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0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0643-7514-477D-80C0-FDC9A99C01B8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Masters</a:t>
            </a:r>
            <a:br>
              <a:rPr lang="en-US" dirty="0" smtClean="0"/>
            </a:br>
            <a:r>
              <a:rPr lang="en-US" sz="4400" dirty="0" smtClean="0"/>
              <a:t>Midterm Presentation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748" y="3615101"/>
            <a:ext cx="10010503" cy="1655762"/>
          </a:xfrm>
        </p:spPr>
        <p:txBody>
          <a:bodyPr/>
          <a:lstStyle/>
          <a:p>
            <a:r>
              <a:rPr lang="en-US" dirty="0" smtClean="0"/>
              <a:t>Hannah Protzman, Jeremiah White, Kyle Warren, Cassie </a:t>
            </a:r>
            <a:r>
              <a:rPr lang="en-US" dirty="0" err="1" smtClean="0"/>
              <a:t>Baldus</a:t>
            </a:r>
            <a:r>
              <a:rPr lang="en-US" dirty="0" smtClean="0"/>
              <a:t>, Peyton </a:t>
            </a:r>
            <a:r>
              <a:rPr lang="en-US" dirty="0" err="1" smtClean="0"/>
              <a:t>Mizera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4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the project</a:t>
            </a:r>
          </a:p>
          <a:p>
            <a:r>
              <a:rPr lang="en-US" dirty="0" smtClean="0"/>
              <a:t>Client</a:t>
            </a:r>
            <a:endParaRPr lang="en-US" dirty="0"/>
          </a:p>
          <a:p>
            <a:r>
              <a:rPr lang="en-US" dirty="0" smtClean="0"/>
              <a:t>Why it’s important? </a:t>
            </a:r>
          </a:p>
          <a:p>
            <a:r>
              <a:rPr lang="en-US" dirty="0" smtClean="0"/>
              <a:t>Main objective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app (form) now </a:t>
            </a:r>
          </a:p>
          <a:p>
            <a:r>
              <a:rPr lang="en-US" dirty="0" smtClean="0"/>
              <a:t>Walk through hypothetical user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Kyle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– where we hope to be/Tasks assigned to each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Cassie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Faced/Risks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Peyton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Being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6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5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Key Masters Midterm Presentation</vt:lpstr>
      <vt:lpstr>Introduction</vt:lpstr>
      <vt:lpstr>Requirements</vt:lpstr>
      <vt:lpstr>Demo</vt:lpstr>
      <vt:lpstr>Timeline – where we hope to be/Tasks assigned to each member</vt:lpstr>
      <vt:lpstr>Challenges Faced/Risks</vt:lpstr>
      <vt:lpstr>Technologies Being Used</vt:lpstr>
      <vt:lpstr>UML Architecture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Masters Midterm Presentation</dc:title>
  <dc:creator>Protzman,Hannah R</dc:creator>
  <cp:lastModifiedBy>Protzman,Hannah R</cp:lastModifiedBy>
  <cp:revision>6</cp:revision>
  <dcterms:created xsi:type="dcterms:W3CDTF">2018-02-27T15:45:15Z</dcterms:created>
  <dcterms:modified xsi:type="dcterms:W3CDTF">2018-02-27T16:31:49Z</dcterms:modified>
</cp:coreProperties>
</file>