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7"/>
  </p:notesMasterIdLst>
  <p:sldIdLst>
    <p:sldId id="256" r:id="rId2"/>
    <p:sldId id="258" r:id="rId3"/>
    <p:sldId id="260" r:id="rId4"/>
    <p:sldId id="309" r:id="rId5"/>
    <p:sldId id="310" r:id="rId6"/>
  </p:sldIdLst>
  <p:sldSz cx="9144000" cy="5143500" type="screen16x9"/>
  <p:notesSz cx="6858000" cy="9144000"/>
  <p:embeddedFontLst>
    <p:embeddedFont>
      <p:font typeface="Roboto" panose="020B0604020202020204" charset="0"/>
      <p:regular r:id="rId8"/>
      <p:bold r:id="rId9"/>
      <p:italic r:id="rId10"/>
      <p:boldItalic r:id="rId11"/>
    </p:embeddedFont>
    <p:embeddedFont>
      <p:font typeface="Roboto Condensed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59915C-9471-4BE3-BAC3-1457180D0D3B}">
  <a:tblStyle styleId="{EA59915C-9471-4BE3-BAC3-1457180D0D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3eef302b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3eef302b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57dcc8c0a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57dcc8c0a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969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669fd9b2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669fd9b2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71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331300"/>
            <a:ext cx="9144000" cy="4480900"/>
            <a:chOff x="0" y="331300"/>
            <a:chExt cx="9144000" cy="44809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0" y="3313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0" y="4812200"/>
              <a:ext cx="91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375" y="1193224"/>
            <a:ext cx="4775700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63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4375" y="354048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14375" y="2395903"/>
            <a:ext cx="3638100" cy="76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4375" y="3140449"/>
            <a:ext cx="27795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714375" y="1346651"/>
            <a:ext cx="1936800" cy="95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18" name="Google Shape;18;p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20;p3"/>
          <p:cNvSpPr>
            <a:spLocks noGrp="1"/>
          </p:cNvSpPr>
          <p:nvPr>
            <p:ph type="pic" idx="3"/>
          </p:nvPr>
        </p:nvSpPr>
        <p:spPr>
          <a:xfrm>
            <a:off x="5093325" y="938701"/>
            <a:ext cx="3336300" cy="3269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518100" y="1558758"/>
            <a:ext cx="8107800" cy="31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375" y="514350"/>
            <a:ext cx="77151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3749800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2"/>
          </p:nvPr>
        </p:nvSpPr>
        <p:spPr>
          <a:xfrm>
            <a:off x="6235125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3"/>
          </p:nvPr>
        </p:nvSpPr>
        <p:spPr>
          <a:xfrm>
            <a:off x="6235123" y="181143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4"/>
          </p:nvPr>
        </p:nvSpPr>
        <p:spPr>
          <a:xfrm>
            <a:off x="3749799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5"/>
          </p:nvPr>
        </p:nvSpPr>
        <p:spPr>
          <a:xfrm>
            <a:off x="3749800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6"/>
          </p:nvPr>
        </p:nvSpPr>
        <p:spPr>
          <a:xfrm>
            <a:off x="6235125" y="320814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7"/>
          </p:nvPr>
        </p:nvSpPr>
        <p:spPr>
          <a:xfrm>
            <a:off x="6235123" y="3496388"/>
            <a:ext cx="2194500" cy="5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9" hasCustomPrompt="1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3" hasCustomPrompt="1"/>
          </p:nvPr>
        </p:nvSpPr>
        <p:spPr>
          <a:xfrm>
            <a:off x="6235128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4" hasCustomPrompt="1"/>
          </p:nvPr>
        </p:nvSpPr>
        <p:spPr>
          <a:xfrm>
            <a:off x="3748353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5" hasCustomPrompt="1"/>
          </p:nvPr>
        </p:nvSpPr>
        <p:spPr>
          <a:xfrm>
            <a:off x="6235128" y="25871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3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4596860" y="1883603"/>
            <a:ext cx="3832800" cy="203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4596850" y="1225300"/>
            <a:ext cx="38328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02" name="Google Shape;102;p1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16"/>
          <p:cNvSpPr>
            <a:spLocks noGrp="1"/>
          </p:cNvSpPr>
          <p:nvPr>
            <p:ph type="pic" idx="2"/>
          </p:nvPr>
        </p:nvSpPr>
        <p:spPr>
          <a:xfrm>
            <a:off x="1019175" y="1210894"/>
            <a:ext cx="2777100" cy="2721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497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subTitle" idx="1"/>
          </p:nvPr>
        </p:nvSpPr>
        <p:spPr>
          <a:xfrm>
            <a:off x="8497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 idx="2"/>
          </p:nvPr>
        </p:nvSpPr>
        <p:spPr>
          <a:xfrm>
            <a:off x="34038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3"/>
          </p:nvPr>
        </p:nvSpPr>
        <p:spPr>
          <a:xfrm>
            <a:off x="34038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4"/>
          </p:nvPr>
        </p:nvSpPr>
        <p:spPr>
          <a:xfrm>
            <a:off x="5957900" y="3394578"/>
            <a:ext cx="23364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5"/>
          </p:nvPr>
        </p:nvSpPr>
        <p:spPr>
          <a:xfrm>
            <a:off x="5957900" y="3731846"/>
            <a:ext cx="23364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 idx="6"/>
          </p:nvPr>
        </p:nvSpPr>
        <p:spPr>
          <a:xfrm>
            <a:off x="897000" y="514349"/>
            <a:ext cx="73500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139" name="Google Shape;139;p21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" name="Google Shape;141;p21"/>
          <p:cNvGrpSpPr/>
          <p:nvPr/>
        </p:nvGrpSpPr>
        <p:grpSpPr>
          <a:xfrm>
            <a:off x="423389" y="1225265"/>
            <a:ext cx="290993" cy="393273"/>
            <a:chOff x="4881525" y="1458397"/>
            <a:chExt cx="431613" cy="583318"/>
          </a:xfrm>
        </p:grpSpPr>
        <p:sp>
          <p:nvSpPr>
            <p:cNvPr id="142" name="Google Shape;142;p2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p26"/>
          <p:cNvCxnSpPr/>
          <p:nvPr/>
        </p:nvCxnSpPr>
        <p:spPr>
          <a:xfrm>
            <a:off x="0" y="3313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0" y="48122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8050" y="51434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805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62" r:id="rId6"/>
    <p:sldLayoutId id="2147483667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ctrTitle"/>
          </p:nvPr>
        </p:nvSpPr>
        <p:spPr>
          <a:xfrm>
            <a:off x="151278" y="434325"/>
            <a:ext cx="4960299" cy="21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4500" dirty="0" err="1"/>
              <a:t>Technical</a:t>
            </a:r>
            <a:r>
              <a:rPr lang="fr-FR" sz="4500" dirty="0"/>
              <a:t> Challenge - </a:t>
            </a:r>
            <a:r>
              <a:rPr lang="fr-FR" sz="4500" dirty="0" err="1"/>
              <a:t>RapidGoat</a:t>
            </a:r>
            <a:endParaRPr sz="3800" dirty="0"/>
          </a:p>
        </p:txBody>
      </p:sp>
      <p:sp>
        <p:nvSpPr>
          <p:cNvPr id="208" name="Google Shape;208;p31"/>
          <p:cNvSpPr txBox="1">
            <a:spLocks noGrp="1"/>
          </p:cNvSpPr>
          <p:nvPr>
            <p:ph type="subTitle" idx="1"/>
          </p:nvPr>
        </p:nvSpPr>
        <p:spPr>
          <a:xfrm>
            <a:off x="243577" y="3617117"/>
            <a:ext cx="4775700" cy="4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Reda AABBAR</a:t>
            </a:r>
            <a:endParaRPr dirty="0"/>
          </a:p>
        </p:txBody>
      </p:sp>
      <p:grpSp>
        <p:nvGrpSpPr>
          <p:cNvPr id="236" name="Google Shape;236;p31"/>
          <p:cNvGrpSpPr/>
          <p:nvPr/>
        </p:nvGrpSpPr>
        <p:grpSpPr>
          <a:xfrm>
            <a:off x="8270254" y="4063429"/>
            <a:ext cx="159381" cy="569323"/>
            <a:chOff x="8435600" y="4843207"/>
            <a:chExt cx="236400" cy="844443"/>
          </a:xfrm>
        </p:grpSpPr>
        <p:sp>
          <p:nvSpPr>
            <p:cNvPr id="237" name="Google Shape;237;p31"/>
            <p:cNvSpPr/>
            <p:nvPr/>
          </p:nvSpPr>
          <p:spPr>
            <a:xfrm>
              <a:off x="8435600" y="4843207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8435600" y="5147229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8435600" y="5451250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1"/>
          <p:cNvGrpSpPr/>
          <p:nvPr/>
        </p:nvGrpSpPr>
        <p:grpSpPr>
          <a:xfrm>
            <a:off x="2542839" y="514340"/>
            <a:ext cx="290993" cy="393273"/>
            <a:chOff x="4881525" y="1458397"/>
            <a:chExt cx="431613" cy="583318"/>
          </a:xfrm>
        </p:grpSpPr>
        <p:sp>
          <p:nvSpPr>
            <p:cNvPr id="241" name="Google Shape;241;p31"/>
            <p:cNvSpPr/>
            <p:nvPr/>
          </p:nvSpPr>
          <p:spPr>
            <a:xfrm>
              <a:off x="5050337" y="1778915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4881525" y="1458397"/>
              <a:ext cx="262800" cy="2628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0" name="Picture 6" descr="Production vs Dev vs Staging Site - What's The Difference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866" y="1782723"/>
            <a:ext cx="3497092" cy="183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3748353" y="1523194"/>
            <a:ext cx="2194500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258" name="Google Shape;258;p33"/>
          <p:cNvSpPr txBox="1">
            <a:spLocks noGrp="1"/>
          </p:cNvSpPr>
          <p:nvPr>
            <p:ph type="title" idx="2"/>
          </p:nvPr>
        </p:nvSpPr>
        <p:spPr>
          <a:xfrm>
            <a:off x="3748353" y="2585726"/>
            <a:ext cx="2485321" cy="3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/>
              <a:t>Solution </a:t>
            </a:r>
            <a:r>
              <a:rPr lang="fr-FR" dirty="0" err="1"/>
              <a:t>Overview</a:t>
            </a:r>
            <a:endParaRPr dirty="0"/>
          </a:p>
        </p:txBody>
      </p:sp>
      <p:sp>
        <p:nvSpPr>
          <p:cNvPr id="264" name="Google Shape;264;p33"/>
          <p:cNvSpPr txBox="1">
            <a:spLocks noGrp="1"/>
          </p:cNvSpPr>
          <p:nvPr>
            <p:ph type="title" idx="8"/>
          </p:nvPr>
        </p:nvSpPr>
        <p:spPr>
          <a:xfrm>
            <a:off x="714375" y="514354"/>
            <a:ext cx="2577900" cy="13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 idx="9"/>
          </p:nvPr>
        </p:nvSpPr>
        <p:spPr>
          <a:xfrm>
            <a:off x="3748353" y="905512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 idx="13"/>
          </p:nvPr>
        </p:nvSpPr>
        <p:spPr>
          <a:xfrm>
            <a:off x="3748357" y="1968044"/>
            <a:ext cx="2194500" cy="62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69" name="Google Shape;269;p33"/>
          <p:cNvGrpSpPr/>
          <p:nvPr/>
        </p:nvGrpSpPr>
        <p:grpSpPr>
          <a:xfrm>
            <a:off x="2431349" y="3727130"/>
            <a:ext cx="397281" cy="428418"/>
            <a:chOff x="1271525" y="4920325"/>
            <a:chExt cx="655039" cy="706378"/>
          </a:xfrm>
        </p:grpSpPr>
        <p:sp>
          <p:nvSpPr>
            <p:cNvPr id="270" name="Google Shape;270;p33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2" name="Google Shape;272;p33"/>
          <p:cNvCxnSpPr>
            <a:stCxn id="264" idx="2"/>
            <a:endCxn id="273" idx="3"/>
          </p:cNvCxnSpPr>
          <p:nvPr/>
        </p:nvCxnSpPr>
        <p:spPr>
          <a:xfrm rot="5400000">
            <a:off x="1034325" y="2123254"/>
            <a:ext cx="1218000" cy="720000"/>
          </a:xfrm>
          <a:prstGeom prst="bentConnector2">
            <a:avLst/>
          </a:prstGeom>
          <a:noFill/>
          <a:ln w="9525" cap="flat" cmpd="sng">
            <a:solidFill>
              <a:srgbClr val="5C3DA4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273" name="Google Shape;273;p33"/>
          <p:cNvSpPr/>
          <p:nvPr/>
        </p:nvSpPr>
        <p:spPr>
          <a:xfrm>
            <a:off x="714375" y="2807963"/>
            <a:ext cx="568800" cy="568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24EBE"/>
              </a:gs>
              <a:gs pos="89000">
                <a:srgbClr val="01539D"/>
              </a:gs>
              <a:gs pos="100000">
                <a:srgbClr val="5C3DA4"/>
              </a:gs>
            </a:gsLst>
            <a:lin ang="8100019" scaled="0"/>
          </a:gradFill>
          <a:ln>
            <a:noFill/>
          </a:ln>
          <a:effectLst>
            <a:outerShdw blurRad="57150" dist="123825" dir="3300000" algn="bl" rotWithShape="0">
              <a:srgbClr val="CCCCCC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3"/>
          <p:cNvGrpSpPr/>
          <p:nvPr/>
        </p:nvGrpSpPr>
        <p:grpSpPr>
          <a:xfrm>
            <a:off x="817135" y="2924312"/>
            <a:ext cx="363199" cy="335957"/>
            <a:chOff x="4126815" y="2760704"/>
            <a:chExt cx="380393" cy="363118"/>
          </a:xfrm>
        </p:grpSpPr>
        <p:sp>
          <p:nvSpPr>
            <p:cNvPr id="275" name="Google Shape;275;p33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2106" y="465013"/>
            <a:ext cx="3832800" cy="641100"/>
          </a:xfrm>
        </p:spPr>
        <p:txBody>
          <a:bodyPr/>
          <a:lstStyle/>
          <a:p>
            <a:pPr algn="ctr"/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16449" y="1303272"/>
            <a:ext cx="78905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Problem: Identifying and avoiding accidental modifications in staging or production environments.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73" y="1993865"/>
            <a:ext cx="6296904" cy="255305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8044934">
            <a:off x="2506895" y="2290156"/>
            <a:ext cx="1263721" cy="48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ight Arrow 24"/>
          <p:cNvSpPr/>
          <p:nvPr/>
        </p:nvSpPr>
        <p:spPr>
          <a:xfrm rot="2957521">
            <a:off x="4967556" y="2290155"/>
            <a:ext cx="1263721" cy="48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3237569" y="1611049"/>
            <a:ext cx="2280863" cy="7828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>
                <a:solidFill>
                  <a:schemeClr val="tx2"/>
                </a:solidFill>
              </a:rPr>
              <a:t>Visually</a:t>
            </a:r>
            <a:r>
              <a:rPr lang="fr-FR" dirty="0" smtClean="0">
                <a:solidFill>
                  <a:schemeClr val="tx2"/>
                </a:solidFill>
              </a:rPr>
              <a:t> </a:t>
            </a:r>
            <a:r>
              <a:rPr lang="fr-FR" dirty="0" err="1">
                <a:solidFill>
                  <a:schemeClr val="tx2"/>
                </a:solidFill>
              </a:rPr>
              <a:t>similar</a:t>
            </a:r>
            <a:endParaRPr lang="fr-FR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fr-FR" dirty="0"/>
              <a:t>Solution </a:t>
            </a:r>
            <a:r>
              <a:rPr lang="fr-FR" dirty="0" err="1"/>
              <a:t>Overview</a:t>
            </a:r>
            <a:endParaRPr lang="fr-FR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273" y="1993865"/>
            <a:ext cx="6296904" cy="25530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10301" y="2321960"/>
            <a:ext cx="2640459" cy="1952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561726" y="2321960"/>
            <a:ext cx="1613043" cy="349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3226084" y="1222625"/>
            <a:ext cx="2815119" cy="523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the links are </a:t>
            </a:r>
            <a:r>
              <a:rPr lang="fr-FR" dirty="0" err="1">
                <a:solidFill>
                  <a:schemeClr val="tx2"/>
                </a:solidFill>
              </a:rPr>
              <a:t>different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3472665" y="1844211"/>
            <a:ext cx="575353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ight Arrow 24"/>
          <p:cNvSpPr/>
          <p:nvPr/>
        </p:nvSpPr>
        <p:spPr>
          <a:xfrm rot="5400000">
            <a:off x="5352546" y="1844211"/>
            <a:ext cx="575353" cy="380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14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34"/>
          <p:cNvGrpSpPr/>
          <p:nvPr/>
        </p:nvGrpSpPr>
        <p:grpSpPr>
          <a:xfrm>
            <a:off x="4099663" y="514352"/>
            <a:ext cx="511004" cy="486560"/>
            <a:chOff x="3470151" y="1675213"/>
            <a:chExt cx="703669" cy="670009"/>
          </a:xfrm>
        </p:grpSpPr>
        <p:sp>
          <p:nvSpPr>
            <p:cNvPr id="288" name="Google Shape;288;p34"/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3470151" y="2108822"/>
              <a:ext cx="236400" cy="236400"/>
            </a:xfrm>
            <a:prstGeom prst="roundRect">
              <a:avLst>
                <a:gd name="adj" fmla="val 16667"/>
              </a:avLst>
            </a:pr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4"/>
          <p:cNvSpPr/>
          <p:nvPr/>
        </p:nvSpPr>
        <p:spPr>
          <a:xfrm>
            <a:off x="714375" y="4461159"/>
            <a:ext cx="171600" cy="171600"/>
          </a:xfrm>
          <a:prstGeom prst="roundRect">
            <a:avLst>
              <a:gd name="adj" fmla="val 16667"/>
            </a:avLst>
          </a:prstGeom>
          <a:solidFill>
            <a:srgbClr val="ECEC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78" y="324435"/>
            <a:ext cx="7352413" cy="944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4" y="1674847"/>
            <a:ext cx="2143125" cy="2143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5472" y="3915645"/>
            <a:ext cx="16578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Chrome Extension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 flipV="1">
            <a:off x="2571589" y="2746408"/>
            <a:ext cx="81888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413703" y="2592519"/>
            <a:ext cx="1996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*-hasura.clinikdna.com</a:t>
            </a:r>
            <a:endParaRPr lang="fr-FR" dirty="0"/>
          </a:p>
        </p:txBody>
      </p:sp>
      <p:cxnSp>
        <p:nvCxnSpPr>
          <p:cNvPr id="16" name="Straight Arrow Connector 15"/>
          <p:cNvCxnSpPr>
            <a:stCxn id="11" idx="3"/>
          </p:cNvCxnSpPr>
          <p:nvPr/>
        </p:nvCxnSpPr>
        <p:spPr>
          <a:xfrm flipV="1">
            <a:off x="5409762" y="2013735"/>
            <a:ext cx="682813" cy="732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32993" y="2746409"/>
            <a:ext cx="659582" cy="63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47658" y="1700125"/>
            <a:ext cx="2502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staging-hasura.clinikdna.com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47658" y="3226309"/>
            <a:ext cx="2760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production-hasura.clinikdna.com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15038" y="2177020"/>
            <a:ext cx="2296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Alert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are in the </a:t>
            </a:r>
            <a:r>
              <a:rPr lang="fr-FR" dirty="0" err="1" smtClean="0"/>
              <a:t>staging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/>
          </a:p>
        </p:txBody>
      </p:sp>
      <p:sp>
        <p:nvSpPr>
          <p:cNvPr id="30" name="TextBox 29"/>
          <p:cNvSpPr txBox="1"/>
          <p:nvPr/>
        </p:nvSpPr>
        <p:spPr>
          <a:xfrm>
            <a:off x="6544080" y="3700202"/>
            <a:ext cx="220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Alert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we</a:t>
            </a:r>
            <a:r>
              <a:rPr lang="fr-FR" dirty="0" smtClean="0"/>
              <a:t> are in the </a:t>
            </a:r>
            <a:r>
              <a:rPr lang="fr-FR" dirty="0"/>
              <a:t>production</a:t>
            </a:r>
            <a:r>
              <a:rPr lang="fr-FR" dirty="0" smtClean="0"/>
              <a:t> </a:t>
            </a:r>
            <a:r>
              <a:rPr lang="fr-FR" dirty="0" err="1" smtClean="0"/>
              <a:t>environment</a:t>
            </a:r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2512350" y="2484797"/>
            <a:ext cx="98456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050" dirty="0" err="1"/>
              <a:t>Detects</a:t>
            </a:r>
            <a:r>
              <a:rPr lang="fr-FR" sz="1050" dirty="0"/>
              <a:t> </a:t>
            </a:r>
            <a:r>
              <a:rPr lang="fr-FR" sz="1050" dirty="0" smtClean="0"/>
              <a:t>URL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6556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/>
      <p:bldP spid="28" grpId="0"/>
      <p:bldP spid="18" grpId="0"/>
      <p:bldP spid="30" grpId="0"/>
      <p:bldP spid="19" grpId="0"/>
    </p:bldLst>
  </p:timing>
</p:sld>
</file>

<file path=ppt/theme/theme1.xml><?xml version="1.0" encoding="utf-8"?>
<a:theme xmlns:a="http://schemas.openxmlformats.org/drawingml/2006/main" name="Small Business Web Site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60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Roboto</vt:lpstr>
      <vt:lpstr>Roboto Condensed</vt:lpstr>
      <vt:lpstr>Small Business Web Site Project Proposal by Slidesgo</vt:lpstr>
      <vt:lpstr>Technical Challenge - RapidGoat</vt:lpstr>
      <vt:lpstr>Introduction</vt:lpstr>
      <vt:lpstr>Introduction</vt:lpstr>
      <vt:lpstr>Solution 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Challenge - RapidGoat</dc:title>
  <cp:lastModifiedBy>pc</cp:lastModifiedBy>
  <cp:revision>5</cp:revision>
  <dcterms:modified xsi:type="dcterms:W3CDTF">2025-01-03T14:10:34Z</dcterms:modified>
</cp:coreProperties>
</file>