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1C5-D96F-42AF-942A-89ADFA6A7357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460-9B01-4FDE-ACE1-F86075108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0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1C5-D96F-42AF-942A-89ADFA6A7357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460-9B01-4FDE-ACE1-F86075108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52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1C5-D96F-42AF-942A-89ADFA6A7357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460-9B01-4FDE-ACE1-F860751088C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8012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1C5-D96F-42AF-942A-89ADFA6A7357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460-9B01-4FDE-ACE1-F86075108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706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1C5-D96F-42AF-942A-89ADFA6A7357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460-9B01-4FDE-ACE1-F860751088C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412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1C5-D96F-42AF-942A-89ADFA6A7357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460-9B01-4FDE-ACE1-F86075108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383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1C5-D96F-42AF-942A-89ADFA6A7357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460-9B01-4FDE-ACE1-F86075108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98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1C5-D96F-42AF-942A-89ADFA6A7357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460-9B01-4FDE-ACE1-F86075108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7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1C5-D96F-42AF-942A-89ADFA6A7357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460-9B01-4FDE-ACE1-F86075108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1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1C5-D96F-42AF-942A-89ADFA6A7357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460-9B01-4FDE-ACE1-F86075108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94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1C5-D96F-42AF-942A-89ADFA6A7357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460-9B01-4FDE-ACE1-F86075108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9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1C5-D96F-42AF-942A-89ADFA6A7357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460-9B01-4FDE-ACE1-F86075108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70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1C5-D96F-42AF-942A-89ADFA6A7357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460-9B01-4FDE-ACE1-F86075108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82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1C5-D96F-42AF-942A-89ADFA6A7357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460-9B01-4FDE-ACE1-F86075108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08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1C5-D96F-42AF-942A-89ADFA6A7357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460-9B01-4FDE-ACE1-F86075108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04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1C5-D96F-42AF-942A-89ADFA6A7357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7460-9B01-4FDE-ACE1-F86075108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31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541C5-D96F-42AF-942A-89ADFA6A7357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847460-9B01-4FDE-ACE1-F86075108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8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601BD-B25D-3FE7-59A4-3300BF282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9D3CB"/>
                </a:solidFill>
                <a:effectLst/>
                <a:latin typeface="Montserrat" panose="00000500000000000000" pitchFamily="2" charset="0"/>
              </a:rPr>
              <a:t>MongoDB VS SQL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A4590C-E610-6BD0-6C1D-38BE68F76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NoSQL (“non SQL” or “not only SQL”)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76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6B036-D375-FFA0-3426-510A652C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99" y="0"/>
            <a:ext cx="8596668" cy="63176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2494F"/>
                </a:solidFill>
                <a:effectLst/>
                <a:latin typeface="Euclid Circular A"/>
              </a:rPr>
              <a:t>Differences between SQL and NoSQL</a:t>
            </a:r>
            <a:br>
              <a:rPr lang="en-US" b="0" i="0" dirty="0">
                <a:solidFill>
                  <a:srgbClr val="42494F"/>
                </a:solidFill>
                <a:effectLst/>
                <a:latin typeface="Euclid Circular A"/>
              </a:rPr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C9D2A0-9DF5-351D-78C0-694E04DFA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" y="798022"/>
            <a:ext cx="10124902" cy="52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0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B513B43-B4DE-5855-96D6-334DF149C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7407"/>
            <a:ext cx="8296104" cy="30965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B7DF8D-FCD8-D361-3A5B-CE29C2EB0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03" y="3133917"/>
            <a:ext cx="810768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0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33617EC-F8ED-87E0-9D56-EFC17222C057}"/>
              </a:ext>
            </a:extLst>
          </p:cNvPr>
          <p:cNvSpPr txBox="1"/>
          <p:nvPr/>
        </p:nvSpPr>
        <p:spPr>
          <a:xfrm>
            <a:off x="211974" y="122904"/>
            <a:ext cx="7701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42494F"/>
                </a:solidFill>
                <a:effectLst/>
                <a:latin typeface="Euclid Circular A"/>
              </a:rPr>
              <a:t>What are the benefits of NoSQL databases?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302726-3C4B-95C9-2303-8DDBEC2038D3}"/>
              </a:ext>
            </a:extLst>
          </p:cNvPr>
          <p:cNvSpPr txBox="1"/>
          <p:nvPr/>
        </p:nvSpPr>
        <p:spPr>
          <a:xfrm>
            <a:off x="211974" y="646124"/>
            <a:ext cx="11575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NoSQL databases offer many benefits over relational databases. NoSQL databases have flexible data models, scale horizontally, have incredibly fast queries, and are easy for developers to work with.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C484DC-9473-C443-A434-418B18A047A4}"/>
              </a:ext>
            </a:extLst>
          </p:cNvPr>
          <p:cNvSpPr txBox="1"/>
          <p:nvPr/>
        </p:nvSpPr>
        <p:spPr>
          <a:xfrm>
            <a:off x="211974" y="1210532"/>
            <a:ext cx="7119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42494F"/>
                </a:solidFill>
                <a:effectLst/>
                <a:latin typeface="Euclid Circular A"/>
              </a:rPr>
              <a:t>What are the drawbacks of NoSQL databases?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8E01BB-10AD-E4DA-DCA1-9926F0900EAD}"/>
              </a:ext>
            </a:extLst>
          </p:cNvPr>
          <p:cNvSpPr txBox="1"/>
          <p:nvPr/>
        </p:nvSpPr>
        <p:spPr>
          <a:xfrm>
            <a:off x="211974" y="1679788"/>
            <a:ext cx="10922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One of the most frequently cited drawbacks of NoSQL databases is that they don’t support ACID (atomicity, consistency, isolation, durability) transactions across multiple documents. With appropriate schema design, single-record atomicity is acceptable for lots of applications. However, there are still many applications that require ACID across multiple records.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CF736C-1B68-A4A0-ED2C-A0EE15F464C8}"/>
              </a:ext>
            </a:extLst>
          </p:cNvPr>
          <p:cNvSpPr txBox="1"/>
          <p:nvPr/>
        </p:nvSpPr>
        <p:spPr>
          <a:xfrm>
            <a:off x="211974" y="2842472"/>
            <a:ext cx="7468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42494F"/>
                </a:solidFill>
                <a:effectLst/>
                <a:latin typeface="Euclid Circular A"/>
              </a:rPr>
              <a:t>What are the </a:t>
            </a:r>
            <a:r>
              <a:rPr lang="fr-FR" sz="2800" b="1" i="0" dirty="0">
                <a:solidFill>
                  <a:srgbClr val="273239"/>
                </a:solidFill>
                <a:effectLst/>
                <a:latin typeface="urw-din"/>
              </a:rPr>
              <a:t>Advantages </a:t>
            </a:r>
            <a:r>
              <a:rPr lang="en-US" sz="2800" b="1" i="0" dirty="0">
                <a:solidFill>
                  <a:srgbClr val="42494F"/>
                </a:solidFill>
                <a:effectLst/>
                <a:latin typeface="Euclid Circular A"/>
              </a:rPr>
              <a:t> of SQL databases?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812D9C1-CBB0-9769-A94F-512972AE2FAA}"/>
              </a:ext>
            </a:extLst>
          </p:cNvPr>
          <p:cNvSpPr txBox="1"/>
          <p:nvPr/>
        </p:nvSpPr>
        <p:spPr>
          <a:xfrm>
            <a:off x="211974" y="3319525"/>
            <a:ext cx="11575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SQL has many advantages which makes it popular and highly demanded. It is a reliable and efficient language used for communicating with the database. Some advantages of SQL are as follows: 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B36F7CF-1992-AD44-6FE0-052813E1B2C1}"/>
              </a:ext>
            </a:extLst>
          </p:cNvPr>
          <p:cNvSpPr txBox="1"/>
          <p:nvPr/>
        </p:nvSpPr>
        <p:spPr>
          <a:xfrm>
            <a:off x="133002" y="4037369"/>
            <a:ext cx="5540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Faster Query Processing –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Large amount of data is retrieved quickly and efficiently. Operations like Insertion, deletion, manipulation of data is also done in almost no time. 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FB343F0-2010-22E6-227B-48989108B258}"/>
              </a:ext>
            </a:extLst>
          </p:cNvPr>
          <p:cNvSpPr txBox="1"/>
          <p:nvPr/>
        </p:nvSpPr>
        <p:spPr>
          <a:xfrm>
            <a:off x="5949144" y="4037369"/>
            <a:ext cx="61098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No Coding Skills –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For data retrieval, large number of lines of code is not required. All basic keywords such as SELECT, INSERT INTO, UPDATE,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etc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are used and also the syntactical rules are not complex in SQL, which makes it a user-friendly language. 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243963E-59B8-85CB-E9A6-C3113CF84987}"/>
              </a:ext>
            </a:extLst>
          </p:cNvPr>
          <p:cNvSpPr txBox="1"/>
          <p:nvPr/>
        </p:nvSpPr>
        <p:spPr>
          <a:xfrm>
            <a:off x="82436" y="5244566"/>
            <a:ext cx="57378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Standardized Language –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Due to documentation and long establishment over years, it provides a uniform platform worldwide to all its users. 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CA69DE5-70AA-8014-4576-1E31C4B96D77}"/>
              </a:ext>
            </a:extLst>
          </p:cNvPr>
          <p:cNvSpPr txBox="1"/>
          <p:nvPr/>
        </p:nvSpPr>
        <p:spPr>
          <a:xfrm>
            <a:off x="5949144" y="5429232"/>
            <a:ext cx="61098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Portable –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can be used in programs in PCs, server, laptops independent of any platform (Operating System,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etc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). Also, it can be embedded with other applications as per need/requirement/use.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83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5F5514E-A3FD-8572-58B6-A2405C046662}"/>
              </a:ext>
            </a:extLst>
          </p:cNvPr>
          <p:cNvSpPr txBox="1"/>
          <p:nvPr/>
        </p:nvSpPr>
        <p:spPr>
          <a:xfrm>
            <a:off x="477982" y="417766"/>
            <a:ext cx="11236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Although SQL has many advantages, still there are a few disadvantages. Various Disadvantages of SQL are as follows: 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4D24CC-AF8D-A495-FA8F-222E4B570960}"/>
              </a:ext>
            </a:extLst>
          </p:cNvPr>
          <p:cNvSpPr txBox="1"/>
          <p:nvPr/>
        </p:nvSpPr>
        <p:spPr>
          <a:xfrm>
            <a:off x="477982" y="156156"/>
            <a:ext cx="3695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Disadvantages of SQL :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3B193ED-1AE3-16E8-A4FE-271E9409B4C0}"/>
              </a:ext>
            </a:extLst>
          </p:cNvPr>
          <p:cNvSpPr txBox="1"/>
          <p:nvPr/>
        </p:nvSpPr>
        <p:spPr>
          <a:xfrm>
            <a:off x="477982" y="1325707"/>
            <a:ext cx="61098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Complex Interface –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SQL has a difficult interface that makes few users uncomfortable while dealing with the database.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Cost –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Some versions are costly and hence, programmers cannot access it.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Partial Control –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Due to hidden business rules, complete control is not given to the database. </a:t>
            </a:r>
          </a:p>
        </p:txBody>
      </p:sp>
    </p:spTree>
    <p:extLst>
      <p:ext uri="{BB962C8B-B14F-4D97-AF65-F5344CB8AC3E}">
        <p14:creationId xmlns:p14="http://schemas.microsoft.com/office/powerpoint/2010/main" val="17818769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403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Akzidenz Grotesk BQ Light</vt:lpstr>
      <vt:lpstr>Arial</vt:lpstr>
      <vt:lpstr>Euclid Circular A</vt:lpstr>
      <vt:lpstr>Montserrat</vt:lpstr>
      <vt:lpstr>Trebuchet MS</vt:lpstr>
      <vt:lpstr>urw-din</vt:lpstr>
      <vt:lpstr>Wingdings 3</vt:lpstr>
      <vt:lpstr>Facette</vt:lpstr>
      <vt:lpstr>MongoDB VS SQL</vt:lpstr>
      <vt:lpstr>Differences between SQL and NoSQL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VS SQL</dc:title>
  <dc:creator>redam</dc:creator>
  <cp:lastModifiedBy>redam</cp:lastModifiedBy>
  <cp:revision>1</cp:revision>
  <dcterms:created xsi:type="dcterms:W3CDTF">2023-01-07T09:37:23Z</dcterms:created>
  <dcterms:modified xsi:type="dcterms:W3CDTF">2023-01-07T10:12:59Z</dcterms:modified>
</cp:coreProperties>
</file>