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4"/>
  </p:sldMasterIdLst>
  <p:notesMasterIdLst>
    <p:notesMasterId r:id="rId14"/>
  </p:notesMasterIdLst>
  <p:handoutMasterIdLst>
    <p:handoutMasterId r:id="rId15"/>
  </p:handoutMasterIdLst>
  <p:sldIdLst>
    <p:sldId id="265" r:id="rId5"/>
    <p:sldId id="272" r:id="rId6"/>
    <p:sldId id="266" r:id="rId7"/>
    <p:sldId id="267" r:id="rId8"/>
    <p:sldId id="268" r:id="rId9"/>
    <p:sldId id="269" r:id="rId10"/>
    <p:sldId id="273" r:id="rId11"/>
    <p:sldId id="270" r:id="rId12"/>
    <p:sldId id="271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28/04/2019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8999118" cy="2387600"/>
          </a:xfrm>
        </p:spPr>
        <p:txBody>
          <a:bodyPr anchor="b">
            <a:normAutofit/>
          </a:bodyPr>
          <a:lstStyle>
            <a:lvl1pPr algn="ctr">
              <a:defRPr sz="4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854" y="3602038"/>
            <a:ext cx="8999118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B30A-FF23-4815-81AC-088903D50D99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CAA2-74A4-49F7-ADF1-1F5E63CCC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99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289373"/>
            <a:ext cx="10364864" cy="819355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568" y="621322"/>
            <a:ext cx="103648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632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3424859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4204820"/>
            <a:ext cx="10351065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94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2"/>
            <a:ext cx="8750020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04821"/>
            <a:ext cx="10351066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836394" y="73524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5181" y="297209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859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9" y="2126943"/>
            <a:ext cx="10352630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650556"/>
            <a:ext cx="1035106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2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6" y="609601"/>
            <a:ext cx="10351066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6" y="2088320"/>
            <a:ext cx="329809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6" y="2911624"/>
            <a:ext cx="329809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3720" y="2088320"/>
            <a:ext cx="329769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3721" y="2911624"/>
            <a:ext cx="3298962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2088320"/>
            <a:ext cx="3290354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4269" y="2911624"/>
            <a:ext cx="3290354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67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4195899"/>
            <a:ext cx="32980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1736" y="2298987"/>
            <a:ext cx="293928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772161"/>
            <a:ext cx="329809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544" y="4195899"/>
            <a:ext cx="329812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98987"/>
            <a:ext cx="2929762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191" y="4772160"/>
            <a:ext cx="3299477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347" y="4195899"/>
            <a:ext cx="328904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0681" y="2298987"/>
            <a:ext cx="2931349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1222" y="4772162"/>
            <a:ext cx="3293400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054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FE22-A35D-4AA5-9ED0-CA5AA0D08EE7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516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609600"/>
            <a:ext cx="254199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6" y="609600"/>
            <a:ext cx="7656711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50EC-F18A-4356-A82F-ED015F56C2C6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93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5196-52B1-4918-B153-34A0C9A4A7AD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47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24" y="657227"/>
            <a:ext cx="9730977" cy="2852737"/>
          </a:xfrm>
        </p:spPr>
        <p:txBody>
          <a:bodyPr anchor="b">
            <a:normAutofit/>
          </a:bodyPr>
          <a:lstStyle>
            <a:lvl1pPr>
              <a:defRPr sz="33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24" y="3602039"/>
            <a:ext cx="9730977" cy="1500187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20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7" y="2088320"/>
            <a:ext cx="510467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796" y="2088320"/>
            <a:ext cx="5092827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870C-A0A5-4D92-B86D-C2791EFA3A23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229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507" y="2088320"/>
            <a:ext cx="487792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557" y="2912232"/>
            <a:ext cx="510587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336" y="2088320"/>
            <a:ext cx="48642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912232"/>
            <a:ext cx="5094030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7B89-83CE-4355-8D19-9AD5D8179E27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6424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6553-4B01-4903-B663-70E503E45D52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6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45D-8AE6-4E47-932F-47FA387FEA34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262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90" y="609600"/>
            <a:ext cx="3931213" cy="2362200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742" y="609600"/>
            <a:ext cx="6187880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6990" y="2971801"/>
            <a:ext cx="3931213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C9DA-93FE-4DDE-8920-2C8AB1F5E18A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531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9" y="609600"/>
            <a:ext cx="5928229" cy="2362200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2871" y="758881"/>
            <a:ext cx="325450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2971800"/>
            <a:ext cx="5933404" cy="28194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2A6A-F78C-474F-BA6B-17AE42EC613D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61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2096064"/>
            <a:ext cx="10351066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28/04/2019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7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27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399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261764" y="188640"/>
            <a:ext cx="11259334" cy="2895600"/>
          </a:xfrm>
        </p:spPr>
        <p:txBody>
          <a:bodyPr rtlCol="0"/>
          <a:lstStyle/>
          <a:p>
            <a:pPr rtl="0"/>
            <a:r>
              <a:rPr lang="fr-FR" b="1" u="sng" dirty="0"/>
              <a:t>PROJET DEVELOPPEMENT</a:t>
            </a:r>
            <a:br>
              <a:rPr lang="fr-FR" b="1" u="sng" dirty="0"/>
            </a:br>
            <a:br>
              <a:rPr lang="fr-FR" b="1" u="sng" dirty="0"/>
            </a:br>
            <a:r>
              <a:rPr lang="fr-FR" dirty="0"/>
              <a:t>7</a:t>
            </a:r>
            <a:r>
              <a:rPr lang="fr-FR" b="1" dirty="0"/>
              <a:t>WONDERS</a:t>
            </a:r>
            <a:endParaRPr lang="fr-FR" b="1" u="sng" dirty="0"/>
          </a:p>
        </p:txBody>
      </p:sp>
      <p:sp>
        <p:nvSpPr>
          <p:cNvPr id="5" name="Google Shape;135;p13">
            <a:extLst>
              <a:ext uri="{FF2B5EF4-FFF2-40B4-BE49-F238E27FC236}">
                <a16:creationId xmlns:a16="http://schemas.microsoft.com/office/drawing/2014/main" id="{49112E51-C7B6-40AD-945E-1466C26CBC85}"/>
              </a:ext>
            </a:extLst>
          </p:cNvPr>
          <p:cNvSpPr txBox="1">
            <a:spLocks/>
          </p:cNvSpPr>
          <p:nvPr/>
        </p:nvSpPr>
        <p:spPr>
          <a:xfrm>
            <a:off x="3545188" y="3778300"/>
            <a:ext cx="4692486" cy="19442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b="1" dirty="0">
                <a:solidFill>
                  <a:schemeClr val="tx1"/>
                </a:solidFill>
              </a:rPr>
              <a:t>Groupe : PD7We</a:t>
            </a:r>
          </a:p>
          <a:p>
            <a:pPr algn="ctr"/>
            <a:r>
              <a:rPr lang="fr-FR" sz="2800" b="1" dirty="0">
                <a:solidFill>
                  <a:schemeClr val="tx1"/>
                </a:solidFill>
              </a:rPr>
              <a:t>Jalal </a:t>
            </a:r>
            <a:r>
              <a:rPr lang="fr-FR" sz="2800" b="1" dirty="0" err="1">
                <a:solidFill>
                  <a:schemeClr val="tx1"/>
                </a:solidFill>
              </a:rPr>
              <a:t>réda</a:t>
            </a:r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 err="1">
                <a:solidFill>
                  <a:schemeClr val="tx1"/>
                </a:solidFill>
              </a:rPr>
              <a:t>Niteka</a:t>
            </a:r>
            <a:r>
              <a:rPr lang="fr-FR" sz="2800" b="1" dirty="0">
                <a:solidFill>
                  <a:schemeClr val="tx1"/>
                </a:solidFill>
              </a:rPr>
              <a:t> CIELLA</a:t>
            </a:r>
          </a:p>
          <a:p>
            <a:pPr algn="ctr"/>
            <a:r>
              <a:rPr lang="fr-FR" sz="2800" b="1" dirty="0">
                <a:solidFill>
                  <a:schemeClr val="tx1"/>
                </a:solidFill>
              </a:rPr>
              <a:t>NABIL INES</a:t>
            </a:r>
          </a:p>
          <a:p>
            <a:pPr algn="ctr"/>
            <a:endParaRPr lang="fr-FR" sz="2800" b="1" dirty="0">
              <a:solidFill>
                <a:schemeClr val="tx1"/>
              </a:solidFill>
            </a:endParaRPr>
          </a:p>
          <a:p>
            <a:pPr algn="ctr"/>
            <a:r>
              <a:rPr lang="fr-FR" sz="2800" b="1" dirty="0" err="1">
                <a:solidFill>
                  <a:schemeClr val="tx1"/>
                </a:solidFill>
              </a:rPr>
              <a:t>enCADRé</a:t>
            </a:r>
            <a:r>
              <a:rPr lang="fr-FR" sz="2800" b="1" dirty="0">
                <a:solidFill>
                  <a:schemeClr val="tx1"/>
                </a:solidFill>
              </a:rPr>
              <a:t> PAR MME.CABRIO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88971-10C3-438C-AB41-05251563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0"/>
            <a:ext cx="10351065" cy="1326321"/>
          </a:xfrm>
        </p:spPr>
        <p:txBody>
          <a:bodyPr/>
          <a:lstStyle/>
          <a:p>
            <a:r>
              <a:rPr lang="fr-FR" u="sng" dirty="0"/>
              <a:t>Fonctionnalités réalisées</a:t>
            </a:r>
          </a:p>
        </p:txBody>
      </p:sp>
      <p:sp>
        <p:nvSpPr>
          <p:cNvPr id="3" name="Google Shape;176;p19">
            <a:extLst>
              <a:ext uri="{FF2B5EF4-FFF2-40B4-BE49-F238E27FC236}">
                <a16:creationId xmlns:a16="http://schemas.microsoft.com/office/drawing/2014/main" id="{AD9849BC-D68F-4B66-92BF-45F955AF4414}"/>
              </a:ext>
            </a:extLst>
          </p:cNvPr>
          <p:cNvSpPr txBox="1"/>
          <p:nvPr/>
        </p:nvSpPr>
        <p:spPr>
          <a:xfrm>
            <a:off x="158520" y="1628800"/>
            <a:ext cx="11421648" cy="498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Identification du client et mise en place d’un serveur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 joueurs rejoignent une partie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3 joueurs se voient attribués une stratégie de jeu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</a:t>
            </a: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joueurs se voient attribués des cartes et une merveille au début de la partie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joueurs peuvent </a:t>
            </a: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poser une carte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</a:t>
            </a: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joueurs peuvent passer leurs cartes à leurs voisins si toutes les actions des autres joueurs sont terminés.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partie se termine lorsqu’il reste une seule carte dans la main de chaque joueur.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scores sont affichés lors des fins de tour et à la fin de la partie.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24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 tests unitaires ont été réalisés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5078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DB0A4-E68D-4476-9F1E-08C3AC9F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79" y="-57165"/>
            <a:ext cx="10351065" cy="1326321"/>
          </a:xfrm>
        </p:spPr>
        <p:txBody>
          <a:bodyPr/>
          <a:lstStyle/>
          <a:p>
            <a:r>
              <a:rPr lang="fr-FR" u="sng" dirty="0"/>
              <a:t>Découpage des packages et des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0AF212-A0AE-4080-AF32-5FB7480F4849}"/>
              </a:ext>
            </a:extLst>
          </p:cNvPr>
          <p:cNvSpPr txBox="1"/>
          <p:nvPr/>
        </p:nvSpPr>
        <p:spPr>
          <a:xfrm>
            <a:off x="931664" y="1408413"/>
            <a:ext cx="3240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JEU</a:t>
            </a:r>
          </a:p>
          <a:p>
            <a:r>
              <a:rPr lang="fr-FR" sz="2000" dirty="0"/>
              <a:t>	-gestion</a:t>
            </a:r>
          </a:p>
          <a:p>
            <a:r>
              <a:rPr lang="fr-FR" sz="2000" dirty="0"/>
              <a:t>		-</a:t>
            </a:r>
            <a:r>
              <a:rPr lang="fr-FR" sz="2000" dirty="0" err="1"/>
              <a:t>gestionCarte</a:t>
            </a:r>
            <a:endParaRPr lang="fr-FR" sz="2000" dirty="0"/>
          </a:p>
          <a:p>
            <a:r>
              <a:rPr lang="fr-FR" sz="2000" dirty="0"/>
              <a:t>		-</a:t>
            </a:r>
            <a:r>
              <a:rPr lang="fr-FR" sz="2000" dirty="0" err="1"/>
              <a:t>gestionMerveille</a:t>
            </a:r>
            <a:endParaRPr lang="fr-FR" sz="2000" dirty="0"/>
          </a:p>
          <a:p>
            <a:r>
              <a:rPr lang="fr-FR" sz="2000" dirty="0"/>
              <a:t>	-Age</a:t>
            </a:r>
          </a:p>
          <a:p>
            <a:r>
              <a:rPr lang="fr-FR" sz="2000" dirty="0"/>
              <a:t>	-Carte</a:t>
            </a:r>
          </a:p>
          <a:p>
            <a:r>
              <a:rPr lang="fr-FR" sz="2000" dirty="0"/>
              <a:t>	-Face</a:t>
            </a:r>
          </a:p>
          <a:p>
            <a:r>
              <a:rPr lang="fr-FR" sz="2000" dirty="0"/>
              <a:t>	-Couleur</a:t>
            </a:r>
          </a:p>
          <a:p>
            <a:r>
              <a:rPr lang="fr-FR" sz="2000" dirty="0"/>
              <a:t>	-Merveille</a:t>
            </a:r>
          </a:p>
          <a:p>
            <a:r>
              <a:rPr lang="fr-FR" sz="2000" dirty="0"/>
              <a:t>	-</a:t>
            </a:r>
            <a:r>
              <a:rPr lang="fr-FR" sz="2000" dirty="0" err="1"/>
              <a:t>Materiaux</a:t>
            </a:r>
            <a:endParaRPr lang="fr-FR" sz="2000" dirty="0"/>
          </a:p>
          <a:p>
            <a:r>
              <a:rPr lang="fr-FR" sz="2000" dirty="0"/>
              <a:t>	-Participant</a:t>
            </a:r>
          </a:p>
          <a:p>
            <a:r>
              <a:rPr lang="fr-FR" sz="2000" dirty="0"/>
              <a:t>	-Partie</a:t>
            </a:r>
          </a:p>
          <a:p>
            <a:r>
              <a:rPr lang="fr-FR" sz="2000" dirty="0"/>
              <a:t>	-joueur</a:t>
            </a:r>
          </a:p>
          <a:p>
            <a:r>
              <a:rPr lang="fr-FR" sz="2000" dirty="0"/>
              <a:t>		-Joueur</a:t>
            </a:r>
          </a:p>
          <a:p>
            <a:r>
              <a:rPr lang="fr-FR" sz="2000" dirty="0"/>
              <a:t>		-Alchimiste</a:t>
            </a:r>
          </a:p>
          <a:p>
            <a:r>
              <a:rPr lang="fr-FR" sz="2000" dirty="0"/>
              <a:t>		-</a:t>
            </a:r>
            <a:r>
              <a:rPr lang="fr-FR" sz="2000" dirty="0" err="1"/>
              <a:t>Batiment</a:t>
            </a:r>
            <a:endParaRPr lang="fr-FR" sz="2000" dirty="0"/>
          </a:p>
          <a:p>
            <a:r>
              <a:rPr lang="fr-FR" sz="2000" dirty="0"/>
              <a:t>		-Guerrier</a:t>
            </a:r>
          </a:p>
          <a:p>
            <a:r>
              <a:rPr lang="fr-FR" sz="2000" dirty="0"/>
              <a:t>	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533A93-06CA-4AFE-8083-36083C37DEB2}"/>
              </a:ext>
            </a:extLst>
          </p:cNvPr>
          <p:cNvSpPr txBox="1"/>
          <p:nvPr/>
        </p:nvSpPr>
        <p:spPr>
          <a:xfrm>
            <a:off x="6396622" y="212185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LANCEUR</a:t>
            </a:r>
          </a:p>
          <a:p>
            <a:r>
              <a:rPr lang="fr-FR" b="1" dirty="0"/>
              <a:t>	</a:t>
            </a:r>
            <a:r>
              <a:rPr lang="fr-FR" dirty="0"/>
              <a:t>-Lanceur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8E3FA7-E405-448E-98EC-55CE1412A6DC}"/>
              </a:ext>
            </a:extLst>
          </p:cNvPr>
          <p:cNvSpPr txBox="1"/>
          <p:nvPr/>
        </p:nvSpPr>
        <p:spPr>
          <a:xfrm>
            <a:off x="6598468" y="356768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SERVEUR</a:t>
            </a:r>
          </a:p>
          <a:p>
            <a:r>
              <a:rPr lang="fr-FR" b="1" dirty="0"/>
              <a:t>	</a:t>
            </a:r>
            <a:r>
              <a:rPr lang="fr-FR" dirty="0"/>
              <a:t>-Serveur</a:t>
            </a:r>
          </a:p>
        </p:txBody>
      </p:sp>
    </p:spTree>
    <p:extLst>
      <p:ext uri="{BB962C8B-B14F-4D97-AF65-F5344CB8AC3E}">
        <p14:creationId xmlns:p14="http://schemas.microsoft.com/office/powerpoint/2010/main" val="8063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45F65-E3D3-4163-B605-CBEB9C9F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-251700"/>
            <a:ext cx="10351065" cy="1326321"/>
          </a:xfrm>
        </p:spPr>
        <p:txBody>
          <a:bodyPr/>
          <a:lstStyle/>
          <a:p>
            <a:r>
              <a:rPr lang="fr-FR" u="sng" dirty="0"/>
              <a:t>Organisation des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C502F-09A4-4E59-AC30-B911DAB7E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36" y="1844824"/>
            <a:ext cx="11445551" cy="3695136"/>
          </a:xfrm>
        </p:spPr>
        <p:txBody>
          <a:bodyPr>
            <a:normAutofit/>
          </a:bodyPr>
          <a:lstStyle/>
          <a:p>
            <a:r>
              <a:rPr lang="fr-FR" sz="3200" dirty="0"/>
              <a:t>Utilisation d’</a:t>
            </a:r>
            <a:r>
              <a:rPr lang="fr-FR" sz="3200" dirty="0" err="1"/>
              <a:t>assertEquals</a:t>
            </a:r>
            <a:r>
              <a:rPr lang="fr-FR" sz="3200" dirty="0"/>
              <a:t> afin de tester les fonctionnalités du jeu (ex : poser une carte, afficher le bon score, que les robots posent la bonne carte)</a:t>
            </a:r>
          </a:p>
          <a:p>
            <a:r>
              <a:rPr lang="fr-FR" sz="3200" dirty="0"/>
              <a:t>Les tests auraient du être plus présents au début de notre projet afin de constater les erreurs avant de les traiter après les retours clients.</a:t>
            </a:r>
          </a:p>
        </p:txBody>
      </p:sp>
    </p:spTree>
    <p:extLst>
      <p:ext uri="{BB962C8B-B14F-4D97-AF65-F5344CB8AC3E}">
        <p14:creationId xmlns:p14="http://schemas.microsoft.com/office/powerpoint/2010/main" val="1741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B5308-48BE-4ADB-AA2C-0D0159C2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58" y="116632"/>
            <a:ext cx="10351065" cy="1326321"/>
          </a:xfrm>
        </p:spPr>
        <p:txBody>
          <a:bodyPr/>
          <a:lstStyle/>
          <a:p>
            <a:r>
              <a:rPr lang="fr-FR" u="sng" dirty="0"/>
              <a:t>Points forts ET POINTS FAIBLES DU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50198C-AF69-429E-A64F-EF734F315393}"/>
              </a:ext>
            </a:extLst>
          </p:cNvPr>
          <p:cNvSpPr txBox="1"/>
          <p:nvPr/>
        </p:nvSpPr>
        <p:spPr>
          <a:xfrm>
            <a:off x="6097737" y="1261265"/>
            <a:ext cx="597666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00B050"/>
                </a:solidFill>
              </a:rPr>
              <a:t>POINTS FORTS </a:t>
            </a:r>
            <a:r>
              <a:rPr lang="fr-FR" sz="3200" b="1" dirty="0">
                <a:solidFill>
                  <a:srgbClr val="00B050"/>
                </a:solidFill>
              </a:rPr>
              <a:t>:</a:t>
            </a:r>
          </a:p>
          <a:p>
            <a:endParaRPr lang="fr-FR" sz="32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B050"/>
                </a:solidFill>
              </a:rPr>
              <a:t>Prise en compte des retours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B050"/>
                </a:solidFill>
              </a:rPr>
              <a:t>Jeu qui fonctionne.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B050"/>
                </a:solidFill>
              </a:rPr>
              <a:t>Les outils de gestion de projet bien utilisé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4238EC-A4D3-490F-8D4F-2BF771983746}"/>
              </a:ext>
            </a:extLst>
          </p:cNvPr>
          <p:cNvSpPr txBox="1"/>
          <p:nvPr/>
        </p:nvSpPr>
        <p:spPr>
          <a:xfrm>
            <a:off x="261764" y="1268760"/>
            <a:ext cx="59766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FF0000"/>
                </a:solidFill>
              </a:rPr>
              <a:t>POINTS FAIBLES :</a:t>
            </a:r>
          </a:p>
          <a:p>
            <a:endParaRPr lang="fr-FR" sz="3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FF0000"/>
                </a:solidFill>
              </a:rPr>
              <a:t>Intelligence artificielle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FF0000"/>
                </a:solidFill>
              </a:rPr>
              <a:t>Découpage des itérations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FF0000"/>
                </a:solidFill>
              </a:rPr>
              <a:t>Les tests unitaires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FF0000"/>
                </a:solidFill>
              </a:rPr>
              <a:t>Fonctionnalités manquantes du 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BA341-08A2-4284-AB1F-20D37892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-259521"/>
            <a:ext cx="10351065" cy="1326321"/>
          </a:xfrm>
        </p:spPr>
        <p:txBody>
          <a:bodyPr/>
          <a:lstStyle/>
          <a:p>
            <a:r>
              <a:rPr lang="fr-FR" u="sng" dirty="0"/>
              <a:t>Gestion du projet</a:t>
            </a:r>
          </a:p>
        </p:txBody>
      </p:sp>
      <p:sp>
        <p:nvSpPr>
          <p:cNvPr id="5" name="Google Shape;176;p19">
            <a:extLst>
              <a:ext uri="{FF2B5EF4-FFF2-40B4-BE49-F238E27FC236}">
                <a16:creationId xmlns:a16="http://schemas.microsoft.com/office/drawing/2014/main" id="{FC02F2B9-00E7-41D4-A6F1-839B8683A59F}"/>
              </a:ext>
            </a:extLst>
          </p:cNvPr>
          <p:cNvSpPr txBox="1"/>
          <p:nvPr/>
        </p:nvSpPr>
        <p:spPr>
          <a:xfrm>
            <a:off x="86512" y="937500"/>
            <a:ext cx="11421648" cy="498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3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Une première expérience.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endParaRPr lang="fr-FR"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3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Problèmes d’utilisation des labels sur les issues (user story)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endParaRPr lang="fr-FR"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3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Correction de certains points d’itération trop avancé par rapport à la situation du projet.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endParaRPr lang="fr-FR"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-FR" sz="3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L’intelligence artificielle a été un problème car développé trop tard, mais nous voulions que les fonctionnalités primaires marchent avant de s’y attaquer.</a:t>
            </a:r>
            <a:endParaRPr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2721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F124C7-EEB6-438E-90BC-EC8211817E04}"/>
              </a:ext>
            </a:extLst>
          </p:cNvPr>
          <p:cNvSpPr txBox="1">
            <a:spLocks/>
          </p:cNvSpPr>
          <p:nvPr/>
        </p:nvSpPr>
        <p:spPr>
          <a:xfrm>
            <a:off x="693812" y="2617311"/>
            <a:ext cx="10351065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99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/>
              <a:t>COO</a:t>
            </a:r>
          </a:p>
        </p:txBody>
      </p:sp>
    </p:spTree>
    <p:extLst>
      <p:ext uri="{BB962C8B-B14F-4D97-AF65-F5344CB8AC3E}">
        <p14:creationId xmlns:p14="http://schemas.microsoft.com/office/powerpoint/2010/main" val="223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29F75-A672-4D1F-B1BF-802E7B2B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2617311"/>
            <a:ext cx="10351065" cy="1326321"/>
          </a:xfrm>
        </p:spPr>
        <p:txBody>
          <a:bodyPr>
            <a:normAutofit/>
          </a:bodyPr>
          <a:lstStyle/>
          <a:p>
            <a:r>
              <a:rPr lang="fr-FR" sz="6000" dirty="0" err="1"/>
              <a:t>demo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1903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FF102-8C78-4B05-A71F-811FEDA4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CONSIGNES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5F27260-B265-4831-B19E-CB9D5E855B50}"/>
              </a:ext>
            </a:extLst>
          </p:cNvPr>
          <p:cNvSpPr txBox="1">
            <a:spLocks/>
          </p:cNvSpPr>
          <p:nvPr/>
        </p:nvSpPr>
        <p:spPr>
          <a:xfrm>
            <a:off x="1065957" y="2248464"/>
            <a:ext cx="10351066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ffectLst/>
              </a:rPr>
              <a:t>2.Fonctionnalités réalisées : bilan à gros grain de ce qui a été fait</a:t>
            </a:r>
          </a:p>
          <a:p>
            <a:r>
              <a:rPr lang="fr-FR" dirty="0">
                <a:effectLst/>
              </a:rPr>
              <a:t>3.Grands choix de conception, organisation du code (à détailler dans la partie COO)</a:t>
            </a:r>
          </a:p>
          <a:p>
            <a:r>
              <a:rPr lang="fr-FR" dirty="0">
                <a:effectLst/>
              </a:rPr>
              <a:t>4.Organisation des tests : comment sont testés les éléments de représentation du jeu, les éléments qui servent aux décision des robots, l'intelligence des robots.</a:t>
            </a:r>
          </a:p>
          <a:p>
            <a:r>
              <a:rPr lang="fr-FR" dirty="0">
                <a:effectLst/>
              </a:rPr>
              <a:t>5.Points forts et points faibles de votre implémentation (parties bien conçues et bien testées vs parties moins stables ou qui ont besoin d'amélioration)</a:t>
            </a:r>
          </a:p>
          <a:p>
            <a:r>
              <a:rPr lang="fr-FR" dirty="0">
                <a:effectLst/>
              </a:rPr>
              <a:t>6.Gestion du projet, problèmes rencontrés, différence entre jalons prévus et jalons effectifs</a:t>
            </a:r>
          </a:p>
          <a:p>
            <a:r>
              <a:rPr lang="fr-FR" dirty="0">
                <a:effectLst/>
              </a:rPr>
              <a:t>7.Démo (à placer quand vous voulez)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2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0</TotalTime>
  <Words>406</Words>
  <Application>Microsoft Office PowerPoint</Application>
  <PresentationFormat>Personnalisé</PresentationFormat>
  <Paragraphs>79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Corbel</vt:lpstr>
      <vt:lpstr>Lato</vt:lpstr>
      <vt:lpstr>Rockwell</vt:lpstr>
      <vt:lpstr>Damask</vt:lpstr>
      <vt:lpstr>PROJET DEVELOPPEMENT  7WONDERS</vt:lpstr>
      <vt:lpstr>Fonctionnalités réalisées</vt:lpstr>
      <vt:lpstr>Découpage des packages et des classes</vt:lpstr>
      <vt:lpstr>Organisation des tests</vt:lpstr>
      <vt:lpstr>Points forts ET POINTS FAIBLES DU PROJET</vt:lpstr>
      <vt:lpstr>Gestion du projet</vt:lpstr>
      <vt:lpstr>Présentation PowerPoint</vt:lpstr>
      <vt:lpstr>demo</vt:lpstr>
      <vt:lpstr>CONSIGNES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2019-04-27T18:02:34Z</dcterms:created>
  <dcterms:modified xsi:type="dcterms:W3CDTF">2019-04-28T19:18:44Z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