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testprepreview.com/psat/psat-math-practice-test.htm" TargetMode="External"/><Relationship Id="rId2" Type="http://schemas.openxmlformats.org/officeDocument/2006/relationships/hyperlink" Target="https://www.test-guide.com/free-psat-practice-tests.html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highschooltestprep.com/psat/" TargetMode="External"/><Relationship Id="rId5" Type="http://schemas.openxmlformats.org/officeDocument/2006/relationships/hyperlink" Target="https://highschooltestprep.com/psat/math-no-calculator/" TargetMode="External"/><Relationship Id="rId4" Type="http://schemas.openxmlformats.org/officeDocument/2006/relationships/hyperlink" Target="https://www.mometrix.com/academy/psat-math-practice-test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ptest.com/study/psat/psat-free-practice-quizzes/" TargetMode="External"/><Relationship Id="rId2" Type="http://schemas.openxmlformats.org/officeDocument/2006/relationships/hyperlink" Target="https://careeremployer.com/test-prep/practice-tests/psat-math-practice-test/" TargetMode="Externa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www.smarteditionacademy.com/psat-practice-tests/" TargetMode="External"/><Relationship Id="rId5" Type="http://schemas.openxmlformats.org/officeDocument/2006/relationships/hyperlink" Target="https://www.compassprep.com/practice-tests/digital-psat/" TargetMode="External"/><Relationship Id="rId4" Type="http://schemas.openxmlformats.org/officeDocument/2006/relationships/hyperlink" Target="https://www.piqosity.com/2023/09/25/psat-digital-free-full-length-practice-tes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EBC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24770" y="365760"/>
            <a:ext cx="669446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2800"/>
              <a:t>📘 PSAT Math Practice — Core Practice 🔢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76953" y="1371600"/>
            <a:ext cx="4790093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505050"/>
                </a:solidFill>
              </a:defRPr>
            </a:pPr>
            <a:r>
              <a:t>Instructor: Reda Mastouri | October 4,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654538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2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200" dirty="0"/>
              <a:t>🧭 Test‑Guide — Free PSAT Practice Test: </a:t>
            </a:r>
            <a:r>
              <a:rPr sz="1200" dirty="0">
                <a:hlinkClick r:id="rId2"/>
              </a:rPr>
              <a:t>https://www.test-guide.com/free-psat-practice-tests.html</a:t>
            </a:r>
            <a:r>
              <a:rPr lang="en-US" sz="1200" dirty="0"/>
              <a:t> </a:t>
            </a:r>
            <a:endParaRPr sz="12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725551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2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200" dirty="0"/>
              <a:t>🧮 </a:t>
            </a:r>
            <a:r>
              <a:rPr sz="1200" dirty="0" err="1"/>
              <a:t>TestPrepReview</a:t>
            </a:r>
            <a:r>
              <a:rPr sz="1200" dirty="0"/>
              <a:t> — PSAT Math Practice: </a:t>
            </a:r>
            <a:r>
              <a:rPr sz="1200" dirty="0">
                <a:hlinkClick r:id="rId3"/>
              </a:rPr>
              <a:t>https://www.testprepreview.com/psat/psat-math-practice-test.htm</a:t>
            </a:r>
            <a:r>
              <a:rPr lang="en-US" sz="1200" dirty="0"/>
              <a:t> </a:t>
            </a:r>
            <a:endParaRPr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383280"/>
            <a:ext cx="6856364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2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200" dirty="0"/>
              <a:t>📈 </a:t>
            </a:r>
            <a:r>
              <a:rPr sz="1200" dirty="0" err="1"/>
              <a:t>Mometrix</a:t>
            </a:r>
            <a:r>
              <a:rPr sz="1200" dirty="0"/>
              <a:t> — PSAT Math Practice Test: </a:t>
            </a:r>
            <a:r>
              <a:rPr sz="1200" dirty="0">
                <a:hlinkClick r:id="rId4"/>
              </a:rPr>
              <a:t>https://www.mometrix.com/academy/psat-math-practice-test/</a:t>
            </a:r>
            <a:r>
              <a:rPr lang="en-US" sz="1200" dirty="0"/>
              <a:t> </a:t>
            </a:r>
            <a:endParaRPr sz="12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7031092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2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200" dirty="0"/>
              <a:t>✏️ High School Test Prep — Math (No Calculator): </a:t>
            </a:r>
            <a:r>
              <a:rPr sz="1200" dirty="0">
                <a:hlinkClick r:id="rId5"/>
              </a:rPr>
              <a:t>https://highschooltestprep.com/psat/math-no-calculator/</a:t>
            </a:r>
            <a:r>
              <a:rPr lang="en-US" sz="1200" dirty="0"/>
              <a:t> </a:t>
            </a:r>
            <a:endParaRPr sz="12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663440"/>
            <a:ext cx="5439310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2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200" dirty="0"/>
              <a:t>🧠 High School Test Prep — PSAT Overview: </a:t>
            </a:r>
            <a:r>
              <a:rPr sz="1200" dirty="0">
                <a:hlinkClick r:id="rId6"/>
              </a:rPr>
              <a:t>https://highschooltestprep.com/psat/</a:t>
            </a:r>
            <a:r>
              <a:rPr lang="en-US" sz="1200" dirty="0"/>
              <a:t> </a:t>
            </a:r>
            <a:endParaRPr sz="1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AF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59473" y="365760"/>
            <a:ext cx="7225055" cy="46166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>
                <a:solidFill>
                  <a:srgbClr val="003366"/>
                </a:solidFill>
              </a:defRPr>
            </a:pPr>
            <a:r>
              <a:rPr sz="2400" dirty="0"/>
              <a:t>🌟 PSAT Math — Extra Drills &amp; Full-Length Practice 🚀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505050"/>
                </a:solidFill>
              </a:defRPr>
            </a:pPr>
            <a:r>
              <a:t>Instructor: Reda Mastouri | October 4, 2025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103120"/>
            <a:ext cx="766748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1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100" dirty="0"/>
              <a:t>📚 </a:t>
            </a:r>
            <a:r>
              <a:rPr sz="1100" dirty="0" err="1"/>
              <a:t>CareerEmployer</a:t>
            </a:r>
            <a:r>
              <a:rPr sz="1100" dirty="0"/>
              <a:t> — PSAT Math Practice (94 Qs): </a:t>
            </a:r>
            <a:r>
              <a:rPr sz="1100" dirty="0">
                <a:hlinkClick r:id="rId2"/>
              </a:rPr>
              <a:t>https://careeremployer.com/test-prep/practice-tests/psat-math-practice-test/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5" name="TextBox 4"/>
          <p:cNvSpPr txBox="1"/>
          <p:nvPr/>
        </p:nvSpPr>
        <p:spPr>
          <a:xfrm>
            <a:off x="914400" y="2743200"/>
            <a:ext cx="6332183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1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100" dirty="0"/>
              <a:t>🧭 Kaplan — Free PSAT Practice Quizzes: </a:t>
            </a:r>
            <a:r>
              <a:rPr sz="1100" dirty="0">
                <a:hlinkClick r:id="rId3"/>
              </a:rPr>
              <a:t>https://www.kaptest.com/study/psat/psat-free-practice-quizzes/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6" name="TextBox 5"/>
          <p:cNvSpPr txBox="1"/>
          <p:nvPr/>
        </p:nvSpPr>
        <p:spPr>
          <a:xfrm>
            <a:off x="914400" y="3383280"/>
            <a:ext cx="7136890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1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100" dirty="0"/>
              <a:t>💻 </a:t>
            </a:r>
            <a:r>
              <a:rPr sz="1100" dirty="0" err="1"/>
              <a:t>Piqosity</a:t>
            </a:r>
            <a:r>
              <a:rPr sz="1100" dirty="0"/>
              <a:t> — Digital PSAT Full-Length: </a:t>
            </a:r>
            <a:r>
              <a:rPr sz="1100" dirty="0">
                <a:hlinkClick r:id="rId4"/>
              </a:rPr>
              <a:t>https://www.piqosity.com/2023/09/25/psat-digital-free-full-length-practice-test/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7" name="TextBox 6"/>
          <p:cNvSpPr txBox="1"/>
          <p:nvPr/>
        </p:nvSpPr>
        <p:spPr>
          <a:xfrm>
            <a:off x="914400" y="4023360"/>
            <a:ext cx="6050054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1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100" dirty="0"/>
              <a:t>🧭 Compass Prep — Digital PSAT Practice: </a:t>
            </a:r>
            <a:r>
              <a:rPr sz="1100" dirty="0">
                <a:hlinkClick r:id="rId5"/>
              </a:rPr>
              <a:t>https://www.compassprep.com/practice-tests/digital-psat/</a:t>
            </a:r>
            <a:r>
              <a:rPr lang="en-US" sz="1100" dirty="0"/>
              <a:t> </a:t>
            </a:r>
            <a:endParaRPr sz="1100" dirty="0"/>
          </a:p>
        </p:txBody>
      </p:sp>
      <p:sp>
        <p:nvSpPr>
          <p:cNvPr id="8" name="TextBox 7"/>
          <p:cNvSpPr txBox="1"/>
          <p:nvPr/>
        </p:nvSpPr>
        <p:spPr>
          <a:xfrm>
            <a:off x="914400" y="4663440"/>
            <a:ext cx="6385081" cy="43088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sz="1100" dirty="0"/>
          </a:p>
          <a:p>
            <a:pPr>
              <a:defRPr sz="1800">
                <a:solidFill>
                  <a:srgbClr val="0066CC"/>
                </a:solidFill>
              </a:defRPr>
            </a:pPr>
            <a:r>
              <a:rPr sz="1100" dirty="0"/>
              <a:t>🧪 Smart Edition Academy — Free PSAT Tests: </a:t>
            </a:r>
            <a:r>
              <a:rPr sz="1100" dirty="0">
                <a:hlinkClick r:id="rId6"/>
              </a:rPr>
              <a:t>https://www.smarteditionacademy.com/psat-practice-tests/</a:t>
            </a:r>
            <a:r>
              <a:rPr lang="en-US" sz="1100" dirty="0"/>
              <a:t> </a:t>
            </a:r>
            <a:endParaRPr sz="11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237</Words>
  <Application>Microsoft Office PowerPoint</Application>
  <PresentationFormat>On-screen Show (4:3)</PresentationFormat>
  <Paragraphs>24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Dell</dc:creator>
  <cp:keywords/>
  <dc:description>generated using python-pptx</dc:description>
  <cp:lastModifiedBy>Reda Mastouri</cp:lastModifiedBy>
  <cp:revision>3</cp:revision>
  <dcterms:created xsi:type="dcterms:W3CDTF">2013-01-27T09:14:16Z</dcterms:created>
  <dcterms:modified xsi:type="dcterms:W3CDTF">2025-10-04T12:30:44Z</dcterms:modified>
  <cp:category/>
</cp:coreProperties>
</file>