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A65ED-83C4-4D71-B855-14D6CF016B3B}" v="1" dt="2019-08-29T16:03:4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 varScale="1">
        <p:scale>
          <a:sx n="67" d="100"/>
          <a:sy n="67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ghan, Pete" userId="53573025-e226-4ed6-83f5-3bafbd9ff945" providerId="ADAL" clId="{775A65ED-83C4-4D71-B855-14D6CF016B3B}"/>
    <pc:docChg chg="custSel modSld">
      <pc:chgData name="Gaughan, Pete" userId="53573025-e226-4ed6-83f5-3bafbd9ff945" providerId="ADAL" clId="{775A65ED-83C4-4D71-B855-14D6CF016B3B}" dt="2019-08-29T16:04:21.123" v="6" actId="14100"/>
      <pc:docMkLst>
        <pc:docMk/>
      </pc:docMkLst>
      <pc:sldChg chg="addSp modSp">
        <pc:chgData name="Gaughan, Pete" userId="53573025-e226-4ed6-83f5-3bafbd9ff945" providerId="ADAL" clId="{775A65ED-83C4-4D71-B855-14D6CF016B3B}" dt="2019-08-29T16:04:21.123" v="6" actId="14100"/>
        <pc:sldMkLst>
          <pc:docMk/>
          <pc:sldMk cId="2284257605" sldId="257"/>
        </pc:sldMkLst>
        <pc:spChg chg="add mod">
          <ac:chgData name="Gaughan, Pete" userId="53573025-e226-4ed6-83f5-3bafbd9ff945" providerId="ADAL" clId="{775A65ED-83C4-4D71-B855-14D6CF016B3B}" dt="2019-08-29T16:04:00.027" v="5" actId="14100"/>
          <ac:spMkLst>
            <pc:docMk/>
            <pc:sldMk cId="2284257605" sldId="257"/>
            <ac:spMk id="6" creationId="{751D7039-5DF8-4FE9-A6B1-E43329F6644B}"/>
          </ac:spMkLst>
        </pc:spChg>
        <pc:spChg chg="mod">
          <ac:chgData name="Gaughan, Pete" userId="53573025-e226-4ed6-83f5-3bafbd9ff945" providerId="ADAL" clId="{775A65ED-83C4-4D71-B855-14D6CF016B3B}" dt="2019-08-29T16:04:21.123" v="6" actId="14100"/>
          <ac:spMkLst>
            <pc:docMk/>
            <pc:sldMk cId="2284257605" sldId="257"/>
            <ac:spMk id="7" creationId="{A6891941-BB21-2C47-B70F-C408EC69C994}"/>
          </ac:spMkLst>
        </pc:spChg>
      </pc:sldChg>
    </pc:docChg>
  </pc:docChgLst>
  <pc:docChgLst>
    <pc:chgData name="Ric Messier" userId="2e204aac-7cf9-45c5-96ba-e4774d4c3c04" providerId="ADAL" clId="{B323E804-C255-9E4F-A622-F8E16E0AC7AB}"/>
    <pc:docChg chg="undo custSel mod addSld modSld">
      <pc:chgData name="Ric Messier" userId="2e204aac-7cf9-45c5-96ba-e4774d4c3c04" providerId="ADAL" clId="{B323E804-C255-9E4F-A622-F8E16E0AC7AB}" dt="2019-08-24T15:46:55.447" v="4971" actId="26606"/>
      <pc:docMkLst>
        <pc:docMk/>
      </pc:docMkLst>
      <pc:sldChg chg="addSp delSp modSp mod setBg">
        <pc:chgData name="Ric Messier" userId="2e204aac-7cf9-45c5-96ba-e4774d4c3c04" providerId="ADAL" clId="{B323E804-C255-9E4F-A622-F8E16E0AC7AB}" dt="2019-08-24T15:18:32.708" v="109" actId="26606"/>
        <pc:sldMkLst>
          <pc:docMk/>
          <pc:sldMk cId="2284257605" sldId="257"/>
        </pc:sldMkLst>
        <pc:spChg chg="mod">
          <ac:chgData name="Ric Messier" userId="2e204aac-7cf9-45c5-96ba-e4774d4c3c04" providerId="ADAL" clId="{B323E804-C255-9E4F-A622-F8E16E0AC7AB}" dt="2019-08-24T15:18:32.708" v="109" actId="26606"/>
          <ac:spMkLst>
            <pc:docMk/>
            <pc:sldMk cId="2284257605" sldId="257"/>
            <ac:spMk id="2" creationId="{DF313806-0512-0A4D-B574-8C69647FE5BD}"/>
          </ac:spMkLst>
        </pc:spChg>
        <pc:spChg chg="add del mod">
          <ac:chgData name="Ric Messier" userId="2e204aac-7cf9-45c5-96ba-e4774d4c3c04" providerId="ADAL" clId="{B323E804-C255-9E4F-A622-F8E16E0AC7AB}" dt="2019-08-24T15:18:32.708" v="109" actId="26606"/>
          <ac:spMkLst>
            <pc:docMk/>
            <pc:sldMk cId="2284257605" sldId="257"/>
            <ac:spMk id="3" creationId="{A6891941-BB21-2C47-B70F-C408EC69C994}"/>
          </ac:spMkLst>
        </pc:spChg>
        <pc:spChg chg="add">
          <ac:chgData name="Ric Messier" userId="2e204aac-7cf9-45c5-96ba-e4774d4c3c04" providerId="ADAL" clId="{B323E804-C255-9E4F-A622-F8E16E0AC7AB}" dt="2019-08-24T15:18:32.708" v="109" actId="26606"/>
          <ac:spMkLst>
            <pc:docMk/>
            <pc:sldMk cId="2284257605" sldId="257"/>
            <ac:spMk id="7" creationId="{A6891941-BB21-2C47-B70F-C408EC69C994}"/>
          </ac:spMkLst>
        </pc:spChg>
        <pc:spChg chg="add">
          <ac:chgData name="Ric Messier" userId="2e204aac-7cf9-45c5-96ba-e4774d4c3c04" providerId="ADAL" clId="{B323E804-C255-9E4F-A622-F8E16E0AC7AB}" dt="2019-08-24T15:18:32.708" v="109" actId="26606"/>
          <ac:spMkLst>
            <pc:docMk/>
            <pc:sldMk cId="2284257605" sldId="257"/>
            <ac:spMk id="8" creationId="{3741B58E-3B65-4A01-A276-975AB2CF8A08}"/>
          </ac:spMkLst>
        </pc:spChg>
        <pc:spChg chg="add">
          <ac:chgData name="Ric Messier" userId="2e204aac-7cf9-45c5-96ba-e4774d4c3c04" providerId="ADAL" clId="{B323E804-C255-9E4F-A622-F8E16E0AC7AB}" dt="2019-08-24T15:18:32.708" v="109" actId="26606"/>
          <ac:spMkLst>
            <pc:docMk/>
            <pc:sldMk cId="2284257605" sldId="257"/>
            <ac:spMk id="10" creationId="{7AAC67C3-831B-4AB1-A259-DFB839CAFAFC}"/>
          </ac:spMkLst>
        </pc:spChg>
        <pc:graphicFrameChg chg="add del">
          <ac:chgData name="Ric Messier" userId="2e204aac-7cf9-45c5-96ba-e4774d4c3c04" providerId="ADAL" clId="{B323E804-C255-9E4F-A622-F8E16E0AC7AB}" dt="2019-08-24T15:18:32.699" v="108" actId="26606"/>
          <ac:graphicFrameMkLst>
            <pc:docMk/>
            <pc:sldMk cId="2284257605" sldId="257"/>
            <ac:graphicFrameMk id="5" creationId="{E308607C-4DBC-43A0-828D-D17F40794054}"/>
          </ac:graphicFrameMkLst>
        </pc:graphicFrameChg>
      </pc:sldChg>
      <pc:sldChg chg="addSp modSp add mod setBg">
        <pc:chgData name="Ric Messier" userId="2e204aac-7cf9-45c5-96ba-e4774d4c3c04" providerId="ADAL" clId="{B323E804-C255-9E4F-A622-F8E16E0AC7AB}" dt="2019-08-24T15:20:41.800" v="522" actId="26606"/>
        <pc:sldMkLst>
          <pc:docMk/>
          <pc:sldMk cId="4091998023" sldId="258"/>
        </pc:sldMkLst>
        <pc:spChg chg="mod">
          <ac:chgData name="Ric Messier" userId="2e204aac-7cf9-45c5-96ba-e4774d4c3c04" providerId="ADAL" clId="{B323E804-C255-9E4F-A622-F8E16E0AC7AB}" dt="2019-08-24T15:20:41.800" v="522" actId="26606"/>
          <ac:spMkLst>
            <pc:docMk/>
            <pc:sldMk cId="4091998023" sldId="258"/>
            <ac:spMk id="2" creationId="{A81E84F2-277F-FF45-A364-003C87C0E9F0}"/>
          </ac:spMkLst>
        </pc:spChg>
        <pc:spChg chg="mod">
          <ac:chgData name="Ric Messier" userId="2e204aac-7cf9-45c5-96ba-e4774d4c3c04" providerId="ADAL" clId="{B323E804-C255-9E4F-A622-F8E16E0AC7AB}" dt="2019-08-24T15:20:41.800" v="522" actId="26606"/>
          <ac:spMkLst>
            <pc:docMk/>
            <pc:sldMk cId="4091998023" sldId="258"/>
            <ac:spMk id="3" creationId="{4605017A-BC7A-FF42-AF29-F995A751A204}"/>
          </ac:spMkLst>
        </pc:spChg>
        <pc:spChg chg="add">
          <ac:chgData name="Ric Messier" userId="2e204aac-7cf9-45c5-96ba-e4774d4c3c04" providerId="ADAL" clId="{B323E804-C255-9E4F-A622-F8E16E0AC7AB}" dt="2019-08-24T15:20:41.800" v="522" actId="26606"/>
          <ac:spMkLst>
            <pc:docMk/>
            <pc:sldMk cId="4091998023" sldId="258"/>
            <ac:spMk id="10" creationId="{13BCCAE5-A35B-4B66-A4A7-E23C34A403A4}"/>
          </ac:spMkLst>
        </pc:spChg>
        <pc:spChg chg="add">
          <ac:chgData name="Ric Messier" userId="2e204aac-7cf9-45c5-96ba-e4774d4c3c04" providerId="ADAL" clId="{B323E804-C255-9E4F-A622-F8E16E0AC7AB}" dt="2019-08-24T15:20:41.800" v="522" actId="26606"/>
          <ac:spMkLst>
            <pc:docMk/>
            <pc:sldMk cId="4091998023" sldId="258"/>
            <ac:spMk id="14" creationId="{9E4CE3CF-6887-4947-8090-EC10F183F2EA}"/>
          </ac:spMkLst>
        </pc:spChg>
        <pc:picChg chg="add">
          <ac:chgData name="Ric Messier" userId="2e204aac-7cf9-45c5-96ba-e4774d4c3c04" providerId="ADAL" clId="{B323E804-C255-9E4F-A622-F8E16E0AC7AB}" dt="2019-08-24T15:20:41.800" v="522" actId="26606"/>
          <ac:picMkLst>
            <pc:docMk/>
            <pc:sldMk cId="4091998023" sldId="258"/>
            <ac:picMk id="7" creationId="{6479D00C-85DA-47BC-9C68-E1AE1998381B}"/>
          </ac:picMkLst>
        </pc:picChg>
        <pc:cxnChg chg="add">
          <ac:chgData name="Ric Messier" userId="2e204aac-7cf9-45c5-96ba-e4774d4c3c04" providerId="ADAL" clId="{B323E804-C255-9E4F-A622-F8E16E0AC7AB}" dt="2019-08-24T15:20:41.800" v="522" actId="26606"/>
          <ac:cxnSpMkLst>
            <pc:docMk/>
            <pc:sldMk cId="4091998023" sldId="258"/>
            <ac:cxnSpMk id="12" creationId="{6987BDFB-DE64-4B56-B44F-45FAE19FA94E}"/>
          </ac:cxnSpMkLst>
        </pc:cxnChg>
      </pc:sldChg>
      <pc:sldChg chg="addSp modSp add mod setBg">
        <pc:chgData name="Ric Messier" userId="2e204aac-7cf9-45c5-96ba-e4774d4c3c04" providerId="ADAL" clId="{B323E804-C255-9E4F-A622-F8E16E0AC7AB}" dt="2019-08-24T15:24:13.167" v="1112" actId="26606"/>
        <pc:sldMkLst>
          <pc:docMk/>
          <pc:sldMk cId="1254367866" sldId="259"/>
        </pc:sldMkLst>
        <pc:spChg chg="mod">
          <ac:chgData name="Ric Messier" userId="2e204aac-7cf9-45c5-96ba-e4774d4c3c04" providerId="ADAL" clId="{B323E804-C255-9E4F-A622-F8E16E0AC7AB}" dt="2019-08-24T15:24:13.167" v="1112" actId="26606"/>
          <ac:spMkLst>
            <pc:docMk/>
            <pc:sldMk cId="1254367866" sldId="259"/>
            <ac:spMk id="2" creationId="{4E240CA9-F35C-284B-A553-105CEFBA8680}"/>
          </ac:spMkLst>
        </pc:spChg>
        <pc:spChg chg="mod">
          <ac:chgData name="Ric Messier" userId="2e204aac-7cf9-45c5-96ba-e4774d4c3c04" providerId="ADAL" clId="{B323E804-C255-9E4F-A622-F8E16E0AC7AB}" dt="2019-08-24T15:24:13.167" v="1112" actId="26606"/>
          <ac:spMkLst>
            <pc:docMk/>
            <pc:sldMk cId="1254367866" sldId="259"/>
            <ac:spMk id="3" creationId="{0159BCD6-FF4F-4144-BEC5-CD73A4866A3D}"/>
          </ac:spMkLst>
        </pc:spChg>
        <pc:spChg chg="add">
          <ac:chgData name="Ric Messier" userId="2e204aac-7cf9-45c5-96ba-e4774d4c3c04" providerId="ADAL" clId="{B323E804-C255-9E4F-A622-F8E16E0AC7AB}" dt="2019-08-24T15:24:13.167" v="1112" actId="26606"/>
          <ac:spMkLst>
            <pc:docMk/>
            <pc:sldMk cId="1254367866" sldId="259"/>
            <ac:spMk id="8" creationId="{3741B58E-3B65-4A01-A276-975AB2CF8A08}"/>
          </ac:spMkLst>
        </pc:spChg>
        <pc:spChg chg="add">
          <ac:chgData name="Ric Messier" userId="2e204aac-7cf9-45c5-96ba-e4774d4c3c04" providerId="ADAL" clId="{B323E804-C255-9E4F-A622-F8E16E0AC7AB}" dt="2019-08-24T15:24:13.167" v="1112" actId="26606"/>
          <ac:spMkLst>
            <pc:docMk/>
            <pc:sldMk cId="1254367866" sldId="259"/>
            <ac:spMk id="10" creationId="{7AAC67C3-831B-4AB1-A259-DFB839CAFAFC}"/>
          </ac:spMkLst>
        </pc:spChg>
      </pc:sldChg>
      <pc:sldChg chg="addSp delSp modSp add mod setBg">
        <pc:chgData name="Ric Messier" userId="2e204aac-7cf9-45c5-96ba-e4774d4c3c04" providerId="ADAL" clId="{B323E804-C255-9E4F-A622-F8E16E0AC7AB}" dt="2019-08-24T15:24:18.981" v="1113" actId="26606"/>
        <pc:sldMkLst>
          <pc:docMk/>
          <pc:sldMk cId="2796460463" sldId="260"/>
        </pc:sldMkLst>
        <pc:spChg chg="mod">
          <ac:chgData name="Ric Messier" userId="2e204aac-7cf9-45c5-96ba-e4774d4c3c04" providerId="ADAL" clId="{B323E804-C255-9E4F-A622-F8E16E0AC7AB}" dt="2019-08-24T15:24:18.981" v="1113" actId="26606"/>
          <ac:spMkLst>
            <pc:docMk/>
            <pc:sldMk cId="2796460463" sldId="260"/>
            <ac:spMk id="2" creationId="{A01BDB3A-698C-1B41-8B8C-D55CB97ADDB8}"/>
          </ac:spMkLst>
        </pc:spChg>
        <pc:spChg chg="del mod">
          <ac:chgData name="Ric Messier" userId="2e204aac-7cf9-45c5-96ba-e4774d4c3c04" providerId="ADAL" clId="{B323E804-C255-9E4F-A622-F8E16E0AC7AB}" dt="2019-08-24T15:24:18.981" v="1113" actId="26606"/>
          <ac:spMkLst>
            <pc:docMk/>
            <pc:sldMk cId="2796460463" sldId="260"/>
            <ac:spMk id="3" creationId="{FF070101-26A8-564E-A50E-BFD97EFBED41}"/>
          </ac:spMkLst>
        </pc:spChg>
        <pc:graphicFrameChg chg="add">
          <ac:chgData name="Ric Messier" userId="2e204aac-7cf9-45c5-96ba-e4774d4c3c04" providerId="ADAL" clId="{B323E804-C255-9E4F-A622-F8E16E0AC7AB}" dt="2019-08-24T15:24:18.981" v="1113" actId="26606"/>
          <ac:graphicFrameMkLst>
            <pc:docMk/>
            <pc:sldMk cId="2796460463" sldId="260"/>
            <ac:graphicFrameMk id="5" creationId="{EA85D522-022A-49DD-A03D-8AE5870158C3}"/>
          </ac:graphicFrameMkLst>
        </pc:graphicFrameChg>
      </pc:sldChg>
      <pc:sldChg chg="addSp delSp modSp add mod setBg setClrOvrMap">
        <pc:chgData name="Ric Messier" userId="2e204aac-7cf9-45c5-96ba-e4774d4c3c04" providerId="ADAL" clId="{B323E804-C255-9E4F-A622-F8E16E0AC7AB}" dt="2019-08-24T15:26:43.977" v="1520" actId="26606"/>
        <pc:sldMkLst>
          <pc:docMk/>
          <pc:sldMk cId="3761479038" sldId="261"/>
        </pc:sldMkLst>
        <pc:spChg chg="mod">
          <ac:chgData name="Ric Messier" userId="2e204aac-7cf9-45c5-96ba-e4774d4c3c04" providerId="ADAL" clId="{B323E804-C255-9E4F-A622-F8E16E0AC7AB}" dt="2019-08-24T15:26:43.977" v="1520" actId="26606"/>
          <ac:spMkLst>
            <pc:docMk/>
            <pc:sldMk cId="3761479038" sldId="261"/>
            <ac:spMk id="2" creationId="{1CF2F1F7-8B3E-4F46-8CF0-031B6CEA19D1}"/>
          </ac:spMkLst>
        </pc:spChg>
        <pc:spChg chg="del mod">
          <ac:chgData name="Ric Messier" userId="2e204aac-7cf9-45c5-96ba-e4774d4c3c04" providerId="ADAL" clId="{B323E804-C255-9E4F-A622-F8E16E0AC7AB}" dt="2019-08-24T15:26:43.977" v="1520" actId="26606"/>
          <ac:spMkLst>
            <pc:docMk/>
            <pc:sldMk cId="3761479038" sldId="261"/>
            <ac:spMk id="3" creationId="{E91B3ADE-27D0-C845-A4A9-FA3447BBCA2E}"/>
          </ac:spMkLst>
        </pc:spChg>
        <pc:spChg chg="add">
          <ac:chgData name="Ric Messier" userId="2e204aac-7cf9-45c5-96ba-e4774d4c3c04" providerId="ADAL" clId="{B323E804-C255-9E4F-A622-F8E16E0AC7AB}" dt="2019-08-24T15:26:43.977" v="1520" actId="26606"/>
          <ac:spMkLst>
            <pc:docMk/>
            <pc:sldMk cId="3761479038" sldId="261"/>
            <ac:spMk id="10" creationId="{103E59AE-44F8-4FB9-BF05-C888FE3E1DFA}"/>
          </ac:spMkLst>
        </pc:spChg>
        <pc:spChg chg="add">
          <ac:chgData name="Ric Messier" userId="2e204aac-7cf9-45c5-96ba-e4774d4c3c04" providerId="ADAL" clId="{B323E804-C255-9E4F-A622-F8E16E0AC7AB}" dt="2019-08-24T15:26:43.977" v="1520" actId="26606"/>
          <ac:spMkLst>
            <pc:docMk/>
            <pc:sldMk cId="3761479038" sldId="261"/>
            <ac:spMk id="14" creationId="{8B6B14AE-589A-45CC-A30D-41995FC1F8BA}"/>
          </ac:spMkLst>
        </pc:spChg>
        <pc:graphicFrameChg chg="add">
          <ac:chgData name="Ric Messier" userId="2e204aac-7cf9-45c5-96ba-e4774d4c3c04" providerId="ADAL" clId="{B323E804-C255-9E4F-A622-F8E16E0AC7AB}" dt="2019-08-24T15:26:43.977" v="1520" actId="26606"/>
          <ac:graphicFrameMkLst>
            <pc:docMk/>
            <pc:sldMk cId="3761479038" sldId="261"/>
            <ac:graphicFrameMk id="5" creationId="{DCBC967F-A91C-4AED-BC46-0B18AB92FD57}"/>
          </ac:graphicFrameMkLst>
        </pc:graphicFrameChg>
        <pc:cxnChg chg="add">
          <ac:chgData name="Ric Messier" userId="2e204aac-7cf9-45c5-96ba-e4774d4c3c04" providerId="ADAL" clId="{B323E804-C255-9E4F-A622-F8E16E0AC7AB}" dt="2019-08-24T15:26:43.977" v="1520" actId="26606"/>
          <ac:cxnSpMkLst>
            <pc:docMk/>
            <pc:sldMk cId="3761479038" sldId="261"/>
            <ac:cxnSpMk id="12" creationId="{2752F38C-F560-47AA-90AD-209F39C04150}"/>
          </ac:cxnSpMkLst>
        </pc:cxnChg>
      </pc:sldChg>
      <pc:sldChg chg="addSp delSp modSp add mod setBg setClrOvrMap">
        <pc:chgData name="Ric Messier" userId="2e204aac-7cf9-45c5-96ba-e4774d4c3c04" providerId="ADAL" clId="{B323E804-C255-9E4F-A622-F8E16E0AC7AB}" dt="2019-08-24T15:26:55.013" v="1521" actId="26606"/>
        <pc:sldMkLst>
          <pc:docMk/>
          <pc:sldMk cId="3174781422" sldId="262"/>
        </pc:sldMkLst>
        <pc:spChg chg="mod">
          <ac:chgData name="Ric Messier" userId="2e204aac-7cf9-45c5-96ba-e4774d4c3c04" providerId="ADAL" clId="{B323E804-C255-9E4F-A622-F8E16E0AC7AB}" dt="2019-08-24T15:26:55.013" v="1521" actId="26606"/>
          <ac:spMkLst>
            <pc:docMk/>
            <pc:sldMk cId="3174781422" sldId="262"/>
            <ac:spMk id="2" creationId="{DAC43C3E-72AB-7A42-864A-3555A8A1665B}"/>
          </ac:spMkLst>
        </pc:spChg>
        <pc:spChg chg="del mod">
          <ac:chgData name="Ric Messier" userId="2e204aac-7cf9-45c5-96ba-e4774d4c3c04" providerId="ADAL" clId="{B323E804-C255-9E4F-A622-F8E16E0AC7AB}" dt="2019-08-24T15:26:55.013" v="1521" actId="26606"/>
          <ac:spMkLst>
            <pc:docMk/>
            <pc:sldMk cId="3174781422" sldId="262"/>
            <ac:spMk id="3" creationId="{115EFA5D-FCE3-744C-AB94-9C63EC8D5ECC}"/>
          </ac:spMkLst>
        </pc:spChg>
        <pc:graphicFrameChg chg="add">
          <ac:chgData name="Ric Messier" userId="2e204aac-7cf9-45c5-96ba-e4774d4c3c04" providerId="ADAL" clId="{B323E804-C255-9E4F-A622-F8E16E0AC7AB}" dt="2019-08-24T15:26:55.013" v="1521" actId="26606"/>
          <ac:graphicFrameMkLst>
            <pc:docMk/>
            <pc:sldMk cId="3174781422" sldId="262"/>
            <ac:graphicFrameMk id="5" creationId="{B4513C23-A71C-4FF4-AFA3-8E4B37CD00B3}"/>
          </ac:graphicFrameMkLst>
        </pc:graphicFrameChg>
      </pc:sldChg>
      <pc:sldChg chg="addSp modSp add mod setBg">
        <pc:chgData name="Ric Messier" userId="2e204aac-7cf9-45c5-96ba-e4774d4c3c04" providerId="ADAL" clId="{B323E804-C255-9E4F-A622-F8E16E0AC7AB}" dt="2019-08-24T15:31:23.792" v="2346" actId="26606"/>
        <pc:sldMkLst>
          <pc:docMk/>
          <pc:sldMk cId="2761500749" sldId="263"/>
        </pc:sldMkLst>
        <pc:spChg chg="mod">
          <ac:chgData name="Ric Messier" userId="2e204aac-7cf9-45c5-96ba-e4774d4c3c04" providerId="ADAL" clId="{B323E804-C255-9E4F-A622-F8E16E0AC7AB}" dt="2019-08-24T15:31:23.792" v="2346" actId="26606"/>
          <ac:spMkLst>
            <pc:docMk/>
            <pc:sldMk cId="2761500749" sldId="263"/>
            <ac:spMk id="2" creationId="{02D55E7C-28EB-7549-B449-F62C9299CE71}"/>
          </ac:spMkLst>
        </pc:spChg>
        <pc:spChg chg="mod">
          <ac:chgData name="Ric Messier" userId="2e204aac-7cf9-45c5-96ba-e4774d4c3c04" providerId="ADAL" clId="{B323E804-C255-9E4F-A622-F8E16E0AC7AB}" dt="2019-08-24T15:31:23.792" v="2346" actId="26606"/>
          <ac:spMkLst>
            <pc:docMk/>
            <pc:sldMk cId="2761500749" sldId="263"/>
            <ac:spMk id="3" creationId="{AC64390F-DB0F-F24D-9FCE-1B42B050E668}"/>
          </ac:spMkLst>
        </pc:spChg>
        <pc:spChg chg="add">
          <ac:chgData name="Ric Messier" userId="2e204aac-7cf9-45c5-96ba-e4774d4c3c04" providerId="ADAL" clId="{B323E804-C255-9E4F-A622-F8E16E0AC7AB}" dt="2019-08-24T15:31:23.792" v="2346" actId="26606"/>
          <ac:spMkLst>
            <pc:docMk/>
            <pc:sldMk cId="2761500749" sldId="263"/>
            <ac:spMk id="10" creationId="{13BCCAE5-A35B-4B66-A4A7-E23C34A403A4}"/>
          </ac:spMkLst>
        </pc:spChg>
        <pc:spChg chg="add">
          <ac:chgData name="Ric Messier" userId="2e204aac-7cf9-45c5-96ba-e4774d4c3c04" providerId="ADAL" clId="{B323E804-C255-9E4F-A622-F8E16E0AC7AB}" dt="2019-08-24T15:31:23.792" v="2346" actId="26606"/>
          <ac:spMkLst>
            <pc:docMk/>
            <pc:sldMk cId="2761500749" sldId="263"/>
            <ac:spMk id="14" creationId="{9E4CE3CF-6887-4947-8090-EC10F183F2EA}"/>
          </ac:spMkLst>
        </pc:spChg>
        <pc:picChg chg="add">
          <ac:chgData name="Ric Messier" userId="2e204aac-7cf9-45c5-96ba-e4774d4c3c04" providerId="ADAL" clId="{B323E804-C255-9E4F-A622-F8E16E0AC7AB}" dt="2019-08-24T15:31:23.792" v="2346" actId="26606"/>
          <ac:picMkLst>
            <pc:docMk/>
            <pc:sldMk cId="2761500749" sldId="263"/>
            <ac:picMk id="7" creationId="{0FC8E5FB-827B-420D-9603-B13299BF66BF}"/>
          </ac:picMkLst>
        </pc:picChg>
        <pc:cxnChg chg="add">
          <ac:chgData name="Ric Messier" userId="2e204aac-7cf9-45c5-96ba-e4774d4c3c04" providerId="ADAL" clId="{B323E804-C255-9E4F-A622-F8E16E0AC7AB}" dt="2019-08-24T15:31:23.792" v="2346" actId="26606"/>
          <ac:cxnSpMkLst>
            <pc:docMk/>
            <pc:sldMk cId="2761500749" sldId="263"/>
            <ac:cxnSpMk id="12" creationId="{6987BDFB-DE64-4B56-B44F-45FAE19FA94E}"/>
          </ac:cxnSpMkLst>
        </pc:cxnChg>
      </pc:sldChg>
      <pc:sldChg chg="addSp delSp modSp add mod setBg">
        <pc:chgData name="Ric Messier" userId="2e204aac-7cf9-45c5-96ba-e4774d4c3c04" providerId="ADAL" clId="{B323E804-C255-9E4F-A622-F8E16E0AC7AB}" dt="2019-08-24T15:31:29.954" v="2347" actId="26606"/>
        <pc:sldMkLst>
          <pc:docMk/>
          <pc:sldMk cId="3902766189" sldId="264"/>
        </pc:sldMkLst>
        <pc:spChg chg="mod">
          <ac:chgData name="Ric Messier" userId="2e204aac-7cf9-45c5-96ba-e4774d4c3c04" providerId="ADAL" clId="{B323E804-C255-9E4F-A622-F8E16E0AC7AB}" dt="2019-08-24T15:31:29.954" v="2347" actId="26606"/>
          <ac:spMkLst>
            <pc:docMk/>
            <pc:sldMk cId="3902766189" sldId="264"/>
            <ac:spMk id="2" creationId="{ABB7C277-96B2-5D4C-B52E-81F7F47E1B15}"/>
          </ac:spMkLst>
        </pc:spChg>
        <pc:spChg chg="del mod">
          <ac:chgData name="Ric Messier" userId="2e204aac-7cf9-45c5-96ba-e4774d4c3c04" providerId="ADAL" clId="{B323E804-C255-9E4F-A622-F8E16E0AC7AB}" dt="2019-08-24T15:31:29.954" v="2347" actId="26606"/>
          <ac:spMkLst>
            <pc:docMk/>
            <pc:sldMk cId="3902766189" sldId="264"/>
            <ac:spMk id="3" creationId="{2D7CC72A-57EE-F840-AD49-D7A3EACA8A9D}"/>
          </ac:spMkLst>
        </pc:spChg>
        <pc:graphicFrameChg chg="add">
          <ac:chgData name="Ric Messier" userId="2e204aac-7cf9-45c5-96ba-e4774d4c3c04" providerId="ADAL" clId="{B323E804-C255-9E4F-A622-F8E16E0AC7AB}" dt="2019-08-24T15:31:29.954" v="2347" actId="26606"/>
          <ac:graphicFrameMkLst>
            <pc:docMk/>
            <pc:sldMk cId="3902766189" sldId="264"/>
            <ac:graphicFrameMk id="5" creationId="{1B19C948-0AA3-44AF-B127-F798BF135165}"/>
          </ac:graphicFrameMkLst>
        </pc:graphicFrameChg>
      </pc:sldChg>
      <pc:sldChg chg="addSp delSp modSp add mod setBg">
        <pc:chgData name="Ric Messier" userId="2e204aac-7cf9-45c5-96ba-e4774d4c3c04" providerId="ADAL" clId="{B323E804-C255-9E4F-A622-F8E16E0AC7AB}" dt="2019-08-24T15:39:16.489" v="3633" actId="26606"/>
        <pc:sldMkLst>
          <pc:docMk/>
          <pc:sldMk cId="80915270" sldId="265"/>
        </pc:sldMkLst>
        <pc:spChg chg="mod">
          <ac:chgData name="Ric Messier" userId="2e204aac-7cf9-45c5-96ba-e4774d4c3c04" providerId="ADAL" clId="{B323E804-C255-9E4F-A622-F8E16E0AC7AB}" dt="2019-08-24T15:39:16.489" v="3633" actId="26606"/>
          <ac:spMkLst>
            <pc:docMk/>
            <pc:sldMk cId="80915270" sldId="265"/>
            <ac:spMk id="2" creationId="{1B43C373-AC7C-294A-ACD5-D42F4961DD7D}"/>
          </ac:spMkLst>
        </pc:spChg>
        <pc:spChg chg="del mod">
          <ac:chgData name="Ric Messier" userId="2e204aac-7cf9-45c5-96ba-e4774d4c3c04" providerId="ADAL" clId="{B323E804-C255-9E4F-A622-F8E16E0AC7AB}" dt="2019-08-24T15:39:16.489" v="3633" actId="26606"/>
          <ac:spMkLst>
            <pc:docMk/>
            <pc:sldMk cId="80915270" sldId="265"/>
            <ac:spMk id="3" creationId="{94CE71D9-2319-3846-8B3C-CA915B443BE0}"/>
          </ac:spMkLst>
        </pc:spChg>
        <pc:graphicFrameChg chg="add">
          <ac:chgData name="Ric Messier" userId="2e204aac-7cf9-45c5-96ba-e4774d4c3c04" providerId="ADAL" clId="{B323E804-C255-9E4F-A622-F8E16E0AC7AB}" dt="2019-08-24T15:39:16.489" v="3633" actId="26606"/>
          <ac:graphicFrameMkLst>
            <pc:docMk/>
            <pc:sldMk cId="80915270" sldId="265"/>
            <ac:graphicFrameMk id="5" creationId="{42B99232-B07F-4706-82DC-8F058552D882}"/>
          </ac:graphicFrameMkLst>
        </pc:graphicFrameChg>
      </pc:sldChg>
      <pc:sldChg chg="addSp modSp add mod setBg">
        <pc:chgData name="Ric Messier" userId="2e204aac-7cf9-45c5-96ba-e4774d4c3c04" providerId="ADAL" clId="{B323E804-C255-9E4F-A622-F8E16E0AC7AB}" dt="2019-08-24T15:39:25.254" v="3634" actId="26606"/>
        <pc:sldMkLst>
          <pc:docMk/>
          <pc:sldMk cId="2029666225" sldId="266"/>
        </pc:sldMkLst>
        <pc:spChg chg="mod">
          <ac:chgData name="Ric Messier" userId="2e204aac-7cf9-45c5-96ba-e4774d4c3c04" providerId="ADAL" clId="{B323E804-C255-9E4F-A622-F8E16E0AC7AB}" dt="2019-08-24T15:39:25.254" v="3634" actId="26606"/>
          <ac:spMkLst>
            <pc:docMk/>
            <pc:sldMk cId="2029666225" sldId="266"/>
            <ac:spMk id="2" creationId="{828B01EF-E382-CD42-9F0B-0C57A3C9DF97}"/>
          </ac:spMkLst>
        </pc:spChg>
        <pc:spChg chg="mod">
          <ac:chgData name="Ric Messier" userId="2e204aac-7cf9-45c5-96ba-e4774d4c3c04" providerId="ADAL" clId="{B323E804-C255-9E4F-A622-F8E16E0AC7AB}" dt="2019-08-24T15:39:25.254" v="3634" actId="26606"/>
          <ac:spMkLst>
            <pc:docMk/>
            <pc:sldMk cId="2029666225" sldId="266"/>
            <ac:spMk id="3" creationId="{4EF4341B-66A3-034C-B89F-6EF19B49F6AB}"/>
          </ac:spMkLst>
        </pc:spChg>
        <pc:spChg chg="add">
          <ac:chgData name="Ric Messier" userId="2e204aac-7cf9-45c5-96ba-e4774d4c3c04" providerId="ADAL" clId="{B323E804-C255-9E4F-A622-F8E16E0AC7AB}" dt="2019-08-24T15:39:25.254" v="3634" actId="26606"/>
          <ac:spMkLst>
            <pc:docMk/>
            <pc:sldMk cId="2029666225" sldId="266"/>
            <ac:spMk id="8" creationId="{CECF0FC6-D57B-48B6-9036-F4FFD91A4B34}"/>
          </ac:spMkLst>
        </pc:spChg>
        <pc:spChg chg="add">
          <ac:chgData name="Ric Messier" userId="2e204aac-7cf9-45c5-96ba-e4774d4c3c04" providerId="ADAL" clId="{B323E804-C255-9E4F-A622-F8E16E0AC7AB}" dt="2019-08-24T15:39:25.254" v="3634" actId="26606"/>
          <ac:spMkLst>
            <pc:docMk/>
            <pc:sldMk cId="2029666225" sldId="266"/>
            <ac:spMk id="10" creationId="{717A211C-5863-4303-AC3D-AEBFDF6D6A4C}"/>
          </ac:spMkLst>
        </pc:spChg>
      </pc:sldChg>
      <pc:sldChg chg="addSp modSp add mod setBg">
        <pc:chgData name="Ric Messier" userId="2e204aac-7cf9-45c5-96ba-e4774d4c3c04" providerId="ADAL" clId="{B323E804-C255-9E4F-A622-F8E16E0AC7AB}" dt="2019-08-24T15:39:35.626" v="3635" actId="26606"/>
        <pc:sldMkLst>
          <pc:docMk/>
          <pc:sldMk cId="4177851941" sldId="267"/>
        </pc:sldMkLst>
        <pc:spChg chg="mod">
          <ac:chgData name="Ric Messier" userId="2e204aac-7cf9-45c5-96ba-e4774d4c3c04" providerId="ADAL" clId="{B323E804-C255-9E4F-A622-F8E16E0AC7AB}" dt="2019-08-24T15:39:35.626" v="3635" actId="26606"/>
          <ac:spMkLst>
            <pc:docMk/>
            <pc:sldMk cId="4177851941" sldId="267"/>
            <ac:spMk id="2" creationId="{5EFC4EC3-E23D-0B4B-A958-C1978C0687A4}"/>
          </ac:spMkLst>
        </pc:spChg>
        <pc:spChg chg="mod">
          <ac:chgData name="Ric Messier" userId="2e204aac-7cf9-45c5-96ba-e4774d4c3c04" providerId="ADAL" clId="{B323E804-C255-9E4F-A622-F8E16E0AC7AB}" dt="2019-08-24T15:39:35.626" v="3635" actId="26606"/>
          <ac:spMkLst>
            <pc:docMk/>
            <pc:sldMk cId="4177851941" sldId="267"/>
            <ac:spMk id="3" creationId="{8F771E6C-9DC9-7F42-8F24-9417AF4C333A}"/>
          </ac:spMkLst>
        </pc:spChg>
        <pc:spChg chg="add">
          <ac:chgData name="Ric Messier" userId="2e204aac-7cf9-45c5-96ba-e4774d4c3c04" providerId="ADAL" clId="{B323E804-C255-9E4F-A622-F8E16E0AC7AB}" dt="2019-08-24T15:39:35.626" v="3635" actId="26606"/>
          <ac:spMkLst>
            <pc:docMk/>
            <pc:sldMk cId="4177851941" sldId="267"/>
            <ac:spMk id="8" creationId="{3741B58E-3B65-4A01-A276-975AB2CF8A08}"/>
          </ac:spMkLst>
        </pc:spChg>
        <pc:spChg chg="add">
          <ac:chgData name="Ric Messier" userId="2e204aac-7cf9-45c5-96ba-e4774d4c3c04" providerId="ADAL" clId="{B323E804-C255-9E4F-A622-F8E16E0AC7AB}" dt="2019-08-24T15:39:35.626" v="3635" actId="26606"/>
          <ac:spMkLst>
            <pc:docMk/>
            <pc:sldMk cId="4177851941" sldId="267"/>
            <ac:spMk id="10" creationId="{7AAC67C3-831B-4AB1-A259-DFB839CAFAFC}"/>
          </ac:spMkLst>
        </pc:spChg>
      </pc:sldChg>
      <pc:sldChg chg="addSp delSp modSp add mod setBg">
        <pc:chgData name="Ric Messier" userId="2e204aac-7cf9-45c5-96ba-e4774d4c3c04" providerId="ADAL" clId="{B323E804-C255-9E4F-A622-F8E16E0AC7AB}" dt="2019-08-24T15:39:44.146" v="3636" actId="26606"/>
        <pc:sldMkLst>
          <pc:docMk/>
          <pc:sldMk cId="37111652" sldId="268"/>
        </pc:sldMkLst>
        <pc:spChg chg="mod">
          <ac:chgData name="Ric Messier" userId="2e204aac-7cf9-45c5-96ba-e4774d4c3c04" providerId="ADAL" clId="{B323E804-C255-9E4F-A622-F8E16E0AC7AB}" dt="2019-08-24T15:39:44.146" v="3636" actId="26606"/>
          <ac:spMkLst>
            <pc:docMk/>
            <pc:sldMk cId="37111652" sldId="268"/>
            <ac:spMk id="2" creationId="{76E539DF-8567-1D4B-B8BA-88507A78B71C}"/>
          </ac:spMkLst>
        </pc:spChg>
        <pc:spChg chg="del mod">
          <ac:chgData name="Ric Messier" userId="2e204aac-7cf9-45c5-96ba-e4774d4c3c04" providerId="ADAL" clId="{B323E804-C255-9E4F-A622-F8E16E0AC7AB}" dt="2019-08-24T15:39:44.146" v="3636" actId="26606"/>
          <ac:spMkLst>
            <pc:docMk/>
            <pc:sldMk cId="37111652" sldId="268"/>
            <ac:spMk id="3" creationId="{32D282CF-F379-4646-9DC9-9032B461C81E}"/>
          </ac:spMkLst>
        </pc:spChg>
        <pc:graphicFrameChg chg="add">
          <ac:chgData name="Ric Messier" userId="2e204aac-7cf9-45c5-96ba-e4774d4c3c04" providerId="ADAL" clId="{B323E804-C255-9E4F-A622-F8E16E0AC7AB}" dt="2019-08-24T15:39:44.146" v="3636" actId="26606"/>
          <ac:graphicFrameMkLst>
            <pc:docMk/>
            <pc:sldMk cId="37111652" sldId="268"/>
            <ac:graphicFrameMk id="5" creationId="{A3C93273-F96D-459F-9FAD-70DC395249F4}"/>
          </ac:graphicFrameMkLst>
        </pc:graphicFrameChg>
      </pc:sldChg>
      <pc:sldChg chg="addSp delSp modSp add mod setBg setClrOvrMap">
        <pc:chgData name="Ric Messier" userId="2e204aac-7cf9-45c5-96ba-e4774d4c3c04" providerId="ADAL" clId="{B323E804-C255-9E4F-A622-F8E16E0AC7AB}" dt="2019-08-24T15:44:40.321" v="4565" actId="26606"/>
        <pc:sldMkLst>
          <pc:docMk/>
          <pc:sldMk cId="508023921" sldId="269"/>
        </pc:sldMkLst>
        <pc:spChg chg="mod">
          <ac:chgData name="Ric Messier" userId="2e204aac-7cf9-45c5-96ba-e4774d4c3c04" providerId="ADAL" clId="{B323E804-C255-9E4F-A622-F8E16E0AC7AB}" dt="2019-08-24T15:44:40.321" v="4565" actId="26606"/>
          <ac:spMkLst>
            <pc:docMk/>
            <pc:sldMk cId="508023921" sldId="269"/>
            <ac:spMk id="2" creationId="{FDAB8999-1ED4-B345-ABDD-A77BA7AA8496}"/>
          </ac:spMkLst>
        </pc:spChg>
        <pc:spChg chg="del mod">
          <ac:chgData name="Ric Messier" userId="2e204aac-7cf9-45c5-96ba-e4774d4c3c04" providerId="ADAL" clId="{B323E804-C255-9E4F-A622-F8E16E0AC7AB}" dt="2019-08-24T15:44:40.321" v="4565" actId="26606"/>
          <ac:spMkLst>
            <pc:docMk/>
            <pc:sldMk cId="508023921" sldId="269"/>
            <ac:spMk id="3" creationId="{1FBD39FD-307E-264B-9A92-11B155549156}"/>
          </ac:spMkLst>
        </pc:spChg>
        <pc:spChg chg="add">
          <ac:chgData name="Ric Messier" userId="2e204aac-7cf9-45c5-96ba-e4774d4c3c04" providerId="ADAL" clId="{B323E804-C255-9E4F-A622-F8E16E0AC7AB}" dt="2019-08-24T15:44:40.321" v="4565" actId="26606"/>
          <ac:spMkLst>
            <pc:docMk/>
            <pc:sldMk cId="508023921" sldId="269"/>
            <ac:spMk id="10" creationId="{103E59AE-44F8-4FB9-BF05-C888FE3E1DFA}"/>
          </ac:spMkLst>
        </pc:spChg>
        <pc:spChg chg="add">
          <ac:chgData name="Ric Messier" userId="2e204aac-7cf9-45c5-96ba-e4774d4c3c04" providerId="ADAL" clId="{B323E804-C255-9E4F-A622-F8E16E0AC7AB}" dt="2019-08-24T15:44:40.321" v="4565" actId="26606"/>
          <ac:spMkLst>
            <pc:docMk/>
            <pc:sldMk cId="508023921" sldId="269"/>
            <ac:spMk id="14" creationId="{8B6B14AE-589A-45CC-A30D-41995FC1F8BA}"/>
          </ac:spMkLst>
        </pc:spChg>
        <pc:graphicFrameChg chg="add">
          <ac:chgData name="Ric Messier" userId="2e204aac-7cf9-45c5-96ba-e4774d4c3c04" providerId="ADAL" clId="{B323E804-C255-9E4F-A622-F8E16E0AC7AB}" dt="2019-08-24T15:44:40.321" v="4565" actId="26606"/>
          <ac:graphicFrameMkLst>
            <pc:docMk/>
            <pc:sldMk cId="508023921" sldId="269"/>
            <ac:graphicFrameMk id="5" creationId="{8BAD6EFD-EB74-4817-B983-57CEF5BC8057}"/>
          </ac:graphicFrameMkLst>
        </pc:graphicFrameChg>
        <pc:cxnChg chg="add">
          <ac:chgData name="Ric Messier" userId="2e204aac-7cf9-45c5-96ba-e4774d4c3c04" providerId="ADAL" clId="{B323E804-C255-9E4F-A622-F8E16E0AC7AB}" dt="2019-08-24T15:44:40.321" v="4565" actId="26606"/>
          <ac:cxnSpMkLst>
            <pc:docMk/>
            <pc:sldMk cId="508023921" sldId="269"/>
            <ac:cxnSpMk id="12" creationId="{2752F38C-F560-47AA-90AD-209F39C04150}"/>
          </ac:cxnSpMkLst>
        </pc:cxnChg>
      </pc:sldChg>
      <pc:sldChg chg="addSp modSp add mod setBg">
        <pc:chgData name="Ric Messier" userId="2e204aac-7cf9-45c5-96ba-e4774d4c3c04" providerId="ADAL" clId="{B323E804-C255-9E4F-A622-F8E16E0AC7AB}" dt="2019-08-24T15:44:50.776" v="4566" actId="26606"/>
        <pc:sldMkLst>
          <pc:docMk/>
          <pc:sldMk cId="1179692088" sldId="270"/>
        </pc:sldMkLst>
        <pc:spChg chg="mod">
          <ac:chgData name="Ric Messier" userId="2e204aac-7cf9-45c5-96ba-e4774d4c3c04" providerId="ADAL" clId="{B323E804-C255-9E4F-A622-F8E16E0AC7AB}" dt="2019-08-24T15:44:50.776" v="4566" actId="26606"/>
          <ac:spMkLst>
            <pc:docMk/>
            <pc:sldMk cId="1179692088" sldId="270"/>
            <ac:spMk id="2" creationId="{68B9E47E-D73A-674A-9A10-92AFB319C7A5}"/>
          </ac:spMkLst>
        </pc:spChg>
        <pc:spChg chg="mod">
          <ac:chgData name="Ric Messier" userId="2e204aac-7cf9-45c5-96ba-e4774d4c3c04" providerId="ADAL" clId="{B323E804-C255-9E4F-A622-F8E16E0AC7AB}" dt="2019-08-24T15:44:50.776" v="4566" actId="26606"/>
          <ac:spMkLst>
            <pc:docMk/>
            <pc:sldMk cId="1179692088" sldId="270"/>
            <ac:spMk id="3" creationId="{CB8F23C5-F326-BA40-A8F4-9C9E7A1D50CA}"/>
          </ac:spMkLst>
        </pc:spChg>
        <pc:spChg chg="add">
          <ac:chgData name="Ric Messier" userId="2e204aac-7cf9-45c5-96ba-e4774d4c3c04" providerId="ADAL" clId="{B323E804-C255-9E4F-A622-F8E16E0AC7AB}" dt="2019-08-24T15:44:50.776" v="4566" actId="26606"/>
          <ac:spMkLst>
            <pc:docMk/>
            <pc:sldMk cId="1179692088" sldId="270"/>
            <ac:spMk id="8" creationId="{3741B58E-3B65-4A01-A276-975AB2CF8A08}"/>
          </ac:spMkLst>
        </pc:spChg>
        <pc:spChg chg="add">
          <ac:chgData name="Ric Messier" userId="2e204aac-7cf9-45c5-96ba-e4774d4c3c04" providerId="ADAL" clId="{B323E804-C255-9E4F-A622-F8E16E0AC7AB}" dt="2019-08-24T15:44:50.776" v="4566" actId="26606"/>
          <ac:spMkLst>
            <pc:docMk/>
            <pc:sldMk cId="1179692088" sldId="270"/>
            <ac:spMk id="10" creationId="{7AAC67C3-831B-4AB1-A259-DFB839CAFAFC}"/>
          </ac:spMkLst>
        </pc:spChg>
      </pc:sldChg>
      <pc:sldChg chg="addSp delSp modSp add mod setBg setClrOvrMap">
        <pc:chgData name="Ric Messier" userId="2e204aac-7cf9-45c5-96ba-e4774d4c3c04" providerId="ADAL" clId="{B323E804-C255-9E4F-A622-F8E16E0AC7AB}" dt="2019-08-24T15:46:55.447" v="4971" actId="26606"/>
        <pc:sldMkLst>
          <pc:docMk/>
          <pc:sldMk cId="1292880450" sldId="271"/>
        </pc:sldMkLst>
        <pc:spChg chg="mod">
          <ac:chgData name="Ric Messier" userId="2e204aac-7cf9-45c5-96ba-e4774d4c3c04" providerId="ADAL" clId="{B323E804-C255-9E4F-A622-F8E16E0AC7AB}" dt="2019-08-24T15:46:55.447" v="4971" actId="26606"/>
          <ac:spMkLst>
            <pc:docMk/>
            <pc:sldMk cId="1292880450" sldId="271"/>
            <ac:spMk id="2" creationId="{BF76512E-274F-DB4C-9525-835F87F0537F}"/>
          </ac:spMkLst>
        </pc:spChg>
        <pc:spChg chg="add del mod">
          <ac:chgData name="Ric Messier" userId="2e204aac-7cf9-45c5-96ba-e4774d4c3c04" providerId="ADAL" clId="{B323E804-C255-9E4F-A622-F8E16E0AC7AB}" dt="2019-08-24T15:46:55.447" v="4971" actId="26606"/>
          <ac:spMkLst>
            <pc:docMk/>
            <pc:sldMk cId="1292880450" sldId="271"/>
            <ac:spMk id="3" creationId="{45E6BC3C-7A97-BE42-8682-30ED2657DEB6}"/>
          </ac:spMkLst>
        </pc:spChg>
        <pc:spChg chg="add">
          <ac:chgData name="Ric Messier" userId="2e204aac-7cf9-45c5-96ba-e4774d4c3c04" providerId="ADAL" clId="{B323E804-C255-9E4F-A622-F8E16E0AC7AB}" dt="2019-08-24T15:46:55.447" v="4971" actId="26606"/>
          <ac:spMkLst>
            <pc:docMk/>
            <pc:sldMk cId="1292880450" sldId="271"/>
            <ac:spMk id="10" creationId="{103E59AE-44F8-4FB9-BF05-C888FE3E1DFA}"/>
          </ac:spMkLst>
        </pc:spChg>
        <pc:spChg chg="add">
          <ac:chgData name="Ric Messier" userId="2e204aac-7cf9-45c5-96ba-e4774d4c3c04" providerId="ADAL" clId="{B323E804-C255-9E4F-A622-F8E16E0AC7AB}" dt="2019-08-24T15:46:55.447" v="4971" actId="26606"/>
          <ac:spMkLst>
            <pc:docMk/>
            <pc:sldMk cId="1292880450" sldId="271"/>
            <ac:spMk id="14" creationId="{8B6B14AE-589A-45CC-A30D-41995FC1F8BA}"/>
          </ac:spMkLst>
        </pc:spChg>
        <pc:graphicFrameChg chg="add del">
          <ac:chgData name="Ric Messier" userId="2e204aac-7cf9-45c5-96ba-e4774d4c3c04" providerId="ADAL" clId="{B323E804-C255-9E4F-A622-F8E16E0AC7AB}" dt="2019-08-24T15:46:55.379" v="4970" actId="26606"/>
          <ac:graphicFrameMkLst>
            <pc:docMk/>
            <pc:sldMk cId="1292880450" sldId="271"/>
            <ac:graphicFrameMk id="5" creationId="{B6BE0332-F65F-41AF-B4BD-57B18CECBA3E}"/>
          </ac:graphicFrameMkLst>
        </pc:graphicFrameChg>
        <pc:graphicFrameChg chg="add">
          <ac:chgData name="Ric Messier" userId="2e204aac-7cf9-45c5-96ba-e4774d4c3c04" providerId="ADAL" clId="{B323E804-C255-9E4F-A622-F8E16E0AC7AB}" dt="2019-08-24T15:46:55.447" v="4971" actId="26606"/>
          <ac:graphicFrameMkLst>
            <pc:docMk/>
            <pc:sldMk cId="1292880450" sldId="271"/>
            <ac:graphicFrameMk id="7" creationId="{4EFB126C-630E-4A38-944A-CBC145A39273}"/>
          </ac:graphicFrameMkLst>
        </pc:graphicFrameChg>
        <pc:cxnChg chg="add">
          <ac:chgData name="Ric Messier" userId="2e204aac-7cf9-45c5-96ba-e4774d4c3c04" providerId="ADAL" clId="{B323E804-C255-9E4F-A622-F8E16E0AC7AB}" dt="2019-08-24T15:46:55.447" v="4971" actId="26606"/>
          <ac:cxnSpMkLst>
            <pc:docMk/>
            <pc:sldMk cId="1292880450" sldId="271"/>
            <ac:cxnSpMk id="12" creationId="{2752F38C-F560-47AA-90AD-209F39C04150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name@target.com" TargetMode="External"/><Relationship Id="rId1" Type="http://schemas.openxmlformats.org/officeDocument/2006/relationships/hyperlink" Target="mailto:name@host.com" TargetMode="Externa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hyperlink" Target="mailto:name@target.com" TargetMode="External"/><Relationship Id="rId5" Type="http://schemas.openxmlformats.org/officeDocument/2006/relationships/hyperlink" Target="mailto:name@host.com" TargetMode="External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08A69-E655-430C-8DFF-D599224037F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B929F9-6F34-4C5C-A959-FE4C5E301561}">
      <dgm:prSet/>
      <dgm:spPr/>
      <dgm:t>
        <a:bodyPr/>
        <a:lstStyle/>
        <a:p>
          <a:r>
            <a:rPr lang="en-US" dirty="0"/>
            <a:t>Manual interaction is best, so you can control the interaction</a:t>
          </a:r>
        </a:p>
      </dgm:t>
    </dgm:pt>
    <dgm:pt modelId="{1CD092CF-4F4A-4B41-A760-386C393D2829}" type="parTrans" cxnId="{17CBD6BD-3766-4CE7-8B9F-E6CDBBA80F01}">
      <dgm:prSet/>
      <dgm:spPr/>
      <dgm:t>
        <a:bodyPr/>
        <a:lstStyle/>
        <a:p>
          <a:endParaRPr lang="en-US"/>
        </a:p>
      </dgm:t>
    </dgm:pt>
    <dgm:pt modelId="{17468BEE-9787-47A0-9F26-F190145BA55A}" type="sibTrans" cxnId="{17CBD6BD-3766-4CE7-8B9F-E6CDBBA80F01}">
      <dgm:prSet/>
      <dgm:spPr/>
      <dgm:t>
        <a:bodyPr/>
        <a:lstStyle/>
        <a:p>
          <a:endParaRPr lang="en-US"/>
        </a:p>
      </dgm:t>
    </dgm:pt>
    <dgm:pt modelId="{39995E24-62EF-48D0-8103-C0132C15A178}">
      <dgm:prSet/>
      <dgm:spPr/>
      <dgm:t>
        <a:bodyPr/>
        <a:lstStyle/>
        <a:p>
          <a:r>
            <a:rPr lang="en-US" dirty="0"/>
            <a:t>You open a connection to the open port</a:t>
          </a:r>
        </a:p>
      </dgm:t>
    </dgm:pt>
    <dgm:pt modelId="{C6418858-CA9A-406F-B46F-53CC167A9C49}" type="parTrans" cxnId="{2930F1F0-76B8-4638-8AE3-4C391801E7FB}">
      <dgm:prSet/>
      <dgm:spPr/>
      <dgm:t>
        <a:bodyPr/>
        <a:lstStyle/>
        <a:p>
          <a:endParaRPr lang="en-US"/>
        </a:p>
      </dgm:t>
    </dgm:pt>
    <dgm:pt modelId="{D69990DC-8475-42DD-8139-236142BEB85D}" type="sibTrans" cxnId="{2930F1F0-76B8-4638-8AE3-4C391801E7FB}">
      <dgm:prSet/>
      <dgm:spPr/>
      <dgm:t>
        <a:bodyPr/>
        <a:lstStyle/>
        <a:p>
          <a:endParaRPr lang="en-US"/>
        </a:p>
      </dgm:t>
    </dgm:pt>
    <dgm:pt modelId="{4FA602BE-47BB-46AC-B9DF-8B2259673997}">
      <dgm:prSet/>
      <dgm:spPr/>
      <dgm:t>
        <a:bodyPr/>
        <a:lstStyle/>
        <a:p>
          <a:r>
            <a:rPr lang="en-US" dirty="0"/>
            <a:t>Different tools can be used for this – </a:t>
          </a:r>
          <a:r>
            <a:rPr lang="en-US" dirty="0" err="1"/>
            <a:t>netcat</a:t>
          </a:r>
          <a:r>
            <a:rPr lang="en-US" dirty="0"/>
            <a:t> (</a:t>
          </a:r>
          <a:r>
            <a:rPr lang="en-US" dirty="0" err="1"/>
            <a:t>nc</a:t>
          </a:r>
          <a:r>
            <a:rPr lang="en-US" dirty="0"/>
            <a:t>) or the telnet client, which can open a raw TCP connection to a specified port</a:t>
          </a:r>
        </a:p>
      </dgm:t>
    </dgm:pt>
    <dgm:pt modelId="{EDE3EAAE-B70E-4F38-93EF-3A5EA6F1BDBD}" type="parTrans" cxnId="{C28A4DA2-D69E-418A-87DA-9801B64B5185}">
      <dgm:prSet/>
      <dgm:spPr/>
      <dgm:t>
        <a:bodyPr/>
        <a:lstStyle/>
        <a:p>
          <a:endParaRPr lang="en-US"/>
        </a:p>
      </dgm:t>
    </dgm:pt>
    <dgm:pt modelId="{CF98412D-31D6-495C-B81E-04B4CAD69791}" type="sibTrans" cxnId="{C28A4DA2-D69E-418A-87DA-9801B64B5185}">
      <dgm:prSet/>
      <dgm:spPr/>
      <dgm:t>
        <a:bodyPr/>
        <a:lstStyle/>
        <a:p>
          <a:endParaRPr lang="en-US"/>
        </a:p>
      </dgm:t>
    </dgm:pt>
    <dgm:pt modelId="{DFD85688-3960-4A98-A4BB-EE44549D07D1}">
      <dgm:prSet/>
      <dgm:spPr/>
      <dgm:t>
        <a:bodyPr/>
        <a:lstStyle/>
        <a:p>
          <a:r>
            <a:rPr lang="en-US" dirty="0"/>
            <a:t>Even encrypted services are possible using </a:t>
          </a:r>
          <a:r>
            <a:rPr lang="en-US" dirty="0" err="1"/>
            <a:t>openssl</a:t>
          </a:r>
          <a:r>
            <a:rPr lang="en-US" dirty="0"/>
            <a:t> </a:t>
          </a:r>
          <a:r>
            <a:rPr lang="en-US" dirty="0" err="1"/>
            <a:t>s_client</a:t>
          </a:r>
          <a:endParaRPr lang="en-US" dirty="0"/>
        </a:p>
      </dgm:t>
    </dgm:pt>
    <dgm:pt modelId="{CC79B653-11DE-439F-A98A-F215C53F09C9}" type="parTrans" cxnId="{3F3F4FCB-BF4E-4153-B0DA-8A703BCEDDC7}">
      <dgm:prSet/>
      <dgm:spPr/>
      <dgm:t>
        <a:bodyPr/>
        <a:lstStyle/>
        <a:p>
          <a:endParaRPr lang="en-US"/>
        </a:p>
      </dgm:t>
    </dgm:pt>
    <dgm:pt modelId="{E25354B6-9CF9-43A3-A6F3-95A353490CB6}" type="sibTrans" cxnId="{3F3F4FCB-BF4E-4153-B0DA-8A703BCEDDC7}">
      <dgm:prSet/>
      <dgm:spPr/>
      <dgm:t>
        <a:bodyPr/>
        <a:lstStyle/>
        <a:p>
          <a:endParaRPr lang="en-US"/>
        </a:p>
      </dgm:t>
    </dgm:pt>
    <dgm:pt modelId="{952A89F6-6BE7-4E67-BD1C-67258D3DDFC2}" type="pres">
      <dgm:prSet presAssocID="{56F08A69-E655-430C-8DFF-D599224037F6}" presName="root" presStyleCnt="0">
        <dgm:presLayoutVars>
          <dgm:dir/>
          <dgm:resizeHandles val="exact"/>
        </dgm:presLayoutVars>
      </dgm:prSet>
      <dgm:spPr/>
    </dgm:pt>
    <dgm:pt modelId="{2D3D098B-16C7-4E4F-9BBF-579B5D07BCC6}" type="pres">
      <dgm:prSet presAssocID="{56F08A69-E655-430C-8DFF-D599224037F6}" presName="container" presStyleCnt="0">
        <dgm:presLayoutVars>
          <dgm:dir/>
          <dgm:resizeHandles val="exact"/>
        </dgm:presLayoutVars>
      </dgm:prSet>
      <dgm:spPr/>
    </dgm:pt>
    <dgm:pt modelId="{71BC4F5F-7EF9-48EB-B0E1-CDECACC59C19}" type="pres">
      <dgm:prSet presAssocID="{75B929F9-6F34-4C5C-A959-FE4C5E301561}" presName="compNode" presStyleCnt="0"/>
      <dgm:spPr/>
    </dgm:pt>
    <dgm:pt modelId="{24FE05A9-B03C-43CA-81B7-B889B95A04AF}" type="pres">
      <dgm:prSet presAssocID="{75B929F9-6F34-4C5C-A959-FE4C5E301561}" presName="iconBgRect" presStyleLbl="bgShp" presStyleIdx="0" presStyleCnt="4"/>
      <dgm:spPr/>
    </dgm:pt>
    <dgm:pt modelId="{9A80A25F-54A1-4027-8617-8A524AAF6A74}" type="pres">
      <dgm:prSet presAssocID="{75B929F9-6F34-4C5C-A959-FE4C5E3015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ydropower2"/>
        </a:ext>
      </dgm:extLst>
    </dgm:pt>
    <dgm:pt modelId="{FA262260-1AC8-4B96-86B1-079211B5E033}" type="pres">
      <dgm:prSet presAssocID="{75B929F9-6F34-4C5C-A959-FE4C5E301561}" presName="spaceRect" presStyleCnt="0"/>
      <dgm:spPr/>
    </dgm:pt>
    <dgm:pt modelId="{06F716F1-A6E3-4C28-90B9-2C2158AB0389}" type="pres">
      <dgm:prSet presAssocID="{75B929F9-6F34-4C5C-A959-FE4C5E301561}" presName="textRect" presStyleLbl="revTx" presStyleIdx="0" presStyleCnt="4">
        <dgm:presLayoutVars>
          <dgm:chMax val="1"/>
          <dgm:chPref val="1"/>
        </dgm:presLayoutVars>
      </dgm:prSet>
      <dgm:spPr/>
    </dgm:pt>
    <dgm:pt modelId="{BD72FE48-7E24-4CF5-B2AF-E20C4AC8850E}" type="pres">
      <dgm:prSet presAssocID="{17468BEE-9787-47A0-9F26-F190145BA55A}" presName="sibTrans" presStyleLbl="sibTrans2D1" presStyleIdx="0" presStyleCnt="0"/>
      <dgm:spPr/>
    </dgm:pt>
    <dgm:pt modelId="{25F6CEF0-A4B7-4BA9-9D86-2EE049AB243B}" type="pres">
      <dgm:prSet presAssocID="{39995E24-62EF-48D0-8103-C0132C15A178}" presName="compNode" presStyleCnt="0"/>
      <dgm:spPr/>
    </dgm:pt>
    <dgm:pt modelId="{13E01E28-A900-4C95-A383-03AC483CEC69}" type="pres">
      <dgm:prSet presAssocID="{39995E24-62EF-48D0-8103-C0132C15A178}" presName="iconBgRect" presStyleLbl="bgShp" presStyleIdx="1" presStyleCnt="4"/>
      <dgm:spPr/>
    </dgm:pt>
    <dgm:pt modelId="{4FA26CD7-562F-4A3D-8264-FC6EEC077F66}" type="pres">
      <dgm:prSet presAssocID="{39995E24-62EF-48D0-8103-C0132C15A1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E859044-AE5F-4AA0-A72F-62C5AD2189AC}" type="pres">
      <dgm:prSet presAssocID="{39995E24-62EF-48D0-8103-C0132C15A178}" presName="spaceRect" presStyleCnt="0"/>
      <dgm:spPr/>
    </dgm:pt>
    <dgm:pt modelId="{0E82797F-A67E-4A1F-833A-815AC3530444}" type="pres">
      <dgm:prSet presAssocID="{39995E24-62EF-48D0-8103-C0132C15A178}" presName="textRect" presStyleLbl="revTx" presStyleIdx="1" presStyleCnt="4">
        <dgm:presLayoutVars>
          <dgm:chMax val="1"/>
          <dgm:chPref val="1"/>
        </dgm:presLayoutVars>
      </dgm:prSet>
      <dgm:spPr/>
    </dgm:pt>
    <dgm:pt modelId="{7C3C74C7-5BBF-4712-AEB6-21CDF9FBAB4D}" type="pres">
      <dgm:prSet presAssocID="{D69990DC-8475-42DD-8139-236142BEB85D}" presName="sibTrans" presStyleLbl="sibTrans2D1" presStyleIdx="0" presStyleCnt="0"/>
      <dgm:spPr/>
    </dgm:pt>
    <dgm:pt modelId="{76143EEB-5AED-42C2-9414-581491A45274}" type="pres">
      <dgm:prSet presAssocID="{4FA602BE-47BB-46AC-B9DF-8B2259673997}" presName="compNode" presStyleCnt="0"/>
      <dgm:spPr/>
    </dgm:pt>
    <dgm:pt modelId="{5F5751ED-8163-4443-B9E8-CFC4F3B5F343}" type="pres">
      <dgm:prSet presAssocID="{4FA602BE-47BB-46AC-B9DF-8B2259673997}" presName="iconBgRect" presStyleLbl="bgShp" presStyleIdx="2" presStyleCnt="4"/>
      <dgm:spPr/>
    </dgm:pt>
    <dgm:pt modelId="{7FC9E250-9035-409D-A359-62E949376259}" type="pres">
      <dgm:prSet presAssocID="{4FA602BE-47BB-46AC-B9DF-8B22596739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1281C23-C0D2-411C-88AA-22247DB03894}" type="pres">
      <dgm:prSet presAssocID="{4FA602BE-47BB-46AC-B9DF-8B2259673997}" presName="spaceRect" presStyleCnt="0"/>
      <dgm:spPr/>
    </dgm:pt>
    <dgm:pt modelId="{A73630A8-68E6-4821-8733-257D792CDF9E}" type="pres">
      <dgm:prSet presAssocID="{4FA602BE-47BB-46AC-B9DF-8B2259673997}" presName="textRect" presStyleLbl="revTx" presStyleIdx="2" presStyleCnt="4">
        <dgm:presLayoutVars>
          <dgm:chMax val="1"/>
          <dgm:chPref val="1"/>
        </dgm:presLayoutVars>
      </dgm:prSet>
      <dgm:spPr/>
    </dgm:pt>
    <dgm:pt modelId="{2BED5FB0-9C45-4608-8B72-D0CB644E2561}" type="pres">
      <dgm:prSet presAssocID="{CF98412D-31D6-495C-B81E-04B4CAD69791}" presName="sibTrans" presStyleLbl="sibTrans2D1" presStyleIdx="0" presStyleCnt="0"/>
      <dgm:spPr/>
    </dgm:pt>
    <dgm:pt modelId="{72308425-AB9E-466F-9477-DDDC11F5F7AD}" type="pres">
      <dgm:prSet presAssocID="{DFD85688-3960-4A98-A4BB-EE44549D07D1}" presName="compNode" presStyleCnt="0"/>
      <dgm:spPr/>
    </dgm:pt>
    <dgm:pt modelId="{51BD40EE-47D9-4FFA-952C-383331DCDC36}" type="pres">
      <dgm:prSet presAssocID="{DFD85688-3960-4A98-A4BB-EE44549D07D1}" presName="iconBgRect" presStyleLbl="bgShp" presStyleIdx="3" presStyleCnt="4"/>
      <dgm:spPr/>
    </dgm:pt>
    <dgm:pt modelId="{E037D5C9-CADF-44E8-9E85-1D98CB1441E1}" type="pres">
      <dgm:prSet presAssocID="{DFD85688-3960-4A98-A4BB-EE44549D07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27B6D9B-4F49-4C18-A8A5-BC9F6CE01751}" type="pres">
      <dgm:prSet presAssocID="{DFD85688-3960-4A98-A4BB-EE44549D07D1}" presName="spaceRect" presStyleCnt="0"/>
      <dgm:spPr/>
    </dgm:pt>
    <dgm:pt modelId="{B62D7C08-D5DF-4B32-A9F0-DC454335FFBF}" type="pres">
      <dgm:prSet presAssocID="{DFD85688-3960-4A98-A4BB-EE44549D07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DE3930-9B5D-42C8-83F2-9BB1D2E0C54E}" type="presOf" srcId="{CF98412D-31D6-495C-B81E-04B4CAD69791}" destId="{2BED5FB0-9C45-4608-8B72-D0CB644E2561}" srcOrd="0" destOrd="0" presId="urn:microsoft.com/office/officeart/2018/2/layout/IconCircleList"/>
    <dgm:cxn modelId="{847BC795-F876-4140-BE26-8E1492D1FB50}" type="presOf" srcId="{56F08A69-E655-430C-8DFF-D599224037F6}" destId="{952A89F6-6BE7-4E67-BD1C-67258D3DDFC2}" srcOrd="0" destOrd="0" presId="urn:microsoft.com/office/officeart/2018/2/layout/IconCircleList"/>
    <dgm:cxn modelId="{2661C49F-6D7E-414C-A882-E2FE08A0BC28}" type="presOf" srcId="{75B929F9-6F34-4C5C-A959-FE4C5E301561}" destId="{06F716F1-A6E3-4C28-90B9-2C2158AB0389}" srcOrd="0" destOrd="0" presId="urn:microsoft.com/office/officeart/2018/2/layout/IconCircleList"/>
    <dgm:cxn modelId="{C28A4DA2-D69E-418A-87DA-9801B64B5185}" srcId="{56F08A69-E655-430C-8DFF-D599224037F6}" destId="{4FA602BE-47BB-46AC-B9DF-8B2259673997}" srcOrd="2" destOrd="0" parTransId="{EDE3EAAE-B70E-4F38-93EF-3A5EA6F1BDBD}" sibTransId="{CF98412D-31D6-495C-B81E-04B4CAD69791}"/>
    <dgm:cxn modelId="{BC1AA6AE-51D5-4BA5-B857-56055803BAD2}" type="presOf" srcId="{39995E24-62EF-48D0-8103-C0132C15A178}" destId="{0E82797F-A67E-4A1F-833A-815AC3530444}" srcOrd="0" destOrd="0" presId="urn:microsoft.com/office/officeart/2018/2/layout/IconCircleList"/>
    <dgm:cxn modelId="{9D9A47B9-AD31-4D25-91FB-6F55800B0D5A}" type="presOf" srcId="{DFD85688-3960-4A98-A4BB-EE44549D07D1}" destId="{B62D7C08-D5DF-4B32-A9F0-DC454335FFBF}" srcOrd="0" destOrd="0" presId="urn:microsoft.com/office/officeart/2018/2/layout/IconCircleList"/>
    <dgm:cxn modelId="{17CBD6BD-3766-4CE7-8B9F-E6CDBBA80F01}" srcId="{56F08A69-E655-430C-8DFF-D599224037F6}" destId="{75B929F9-6F34-4C5C-A959-FE4C5E301561}" srcOrd="0" destOrd="0" parTransId="{1CD092CF-4F4A-4B41-A760-386C393D2829}" sibTransId="{17468BEE-9787-47A0-9F26-F190145BA55A}"/>
    <dgm:cxn modelId="{DBABC6C0-7206-47B9-941B-7F9450A10709}" type="presOf" srcId="{4FA602BE-47BB-46AC-B9DF-8B2259673997}" destId="{A73630A8-68E6-4821-8733-257D792CDF9E}" srcOrd="0" destOrd="0" presId="urn:microsoft.com/office/officeart/2018/2/layout/IconCircleList"/>
    <dgm:cxn modelId="{38CC60C6-3A34-46F3-9CD4-3C071C8520E4}" type="presOf" srcId="{D69990DC-8475-42DD-8139-236142BEB85D}" destId="{7C3C74C7-5BBF-4712-AEB6-21CDF9FBAB4D}" srcOrd="0" destOrd="0" presId="urn:microsoft.com/office/officeart/2018/2/layout/IconCircleList"/>
    <dgm:cxn modelId="{3F3F4FCB-BF4E-4153-B0DA-8A703BCEDDC7}" srcId="{56F08A69-E655-430C-8DFF-D599224037F6}" destId="{DFD85688-3960-4A98-A4BB-EE44549D07D1}" srcOrd="3" destOrd="0" parTransId="{CC79B653-11DE-439F-A98A-F215C53F09C9}" sibTransId="{E25354B6-9CF9-43A3-A6F3-95A353490CB6}"/>
    <dgm:cxn modelId="{BB117FCB-8EC5-48DD-94A5-B9BF27800A8B}" type="presOf" srcId="{17468BEE-9787-47A0-9F26-F190145BA55A}" destId="{BD72FE48-7E24-4CF5-B2AF-E20C4AC8850E}" srcOrd="0" destOrd="0" presId="urn:microsoft.com/office/officeart/2018/2/layout/IconCircleList"/>
    <dgm:cxn modelId="{2930F1F0-76B8-4638-8AE3-4C391801E7FB}" srcId="{56F08A69-E655-430C-8DFF-D599224037F6}" destId="{39995E24-62EF-48D0-8103-C0132C15A178}" srcOrd="1" destOrd="0" parTransId="{C6418858-CA9A-406F-B46F-53CC167A9C49}" sibTransId="{D69990DC-8475-42DD-8139-236142BEB85D}"/>
    <dgm:cxn modelId="{0B0CD16D-329C-4741-B79B-BFC490022A5E}" type="presParOf" srcId="{952A89F6-6BE7-4E67-BD1C-67258D3DDFC2}" destId="{2D3D098B-16C7-4E4F-9BBF-579B5D07BCC6}" srcOrd="0" destOrd="0" presId="urn:microsoft.com/office/officeart/2018/2/layout/IconCircleList"/>
    <dgm:cxn modelId="{C722675F-EF77-4EB2-8DEE-EAD5C7070751}" type="presParOf" srcId="{2D3D098B-16C7-4E4F-9BBF-579B5D07BCC6}" destId="{71BC4F5F-7EF9-48EB-B0E1-CDECACC59C19}" srcOrd="0" destOrd="0" presId="urn:microsoft.com/office/officeart/2018/2/layout/IconCircleList"/>
    <dgm:cxn modelId="{EA74A4B8-80B4-4074-9A2A-279D4D71C01A}" type="presParOf" srcId="{71BC4F5F-7EF9-48EB-B0E1-CDECACC59C19}" destId="{24FE05A9-B03C-43CA-81B7-B889B95A04AF}" srcOrd="0" destOrd="0" presId="urn:microsoft.com/office/officeart/2018/2/layout/IconCircleList"/>
    <dgm:cxn modelId="{A49EA614-294C-45ED-86C6-BB2A65EF2C08}" type="presParOf" srcId="{71BC4F5F-7EF9-48EB-B0E1-CDECACC59C19}" destId="{9A80A25F-54A1-4027-8617-8A524AAF6A74}" srcOrd="1" destOrd="0" presId="urn:microsoft.com/office/officeart/2018/2/layout/IconCircleList"/>
    <dgm:cxn modelId="{22BD4BC9-93FA-4B85-ABB6-0720B6137B86}" type="presParOf" srcId="{71BC4F5F-7EF9-48EB-B0E1-CDECACC59C19}" destId="{FA262260-1AC8-4B96-86B1-079211B5E033}" srcOrd="2" destOrd="0" presId="urn:microsoft.com/office/officeart/2018/2/layout/IconCircleList"/>
    <dgm:cxn modelId="{C91B9FCD-D9B6-4656-8A07-AC9EFF400224}" type="presParOf" srcId="{71BC4F5F-7EF9-48EB-B0E1-CDECACC59C19}" destId="{06F716F1-A6E3-4C28-90B9-2C2158AB0389}" srcOrd="3" destOrd="0" presId="urn:microsoft.com/office/officeart/2018/2/layout/IconCircleList"/>
    <dgm:cxn modelId="{82660C73-F8BE-4DC6-987C-1D8333934F8D}" type="presParOf" srcId="{2D3D098B-16C7-4E4F-9BBF-579B5D07BCC6}" destId="{BD72FE48-7E24-4CF5-B2AF-E20C4AC8850E}" srcOrd="1" destOrd="0" presId="urn:microsoft.com/office/officeart/2018/2/layout/IconCircleList"/>
    <dgm:cxn modelId="{633221A2-E8A9-41C8-99C9-EEDA50E09F86}" type="presParOf" srcId="{2D3D098B-16C7-4E4F-9BBF-579B5D07BCC6}" destId="{25F6CEF0-A4B7-4BA9-9D86-2EE049AB243B}" srcOrd="2" destOrd="0" presId="urn:microsoft.com/office/officeart/2018/2/layout/IconCircleList"/>
    <dgm:cxn modelId="{DABA89F0-E3FD-49C7-A3EE-99EF6EDEA45D}" type="presParOf" srcId="{25F6CEF0-A4B7-4BA9-9D86-2EE049AB243B}" destId="{13E01E28-A900-4C95-A383-03AC483CEC69}" srcOrd="0" destOrd="0" presId="urn:microsoft.com/office/officeart/2018/2/layout/IconCircleList"/>
    <dgm:cxn modelId="{B444F718-2D03-498A-86E8-486AFAC08297}" type="presParOf" srcId="{25F6CEF0-A4B7-4BA9-9D86-2EE049AB243B}" destId="{4FA26CD7-562F-4A3D-8264-FC6EEC077F66}" srcOrd="1" destOrd="0" presId="urn:microsoft.com/office/officeart/2018/2/layout/IconCircleList"/>
    <dgm:cxn modelId="{F3CA52B2-9E42-46B3-AAD1-556A1E62B18A}" type="presParOf" srcId="{25F6CEF0-A4B7-4BA9-9D86-2EE049AB243B}" destId="{8E859044-AE5F-4AA0-A72F-62C5AD2189AC}" srcOrd="2" destOrd="0" presId="urn:microsoft.com/office/officeart/2018/2/layout/IconCircleList"/>
    <dgm:cxn modelId="{C7B1C45F-44D5-40BC-8275-94967DAE437F}" type="presParOf" srcId="{25F6CEF0-A4B7-4BA9-9D86-2EE049AB243B}" destId="{0E82797F-A67E-4A1F-833A-815AC3530444}" srcOrd="3" destOrd="0" presId="urn:microsoft.com/office/officeart/2018/2/layout/IconCircleList"/>
    <dgm:cxn modelId="{1FE98874-6F7B-40F3-8CA5-CA024112F1F5}" type="presParOf" srcId="{2D3D098B-16C7-4E4F-9BBF-579B5D07BCC6}" destId="{7C3C74C7-5BBF-4712-AEB6-21CDF9FBAB4D}" srcOrd="3" destOrd="0" presId="urn:microsoft.com/office/officeart/2018/2/layout/IconCircleList"/>
    <dgm:cxn modelId="{CAE03CE9-FF89-44FE-BA69-3A38F47034DA}" type="presParOf" srcId="{2D3D098B-16C7-4E4F-9BBF-579B5D07BCC6}" destId="{76143EEB-5AED-42C2-9414-581491A45274}" srcOrd="4" destOrd="0" presId="urn:microsoft.com/office/officeart/2018/2/layout/IconCircleList"/>
    <dgm:cxn modelId="{4DCC96E0-AC52-4DF3-BE00-46E7EA0F28E8}" type="presParOf" srcId="{76143EEB-5AED-42C2-9414-581491A45274}" destId="{5F5751ED-8163-4443-B9E8-CFC4F3B5F343}" srcOrd="0" destOrd="0" presId="urn:microsoft.com/office/officeart/2018/2/layout/IconCircleList"/>
    <dgm:cxn modelId="{4E81D56D-3C55-4C43-A574-07CEA5CCC212}" type="presParOf" srcId="{76143EEB-5AED-42C2-9414-581491A45274}" destId="{7FC9E250-9035-409D-A359-62E949376259}" srcOrd="1" destOrd="0" presId="urn:microsoft.com/office/officeart/2018/2/layout/IconCircleList"/>
    <dgm:cxn modelId="{9DEBE67D-F985-4BF3-9E3B-EE270CCE73A3}" type="presParOf" srcId="{76143EEB-5AED-42C2-9414-581491A45274}" destId="{61281C23-C0D2-411C-88AA-22247DB03894}" srcOrd="2" destOrd="0" presId="urn:microsoft.com/office/officeart/2018/2/layout/IconCircleList"/>
    <dgm:cxn modelId="{1DB799F7-B009-4C95-B3C5-DA070BCC5C7F}" type="presParOf" srcId="{76143EEB-5AED-42C2-9414-581491A45274}" destId="{A73630A8-68E6-4821-8733-257D792CDF9E}" srcOrd="3" destOrd="0" presId="urn:microsoft.com/office/officeart/2018/2/layout/IconCircleList"/>
    <dgm:cxn modelId="{76E674D4-4E33-4C6D-B7EA-6AB8DE50B1B6}" type="presParOf" srcId="{2D3D098B-16C7-4E4F-9BBF-579B5D07BCC6}" destId="{2BED5FB0-9C45-4608-8B72-D0CB644E2561}" srcOrd="5" destOrd="0" presId="urn:microsoft.com/office/officeart/2018/2/layout/IconCircleList"/>
    <dgm:cxn modelId="{6ED95404-4EDD-479A-A283-0A770D8FF477}" type="presParOf" srcId="{2D3D098B-16C7-4E4F-9BBF-579B5D07BCC6}" destId="{72308425-AB9E-466F-9477-DDDC11F5F7AD}" srcOrd="6" destOrd="0" presId="urn:microsoft.com/office/officeart/2018/2/layout/IconCircleList"/>
    <dgm:cxn modelId="{46E48851-70D3-4A9C-9057-50891EB69B02}" type="presParOf" srcId="{72308425-AB9E-466F-9477-DDDC11F5F7AD}" destId="{51BD40EE-47D9-4FFA-952C-383331DCDC36}" srcOrd="0" destOrd="0" presId="urn:microsoft.com/office/officeart/2018/2/layout/IconCircleList"/>
    <dgm:cxn modelId="{C15DEBBF-DD6E-499A-8554-11255E7CC7EC}" type="presParOf" srcId="{72308425-AB9E-466F-9477-DDDC11F5F7AD}" destId="{E037D5C9-CADF-44E8-9E85-1D98CB1441E1}" srcOrd="1" destOrd="0" presId="urn:microsoft.com/office/officeart/2018/2/layout/IconCircleList"/>
    <dgm:cxn modelId="{9C49611C-C2AE-4DE7-A1D3-1B9D4C715D92}" type="presParOf" srcId="{72308425-AB9E-466F-9477-DDDC11F5F7AD}" destId="{E27B6D9B-4F49-4C18-A8A5-BC9F6CE01751}" srcOrd="2" destOrd="0" presId="urn:microsoft.com/office/officeart/2018/2/layout/IconCircleList"/>
    <dgm:cxn modelId="{0DC6A528-9BA3-4294-B346-E43DDB63279F}" type="presParOf" srcId="{72308425-AB9E-466F-9477-DDDC11F5F7AD}" destId="{B62D7C08-D5DF-4B32-A9F0-DC454335FFB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2E58E-FFB8-465A-856F-53960BF7C1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4C7AEA-2F34-44CC-80F0-FA369AB634B5}">
      <dgm:prSet/>
      <dgm:spPr/>
      <dgm:t>
        <a:bodyPr/>
        <a:lstStyle/>
        <a:p>
          <a:r>
            <a:rPr lang="en-US" dirty="0"/>
            <a:t>Services are sometimes behind a remote procedure call – application calls a method/function/procedure on a remote host for functionality</a:t>
          </a:r>
        </a:p>
      </dgm:t>
    </dgm:pt>
    <dgm:pt modelId="{D7B08EE2-C160-43DD-8ABF-1FC17411A87F}" type="parTrans" cxnId="{05347D23-A238-4AAA-A8BE-FCABA2F7DBF4}">
      <dgm:prSet/>
      <dgm:spPr/>
      <dgm:t>
        <a:bodyPr/>
        <a:lstStyle/>
        <a:p>
          <a:endParaRPr lang="en-US"/>
        </a:p>
      </dgm:t>
    </dgm:pt>
    <dgm:pt modelId="{64799888-B792-4CDD-9687-DF98A1D2F0C2}" type="sibTrans" cxnId="{05347D23-A238-4AAA-A8BE-FCABA2F7DBF4}">
      <dgm:prSet/>
      <dgm:spPr/>
      <dgm:t>
        <a:bodyPr/>
        <a:lstStyle/>
        <a:p>
          <a:endParaRPr lang="en-US"/>
        </a:p>
      </dgm:t>
    </dgm:pt>
    <dgm:pt modelId="{96434AC7-B35C-48F9-A9C5-507C9D2BEF9A}">
      <dgm:prSet/>
      <dgm:spPr/>
      <dgm:t>
        <a:bodyPr/>
        <a:lstStyle/>
        <a:p>
          <a:r>
            <a:rPr lang="en-US" dirty="0"/>
            <a:t>Usually a portmapper function exists to let querying system know what functions are exposed and what port they are available on</a:t>
          </a:r>
        </a:p>
      </dgm:t>
    </dgm:pt>
    <dgm:pt modelId="{3C6C71C6-E8F7-4AE4-84C1-A32F2FB12CB1}" type="parTrans" cxnId="{C477D8E4-E653-4861-99DF-E6BECC896C42}">
      <dgm:prSet/>
      <dgm:spPr/>
      <dgm:t>
        <a:bodyPr/>
        <a:lstStyle/>
        <a:p>
          <a:endParaRPr lang="en-US"/>
        </a:p>
      </dgm:t>
    </dgm:pt>
    <dgm:pt modelId="{310E6F5B-F21A-4DE5-A473-41C493446331}" type="sibTrans" cxnId="{C477D8E4-E653-4861-99DF-E6BECC896C42}">
      <dgm:prSet/>
      <dgm:spPr/>
      <dgm:t>
        <a:bodyPr/>
        <a:lstStyle/>
        <a:p>
          <a:endParaRPr lang="en-US"/>
        </a:p>
      </dgm:t>
    </dgm:pt>
    <dgm:pt modelId="{1AF7F4CD-1898-4945-80C4-0BB4B30FF773}" type="pres">
      <dgm:prSet presAssocID="{F522E58E-FFB8-465A-856F-53960BF7C162}" presName="root" presStyleCnt="0">
        <dgm:presLayoutVars>
          <dgm:dir/>
          <dgm:resizeHandles val="exact"/>
        </dgm:presLayoutVars>
      </dgm:prSet>
      <dgm:spPr/>
    </dgm:pt>
    <dgm:pt modelId="{CA9EB624-70CC-42E6-967F-584EED014134}" type="pres">
      <dgm:prSet presAssocID="{384C7AEA-2F34-44CC-80F0-FA369AB634B5}" presName="compNode" presStyleCnt="0"/>
      <dgm:spPr/>
    </dgm:pt>
    <dgm:pt modelId="{3AFE4557-4141-4EB9-858E-F42115052B40}" type="pres">
      <dgm:prSet presAssocID="{384C7AEA-2F34-44CC-80F0-FA369AB634B5}" presName="bgRect" presStyleLbl="bgShp" presStyleIdx="0" presStyleCnt="2"/>
      <dgm:spPr/>
    </dgm:pt>
    <dgm:pt modelId="{B6EED32F-7A33-49BD-BE3F-73BEF2C8DA27}" type="pres">
      <dgm:prSet presAssocID="{384C7AEA-2F34-44CC-80F0-FA369AB634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FCF77CC9-2915-41F2-A148-F157424AC476}" type="pres">
      <dgm:prSet presAssocID="{384C7AEA-2F34-44CC-80F0-FA369AB634B5}" presName="spaceRect" presStyleCnt="0"/>
      <dgm:spPr/>
    </dgm:pt>
    <dgm:pt modelId="{C1E73360-F1DB-4132-BE9A-788061D96562}" type="pres">
      <dgm:prSet presAssocID="{384C7AEA-2F34-44CC-80F0-FA369AB634B5}" presName="parTx" presStyleLbl="revTx" presStyleIdx="0" presStyleCnt="2">
        <dgm:presLayoutVars>
          <dgm:chMax val="0"/>
          <dgm:chPref val="0"/>
        </dgm:presLayoutVars>
      </dgm:prSet>
      <dgm:spPr/>
    </dgm:pt>
    <dgm:pt modelId="{C4B10BAF-C73D-44EB-B5E0-7C1EB2D5A4BA}" type="pres">
      <dgm:prSet presAssocID="{64799888-B792-4CDD-9687-DF98A1D2F0C2}" presName="sibTrans" presStyleCnt="0"/>
      <dgm:spPr/>
    </dgm:pt>
    <dgm:pt modelId="{A716D253-B67C-443E-A343-8D60A1E770CB}" type="pres">
      <dgm:prSet presAssocID="{96434AC7-B35C-48F9-A9C5-507C9D2BEF9A}" presName="compNode" presStyleCnt="0"/>
      <dgm:spPr/>
    </dgm:pt>
    <dgm:pt modelId="{4C12250A-DE6F-4E5A-A550-9C01FAAEAD4B}" type="pres">
      <dgm:prSet presAssocID="{96434AC7-B35C-48F9-A9C5-507C9D2BEF9A}" presName="bgRect" presStyleLbl="bgShp" presStyleIdx="1" presStyleCnt="2"/>
      <dgm:spPr/>
    </dgm:pt>
    <dgm:pt modelId="{F741E7BA-A058-4B02-A7CB-CEE20D6E1609}" type="pres">
      <dgm:prSet presAssocID="{96434AC7-B35C-48F9-A9C5-507C9D2BEF9A}" presName="iconRect" presStyleLbl="node1" presStyleIdx="1" presStyleCnt="2"/>
      <dgm:spPr>
        <a:ln>
          <a:noFill/>
        </a:ln>
      </dgm:spPr>
    </dgm:pt>
    <dgm:pt modelId="{541565C3-44E6-423D-9E53-501E7BDB137D}" type="pres">
      <dgm:prSet presAssocID="{96434AC7-B35C-48F9-A9C5-507C9D2BEF9A}" presName="spaceRect" presStyleCnt="0"/>
      <dgm:spPr/>
    </dgm:pt>
    <dgm:pt modelId="{674BCB5E-C1B7-4EB1-8316-21028C492E34}" type="pres">
      <dgm:prSet presAssocID="{96434AC7-B35C-48F9-A9C5-507C9D2BEF9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347D23-A238-4AAA-A8BE-FCABA2F7DBF4}" srcId="{F522E58E-FFB8-465A-856F-53960BF7C162}" destId="{384C7AEA-2F34-44CC-80F0-FA369AB634B5}" srcOrd="0" destOrd="0" parTransId="{D7B08EE2-C160-43DD-8ABF-1FC17411A87F}" sibTransId="{64799888-B792-4CDD-9687-DF98A1D2F0C2}"/>
    <dgm:cxn modelId="{D3FC2A84-EA0B-47A6-882B-8B0A11D1A86F}" type="presOf" srcId="{384C7AEA-2F34-44CC-80F0-FA369AB634B5}" destId="{C1E73360-F1DB-4132-BE9A-788061D96562}" srcOrd="0" destOrd="0" presId="urn:microsoft.com/office/officeart/2018/2/layout/IconVerticalSolidList"/>
    <dgm:cxn modelId="{CD9FE6CB-31CF-42BB-8CEE-25EEEBA2BB3C}" type="presOf" srcId="{F522E58E-FFB8-465A-856F-53960BF7C162}" destId="{1AF7F4CD-1898-4945-80C4-0BB4B30FF773}" srcOrd="0" destOrd="0" presId="urn:microsoft.com/office/officeart/2018/2/layout/IconVerticalSolidList"/>
    <dgm:cxn modelId="{04840CD8-6DBF-48B6-B036-C1FCB92C3CC5}" type="presOf" srcId="{96434AC7-B35C-48F9-A9C5-507C9D2BEF9A}" destId="{674BCB5E-C1B7-4EB1-8316-21028C492E34}" srcOrd="0" destOrd="0" presId="urn:microsoft.com/office/officeart/2018/2/layout/IconVerticalSolidList"/>
    <dgm:cxn modelId="{C477D8E4-E653-4861-99DF-E6BECC896C42}" srcId="{F522E58E-FFB8-465A-856F-53960BF7C162}" destId="{96434AC7-B35C-48F9-A9C5-507C9D2BEF9A}" srcOrd="1" destOrd="0" parTransId="{3C6C71C6-E8F7-4AE4-84C1-A32F2FB12CB1}" sibTransId="{310E6F5B-F21A-4DE5-A473-41C493446331}"/>
    <dgm:cxn modelId="{B0F26534-3264-4C87-99CF-66AF4409FB2D}" type="presParOf" srcId="{1AF7F4CD-1898-4945-80C4-0BB4B30FF773}" destId="{CA9EB624-70CC-42E6-967F-584EED014134}" srcOrd="0" destOrd="0" presId="urn:microsoft.com/office/officeart/2018/2/layout/IconVerticalSolidList"/>
    <dgm:cxn modelId="{CEC11C2C-1578-4DB2-A717-1F1871767D7A}" type="presParOf" srcId="{CA9EB624-70CC-42E6-967F-584EED014134}" destId="{3AFE4557-4141-4EB9-858E-F42115052B40}" srcOrd="0" destOrd="0" presId="urn:microsoft.com/office/officeart/2018/2/layout/IconVerticalSolidList"/>
    <dgm:cxn modelId="{8B00C761-FD45-4792-9C73-5A4694450F87}" type="presParOf" srcId="{CA9EB624-70CC-42E6-967F-584EED014134}" destId="{B6EED32F-7A33-49BD-BE3F-73BEF2C8DA27}" srcOrd="1" destOrd="0" presId="urn:microsoft.com/office/officeart/2018/2/layout/IconVerticalSolidList"/>
    <dgm:cxn modelId="{37563C69-561F-4229-8E73-899B2A99CEBA}" type="presParOf" srcId="{CA9EB624-70CC-42E6-967F-584EED014134}" destId="{FCF77CC9-2915-41F2-A148-F157424AC476}" srcOrd="2" destOrd="0" presId="urn:microsoft.com/office/officeart/2018/2/layout/IconVerticalSolidList"/>
    <dgm:cxn modelId="{344171B5-FC55-4EA0-91EF-B94D8112E702}" type="presParOf" srcId="{CA9EB624-70CC-42E6-967F-584EED014134}" destId="{C1E73360-F1DB-4132-BE9A-788061D96562}" srcOrd="3" destOrd="0" presId="urn:microsoft.com/office/officeart/2018/2/layout/IconVerticalSolidList"/>
    <dgm:cxn modelId="{C62C89D3-5748-4268-95C1-16248C056C84}" type="presParOf" srcId="{1AF7F4CD-1898-4945-80C4-0BB4B30FF773}" destId="{C4B10BAF-C73D-44EB-B5E0-7C1EB2D5A4BA}" srcOrd="1" destOrd="0" presId="urn:microsoft.com/office/officeart/2018/2/layout/IconVerticalSolidList"/>
    <dgm:cxn modelId="{762AF3B0-A668-48EE-8615-6B44985620A2}" type="presParOf" srcId="{1AF7F4CD-1898-4945-80C4-0BB4B30FF773}" destId="{A716D253-B67C-443E-A343-8D60A1E770CB}" srcOrd="2" destOrd="0" presId="urn:microsoft.com/office/officeart/2018/2/layout/IconVerticalSolidList"/>
    <dgm:cxn modelId="{6CD095D9-BBE0-4CFA-97B3-8CF5CF67B9FF}" type="presParOf" srcId="{A716D253-B67C-443E-A343-8D60A1E770CB}" destId="{4C12250A-DE6F-4E5A-A550-9C01FAAEAD4B}" srcOrd="0" destOrd="0" presId="urn:microsoft.com/office/officeart/2018/2/layout/IconVerticalSolidList"/>
    <dgm:cxn modelId="{F29D239D-1186-4E1B-BB9C-9969FF571E42}" type="presParOf" srcId="{A716D253-B67C-443E-A343-8D60A1E770CB}" destId="{F741E7BA-A058-4B02-A7CB-CEE20D6E1609}" srcOrd="1" destOrd="0" presId="urn:microsoft.com/office/officeart/2018/2/layout/IconVerticalSolidList"/>
    <dgm:cxn modelId="{2697E1BD-45BB-4556-AC1A-0C8D67CC19AD}" type="presParOf" srcId="{A716D253-B67C-443E-A343-8D60A1E770CB}" destId="{541565C3-44E6-423D-9E53-501E7BDB137D}" srcOrd="2" destOrd="0" presId="urn:microsoft.com/office/officeart/2018/2/layout/IconVerticalSolidList"/>
    <dgm:cxn modelId="{9DDFF433-1D42-4BF7-AC01-773B7E2BB5B2}" type="presParOf" srcId="{A716D253-B67C-443E-A343-8D60A1E770CB}" destId="{674BCB5E-C1B7-4EB1-8316-21028C492E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BA426-6711-4DD4-A4CF-6851E71FE89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4AD10F-4525-4C86-A95D-FE105C697034}">
      <dgm:prSet/>
      <dgm:spPr/>
      <dgm:t>
        <a:bodyPr/>
        <a:lstStyle/>
        <a:p>
          <a:r>
            <a:rPr lang="en-US" dirty="0"/>
            <a:t>Network File System (NFS)</a:t>
          </a:r>
        </a:p>
      </dgm:t>
    </dgm:pt>
    <dgm:pt modelId="{C3094E2D-8F4E-4D8F-80DE-71CD21ABB95C}" type="sibTrans" cxnId="{51702DD7-5C1B-4EED-8C08-DFD3562C2096}">
      <dgm:prSet/>
      <dgm:spPr/>
      <dgm:t>
        <a:bodyPr/>
        <a:lstStyle/>
        <a:p>
          <a:endParaRPr lang="en-US"/>
        </a:p>
      </dgm:t>
    </dgm:pt>
    <dgm:pt modelId="{B3CEB008-4FAF-4C49-9060-B851181D4BCE}" type="parTrans" cxnId="{51702DD7-5C1B-4EED-8C08-DFD3562C2096}">
      <dgm:prSet/>
      <dgm:spPr/>
      <dgm:t>
        <a:bodyPr/>
        <a:lstStyle/>
        <a:p>
          <a:endParaRPr lang="en-US"/>
        </a:p>
      </dgm:t>
    </dgm:pt>
    <dgm:pt modelId="{DDC13EB2-6CB4-47B5-885E-54AA8A379EEC}">
      <dgm:prSet/>
      <dgm:spPr/>
      <dgm:t>
        <a:bodyPr/>
        <a:lstStyle/>
        <a:p>
          <a:r>
            <a:rPr lang="en-US" dirty="0"/>
            <a:t>Server Message Block (SMB)</a:t>
          </a:r>
        </a:p>
      </dgm:t>
    </dgm:pt>
    <dgm:pt modelId="{80F5EAE9-321D-4D1D-B2CF-89598C07EF1F}" type="sibTrans" cxnId="{1F7FF2A3-6127-4678-ACAE-2287300BE35E}">
      <dgm:prSet/>
      <dgm:spPr/>
      <dgm:t>
        <a:bodyPr/>
        <a:lstStyle/>
        <a:p>
          <a:endParaRPr lang="en-US"/>
        </a:p>
      </dgm:t>
    </dgm:pt>
    <dgm:pt modelId="{25085C25-B74C-42C7-8587-D3411960CC33}" type="parTrans" cxnId="{1F7FF2A3-6127-4678-ACAE-2287300BE35E}">
      <dgm:prSet/>
      <dgm:spPr/>
      <dgm:t>
        <a:bodyPr/>
        <a:lstStyle/>
        <a:p>
          <a:endParaRPr lang="en-US"/>
        </a:p>
      </dgm:t>
    </dgm:pt>
    <dgm:pt modelId="{D0009F2E-7D27-5442-9516-40F5D4D5C281}" type="pres">
      <dgm:prSet presAssocID="{C5EBA426-6711-4DD4-A4CF-6851E71FE8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A19D7B-BFD9-8447-A97B-D79A82C2669A}" type="pres">
      <dgm:prSet presAssocID="{884AD10F-4525-4C86-A95D-FE105C697034}" presName="hierRoot1" presStyleCnt="0"/>
      <dgm:spPr/>
    </dgm:pt>
    <dgm:pt modelId="{EE7FAC48-6A67-9D4E-AE74-661286A617CC}" type="pres">
      <dgm:prSet presAssocID="{884AD10F-4525-4C86-A95D-FE105C697034}" presName="composite" presStyleCnt="0"/>
      <dgm:spPr/>
    </dgm:pt>
    <dgm:pt modelId="{B63B3912-3BC3-B343-B978-44F3B4DE70FD}" type="pres">
      <dgm:prSet presAssocID="{884AD10F-4525-4C86-A95D-FE105C697034}" presName="background" presStyleLbl="node0" presStyleIdx="0" presStyleCnt="2"/>
      <dgm:spPr/>
    </dgm:pt>
    <dgm:pt modelId="{FC0A8CF7-0A29-8C4D-8AE0-4F6B2B13E176}" type="pres">
      <dgm:prSet presAssocID="{884AD10F-4525-4C86-A95D-FE105C697034}" presName="text" presStyleLbl="fgAcc0" presStyleIdx="0" presStyleCnt="2">
        <dgm:presLayoutVars>
          <dgm:chPref val="3"/>
        </dgm:presLayoutVars>
      </dgm:prSet>
      <dgm:spPr/>
    </dgm:pt>
    <dgm:pt modelId="{80F19B39-5C6C-1649-B59E-91074FDEE424}" type="pres">
      <dgm:prSet presAssocID="{884AD10F-4525-4C86-A95D-FE105C697034}" presName="hierChild2" presStyleCnt="0"/>
      <dgm:spPr/>
    </dgm:pt>
    <dgm:pt modelId="{E0F86FDD-259D-234B-86A1-3304E4D3A5E4}" type="pres">
      <dgm:prSet presAssocID="{DDC13EB2-6CB4-47B5-885E-54AA8A379EEC}" presName="hierRoot1" presStyleCnt="0"/>
      <dgm:spPr/>
    </dgm:pt>
    <dgm:pt modelId="{9B17F392-1A7A-934A-BFE5-B34BD44D5B31}" type="pres">
      <dgm:prSet presAssocID="{DDC13EB2-6CB4-47B5-885E-54AA8A379EEC}" presName="composite" presStyleCnt="0"/>
      <dgm:spPr/>
    </dgm:pt>
    <dgm:pt modelId="{17F68E14-60D7-7B4B-92DE-EEAE32E6F471}" type="pres">
      <dgm:prSet presAssocID="{DDC13EB2-6CB4-47B5-885E-54AA8A379EEC}" presName="background" presStyleLbl="node0" presStyleIdx="1" presStyleCnt="2"/>
      <dgm:spPr/>
    </dgm:pt>
    <dgm:pt modelId="{98CB9029-4AE0-C84F-96A4-87D225B59610}" type="pres">
      <dgm:prSet presAssocID="{DDC13EB2-6CB4-47B5-885E-54AA8A379EEC}" presName="text" presStyleLbl="fgAcc0" presStyleIdx="1" presStyleCnt="2">
        <dgm:presLayoutVars>
          <dgm:chPref val="3"/>
        </dgm:presLayoutVars>
      </dgm:prSet>
      <dgm:spPr/>
    </dgm:pt>
    <dgm:pt modelId="{0A5A3E5A-5ED4-2549-B23E-82558B9540FA}" type="pres">
      <dgm:prSet presAssocID="{DDC13EB2-6CB4-47B5-885E-54AA8A379EEC}" presName="hierChild2" presStyleCnt="0"/>
      <dgm:spPr/>
    </dgm:pt>
  </dgm:ptLst>
  <dgm:cxnLst>
    <dgm:cxn modelId="{2B42C76B-8654-6740-BBCA-4E12DFB59C0F}" type="presOf" srcId="{C5EBA426-6711-4DD4-A4CF-6851E71FE892}" destId="{D0009F2E-7D27-5442-9516-40F5D4D5C281}" srcOrd="0" destOrd="0" presId="urn:microsoft.com/office/officeart/2005/8/layout/hierarchy1"/>
    <dgm:cxn modelId="{1F7FF2A3-6127-4678-ACAE-2287300BE35E}" srcId="{C5EBA426-6711-4DD4-A4CF-6851E71FE892}" destId="{DDC13EB2-6CB4-47B5-885E-54AA8A379EEC}" srcOrd="1" destOrd="0" parTransId="{25085C25-B74C-42C7-8587-D3411960CC33}" sibTransId="{80F5EAE9-321D-4D1D-B2CF-89598C07EF1F}"/>
    <dgm:cxn modelId="{7E9800AC-FDA7-F24E-9F82-5297DD95BF23}" type="presOf" srcId="{884AD10F-4525-4C86-A95D-FE105C697034}" destId="{FC0A8CF7-0A29-8C4D-8AE0-4F6B2B13E176}" srcOrd="0" destOrd="0" presId="urn:microsoft.com/office/officeart/2005/8/layout/hierarchy1"/>
    <dgm:cxn modelId="{51702DD7-5C1B-4EED-8C08-DFD3562C2096}" srcId="{C5EBA426-6711-4DD4-A4CF-6851E71FE892}" destId="{884AD10F-4525-4C86-A95D-FE105C697034}" srcOrd="0" destOrd="0" parTransId="{B3CEB008-4FAF-4C49-9060-B851181D4BCE}" sibTransId="{C3094E2D-8F4E-4D8F-80DE-71CD21ABB95C}"/>
    <dgm:cxn modelId="{8E3F34E1-6BD4-FA41-BA62-9CA7FB4FC18B}" type="presOf" srcId="{DDC13EB2-6CB4-47B5-885E-54AA8A379EEC}" destId="{98CB9029-4AE0-C84F-96A4-87D225B59610}" srcOrd="0" destOrd="0" presId="urn:microsoft.com/office/officeart/2005/8/layout/hierarchy1"/>
    <dgm:cxn modelId="{14019D13-DD9A-4748-B13B-8C792519A6E2}" type="presParOf" srcId="{D0009F2E-7D27-5442-9516-40F5D4D5C281}" destId="{5CA19D7B-BFD9-8447-A97B-D79A82C2669A}" srcOrd="0" destOrd="0" presId="urn:microsoft.com/office/officeart/2005/8/layout/hierarchy1"/>
    <dgm:cxn modelId="{9C919649-4AB0-1641-B254-EF9B51CE0888}" type="presParOf" srcId="{5CA19D7B-BFD9-8447-A97B-D79A82C2669A}" destId="{EE7FAC48-6A67-9D4E-AE74-661286A617CC}" srcOrd="0" destOrd="0" presId="urn:microsoft.com/office/officeart/2005/8/layout/hierarchy1"/>
    <dgm:cxn modelId="{7DA7B8C8-E3DB-9A4E-BE38-70A6EBACB3D1}" type="presParOf" srcId="{EE7FAC48-6A67-9D4E-AE74-661286A617CC}" destId="{B63B3912-3BC3-B343-B978-44F3B4DE70FD}" srcOrd="0" destOrd="0" presId="urn:microsoft.com/office/officeart/2005/8/layout/hierarchy1"/>
    <dgm:cxn modelId="{121C8782-7A4B-A04C-BBA1-53016C56CC9A}" type="presParOf" srcId="{EE7FAC48-6A67-9D4E-AE74-661286A617CC}" destId="{FC0A8CF7-0A29-8C4D-8AE0-4F6B2B13E176}" srcOrd="1" destOrd="0" presId="urn:microsoft.com/office/officeart/2005/8/layout/hierarchy1"/>
    <dgm:cxn modelId="{622CEAE1-A7E7-044E-B043-C7B5D8F58DCA}" type="presParOf" srcId="{5CA19D7B-BFD9-8447-A97B-D79A82C2669A}" destId="{80F19B39-5C6C-1649-B59E-91074FDEE424}" srcOrd="1" destOrd="0" presId="urn:microsoft.com/office/officeart/2005/8/layout/hierarchy1"/>
    <dgm:cxn modelId="{63FF84C8-04CB-AB47-B993-30A2B3F92AD3}" type="presParOf" srcId="{D0009F2E-7D27-5442-9516-40F5D4D5C281}" destId="{E0F86FDD-259D-234B-86A1-3304E4D3A5E4}" srcOrd="1" destOrd="0" presId="urn:microsoft.com/office/officeart/2005/8/layout/hierarchy1"/>
    <dgm:cxn modelId="{6B49CD9A-EEB0-FC42-9941-1357E5FE2765}" type="presParOf" srcId="{E0F86FDD-259D-234B-86A1-3304E4D3A5E4}" destId="{9B17F392-1A7A-934A-BFE5-B34BD44D5B31}" srcOrd="0" destOrd="0" presId="urn:microsoft.com/office/officeart/2005/8/layout/hierarchy1"/>
    <dgm:cxn modelId="{FFC64FC7-B291-0B45-9B5A-AD785EDCA9B0}" type="presParOf" srcId="{9B17F392-1A7A-934A-BFE5-B34BD44D5B31}" destId="{17F68E14-60D7-7B4B-92DE-EEAE32E6F471}" srcOrd="0" destOrd="0" presId="urn:microsoft.com/office/officeart/2005/8/layout/hierarchy1"/>
    <dgm:cxn modelId="{99FF5092-92F9-3A4C-A15B-C9E964A3C819}" type="presParOf" srcId="{9B17F392-1A7A-934A-BFE5-B34BD44D5B31}" destId="{98CB9029-4AE0-C84F-96A4-87D225B59610}" srcOrd="1" destOrd="0" presId="urn:microsoft.com/office/officeart/2005/8/layout/hierarchy1"/>
    <dgm:cxn modelId="{402825EC-C5F0-7646-A8D2-EAD153B939C8}" type="presParOf" srcId="{E0F86FDD-259D-234B-86A1-3304E4D3A5E4}" destId="{0A5A3E5A-5ED4-2549-B23E-82558B9540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09B408-3952-4B28-836D-24927296FC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38E1C6-3686-437B-9AE7-6175F0DB949A}">
      <dgm:prSet/>
      <dgm:spPr/>
      <dgm:t>
        <a:bodyPr/>
        <a:lstStyle/>
        <a:p>
          <a:r>
            <a:rPr lang="en-US" dirty="0"/>
            <a:t>Nmap supports scripts for extending functionality</a:t>
          </a:r>
        </a:p>
      </dgm:t>
    </dgm:pt>
    <dgm:pt modelId="{79B086CF-4DF4-4969-8CCA-A4143B260CFA}" type="parTrans" cxnId="{F058A6D2-4758-4921-B2A3-426F45C02AAD}">
      <dgm:prSet/>
      <dgm:spPr/>
      <dgm:t>
        <a:bodyPr/>
        <a:lstStyle/>
        <a:p>
          <a:endParaRPr lang="en-US"/>
        </a:p>
      </dgm:t>
    </dgm:pt>
    <dgm:pt modelId="{A83C704D-56AF-4B31-B43F-809812A04AF7}" type="sibTrans" cxnId="{F058A6D2-4758-4921-B2A3-426F45C02AAD}">
      <dgm:prSet/>
      <dgm:spPr/>
      <dgm:t>
        <a:bodyPr/>
        <a:lstStyle/>
        <a:p>
          <a:endParaRPr lang="en-US"/>
        </a:p>
      </dgm:t>
    </dgm:pt>
    <dgm:pt modelId="{1ADC0D9C-644D-40AF-B246-EEFACEECAA05}">
      <dgm:prSet/>
      <dgm:spPr/>
      <dgm:t>
        <a:bodyPr/>
        <a:lstStyle/>
        <a:p>
          <a:r>
            <a:rPr lang="en-US" dirty="0"/>
            <a:t>Scripts written in Lua, though really the script is written using the functions and variables exposed by the Nmap Scripting Engine library</a:t>
          </a:r>
        </a:p>
      </dgm:t>
    </dgm:pt>
    <dgm:pt modelId="{F599DF99-DF3F-4E48-9505-B2301032270F}" type="parTrans" cxnId="{4C7EDDC5-ACD9-4848-8D83-7C56C4EA1C22}">
      <dgm:prSet/>
      <dgm:spPr/>
      <dgm:t>
        <a:bodyPr/>
        <a:lstStyle/>
        <a:p>
          <a:endParaRPr lang="en-US"/>
        </a:p>
      </dgm:t>
    </dgm:pt>
    <dgm:pt modelId="{6F4C2859-ACE6-4B72-892F-911FFDA1E5A2}" type="sibTrans" cxnId="{4C7EDDC5-ACD9-4848-8D83-7C56C4EA1C22}">
      <dgm:prSet/>
      <dgm:spPr/>
      <dgm:t>
        <a:bodyPr/>
        <a:lstStyle/>
        <a:p>
          <a:endParaRPr lang="en-US"/>
        </a:p>
      </dgm:t>
    </dgm:pt>
    <dgm:pt modelId="{F4E8C02B-6226-4EB9-A773-2235CA4B78E1}">
      <dgm:prSet/>
      <dgm:spPr/>
      <dgm:t>
        <a:bodyPr/>
        <a:lstStyle/>
        <a:p>
          <a:r>
            <a:rPr lang="en-US" dirty="0"/>
            <a:t>Script gets called by a port rule – the script identifies what ports it wants to probe so when one of those ports is found to be open, the script gets called</a:t>
          </a:r>
        </a:p>
      </dgm:t>
    </dgm:pt>
    <dgm:pt modelId="{96BFBC42-D92C-411A-B24E-302B71438633}" type="parTrans" cxnId="{DC01794C-EF85-45CD-A9A8-0A4D7FA596DB}">
      <dgm:prSet/>
      <dgm:spPr/>
      <dgm:t>
        <a:bodyPr/>
        <a:lstStyle/>
        <a:p>
          <a:endParaRPr lang="en-US"/>
        </a:p>
      </dgm:t>
    </dgm:pt>
    <dgm:pt modelId="{2CC1FB67-5C0C-4B16-8D79-51CE3DC476EF}" type="sibTrans" cxnId="{DC01794C-EF85-45CD-A9A8-0A4D7FA596DB}">
      <dgm:prSet/>
      <dgm:spPr/>
      <dgm:t>
        <a:bodyPr/>
        <a:lstStyle/>
        <a:p>
          <a:endParaRPr lang="en-US"/>
        </a:p>
      </dgm:t>
    </dgm:pt>
    <dgm:pt modelId="{A9A5D25D-B55C-47BE-8F84-2D1ED866A12D}">
      <dgm:prSet/>
      <dgm:spPr/>
      <dgm:t>
        <a:bodyPr/>
        <a:lstStyle/>
        <a:p>
          <a:r>
            <a:rPr lang="en-US" dirty="0"/>
            <a:t>Script can do any interaction with the remote service it wants</a:t>
          </a:r>
        </a:p>
      </dgm:t>
    </dgm:pt>
    <dgm:pt modelId="{D0D0D4B3-38D2-4151-92A1-F6612608203F}" type="parTrans" cxnId="{9A306998-D2EC-48F1-B367-0518E2A33E96}">
      <dgm:prSet/>
      <dgm:spPr/>
      <dgm:t>
        <a:bodyPr/>
        <a:lstStyle/>
        <a:p>
          <a:endParaRPr lang="en-US"/>
        </a:p>
      </dgm:t>
    </dgm:pt>
    <dgm:pt modelId="{F057BE4F-983A-4420-BBF2-2C40ED64C3EE}" type="sibTrans" cxnId="{9A306998-D2EC-48F1-B367-0518E2A33E96}">
      <dgm:prSet/>
      <dgm:spPr/>
      <dgm:t>
        <a:bodyPr/>
        <a:lstStyle/>
        <a:p>
          <a:endParaRPr lang="en-US"/>
        </a:p>
      </dgm:t>
    </dgm:pt>
    <dgm:pt modelId="{E35DFA6E-2C3A-4BCF-A048-5CD8CF5B2728}" type="pres">
      <dgm:prSet presAssocID="{3E09B408-3952-4B28-836D-24927296FCA3}" presName="root" presStyleCnt="0">
        <dgm:presLayoutVars>
          <dgm:dir/>
          <dgm:resizeHandles val="exact"/>
        </dgm:presLayoutVars>
      </dgm:prSet>
      <dgm:spPr/>
    </dgm:pt>
    <dgm:pt modelId="{B5EDB2ED-86F4-4386-8991-E43C7AE77989}" type="pres">
      <dgm:prSet presAssocID="{3E09B408-3952-4B28-836D-24927296FCA3}" presName="container" presStyleCnt="0">
        <dgm:presLayoutVars>
          <dgm:dir/>
          <dgm:resizeHandles val="exact"/>
        </dgm:presLayoutVars>
      </dgm:prSet>
      <dgm:spPr/>
    </dgm:pt>
    <dgm:pt modelId="{37FF1405-620C-4F23-8065-2EA47EC96D2C}" type="pres">
      <dgm:prSet presAssocID="{8138E1C6-3686-437B-9AE7-6175F0DB949A}" presName="compNode" presStyleCnt="0"/>
      <dgm:spPr/>
    </dgm:pt>
    <dgm:pt modelId="{923E81A3-01DB-4A4A-9590-699B4E671669}" type="pres">
      <dgm:prSet presAssocID="{8138E1C6-3686-437B-9AE7-6175F0DB949A}" presName="iconBgRect" presStyleLbl="bgShp" presStyleIdx="0" presStyleCnt="4"/>
      <dgm:spPr/>
    </dgm:pt>
    <dgm:pt modelId="{40EB4C47-EF2A-4355-A9F6-7ACC032921D7}" type="pres">
      <dgm:prSet presAssocID="{8138E1C6-3686-437B-9AE7-6175F0DB94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3587E6-08E2-44F4-BBBA-C01F0035576B}" type="pres">
      <dgm:prSet presAssocID="{8138E1C6-3686-437B-9AE7-6175F0DB949A}" presName="spaceRect" presStyleCnt="0"/>
      <dgm:spPr/>
    </dgm:pt>
    <dgm:pt modelId="{B42E5B2F-6EE9-43E6-B861-61A5380F6899}" type="pres">
      <dgm:prSet presAssocID="{8138E1C6-3686-437B-9AE7-6175F0DB949A}" presName="textRect" presStyleLbl="revTx" presStyleIdx="0" presStyleCnt="4">
        <dgm:presLayoutVars>
          <dgm:chMax val="1"/>
          <dgm:chPref val="1"/>
        </dgm:presLayoutVars>
      </dgm:prSet>
      <dgm:spPr/>
    </dgm:pt>
    <dgm:pt modelId="{213D34F2-9D77-4A23-8655-37C4E279B790}" type="pres">
      <dgm:prSet presAssocID="{A83C704D-56AF-4B31-B43F-809812A04AF7}" presName="sibTrans" presStyleLbl="sibTrans2D1" presStyleIdx="0" presStyleCnt="0"/>
      <dgm:spPr/>
    </dgm:pt>
    <dgm:pt modelId="{80495890-AEC6-489F-B410-5C904AD8159E}" type="pres">
      <dgm:prSet presAssocID="{1ADC0D9C-644D-40AF-B246-EEFACEECAA05}" presName="compNode" presStyleCnt="0"/>
      <dgm:spPr/>
    </dgm:pt>
    <dgm:pt modelId="{6739D053-6993-4CA7-89A2-96B6D45F34B4}" type="pres">
      <dgm:prSet presAssocID="{1ADC0D9C-644D-40AF-B246-EEFACEECAA05}" presName="iconBgRect" presStyleLbl="bgShp" presStyleIdx="1" presStyleCnt="4"/>
      <dgm:spPr/>
    </dgm:pt>
    <dgm:pt modelId="{DF9B6182-CF08-45A1-96E1-AE912EAB8C59}" type="pres">
      <dgm:prSet presAssocID="{1ADC0D9C-644D-40AF-B246-EEFACEECAA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B84EAFA2-E4C6-4D97-A2C8-4C9E44F2C3B6}" type="pres">
      <dgm:prSet presAssocID="{1ADC0D9C-644D-40AF-B246-EEFACEECAA05}" presName="spaceRect" presStyleCnt="0"/>
      <dgm:spPr/>
    </dgm:pt>
    <dgm:pt modelId="{DC3B1D7F-30C1-4E1B-8135-47DBD98CCFDA}" type="pres">
      <dgm:prSet presAssocID="{1ADC0D9C-644D-40AF-B246-EEFACEECAA05}" presName="textRect" presStyleLbl="revTx" presStyleIdx="1" presStyleCnt="4">
        <dgm:presLayoutVars>
          <dgm:chMax val="1"/>
          <dgm:chPref val="1"/>
        </dgm:presLayoutVars>
      </dgm:prSet>
      <dgm:spPr/>
    </dgm:pt>
    <dgm:pt modelId="{0A3A8D39-3BDC-49EB-9579-66E0763B4386}" type="pres">
      <dgm:prSet presAssocID="{6F4C2859-ACE6-4B72-892F-911FFDA1E5A2}" presName="sibTrans" presStyleLbl="sibTrans2D1" presStyleIdx="0" presStyleCnt="0"/>
      <dgm:spPr/>
    </dgm:pt>
    <dgm:pt modelId="{011BF53B-D80F-40C8-8395-5DEEC889B6BB}" type="pres">
      <dgm:prSet presAssocID="{F4E8C02B-6226-4EB9-A773-2235CA4B78E1}" presName="compNode" presStyleCnt="0"/>
      <dgm:spPr/>
    </dgm:pt>
    <dgm:pt modelId="{03098BA0-A261-4F9D-9B73-8AA2689AD05A}" type="pres">
      <dgm:prSet presAssocID="{F4E8C02B-6226-4EB9-A773-2235CA4B78E1}" presName="iconBgRect" presStyleLbl="bgShp" presStyleIdx="2" presStyleCnt="4"/>
      <dgm:spPr/>
    </dgm:pt>
    <dgm:pt modelId="{2AA25F09-4428-4941-AF06-52491E219CBC}" type="pres">
      <dgm:prSet presAssocID="{F4E8C02B-6226-4EB9-A773-2235CA4B78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2"/>
        </a:ext>
      </dgm:extLst>
    </dgm:pt>
    <dgm:pt modelId="{9A61F858-AAD7-460F-98ED-52AB0048E4D2}" type="pres">
      <dgm:prSet presAssocID="{F4E8C02B-6226-4EB9-A773-2235CA4B78E1}" presName="spaceRect" presStyleCnt="0"/>
      <dgm:spPr/>
    </dgm:pt>
    <dgm:pt modelId="{EC515FA2-B8A9-4032-8C28-F2E5177296FF}" type="pres">
      <dgm:prSet presAssocID="{F4E8C02B-6226-4EB9-A773-2235CA4B78E1}" presName="textRect" presStyleLbl="revTx" presStyleIdx="2" presStyleCnt="4">
        <dgm:presLayoutVars>
          <dgm:chMax val="1"/>
          <dgm:chPref val="1"/>
        </dgm:presLayoutVars>
      </dgm:prSet>
      <dgm:spPr/>
    </dgm:pt>
    <dgm:pt modelId="{A6D16FE2-539E-44B6-93B1-A0D0163C13B8}" type="pres">
      <dgm:prSet presAssocID="{2CC1FB67-5C0C-4B16-8D79-51CE3DC476EF}" presName="sibTrans" presStyleLbl="sibTrans2D1" presStyleIdx="0" presStyleCnt="0"/>
      <dgm:spPr/>
    </dgm:pt>
    <dgm:pt modelId="{266046E0-9F55-4D1E-87A3-A913C22CD10A}" type="pres">
      <dgm:prSet presAssocID="{A9A5D25D-B55C-47BE-8F84-2D1ED866A12D}" presName="compNode" presStyleCnt="0"/>
      <dgm:spPr/>
    </dgm:pt>
    <dgm:pt modelId="{7C36E810-E299-46A0-A49A-E99F5AE7968E}" type="pres">
      <dgm:prSet presAssocID="{A9A5D25D-B55C-47BE-8F84-2D1ED866A12D}" presName="iconBgRect" presStyleLbl="bgShp" presStyleIdx="3" presStyleCnt="4"/>
      <dgm:spPr/>
    </dgm:pt>
    <dgm:pt modelId="{5CA1FC95-19CE-4D2E-887A-56E522C1ADC3}" type="pres">
      <dgm:prSet presAssocID="{A9A5D25D-B55C-47BE-8F84-2D1ED866A1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C2B7928-542D-4878-A6F2-E67CC199C8DC}" type="pres">
      <dgm:prSet presAssocID="{A9A5D25D-B55C-47BE-8F84-2D1ED866A12D}" presName="spaceRect" presStyleCnt="0"/>
      <dgm:spPr/>
    </dgm:pt>
    <dgm:pt modelId="{057A1407-408D-4AC7-B64D-7F5278E46514}" type="pres">
      <dgm:prSet presAssocID="{A9A5D25D-B55C-47BE-8F84-2D1ED866A1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411318-37A6-4075-A502-C15299739099}" type="presOf" srcId="{1ADC0D9C-644D-40AF-B246-EEFACEECAA05}" destId="{DC3B1D7F-30C1-4E1B-8135-47DBD98CCFDA}" srcOrd="0" destOrd="0" presId="urn:microsoft.com/office/officeart/2018/2/layout/IconCircleList"/>
    <dgm:cxn modelId="{E23EAC37-56CE-47AE-BF1D-75F42364D613}" type="presOf" srcId="{F4E8C02B-6226-4EB9-A773-2235CA4B78E1}" destId="{EC515FA2-B8A9-4032-8C28-F2E5177296FF}" srcOrd="0" destOrd="0" presId="urn:microsoft.com/office/officeart/2018/2/layout/IconCircleList"/>
    <dgm:cxn modelId="{DC01794C-EF85-45CD-A9A8-0A4D7FA596DB}" srcId="{3E09B408-3952-4B28-836D-24927296FCA3}" destId="{F4E8C02B-6226-4EB9-A773-2235CA4B78E1}" srcOrd="2" destOrd="0" parTransId="{96BFBC42-D92C-411A-B24E-302B71438633}" sibTransId="{2CC1FB67-5C0C-4B16-8D79-51CE3DC476EF}"/>
    <dgm:cxn modelId="{A9982485-2B8B-4EE1-BD75-869F17E03519}" type="presOf" srcId="{3E09B408-3952-4B28-836D-24927296FCA3}" destId="{E35DFA6E-2C3A-4BCF-A048-5CD8CF5B2728}" srcOrd="0" destOrd="0" presId="urn:microsoft.com/office/officeart/2018/2/layout/IconCircleList"/>
    <dgm:cxn modelId="{9A306998-D2EC-48F1-B367-0518E2A33E96}" srcId="{3E09B408-3952-4B28-836D-24927296FCA3}" destId="{A9A5D25D-B55C-47BE-8F84-2D1ED866A12D}" srcOrd="3" destOrd="0" parTransId="{D0D0D4B3-38D2-4151-92A1-F6612608203F}" sibTransId="{F057BE4F-983A-4420-BBF2-2C40ED64C3EE}"/>
    <dgm:cxn modelId="{67A7F19A-9640-4180-987D-B26233A95292}" type="presOf" srcId="{A83C704D-56AF-4B31-B43F-809812A04AF7}" destId="{213D34F2-9D77-4A23-8655-37C4E279B790}" srcOrd="0" destOrd="0" presId="urn:microsoft.com/office/officeart/2018/2/layout/IconCircleList"/>
    <dgm:cxn modelId="{F0E557AC-5FCA-4DE3-9CCD-FE6FF139D0D9}" type="presOf" srcId="{A9A5D25D-B55C-47BE-8F84-2D1ED866A12D}" destId="{057A1407-408D-4AC7-B64D-7F5278E46514}" srcOrd="0" destOrd="0" presId="urn:microsoft.com/office/officeart/2018/2/layout/IconCircleList"/>
    <dgm:cxn modelId="{E5FFDCBB-2F0F-4405-AC6D-CD75F5B5EF4D}" type="presOf" srcId="{8138E1C6-3686-437B-9AE7-6175F0DB949A}" destId="{B42E5B2F-6EE9-43E6-B861-61A5380F6899}" srcOrd="0" destOrd="0" presId="urn:microsoft.com/office/officeart/2018/2/layout/IconCircleList"/>
    <dgm:cxn modelId="{4C7EDDC5-ACD9-4848-8D83-7C56C4EA1C22}" srcId="{3E09B408-3952-4B28-836D-24927296FCA3}" destId="{1ADC0D9C-644D-40AF-B246-EEFACEECAA05}" srcOrd="1" destOrd="0" parTransId="{F599DF99-DF3F-4E48-9505-B2301032270F}" sibTransId="{6F4C2859-ACE6-4B72-892F-911FFDA1E5A2}"/>
    <dgm:cxn modelId="{F058A6D2-4758-4921-B2A3-426F45C02AAD}" srcId="{3E09B408-3952-4B28-836D-24927296FCA3}" destId="{8138E1C6-3686-437B-9AE7-6175F0DB949A}" srcOrd="0" destOrd="0" parTransId="{79B086CF-4DF4-4969-8CCA-A4143B260CFA}" sibTransId="{A83C704D-56AF-4B31-B43F-809812A04AF7}"/>
    <dgm:cxn modelId="{F64A62DC-B28B-47D0-83F1-5BD4C6ABE30D}" type="presOf" srcId="{2CC1FB67-5C0C-4B16-8D79-51CE3DC476EF}" destId="{A6D16FE2-539E-44B6-93B1-A0D0163C13B8}" srcOrd="0" destOrd="0" presId="urn:microsoft.com/office/officeart/2018/2/layout/IconCircleList"/>
    <dgm:cxn modelId="{896ECAEC-68A3-4527-9D7D-5DCE61780C0A}" type="presOf" srcId="{6F4C2859-ACE6-4B72-892F-911FFDA1E5A2}" destId="{0A3A8D39-3BDC-49EB-9579-66E0763B4386}" srcOrd="0" destOrd="0" presId="urn:microsoft.com/office/officeart/2018/2/layout/IconCircleList"/>
    <dgm:cxn modelId="{E2132753-9642-4B33-A183-24F6136F464B}" type="presParOf" srcId="{E35DFA6E-2C3A-4BCF-A048-5CD8CF5B2728}" destId="{B5EDB2ED-86F4-4386-8991-E43C7AE77989}" srcOrd="0" destOrd="0" presId="urn:microsoft.com/office/officeart/2018/2/layout/IconCircleList"/>
    <dgm:cxn modelId="{3287560A-19ED-4842-B6EF-84128BA0B70A}" type="presParOf" srcId="{B5EDB2ED-86F4-4386-8991-E43C7AE77989}" destId="{37FF1405-620C-4F23-8065-2EA47EC96D2C}" srcOrd="0" destOrd="0" presId="urn:microsoft.com/office/officeart/2018/2/layout/IconCircleList"/>
    <dgm:cxn modelId="{BFE8D6EB-6186-44D5-A5E1-CE645230872B}" type="presParOf" srcId="{37FF1405-620C-4F23-8065-2EA47EC96D2C}" destId="{923E81A3-01DB-4A4A-9590-699B4E671669}" srcOrd="0" destOrd="0" presId="urn:microsoft.com/office/officeart/2018/2/layout/IconCircleList"/>
    <dgm:cxn modelId="{FEB5A8B9-A70D-4419-B5D0-92E73EA54EB1}" type="presParOf" srcId="{37FF1405-620C-4F23-8065-2EA47EC96D2C}" destId="{40EB4C47-EF2A-4355-A9F6-7ACC032921D7}" srcOrd="1" destOrd="0" presId="urn:microsoft.com/office/officeart/2018/2/layout/IconCircleList"/>
    <dgm:cxn modelId="{22E22908-38B8-43A6-9E5E-14A632C91E04}" type="presParOf" srcId="{37FF1405-620C-4F23-8065-2EA47EC96D2C}" destId="{C03587E6-08E2-44F4-BBBA-C01F0035576B}" srcOrd="2" destOrd="0" presId="urn:microsoft.com/office/officeart/2018/2/layout/IconCircleList"/>
    <dgm:cxn modelId="{A6F3BCFC-2C37-42FC-B067-CA2C28624CC7}" type="presParOf" srcId="{37FF1405-620C-4F23-8065-2EA47EC96D2C}" destId="{B42E5B2F-6EE9-43E6-B861-61A5380F6899}" srcOrd="3" destOrd="0" presId="urn:microsoft.com/office/officeart/2018/2/layout/IconCircleList"/>
    <dgm:cxn modelId="{2284EABB-A735-4AAC-9822-CFE8E7474847}" type="presParOf" srcId="{B5EDB2ED-86F4-4386-8991-E43C7AE77989}" destId="{213D34F2-9D77-4A23-8655-37C4E279B790}" srcOrd="1" destOrd="0" presId="urn:microsoft.com/office/officeart/2018/2/layout/IconCircleList"/>
    <dgm:cxn modelId="{4215A6D7-0DAD-4140-BE75-F2ECB16E677A}" type="presParOf" srcId="{B5EDB2ED-86F4-4386-8991-E43C7AE77989}" destId="{80495890-AEC6-489F-B410-5C904AD8159E}" srcOrd="2" destOrd="0" presId="urn:microsoft.com/office/officeart/2018/2/layout/IconCircleList"/>
    <dgm:cxn modelId="{1FFF7CF8-52FA-4F02-8889-4E2B5F630127}" type="presParOf" srcId="{80495890-AEC6-489F-B410-5C904AD8159E}" destId="{6739D053-6993-4CA7-89A2-96B6D45F34B4}" srcOrd="0" destOrd="0" presId="urn:microsoft.com/office/officeart/2018/2/layout/IconCircleList"/>
    <dgm:cxn modelId="{AAF109EF-35FD-4B09-97FD-41D3233A5999}" type="presParOf" srcId="{80495890-AEC6-489F-B410-5C904AD8159E}" destId="{DF9B6182-CF08-45A1-96E1-AE912EAB8C59}" srcOrd="1" destOrd="0" presId="urn:microsoft.com/office/officeart/2018/2/layout/IconCircleList"/>
    <dgm:cxn modelId="{062EB1B3-722E-4989-AE37-8C65AD9B9B61}" type="presParOf" srcId="{80495890-AEC6-489F-B410-5C904AD8159E}" destId="{B84EAFA2-E4C6-4D97-A2C8-4C9E44F2C3B6}" srcOrd="2" destOrd="0" presId="urn:microsoft.com/office/officeart/2018/2/layout/IconCircleList"/>
    <dgm:cxn modelId="{3F2061AC-6E0A-4052-B24A-39F322426055}" type="presParOf" srcId="{80495890-AEC6-489F-B410-5C904AD8159E}" destId="{DC3B1D7F-30C1-4E1B-8135-47DBD98CCFDA}" srcOrd="3" destOrd="0" presId="urn:microsoft.com/office/officeart/2018/2/layout/IconCircleList"/>
    <dgm:cxn modelId="{C7FA8605-20D4-428B-8861-2E7160018FBA}" type="presParOf" srcId="{B5EDB2ED-86F4-4386-8991-E43C7AE77989}" destId="{0A3A8D39-3BDC-49EB-9579-66E0763B4386}" srcOrd="3" destOrd="0" presId="urn:microsoft.com/office/officeart/2018/2/layout/IconCircleList"/>
    <dgm:cxn modelId="{182FC338-BE58-4AC4-A681-E5115335E753}" type="presParOf" srcId="{B5EDB2ED-86F4-4386-8991-E43C7AE77989}" destId="{011BF53B-D80F-40C8-8395-5DEEC889B6BB}" srcOrd="4" destOrd="0" presId="urn:microsoft.com/office/officeart/2018/2/layout/IconCircleList"/>
    <dgm:cxn modelId="{D5C8AA1F-C96F-46B9-AAB8-2E4A35299FEB}" type="presParOf" srcId="{011BF53B-D80F-40C8-8395-5DEEC889B6BB}" destId="{03098BA0-A261-4F9D-9B73-8AA2689AD05A}" srcOrd="0" destOrd="0" presId="urn:microsoft.com/office/officeart/2018/2/layout/IconCircleList"/>
    <dgm:cxn modelId="{33AF98CB-23D8-4CED-A12B-6825309187AE}" type="presParOf" srcId="{011BF53B-D80F-40C8-8395-5DEEC889B6BB}" destId="{2AA25F09-4428-4941-AF06-52491E219CBC}" srcOrd="1" destOrd="0" presId="urn:microsoft.com/office/officeart/2018/2/layout/IconCircleList"/>
    <dgm:cxn modelId="{2E1007B4-0C6F-412F-B185-ADDC407BE607}" type="presParOf" srcId="{011BF53B-D80F-40C8-8395-5DEEC889B6BB}" destId="{9A61F858-AAD7-460F-98ED-52AB0048E4D2}" srcOrd="2" destOrd="0" presId="urn:microsoft.com/office/officeart/2018/2/layout/IconCircleList"/>
    <dgm:cxn modelId="{95E01018-A541-4218-8094-0B7323DF896A}" type="presParOf" srcId="{011BF53B-D80F-40C8-8395-5DEEC889B6BB}" destId="{EC515FA2-B8A9-4032-8C28-F2E5177296FF}" srcOrd="3" destOrd="0" presId="urn:microsoft.com/office/officeart/2018/2/layout/IconCircleList"/>
    <dgm:cxn modelId="{A4A2FD99-3062-4228-8EDE-A3E665B7B445}" type="presParOf" srcId="{B5EDB2ED-86F4-4386-8991-E43C7AE77989}" destId="{A6D16FE2-539E-44B6-93B1-A0D0163C13B8}" srcOrd="5" destOrd="0" presId="urn:microsoft.com/office/officeart/2018/2/layout/IconCircleList"/>
    <dgm:cxn modelId="{1DC94227-8D38-403F-A34F-BB8F15328C4B}" type="presParOf" srcId="{B5EDB2ED-86F4-4386-8991-E43C7AE77989}" destId="{266046E0-9F55-4D1E-87A3-A913C22CD10A}" srcOrd="6" destOrd="0" presId="urn:microsoft.com/office/officeart/2018/2/layout/IconCircleList"/>
    <dgm:cxn modelId="{C3A4FB05-957D-4C61-A1A5-48231324A6CD}" type="presParOf" srcId="{266046E0-9F55-4D1E-87A3-A913C22CD10A}" destId="{7C36E810-E299-46A0-A49A-E99F5AE7968E}" srcOrd="0" destOrd="0" presId="urn:microsoft.com/office/officeart/2018/2/layout/IconCircleList"/>
    <dgm:cxn modelId="{4F10CE60-11F8-47CC-AA0A-52490CB1A3CF}" type="presParOf" srcId="{266046E0-9F55-4D1E-87A3-A913C22CD10A}" destId="{5CA1FC95-19CE-4D2E-887A-56E522C1ADC3}" srcOrd="1" destOrd="0" presId="urn:microsoft.com/office/officeart/2018/2/layout/IconCircleList"/>
    <dgm:cxn modelId="{2016C34A-4D3E-404C-B2BB-AE8549032EC6}" type="presParOf" srcId="{266046E0-9F55-4D1E-87A3-A913C22CD10A}" destId="{8C2B7928-542D-4878-A6F2-E67CC199C8DC}" srcOrd="2" destOrd="0" presId="urn:microsoft.com/office/officeart/2018/2/layout/IconCircleList"/>
    <dgm:cxn modelId="{D976EAC5-FA53-46B3-9380-73B1644A5821}" type="presParOf" srcId="{266046E0-9F55-4D1E-87A3-A913C22CD10A}" destId="{057A1407-408D-4AC7-B64D-7F5278E4651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A6E739-1A02-4A7C-944E-3F978215F28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179D13-38A9-4A58-B866-4E42C5E9A3D9}">
      <dgm:prSet/>
      <dgm:spPr/>
      <dgm:t>
        <a:bodyPr/>
        <a:lstStyle/>
        <a:p>
          <a:r>
            <a:rPr lang="en-US" dirty="0"/>
            <a:t>Exploitation framework</a:t>
          </a:r>
        </a:p>
      </dgm:t>
    </dgm:pt>
    <dgm:pt modelId="{1656093C-26DE-4D4B-9C27-062F1F3C8605}" type="parTrans" cxnId="{CDE711E6-D538-42E0-AD9C-DD47779DEB2B}">
      <dgm:prSet/>
      <dgm:spPr/>
      <dgm:t>
        <a:bodyPr/>
        <a:lstStyle/>
        <a:p>
          <a:endParaRPr lang="en-US"/>
        </a:p>
      </dgm:t>
    </dgm:pt>
    <dgm:pt modelId="{FC96A827-62F1-4E9B-BB9A-9671168D6821}" type="sibTrans" cxnId="{CDE711E6-D538-42E0-AD9C-DD47779DEB2B}">
      <dgm:prSet/>
      <dgm:spPr/>
      <dgm:t>
        <a:bodyPr/>
        <a:lstStyle/>
        <a:p>
          <a:endParaRPr lang="en-US"/>
        </a:p>
      </dgm:t>
    </dgm:pt>
    <dgm:pt modelId="{936680E4-92E5-4E37-A1CF-5A47AD6F61FF}">
      <dgm:prSet/>
      <dgm:spPr/>
      <dgm:t>
        <a:bodyPr/>
        <a:lstStyle/>
        <a:p>
          <a:r>
            <a:rPr lang="en-US" dirty="0"/>
            <a:t>Written in Ruby</a:t>
          </a:r>
        </a:p>
      </dgm:t>
    </dgm:pt>
    <dgm:pt modelId="{7E0616F1-1903-4498-9665-EAD62AFFB608}" type="parTrans" cxnId="{49A16096-1725-48C9-96FE-F862DD5C1EF9}">
      <dgm:prSet/>
      <dgm:spPr/>
      <dgm:t>
        <a:bodyPr/>
        <a:lstStyle/>
        <a:p>
          <a:endParaRPr lang="en-US"/>
        </a:p>
      </dgm:t>
    </dgm:pt>
    <dgm:pt modelId="{2CB51F3A-51F0-468F-BAEE-3B78C89BDC1E}" type="sibTrans" cxnId="{49A16096-1725-48C9-96FE-F862DD5C1EF9}">
      <dgm:prSet/>
      <dgm:spPr/>
      <dgm:t>
        <a:bodyPr/>
        <a:lstStyle/>
        <a:p>
          <a:endParaRPr lang="en-US"/>
        </a:p>
      </dgm:t>
    </dgm:pt>
    <dgm:pt modelId="{EBD61A56-1B0D-474B-A246-B2F572E29D80}">
      <dgm:prSet/>
      <dgm:spPr/>
      <dgm:t>
        <a:bodyPr/>
        <a:lstStyle/>
        <a:p>
          <a:r>
            <a:rPr lang="en-US" dirty="0"/>
            <a:t>Anyone can write modules for Metasploit using the framework</a:t>
          </a:r>
        </a:p>
      </dgm:t>
    </dgm:pt>
    <dgm:pt modelId="{F0E8F95F-8B7F-4F1D-9B3C-D9898E7D7266}" type="parTrans" cxnId="{1200B785-3784-4DF3-B364-515780B89A56}">
      <dgm:prSet/>
      <dgm:spPr/>
      <dgm:t>
        <a:bodyPr/>
        <a:lstStyle/>
        <a:p>
          <a:endParaRPr lang="en-US"/>
        </a:p>
      </dgm:t>
    </dgm:pt>
    <dgm:pt modelId="{FBF55F96-27AC-42E6-8359-19EE469A1BF0}" type="sibTrans" cxnId="{1200B785-3784-4DF3-B364-515780B89A56}">
      <dgm:prSet/>
      <dgm:spPr/>
      <dgm:t>
        <a:bodyPr/>
        <a:lstStyle/>
        <a:p>
          <a:endParaRPr lang="en-US"/>
        </a:p>
      </dgm:t>
    </dgm:pt>
    <dgm:pt modelId="{2E1A51B1-A1F3-4A6D-8DA6-1AD666A14BEA}">
      <dgm:prSet/>
      <dgm:spPr/>
      <dgm:t>
        <a:bodyPr/>
        <a:lstStyle/>
        <a:p>
          <a:r>
            <a:rPr lang="en-US" dirty="0"/>
            <a:t>Modules written for Metasploit can expose variables the user needs to define</a:t>
          </a:r>
        </a:p>
      </dgm:t>
    </dgm:pt>
    <dgm:pt modelId="{26D114AB-9873-4653-AD98-77124AA2C43C}" type="parTrans" cxnId="{5A6873E8-EEF1-461C-B176-8913E3CDF88F}">
      <dgm:prSet/>
      <dgm:spPr/>
      <dgm:t>
        <a:bodyPr/>
        <a:lstStyle/>
        <a:p>
          <a:endParaRPr lang="en-US"/>
        </a:p>
      </dgm:t>
    </dgm:pt>
    <dgm:pt modelId="{4B9994F7-17E0-459A-A422-CCB87A44EF96}" type="sibTrans" cxnId="{5A6873E8-EEF1-461C-B176-8913E3CDF88F}">
      <dgm:prSet/>
      <dgm:spPr/>
      <dgm:t>
        <a:bodyPr/>
        <a:lstStyle/>
        <a:p>
          <a:endParaRPr lang="en-US"/>
        </a:p>
      </dgm:t>
    </dgm:pt>
    <dgm:pt modelId="{FA764CAC-2445-4935-BAC0-5D7AEBD34E08}">
      <dgm:prSet/>
      <dgm:spPr/>
      <dgm:t>
        <a:bodyPr/>
        <a:lstStyle/>
        <a:p>
          <a:r>
            <a:rPr lang="en-US" dirty="0" err="1"/>
            <a:t>msfconsole</a:t>
          </a:r>
          <a:r>
            <a:rPr lang="en-US" dirty="0"/>
            <a:t> is the command line program used to interact with Metasploit</a:t>
          </a:r>
        </a:p>
      </dgm:t>
    </dgm:pt>
    <dgm:pt modelId="{59F641C3-7C4E-46A5-B683-FABBA3967BE6}" type="parTrans" cxnId="{7F8A1433-B11C-4F7E-A200-D2D45E710C74}">
      <dgm:prSet/>
      <dgm:spPr/>
      <dgm:t>
        <a:bodyPr/>
        <a:lstStyle/>
        <a:p>
          <a:endParaRPr lang="en-US"/>
        </a:p>
      </dgm:t>
    </dgm:pt>
    <dgm:pt modelId="{150BE846-6591-48C2-9E50-307137CCD049}" type="sibTrans" cxnId="{7F8A1433-B11C-4F7E-A200-D2D45E710C74}">
      <dgm:prSet/>
      <dgm:spPr/>
      <dgm:t>
        <a:bodyPr/>
        <a:lstStyle/>
        <a:p>
          <a:endParaRPr lang="en-US"/>
        </a:p>
      </dgm:t>
    </dgm:pt>
    <dgm:pt modelId="{13E641DC-4B0B-6348-9FBE-FF07EF8CDAD7}" type="pres">
      <dgm:prSet presAssocID="{82A6E739-1A02-4A7C-944E-3F978215F286}" presName="outerComposite" presStyleCnt="0">
        <dgm:presLayoutVars>
          <dgm:chMax val="5"/>
          <dgm:dir/>
          <dgm:resizeHandles val="exact"/>
        </dgm:presLayoutVars>
      </dgm:prSet>
      <dgm:spPr/>
    </dgm:pt>
    <dgm:pt modelId="{263018BD-28A7-3E4A-A753-F5EC3C4E3AE1}" type="pres">
      <dgm:prSet presAssocID="{82A6E739-1A02-4A7C-944E-3F978215F286}" presName="dummyMaxCanvas" presStyleCnt="0">
        <dgm:presLayoutVars/>
      </dgm:prSet>
      <dgm:spPr/>
    </dgm:pt>
    <dgm:pt modelId="{42098D5A-AABA-9D40-A0B8-E6B050FD4760}" type="pres">
      <dgm:prSet presAssocID="{82A6E739-1A02-4A7C-944E-3F978215F286}" presName="FiveNodes_1" presStyleLbl="node1" presStyleIdx="0" presStyleCnt="5">
        <dgm:presLayoutVars>
          <dgm:bulletEnabled val="1"/>
        </dgm:presLayoutVars>
      </dgm:prSet>
      <dgm:spPr/>
    </dgm:pt>
    <dgm:pt modelId="{91CA10D3-3347-B54A-BA05-36FC7ECAAA4B}" type="pres">
      <dgm:prSet presAssocID="{82A6E739-1A02-4A7C-944E-3F978215F286}" presName="FiveNodes_2" presStyleLbl="node1" presStyleIdx="1" presStyleCnt="5">
        <dgm:presLayoutVars>
          <dgm:bulletEnabled val="1"/>
        </dgm:presLayoutVars>
      </dgm:prSet>
      <dgm:spPr/>
    </dgm:pt>
    <dgm:pt modelId="{9EA6FBBA-31DA-C343-ABF0-65EDA846554C}" type="pres">
      <dgm:prSet presAssocID="{82A6E739-1A02-4A7C-944E-3F978215F286}" presName="FiveNodes_3" presStyleLbl="node1" presStyleIdx="2" presStyleCnt="5">
        <dgm:presLayoutVars>
          <dgm:bulletEnabled val="1"/>
        </dgm:presLayoutVars>
      </dgm:prSet>
      <dgm:spPr/>
    </dgm:pt>
    <dgm:pt modelId="{A7533A7C-5BAD-5642-8736-DAAEC38DA0C2}" type="pres">
      <dgm:prSet presAssocID="{82A6E739-1A02-4A7C-944E-3F978215F286}" presName="FiveNodes_4" presStyleLbl="node1" presStyleIdx="3" presStyleCnt="5">
        <dgm:presLayoutVars>
          <dgm:bulletEnabled val="1"/>
        </dgm:presLayoutVars>
      </dgm:prSet>
      <dgm:spPr/>
    </dgm:pt>
    <dgm:pt modelId="{8D4F8CE8-0F1A-3E4C-9C33-3F8B2B3FB7D8}" type="pres">
      <dgm:prSet presAssocID="{82A6E739-1A02-4A7C-944E-3F978215F286}" presName="FiveNodes_5" presStyleLbl="node1" presStyleIdx="4" presStyleCnt="5">
        <dgm:presLayoutVars>
          <dgm:bulletEnabled val="1"/>
        </dgm:presLayoutVars>
      </dgm:prSet>
      <dgm:spPr/>
    </dgm:pt>
    <dgm:pt modelId="{1A29CCDC-A9D7-6F4C-BF72-EDFD1EC7C161}" type="pres">
      <dgm:prSet presAssocID="{82A6E739-1A02-4A7C-944E-3F978215F286}" presName="FiveConn_1-2" presStyleLbl="fgAccFollowNode1" presStyleIdx="0" presStyleCnt="4">
        <dgm:presLayoutVars>
          <dgm:bulletEnabled val="1"/>
        </dgm:presLayoutVars>
      </dgm:prSet>
      <dgm:spPr/>
    </dgm:pt>
    <dgm:pt modelId="{9C6506B5-3676-CD48-9B9E-2FE23AE7F179}" type="pres">
      <dgm:prSet presAssocID="{82A6E739-1A02-4A7C-944E-3F978215F286}" presName="FiveConn_2-3" presStyleLbl="fgAccFollowNode1" presStyleIdx="1" presStyleCnt="4">
        <dgm:presLayoutVars>
          <dgm:bulletEnabled val="1"/>
        </dgm:presLayoutVars>
      </dgm:prSet>
      <dgm:spPr/>
    </dgm:pt>
    <dgm:pt modelId="{39B4F207-B651-B04D-8683-B2C3650326C6}" type="pres">
      <dgm:prSet presAssocID="{82A6E739-1A02-4A7C-944E-3F978215F286}" presName="FiveConn_3-4" presStyleLbl="fgAccFollowNode1" presStyleIdx="2" presStyleCnt="4">
        <dgm:presLayoutVars>
          <dgm:bulletEnabled val="1"/>
        </dgm:presLayoutVars>
      </dgm:prSet>
      <dgm:spPr/>
    </dgm:pt>
    <dgm:pt modelId="{C86DEA34-0FAB-BA48-9FB0-791168E769DD}" type="pres">
      <dgm:prSet presAssocID="{82A6E739-1A02-4A7C-944E-3F978215F286}" presName="FiveConn_4-5" presStyleLbl="fgAccFollowNode1" presStyleIdx="3" presStyleCnt="4">
        <dgm:presLayoutVars>
          <dgm:bulletEnabled val="1"/>
        </dgm:presLayoutVars>
      </dgm:prSet>
      <dgm:spPr/>
    </dgm:pt>
    <dgm:pt modelId="{22436E06-4EC4-924A-B238-0F57A41469DD}" type="pres">
      <dgm:prSet presAssocID="{82A6E739-1A02-4A7C-944E-3F978215F286}" presName="FiveNodes_1_text" presStyleLbl="node1" presStyleIdx="4" presStyleCnt="5">
        <dgm:presLayoutVars>
          <dgm:bulletEnabled val="1"/>
        </dgm:presLayoutVars>
      </dgm:prSet>
      <dgm:spPr/>
    </dgm:pt>
    <dgm:pt modelId="{A281021C-C6FF-804F-85C3-F8D1358C263B}" type="pres">
      <dgm:prSet presAssocID="{82A6E739-1A02-4A7C-944E-3F978215F286}" presName="FiveNodes_2_text" presStyleLbl="node1" presStyleIdx="4" presStyleCnt="5">
        <dgm:presLayoutVars>
          <dgm:bulletEnabled val="1"/>
        </dgm:presLayoutVars>
      </dgm:prSet>
      <dgm:spPr/>
    </dgm:pt>
    <dgm:pt modelId="{BF85AD37-E316-E543-B5F7-5CE56A2A6D1B}" type="pres">
      <dgm:prSet presAssocID="{82A6E739-1A02-4A7C-944E-3F978215F286}" presName="FiveNodes_3_text" presStyleLbl="node1" presStyleIdx="4" presStyleCnt="5">
        <dgm:presLayoutVars>
          <dgm:bulletEnabled val="1"/>
        </dgm:presLayoutVars>
      </dgm:prSet>
      <dgm:spPr/>
    </dgm:pt>
    <dgm:pt modelId="{FB5BE13E-763F-1048-80CE-14802BE6C253}" type="pres">
      <dgm:prSet presAssocID="{82A6E739-1A02-4A7C-944E-3F978215F286}" presName="FiveNodes_4_text" presStyleLbl="node1" presStyleIdx="4" presStyleCnt="5">
        <dgm:presLayoutVars>
          <dgm:bulletEnabled val="1"/>
        </dgm:presLayoutVars>
      </dgm:prSet>
      <dgm:spPr/>
    </dgm:pt>
    <dgm:pt modelId="{1691454D-9648-E34F-99C7-5C9B1CD8BECA}" type="pres">
      <dgm:prSet presAssocID="{82A6E739-1A02-4A7C-944E-3F978215F2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AA5A604-9BCE-5C46-81CC-E7676E778267}" type="presOf" srcId="{FA764CAC-2445-4935-BAC0-5D7AEBD34E08}" destId="{8D4F8CE8-0F1A-3E4C-9C33-3F8B2B3FB7D8}" srcOrd="0" destOrd="0" presId="urn:microsoft.com/office/officeart/2005/8/layout/vProcess5"/>
    <dgm:cxn modelId="{B4CFAA1C-3D19-FA40-97AF-C67AED395776}" type="presOf" srcId="{CA179D13-38A9-4A58-B866-4E42C5E9A3D9}" destId="{22436E06-4EC4-924A-B238-0F57A41469DD}" srcOrd="1" destOrd="0" presId="urn:microsoft.com/office/officeart/2005/8/layout/vProcess5"/>
    <dgm:cxn modelId="{0B606F24-2EEF-5D40-826D-393621819747}" type="presOf" srcId="{4B9994F7-17E0-459A-A422-CCB87A44EF96}" destId="{C86DEA34-0FAB-BA48-9FB0-791168E769DD}" srcOrd="0" destOrd="0" presId="urn:microsoft.com/office/officeart/2005/8/layout/vProcess5"/>
    <dgm:cxn modelId="{7F8A1433-B11C-4F7E-A200-D2D45E710C74}" srcId="{82A6E739-1A02-4A7C-944E-3F978215F286}" destId="{FA764CAC-2445-4935-BAC0-5D7AEBD34E08}" srcOrd="4" destOrd="0" parTransId="{59F641C3-7C4E-46A5-B683-FABBA3967BE6}" sibTransId="{150BE846-6591-48C2-9E50-307137CCD049}"/>
    <dgm:cxn modelId="{7AACF050-C880-5648-AFBA-0E5FB04EB3CC}" type="presOf" srcId="{FBF55F96-27AC-42E6-8359-19EE469A1BF0}" destId="{39B4F207-B651-B04D-8683-B2C3650326C6}" srcOrd="0" destOrd="0" presId="urn:microsoft.com/office/officeart/2005/8/layout/vProcess5"/>
    <dgm:cxn modelId="{05181676-221F-1E42-B215-C0D6EC67FDE0}" type="presOf" srcId="{FC96A827-62F1-4E9B-BB9A-9671168D6821}" destId="{1A29CCDC-A9D7-6F4C-BF72-EDFD1EC7C161}" srcOrd="0" destOrd="0" presId="urn:microsoft.com/office/officeart/2005/8/layout/vProcess5"/>
    <dgm:cxn modelId="{1200B785-3784-4DF3-B364-515780B89A56}" srcId="{82A6E739-1A02-4A7C-944E-3F978215F286}" destId="{EBD61A56-1B0D-474B-A246-B2F572E29D80}" srcOrd="2" destOrd="0" parTransId="{F0E8F95F-8B7F-4F1D-9B3C-D9898E7D7266}" sibTransId="{FBF55F96-27AC-42E6-8359-19EE469A1BF0}"/>
    <dgm:cxn modelId="{59EBA786-03F4-1444-84E2-52ADCE1904E9}" type="presOf" srcId="{EBD61A56-1B0D-474B-A246-B2F572E29D80}" destId="{9EA6FBBA-31DA-C343-ABF0-65EDA846554C}" srcOrd="0" destOrd="0" presId="urn:microsoft.com/office/officeart/2005/8/layout/vProcess5"/>
    <dgm:cxn modelId="{A8E76E8E-EC51-E147-974D-6FAF23AA1614}" type="presOf" srcId="{2E1A51B1-A1F3-4A6D-8DA6-1AD666A14BEA}" destId="{FB5BE13E-763F-1048-80CE-14802BE6C253}" srcOrd="1" destOrd="0" presId="urn:microsoft.com/office/officeart/2005/8/layout/vProcess5"/>
    <dgm:cxn modelId="{49A16096-1725-48C9-96FE-F862DD5C1EF9}" srcId="{82A6E739-1A02-4A7C-944E-3F978215F286}" destId="{936680E4-92E5-4E37-A1CF-5A47AD6F61FF}" srcOrd="1" destOrd="0" parTransId="{7E0616F1-1903-4498-9665-EAD62AFFB608}" sibTransId="{2CB51F3A-51F0-468F-BAEE-3B78C89BDC1E}"/>
    <dgm:cxn modelId="{CB59B096-7984-4541-9020-35980ED5EF51}" type="presOf" srcId="{CA179D13-38A9-4A58-B866-4E42C5E9A3D9}" destId="{42098D5A-AABA-9D40-A0B8-E6B050FD4760}" srcOrd="0" destOrd="0" presId="urn:microsoft.com/office/officeart/2005/8/layout/vProcess5"/>
    <dgm:cxn modelId="{3E71B4A4-1618-5F40-A528-BADCDCEFD094}" type="presOf" srcId="{936680E4-92E5-4E37-A1CF-5A47AD6F61FF}" destId="{91CA10D3-3347-B54A-BA05-36FC7ECAAA4B}" srcOrd="0" destOrd="0" presId="urn:microsoft.com/office/officeart/2005/8/layout/vProcess5"/>
    <dgm:cxn modelId="{3D3924A5-F298-454E-B022-4F9997BE1A53}" type="presOf" srcId="{936680E4-92E5-4E37-A1CF-5A47AD6F61FF}" destId="{A281021C-C6FF-804F-85C3-F8D1358C263B}" srcOrd="1" destOrd="0" presId="urn:microsoft.com/office/officeart/2005/8/layout/vProcess5"/>
    <dgm:cxn modelId="{9030CEA9-06D5-124C-A006-2D678888D8F7}" type="presOf" srcId="{EBD61A56-1B0D-474B-A246-B2F572E29D80}" destId="{BF85AD37-E316-E543-B5F7-5CE56A2A6D1B}" srcOrd="1" destOrd="0" presId="urn:microsoft.com/office/officeart/2005/8/layout/vProcess5"/>
    <dgm:cxn modelId="{C503F8AB-5A2D-9B4C-98D4-B0A9985888CB}" type="presOf" srcId="{82A6E739-1A02-4A7C-944E-3F978215F286}" destId="{13E641DC-4B0B-6348-9FBE-FF07EF8CDAD7}" srcOrd="0" destOrd="0" presId="urn:microsoft.com/office/officeart/2005/8/layout/vProcess5"/>
    <dgm:cxn modelId="{2CC013D2-5247-3E44-9281-4755E22C3E9F}" type="presOf" srcId="{FA764CAC-2445-4935-BAC0-5D7AEBD34E08}" destId="{1691454D-9648-E34F-99C7-5C9B1CD8BECA}" srcOrd="1" destOrd="0" presId="urn:microsoft.com/office/officeart/2005/8/layout/vProcess5"/>
    <dgm:cxn modelId="{9608C7D3-57E3-F441-A022-4552EE0C60E2}" type="presOf" srcId="{2CB51F3A-51F0-468F-BAEE-3B78C89BDC1E}" destId="{9C6506B5-3676-CD48-9B9E-2FE23AE7F179}" srcOrd="0" destOrd="0" presId="urn:microsoft.com/office/officeart/2005/8/layout/vProcess5"/>
    <dgm:cxn modelId="{1CBABEE1-0759-B041-A33F-A210843803D1}" type="presOf" srcId="{2E1A51B1-A1F3-4A6D-8DA6-1AD666A14BEA}" destId="{A7533A7C-5BAD-5642-8736-DAAEC38DA0C2}" srcOrd="0" destOrd="0" presId="urn:microsoft.com/office/officeart/2005/8/layout/vProcess5"/>
    <dgm:cxn modelId="{CDE711E6-D538-42E0-AD9C-DD47779DEB2B}" srcId="{82A6E739-1A02-4A7C-944E-3F978215F286}" destId="{CA179D13-38A9-4A58-B866-4E42C5E9A3D9}" srcOrd="0" destOrd="0" parTransId="{1656093C-26DE-4D4B-9C27-062F1F3C8605}" sibTransId="{FC96A827-62F1-4E9B-BB9A-9671168D6821}"/>
    <dgm:cxn modelId="{5A6873E8-EEF1-461C-B176-8913E3CDF88F}" srcId="{82A6E739-1A02-4A7C-944E-3F978215F286}" destId="{2E1A51B1-A1F3-4A6D-8DA6-1AD666A14BEA}" srcOrd="3" destOrd="0" parTransId="{26D114AB-9873-4653-AD98-77124AA2C43C}" sibTransId="{4B9994F7-17E0-459A-A422-CCB87A44EF96}"/>
    <dgm:cxn modelId="{3B222A14-B359-9B45-B902-944C6BC3AA94}" type="presParOf" srcId="{13E641DC-4B0B-6348-9FBE-FF07EF8CDAD7}" destId="{263018BD-28A7-3E4A-A753-F5EC3C4E3AE1}" srcOrd="0" destOrd="0" presId="urn:microsoft.com/office/officeart/2005/8/layout/vProcess5"/>
    <dgm:cxn modelId="{B432B81C-CC8F-1E4B-ACC2-F6D05D22086E}" type="presParOf" srcId="{13E641DC-4B0B-6348-9FBE-FF07EF8CDAD7}" destId="{42098D5A-AABA-9D40-A0B8-E6B050FD4760}" srcOrd="1" destOrd="0" presId="urn:microsoft.com/office/officeart/2005/8/layout/vProcess5"/>
    <dgm:cxn modelId="{185E0AB4-D469-FE40-8FAB-50C6660BFB8A}" type="presParOf" srcId="{13E641DC-4B0B-6348-9FBE-FF07EF8CDAD7}" destId="{91CA10D3-3347-B54A-BA05-36FC7ECAAA4B}" srcOrd="2" destOrd="0" presId="urn:microsoft.com/office/officeart/2005/8/layout/vProcess5"/>
    <dgm:cxn modelId="{A8AD642B-B11A-ED46-9E82-15E21B69C0A1}" type="presParOf" srcId="{13E641DC-4B0B-6348-9FBE-FF07EF8CDAD7}" destId="{9EA6FBBA-31DA-C343-ABF0-65EDA846554C}" srcOrd="3" destOrd="0" presId="urn:microsoft.com/office/officeart/2005/8/layout/vProcess5"/>
    <dgm:cxn modelId="{A1332900-8690-874E-B63E-0841B94EBFC8}" type="presParOf" srcId="{13E641DC-4B0B-6348-9FBE-FF07EF8CDAD7}" destId="{A7533A7C-5BAD-5642-8736-DAAEC38DA0C2}" srcOrd="4" destOrd="0" presId="urn:microsoft.com/office/officeart/2005/8/layout/vProcess5"/>
    <dgm:cxn modelId="{0076C01C-B582-DE40-B123-F1FD4FAB98E9}" type="presParOf" srcId="{13E641DC-4B0B-6348-9FBE-FF07EF8CDAD7}" destId="{8D4F8CE8-0F1A-3E4C-9C33-3F8B2B3FB7D8}" srcOrd="5" destOrd="0" presId="urn:microsoft.com/office/officeart/2005/8/layout/vProcess5"/>
    <dgm:cxn modelId="{9E548105-1B82-FF4D-9C55-59392C1F40AF}" type="presParOf" srcId="{13E641DC-4B0B-6348-9FBE-FF07EF8CDAD7}" destId="{1A29CCDC-A9D7-6F4C-BF72-EDFD1EC7C161}" srcOrd="6" destOrd="0" presId="urn:microsoft.com/office/officeart/2005/8/layout/vProcess5"/>
    <dgm:cxn modelId="{791F672B-1381-344E-8406-9A2CCBD62B9F}" type="presParOf" srcId="{13E641DC-4B0B-6348-9FBE-FF07EF8CDAD7}" destId="{9C6506B5-3676-CD48-9B9E-2FE23AE7F179}" srcOrd="7" destOrd="0" presId="urn:microsoft.com/office/officeart/2005/8/layout/vProcess5"/>
    <dgm:cxn modelId="{73C58512-486C-3F4E-9BAD-21F403F54712}" type="presParOf" srcId="{13E641DC-4B0B-6348-9FBE-FF07EF8CDAD7}" destId="{39B4F207-B651-B04D-8683-B2C3650326C6}" srcOrd="8" destOrd="0" presId="urn:microsoft.com/office/officeart/2005/8/layout/vProcess5"/>
    <dgm:cxn modelId="{20DBAF83-8735-8D42-B3D6-F176C350A04E}" type="presParOf" srcId="{13E641DC-4B0B-6348-9FBE-FF07EF8CDAD7}" destId="{C86DEA34-0FAB-BA48-9FB0-791168E769DD}" srcOrd="9" destOrd="0" presId="urn:microsoft.com/office/officeart/2005/8/layout/vProcess5"/>
    <dgm:cxn modelId="{29007A70-3096-0843-B0C8-6F8F4E07E643}" type="presParOf" srcId="{13E641DC-4B0B-6348-9FBE-FF07EF8CDAD7}" destId="{22436E06-4EC4-924A-B238-0F57A41469DD}" srcOrd="10" destOrd="0" presId="urn:microsoft.com/office/officeart/2005/8/layout/vProcess5"/>
    <dgm:cxn modelId="{53E0BC86-9B17-D849-803F-2DA8AE4D4AB1}" type="presParOf" srcId="{13E641DC-4B0B-6348-9FBE-FF07EF8CDAD7}" destId="{A281021C-C6FF-804F-85C3-F8D1358C263B}" srcOrd="11" destOrd="0" presId="urn:microsoft.com/office/officeart/2005/8/layout/vProcess5"/>
    <dgm:cxn modelId="{3DD5934F-240F-CB4F-96D4-502595CEFB4E}" type="presParOf" srcId="{13E641DC-4B0B-6348-9FBE-FF07EF8CDAD7}" destId="{BF85AD37-E316-E543-B5F7-5CE56A2A6D1B}" srcOrd="12" destOrd="0" presId="urn:microsoft.com/office/officeart/2005/8/layout/vProcess5"/>
    <dgm:cxn modelId="{81FB1711-E320-B04B-8567-797935928BA2}" type="presParOf" srcId="{13E641DC-4B0B-6348-9FBE-FF07EF8CDAD7}" destId="{FB5BE13E-763F-1048-80CE-14802BE6C253}" srcOrd="13" destOrd="0" presId="urn:microsoft.com/office/officeart/2005/8/layout/vProcess5"/>
    <dgm:cxn modelId="{8336DAB4-314C-DE4B-ACC6-7C7093EE7CE9}" type="presParOf" srcId="{13E641DC-4B0B-6348-9FBE-FF07EF8CDAD7}" destId="{1691454D-9648-E34F-99C7-5C9B1CD8BEC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C2F11B-4906-45A6-82EA-B4AABFADE31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6A6389-F2C0-46B9-9713-8F7339FA75D0}">
      <dgm:prSet/>
      <dgm:spPr/>
      <dgm:t>
        <a:bodyPr/>
        <a:lstStyle/>
        <a:p>
          <a:pPr>
            <a:defRPr b="1"/>
          </a:pPr>
          <a:r>
            <a:rPr lang="en-US" dirty="0"/>
            <a:t>Simple Mail Transfer Protocol – used to send e-mail from one system to another (client-&gt;server, server-&gt;server, but not server-&gt;client)</a:t>
          </a:r>
        </a:p>
      </dgm:t>
    </dgm:pt>
    <dgm:pt modelId="{1E39C200-A3AE-4368-8321-15E2AA584ECF}" type="parTrans" cxnId="{68CD6383-33FC-4C82-A0D5-2D0538D7ECA2}">
      <dgm:prSet/>
      <dgm:spPr/>
      <dgm:t>
        <a:bodyPr/>
        <a:lstStyle/>
        <a:p>
          <a:endParaRPr lang="en-US"/>
        </a:p>
      </dgm:t>
    </dgm:pt>
    <dgm:pt modelId="{85B191E7-FDBB-48B8-9DBD-0DD03AA2EBE0}" type="sibTrans" cxnId="{68CD6383-33FC-4C82-A0D5-2D0538D7ECA2}">
      <dgm:prSet/>
      <dgm:spPr/>
      <dgm:t>
        <a:bodyPr/>
        <a:lstStyle/>
        <a:p>
          <a:endParaRPr lang="en-US"/>
        </a:p>
      </dgm:t>
    </dgm:pt>
    <dgm:pt modelId="{04955124-655A-421D-A934-06446D65984A}">
      <dgm:prSet/>
      <dgm:spPr/>
      <dgm:t>
        <a:bodyPr/>
        <a:lstStyle/>
        <a:p>
          <a:pPr>
            <a:defRPr b="1"/>
          </a:pPr>
          <a:r>
            <a:rPr lang="en-US"/>
            <a:t>Simple dialog</a:t>
          </a:r>
        </a:p>
      </dgm:t>
    </dgm:pt>
    <dgm:pt modelId="{496B07DE-117C-4BC3-9E6F-16CDB1BF8342}" type="parTrans" cxnId="{9811B2A0-DC3D-4493-85B4-F67525579EAB}">
      <dgm:prSet/>
      <dgm:spPr/>
      <dgm:t>
        <a:bodyPr/>
        <a:lstStyle/>
        <a:p>
          <a:endParaRPr lang="en-US"/>
        </a:p>
      </dgm:t>
    </dgm:pt>
    <dgm:pt modelId="{ECE7D00E-EDC0-4F6B-BC2A-E162431870C5}" type="sibTrans" cxnId="{9811B2A0-DC3D-4493-85B4-F67525579EAB}">
      <dgm:prSet/>
      <dgm:spPr/>
      <dgm:t>
        <a:bodyPr/>
        <a:lstStyle/>
        <a:p>
          <a:endParaRPr lang="en-US"/>
        </a:p>
      </dgm:t>
    </dgm:pt>
    <dgm:pt modelId="{CFFFDF71-A940-44A2-92BE-D7B61583AF49}">
      <dgm:prSet/>
      <dgm:spPr/>
      <dgm:t>
        <a:bodyPr/>
        <a:lstStyle/>
        <a:p>
          <a:r>
            <a:rPr lang="en-US" dirty="0"/>
            <a:t>MAIL FROM </a:t>
          </a:r>
          <a:r>
            <a:rPr lang="en-US" dirty="0">
              <a:hlinkClick xmlns:r="http://schemas.openxmlformats.org/officeDocument/2006/relationships" r:id="rId1"/>
            </a:rPr>
            <a:t>name@host.com</a:t>
          </a:r>
          <a:endParaRPr lang="en-US" dirty="0"/>
        </a:p>
      </dgm:t>
    </dgm:pt>
    <dgm:pt modelId="{B5080ACA-62BB-49E7-BB72-4351D3CAAD01}" type="parTrans" cxnId="{7AB07A9B-8723-4EB2-8690-917A4FC0E3CE}">
      <dgm:prSet/>
      <dgm:spPr/>
      <dgm:t>
        <a:bodyPr/>
        <a:lstStyle/>
        <a:p>
          <a:endParaRPr lang="en-US"/>
        </a:p>
      </dgm:t>
    </dgm:pt>
    <dgm:pt modelId="{3A439CD2-9D63-4BCB-8A08-5D0376BDE4DC}" type="sibTrans" cxnId="{7AB07A9B-8723-4EB2-8690-917A4FC0E3CE}">
      <dgm:prSet/>
      <dgm:spPr/>
      <dgm:t>
        <a:bodyPr/>
        <a:lstStyle/>
        <a:p>
          <a:endParaRPr lang="en-US"/>
        </a:p>
      </dgm:t>
    </dgm:pt>
    <dgm:pt modelId="{705E5EFD-FF4E-42E5-A1AB-C2168A6F33D5}">
      <dgm:prSet/>
      <dgm:spPr/>
      <dgm:t>
        <a:bodyPr/>
        <a:lstStyle/>
        <a:p>
          <a:r>
            <a:rPr lang="en-US" dirty="0"/>
            <a:t>RCPT TO: </a:t>
          </a:r>
          <a:r>
            <a:rPr lang="en-US" dirty="0">
              <a:hlinkClick xmlns:r="http://schemas.openxmlformats.org/officeDocument/2006/relationships" r:id="rId2"/>
            </a:rPr>
            <a:t>name@target.com</a:t>
          </a:r>
          <a:endParaRPr lang="en-US" dirty="0"/>
        </a:p>
      </dgm:t>
    </dgm:pt>
    <dgm:pt modelId="{9130DF38-AF5F-4E03-AD31-807C1709F5C5}" type="parTrans" cxnId="{071BE40A-18AB-444C-9A26-753046A28827}">
      <dgm:prSet/>
      <dgm:spPr/>
      <dgm:t>
        <a:bodyPr/>
        <a:lstStyle/>
        <a:p>
          <a:endParaRPr lang="en-US"/>
        </a:p>
      </dgm:t>
    </dgm:pt>
    <dgm:pt modelId="{B760CFA8-5FAA-4416-AF13-63C1C0F166A3}" type="sibTrans" cxnId="{071BE40A-18AB-444C-9A26-753046A28827}">
      <dgm:prSet/>
      <dgm:spPr/>
      <dgm:t>
        <a:bodyPr/>
        <a:lstStyle/>
        <a:p>
          <a:endParaRPr lang="en-US"/>
        </a:p>
      </dgm:t>
    </dgm:pt>
    <dgm:pt modelId="{03D04285-4EDE-4459-B2B9-6C00092D5CFE}">
      <dgm:prSet/>
      <dgm:spPr/>
      <dgm:t>
        <a:bodyPr/>
        <a:lstStyle/>
        <a:p>
          <a:r>
            <a:rPr lang="en-US" dirty="0"/>
            <a:t>DATA</a:t>
          </a:r>
        </a:p>
      </dgm:t>
    </dgm:pt>
    <dgm:pt modelId="{0324E189-7C53-4525-AA73-B7198CEB42F0}" type="parTrans" cxnId="{FDD04C93-9F32-4FAB-9D4E-854B68FFB44F}">
      <dgm:prSet/>
      <dgm:spPr/>
      <dgm:t>
        <a:bodyPr/>
        <a:lstStyle/>
        <a:p>
          <a:endParaRPr lang="en-US"/>
        </a:p>
      </dgm:t>
    </dgm:pt>
    <dgm:pt modelId="{4932BC35-C536-4BA3-B65E-0DB5FE4F8662}" type="sibTrans" cxnId="{FDD04C93-9F32-4FAB-9D4E-854B68FFB44F}">
      <dgm:prSet/>
      <dgm:spPr/>
      <dgm:t>
        <a:bodyPr/>
        <a:lstStyle/>
        <a:p>
          <a:endParaRPr lang="en-US"/>
        </a:p>
      </dgm:t>
    </dgm:pt>
    <dgm:pt modelId="{268F43D8-10D3-4171-99A8-A215AAFCB3D8}">
      <dgm:prSet/>
      <dgm:spPr/>
      <dgm:t>
        <a:bodyPr/>
        <a:lstStyle/>
        <a:p>
          <a:r>
            <a:rPr lang="en-US" dirty="0"/>
            <a:t>Finish the e-mail with a . (dot) on a line by itself</a:t>
          </a:r>
        </a:p>
      </dgm:t>
    </dgm:pt>
    <dgm:pt modelId="{66081DC6-2F11-4F5F-AA50-7CF5D1E65E67}" type="parTrans" cxnId="{86E25972-E4F9-4FF2-818F-87FD0B61C77A}">
      <dgm:prSet/>
      <dgm:spPr/>
      <dgm:t>
        <a:bodyPr/>
        <a:lstStyle/>
        <a:p>
          <a:endParaRPr lang="en-US"/>
        </a:p>
      </dgm:t>
    </dgm:pt>
    <dgm:pt modelId="{7F971EFA-E065-4ED8-A374-EB6E694457E7}" type="sibTrans" cxnId="{86E25972-E4F9-4FF2-818F-87FD0B61C77A}">
      <dgm:prSet/>
      <dgm:spPr/>
      <dgm:t>
        <a:bodyPr/>
        <a:lstStyle/>
        <a:p>
          <a:endParaRPr lang="en-US"/>
        </a:p>
      </dgm:t>
    </dgm:pt>
    <dgm:pt modelId="{92832A84-EA14-40B9-B944-19E57282EC36}" type="pres">
      <dgm:prSet presAssocID="{F6C2F11B-4906-45A6-82EA-B4AABFADE31F}" presName="root" presStyleCnt="0">
        <dgm:presLayoutVars>
          <dgm:dir/>
          <dgm:resizeHandles val="exact"/>
        </dgm:presLayoutVars>
      </dgm:prSet>
      <dgm:spPr/>
    </dgm:pt>
    <dgm:pt modelId="{3C9A69F5-99A3-4FBD-B179-048A042EE3F9}" type="pres">
      <dgm:prSet presAssocID="{CD6A6389-F2C0-46B9-9713-8F7339FA75D0}" presName="compNode" presStyleCnt="0"/>
      <dgm:spPr/>
    </dgm:pt>
    <dgm:pt modelId="{D451CA2D-74C5-437B-8082-07CB6E4BAF47}" type="pres">
      <dgm:prSet presAssocID="{CD6A6389-F2C0-46B9-9713-8F7339FA75D0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F9D23BB-F111-4C93-829F-2784ECE6E897}" type="pres">
      <dgm:prSet presAssocID="{CD6A6389-F2C0-46B9-9713-8F7339FA75D0}" presName="iconSpace" presStyleCnt="0"/>
      <dgm:spPr/>
    </dgm:pt>
    <dgm:pt modelId="{81D54BB7-95DE-42AF-ACE2-011499DA485D}" type="pres">
      <dgm:prSet presAssocID="{CD6A6389-F2C0-46B9-9713-8F7339FA75D0}" presName="parTx" presStyleLbl="revTx" presStyleIdx="0" presStyleCnt="4">
        <dgm:presLayoutVars>
          <dgm:chMax val="0"/>
          <dgm:chPref val="0"/>
        </dgm:presLayoutVars>
      </dgm:prSet>
      <dgm:spPr/>
    </dgm:pt>
    <dgm:pt modelId="{B7DD00A7-65A4-41FD-8FB7-2B98D3328E5D}" type="pres">
      <dgm:prSet presAssocID="{CD6A6389-F2C0-46B9-9713-8F7339FA75D0}" presName="txSpace" presStyleCnt="0"/>
      <dgm:spPr/>
    </dgm:pt>
    <dgm:pt modelId="{B5B90FEC-1EE0-4645-8271-9C11D0F3E610}" type="pres">
      <dgm:prSet presAssocID="{CD6A6389-F2C0-46B9-9713-8F7339FA75D0}" presName="desTx" presStyleLbl="revTx" presStyleIdx="1" presStyleCnt="4">
        <dgm:presLayoutVars/>
      </dgm:prSet>
      <dgm:spPr/>
    </dgm:pt>
    <dgm:pt modelId="{A59FF5E4-D534-4DD4-997A-33768AD06127}" type="pres">
      <dgm:prSet presAssocID="{85B191E7-FDBB-48B8-9DBD-0DD03AA2EBE0}" presName="sibTrans" presStyleCnt="0"/>
      <dgm:spPr/>
    </dgm:pt>
    <dgm:pt modelId="{6E2DBE81-A7F4-426A-A695-0FD3E0B43526}" type="pres">
      <dgm:prSet presAssocID="{04955124-655A-421D-A934-06446D65984A}" presName="compNode" presStyleCnt="0"/>
      <dgm:spPr/>
    </dgm:pt>
    <dgm:pt modelId="{28009115-79B7-4A57-BE8F-9EE3A3BF0546}" type="pres">
      <dgm:prSet presAssocID="{04955124-655A-421D-A934-06446D65984A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7D0948E-84FB-4197-BED0-AD32339718F6}" type="pres">
      <dgm:prSet presAssocID="{04955124-655A-421D-A934-06446D65984A}" presName="iconSpace" presStyleCnt="0"/>
      <dgm:spPr/>
    </dgm:pt>
    <dgm:pt modelId="{786C0DB0-14BA-46AE-B006-49E44101F480}" type="pres">
      <dgm:prSet presAssocID="{04955124-655A-421D-A934-06446D65984A}" presName="parTx" presStyleLbl="revTx" presStyleIdx="2" presStyleCnt="4">
        <dgm:presLayoutVars>
          <dgm:chMax val="0"/>
          <dgm:chPref val="0"/>
        </dgm:presLayoutVars>
      </dgm:prSet>
      <dgm:spPr/>
    </dgm:pt>
    <dgm:pt modelId="{18BE9EE2-E373-4899-91DE-C023214CFE32}" type="pres">
      <dgm:prSet presAssocID="{04955124-655A-421D-A934-06446D65984A}" presName="txSpace" presStyleCnt="0"/>
      <dgm:spPr/>
    </dgm:pt>
    <dgm:pt modelId="{3386A27A-D83F-4580-A7C7-D61DDAF0AE66}" type="pres">
      <dgm:prSet presAssocID="{04955124-655A-421D-A934-06446D65984A}" presName="desTx" presStyleLbl="revTx" presStyleIdx="3" presStyleCnt="4">
        <dgm:presLayoutVars/>
      </dgm:prSet>
      <dgm:spPr/>
    </dgm:pt>
  </dgm:ptLst>
  <dgm:cxnLst>
    <dgm:cxn modelId="{071BE40A-18AB-444C-9A26-753046A28827}" srcId="{04955124-655A-421D-A934-06446D65984A}" destId="{705E5EFD-FF4E-42E5-A1AB-C2168A6F33D5}" srcOrd="1" destOrd="0" parTransId="{9130DF38-AF5F-4E03-AD31-807C1709F5C5}" sibTransId="{B760CFA8-5FAA-4416-AF13-63C1C0F166A3}"/>
    <dgm:cxn modelId="{00D1F72E-A848-482A-B318-FC124791AABD}" type="presOf" srcId="{705E5EFD-FF4E-42E5-A1AB-C2168A6F33D5}" destId="{3386A27A-D83F-4580-A7C7-D61DDAF0AE66}" srcOrd="0" destOrd="1" presId="urn:microsoft.com/office/officeart/2018/5/layout/CenteredIconLabelDescriptionList"/>
    <dgm:cxn modelId="{E916A15C-9AA3-4D05-8743-06CCFD0A8EE7}" type="presOf" srcId="{CFFFDF71-A940-44A2-92BE-D7B61583AF49}" destId="{3386A27A-D83F-4580-A7C7-D61DDAF0AE66}" srcOrd="0" destOrd="0" presId="urn:microsoft.com/office/officeart/2018/5/layout/CenteredIconLabelDescriptionList"/>
    <dgm:cxn modelId="{180CF351-E89C-4DB6-881C-5B13DD2D4A2F}" type="presOf" srcId="{04955124-655A-421D-A934-06446D65984A}" destId="{786C0DB0-14BA-46AE-B006-49E44101F480}" srcOrd="0" destOrd="0" presId="urn:microsoft.com/office/officeart/2018/5/layout/CenteredIconLabelDescriptionList"/>
    <dgm:cxn modelId="{86E25972-E4F9-4FF2-818F-87FD0B61C77A}" srcId="{04955124-655A-421D-A934-06446D65984A}" destId="{268F43D8-10D3-4171-99A8-A215AAFCB3D8}" srcOrd="3" destOrd="0" parTransId="{66081DC6-2F11-4F5F-AA50-7CF5D1E65E67}" sibTransId="{7F971EFA-E065-4ED8-A374-EB6E694457E7}"/>
    <dgm:cxn modelId="{68CD6383-33FC-4C82-A0D5-2D0538D7ECA2}" srcId="{F6C2F11B-4906-45A6-82EA-B4AABFADE31F}" destId="{CD6A6389-F2C0-46B9-9713-8F7339FA75D0}" srcOrd="0" destOrd="0" parTransId="{1E39C200-A3AE-4368-8321-15E2AA584ECF}" sibTransId="{85B191E7-FDBB-48B8-9DBD-0DD03AA2EBE0}"/>
    <dgm:cxn modelId="{FDD04C93-9F32-4FAB-9D4E-854B68FFB44F}" srcId="{04955124-655A-421D-A934-06446D65984A}" destId="{03D04285-4EDE-4459-B2B9-6C00092D5CFE}" srcOrd="2" destOrd="0" parTransId="{0324E189-7C53-4525-AA73-B7198CEB42F0}" sibTransId="{4932BC35-C536-4BA3-B65E-0DB5FE4F8662}"/>
    <dgm:cxn modelId="{7AB07A9B-8723-4EB2-8690-917A4FC0E3CE}" srcId="{04955124-655A-421D-A934-06446D65984A}" destId="{CFFFDF71-A940-44A2-92BE-D7B61583AF49}" srcOrd="0" destOrd="0" parTransId="{B5080ACA-62BB-49E7-BB72-4351D3CAAD01}" sibTransId="{3A439CD2-9D63-4BCB-8A08-5D0376BDE4DC}"/>
    <dgm:cxn modelId="{9811B2A0-DC3D-4493-85B4-F67525579EAB}" srcId="{F6C2F11B-4906-45A6-82EA-B4AABFADE31F}" destId="{04955124-655A-421D-A934-06446D65984A}" srcOrd="1" destOrd="0" parTransId="{496B07DE-117C-4BC3-9E6F-16CDB1BF8342}" sibTransId="{ECE7D00E-EDC0-4F6B-BC2A-E162431870C5}"/>
    <dgm:cxn modelId="{F84FB1A4-00EB-4566-BE15-CE9B63D90F4E}" type="presOf" srcId="{CD6A6389-F2C0-46B9-9713-8F7339FA75D0}" destId="{81D54BB7-95DE-42AF-ACE2-011499DA485D}" srcOrd="0" destOrd="0" presId="urn:microsoft.com/office/officeart/2018/5/layout/CenteredIconLabelDescriptionList"/>
    <dgm:cxn modelId="{4712EEAF-2FCD-4516-A580-F7AD37EB0F7B}" type="presOf" srcId="{03D04285-4EDE-4459-B2B9-6C00092D5CFE}" destId="{3386A27A-D83F-4580-A7C7-D61DDAF0AE66}" srcOrd="0" destOrd="2" presId="urn:microsoft.com/office/officeart/2018/5/layout/CenteredIconLabelDescriptionList"/>
    <dgm:cxn modelId="{322835B5-C17D-4C62-928D-48AF19AB14E5}" type="presOf" srcId="{F6C2F11B-4906-45A6-82EA-B4AABFADE31F}" destId="{92832A84-EA14-40B9-B944-19E57282EC36}" srcOrd="0" destOrd="0" presId="urn:microsoft.com/office/officeart/2018/5/layout/CenteredIconLabelDescriptionList"/>
    <dgm:cxn modelId="{4AB623D0-5025-4A7C-8ADC-39324E5DCA9D}" type="presOf" srcId="{268F43D8-10D3-4171-99A8-A215AAFCB3D8}" destId="{3386A27A-D83F-4580-A7C7-D61DDAF0AE66}" srcOrd="0" destOrd="3" presId="urn:microsoft.com/office/officeart/2018/5/layout/CenteredIconLabelDescriptionList"/>
    <dgm:cxn modelId="{4BDDA299-D86F-4110-A21E-CE263007ACF3}" type="presParOf" srcId="{92832A84-EA14-40B9-B944-19E57282EC36}" destId="{3C9A69F5-99A3-4FBD-B179-048A042EE3F9}" srcOrd="0" destOrd="0" presId="urn:microsoft.com/office/officeart/2018/5/layout/CenteredIconLabelDescriptionList"/>
    <dgm:cxn modelId="{C0569A2B-6282-4E78-92E2-BB6B96122524}" type="presParOf" srcId="{3C9A69F5-99A3-4FBD-B179-048A042EE3F9}" destId="{D451CA2D-74C5-437B-8082-07CB6E4BAF47}" srcOrd="0" destOrd="0" presId="urn:microsoft.com/office/officeart/2018/5/layout/CenteredIconLabelDescriptionList"/>
    <dgm:cxn modelId="{477075F4-32A4-4138-9B70-04B3C82A64FD}" type="presParOf" srcId="{3C9A69F5-99A3-4FBD-B179-048A042EE3F9}" destId="{6F9D23BB-F111-4C93-829F-2784ECE6E897}" srcOrd="1" destOrd="0" presId="urn:microsoft.com/office/officeart/2018/5/layout/CenteredIconLabelDescriptionList"/>
    <dgm:cxn modelId="{0CABEB67-F1D4-4C62-9BAF-3CD415196726}" type="presParOf" srcId="{3C9A69F5-99A3-4FBD-B179-048A042EE3F9}" destId="{81D54BB7-95DE-42AF-ACE2-011499DA485D}" srcOrd="2" destOrd="0" presId="urn:microsoft.com/office/officeart/2018/5/layout/CenteredIconLabelDescriptionList"/>
    <dgm:cxn modelId="{DE0B4A38-4E0C-4EFE-B321-A46EC5389498}" type="presParOf" srcId="{3C9A69F5-99A3-4FBD-B179-048A042EE3F9}" destId="{B7DD00A7-65A4-41FD-8FB7-2B98D3328E5D}" srcOrd="3" destOrd="0" presId="urn:microsoft.com/office/officeart/2018/5/layout/CenteredIconLabelDescriptionList"/>
    <dgm:cxn modelId="{F441C051-767E-4428-96F7-3B470FEC406E}" type="presParOf" srcId="{3C9A69F5-99A3-4FBD-B179-048A042EE3F9}" destId="{B5B90FEC-1EE0-4645-8271-9C11D0F3E610}" srcOrd="4" destOrd="0" presId="urn:microsoft.com/office/officeart/2018/5/layout/CenteredIconLabelDescriptionList"/>
    <dgm:cxn modelId="{79419D5F-2294-40C5-9B52-667C5B7D6957}" type="presParOf" srcId="{92832A84-EA14-40B9-B944-19E57282EC36}" destId="{A59FF5E4-D534-4DD4-997A-33768AD06127}" srcOrd="1" destOrd="0" presId="urn:microsoft.com/office/officeart/2018/5/layout/CenteredIconLabelDescriptionList"/>
    <dgm:cxn modelId="{6ED6AA61-8E25-496A-B686-9F6AE9F022D7}" type="presParOf" srcId="{92832A84-EA14-40B9-B944-19E57282EC36}" destId="{6E2DBE81-A7F4-426A-A695-0FD3E0B43526}" srcOrd="2" destOrd="0" presId="urn:microsoft.com/office/officeart/2018/5/layout/CenteredIconLabelDescriptionList"/>
    <dgm:cxn modelId="{58E9360F-2BEE-4225-90DD-F2C6832AC400}" type="presParOf" srcId="{6E2DBE81-A7F4-426A-A695-0FD3E0B43526}" destId="{28009115-79B7-4A57-BE8F-9EE3A3BF0546}" srcOrd="0" destOrd="0" presId="urn:microsoft.com/office/officeart/2018/5/layout/CenteredIconLabelDescriptionList"/>
    <dgm:cxn modelId="{92084B4E-6EE6-4B5C-A83C-302F0C9350CF}" type="presParOf" srcId="{6E2DBE81-A7F4-426A-A695-0FD3E0B43526}" destId="{47D0948E-84FB-4197-BED0-AD32339718F6}" srcOrd="1" destOrd="0" presId="urn:microsoft.com/office/officeart/2018/5/layout/CenteredIconLabelDescriptionList"/>
    <dgm:cxn modelId="{C1539CA5-6EEF-44A9-AD1E-A6ED0A58FE69}" type="presParOf" srcId="{6E2DBE81-A7F4-426A-A695-0FD3E0B43526}" destId="{786C0DB0-14BA-46AE-B006-49E44101F480}" srcOrd="2" destOrd="0" presId="urn:microsoft.com/office/officeart/2018/5/layout/CenteredIconLabelDescriptionList"/>
    <dgm:cxn modelId="{0CB17874-BEC1-46B1-894F-912BC2191A49}" type="presParOf" srcId="{6E2DBE81-A7F4-426A-A695-0FD3E0B43526}" destId="{18BE9EE2-E373-4899-91DE-C023214CFE32}" srcOrd="3" destOrd="0" presId="urn:microsoft.com/office/officeart/2018/5/layout/CenteredIconLabelDescriptionList"/>
    <dgm:cxn modelId="{1D31C97D-7BCC-4EB5-B03A-D2C657F123D4}" type="presParOf" srcId="{6E2DBE81-A7F4-426A-A695-0FD3E0B43526}" destId="{3386A27A-D83F-4580-A7C7-D61DDAF0AE6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D7550F-F798-44FF-BE13-808F7A6485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6A8A16-392E-486E-BD88-0C6F1DABBC01}">
      <dgm:prSet/>
      <dgm:spPr/>
      <dgm:t>
        <a:bodyPr/>
        <a:lstStyle/>
        <a:p>
          <a:r>
            <a:rPr lang="en-US" dirty="0"/>
            <a:t>SNMP used to gather management information from hosts</a:t>
          </a:r>
        </a:p>
      </dgm:t>
      <dgm:extLst>
        <a:ext uri="{E40237B7-FDA0-4F09-8148-C483321AD2D9}">
          <dgm14:cNvPr xmlns:dgm14="http://schemas.microsoft.com/office/drawing/2010/diagram" id="0" name="" descr="SNMP used to gather management information from hosts&#10;Can also be used to send “commands” to a system&#10;Uses Abstract Syntax Notation 1 (ASN.1) to store/represent data&#10;Older versions of the protocol have weak authentication&#10;Current versions may have encryption and strong authentication&#10;Use a tool like snmpwalk to gather data from hosts&#10;"/>
        </a:ext>
      </dgm:extLst>
    </dgm:pt>
    <dgm:pt modelId="{F4AAA16B-4135-409D-9F50-0CC99A4A4D12}" type="parTrans" cxnId="{2C187F2B-49F1-4C35-A48B-964D2EBA33E0}">
      <dgm:prSet/>
      <dgm:spPr/>
      <dgm:t>
        <a:bodyPr/>
        <a:lstStyle/>
        <a:p>
          <a:endParaRPr lang="en-US"/>
        </a:p>
      </dgm:t>
    </dgm:pt>
    <dgm:pt modelId="{E093F5CD-7FAB-4C46-BD1E-2E5C9DD1095E}" type="sibTrans" cxnId="{2C187F2B-49F1-4C35-A48B-964D2EBA33E0}">
      <dgm:prSet/>
      <dgm:spPr/>
      <dgm:t>
        <a:bodyPr/>
        <a:lstStyle/>
        <a:p>
          <a:endParaRPr lang="en-US"/>
        </a:p>
      </dgm:t>
    </dgm:pt>
    <dgm:pt modelId="{6E712D95-EF21-47C3-A44D-C8A85B2828B3}">
      <dgm:prSet/>
      <dgm:spPr/>
      <dgm:t>
        <a:bodyPr/>
        <a:lstStyle/>
        <a:p>
          <a:r>
            <a:rPr lang="en-US" dirty="0"/>
            <a:t>Can also be used to send “commands” to a system</a:t>
          </a:r>
        </a:p>
      </dgm:t>
      <dgm:extLst>
        <a:ext uri="{E40237B7-FDA0-4F09-8148-C483321AD2D9}">
          <dgm14:cNvPr xmlns:dgm14="http://schemas.microsoft.com/office/drawing/2010/diagram" id="0" name="" descr="SNMP used to gather management information from hosts&#10;Can also be used to send “commands” to a system&#10;Uses Abstract Syntax Notation 1 (ASN.1) to store/represent data&#10;Older versions of the protocol have weak authentication&#10;Current versions may have encryption and strong authentication&#10;Use a tool like snmpwalk to gather data from hosts&#10;"/>
        </a:ext>
      </dgm:extLst>
    </dgm:pt>
    <dgm:pt modelId="{F08FC486-9574-42F8-8FF1-7CB9E1940897}" type="parTrans" cxnId="{272A2BE0-DA5D-4FC8-AF3B-CC22F1328098}">
      <dgm:prSet/>
      <dgm:spPr/>
      <dgm:t>
        <a:bodyPr/>
        <a:lstStyle/>
        <a:p>
          <a:endParaRPr lang="en-US"/>
        </a:p>
      </dgm:t>
    </dgm:pt>
    <dgm:pt modelId="{2BC2C45A-F485-48DE-97AF-CCD4080833C1}" type="sibTrans" cxnId="{272A2BE0-DA5D-4FC8-AF3B-CC22F1328098}">
      <dgm:prSet/>
      <dgm:spPr/>
      <dgm:t>
        <a:bodyPr/>
        <a:lstStyle/>
        <a:p>
          <a:endParaRPr lang="en-US"/>
        </a:p>
      </dgm:t>
    </dgm:pt>
    <dgm:pt modelId="{D1C2E240-6704-4C7B-918B-44901B26B761}">
      <dgm:prSet/>
      <dgm:spPr/>
      <dgm:t>
        <a:bodyPr/>
        <a:lstStyle/>
        <a:p>
          <a:r>
            <a:rPr lang="en-US" dirty="0"/>
            <a:t>Uses Abstract Syntax Notation 1 (ASN.1) to store/represent data</a:t>
          </a:r>
        </a:p>
      </dgm:t>
      <dgm:extLst>
        <a:ext uri="{E40237B7-FDA0-4F09-8148-C483321AD2D9}">
          <dgm14:cNvPr xmlns:dgm14="http://schemas.microsoft.com/office/drawing/2010/diagram" id="0" name="" descr="SNMP used to gather management information from hosts&#10;Can also be used to send “commands” to a system&#10;Uses Abstract Syntax Notation 1 (ASN.1) to store/represent data&#10;Older versions of the protocol have weak authentication&#10;Current versions may have encryption and strong authentication&#10;Use a tool like snmpwalk to gather data from hosts&#10;"/>
        </a:ext>
      </dgm:extLst>
    </dgm:pt>
    <dgm:pt modelId="{D0117B07-14DE-4064-9D29-5EBAEFD0C95E}" type="parTrans" cxnId="{FF623C15-DC5B-4E28-9494-6564580B78F5}">
      <dgm:prSet/>
      <dgm:spPr/>
      <dgm:t>
        <a:bodyPr/>
        <a:lstStyle/>
        <a:p>
          <a:endParaRPr lang="en-US"/>
        </a:p>
      </dgm:t>
    </dgm:pt>
    <dgm:pt modelId="{8FCEBC12-5CCC-4482-A072-B4C5C02D66ED}" type="sibTrans" cxnId="{FF623C15-DC5B-4E28-9494-6564580B78F5}">
      <dgm:prSet/>
      <dgm:spPr/>
      <dgm:t>
        <a:bodyPr/>
        <a:lstStyle/>
        <a:p>
          <a:endParaRPr lang="en-US"/>
        </a:p>
      </dgm:t>
    </dgm:pt>
    <dgm:pt modelId="{FECEAB54-6F4D-4EE7-B078-39DE6FC5DE5D}">
      <dgm:prSet/>
      <dgm:spPr/>
      <dgm:t>
        <a:bodyPr/>
        <a:lstStyle/>
        <a:p>
          <a:r>
            <a:rPr lang="en-US" dirty="0"/>
            <a:t>Older versions of the protocol have weak authentication</a:t>
          </a:r>
        </a:p>
      </dgm:t>
      <dgm:extLst>
        <a:ext uri="{E40237B7-FDA0-4F09-8148-C483321AD2D9}">
          <dgm14:cNvPr xmlns:dgm14="http://schemas.microsoft.com/office/drawing/2010/diagram" id="0" name="" descr="SNMP used to gather management information from hosts&#10;Can also be used to send “commands” to a system&#10;Uses Abstract Syntax Notation 1 (ASN.1) to store/represent data&#10;Older versions of the protocol have weak authentication&#10;Current versions may have encryption and strong authentication&#10;Use a tool like snmpwalk to gather data from hosts&#10;"/>
        </a:ext>
      </dgm:extLst>
    </dgm:pt>
    <dgm:pt modelId="{77E4B8E1-9CC0-41F5-B93B-6D1429B07783}" type="parTrans" cxnId="{0A6BECFB-244D-49BB-BDE4-F66A0289B02D}">
      <dgm:prSet/>
      <dgm:spPr/>
      <dgm:t>
        <a:bodyPr/>
        <a:lstStyle/>
        <a:p>
          <a:endParaRPr lang="en-US"/>
        </a:p>
      </dgm:t>
    </dgm:pt>
    <dgm:pt modelId="{25C1FE87-A5D9-483B-92E8-CB1F50ACFDBD}" type="sibTrans" cxnId="{0A6BECFB-244D-49BB-BDE4-F66A0289B02D}">
      <dgm:prSet/>
      <dgm:spPr/>
      <dgm:t>
        <a:bodyPr/>
        <a:lstStyle/>
        <a:p>
          <a:endParaRPr lang="en-US"/>
        </a:p>
      </dgm:t>
    </dgm:pt>
    <dgm:pt modelId="{7F821B1E-B739-4839-BA8B-6997EE62EBE7}">
      <dgm:prSet/>
      <dgm:spPr/>
      <dgm:t>
        <a:bodyPr/>
        <a:lstStyle/>
        <a:p>
          <a:r>
            <a:rPr lang="en-US" dirty="0"/>
            <a:t>Current versions may have encryption and strong authentication</a:t>
          </a:r>
        </a:p>
      </dgm:t>
      <dgm:extLst>
        <a:ext uri="{E40237B7-FDA0-4F09-8148-C483321AD2D9}">
          <dgm14:cNvPr xmlns:dgm14="http://schemas.microsoft.com/office/drawing/2010/diagram" id="0" name="" descr="SNMP used to gather management information from hosts&#10;Can also be used to send “commands” to a system&#10;Uses Abstract Syntax Notation 1 (ASN.1) to store/represent data&#10;Older versions of the protocol have weak authentication&#10;Current versions may have encryption and strong authentication&#10;Use a tool like snmpwalk to gather data from hosts&#10;"/>
        </a:ext>
      </dgm:extLst>
    </dgm:pt>
    <dgm:pt modelId="{290DB6C1-551C-4CE4-8358-240E0E5B0B62}" type="parTrans" cxnId="{B7790C10-4DB8-4D7B-95A8-C334F64E5657}">
      <dgm:prSet/>
      <dgm:spPr/>
      <dgm:t>
        <a:bodyPr/>
        <a:lstStyle/>
        <a:p>
          <a:endParaRPr lang="en-US"/>
        </a:p>
      </dgm:t>
    </dgm:pt>
    <dgm:pt modelId="{80B54769-7869-4110-9746-D020C38A3131}" type="sibTrans" cxnId="{B7790C10-4DB8-4D7B-95A8-C334F64E5657}">
      <dgm:prSet/>
      <dgm:spPr/>
      <dgm:t>
        <a:bodyPr/>
        <a:lstStyle/>
        <a:p>
          <a:endParaRPr lang="en-US"/>
        </a:p>
      </dgm:t>
    </dgm:pt>
    <dgm:pt modelId="{3854DBE4-CF87-4B52-BF6D-081FCAFFD9B9}">
      <dgm:prSet/>
      <dgm:spPr/>
      <dgm:t>
        <a:bodyPr/>
        <a:lstStyle/>
        <a:p>
          <a:r>
            <a:rPr lang="en-US" dirty="0"/>
            <a:t>Use a tool like </a:t>
          </a:r>
          <a:r>
            <a:rPr lang="en-US" dirty="0" err="1"/>
            <a:t>snmpwalk</a:t>
          </a:r>
          <a:r>
            <a:rPr lang="en-US" dirty="0"/>
            <a:t> to gather data from hosts</a:t>
          </a:r>
        </a:p>
      </dgm:t>
      <dgm:extLst>
        <a:ext uri="{E40237B7-FDA0-4F09-8148-C483321AD2D9}">
          <dgm14:cNvPr xmlns:dgm14="http://schemas.microsoft.com/office/drawing/2010/diagram" id="0" name="" descr="SNMP used to gather management information from hosts&#10;Can also be used to send “commands” to a system&#10;Uses Abstract Syntax Notation 1 (ASN.1) to store/represent data&#10;Older versions of the protocol have weak authentication&#10;Current versions may have encryption and strong authentication&#10;Use a tool like snmpwalk to gather data from hosts&#10;"/>
        </a:ext>
      </dgm:extLst>
    </dgm:pt>
    <dgm:pt modelId="{58E1C5F8-449D-49FB-9714-3808ED10C8FE}" type="parTrans" cxnId="{28B125BE-E3A7-45E2-AFF8-B8FF9146784C}">
      <dgm:prSet/>
      <dgm:spPr/>
      <dgm:t>
        <a:bodyPr/>
        <a:lstStyle/>
        <a:p>
          <a:endParaRPr lang="en-US"/>
        </a:p>
      </dgm:t>
    </dgm:pt>
    <dgm:pt modelId="{492A90A4-065B-4140-8FAF-51AC0D0CA0FA}" type="sibTrans" cxnId="{28B125BE-E3A7-45E2-AFF8-B8FF9146784C}">
      <dgm:prSet/>
      <dgm:spPr/>
      <dgm:t>
        <a:bodyPr/>
        <a:lstStyle/>
        <a:p>
          <a:endParaRPr lang="en-US"/>
        </a:p>
      </dgm:t>
    </dgm:pt>
    <dgm:pt modelId="{18A59110-F51B-4D37-841C-79FD773A4C74}" type="pres">
      <dgm:prSet presAssocID="{1BD7550F-F798-44FF-BE13-808F7A648590}" presName="root" presStyleCnt="0">
        <dgm:presLayoutVars>
          <dgm:dir/>
          <dgm:resizeHandles val="exact"/>
        </dgm:presLayoutVars>
      </dgm:prSet>
      <dgm:spPr/>
    </dgm:pt>
    <dgm:pt modelId="{F118920C-E5C7-4133-BE5F-AEF127DA3D93}" type="pres">
      <dgm:prSet presAssocID="{476A8A16-392E-486E-BD88-0C6F1DABBC01}" presName="compNode" presStyleCnt="0"/>
      <dgm:spPr/>
    </dgm:pt>
    <dgm:pt modelId="{1E6A71C7-DA78-404F-9CF0-32FF3706D703}" type="pres">
      <dgm:prSet presAssocID="{476A8A16-392E-486E-BD88-0C6F1DABBC0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10DD33B-FBD3-4193-BF1F-C9A9E77FE31C}" type="pres">
      <dgm:prSet presAssocID="{476A8A16-392E-486E-BD88-0C6F1DABBC01}" presName="spaceRect" presStyleCnt="0"/>
      <dgm:spPr/>
    </dgm:pt>
    <dgm:pt modelId="{EFAD90B0-CF05-4F9C-BDC0-DB27AE56B84F}" type="pres">
      <dgm:prSet presAssocID="{476A8A16-392E-486E-BD88-0C6F1DABBC01}" presName="textRect" presStyleLbl="revTx" presStyleIdx="0" presStyleCnt="6">
        <dgm:presLayoutVars>
          <dgm:chMax val="1"/>
          <dgm:chPref val="1"/>
        </dgm:presLayoutVars>
      </dgm:prSet>
      <dgm:spPr/>
    </dgm:pt>
    <dgm:pt modelId="{F084CB1E-034D-46EC-9376-7F14AA25B6A6}" type="pres">
      <dgm:prSet presAssocID="{E093F5CD-7FAB-4C46-BD1E-2E5C9DD1095E}" presName="sibTrans" presStyleCnt="0"/>
      <dgm:spPr/>
    </dgm:pt>
    <dgm:pt modelId="{8C6BD6E6-99CF-4A38-BB4F-302F5E7E4187}" type="pres">
      <dgm:prSet presAssocID="{6E712D95-EF21-47C3-A44D-C8A85B2828B3}" presName="compNode" presStyleCnt="0"/>
      <dgm:spPr/>
    </dgm:pt>
    <dgm:pt modelId="{6956B6BB-04E0-4572-9073-9A3D33597274}" type="pres">
      <dgm:prSet presAssocID="{6E712D95-EF21-47C3-A44D-C8A85B2828B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D4CB03A-7461-4AE5-A49A-AD70C8091F02}" type="pres">
      <dgm:prSet presAssocID="{6E712D95-EF21-47C3-A44D-C8A85B2828B3}" presName="spaceRect" presStyleCnt="0"/>
      <dgm:spPr/>
    </dgm:pt>
    <dgm:pt modelId="{6FF3F96B-2E81-4FAA-AEBE-4C90670796A5}" type="pres">
      <dgm:prSet presAssocID="{6E712D95-EF21-47C3-A44D-C8A85B2828B3}" presName="textRect" presStyleLbl="revTx" presStyleIdx="1" presStyleCnt="6">
        <dgm:presLayoutVars>
          <dgm:chMax val="1"/>
          <dgm:chPref val="1"/>
        </dgm:presLayoutVars>
      </dgm:prSet>
      <dgm:spPr/>
    </dgm:pt>
    <dgm:pt modelId="{A35FB91E-B0B0-4B46-B277-50962BE2AA90}" type="pres">
      <dgm:prSet presAssocID="{2BC2C45A-F485-48DE-97AF-CCD4080833C1}" presName="sibTrans" presStyleCnt="0"/>
      <dgm:spPr/>
    </dgm:pt>
    <dgm:pt modelId="{F9A257FF-87C0-43B1-A875-9234BFD480B2}" type="pres">
      <dgm:prSet presAssocID="{D1C2E240-6704-4C7B-918B-44901B26B761}" presName="compNode" presStyleCnt="0"/>
      <dgm:spPr/>
    </dgm:pt>
    <dgm:pt modelId="{BB4B3310-7BC6-4DBE-873C-7612E5E95A29}" type="pres">
      <dgm:prSet presAssocID="{D1C2E240-6704-4C7B-918B-44901B26B76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0832D1-55D5-4124-BDCC-90B732920787}" type="pres">
      <dgm:prSet presAssocID="{D1C2E240-6704-4C7B-918B-44901B26B761}" presName="spaceRect" presStyleCnt="0"/>
      <dgm:spPr/>
    </dgm:pt>
    <dgm:pt modelId="{00A6ED2D-34CF-408D-BBF1-97277373C8EA}" type="pres">
      <dgm:prSet presAssocID="{D1C2E240-6704-4C7B-918B-44901B26B761}" presName="textRect" presStyleLbl="revTx" presStyleIdx="2" presStyleCnt="6">
        <dgm:presLayoutVars>
          <dgm:chMax val="1"/>
          <dgm:chPref val="1"/>
        </dgm:presLayoutVars>
      </dgm:prSet>
      <dgm:spPr/>
    </dgm:pt>
    <dgm:pt modelId="{C79C9CCE-BD5A-4DF0-9DCC-E3C8E9786D05}" type="pres">
      <dgm:prSet presAssocID="{8FCEBC12-5CCC-4482-A072-B4C5C02D66ED}" presName="sibTrans" presStyleCnt="0"/>
      <dgm:spPr/>
    </dgm:pt>
    <dgm:pt modelId="{F4524223-CE98-4B3E-BDF8-0FAE5BD95E4D}" type="pres">
      <dgm:prSet presAssocID="{FECEAB54-6F4D-4EE7-B078-39DE6FC5DE5D}" presName="compNode" presStyleCnt="0"/>
      <dgm:spPr/>
    </dgm:pt>
    <dgm:pt modelId="{E7ED1C39-1791-4102-999A-AB7C46FA235B}" type="pres">
      <dgm:prSet presAssocID="{FECEAB54-6F4D-4EE7-B078-39DE6FC5DE5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E1C350-F74F-472B-920C-BA0796CE7583}" type="pres">
      <dgm:prSet presAssocID="{FECEAB54-6F4D-4EE7-B078-39DE6FC5DE5D}" presName="spaceRect" presStyleCnt="0"/>
      <dgm:spPr/>
    </dgm:pt>
    <dgm:pt modelId="{6FDC21FE-93FD-4821-8FA8-6D969EB194BC}" type="pres">
      <dgm:prSet presAssocID="{FECEAB54-6F4D-4EE7-B078-39DE6FC5DE5D}" presName="textRect" presStyleLbl="revTx" presStyleIdx="3" presStyleCnt="6">
        <dgm:presLayoutVars>
          <dgm:chMax val="1"/>
          <dgm:chPref val="1"/>
        </dgm:presLayoutVars>
      </dgm:prSet>
      <dgm:spPr/>
    </dgm:pt>
    <dgm:pt modelId="{93A74BCD-AAEA-4730-A938-07D9B0B5419B}" type="pres">
      <dgm:prSet presAssocID="{25C1FE87-A5D9-483B-92E8-CB1F50ACFDBD}" presName="sibTrans" presStyleCnt="0"/>
      <dgm:spPr/>
    </dgm:pt>
    <dgm:pt modelId="{9443D905-8DA5-43A5-8EBE-68FB329CC869}" type="pres">
      <dgm:prSet presAssocID="{7F821B1E-B739-4839-BA8B-6997EE62EBE7}" presName="compNode" presStyleCnt="0"/>
      <dgm:spPr/>
    </dgm:pt>
    <dgm:pt modelId="{9535C716-78DB-404D-AC87-62BFEC0223E9}" type="pres">
      <dgm:prSet presAssocID="{7F821B1E-B739-4839-BA8B-6997EE62EBE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9DA5FCB-9331-4B83-B556-DA0EA67B6AB4}" type="pres">
      <dgm:prSet presAssocID="{7F821B1E-B739-4839-BA8B-6997EE62EBE7}" presName="spaceRect" presStyleCnt="0"/>
      <dgm:spPr/>
    </dgm:pt>
    <dgm:pt modelId="{DE6D5601-3E45-451B-8FA3-5F9D74853CE1}" type="pres">
      <dgm:prSet presAssocID="{7F821B1E-B739-4839-BA8B-6997EE62EBE7}" presName="textRect" presStyleLbl="revTx" presStyleIdx="4" presStyleCnt="6">
        <dgm:presLayoutVars>
          <dgm:chMax val="1"/>
          <dgm:chPref val="1"/>
        </dgm:presLayoutVars>
      </dgm:prSet>
      <dgm:spPr/>
    </dgm:pt>
    <dgm:pt modelId="{CD47ADF5-B2B2-40C6-9628-6BD696AD8D46}" type="pres">
      <dgm:prSet presAssocID="{80B54769-7869-4110-9746-D020C38A3131}" presName="sibTrans" presStyleCnt="0"/>
      <dgm:spPr/>
    </dgm:pt>
    <dgm:pt modelId="{81F52908-6CAE-4225-B4A8-60E14A8EEFB7}" type="pres">
      <dgm:prSet presAssocID="{3854DBE4-CF87-4B52-BF6D-081FCAFFD9B9}" presName="compNode" presStyleCnt="0"/>
      <dgm:spPr/>
    </dgm:pt>
    <dgm:pt modelId="{ECE14B34-CEAD-4621-8A86-97A652EDD7BA}" type="pres">
      <dgm:prSet presAssocID="{3854DBE4-CF87-4B52-BF6D-081FCAFFD9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72D384-7697-4414-98B6-5D33273722A5}" type="pres">
      <dgm:prSet presAssocID="{3854DBE4-CF87-4B52-BF6D-081FCAFFD9B9}" presName="spaceRect" presStyleCnt="0"/>
      <dgm:spPr/>
    </dgm:pt>
    <dgm:pt modelId="{46AFF12C-029B-4FE2-BD20-3DD3B54930B0}" type="pres">
      <dgm:prSet presAssocID="{3854DBE4-CF87-4B52-BF6D-081FCAFFD9B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6D35700-F478-457F-BD49-B8EC40F81BF7}" type="presOf" srcId="{FECEAB54-6F4D-4EE7-B078-39DE6FC5DE5D}" destId="{6FDC21FE-93FD-4821-8FA8-6D969EB194BC}" srcOrd="0" destOrd="0" presId="urn:microsoft.com/office/officeart/2018/2/layout/IconLabelList"/>
    <dgm:cxn modelId="{B7790C10-4DB8-4D7B-95A8-C334F64E5657}" srcId="{1BD7550F-F798-44FF-BE13-808F7A648590}" destId="{7F821B1E-B739-4839-BA8B-6997EE62EBE7}" srcOrd="4" destOrd="0" parTransId="{290DB6C1-551C-4CE4-8358-240E0E5B0B62}" sibTransId="{80B54769-7869-4110-9746-D020C38A3131}"/>
    <dgm:cxn modelId="{FF623C15-DC5B-4E28-9494-6564580B78F5}" srcId="{1BD7550F-F798-44FF-BE13-808F7A648590}" destId="{D1C2E240-6704-4C7B-918B-44901B26B761}" srcOrd="2" destOrd="0" parTransId="{D0117B07-14DE-4064-9D29-5EBAEFD0C95E}" sibTransId="{8FCEBC12-5CCC-4482-A072-B4C5C02D66ED}"/>
    <dgm:cxn modelId="{2C187F2B-49F1-4C35-A48B-964D2EBA33E0}" srcId="{1BD7550F-F798-44FF-BE13-808F7A648590}" destId="{476A8A16-392E-486E-BD88-0C6F1DABBC01}" srcOrd="0" destOrd="0" parTransId="{F4AAA16B-4135-409D-9F50-0CC99A4A4D12}" sibTransId="{E093F5CD-7FAB-4C46-BD1E-2E5C9DD1095E}"/>
    <dgm:cxn modelId="{534E2339-2B27-4CD4-BDA0-D9104D5C8BB5}" type="presOf" srcId="{6E712D95-EF21-47C3-A44D-C8A85B2828B3}" destId="{6FF3F96B-2E81-4FAA-AEBE-4C90670796A5}" srcOrd="0" destOrd="0" presId="urn:microsoft.com/office/officeart/2018/2/layout/IconLabelList"/>
    <dgm:cxn modelId="{B0C95840-48BB-4977-9055-6B0DEBDC2FFD}" type="presOf" srcId="{1BD7550F-F798-44FF-BE13-808F7A648590}" destId="{18A59110-F51B-4D37-841C-79FD773A4C74}" srcOrd="0" destOrd="0" presId="urn:microsoft.com/office/officeart/2018/2/layout/IconLabelList"/>
    <dgm:cxn modelId="{5B7C2DAE-B824-4347-B63F-8F273C5A0950}" type="presOf" srcId="{476A8A16-392E-486E-BD88-0C6F1DABBC01}" destId="{EFAD90B0-CF05-4F9C-BDC0-DB27AE56B84F}" srcOrd="0" destOrd="0" presId="urn:microsoft.com/office/officeart/2018/2/layout/IconLabelList"/>
    <dgm:cxn modelId="{28B125BE-E3A7-45E2-AFF8-B8FF9146784C}" srcId="{1BD7550F-F798-44FF-BE13-808F7A648590}" destId="{3854DBE4-CF87-4B52-BF6D-081FCAFFD9B9}" srcOrd="5" destOrd="0" parTransId="{58E1C5F8-449D-49FB-9714-3808ED10C8FE}" sibTransId="{492A90A4-065B-4140-8FAF-51AC0D0CA0FA}"/>
    <dgm:cxn modelId="{AB76E7CD-E2DD-434B-83E4-D7FE4EDB84D9}" type="presOf" srcId="{3854DBE4-CF87-4B52-BF6D-081FCAFFD9B9}" destId="{46AFF12C-029B-4FE2-BD20-3DD3B54930B0}" srcOrd="0" destOrd="0" presId="urn:microsoft.com/office/officeart/2018/2/layout/IconLabelList"/>
    <dgm:cxn modelId="{A356D3D6-A3AD-4D9A-9DD5-AFF79AFBCF28}" type="presOf" srcId="{D1C2E240-6704-4C7B-918B-44901B26B761}" destId="{00A6ED2D-34CF-408D-BBF1-97277373C8EA}" srcOrd="0" destOrd="0" presId="urn:microsoft.com/office/officeart/2018/2/layout/IconLabelList"/>
    <dgm:cxn modelId="{272A2BE0-DA5D-4FC8-AF3B-CC22F1328098}" srcId="{1BD7550F-F798-44FF-BE13-808F7A648590}" destId="{6E712D95-EF21-47C3-A44D-C8A85B2828B3}" srcOrd="1" destOrd="0" parTransId="{F08FC486-9574-42F8-8FF1-7CB9E1940897}" sibTransId="{2BC2C45A-F485-48DE-97AF-CCD4080833C1}"/>
    <dgm:cxn modelId="{DE9132F7-C93C-4A8E-9094-454F77D6AF6E}" type="presOf" srcId="{7F821B1E-B739-4839-BA8B-6997EE62EBE7}" destId="{DE6D5601-3E45-451B-8FA3-5F9D74853CE1}" srcOrd="0" destOrd="0" presId="urn:microsoft.com/office/officeart/2018/2/layout/IconLabelList"/>
    <dgm:cxn modelId="{0A6BECFB-244D-49BB-BDE4-F66A0289B02D}" srcId="{1BD7550F-F798-44FF-BE13-808F7A648590}" destId="{FECEAB54-6F4D-4EE7-B078-39DE6FC5DE5D}" srcOrd="3" destOrd="0" parTransId="{77E4B8E1-9CC0-41F5-B93B-6D1429B07783}" sibTransId="{25C1FE87-A5D9-483B-92E8-CB1F50ACFDBD}"/>
    <dgm:cxn modelId="{EE290F1F-6C19-499A-9CA0-BF2479D81A81}" type="presParOf" srcId="{18A59110-F51B-4D37-841C-79FD773A4C74}" destId="{F118920C-E5C7-4133-BE5F-AEF127DA3D93}" srcOrd="0" destOrd="0" presId="urn:microsoft.com/office/officeart/2018/2/layout/IconLabelList"/>
    <dgm:cxn modelId="{3C9A9898-E8B4-4CC3-B09C-8528F2E8B1FB}" type="presParOf" srcId="{F118920C-E5C7-4133-BE5F-AEF127DA3D93}" destId="{1E6A71C7-DA78-404F-9CF0-32FF3706D703}" srcOrd="0" destOrd="0" presId="urn:microsoft.com/office/officeart/2018/2/layout/IconLabelList"/>
    <dgm:cxn modelId="{38C1D3A2-8A7A-4094-A80E-CD2CF438DC39}" type="presParOf" srcId="{F118920C-E5C7-4133-BE5F-AEF127DA3D93}" destId="{C10DD33B-FBD3-4193-BF1F-C9A9E77FE31C}" srcOrd="1" destOrd="0" presId="urn:microsoft.com/office/officeart/2018/2/layout/IconLabelList"/>
    <dgm:cxn modelId="{2A14FF4E-2170-4EDA-8A77-7ADC7A3D5652}" type="presParOf" srcId="{F118920C-E5C7-4133-BE5F-AEF127DA3D93}" destId="{EFAD90B0-CF05-4F9C-BDC0-DB27AE56B84F}" srcOrd="2" destOrd="0" presId="urn:microsoft.com/office/officeart/2018/2/layout/IconLabelList"/>
    <dgm:cxn modelId="{B51739F3-F84A-4F38-A231-17CC2BE2EB2D}" type="presParOf" srcId="{18A59110-F51B-4D37-841C-79FD773A4C74}" destId="{F084CB1E-034D-46EC-9376-7F14AA25B6A6}" srcOrd="1" destOrd="0" presId="urn:microsoft.com/office/officeart/2018/2/layout/IconLabelList"/>
    <dgm:cxn modelId="{3C13702E-B2E0-42AA-9992-85032064D531}" type="presParOf" srcId="{18A59110-F51B-4D37-841C-79FD773A4C74}" destId="{8C6BD6E6-99CF-4A38-BB4F-302F5E7E4187}" srcOrd="2" destOrd="0" presId="urn:microsoft.com/office/officeart/2018/2/layout/IconLabelList"/>
    <dgm:cxn modelId="{41F89A4D-83FC-45AA-AFFF-5139498ECEA8}" type="presParOf" srcId="{8C6BD6E6-99CF-4A38-BB4F-302F5E7E4187}" destId="{6956B6BB-04E0-4572-9073-9A3D33597274}" srcOrd="0" destOrd="0" presId="urn:microsoft.com/office/officeart/2018/2/layout/IconLabelList"/>
    <dgm:cxn modelId="{638751AA-55A0-4E66-9357-487DEF0F4C74}" type="presParOf" srcId="{8C6BD6E6-99CF-4A38-BB4F-302F5E7E4187}" destId="{7D4CB03A-7461-4AE5-A49A-AD70C8091F02}" srcOrd="1" destOrd="0" presId="urn:microsoft.com/office/officeart/2018/2/layout/IconLabelList"/>
    <dgm:cxn modelId="{B4ECD18E-3F1E-46EF-B246-5849FA0D301D}" type="presParOf" srcId="{8C6BD6E6-99CF-4A38-BB4F-302F5E7E4187}" destId="{6FF3F96B-2E81-4FAA-AEBE-4C90670796A5}" srcOrd="2" destOrd="0" presId="urn:microsoft.com/office/officeart/2018/2/layout/IconLabelList"/>
    <dgm:cxn modelId="{D2DBDEF8-9EBB-42C6-8305-A3E8BE330F26}" type="presParOf" srcId="{18A59110-F51B-4D37-841C-79FD773A4C74}" destId="{A35FB91E-B0B0-4B46-B277-50962BE2AA90}" srcOrd="3" destOrd="0" presId="urn:microsoft.com/office/officeart/2018/2/layout/IconLabelList"/>
    <dgm:cxn modelId="{F765870E-E9A7-4FFE-A608-2218F05A288F}" type="presParOf" srcId="{18A59110-F51B-4D37-841C-79FD773A4C74}" destId="{F9A257FF-87C0-43B1-A875-9234BFD480B2}" srcOrd="4" destOrd="0" presId="urn:microsoft.com/office/officeart/2018/2/layout/IconLabelList"/>
    <dgm:cxn modelId="{881DEFB4-1580-4250-9EDE-90ACFF3A0C62}" type="presParOf" srcId="{F9A257FF-87C0-43B1-A875-9234BFD480B2}" destId="{BB4B3310-7BC6-4DBE-873C-7612E5E95A29}" srcOrd="0" destOrd="0" presId="urn:microsoft.com/office/officeart/2018/2/layout/IconLabelList"/>
    <dgm:cxn modelId="{5C08CDAF-A8DF-4D4D-B84E-4314E7EE8E5B}" type="presParOf" srcId="{F9A257FF-87C0-43B1-A875-9234BFD480B2}" destId="{BF0832D1-55D5-4124-BDCC-90B732920787}" srcOrd="1" destOrd="0" presId="urn:microsoft.com/office/officeart/2018/2/layout/IconLabelList"/>
    <dgm:cxn modelId="{098D4A5C-41FD-461A-80AB-932C3DF1264C}" type="presParOf" srcId="{F9A257FF-87C0-43B1-A875-9234BFD480B2}" destId="{00A6ED2D-34CF-408D-BBF1-97277373C8EA}" srcOrd="2" destOrd="0" presId="urn:microsoft.com/office/officeart/2018/2/layout/IconLabelList"/>
    <dgm:cxn modelId="{C6079543-7B0B-4776-A77D-58E5452E57D7}" type="presParOf" srcId="{18A59110-F51B-4D37-841C-79FD773A4C74}" destId="{C79C9CCE-BD5A-4DF0-9DCC-E3C8E9786D05}" srcOrd="5" destOrd="0" presId="urn:microsoft.com/office/officeart/2018/2/layout/IconLabelList"/>
    <dgm:cxn modelId="{E103095C-B3B2-4F95-8C66-1D35944C1F0C}" type="presParOf" srcId="{18A59110-F51B-4D37-841C-79FD773A4C74}" destId="{F4524223-CE98-4B3E-BDF8-0FAE5BD95E4D}" srcOrd="6" destOrd="0" presId="urn:microsoft.com/office/officeart/2018/2/layout/IconLabelList"/>
    <dgm:cxn modelId="{8878D344-E957-4A78-A610-00E2F1211488}" type="presParOf" srcId="{F4524223-CE98-4B3E-BDF8-0FAE5BD95E4D}" destId="{E7ED1C39-1791-4102-999A-AB7C46FA235B}" srcOrd="0" destOrd="0" presId="urn:microsoft.com/office/officeart/2018/2/layout/IconLabelList"/>
    <dgm:cxn modelId="{07E9C673-F5E4-4C16-8A3A-3569F59C3365}" type="presParOf" srcId="{F4524223-CE98-4B3E-BDF8-0FAE5BD95E4D}" destId="{A9E1C350-F74F-472B-920C-BA0796CE7583}" srcOrd="1" destOrd="0" presId="urn:microsoft.com/office/officeart/2018/2/layout/IconLabelList"/>
    <dgm:cxn modelId="{A3BC602D-3320-4206-A2FF-A43EAB24FB6F}" type="presParOf" srcId="{F4524223-CE98-4B3E-BDF8-0FAE5BD95E4D}" destId="{6FDC21FE-93FD-4821-8FA8-6D969EB194BC}" srcOrd="2" destOrd="0" presId="urn:microsoft.com/office/officeart/2018/2/layout/IconLabelList"/>
    <dgm:cxn modelId="{F06670CD-3384-4EA2-9D2A-48A69B10F909}" type="presParOf" srcId="{18A59110-F51B-4D37-841C-79FD773A4C74}" destId="{93A74BCD-AAEA-4730-A938-07D9B0B5419B}" srcOrd="7" destOrd="0" presId="urn:microsoft.com/office/officeart/2018/2/layout/IconLabelList"/>
    <dgm:cxn modelId="{ED024F57-AA48-4E0E-AE4E-472D80043668}" type="presParOf" srcId="{18A59110-F51B-4D37-841C-79FD773A4C74}" destId="{9443D905-8DA5-43A5-8EBE-68FB329CC869}" srcOrd="8" destOrd="0" presId="urn:microsoft.com/office/officeart/2018/2/layout/IconLabelList"/>
    <dgm:cxn modelId="{F427C26D-3202-445E-B3D7-9C2D6946872A}" type="presParOf" srcId="{9443D905-8DA5-43A5-8EBE-68FB329CC869}" destId="{9535C716-78DB-404D-AC87-62BFEC0223E9}" srcOrd="0" destOrd="0" presId="urn:microsoft.com/office/officeart/2018/2/layout/IconLabelList"/>
    <dgm:cxn modelId="{DED30556-A62B-4204-A649-F58F50F51490}" type="presParOf" srcId="{9443D905-8DA5-43A5-8EBE-68FB329CC869}" destId="{59DA5FCB-9331-4B83-B556-DA0EA67B6AB4}" srcOrd="1" destOrd="0" presId="urn:microsoft.com/office/officeart/2018/2/layout/IconLabelList"/>
    <dgm:cxn modelId="{F46E9C16-979A-4CE4-807F-CAA66EA7528C}" type="presParOf" srcId="{9443D905-8DA5-43A5-8EBE-68FB329CC869}" destId="{DE6D5601-3E45-451B-8FA3-5F9D74853CE1}" srcOrd="2" destOrd="0" presId="urn:microsoft.com/office/officeart/2018/2/layout/IconLabelList"/>
    <dgm:cxn modelId="{59AC18B0-D03E-437E-ADEA-11690B70726F}" type="presParOf" srcId="{18A59110-F51B-4D37-841C-79FD773A4C74}" destId="{CD47ADF5-B2B2-40C6-9628-6BD696AD8D46}" srcOrd="9" destOrd="0" presId="urn:microsoft.com/office/officeart/2018/2/layout/IconLabelList"/>
    <dgm:cxn modelId="{5A0C12A2-BDE7-41C5-AA83-CF05E24924A7}" type="presParOf" srcId="{18A59110-F51B-4D37-841C-79FD773A4C74}" destId="{81F52908-6CAE-4225-B4A8-60E14A8EEFB7}" srcOrd="10" destOrd="0" presId="urn:microsoft.com/office/officeart/2018/2/layout/IconLabelList"/>
    <dgm:cxn modelId="{83D2E9C1-504A-44C3-A7F3-CE8DBBA7902F}" type="presParOf" srcId="{81F52908-6CAE-4225-B4A8-60E14A8EEFB7}" destId="{ECE14B34-CEAD-4621-8A86-97A652EDD7BA}" srcOrd="0" destOrd="0" presId="urn:microsoft.com/office/officeart/2018/2/layout/IconLabelList"/>
    <dgm:cxn modelId="{9A3AFE85-7AC7-4223-AC19-D71DE06BF931}" type="presParOf" srcId="{81F52908-6CAE-4225-B4A8-60E14A8EEFB7}" destId="{A372D384-7697-4414-98B6-5D33273722A5}" srcOrd="1" destOrd="0" presId="urn:microsoft.com/office/officeart/2018/2/layout/IconLabelList"/>
    <dgm:cxn modelId="{A7B48AEE-6734-4BCA-BDAD-5AE7E444D5FE}" type="presParOf" srcId="{81F52908-6CAE-4225-B4A8-60E14A8EEFB7}" destId="{46AFF12C-029B-4FE2-BD20-3DD3B54930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A1C880-61CF-4E6A-B043-F82D1F0412D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C8FC35-A8CC-40A7-8F09-0D1F651961CB}">
      <dgm:prSet/>
      <dgm:spPr/>
      <dgm:t>
        <a:bodyPr/>
        <a:lstStyle/>
        <a:p>
          <a:r>
            <a:rPr lang="en-US" dirty="0"/>
            <a:t>Use </a:t>
          </a:r>
          <a:r>
            <a:rPr lang="en-US" dirty="0" err="1"/>
            <a:t>nmap</a:t>
          </a:r>
          <a:r>
            <a:rPr lang="en-US" dirty="0"/>
            <a:t> scripts to identify additional information about your target system</a:t>
          </a:r>
        </a:p>
      </dgm:t>
    </dgm:pt>
    <dgm:pt modelId="{F49D1B27-3EBA-4C2B-A348-7FDF48E41CF0}" type="parTrans" cxnId="{CAA3897C-27B7-403E-90A9-5BB91477577F}">
      <dgm:prSet/>
      <dgm:spPr/>
      <dgm:t>
        <a:bodyPr/>
        <a:lstStyle/>
        <a:p>
          <a:endParaRPr lang="en-US"/>
        </a:p>
      </dgm:t>
    </dgm:pt>
    <dgm:pt modelId="{942FC48D-68AE-4A4A-AF95-B25F82380694}" type="sibTrans" cxnId="{CAA3897C-27B7-403E-90A9-5BB91477577F}">
      <dgm:prSet/>
      <dgm:spPr/>
      <dgm:t>
        <a:bodyPr/>
        <a:lstStyle/>
        <a:p>
          <a:endParaRPr lang="en-US"/>
        </a:p>
      </dgm:t>
    </dgm:pt>
    <dgm:pt modelId="{0B839C63-7E4D-419A-A282-185C7D44E625}">
      <dgm:prSet/>
      <dgm:spPr/>
      <dgm:t>
        <a:bodyPr/>
        <a:lstStyle/>
        <a:p>
          <a:r>
            <a:rPr lang="en-US" dirty="0"/>
            <a:t>Document what script you used, what the script does, what information it exposed and how that information may be used</a:t>
          </a:r>
        </a:p>
      </dgm:t>
    </dgm:pt>
    <dgm:pt modelId="{872B891C-669E-4E33-8CF5-4D7709F4E492}" type="parTrans" cxnId="{17A73D86-FDBA-4D95-B866-3340B7A94B11}">
      <dgm:prSet/>
      <dgm:spPr/>
      <dgm:t>
        <a:bodyPr/>
        <a:lstStyle/>
        <a:p>
          <a:endParaRPr lang="en-US"/>
        </a:p>
      </dgm:t>
    </dgm:pt>
    <dgm:pt modelId="{CB668B94-5EED-449A-96A3-16A470403EB0}" type="sibTrans" cxnId="{17A73D86-FDBA-4D95-B866-3340B7A94B11}">
      <dgm:prSet/>
      <dgm:spPr/>
      <dgm:t>
        <a:bodyPr/>
        <a:lstStyle/>
        <a:p>
          <a:endParaRPr lang="en-US"/>
        </a:p>
      </dgm:t>
    </dgm:pt>
    <dgm:pt modelId="{CCF970F9-D54A-4FEF-A655-EE712AB717EC}">
      <dgm:prSet/>
      <dgm:spPr/>
      <dgm:t>
        <a:bodyPr/>
        <a:lstStyle/>
        <a:p>
          <a:r>
            <a:rPr lang="en-US" dirty="0"/>
            <a:t>Do the same thing with Metasploit, using modules available</a:t>
          </a:r>
        </a:p>
      </dgm:t>
    </dgm:pt>
    <dgm:pt modelId="{CB2509A6-9A60-40E4-83AF-A478C7F10530}" type="parTrans" cxnId="{0E3551F4-FC66-456F-80A6-59F01DDFE8A2}">
      <dgm:prSet/>
      <dgm:spPr/>
      <dgm:t>
        <a:bodyPr/>
        <a:lstStyle/>
        <a:p>
          <a:endParaRPr lang="en-US"/>
        </a:p>
      </dgm:t>
    </dgm:pt>
    <dgm:pt modelId="{9021E8E4-1CD3-4159-A568-2EDAC3C95ADB}" type="sibTrans" cxnId="{0E3551F4-FC66-456F-80A6-59F01DDFE8A2}">
      <dgm:prSet/>
      <dgm:spPr/>
      <dgm:t>
        <a:bodyPr/>
        <a:lstStyle/>
        <a:p>
          <a:endParaRPr lang="en-US"/>
        </a:p>
      </dgm:t>
    </dgm:pt>
    <dgm:pt modelId="{9AA0A08E-02CB-4C5C-B824-E3FAC7DCF71D}">
      <dgm:prSet/>
      <dgm:spPr/>
      <dgm:t>
        <a:bodyPr/>
        <a:lstStyle/>
        <a:p>
          <a:r>
            <a:rPr lang="en-US" dirty="0"/>
            <a:t>What differences did you identify, if any?</a:t>
          </a:r>
        </a:p>
      </dgm:t>
    </dgm:pt>
    <dgm:pt modelId="{13FD1225-722F-4ED7-8B1C-1B574F6A26CC}" type="parTrans" cxnId="{D1487171-A498-4436-B1B7-F286E25CB7AB}">
      <dgm:prSet/>
      <dgm:spPr/>
      <dgm:t>
        <a:bodyPr/>
        <a:lstStyle/>
        <a:p>
          <a:endParaRPr lang="en-US"/>
        </a:p>
      </dgm:t>
    </dgm:pt>
    <dgm:pt modelId="{926D77FD-A1BB-441A-A884-4C2EA316F61D}" type="sibTrans" cxnId="{D1487171-A498-4436-B1B7-F286E25CB7AB}">
      <dgm:prSet/>
      <dgm:spPr/>
      <dgm:t>
        <a:bodyPr/>
        <a:lstStyle/>
        <a:p>
          <a:endParaRPr lang="en-US"/>
        </a:p>
      </dgm:t>
    </dgm:pt>
    <dgm:pt modelId="{F0BA6AD0-3EBD-4E71-A5D0-81CE4460F9FE}">
      <dgm:prSet/>
      <dgm:spPr/>
      <dgm:t>
        <a:bodyPr/>
        <a:lstStyle/>
        <a:p>
          <a:r>
            <a:rPr lang="en-US" dirty="0"/>
            <a:t>Which program do you think is more useful for the purposes of enumeration and why?</a:t>
          </a:r>
        </a:p>
      </dgm:t>
    </dgm:pt>
    <dgm:pt modelId="{9103084E-3FC9-46E9-98EC-0CF226C79178}" type="parTrans" cxnId="{9A348A90-5246-4F62-91ED-1B0EEFEB417A}">
      <dgm:prSet/>
      <dgm:spPr/>
      <dgm:t>
        <a:bodyPr/>
        <a:lstStyle/>
        <a:p>
          <a:endParaRPr lang="en-US"/>
        </a:p>
      </dgm:t>
    </dgm:pt>
    <dgm:pt modelId="{576FD4BB-C97D-4FE1-8236-719A3B73DDAA}" type="sibTrans" cxnId="{9A348A90-5246-4F62-91ED-1B0EEFEB417A}">
      <dgm:prSet/>
      <dgm:spPr/>
      <dgm:t>
        <a:bodyPr/>
        <a:lstStyle/>
        <a:p>
          <a:endParaRPr lang="en-US"/>
        </a:p>
      </dgm:t>
    </dgm:pt>
    <dgm:pt modelId="{219A598C-253D-4C42-AD2F-873C54756B0B}" type="pres">
      <dgm:prSet presAssocID="{C0A1C880-61CF-4E6A-B043-F82D1F0412DD}" presName="outerComposite" presStyleCnt="0">
        <dgm:presLayoutVars>
          <dgm:chMax val="5"/>
          <dgm:dir/>
          <dgm:resizeHandles val="exact"/>
        </dgm:presLayoutVars>
      </dgm:prSet>
      <dgm:spPr/>
    </dgm:pt>
    <dgm:pt modelId="{16417726-60B8-8F4E-886E-3900F94A0850}" type="pres">
      <dgm:prSet presAssocID="{C0A1C880-61CF-4E6A-B043-F82D1F0412DD}" presName="dummyMaxCanvas" presStyleCnt="0">
        <dgm:presLayoutVars/>
      </dgm:prSet>
      <dgm:spPr/>
    </dgm:pt>
    <dgm:pt modelId="{FABE5B16-CEC6-9A42-B19B-98BC567554FC}" type="pres">
      <dgm:prSet presAssocID="{C0A1C880-61CF-4E6A-B043-F82D1F0412DD}" presName="FiveNodes_1" presStyleLbl="node1" presStyleIdx="0" presStyleCnt="5">
        <dgm:presLayoutVars>
          <dgm:bulletEnabled val="1"/>
        </dgm:presLayoutVars>
      </dgm:prSet>
      <dgm:spPr/>
    </dgm:pt>
    <dgm:pt modelId="{BD287B8D-7902-4C49-B2FD-FB3E9A11DBD5}" type="pres">
      <dgm:prSet presAssocID="{C0A1C880-61CF-4E6A-B043-F82D1F0412DD}" presName="FiveNodes_2" presStyleLbl="node1" presStyleIdx="1" presStyleCnt="5">
        <dgm:presLayoutVars>
          <dgm:bulletEnabled val="1"/>
        </dgm:presLayoutVars>
      </dgm:prSet>
      <dgm:spPr/>
    </dgm:pt>
    <dgm:pt modelId="{5C0B857E-0391-914C-B278-23CE1B1B8506}" type="pres">
      <dgm:prSet presAssocID="{C0A1C880-61CF-4E6A-B043-F82D1F0412DD}" presName="FiveNodes_3" presStyleLbl="node1" presStyleIdx="2" presStyleCnt="5">
        <dgm:presLayoutVars>
          <dgm:bulletEnabled val="1"/>
        </dgm:presLayoutVars>
      </dgm:prSet>
      <dgm:spPr/>
    </dgm:pt>
    <dgm:pt modelId="{9A9EE3EF-B789-5546-8495-6584A15B5FB8}" type="pres">
      <dgm:prSet presAssocID="{C0A1C880-61CF-4E6A-B043-F82D1F0412DD}" presName="FiveNodes_4" presStyleLbl="node1" presStyleIdx="3" presStyleCnt="5">
        <dgm:presLayoutVars>
          <dgm:bulletEnabled val="1"/>
        </dgm:presLayoutVars>
      </dgm:prSet>
      <dgm:spPr/>
    </dgm:pt>
    <dgm:pt modelId="{65AC0901-6AD4-E847-99E7-FC7468BAB7BB}" type="pres">
      <dgm:prSet presAssocID="{C0A1C880-61CF-4E6A-B043-F82D1F0412DD}" presName="FiveNodes_5" presStyleLbl="node1" presStyleIdx="4" presStyleCnt="5">
        <dgm:presLayoutVars>
          <dgm:bulletEnabled val="1"/>
        </dgm:presLayoutVars>
      </dgm:prSet>
      <dgm:spPr/>
    </dgm:pt>
    <dgm:pt modelId="{78092DE6-D455-1F4E-A1FB-AF9B219F19C0}" type="pres">
      <dgm:prSet presAssocID="{C0A1C880-61CF-4E6A-B043-F82D1F0412DD}" presName="FiveConn_1-2" presStyleLbl="fgAccFollowNode1" presStyleIdx="0" presStyleCnt="4">
        <dgm:presLayoutVars>
          <dgm:bulletEnabled val="1"/>
        </dgm:presLayoutVars>
      </dgm:prSet>
      <dgm:spPr/>
    </dgm:pt>
    <dgm:pt modelId="{7EA1F97C-D1D7-554F-8837-8FFC231685D6}" type="pres">
      <dgm:prSet presAssocID="{C0A1C880-61CF-4E6A-B043-F82D1F0412DD}" presName="FiveConn_2-3" presStyleLbl="fgAccFollowNode1" presStyleIdx="1" presStyleCnt="4">
        <dgm:presLayoutVars>
          <dgm:bulletEnabled val="1"/>
        </dgm:presLayoutVars>
      </dgm:prSet>
      <dgm:spPr/>
    </dgm:pt>
    <dgm:pt modelId="{B9CF7817-18AE-8C48-AD3B-43484ED46575}" type="pres">
      <dgm:prSet presAssocID="{C0A1C880-61CF-4E6A-B043-F82D1F0412DD}" presName="FiveConn_3-4" presStyleLbl="fgAccFollowNode1" presStyleIdx="2" presStyleCnt="4">
        <dgm:presLayoutVars>
          <dgm:bulletEnabled val="1"/>
        </dgm:presLayoutVars>
      </dgm:prSet>
      <dgm:spPr/>
    </dgm:pt>
    <dgm:pt modelId="{C6B44495-73B2-084F-8602-B1E805833771}" type="pres">
      <dgm:prSet presAssocID="{C0A1C880-61CF-4E6A-B043-F82D1F0412DD}" presName="FiveConn_4-5" presStyleLbl="fgAccFollowNode1" presStyleIdx="3" presStyleCnt="4">
        <dgm:presLayoutVars>
          <dgm:bulletEnabled val="1"/>
        </dgm:presLayoutVars>
      </dgm:prSet>
      <dgm:spPr/>
    </dgm:pt>
    <dgm:pt modelId="{C244DCB4-804E-994A-93FA-0EAB51157DB4}" type="pres">
      <dgm:prSet presAssocID="{C0A1C880-61CF-4E6A-B043-F82D1F0412DD}" presName="FiveNodes_1_text" presStyleLbl="node1" presStyleIdx="4" presStyleCnt="5">
        <dgm:presLayoutVars>
          <dgm:bulletEnabled val="1"/>
        </dgm:presLayoutVars>
      </dgm:prSet>
      <dgm:spPr/>
    </dgm:pt>
    <dgm:pt modelId="{BF5722BD-4CDA-074D-94B2-A59C4D3327B7}" type="pres">
      <dgm:prSet presAssocID="{C0A1C880-61CF-4E6A-B043-F82D1F0412DD}" presName="FiveNodes_2_text" presStyleLbl="node1" presStyleIdx="4" presStyleCnt="5">
        <dgm:presLayoutVars>
          <dgm:bulletEnabled val="1"/>
        </dgm:presLayoutVars>
      </dgm:prSet>
      <dgm:spPr/>
    </dgm:pt>
    <dgm:pt modelId="{38C496C4-F058-6349-AC36-C3E72BC536CA}" type="pres">
      <dgm:prSet presAssocID="{C0A1C880-61CF-4E6A-B043-F82D1F0412DD}" presName="FiveNodes_3_text" presStyleLbl="node1" presStyleIdx="4" presStyleCnt="5">
        <dgm:presLayoutVars>
          <dgm:bulletEnabled val="1"/>
        </dgm:presLayoutVars>
      </dgm:prSet>
      <dgm:spPr/>
    </dgm:pt>
    <dgm:pt modelId="{B4328F4F-6CE1-AB4F-8C67-BDA4AAEC2EB6}" type="pres">
      <dgm:prSet presAssocID="{C0A1C880-61CF-4E6A-B043-F82D1F0412DD}" presName="FiveNodes_4_text" presStyleLbl="node1" presStyleIdx="4" presStyleCnt="5">
        <dgm:presLayoutVars>
          <dgm:bulletEnabled val="1"/>
        </dgm:presLayoutVars>
      </dgm:prSet>
      <dgm:spPr/>
    </dgm:pt>
    <dgm:pt modelId="{184C49DC-88F4-534D-9CA6-2381F7C2C2AB}" type="pres">
      <dgm:prSet presAssocID="{C0A1C880-61CF-4E6A-B043-F82D1F0412D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A57075F-3CE2-E747-A941-41207CA5FC3E}" type="presOf" srcId="{F0BA6AD0-3EBD-4E71-A5D0-81CE4460F9FE}" destId="{184C49DC-88F4-534D-9CA6-2381F7C2C2AB}" srcOrd="1" destOrd="0" presId="urn:microsoft.com/office/officeart/2005/8/layout/vProcess5"/>
    <dgm:cxn modelId="{49C38646-A847-F245-A35A-7EB1F387FEAC}" type="presOf" srcId="{CB668B94-5EED-449A-96A3-16A470403EB0}" destId="{7EA1F97C-D1D7-554F-8837-8FFC231685D6}" srcOrd="0" destOrd="0" presId="urn:microsoft.com/office/officeart/2005/8/layout/vProcess5"/>
    <dgm:cxn modelId="{E56A2E6B-1D2A-844B-94A4-ACEB7892AAB4}" type="presOf" srcId="{CCF970F9-D54A-4FEF-A655-EE712AB717EC}" destId="{5C0B857E-0391-914C-B278-23CE1B1B8506}" srcOrd="0" destOrd="0" presId="urn:microsoft.com/office/officeart/2005/8/layout/vProcess5"/>
    <dgm:cxn modelId="{A8F2056F-EECA-5143-A3A3-A545D87E1975}" type="presOf" srcId="{CCF970F9-D54A-4FEF-A655-EE712AB717EC}" destId="{38C496C4-F058-6349-AC36-C3E72BC536CA}" srcOrd="1" destOrd="0" presId="urn:microsoft.com/office/officeart/2005/8/layout/vProcess5"/>
    <dgm:cxn modelId="{D1487171-A498-4436-B1B7-F286E25CB7AB}" srcId="{C0A1C880-61CF-4E6A-B043-F82D1F0412DD}" destId="{9AA0A08E-02CB-4C5C-B824-E3FAC7DCF71D}" srcOrd="3" destOrd="0" parTransId="{13FD1225-722F-4ED7-8B1C-1B574F6A26CC}" sibTransId="{926D77FD-A1BB-441A-A884-4C2EA316F61D}"/>
    <dgm:cxn modelId="{FB28FC77-6A3B-4244-B091-BCA2EF9BB5B0}" type="presOf" srcId="{F0BA6AD0-3EBD-4E71-A5D0-81CE4460F9FE}" destId="{65AC0901-6AD4-E847-99E7-FC7468BAB7BB}" srcOrd="0" destOrd="0" presId="urn:microsoft.com/office/officeart/2005/8/layout/vProcess5"/>
    <dgm:cxn modelId="{59EEC77A-11A0-FE41-9E91-68D749558150}" type="presOf" srcId="{C0A1C880-61CF-4E6A-B043-F82D1F0412DD}" destId="{219A598C-253D-4C42-AD2F-873C54756B0B}" srcOrd="0" destOrd="0" presId="urn:microsoft.com/office/officeart/2005/8/layout/vProcess5"/>
    <dgm:cxn modelId="{CAA3897C-27B7-403E-90A9-5BB91477577F}" srcId="{C0A1C880-61CF-4E6A-B043-F82D1F0412DD}" destId="{54C8FC35-A8CC-40A7-8F09-0D1F651961CB}" srcOrd="0" destOrd="0" parTransId="{F49D1B27-3EBA-4C2B-A348-7FDF48E41CF0}" sibTransId="{942FC48D-68AE-4A4A-AF95-B25F82380694}"/>
    <dgm:cxn modelId="{17A73D86-FDBA-4D95-B866-3340B7A94B11}" srcId="{C0A1C880-61CF-4E6A-B043-F82D1F0412DD}" destId="{0B839C63-7E4D-419A-A282-185C7D44E625}" srcOrd="1" destOrd="0" parTransId="{872B891C-669E-4E33-8CF5-4D7709F4E492}" sibTransId="{CB668B94-5EED-449A-96A3-16A470403EB0}"/>
    <dgm:cxn modelId="{9A348A90-5246-4F62-91ED-1B0EEFEB417A}" srcId="{C0A1C880-61CF-4E6A-B043-F82D1F0412DD}" destId="{F0BA6AD0-3EBD-4E71-A5D0-81CE4460F9FE}" srcOrd="4" destOrd="0" parTransId="{9103084E-3FC9-46E9-98EC-0CF226C79178}" sibTransId="{576FD4BB-C97D-4FE1-8236-719A3B73DDAA}"/>
    <dgm:cxn modelId="{87F136A0-2735-A94A-A6AA-0020BA755065}" type="presOf" srcId="{9AA0A08E-02CB-4C5C-B824-E3FAC7DCF71D}" destId="{B4328F4F-6CE1-AB4F-8C67-BDA4AAEC2EB6}" srcOrd="1" destOrd="0" presId="urn:microsoft.com/office/officeart/2005/8/layout/vProcess5"/>
    <dgm:cxn modelId="{C6BCA7A1-92C9-8F4A-B758-7D38B892053A}" type="presOf" srcId="{9AA0A08E-02CB-4C5C-B824-E3FAC7DCF71D}" destId="{9A9EE3EF-B789-5546-8495-6584A15B5FB8}" srcOrd="0" destOrd="0" presId="urn:microsoft.com/office/officeart/2005/8/layout/vProcess5"/>
    <dgm:cxn modelId="{CC88CFBD-1F14-CD4E-89A0-8D402CF2DE62}" type="presOf" srcId="{0B839C63-7E4D-419A-A282-185C7D44E625}" destId="{BF5722BD-4CDA-074D-94B2-A59C4D3327B7}" srcOrd="1" destOrd="0" presId="urn:microsoft.com/office/officeart/2005/8/layout/vProcess5"/>
    <dgm:cxn modelId="{392978CB-50C1-8048-9DAB-5A03A4548ACE}" type="presOf" srcId="{942FC48D-68AE-4A4A-AF95-B25F82380694}" destId="{78092DE6-D455-1F4E-A1FB-AF9B219F19C0}" srcOrd="0" destOrd="0" presId="urn:microsoft.com/office/officeart/2005/8/layout/vProcess5"/>
    <dgm:cxn modelId="{B9B8F2EB-315F-4247-8742-6E64CD21A28B}" type="presOf" srcId="{926D77FD-A1BB-441A-A884-4C2EA316F61D}" destId="{C6B44495-73B2-084F-8602-B1E805833771}" srcOrd="0" destOrd="0" presId="urn:microsoft.com/office/officeart/2005/8/layout/vProcess5"/>
    <dgm:cxn modelId="{5E2385F0-898E-BC4A-B633-0A6209B1DE87}" type="presOf" srcId="{54C8FC35-A8CC-40A7-8F09-0D1F651961CB}" destId="{FABE5B16-CEC6-9A42-B19B-98BC567554FC}" srcOrd="0" destOrd="0" presId="urn:microsoft.com/office/officeart/2005/8/layout/vProcess5"/>
    <dgm:cxn modelId="{BCCF85F0-0932-5F4C-A0DC-A3B5069B4828}" type="presOf" srcId="{9021E8E4-1CD3-4159-A568-2EDAC3C95ADB}" destId="{B9CF7817-18AE-8C48-AD3B-43484ED46575}" srcOrd="0" destOrd="0" presId="urn:microsoft.com/office/officeart/2005/8/layout/vProcess5"/>
    <dgm:cxn modelId="{0E3551F4-FC66-456F-80A6-59F01DDFE8A2}" srcId="{C0A1C880-61CF-4E6A-B043-F82D1F0412DD}" destId="{CCF970F9-D54A-4FEF-A655-EE712AB717EC}" srcOrd="2" destOrd="0" parTransId="{CB2509A6-9A60-40E4-83AF-A478C7F10530}" sibTransId="{9021E8E4-1CD3-4159-A568-2EDAC3C95ADB}"/>
    <dgm:cxn modelId="{2DA5C2F5-B6AB-3046-A270-BFDFC3C7C90F}" type="presOf" srcId="{0B839C63-7E4D-419A-A282-185C7D44E625}" destId="{BD287B8D-7902-4C49-B2FD-FB3E9A11DBD5}" srcOrd="0" destOrd="0" presId="urn:microsoft.com/office/officeart/2005/8/layout/vProcess5"/>
    <dgm:cxn modelId="{989E50FC-C505-EB46-B3E2-4E3F04560E54}" type="presOf" srcId="{54C8FC35-A8CC-40A7-8F09-0D1F651961CB}" destId="{C244DCB4-804E-994A-93FA-0EAB51157DB4}" srcOrd="1" destOrd="0" presId="urn:microsoft.com/office/officeart/2005/8/layout/vProcess5"/>
    <dgm:cxn modelId="{DBB7D5D6-F3C6-E74C-9A69-8BC92C7E9B98}" type="presParOf" srcId="{219A598C-253D-4C42-AD2F-873C54756B0B}" destId="{16417726-60B8-8F4E-886E-3900F94A0850}" srcOrd="0" destOrd="0" presId="urn:microsoft.com/office/officeart/2005/8/layout/vProcess5"/>
    <dgm:cxn modelId="{363ADE19-6107-344E-A462-1053D2221EA1}" type="presParOf" srcId="{219A598C-253D-4C42-AD2F-873C54756B0B}" destId="{FABE5B16-CEC6-9A42-B19B-98BC567554FC}" srcOrd="1" destOrd="0" presId="urn:microsoft.com/office/officeart/2005/8/layout/vProcess5"/>
    <dgm:cxn modelId="{7128E9D1-1769-EA43-91AF-C02DAEBFBB3D}" type="presParOf" srcId="{219A598C-253D-4C42-AD2F-873C54756B0B}" destId="{BD287B8D-7902-4C49-B2FD-FB3E9A11DBD5}" srcOrd="2" destOrd="0" presId="urn:microsoft.com/office/officeart/2005/8/layout/vProcess5"/>
    <dgm:cxn modelId="{7715F53E-3C9C-694C-976C-3DA7E9007C81}" type="presParOf" srcId="{219A598C-253D-4C42-AD2F-873C54756B0B}" destId="{5C0B857E-0391-914C-B278-23CE1B1B8506}" srcOrd="3" destOrd="0" presId="urn:microsoft.com/office/officeart/2005/8/layout/vProcess5"/>
    <dgm:cxn modelId="{54821800-EEF7-A94E-AF32-7CEC17A9FDD4}" type="presParOf" srcId="{219A598C-253D-4C42-AD2F-873C54756B0B}" destId="{9A9EE3EF-B789-5546-8495-6584A15B5FB8}" srcOrd="4" destOrd="0" presId="urn:microsoft.com/office/officeart/2005/8/layout/vProcess5"/>
    <dgm:cxn modelId="{85234EB0-1B66-B64A-8C83-73AB79B40890}" type="presParOf" srcId="{219A598C-253D-4C42-AD2F-873C54756B0B}" destId="{65AC0901-6AD4-E847-99E7-FC7468BAB7BB}" srcOrd="5" destOrd="0" presId="urn:microsoft.com/office/officeart/2005/8/layout/vProcess5"/>
    <dgm:cxn modelId="{4BE8B4C7-FDDC-604A-BBAA-EE5BABB9E100}" type="presParOf" srcId="{219A598C-253D-4C42-AD2F-873C54756B0B}" destId="{78092DE6-D455-1F4E-A1FB-AF9B219F19C0}" srcOrd="6" destOrd="0" presId="urn:microsoft.com/office/officeart/2005/8/layout/vProcess5"/>
    <dgm:cxn modelId="{DBA96372-5EE0-D14A-BF6C-61290D56367A}" type="presParOf" srcId="{219A598C-253D-4C42-AD2F-873C54756B0B}" destId="{7EA1F97C-D1D7-554F-8837-8FFC231685D6}" srcOrd="7" destOrd="0" presId="urn:microsoft.com/office/officeart/2005/8/layout/vProcess5"/>
    <dgm:cxn modelId="{FA51AA73-7E1E-BE4F-BFE6-DDA3B73418AB}" type="presParOf" srcId="{219A598C-253D-4C42-AD2F-873C54756B0B}" destId="{B9CF7817-18AE-8C48-AD3B-43484ED46575}" srcOrd="8" destOrd="0" presId="urn:microsoft.com/office/officeart/2005/8/layout/vProcess5"/>
    <dgm:cxn modelId="{E327E58E-A9AE-9647-9987-BC31CB170A28}" type="presParOf" srcId="{219A598C-253D-4C42-AD2F-873C54756B0B}" destId="{C6B44495-73B2-084F-8602-B1E805833771}" srcOrd="9" destOrd="0" presId="urn:microsoft.com/office/officeart/2005/8/layout/vProcess5"/>
    <dgm:cxn modelId="{20E76437-2D59-AB44-B774-949207F2B559}" type="presParOf" srcId="{219A598C-253D-4C42-AD2F-873C54756B0B}" destId="{C244DCB4-804E-994A-93FA-0EAB51157DB4}" srcOrd="10" destOrd="0" presId="urn:microsoft.com/office/officeart/2005/8/layout/vProcess5"/>
    <dgm:cxn modelId="{871E2665-C18A-584F-BF0B-23148D6A69CB}" type="presParOf" srcId="{219A598C-253D-4C42-AD2F-873C54756B0B}" destId="{BF5722BD-4CDA-074D-94B2-A59C4D3327B7}" srcOrd="11" destOrd="0" presId="urn:microsoft.com/office/officeart/2005/8/layout/vProcess5"/>
    <dgm:cxn modelId="{8BE87992-B860-B449-A177-7383DD57855D}" type="presParOf" srcId="{219A598C-253D-4C42-AD2F-873C54756B0B}" destId="{38C496C4-F058-6349-AC36-C3E72BC536CA}" srcOrd="12" destOrd="0" presId="urn:microsoft.com/office/officeart/2005/8/layout/vProcess5"/>
    <dgm:cxn modelId="{5EF0C9AB-57BF-0942-A052-B854F2248C53}" type="presParOf" srcId="{219A598C-253D-4C42-AD2F-873C54756B0B}" destId="{B4328F4F-6CE1-AB4F-8C67-BDA4AAEC2EB6}" srcOrd="13" destOrd="0" presId="urn:microsoft.com/office/officeart/2005/8/layout/vProcess5"/>
    <dgm:cxn modelId="{58746059-48CB-604F-8CFC-FC7F57874FC6}" type="presParOf" srcId="{219A598C-253D-4C42-AD2F-873C54756B0B}" destId="{184C49DC-88F4-534D-9CA6-2381F7C2C2A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E05A9-B03C-43CA-81B7-B889B95A04AF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0A25F-54A1-4027-8617-8A524AAF6A74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716F1-A6E3-4C28-90B9-2C2158AB0389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Manual interaction is best, so you can control the interaction</a:t>
          </a:r>
        </a:p>
      </dsp:txBody>
      <dsp:txXfrm>
        <a:off x="1708430" y="275313"/>
        <a:ext cx="3054644" cy="1295909"/>
      </dsp:txXfrm>
    </dsp:sp>
    <dsp:sp modelId="{13E01E28-A900-4C95-A383-03AC483CEC69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26CD7-562F-4A3D-8264-FC6EEC077F66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2797F-A67E-4A1F-833A-815AC3530444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open a connection to the open port</a:t>
          </a:r>
        </a:p>
      </dsp:txBody>
      <dsp:txXfrm>
        <a:off x="6868929" y="275313"/>
        <a:ext cx="3054644" cy="1295909"/>
      </dsp:txXfrm>
    </dsp:sp>
    <dsp:sp modelId="{5F5751ED-8163-4443-B9E8-CFC4F3B5F343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9E250-9035-409D-A359-62E949376259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630A8-68E6-4821-8733-257D792CDF9E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Different tools can be used for this – </a:t>
          </a:r>
          <a:r>
            <a:rPr lang="en-US" sz="1800" kern="1200" dirty="0" err="1"/>
            <a:t>netcat</a:t>
          </a:r>
          <a:r>
            <a:rPr lang="en-US" sz="1800" kern="1200" dirty="0"/>
            <a:t> (</a:t>
          </a:r>
          <a:r>
            <a:rPr lang="en-US" sz="1800" kern="1200" dirty="0" err="1"/>
            <a:t>nc</a:t>
          </a:r>
          <a:r>
            <a:rPr lang="en-US" sz="1800" kern="1200" dirty="0"/>
            <a:t>) or the telnet client, which can open a raw TCP connection to a specified port</a:t>
          </a:r>
        </a:p>
      </dsp:txBody>
      <dsp:txXfrm>
        <a:off x="1708430" y="2214856"/>
        <a:ext cx="3054644" cy="1295909"/>
      </dsp:txXfrm>
    </dsp:sp>
    <dsp:sp modelId="{51BD40EE-47D9-4FFA-952C-383331DCDC36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7D5C9-CADF-44E8-9E85-1D98CB1441E1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D7C08-D5DF-4B32-A9F0-DC454335FFBF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Even encrypted services are possible using </a:t>
          </a:r>
          <a:r>
            <a:rPr lang="en-US" sz="1800" kern="1200" dirty="0" err="1"/>
            <a:t>openssl</a:t>
          </a:r>
          <a:r>
            <a:rPr lang="en-US" sz="1800" kern="1200" dirty="0"/>
            <a:t> </a:t>
          </a:r>
          <a:r>
            <a:rPr lang="en-US" sz="1800" kern="1200" dirty="0" err="1"/>
            <a:t>s_client</a:t>
          </a:r>
          <a:endParaRPr lang="en-US" sz="1800" kern="1200" dirty="0"/>
        </a:p>
      </dsp:txBody>
      <dsp:txXfrm>
        <a:off x="6868929" y="2214856"/>
        <a:ext cx="3054644" cy="1295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E4557-4141-4EB9-858E-F42115052B40}">
      <dsp:nvSpPr>
        <dsp:cNvPr id="0" name=""/>
        <dsp:cNvSpPr/>
      </dsp:nvSpPr>
      <dsp:spPr>
        <a:xfrm>
          <a:off x="0" y="820856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ED32F-7A33-49BD-BE3F-73BEF2C8DA27}">
      <dsp:nvSpPr>
        <dsp:cNvPr id="0" name=""/>
        <dsp:cNvSpPr/>
      </dsp:nvSpPr>
      <dsp:spPr>
        <a:xfrm>
          <a:off x="458416" y="1161827"/>
          <a:ext cx="833485" cy="833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73360-F1DB-4132-BE9A-788061D96562}">
      <dsp:nvSpPr>
        <dsp:cNvPr id="0" name=""/>
        <dsp:cNvSpPr/>
      </dsp:nvSpPr>
      <dsp:spPr>
        <a:xfrm>
          <a:off x="1750318" y="820856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Services are sometimes behind a remote procedure call – application calls a method/function/procedure on a remote host for functionality</a:t>
          </a:r>
        </a:p>
      </dsp:txBody>
      <dsp:txXfrm>
        <a:off x="1750318" y="820856"/>
        <a:ext cx="5160068" cy="1515427"/>
      </dsp:txXfrm>
    </dsp:sp>
    <dsp:sp modelId="{4C12250A-DE6F-4E5A-A550-9C01FAAEAD4B}">
      <dsp:nvSpPr>
        <dsp:cNvPr id="0" name=""/>
        <dsp:cNvSpPr/>
      </dsp:nvSpPr>
      <dsp:spPr>
        <a:xfrm>
          <a:off x="0" y="2715140"/>
          <a:ext cx="6910387" cy="15154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1E7BA-A058-4B02-A7CB-CEE20D6E1609}">
      <dsp:nvSpPr>
        <dsp:cNvPr id="0" name=""/>
        <dsp:cNvSpPr/>
      </dsp:nvSpPr>
      <dsp:spPr>
        <a:xfrm>
          <a:off x="458416" y="3056112"/>
          <a:ext cx="833485" cy="8334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BCB5E-C1B7-4EB1-8316-21028C492E34}">
      <dsp:nvSpPr>
        <dsp:cNvPr id="0" name=""/>
        <dsp:cNvSpPr/>
      </dsp:nvSpPr>
      <dsp:spPr>
        <a:xfrm>
          <a:off x="1750318" y="2715140"/>
          <a:ext cx="5160068" cy="1515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3" tIns="160383" rIns="160383" bIns="16038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Usually a portmapper function exists to let querying system know what functions are exposed and what port they are available on</a:t>
          </a:r>
        </a:p>
      </dsp:txBody>
      <dsp:txXfrm>
        <a:off x="1750318" y="2715140"/>
        <a:ext cx="5160068" cy="1515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B3912-3BC3-B343-B978-44F3B4DE70FD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A8CF7-0A29-8C4D-8AE0-4F6B2B13E176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Network File System (NFS)</a:t>
          </a:r>
        </a:p>
      </dsp:txBody>
      <dsp:txXfrm>
        <a:off x="560236" y="832323"/>
        <a:ext cx="4149382" cy="2576345"/>
      </dsp:txXfrm>
    </dsp:sp>
    <dsp:sp modelId="{17F68E14-60D7-7B4B-92DE-EEAE32E6F471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B9029-4AE0-C84F-96A4-87D225B59610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Server Message Block (SMB)</a:t>
          </a:r>
        </a:p>
      </dsp:txBody>
      <dsp:txXfrm>
        <a:off x="5827635" y="832323"/>
        <a:ext cx="4149382" cy="2576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E81A3-01DB-4A4A-9590-699B4E671669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B4C47-EF2A-4355-A9F6-7ACC032921D7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E5B2F-6EE9-43E6-B861-61A5380F6899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Nmap supports scripts for extending functionality</a:t>
          </a:r>
        </a:p>
      </dsp:txBody>
      <dsp:txXfrm>
        <a:off x="1708430" y="275313"/>
        <a:ext cx="3054644" cy="1295909"/>
      </dsp:txXfrm>
    </dsp:sp>
    <dsp:sp modelId="{6739D053-6993-4CA7-89A2-96B6D45F34B4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B6182-CF08-45A1-96E1-AE912EAB8C59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B1D7F-30C1-4E1B-8135-47DBD98CCFDA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Scripts written in Lua, though really the script is written using the functions and variables exposed by the Nmap Scripting Engine library</a:t>
          </a:r>
        </a:p>
      </dsp:txBody>
      <dsp:txXfrm>
        <a:off x="6868929" y="275313"/>
        <a:ext cx="3054644" cy="1295909"/>
      </dsp:txXfrm>
    </dsp:sp>
    <dsp:sp modelId="{03098BA0-A261-4F9D-9B73-8AA2689AD05A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25F09-4428-4941-AF06-52491E219CBC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15FA2-B8A9-4032-8C28-F2E5177296FF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gets called by a port rule – the script identifies what ports it wants to probe so when one of those ports is found to be open, the script gets called</a:t>
          </a:r>
        </a:p>
      </dsp:txBody>
      <dsp:txXfrm>
        <a:off x="1708430" y="2214856"/>
        <a:ext cx="3054644" cy="1295909"/>
      </dsp:txXfrm>
    </dsp:sp>
    <dsp:sp modelId="{7C36E810-E299-46A0-A49A-E99F5AE7968E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1FC95-19CE-4D2E-887A-56E522C1ADC3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A1407-408D-4AC7-B64D-7F5278E46514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can do any interaction with the remote service it wants</a:t>
          </a:r>
        </a:p>
      </dsp:txBody>
      <dsp:txXfrm>
        <a:off x="6868929" y="2214856"/>
        <a:ext cx="3054644" cy="1295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98D5A-AABA-9D40-A0B8-E6B050FD4760}">
      <dsp:nvSpPr>
        <dsp:cNvPr id="0" name=""/>
        <dsp:cNvSpPr/>
      </dsp:nvSpPr>
      <dsp:spPr>
        <a:xfrm>
          <a:off x="0" y="0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Exploitation framework</a:t>
          </a:r>
        </a:p>
      </dsp:txBody>
      <dsp:txXfrm>
        <a:off x="19960" y="19960"/>
        <a:ext cx="6929848" cy="641574"/>
      </dsp:txXfrm>
    </dsp:sp>
    <dsp:sp modelId="{91CA10D3-3347-B54A-BA05-36FC7ECAAA4B}">
      <dsp:nvSpPr>
        <dsp:cNvPr id="0" name=""/>
        <dsp:cNvSpPr/>
      </dsp:nvSpPr>
      <dsp:spPr>
        <a:xfrm>
          <a:off x="578358" y="776146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372292"/>
            <a:satOff val="-197"/>
            <a:lumOff val="2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Written in Ruby</a:t>
          </a:r>
        </a:p>
      </dsp:txBody>
      <dsp:txXfrm>
        <a:off x="598318" y="796106"/>
        <a:ext cx="6683718" cy="641574"/>
      </dsp:txXfrm>
    </dsp:sp>
    <dsp:sp modelId="{9EA6FBBA-31DA-C343-ABF0-65EDA846554C}">
      <dsp:nvSpPr>
        <dsp:cNvPr id="0" name=""/>
        <dsp:cNvSpPr/>
      </dsp:nvSpPr>
      <dsp:spPr>
        <a:xfrm>
          <a:off x="1156716" y="1552292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744584"/>
            <a:satOff val="-394"/>
            <a:lumOff val="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Anyone can write modules for Metasploit using the framework</a:t>
          </a:r>
        </a:p>
      </dsp:txBody>
      <dsp:txXfrm>
        <a:off x="1176676" y="1572252"/>
        <a:ext cx="6683718" cy="641574"/>
      </dsp:txXfrm>
    </dsp:sp>
    <dsp:sp modelId="{A7533A7C-5BAD-5642-8736-DAAEC38DA0C2}">
      <dsp:nvSpPr>
        <dsp:cNvPr id="0" name=""/>
        <dsp:cNvSpPr/>
      </dsp:nvSpPr>
      <dsp:spPr>
        <a:xfrm>
          <a:off x="1735073" y="2328439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1116876"/>
            <a:satOff val="-590"/>
            <a:lumOff val="7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Modules written for Metasploit can expose variables the user needs to define</a:t>
          </a:r>
        </a:p>
      </dsp:txBody>
      <dsp:txXfrm>
        <a:off x="1755033" y="2348399"/>
        <a:ext cx="6683718" cy="641574"/>
      </dsp:txXfrm>
    </dsp:sp>
    <dsp:sp modelId="{8D4F8CE8-0F1A-3E4C-9C33-3F8B2B3FB7D8}">
      <dsp:nvSpPr>
        <dsp:cNvPr id="0" name=""/>
        <dsp:cNvSpPr/>
      </dsp:nvSpPr>
      <dsp:spPr>
        <a:xfrm>
          <a:off x="2313432" y="3104585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1489167"/>
            <a:satOff val="-787"/>
            <a:lumOff val="980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msfconsole</a:t>
          </a:r>
          <a:r>
            <a:rPr lang="en-US" sz="1800" kern="1200" dirty="0"/>
            <a:t> is the command line program used to interact with Metasploit</a:t>
          </a:r>
        </a:p>
      </dsp:txBody>
      <dsp:txXfrm>
        <a:off x="2333392" y="3124545"/>
        <a:ext cx="6683718" cy="641574"/>
      </dsp:txXfrm>
    </dsp:sp>
    <dsp:sp modelId="{1A29CCDC-A9D7-6F4C-BF72-EDFD1EC7C161}">
      <dsp:nvSpPr>
        <dsp:cNvPr id="0" name=""/>
        <dsp:cNvSpPr/>
      </dsp:nvSpPr>
      <dsp:spPr>
        <a:xfrm>
          <a:off x="7301996" y="497869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01664" y="497869"/>
        <a:ext cx="243635" cy="333336"/>
      </dsp:txXfrm>
    </dsp:sp>
    <dsp:sp modelId="{9C6506B5-3676-CD48-9B9E-2FE23AE7F179}">
      <dsp:nvSpPr>
        <dsp:cNvPr id="0" name=""/>
        <dsp:cNvSpPr/>
      </dsp:nvSpPr>
      <dsp:spPr>
        <a:xfrm>
          <a:off x="7880354" y="1274015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3942"/>
            <a:satOff val="4494"/>
            <a:lumOff val="587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33942"/>
              <a:satOff val="4494"/>
              <a:lumOff val="5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80022" y="1274015"/>
        <a:ext cx="243635" cy="333336"/>
      </dsp:txXfrm>
    </dsp:sp>
    <dsp:sp modelId="{39B4F207-B651-B04D-8683-B2C3650326C6}">
      <dsp:nvSpPr>
        <dsp:cNvPr id="0" name=""/>
        <dsp:cNvSpPr/>
      </dsp:nvSpPr>
      <dsp:spPr>
        <a:xfrm>
          <a:off x="8458712" y="2038804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67883"/>
            <a:satOff val="8989"/>
            <a:lumOff val="117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667883"/>
              <a:satOff val="8989"/>
              <a:lumOff val="11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58380" y="2038804"/>
        <a:ext cx="243635" cy="333336"/>
      </dsp:txXfrm>
    </dsp:sp>
    <dsp:sp modelId="{C86DEA34-0FAB-BA48-9FB0-791168E769DD}">
      <dsp:nvSpPr>
        <dsp:cNvPr id="0" name=""/>
        <dsp:cNvSpPr/>
      </dsp:nvSpPr>
      <dsp:spPr>
        <a:xfrm>
          <a:off x="9037070" y="2822522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01825"/>
            <a:satOff val="13483"/>
            <a:lumOff val="17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001825"/>
              <a:satOff val="13483"/>
              <a:lumOff val="17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136738" y="2822522"/>
        <a:ext cx="243635" cy="3333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1CA2D-74C5-437B-8082-07CB6E4BAF47}">
      <dsp:nvSpPr>
        <dsp:cNvPr id="0" name=""/>
        <dsp:cNvSpPr/>
      </dsp:nvSpPr>
      <dsp:spPr>
        <a:xfrm>
          <a:off x="1735199" y="27856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54BB7-95DE-42AF-ACE2-011499DA485D}">
      <dsp:nvSpPr>
        <dsp:cNvPr id="0" name=""/>
        <dsp:cNvSpPr/>
      </dsp:nvSpPr>
      <dsp:spPr>
        <a:xfrm>
          <a:off x="331199" y="19294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Simple Mail Transfer Protocol – used to send e-mail from one system to another (client-&gt;server, server-&gt;server, but not server-&gt;client)</a:t>
          </a:r>
        </a:p>
      </dsp:txBody>
      <dsp:txXfrm>
        <a:off x="331199" y="1929407"/>
        <a:ext cx="4320000" cy="648000"/>
      </dsp:txXfrm>
    </dsp:sp>
    <dsp:sp modelId="{B5B90FEC-1EE0-4645-8271-9C11D0F3E610}">
      <dsp:nvSpPr>
        <dsp:cNvPr id="0" name=""/>
        <dsp:cNvSpPr/>
      </dsp:nvSpPr>
      <dsp:spPr>
        <a:xfrm>
          <a:off x="331199" y="2641986"/>
          <a:ext cx="4320000" cy="865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9115-79B7-4A57-BE8F-9EE3A3BF0546}">
      <dsp:nvSpPr>
        <dsp:cNvPr id="0" name=""/>
        <dsp:cNvSpPr/>
      </dsp:nvSpPr>
      <dsp:spPr>
        <a:xfrm>
          <a:off x="6811200" y="27856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C0DB0-14BA-46AE-B006-49E44101F480}">
      <dsp:nvSpPr>
        <dsp:cNvPr id="0" name=""/>
        <dsp:cNvSpPr/>
      </dsp:nvSpPr>
      <dsp:spPr>
        <a:xfrm>
          <a:off x="5407199" y="19294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Simple dialog</a:t>
          </a:r>
        </a:p>
      </dsp:txBody>
      <dsp:txXfrm>
        <a:off x="5407199" y="1929407"/>
        <a:ext cx="4320000" cy="648000"/>
      </dsp:txXfrm>
    </dsp:sp>
    <dsp:sp modelId="{3386A27A-D83F-4580-A7C7-D61DDAF0AE66}">
      <dsp:nvSpPr>
        <dsp:cNvPr id="0" name=""/>
        <dsp:cNvSpPr/>
      </dsp:nvSpPr>
      <dsp:spPr>
        <a:xfrm>
          <a:off x="5407199" y="2641986"/>
          <a:ext cx="4320000" cy="865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MAIL FROM </a:t>
          </a:r>
          <a:r>
            <a:rPr lang="en-US" sz="1200" kern="1200" dirty="0">
              <a:hlinkClick xmlns:r="http://schemas.openxmlformats.org/officeDocument/2006/relationships" r:id="rId5"/>
            </a:rPr>
            <a:t>name@host.com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RCPT TO: </a:t>
          </a:r>
          <a:r>
            <a:rPr lang="en-US" sz="1200" kern="1200" dirty="0">
              <a:hlinkClick xmlns:r="http://schemas.openxmlformats.org/officeDocument/2006/relationships" r:id="rId6"/>
            </a:rPr>
            <a:t>name@target.com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Finish the e-mail with a . (dot) on a line by itself</a:t>
          </a:r>
        </a:p>
      </dsp:txBody>
      <dsp:txXfrm>
        <a:off x="5407199" y="2641986"/>
        <a:ext cx="4320000" cy="8655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A71C7-DA78-404F-9CF0-32FF3706D703}">
      <dsp:nvSpPr>
        <dsp:cNvPr id="0" name=""/>
        <dsp:cNvSpPr/>
      </dsp:nvSpPr>
      <dsp:spPr>
        <a:xfrm>
          <a:off x="711614" y="375799"/>
          <a:ext cx="881864" cy="8818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D90B0-CF05-4F9C-BDC0-DB27AE56B84F}">
      <dsp:nvSpPr>
        <dsp:cNvPr id="0" name=""/>
        <dsp:cNvSpPr/>
      </dsp:nvSpPr>
      <dsp:spPr>
        <a:xfrm>
          <a:off x="172696" y="1560750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SNMP used to gather management information from hosts</a:t>
          </a:r>
        </a:p>
      </dsp:txBody>
      <dsp:txXfrm>
        <a:off x="172696" y="1560750"/>
        <a:ext cx="1959699" cy="720000"/>
      </dsp:txXfrm>
    </dsp:sp>
    <dsp:sp modelId="{6956B6BB-04E0-4572-9073-9A3D33597274}">
      <dsp:nvSpPr>
        <dsp:cNvPr id="0" name=""/>
        <dsp:cNvSpPr/>
      </dsp:nvSpPr>
      <dsp:spPr>
        <a:xfrm>
          <a:off x="3014261" y="375799"/>
          <a:ext cx="881864" cy="8818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3F96B-2E81-4FAA-AEBE-4C90670796A5}">
      <dsp:nvSpPr>
        <dsp:cNvPr id="0" name=""/>
        <dsp:cNvSpPr/>
      </dsp:nvSpPr>
      <dsp:spPr>
        <a:xfrm>
          <a:off x="2475343" y="1560750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Can also be used to send “commands” to a system</a:t>
          </a:r>
        </a:p>
      </dsp:txBody>
      <dsp:txXfrm>
        <a:off x="2475343" y="1560750"/>
        <a:ext cx="1959699" cy="720000"/>
      </dsp:txXfrm>
    </dsp:sp>
    <dsp:sp modelId="{BB4B3310-7BC6-4DBE-873C-7612E5E95A29}">
      <dsp:nvSpPr>
        <dsp:cNvPr id="0" name=""/>
        <dsp:cNvSpPr/>
      </dsp:nvSpPr>
      <dsp:spPr>
        <a:xfrm>
          <a:off x="5316908" y="375799"/>
          <a:ext cx="881864" cy="8818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6ED2D-34CF-408D-BBF1-97277373C8EA}">
      <dsp:nvSpPr>
        <dsp:cNvPr id="0" name=""/>
        <dsp:cNvSpPr/>
      </dsp:nvSpPr>
      <dsp:spPr>
        <a:xfrm>
          <a:off x="4777990" y="1560750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Uses Abstract Syntax Notation 1 (ASN.1) to store/represent data</a:t>
          </a:r>
        </a:p>
      </dsp:txBody>
      <dsp:txXfrm>
        <a:off x="4777990" y="1560750"/>
        <a:ext cx="1959699" cy="720000"/>
      </dsp:txXfrm>
    </dsp:sp>
    <dsp:sp modelId="{E7ED1C39-1791-4102-999A-AB7C46FA235B}">
      <dsp:nvSpPr>
        <dsp:cNvPr id="0" name=""/>
        <dsp:cNvSpPr/>
      </dsp:nvSpPr>
      <dsp:spPr>
        <a:xfrm>
          <a:off x="711614" y="2770674"/>
          <a:ext cx="881864" cy="8818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21FE-93FD-4821-8FA8-6D969EB194BC}">
      <dsp:nvSpPr>
        <dsp:cNvPr id="0" name=""/>
        <dsp:cNvSpPr/>
      </dsp:nvSpPr>
      <dsp:spPr>
        <a:xfrm>
          <a:off x="172696" y="3955625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Older versions of the protocol have weak authentication</a:t>
          </a:r>
        </a:p>
      </dsp:txBody>
      <dsp:txXfrm>
        <a:off x="172696" y="3955625"/>
        <a:ext cx="1959699" cy="720000"/>
      </dsp:txXfrm>
    </dsp:sp>
    <dsp:sp modelId="{9535C716-78DB-404D-AC87-62BFEC0223E9}">
      <dsp:nvSpPr>
        <dsp:cNvPr id="0" name=""/>
        <dsp:cNvSpPr/>
      </dsp:nvSpPr>
      <dsp:spPr>
        <a:xfrm>
          <a:off x="3014261" y="2770674"/>
          <a:ext cx="881864" cy="8818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5601-3E45-451B-8FA3-5F9D74853CE1}">
      <dsp:nvSpPr>
        <dsp:cNvPr id="0" name=""/>
        <dsp:cNvSpPr/>
      </dsp:nvSpPr>
      <dsp:spPr>
        <a:xfrm>
          <a:off x="2475343" y="3955625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Current versions may have encryption and strong authentication</a:t>
          </a:r>
        </a:p>
      </dsp:txBody>
      <dsp:txXfrm>
        <a:off x="2475343" y="3955625"/>
        <a:ext cx="1959699" cy="720000"/>
      </dsp:txXfrm>
    </dsp:sp>
    <dsp:sp modelId="{ECE14B34-CEAD-4621-8A86-97A652EDD7BA}">
      <dsp:nvSpPr>
        <dsp:cNvPr id="0" name=""/>
        <dsp:cNvSpPr/>
      </dsp:nvSpPr>
      <dsp:spPr>
        <a:xfrm>
          <a:off x="5316908" y="2770674"/>
          <a:ext cx="881864" cy="8818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FF12C-029B-4FE2-BD20-3DD3B54930B0}">
      <dsp:nvSpPr>
        <dsp:cNvPr id="0" name=""/>
        <dsp:cNvSpPr/>
      </dsp:nvSpPr>
      <dsp:spPr>
        <a:xfrm>
          <a:off x="4777990" y="3955625"/>
          <a:ext cx="19596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a tool like </a:t>
          </a:r>
          <a:r>
            <a:rPr lang="en-US" sz="1600" kern="1200" dirty="0" err="1"/>
            <a:t>snmpwalk</a:t>
          </a:r>
          <a:r>
            <a:rPr lang="en-US" sz="1600" kern="1200" dirty="0"/>
            <a:t> to gather data from hosts</a:t>
          </a:r>
        </a:p>
      </dsp:txBody>
      <dsp:txXfrm>
        <a:off x="4777990" y="3955625"/>
        <a:ext cx="195969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E5B16-CEC6-9A42-B19B-98BC567554FC}">
      <dsp:nvSpPr>
        <dsp:cNvPr id="0" name=""/>
        <dsp:cNvSpPr/>
      </dsp:nvSpPr>
      <dsp:spPr>
        <a:xfrm>
          <a:off x="0" y="0"/>
          <a:ext cx="5320997" cy="9092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</a:t>
          </a:r>
          <a:r>
            <a:rPr lang="en-US" sz="1700" kern="1200" dirty="0" err="1"/>
            <a:t>nmap</a:t>
          </a:r>
          <a:r>
            <a:rPr lang="en-US" sz="1700" kern="1200" dirty="0"/>
            <a:t> scripts to identify additional information about your target system</a:t>
          </a:r>
        </a:p>
      </dsp:txBody>
      <dsp:txXfrm>
        <a:off x="26631" y="26631"/>
        <a:ext cx="4233456" cy="855994"/>
      </dsp:txXfrm>
    </dsp:sp>
    <dsp:sp modelId="{BD287B8D-7902-4C49-B2FD-FB3E9A11DBD5}">
      <dsp:nvSpPr>
        <dsp:cNvPr id="0" name=""/>
        <dsp:cNvSpPr/>
      </dsp:nvSpPr>
      <dsp:spPr>
        <a:xfrm>
          <a:off x="397347" y="1035542"/>
          <a:ext cx="5320997" cy="9092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Document what script you used, what the script does, what information it exposed and how that information may be used</a:t>
          </a:r>
        </a:p>
      </dsp:txBody>
      <dsp:txXfrm>
        <a:off x="423978" y="1062173"/>
        <a:ext cx="4279372" cy="855994"/>
      </dsp:txXfrm>
    </dsp:sp>
    <dsp:sp modelId="{5C0B857E-0391-914C-B278-23CE1B1B8506}">
      <dsp:nvSpPr>
        <dsp:cNvPr id="0" name=""/>
        <dsp:cNvSpPr/>
      </dsp:nvSpPr>
      <dsp:spPr>
        <a:xfrm>
          <a:off x="794694" y="2071084"/>
          <a:ext cx="5320997" cy="9092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the same thing with Metasploit, using modules available</a:t>
          </a:r>
        </a:p>
      </dsp:txBody>
      <dsp:txXfrm>
        <a:off x="821325" y="2097715"/>
        <a:ext cx="4279372" cy="855994"/>
      </dsp:txXfrm>
    </dsp:sp>
    <dsp:sp modelId="{9A9EE3EF-B789-5546-8495-6584A15B5FB8}">
      <dsp:nvSpPr>
        <dsp:cNvPr id="0" name=""/>
        <dsp:cNvSpPr/>
      </dsp:nvSpPr>
      <dsp:spPr>
        <a:xfrm>
          <a:off x="1192041" y="3106626"/>
          <a:ext cx="5320997" cy="909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differences did you identify, if any?</a:t>
          </a:r>
        </a:p>
      </dsp:txBody>
      <dsp:txXfrm>
        <a:off x="1218672" y="3133257"/>
        <a:ext cx="4279372" cy="855994"/>
      </dsp:txXfrm>
    </dsp:sp>
    <dsp:sp modelId="{65AC0901-6AD4-E847-99E7-FC7468BAB7BB}">
      <dsp:nvSpPr>
        <dsp:cNvPr id="0" name=""/>
        <dsp:cNvSpPr/>
      </dsp:nvSpPr>
      <dsp:spPr>
        <a:xfrm>
          <a:off x="1589389" y="4142168"/>
          <a:ext cx="5320997" cy="9092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Which program do you think is more useful for the purposes of enumeration and why?</a:t>
          </a:r>
        </a:p>
      </dsp:txBody>
      <dsp:txXfrm>
        <a:off x="1616020" y="4168799"/>
        <a:ext cx="4279372" cy="855994"/>
      </dsp:txXfrm>
    </dsp:sp>
    <dsp:sp modelId="{78092DE6-D455-1F4E-A1FB-AF9B219F19C0}">
      <dsp:nvSpPr>
        <dsp:cNvPr id="0" name=""/>
        <dsp:cNvSpPr/>
      </dsp:nvSpPr>
      <dsp:spPr>
        <a:xfrm>
          <a:off x="4729981" y="664262"/>
          <a:ext cx="591016" cy="5910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862960" y="664262"/>
        <a:ext cx="325058" cy="444740"/>
      </dsp:txXfrm>
    </dsp:sp>
    <dsp:sp modelId="{7EA1F97C-D1D7-554F-8837-8FFC231685D6}">
      <dsp:nvSpPr>
        <dsp:cNvPr id="0" name=""/>
        <dsp:cNvSpPr/>
      </dsp:nvSpPr>
      <dsp:spPr>
        <a:xfrm>
          <a:off x="5127328" y="1699804"/>
          <a:ext cx="591016" cy="59101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260307" y="1699804"/>
        <a:ext cx="325058" cy="444740"/>
      </dsp:txXfrm>
    </dsp:sp>
    <dsp:sp modelId="{B9CF7817-18AE-8C48-AD3B-43484ED46575}">
      <dsp:nvSpPr>
        <dsp:cNvPr id="0" name=""/>
        <dsp:cNvSpPr/>
      </dsp:nvSpPr>
      <dsp:spPr>
        <a:xfrm>
          <a:off x="5524675" y="2720192"/>
          <a:ext cx="591016" cy="59101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657654" y="2720192"/>
        <a:ext cx="325058" cy="444740"/>
      </dsp:txXfrm>
    </dsp:sp>
    <dsp:sp modelId="{C6B44495-73B2-084F-8602-B1E805833771}">
      <dsp:nvSpPr>
        <dsp:cNvPr id="0" name=""/>
        <dsp:cNvSpPr/>
      </dsp:nvSpPr>
      <dsp:spPr>
        <a:xfrm>
          <a:off x="5922023" y="3765837"/>
          <a:ext cx="591016" cy="59101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055002" y="3765837"/>
        <a:ext cx="325058" cy="444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942F9-FB0A-477E-9F71-77E0183A371A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0B7B6-55CB-41F6-8433-4CB077BF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0B7B6-55CB-41F6-8433-4CB077BFE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9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6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1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9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5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6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5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ubb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image of abstract code and graphs">
            <a:extLst>
              <a:ext uri="{FF2B5EF4-FFF2-40B4-BE49-F238E27FC236}">
                <a16:creationId xmlns:a16="http://schemas.microsoft.com/office/drawing/2014/main" id="{A0AE6160-26F2-40EB-984D-F8658A0A97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" b="1052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426E4-184D-004D-AE21-A2BBD1212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Ethical Hacking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858A8-7E67-6B4D-BCA2-B57C79C5D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Week 6: Enumeration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110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C373-AC7C-294A-ACD5-D42F4961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Metasploit</a:t>
            </a:r>
          </a:p>
        </p:txBody>
      </p:sp>
      <p:graphicFrame>
        <p:nvGraphicFramePr>
          <p:cNvPr id="5" name="Content Placeholder 2" descr="Exploitation framework&#10;&#10;Written in Ruby&#10;&#10;Anyone can write modules for &#10;Metasploit using the framework&#10;&#10;Modules written for Metasploit can expose variables the user needs to define&#10;&#10;msfconsole is the command line program used to interact with Metasploit&#10;">
            <a:extLst>
              <a:ext uri="{FF2B5EF4-FFF2-40B4-BE49-F238E27FC236}">
                <a16:creationId xmlns:a16="http://schemas.microsoft.com/office/drawing/2014/main" id="{42B99232-B07F-4706-82DC-8F058552D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80467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1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B01EF-E382-CD42-9F0B-0C57A3C9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Web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341B-66A3-034C-B89F-6EF19B49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US" dirty="0"/>
              <a:t>Lots of details available from web applications</a:t>
            </a:r>
          </a:p>
          <a:p>
            <a:r>
              <a:rPr lang="en-US" dirty="0"/>
              <a:t>Technologies used (vulnerabilities exposed here) available through source code and headers</a:t>
            </a:r>
          </a:p>
          <a:p>
            <a:r>
              <a:rPr lang="en-US" dirty="0"/>
              <a:t>“Hidden” directories can be located through programs like </a:t>
            </a:r>
            <a:r>
              <a:rPr lang="en-US" dirty="0" err="1"/>
              <a:t>dirb</a:t>
            </a:r>
            <a:endParaRPr lang="en-US" dirty="0"/>
          </a:p>
          <a:p>
            <a:r>
              <a:rPr lang="en-US" dirty="0"/>
              <a:t>Many programs available to assist with enumeration of content</a:t>
            </a:r>
          </a:p>
          <a:p>
            <a:r>
              <a:rPr lang="en-US" dirty="0"/>
              <a:t>Web APIs are common so endpoints of the APIs may be enumerated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966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C4EC3-E23D-0B4B-A958-C1978C06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Speaking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1E6C-9DC9-7F42-8F24-9417AF4C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/>
              <a:t>Syntax: Verb Object Version</a:t>
            </a:r>
          </a:p>
          <a:p>
            <a:r>
              <a:rPr lang="en-US" sz="2400"/>
              <a:t>Example: GET /wubble HTTP/1.1</a:t>
            </a:r>
          </a:p>
          <a:p>
            <a:r>
              <a:rPr lang="en-US" sz="2400"/>
              <a:t>HTTP1.1 introduced virtual hosts so one IP can serve multiple named servers</a:t>
            </a:r>
          </a:p>
          <a:p>
            <a:r>
              <a:rPr lang="en-US" sz="2400"/>
              <a:t>This requires another header – Host: </a:t>
            </a:r>
            <a:r>
              <a:rPr lang="en-US" sz="2400">
                <a:hlinkClick r:id="rId2"/>
              </a:rPr>
              <a:t>www.wubble.com</a:t>
            </a:r>
            <a:r>
              <a:rPr lang="en-US" sz="2400"/>
              <a:t> – tells the server which named host you want to get content from</a:t>
            </a:r>
          </a:p>
        </p:txBody>
      </p:sp>
    </p:spTree>
    <p:extLst>
      <p:ext uri="{BB962C8B-B14F-4D97-AF65-F5344CB8AC3E}">
        <p14:creationId xmlns:p14="http://schemas.microsoft.com/office/powerpoint/2010/main" val="417785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9DF-8567-1D4B-B8BA-88507A78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Speaking SMTP</a:t>
            </a:r>
          </a:p>
        </p:txBody>
      </p:sp>
      <p:graphicFrame>
        <p:nvGraphicFramePr>
          <p:cNvPr id="5" name="Content Placeholder 2" descr="Simple Mail Transfer Protocol – used to send e-mail from one system to another (client-&gt;server, server-&gt;&#10;server, but not server-&gt;client)&#10;&#10;Simple dialog&#10;&#10;MAIL FROM name@host.com&#10;&#10;RCPT TO: name@target.com&#10;&#10;DATA&#10;&#10;Finish the e-mail with a . (dot) on a line by itself&#10;">
            <a:extLst>
              <a:ext uri="{FF2B5EF4-FFF2-40B4-BE49-F238E27FC236}">
                <a16:creationId xmlns:a16="http://schemas.microsoft.com/office/drawing/2014/main" id="{A3C93273-F96D-459F-9FAD-70DC39524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2164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1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B8999-1ED4-B345-ABDD-A77BA7AA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/>
              <a:t>Simple Network Management Protocol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 descr="SNMP used to gather management information from hosts&#10;&#10;Can also be used to send “commands” to a system&#10;&#10;Uses Abstract Syntax Notation 1 (ASN.1) to store/represent data&#10;&#10;Older versions of the protocol have weak authentication&#10;&#10;Current versions may have encryption and strong authentication&#10;&#10;Use a tool like snmpwalk to gather data from hosts&#10;">
            <a:extLst>
              <a:ext uri="{FF2B5EF4-FFF2-40B4-BE49-F238E27FC236}">
                <a16:creationId xmlns:a16="http://schemas.microsoft.com/office/drawing/2014/main" id="{8BAD6EFD-EB74-4817-B983-57CEF5BC8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67393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023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9E47E-D73A-674A-9A10-92AFB319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F23C5-F326-BA40-A8F4-9C9E7A1D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Service enumeration is about identifying an application and version running on a target host</a:t>
            </a:r>
          </a:p>
          <a:p>
            <a:pPr>
              <a:lnSpc>
                <a:spcPct val="90000"/>
              </a:lnSpc>
            </a:pPr>
            <a:r>
              <a:rPr lang="en-US" sz="2400"/>
              <a:t>Some services are exposed through remote procedure calls or remote method invocations</a:t>
            </a:r>
          </a:p>
          <a:p>
            <a:pPr>
              <a:lnSpc>
                <a:spcPct val="90000"/>
              </a:lnSpc>
            </a:pPr>
            <a:r>
              <a:rPr lang="en-US" sz="2400"/>
              <a:t>Nmap and Metasploit can be extended with scripts to probe ports</a:t>
            </a:r>
          </a:p>
          <a:p>
            <a:pPr>
              <a:lnSpc>
                <a:spcPct val="90000"/>
              </a:lnSpc>
            </a:pPr>
            <a:r>
              <a:rPr lang="en-US" sz="2400"/>
              <a:t>Web applications can be enumerated – hidden directories identified, technologies used</a:t>
            </a:r>
          </a:p>
          <a:p>
            <a:pPr>
              <a:lnSpc>
                <a:spcPct val="90000"/>
              </a:lnSpc>
            </a:pPr>
            <a:r>
              <a:rPr lang="en-US" sz="2400"/>
              <a:t>Interacting manually with services can help gather details about the service</a:t>
            </a:r>
          </a:p>
          <a:p>
            <a:pPr>
              <a:lnSpc>
                <a:spcPct val="90000"/>
              </a:lnSpc>
            </a:pPr>
            <a:r>
              <a:rPr lang="en-US" sz="2400"/>
              <a:t>SNMP is another way to gather details about the remote system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969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512E-274F-DB4C-9525-835F87F0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Enumeration Lab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 descr="Use nmap scripts to identify additional information about your target system&#10;&#10;Document what script you used, what the script does, what information it exposed and how that information may be used&#10;&#10;Do the same thing with Metasploit, using modules available&#10;&#10;What differences did you identify, if any?&#10;&#10;Which program do you think is more useful for the purposes of enumeration and why?&#10;">
            <a:extLst>
              <a:ext uri="{FF2B5EF4-FFF2-40B4-BE49-F238E27FC236}">
                <a16:creationId xmlns:a16="http://schemas.microsoft.com/office/drawing/2014/main" id="{4EFB126C-630E-4A38-944A-CBC145A39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736732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880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13806-0512-0A4D-B574-8C69647F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891941-BB21-2C47-B70F-C408EC69C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4240424"/>
          </a:xfrm>
        </p:spPr>
        <p:txBody>
          <a:bodyPr anchor="ctr">
            <a:normAutofit/>
          </a:bodyPr>
          <a:lstStyle/>
          <a:p>
            <a:r>
              <a:rPr lang="en-US" sz="2400"/>
              <a:t>Service enumeration</a:t>
            </a:r>
          </a:p>
          <a:p>
            <a:r>
              <a:rPr lang="en-US" sz="2400"/>
              <a:t>Remote procedure calls</a:t>
            </a:r>
          </a:p>
          <a:p>
            <a:r>
              <a:rPr lang="en-US" sz="2400"/>
              <a:t>Using nmap scripts</a:t>
            </a:r>
          </a:p>
          <a:p>
            <a:r>
              <a:rPr lang="en-US" sz="2400"/>
              <a:t>Metasploit</a:t>
            </a:r>
          </a:p>
          <a:p>
            <a:r>
              <a:rPr lang="en-US" sz="2400"/>
              <a:t>Web enumeration</a:t>
            </a:r>
          </a:p>
          <a:p>
            <a:r>
              <a:rPr lang="en-US" sz="2400"/>
              <a:t>Speaking protocol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51D7039-5DF8-4FE9-A6B1-E43329F6644B}"/>
              </a:ext>
            </a:extLst>
          </p:cNvPr>
          <p:cNvSpPr txBox="1">
            <a:spLocks/>
          </p:cNvSpPr>
          <p:nvPr/>
        </p:nvSpPr>
        <p:spPr>
          <a:xfrm>
            <a:off x="4937760" y="5429250"/>
            <a:ext cx="6869430" cy="97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presentation slides to accompany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i="1" dirty="0"/>
              <a:t>CEHv11 Certified Ethical Hacker Exam Study Guide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author: Ric Messier; </a:t>
            </a:r>
            <a:r>
              <a:rPr lang="en-US" sz="1800"/>
              <a:t>© 2021 </a:t>
            </a:r>
            <a:r>
              <a:rPr lang="en-US" sz="1800" dirty="0"/>
              <a:t>John Wiley &amp; Sons</a:t>
            </a:r>
          </a:p>
        </p:txBody>
      </p:sp>
    </p:spTree>
    <p:extLst>
      <p:ext uri="{BB962C8B-B14F-4D97-AF65-F5344CB8AC3E}">
        <p14:creationId xmlns:p14="http://schemas.microsoft.com/office/powerpoint/2010/main" val="228425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E84F2-277F-FF45-A364-003C87C0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Service Enumeration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6479D00C-85DA-47BC-9C68-E1AE19983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017A-BC7A-FF42-AF29-F995A751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en-US" dirty="0"/>
              <a:t>Ports expose applications</a:t>
            </a:r>
          </a:p>
          <a:p>
            <a:r>
              <a:rPr lang="en-US" dirty="0"/>
              <a:t>Port alone can’t tell you what application is running</a:t>
            </a:r>
          </a:p>
          <a:p>
            <a:r>
              <a:rPr lang="en-US" dirty="0"/>
              <a:t>Well-known ports for major services but not a guaranteed 1-1 mapping</a:t>
            </a:r>
          </a:p>
          <a:p>
            <a:r>
              <a:rPr lang="en-US" dirty="0"/>
              <a:t>Additionally, network services may have many implementations</a:t>
            </a:r>
          </a:p>
          <a:p>
            <a:r>
              <a:rPr lang="en-US" dirty="0"/>
              <a:t>Ultimately, it’s the application that’s vulnerable and not the “service” (implementation vs. definition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99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0CA9-F35C-284B-A553-105CEFBA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Banner Grabbing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BCD6-FF4F-4144-BEC5-CD73A486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/>
              <a:t>Interacting with the service can tell you a lot</a:t>
            </a:r>
          </a:p>
          <a:p>
            <a:r>
              <a:rPr lang="en-US" sz="2400"/>
              <a:t>This requires speaking the protocol</a:t>
            </a:r>
          </a:p>
          <a:p>
            <a:r>
              <a:rPr lang="en-US" sz="2400"/>
              <a:t>Many implementations will give out details about version information</a:t>
            </a:r>
          </a:p>
          <a:p>
            <a:r>
              <a:rPr lang="en-US" sz="2400"/>
              <a:t>HTTP headers have Server: which may tell you the application and version</a:t>
            </a:r>
          </a:p>
          <a:p>
            <a:r>
              <a:rPr lang="en-US" sz="2400"/>
              <a:t>Even SSH will tell you version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25436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DB3A-698C-1B41-8B8C-D55CB97A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Interacting with Services</a:t>
            </a:r>
          </a:p>
        </p:txBody>
      </p:sp>
      <p:graphicFrame>
        <p:nvGraphicFramePr>
          <p:cNvPr id="5" name="Content Placeholder 2" descr="Manual interaction is best, so you can control the interaction&#10;&#10;You open a connection to the open port&#10;&#10;Different tools can be used for this – netcat (nc) or the telnet client, which can open a raw TCP connection to a specified port&#10;&#10;Even encrypted services are possible using openssl s_client&#10;">
            <a:extLst>
              <a:ext uri="{FF2B5EF4-FFF2-40B4-BE49-F238E27FC236}">
                <a16:creationId xmlns:a16="http://schemas.microsoft.com/office/drawing/2014/main" id="{EA85D522-022A-49DD-A03D-8AE587015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76663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46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2F1F7-8B3E-4F46-8CF0-031B6CEA1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Remote Procedure Calls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 descr="Services are sometimes behind a remote procedure call – application calls a method/function/procedure on a remote host for functionality&#10;&#10;Usually a portmapper function exists to let querying system know what functions are exposed and what port they are available on&#10;">
            <a:extLst>
              <a:ext uri="{FF2B5EF4-FFF2-40B4-BE49-F238E27FC236}">
                <a16:creationId xmlns:a16="http://schemas.microsoft.com/office/drawing/2014/main" id="{DCBC967F-A91C-4AED-BC46-0B18AB92F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3389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479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3C3E-72AB-7A42-864A-3555A8A1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Protocols Using RPC</a:t>
            </a:r>
          </a:p>
        </p:txBody>
      </p:sp>
      <p:graphicFrame>
        <p:nvGraphicFramePr>
          <p:cNvPr id="5" name="Content Placeholder 2" descr="Network File System (NFS)&#10;&#10;Server Message Block (SMB)&#10;">
            <a:extLst>
              <a:ext uri="{FF2B5EF4-FFF2-40B4-BE49-F238E27FC236}">
                <a16:creationId xmlns:a16="http://schemas.microsoft.com/office/drawing/2014/main" id="{B4513C23-A71C-4FF4-AFA3-8E4B37CD0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8847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781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55E7C-28EB-7549-B449-F62C9299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Remote Method Invocation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0FC8E5FB-827B-420D-9603-B13299BF6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390F-DB0F-F24D-9FCE-1B42B050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en-US" dirty="0"/>
              <a:t>Java uses Remote Method Invocation</a:t>
            </a:r>
          </a:p>
          <a:p>
            <a:r>
              <a:rPr lang="en-US" dirty="0"/>
              <a:t>Still uses a central connection point to ask where services can be located</a:t>
            </a:r>
          </a:p>
          <a:p>
            <a:r>
              <a:rPr lang="en-US" dirty="0"/>
              <a:t>Initial connect goes to this central point to get the actual port and method information</a:t>
            </a:r>
          </a:p>
          <a:p>
            <a:r>
              <a:rPr lang="en-US" dirty="0"/>
              <a:t>Application then calls the remote method on the port it is listening 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4CE3CF-6887-4947-8090-EC10F183F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50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C277-96B2-5D4C-B52E-81F7F47E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Nmap Scripting Engine</a:t>
            </a:r>
          </a:p>
        </p:txBody>
      </p:sp>
      <p:graphicFrame>
        <p:nvGraphicFramePr>
          <p:cNvPr id="5" name="Content Placeholder 2" descr="Nmap supports scripts for extending functionality&#10;&#10;Scripts written in Lua, though really the script is written using the functions and variables exposed by the Nmap Scripting Engine library&#10;&#10;Script gets called by a port rule – the script identifies what ports it wants to probe so when one of those ports is found to be open, the script gets called&#10;&#10;Script can do any interaction with the remote service it wants&#10;">
            <a:extLst>
              <a:ext uri="{FF2B5EF4-FFF2-40B4-BE49-F238E27FC236}">
                <a16:creationId xmlns:a16="http://schemas.microsoft.com/office/drawing/2014/main" id="{1B19C948-0AA3-44AF-B127-F798BF135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71945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7661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741"/>
      </a:dk2>
      <a:lt2>
        <a:srgbClr val="E8E2E2"/>
      </a:lt2>
      <a:accent1>
        <a:srgbClr val="2FB1BB"/>
      </a:accent1>
      <a:accent2>
        <a:srgbClr val="2578C7"/>
      </a:accent2>
      <a:accent3>
        <a:srgbClr val="4352DB"/>
      </a:accent3>
      <a:accent4>
        <a:srgbClr val="7245CF"/>
      </a:accent4>
      <a:accent5>
        <a:srgbClr val="AE37D9"/>
      </a:accent5>
      <a:accent6>
        <a:srgbClr val="C725AE"/>
      </a:accent6>
      <a:hlink>
        <a:srgbClr val="C75F58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67D657F4F85F438DF075C60C055599" ma:contentTypeVersion="4" ma:contentTypeDescription="Create a new document." ma:contentTypeScope="" ma:versionID="48f608862faae0e0e19d531cd3adaa3f">
  <xsd:schema xmlns:xsd="http://www.w3.org/2001/XMLSchema" xmlns:xs="http://www.w3.org/2001/XMLSchema" xmlns:p="http://schemas.microsoft.com/office/2006/metadata/properties" xmlns:ns2="f99db555-21be-4c92-b73f-98ebfd7dad91" targetNamespace="http://schemas.microsoft.com/office/2006/metadata/properties" ma:root="true" ma:fieldsID="3ec5ce96579702060e0520f01a14a7b4" ns2:_="">
    <xsd:import namespace="f99db555-21be-4c92-b73f-98ebfd7dad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9db555-21be-4c92-b73f-98ebfd7dad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A521EC-C2C5-4657-AB6F-B17C0C5A4A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0B5EFE-008F-470A-81C1-2714CAF0B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9db555-21be-4c92-b73f-98ebfd7dad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8E0632-D515-4859-850A-65AF9C0825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801</Words>
  <Application>Microsoft Office PowerPoint</Application>
  <PresentationFormat>Widescreen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RetrospectVTI</vt:lpstr>
      <vt:lpstr>Ethical Hacking Course</vt:lpstr>
      <vt:lpstr>Agenda</vt:lpstr>
      <vt:lpstr>Service Enumeration</vt:lpstr>
      <vt:lpstr>Banner Grabbing</vt:lpstr>
      <vt:lpstr>Interacting with Services</vt:lpstr>
      <vt:lpstr>Remote Procedure Calls</vt:lpstr>
      <vt:lpstr>Protocols Using RPC</vt:lpstr>
      <vt:lpstr>Remote Method Invocation</vt:lpstr>
      <vt:lpstr>Nmap Scripting Engine</vt:lpstr>
      <vt:lpstr>Metasploit</vt:lpstr>
      <vt:lpstr>Web Enumeration</vt:lpstr>
      <vt:lpstr>Speaking HTTP</vt:lpstr>
      <vt:lpstr>Speaking SMTP</vt:lpstr>
      <vt:lpstr>Simple Network Management Protocol</vt:lpstr>
      <vt:lpstr>Summary</vt:lpstr>
      <vt:lpstr>Enumeration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Course</dc:title>
  <dc:creator>Ric Messier</dc:creator>
  <cp:lastModifiedBy>Pete Gaughan</cp:lastModifiedBy>
  <cp:revision>8</cp:revision>
  <dcterms:created xsi:type="dcterms:W3CDTF">2019-08-24T15:46:54Z</dcterms:created>
  <dcterms:modified xsi:type="dcterms:W3CDTF">2022-07-26T18:00:54Z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0x0101000767D657F4F85F438DF075C60C055599</vt:lpwstr>
  </property>
</Properties>
</file>