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1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0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8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2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8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7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3426" y="4771506"/>
            <a:ext cx="10058400" cy="527856"/>
          </a:xfrm>
        </p:spPr>
        <p:txBody>
          <a:bodyPr/>
          <a:lstStyle/>
          <a:p>
            <a:pPr algn="ctr"/>
            <a:r>
              <a:rPr lang="fr-FR" dirty="0" smtClean="0"/>
              <a:t>Préparer par : </a:t>
            </a:r>
            <a:r>
              <a:rPr lang="fr-FR" dirty="0" smtClean="0">
                <a:solidFill>
                  <a:schemeClr val="accent1"/>
                </a:solidFill>
              </a:rPr>
              <a:t>MEZIOUNI </a:t>
            </a:r>
            <a:r>
              <a:rPr lang="fr-FR" dirty="0" err="1" smtClean="0">
                <a:solidFill>
                  <a:schemeClr val="accent1"/>
                </a:solidFill>
              </a:rPr>
              <a:t>Reda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95" y="490451"/>
            <a:ext cx="6508865" cy="33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: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31" y="2519363"/>
            <a:ext cx="5910349" cy="3100041"/>
          </a:xfrm>
        </p:spPr>
      </p:pic>
    </p:spTree>
    <p:extLst>
      <p:ext uri="{BB962C8B-B14F-4D97-AF65-F5344CB8AC3E}">
        <p14:creationId xmlns:p14="http://schemas.microsoft.com/office/powerpoint/2010/main" val="220582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DIAGRAME DE CAS D’UTILISATION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60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SEQUENCE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15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4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DESIGN :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1400" lvl="6" indent="0">
              <a:buNone/>
            </a:pPr>
            <a:r>
              <a:rPr lang="fr-FR" sz="2400" dirty="0" smtClean="0"/>
              <a:t>-SKETCHING-		-Prototype-		-Développement-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27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GitHub Kanban </a:t>
            </a:r>
            <a:r>
              <a:rPr lang="fr-FR" dirty="0" err="1" smtClean="0"/>
              <a:t>Board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9" y="1846263"/>
            <a:ext cx="7776988" cy="4022725"/>
          </a:xfrm>
        </p:spPr>
      </p:pic>
    </p:spTree>
    <p:extLst>
      <p:ext uri="{BB962C8B-B14F-4D97-AF65-F5344CB8AC3E}">
        <p14:creationId xmlns:p14="http://schemas.microsoft.com/office/powerpoint/2010/main" val="414732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Eagle7SCMS Light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81" y="1846263"/>
            <a:ext cx="9331163" cy="4022725"/>
          </a:xfrm>
        </p:spPr>
      </p:pic>
    </p:spTree>
    <p:extLst>
      <p:ext uri="{BB962C8B-B14F-4D97-AF65-F5344CB8AC3E}">
        <p14:creationId xmlns:p14="http://schemas.microsoft.com/office/powerpoint/2010/main" val="347274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Eagle7SCMS Pro: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50" y="1987579"/>
            <a:ext cx="6911059" cy="4022725"/>
          </a:xfrm>
        </p:spPr>
      </p:pic>
    </p:spTree>
    <p:extLst>
      <p:ext uri="{BB962C8B-B14F-4D97-AF65-F5344CB8AC3E}">
        <p14:creationId xmlns:p14="http://schemas.microsoft.com/office/powerpoint/2010/main" val="311236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094807"/>
            <a:ext cx="10058400" cy="972589"/>
          </a:xfrm>
        </p:spPr>
        <p:txBody>
          <a:bodyPr/>
          <a:lstStyle/>
          <a:p>
            <a:pPr algn="ctr"/>
            <a:r>
              <a:rPr lang="fr-FR" dirty="0" smtClean="0"/>
              <a:t>MERCI POUR VOTRE ATTENTION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90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DIGITALISATION DES ENTREPRISES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SUPPLY CHAIN MAANGEMENT SYSTEM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ENTERPTISE RESOURCE PLANNING (ERP)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EAGLE7SCMS</a:t>
            </a:r>
          </a:p>
          <a:p>
            <a:pPr lvl="5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400" dirty="0" smtClean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3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DIGITALISATION DES ENTREPRISES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5847" cy="4023360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i </a:t>
            </a:r>
            <a:r>
              <a:rPr lang="fr-FR" dirty="0"/>
              <a:t>nous le considérons </a:t>
            </a:r>
            <a:r>
              <a:rPr lang="fr-FR" dirty="0" smtClean="0"/>
              <a:t>comme </a:t>
            </a:r>
            <a:r>
              <a:rPr lang="fr-FR" dirty="0"/>
              <a:t>un terme générique, il fait référence à l'intégration de </a:t>
            </a:r>
            <a:r>
              <a:rPr lang="fr-FR" dirty="0" smtClean="0"/>
              <a:t>la technologie </a:t>
            </a:r>
            <a:r>
              <a:rPr lang="fr-FR" dirty="0"/>
              <a:t>digitale dans </a:t>
            </a:r>
            <a:r>
              <a:rPr lang="fr-FR" dirty="0" smtClean="0"/>
              <a:t>l'ensemble </a:t>
            </a:r>
            <a:r>
              <a:rPr lang="fr-FR" dirty="0"/>
              <a:t>de l'entreprise, ce qui entraîne des </a:t>
            </a:r>
            <a:r>
              <a:rPr lang="fr-FR" dirty="0" smtClean="0"/>
              <a:t>changements fondamentaux </a:t>
            </a:r>
            <a:r>
              <a:rPr lang="fr-FR" dirty="0"/>
              <a:t>dans les </a:t>
            </a:r>
            <a:r>
              <a:rPr lang="fr-FR" dirty="0" smtClean="0"/>
              <a:t>opérations </a:t>
            </a:r>
            <a:r>
              <a:rPr lang="fr-FR" dirty="0"/>
              <a:t>commerciales et apporte une valeur élevée aux clients et aux employés.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75957"/>
            <a:ext cx="12192000" cy="31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0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SUPPLY CHAIN MANAGEMENT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07" y="2227811"/>
            <a:ext cx="5683111" cy="3641177"/>
          </a:xfrm>
        </p:spPr>
      </p:pic>
    </p:spTree>
    <p:extLst>
      <p:ext uri="{BB962C8B-B14F-4D97-AF65-F5344CB8AC3E}">
        <p14:creationId xmlns:p14="http://schemas.microsoft.com/office/powerpoint/2010/main" val="28689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LOGISTIQUE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terme logistique désigne </a:t>
            </a:r>
            <a:r>
              <a:rPr lang="fr-FR" dirty="0"/>
              <a:t>la gestion des flux </a:t>
            </a:r>
            <a:r>
              <a:rPr lang="fr-FR" dirty="0" smtClean="0"/>
              <a:t>matières </a:t>
            </a:r>
            <a:r>
              <a:rPr lang="fr-FR" dirty="0"/>
              <a:t>et matériel, en entrée comme en sortie, des stocks et du transport des produits.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67" y="2859743"/>
            <a:ext cx="5400025" cy="30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SUPPLY CHAIN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Supply Chain Management définit l'ensemble des ressources, moyens, méthodes, outils et </a:t>
            </a:r>
            <a:r>
              <a:rPr lang="fr-FR" dirty="0" smtClean="0"/>
              <a:t> techniques </a:t>
            </a:r>
            <a:r>
              <a:rPr lang="fr-FR" dirty="0"/>
              <a:t>destiné à piloter le plus efficacement possible la chaîne globale </a:t>
            </a:r>
            <a:r>
              <a:rPr lang="fr-FR" dirty="0" smtClean="0"/>
              <a:t>d'approvisionnement </a:t>
            </a:r>
            <a:r>
              <a:rPr lang="fr-FR" dirty="0"/>
              <a:t>depuis le premier fournisseur jusqu’au client final.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973494"/>
            <a:ext cx="10058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8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ERP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Progiciel de Gestion Intégré </a:t>
            </a:r>
            <a:r>
              <a:rPr lang="fr-FR" dirty="0" smtClean="0"/>
              <a:t>(</a:t>
            </a:r>
            <a:r>
              <a:rPr lang="fr-FR" dirty="0"/>
              <a:t>PGI) est un logiciel informatique développé par un éditeur unique regroupant différents </a:t>
            </a:r>
            <a:r>
              <a:rPr lang="fr-FR" dirty="0" smtClean="0"/>
              <a:t>modules </a:t>
            </a:r>
            <a:r>
              <a:rPr lang="fr-FR" dirty="0"/>
              <a:t>dédiés à la gestion d’une entreprise.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78" y="2568941"/>
            <a:ext cx="8057804" cy="33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ERP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399" cy="4022725"/>
          </a:xfrm>
        </p:spPr>
      </p:pic>
    </p:spTree>
    <p:extLst>
      <p:ext uri="{BB962C8B-B14F-4D97-AF65-F5344CB8AC3E}">
        <p14:creationId xmlns:p14="http://schemas.microsoft.com/office/powerpoint/2010/main" val="293908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EAGLE7SCMS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27780942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207</Words>
  <Application>Microsoft Office PowerPoint</Application>
  <PresentationFormat>Grand écran</PresentationFormat>
  <Paragraphs>29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Wingdings</vt:lpstr>
      <vt:lpstr>Rétrospective</vt:lpstr>
      <vt:lpstr>Présentation PowerPoint</vt:lpstr>
      <vt:lpstr>SOMMAIRE :</vt:lpstr>
      <vt:lpstr>DIGITALISATION DES ENTREPRISES :</vt:lpstr>
      <vt:lpstr>SUPPLY CHAIN MANAGEMENT</vt:lpstr>
      <vt:lpstr>LOGISTIQUE :</vt:lpstr>
      <vt:lpstr>SUPPLY CHAIN :</vt:lpstr>
      <vt:lpstr>ERP :</vt:lpstr>
      <vt:lpstr>EXEMPLE ERP :</vt:lpstr>
      <vt:lpstr>EAGLE7SCMS :</vt:lpstr>
      <vt:lpstr>CONCEPTION :</vt:lpstr>
      <vt:lpstr>DIAGRAME DE CAS D’UTILISATION :</vt:lpstr>
      <vt:lpstr>DIAGRAMME DE SEQUENCE :</vt:lpstr>
      <vt:lpstr>DIAGRAMME DE CLASSE :</vt:lpstr>
      <vt:lpstr>PARTIE DESIGN :</vt:lpstr>
      <vt:lpstr>GitHub Kanban Board</vt:lpstr>
      <vt:lpstr>Eagle7SCMS Light :</vt:lpstr>
      <vt:lpstr>Eagle7SCMS Pro: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Youcode</dc:creator>
  <cp:lastModifiedBy>Youcode</cp:lastModifiedBy>
  <cp:revision>7</cp:revision>
  <dcterms:created xsi:type="dcterms:W3CDTF">2021-08-14T04:27:36Z</dcterms:created>
  <dcterms:modified xsi:type="dcterms:W3CDTF">2021-08-14T22:27:55Z</dcterms:modified>
</cp:coreProperties>
</file>