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1314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646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5607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24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2387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8852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320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9631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6402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61BEF0D-F0BB-DE4B-95CE-6DB70DBA9567}" type="datetimeFigureOut">
              <a:rPr lang="en-US" smtClean="0"/>
              <a:pPr/>
              <a:t>8/15/2021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3828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6784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6570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083426" y="4771506"/>
            <a:ext cx="10058400" cy="527856"/>
          </a:xfrm>
        </p:spPr>
        <p:txBody>
          <a:bodyPr/>
          <a:lstStyle/>
          <a:p>
            <a:pPr algn="ctr"/>
            <a:r>
              <a:rPr lang="fr-FR" dirty="0" smtClean="0"/>
              <a:t>Préparer par : </a:t>
            </a:r>
            <a:r>
              <a:rPr lang="fr-FR" dirty="0" smtClean="0">
                <a:solidFill>
                  <a:schemeClr val="accent1"/>
                </a:solidFill>
              </a:rPr>
              <a:t>MEZIOUNI </a:t>
            </a:r>
            <a:r>
              <a:rPr lang="fr-FR" dirty="0" err="1" smtClean="0">
                <a:solidFill>
                  <a:schemeClr val="accent1"/>
                </a:solidFill>
              </a:rPr>
              <a:t>Reda</a:t>
            </a:r>
            <a:endParaRPr lang="fr-FR" dirty="0">
              <a:solidFill>
                <a:schemeClr val="accent1"/>
              </a:solidFill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3695" y="490451"/>
            <a:ext cx="6508865" cy="3350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8470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CONCEPTION :</a:t>
            </a:r>
            <a:endParaRPr lang="fr-FR" dirty="0"/>
          </a:p>
        </p:txBody>
      </p:sp>
      <p:pic>
        <p:nvPicPr>
          <p:cNvPr id="10" name="Espace réservé du contenu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6531" y="2519363"/>
            <a:ext cx="5910349" cy="3100041"/>
          </a:xfrm>
        </p:spPr>
      </p:pic>
    </p:spTree>
    <p:extLst>
      <p:ext uri="{BB962C8B-B14F-4D97-AF65-F5344CB8AC3E}">
        <p14:creationId xmlns:p14="http://schemas.microsoft.com/office/powerpoint/2010/main" val="22058265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DIAGRAME DE CAS D’UTILISATION :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846263"/>
            <a:ext cx="10058400" cy="4022725"/>
          </a:xfrm>
        </p:spPr>
      </p:pic>
    </p:spTree>
    <p:extLst>
      <p:ext uri="{BB962C8B-B14F-4D97-AF65-F5344CB8AC3E}">
        <p14:creationId xmlns:p14="http://schemas.microsoft.com/office/powerpoint/2010/main" val="31596092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DIAGRAMME DE SEQUENCE :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846263"/>
            <a:ext cx="10058400" cy="4022725"/>
          </a:xfrm>
        </p:spPr>
      </p:pic>
    </p:spTree>
    <p:extLst>
      <p:ext uri="{BB962C8B-B14F-4D97-AF65-F5344CB8AC3E}">
        <p14:creationId xmlns:p14="http://schemas.microsoft.com/office/powerpoint/2010/main" val="35251572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DIAGRAMME DE CLASSE :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846263"/>
            <a:ext cx="10058400" cy="4022725"/>
          </a:xfrm>
        </p:spPr>
      </p:pic>
    </p:spTree>
    <p:extLst>
      <p:ext uri="{BB962C8B-B14F-4D97-AF65-F5344CB8AC3E}">
        <p14:creationId xmlns:p14="http://schemas.microsoft.com/office/powerpoint/2010/main" val="3381474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PARTIE DESIGN :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71400" lvl="6" indent="0">
              <a:buNone/>
            </a:pPr>
            <a:r>
              <a:rPr lang="fr-FR" sz="2400" dirty="0" smtClean="0"/>
              <a:t>-SKETCHING-		-Prototype-		-Développement-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822751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GitHub Kanban </a:t>
            </a:r>
            <a:r>
              <a:rPr lang="fr-FR" dirty="0" err="1" smtClean="0"/>
              <a:t>Board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7669" y="1846263"/>
            <a:ext cx="7776988" cy="4022725"/>
          </a:xfrm>
        </p:spPr>
      </p:pic>
    </p:spTree>
    <p:extLst>
      <p:ext uri="{BB962C8B-B14F-4D97-AF65-F5344CB8AC3E}">
        <p14:creationId xmlns:p14="http://schemas.microsoft.com/office/powerpoint/2010/main" val="41473287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Eagle7SCMS Light :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581" y="1846263"/>
            <a:ext cx="9331163" cy="4022725"/>
          </a:xfrm>
        </p:spPr>
      </p:pic>
    </p:spTree>
    <p:extLst>
      <p:ext uri="{BB962C8B-B14F-4D97-AF65-F5344CB8AC3E}">
        <p14:creationId xmlns:p14="http://schemas.microsoft.com/office/powerpoint/2010/main" val="34727429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Eagle7SCMS Pro:</a:t>
            </a:r>
            <a:endParaRPr lang="fr-FR" dirty="0"/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0950" y="1987579"/>
            <a:ext cx="6911059" cy="4022725"/>
          </a:xfrm>
        </p:spPr>
      </p:pic>
    </p:spTree>
    <p:extLst>
      <p:ext uri="{BB962C8B-B14F-4D97-AF65-F5344CB8AC3E}">
        <p14:creationId xmlns:p14="http://schemas.microsoft.com/office/powerpoint/2010/main" val="31123650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66800" y="2094807"/>
            <a:ext cx="10058400" cy="972589"/>
          </a:xfrm>
        </p:spPr>
        <p:txBody>
          <a:bodyPr/>
          <a:lstStyle/>
          <a:p>
            <a:pPr algn="ctr"/>
            <a:r>
              <a:rPr lang="fr-FR" dirty="0" smtClean="0"/>
              <a:t>MERCI POUR VOTRE ATTENTION !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48900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SOMMAIRE :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fr-FR" dirty="0" smtClean="0"/>
          </a:p>
          <a:p>
            <a:pPr lvl="5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fr-FR" sz="2400" dirty="0" smtClean="0"/>
              <a:t>DIGITALISATION DES ENTREPRISES</a:t>
            </a:r>
          </a:p>
          <a:p>
            <a:pPr lvl="5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fr-FR" sz="2400" dirty="0" smtClean="0"/>
              <a:t>SUPPLY CHAIN MAANGEMENT SYSTEM</a:t>
            </a:r>
          </a:p>
          <a:p>
            <a:pPr lvl="5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fr-FR" sz="2400" dirty="0" smtClean="0"/>
              <a:t>ENTERPTISE RESOURCE PLANNING (ERP)</a:t>
            </a:r>
          </a:p>
          <a:p>
            <a:pPr lvl="5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fr-FR" sz="2400" dirty="0" smtClean="0"/>
              <a:t>EAGLE7SCMS</a:t>
            </a:r>
          </a:p>
          <a:p>
            <a:pPr lvl="5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fr-FR" sz="2400" dirty="0" smtClean="0"/>
              <a:t>CONCLUSION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41835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DIGITALISATION DES ENTREPRISES :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97279" y="1845734"/>
            <a:ext cx="10415847" cy="4023360"/>
          </a:xfrm>
        </p:spPr>
        <p:txBody>
          <a:bodyPr/>
          <a:lstStyle/>
          <a:p>
            <a:r>
              <a:rPr lang="fr-FR" dirty="0"/>
              <a:t>S</a:t>
            </a:r>
            <a:r>
              <a:rPr lang="fr-FR" dirty="0" smtClean="0"/>
              <a:t>i </a:t>
            </a:r>
            <a:r>
              <a:rPr lang="fr-FR" dirty="0"/>
              <a:t>nous le considérons </a:t>
            </a:r>
            <a:r>
              <a:rPr lang="fr-FR" dirty="0" smtClean="0"/>
              <a:t>comme </a:t>
            </a:r>
            <a:r>
              <a:rPr lang="fr-FR" dirty="0"/>
              <a:t>un terme générique, il fait référence à l'intégration de </a:t>
            </a:r>
            <a:r>
              <a:rPr lang="fr-FR" dirty="0" smtClean="0"/>
              <a:t>la technologie </a:t>
            </a:r>
            <a:r>
              <a:rPr lang="fr-FR" dirty="0"/>
              <a:t>digitale dans </a:t>
            </a:r>
            <a:r>
              <a:rPr lang="fr-FR" dirty="0" smtClean="0"/>
              <a:t>l'ensemble </a:t>
            </a:r>
            <a:r>
              <a:rPr lang="fr-FR" dirty="0"/>
              <a:t>de l'entreprise, ce qui entraîne des </a:t>
            </a:r>
            <a:r>
              <a:rPr lang="fr-FR" dirty="0" smtClean="0"/>
              <a:t>changements fondamentaux </a:t>
            </a:r>
            <a:r>
              <a:rPr lang="fr-FR" dirty="0"/>
              <a:t>dans les </a:t>
            </a:r>
            <a:r>
              <a:rPr lang="fr-FR" dirty="0" smtClean="0"/>
              <a:t>opérations </a:t>
            </a:r>
            <a:r>
              <a:rPr lang="fr-FR" dirty="0"/>
              <a:t>commerciales et apporte une valeur élevée aux clients et aux employés.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975957"/>
            <a:ext cx="12192000" cy="3175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904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SUPPLY CHAIN MANAGEMENT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4607" y="2227811"/>
            <a:ext cx="5683111" cy="3641177"/>
          </a:xfrm>
        </p:spPr>
      </p:pic>
    </p:spTree>
    <p:extLst>
      <p:ext uri="{BB962C8B-B14F-4D97-AF65-F5344CB8AC3E}">
        <p14:creationId xmlns:p14="http://schemas.microsoft.com/office/powerpoint/2010/main" val="2868995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LOGISTIQUE :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 terme logistique désigne </a:t>
            </a:r>
            <a:r>
              <a:rPr lang="fr-FR" dirty="0"/>
              <a:t>la gestion des flux </a:t>
            </a:r>
            <a:r>
              <a:rPr lang="fr-FR" dirty="0" smtClean="0"/>
              <a:t>matières </a:t>
            </a:r>
            <a:r>
              <a:rPr lang="fr-FR" dirty="0"/>
              <a:t>et matériel, en entrée comme en sortie, des stocks et du transport des produits. 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6467" y="2859743"/>
            <a:ext cx="5400025" cy="3009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395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SUPPLY CHAIN :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 Supply Chain Management définit l'ensemble des ressources, moyens, méthodes, outils et </a:t>
            </a:r>
            <a:r>
              <a:rPr lang="fr-FR" dirty="0" smtClean="0"/>
              <a:t> techniques </a:t>
            </a:r>
            <a:r>
              <a:rPr lang="fr-FR" dirty="0"/>
              <a:t>destiné à piloter le plus efficacement possible la chaîne globale </a:t>
            </a:r>
            <a:r>
              <a:rPr lang="fr-FR" dirty="0" smtClean="0"/>
              <a:t>d'approvisionnement </a:t>
            </a:r>
            <a:r>
              <a:rPr lang="fr-FR" dirty="0"/>
              <a:t>depuis le premier fournisseur jusqu’au client final. </a:t>
            </a:r>
            <a:endParaRPr lang="fr-FR" dirty="0" smtClean="0"/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1" y="2973494"/>
            <a:ext cx="10058400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0821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ERP :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</a:t>
            </a:r>
            <a:r>
              <a:rPr lang="fr-FR" dirty="0" smtClean="0"/>
              <a:t>e </a:t>
            </a:r>
            <a:r>
              <a:rPr lang="fr-FR" dirty="0"/>
              <a:t>Progiciel de Gestion Intégré </a:t>
            </a:r>
            <a:r>
              <a:rPr lang="fr-FR" dirty="0" smtClean="0"/>
              <a:t>(</a:t>
            </a:r>
            <a:r>
              <a:rPr lang="fr-FR" dirty="0"/>
              <a:t>PGI) est un logiciel informatique développé par un éditeur unique regroupant différents </a:t>
            </a:r>
            <a:r>
              <a:rPr lang="fr-FR" dirty="0" smtClean="0"/>
              <a:t>modules </a:t>
            </a:r>
            <a:r>
              <a:rPr lang="fr-FR" dirty="0"/>
              <a:t>dédiés à la gestion d’une entreprise. 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7578" y="2568941"/>
            <a:ext cx="8057804" cy="3300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8856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 ERP :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846263"/>
            <a:ext cx="10058399" cy="4022725"/>
          </a:xfrm>
        </p:spPr>
      </p:pic>
    </p:spTree>
    <p:extLst>
      <p:ext uri="{BB962C8B-B14F-4D97-AF65-F5344CB8AC3E}">
        <p14:creationId xmlns:p14="http://schemas.microsoft.com/office/powerpoint/2010/main" val="29390897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EAGLE7SCMS :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0" y="1846263"/>
            <a:ext cx="4022725" cy="4022725"/>
          </a:xfrm>
        </p:spPr>
      </p:pic>
    </p:spTree>
    <p:extLst>
      <p:ext uri="{BB962C8B-B14F-4D97-AF65-F5344CB8AC3E}">
        <p14:creationId xmlns:p14="http://schemas.microsoft.com/office/powerpoint/2010/main" val="2778094278"/>
      </p:ext>
    </p:extLst>
  </p:cSld>
  <p:clrMapOvr>
    <a:masterClrMapping/>
  </p:clrMapOvr>
</p:sld>
</file>

<file path=ppt/theme/theme1.xml><?xml version="1.0" encoding="utf-8"?>
<a:theme xmlns:a="http://schemas.openxmlformats.org/drawingml/2006/main" name="Rétrospective">
  <a:themeElements>
    <a:clrScheme name="Bleu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149</TotalTime>
  <Words>207</Words>
  <Application>Microsoft Office PowerPoint</Application>
  <PresentationFormat>Grand écran</PresentationFormat>
  <Paragraphs>29</Paragraphs>
  <Slides>18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2" baseType="lpstr">
      <vt:lpstr>Calibri</vt:lpstr>
      <vt:lpstr>Gill Sans MT</vt:lpstr>
      <vt:lpstr>Wingdings</vt:lpstr>
      <vt:lpstr>Rétrospective</vt:lpstr>
      <vt:lpstr>Présentation PowerPoint</vt:lpstr>
      <vt:lpstr>SOMMAIRE :</vt:lpstr>
      <vt:lpstr>DIGITALISATION DES ENTREPRISES :</vt:lpstr>
      <vt:lpstr>SUPPLY CHAIN MANAGEMENT</vt:lpstr>
      <vt:lpstr>LOGISTIQUE :</vt:lpstr>
      <vt:lpstr>SUPPLY CHAIN :</vt:lpstr>
      <vt:lpstr>ERP :</vt:lpstr>
      <vt:lpstr>EXEMPLE ERP :</vt:lpstr>
      <vt:lpstr>EAGLE7SCMS :</vt:lpstr>
      <vt:lpstr>CONCEPTION :</vt:lpstr>
      <vt:lpstr>DIAGRAME DE CAS D’UTILISATION :</vt:lpstr>
      <vt:lpstr>DIAGRAMME DE SEQUENCE :</vt:lpstr>
      <vt:lpstr>DIAGRAMME DE CLASSE :</vt:lpstr>
      <vt:lpstr>PARTIE DESIGN :</vt:lpstr>
      <vt:lpstr>GitHub Kanban Board</vt:lpstr>
      <vt:lpstr>Eagle7SCMS Light :</vt:lpstr>
      <vt:lpstr>Eagle7SCMS Pro:</vt:lpstr>
      <vt:lpstr>MERCI POUR VOTRE ATTENTION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Youcode</dc:creator>
  <cp:lastModifiedBy>Youcode</cp:lastModifiedBy>
  <cp:revision>8</cp:revision>
  <dcterms:created xsi:type="dcterms:W3CDTF">2021-08-14T04:27:36Z</dcterms:created>
  <dcterms:modified xsi:type="dcterms:W3CDTF">2021-08-14T23:47:05Z</dcterms:modified>
</cp:coreProperties>
</file>