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10dfd2157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10dfd215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59deb40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59deb40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59ded0b2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59ded0b2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10dfd2157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10dfd2157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59deb40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59deb40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59deb40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59deb40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59deb40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59deb40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59deb400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59deb400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59deb40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59deb40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59deb40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59deb40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fb8c01da4_0_7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fb8c01da4_0_7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fb8c01da4_0_7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fb8c01da4_0_7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fb8c01da4_0_8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5fb8c01da4_0_8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10dfd215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10dfd215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0798069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0798069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10dfd215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10dfd215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0798069c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0798069c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0dfd215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0dfd215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b="0" sz="30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"/>
              <a:buNone/>
              <a:defRPr b="0" sz="30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"/>
              <a:buNone/>
              <a:defRPr b="0" sz="3000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bit.ly/2X9RQ9U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ro.com/welcomeonboard/JDFGXUQ1ob64Y4X14Xfx6043YScLLhFW4uSSa6FeM89G3OocIsWx5G8VQOxiftGd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ro.com/welcomeonboard/C67eOIQQ0bFkK4E3adCTwT43a0YKUp0ITyRtijv8Dr4k3SahuQHvJPP5cJIvs9wo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5126825" y="815675"/>
            <a:ext cx="3129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Projet 8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Gestión</a:t>
            </a:r>
            <a:r>
              <a:rPr lang="es">
                <a:solidFill>
                  <a:schemeClr val="accent1"/>
                </a:solidFill>
              </a:rPr>
              <a:t> de stock - V2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125300" y="3447975"/>
            <a:ext cx="3129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Ajendouz Med Reda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926270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157909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246547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312245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066224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538568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275727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342520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19057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681761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681761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681761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681761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681761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681761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681761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681761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25432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25432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25432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796361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48420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-287965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293010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072951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026489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30254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598002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908546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266391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015787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447193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894460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590347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046357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928173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310709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878935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521748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018563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07295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650583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805969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711236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711236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711236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646903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026217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171387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623964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-142795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37223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1160495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133458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896604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-143851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376432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562849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466581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555218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338232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338232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460462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593419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756920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-300178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-119856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489501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997600" y="4519888"/>
            <a:ext cx="3637800" cy="365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Encadrant :</a:t>
            </a:r>
            <a:r>
              <a:rPr lang="es" sz="1800">
                <a:solidFill>
                  <a:srgbClr val="FFFFFF"/>
                </a:solidFill>
              </a:rPr>
              <a:t> ES-Sarraj Fouad</a:t>
            </a:r>
            <a:endParaRPr sz="1800">
              <a:solidFill>
                <a:srgbClr val="F3F3F3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descr="OFPPT"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75" y="278112"/>
            <a:ext cx="709925" cy="709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iCode"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358" y="413763"/>
            <a:ext cx="1686941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idx="6" type="ctrTitle"/>
          </p:nvPr>
        </p:nvSpPr>
        <p:spPr>
          <a:xfrm>
            <a:off x="166775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DEFINE</a:t>
            </a:r>
            <a:endParaRPr sz="5300"/>
          </a:p>
        </p:txBody>
      </p:sp>
      <p:cxnSp>
        <p:nvCxnSpPr>
          <p:cNvPr id="333" name="Google Shape;333;p29"/>
          <p:cNvCxnSpPr/>
          <p:nvPr/>
        </p:nvCxnSpPr>
        <p:spPr>
          <a:xfrm>
            <a:off x="3610375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9"/>
          <p:cNvSpPr txBox="1"/>
          <p:nvPr/>
        </p:nvSpPr>
        <p:spPr>
          <a:xfrm>
            <a:off x="4162500" y="2021625"/>
            <a:ext cx="393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oublie les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détails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(Vendeur ,Client)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visibilité des unités dans le stock (Vendeur ,Client)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idx="6" type="ctrTitle"/>
          </p:nvPr>
        </p:nvSpPr>
        <p:spPr>
          <a:xfrm>
            <a:off x="723500" y="844750"/>
            <a:ext cx="7509300" cy="15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Etape 1 : Définir les éléments de l’énoncé du problème</a:t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340" name="Google Shape;340;p30"/>
          <p:cNvSpPr txBox="1"/>
          <p:nvPr/>
        </p:nvSpPr>
        <p:spPr>
          <a:xfrm>
            <a:off x="2056350" y="3350700"/>
            <a:ext cx="503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b="1" i="1" lang="es" sz="1800">
                <a:solidFill>
                  <a:schemeClr val="lt1"/>
                </a:solidFill>
              </a:rPr>
              <a:t>Vendeur a besoin de visibilité des unités dans le stock pour gagner plus de temps 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1962500" y="1712075"/>
            <a:ext cx="503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b="1" i="1" lang="es" sz="1800">
                <a:solidFill>
                  <a:schemeClr val="lt1"/>
                </a:solidFill>
              </a:rPr>
              <a:t>client besoin d’un bon ordinateur car leur domaine de travail demande un mieux Qualité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idx="6" type="ctrTitle"/>
          </p:nvPr>
        </p:nvSpPr>
        <p:spPr>
          <a:xfrm>
            <a:off x="723500" y="844750"/>
            <a:ext cx="7509300" cy="15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Etape 2 : Recadrer le problème</a:t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347" name="Google Shape;347;p31"/>
          <p:cNvSpPr txBox="1"/>
          <p:nvPr/>
        </p:nvSpPr>
        <p:spPr>
          <a:xfrm>
            <a:off x="1962500" y="1691900"/>
            <a:ext cx="5540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de trouver le marchandise </a:t>
            </a:r>
            <a:r>
              <a:rPr b="1" i="1" lang="es" sz="1800">
                <a:solidFill>
                  <a:schemeClr val="lt1"/>
                </a:solidFill>
              </a:rPr>
              <a:t>très</a:t>
            </a:r>
            <a:r>
              <a:rPr b="1" i="1" lang="es" sz="1800">
                <a:solidFill>
                  <a:schemeClr val="lt1"/>
                </a:solidFill>
              </a:rPr>
              <a:t> vite ?</a:t>
            </a:r>
            <a:endParaRPr b="1" i="1"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garder le client très satisfait ?</a:t>
            </a:r>
            <a:endParaRPr b="1"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convaincre le client  a voir plus d’une marque ? </a:t>
            </a:r>
            <a:endParaRPr b="1"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6" type="ctrTitle"/>
          </p:nvPr>
        </p:nvSpPr>
        <p:spPr>
          <a:xfrm>
            <a:off x="166775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IDEATION</a:t>
            </a:r>
            <a:endParaRPr sz="5300"/>
          </a:p>
        </p:txBody>
      </p:sp>
      <p:cxnSp>
        <p:nvCxnSpPr>
          <p:cNvPr id="353" name="Google Shape;353;p32"/>
          <p:cNvCxnSpPr/>
          <p:nvPr/>
        </p:nvCxnSpPr>
        <p:spPr>
          <a:xfrm>
            <a:off x="3610375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2"/>
          <p:cNvSpPr txBox="1"/>
          <p:nvPr/>
        </p:nvSpPr>
        <p:spPr>
          <a:xfrm>
            <a:off x="4162500" y="791675"/>
            <a:ext cx="39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4448450" y="18419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https://lucid.app/lucidchart/invitations/accept/inv_bba0bd43-8972-42a8-a8f0-9bc5d972da86?viewport_loc=-511%2C-22%2C3190%2C1461%2C.Q4MUjXso07N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845400" y="1399400"/>
            <a:ext cx="20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Lien du cas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d'utilisation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25" y="0"/>
            <a:ext cx="46985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idx="6" type="ctrTitle"/>
          </p:nvPr>
        </p:nvSpPr>
        <p:spPr>
          <a:xfrm>
            <a:off x="1388400" y="1283625"/>
            <a:ext cx="6367200" cy="18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/>
              <a:t>P</a:t>
            </a:r>
            <a:r>
              <a:rPr lang="es" sz="6200"/>
              <a:t>rototyper </a:t>
            </a:r>
            <a:br>
              <a:rPr lang="es" sz="5300"/>
            </a:br>
            <a:r>
              <a:rPr lang="es" sz="5300"/>
              <a:t>la solution</a:t>
            </a:r>
            <a:endParaRPr sz="5300"/>
          </a:p>
        </p:txBody>
      </p:sp>
      <p:cxnSp>
        <p:nvCxnSpPr>
          <p:cNvPr id="367" name="Google Shape;367;p34"/>
          <p:cNvCxnSpPr/>
          <p:nvPr/>
        </p:nvCxnSpPr>
        <p:spPr>
          <a:xfrm flipH="1">
            <a:off x="2337905" y="3465350"/>
            <a:ext cx="44682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13" y="372700"/>
            <a:ext cx="6165176" cy="43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99" y="569525"/>
            <a:ext cx="6382198" cy="40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</a:t>
            </a:r>
            <a:endParaRPr/>
          </a:p>
        </p:txBody>
      </p:sp>
      <p:sp>
        <p:nvSpPr>
          <p:cNvPr id="218" name="Google Shape;218;p21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1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/>
          <p:nvPr>
            <p:ph idx="16" type="ctrTitle"/>
          </p:nvPr>
        </p:nvSpPr>
        <p:spPr>
          <a:xfrm>
            <a:off x="244250" y="2015925"/>
            <a:ext cx="24753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Analyse Technique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1"/>
          <p:cNvSpPr txBox="1"/>
          <p:nvPr>
            <p:ph idx="17" type="ctrTitle"/>
          </p:nvPr>
        </p:nvSpPr>
        <p:spPr>
          <a:xfrm>
            <a:off x="544850" y="2821822"/>
            <a:ext cx="20760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Empathie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8" name="Google Shape;228;p21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1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8" name="Google Shape;238;p21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1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 txBox="1"/>
          <p:nvPr/>
        </p:nvSpPr>
        <p:spPr>
          <a:xfrm>
            <a:off x="-18100" y="3767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Définir le Problème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6625154" y="1909645"/>
            <a:ext cx="1757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Idéation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550075" y="3818613"/>
            <a:ext cx="2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Conception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6550075" y="2922800"/>
            <a:ext cx="2282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prototyper la solution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1" name="Google Shape;391;p39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Mercury is the closest planet to the Sun and the smallest one in the Solar System</a:t>
            </a:r>
            <a:r>
              <a:rPr lang="es"/>
              <a:t>—i</a:t>
            </a:r>
            <a:r>
              <a:rPr lang="es">
                <a:solidFill>
                  <a:srgbClr val="FFFFFF"/>
                </a:solidFill>
              </a:rPr>
              <a:t>t’s only a bit larger than our Moon. The planet’s name has nothing to do with the liquid metal since it was named after the Roman messenger god, Mercury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2" name="Google Shape;392;p39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9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 &amp; Marketing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1294960" y="1629978"/>
            <a:ext cx="311534" cy="303982"/>
          </a:xfrm>
          <a:custGeom>
            <a:rect b="b" l="l" r="r" t="t"/>
            <a:pathLst>
              <a:path extrusionOk="0" h="11713" w="12004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297056" y="1996893"/>
            <a:ext cx="306629" cy="302554"/>
            <a:chOff x="-6713450" y="2397900"/>
            <a:chExt cx="295375" cy="291450"/>
          </a:xfrm>
        </p:grpSpPr>
        <p:sp>
          <p:nvSpPr>
            <p:cNvPr id="447" name="Google Shape;447;p40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40"/>
          <p:cNvSpPr/>
          <p:nvPr/>
        </p:nvSpPr>
        <p:spPr>
          <a:xfrm>
            <a:off x="1305978" y="2370609"/>
            <a:ext cx="306655" cy="303359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40"/>
          <p:cNvGrpSpPr/>
          <p:nvPr/>
        </p:nvGrpSpPr>
        <p:grpSpPr>
          <a:xfrm>
            <a:off x="3241793" y="1630911"/>
            <a:ext cx="304189" cy="302347"/>
            <a:chOff x="-4932650" y="2046625"/>
            <a:chExt cx="293025" cy="291250"/>
          </a:xfrm>
        </p:grpSpPr>
        <p:sp>
          <p:nvSpPr>
            <p:cNvPr id="451" name="Google Shape;451;p40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0"/>
          <p:cNvSpPr/>
          <p:nvPr/>
        </p:nvSpPr>
        <p:spPr>
          <a:xfrm>
            <a:off x="3242872" y="1997159"/>
            <a:ext cx="302554" cy="301750"/>
          </a:xfrm>
          <a:custGeom>
            <a:rect b="b" l="l" r="r" t="t"/>
            <a:pathLst>
              <a:path extrusionOk="0" h="11627" w="11658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250372" y="2371167"/>
            <a:ext cx="304189" cy="302554"/>
            <a:chOff x="-4931075" y="2765725"/>
            <a:chExt cx="293025" cy="291450"/>
          </a:xfrm>
        </p:grpSpPr>
        <p:sp>
          <p:nvSpPr>
            <p:cNvPr id="455" name="Google Shape;455;p40"/>
            <p:cNvSpPr/>
            <p:nvPr/>
          </p:nvSpPr>
          <p:spPr>
            <a:xfrm>
              <a:off x="-4810550" y="288465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663"/>
                  </a:moveTo>
                  <a:cubicBezTo>
                    <a:pt x="1229" y="663"/>
                    <a:pt x="1386" y="820"/>
                    <a:pt x="1386" y="1041"/>
                  </a:cubicBezTo>
                  <a:cubicBezTo>
                    <a:pt x="1386" y="1230"/>
                    <a:pt x="1229" y="1387"/>
                    <a:pt x="1008" y="1387"/>
                  </a:cubicBezTo>
                  <a:cubicBezTo>
                    <a:pt x="819" y="1387"/>
                    <a:pt x="662" y="1230"/>
                    <a:pt x="662" y="1041"/>
                  </a:cubicBezTo>
                  <a:cubicBezTo>
                    <a:pt x="662" y="820"/>
                    <a:pt x="819" y="663"/>
                    <a:pt x="1008" y="663"/>
                  </a:cubicBez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5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-4931075" y="27657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3214" y="1387"/>
                  </a:moveTo>
                  <a:lnTo>
                    <a:pt x="4475" y="3844"/>
                  </a:lnTo>
                  <a:cubicBezTo>
                    <a:pt x="4223" y="4002"/>
                    <a:pt x="4034" y="4222"/>
                    <a:pt x="3876" y="4443"/>
                  </a:cubicBezTo>
                  <a:lnTo>
                    <a:pt x="1356" y="3214"/>
                  </a:lnTo>
                  <a:cubicBezTo>
                    <a:pt x="1828" y="2427"/>
                    <a:pt x="2458" y="1796"/>
                    <a:pt x="3214" y="1387"/>
                  </a:cubicBezTo>
                  <a:close/>
                  <a:moveTo>
                    <a:pt x="5829" y="4128"/>
                  </a:moveTo>
                  <a:cubicBezTo>
                    <a:pt x="6775" y="4128"/>
                    <a:pt x="7531" y="4884"/>
                    <a:pt x="7531" y="5829"/>
                  </a:cubicBezTo>
                  <a:cubicBezTo>
                    <a:pt x="7562" y="6743"/>
                    <a:pt x="6775" y="7530"/>
                    <a:pt x="5829" y="7530"/>
                  </a:cubicBezTo>
                  <a:cubicBezTo>
                    <a:pt x="4884" y="7530"/>
                    <a:pt x="4160" y="6774"/>
                    <a:pt x="4160" y="5829"/>
                  </a:cubicBezTo>
                  <a:cubicBezTo>
                    <a:pt x="4160" y="4884"/>
                    <a:pt x="4884" y="4128"/>
                    <a:pt x="5829" y="4128"/>
                  </a:cubicBezTo>
                  <a:close/>
                  <a:moveTo>
                    <a:pt x="5798" y="662"/>
                  </a:moveTo>
                  <a:cubicBezTo>
                    <a:pt x="8665" y="662"/>
                    <a:pt x="10996" y="2994"/>
                    <a:pt x="10996" y="5861"/>
                  </a:cubicBezTo>
                  <a:cubicBezTo>
                    <a:pt x="10996" y="6585"/>
                    <a:pt x="10839" y="7247"/>
                    <a:pt x="10618" y="7845"/>
                  </a:cubicBezTo>
                  <a:lnTo>
                    <a:pt x="8129" y="6585"/>
                  </a:lnTo>
                  <a:cubicBezTo>
                    <a:pt x="8192" y="6333"/>
                    <a:pt x="8255" y="6050"/>
                    <a:pt x="8255" y="5829"/>
                  </a:cubicBezTo>
                  <a:cubicBezTo>
                    <a:pt x="8255" y="4474"/>
                    <a:pt x="7184" y="3435"/>
                    <a:pt x="5829" y="3435"/>
                  </a:cubicBezTo>
                  <a:cubicBezTo>
                    <a:pt x="5577" y="3435"/>
                    <a:pt x="5325" y="3466"/>
                    <a:pt x="5105" y="3529"/>
                  </a:cubicBezTo>
                  <a:lnTo>
                    <a:pt x="3845" y="1072"/>
                  </a:lnTo>
                  <a:cubicBezTo>
                    <a:pt x="4412" y="820"/>
                    <a:pt x="5105" y="662"/>
                    <a:pt x="5798" y="662"/>
                  </a:cubicBezTo>
                  <a:close/>
                  <a:moveTo>
                    <a:pt x="7814" y="7152"/>
                  </a:moveTo>
                  <a:lnTo>
                    <a:pt x="10303" y="8412"/>
                  </a:lnTo>
                  <a:cubicBezTo>
                    <a:pt x="9862" y="9200"/>
                    <a:pt x="9232" y="9830"/>
                    <a:pt x="8444" y="10271"/>
                  </a:cubicBezTo>
                  <a:lnTo>
                    <a:pt x="7216" y="7751"/>
                  </a:lnTo>
                  <a:cubicBezTo>
                    <a:pt x="7468" y="7593"/>
                    <a:pt x="7657" y="7404"/>
                    <a:pt x="7814" y="7152"/>
                  </a:cubicBezTo>
                  <a:close/>
                  <a:moveTo>
                    <a:pt x="1072" y="3844"/>
                  </a:moveTo>
                  <a:lnTo>
                    <a:pt x="3593" y="5073"/>
                  </a:lnTo>
                  <a:cubicBezTo>
                    <a:pt x="3530" y="5325"/>
                    <a:pt x="3498" y="5546"/>
                    <a:pt x="3498" y="5829"/>
                  </a:cubicBezTo>
                  <a:cubicBezTo>
                    <a:pt x="3498" y="7152"/>
                    <a:pt x="4538" y="8223"/>
                    <a:pt x="5892" y="8223"/>
                  </a:cubicBezTo>
                  <a:cubicBezTo>
                    <a:pt x="6176" y="8223"/>
                    <a:pt x="6396" y="8192"/>
                    <a:pt x="6648" y="8097"/>
                  </a:cubicBezTo>
                  <a:lnTo>
                    <a:pt x="7846" y="10618"/>
                  </a:lnTo>
                  <a:cubicBezTo>
                    <a:pt x="7216" y="10901"/>
                    <a:pt x="6554" y="11027"/>
                    <a:pt x="5892" y="11027"/>
                  </a:cubicBezTo>
                  <a:cubicBezTo>
                    <a:pt x="2994" y="10996"/>
                    <a:pt x="694" y="8665"/>
                    <a:pt x="694" y="5829"/>
                  </a:cubicBezTo>
                  <a:cubicBezTo>
                    <a:pt x="694" y="5104"/>
                    <a:pt x="852" y="4443"/>
                    <a:pt x="1072" y="3844"/>
                  </a:cubicBezTo>
                  <a:close/>
                  <a:moveTo>
                    <a:pt x="5798" y="1"/>
                  </a:moveTo>
                  <a:cubicBezTo>
                    <a:pt x="4254" y="1"/>
                    <a:pt x="2773" y="599"/>
                    <a:pt x="1702" y="1702"/>
                  </a:cubicBezTo>
                  <a:cubicBezTo>
                    <a:pt x="600" y="2805"/>
                    <a:pt x="1" y="4254"/>
                    <a:pt x="1" y="5798"/>
                  </a:cubicBezTo>
                  <a:cubicBezTo>
                    <a:pt x="1" y="8980"/>
                    <a:pt x="2647" y="11657"/>
                    <a:pt x="5892" y="11657"/>
                  </a:cubicBezTo>
                  <a:cubicBezTo>
                    <a:pt x="9106" y="11657"/>
                    <a:pt x="11721" y="9043"/>
                    <a:pt x="11721" y="5829"/>
                  </a:cubicBezTo>
                  <a:cubicBezTo>
                    <a:pt x="11658" y="2647"/>
                    <a:pt x="9043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5195689" y="1648805"/>
            <a:ext cx="302554" cy="266558"/>
            <a:chOff x="-3137650" y="2067900"/>
            <a:chExt cx="291450" cy="256775"/>
          </a:xfrm>
        </p:grpSpPr>
        <p:sp>
          <p:nvSpPr>
            <p:cNvPr id="458" name="Google Shape;458;p40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5195689" y="1996543"/>
            <a:ext cx="302554" cy="303255"/>
            <a:chOff x="-3137650" y="2408950"/>
            <a:chExt cx="291450" cy="292125"/>
          </a:xfrm>
        </p:grpSpPr>
        <p:sp>
          <p:nvSpPr>
            <p:cNvPr id="462" name="Google Shape;462;p40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5204268" y="2388750"/>
            <a:ext cx="302554" cy="267389"/>
            <a:chOff x="-3137650" y="2787000"/>
            <a:chExt cx="291450" cy="257575"/>
          </a:xfrm>
        </p:grpSpPr>
        <p:sp>
          <p:nvSpPr>
            <p:cNvPr id="468" name="Google Shape;468;p40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40"/>
          <p:cNvSpPr/>
          <p:nvPr/>
        </p:nvSpPr>
        <p:spPr>
          <a:xfrm>
            <a:off x="7145884" y="1675664"/>
            <a:ext cx="302554" cy="212603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1685970" y="1630224"/>
            <a:ext cx="303359" cy="303489"/>
          </a:xfrm>
          <a:custGeom>
            <a:rect b="b" l="l" r="r" t="t"/>
            <a:pathLst>
              <a:path extrusionOk="0" h="11694" w="11689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1684738" y="1996044"/>
            <a:ext cx="305824" cy="303982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>
            <a:off x="1694212" y="2370764"/>
            <a:ext cx="303359" cy="303359"/>
            <a:chOff x="-6354300" y="2757075"/>
            <a:chExt cx="292225" cy="292225"/>
          </a:xfrm>
        </p:grpSpPr>
        <p:sp>
          <p:nvSpPr>
            <p:cNvPr id="480" name="Google Shape;480;p40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3631214" y="1629587"/>
            <a:ext cx="304994" cy="304994"/>
            <a:chOff x="-4573475" y="2045850"/>
            <a:chExt cx="293800" cy="293800"/>
          </a:xfrm>
        </p:grpSpPr>
        <p:sp>
          <p:nvSpPr>
            <p:cNvPr id="485" name="Google Shape;485;p40"/>
            <p:cNvSpPr/>
            <p:nvPr/>
          </p:nvSpPr>
          <p:spPr>
            <a:xfrm>
              <a:off x="-4573475" y="2045850"/>
              <a:ext cx="293800" cy="293800"/>
            </a:xfrm>
            <a:custGeom>
              <a:rect b="b" l="l" r="r" t="t"/>
              <a:pathLst>
                <a:path extrusionOk="0" h="11752" w="11752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-4521500" y="209940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50" y="662"/>
                  </a:moveTo>
                  <a:cubicBezTo>
                    <a:pt x="5451" y="662"/>
                    <a:pt x="6837" y="2017"/>
                    <a:pt x="6837" y="3718"/>
                  </a:cubicBezTo>
                  <a:cubicBezTo>
                    <a:pt x="6869" y="5104"/>
                    <a:pt x="6049" y="6239"/>
                    <a:pt x="4821" y="6648"/>
                  </a:cubicBezTo>
                  <a:lnTo>
                    <a:pt x="4821" y="5892"/>
                  </a:lnTo>
                  <a:cubicBezTo>
                    <a:pt x="5640" y="5514"/>
                    <a:pt x="6207" y="4663"/>
                    <a:pt x="6207" y="3718"/>
                  </a:cubicBezTo>
                  <a:cubicBezTo>
                    <a:pt x="6207" y="2710"/>
                    <a:pt x="5577" y="1796"/>
                    <a:pt x="4569" y="1481"/>
                  </a:cubicBezTo>
                  <a:cubicBezTo>
                    <a:pt x="4535" y="1472"/>
                    <a:pt x="4501" y="1467"/>
                    <a:pt x="4468" y="1467"/>
                  </a:cubicBezTo>
                  <a:cubicBezTo>
                    <a:pt x="4278" y="1467"/>
                    <a:pt x="4096" y="1609"/>
                    <a:pt x="4096" y="1796"/>
                  </a:cubicBezTo>
                  <a:lnTo>
                    <a:pt x="4096" y="3372"/>
                  </a:lnTo>
                  <a:lnTo>
                    <a:pt x="3435" y="3372"/>
                  </a:lnTo>
                  <a:lnTo>
                    <a:pt x="3435" y="1796"/>
                  </a:lnTo>
                  <a:cubicBezTo>
                    <a:pt x="3435" y="1609"/>
                    <a:pt x="3276" y="1467"/>
                    <a:pt x="3073" y="1467"/>
                  </a:cubicBezTo>
                  <a:cubicBezTo>
                    <a:pt x="3037" y="1467"/>
                    <a:pt x="3000" y="1472"/>
                    <a:pt x="2962" y="1481"/>
                  </a:cubicBezTo>
                  <a:cubicBezTo>
                    <a:pt x="2017" y="1828"/>
                    <a:pt x="1355" y="2742"/>
                    <a:pt x="1355" y="3718"/>
                  </a:cubicBezTo>
                  <a:cubicBezTo>
                    <a:pt x="1355" y="4663"/>
                    <a:pt x="1891" y="5514"/>
                    <a:pt x="2741" y="5892"/>
                  </a:cubicBezTo>
                  <a:lnTo>
                    <a:pt x="2741" y="6648"/>
                  </a:lnTo>
                  <a:cubicBezTo>
                    <a:pt x="1544" y="6207"/>
                    <a:pt x="694" y="5073"/>
                    <a:pt x="694" y="3718"/>
                  </a:cubicBezTo>
                  <a:cubicBezTo>
                    <a:pt x="694" y="2017"/>
                    <a:pt x="2048" y="662"/>
                    <a:pt x="3750" y="662"/>
                  </a:cubicBezTo>
                  <a:close/>
                  <a:moveTo>
                    <a:pt x="4852" y="2363"/>
                  </a:moveTo>
                  <a:cubicBezTo>
                    <a:pt x="5293" y="2679"/>
                    <a:pt x="5514" y="3183"/>
                    <a:pt x="5514" y="3718"/>
                  </a:cubicBezTo>
                  <a:cubicBezTo>
                    <a:pt x="5514" y="4443"/>
                    <a:pt x="5041" y="5104"/>
                    <a:pt x="4380" y="5356"/>
                  </a:cubicBezTo>
                  <a:cubicBezTo>
                    <a:pt x="4254" y="5388"/>
                    <a:pt x="4159" y="5545"/>
                    <a:pt x="4159" y="5671"/>
                  </a:cubicBezTo>
                  <a:lnTo>
                    <a:pt x="4159" y="6806"/>
                  </a:lnTo>
                  <a:lnTo>
                    <a:pt x="3781" y="6806"/>
                  </a:lnTo>
                  <a:cubicBezTo>
                    <a:pt x="3734" y="6821"/>
                    <a:pt x="3679" y="6829"/>
                    <a:pt x="3624" y="6829"/>
                  </a:cubicBezTo>
                  <a:cubicBezTo>
                    <a:pt x="3568" y="6829"/>
                    <a:pt x="3513" y="6821"/>
                    <a:pt x="3466" y="6806"/>
                  </a:cubicBezTo>
                  <a:lnTo>
                    <a:pt x="3466" y="5671"/>
                  </a:lnTo>
                  <a:cubicBezTo>
                    <a:pt x="3466" y="5514"/>
                    <a:pt x="3403" y="5388"/>
                    <a:pt x="3246" y="5356"/>
                  </a:cubicBezTo>
                  <a:cubicBezTo>
                    <a:pt x="2584" y="5104"/>
                    <a:pt x="2111" y="4443"/>
                    <a:pt x="2111" y="3718"/>
                  </a:cubicBezTo>
                  <a:cubicBezTo>
                    <a:pt x="2111" y="3183"/>
                    <a:pt x="2363" y="2679"/>
                    <a:pt x="2773" y="2363"/>
                  </a:cubicBezTo>
                  <a:lnTo>
                    <a:pt x="2773" y="3718"/>
                  </a:lnTo>
                  <a:cubicBezTo>
                    <a:pt x="2773" y="3939"/>
                    <a:pt x="2930" y="4096"/>
                    <a:pt x="3120" y="4096"/>
                  </a:cubicBezTo>
                  <a:lnTo>
                    <a:pt x="4506" y="4096"/>
                  </a:lnTo>
                  <a:cubicBezTo>
                    <a:pt x="4695" y="4096"/>
                    <a:pt x="4852" y="3939"/>
                    <a:pt x="4852" y="3718"/>
                  </a:cubicBezTo>
                  <a:lnTo>
                    <a:pt x="4852" y="2363"/>
                  </a:lnTo>
                  <a:close/>
                  <a:moveTo>
                    <a:pt x="3781" y="1"/>
                  </a:moveTo>
                  <a:cubicBezTo>
                    <a:pt x="1702" y="1"/>
                    <a:pt x="1" y="1670"/>
                    <a:pt x="1" y="3781"/>
                  </a:cubicBezTo>
                  <a:cubicBezTo>
                    <a:pt x="1" y="5861"/>
                    <a:pt x="1702" y="7530"/>
                    <a:pt x="3781" y="7530"/>
                  </a:cubicBezTo>
                  <a:cubicBezTo>
                    <a:pt x="5892" y="7530"/>
                    <a:pt x="7562" y="5861"/>
                    <a:pt x="7562" y="3781"/>
                  </a:cubicBezTo>
                  <a:cubicBezTo>
                    <a:pt x="7562" y="1670"/>
                    <a:pt x="5892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3630799" y="1995660"/>
            <a:ext cx="305824" cy="305020"/>
            <a:chOff x="-4570325" y="2405775"/>
            <a:chExt cx="294600" cy="293825"/>
          </a:xfrm>
        </p:grpSpPr>
        <p:sp>
          <p:nvSpPr>
            <p:cNvPr id="488" name="Google Shape;488;p40"/>
            <p:cNvSpPr/>
            <p:nvPr/>
          </p:nvSpPr>
          <p:spPr>
            <a:xfrm>
              <a:off x="-4570325" y="2405775"/>
              <a:ext cx="294600" cy="293825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-4478175" y="2439650"/>
              <a:ext cx="103975" cy="12052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0"/>
          <p:cNvGrpSpPr/>
          <p:nvPr/>
        </p:nvGrpSpPr>
        <p:grpSpPr>
          <a:xfrm>
            <a:off x="3640195" y="2370362"/>
            <a:ext cx="304189" cy="304163"/>
            <a:chOff x="-4572700" y="2764950"/>
            <a:chExt cx="293025" cy="293000"/>
          </a:xfrm>
        </p:grpSpPr>
        <p:sp>
          <p:nvSpPr>
            <p:cNvPr id="491" name="Google Shape;491;p40"/>
            <p:cNvSpPr/>
            <p:nvPr/>
          </p:nvSpPr>
          <p:spPr>
            <a:xfrm>
              <a:off x="-4572700" y="2764950"/>
              <a:ext cx="293025" cy="293000"/>
            </a:xfrm>
            <a:custGeom>
              <a:rect b="b" l="l" r="r" t="t"/>
              <a:pathLst>
                <a:path extrusionOk="0" h="11720" w="11721">
                  <a:moveTo>
                    <a:pt x="10681" y="2048"/>
                  </a:moveTo>
                  <a:cubicBezTo>
                    <a:pt x="10870" y="2048"/>
                    <a:pt x="11027" y="2206"/>
                    <a:pt x="11027" y="2395"/>
                  </a:cubicBezTo>
                  <a:lnTo>
                    <a:pt x="11027" y="7246"/>
                  </a:lnTo>
                  <a:cubicBezTo>
                    <a:pt x="11027" y="7435"/>
                    <a:pt x="10870" y="7593"/>
                    <a:pt x="10681" y="7593"/>
                  </a:cubicBezTo>
                  <a:lnTo>
                    <a:pt x="1072" y="7593"/>
                  </a:lnTo>
                  <a:cubicBezTo>
                    <a:pt x="883" y="7593"/>
                    <a:pt x="725" y="7435"/>
                    <a:pt x="725" y="7246"/>
                  </a:cubicBezTo>
                  <a:lnTo>
                    <a:pt x="725" y="2395"/>
                  </a:lnTo>
                  <a:cubicBezTo>
                    <a:pt x="725" y="2206"/>
                    <a:pt x="883" y="2048"/>
                    <a:pt x="1072" y="2048"/>
                  </a:cubicBezTo>
                  <a:close/>
                  <a:moveTo>
                    <a:pt x="4821" y="8286"/>
                  </a:moveTo>
                  <a:lnTo>
                    <a:pt x="4821" y="8979"/>
                  </a:lnTo>
                  <a:lnTo>
                    <a:pt x="3435" y="8979"/>
                  </a:lnTo>
                  <a:lnTo>
                    <a:pt x="3435" y="8286"/>
                  </a:lnTo>
                  <a:close/>
                  <a:moveTo>
                    <a:pt x="8287" y="8286"/>
                  </a:moveTo>
                  <a:lnTo>
                    <a:pt x="8287" y="8979"/>
                  </a:lnTo>
                  <a:lnTo>
                    <a:pt x="6869" y="8979"/>
                  </a:lnTo>
                  <a:lnTo>
                    <a:pt x="6869" y="8286"/>
                  </a:lnTo>
                  <a:close/>
                  <a:moveTo>
                    <a:pt x="6207" y="8254"/>
                  </a:moveTo>
                  <a:lnTo>
                    <a:pt x="6207" y="11027"/>
                  </a:lnTo>
                  <a:lnTo>
                    <a:pt x="5514" y="11027"/>
                  </a:lnTo>
                  <a:lnTo>
                    <a:pt x="5514" y="8254"/>
                  </a:ln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cubicBezTo>
                    <a:pt x="1387" y="536"/>
                    <a:pt x="1544" y="693"/>
                    <a:pt x="1733" y="693"/>
                  </a:cubicBezTo>
                  <a:lnTo>
                    <a:pt x="2112" y="693"/>
                  </a:lnTo>
                  <a:lnTo>
                    <a:pt x="2112" y="1355"/>
                  </a:lnTo>
                  <a:lnTo>
                    <a:pt x="1072" y="1355"/>
                  </a:lnTo>
                  <a:cubicBezTo>
                    <a:pt x="536" y="1355"/>
                    <a:pt x="64" y="1827"/>
                    <a:pt x="64" y="2395"/>
                  </a:cubicBezTo>
                  <a:lnTo>
                    <a:pt x="64" y="7246"/>
                  </a:lnTo>
                  <a:cubicBezTo>
                    <a:pt x="64" y="7782"/>
                    <a:pt x="536" y="8254"/>
                    <a:pt x="1072" y="8254"/>
                  </a:cubicBezTo>
                  <a:lnTo>
                    <a:pt x="2773" y="8254"/>
                  </a:lnTo>
                  <a:lnTo>
                    <a:pt x="2773" y="8916"/>
                  </a:lnTo>
                  <a:lnTo>
                    <a:pt x="1733" y="8916"/>
                  </a:lnTo>
                  <a:cubicBezTo>
                    <a:pt x="1544" y="8916"/>
                    <a:pt x="1387" y="9074"/>
                    <a:pt x="1387" y="9294"/>
                  </a:cubicBezTo>
                  <a:cubicBezTo>
                    <a:pt x="1387" y="9483"/>
                    <a:pt x="1544" y="9641"/>
                    <a:pt x="1733" y="9641"/>
                  </a:cubicBezTo>
                  <a:lnTo>
                    <a:pt x="4821" y="9641"/>
                  </a:lnTo>
                  <a:lnTo>
                    <a:pt x="4821" y="11027"/>
                  </a:lnTo>
                  <a:lnTo>
                    <a:pt x="379" y="11027"/>
                  </a:lnTo>
                  <a:cubicBezTo>
                    <a:pt x="158" y="11027"/>
                    <a:pt x="1" y="11184"/>
                    <a:pt x="1" y="11373"/>
                  </a:cubicBezTo>
                  <a:cubicBezTo>
                    <a:pt x="1" y="11562"/>
                    <a:pt x="158" y="11720"/>
                    <a:pt x="379" y="11720"/>
                  </a:cubicBezTo>
                  <a:lnTo>
                    <a:pt x="11342" y="11720"/>
                  </a:lnTo>
                  <a:cubicBezTo>
                    <a:pt x="11563" y="11720"/>
                    <a:pt x="11721" y="11562"/>
                    <a:pt x="11721" y="11373"/>
                  </a:cubicBezTo>
                  <a:cubicBezTo>
                    <a:pt x="11721" y="11184"/>
                    <a:pt x="11563" y="11027"/>
                    <a:pt x="11342" y="11027"/>
                  </a:cubicBezTo>
                  <a:lnTo>
                    <a:pt x="6869" y="11027"/>
                  </a:lnTo>
                  <a:lnTo>
                    <a:pt x="6869" y="9641"/>
                  </a:lnTo>
                  <a:lnTo>
                    <a:pt x="9988" y="9641"/>
                  </a:lnTo>
                  <a:cubicBezTo>
                    <a:pt x="10177" y="9641"/>
                    <a:pt x="10334" y="9483"/>
                    <a:pt x="10334" y="9294"/>
                  </a:cubicBezTo>
                  <a:cubicBezTo>
                    <a:pt x="10334" y="9074"/>
                    <a:pt x="10177" y="8916"/>
                    <a:pt x="9988" y="8916"/>
                  </a:cubicBezTo>
                  <a:lnTo>
                    <a:pt x="8948" y="8916"/>
                  </a:lnTo>
                  <a:lnTo>
                    <a:pt x="8948" y="8254"/>
                  </a:lnTo>
                  <a:lnTo>
                    <a:pt x="10681" y="8254"/>
                  </a:lnTo>
                  <a:cubicBezTo>
                    <a:pt x="11248" y="8254"/>
                    <a:pt x="11721" y="7782"/>
                    <a:pt x="11721" y="7246"/>
                  </a:cubicBezTo>
                  <a:lnTo>
                    <a:pt x="11721" y="2395"/>
                  </a:lnTo>
                  <a:cubicBezTo>
                    <a:pt x="11721" y="1827"/>
                    <a:pt x="11248" y="1355"/>
                    <a:pt x="10681" y="1355"/>
                  </a:cubicBezTo>
                  <a:lnTo>
                    <a:pt x="9673" y="1355"/>
                  </a:lnTo>
                  <a:lnTo>
                    <a:pt x="9673" y="693"/>
                  </a:lnTo>
                  <a:lnTo>
                    <a:pt x="10019" y="693"/>
                  </a:lnTo>
                  <a:cubicBezTo>
                    <a:pt x="10208" y="693"/>
                    <a:pt x="10366" y="536"/>
                    <a:pt x="10366" y="347"/>
                  </a:cubicBezTo>
                  <a:cubicBezTo>
                    <a:pt x="10366" y="158"/>
                    <a:pt x="10208" y="0"/>
                    <a:pt x="10019" y="0"/>
                  </a:cubicBezTo>
                  <a:lnTo>
                    <a:pt x="8633" y="0"/>
                  </a:lnTo>
                  <a:cubicBezTo>
                    <a:pt x="8444" y="0"/>
                    <a:pt x="8287" y="158"/>
                    <a:pt x="8287" y="347"/>
                  </a:cubicBezTo>
                  <a:cubicBezTo>
                    <a:pt x="8287" y="536"/>
                    <a:pt x="8444" y="693"/>
                    <a:pt x="8633" y="693"/>
                  </a:cubicBezTo>
                  <a:lnTo>
                    <a:pt x="8980" y="693"/>
                  </a:lnTo>
                  <a:lnTo>
                    <a:pt x="8980" y="1355"/>
                  </a:lnTo>
                  <a:lnTo>
                    <a:pt x="6207" y="1355"/>
                  </a:lnTo>
                  <a:lnTo>
                    <a:pt x="6207" y="693"/>
                  </a:lnTo>
                  <a:lnTo>
                    <a:pt x="6554" y="693"/>
                  </a:lnTo>
                  <a:cubicBezTo>
                    <a:pt x="6743" y="693"/>
                    <a:pt x="6900" y="536"/>
                    <a:pt x="6900" y="347"/>
                  </a:cubicBezTo>
                  <a:cubicBezTo>
                    <a:pt x="6900" y="158"/>
                    <a:pt x="6743" y="0"/>
                    <a:pt x="6554" y="0"/>
                  </a:cubicBezTo>
                  <a:lnTo>
                    <a:pt x="5168" y="0"/>
                  </a:lnTo>
                  <a:cubicBezTo>
                    <a:pt x="4978" y="0"/>
                    <a:pt x="4821" y="158"/>
                    <a:pt x="4821" y="347"/>
                  </a:cubicBezTo>
                  <a:cubicBezTo>
                    <a:pt x="4821" y="536"/>
                    <a:pt x="4978" y="693"/>
                    <a:pt x="5168" y="693"/>
                  </a:cubicBezTo>
                  <a:lnTo>
                    <a:pt x="5514" y="693"/>
                  </a:lnTo>
                  <a:lnTo>
                    <a:pt x="5514" y="1355"/>
                  </a:lnTo>
                  <a:lnTo>
                    <a:pt x="2773" y="1355"/>
                  </a:lnTo>
                  <a:lnTo>
                    <a:pt x="2773" y="693"/>
                  </a:lnTo>
                  <a:lnTo>
                    <a:pt x="3120" y="693"/>
                  </a:lnTo>
                  <a:cubicBezTo>
                    <a:pt x="3309" y="693"/>
                    <a:pt x="3466" y="536"/>
                    <a:pt x="3466" y="347"/>
                  </a:cubicBezTo>
                  <a:cubicBezTo>
                    <a:pt x="3466" y="158"/>
                    <a:pt x="3309" y="0"/>
                    <a:pt x="31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-4538825" y="2833475"/>
              <a:ext cx="86650" cy="104775"/>
            </a:xfrm>
            <a:custGeom>
              <a:rect b="b" l="l" r="r" t="t"/>
              <a:pathLst>
                <a:path extrusionOk="0" h="4191" w="3466">
                  <a:moveTo>
                    <a:pt x="2804" y="662"/>
                  </a:moveTo>
                  <a:lnTo>
                    <a:pt x="2804" y="3466"/>
                  </a:lnTo>
                  <a:lnTo>
                    <a:pt x="757" y="3466"/>
                  </a:lnTo>
                  <a:lnTo>
                    <a:pt x="757" y="66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812"/>
                  </a:lnTo>
                  <a:cubicBezTo>
                    <a:pt x="0" y="4033"/>
                    <a:pt x="158" y="4190"/>
                    <a:pt x="347" y="4190"/>
                  </a:cubicBezTo>
                  <a:lnTo>
                    <a:pt x="3119" y="4190"/>
                  </a:lnTo>
                  <a:cubicBezTo>
                    <a:pt x="3308" y="4190"/>
                    <a:pt x="3466" y="4033"/>
                    <a:pt x="3466" y="3812"/>
                  </a:cubicBezTo>
                  <a:lnTo>
                    <a:pt x="3466" y="347"/>
                  </a:ln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-4435650" y="29027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-4435650" y="286732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68"/>
                    <a:pt x="158" y="694"/>
                    <a:pt x="347" y="694"/>
                  </a:cubicBezTo>
                  <a:lnTo>
                    <a:pt x="4506" y="694"/>
                  </a:lnTo>
                  <a:cubicBezTo>
                    <a:pt x="4695" y="694"/>
                    <a:pt x="4852" y="536"/>
                    <a:pt x="4852" y="347"/>
                  </a:cubicBez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-4435650" y="2833475"/>
              <a:ext cx="121325" cy="18125"/>
            </a:xfrm>
            <a:custGeom>
              <a:rect b="b" l="l" r="r" t="t"/>
              <a:pathLst>
                <a:path extrusionOk="0" h="725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67"/>
                    <a:pt x="158" y="725"/>
                    <a:pt x="347" y="725"/>
                  </a:cubicBezTo>
                  <a:lnTo>
                    <a:pt x="4506" y="725"/>
                  </a:lnTo>
                  <a:cubicBezTo>
                    <a:pt x="4695" y="725"/>
                    <a:pt x="4852" y="567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0"/>
          <p:cNvGrpSpPr/>
          <p:nvPr/>
        </p:nvGrpSpPr>
        <p:grpSpPr>
          <a:xfrm>
            <a:off x="5587584" y="1630794"/>
            <a:ext cx="298272" cy="302580"/>
            <a:chOff x="-2777700" y="2049775"/>
            <a:chExt cx="287325" cy="291475"/>
          </a:xfrm>
        </p:grpSpPr>
        <p:sp>
          <p:nvSpPr>
            <p:cNvPr id="497" name="Google Shape;497;p40"/>
            <p:cNvSpPr/>
            <p:nvPr/>
          </p:nvSpPr>
          <p:spPr>
            <a:xfrm>
              <a:off x="-2777700" y="2049775"/>
              <a:ext cx="287325" cy="291475"/>
            </a:xfrm>
            <a:custGeom>
              <a:rect b="b" l="l" r="r" t="t"/>
              <a:pathLst>
                <a:path extrusionOk="0" h="11659" w="11493">
                  <a:moveTo>
                    <a:pt x="7121" y="662"/>
                  </a:moveTo>
                  <a:cubicBezTo>
                    <a:pt x="7341" y="662"/>
                    <a:pt x="7499" y="820"/>
                    <a:pt x="7499" y="1040"/>
                  </a:cubicBezTo>
                  <a:cubicBezTo>
                    <a:pt x="7499" y="1230"/>
                    <a:pt x="7341" y="1387"/>
                    <a:pt x="7121" y="1387"/>
                  </a:cubicBezTo>
                  <a:lnTo>
                    <a:pt x="4380" y="1387"/>
                  </a:lnTo>
                  <a:cubicBezTo>
                    <a:pt x="4191" y="1387"/>
                    <a:pt x="4033" y="1230"/>
                    <a:pt x="4033" y="1040"/>
                  </a:cubicBezTo>
                  <a:cubicBezTo>
                    <a:pt x="4033" y="820"/>
                    <a:pt x="4191" y="662"/>
                    <a:pt x="4380" y="662"/>
                  </a:cubicBezTo>
                  <a:close/>
                  <a:moveTo>
                    <a:pt x="6774" y="2049"/>
                  </a:moveTo>
                  <a:lnTo>
                    <a:pt x="6774" y="4285"/>
                  </a:lnTo>
                  <a:cubicBezTo>
                    <a:pt x="6774" y="4412"/>
                    <a:pt x="6774" y="4443"/>
                    <a:pt x="7499" y="5514"/>
                  </a:cubicBezTo>
                  <a:lnTo>
                    <a:pt x="3970" y="5514"/>
                  </a:lnTo>
                  <a:cubicBezTo>
                    <a:pt x="4758" y="4412"/>
                    <a:pt x="4726" y="4443"/>
                    <a:pt x="4726" y="4348"/>
                  </a:cubicBezTo>
                  <a:lnTo>
                    <a:pt x="4726" y="2049"/>
                  </a:lnTo>
                  <a:close/>
                  <a:moveTo>
                    <a:pt x="8003" y="6176"/>
                  </a:moveTo>
                  <a:cubicBezTo>
                    <a:pt x="8696" y="7215"/>
                    <a:pt x="9578" y="8507"/>
                    <a:pt x="10177" y="9389"/>
                  </a:cubicBezTo>
                  <a:cubicBezTo>
                    <a:pt x="10649" y="10082"/>
                    <a:pt x="10177" y="10996"/>
                    <a:pt x="9294" y="10996"/>
                  </a:cubicBezTo>
                  <a:lnTo>
                    <a:pt x="2206" y="10996"/>
                  </a:lnTo>
                  <a:cubicBezTo>
                    <a:pt x="1387" y="10996"/>
                    <a:pt x="914" y="10051"/>
                    <a:pt x="1387" y="9389"/>
                  </a:cubicBezTo>
                  <a:cubicBezTo>
                    <a:pt x="1859" y="8665"/>
                    <a:pt x="2804" y="7341"/>
                    <a:pt x="3561" y="6176"/>
                  </a:cubicBezTo>
                  <a:close/>
                  <a:moveTo>
                    <a:pt x="4380" y="1"/>
                  </a:moveTo>
                  <a:cubicBezTo>
                    <a:pt x="3813" y="1"/>
                    <a:pt x="3340" y="473"/>
                    <a:pt x="3340" y="1040"/>
                  </a:cubicBezTo>
                  <a:cubicBezTo>
                    <a:pt x="3340" y="1513"/>
                    <a:pt x="3655" y="1860"/>
                    <a:pt x="4065" y="2017"/>
                  </a:cubicBezTo>
                  <a:lnTo>
                    <a:pt x="4065" y="4222"/>
                  </a:lnTo>
                  <a:cubicBezTo>
                    <a:pt x="3718" y="4790"/>
                    <a:pt x="1198" y="8413"/>
                    <a:pt x="788" y="8980"/>
                  </a:cubicBezTo>
                  <a:cubicBezTo>
                    <a:pt x="1" y="10114"/>
                    <a:pt x="820" y="11658"/>
                    <a:pt x="2206" y="11658"/>
                  </a:cubicBezTo>
                  <a:lnTo>
                    <a:pt x="9294" y="11658"/>
                  </a:lnTo>
                  <a:cubicBezTo>
                    <a:pt x="9308" y="11658"/>
                    <a:pt x="9322" y="11658"/>
                    <a:pt x="9335" y="11658"/>
                  </a:cubicBezTo>
                  <a:cubicBezTo>
                    <a:pt x="10697" y="11658"/>
                    <a:pt x="11492" y="10103"/>
                    <a:pt x="10712" y="9011"/>
                  </a:cubicBezTo>
                  <a:cubicBezTo>
                    <a:pt x="10271" y="8444"/>
                    <a:pt x="7845" y="4853"/>
                    <a:pt x="7499" y="4254"/>
                  </a:cubicBezTo>
                  <a:lnTo>
                    <a:pt x="7499" y="1986"/>
                  </a:lnTo>
                  <a:cubicBezTo>
                    <a:pt x="7877" y="1828"/>
                    <a:pt x="8160" y="1450"/>
                    <a:pt x="8160" y="1040"/>
                  </a:cubicBezTo>
                  <a:cubicBezTo>
                    <a:pt x="8160" y="473"/>
                    <a:pt x="7688" y="1"/>
                    <a:pt x="71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-2694200" y="2221475"/>
              <a:ext cx="69325" cy="68550"/>
            </a:xfrm>
            <a:custGeom>
              <a:rect b="b" l="l" r="r" t="t"/>
              <a:pathLst>
                <a:path extrusionOk="0" h="2742" w="2773">
                  <a:moveTo>
                    <a:pt x="1386" y="694"/>
                  </a:moveTo>
                  <a:cubicBezTo>
                    <a:pt x="1733" y="694"/>
                    <a:pt x="2048" y="1009"/>
                    <a:pt x="2048" y="1356"/>
                  </a:cubicBezTo>
                  <a:cubicBezTo>
                    <a:pt x="2048" y="1765"/>
                    <a:pt x="1764" y="2049"/>
                    <a:pt x="1386" y="2049"/>
                  </a:cubicBezTo>
                  <a:cubicBezTo>
                    <a:pt x="1008" y="2049"/>
                    <a:pt x="725" y="1702"/>
                    <a:pt x="725" y="1356"/>
                  </a:cubicBezTo>
                  <a:cubicBezTo>
                    <a:pt x="725" y="978"/>
                    <a:pt x="1040" y="694"/>
                    <a:pt x="1386" y="694"/>
                  </a:cubicBezTo>
                  <a:close/>
                  <a:moveTo>
                    <a:pt x="1386" y="1"/>
                  </a:moveTo>
                  <a:cubicBezTo>
                    <a:pt x="630" y="1"/>
                    <a:pt x="0" y="631"/>
                    <a:pt x="0" y="1356"/>
                  </a:cubicBezTo>
                  <a:cubicBezTo>
                    <a:pt x="0" y="2112"/>
                    <a:pt x="630" y="2742"/>
                    <a:pt x="1386" y="2742"/>
                  </a:cubicBezTo>
                  <a:cubicBezTo>
                    <a:pt x="2142" y="2742"/>
                    <a:pt x="2772" y="2112"/>
                    <a:pt x="2772" y="1356"/>
                  </a:cubicBezTo>
                  <a:cubicBezTo>
                    <a:pt x="2772" y="631"/>
                    <a:pt x="2142" y="1"/>
                    <a:pt x="1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-2608350" y="22553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94"/>
                  </a:moveTo>
                  <a:cubicBezTo>
                    <a:pt x="1229" y="694"/>
                    <a:pt x="1386" y="851"/>
                    <a:pt x="1386" y="1040"/>
                  </a:cubicBezTo>
                  <a:cubicBezTo>
                    <a:pt x="1386" y="1229"/>
                    <a:pt x="1229" y="1387"/>
                    <a:pt x="1040" y="1387"/>
                  </a:cubicBezTo>
                  <a:cubicBezTo>
                    <a:pt x="819" y="1387"/>
                    <a:pt x="693" y="1229"/>
                    <a:pt x="693" y="1040"/>
                  </a:cubicBezTo>
                  <a:cubicBezTo>
                    <a:pt x="693" y="851"/>
                    <a:pt x="819" y="694"/>
                    <a:pt x="1040" y="694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5585051" y="1996906"/>
            <a:ext cx="303359" cy="302528"/>
            <a:chOff x="-2571737" y="2403625"/>
            <a:chExt cx="292225" cy="291425"/>
          </a:xfrm>
        </p:grpSpPr>
        <p:sp>
          <p:nvSpPr>
            <p:cNvPr id="501" name="Google Shape;501;p40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5593630" y="2371582"/>
            <a:ext cx="303359" cy="301724"/>
            <a:chOff x="-2571737" y="2764550"/>
            <a:chExt cx="292225" cy="290650"/>
          </a:xfrm>
        </p:grpSpPr>
        <p:sp>
          <p:nvSpPr>
            <p:cNvPr id="509" name="Google Shape;509;p40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7145411" y="1995788"/>
            <a:ext cx="303359" cy="304760"/>
            <a:chOff x="-1333975" y="2365850"/>
            <a:chExt cx="292225" cy="293575"/>
          </a:xfrm>
        </p:grpSpPr>
        <p:sp>
          <p:nvSpPr>
            <p:cNvPr id="513" name="Google Shape;513;p40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093040" y="2370764"/>
            <a:ext cx="286178" cy="303359"/>
            <a:chOff x="-5995925" y="2757850"/>
            <a:chExt cx="275675" cy="292225"/>
          </a:xfrm>
        </p:grpSpPr>
        <p:sp>
          <p:nvSpPr>
            <p:cNvPr id="522" name="Google Shape;522;p40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4020181" y="1631209"/>
            <a:ext cx="303385" cy="301750"/>
            <a:chOff x="-4211975" y="2046625"/>
            <a:chExt cx="292250" cy="290675"/>
          </a:xfrm>
        </p:grpSpPr>
        <p:sp>
          <p:nvSpPr>
            <p:cNvPr id="532" name="Google Shape;532;p40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056164" y="1995660"/>
            <a:ext cx="231418" cy="305020"/>
            <a:chOff x="-4178875" y="2405775"/>
            <a:chExt cx="222925" cy="293825"/>
          </a:xfrm>
        </p:grpSpPr>
        <p:sp>
          <p:nvSpPr>
            <p:cNvPr id="535" name="Google Shape;535;p40"/>
            <p:cNvSpPr/>
            <p:nvPr/>
          </p:nvSpPr>
          <p:spPr>
            <a:xfrm>
              <a:off x="-4178875" y="2405775"/>
              <a:ext cx="222925" cy="293825"/>
            </a:xfrm>
            <a:custGeom>
              <a:rect b="b" l="l" r="r" t="t"/>
              <a:pathLst>
                <a:path extrusionOk="0" h="11753" w="8917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-4093025" y="24916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-4145800" y="2439650"/>
              <a:ext cx="155975" cy="155200"/>
            </a:xfrm>
            <a:custGeom>
              <a:rect b="b" l="l" r="r" t="t"/>
              <a:pathLst>
                <a:path extrusionOk="0" h="6208" w="6239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40"/>
          <p:cNvGrpSpPr/>
          <p:nvPr/>
        </p:nvGrpSpPr>
        <p:grpSpPr>
          <a:xfrm>
            <a:off x="4029175" y="2380173"/>
            <a:ext cx="302554" cy="284543"/>
            <a:chOff x="-4211975" y="2783850"/>
            <a:chExt cx="291450" cy="274100"/>
          </a:xfrm>
        </p:grpSpPr>
        <p:sp>
          <p:nvSpPr>
            <p:cNvPr id="539" name="Google Shape;539;p40"/>
            <p:cNvSpPr/>
            <p:nvPr/>
          </p:nvSpPr>
          <p:spPr>
            <a:xfrm>
              <a:off x="-4211975" y="2937125"/>
              <a:ext cx="291450" cy="120825"/>
            </a:xfrm>
            <a:custGeom>
              <a:rect b="b" l="l" r="r" t="t"/>
              <a:pathLst>
                <a:path extrusionOk="0" h="4833" w="11658">
                  <a:moveTo>
                    <a:pt x="978" y="706"/>
                  </a:moveTo>
                  <a:cubicBezTo>
                    <a:pt x="1167" y="706"/>
                    <a:pt x="1324" y="863"/>
                    <a:pt x="1324" y="1052"/>
                  </a:cubicBezTo>
                  <a:lnTo>
                    <a:pt x="1324" y="3762"/>
                  </a:lnTo>
                  <a:cubicBezTo>
                    <a:pt x="1324" y="3982"/>
                    <a:pt x="1167" y="4140"/>
                    <a:pt x="978" y="4140"/>
                  </a:cubicBezTo>
                  <a:lnTo>
                    <a:pt x="631" y="4140"/>
                  </a:lnTo>
                  <a:lnTo>
                    <a:pt x="631" y="706"/>
                  </a:lnTo>
                  <a:close/>
                  <a:moveTo>
                    <a:pt x="3866" y="717"/>
                  </a:moveTo>
                  <a:cubicBezTo>
                    <a:pt x="4374" y="717"/>
                    <a:pt x="4886" y="859"/>
                    <a:pt x="5325" y="1147"/>
                  </a:cubicBezTo>
                  <a:cubicBezTo>
                    <a:pt x="5672" y="1367"/>
                    <a:pt x="5703" y="1399"/>
                    <a:pt x="5829" y="1399"/>
                  </a:cubicBezTo>
                  <a:lnTo>
                    <a:pt x="7247" y="1399"/>
                  </a:lnTo>
                  <a:cubicBezTo>
                    <a:pt x="7436" y="1399"/>
                    <a:pt x="7594" y="1556"/>
                    <a:pt x="7594" y="1777"/>
                  </a:cubicBezTo>
                  <a:cubicBezTo>
                    <a:pt x="7594" y="1966"/>
                    <a:pt x="7436" y="2124"/>
                    <a:pt x="7247" y="2124"/>
                  </a:cubicBezTo>
                  <a:lnTo>
                    <a:pt x="4758" y="2124"/>
                  </a:lnTo>
                  <a:cubicBezTo>
                    <a:pt x="4380" y="2124"/>
                    <a:pt x="4034" y="2344"/>
                    <a:pt x="3845" y="2659"/>
                  </a:cubicBezTo>
                  <a:cubicBezTo>
                    <a:pt x="3782" y="2817"/>
                    <a:pt x="3845" y="3069"/>
                    <a:pt x="4002" y="3132"/>
                  </a:cubicBezTo>
                  <a:cubicBezTo>
                    <a:pt x="4045" y="3158"/>
                    <a:pt x="4096" y="3169"/>
                    <a:pt x="4148" y="3169"/>
                  </a:cubicBezTo>
                  <a:cubicBezTo>
                    <a:pt x="4284" y="3169"/>
                    <a:pt x="4429" y="3088"/>
                    <a:pt x="4475" y="2974"/>
                  </a:cubicBezTo>
                  <a:cubicBezTo>
                    <a:pt x="4538" y="2848"/>
                    <a:pt x="4632" y="2785"/>
                    <a:pt x="4790" y="2785"/>
                  </a:cubicBezTo>
                  <a:lnTo>
                    <a:pt x="7562" y="2785"/>
                  </a:lnTo>
                  <a:cubicBezTo>
                    <a:pt x="7783" y="2785"/>
                    <a:pt x="8003" y="2722"/>
                    <a:pt x="8192" y="2596"/>
                  </a:cubicBezTo>
                  <a:lnTo>
                    <a:pt x="10555" y="769"/>
                  </a:lnTo>
                  <a:cubicBezTo>
                    <a:pt x="10603" y="747"/>
                    <a:pt x="10649" y="737"/>
                    <a:pt x="10693" y="737"/>
                  </a:cubicBezTo>
                  <a:cubicBezTo>
                    <a:pt x="10969" y="737"/>
                    <a:pt x="11146" y="1123"/>
                    <a:pt x="10902" y="1367"/>
                  </a:cubicBezTo>
                  <a:cubicBezTo>
                    <a:pt x="10844" y="1406"/>
                    <a:pt x="10817" y="1419"/>
                    <a:pt x="10805" y="1419"/>
                  </a:cubicBezTo>
                  <a:cubicBezTo>
                    <a:pt x="10780" y="1419"/>
                    <a:pt x="10836" y="1354"/>
                    <a:pt x="10826" y="1354"/>
                  </a:cubicBezTo>
                  <a:cubicBezTo>
                    <a:pt x="10804" y="1354"/>
                    <a:pt x="10447" y="1686"/>
                    <a:pt x="8066" y="3856"/>
                  </a:cubicBezTo>
                  <a:cubicBezTo>
                    <a:pt x="7877" y="4014"/>
                    <a:pt x="7625" y="4140"/>
                    <a:pt x="7373" y="4140"/>
                  </a:cubicBezTo>
                  <a:lnTo>
                    <a:pt x="3435" y="4140"/>
                  </a:lnTo>
                  <a:cubicBezTo>
                    <a:pt x="2962" y="4140"/>
                    <a:pt x="2490" y="4014"/>
                    <a:pt x="2049" y="3825"/>
                  </a:cubicBezTo>
                  <a:lnTo>
                    <a:pt x="2049" y="1399"/>
                  </a:lnTo>
                  <a:lnTo>
                    <a:pt x="2332" y="1210"/>
                  </a:lnTo>
                  <a:cubicBezTo>
                    <a:pt x="2774" y="883"/>
                    <a:pt x="3318" y="717"/>
                    <a:pt x="3866" y="717"/>
                  </a:cubicBezTo>
                  <a:close/>
                  <a:moveTo>
                    <a:pt x="3817" y="0"/>
                  </a:moveTo>
                  <a:cubicBezTo>
                    <a:pt x="3151" y="0"/>
                    <a:pt x="2491" y="205"/>
                    <a:pt x="1923" y="611"/>
                  </a:cubicBezTo>
                  <a:cubicBezTo>
                    <a:pt x="1765" y="265"/>
                    <a:pt x="1419" y="13"/>
                    <a:pt x="1009" y="13"/>
                  </a:cubicBezTo>
                  <a:lnTo>
                    <a:pt x="348" y="13"/>
                  </a:lnTo>
                  <a:cubicBezTo>
                    <a:pt x="159" y="13"/>
                    <a:pt x="1" y="170"/>
                    <a:pt x="1" y="391"/>
                  </a:cubicBezTo>
                  <a:lnTo>
                    <a:pt x="1" y="4486"/>
                  </a:lnTo>
                  <a:cubicBezTo>
                    <a:pt x="1" y="4675"/>
                    <a:pt x="159" y="4833"/>
                    <a:pt x="348" y="4833"/>
                  </a:cubicBezTo>
                  <a:lnTo>
                    <a:pt x="1009" y="4833"/>
                  </a:lnTo>
                  <a:cubicBezTo>
                    <a:pt x="1324" y="4833"/>
                    <a:pt x="1608" y="4675"/>
                    <a:pt x="1797" y="4486"/>
                  </a:cubicBezTo>
                  <a:cubicBezTo>
                    <a:pt x="2332" y="4707"/>
                    <a:pt x="2868" y="4833"/>
                    <a:pt x="3435" y="4833"/>
                  </a:cubicBezTo>
                  <a:lnTo>
                    <a:pt x="7373" y="4833"/>
                  </a:lnTo>
                  <a:cubicBezTo>
                    <a:pt x="7783" y="4833"/>
                    <a:pt x="8192" y="4675"/>
                    <a:pt x="8507" y="4392"/>
                  </a:cubicBezTo>
                  <a:cubicBezTo>
                    <a:pt x="8539" y="4392"/>
                    <a:pt x="11217" y="1903"/>
                    <a:pt x="11248" y="1872"/>
                  </a:cubicBezTo>
                  <a:cubicBezTo>
                    <a:pt x="11406" y="1809"/>
                    <a:pt x="11658" y="1493"/>
                    <a:pt x="11658" y="1084"/>
                  </a:cubicBezTo>
                  <a:cubicBezTo>
                    <a:pt x="11658" y="454"/>
                    <a:pt x="11185" y="44"/>
                    <a:pt x="10618" y="44"/>
                  </a:cubicBezTo>
                  <a:cubicBezTo>
                    <a:pt x="10303" y="44"/>
                    <a:pt x="10051" y="202"/>
                    <a:pt x="9925" y="296"/>
                  </a:cubicBezTo>
                  <a:lnTo>
                    <a:pt x="8192" y="1619"/>
                  </a:lnTo>
                  <a:cubicBezTo>
                    <a:pt x="8098" y="1084"/>
                    <a:pt x="7688" y="706"/>
                    <a:pt x="7153" y="706"/>
                  </a:cubicBezTo>
                  <a:lnTo>
                    <a:pt x="5861" y="706"/>
                  </a:lnTo>
                  <a:lnTo>
                    <a:pt x="5640" y="548"/>
                  </a:lnTo>
                  <a:cubicBezTo>
                    <a:pt x="5075" y="182"/>
                    <a:pt x="4444" y="0"/>
                    <a:pt x="38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-4109575" y="2783850"/>
              <a:ext cx="153625" cy="154400"/>
            </a:xfrm>
            <a:custGeom>
              <a:rect b="b" l="l" r="r" t="t"/>
              <a:pathLst>
                <a:path extrusionOk="0" h="6176" w="6145">
                  <a:moveTo>
                    <a:pt x="3057" y="693"/>
                  </a:moveTo>
                  <a:cubicBezTo>
                    <a:pt x="4411" y="693"/>
                    <a:pt x="5482" y="1765"/>
                    <a:pt x="5482" y="3088"/>
                  </a:cubicBezTo>
                  <a:cubicBezTo>
                    <a:pt x="5482" y="4442"/>
                    <a:pt x="4411" y="5482"/>
                    <a:pt x="3057" y="5482"/>
                  </a:cubicBezTo>
                  <a:cubicBezTo>
                    <a:pt x="1733" y="5482"/>
                    <a:pt x="662" y="4442"/>
                    <a:pt x="662" y="3088"/>
                  </a:cubicBezTo>
                  <a:cubicBezTo>
                    <a:pt x="662" y="1765"/>
                    <a:pt x="1733" y="693"/>
                    <a:pt x="3057" y="693"/>
                  </a:cubicBezTo>
                  <a:close/>
                  <a:moveTo>
                    <a:pt x="3057" y="0"/>
                  </a:moveTo>
                  <a:cubicBezTo>
                    <a:pt x="1387" y="0"/>
                    <a:pt x="1" y="1387"/>
                    <a:pt x="1" y="3088"/>
                  </a:cubicBezTo>
                  <a:cubicBezTo>
                    <a:pt x="1" y="4789"/>
                    <a:pt x="1387" y="6175"/>
                    <a:pt x="3057" y="6175"/>
                  </a:cubicBezTo>
                  <a:cubicBezTo>
                    <a:pt x="4758" y="6175"/>
                    <a:pt x="6144" y="4789"/>
                    <a:pt x="6144" y="3088"/>
                  </a:cubicBezTo>
                  <a:cubicBezTo>
                    <a:pt x="6144" y="1387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-4074925" y="281850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1671" y="631"/>
                  </a:moveTo>
                  <a:cubicBezTo>
                    <a:pt x="2238" y="631"/>
                    <a:pt x="2710" y="1103"/>
                    <a:pt x="2710" y="1670"/>
                  </a:cubicBezTo>
                  <a:cubicBezTo>
                    <a:pt x="2710" y="2206"/>
                    <a:pt x="2238" y="2678"/>
                    <a:pt x="1671" y="2678"/>
                  </a:cubicBezTo>
                  <a:cubicBezTo>
                    <a:pt x="1135" y="2678"/>
                    <a:pt x="662" y="2206"/>
                    <a:pt x="662" y="1670"/>
                  </a:cubicBezTo>
                  <a:cubicBezTo>
                    <a:pt x="662" y="1103"/>
                    <a:pt x="1135" y="631"/>
                    <a:pt x="1671" y="631"/>
                  </a:cubicBezTo>
                  <a:close/>
                  <a:moveTo>
                    <a:pt x="1671" y="1"/>
                  </a:moveTo>
                  <a:cubicBezTo>
                    <a:pt x="725" y="1"/>
                    <a:pt x="1" y="757"/>
                    <a:pt x="1" y="1702"/>
                  </a:cubicBezTo>
                  <a:cubicBezTo>
                    <a:pt x="1" y="2647"/>
                    <a:pt x="725" y="3403"/>
                    <a:pt x="1671" y="3403"/>
                  </a:cubicBezTo>
                  <a:cubicBezTo>
                    <a:pt x="2616" y="3403"/>
                    <a:pt x="3372" y="2647"/>
                    <a:pt x="3372" y="1702"/>
                  </a:cubicBezTo>
                  <a:cubicBezTo>
                    <a:pt x="3372" y="757"/>
                    <a:pt x="2616" y="1"/>
                    <a:pt x="16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40"/>
          <p:cNvSpPr/>
          <p:nvPr/>
        </p:nvSpPr>
        <p:spPr>
          <a:xfrm>
            <a:off x="5981934" y="1629874"/>
            <a:ext cx="287009" cy="304189"/>
          </a:xfrm>
          <a:custGeom>
            <a:rect b="b" l="l" r="r" t="t"/>
            <a:pathLst>
              <a:path extrusionOk="0" h="11721" w="11059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40"/>
          <p:cNvGrpSpPr/>
          <p:nvPr/>
        </p:nvGrpSpPr>
        <p:grpSpPr>
          <a:xfrm>
            <a:off x="5974033" y="1996893"/>
            <a:ext cx="302554" cy="302554"/>
            <a:chOff x="-2419325" y="2408150"/>
            <a:chExt cx="291450" cy="291450"/>
          </a:xfrm>
        </p:grpSpPr>
        <p:sp>
          <p:nvSpPr>
            <p:cNvPr id="544" name="Google Shape;544;p40"/>
            <p:cNvSpPr/>
            <p:nvPr/>
          </p:nvSpPr>
          <p:spPr>
            <a:xfrm>
              <a:off x="-2419325" y="2408150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-2385475" y="2444375"/>
              <a:ext cx="173325" cy="86675"/>
            </a:xfrm>
            <a:custGeom>
              <a:rect b="b" l="l" r="r" t="t"/>
              <a:pathLst>
                <a:path extrusionOk="0" h="3467" w="6933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-2385475" y="25459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-2281500" y="2546775"/>
              <a:ext cx="69350" cy="18125"/>
            </a:xfrm>
            <a:custGeom>
              <a:rect b="b" l="l" r="r" t="t"/>
              <a:pathLst>
                <a:path extrusionOk="0" h="725" w="277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-2281500" y="2581425"/>
              <a:ext cx="69350" cy="18150"/>
            </a:xfrm>
            <a:custGeom>
              <a:rect b="b" l="l" r="r" t="t"/>
              <a:pathLst>
                <a:path extrusionOk="0" h="726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-2281500" y="2616075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-2385475" y="2649150"/>
              <a:ext cx="173325" cy="18150"/>
            </a:xfrm>
            <a:custGeom>
              <a:rect b="b" l="l" r="r" t="t"/>
              <a:pathLst>
                <a:path extrusionOk="0" h="726" w="6933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40"/>
          <p:cNvSpPr/>
          <p:nvPr/>
        </p:nvSpPr>
        <p:spPr>
          <a:xfrm>
            <a:off x="5981520" y="2370193"/>
            <a:ext cx="304994" cy="304189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40"/>
          <p:cNvGrpSpPr/>
          <p:nvPr/>
        </p:nvGrpSpPr>
        <p:grpSpPr>
          <a:xfrm>
            <a:off x="7154392" y="2370765"/>
            <a:ext cx="302554" cy="303359"/>
            <a:chOff x="-1333200" y="2770450"/>
            <a:chExt cx="291450" cy="292225"/>
          </a:xfrm>
        </p:grpSpPr>
        <p:sp>
          <p:nvSpPr>
            <p:cNvPr id="553" name="Google Shape;553;p40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2463949" y="1630806"/>
            <a:ext cx="304189" cy="302554"/>
            <a:chOff x="-5635200" y="2037975"/>
            <a:chExt cx="293025" cy="291450"/>
          </a:xfrm>
        </p:grpSpPr>
        <p:sp>
          <p:nvSpPr>
            <p:cNvPr id="556" name="Google Shape;556;p40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2462716" y="1996893"/>
            <a:ext cx="306655" cy="302554"/>
            <a:chOff x="-5637575" y="2397900"/>
            <a:chExt cx="295400" cy="291450"/>
          </a:xfrm>
        </p:grpSpPr>
        <p:sp>
          <p:nvSpPr>
            <p:cNvPr id="559" name="Google Shape;559;p40"/>
            <p:cNvSpPr/>
            <p:nvPr/>
          </p:nvSpPr>
          <p:spPr>
            <a:xfrm>
              <a:off x="-5575350" y="2547550"/>
              <a:ext cx="79575" cy="88250"/>
            </a:xfrm>
            <a:custGeom>
              <a:rect b="b" l="l" r="r" t="t"/>
              <a:pathLst>
                <a:path extrusionOk="0" h="3530" w="3183">
                  <a:moveTo>
                    <a:pt x="1088" y="1"/>
                  </a:moveTo>
                  <a:cubicBezTo>
                    <a:pt x="1001" y="1"/>
                    <a:pt x="915" y="32"/>
                    <a:pt x="852" y="95"/>
                  </a:cubicBezTo>
                  <a:lnTo>
                    <a:pt x="379" y="568"/>
                  </a:lnTo>
                  <a:cubicBezTo>
                    <a:pt x="1" y="978"/>
                    <a:pt x="1" y="1639"/>
                    <a:pt x="379" y="2017"/>
                  </a:cubicBezTo>
                  <a:cubicBezTo>
                    <a:pt x="584" y="2222"/>
                    <a:pt x="852" y="2324"/>
                    <a:pt x="1115" y="2324"/>
                  </a:cubicBezTo>
                  <a:cubicBezTo>
                    <a:pt x="1379" y="2324"/>
                    <a:pt x="1639" y="2222"/>
                    <a:pt x="1828" y="2017"/>
                  </a:cubicBezTo>
                  <a:cubicBezTo>
                    <a:pt x="1891" y="1970"/>
                    <a:pt x="1986" y="1946"/>
                    <a:pt x="2076" y="1946"/>
                  </a:cubicBezTo>
                  <a:cubicBezTo>
                    <a:pt x="2167" y="1946"/>
                    <a:pt x="2253" y="1970"/>
                    <a:pt x="2301" y="2017"/>
                  </a:cubicBezTo>
                  <a:cubicBezTo>
                    <a:pt x="2427" y="2143"/>
                    <a:pt x="2427" y="2395"/>
                    <a:pt x="2301" y="2490"/>
                  </a:cubicBezTo>
                  <a:lnTo>
                    <a:pt x="1828" y="2962"/>
                  </a:lnTo>
                  <a:cubicBezTo>
                    <a:pt x="1734" y="3088"/>
                    <a:pt x="1734" y="3340"/>
                    <a:pt x="1828" y="3435"/>
                  </a:cubicBezTo>
                  <a:cubicBezTo>
                    <a:pt x="1891" y="3498"/>
                    <a:pt x="1986" y="3529"/>
                    <a:pt x="2076" y="3529"/>
                  </a:cubicBezTo>
                  <a:cubicBezTo>
                    <a:pt x="2167" y="3529"/>
                    <a:pt x="2253" y="3498"/>
                    <a:pt x="2301" y="3435"/>
                  </a:cubicBezTo>
                  <a:lnTo>
                    <a:pt x="2773" y="2962"/>
                  </a:lnTo>
                  <a:cubicBezTo>
                    <a:pt x="3183" y="2584"/>
                    <a:pt x="3183" y="1923"/>
                    <a:pt x="2773" y="1513"/>
                  </a:cubicBezTo>
                  <a:cubicBezTo>
                    <a:pt x="2569" y="1293"/>
                    <a:pt x="2309" y="1182"/>
                    <a:pt x="2049" y="1182"/>
                  </a:cubicBezTo>
                  <a:cubicBezTo>
                    <a:pt x="1789" y="1182"/>
                    <a:pt x="1529" y="1293"/>
                    <a:pt x="1324" y="1513"/>
                  </a:cubicBezTo>
                  <a:cubicBezTo>
                    <a:pt x="1261" y="1576"/>
                    <a:pt x="1174" y="1608"/>
                    <a:pt x="1088" y="1608"/>
                  </a:cubicBezTo>
                  <a:cubicBezTo>
                    <a:pt x="1001" y="1608"/>
                    <a:pt x="915" y="1576"/>
                    <a:pt x="852" y="1513"/>
                  </a:cubicBezTo>
                  <a:cubicBezTo>
                    <a:pt x="726" y="1387"/>
                    <a:pt x="726" y="1167"/>
                    <a:pt x="852" y="1041"/>
                  </a:cubicBezTo>
                  <a:lnTo>
                    <a:pt x="1324" y="568"/>
                  </a:lnTo>
                  <a:cubicBezTo>
                    <a:pt x="1450" y="442"/>
                    <a:pt x="1450" y="221"/>
                    <a:pt x="1324" y="95"/>
                  </a:cubicBezTo>
                  <a:cubicBezTo>
                    <a:pt x="1261" y="32"/>
                    <a:pt x="1174" y="1"/>
                    <a:pt x="1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-5526500" y="2499525"/>
              <a:ext cx="85075" cy="81725"/>
            </a:xfrm>
            <a:custGeom>
              <a:rect b="b" l="l" r="r" t="t"/>
              <a:pathLst>
                <a:path extrusionOk="0" h="3269" w="3403">
                  <a:moveTo>
                    <a:pt x="1107" y="0"/>
                  </a:moveTo>
                  <a:cubicBezTo>
                    <a:pt x="1016" y="0"/>
                    <a:pt x="930" y="32"/>
                    <a:pt x="882" y="95"/>
                  </a:cubicBezTo>
                  <a:lnTo>
                    <a:pt x="410" y="567"/>
                  </a:lnTo>
                  <a:cubicBezTo>
                    <a:pt x="0" y="945"/>
                    <a:pt x="0" y="1638"/>
                    <a:pt x="410" y="2016"/>
                  </a:cubicBezTo>
                  <a:lnTo>
                    <a:pt x="882" y="2489"/>
                  </a:lnTo>
                  <a:lnTo>
                    <a:pt x="1355" y="2962"/>
                  </a:lnTo>
                  <a:cubicBezTo>
                    <a:pt x="1544" y="3166"/>
                    <a:pt x="1804" y="3269"/>
                    <a:pt x="2068" y="3269"/>
                  </a:cubicBezTo>
                  <a:cubicBezTo>
                    <a:pt x="2332" y="3269"/>
                    <a:pt x="2599" y="3166"/>
                    <a:pt x="2804" y="2962"/>
                  </a:cubicBezTo>
                  <a:lnTo>
                    <a:pt x="3277" y="2489"/>
                  </a:lnTo>
                  <a:cubicBezTo>
                    <a:pt x="3403" y="2363"/>
                    <a:pt x="3403" y="2142"/>
                    <a:pt x="3277" y="2016"/>
                  </a:cubicBezTo>
                  <a:cubicBezTo>
                    <a:pt x="3178" y="1918"/>
                    <a:pt x="3070" y="1870"/>
                    <a:pt x="2977" y="1870"/>
                  </a:cubicBezTo>
                  <a:cubicBezTo>
                    <a:pt x="2892" y="1870"/>
                    <a:pt x="2818" y="1910"/>
                    <a:pt x="2773" y="1985"/>
                  </a:cubicBezTo>
                  <a:lnTo>
                    <a:pt x="2300" y="2457"/>
                  </a:lnTo>
                  <a:cubicBezTo>
                    <a:pt x="2237" y="2520"/>
                    <a:pt x="2143" y="2552"/>
                    <a:pt x="2052" y="2552"/>
                  </a:cubicBezTo>
                  <a:cubicBezTo>
                    <a:pt x="1961" y="2552"/>
                    <a:pt x="1875" y="2520"/>
                    <a:pt x="1827" y="2457"/>
                  </a:cubicBezTo>
                  <a:lnTo>
                    <a:pt x="1575" y="2205"/>
                  </a:lnTo>
                  <a:lnTo>
                    <a:pt x="2300" y="1512"/>
                  </a:lnTo>
                  <a:cubicBezTo>
                    <a:pt x="2395" y="1386"/>
                    <a:pt x="2395" y="1134"/>
                    <a:pt x="2300" y="1040"/>
                  </a:cubicBezTo>
                  <a:cubicBezTo>
                    <a:pt x="2237" y="977"/>
                    <a:pt x="2143" y="945"/>
                    <a:pt x="2052" y="945"/>
                  </a:cubicBezTo>
                  <a:cubicBezTo>
                    <a:pt x="1961" y="945"/>
                    <a:pt x="1875" y="977"/>
                    <a:pt x="1827" y="1040"/>
                  </a:cubicBezTo>
                  <a:lnTo>
                    <a:pt x="1103" y="1733"/>
                  </a:lnTo>
                  <a:lnTo>
                    <a:pt x="882" y="1512"/>
                  </a:lnTo>
                  <a:cubicBezTo>
                    <a:pt x="756" y="1386"/>
                    <a:pt x="756" y="1166"/>
                    <a:pt x="882" y="1040"/>
                  </a:cubicBezTo>
                  <a:lnTo>
                    <a:pt x="1355" y="567"/>
                  </a:lnTo>
                  <a:cubicBezTo>
                    <a:pt x="1449" y="441"/>
                    <a:pt x="1449" y="221"/>
                    <a:pt x="1355" y="95"/>
                  </a:cubicBezTo>
                  <a:cubicBezTo>
                    <a:pt x="1292" y="32"/>
                    <a:pt x="1197" y="0"/>
                    <a:pt x="11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-5480050" y="2456975"/>
              <a:ext cx="80375" cy="75650"/>
            </a:xfrm>
            <a:custGeom>
              <a:rect b="b" l="l" r="r" t="t"/>
              <a:pathLst>
                <a:path extrusionOk="0" h="3026" w="3215">
                  <a:moveTo>
                    <a:pt x="1100" y="686"/>
                  </a:moveTo>
                  <a:cubicBezTo>
                    <a:pt x="1190" y="686"/>
                    <a:pt x="1277" y="710"/>
                    <a:pt x="1324" y="757"/>
                  </a:cubicBezTo>
                  <a:lnTo>
                    <a:pt x="2332" y="1765"/>
                  </a:lnTo>
                  <a:cubicBezTo>
                    <a:pt x="2490" y="1860"/>
                    <a:pt x="2490" y="2112"/>
                    <a:pt x="2332" y="2238"/>
                  </a:cubicBezTo>
                  <a:cubicBezTo>
                    <a:pt x="2269" y="2285"/>
                    <a:pt x="2183" y="2309"/>
                    <a:pt x="2096" y="2309"/>
                  </a:cubicBezTo>
                  <a:cubicBezTo>
                    <a:pt x="2009" y="2309"/>
                    <a:pt x="1923" y="2285"/>
                    <a:pt x="1860" y="2238"/>
                  </a:cubicBezTo>
                  <a:lnTo>
                    <a:pt x="852" y="1229"/>
                  </a:lnTo>
                  <a:cubicBezTo>
                    <a:pt x="757" y="1135"/>
                    <a:pt x="757" y="883"/>
                    <a:pt x="852" y="757"/>
                  </a:cubicBezTo>
                  <a:cubicBezTo>
                    <a:pt x="915" y="710"/>
                    <a:pt x="1009" y="686"/>
                    <a:pt x="1100" y="686"/>
                  </a:cubicBezTo>
                  <a:close/>
                  <a:moveTo>
                    <a:pt x="1119" y="1"/>
                  </a:moveTo>
                  <a:cubicBezTo>
                    <a:pt x="852" y="1"/>
                    <a:pt x="584" y="95"/>
                    <a:pt x="379" y="284"/>
                  </a:cubicBezTo>
                  <a:cubicBezTo>
                    <a:pt x="1" y="694"/>
                    <a:pt x="1" y="1356"/>
                    <a:pt x="379" y="1765"/>
                  </a:cubicBezTo>
                  <a:lnTo>
                    <a:pt x="1387" y="2742"/>
                  </a:lnTo>
                  <a:cubicBezTo>
                    <a:pt x="1576" y="2931"/>
                    <a:pt x="1836" y="3025"/>
                    <a:pt x="2100" y="3025"/>
                  </a:cubicBezTo>
                  <a:cubicBezTo>
                    <a:pt x="2364" y="3025"/>
                    <a:pt x="2632" y="2931"/>
                    <a:pt x="2836" y="2742"/>
                  </a:cubicBezTo>
                  <a:cubicBezTo>
                    <a:pt x="3214" y="2332"/>
                    <a:pt x="3214" y="1671"/>
                    <a:pt x="2836" y="1293"/>
                  </a:cubicBezTo>
                  <a:lnTo>
                    <a:pt x="1860" y="284"/>
                  </a:lnTo>
                  <a:cubicBezTo>
                    <a:pt x="1655" y="95"/>
                    <a:pt x="1387" y="1"/>
                    <a:pt x="1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-5637575" y="2397900"/>
              <a:ext cx="295400" cy="291450"/>
            </a:xfrm>
            <a:custGeom>
              <a:rect b="b" l="l" r="r" t="t"/>
              <a:pathLst>
                <a:path extrusionOk="0" h="11658" w="11816">
                  <a:moveTo>
                    <a:pt x="9185" y="1479"/>
                  </a:moveTo>
                  <a:cubicBezTo>
                    <a:pt x="9245" y="1479"/>
                    <a:pt x="9245" y="1482"/>
                    <a:pt x="9263" y="1482"/>
                  </a:cubicBezTo>
                  <a:cubicBezTo>
                    <a:pt x="9421" y="1482"/>
                    <a:pt x="9579" y="1513"/>
                    <a:pt x="9673" y="1545"/>
                  </a:cubicBezTo>
                  <a:lnTo>
                    <a:pt x="9106" y="2143"/>
                  </a:lnTo>
                  <a:cubicBezTo>
                    <a:pt x="8980" y="2269"/>
                    <a:pt x="8980" y="2490"/>
                    <a:pt x="9106" y="2616"/>
                  </a:cubicBezTo>
                  <a:cubicBezTo>
                    <a:pt x="9153" y="2679"/>
                    <a:pt x="9240" y="2710"/>
                    <a:pt x="9330" y="2710"/>
                  </a:cubicBezTo>
                  <a:cubicBezTo>
                    <a:pt x="9421" y="2710"/>
                    <a:pt x="9515" y="2679"/>
                    <a:pt x="9579" y="2616"/>
                  </a:cubicBezTo>
                  <a:lnTo>
                    <a:pt x="10146" y="2017"/>
                  </a:lnTo>
                  <a:cubicBezTo>
                    <a:pt x="10272" y="2175"/>
                    <a:pt x="10303" y="2332"/>
                    <a:pt x="10303" y="2553"/>
                  </a:cubicBezTo>
                  <a:lnTo>
                    <a:pt x="10146" y="5325"/>
                  </a:lnTo>
                  <a:cubicBezTo>
                    <a:pt x="10114" y="5798"/>
                    <a:pt x="9925" y="6239"/>
                    <a:pt x="9515" y="6554"/>
                  </a:cubicBezTo>
                  <a:lnTo>
                    <a:pt x="9484" y="6585"/>
                  </a:lnTo>
                  <a:lnTo>
                    <a:pt x="8570" y="7499"/>
                  </a:lnTo>
                  <a:cubicBezTo>
                    <a:pt x="5231" y="10902"/>
                    <a:pt x="5829" y="10303"/>
                    <a:pt x="5199" y="10902"/>
                  </a:cubicBezTo>
                  <a:cubicBezTo>
                    <a:pt x="5136" y="10949"/>
                    <a:pt x="5050" y="10972"/>
                    <a:pt x="4963" y="10972"/>
                  </a:cubicBezTo>
                  <a:cubicBezTo>
                    <a:pt x="4876" y="10972"/>
                    <a:pt x="4790" y="10949"/>
                    <a:pt x="4727" y="10902"/>
                  </a:cubicBezTo>
                  <a:lnTo>
                    <a:pt x="820" y="6995"/>
                  </a:lnTo>
                  <a:cubicBezTo>
                    <a:pt x="694" y="6869"/>
                    <a:pt x="694" y="6648"/>
                    <a:pt x="820" y="6522"/>
                  </a:cubicBezTo>
                  <a:lnTo>
                    <a:pt x="5262" y="2112"/>
                  </a:lnTo>
                  <a:cubicBezTo>
                    <a:pt x="5577" y="1797"/>
                    <a:pt x="5987" y="1639"/>
                    <a:pt x="6365" y="1608"/>
                  </a:cubicBezTo>
                  <a:cubicBezTo>
                    <a:pt x="8503" y="1495"/>
                    <a:pt x="9033" y="1479"/>
                    <a:pt x="9185" y="1479"/>
                  </a:cubicBezTo>
                  <a:close/>
                  <a:moveTo>
                    <a:pt x="11422" y="1"/>
                  </a:moveTo>
                  <a:cubicBezTo>
                    <a:pt x="11335" y="1"/>
                    <a:pt x="11248" y="32"/>
                    <a:pt x="11185" y="95"/>
                  </a:cubicBezTo>
                  <a:lnTo>
                    <a:pt x="10240" y="1041"/>
                  </a:lnTo>
                  <a:cubicBezTo>
                    <a:pt x="9958" y="871"/>
                    <a:pt x="9650" y="752"/>
                    <a:pt x="9316" y="752"/>
                  </a:cubicBezTo>
                  <a:cubicBezTo>
                    <a:pt x="9278" y="752"/>
                    <a:pt x="9239" y="754"/>
                    <a:pt x="9200" y="757"/>
                  </a:cubicBezTo>
                  <a:lnTo>
                    <a:pt x="6428" y="883"/>
                  </a:lnTo>
                  <a:cubicBezTo>
                    <a:pt x="5829" y="915"/>
                    <a:pt x="5262" y="1167"/>
                    <a:pt x="4853" y="1608"/>
                  </a:cubicBezTo>
                  <a:lnTo>
                    <a:pt x="379" y="6018"/>
                  </a:lnTo>
                  <a:cubicBezTo>
                    <a:pt x="1" y="6396"/>
                    <a:pt x="1" y="7058"/>
                    <a:pt x="379" y="7468"/>
                  </a:cubicBezTo>
                  <a:lnTo>
                    <a:pt x="4286" y="11374"/>
                  </a:lnTo>
                  <a:cubicBezTo>
                    <a:pt x="4490" y="11563"/>
                    <a:pt x="4758" y="11658"/>
                    <a:pt x="5022" y="11658"/>
                  </a:cubicBezTo>
                  <a:cubicBezTo>
                    <a:pt x="5286" y="11658"/>
                    <a:pt x="5546" y="11563"/>
                    <a:pt x="5735" y="11374"/>
                  </a:cubicBezTo>
                  <a:lnTo>
                    <a:pt x="9137" y="7972"/>
                  </a:lnTo>
                  <a:lnTo>
                    <a:pt x="10051" y="7058"/>
                  </a:lnTo>
                  <a:cubicBezTo>
                    <a:pt x="10555" y="6648"/>
                    <a:pt x="10870" y="6018"/>
                    <a:pt x="10902" y="5388"/>
                  </a:cubicBezTo>
                  <a:lnTo>
                    <a:pt x="11059" y="2584"/>
                  </a:lnTo>
                  <a:cubicBezTo>
                    <a:pt x="11059" y="2238"/>
                    <a:pt x="10996" y="1828"/>
                    <a:pt x="10776" y="1545"/>
                  </a:cubicBezTo>
                  <a:lnTo>
                    <a:pt x="11721" y="600"/>
                  </a:lnTo>
                  <a:cubicBezTo>
                    <a:pt x="11815" y="442"/>
                    <a:pt x="11815" y="221"/>
                    <a:pt x="11658" y="95"/>
                  </a:cubicBezTo>
                  <a:cubicBezTo>
                    <a:pt x="11595" y="32"/>
                    <a:pt x="11508" y="1"/>
                    <a:pt x="114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40"/>
          <p:cNvGrpSpPr/>
          <p:nvPr/>
        </p:nvGrpSpPr>
        <p:grpSpPr>
          <a:xfrm>
            <a:off x="2472540" y="2370764"/>
            <a:ext cx="304163" cy="303359"/>
            <a:chOff x="-5635975" y="2757075"/>
            <a:chExt cx="293000" cy="292225"/>
          </a:xfrm>
        </p:grpSpPr>
        <p:sp>
          <p:nvSpPr>
            <p:cNvPr id="564" name="Google Shape;564;p40"/>
            <p:cNvSpPr/>
            <p:nvPr/>
          </p:nvSpPr>
          <p:spPr>
            <a:xfrm>
              <a:off x="-5635975" y="2757075"/>
              <a:ext cx="293000" cy="292225"/>
            </a:xfrm>
            <a:custGeom>
              <a:rect b="b" l="l" r="r" t="t"/>
              <a:pathLst>
                <a:path extrusionOk="0" h="11689" w="11720">
                  <a:moveTo>
                    <a:pt x="10649" y="693"/>
                  </a:moveTo>
                  <a:cubicBezTo>
                    <a:pt x="10838" y="693"/>
                    <a:pt x="10995" y="851"/>
                    <a:pt x="10995" y="1040"/>
                  </a:cubicBezTo>
                  <a:lnTo>
                    <a:pt x="10995" y="7593"/>
                  </a:lnTo>
                  <a:lnTo>
                    <a:pt x="693" y="7593"/>
                  </a:lnTo>
                  <a:lnTo>
                    <a:pt x="693" y="1040"/>
                  </a:lnTo>
                  <a:cubicBezTo>
                    <a:pt x="725" y="851"/>
                    <a:pt x="882" y="693"/>
                    <a:pt x="1040" y="693"/>
                  </a:cubicBezTo>
                  <a:close/>
                  <a:moveTo>
                    <a:pt x="10995" y="8223"/>
                  </a:moveTo>
                  <a:lnTo>
                    <a:pt x="10995" y="8569"/>
                  </a:lnTo>
                  <a:cubicBezTo>
                    <a:pt x="11027" y="8821"/>
                    <a:pt x="10869" y="8916"/>
                    <a:pt x="10680" y="8916"/>
                  </a:cubicBezTo>
                  <a:lnTo>
                    <a:pt x="1040" y="8916"/>
                  </a:lnTo>
                  <a:cubicBezTo>
                    <a:pt x="851" y="8916"/>
                    <a:pt x="693" y="8758"/>
                    <a:pt x="693" y="8569"/>
                  </a:cubicBezTo>
                  <a:lnTo>
                    <a:pt x="693" y="8223"/>
                  </a:lnTo>
                  <a:close/>
                  <a:moveTo>
                    <a:pt x="6679" y="9641"/>
                  </a:moveTo>
                  <a:lnTo>
                    <a:pt x="6994" y="11027"/>
                  </a:lnTo>
                  <a:lnTo>
                    <a:pt x="4694" y="11027"/>
                  </a:lnTo>
                  <a:lnTo>
                    <a:pt x="5009" y="9641"/>
                  </a:ln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8569"/>
                  </a:lnTo>
                  <a:cubicBezTo>
                    <a:pt x="0" y="9137"/>
                    <a:pt x="473" y="9609"/>
                    <a:pt x="1040" y="9609"/>
                  </a:cubicBezTo>
                  <a:lnTo>
                    <a:pt x="4316" y="9609"/>
                  </a:lnTo>
                  <a:lnTo>
                    <a:pt x="4001" y="10964"/>
                  </a:lnTo>
                  <a:lnTo>
                    <a:pt x="3087" y="10964"/>
                  </a:lnTo>
                  <a:cubicBezTo>
                    <a:pt x="2898" y="10964"/>
                    <a:pt x="2741" y="11121"/>
                    <a:pt x="2741" y="11342"/>
                  </a:cubicBezTo>
                  <a:cubicBezTo>
                    <a:pt x="2741" y="11531"/>
                    <a:pt x="2898" y="11688"/>
                    <a:pt x="3087" y="11688"/>
                  </a:cubicBezTo>
                  <a:lnTo>
                    <a:pt x="8569" y="11688"/>
                  </a:lnTo>
                  <a:cubicBezTo>
                    <a:pt x="8758" y="11688"/>
                    <a:pt x="8916" y="11531"/>
                    <a:pt x="8916" y="11342"/>
                  </a:cubicBezTo>
                  <a:cubicBezTo>
                    <a:pt x="8916" y="11121"/>
                    <a:pt x="8758" y="10964"/>
                    <a:pt x="8569" y="10964"/>
                  </a:cubicBezTo>
                  <a:lnTo>
                    <a:pt x="7656" y="10964"/>
                  </a:lnTo>
                  <a:lnTo>
                    <a:pt x="7341" y="9609"/>
                  </a:lnTo>
                  <a:lnTo>
                    <a:pt x="10649" y="9609"/>
                  </a:lnTo>
                  <a:cubicBezTo>
                    <a:pt x="11216" y="9609"/>
                    <a:pt x="11688" y="9137"/>
                    <a:pt x="11688" y="8569"/>
                  </a:cubicBezTo>
                  <a:lnTo>
                    <a:pt x="11688" y="1008"/>
                  </a:lnTo>
                  <a:cubicBezTo>
                    <a:pt x="11720" y="473"/>
                    <a:pt x="11247" y="0"/>
                    <a:pt x="106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-5584800" y="2790150"/>
              <a:ext cx="189850" cy="138050"/>
            </a:xfrm>
            <a:custGeom>
              <a:rect b="b" l="l" r="r" t="t"/>
              <a:pathLst>
                <a:path extrusionOk="0" h="5522" w="7594">
                  <a:moveTo>
                    <a:pt x="2994" y="725"/>
                  </a:moveTo>
                  <a:lnTo>
                    <a:pt x="2332" y="1387"/>
                  </a:lnTo>
                  <a:lnTo>
                    <a:pt x="1230" y="1387"/>
                  </a:lnTo>
                  <a:lnTo>
                    <a:pt x="1891" y="725"/>
                  </a:lnTo>
                  <a:close/>
                  <a:moveTo>
                    <a:pt x="3781" y="882"/>
                  </a:moveTo>
                  <a:lnTo>
                    <a:pt x="4349" y="1418"/>
                  </a:lnTo>
                  <a:lnTo>
                    <a:pt x="3246" y="1418"/>
                  </a:lnTo>
                  <a:lnTo>
                    <a:pt x="3781" y="882"/>
                  </a:lnTo>
                  <a:close/>
                  <a:moveTo>
                    <a:pt x="5735" y="756"/>
                  </a:moveTo>
                  <a:lnTo>
                    <a:pt x="6396" y="1418"/>
                  </a:lnTo>
                  <a:lnTo>
                    <a:pt x="5294" y="1418"/>
                  </a:lnTo>
                  <a:lnTo>
                    <a:pt x="4632" y="756"/>
                  </a:lnTo>
                  <a:close/>
                  <a:moveTo>
                    <a:pt x="2175" y="2080"/>
                  </a:moveTo>
                  <a:lnTo>
                    <a:pt x="2868" y="3749"/>
                  </a:lnTo>
                  <a:lnTo>
                    <a:pt x="1198" y="2080"/>
                  </a:lnTo>
                  <a:close/>
                  <a:moveTo>
                    <a:pt x="6396" y="2080"/>
                  </a:moveTo>
                  <a:lnTo>
                    <a:pt x="4727" y="3749"/>
                  </a:lnTo>
                  <a:lnTo>
                    <a:pt x="5420" y="2080"/>
                  </a:lnTo>
                  <a:close/>
                  <a:moveTo>
                    <a:pt x="4664" y="2080"/>
                  </a:moveTo>
                  <a:lnTo>
                    <a:pt x="3781" y="4253"/>
                  </a:lnTo>
                  <a:lnTo>
                    <a:pt x="2931" y="2080"/>
                  </a:lnTo>
                  <a:close/>
                  <a:moveTo>
                    <a:pt x="1734" y="0"/>
                  </a:moveTo>
                  <a:cubicBezTo>
                    <a:pt x="1671" y="0"/>
                    <a:pt x="1545" y="32"/>
                    <a:pt x="1513" y="126"/>
                  </a:cubicBezTo>
                  <a:lnTo>
                    <a:pt x="127" y="1513"/>
                  </a:lnTo>
                  <a:cubicBezTo>
                    <a:pt x="1" y="1670"/>
                    <a:pt x="1" y="1859"/>
                    <a:pt x="127" y="2017"/>
                  </a:cubicBezTo>
                  <a:lnTo>
                    <a:pt x="3561" y="5451"/>
                  </a:lnTo>
                  <a:cubicBezTo>
                    <a:pt x="3624" y="5498"/>
                    <a:pt x="3711" y="5522"/>
                    <a:pt x="3797" y="5522"/>
                  </a:cubicBezTo>
                  <a:cubicBezTo>
                    <a:pt x="3884" y="5522"/>
                    <a:pt x="3970" y="5498"/>
                    <a:pt x="4033" y="5451"/>
                  </a:cubicBezTo>
                  <a:lnTo>
                    <a:pt x="7468" y="2017"/>
                  </a:lnTo>
                  <a:cubicBezTo>
                    <a:pt x="7594" y="1891"/>
                    <a:pt x="7594" y="1702"/>
                    <a:pt x="7499" y="1544"/>
                  </a:cubicBezTo>
                  <a:lnTo>
                    <a:pt x="7468" y="1513"/>
                  </a:lnTo>
                  <a:lnTo>
                    <a:pt x="6081" y="126"/>
                  </a:lnTo>
                  <a:cubicBezTo>
                    <a:pt x="6018" y="32"/>
                    <a:pt x="5924" y="0"/>
                    <a:pt x="58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4402304" y="1630807"/>
            <a:ext cx="304189" cy="302554"/>
            <a:chOff x="-3854375" y="2046625"/>
            <a:chExt cx="293025" cy="291450"/>
          </a:xfrm>
        </p:grpSpPr>
        <p:sp>
          <p:nvSpPr>
            <p:cNvPr id="567" name="Google Shape;567;p40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40"/>
          <p:cNvGrpSpPr/>
          <p:nvPr/>
        </p:nvGrpSpPr>
        <p:grpSpPr>
          <a:xfrm>
            <a:off x="4401486" y="1995673"/>
            <a:ext cx="305824" cy="304994"/>
            <a:chOff x="-3854375" y="2405000"/>
            <a:chExt cx="294600" cy="293800"/>
          </a:xfrm>
        </p:grpSpPr>
        <p:sp>
          <p:nvSpPr>
            <p:cNvPr id="570" name="Google Shape;570;p40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4411700" y="2370362"/>
            <a:ext cx="302554" cy="304163"/>
            <a:chOff x="-3852025" y="2764950"/>
            <a:chExt cx="291450" cy="293000"/>
          </a:xfrm>
        </p:grpSpPr>
        <p:sp>
          <p:nvSpPr>
            <p:cNvPr id="573" name="Google Shape;573;p40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40"/>
          <p:cNvSpPr/>
          <p:nvPr/>
        </p:nvSpPr>
        <p:spPr>
          <a:xfrm>
            <a:off x="6366383" y="1667088"/>
            <a:ext cx="303359" cy="229757"/>
          </a:xfrm>
          <a:custGeom>
            <a:rect b="b" l="l" r="r" t="t"/>
            <a:pathLst>
              <a:path extrusionOk="0" h="8853" w="11689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6366383" y="1996770"/>
            <a:ext cx="303359" cy="302528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40"/>
          <p:cNvGrpSpPr/>
          <p:nvPr/>
        </p:nvGrpSpPr>
        <p:grpSpPr>
          <a:xfrm>
            <a:off x="6375254" y="2370765"/>
            <a:ext cx="302554" cy="303359"/>
            <a:chOff x="-2060175" y="2768875"/>
            <a:chExt cx="291450" cy="292225"/>
          </a:xfrm>
        </p:grpSpPr>
        <p:sp>
          <p:nvSpPr>
            <p:cNvPr id="578" name="Google Shape;578;p40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0"/>
          <p:cNvGrpSpPr/>
          <p:nvPr/>
        </p:nvGrpSpPr>
        <p:grpSpPr>
          <a:xfrm>
            <a:off x="7545660" y="1630808"/>
            <a:ext cx="303359" cy="302554"/>
            <a:chOff x="-937025" y="2064750"/>
            <a:chExt cx="292225" cy="291450"/>
          </a:xfrm>
        </p:grpSpPr>
        <p:sp>
          <p:nvSpPr>
            <p:cNvPr id="581" name="Google Shape;581;p40"/>
            <p:cNvSpPr/>
            <p:nvPr/>
          </p:nvSpPr>
          <p:spPr>
            <a:xfrm>
              <a:off x="-834625" y="2134850"/>
              <a:ext cx="86650" cy="85075"/>
            </a:xfrm>
            <a:custGeom>
              <a:rect b="b" l="l" r="r" t="t"/>
              <a:pathLst>
                <a:path extrusionOk="0" h="3403" w="3466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-936225" y="2304975"/>
              <a:ext cx="289850" cy="51225"/>
            </a:xfrm>
            <a:custGeom>
              <a:rect b="b" l="l" r="r" t="t"/>
              <a:pathLst>
                <a:path extrusionOk="0" h="2049" w="11594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-937025" y="2064750"/>
              <a:ext cx="292225" cy="223125"/>
            </a:xfrm>
            <a:custGeom>
              <a:rect b="b" l="l" r="r" t="t"/>
              <a:pathLst>
                <a:path extrusionOk="0" h="8925" w="11689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2858189" y="1630404"/>
            <a:ext cx="303385" cy="303359"/>
            <a:chOff x="-5276050" y="2037975"/>
            <a:chExt cx="292250" cy="292225"/>
          </a:xfrm>
        </p:grpSpPr>
        <p:sp>
          <p:nvSpPr>
            <p:cNvPr id="585" name="Google Shape;585;p40"/>
            <p:cNvSpPr/>
            <p:nvPr/>
          </p:nvSpPr>
          <p:spPr>
            <a:xfrm>
              <a:off x="-5102775" y="2211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-5224050" y="2107875"/>
              <a:ext cx="51200" cy="49825"/>
            </a:xfrm>
            <a:custGeom>
              <a:rect b="b" l="l" r="r" t="t"/>
              <a:pathLst>
                <a:path extrusionOk="0" h="1993" w="2048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-5276050" y="2037975"/>
              <a:ext cx="292250" cy="292225"/>
            </a:xfrm>
            <a:custGeom>
              <a:rect b="b" l="l" r="r" t="t"/>
              <a:pathLst>
                <a:path extrusionOk="0" h="11689" w="1169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40"/>
          <p:cNvSpPr/>
          <p:nvPr/>
        </p:nvSpPr>
        <p:spPr>
          <a:xfrm>
            <a:off x="2855615" y="2005853"/>
            <a:ext cx="309094" cy="284362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2867061" y="2371024"/>
            <a:ext cx="303359" cy="302528"/>
          </a:xfrm>
          <a:custGeom>
            <a:rect b="b" l="l" r="r" t="t"/>
            <a:pathLst>
              <a:path extrusionOk="0" h="11657" w="11689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41790" y="1630807"/>
            <a:ext cx="233053" cy="302554"/>
            <a:chOff x="-3462150" y="2046625"/>
            <a:chExt cx="224500" cy="291450"/>
          </a:xfrm>
        </p:grpSpPr>
        <p:sp>
          <p:nvSpPr>
            <p:cNvPr id="591" name="Google Shape;591;p40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4824221" y="1996076"/>
            <a:ext cx="268193" cy="304189"/>
            <a:chOff x="-3478675" y="2405775"/>
            <a:chExt cx="258350" cy="293025"/>
          </a:xfrm>
        </p:grpSpPr>
        <p:sp>
          <p:nvSpPr>
            <p:cNvPr id="599" name="Google Shape;599;p40"/>
            <p:cNvSpPr/>
            <p:nvPr/>
          </p:nvSpPr>
          <p:spPr>
            <a:xfrm>
              <a:off x="-3478675" y="2405775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6018" y="694"/>
                  </a:moveTo>
                  <a:cubicBezTo>
                    <a:pt x="6175" y="694"/>
                    <a:pt x="6301" y="757"/>
                    <a:pt x="6333" y="915"/>
                  </a:cubicBezTo>
                  <a:lnTo>
                    <a:pt x="6490" y="1450"/>
                  </a:lnTo>
                  <a:lnTo>
                    <a:pt x="3781" y="1450"/>
                  </a:lnTo>
                  <a:lnTo>
                    <a:pt x="3970" y="915"/>
                  </a:lnTo>
                  <a:cubicBezTo>
                    <a:pt x="4033" y="757"/>
                    <a:pt x="4127" y="694"/>
                    <a:pt x="4285" y="694"/>
                  </a:cubicBezTo>
                  <a:close/>
                  <a:moveTo>
                    <a:pt x="9326" y="2049"/>
                  </a:moveTo>
                  <a:cubicBezTo>
                    <a:pt x="9546" y="2049"/>
                    <a:pt x="9704" y="2206"/>
                    <a:pt x="9704" y="2427"/>
                  </a:cubicBezTo>
                  <a:lnTo>
                    <a:pt x="9704" y="2773"/>
                  </a:lnTo>
                  <a:lnTo>
                    <a:pt x="756" y="2773"/>
                  </a:lnTo>
                  <a:lnTo>
                    <a:pt x="756" y="2427"/>
                  </a:lnTo>
                  <a:cubicBezTo>
                    <a:pt x="756" y="2206"/>
                    <a:pt x="914" y="2049"/>
                    <a:pt x="1103" y="2049"/>
                  </a:cubicBezTo>
                  <a:close/>
                  <a:moveTo>
                    <a:pt x="8916" y="3498"/>
                  </a:moveTo>
                  <a:lnTo>
                    <a:pt x="8317" y="10681"/>
                  </a:lnTo>
                  <a:cubicBezTo>
                    <a:pt x="8317" y="10839"/>
                    <a:pt x="8160" y="10996"/>
                    <a:pt x="7971" y="10996"/>
                  </a:cubicBezTo>
                  <a:lnTo>
                    <a:pt x="2363" y="10996"/>
                  </a:lnTo>
                  <a:cubicBezTo>
                    <a:pt x="2174" y="10996"/>
                    <a:pt x="2048" y="10902"/>
                    <a:pt x="2016" y="10681"/>
                  </a:cubicBezTo>
                  <a:lnTo>
                    <a:pt x="1418" y="3498"/>
                  </a:lnTo>
                  <a:close/>
                  <a:moveTo>
                    <a:pt x="4285" y="1"/>
                  </a:moveTo>
                  <a:cubicBezTo>
                    <a:pt x="3875" y="1"/>
                    <a:pt x="3466" y="285"/>
                    <a:pt x="3308" y="726"/>
                  </a:cubicBezTo>
                  <a:lnTo>
                    <a:pt x="3088" y="1450"/>
                  </a:lnTo>
                  <a:lnTo>
                    <a:pt x="1040" y="1450"/>
                  </a:lnTo>
                  <a:cubicBezTo>
                    <a:pt x="473" y="1450"/>
                    <a:pt x="0" y="1923"/>
                    <a:pt x="0" y="2458"/>
                  </a:cubicBezTo>
                  <a:lnTo>
                    <a:pt x="0" y="3120"/>
                  </a:lnTo>
                  <a:cubicBezTo>
                    <a:pt x="0" y="3341"/>
                    <a:pt x="158" y="3498"/>
                    <a:pt x="347" y="3498"/>
                  </a:cubicBezTo>
                  <a:lnTo>
                    <a:pt x="725" y="3498"/>
                  </a:lnTo>
                  <a:lnTo>
                    <a:pt x="1292" y="10776"/>
                  </a:lnTo>
                  <a:cubicBezTo>
                    <a:pt x="1355" y="11311"/>
                    <a:pt x="1764" y="11721"/>
                    <a:pt x="2331" y="11721"/>
                  </a:cubicBezTo>
                  <a:lnTo>
                    <a:pt x="7908" y="11721"/>
                  </a:lnTo>
                  <a:cubicBezTo>
                    <a:pt x="8475" y="11721"/>
                    <a:pt x="8916" y="11311"/>
                    <a:pt x="8948" y="10776"/>
                  </a:cubicBezTo>
                  <a:lnTo>
                    <a:pt x="9546" y="3498"/>
                  </a:lnTo>
                  <a:lnTo>
                    <a:pt x="9893" y="3498"/>
                  </a:lnTo>
                  <a:cubicBezTo>
                    <a:pt x="10082" y="3498"/>
                    <a:pt x="10239" y="3341"/>
                    <a:pt x="10239" y="3120"/>
                  </a:cubicBezTo>
                  <a:lnTo>
                    <a:pt x="10239" y="2458"/>
                  </a:lnTo>
                  <a:cubicBezTo>
                    <a:pt x="10334" y="1860"/>
                    <a:pt x="9861" y="1450"/>
                    <a:pt x="9294" y="1450"/>
                  </a:cubicBezTo>
                  <a:lnTo>
                    <a:pt x="7246" y="1450"/>
                  </a:lnTo>
                  <a:lnTo>
                    <a:pt x="7026" y="726"/>
                  </a:lnTo>
                  <a:cubicBezTo>
                    <a:pt x="6868" y="285"/>
                    <a:pt x="6490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-3408575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5829"/>
                  </a:lnTo>
                  <a:cubicBezTo>
                    <a:pt x="0" y="6018"/>
                    <a:pt x="158" y="6176"/>
                    <a:pt x="347" y="6176"/>
                  </a:cubicBezTo>
                  <a:cubicBezTo>
                    <a:pt x="536" y="6176"/>
                    <a:pt x="693" y="6018"/>
                    <a:pt x="693" y="5829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-33574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-3306200" y="2509750"/>
              <a:ext cx="17350" cy="154400"/>
            </a:xfrm>
            <a:custGeom>
              <a:rect b="b" l="l" r="r" t="t"/>
              <a:pathLst>
                <a:path extrusionOk="0" h="617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829"/>
                  </a:lnTo>
                  <a:cubicBezTo>
                    <a:pt x="1" y="6018"/>
                    <a:pt x="158" y="6176"/>
                    <a:pt x="347" y="6176"/>
                  </a:cubicBezTo>
                  <a:cubicBezTo>
                    <a:pt x="536" y="6176"/>
                    <a:pt x="694" y="6018"/>
                    <a:pt x="694" y="5829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0"/>
          <p:cNvGrpSpPr/>
          <p:nvPr/>
        </p:nvGrpSpPr>
        <p:grpSpPr>
          <a:xfrm>
            <a:off x="4869171" y="2370765"/>
            <a:ext cx="195448" cy="303359"/>
            <a:chOff x="-3443250" y="2765725"/>
            <a:chExt cx="188275" cy="292225"/>
          </a:xfrm>
        </p:grpSpPr>
        <p:sp>
          <p:nvSpPr>
            <p:cNvPr id="604" name="Google Shape;604;p40"/>
            <p:cNvSpPr/>
            <p:nvPr/>
          </p:nvSpPr>
          <p:spPr>
            <a:xfrm>
              <a:off x="-3443250" y="2765725"/>
              <a:ext cx="188275" cy="292225"/>
            </a:xfrm>
            <a:custGeom>
              <a:rect b="b" l="l" r="r" t="t"/>
              <a:pathLst>
                <a:path extrusionOk="0" h="11689" w="7531">
                  <a:moveTo>
                    <a:pt x="6491" y="662"/>
                  </a:moveTo>
                  <a:cubicBezTo>
                    <a:pt x="6711" y="662"/>
                    <a:pt x="6869" y="820"/>
                    <a:pt x="6869" y="1009"/>
                  </a:cubicBezTo>
                  <a:lnTo>
                    <a:pt x="6869" y="7908"/>
                  </a:lnTo>
                  <a:cubicBezTo>
                    <a:pt x="6869" y="8097"/>
                    <a:pt x="6711" y="8255"/>
                    <a:pt x="6491" y="8255"/>
                  </a:cubicBezTo>
                  <a:lnTo>
                    <a:pt x="1040" y="8255"/>
                  </a:lnTo>
                  <a:cubicBezTo>
                    <a:pt x="851" y="8255"/>
                    <a:pt x="694" y="8097"/>
                    <a:pt x="694" y="7908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4821" y="8948"/>
                  </a:moveTo>
                  <a:lnTo>
                    <a:pt x="4821" y="10996"/>
                  </a:lnTo>
                  <a:lnTo>
                    <a:pt x="2773" y="10996"/>
                  </a:lnTo>
                  <a:lnTo>
                    <a:pt x="2773" y="8948"/>
                  </a:ln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7908"/>
                  </a:lnTo>
                  <a:cubicBezTo>
                    <a:pt x="1" y="8475"/>
                    <a:pt x="473" y="8917"/>
                    <a:pt x="1040" y="8917"/>
                  </a:cubicBezTo>
                  <a:lnTo>
                    <a:pt x="2049" y="8917"/>
                  </a:lnTo>
                  <a:lnTo>
                    <a:pt x="2049" y="10964"/>
                  </a:lnTo>
                  <a:lnTo>
                    <a:pt x="1040" y="10964"/>
                  </a:lnTo>
                  <a:cubicBezTo>
                    <a:pt x="851" y="10964"/>
                    <a:pt x="694" y="11122"/>
                    <a:pt x="694" y="11342"/>
                  </a:cubicBezTo>
                  <a:cubicBezTo>
                    <a:pt x="694" y="11531"/>
                    <a:pt x="851" y="11689"/>
                    <a:pt x="1040" y="11689"/>
                  </a:cubicBezTo>
                  <a:lnTo>
                    <a:pt x="6491" y="11689"/>
                  </a:lnTo>
                  <a:cubicBezTo>
                    <a:pt x="6711" y="11689"/>
                    <a:pt x="6869" y="11531"/>
                    <a:pt x="6869" y="11342"/>
                  </a:cubicBezTo>
                  <a:cubicBezTo>
                    <a:pt x="6869" y="11122"/>
                    <a:pt x="6711" y="10964"/>
                    <a:pt x="6491" y="10964"/>
                  </a:cubicBezTo>
                  <a:lnTo>
                    <a:pt x="5483" y="10964"/>
                  </a:lnTo>
                  <a:lnTo>
                    <a:pt x="5483" y="8917"/>
                  </a:lnTo>
                  <a:lnTo>
                    <a:pt x="6491" y="8917"/>
                  </a:lnTo>
                  <a:cubicBezTo>
                    <a:pt x="7058" y="8917"/>
                    <a:pt x="7531" y="8475"/>
                    <a:pt x="7531" y="7908"/>
                  </a:cubicBezTo>
                  <a:lnTo>
                    <a:pt x="7531" y="1009"/>
                  </a:lnTo>
                  <a:cubicBezTo>
                    <a:pt x="7531" y="442"/>
                    <a:pt x="7089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-3411725" y="2799375"/>
              <a:ext cx="124450" cy="86100"/>
            </a:xfrm>
            <a:custGeom>
              <a:rect b="b" l="l" r="r" t="t"/>
              <a:pathLst>
                <a:path extrusionOk="0" h="3444" w="4978">
                  <a:moveTo>
                    <a:pt x="1859" y="1144"/>
                  </a:moveTo>
                  <a:lnTo>
                    <a:pt x="2678" y="2750"/>
                  </a:lnTo>
                  <a:lnTo>
                    <a:pt x="1040" y="2750"/>
                  </a:lnTo>
                  <a:lnTo>
                    <a:pt x="1859" y="1144"/>
                  </a:lnTo>
                  <a:close/>
                  <a:moveTo>
                    <a:pt x="3151" y="1049"/>
                  </a:moveTo>
                  <a:lnTo>
                    <a:pt x="4033" y="2782"/>
                  </a:lnTo>
                  <a:lnTo>
                    <a:pt x="3403" y="2782"/>
                  </a:lnTo>
                  <a:lnTo>
                    <a:pt x="3403" y="2750"/>
                  </a:lnTo>
                  <a:lnTo>
                    <a:pt x="2804" y="1553"/>
                  </a:lnTo>
                  <a:lnTo>
                    <a:pt x="3151" y="1049"/>
                  </a:lnTo>
                  <a:close/>
                  <a:moveTo>
                    <a:pt x="3213" y="1"/>
                  </a:moveTo>
                  <a:cubicBezTo>
                    <a:pt x="3110" y="1"/>
                    <a:pt x="3003" y="48"/>
                    <a:pt x="2930" y="135"/>
                  </a:cubicBezTo>
                  <a:lnTo>
                    <a:pt x="2457" y="829"/>
                  </a:lnTo>
                  <a:lnTo>
                    <a:pt x="2142" y="198"/>
                  </a:lnTo>
                  <a:cubicBezTo>
                    <a:pt x="2079" y="72"/>
                    <a:pt x="1961" y="9"/>
                    <a:pt x="1839" y="9"/>
                  </a:cubicBezTo>
                  <a:cubicBezTo>
                    <a:pt x="1717" y="9"/>
                    <a:pt x="1591" y="72"/>
                    <a:pt x="1512" y="198"/>
                  </a:cubicBezTo>
                  <a:lnTo>
                    <a:pt x="126" y="2939"/>
                  </a:lnTo>
                  <a:cubicBezTo>
                    <a:pt x="0" y="3191"/>
                    <a:pt x="158" y="3443"/>
                    <a:pt x="441" y="3443"/>
                  </a:cubicBezTo>
                  <a:lnTo>
                    <a:pt x="4537" y="3443"/>
                  </a:lnTo>
                  <a:cubicBezTo>
                    <a:pt x="4757" y="3443"/>
                    <a:pt x="4978" y="3191"/>
                    <a:pt x="4852" y="2939"/>
                  </a:cubicBezTo>
                  <a:lnTo>
                    <a:pt x="3497" y="198"/>
                  </a:lnTo>
                  <a:cubicBezTo>
                    <a:pt x="3446" y="63"/>
                    <a:pt x="3332" y="1"/>
                    <a:pt x="32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-3392825" y="2903575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-3392825" y="2938225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19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6775572" y="1629989"/>
            <a:ext cx="267389" cy="304189"/>
            <a:chOff x="-1684475" y="2049000"/>
            <a:chExt cx="257575" cy="293025"/>
          </a:xfrm>
        </p:grpSpPr>
        <p:sp>
          <p:nvSpPr>
            <p:cNvPr id="609" name="Google Shape;609;p40"/>
            <p:cNvSpPr/>
            <p:nvPr/>
          </p:nvSpPr>
          <p:spPr>
            <a:xfrm>
              <a:off x="-1684475" y="204900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-1615950" y="223880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-1615950" y="2273475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-1630925" y="2100975"/>
              <a:ext cx="153625" cy="116600"/>
            </a:xfrm>
            <a:custGeom>
              <a:rect b="b" l="l" r="r" t="t"/>
              <a:pathLst>
                <a:path extrusionOk="0" h="4664" w="6145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40"/>
          <p:cNvSpPr/>
          <p:nvPr/>
        </p:nvSpPr>
        <p:spPr>
          <a:xfrm>
            <a:off x="6751138" y="1996550"/>
            <a:ext cx="316439" cy="302969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40"/>
          <p:cNvGrpSpPr/>
          <p:nvPr/>
        </p:nvGrpSpPr>
        <p:grpSpPr>
          <a:xfrm>
            <a:off x="6766568" y="2370765"/>
            <a:ext cx="302554" cy="303359"/>
            <a:chOff x="-1700225" y="2768875"/>
            <a:chExt cx="291450" cy="292225"/>
          </a:xfrm>
        </p:grpSpPr>
        <p:sp>
          <p:nvSpPr>
            <p:cNvPr id="615" name="Google Shape;615;p40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0"/>
          <p:cNvGrpSpPr/>
          <p:nvPr/>
        </p:nvGrpSpPr>
        <p:grpSpPr>
          <a:xfrm>
            <a:off x="7563645" y="1996076"/>
            <a:ext cx="267389" cy="304189"/>
            <a:chOff x="-919700" y="2420750"/>
            <a:chExt cx="257575" cy="293025"/>
          </a:xfrm>
        </p:grpSpPr>
        <p:sp>
          <p:nvSpPr>
            <p:cNvPr id="622" name="Google Shape;622;p40"/>
            <p:cNvSpPr/>
            <p:nvPr/>
          </p:nvSpPr>
          <p:spPr>
            <a:xfrm>
              <a:off x="-884250" y="2490850"/>
              <a:ext cx="84300" cy="51225"/>
            </a:xfrm>
            <a:custGeom>
              <a:rect b="b" l="l" r="r" t="t"/>
              <a:pathLst>
                <a:path extrusionOk="0" h="2049" w="3372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-919700" y="2420750"/>
              <a:ext cx="257575" cy="293025"/>
            </a:xfrm>
            <a:custGeom>
              <a:rect b="b" l="l" r="r" t="t"/>
              <a:pathLst>
                <a:path extrusionOk="0" h="11721" w="10303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-766100" y="2660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292857" y="3269120"/>
            <a:ext cx="318904" cy="302528"/>
            <a:chOff x="-6696925" y="3272575"/>
            <a:chExt cx="307200" cy="291425"/>
          </a:xfrm>
        </p:grpSpPr>
        <p:sp>
          <p:nvSpPr>
            <p:cNvPr id="626" name="Google Shape;626;p40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292844" y="3640695"/>
            <a:ext cx="318930" cy="303359"/>
            <a:chOff x="-6690625" y="3631325"/>
            <a:chExt cx="307225" cy="292225"/>
          </a:xfrm>
        </p:grpSpPr>
        <p:sp>
          <p:nvSpPr>
            <p:cNvPr id="629" name="Google Shape;629;p40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1308793" y="4038903"/>
            <a:ext cx="304189" cy="302347"/>
            <a:chOff x="-6689825" y="3992050"/>
            <a:chExt cx="293025" cy="291250"/>
          </a:xfrm>
        </p:grpSpPr>
        <p:sp>
          <p:nvSpPr>
            <p:cNvPr id="635" name="Google Shape;635;p40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40"/>
          <p:cNvSpPr/>
          <p:nvPr/>
        </p:nvSpPr>
        <p:spPr>
          <a:xfrm>
            <a:off x="3239412" y="3269078"/>
            <a:ext cx="313350" cy="302243"/>
          </a:xfrm>
          <a:custGeom>
            <a:rect b="b" l="l" r="r" t="t"/>
            <a:pathLst>
              <a:path extrusionOk="0" h="11646" w="12074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40"/>
          <p:cNvGrpSpPr/>
          <p:nvPr/>
        </p:nvGrpSpPr>
        <p:grpSpPr>
          <a:xfrm>
            <a:off x="3243334" y="3641096"/>
            <a:ext cx="304994" cy="302554"/>
            <a:chOff x="-4837325" y="3612425"/>
            <a:chExt cx="293800" cy="291450"/>
          </a:xfrm>
        </p:grpSpPr>
        <p:sp>
          <p:nvSpPr>
            <p:cNvPr id="649" name="Google Shape;649;p40"/>
            <p:cNvSpPr/>
            <p:nvPr/>
          </p:nvSpPr>
          <p:spPr>
            <a:xfrm>
              <a:off x="-4836550" y="3612425"/>
              <a:ext cx="293025" cy="170925"/>
            </a:xfrm>
            <a:custGeom>
              <a:rect b="b" l="l" r="r" t="t"/>
              <a:pathLst>
                <a:path extrusionOk="0" h="6837" w="11721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-4837325" y="3743950"/>
              <a:ext cx="291425" cy="159925"/>
            </a:xfrm>
            <a:custGeom>
              <a:rect b="b" l="l" r="r" t="t"/>
              <a:pathLst>
                <a:path extrusionOk="0" h="6397" w="11657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-4716825" y="3799075"/>
              <a:ext cx="51225" cy="18950"/>
            </a:xfrm>
            <a:custGeom>
              <a:rect b="b" l="l" r="r" t="t"/>
              <a:pathLst>
                <a:path extrusionOk="0" h="758" w="2049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3252729" y="4038799"/>
            <a:ext cx="303359" cy="302554"/>
            <a:chOff x="-4837325" y="3971575"/>
            <a:chExt cx="292225" cy="291450"/>
          </a:xfrm>
        </p:grpSpPr>
        <p:sp>
          <p:nvSpPr>
            <p:cNvPr id="653" name="Google Shape;653;p40"/>
            <p:cNvSpPr/>
            <p:nvPr/>
          </p:nvSpPr>
          <p:spPr>
            <a:xfrm>
              <a:off x="-4734150" y="4073975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01" y="725"/>
                  </a:moveTo>
                  <a:cubicBezTo>
                    <a:pt x="2269" y="725"/>
                    <a:pt x="2773" y="1197"/>
                    <a:pt x="2773" y="1733"/>
                  </a:cubicBezTo>
                  <a:cubicBezTo>
                    <a:pt x="2773" y="2300"/>
                    <a:pt x="2300" y="2804"/>
                    <a:pt x="1733" y="2804"/>
                  </a:cubicBezTo>
                  <a:cubicBezTo>
                    <a:pt x="1197" y="2804"/>
                    <a:pt x="693" y="2300"/>
                    <a:pt x="693" y="1733"/>
                  </a:cubicBezTo>
                  <a:cubicBezTo>
                    <a:pt x="693" y="1197"/>
                    <a:pt x="1166" y="725"/>
                    <a:pt x="1701" y="725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56"/>
                    <a:pt x="0" y="1701"/>
                  </a:cubicBezTo>
                  <a:cubicBezTo>
                    <a:pt x="0" y="2647"/>
                    <a:pt x="851" y="3466"/>
                    <a:pt x="1796" y="3466"/>
                  </a:cubicBezTo>
                  <a:cubicBezTo>
                    <a:pt x="2741" y="3466"/>
                    <a:pt x="3466" y="2647"/>
                    <a:pt x="3466" y="1701"/>
                  </a:cubicBezTo>
                  <a:cubicBezTo>
                    <a:pt x="3434" y="756"/>
                    <a:pt x="2647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-4700300" y="4108625"/>
              <a:ext cx="18950" cy="17350"/>
            </a:xfrm>
            <a:custGeom>
              <a:rect b="b" l="l" r="r" t="t"/>
              <a:pathLst>
                <a:path extrusionOk="0" h="694" w="75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757" y="536"/>
                    <a:pt x="757" y="347"/>
                  </a:cubicBezTo>
                  <a:cubicBezTo>
                    <a:pt x="757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-4748325" y="3971575"/>
              <a:ext cx="203225" cy="204025"/>
            </a:xfrm>
            <a:custGeom>
              <a:rect b="b" l="l" r="r" t="t"/>
              <a:pathLst>
                <a:path extrusionOk="0" h="8161" w="8129">
                  <a:moveTo>
                    <a:pt x="2268" y="1"/>
                  </a:moveTo>
                  <a:cubicBezTo>
                    <a:pt x="1449" y="1"/>
                    <a:pt x="693" y="158"/>
                    <a:pt x="0" y="473"/>
                  </a:cubicBezTo>
                  <a:lnTo>
                    <a:pt x="1512" y="3561"/>
                  </a:lnTo>
                  <a:cubicBezTo>
                    <a:pt x="1764" y="3466"/>
                    <a:pt x="1985" y="3435"/>
                    <a:pt x="2268" y="3435"/>
                  </a:cubicBezTo>
                  <a:cubicBezTo>
                    <a:pt x="3623" y="3435"/>
                    <a:pt x="4726" y="4506"/>
                    <a:pt x="4726" y="5829"/>
                  </a:cubicBezTo>
                  <a:cubicBezTo>
                    <a:pt x="4726" y="6112"/>
                    <a:pt x="4663" y="6396"/>
                    <a:pt x="4600" y="6617"/>
                  </a:cubicBezTo>
                  <a:lnTo>
                    <a:pt x="7656" y="8160"/>
                  </a:lnTo>
                  <a:cubicBezTo>
                    <a:pt x="7971" y="7436"/>
                    <a:pt x="8128" y="6617"/>
                    <a:pt x="8128" y="5829"/>
                  </a:cubicBezTo>
                  <a:cubicBezTo>
                    <a:pt x="8128" y="2647"/>
                    <a:pt x="5513" y="1"/>
                    <a:pt x="22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-4656175" y="4151950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599" y="0"/>
                  </a:moveTo>
                  <a:cubicBezTo>
                    <a:pt x="441" y="221"/>
                    <a:pt x="252" y="441"/>
                    <a:pt x="0" y="599"/>
                  </a:cubicBezTo>
                  <a:lnTo>
                    <a:pt x="1544" y="3655"/>
                  </a:lnTo>
                  <a:cubicBezTo>
                    <a:pt x="2395" y="3151"/>
                    <a:pt x="3151" y="2395"/>
                    <a:pt x="3655" y="1544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-4817650" y="399127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2143" y="0"/>
                  </a:moveTo>
                  <a:cubicBezTo>
                    <a:pt x="1261" y="504"/>
                    <a:pt x="536" y="1260"/>
                    <a:pt x="1" y="2111"/>
                  </a:cubicBezTo>
                  <a:lnTo>
                    <a:pt x="3088" y="3655"/>
                  </a:lnTo>
                  <a:cubicBezTo>
                    <a:pt x="3246" y="3434"/>
                    <a:pt x="3435" y="3214"/>
                    <a:pt x="3655" y="3088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-4837325" y="4059000"/>
              <a:ext cx="204000" cy="204025"/>
            </a:xfrm>
            <a:custGeom>
              <a:rect b="b" l="l" r="r" t="t"/>
              <a:pathLst>
                <a:path extrusionOk="0" h="8161" w="8160">
                  <a:moveTo>
                    <a:pt x="473" y="1"/>
                  </a:moveTo>
                  <a:cubicBezTo>
                    <a:pt x="158" y="725"/>
                    <a:pt x="0" y="1513"/>
                    <a:pt x="0" y="2300"/>
                  </a:cubicBezTo>
                  <a:cubicBezTo>
                    <a:pt x="0" y="5482"/>
                    <a:pt x="2615" y="8160"/>
                    <a:pt x="5828" y="8160"/>
                  </a:cubicBezTo>
                  <a:cubicBezTo>
                    <a:pt x="6648" y="8160"/>
                    <a:pt x="7435" y="8003"/>
                    <a:pt x="8160" y="7688"/>
                  </a:cubicBezTo>
                  <a:lnTo>
                    <a:pt x="6616" y="4632"/>
                  </a:lnTo>
                  <a:cubicBezTo>
                    <a:pt x="6396" y="4695"/>
                    <a:pt x="6144" y="4726"/>
                    <a:pt x="5860" y="4726"/>
                  </a:cubicBezTo>
                  <a:cubicBezTo>
                    <a:pt x="4537" y="4726"/>
                    <a:pt x="3434" y="3624"/>
                    <a:pt x="3434" y="2300"/>
                  </a:cubicBezTo>
                  <a:cubicBezTo>
                    <a:pt x="3434" y="2017"/>
                    <a:pt x="3466" y="1796"/>
                    <a:pt x="3560" y="1544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0"/>
          <p:cNvGrpSpPr/>
          <p:nvPr/>
        </p:nvGrpSpPr>
        <p:grpSpPr>
          <a:xfrm>
            <a:off x="5193545" y="3287103"/>
            <a:ext cx="310729" cy="266558"/>
            <a:chOff x="-3037625" y="3254850"/>
            <a:chExt cx="299325" cy="256775"/>
          </a:xfrm>
        </p:grpSpPr>
        <p:sp>
          <p:nvSpPr>
            <p:cNvPr id="660" name="Google Shape;660;p40"/>
            <p:cNvSpPr/>
            <p:nvPr/>
          </p:nvSpPr>
          <p:spPr>
            <a:xfrm>
              <a:off x="-3037625" y="3460400"/>
              <a:ext cx="152825" cy="51225"/>
            </a:xfrm>
            <a:custGeom>
              <a:rect b="b" l="l" r="r" t="t"/>
              <a:pathLst>
                <a:path extrusionOk="0" h="2049" w="6113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-2884825" y="3460400"/>
              <a:ext cx="146525" cy="51225"/>
            </a:xfrm>
            <a:custGeom>
              <a:rect b="b" l="l" r="r" t="t"/>
              <a:pathLst>
                <a:path extrusionOk="0" h="2049" w="5861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-2909225" y="3313125"/>
              <a:ext cx="59875" cy="72475"/>
            </a:xfrm>
            <a:custGeom>
              <a:rect b="b" l="l" r="r" t="t"/>
              <a:pathLst>
                <a:path extrusionOk="0" h="2899" w="2395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-3029750" y="3254850"/>
              <a:ext cx="291450" cy="188250"/>
            </a:xfrm>
            <a:custGeom>
              <a:rect b="b" l="l" r="r" t="t"/>
              <a:pathLst>
                <a:path extrusionOk="0" h="7530" w="11658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5196400" y="3640680"/>
            <a:ext cx="305020" cy="303385"/>
            <a:chOff x="-3031325" y="3597450"/>
            <a:chExt cx="293825" cy="292250"/>
          </a:xfrm>
        </p:grpSpPr>
        <p:sp>
          <p:nvSpPr>
            <p:cNvPr id="665" name="Google Shape;665;p40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5205393" y="4056380"/>
            <a:ext cx="304189" cy="267389"/>
            <a:chOff x="-3030525" y="3973150"/>
            <a:chExt cx="293025" cy="257575"/>
          </a:xfrm>
        </p:grpSpPr>
        <p:sp>
          <p:nvSpPr>
            <p:cNvPr id="670" name="Google Shape;670;p40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7146940" y="3313250"/>
            <a:ext cx="304189" cy="214264"/>
            <a:chOff x="-1199300" y="3279250"/>
            <a:chExt cx="293025" cy="206400"/>
          </a:xfrm>
        </p:grpSpPr>
        <p:sp>
          <p:nvSpPr>
            <p:cNvPr id="673" name="Google Shape;673;p40"/>
            <p:cNvSpPr/>
            <p:nvPr/>
          </p:nvSpPr>
          <p:spPr>
            <a:xfrm>
              <a:off x="-1183550" y="3395050"/>
              <a:ext cx="261525" cy="90600"/>
            </a:xfrm>
            <a:custGeom>
              <a:rect b="b" l="l" r="r" t="t"/>
              <a:pathLst>
                <a:path extrusionOk="0" h="3624" w="10461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-1184325" y="3279250"/>
              <a:ext cx="261500" cy="129400"/>
            </a:xfrm>
            <a:custGeom>
              <a:rect b="b" l="l" r="r" t="t"/>
              <a:pathLst>
                <a:path extrusionOk="0" h="5176" w="1046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-1199300" y="3294225"/>
              <a:ext cx="90600" cy="175650"/>
            </a:xfrm>
            <a:custGeom>
              <a:rect b="b" l="l" r="r" t="t"/>
              <a:pathLst>
                <a:path extrusionOk="0" h="7026" w="3624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-996875" y="3294225"/>
              <a:ext cx="90600" cy="177225"/>
            </a:xfrm>
            <a:custGeom>
              <a:rect b="b" l="l" r="r" t="t"/>
              <a:pathLst>
                <a:path extrusionOk="0" h="7089" w="3624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40"/>
          <p:cNvGrpSpPr/>
          <p:nvPr/>
        </p:nvGrpSpPr>
        <p:grpSpPr>
          <a:xfrm>
            <a:off x="1678982" y="3268783"/>
            <a:ext cx="320539" cy="303203"/>
            <a:chOff x="-6338550" y="3272950"/>
            <a:chExt cx="308775" cy="292075"/>
          </a:xfrm>
        </p:grpSpPr>
        <p:sp>
          <p:nvSpPr>
            <p:cNvPr id="678" name="Google Shape;678;p40"/>
            <p:cNvSpPr/>
            <p:nvPr/>
          </p:nvSpPr>
          <p:spPr>
            <a:xfrm>
              <a:off x="-6338550" y="3272950"/>
              <a:ext cx="308775" cy="119750"/>
            </a:xfrm>
            <a:custGeom>
              <a:rect b="b" l="l" r="r" t="t"/>
              <a:pathLst>
                <a:path extrusionOk="0" h="4790" w="12351">
                  <a:moveTo>
                    <a:pt x="6144" y="2017"/>
                  </a:moveTo>
                  <a:cubicBezTo>
                    <a:pt x="6333" y="2017"/>
                    <a:pt x="6491" y="2206"/>
                    <a:pt x="6491" y="2395"/>
                  </a:cubicBezTo>
                  <a:cubicBezTo>
                    <a:pt x="6459" y="2584"/>
                    <a:pt x="6333" y="2742"/>
                    <a:pt x="6144" y="2742"/>
                  </a:cubicBezTo>
                  <a:cubicBezTo>
                    <a:pt x="5955" y="2742"/>
                    <a:pt x="5797" y="2584"/>
                    <a:pt x="5797" y="2395"/>
                  </a:cubicBezTo>
                  <a:cubicBezTo>
                    <a:pt x="5797" y="2206"/>
                    <a:pt x="5955" y="2017"/>
                    <a:pt x="6144" y="2017"/>
                  </a:cubicBezTo>
                  <a:close/>
                  <a:moveTo>
                    <a:pt x="6144" y="1"/>
                  </a:moveTo>
                  <a:cubicBezTo>
                    <a:pt x="4789" y="1"/>
                    <a:pt x="3750" y="1040"/>
                    <a:pt x="3750" y="2395"/>
                  </a:cubicBezTo>
                  <a:cubicBezTo>
                    <a:pt x="3750" y="2521"/>
                    <a:pt x="3750" y="2616"/>
                    <a:pt x="3781" y="2742"/>
                  </a:cubicBezTo>
                  <a:lnTo>
                    <a:pt x="1324" y="2742"/>
                  </a:lnTo>
                  <a:cubicBezTo>
                    <a:pt x="1" y="2742"/>
                    <a:pt x="1" y="4790"/>
                    <a:pt x="1324" y="4790"/>
                  </a:cubicBezTo>
                  <a:lnTo>
                    <a:pt x="10996" y="4790"/>
                  </a:lnTo>
                  <a:cubicBezTo>
                    <a:pt x="12351" y="4790"/>
                    <a:pt x="12351" y="2742"/>
                    <a:pt x="10996" y="2742"/>
                  </a:cubicBezTo>
                  <a:lnTo>
                    <a:pt x="8507" y="2742"/>
                  </a:lnTo>
                  <a:cubicBezTo>
                    <a:pt x="8507" y="2616"/>
                    <a:pt x="8538" y="2521"/>
                    <a:pt x="8538" y="2395"/>
                  </a:cubicBezTo>
                  <a:cubicBezTo>
                    <a:pt x="8538" y="1040"/>
                    <a:pt x="7467" y="1"/>
                    <a:pt x="61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-6228275" y="3479325"/>
              <a:ext cx="86650" cy="85700"/>
            </a:xfrm>
            <a:custGeom>
              <a:rect b="b" l="l" r="r" t="t"/>
              <a:pathLst>
                <a:path extrusionOk="0" h="3428" w="3466">
                  <a:moveTo>
                    <a:pt x="32" y="0"/>
                  </a:moveTo>
                  <a:lnTo>
                    <a:pt x="32" y="3088"/>
                  </a:lnTo>
                  <a:lnTo>
                    <a:pt x="0" y="3088"/>
                  </a:lnTo>
                  <a:cubicBezTo>
                    <a:pt x="0" y="3268"/>
                    <a:pt x="190" y="3428"/>
                    <a:pt x="380" y="3428"/>
                  </a:cubicBezTo>
                  <a:cubicBezTo>
                    <a:pt x="422" y="3428"/>
                    <a:pt x="464" y="3420"/>
                    <a:pt x="504" y="3403"/>
                  </a:cubicBezTo>
                  <a:lnTo>
                    <a:pt x="3277" y="2016"/>
                  </a:lnTo>
                  <a:cubicBezTo>
                    <a:pt x="3371" y="1985"/>
                    <a:pt x="3466" y="1859"/>
                    <a:pt x="3466" y="1701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-6292075" y="3410800"/>
              <a:ext cx="212675" cy="50425"/>
            </a:xfrm>
            <a:custGeom>
              <a:rect b="b" l="l" r="r" t="t"/>
              <a:pathLst>
                <a:path extrusionOk="0" h="2017" w="8507">
                  <a:moveTo>
                    <a:pt x="0" y="0"/>
                  </a:moveTo>
                  <a:lnTo>
                    <a:pt x="2048" y="2016"/>
                  </a:lnTo>
                  <a:lnTo>
                    <a:pt x="6459" y="2016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1687157" y="3641097"/>
            <a:ext cx="304189" cy="302554"/>
            <a:chOff x="-6329100" y="3632100"/>
            <a:chExt cx="293025" cy="291450"/>
          </a:xfrm>
        </p:grpSpPr>
        <p:sp>
          <p:nvSpPr>
            <p:cNvPr id="682" name="Google Shape;682;p40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1696566" y="4038800"/>
            <a:ext cx="302528" cy="302554"/>
            <a:chOff x="-6329875" y="3992050"/>
            <a:chExt cx="291425" cy="291450"/>
          </a:xfrm>
        </p:grpSpPr>
        <p:sp>
          <p:nvSpPr>
            <p:cNvPr id="686" name="Google Shape;686;p40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40"/>
          <p:cNvGrpSpPr/>
          <p:nvPr/>
        </p:nvGrpSpPr>
        <p:grpSpPr>
          <a:xfrm>
            <a:off x="3633144" y="3267886"/>
            <a:ext cx="305020" cy="304994"/>
            <a:chOff x="-4478975" y="3251700"/>
            <a:chExt cx="293825" cy="293800"/>
          </a:xfrm>
        </p:grpSpPr>
        <p:sp>
          <p:nvSpPr>
            <p:cNvPr id="691" name="Google Shape;691;p40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3633144" y="3641096"/>
            <a:ext cx="305020" cy="302554"/>
            <a:chOff x="-4475825" y="3612425"/>
            <a:chExt cx="293825" cy="291450"/>
          </a:xfrm>
        </p:grpSpPr>
        <p:sp>
          <p:nvSpPr>
            <p:cNvPr id="695" name="Google Shape;695;p40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0"/>
          <p:cNvGrpSpPr/>
          <p:nvPr/>
        </p:nvGrpSpPr>
        <p:grpSpPr>
          <a:xfrm>
            <a:off x="3639685" y="4038811"/>
            <a:ext cx="309094" cy="302528"/>
            <a:chOff x="-4480550" y="3970800"/>
            <a:chExt cx="297750" cy="291425"/>
          </a:xfrm>
        </p:grpSpPr>
        <p:sp>
          <p:nvSpPr>
            <p:cNvPr id="699" name="Google Shape;699;p40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0"/>
          <p:cNvGrpSpPr/>
          <p:nvPr/>
        </p:nvGrpSpPr>
        <p:grpSpPr>
          <a:xfrm>
            <a:off x="5589021" y="3269105"/>
            <a:ext cx="299284" cy="302554"/>
            <a:chOff x="-2668225" y="3239075"/>
            <a:chExt cx="288300" cy="291450"/>
          </a:xfrm>
        </p:grpSpPr>
        <p:sp>
          <p:nvSpPr>
            <p:cNvPr id="702" name="Google Shape;702;p40"/>
            <p:cNvSpPr/>
            <p:nvPr/>
          </p:nvSpPr>
          <p:spPr>
            <a:xfrm>
              <a:off x="-2592600" y="3239075"/>
              <a:ext cx="137850" cy="51225"/>
            </a:xfrm>
            <a:custGeom>
              <a:rect b="b" l="l" r="r" t="t"/>
              <a:pathLst>
                <a:path extrusionOk="0" h="2049" w="5514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-2587875" y="3307875"/>
              <a:ext cx="129200" cy="69850"/>
            </a:xfrm>
            <a:custGeom>
              <a:rect b="b" l="l" r="r" t="t"/>
              <a:pathLst>
                <a:path extrusionOk="0" h="2794" w="5168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-2566625" y="3427325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-2481550" y="34612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-2668225" y="3393475"/>
              <a:ext cx="288300" cy="137050"/>
            </a:xfrm>
            <a:custGeom>
              <a:rect b="b" l="l" r="r" t="t"/>
              <a:pathLst>
                <a:path extrusionOk="0" h="5482" w="11532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5586970" y="3641095"/>
            <a:ext cx="303385" cy="302554"/>
            <a:chOff x="-2671375" y="3597450"/>
            <a:chExt cx="292250" cy="291450"/>
          </a:xfrm>
        </p:grpSpPr>
        <p:sp>
          <p:nvSpPr>
            <p:cNvPr id="708" name="Google Shape;708;p40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5594744" y="4037980"/>
            <a:ext cx="304994" cy="304189"/>
            <a:chOff x="-2670575" y="3956600"/>
            <a:chExt cx="293800" cy="293025"/>
          </a:xfrm>
        </p:grpSpPr>
        <p:sp>
          <p:nvSpPr>
            <p:cNvPr id="711" name="Google Shape;711;p40"/>
            <p:cNvSpPr/>
            <p:nvPr/>
          </p:nvSpPr>
          <p:spPr>
            <a:xfrm>
              <a:off x="-2670575" y="3975525"/>
              <a:ext cx="116575" cy="34675"/>
            </a:xfrm>
            <a:custGeom>
              <a:rect b="b" l="l" r="r" t="t"/>
              <a:pathLst>
                <a:path extrusionOk="0" h="1387" w="4663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-2669800" y="4026700"/>
              <a:ext cx="170950" cy="136300"/>
            </a:xfrm>
            <a:custGeom>
              <a:rect b="b" l="l" r="r" t="t"/>
              <a:pathLst>
                <a:path extrusionOk="0" h="5452" w="6838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-2669800" y="4179500"/>
              <a:ext cx="170950" cy="70125"/>
            </a:xfrm>
            <a:custGeom>
              <a:rect b="b" l="l" r="r" t="t"/>
              <a:pathLst>
                <a:path extrusionOk="0" h="2805" w="6838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-2566625" y="3956600"/>
              <a:ext cx="189850" cy="190650"/>
            </a:xfrm>
            <a:custGeom>
              <a:rect b="b" l="l" r="r" t="t"/>
              <a:pathLst>
                <a:path extrusionOk="0" h="7626" w="7594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145306" y="3641562"/>
            <a:ext cx="307459" cy="301620"/>
            <a:chOff x="-1183550" y="3586525"/>
            <a:chExt cx="296175" cy="290550"/>
          </a:xfrm>
        </p:grpSpPr>
        <p:sp>
          <p:nvSpPr>
            <p:cNvPr id="716" name="Google Shape;716;p4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2077310" y="3269523"/>
            <a:ext cx="303385" cy="301724"/>
            <a:chOff x="-5971525" y="3273750"/>
            <a:chExt cx="292250" cy="290650"/>
          </a:xfrm>
        </p:grpSpPr>
        <p:sp>
          <p:nvSpPr>
            <p:cNvPr id="726" name="Google Shape;726;p40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2073223" y="3640111"/>
            <a:ext cx="311560" cy="304527"/>
            <a:chOff x="-5974675" y="3632100"/>
            <a:chExt cx="300125" cy="293350"/>
          </a:xfrm>
        </p:grpSpPr>
        <p:sp>
          <p:nvSpPr>
            <p:cNvPr id="729" name="Google Shape;729;p40"/>
            <p:cNvSpPr/>
            <p:nvPr/>
          </p:nvSpPr>
          <p:spPr>
            <a:xfrm>
              <a:off x="-5974675" y="3701875"/>
              <a:ext cx="141025" cy="221650"/>
            </a:xfrm>
            <a:custGeom>
              <a:rect b="b" l="l" r="r" t="t"/>
              <a:pathLst>
                <a:path extrusionOk="0" h="8866" w="5641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-5880150" y="3632100"/>
              <a:ext cx="108725" cy="68550"/>
            </a:xfrm>
            <a:custGeom>
              <a:rect b="b" l="l" r="r" t="t"/>
              <a:pathLst>
                <a:path extrusionOk="0" h="2742" w="4349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-5814775" y="3702500"/>
              <a:ext cx="140225" cy="222950"/>
            </a:xfrm>
            <a:custGeom>
              <a:rect b="b" l="l" r="r" t="t"/>
              <a:pathLst>
                <a:path extrusionOk="0" h="8918" w="5609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0"/>
          <p:cNvGrpSpPr/>
          <p:nvPr/>
        </p:nvGrpSpPr>
        <p:grpSpPr>
          <a:xfrm>
            <a:off x="2094881" y="4037982"/>
            <a:ext cx="285400" cy="304189"/>
            <a:chOff x="-5971525" y="3990475"/>
            <a:chExt cx="274925" cy="293025"/>
          </a:xfrm>
        </p:grpSpPr>
        <p:sp>
          <p:nvSpPr>
            <p:cNvPr id="733" name="Google Shape;733;p40"/>
            <p:cNvSpPr/>
            <p:nvPr/>
          </p:nvSpPr>
          <p:spPr>
            <a:xfrm>
              <a:off x="-5851000" y="4061375"/>
              <a:ext cx="102400" cy="33875"/>
            </a:xfrm>
            <a:custGeom>
              <a:rect b="b" l="l" r="r" t="t"/>
              <a:pathLst>
                <a:path extrusionOk="0" h="1355" w="4096">
                  <a:moveTo>
                    <a:pt x="0" y="0"/>
                  </a:moveTo>
                  <a:lnTo>
                    <a:pt x="0" y="1355"/>
                  </a:lnTo>
                  <a:lnTo>
                    <a:pt x="4096" y="1355"/>
                  </a:ln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-5971525" y="3990475"/>
              <a:ext cx="69350" cy="275700"/>
            </a:xfrm>
            <a:custGeom>
              <a:rect b="b" l="l" r="r" t="t"/>
              <a:pathLst>
                <a:path extrusionOk="0" h="11028" w="2774">
                  <a:moveTo>
                    <a:pt x="1041" y="1"/>
                  </a:moveTo>
                  <a:lnTo>
                    <a:pt x="1041" y="32"/>
                  </a:lnTo>
                  <a:cubicBezTo>
                    <a:pt x="473" y="32"/>
                    <a:pt x="1" y="505"/>
                    <a:pt x="1" y="1072"/>
                  </a:cubicBezTo>
                  <a:lnTo>
                    <a:pt x="1" y="9988"/>
                  </a:lnTo>
                  <a:cubicBezTo>
                    <a:pt x="1" y="10555"/>
                    <a:pt x="473" y="11027"/>
                    <a:pt x="1041" y="11027"/>
                  </a:cubicBezTo>
                  <a:lnTo>
                    <a:pt x="2395" y="11027"/>
                  </a:lnTo>
                  <a:cubicBezTo>
                    <a:pt x="2521" y="11027"/>
                    <a:pt x="2647" y="10996"/>
                    <a:pt x="2773" y="10933"/>
                  </a:cubicBezTo>
                  <a:lnTo>
                    <a:pt x="2773" y="64"/>
                  </a:lnTo>
                  <a:cubicBezTo>
                    <a:pt x="2647" y="32"/>
                    <a:pt x="252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-5851000" y="4214950"/>
              <a:ext cx="103200" cy="68550"/>
            </a:xfrm>
            <a:custGeom>
              <a:rect b="b" l="l" r="r" t="t"/>
              <a:pathLst>
                <a:path extrusionOk="0" h="2742" w="4128">
                  <a:moveTo>
                    <a:pt x="3056" y="694"/>
                  </a:moveTo>
                  <a:cubicBezTo>
                    <a:pt x="3277" y="694"/>
                    <a:pt x="3434" y="851"/>
                    <a:pt x="3434" y="1072"/>
                  </a:cubicBezTo>
                  <a:cubicBezTo>
                    <a:pt x="3434" y="1261"/>
                    <a:pt x="3277" y="1418"/>
                    <a:pt x="3056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32" y="1"/>
                  </a:moveTo>
                  <a:lnTo>
                    <a:pt x="32" y="2395"/>
                  </a:lnTo>
                  <a:lnTo>
                    <a:pt x="0" y="2395"/>
                  </a:lnTo>
                  <a:cubicBezTo>
                    <a:pt x="0" y="2584"/>
                    <a:pt x="158" y="2741"/>
                    <a:pt x="347" y="2741"/>
                  </a:cubicBezTo>
                  <a:lnTo>
                    <a:pt x="3781" y="2741"/>
                  </a:lnTo>
                  <a:cubicBezTo>
                    <a:pt x="3970" y="2741"/>
                    <a:pt x="4127" y="2584"/>
                    <a:pt x="4127" y="2395"/>
                  </a:cubicBezTo>
                  <a:lnTo>
                    <a:pt x="41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-5885675" y="4010175"/>
              <a:ext cx="189075" cy="239450"/>
            </a:xfrm>
            <a:custGeom>
              <a:rect b="b" l="l" r="r" t="t"/>
              <a:pathLst>
                <a:path extrusionOk="0" h="9578" w="7563">
                  <a:moveTo>
                    <a:pt x="5829" y="1323"/>
                  </a:moveTo>
                  <a:cubicBezTo>
                    <a:pt x="6018" y="1323"/>
                    <a:pt x="6176" y="1481"/>
                    <a:pt x="6176" y="1702"/>
                  </a:cubicBezTo>
                  <a:lnTo>
                    <a:pt x="6176" y="3749"/>
                  </a:lnTo>
                  <a:cubicBezTo>
                    <a:pt x="6176" y="3938"/>
                    <a:pt x="6018" y="4096"/>
                    <a:pt x="5829" y="4096"/>
                  </a:cubicBezTo>
                  <a:lnTo>
                    <a:pt x="1009" y="4096"/>
                  </a:lnTo>
                  <a:cubicBezTo>
                    <a:pt x="820" y="4096"/>
                    <a:pt x="663" y="3938"/>
                    <a:pt x="663" y="3749"/>
                  </a:cubicBezTo>
                  <a:lnTo>
                    <a:pt x="663" y="1702"/>
                  </a:lnTo>
                  <a:cubicBezTo>
                    <a:pt x="663" y="1481"/>
                    <a:pt x="820" y="1323"/>
                    <a:pt x="1009" y="1323"/>
                  </a:cubicBezTo>
                  <a:close/>
                  <a:moveTo>
                    <a:pt x="1734" y="4789"/>
                  </a:moveTo>
                  <a:cubicBezTo>
                    <a:pt x="2175" y="4789"/>
                    <a:pt x="2175" y="5482"/>
                    <a:pt x="1734" y="5482"/>
                  </a:cubicBezTo>
                  <a:lnTo>
                    <a:pt x="1072" y="5482"/>
                  </a:lnTo>
                  <a:cubicBezTo>
                    <a:pt x="631" y="5482"/>
                    <a:pt x="600" y="4789"/>
                    <a:pt x="1072" y="4789"/>
                  </a:cubicBezTo>
                  <a:close/>
                  <a:moveTo>
                    <a:pt x="3782" y="4758"/>
                  </a:moveTo>
                  <a:cubicBezTo>
                    <a:pt x="4223" y="4789"/>
                    <a:pt x="4223" y="5482"/>
                    <a:pt x="3782" y="5482"/>
                  </a:cubicBezTo>
                  <a:lnTo>
                    <a:pt x="3120" y="5482"/>
                  </a:lnTo>
                  <a:cubicBezTo>
                    <a:pt x="2899" y="5482"/>
                    <a:pt x="2742" y="5325"/>
                    <a:pt x="2742" y="5104"/>
                  </a:cubicBezTo>
                  <a:cubicBezTo>
                    <a:pt x="2742" y="4915"/>
                    <a:pt x="2899" y="4758"/>
                    <a:pt x="3120" y="4758"/>
                  </a:cubicBezTo>
                  <a:close/>
                  <a:moveTo>
                    <a:pt x="5829" y="4789"/>
                  </a:moveTo>
                  <a:cubicBezTo>
                    <a:pt x="6270" y="4789"/>
                    <a:pt x="6302" y="5482"/>
                    <a:pt x="5829" y="5482"/>
                  </a:cubicBezTo>
                  <a:lnTo>
                    <a:pt x="5168" y="5482"/>
                  </a:lnTo>
                  <a:cubicBezTo>
                    <a:pt x="4727" y="5482"/>
                    <a:pt x="4695" y="4789"/>
                    <a:pt x="5168" y="4789"/>
                  </a:cubicBezTo>
                  <a:close/>
                  <a:moveTo>
                    <a:pt x="1762" y="6174"/>
                  </a:moveTo>
                  <a:cubicBezTo>
                    <a:pt x="2175" y="6174"/>
                    <a:pt x="2165" y="6837"/>
                    <a:pt x="1734" y="6837"/>
                  </a:cubicBezTo>
                  <a:lnTo>
                    <a:pt x="1072" y="6837"/>
                  </a:lnTo>
                  <a:cubicBezTo>
                    <a:pt x="631" y="6837"/>
                    <a:pt x="600" y="6175"/>
                    <a:pt x="1072" y="6175"/>
                  </a:cubicBezTo>
                  <a:lnTo>
                    <a:pt x="1734" y="6175"/>
                  </a:lnTo>
                  <a:cubicBezTo>
                    <a:pt x="1744" y="6175"/>
                    <a:pt x="1753" y="6174"/>
                    <a:pt x="1762" y="6174"/>
                  </a:cubicBezTo>
                  <a:close/>
                  <a:moveTo>
                    <a:pt x="3782" y="6144"/>
                  </a:moveTo>
                  <a:cubicBezTo>
                    <a:pt x="4223" y="6144"/>
                    <a:pt x="4223" y="6837"/>
                    <a:pt x="3782" y="6837"/>
                  </a:cubicBezTo>
                  <a:lnTo>
                    <a:pt x="3120" y="6837"/>
                  </a:lnTo>
                  <a:cubicBezTo>
                    <a:pt x="2899" y="6837"/>
                    <a:pt x="2742" y="6679"/>
                    <a:pt x="2742" y="6490"/>
                  </a:cubicBezTo>
                  <a:cubicBezTo>
                    <a:pt x="2742" y="6301"/>
                    <a:pt x="2899" y="6144"/>
                    <a:pt x="3120" y="6144"/>
                  </a:cubicBezTo>
                  <a:close/>
                  <a:moveTo>
                    <a:pt x="5858" y="6174"/>
                  </a:moveTo>
                  <a:cubicBezTo>
                    <a:pt x="6272" y="6174"/>
                    <a:pt x="6291" y="6837"/>
                    <a:pt x="5829" y="6837"/>
                  </a:cubicBezTo>
                  <a:lnTo>
                    <a:pt x="5168" y="6837"/>
                  </a:lnTo>
                  <a:cubicBezTo>
                    <a:pt x="4727" y="6837"/>
                    <a:pt x="4695" y="6175"/>
                    <a:pt x="5168" y="6175"/>
                  </a:cubicBezTo>
                  <a:lnTo>
                    <a:pt x="5829" y="6175"/>
                  </a:lnTo>
                  <a:cubicBezTo>
                    <a:pt x="5839" y="6175"/>
                    <a:pt x="5849" y="6174"/>
                    <a:pt x="5858" y="6174"/>
                  </a:cubicBezTo>
                  <a:close/>
                  <a:moveTo>
                    <a:pt x="1" y="0"/>
                  </a:moveTo>
                  <a:lnTo>
                    <a:pt x="1" y="9578"/>
                  </a:lnTo>
                  <a:lnTo>
                    <a:pt x="663" y="9578"/>
                  </a:lnTo>
                  <a:lnTo>
                    <a:pt x="663" y="7876"/>
                  </a:lnTo>
                  <a:cubicBezTo>
                    <a:pt x="663" y="7687"/>
                    <a:pt x="820" y="7530"/>
                    <a:pt x="1009" y="7530"/>
                  </a:cubicBezTo>
                  <a:lnTo>
                    <a:pt x="5829" y="7530"/>
                  </a:lnTo>
                  <a:cubicBezTo>
                    <a:pt x="6018" y="7530"/>
                    <a:pt x="6176" y="7687"/>
                    <a:pt x="6176" y="7876"/>
                  </a:cubicBezTo>
                  <a:lnTo>
                    <a:pt x="6176" y="9578"/>
                  </a:lnTo>
                  <a:lnTo>
                    <a:pt x="6522" y="9578"/>
                  </a:lnTo>
                  <a:cubicBezTo>
                    <a:pt x="7090" y="9578"/>
                    <a:pt x="7562" y="9105"/>
                    <a:pt x="7562" y="8538"/>
                  </a:cubicBezTo>
                  <a:lnTo>
                    <a:pt x="7562" y="1008"/>
                  </a:lnTo>
                  <a:cubicBezTo>
                    <a:pt x="7531" y="473"/>
                    <a:pt x="7090" y="0"/>
                    <a:pt x="64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0"/>
          <p:cNvGrpSpPr/>
          <p:nvPr/>
        </p:nvGrpSpPr>
        <p:grpSpPr>
          <a:xfrm>
            <a:off x="4022136" y="3269521"/>
            <a:ext cx="303359" cy="301724"/>
            <a:chOff x="-4118225" y="3253275"/>
            <a:chExt cx="292225" cy="290650"/>
          </a:xfrm>
        </p:grpSpPr>
        <p:sp>
          <p:nvSpPr>
            <p:cNvPr id="738" name="Google Shape;738;p40"/>
            <p:cNvSpPr/>
            <p:nvPr/>
          </p:nvSpPr>
          <p:spPr>
            <a:xfrm>
              <a:off x="-4118225" y="3287125"/>
              <a:ext cx="256725" cy="256800"/>
            </a:xfrm>
            <a:custGeom>
              <a:rect b="b" l="l" r="r" t="t"/>
              <a:pathLst>
                <a:path extrusionOk="0" h="10272" w="10269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-3963850" y="325327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058509" y="3640902"/>
            <a:ext cx="230614" cy="302944"/>
            <a:chOff x="-4082800" y="3612425"/>
            <a:chExt cx="222150" cy="291825"/>
          </a:xfrm>
        </p:grpSpPr>
        <p:sp>
          <p:nvSpPr>
            <p:cNvPr id="741" name="Google Shape;741;p40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030715" y="4048207"/>
            <a:ext cx="303359" cy="283739"/>
            <a:chOff x="-4118225" y="3990475"/>
            <a:chExt cx="292225" cy="273325"/>
          </a:xfrm>
        </p:grpSpPr>
        <p:sp>
          <p:nvSpPr>
            <p:cNvPr id="745" name="Google Shape;745;p40"/>
            <p:cNvSpPr/>
            <p:nvPr/>
          </p:nvSpPr>
          <p:spPr>
            <a:xfrm>
              <a:off x="-3963850" y="40401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-4015050" y="3990475"/>
              <a:ext cx="153600" cy="153625"/>
            </a:xfrm>
            <a:custGeom>
              <a:rect b="b" l="l" r="r" t="t"/>
              <a:pathLst>
                <a:path extrusionOk="0" h="6145" w="6144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-4118225" y="4144075"/>
              <a:ext cx="33875" cy="119725"/>
            </a:xfrm>
            <a:custGeom>
              <a:rect b="b" l="l" r="r" t="t"/>
              <a:pathLst>
                <a:path extrusionOk="0" h="4789" w="135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-4067050" y="4143750"/>
              <a:ext cx="241050" cy="120050"/>
            </a:xfrm>
            <a:custGeom>
              <a:rect b="b" l="l" r="r" t="t"/>
              <a:pathLst>
                <a:path extrusionOk="0" h="4802" w="9642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5984968" y="3268288"/>
            <a:ext cx="284569" cy="304189"/>
            <a:chOff x="-2312225" y="3238300"/>
            <a:chExt cx="274125" cy="293025"/>
          </a:xfrm>
        </p:grpSpPr>
        <p:sp>
          <p:nvSpPr>
            <p:cNvPr id="750" name="Google Shape;750;p40"/>
            <p:cNvSpPr/>
            <p:nvPr/>
          </p:nvSpPr>
          <p:spPr>
            <a:xfrm>
              <a:off x="-2241325" y="3289500"/>
              <a:ext cx="203225" cy="241825"/>
            </a:xfrm>
            <a:custGeom>
              <a:rect b="b" l="l" r="r" t="t"/>
              <a:pathLst>
                <a:path extrusionOk="0" h="9673" w="8129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-2312225" y="3238300"/>
              <a:ext cx="241825" cy="241050"/>
            </a:xfrm>
            <a:custGeom>
              <a:rect b="b" l="l" r="r" t="t"/>
              <a:pathLst>
                <a:path extrusionOk="0" h="9642" w="9673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0"/>
          <p:cNvGrpSpPr/>
          <p:nvPr/>
        </p:nvGrpSpPr>
        <p:grpSpPr>
          <a:xfrm>
            <a:off x="5975561" y="3603891"/>
            <a:ext cx="303385" cy="376960"/>
            <a:chOff x="-2310650" y="3525775"/>
            <a:chExt cx="292250" cy="363125"/>
          </a:xfrm>
        </p:grpSpPr>
        <p:sp>
          <p:nvSpPr>
            <p:cNvPr id="753" name="Google Shape;753;p40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5983322" y="4038798"/>
            <a:ext cx="305020" cy="302554"/>
            <a:chOff x="-2310650" y="3958175"/>
            <a:chExt cx="293825" cy="291450"/>
          </a:xfrm>
        </p:grpSpPr>
        <p:sp>
          <p:nvSpPr>
            <p:cNvPr id="758" name="Google Shape;758;p40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0"/>
          <p:cNvGrpSpPr/>
          <p:nvPr/>
        </p:nvGrpSpPr>
        <p:grpSpPr>
          <a:xfrm>
            <a:off x="7154715" y="4038798"/>
            <a:ext cx="305798" cy="302554"/>
            <a:chOff x="-1182750" y="3962900"/>
            <a:chExt cx="294575" cy="291450"/>
          </a:xfrm>
        </p:grpSpPr>
        <p:sp>
          <p:nvSpPr>
            <p:cNvPr id="761" name="Google Shape;761;p4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0"/>
          <p:cNvGrpSpPr/>
          <p:nvPr/>
        </p:nvGrpSpPr>
        <p:grpSpPr>
          <a:xfrm>
            <a:off x="2465070" y="3269107"/>
            <a:ext cx="305824" cy="302554"/>
            <a:chOff x="-5611575" y="3272950"/>
            <a:chExt cx="294600" cy="291450"/>
          </a:xfrm>
        </p:grpSpPr>
        <p:sp>
          <p:nvSpPr>
            <p:cNvPr id="769" name="Google Shape;769;p40"/>
            <p:cNvSpPr/>
            <p:nvPr/>
          </p:nvSpPr>
          <p:spPr>
            <a:xfrm>
              <a:off x="-5594250" y="3273750"/>
              <a:ext cx="85875" cy="84300"/>
            </a:xfrm>
            <a:custGeom>
              <a:rect b="b" l="l" r="r" t="t"/>
              <a:pathLst>
                <a:path extrusionOk="0" h="3372" w="3435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-5457200" y="3324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-5415450" y="3325725"/>
              <a:ext cx="25225" cy="24450"/>
            </a:xfrm>
            <a:custGeom>
              <a:rect b="b" l="l" r="r" t="t"/>
              <a:pathLst>
                <a:path extrusionOk="0" h="978" w="1009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-5611575" y="3359600"/>
              <a:ext cx="118950" cy="204800"/>
            </a:xfrm>
            <a:custGeom>
              <a:rect b="b" l="l" r="r" t="t"/>
              <a:pathLst>
                <a:path extrusionOk="0" h="8192" w="4758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-5510750" y="3272950"/>
              <a:ext cx="193775" cy="187475"/>
            </a:xfrm>
            <a:custGeom>
              <a:rect b="b" l="l" r="r" t="t"/>
              <a:pathLst>
                <a:path extrusionOk="0" h="7499" w="7751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2465070" y="3641513"/>
            <a:ext cx="305824" cy="301724"/>
            <a:chOff x="-5613150" y="3632900"/>
            <a:chExt cx="294600" cy="290650"/>
          </a:xfrm>
        </p:grpSpPr>
        <p:sp>
          <p:nvSpPr>
            <p:cNvPr id="775" name="Google Shape;775;p40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0"/>
          <p:cNvGrpSpPr/>
          <p:nvPr/>
        </p:nvGrpSpPr>
        <p:grpSpPr>
          <a:xfrm>
            <a:off x="2473648" y="4038397"/>
            <a:ext cx="305824" cy="303359"/>
            <a:chOff x="-5613150" y="3991275"/>
            <a:chExt cx="294600" cy="292225"/>
          </a:xfrm>
        </p:grpSpPr>
        <p:sp>
          <p:nvSpPr>
            <p:cNvPr id="778" name="Google Shape;778;p40"/>
            <p:cNvSpPr/>
            <p:nvPr/>
          </p:nvSpPr>
          <p:spPr>
            <a:xfrm>
              <a:off x="-5480050" y="4046400"/>
              <a:ext cx="27600" cy="14200"/>
            </a:xfrm>
            <a:custGeom>
              <a:rect b="b" l="l" r="r" t="t"/>
              <a:pathLst>
                <a:path extrusionOk="0" h="568" w="1104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-553122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-5443025" y="407712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-5487925" y="4077125"/>
              <a:ext cx="43350" cy="54375"/>
            </a:xfrm>
            <a:custGeom>
              <a:rect b="b" l="l" r="r" t="t"/>
              <a:pathLst>
                <a:path extrusionOk="0" h="2175" w="1734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-544537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-5531225" y="4077125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-5613150" y="4198400"/>
              <a:ext cx="292225" cy="33900"/>
            </a:xfrm>
            <a:custGeom>
              <a:rect b="b" l="l" r="r" t="t"/>
              <a:pathLst>
                <a:path extrusionOk="0" h="1356" w="11689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-5610775" y="3991275"/>
              <a:ext cx="292225" cy="189050"/>
            </a:xfrm>
            <a:custGeom>
              <a:rect b="b" l="l" r="r" t="t"/>
              <a:pathLst>
                <a:path extrusionOk="0" h="7562" w="11689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-5546975" y="4250400"/>
              <a:ext cx="160700" cy="33100"/>
            </a:xfrm>
            <a:custGeom>
              <a:rect b="b" l="l" r="r" t="t"/>
              <a:pathLst>
                <a:path extrusionOk="0" h="1324" w="6428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0"/>
          <p:cNvGrpSpPr/>
          <p:nvPr/>
        </p:nvGrpSpPr>
        <p:grpSpPr>
          <a:xfrm>
            <a:off x="4399665" y="3269262"/>
            <a:ext cx="313350" cy="302243"/>
            <a:chOff x="-3768700" y="3253275"/>
            <a:chExt cx="301850" cy="291150"/>
          </a:xfrm>
        </p:grpSpPr>
        <p:sp>
          <p:nvSpPr>
            <p:cNvPr id="788" name="Google Shape;788;p40"/>
            <p:cNvSpPr/>
            <p:nvPr/>
          </p:nvSpPr>
          <p:spPr>
            <a:xfrm>
              <a:off x="-3603925" y="335565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-3586600" y="3305250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-3768700" y="3253275"/>
              <a:ext cx="301850" cy="29115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4402609" y="3649674"/>
            <a:ext cx="307459" cy="285400"/>
            <a:chOff x="-3808700" y="3628950"/>
            <a:chExt cx="296175" cy="274925"/>
          </a:xfrm>
        </p:grpSpPr>
        <p:sp>
          <p:nvSpPr>
            <p:cNvPr id="792" name="Google Shape;792;p40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4449623" y="4038500"/>
            <a:ext cx="302399" cy="303151"/>
            <a:chOff x="-3771675" y="3971775"/>
            <a:chExt cx="291300" cy="292025"/>
          </a:xfrm>
        </p:grpSpPr>
        <p:sp>
          <p:nvSpPr>
            <p:cNvPr id="796" name="Google Shape;796;p4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368398" y="3304751"/>
            <a:ext cx="302995" cy="231263"/>
            <a:chOff x="-1951475" y="3273100"/>
            <a:chExt cx="291875" cy="222775"/>
          </a:xfrm>
        </p:grpSpPr>
        <p:sp>
          <p:nvSpPr>
            <p:cNvPr id="802" name="Google Shape;802;p40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6366582" y="3641095"/>
            <a:ext cx="306629" cy="302554"/>
            <a:chOff x="-1951475" y="3597450"/>
            <a:chExt cx="295375" cy="291450"/>
          </a:xfrm>
        </p:grpSpPr>
        <p:sp>
          <p:nvSpPr>
            <p:cNvPr id="806" name="Google Shape;806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6368205" y="4038798"/>
            <a:ext cx="320539" cy="302554"/>
            <a:chOff x="-1960150" y="3956600"/>
            <a:chExt cx="308775" cy="291450"/>
          </a:xfrm>
        </p:grpSpPr>
        <p:sp>
          <p:nvSpPr>
            <p:cNvPr id="811" name="Google Shape;811;p40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7547604" y="3268702"/>
            <a:ext cx="303359" cy="303359"/>
            <a:chOff x="-804700" y="3226500"/>
            <a:chExt cx="292225" cy="292225"/>
          </a:xfrm>
        </p:grpSpPr>
        <p:sp>
          <p:nvSpPr>
            <p:cNvPr id="814" name="Google Shape;814;p40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2860141" y="3268692"/>
            <a:ext cx="303359" cy="303385"/>
            <a:chOff x="-5251625" y="3272950"/>
            <a:chExt cx="292225" cy="292250"/>
          </a:xfrm>
        </p:grpSpPr>
        <p:sp>
          <p:nvSpPr>
            <p:cNvPr id="822" name="Google Shape;822;p40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40"/>
          <p:cNvGrpSpPr/>
          <p:nvPr/>
        </p:nvGrpSpPr>
        <p:grpSpPr>
          <a:xfrm>
            <a:off x="2857689" y="3640488"/>
            <a:ext cx="308264" cy="303774"/>
            <a:chOff x="-5254775" y="3631325"/>
            <a:chExt cx="296950" cy="292625"/>
          </a:xfrm>
        </p:grpSpPr>
        <p:sp>
          <p:nvSpPr>
            <p:cNvPr id="826" name="Google Shape;826;p40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2869122" y="4038397"/>
            <a:ext cx="302554" cy="303359"/>
            <a:chOff x="-5251625" y="3991275"/>
            <a:chExt cx="291450" cy="292225"/>
          </a:xfrm>
        </p:grpSpPr>
        <p:sp>
          <p:nvSpPr>
            <p:cNvPr id="834" name="Google Shape;834;p40"/>
            <p:cNvSpPr/>
            <p:nvPr/>
          </p:nvSpPr>
          <p:spPr>
            <a:xfrm>
              <a:off x="-5179950" y="4198400"/>
              <a:ext cx="145725" cy="85100"/>
            </a:xfrm>
            <a:custGeom>
              <a:rect b="b" l="l" r="r" t="t"/>
              <a:pathLst>
                <a:path extrusionOk="0" h="3404" w="5829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-5203575" y="41291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-5251625" y="3991275"/>
              <a:ext cx="291450" cy="172500"/>
            </a:xfrm>
            <a:custGeom>
              <a:rect b="b" l="l" r="r" t="t"/>
              <a:pathLst>
                <a:path extrusionOk="0" h="6900" w="11658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-5139775" y="4096025"/>
              <a:ext cx="65400" cy="17350"/>
            </a:xfrm>
            <a:custGeom>
              <a:rect b="b" l="l" r="r" t="t"/>
              <a:pathLst>
                <a:path extrusionOk="0" h="694" w="2616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-5122450" y="4044825"/>
              <a:ext cx="33100" cy="33100"/>
            </a:xfrm>
            <a:custGeom>
              <a:rect b="b" l="l" r="r" t="t"/>
              <a:pathLst>
                <a:path extrusionOk="0" h="1324" w="1324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0"/>
          <p:cNvGrpSpPr/>
          <p:nvPr/>
        </p:nvGrpSpPr>
        <p:grpSpPr>
          <a:xfrm>
            <a:off x="4844953" y="3269119"/>
            <a:ext cx="230614" cy="302528"/>
            <a:chOff x="-3365275" y="3253275"/>
            <a:chExt cx="222150" cy="291425"/>
          </a:xfrm>
        </p:grpSpPr>
        <p:sp>
          <p:nvSpPr>
            <p:cNvPr id="840" name="Google Shape;840;p40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4826163" y="3640279"/>
            <a:ext cx="268193" cy="304189"/>
            <a:chOff x="-3383375" y="3611625"/>
            <a:chExt cx="258350" cy="293025"/>
          </a:xfrm>
        </p:grpSpPr>
        <p:sp>
          <p:nvSpPr>
            <p:cNvPr id="843" name="Google Shape;843;p40"/>
            <p:cNvSpPr/>
            <p:nvPr/>
          </p:nvSpPr>
          <p:spPr>
            <a:xfrm>
              <a:off x="-3383375" y="3611625"/>
              <a:ext cx="258350" cy="85175"/>
            </a:xfrm>
            <a:custGeom>
              <a:rect b="b" l="l" r="r" t="t"/>
              <a:pathLst>
                <a:path extrusionOk="0" h="3407" w="10334">
                  <a:moveTo>
                    <a:pt x="6049" y="694"/>
                  </a:moveTo>
                  <a:cubicBezTo>
                    <a:pt x="6207" y="694"/>
                    <a:pt x="6301" y="757"/>
                    <a:pt x="6364" y="946"/>
                  </a:cubicBezTo>
                  <a:lnTo>
                    <a:pt x="6522" y="1356"/>
                  </a:lnTo>
                  <a:lnTo>
                    <a:pt x="3781" y="1356"/>
                  </a:lnTo>
                  <a:lnTo>
                    <a:pt x="4001" y="946"/>
                  </a:lnTo>
                  <a:cubicBezTo>
                    <a:pt x="4033" y="788"/>
                    <a:pt x="4190" y="694"/>
                    <a:pt x="4316" y="694"/>
                  </a:cubicBezTo>
                  <a:close/>
                  <a:moveTo>
                    <a:pt x="4316" y="1"/>
                  </a:moveTo>
                  <a:cubicBezTo>
                    <a:pt x="3875" y="1"/>
                    <a:pt x="3466" y="253"/>
                    <a:pt x="3308" y="694"/>
                  </a:cubicBezTo>
                  <a:lnTo>
                    <a:pt x="3088" y="1356"/>
                  </a:lnTo>
                  <a:lnTo>
                    <a:pt x="1040" y="1356"/>
                  </a:lnTo>
                  <a:cubicBezTo>
                    <a:pt x="473" y="1356"/>
                    <a:pt x="0" y="1828"/>
                    <a:pt x="0" y="2395"/>
                  </a:cubicBezTo>
                  <a:lnTo>
                    <a:pt x="0" y="3057"/>
                  </a:lnTo>
                  <a:cubicBezTo>
                    <a:pt x="0" y="3370"/>
                    <a:pt x="221" y="3407"/>
                    <a:pt x="480" y="3407"/>
                  </a:cubicBezTo>
                  <a:cubicBezTo>
                    <a:pt x="560" y="3407"/>
                    <a:pt x="643" y="3403"/>
                    <a:pt x="725" y="3403"/>
                  </a:cubicBezTo>
                  <a:lnTo>
                    <a:pt x="9924" y="3403"/>
                  </a:lnTo>
                  <a:cubicBezTo>
                    <a:pt x="10145" y="3403"/>
                    <a:pt x="10302" y="3246"/>
                    <a:pt x="10302" y="3057"/>
                  </a:cubicBezTo>
                  <a:lnTo>
                    <a:pt x="10302" y="2395"/>
                  </a:lnTo>
                  <a:cubicBezTo>
                    <a:pt x="10334" y="1828"/>
                    <a:pt x="9861" y="1356"/>
                    <a:pt x="9294" y="1356"/>
                  </a:cubicBezTo>
                  <a:lnTo>
                    <a:pt x="7246" y="1356"/>
                  </a:lnTo>
                  <a:lnTo>
                    <a:pt x="7026" y="694"/>
                  </a:lnTo>
                  <a:cubicBezTo>
                    <a:pt x="6868" y="253"/>
                    <a:pt x="6522" y="1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-3362900" y="3716375"/>
              <a:ext cx="218200" cy="188275"/>
            </a:xfrm>
            <a:custGeom>
              <a:rect b="b" l="l" r="r" t="t"/>
              <a:pathLst>
                <a:path extrusionOk="0" h="7531" w="8728">
                  <a:moveTo>
                    <a:pt x="2324" y="666"/>
                  </a:moveTo>
                  <a:cubicBezTo>
                    <a:pt x="2487" y="666"/>
                    <a:pt x="2647" y="777"/>
                    <a:pt x="2647" y="1009"/>
                  </a:cubicBezTo>
                  <a:lnTo>
                    <a:pt x="2647" y="5798"/>
                  </a:lnTo>
                  <a:cubicBezTo>
                    <a:pt x="2647" y="6022"/>
                    <a:pt x="2476" y="6141"/>
                    <a:pt x="2307" y="6141"/>
                  </a:cubicBezTo>
                  <a:cubicBezTo>
                    <a:pt x="2145" y="6141"/>
                    <a:pt x="1985" y="6030"/>
                    <a:pt x="1985" y="5798"/>
                  </a:cubicBezTo>
                  <a:lnTo>
                    <a:pt x="1985" y="1009"/>
                  </a:lnTo>
                  <a:cubicBezTo>
                    <a:pt x="1985" y="785"/>
                    <a:pt x="2156" y="666"/>
                    <a:pt x="2324" y="666"/>
                  </a:cubicBezTo>
                  <a:close/>
                  <a:moveTo>
                    <a:pt x="4372" y="666"/>
                  </a:moveTo>
                  <a:cubicBezTo>
                    <a:pt x="4535" y="666"/>
                    <a:pt x="4695" y="777"/>
                    <a:pt x="4695" y="1009"/>
                  </a:cubicBezTo>
                  <a:lnTo>
                    <a:pt x="4695" y="5798"/>
                  </a:lnTo>
                  <a:cubicBezTo>
                    <a:pt x="4695" y="6022"/>
                    <a:pt x="4523" y="6141"/>
                    <a:pt x="4355" y="6141"/>
                  </a:cubicBezTo>
                  <a:cubicBezTo>
                    <a:pt x="4193" y="6141"/>
                    <a:pt x="4033" y="6030"/>
                    <a:pt x="4033" y="5798"/>
                  </a:cubicBezTo>
                  <a:lnTo>
                    <a:pt x="4033" y="1009"/>
                  </a:lnTo>
                  <a:cubicBezTo>
                    <a:pt x="4033" y="785"/>
                    <a:pt x="4204" y="666"/>
                    <a:pt x="4372" y="666"/>
                  </a:cubicBezTo>
                  <a:close/>
                  <a:moveTo>
                    <a:pt x="6427" y="631"/>
                  </a:moveTo>
                  <a:cubicBezTo>
                    <a:pt x="6648" y="631"/>
                    <a:pt x="6805" y="789"/>
                    <a:pt x="6805" y="1009"/>
                  </a:cubicBezTo>
                  <a:lnTo>
                    <a:pt x="6805" y="5798"/>
                  </a:lnTo>
                  <a:cubicBezTo>
                    <a:pt x="6805" y="6022"/>
                    <a:pt x="6626" y="6141"/>
                    <a:pt x="6450" y="6141"/>
                  </a:cubicBezTo>
                  <a:cubicBezTo>
                    <a:pt x="6280" y="6141"/>
                    <a:pt x="6112" y="6030"/>
                    <a:pt x="6112" y="5798"/>
                  </a:cubicBezTo>
                  <a:lnTo>
                    <a:pt x="6112" y="1009"/>
                  </a:lnTo>
                  <a:lnTo>
                    <a:pt x="6081" y="1009"/>
                  </a:lnTo>
                  <a:cubicBezTo>
                    <a:pt x="6081" y="789"/>
                    <a:pt x="6238" y="631"/>
                    <a:pt x="6427" y="631"/>
                  </a:cubicBezTo>
                  <a:close/>
                  <a:moveTo>
                    <a:pt x="0" y="1"/>
                  </a:moveTo>
                  <a:lnTo>
                    <a:pt x="536" y="6585"/>
                  </a:lnTo>
                  <a:cubicBezTo>
                    <a:pt x="567" y="7121"/>
                    <a:pt x="1008" y="7531"/>
                    <a:pt x="1576" y="7531"/>
                  </a:cubicBezTo>
                  <a:lnTo>
                    <a:pt x="7152" y="7531"/>
                  </a:lnTo>
                  <a:cubicBezTo>
                    <a:pt x="7688" y="7531"/>
                    <a:pt x="8129" y="7121"/>
                    <a:pt x="8192" y="6585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4871114" y="4038799"/>
            <a:ext cx="195448" cy="302554"/>
            <a:chOff x="-3347950" y="3971575"/>
            <a:chExt cx="188275" cy="291450"/>
          </a:xfrm>
        </p:grpSpPr>
        <p:sp>
          <p:nvSpPr>
            <p:cNvPr id="846" name="Google Shape;846;p40"/>
            <p:cNvSpPr/>
            <p:nvPr/>
          </p:nvSpPr>
          <p:spPr>
            <a:xfrm>
              <a:off x="-3246325" y="4032225"/>
              <a:ext cx="29950" cy="42550"/>
            </a:xfrm>
            <a:custGeom>
              <a:rect b="b" l="l" r="r" t="t"/>
              <a:pathLst>
                <a:path extrusionOk="0" h="1702" w="1198">
                  <a:moveTo>
                    <a:pt x="347" y="0"/>
                  </a:moveTo>
                  <a:lnTo>
                    <a:pt x="0" y="536"/>
                  </a:lnTo>
                  <a:lnTo>
                    <a:pt x="599" y="1702"/>
                  </a:lnTo>
                  <a:lnTo>
                    <a:pt x="1197" y="17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-3291225" y="4034575"/>
              <a:ext cx="40975" cy="40200"/>
            </a:xfrm>
            <a:custGeom>
              <a:rect b="b" l="l" r="r" t="t"/>
              <a:pathLst>
                <a:path extrusionOk="0" h="1608" w="1639">
                  <a:moveTo>
                    <a:pt x="819" y="1"/>
                  </a:moveTo>
                  <a:lnTo>
                    <a:pt x="0" y="1608"/>
                  </a:lnTo>
                  <a:lnTo>
                    <a:pt x="1639" y="1608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-3347950" y="3971575"/>
              <a:ext cx="188275" cy="291450"/>
            </a:xfrm>
            <a:custGeom>
              <a:rect b="b" l="l" r="r" t="t"/>
              <a:pathLst>
                <a:path extrusionOk="0" h="11658" w="7531">
                  <a:moveTo>
                    <a:pt x="4491" y="1351"/>
                  </a:moveTo>
                  <a:cubicBezTo>
                    <a:pt x="4609" y="1351"/>
                    <a:pt x="4725" y="1414"/>
                    <a:pt x="4790" y="1544"/>
                  </a:cubicBezTo>
                  <a:lnTo>
                    <a:pt x="6144" y="4285"/>
                  </a:lnTo>
                  <a:cubicBezTo>
                    <a:pt x="6239" y="4569"/>
                    <a:pt x="6081" y="4821"/>
                    <a:pt x="5829" y="4821"/>
                  </a:cubicBezTo>
                  <a:lnTo>
                    <a:pt x="1702" y="4821"/>
                  </a:lnTo>
                  <a:cubicBezTo>
                    <a:pt x="1482" y="4821"/>
                    <a:pt x="1261" y="4537"/>
                    <a:pt x="1387" y="4285"/>
                  </a:cubicBezTo>
                  <a:lnTo>
                    <a:pt x="2773" y="1544"/>
                  </a:lnTo>
                  <a:cubicBezTo>
                    <a:pt x="2836" y="1418"/>
                    <a:pt x="2962" y="1355"/>
                    <a:pt x="3088" y="1355"/>
                  </a:cubicBezTo>
                  <a:cubicBezTo>
                    <a:pt x="3214" y="1355"/>
                    <a:pt x="3340" y="1418"/>
                    <a:pt x="3403" y="1544"/>
                  </a:cubicBezTo>
                  <a:lnTo>
                    <a:pt x="3719" y="2174"/>
                  </a:lnTo>
                  <a:lnTo>
                    <a:pt x="4191" y="1513"/>
                  </a:lnTo>
                  <a:cubicBezTo>
                    <a:pt x="4267" y="1406"/>
                    <a:pt x="4380" y="1351"/>
                    <a:pt x="4491" y="1351"/>
                  </a:cubicBezTo>
                  <a:close/>
                  <a:moveTo>
                    <a:pt x="5136" y="5514"/>
                  </a:moveTo>
                  <a:cubicBezTo>
                    <a:pt x="5609" y="5514"/>
                    <a:pt x="5609" y="6175"/>
                    <a:pt x="5136" y="6175"/>
                  </a:cubicBezTo>
                  <a:lnTo>
                    <a:pt x="2364" y="6175"/>
                  </a:lnTo>
                  <a:cubicBezTo>
                    <a:pt x="1954" y="6175"/>
                    <a:pt x="1891" y="5514"/>
                    <a:pt x="2364" y="5514"/>
                  </a:cubicBezTo>
                  <a:close/>
                  <a:moveTo>
                    <a:pt x="5136" y="6869"/>
                  </a:moveTo>
                  <a:cubicBezTo>
                    <a:pt x="5609" y="6900"/>
                    <a:pt x="5609" y="7562"/>
                    <a:pt x="5136" y="7562"/>
                  </a:cubicBezTo>
                  <a:lnTo>
                    <a:pt x="2364" y="7562"/>
                  </a:lnTo>
                  <a:cubicBezTo>
                    <a:pt x="2175" y="7562"/>
                    <a:pt x="2017" y="7404"/>
                    <a:pt x="2017" y="7215"/>
                  </a:cubicBezTo>
                  <a:cubicBezTo>
                    <a:pt x="2017" y="7026"/>
                    <a:pt x="2175" y="6869"/>
                    <a:pt x="2364" y="6869"/>
                  </a:cubicBezTo>
                  <a:close/>
                  <a:moveTo>
                    <a:pt x="4790" y="8948"/>
                  </a:moveTo>
                  <a:lnTo>
                    <a:pt x="4790" y="10996"/>
                  </a:lnTo>
                  <a:lnTo>
                    <a:pt x="2742" y="10996"/>
                  </a:lnTo>
                  <a:lnTo>
                    <a:pt x="2742" y="8948"/>
                  </a:lnTo>
                  <a:close/>
                  <a:moveTo>
                    <a:pt x="1041" y="1"/>
                  </a:moveTo>
                  <a:cubicBezTo>
                    <a:pt x="505" y="1"/>
                    <a:pt x="1" y="473"/>
                    <a:pt x="1" y="1040"/>
                  </a:cubicBezTo>
                  <a:lnTo>
                    <a:pt x="1" y="7908"/>
                  </a:lnTo>
                  <a:cubicBezTo>
                    <a:pt x="1" y="8475"/>
                    <a:pt x="473" y="8948"/>
                    <a:pt x="1041" y="8948"/>
                  </a:cubicBezTo>
                  <a:lnTo>
                    <a:pt x="2080" y="8948"/>
                  </a:lnTo>
                  <a:lnTo>
                    <a:pt x="2080" y="10996"/>
                  </a:lnTo>
                  <a:lnTo>
                    <a:pt x="1041" y="10996"/>
                  </a:lnTo>
                  <a:cubicBezTo>
                    <a:pt x="600" y="10996"/>
                    <a:pt x="568" y="11657"/>
                    <a:pt x="1041" y="11657"/>
                  </a:cubicBezTo>
                  <a:lnTo>
                    <a:pt x="6522" y="11657"/>
                  </a:lnTo>
                  <a:cubicBezTo>
                    <a:pt x="6711" y="11657"/>
                    <a:pt x="6869" y="11500"/>
                    <a:pt x="6869" y="11311"/>
                  </a:cubicBezTo>
                  <a:cubicBezTo>
                    <a:pt x="6869" y="11122"/>
                    <a:pt x="6711" y="10964"/>
                    <a:pt x="6522" y="10964"/>
                  </a:cubicBezTo>
                  <a:lnTo>
                    <a:pt x="5483" y="10964"/>
                  </a:lnTo>
                  <a:lnTo>
                    <a:pt x="5483" y="8916"/>
                  </a:lnTo>
                  <a:lnTo>
                    <a:pt x="6522" y="8916"/>
                  </a:lnTo>
                  <a:cubicBezTo>
                    <a:pt x="7058" y="8916"/>
                    <a:pt x="7531" y="8444"/>
                    <a:pt x="7531" y="7877"/>
                  </a:cubicBezTo>
                  <a:lnTo>
                    <a:pt x="7531" y="977"/>
                  </a:lnTo>
                  <a:cubicBezTo>
                    <a:pt x="7531" y="442"/>
                    <a:pt x="7058" y="1"/>
                    <a:pt x="65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6777113" y="3268288"/>
            <a:ext cx="268193" cy="304189"/>
            <a:chOff x="-1575775" y="3238300"/>
            <a:chExt cx="258350" cy="293025"/>
          </a:xfrm>
        </p:grpSpPr>
        <p:sp>
          <p:nvSpPr>
            <p:cNvPr id="850" name="Google Shape;850;p40"/>
            <p:cNvSpPr/>
            <p:nvPr/>
          </p:nvSpPr>
          <p:spPr>
            <a:xfrm>
              <a:off x="-1489150" y="3306825"/>
              <a:ext cx="85875" cy="33100"/>
            </a:xfrm>
            <a:custGeom>
              <a:rect b="b" l="l" r="r" t="t"/>
              <a:pathLst>
                <a:path extrusionOk="0" h="1324" w="3435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-1506475" y="3316275"/>
              <a:ext cx="46500" cy="67750"/>
            </a:xfrm>
            <a:custGeom>
              <a:rect b="b" l="l" r="r" t="t"/>
              <a:pathLst>
                <a:path extrusionOk="0" h="2710" w="186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-1575775" y="3238300"/>
              <a:ext cx="258350" cy="293025"/>
            </a:xfrm>
            <a:custGeom>
              <a:rect b="b" l="l" r="r" t="t"/>
              <a:pathLst>
                <a:path extrusionOk="0" h="11721" w="10334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-1489150" y="3360375"/>
              <a:ext cx="85875" cy="32325"/>
            </a:xfrm>
            <a:custGeom>
              <a:rect b="b" l="l" r="r" t="t"/>
              <a:pathLst>
                <a:path extrusionOk="0" h="1293" w="3435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-1431650" y="3316275"/>
              <a:ext cx="44925" cy="67750"/>
            </a:xfrm>
            <a:custGeom>
              <a:rect b="b" l="l" r="r" t="t"/>
              <a:pathLst>
                <a:path extrusionOk="0" h="2710" w="1797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6758700" y="3639474"/>
            <a:ext cx="305020" cy="305798"/>
            <a:chOff x="-1591550" y="3597475"/>
            <a:chExt cx="293825" cy="294575"/>
          </a:xfrm>
        </p:grpSpPr>
        <p:sp>
          <p:nvSpPr>
            <p:cNvPr id="856" name="Google Shape;856;p40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0"/>
          <p:cNvGrpSpPr/>
          <p:nvPr/>
        </p:nvGrpSpPr>
        <p:grpSpPr>
          <a:xfrm>
            <a:off x="6767694" y="4046155"/>
            <a:ext cx="304189" cy="287839"/>
            <a:chOff x="-1592325" y="3957400"/>
            <a:chExt cx="293025" cy="277275"/>
          </a:xfrm>
        </p:grpSpPr>
        <p:sp>
          <p:nvSpPr>
            <p:cNvPr id="860" name="Google Shape;860;p4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7566005" y="3640694"/>
            <a:ext cx="266558" cy="303359"/>
            <a:chOff x="-778700" y="3612425"/>
            <a:chExt cx="256775" cy="292225"/>
          </a:xfrm>
        </p:grpSpPr>
        <p:sp>
          <p:nvSpPr>
            <p:cNvPr id="865" name="Google Shape;865;p40"/>
            <p:cNvSpPr/>
            <p:nvPr/>
          </p:nvSpPr>
          <p:spPr>
            <a:xfrm>
              <a:off x="-692850" y="36990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-777925" y="3612425"/>
              <a:ext cx="204800" cy="34675"/>
            </a:xfrm>
            <a:custGeom>
              <a:rect b="b" l="l" r="r" t="t"/>
              <a:pathLst>
                <a:path extrusionOk="0" h="1387" w="8192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-727525" y="3699050"/>
              <a:ext cx="17375" cy="17350"/>
            </a:xfrm>
            <a:custGeom>
              <a:rect b="b" l="l" r="r" t="t"/>
              <a:pathLst>
                <a:path extrusionOk="0" h="694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-778700" y="3664400"/>
              <a:ext cx="205575" cy="102425"/>
            </a:xfrm>
            <a:custGeom>
              <a:rect b="b" l="l" r="r" t="t"/>
              <a:pathLst>
                <a:path extrusionOk="0" h="4097" w="8223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-659775" y="3835325"/>
              <a:ext cx="137850" cy="69325"/>
            </a:xfrm>
            <a:custGeom>
              <a:rect b="b" l="l" r="r" t="t"/>
              <a:pathLst>
                <a:path extrusionOk="0" h="2773" w="5514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-658200" y="3669925"/>
              <a:ext cx="136275" cy="148875"/>
            </a:xfrm>
            <a:custGeom>
              <a:rect b="b" l="l" r="r" t="t"/>
              <a:pathLst>
                <a:path extrusionOk="0" h="5955" w="5451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2080850" y="1641166"/>
            <a:ext cx="294442" cy="295215"/>
            <a:chOff x="6679825" y="2693700"/>
            <a:chExt cx="257875" cy="258575"/>
          </a:xfrm>
        </p:grpSpPr>
        <p:sp>
          <p:nvSpPr>
            <p:cNvPr id="872" name="Google Shape;872;p40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73922" y="1998089"/>
            <a:ext cx="302373" cy="300011"/>
            <a:chOff x="6790450" y="3119050"/>
            <a:chExt cx="262750" cy="260675"/>
          </a:xfrm>
        </p:grpSpPr>
        <p:sp>
          <p:nvSpPr>
            <p:cNvPr id="875" name="Google Shape;875;p40"/>
            <p:cNvSpPr/>
            <p:nvPr/>
          </p:nvSpPr>
          <p:spPr>
            <a:xfrm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rect b="b" l="l" r="r" t="t"/>
              <a:pathLst>
                <a:path extrusionOk="0" h="10427" w="1051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0"/>
          <p:cNvGrpSpPr/>
          <p:nvPr/>
        </p:nvGrpSpPr>
        <p:grpSpPr>
          <a:xfrm>
            <a:off x="6586588" y="4426561"/>
            <a:ext cx="245642" cy="279461"/>
            <a:chOff x="7728464" y="1561258"/>
            <a:chExt cx="349719" cy="397866"/>
          </a:xfrm>
        </p:grpSpPr>
        <p:sp>
          <p:nvSpPr>
            <p:cNvPr id="878" name="Google Shape;878;p40"/>
            <p:cNvSpPr/>
            <p:nvPr/>
          </p:nvSpPr>
          <p:spPr>
            <a:xfrm>
              <a:off x="7891642" y="1678585"/>
              <a:ext cx="23354" cy="23333"/>
            </a:xfrm>
            <a:custGeom>
              <a:rect b="b" l="l" r="r" t="t"/>
              <a:pathLst>
                <a:path extrusionOk="0" h="1118" w="1119">
                  <a:moveTo>
                    <a:pt x="0" y="1"/>
                  </a:moveTo>
                  <a:lnTo>
                    <a:pt x="0" y="1117"/>
                  </a:lnTo>
                  <a:lnTo>
                    <a:pt x="1118" y="111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7728464" y="1561258"/>
              <a:ext cx="349719" cy="397866"/>
            </a:xfrm>
            <a:custGeom>
              <a:rect b="b" l="l" r="r" t="t"/>
              <a:pathLst>
                <a:path extrusionOk="0" h="19064" w="16757">
                  <a:moveTo>
                    <a:pt x="9496" y="2830"/>
                  </a:moveTo>
                  <a:cubicBezTo>
                    <a:pt x="9804" y="2830"/>
                    <a:pt x="10054" y="3079"/>
                    <a:pt x="10054" y="3389"/>
                  </a:cubicBezTo>
                  <a:lnTo>
                    <a:pt x="10054" y="4505"/>
                  </a:lnTo>
                  <a:lnTo>
                    <a:pt x="11172" y="4505"/>
                  </a:lnTo>
                  <a:cubicBezTo>
                    <a:pt x="11480" y="4505"/>
                    <a:pt x="11729" y="4756"/>
                    <a:pt x="11729" y="5064"/>
                  </a:cubicBezTo>
                  <a:cubicBezTo>
                    <a:pt x="11729" y="5373"/>
                    <a:pt x="11480" y="5623"/>
                    <a:pt x="11172" y="5623"/>
                  </a:cubicBezTo>
                  <a:lnTo>
                    <a:pt x="10054" y="5623"/>
                  </a:lnTo>
                  <a:lnTo>
                    <a:pt x="10054" y="6739"/>
                  </a:lnTo>
                  <a:lnTo>
                    <a:pt x="11172" y="6739"/>
                  </a:lnTo>
                  <a:cubicBezTo>
                    <a:pt x="11480" y="6739"/>
                    <a:pt x="11729" y="6990"/>
                    <a:pt x="11729" y="7298"/>
                  </a:cubicBezTo>
                  <a:cubicBezTo>
                    <a:pt x="11729" y="7608"/>
                    <a:pt x="11480" y="7857"/>
                    <a:pt x="11172" y="7857"/>
                  </a:cubicBezTo>
                  <a:lnTo>
                    <a:pt x="10054" y="7857"/>
                  </a:lnTo>
                  <a:lnTo>
                    <a:pt x="10054" y="8973"/>
                  </a:lnTo>
                  <a:cubicBezTo>
                    <a:pt x="10054" y="9283"/>
                    <a:pt x="9804" y="9532"/>
                    <a:pt x="9495" y="9532"/>
                  </a:cubicBezTo>
                  <a:cubicBezTo>
                    <a:pt x="9187" y="9532"/>
                    <a:pt x="8936" y="9283"/>
                    <a:pt x="8936" y="8973"/>
                  </a:cubicBezTo>
                  <a:lnTo>
                    <a:pt x="8936" y="7857"/>
                  </a:lnTo>
                  <a:lnTo>
                    <a:pt x="7819" y="7857"/>
                  </a:lnTo>
                  <a:lnTo>
                    <a:pt x="7819" y="8973"/>
                  </a:lnTo>
                  <a:cubicBezTo>
                    <a:pt x="7819" y="9283"/>
                    <a:pt x="7570" y="9532"/>
                    <a:pt x="7260" y="9532"/>
                  </a:cubicBezTo>
                  <a:cubicBezTo>
                    <a:pt x="6953" y="9532"/>
                    <a:pt x="6701" y="9283"/>
                    <a:pt x="6701" y="8973"/>
                  </a:cubicBezTo>
                  <a:lnTo>
                    <a:pt x="6701" y="7857"/>
                  </a:lnTo>
                  <a:lnTo>
                    <a:pt x="5585" y="7857"/>
                  </a:lnTo>
                  <a:cubicBezTo>
                    <a:pt x="5276" y="7857"/>
                    <a:pt x="5026" y="7608"/>
                    <a:pt x="5026" y="7298"/>
                  </a:cubicBezTo>
                  <a:cubicBezTo>
                    <a:pt x="5026" y="6990"/>
                    <a:pt x="5276" y="6739"/>
                    <a:pt x="5585" y="6739"/>
                  </a:cubicBezTo>
                  <a:lnTo>
                    <a:pt x="6701" y="6739"/>
                  </a:lnTo>
                  <a:lnTo>
                    <a:pt x="6701" y="5623"/>
                  </a:lnTo>
                  <a:lnTo>
                    <a:pt x="5585" y="5623"/>
                  </a:lnTo>
                  <a:cubicBezTo>
                    <a:pt x="5277" y="5623"/>
                    <a:pt x="5028" y="5373"/>
                    <a:pt x="5028" y="5064"/>
                  </a:cubicBezTo>
                  <a:cubicBezTo>
                    <a:pt x="5028" y="4756"/>
                    <a:pt x="5277" y="4505"/>
                    <a:pt x="5585" y="4505"/>
                  </a:cubicBezTo>
                  <a:lnTo>
                    <a:pt x="6703" y="4505"/>
                  </a:lnTo>
                  <a:lnTo>
                    <a:pt x="6703" y="3389"/>
                  </a:lnTo>
                  <a:cubicBezTo>
                    <a:pt x="6703" y="3079"/>
                    <a:pt x="6953" y="2830"/>
                    <a:pt x="7262" y="2830"/>
                  </a:cubicBezTo>
                  <a:cubicBezTo>
                    <a:pt x="7570" y="2830"/>
                    <a:pt x="7819" y="3079"/>
                    <a:pt x="7819" y="3389"/>
                  </a:cubicBezTo>
                  <a:lnTo>
                    <a:pt x="7819" y="4505"/>
                  </a:lnTo>
                  <a:lnTo>
                    <a:pt x="8937" y="4505"/>
                  </a:lnTo>
                  <a:lnTo>
                    <a:pt x="8937" y="3389"/>
                  </a:lnTo>
                  <a:cubicBezTo>
                    <a:pt x="8937" y="3079"/>
                    <a:pt x="9187" y="2830"/>
                    <a:pt x="9496" y="2830"/>
                  </a:cubicBezTo>
                  <a:close/>
                  <a:moveTo>
                    <a:pt x="12845" y="10091"/>
                  </a:moveTo>
                  <a:cubicBezTo>
                    <a:pt x="12952" y="10091"/>
                    <a:pt x="13060" y="10121"/>
                    <a:pt x="13157" y="10185"/>
                  </a:cubicBezTo>
                  <a:cubicBezTo>
                    <a:pt x="13413" y="10357"/>
                    <a:pt x="13482" y="10702"/>
                    <a:pt x="13310" y="10960"/>
                  </a:cubicBezTo>
                  <a:cubicBezTo>
                    <a:pt x="12210" y="12612"/>
                    <a:pt x="10365" y="13599"/>
                    <a:pt x="8378" y="13599"/>
                  </a:cubicBezTo>
                  <a:cubicBezTo>
                    <a:pt x="6392" y="13599"/>
                    <a:pt x="4547" y="12612"/>
                    <a:pt x="3445" y="10960"/>
                  </a:cubicBezTo>
                  <a:cubicBezTo>
                    <a:pt x="3275" y="10702"/>
                    <a:pt x="3344" y="10355"/>
                    <a:pt x="3600" y="10185"/>
                  </a:cubicBezTo>
                  <a:cubicBezTo>
                    <a:pt x="3696" y="10121"/>
                    <a:pt x="3804" y="10091"/>
                    <a:pt x="3910" y="10091"/>
                  </a:cubicBezTo>
                  <a:cubicBezTo>
                    <a:pt x="4090" y="10091"/>
                    <a:pt x="4267" y="10178"/>
                    <a:pt x="4375" y="10339"/>
                  </a:cubicBezTo>
                  <a:cubicBezTo>
                    <a:pt x="5269" y="11682"/>
                    <a:pt x="6765" y="12481"/>
                    <a:pt x="8378" y="12481"/>
                  </a:cubicBezTo>
                  <a:cubicBezTo>
                    <a:pt x="9990" y="12481"/>
                    <a:pt x="11487" y="11682"/>
                    <a:pt x="12382" y="10339"/>
                  </a:cubicBezTo>
                  <a:cubicBezTo>
                    <a:pt x="12488" y="10178"/>
                    <a:pt x="12665" y="10091"/>
                    <a:pt x="12845" y="10091"/>
                  </a:cubicBezTo>
                  <a:close/>
                  <a:moveTo>
                    <a:pt x="2794" y="1"/>
                  </a:moveTo>
                  <a:cubicBezTo>
                    <a:pt x="1253" y="1"/>
                    <a:pt x="0" y="1291"/>
                    <a:pt x="0" y="2830"/>
                  </a:cubicBezTo>
                  <a:lnTo>
                    <a:pt x="0" y="14001"/>
                  </a:lnTo>
                  <a:cubicBezTo>
                    <a:pt x="0" y="15540"/>
                    <a:pt x="1253" y="16792"/>
                    <a:pt x="2794" y="16792"/>
                  </a:cubicBezTo>
                  <a:lnTo>
                    <a:pt x="5912" y="16792"/>
                  </a:lnTo>
                  <a:lnTo>
                    <a:pt x="7984" y="18901"/>
                  </a:lnTo>
                  <a:cubicBezTo>
                    <a:pt x="8092" y="19009"/>
                    <a:pt x="8235" y="19064"/>
                    <a:pt x="8378" y="19064"/>
                  </a:cubicBezTo>
                  <a:cubicBezTo>
                    <a:pt x="8522" y="19064"/>
                    <a:pt x="8665" y="19009"/>
                    <a:pt x="8773" y="18901"/>
                  </a:cubicBezTo>
                  <a:lnTo>
                    <a:pt x="10844" y="16792"/>
                  </a:lnTo>
                  <a:lnTo>
                    <a:pt x="13963" y="16792"/>
                  </a:lnTo>
                  <a:cubicBezTo>
                    <a:pt x="15504" y="16792"/>
                    <a:pt x="16756" y="15540"/>
                    <a:pt x="16756" y="14001"/>
                  </a:cubicBezTo>
                  <a:lnTo>
                    <a:pt x="16756" y="2830"/>
                  </a:lnTo>
                  <a:cubicBezTo>
                    <a:pt x="16756" y="1291"/>
                    <a:pt x="15504" y="1"/>
                    <a:pt x="139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5089198" y="4426561"/>
            <a:ext cx="279490" cy="279461"/>
            <a:chOff x="5611350" y="1561258"/>
            <a:chExt cx="397907" cy="397866"/>
          </a:xfrm>
        </p:grpSpPr>
        <p:sp>
          <p:nvSpPr>
            <p:cNvPr id="881" name="Google Shape;881;p40"/>
            <p:cNvSpPr/>
            <p:nvPr/>
          </p:nvSpPr>
          <p:spPr>
            <a:xfrm>
              <a:off x="5713589" y="1812337"/>
              <a:ext cx="38443" cy="39653"/>
            </a:xfrm>
            <a:custGeom>
              <a:rect b="b" l="l" r="r" t="t"/>
              <a:pathLst>
                <a:path extrusionOk="0" h="1900" w="1842">
                  <a:moveTo>
                    <a:pt x="1842" y="1"/>
                  </a:moveTo>
                  <a:lnTo>
                    <a:pt x="630" y="486"/>
                  </a:lnTo>
                  <a:cubicBezTo>
                    <a:pt x="81" y="705"/>
                    <a:pt x="0" y="1450"/>
                    <a:pt x="490" y="1782"/>
                  </a:cubicBezTo>
                  <a:cubicBezTo>
                    <a:pt x="608" y="1862"/>
                    <a:pt x="755" y="1900"/>
                    <a:pt x="908" y="1900"/>
                  </a:cubicBezTo>
                  <a:cubicBezTo>
                    <a:pt x="1349" y="1900"/>
                    <a:pt x="1842" y="1590"/>
                    <a:pt x="1842" y="1092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30124" y="1789047"/>
              <a:ext cx="38505" cy="39653"/>
            </a:xfrm>
            <a:custGeom>
              <a:rect b="b" l="l" r="r" t="t"/>
              <a:pathLst>
                <a:path extrusionOk="0" h="1900" w="1845">
                  <a:moveTo>
                    <a:pt x="1844" y="1"/>
                  </a:moveTo>
                  <a:lnTo>
                    <a:pt x="631" y="485"/>
                  </a:lnTo>
                  <a:cubicBezTo>
                    <a:pt x="82" y="705"/>
                    <a:pt x="1" y="1450"/>
                    <a:pt x="491" y="1782"/>
                  </a:cubicBezTo>
                  <a:cubicBezTo>
                    <a:pt x="608" y="1862"/>
                    <a:pt x="755" y="1899"/>
                    <a:pt x="908" y="1899"/>
                  </a:cubicBezTo>
                  <a:cubicBezTo>
                    <a:pt x="1349" y="1899"/>
                    <a:pt x="1844" y="1588"/>
                    <a:pt x="1844" y="1090"/>
                  </a:cubicBezTo>
                  <a:lnTo>
                    <a:pt x="18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611350" y="1561258"/>
              <a:ext cx="397907" cy="397866"/>
            </a:xfrm>
            <a:custGeom>
              <a:rect b="b" l="l" r="r" t="t"/>
              <a:pathLst>
                <a:path extrusionOk="0" h="19064" w="19066">
                  <a:moveTo>
                    <a:pt x="12883" y="3949"/>
                  </a:moveTo>
                  <a:cubicBezTo>
                    <a:pt x="13013" y="3949"/>
                    <a:pt x="13138" y="3991"/>
                    <a:pt x="13238" y="4073"/>
                  </a:cubicBezTo>
                  <a:cubicBezTo>
                    <a:pt x="13369" y="4179"/>
                    <a:pt x="13443" y="4339"/>
                    <a:pt x="13443" y="4505"/>
                  </a:cubicBezTo>
                  <a:lnTo>
                    <a:pt x="13443" y="12005"/>
                  </a:lnTo>
                  <a:cubicBezTo>
                    <a:pt x="13443" y="13161"/>
                    <a:pt x="12421" y="13941"/>
                    <a:pt x="11388" y="13941"/>
                  </a:cubicBezTo>
                  <a:cubicBezTo>
                    <a:pt x="10369" y="13941"/>
                    <a:pt x="9534" y="13113"/>
                    <a:pt x="9534" y="12085"/>
                  </a:cubicBezTo>
                  <a:cubicBezTo>
                    <a:pt x="9534" y="11323"/>
                    <a:pt x="9990" y="10647"/>
                    <a:pt x="10700" y="10364"/>
                  </a:cubicBezTo>
                  <a:lnTo>
                    <a:pt x="12327" y="9713"/>
                  </a:lnTo>
                  <a:lnTo>
                    <a:pt x="12327" y="7420"/>
                  </a:lnTo>
                  <a:lnTo>
                    <a:pt x="7859" y="8315"/>
                  </a:lnTo>
                  <a:lnTo>
                    <a:pt x="7859" y="13123"/>
                  </a:lnTo>
                  <a:cubicBezTo>
                    <a:pt x="7859" y="14277"/>
                    <a:pt x="6834" y="15057"/>
                    <a:pt x="5803" y="15057"/>
                  </a:cubicBezTo>
                  <a:cubicBezTo>
                    <a:pt x="4784" y="15057"/>
                    <a:pt x="3949" y="14229"/>
                    <a:pt x="3949" y="13203"/>
                  </a:cubicBezTo>
                  <a:cubicBezTo>
                    <a:pt x="3949" y="12439"/>
                    <a:pt x="4406" y="11763"/>
                    <a:pt x="5115" y="11480"/>
                  </a:cubicBezTo>
                  <a:lnTo>
                    <a:pt x="6741" y="10829"/>
                  </a:lnTo>
                  <a:lnTo>
                    <a:pt x="6741" y="5623"/>
                  </a:lnTo>
                  <a:cubicBezTo>
                    <a:pt x="6741" y="5356"/>
                    <a:pt x="6930" y="5128"/>
                    <a:pt x="7190" y="5074"/>
                  </a:cubicBezTo>
                  <a:lnTo>
                    <a:pt x="12775" y="3958"/>
                  </a:lnTo>
                  <a:cubicBezTo>
                    <a:pt x="12811" y="3952"/>
                    <a:pt x="12847" y="3949"/>
                    <a:pt x="12883" y="3949"/>
                  </a:cubicBezTo>
                  <a:close/>
                  <a:moveTo>
                    <a:pt x="9534" y="1"/>
                  </a:moveTo>
                  <a:cubicBezTo>
                    <a:pt x="4298" y="1"/>
                    <a:pt x="1" y="4296"/>
                    <a:pt x="1" y="9532"/>
                  </a:cubicBezTo>
                  <a:cubicBezTo>
                    <a:pt x="1" y="14769"/>
                    <a:pt x="4298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775341" y="1669507"/>
              <a:ext cx="93247" cy="41531"/>
            </a:xfrm>
            <a:custGeom>
              <a:rect b="b" l="l" r="r" t="t"/>
              <a:pathLst>
                <a:path extrusionOk="0" h="1990" w="4468">
                  <a:moveTo>
                    <a:pt x="4467" y="1"/>
                  </a:moveTo>
                  <a:lnTo>
                    <a:pt x="1" y="894"/>
                  </a:lnTo>
                  <a:lnTo>
                    <a:pt x="1" y="1989"/>
                  </a:lnTo>
                  <a:lnTo>
                    <a:pt x="4467" y="1096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5463566" y="4496683"/>
            <a:ext cx="279439" cy="139217"/>
            <a:chOff x="6140660" y="1661097"/>
            <a:chExt cx="397835" cy="198202"/>
          </a:xfrm>
        </p:grpSpPr>
        <p:sp>
          <p:nvSpPr>
            <p:cNvPr id="886" name="Google Shape;886;p40"/>
            <p:cNvSpPr/>
            <p:nvPr/>
          </p:nvSpPr>
          <p:spPr>
            <a:xfrm>
              <a:off x="6281298" y="1707719"/>
              <a:ext cx="58290" cy="151579"/>
            </a:xfrm>
            <a:custGeom>
              <a:rect b="b" l="l" r="r" t="t"/>
              <a:pathLst>
                <a:path extrusionOk="0" h="7263" w="2793">
                  <a:moveTo>
                    <a:pt x="1397" y="1"/>
                  </a:moveTo>
                  <a:cubicBezTo>
                    <a:pt x="627" y="1"/>
                    <a:pt x="1" y="627"/>
                    <a:pt x="1" y="1398"/>
                  </a:cubicBezTo>
                  <a:lnTo>
                    <a:pt x="1" y="5865"/>
                  </a:lnTo>
                  <a:cubicBezTo>
                    <a:pt x="1" y="6636"/>
                    <a:pt x="627" y="7262"/>
                    <a:pt x="1397" y="7262"/>
                  </a:cubicBezTo>
                  <a:cubicBezTo>
                    <a:pt x="2166" y="7262"/>
                    <a:pt x="2792" y="6634"/>
                    <a:pt x="2792" y="5865"/>
                  </a:cubicBezTo>
                  <a:lnTo>
                    <a:pt x="2792" y="1398"/>
                  </a:lnTo>
                  <a:cubicBezTo>
                    <a:pt x="2792" y="627"/>
                    <a:pt x="2166" y="1"/>
                    <a:pt x="13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480225" y="1742675"/>
              <a:ext cx="58269" cy="58332"/>
            </a:xfrm>
            <a:custGeom>
              <a:rect b="b" l="l" r="r" t="t"/>
              <a:pathLst>
                <a:path extrusionOk="0" h="2795" w="2792">
                  <a:moveTo>
                    <a:pt x="1396" y="1"/>
                  </a:moveTo>
                  <a:cubicBezTo>
                    <a:pt x="627" y="1"/>
                    <a:pt x="0" y="629"/>
                    <a:pt x="0" y="1398"/>
                  </a:cubicBezTo>
                  <a:cubicBezTo>
                    <a:pt x="0" y="2168"/>
                    <a:pt x="627" y="2794"/>
                    <a:pt x="1396" y="2794"/>
                  </a:cubicBezTo>
                  <a:cubicBezTo>
                    <a:pt x="2167" y="2794"/>
                    <a:pt x="2792" y="2168"/>
                    <a:pt x="2792" y="1398"/>
                  </a:cubicBezTo>
                  <a:cubicBezTo>
                    <a:pt x="2792" y="629"/>
                    <a:pt x="2167" y="1"/>
                    <a:pt x="13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352004" y="1661097"/>
              <a:ext cx="129206" cy="198202"/>
            </a:xfrm>
            <a:custGeom>
              <a:rect b="b" l="l" r="r" t="t"/>
              <a:pathLst>
                <a:path extrusionOk="0" h="9497" w="6191">
                  <a:moveTo>
                    <a:pt x="1396" y="0"/>
                  </a:moveTo>
                  <a:cubicBezTo>
                    <a:pt x="627" y="0"/>
                    <a:pt x="1" y="628"/>
                    <a:pt x="1" y="1398"/>
                  </a:cubicBezTo>
                  <a:lnTo>
                    <a:pt x="1" y="8099"/>
                  </a:lnTo>
                  <a:cubicBezTo>
                    <a:pt x="1" y="8870"/>
                    <a:pt x="627" y="9496"/>
                    <a:pt x="1396" y="9496"/>
                  </a:cubicBezTo>
                  <a:cubicBezTo>
                    <a:pt x="2168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5" y="9263"/>
                    <a:pt x="4280" y="9496"/>
                    <a:pt x="4749" y="9496"/>
                  </a:cubicBezTo>
                  <a:cubicBezTo>
                    <a:pt x="5025" y="9496"/>
                    <a:pt x="5293" y="9415"/>
                    <a:pt x="5522" y="9261"/>
                  </a:cubicBezTo>
                  <a:cubicBezTo>
                    <a:pt x="5833" y="9054"/>
                    <a:pt x="6044" y="8739"/>
                    <a:pt x="6118" y="8373"/>
                  </a:cubicBezTo>
                  <a:cubicBezTo>
                    <a:pt x="6190" y="8007"/>
                    <a:pt x="6116" y="7635"/>
                    <a:pt x="5909" y="7324"/>
                  </a:cubicBezTo>
                  <a:lnTo>
                    <a:pt x="4535" y="5261"/>
                  </a:lnTo>
                  <a:lnTo>
                    <a:pt x="5177" y="4619"/>
                  </a:lnTo>
                  <a:cubicBezTo>
                    <a:pt x="5722" y="4074"/>
                    <a:pt x="5722" y="3188"/>
                    <a:pt x="5177" y="2643"/>
                  </a:cubicBezTo>
                  <a:cubicBezTo>
                    <a:pt x="4904" y="2372"/>
                    <a:pt x="4547" y="2236"/>
                    <a:pt x="4190" y="2236"/>
                  </a:cubicBezTo>
                  <a:cubicBezTo>
                    <a:pt x="3832" y="2236"/>
                    <a:pt x="3475" y="2372"/>
                    <a:pt x="3203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6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6140660" y="1661097"/>
              <a:ext cx="129185" cy="198202"/>
            </a:xfrm>
            <a:custGeom>
              <a:rect b="b" l="l" r="r" t="t"/>
              <a:pathLst>
                <a:path extrusionOk="0" h="9497" w="6190">
                  <a:moveTo>
                    <a:pt x="1396" y="0"/>
                  </a:moveTo>
                  <a:cubicBezTo>
                    <a:pt x="626" y="0"/>
                    <a:pt x="0" y="628"/>
                    <a:pt x="0" y="1398"/>
                  </a:cubicBezTo>
                  <a:lnTo>
                    <a:pt x="0" y="8099"/>
                  </a:lnTo>
                  <a:cubicBezTo>
                    <a:pt x="0" y="8870"/>
                    <a:pt x="626" y="9496"/>
                    <a:pt x="1396" y="9496"/>
                  </a:cubicBezTo>
                  <a:cubicBezTo>
                    <a:pt x="2165" y="9496"/>
                    <a:pt x="2792" y="8868"/>
                    <a:pt x="2792" y="8099"/>
                  </a:cubicBezTo>
                  <a:lnTo>
                    <a:pt x="2792" y="7683"/>
                  </a:lnTo>
                  <a:lnTo>
                    <a:pt x="3586" y="8874"/>
                  </a:lnTo>
                  <a:cubicBezTo>
                    <a:pt x="3844" y="9263"/>
                    <a:pt x="4279" y="9496"/>
                    <a:pt x="4748" y="9496"/>
                  </a:cubicBezTo>
                  <a:cubicBezTo>
                    <a:pt x="5024" y="9496"/>
                    <a:pt x="5291" y="9415"/>
                    <a:pt x="5521" y="9261"/>
                  </a:cubicBezTo>
                  <a:cubicBezTo>
                    <a:pt x="5832" y="9054"/>
                    <a:pt x="6043" y="8739"/>
                    <a:pt x="6117" y="8373"/>
                  </a:cubicBezTo>
                  <a:cubicBezTo>
                    <a:pt x="6190" y="8007"/>
                    <a:pt x="6115" y="7635"/>
                    <a:pt x="5909" y="7324"/>
                  </a:cubicBezTo>
                  <a:lnTo>
                    <a:pt x="4534" y="5261"/>
                  </a:lnTo>
                  <a:lnTo>
                    <a:pt x="5176" y="4619"/>
                  </a:lnTo>
                  <a:cubicBezTo>
                    <a:pt x="5721" y="4074"/>
                    <a:pt x="5721" y="3188"/>
                    <a:pt x="5176" y="2643"/>
                  </a:cubicBezTo>
                  <a:cubicBezTo>
                    <a:pt x="4904" y="2372"/>
                    <a:pt x="4546" y="2236"/>
                    <a:pt x="4188" y="2236"/>
                  </a:cubicBezTo>
                  <a:cubicBezTo>
                    <a:pt x="3831" y="2236"/>
                    <a:pt x="3473" y="2372"/>
                    <a:pt x="3202" y="2643"/>
                  </a:cubicBezTo>
                  <a:lnTo>
                    <a:pt x="2792" y="3054"/>
                  </a:lnTo>
                  <a:lnTo>
                    <a:pt x="2792" y="1398"/>
                  </a:lnTo>
                  <a:cubicBezTo>
                    <a:pt x="2792" y="627"/>
                    <a:pt x="2165" y="0"/>
                    <a:pt x="1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837882" y="4426561"/>
            <a:ext cx="279490" cy="279461"/>
            <a:chOff x="6669907" y="1561258"/>
            <a:chExt cx="397907" cy="397866"/>
          </a:xfrm>
        </p:grpSpPr>
        <p:sp>
          <p:nvSpPr>
            <p:cNvPr id="891" name="Google Shape;891;p40"/>
            <p:cNvSpPr/>
            <p:nvPr/>
          </p:nvSpPr>
          <p:spPr>
            <a:xfrm>
              <a:off x="6950454" y="1655253"/>
              <a:ext cx="23312" cy="23354"/>
            </a:xfrm>
            <a:custGeom>
              <a:rect b="b" l="l" r="r" t="t"/>
              <a:pathLst>
                <a:path extrusionOk="0" h="1119" w="1117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740633" y="1725228"/>
              <a:ext cx="36919" cy="39632"/>
            </a:xfrm>
            <a:custGeom>
              <a:rect b="b" l="l" r="r" t="t"/>
              <a:pathLst>
                <a:path extrusionOk="0" h="1899" w="1769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763944" y="1725228"/>
              <a:ext cx="209827" cy="139892"/>
            </a:xfrm>
            <a:custGeom>
              <a:rect b="b" l="l" r="r" t="t"/>
              <a:pathLst>
                <a:path extrusionOk="0" h="6703" w="10054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669907" y="1561258"/>
              <a:ext cx="397907" cy="397866"/>
            </a:xfrm>
            <a:custGeom>
              <a:rect b="b" l="l" r="r" t="t"/>
              <a:pathLst>
                <a:path extrusionOk="0" h="19064" w="19066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60158" y="1725228"/>
              <a:ext cx="36940" cy="39632"/>
            </a:xfrm>
            <a:custGeom>
              <a:rect b="b" l="l" r="r" t="t"/>
              <a:pathLst>
                <a:path extrusionOk="0" h="1899" w="177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6212250" y="4426561"/>
            <a:ext cx="279461" cy="279461"/>
            <a:chOff x="7199196" y="1561258"/>
            <a:chExt cx="397866" cy="397866"/>
          </a:xfrm>
        </p:grpSpPr>
        <p:sp>
          <p:nvSpPr>
            <p:cNvPr id="897" name="Google Shape;897;p40"/>
            <p:cNvSpPr/>
            <p:nvPr/>
          </p:nvSpPr>
          <p:spPr>
            <a:xfrm>
              <a:off x="7363167" y="1701896"/>
              <a:ext cx="69935" cy="69977"/>
            </a:xfrm>
            <a:custGeom>
              <a:rect b="b" l="l" r="r" t="t"/>
              <a:pathLst>
                <a:path extrusionOk="0" h="3353" w="3351">
                  <a:moveTo>
                    <a:pt x="1675" y="0"/>
                  </a:moveTo>
                  <a:cubicBezTo>
                    <a:pt x="1675" y="925"/>
                    <a:pt x="923" y="1677"/>
                    <a:pt x="0" y="1677"/>
                  </a:cubicBezTo>
                  <a:cubicBezTo>
                    <a:pt x="0" y="2601"/>
                    <a:pt x="752" y="3352"/>
                    <a:pt x="1675" y="3352"/>
                  </a:cubicBezTo>
                  <a:cubicBezTo>
                    <a:pt x="2599" y="3352"/>
                    <a:pt x="3351" y="2601"/>
                    <a:pt x="3351" y="1677"/>
                  </a:cubicBezTo>
                  <a:cubicBezTo>
                    <a:pt x="3351" y="752"/>
                    <a:pt x="2599" y="0"/>
                    <a:pt x="16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16523" y="1655253"/>
              <a:ext cx="163203" cy="209869"/>
            </a:xfrm>
            <a:custGeom>
              <a:rect b="b" l="l" r="r" t="t"/>
              <a:pathLst>
                <a:path extrusionOk="0" h="10056" w="7820">
                  <a:moveTo>
                    <a:pt x="3910" y="1119"/>
                  </a:moveTo>
                  <a:cubicBezTo>
                    <a:pt x="5449" y="1119"/>
                    <a:pt x="6704" y="2371"/>
                    <a:pt x="6704" y="3910"/>
                  </a:cubicBezTo>
                  <a:cubicBezTo>
                    <a:pt x="6704" y="5451"/>
                    <a:pt x="5449" y="6704"/>
                    <a:pt x="3910" y="6704"/>
                  </a:cubicBezTo>
                  <a:cubicBezTo>
                    <a:pt x="2371" y="6704"/>
                    <a:pt x="1117" y="5451"/>
                    <a:pt x="1117" y="3912"/>
                  </a:cubicBezTo>
                  <a:cubicBezTo>
                    <a:pt x="1117" y="3652"/>
                    <a:pt x="1161" y="3383"/>
                    <a:pt x="1251" y="3091"/>
                  </a:cubicBezTo>
                  <a:cubicBezTo>
                    <a:pt x="1299" y="2939"/>
                    <a:pt x="1409" y="2814"/>
                    <a:pt x="1554" y="2746"/>
                  </a:cubicBezTo>
                  <a:cubicBezTo>
                    <a:pt x="1627" y="2713"/>
                    <a:pt x="1706" y="2696"/>
                    <a:pt x="1786" y="2696"/>
                  </a:cubicBezTo>
                  <a:cubicBezTo>
                    <a:pt x="1863" y="2696"/>
                    <a:pt x="1940" y="2712"/>
                    <a:pt x="2012" y="2745"/>
                  </a:cubicBezTo>
                  <a:cubicBezTo>
                    <a:pt x="2088" y="2779"/>
                    <a:pt x="2165" y="2794"/>
                    <a:pt x="2239" y="2794"/>
                  </a:cubicBezTo>
                  <a:cubicBezTo>
                    <a:pt x="2538" y="2794"/>
                    <a:pt x="2794" y="2541"/>
                    <a:pt x="2794" y="2235"/>
                  </a:cubicBezTo>
                  <a:cubicBezTo>
                    <a:pt x="2794" y="1934"/>
                    <a:pt x="2584" y="1911"/>
                    <a:pt x="2746" y="1554"/>
                  </a:cubicBezTo>
                  <a:cubicBezTo>
                    <a:pt x="2812" y="1409"/>
                    <a:pt x="2937" y="1299"/>
                    <a:pt x="3089" y="1252"/>
                  </a:cubicBezTo>
                  <a:cubicBezTo>
                    <a:pt x="3381" y="1163"/>
                    <a:pt x="3650" y="1119"/>
                    <a:pt x="3910" y="1119"/>
                  </a:cubicBezTo>
                  <a:close/>
                  <a:moveTo>
                    <a:pt x="3910" y="1"/>
                  </a:moveTo>
                  <a:cubicBezTo>
                    <a:pt x="1756" y="1"/>
                    <a:pt x="1" y="1756"/>
                    <a:pt x="1" y="3912"/>
                  </a:cubicBezTo>
                  <a:cubicBezTo>
                    <a:pt x="1" y="6194"/>
                    <a:pt x="3139" y="9964"/>
                    <a:pt x="3917" y="10056"/>
                  </a:cubicBezTo>
                  <a:cubicBezTo>
                    <a:pt x="4682" y="9964"/>
                    <a:pt x="7820" y="6194"/>
                    <a:pt x="7820" y="3912"/>
                  </a:cubicBezTo>
                  <a:cubicBezTo>
                    <a:pt x="7820" y="1756"/>
                    <a:pt x="6065" y="1"/>
                    <a:pt x="39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199196" y="1561258"/>
              <a:ext cx="397866" cy="397866"/>
            </a:xfrm>
            <a:custGeom>
              <a:rect b="b" l="l" r="r" t="t"/>
              <a:pathLst>
                <a:path extrusionOk="0" h="19064" w="19064">
                  <a:moveTo>
                    <a:pt x="9532" y="3389"/>
                  </a:moveTo>
                  <a:cubicBezTo>
                    <a:pt x="12304" y="3389"/>
                    <a:pt x="14560" y="5644"/>
                    <a:pt x="14560" y="8416"/>
                  </a:cubicBezTo>
                  <a:cubicBezTo>
                    <a:pt x="14560" y="11045"/>
                    <a:pt x="11089" y="15676"/>
                    <a:pt x="9532" y="15676"/>
                  </a:cubicBezTo>
                  <a:cubicBezTo>
                    <a:pt x="7974" y="15676"/>
                    <a:pt x="4507" y="11045"/>
                    <a:pt x="4507" y="8416"/>
                  </a:cubicBezTo>
                  <a:cubicBezTo>
                    <a:pt x="4507" y="5644"/>
                    <a:pt x="6760" y="3389"/>
                    <a:pt x="9532" y="3389"/>
                  </a:cubicBezTo>
                  <a:close/>
                  <a:moveTo>
                    <a:pt x="9532" y="1"/>
                  </a:moveTo>
                  <a:cubicBezTo>
                    <a:pt x="4296" y="1"/>
                    <a:pt x="1" y="4296"/>
                    <a:pt x="1" y="9532"/>
                  </a:cubicBezTo>
                  <a:cubicBezTo>
                    <a:pt x="1" y="14769"/>
                    <a:pt x="4296" y="19064"/>
                    <a:pt x="9532" y="19064"/>
                  </a:cubicBezTo>
                  <a:cubicBezTo>
                    <a:pt x="14769" y="19064"/>
                    <a:pt x="19064" y="14769"/>
                    <a:pt x="19064" y="9532"/>
                  </a:cubicBezTo>
                  <a:cubicBezTo>
                    <a:pt x="19064" y="4296"/>
                    <a:pt x="14769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0"/>
          <p:cNvGrpSpPr/>
          <p:nvPr/>
        </p:nvGrpSpPr>
        <p:grpSpPr>
          <a:xfrm>
            <a:off x="3592360" y="4468039"/>
            <a:ext cx="279490" cy="196505"/>
            <a:chOff x="3386036" y="1746339"/>
            <a:chExt cx="397907" cy="279762"/>
          </a:xfrm>
        </p:grpSpPr>
        <p:sp>
          <p:nvSpPr>
            <p:cNvPr id="901" name="Google Shape;901;p40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4340466" y="4426546"/>
            <a:ext cx="279490" cy="279490"/>
            <a:chOff x="4417380" y="1687279"/>
            <a:chExt cx="397907" cy="397907"/>
          </a:xfrm>
        </p:grpSpPr>
        <p:sp>
          <p:nvSpPr>
            <p:cNvPr id="904" name="Google Shape;904;p40"/>
            <p:cNvSpPr/>
            <p:nvPr/>
          </p:nvSpPr>
          <p:spPr>
            <a:xfrm>
              <a:off x="4417380" y="1687279"/>
              <a:ext cx="397907" cy="397907"/>
            </a:xfrm>
            <a:custGeom>
              <a:rect b="b" l="l" r="r" t="t"/>
              <a:pathLst>
                <a:path extrusionOk="0" h="19066" w="19066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492363" y="1768878"/>
              <a:ext cx="248270" cy="234704"/>
            </a:xfrm>
            <a:custGeom>
              <a:rect b="b" l="l" r="r" t="t"/>
              <a:pathLst>
                <a:path extrusionOk="0" h="11246" w="11896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3218007" y="4426553"/>
            <a:ext cx="279476" cy="279476"/>
            <a:chOff x="2869999" y="1687279"/>
            <a:chExt cx="397887" cy="397887"/>
          </a:xfrm>
        </p:grpSpPr>
        <p:sp>
          <p:nvSpPr>
            <p:cNvPr id="907" name="Google Shape;907;p40"/>
            <p:cNvSpPr/>
            <p:nvPr/>
          </p:nvSpPr>
          <p:spPr>
            <a:xfrm>
              <a:off x="2994590" y="1833740"/>
              <a:ext cx="148657" cy="81685"/>
            </a:xfrm>
            <a:custGeom>
              <a:rect b="b" l="l" r="r" t="t"/>
              <a:pathLst>
                <a:path extrusionOk="0" h="3914" w="7123">
                  <a:moveTo>
                    <a:pt x="2491" y="0"/>
                  </a:moveTo>
                  <a:lnTo>
                    <a:pt x="1" y="3112"/>
                  </a:lnTo>
                  <a:lnTo>
                    <a:pt x="1" y="3112"/>
                  </a:lnTo>
                  <a:lnTo>
                    <a:pt x="2196" y="2015"/>
                  </a:lnTo>
                  <a:cubicBezTo>
                    <a:pt x="2275" y="1975"/>
                    <a:pt x="2360" y="1956"/>
                    <a:pt x="2445" y="1956"/>
                  </a:cubicBezTo>
                  <a:cubicBezTo>
                    <a:pt x="2590" y="1956"/>
                    <a:pt x="2733" y="2012"/>
                    <a:pt x="2840" y="2119"/>
                  </a:cubicBezTo>
                  <a:lnTo>
                    <a:pt x="4634" y="3913"/>
                  </a:lnTo>
                  <a:lnTo>
                    <a:pt x="7123" y="800"/>
                  </a:lnTo>
                  <a:lnTo>
                    <a:pt x="4929" y="1897"/>
                  </a:lnTo>
                  <a:cubicBezTo>
                    <a:pt x="4850" y="1937"/>
                    <a:pt x="4764" y="1957"/>
                    <a:pt x="4679" y="1957"/>
                  </a:cubicBezTo>
                  <a:cubicBezTo>
                    <a:pt x="4535" y="1957"/>
                    <a:pt x="4392" y="1900"/>
                    <a:pt x="4285" y="1792"/>
                  </a:cubicBezTo>
                  <a:lnTo>
                    <a:pt x="24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2869999" y="1687279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8420" y="5623"/>
                  </a:moveTo>
                  <a:cubicBezTo>
                    <a:pt x="8569" y="5623"/>
                    <a:pt x="8707" y="5682"/>
                    <a:pt x="8810" y="5787"/>
                  </a:cubicBezTo>
                  <a:lnTo>
                    <a:pt x="10759" y="7736"/>
                  </a:lnTo>
                  <a:lnTo>
                    <a:pt x="14867" y="5683"/>
                  </a:lnTo>
                  <a:cubicBezTo>
                    <a:pt x="14947" y="5643"/>
                    <a:pt x="15033" y="5624"/>
                    <a:pt x="15118" y="5624"/>
                  </a:cubicBezTo>
                  <a:cubicBezTo>
                    <a:pt x="15283" y="5624"/>
                    <a:pt x="15443" y="5695"/>
                    <a:pt x="15552" y="5829"/>
                  </a:cubicBezTo>
                  <a:cubicBezTo>
                    <a:pt x="15716" y="6035"/>
                    <a:pt x="15718" y="6325"/>
                    <a:pt x="15553" y="6530"/>
                  </a:cubicBezTo>
                  <a:lnTo>
                    <a:pt x="11085" y="12116"/>
                  </a:lnTo>
                  <a:cubicBezTo>
                    <a:pt x="10973" y="12256"/>
                    <a:pt x="10812" y="12324"/>
                    <a:pt x="10652" y="12324"/>
                  </a:cubicBezTo>
                  <a:cubicBezTo>
                    <a:pt x="10507" y="12324"/>
                    <a:pt x="10363" y="12269"/>
                    <a:pt x="10255" y="12161"/>
                  </a:cubicBezTo>
                  <a:lnTo>
                    <a:pt x="8306" y="10211"/>
                  </a:lnTo>
                  <a:lnTo>
                    <a:pt x="4196" y="12267"/>
                  </a:lnTo>
                  <a:cubicBezTo>
                    <a:pt x="4117" y="12306"/>
                    <a:pt x="4032" y="12325"/>
                    <a:pt x="3948" y="12325"/>
                  </a:cubicBezTo>
                  <a:cubicBezTo>
                    <a:pt x="3784" y="12325"/>
                    <a:pt x="3622" y="12253"/>
                    <a:pt x="3514" y="12118"/>
                  </a:cubicBezTo>
                  <a:cubicBezTo>
                    <a:pt x="3347" y="11913"/>
                    <a:pt x="3347" y="11623"/>
                    <a:pt x="3510" y="11418"/>
                  </a:cubicBezTo>
                  <a:lnTo>
                    <a:pt x="7979" y="5833"/>
                  </a:lnTo>
                  <a:cubicBezTo>
                    <a:pt x="8078" y="5709"/>
                    <a:pt x="8226" y="5633"/>
                    <a:pt x="8384" y="5624"/>
                  </a:cubicBezTo>
                  <a:cubicBezTo>
                    <a:pt x="8396" y="5623"/>
                    <a:pt x="8408" y="5623"/>
                    <a:pt x="8420" y="5623"/>
                  </a:cubicBezTo>
                  <a:close/>
                  <a:moveTo>
                    <a:pt x="9532" y="1"/>
                  </a:moveTo>
                  <a:cubicBezTo>
                    <a:pt x="4297" y="1"/>
                    <a:pt x="0" y="4046"/>
                    <a:pt x="0" y="8975"/>
                  </a:cubicBezTo>
                  <a:cubicBezTo>
                    <a:pt x="0" y="11616"/>
                    <a:pt x="1255" y="14085"/>
                    <a:pt x="3388" y="15787"/>
                  </a:cubicBezTo>
                  <a:lnTo>
                    <a:pt x="3388" y="18506"/>
                  </a:lnTo>
                  <a:cubicBezTo>
                    <a:pt x="3388" y="18699"/>
                    <a:pt x="3489" y="18879"/>
                    <a:pt x="3653" y="18980"/>
                  </a:cubicBezTo>
                  <a:cubicBezTo>
                    <a:pt x="3742" y="19036"/>
                    <a:pt x="3843" y="19064"/>
                    <a:pt x="3946" y="19064"/>
                  </a:cubicBezTo>
                  <a:cubicBezTo>
                    <a:pt x="4031" y="19064"/>
                    <a:pt x="4117" y="19045"/>
                    <a:pt x="4196" y="19005"/>
                  </a:cubicBezTo>
                  <a:lnTo>
                    <a:pt x="6970" y="17581"/>
                  </a:lnTo>
                  <a:cubicBezTo>
                    <a:pt x="7802" y="17799"/>
                    <a:pt x="8661" y="17910"/>
                    <a:pt x="9532" y="17910"/>
                  </a:cubicBezTo>
                  <a:cubicBezTo>
                    <a:pt x="14768" y="17910"/>
                    <a:pt x="19065" y="13901"/>
                    <a:pt x="19065" y="8975"/>
                  </a:cubicBezTo>
                  <a:cubicBezTo>
                    <a:pt x="19065" y="4046"/>
                    <a:pt x="14768" y="1"/>
                    <a:pt x="95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3966728" y="4426817"/>
            <a:ext cx="278860" cy="278948"/>
            <a:chOff x="3902887" y="1687655"/>
            <a:chExt cx="397010" cy="397135"/>
          </a:xfrm>
        </p:grpSpPr>
        <p:sp>
          <p:nvSpPr>
            <p:cNvPr id="910" name="Google Shape;910;p40"/>
            <p:cNvSpPr/>
            <p:nvPr/>
          </p:nvSpPr>
          <p:spPr>
            <a:xfrm>
              <a:off x="4023345" y="1785845"/>
              <a:ext cx="156275" cy="200269"/>
            </a:xfrm>
            <a:custGeom>
              <a:rect b="b" l="l" r="r" t="t"/>
              <a:pathLst>
                <a:path extrusionOk="0" h="9596" w="7488">
                  <a:moveTo>
                    <a:pt x="3585" y="1"/>
                  </a:moveTo>
                  <a:cubicBezTo>
                    <a:pt x="3550" y="1"/>
                    <a:pt x="36" y="31"/>
                    <a:pt x="36" y="2561"/>
                  </a:cubicBezTo>
                  <a:cubicBezTo>
                    <a:pt x="36" y="4296"/>
                    <a:pt x="1381" y="4712"/>
                    <a:pt x="3429" y="5147"/>
                  </a:cubicBezTo>
                  <a:cubicBezTo>
                    <a:pt x="4813" y="5440"/>
                    <a:pt x="6242" y="5745"/>
                    <a:pt x="6242" y="7084"/>
                  </a:cubicBezTo>
                  <a:cubicBezTo>
                    <a:pt x="6242" y="8290"/>
                    <a:pt x="4968" y="9010"/>
                    <a:pt x="3737" y="9010"/>
                  </a:cubicBezTo>
                  <a:cubicBezTo>
                    <a:pt x="2265" y="9010"/>
                    <a:pt x="1591" y="8227"/>
                    <a:pt x="1100" y="7655"/>
                  </a:cubicBezTo>
                  <a:cubicBezTo>
                    <a:pt x="793" y="7298"/>
                    <a:pt x="640" y="7140"/>
                    <a:pt x="463" y="7140"/>
                  </a:cubicBezTo>
                  <a:cubicBezTo>
                    <a:pt x="330" y="7140"/>
                    <a:pt x="1" y="7243"/>
                    <a:pt x="1" y="7485"/>
                  </a:cubicBezTo>
                  <a:cubicBezTo>
                    <a:pt x="1" y="8301"/>
                    <a:pt x="1016" y="9596"/>
                    <a:pt x="3744" y="9596"/>
                  </a:cubicBezTo>
                  <a:cubicBezTo>
                    <a:pt x="5165" y="9594"/>
                    <a:pt x="6203" y="9265"/>
                    <a:pt x="6831" y="8616"/>
                  </a:cubicBezTo>
                  <a:cubicBezTo>
                    <a:pt x="7479" y="7947"/>
                    <a:pt x="7487" y="7116"/>
                    <a:pt x="7482" y="6957"/>
                  </a:cubicBezTo>
                  <a:cubicBezTo>
                    <a:pt x="7482" y="5087"/>
                    <a:pt x="6088" y="4674"/>
                    <a:pt x="3964" y="4255"/>
                  </a:cubicBezTo>
                  <a:cubicBezTo>
                    <a:pt x="2598" y="3986"/>
                    <a:pt x="1186" y="3709"/>
                    <a:pt x="1186" y="2410"/>
                  </a:cubicBezTo>
                  <a:cubicBezTo>
                    <a:pt x="1186" y="1420"/>
                    <a:pt x="2170" y="675"/>
                    <a:pt x="3475" y="675"/>
                  </a:cubicBezTo>
                  <a:cubicBezTo>
                    <a:pt x="4868" y="675"/>
                    <a:pt x="5485" y="1305"/>
                    <a:pt x="5938" y="1766"/>
                  </a:cubicBezTo>
                  <a:cubicBezTo>
                    <a:pt x="6247" y="2081"/>
                    <a:pt x="6375" y="2191"/>
                    <a:pt x="6598" y="2191"/>
                  </a:cubicBezTo>
                  <a:cubicBezTo>
                    <a:pt x="6794" y="2191"/>
                    <a:pt x="7082" y="2072"/>
                    <a:pt x="7082" y="1818"/>
                  </a:cubicBezTo>
                  <a:cubicBezTo>
                    <a:pt x="7082" y="1381"/>
                    <a:pt x="5803" y="1"/>
                    <a:pt x="3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3902887" y="1687655"/>
              <a:ext cx="397010" cy="397135"/>
            </a:xfrm>
            <a:custGeom>
              <a:rect b="b" l="l" r="r" t="t"/>
              <a:pathLst>
                <a:path extrusionOk="0" h="19029" w="19023">
                  <a:moveTo>
                    <a:pt x="9357" y="3591"/>
                  </a:moveTo>
                  <a:cubicBezTo>
                    <a:pt x="11911" y="3591"/>
                    <a:pt x="13969" y="5196"/>
                    <a:pt x="13969" y="6523"/>
                  </a:cubicBezTo>
                  <a:cubicBezTo>
                    <a:pt x="13969" y="7455"/>
                    <a:pt x="13157" y="8010"/>
                    <a:pt x="12370" y="8010"/>
                  </a:cubicBezTo>
                  <a:cubicBezTo>
                    <a:pt x="11658" y="8010"/>
                    <a:pt x="11246" y="7589"/>
                    <a:pt x="10914" y="7251"/>
                  </a:cubicBezTo>
                  <a:cubicBezTo>
                    <a:pt x="10514" y="6845"/>
                    <a:pt x="10171" y="6494"/>
                    <a:pt x="9247" y="6494"/>
                  </a:cubicBezTo>
                  <a:cubicBezTo>
                    <a:pt x="8481" y="6494"/>
                    <a:pt x="8073" y="6855"/>
                    <a:pt x="8073" y="7115"/>
                  </a:cubicBezTo>
                  <a:cubicBezTo>
                    <a:pt x="8073" y="7497"/>
                    <a:pt x="9028" y="7685"/>
                    <a:pt x="9950" y="7867"/>
                  </a:cubicBezTo>
                  <a:cubicBezTo>
                    <a:pt x="11710" y="8214"/>
                    <a:pt x="14369" y="8739"/>
                    <a:pt x="14369" y="11635"/>
                  </a:cubicBezTo>
                  <a:cubicBezTo>
                    <a:pt x="14379" y="11960"/>
                    <a:pt x="14340" y="13128"/>
                    <a:pt x="13404" y="14096"/>
                  </a:cubicBezTo>
                  <a:cubicBezTo>
                    <a:pt x="12561" y="14970"/>
                    <a:pt x="11252" y="15414"/>
                    <a:pt x="9518" y="15415"/>
                  </a:cubicBezTo>
                  <a:lnTo>
                    <a:pt x="9516" y="15415"/>
                  </a:lnTo>
                  <a:cubicBezTo>
                    <a:pt x="5952" y="15415"/>
                    <a:pt x="4658" y="13487"/>
                    <a:pt x="4658" y="12190"/>
                  </a:cubicBezTo>
                  <a:cubicBezTo>
                    <a:pt x="4658" y="11290"/>
                    <a:pt x="5476" y="10731"/>
                    <a:pt x="6235" y="10731"/>
                  </a:cubicBezTo>
                  <a:cubicBezTo>
                    <a:pt x="6942" y="10731"/>
                    <a:pt x="7354" y="11210"/>
                    <a:pt x="7717" y="11633"/>
                  </a:cubicBezTo>
                  <a:cubicBezTo>
                    <a:pt x="8145" y="12132"/>
                    <a:pt x="8549" y="12601"/>
                    <a:pt x="9509" y="12601"/>
                  </a:cubicBezTo>
                  <a:cubicBezTo>
                    <a:pt x="10165" y="12601"/>
                    <a:pt x="10898" y="12254"/>
                    <a:pt x="10898" y="11789"/>
                  </a:cubicBezTo>
                  <a:cubicBezTo>
                    <a:pt x="10898" y="11384"/>
                    <a:pt x="10135" y="11191"/>
                    <a:pt x="8970" y="10943"/>
                  </a:cubicBezTo>
                  <a:cubicBezTo>
                    <a:pt x="7165" y="10559"/>
                    <a:pt x="4694" y="10032"/>
                    <a:pt x="4694" y="7266"/>
                  </a:cubicBezTo>
                  <a:cubicBezTo>
                    <a:pt x="4694" y="4359"/>
                    <a:pt x="7744" y="3591"/>
                    <a:pt x="9357" y="3591"/>
                  </a:cubicBezTo>
                  <a:close/>
                  <a:moveTo>
                    <a:pt x="5202" y="0"/>
                  </a:moveTo>
                  <a:cubicBezTo>
                    <a:pt x="2338" y="0"/>
                    <a:pt x="6" y="2303"/>
                    <a:pt x="1" y="5148"/>
                  </a:cubicBezTo>
                  <a:lnTo>
                    <a:pt x="1" y="5159"/>
                  </a:lnTo>
                  <a:cubicBezTo>
                    <a:pt x="2" y="6225"/>
                    <a:pt x="261" y="6830"/>
                    <a:pt x="469" y="7319"/>
                  </a:cubicBezTo>
                  <a:cubicBezTo>
                    <a:pt x="609" y="7646"/>
                    <a:pt x="712" y="7885"/>
                    <a:pt x="712" y="8212"/>
                  </a:cubicBezTo>
                  <a:cubicBezTo>
                    <a:pt x="712" y="8219"/>
                    <a:pt x="632" y="9035"/>
                    <a:pt x="632" y="9553"/>
                  </a:cubicBezTo>
                  <a:cubicBezTo>
                    <a:pt x="632" y="12302"/>
                    <a:pt x="2927" y="18423"/>
                    <a:pt x="9541" y="18423"/>
                  </a:cubicBezTo>
                  <a:cubicBezTo>
                    <a:pt x="10171" y="18423"/>
                    <a:pt x="10931" y="18343"/>
                    <a:pt x="10931" y="18343"/>
                  </a:cubicBezTo>
                  <a:cubicBezTo>
                    <a:pt x="11190" y="18343"/>
                    <a:pt x="11441" y="18446"/>
                    <a:pt x="11759" y="18577"/>
                  </a:cubicBezTo>
                  <a:cubicBezTo>
                    <a:pt x="12509" y="18886"/>
                    <a:pt x="13241" y="19028"/>
                    <a:pt x="13937" y="19028"/>
                  </a:cubicBezTo>
                  <a:cubicBezTo>
                    <a:pt x="15330" y="19028"/>
                    <a:pt x="16576" y="18458"/>
                    <a:pt x="17517" y="17520"/>
                  </a:cubicBezTo>
                  <a:cubicBezTo>
                    <a:pt x="18489" y="16555"/>
                    <a:pt x="19023" y="15260"/>
                    <a:pt x="19023" y="13878"/>
                  </a:cubicBezTo>
                  <a:cubicBezTo>
                    <a:pt x="19023" y="12804"/>
                    <a:pt x="18763" y="12198"/>
                    <a:pt x="18554" y="11708"/>
                  </a:cubicBezTo>
                  <a:cubicBezTo>
                    <a:pt x="18414" y="11380"/>
                    <a:pt x="18312" y="11141"/>
                    <a:pt x="18312" y="10814"/>
                  </a:cubicBezTo>
                  <a:cubicBezTo>
                    <a:pt x="18312" y="10804"/>
                    <a:pt x="18391" y="9993"/>
                    <a:pt x="18391" y="9473"/>
                  </a:cubicBezTo>
                  <a:cubicBezTo>
                    <a:pt x="18391" y="6724"/>
                    <a:pt x="16095" y="603"/>
                    <a:pt x="9483" y="603"/>
                  </a:cubicBezTo>
                  <a:cubicBezTo>
                    <a:pt x="8853" y="603"/>
                    <a:pt x="8092" y="683"/>
                    <a:pt x="8092" y="683"/>
                  </a:cubicBezTo>
                  <a:cubicBezTo>
                    <a:pt x="7832" y="683"/>
                    <a:pt x="7583" y="580"/>
                    <a:pt x="7264" y="450"/>
                  </a:cubicBezTo>
                  <a:cubicBezTo>
                    <a:pt x="6767" y="244"/>
                    <a:pt x="6150" y="0"/>
                    <a:pt x="520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714834" y="4426546"/>
            <a:ext cx="279490" cy="279490"/>
            <a:chOff x="4933458" y="1687279"/>
            <a:chExt cx="397907" cy="397907"/>
          </a:xfrm>
        </p:grpSpPr>
        <p:sp>
          <p:nvSpPr>
            <p:cNvPr id="913" name="Google Shape;913;p40"/>
            <p:cNvSpPr/>
            <p:nvPr/>
          </p:nvSpPr>
          <p:spPr>
            <a:xfrm>
              <a:off x="5071801" y="1766541"/>
              <a:ext cx="125867" cy="241215"/>
            </a:xfrm>
            <a:custGeom>
              <a:rect b="b" l="l" r="r" t="t"/>
              <a:pathLst>
                <a:path extrusionOk="0" h="11558" w="6031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933458" y="1687279"/>
              <a:ext cx="397907" cy="397907"/>
            </a:xfrm>
            <a:custGeom>
              <a:rect b="b" l="l" r="r" t="t"/>
              <a:pathLst>
                <a:path extrusionOk="0" h="19066" w="19066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0"/>
          <p:cNvGrpSpPr/>
          <p:nvPr/>
        </p:nvGrpSpPr>
        <p:grpSpPr>
          <a:xfrm>
            <a:off x="2094198" y="4426553"/>
            <a:ext cx="279476" cy="279476"/>
            <a:chOff x="1379798" y="1723250"/>
            <a:chExt cx="397887" cy="397887"/>
          </a:xfrm>
        </p:grpSpPr>
        <p:sp>
          <p:nvSpPr>
            <p:cNvPr id="916" name="Google Shape;916;p4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0"/>
          <p:cNvGrpSpPr/>
          <p:nvPr/>
        </p:nvGrpSpPr>
        <p:grpSpPr>
          <a:xfrm>
            <a:off x="1345493" y="4426553"/>
            <a:ext cx="279490" cy="279476"/>
            <a:chOff x="266768" y="1721375"/>
            <a:chExt cx="397907" cy="397887"/>
          </a:xfrm>
        </p:grpSpPr>
        <p:sp>
          <p:nvSpPr>
            <p:cNvPr id="921" name="Google Shape;921;p4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1719859" y="4426553"/>
            <a:ext cx="279461" cy="279476"/>
            <a:chOff x="864491" y="1723250"/>
            <a:chExt cx="397866" cy="397887"/>
          </a:xfrm>
        </p:grpSpPr>
        <p:sp>
          <p:nvSpPr>
            <p:cNvPr id="924" name="Google Shape;924;p4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0"/>
          <p:cNvSpPr/>
          <p:nvPr/>
        </p:nvSpPr>
        <p:spPr>
          <a:xfrm>
            <a:off x="2468592" y="4451988"/>
            <a:ext cx="280329" cy="22863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0"/>
          <p:cNvGrpSpPr/>
          <p:nvPr/>
        </p:nvGrpSpPr>
        <p:grpSpPr>
          <a:xfrm>
            <a:off x="2843740" y="4426832"/>
            <a:ext cx="279388" cy="278918"/>
            <a:chOff x="2408992" y="1722875"/>
            <a:chExt cx="397761" cy="397093"/>
          </a:xfrm>
        </p:grpSpPr>
        <p:sp>
          <p:nvSpPr>
            <p:cNvPr id="929" name="Google Shape;929;p40"/>
            <p:cNvSpPr/>
            <p:nvPr/>
          </p:nvSpPr>
          <p:spPr>
            <a:xfrm>
              <a:off x="2492135" y="1827639"/>
              <a:ext cx="213667" cy="185326"/>
            </a:xfrm>
            <a:custGeom>
              <a:rect b="b" l="l" r="r" t="t"/>
              <a:pathLst>
                <a:path extrusionOk="0" h="8880" w="10238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408992" y="1722875"/>
              <a:ext cx="397761" cy="397093"/>
            </a:xfrm>
            <a:custGeom>
              <a:rect b="b" l="l" r="r" t="t"/>
              <a:pathLst>
                <a:path extrusionOk="0" h="19027" w="19059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0"/>
          <p:cNvGrpSpPr/>
          <p:nvPr/>
        </p:nvGrpSpPr>
        <p:grpSpPr>
          <a:xfrm>
            <a:off x="6576454" y="2738015"/>
            <a:ext cx="257472" cy="292918"/>
            <a:chOff x="7660859" y="2571753"/>
            <a:chExt cx="366561" cy="417024"/>
          </a:xfrm>
        </p:grpSpPr>
        <p:sp>
          <p:nvSpPr>
            <p:cNvPr id="932" name="Google Shape;932;p40"/>
            <p:cNvSpPr/>
            <p:nvPr/>
          </p:nvSpPr>
          <p:spPr>
            <a:xfrm>
              <a:off x="7770506" y="2633631"/>
              <a:ext cx="147259" cy="146633"/>
            </a:xfrm>
            <a:custGeom>
              <a:rect b="b" l="l" r="r" t="t"/>
              <a:pathLst>
                <a:path extrusionOk="0" h="7026" w="7056">
                  <a:moveTo>
                    <a:pt x="4114" y="2928"/>
                  </a:moveTo>
                  <a:lnTo>
                    <a:pt x="4114" y="4099"/>
                  </a:lnTo>
                  <a:lnTo>
                    <a:pt x="2943" y="4099"/>
                  </a:lnTo>
                  <a:lnTo>
                    <a:pt x="2943" y="2928"/>
                  </a:lnTo>
                  <a:close/>
                  <a:moveTo>
                    <a:pt x="2354" y="1"/>
                  </a:moveTo>
                  <a:cubicBezTo>
                    <a:pt x="2032" y="1"/>
                    <a:pt x="1771" y="263"/>
                    <a:pt x="1771" y="586"/>
                  </a:cubicBezTo>
                  <a:lnTo>
                    <a:pt x="1771" y="1757"/>
                  </a:lnTo>
                  <a:lnTo>
                    <a:pt x="618" y="1757"/>
                  </a:lnTo>
                  <a:cubicBezTo>
                    <a:pt x="301" y="1757"/>
                    <a:pt x="31" y="1999"/>
                    <a:pt x="17" y="2314"/>
                  </a:cubicBezTo>
                  <a:cubicBezTo>
                    <a:pt x="1" y="2650"/>
                    <a:pt x="268" y="2928"/>
                    <a:pt x="600" y="2928"/>
                  </a:cubicBezTo>
                  <a:lnTo>
                    <a:pt x="1771" y="2928"/>
                  </a:lnTo>
                  <a:lnTo>
                    <a:pt x="1771" y="4099"/>
                  </a:lnTo>
                  <a:lnTo>
                    <a:pt x="618" y="4099"/>
                  </a:lnTo>
                  <a:cubicBezTo>
                    <a:pt x="301" y="4099"/>
                    <a:pt x="31" y="4341"/>
                    <a:pt x="17" y="4656"/>
                  </a:cubicBezTo>
                  <a:cubicBezTo>
                    <a:pt x="1" y="4992"/>
                    <a:pt x="268" y="5270"/>
                    <a:pt x="600" y="5270"/>
                  </a:cubicBezTo>
                  <a:lnTo>
                    <a:pt x="1771" y="5270"/>
                  </a:lnTo>
                  <a:lnTo>
                    <a:pt x="1771" y="6423"/>
                  </a:lnTo>
                  <a:cubicBezTo>
                    <a:pt x="1771" y="6738"/>
                    <a:pt x="2014" y="7011"/>
                    <a:pt x="2329" y="7025"/>
                  </a:cubicBezTo>
                  <a:cubicBezTo>
                    <a:pt x="2338" y="7025"/>
                    <a:pt x="2348" y="7025"/>
                    <a:pt x="2357" y="7025"/>
                  </a:cubicBezTo>
                  <a:cubicBezTo>
                    <a:pt x="2680" y="7025"/>
                    <a:pt x="2943" y="6764"/>
                    <a:pt x="2943" y="6441"/>
                  </a:cubicBezTo>
                  <a:lnTo>
                    <a:pt x="2943" y="5270"/>
                  </a:lnTo>
                  <a:lnTo>
                    <a:pt x="4114" y="5270"/>
                  </a:lnTo>
                  <a:lnTo>
                    <a:pt x="4114" y="6423"/>
                  </a:lnTo>
                  <a:cubicBezTo>
                    <a:pt x="4114" y="6738"/>
                    <a:pt x="4356" y="7011"/>
                    <a:pt x="4671" y="7025"/>
                  </a:cubicBezTo>
                  <a:cubicBezTo>
                    <a:pt x="4680" y="7025"/>
                    <a:pt x="4690" y="7025"/>
                    <a:pt x="4699" y="7025"/>
                  </a:cubicBezTo>
                  <a:cubicBezTo>
                    <a:pt x="5023" y="7025"/>
                    <a:pt x="5285" y="6764"/>
                    <a:pt x="5285" y="6441"/>
                  </a:cubicBezTo>
                  <a:lnTo>
                    <a:pt x="5285" y="5270"/>
                  </a:lnTo>
                  <a:lnTo>
                    <a:pt x="6456" y="5270"/>
                  </a:lnTo>
                  <a:cubicBezTo>
                    <a:pt x="6788" y="5270"/>
                    <a:pt x="7056" y="4992"/>
                    <a:pt x="7040" y="4656"/>
                  </a:cubicBezTo>
                  <a:cubicBezTo>
                    <a:pt x="7025" y="4341"/>
                    <a:pt x="6753" y="4099"/>
                    <a:pt x="6438" y="4099"/>
                  </a:cubicBezTo>
                  <a:lnTo>
                    <a:pt x="5285" y="4099"/>
                  </a:lnTo>
                  <a:lnTo>
                    <a:pt x="5285" y="2928"/>
                  </a:lnTo>
                  <a:lnTo>
                    <a:pt x="6438" y="2928"/>
                  </a:lnTo>
                  <a:cubicBezTo>
                    <a:pt x="6753" y="2928"/>
                    <a:pt x="7025" y="2685"/>
                    <a:pt x="7040" y="2370"/>
                  </a:cubicBezTo>
                  <a:cubicBezTo>
                    <a:pt x="7056" y="2034"/>
                    <a:pt x="6788" y="1757"/>
                    <a:pt x="6456" y="1757"/>
                  </a:cubicBezTo>
                  <a:lnTo>
                    <a:pt x="5285" y="1757"/>
                  </a:lnTo>
                  <a:lnTo>
                    <a:pt x="5285" y="603"/>
                  </a:lnTo>
                  <a:cubicBezTo>
                    <a:pt x="5285" y="287"/>
                    <a:pt x="5042" y="16"/>
                    <a:pt x="4727" y="2"/>
                  </a:cubicBezTo>
                  <a:cubicBezTo>
                    <a:pt x="4717" y="1"/>
                    <a:pt x="4707" y="1"/>
                    <a:pt x="4696" y="1"/>
                  </a:cubicBezTo>
                  <a:cubicBezTo>
                    <a:pt x="4374" y="1"/>
                    <a:pt x="4114" y="263"/>
                    <a:pt x="4114" y="586"/>
                  </a:cubicBezTo>
                  <a:lnTo>
                    <a:pt x="4114" y="1757"/>
                  </a:lnTo>
                  <a:lnTo>
                    <a:pt x="2943" y="1757"/>
                  </a:lnTo>
                  <a:lnTo>
                    <a:pt x="2943" y="603"/>
                  </a:lnTo>
                  <a:cubicBezTo>
                    <a:pt x="2943" y="287"/>
                    <a:pt x="2700" y="16"/>
                    <a:pt x="2385" y="2"/>
                  </a:cubicBezTo>
                  <a:cubicBezTo>
                    <a:pt x="2375" y="1"/>
                    <a:pt x="2364" y="1"/>
                    <a:pt x="235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7730834" y="2792447"/>
              <a:ext cx="226648" cy="76781"/>
            </a:xfrm>
            <a:custGeom>
              <a:rect b="b" l="l" r="r" t="t"/>
              <a:pathLst>
                <a:path extrusionOk="0" h="3679" w="10860">
                  <a:moveTo>
                    <a:pt x="747" y="0"/>
                  </a:moveTo>
                  <a:cubicBezTo>
                    <a:pt x="280" y="0"/>
                    <a:pt x="0" y="520"/>
                    <a:pt x="258" y="910"/>
                  </a:cubicBezTo>
                  <a:cubicBezTo>
                    <a:pt x="1470" y="2730"/>
                    <a:pt x="3430" y="3678"/>
                    <a:pt x="5429" y="3678"/>
                  </a:cubicBezTo>
                  <a:cubicBezTo>
                    <a:pt x="7423" y="3678"/>
                    <a:pt x="9385" y="2733"/>
                    <a:pt x="10600" y="911"/>
                  </a:cubicBezTo>
                  <a:cubicBezTo>
                    <a:pt x="10860" y="523"/>
                    <a:pt x="10578" y="2"/>
                    <a:pt x="10116" y="2"/>
                  </a:cubicBezTo>
                  <a:cubicBezTo>
                    <a:pt x="10115" y="2"/>
                    <a:pt x="10114" y="2"/>
                    <a:pt x="10113" y="2"/>
                  </a:cubicBezTo>
                  <a:cubicBezTo>
                    <a:pt x="9924" y="2"/>
                    <a:pt x="9738" y="92"/>
                    <a:pt x="9625" y="262"/>
                  </a:cubicBezTo>
                  <a:cubicBezTo>
                    <a:pt x="8688" y="1668"/>
                    <a:pt x="7119" y="2507"/>
                    <a:pt x="5429" y="2507"/>
                  </a:cubicBezTo>
                  <a:cubicBezTo>
                    <a:pt x="3740" y="2507"/>
                    <a:pt x="2172" y="1668"/>
                    <a:pt x="1235" y="264"/>
                  </a:cubicBezTo>
                  <a:cubicBezTo>
                    <a:pt x="1125" y="101"/>
                    <a:pt x="943" y="0"/>
                    <a:pt x="7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660859" y="2571753"/>
              <a:ext cx="366561" cy="417024"/>
            </a:xfrm>
            <a:custGeom>
              <a:rect b="b" l="l" r="r" t="t"/>
              <a:pathLst>
                <a:path extrusionOk="0" h="19982" w="17564">
                  <a:moveTo>
                    <a:pt x="14636" y="1169"/>
                  </a:moveTo>
                  <a:cubicBezTo>
                    <a:pt x="15587" y="1169"/>
                    <a:pt x="16392" y="1992"/>
                    <a:pt x="16392" y="2965"/>
                  </a:cubicBezTo>
                  <a:lnTo>
                    <a:pt x="16392" y="14674"/>
                  </a:lnTo>
                  <a:cubicBezTo>
                    <a:pt x="16392" y="15643"/>
                    <a:pt x="15607" y="16431"/>
                    <a:pt x="14636" y="16431"/>
                  </a:cubicBezTo>
                  <a:lnTo>
                    <a:pt x="11124" y="16431"/>
                  </a:lnTo>
                  <a:cubicBezTo>
                    <a:pt x="10967" y="16431"/>
                    <a:pt x="10816" y="16493"/>
                    <a:pt x="10707" y="16604"/>
                  </a:cubicBezTo>
                  <a:lnTo>
                    <a:pt x="8782" y="18561"/>
                  </a:lnTo>
                  <a:lnTo>
                    <a:pt x="6857" y="16604"/>
                  </a:lnTo>
                  <a:cubicBezTo>
                    <a:pt x="6748" y="16493"/>
                    <a:pt x="6597" y="16431"/>
                    <a:pt x="6440" y="16431"/>
                  </a:cubicBezTo>
                  <a:lnTo>
                    <a:pt x="2928" y="16431"/>
                  </a:lnTo>
                  <a:cubicBezTo>
                    <a:pt x="1959" y="16431"/>
                    <a:pt x="1172" y="15643"/>
                    <a:pt x="1172" y="14674"/>
                  </a:cubicBezTo>
                  <a:lnTo>
                    <a:pt x="1172" y="2965"/>
                  </a:lnTo>
                  <a:cubicBezTo>
                    <a:pt x="1172" y="1992"/>
                    <a:pt x="1977" y="1169"/>
                    <a:pt x="2928" y="1169"/>
                  </a:cubicBezTo>
                  <a:close/>
                  <a:moveTo>
                    <a:pt x="2928" y="0"/>
                  </a:moveTo>
                  <a:cubicBezTo>
                    <a:pt x="1310" y="0"/>
                    <a:pt x="1" y="1346"/>
                    <a:pt x="1" y="2965"/>
                  </a:cubicBezTo>
                  <a:lnTo>
                    <a:pt x="1" y="14674"/>
                  </a:lnTo>
                  <a:cubicBezTo>
                    <a:pt x="1" y="16291"/>
                    <a:pt x="1312" y="17600"/>
                    <a:pt x="2928" y="17600"/>
                  </a:cubicBezTo>
                  <a:lnTo>
                    <a:pt x="6196" y="17600"/>
                  </a:lnTo>
                  <a:lnTo>
                    <a:pt x="8365" y="19806"/>
                  </a:lnTo>
                  <a:cubicBezTo>
                    <a:pt x="8474" y="19919"/>
                    <a:pt x="8625" y="19981"/>
                    <a:pt x="8782" y="19981"/>
                  </a:cubicBezTo>
                  <a:cubicBezTo>
                    <a:pt x="8940" y="19981"/>
                    <a:pt x="9090" y="19919"/>
                    <a:pt x="9200" y="19806"/>
                  </a:cubicBezTo>
                  <a:lnTo>
                    <a:pt x="11370" y="17600"/>
                  </a:lnTo>
                  <a:lnTo>
                    <a:pt x="14636" y="17600"/>
                  </a:lnTo>
                  <a:cubicBezTo>
                    <a:pt x="16251" y="17600"/>
                    <a:pt x="17563" y="16287"/>
                    <a:pt x="17563" y="14674"/>
                  </a:cubicBezTo>
                  <a:lnTo>
                    <a:pt x="17563" y="2965"/>
                  </a:lnTo>
                  <a:cubicBezTo>
                    <a:pt x="17563" y="1348"/>
                    <a:pt x="16254" y="0"/>
                    <a:pt x="14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0"/>
          <p:cNvGrpSpPr/>
          <p:nvPr/>
        </p:nvGrpSpPr>
        <p:grpSpPr>
          <a:xfrm>
            <a:off x="5079333" y="2738015"/>
            <a:ext cx="292918" cy="292918"/>
            <a:chOff x="5566722" y="2571753"/>
            <a:chExt cx="417024" cy="417024"/>
          </a:xfrm>
        </p:grpSpPr>
        <p:sp>
          <p:nvSpPr>
            <p:cNvPr id="936" name="Google Shape;936;p40"/>
            <p:cNvSpPr/>
            <p:nvPr/>
          </p:nvSpPr>
          <p:spPr>
            <a:xfrm>
              <a:off x="5566722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0" y="1171"/>
                  </a:moveTo>
                  <a:cubicBezTo>
                    <a:pt x="14855" y="1171"/>
                    <a:pt x="18810" y="5127"/>
                    <a:pt x="18810" y="9991"/>
                  </a:cubicBezTo>
                  <a:cubicBezTo>
                    <a:pt x="18810" y="14854"/>
                    <a:pt x="14855" y="18810"/>
                    <a:pt x="9990" y="18810"/>
                  </a:cubicBezTo>
                  <a:cubicBezTo>
                    <a:pt x="5127" y="18810"/>
                    <a:pt x="1170" y="14854"/>
                    <a:pt x="1170" y="9991"/>
                  </a:cubicBezTo>
                  <a:cubicBezTo>
                    <a:pt x="1170" y="5127"/>
                    <a:pt x="5127" y="1171"/>
                    <a:pt x="9990" y="1171"/>
                  </a:cubicBezTo>
                  <a:close/>
                  <a:moveTo>
                    <a:pt x="9990" y="0"/>
                  </a:moveTo>
                  <a:cubicBezTo>
                    <a:pt x="4488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0" y="19981"/>
                  </a:cubicBezTo>
                  <a:cubicBezTo>
                    <a:pt x="15492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5653037" y="2658069"/>
              <a:ext cx="207719" cy="243052"/>
            </a:xfrm>
            <a:custGeom>
              <a:rect b="b" l="l" r="r" t="t"/>
              <a:pathLst>
                <a:path extrusionOk="0" h="11646" w="9953">
                  <a:moveTo>
                    <a:pt x="8782" y="1300"/>
                  </a:moveTo>
                  <a:lnTo>
                    <a:pt x="8782" y="2448"/>
                  </a:lnTo>
                  <a:lnTo>
                    <a:pt x="4099" y="3384"/>
                  </a:lnTo>
                  <a:lnTo>
                    <a:pt x="4099" y="2236"/>
                  </a:lnTo>
                  <a:lnTo>
                    <a:pt x="8782" y="1300"/>
                  </a:lnTo>
                  <a:close/>
                  <a:moveTo>
                    <a:pt x="8782" y="7304"/>
                  </a:moveTo>
                  <a:lnTo>
                    <a:pt x="8782" y="8447"/>
                  </a:lnTo>
                  <a:cubicBezTo>
                    <a:pt x="8782" y="8766"/>
                    <a:pt x="8591" y="9047"/>
                    <a:pt x="8295" y="9165"/>
                  </a:cubicBezTo>
                  <a:cubicBezTo>
                    <a:pt x="8163" y="9218"/>
                    <a:pt x="7987" y="9306"/>
                    <a:pt x="7782" y="9306"/>
                  </a:cubicBezTo>
                  <a:cubicBezTo>
                    <a:pt x="7653" y="9306"/>
                    <a:pt x="7513" y="9271"/>
                    <a:pt x="7365" y="9171"/>
                  </a:cubicBezTo>
                  <a:cubicBezTo>
                    <a:pt x="6850" y="8824"/>
                    <a:pt x="6937" y="8042"/>
                    <a:pt x="7512" y="7812"/>
                  </a:cubicBezTo>
                  <a:lnTo>
                    <a:pt x="8782" y="7304"/>
                  </a:lnTo>
                  <a:close/>
                  <a:moveTo>
                    <a:pt x="2928" y="8475"/>
                  </a:moveTo>
                  <a:lnTo>
                    <a:pt x="2928" y="9618"/>
                  </a:lnTo>
                  <a:cubicBezTo>
                    <a:pt x="2928" y="9937"/>
                    <a:pt x="2737" y="10218"/>
                    <a:pt x="2442" y="10336"/>
                  </a:cubicBezTo>
                  <a:cubicBezTo>
                    <a:pt x="2308" y="10389"/>
                    <a:pt x="2132" y="10476"/>
                    <a:pt x="1928" y="10476"/>
                  </a:cubicBezTo>
                  <a:cubicBezTo>
                    <a:pt x="1799" y="10476"/>
                    <a:pt x="1659" y="10442"/>
                    <a:pt x="1511" y="10342"/>
                  </a:cubicBezTo>
                  <a:cubicBezTo>
                    <a:pt x="996" y="9993"/>
                    <a:pt x="1083" y="9213"/>
                    <a:pt x="1658" y="8983"/>
                  </a:cubicBezTo>
                  <a:lnTo>
                    <a:pt x="2928" y="8475"/>
                  </a:lnTo>
                  <a:close/>
                  <a:moveTo>
                    <a:pt x="9369" y="1"/>
                  </a:moveTo>
                  <a:cubicBezTo>
                    <a:pt x="9330" y="1"/>
                    <a:pt x="9291" y="4"/>
                    <a:pt x="9252" y="12"/>
                  </a:cubicBezTo>
                  <a:lnTo>
                    <a:pt x="3399" y="1182"/>
                  </a:lnTo>
                  <a:cubicBezTo>
                    <a:pt x="3124" y="1237"/>
                    <a:pt x="2928" y="1477"/>
                    <a:pt x="2928" y="1757"/>
                  </a:cubicBezTo>
                  <a:lnTo>
                    <a:pt x="2928" y="7214"/>
                  </a:lnTo>
                  <a:lnTo>
                    <a:pt x="1223" y="7897"/>
                  </a:lnTo>
                  <a:cubicBezTo>
                    <a:pt x="480" y="8192"/>
                    <a:pt x="0" y="8902"/>
                    <a:pt x="0" y="9701"/>
                  </a:cubicBezTo>
                  <a:cubicBezTo>
                    <a:pt x="0" y="10782"/>
                    <a:pt x="880" y="11645"/>
                    <a:pt x="1944" y="11645"/>
                  </a:cubicBezTo>
                  <a:cubicBezTo>
                    <a:pt x="2362" y="11645"/>
                    <a:pt x="2624" y="11523"/>
                    <a:pt x="2877" y="11423"/>
                  </a:cubicBezTo>
                  <a:cubicBezTo>
                    <a:pt x="3618" y="11125"/>
                    <a:pt x="4099" y="10418"/>
                    <a:pt x="4099" y="9618"/>
                  </a:cubicBezTo>
                  <a:lnTo>
                    <a:pt x="4099" y="4578"/>
                  </a:lnTo>
                  <a:lnTo>
                    <a:pt x="8782" y="3641"/>
                  </a:lnTo>
                  <a:lnTo>
                    <a:pt x="8782" y="6043"/>
                  </a:lnTo>
                  <a:lnTo>
                    <a:pt x="7076" y="6726"/>
                  </a:lnTo>
                  <a:cubicBezTo>
                    <a:pt x="6335" y="7023"/>
                    <a:pt x="5854" y="7731"/>
                    <a:pt x="5854" y="8530"/>
                  </a:cubicBezTo>
                  <a:cubicBezTo>
                    <a:pt x="5854" y="9611"/>
                    <a:pt x="6733" y="10476"/>
                    <a:pt x="7798" y="10476"/>
                  </a:cubicBezTo>
                  <a:cubicBezTo>
                    <a:pt x="8216" y="10476"/>
                    <a:pt x="8477" y="10354"/>
                    <a:pt x="8730" y="10251"/>
                  </a:cubicBezTo>
                  <a:cubicBezTo>
                    <a:pt x="9473" y="9956"/>
                    <a:pt x="9953" y="9247"/>
                    <a:pt x="9953" y="8447"/>
                  </a:cubicBezTo>
                  <a:lnTo>
                    <a:pt x="9953" y="586"/>
                  </a:lnTo>
                  <a:cubicBezTo>
                    <a:pt x="9953" y="410"/>
                    <a:pt x="9873" y="244"/>
                    <a:pt x="9739" y="133"/>
                  </a:cubicBezTo>
                  <a:cubicBezTo>
                    <a:pt x="9633" y="47"/>
                    <a:pt x="9503" y="1"/>
                    <a:pt x="9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453615" y="2811538"/>
            <a:ext cx="292910" cy="145873"/>
            <a:chOff x="6090251" y="2676413"/>
            <a:chExt cx="417014" cy="207677"/>
          </a:xfrm>
        </p:grpSpPr>
        <p:sp>
          <p:nvSpPr>
            <p:cNvPr id="939" name="Google Shape;939;p40"/>
            <p:cNvSpPr/>
            <p:nvPr/>
          </p:nvSpPr>
          <p:spPr>
            <a:xfrm>
              <a:off x="6237672" y="2725248"/>
              <a:ext cx="61086" cy="158842"/>
            </a:xfrm>
            <a:custGeom>
              <a:rect b="b" l="l" r="r" t="t"/>
              <a:pathLst>
                <a:path extrusionOk="0" h="7611" w="2927">
                  <a:moveTo>
                    <a:pt x="1463" y="1172"/>
                  </a:moveTo>
                  <a:cubicBezTo>
                    <a:pt x="1624" y="1172"/>
                    <a:pt x="1757" y="1303"/>
                    <a:pt x="1757" y="1465"/>
                  </a:cubicBezTo>
                  <a:lnTo>
                    <a:pt x="1757" y="6148"/>
                  </a:lnTo>
                  <a:cubicBezTo>
                    <a:pt x="1757" y="6309"/>
                    <a:pt x="1624" y="6440"/>
                    <a:pt x="1463" y="6440"/>
                  </a:cubicBezTo>
                  <a:cubicBezTo>
                    <a:pt x="1302" y="6440"/>
                    <a:pt x="1171" y="6309"/>
                    <a:pt x="1171" y="6148"/>
                  </a:cubicBezTo>
                  <a:lnTo>
                    <a:pt x="1171" y="1465"/>
                  </a:lnTo>
                  <a:cubicBezTo>
                    <a:pt x="1171" y="1303"/>
                    <a:pt x="1302" y="1172"/>
                    <a:pt x="1463" y="1172"/>
                  </a:cubicBezTo>
                  <a:close/>
                  <a:moveTo>
                    <a:pt x="1463" y="1"/>
                  </a:moveTo>
                  <a:cubicBezTo>
                    <a:pt x="657" y="1"/>
                    <a:pt x="0" y="657"/>
                    <a:pt x="0" y="1465"/>
                  </a:cubicBezTo>
                  <a:lnTo>
                    <a:pt x="0" y="6148"/>
                  </a:lnTo>
                  <a:cubicBezTo>
                    <a:pt x="0" y="6955"/>
                    <a:pt x="657" y="7611"/>
                    <a:pt x="1463" y="7611"/>
                  </a:cubicBezTo>
                  <a:cubicBezTo>
                    <a:pt x="2270" y="7611"/>
                    <a:pt x="2926" y="6955"/>
                    <a:pt x="2926" y="6148"/>
                  </a:cubicBezTo>
                  <a:lnTo>
                    <a:pt x="2926" y="1465"/>
                  </a:lnTo>
                  <a:cubicBezTo>
                    <a:pt x="2926" y="657"/>
                    <a:pt x="2270" y="1"/>
                    <a:pt x="14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446178" y="2761915"/>
              <a:ext cx="61086" cy="61086"/>
            </a:xfrm>
            <a:custGeom>
              <a:rect b="b" l="l" r="r" t="t"/>
              <a:pathLst>
                <a:path extrusionOk="0" h="2927" w="2927">
                  <a:moveTo>
                    <a:pt x="1464" y="1171"/>
                  </a:moveTo>
                  <a:cubicBezTo>
                    <a:pt x="1625" y="1171"/>
                    <a:pt x="1756" y="1302"/>
                    <a:pt x="1756" y="1463"/>
                  </a:cubicBezTo>
                  <a:cubicBezTo>
                    <a:pt x="1756" y="1626"/>
                    <a:pt x="1625" y="1757"/>
                    <a:pt x="1464" y="1757"/>
                  </a:cubicBezTo>
                  <a:cubicBezTo>
                    <a:pt x="1303" y="1757"/>
                    <a:pt x="1170" y="1626"/>
                    <a:pt x="1170" y="1463"/>
                  </a:cubicBezTo>
                  <a:cubicBezTo>
                    <a:pt x="1170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cubicBezTo>
                    <a:pt x="1" y="2270"/>
                    <a:pt x="657" y="2926"/>
                    <a:pt x="1464" y="2926"/>
                  </a:cubicBezTo>
                  <a:cubicBezTo>
                    <a:pt x="2270" y="2926"/>
                    <a:pt x="2927" y="2270"/>
                    <a:pt x="2927" y="1463"/>
                  </a:cubicBez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311758" y="2676413"/>
              <a:ext cx="135446" cy="207677"/>
            </a:xfrm>
            <a:custGeom>
              <a:rect b="b" l="l" r="r" t="t"/>
              <a:pathLst>
                <a:path extrusionOk="0" h="9951" w="6490">
                  <a:moveTo>
                    <a:pt x="1466" y="1171"/>
                  </a:moveTo>
                  <a:cubicBezTo>
                    <a:pt x="1627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6" y="3598"/>
                  </a:lnTo>
                  <a:cubicBezTo>
                    <a:pt x="4243" y="3541"/>
                    <a:pt x="4318" y="3512"/>
                    <a:pt x="4392" y="3512"/>
                  </a:cubicBezTo>
                  <a:cubicBezTo>
                    <a:pt x="4467" y="3512"/>
                    <a:pt x="4542" y="3541"/>
                    <a:pt x="4598" y="3598"/>
                  </a:cubicBezTo>
                  <a:cubicBezTo>
                    <a:pt x="4713" y="3712"/>
                    <a:pt x="4713" y="3897"/>
                    <a:pt x="4598" y="4012"/>
                  </a:cubicBezTo>
                  <a:lnTo>
                    <a:pt x="3247" y="5364"/>
                  </a:lnTo>
                  <a:lnTo>
                    <a:pt x="5221" y="8325"/>
                  </a:lnTo>
                  <a:cubicBezTo>
                    <a:pt x="5280" y="8414"/>
                    <a:pt x="5274" y="8500"/>
                    <a:pt x="5265" y="8546"/>
                  </a:cubicBezTo>
                  <a:cubicBezTo>
                    <a:pt x="5257" y="8591"/>
                    <a:pt x="5228" y="8674"/>
                    <a:pt x="5140" y="8732"/>
                  </a:cubicBezTo>
                  <a:cubicBezTo>
                    <a:pt x="5090" y="8764"/>
                    <a:pt x="5037" y="8780"/>
                    <a:pt x="4979" y="8780"/>
                  </a:cubicBezTo>
                  <a:cubicBezTo>
                    <a:pt x="4880" y="8780"/>
                    <a:pt x="4788" y="8732"/>
                    <a:pt x="4735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7" y="8782"/>
                    <a:pt x="1466" y="8782"/>
                  </a:cubicBezTo>
                  <a:cubicBezTo>
                    <a:pt x="1305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5" y="1171"/>
                    <a:pt x="1466" y="1171"/>
                  </a:cubicBezTo>
                  <a:close/>
                  <a:moveTo>
                    <a:pt x="1466" y="0"/>
                  </a:moveTo>
                  <a:cubicBezTo>
                    <a:pt x="659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9" y="9951"/>
                    <a:pt x="1466" y="9951"/>
                  </a:cubicBezTo>
                  <a:cubicBezTo>
                    <a:pt x="2272" y="9951"/>
                    <a:pt x="2929" y="9295"/>
                    <a:pt x="2929" y="8488"/>
                  </a:cubicBezTo>
                  <a:lnTo>
                    <a:pt x="2929" y="8053"/>
                  </a:lnTo>
                  <a:lnTo>
                    <a:pt x="3760" y="9300"/>
                  </a:lnTo>
                  <a:cubicBezTo>
                    <a:pt x="4032" y="9709"/>
                    <a:pt x="4487" y="9951"/>
                    <a:pt x="4979" y="9951"/>
                  </a:cubicBezTo>
                  <a:cubicBezTo>
                    <a:pt x="5269" y="9951"/>
                    <a:pt x="5548" y="9866"/>
                    <a:pt x="5789" y="9705"/>
                  </a:cubicBezTo>
                  <a:cubicBezTo>
                    <a:pt x="6114" y="9489"/>
                    <a:pt x="6336" y="9158"/>
                    <a:pt x="6413" y="8775"/>
                  </a:cubicBezTo>
                  <a:cubicBezTo>
                    <a:pt x="6490" y="8391"/>
                    <a:pt x="6412" y="8001"/>
                    <a:pt x="6196" y="7676"/>
                  </a:cubicBezTo>
                  <a:lnTo>
                    <a:pt x="4754" y="5512"/>
                  </a:lnTo>
                  <a:lnTo>
                    <a:pt x="5426" y="4840"/>
                  </a:lnTo>
                  <a:cubicBezTo>
                    <a:pt x="5998" y="4269"/>
                    <a:pt x="5998" y="3340"/>
                    <a:pt x="5426" y="2771"/>
                  </a:cubicBezTo>
                  <a:cubicBezTo>
                    <a:pt x="5142" y="2485"/>
                    <a:pt x="4767" y="2342"/>
                    <a:pt x="4392" y="2342"/>
                  </a:cubicBezTo>
                  <a:cubicBezTo>
                    <a:pt x="4017" y="2342"/>
                    <a:pt x="3642" y="2485"/>
                    <a:pt x="3357" y="2771"/>
                  </a:cubicBezTo>
                  <a:lnTo>
                    <a:pt x="2929" y="3199"/>
                  </a:lnTo>
                  <a:lnTo>
                    <a:pt x="2929" y="1463"/>
                  </a:lnTo>
                  <a:cubicBezTo>
                    <a:pt x="2929" y="657"/>
                    <a:pt x="2272" y="0"/>
                    <a:pt x="1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090251" y="2676413"/>
              <a:ext cx="135405" cy="207677"/>
            </a:xfrm>
            <a:custGeom>
              <a:rect b="b" l="l" r="r" t="t"/>
              <a:pathLst>
                <a:path extrusionOk="0" h="9951" w="6488">
                  <a:moveTo>
                    <a:pt x="1464" y="1171"/>
                  </a:moveTo>
                  <a:cubicBezTo>
                    <a:pt x="1625" y="1171"/>
                    <a:pt x="1757" y="1302"/>
                    <a:pt x="1757" y="1463"/>
                  </a:cubicBezTo>
                  <a:lnTo>
                    <a:pt x="1757" y="6026"/>
                  </a:lnTo>
                  <a:lnTo>
                    <a:pt x="4184" y="3598"/>
                  </a:lnTo>
                  <a:cubicBezTo>
                    <a:pt x="4241" y="3541"/>
                    <a:pt x="4316" y="3512"/>
                    <a:pt x="4391" y="3512"/>
                  </a:cubicBezTo>
                  <a:cubicBezTo>
                    <a:pt x="4466" y="3512"/>
                    <a:pt x="4541" y="3541"/>
                    <a:pt x="4598" y="3598"/>
                  </a:cubicBezTo>
                  <a:cubicBezTo>
                    <a:pt x="4712" y="3712"/>
                    <a:pt x="4712" y="3897"/>
                    <a:pt x="4598" y="4012"/>
                  </a:cubicBezTo>
                  <a:lnTo>
                    <a:pt x="3245" y="5364"/>
                  </a:lnTo>
                  <a:lnTo>
                    <a:pt x="5219" y="8325"/>
                  </a:lnTo>
                  <a:cubicBezTo>
                    <a:pt x="5278" y="8414"/>
                    <a:pt x="5272" y="8500"/>
                    <a:pt x="5264" y="8546"/>
                  </a:cubicBezTo>
                  <a:cubicBezTo>
                    <a:pt x="5255" y="8591"/>
                    <a:pt x="5226" y="8674"/>
                    <a:pt x="5138" y="8732"/>
                  </a:cubicBezTo>
                  <a:cubicBezTo>
                    <a:pt x="5090" y="8764"/>
                    <a:pt x="5035" y="8780"/>
                    <a:pt x="4977" y="8780"/>
                  </a:cubicBezTo>
                  <a:cubicBezTo>
                    <a:pt x="4878" y="8780"/>
                    <a:pt x="4788" y="8732"/>
                    <a:pt x="4733" y="8651"/>
                  </a:cubicBezTo>
                  <a:lnTo>
                    <a:pt x="2824" y="5787"/>
                  </a:lnTo>
                  <a:lnTo>
                    <a:pt x="1757" y="6853"/>
                  </a:lnTo>
                  <a:lnTo>
                    <a:pt x="1757" y="8488"/>
                  </a:lnTo>
                  <a:cubicBezTo>
                    <a:pt x="1757" y="8649"/>
                    <a:pt x="1625" y="8782"/>
                    <a:pt x="1464" y="8782"/>
                  </a:cubicBezTo>
                  <a:cubicBezTo>
                    <a:pt x="1303" y="8782"/>
                    <a:pt x="1172" y="8649"/>
                    <a:pt x="1172" y="8488"/>
                  </a:cubicBezTo>
                  <a:lnTo>
                    <a:pt x="1172" y="1463"/>
                  </a:lnTo>
                  <a:cubicBezTo>
                    <a:pt x="1172" y="1302"/>
                    <a:pt x="1303" y="1171"/>
                    <a:pt x="1464" y="1171"/>
                  </a:cubicBezTo>
                  <a:close/>
                  <a:moveTo>
                    <a:pt x="1464" y="0"/>
                  </a:moveTo>
                  <a:cubicBezTo>
                    <a:pt x="657" y="0"/>
                    <a:pt x="1" y="657"/>
                    <a:pt x="1" y="1463"/>
                  </a:cubicBezTo>
                  <a:lnTo>
                    <a:pt x="1" y="8488"/>
                  </a:lnTo>
                  <a:cubicBezTo>
                    <a:pt x="1" y="9295"/>
                    <a:pt x="657" y="9951"/>
                    <a:pt x="1464" y="9951"/>
                  </a:cubicBezTo>
                  <a:cubicBezTo>
                    <a:pt x="2270" y="9951"/>
                    <a:pt x="2927" y="9295"/>
                    <a:pt x="2927" y="8488"/>
                  </a:cubicBezTo>
                  <a:lnTo>
                    <a:pt x="2927" y="8053"/>
                  </a:lnTo>
                  <a:lnTo>
                    <a:pt x="3758" y="9300"/>
                  </a:lnTo>
                  <a:cubicBezTo>
                    <a:pt x="4031" y="9709"/>
                    <a:pt x="4485" y="9951"/>
                    <a:pt x="4977" y="9951"/>
                  </a:cubicBezTo>
                  <a:cubicBezTo>
                    <a:pt x="5267" y="9951"/>
                    <a:pt x="5548" y="9866"/>
                    <a:pt x="5787" y="9705"/>
                  </a:cubicBezTo>
                  <a:cubicBezTo>
                    <a:pt x="6113" y="9489"/>
                    <a:pt x="6336" y="9158"/>
                    <a:pt x="6412" y="8775"/>
                  </a:cubicBezTo>
                  <a:cubicBezTo>
                    <a:pt x="6488" y="8391"/>
                    <a:pt x="6410" y="8001"/>
                    <a:pt x="6194" y="7676"/>
                  </a:cubicBezTo>
                  <a:lnTo>
                    <a:pt x="4752" y="5512"/>
                  </a:lnTo>
                  <a:lnTo>
                    <a:pt x="5426" y="4840"/>
                  </a:lnTo>
                  <a:cubicBezTo>
                    <a:pt x="5996" y="4269"/>
                    <a:pt x="5996" y="3340"/>
                    <a:pt x="5426" y="2771"/>
                  </a:cubicBezTo>
                  <a:cubicBezTo>
                    <a:pt x="5141" y="2485"/>
                    <a:pt x="4766" y="2342"/>
                    <a:pt x="4391" y="2342"/>
                  </a:cubicBezTo>
                  <a:cubicBezTo>
                    <a:pt x="4016" y="2342"/>
                    <a:pt x="3641" y="2485"/>
                    <a:pt x="3357" y="2771"/>
                  </a:cubicBezTo>
                  <a:lnTo>
                    <a:pt x="2927" y="3199"/>
                  </a:lnTo>
                  <a:lnTo>
                    <a:pt x="2927" y="1463"/>
                  </a:lnTo>
                  <a:cubicBezTo>
                    <a:pt x="2927" y="657"/>
                    <a:pt x="2270" y="0"/>
                    <a:pt x="14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6202172" y="2738015"/>
            <a:ext cx="292918" cy="292918"/>
            <a:chOff x="7137330" y="2571753"/>
            <a:chExt cx="417024" cy="417024"/>
          </a:xfrm>
        </p:grpSpPr>
        <p:sp>
          <p:nvSpPr>
            <p:cNvPr id="944" name="Google Shape;944;p40"/>
            <p:cNvSpPr/>
            <p:nvPr/>
          </p:nvSpPr>
          <p:spPr>
            <a:xfrm>
              <a:off x="7235854" y="2645840"/>
              <a:ext cx="219949" cy="268826"/>
            </a:xfrm>
            <a:custGeom>
              <a:rect b="b" l="l" r="r" t="t"/>
              <a:pathLst>
                <a:path extrusionOk="0" h="12881" w="10539">
                  <a:moveTo>
                    <a:pt x="5271" y="1172"/>
                  </a:moveTo>
                  <a:cubicBezTo>
                    <a:pt x="7530" y="1172"/>
                    <a:pt x="9368" y="3010"/>
                    <a:pt x="9368" y="5270"/>
                  </a:cubicBezTo>
                  <a:cubicBezTo>
                    <a:pt x="9368" y="6273"/>
                    <a:pt x="8717" y="7797"/>
                    <a:pt x="7624" y="9343"/>
                  </a:cubicBezTo>
                  <a:cubicBezTo>
                    <a:pt x="6513" y="10917"/>
                    <a:pt x="5536" y="11665"/>
                    <a:pt x="5271" y="11708"/>
                  </a:cubicBezTo>
                  <a:cubicBezTo>
                    <a:pt x="5004" y="11665"/>
                    <a:pt x="4029" y="10917"/>
                    <a:pt x="2916" y="9343"/>
                  </a:cubicBezTo>
                  <a:cubicBezTo>
                    <a:pt x="1825" y="7797"/>
                    <a:pt x="1172" y="6273"/>
                    <a:pt x="1172" y="5270"/>
                  </a:cubicBezTo>
                  <a:cubicBezTo>
                    <a:pt x="1172" y="3010"/>
                    <a:pt x="3010" y="1172"/>
                    <a:pt x="5271" y="117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4"/>
                    <a:pt x="1" y="5270"/>
                  </a:cubicBezTo>
                  <a:cubicBezTo>
                    <a:pt x="1" y="7084"/>
                    <a:pt x="1409" y="9247"/>
                    <a:pt x="2014" y="10093"/>
                  </a:cubicBezTo>
                  <a:cubicBezTo>
                    <a:pt x="2481" y="10747"/>
                    <a:pt x="4098" y="12881"/>
                    <a:pt x="5271" y="12881"/>
                  </a:cubicBezTo>
                  <a:cubicBezTo>
                    <a:pt x="6444" y="12881"/>
                    <a:pt x="8059" y="10747"/>
                    <a:pt x="8528" y="10093"/>
                  </a:cubicBezTo>
                  <a:cubicBezTo>
                    <a:pt x="9133" y="9247"/>
                    <a:pt x="10539" y="7084"/>
                    <a:pt x="10539" y="5270"/>
                  </a:cubicBezTo>
                  <a:cubicBezTo>
                    <a:pt x="10539" y="2364"/>
                    <a:pt x="8175" y="1"/>
                    <a:pt x="5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137330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2" y="1171"/>
                  </a:moveTo>
                  <a:cubicBezTo>
                    <a:pt x="14855" y="1171"/>
                    <a:pt x="18812" y="5127"/>
                    <a:pt x="18812" y="9991"/>
                  </a:cubicBezTo>
                  <a:cubicBezTo>
                    <a:pt x="18812" y="14854"/>
                    <a:pt x="14855" y="18810"/>
                    <a:pt x="9992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2" y="1171"/>
                  </a:cubicBezTo>
                  <a:close/>
                  <a:moveTo>
                    <a:pt x="9992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1"/>
                    <a:pt x="4490" y="19981"/>
                    <a:pt x="9992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2" y="0"/>
                    <a:pt x="99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284751" y="2694716"/>
              <a:ext cx="122173" cy="122194"/>
            </a:xfrm>
            <a:custGeom>
              <a:rect b="b" l="l" r="r" t="t"/>
              <a:pathLst>
                <a:path extrusionOk="0" h="5855" w="5854">
                  <a:moveTo>
                    <a:pt x="2928" y="1172"/>
                  </a:moveTo>
                  <a:cubicBezTo>
                    <a:pt x="3895" y="1172"/>
                    <a:pt x="4684" y="1959"/>
                    <a:pt x="4684" y="2928"/>
                  </a:cubicBezTo>
                  <a:cubicBezTo>
                    <a:pt x="4684" y="3896"/>
                    <a:pt x="3895" y="4683"/>
                    <a:pt x="2928" y="4683"/>
                  </a:cubicBezTo>
                  <a:cubicBezTo>
                    <a:pt x="1958" y="4683"/>
                    <a:pt x="1171" y="3896"/>
                    <a:pt x="1171" y="2928"/>
                  </a:cubicBezTo>
                  <a:cubicBezTo>
                    <a:pt x="2139" y="2928"/>
                    <a:pt x="2928" y="2139"/>
                    <a:pt x="2928" y="1172"/>
                  </a:cubicBezTo>
                  <a:close/>
                  <a:moveTo>
                    <a:pt x="2928" y="1"/>
                  </a:moveTo>
                  <a:cubicBezTo>
                    <a:pt x="2655" y="1"/>
                    <a:pt x="2374" y="47"/>
                    <a:pt x="2066" y="142"/>
                  </a:cubicBezTo>
                  <a:cubicBezTo>
                    <a:pt x="1732" y="245"/>
                    <a:pt x="1562" y="616"/>
                    <a:pt x="1704" y="936"/>
                  </a:cubicBezTo>
                  <a:cubicBezTo>
                    <a:pt x="1885" y="1345"/>
                    <a:pt x="1569" y="1756"/>
                    <a:pt x="1177" y="1756"/>
                  </a:cubicBezTo>
                  <a:cubicBezTo>
                    <a:pt x="1099" y="1756"/>
                    <a:pt x="1018" y="1740"/>
                    <a:pt x="938" y="1704"/>
                  </a:cubicBezTo>
                  <a:cubicBezTo>
                    <a:pt x="860" y="1670"/>
                    <a:pt x="780" y="1654"/>
                    <a:pt x="701" y="1654"/>
                  </a:cubicBezTo>
                  <a:cubicBezTo>
                    <a:pt x="453" y="1654"/>
                    <a:pt x="219" y="1813"/>
                    <a:pt x="142" y="2067"/>
                  </a:cubicBezTo>
                  <a:cubicBezTo>
                    <a:pt x="46" y="2373"/>
                    <a:pt x="0" y="2656"/>
                    <a:pt x="0" y="2928"/>
                  </a:cubicBezTo>
                  <a:cubicBezTo>
                    <a:pt x="0" y="4542"/>
                    <a:pt x="1313" y="5854"/>
                    <a:pt x="2928" y="5854"/>
                  </a:cubicBezTo>
                  <a:cubicBezTo>
                    <a:pt x="4541" y="5854"/>
                    <a:pt x="5854" y="4542"/>
                    <a:pt x="5854" y="2928"/>
                  </a:cubicBezTo>
                  <a:cubicBezTo>
                    <a:pt x="5854" y="1313"/>
                    <a:pt x="4541" y="1"/>
                    <a:pt x="29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40"/>
          <p:cNvGrpSpPr/>
          <p:nvPr/>
        </p:nvGrpSpPr>
        <p:grpSpPr>
          <a:xfrm>
            <a:off x="5827890" y="2738015"/>
            <a:ext cx="292918" cy="292918"/>
            <a:chOff x="6613801" y="2571753"/>
            <a:chExt cx="417024" cy="417024"/>
          </a:xfrm>
        </p:grpSpPr>
        <p:sp>
          <p:nvSpPr>
            <p:cNvPr id="948" name="Google Shape;948;p40"/>
            <p:cNvSpPr/>
            <p:nvPr/>
          </p:nvSpPr>
          <p:spPr>
            <a:xfrm>
              <a:off x="6613801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9991" y="1171"/>
                  </a:moveTo>
                  <a:cubicBezTo>
                    <a:pt x="14854" y="1171"/>
                    <a:pt x="18812" y="5127"/>
                    <a:pt x="18812" y="9991"/>
                  </a:cubicBezTo>
                  <a:cubicBezTo>
                    <a:pt x="18812" y="14854"/>
                    <a:pt x="14854" y="18810"/>
                    <a:pt x="9991" y="18810"/>
                  </a:cubicBezTo>
                  <a:cubicBezTo>
                    <a:pt x="5127" y="18810"/>
                    <a:pt x="1171" y="14854"/>
                    <a:pt x="1171" y="9991"/>
                  </a:cubicBezTo>
                  <a:cubicBezTo>
                    <a:pt x="1171" y="5127"/>
                    <a:pt x="5127" y="1171"/>
                    <a:pt x="9991" y="1171"/>
                  </a:cubicBezTo>
                  <a:close/>
                  <a:moveTo>
                    <a:pt x="9991" y="0"/>
                  </a:moveTo>
                  <a:cubicBezTo>
                    <a:pt x="4490" y="0"/>
                    <a:pt x="0" y="4490"/>
                    <a:pt x="0" y="9990"/>
                  </a:cubicBezTo>
                  <a:cubicBezTo>
                    <a:pt x="0" y="15493"/>
                    <a:pt x="4490" y="19981"/>
                    <a:pt x="9991" y="19981"/>
                  </a:cubicBezTo>
                  <a:cubicBezTo>
                    <a:pt x="15493" y="19981"/>
                    <a:pt x="19981" y="15491"/>
                    <a:pt x="19981" y="9990"/>
                  </a:cubicBezTo>
                  <a:cubicBezTo>
                    <a:pt x="19981" y="4488"/>
                    <a:pt x="15491" y="0"/>
                    <a:pt x="99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6663449" y="2645840"/>
              <a:ext cx="317704" cy="268826"/>
            </a:xfrm>
            <a:custGeom>
              <a:rect b="b" l="l" r="r" t="t"/>
              <a:pathLst>
                <a:path extrusionOk="0" h="12881" w="15223">
                  <a:moveTo>
                    <a:pt x="12295" y="1172"/>
                  </a:moveTo>
                  <a:cubicBezTo>
                    <a:pt x="12619" y="1172"/>
                    <a:pt x="12881" y="1435"/>
                    <a:pt x="12881" y="1757"/>
                  </a:cubicBezTo>
                  <a:cubicBezTo>
                    <a:pt x="12881" y="2079"/>
                    <a:pt x="12617" y="2343"/>
                    <a:pt x="12295" y="2343"/>
                  </a:cubicBezTo>
                  <a:cubicBezTo>
                    <a:pt x="11973" y="2343"/>
                    <a:pt x="11709" y="2079"/>
                    <a:pt x="11709" y="1757"/>
                  </a:cubicBezTo>
                  <a:cubicBezTo>
                    <a:pt x="11709" y="1435"/>
                    <a:pt x="11973" y="1172"/>
                    <a:pt x="12295" y="1172"/>
                  </a:cubicBezTo>
                  <a:close/>
                  <a:moveTo>
                    <a:pt x="2343" y="4685"/>
                  </a:moveTo>
                  <a:cubicBezTo>
                    <a:pt x="2592" y="4685"/>
                    <a:pt x="2827" y="4763"/>
                    <a:pt x="3022" y="4902"/>
                  </a:cubicBezTo>
                  <a:cubicBezTo>
                    <a:pt x="2330" y="5410"/>
                    <a:pt x="1821" y="6015"/>
                    <a:pt x="1513" y="6677"/>
                  </a:cubicBezTo>
                  <a:cubicBezTo>
                    <a:pt x="1301" y="6461"/>
                    <a:pt x="1173" y="6167"/>
                    <a:pt x="1173" y="5856"/>
                  </a:cubicBezTo>
                  <a:cubicBezTo>
                    <a:pt x="1173" y="5210"/>
                    <a:pt x="1697" y="4685"/>
                    <a:pt x="2343" y="4685"/>
                  </a:cubicBezTo>
                  <a:close/>
                  <a:moveTo>
                    <a:pt x="12881" y="4685"/>
                  </a:moveTo>
                  <a:cubicBezTo>
                    <a:pt x="13526" y="4685"/>
                    <a:pt x="14052" y="5208"/>
                    <a:pt x="14052" y="5854"/>
                  </a:cubicBezTo>
                  <a:cubicBezTo>
                    <a:pt x="14052" y="6167"/>
                    <a:pt x="13923" y="6461"/>
                    <a:pt x="13712" y="6677"/>
                  </a:cubicBezTo>
                  <a:cubicBezTo>
                    <a:pt x="13404" y="6015"/>
                    <a:pt x="12893" y="5410"/>
                    <a:pt x="12201" y="4902"/>
                  </a:cubicBezTo>
                  <a:cubicBezTo>
                    <a:pt x="12396" y="4763"/>
                    <a:pt x="12633" y="4685"/>
                    <a:pt x="12881" y="4685"/>
                  </a:cubicBezTo>
                  <a:close/>
                  <a:moveTo>
                    <a:pt x="7616" y="4685"/>
                  </a:moveTo>
                  <a:cubicBezTo>
                    <a:pt x="9058" y="4685"/>
                    <a:pt x="10407" y="5074"/>
                    <a:pt x="11416" y="5778"/>
                  </a:cubicBezTo>
                  <a:cubicBezTo>
                    <a:pt x="12360" y="6440"/>
                    <a:pt x="12881" y="7299"/>
                    <a:pt x="12881" y="8196"/>
                  </a:cubicBezTo>
                  <a:cubicBezTo>
                    <a:pt x="12881" y="9095"/>
                    <a:pt x="12360" y="9953"/>
                    <a:pt x="11416" y="10615"/>
                  </a:cubicBezTo>
                  <a:cubicBezTo>
                    <a:pt x="10407" y="11320"/>
                    <a:pt x="9056" y="11710"/>
                    <a:pt x="7612" y="11710"/>
                  </a:cubicBezTo>
                  <a:cubicBezTo>
                    <a:pt x="6167" y="11710"/>
                    <a:pt x="4816" y="11320"/>
                    <a:pt x="3807" y="10615"/>
                  </a:cubicBezTo>
                  <a:cubicBezTo>
                    <a:pt x="2863" y="9953"/>
                    <a:pt x="2343" y="9095"/>
                    <a:pt x="2343" y="8196"/>
                  </a:cubicBezTo>
                  <a:cubicBezTo>
                    <a:pt x="2343" y="7299"/>
                    <a:pt x="2863" y="6440"/>
                    <a:pt x="3807" y="5778"/>
                  </a:cubicBezTo>
                  <a:cubicBezTo>
                    <a:pt x="4816" y="5074"/>
                    <a:pt x="6165" y="4685"/>
                    <a:pt x="7609" y="4685"/>
                  </a:cubicBezTo>
                  <a:close/>
                  <a:moveTo>
                    <a:pt x="8782" y="0"/>
                  </a:moveTo>
                  <a:cubicBezTo>
                    <a:pt x="8538" y="0"/>
                    <a:pt x="8309" y="156"/>
                    <a:pt x="8228" y="402"/>
                  </a:cubicBezTo>
                  <a:lnTo>
                    <a:pt x="7186" y="3524"/>
                  </a:lnTo>
                  <a:cubicBezTo>
                    <a:pt x="6065" y="3576"/>
                    <a:pt x="4998" y="3836"/>
                    <a:pt x="4073" y="4276"/>
                  </a:cubicBezTo>
                  <a:cubicBezTo>
                    <a:pt x="3634" y="3797"/>
                    <a:pt x="3011" y="3514"/>
                    <a:pt x="2343" y="3514"/>
                  </a:cubicBezTo>
                  <a:cubicBezTo>
                    <a:pt x="1051" y="3514"/>
                    <a:pt x="0" y="4565"/>
                    <a:pt x="0" y="5856"/>
                  </a:cubicBezTo>
                  <a:cubicBezTo>
                    <a:pt x="0" y="6702"/>
                    <a:pt x="469" y="7478"/>
                    <a:pt x="1186" y="7889"/>
                  </a:cubicBezTo>
                  <a:cubicBezTo>
                    <a:pt x="1177" y="7991"/>
                    <a:pt x="1171" y="8094"/>
                    <a:pt x="1171" y="8196"/>
                  </a:cubicBezTo>
                  <a:cubicBezTo>
                    <a:pt x="1171" y="9488"/>
                    <a:pt x="1870" y="10687"/>
                    <a:pt x="3137" y="11573"/>
                  </a:cubicBezTo>
                  <a:cubicBezTo>
                    <a:pt x="4340" y="12415"/>
                    <a:pt x="5928" y="12881"/>
                    <a:pt x="7611" y="12881"/>
                  </a:cubicBezTo>
                  <a:cubicBezTo>
                    <a:pt x="9293" y="12881"/>
                    <a:pt x="10883" y="12415"/>
                    <a:pt x="12086" y="11573"/>
                  </a:cubicBezTo>
                  <a:cubicBezTo>
                    <a:pt x="13353" y="10687"/>
                    <a:pt x="14050" y="9488"/>
                    <a:pt x="14050" y="8196"/>
                  </a:cubicBezTo>
                  <a:cubicBezTo>
                    <a:pt x="14050" y="8094"/>
                    <a:pt x="14046" y="7991"/>
                    <a:pt x="14037" y="7889"/>
                  </a:cubicBezTo>
                  <a:cubicBezTo>
                    <a:pt x="14754" y="7478"/>
                    <a:pt x="15223" y="6702"/>
                    <a:pt x="15223" y="5856"/>
                  </a:cubicBezTo>
                  <a:cubicBezTo>
                    <a:pt x="15223" y="4565"/>
                    <a:pt x="14172" y="3514"/>
                    <a:pt x="12881" y="3514"/>
                  </a:cubicBezTo>
                  <a:cubicBezTo>
                    <a:pt x="12212" y="3514"/>
                    <a:pt x="11589" y="3797"/>
                    <a:pt x="11152" y="4276"/>
                  </a:cubicBezTo>
                  <a:cubicBezTo>
                    <a:pt x="10330" y="3885"/>
                    <a:pt x="9396" y="3636"/>
                    <a:pt x="8412" y="3549"/>
                  </a:cubicBezTo>
                  <a:lnTo>
                    <a:pt x="9153" y="1327"/>
                  </a:lnTo>
                  <a:lnTo>
                    <a:pt x="10540" y="1789"/>
                  </a:lnTo>
                  <a:cubicBezTo>
                    <a:pt x="10556" y="2742"/>
                    <a:pt x="11338" y="3514"/>
                    <a:pt x="12295" y="3514"/>
                  </a:cubicBezTo>
                  <a:cubicBezTo>
                    <a:pt x="13263" y="3514"/>
                    <a:pt x="14052" y="2725"/>
                    <a:pt x="14052" y="1757"/>
                  </a:cubicBezTo>
                  <a:cubicBezTo>
                    <a:pt x="14052" y="790"/>
                    <a:pt x="13263" y="1"/>
                    <a:pt x="12295" y="1"/>
                  </a:cubicBezTo>
                  <a:cubicBezTo>
                    <a:pt x="11732" y="1"/>
                    <a:pt x="11232" y="268"/>
                    <a:pt x="10910" y="678"/>
                  </a:cubicBezTo>
                  <a:lnTo>
                    <a:pt x="8968" y="31"/>
                  </a:lnTo>
                  <a:cubicBezTo>
                    <a:pt x="8906" y="10"/>
                    <a:pt x="8844" y="0"/>
                    <a:pt x="87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6748992" y="2768030"/>
              <a:ext cx="48898" cy="48878"/>
            </a:xfrm>
            <a:custGeom>
              <a:rect b="b" l="l" r="r" t="t"/>
              <a:pathLst>
                <a:path extrusionOk="0" h="2342" w="2343">
                  <a:moveTo>
                    <a:pt x="1171" y="1"/>
                  </a:moveTo>
                  <a:cubicBezTo>
                    <a:pt x="526" y="1"/>
                    <a:pt x="0" y="525"/>
                    <a:pt x="0" y="1170"/>
                  </a:cubicBezTo>
                  <a:cubicBezTo>
                    <a:pt x="0" y="1816"/>
                    <a:pt x="526" y="2341"/>
                    <a:pt x="1171" y="2341"/>
                  </a:cubicBezTo>
                  <a:cubicBezTo>
                    <a:pt x="1817" y="2341"/>
                    <a:pt x="2342" y="1816"/>
                    <a:pt x="2342" y="1170"/>
                  </a:cubicBezTo>
                  <a:cubicBezTo>
                    <a:pt x="2342" y="525"/>
                    <a:pt x="1817" y="1"/>
                    <a:pt x="11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846703" y="2768030"/>
              <a:ext cx="48898" cy="48878"/>
            </a:xfrm>
            <a:custGeom>
              <a:rect b="b" l="l" r="r" t="t"/>
              <a:pathLst>
                <a:path extrusionOk="0" h="2342" w="2343">
                  <a:moveTo>
                    <a:pt x="1172" y="1"/>
                  </a:moveTo>
                  <a:cubicBezTo>
                    <a:pt x="526" y="1"/>
                    <a:pt x="1" y="525"/>
                    <a:pt x="1" y="1170"/>
                  </a:cubicBezTo>
                  <a:cubicBezTo>
                    <a:pt x="1" y="1816"/>
                    <a:pt x="526" y="2341"/>
                    <a:pt x="1172" y="2341"/>
                  </a:cubicBezTo>
                  <a:cubicBezTo>
                    <a:pt x="1818" y="2341"/>
                    <a:pt x="2343" y="1816"/>
                    <a:pt x="2343" y="1170"/>
                  </a:cubicBezTo>
                  <a:cubicBezTo>
                    <a:pt x="2343" y="525"/>
                    <a:pt x="1818" y="1"/>
                    <a:pt x="11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759469" y="2841323"/>
              <a:ext cx="125658" cy="35938"/>
            </a:xfrm>
            <a:custGeom>
              <a:rect b="b" l="l" r="r" t="t"/>
              <a:pathLst>
                <a:path extrusionOk="0" h="1722" w="6021">
                  <a:moveTo>
                    <a:pt x="670" y="0"/>
                  </a:moveTo>
                  <a:cubicBezTo>
                    <a:pt x="455" y="0"/>
                    <a:pt x="249" y="119"/>
                    <a:pt x="146" y="324"/>
                  </a:cubicBezTo>
                  <a:cubicBezTo>
                    <a:pt x="1" y="614"/>
                    <a:pt x="117" y="965"/>
                    <a:pt x="407" y="1110"/>
                  </a:cubicBezTo>
                  <a:cubicBezTo>
                    <a:pt x="1223" y="1516"/>
                    <a:pt x="2116" y="1722"/>
                    <a:pt x="3011" y="1722"/>
                  </a:cubicBezTo>
                  <a:cubicBezTo>
                    <a:pt x="3905" y="1722"/>
                    <a:pt x="4800" y="1518"/>
                    <a:pt x="5614" y="1110"/>
                  </a:cubicBezTo>
                  <a:cubicBezTo>
                    <a:pt x="5904" y="965"/>
                    <a:pt x="6021" y="614"/>
                    <a:pt x="5875" y="324"/>
                  </a:cubicBezTo>
                  <a:cubicBezTo>
                    <a:pt x="5774" y="119"/>
                    <a:pt x="5567" y="0"/>
                    <a:pt x="5352" y="0"/>
                  </a:cubicBezTo>
                  <a:cubicBezTo>
                    <a:pt x="5264" y="0"/>
                    <a:pt x="5174" y="20"/>
                    <a:pt x="5090" y="62"/>
                  </a:cubicBezTo>
                  <a:cubicBezTo>
                    <a:pt x="4439" y="388"/>
                    <a:pt x="3725" y="551"/>
                    <a:pt x="3011" y="551"/>
                  </a:cubicBezTo>
                  <a:cubicBezTo>
                    <a:pt x="2296" y="551"/>
                    <a:pt x="1582" y="388"/>
                    <a:pt x="931" y="62"/>
                  </a:cubicBezTo>
                  <a:cubicBezTo>
                    <a:pt x="847" y="20"/>
                    <a:pt x="758" y="0"/>
                    <a:pt x="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0"/>
          <p:cNvGrpSpPr/>
          <p:nvPr/>
        </p:nvGrpSpPr>
        <p:grpSpPr>
          <a:xfrm>
            <a:off x="3207894" y="2738008"/>
            <a:ext cx="292933" cy="292933"/>
            <a:chOff x="2964567" y="2571753"/>
            <a:chExt cx="417045" cy="417045"/>
          </a:xfrm>
        </p:grpSpPr>
        <p:sp>
          <p:nvSpPr>
            <p:cNvPr id="954" name="Google Shape;954;p40"/>
            <p:cNvSpPr/>
            <p:nvPr/>
          </p:nvSpPr>
          <p:spPr>
            <a:xfrm>
              <a:off x="2964567" y="2571753"/>
              <a:ext cx="417045" cy="417045"/>
            </a:xfrm>
            <a:custGeom>
              <a:rect b="b" l="l" r="r" t="t"/>
              <a:pathLst>
                <a:path extrusionOk="0" h="19983" w="19983">
                  <a:moveTo>
                    <a:pt x="9992" y="1170"/>
                  </a:moveTo>
                  <a:cubicBezTo>
                    <a:pt x="14855" y="1170"/>
                    <a:pt x="18812" y="4866"/>
                    <a:pt x="18812" y="9405"/>
                  </a:cubicBezTo>
                  <a:cubicBezTo>
                    <a:pt x="18812" y="13925"/>
                    <a:pt x="14855" y="17601"/>
                    <a:pt x="9992" y="17601"/>
                  </a:cubicBezTo>
                  <a:cubicBezTo>
                    <a:pt x="9111" y="17601"/>
                    <a:pt x="8240" y="17481"/>
                    <a:pt x="7407" y="17242"/>
                  </a:cubicBezTo>
                  <a:cubicBezTo>
                    <a:pt x="7354" y="17226"/>
                    <a:pt x="7299" y="17218"/>
                    <a:pt x="7245" y="17218"/>
                  </a:cubicBezTo>
                  <a:cubicBezTo>
                    <a:pt x="7153" y="17218"/>
                    <a:pt x="7062" y="17240"/>
                    <a:pt x="6979" y="17282"/>
                  </a:cubicBezTo>
                  <a:lnTo>
                    <a:pt x="4723" y="18439"/>
                  </a:lnTo>
                  <a:lnTo>
                    <a:pt x="4723" y="16262"/>
                  </a:lnTo>
                  <a:cubicBezTo>
                    <a:pt x="4723" y="16078"/>
                    <a:pt x="4637" y="15904"/>
                    <a:pt x="4490" y="15793"/>
                  </a:cubicBezTo>
                  <a:cubicBezTo>
                    <a:pt x="2381" y="14208"/>
                    <a:pt x="1171" y="11880"/>
                    <a:pt x="1171" y="9405"/>
                  </a:cubicBezTo>
                  <a:cubicBezTo>
                    <a:pt x="1171" y="4866"/>
                    <a:pt x="5129" y="1170"/>
                    <a:pt x="9992" y="1170"/>
                  </a:cubicBezTo>
                  <a:close/>
                  <a:moveTo>
                    <a:pt x="9992" y="1"/>
                  </a:moveTo>
                  <a:cubicBezTo>
                    <a:pt x="4575" y="1"/>
                    <a:pt x="0" y="4153"/>
                    <a:pt x="0" y="9407"/>
                  </a:cubicBezTo>
                  <a:cubicBezTo>
                    <a:pt x="0" y="12221"/>
                    <a:pt x="1359" y="14795"/>
                    <a:pt x="3552" y="16548"/>
                  </a:cubicBezTo>
                  <a:lnTo>
                    <a:pt x="3552" y="19396"/>
                  </a:lnTo>
                  <a:cubicBezTo>
                    <a:pt x="3552" y="19602"/>
                    <a:pt x="3659" y="19791"/>
                    <a:pt x="3832" y="19897"/>
                  </a:cubicBezTo>
                  <a:cubicBezTo>
                    <a:pt x="3925" y="19953"/>
                    <a:pt x="4031" y="19982"/>
                    <a:pt x="4138" y="19982"/>
                  </a:cubicBezTo>
                  <a:cubicBezTo>
                    <a:pt x="4229" y="19982"/>
                    <a:pt x="4320" y="19961"/>
                    <a:pt x="4405" y="19918"/>
                  </a:cubicBezTo>
                  <a:lnTo>
                    <a:pt x="7310" y="18429"/>
                  </a:lnTo>
                  <a:cubicBezTo>
                    <a:pt x="8180" y="18657"/>
                    <a:pt x="9081" y="18772"/>
                    <a:pt x="9992" y="18772"/>
                  </a:cubicBezTo>
                  <a:cubicBezTo>
                    <a:pt x="15500" y="18772"/>
                    <a:pt x="19983" y="14570"/>
                    <a:pt x="19983" y="9407"/>
                  </a:cubicBezTo>
                  <a:cubicBezTo>
                    <a:pt x="19983" y="4151"/>
                    <a:pt x="15405" y="1"/>
                    <a:pt x="9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037777" y="2694715"/>
              <a:ext cx="270642" cy="146633"/>
            </a:xfrm>
            <a:custGeom>
              <a:rect b="b" l="l" r="r" t="t"/>
              <a:pathLst>
                <a:path extrusionOk="0" h="7026" w="12968">
                  <a:moveTo>
                    <a:pt x="5362" y="1463"/>
                  </a:moveTo>
                  <a:lnTo>
                    <a:pt x="7241" y="3341"/>
                  </a:lnTo>
                  <a:cubicBezTo>
                    <a:pt x="7353" y="3454"/>
                    <a:pt x="7503" y="3513"/>
                    <a:pt x="7655" y="3513"/>
                  </a:cubicBezTo>
                  <a:cubicBezTo>
                    <a:pt x="7744" y="3513"/>
                    <a:pt x="7833" y="3493"/>
                    <a:pt x="7917" y="3451"/>
                  </a:cubicBezTo>
                  <a:lnTo>
                    <a:pt x="10216" y="2303"/>
                  </a:lnTo>
                  <a:lnTo>
                    <a:pt x="7605" y="5565"/>
                  </a:lnTo>
                  <a:lnTo>
                    <a:pt x="5726" y="3685"/>
                  </a:lnTo>
                  <a:cubicBezTo>
                    <a:pt x="5614" y="3573"/>
                    <a:pt x="5463" y="3514"/>
                    <a:pt x="5311" y="3514"/>
                  </a:cubicBezTo>
                  <a:cubicBezTo>
                    <a:pt x="5223" y="3514"/>
                    <a:pt x="5133" y="3534"/>
                    <a:pt x="5051" y="3575"/>
                  </a:cubicBezTo>
                  <a:lnTo>
                    <a:pt x="2751" y="4725"/>
                  </a:lnTo>
                  <a:lnTo>
                    <a:pt x="2751" y="4725"/>
                  </a:lnTo>
                  <a:lnTo>
                    <a:pt x="5362" y="1463"/>
                  </a:lnTo>
                  <a:close/>
                  <a:moveTo>
                    <a:pt x="5312" y="1"/>
                  </a:moveTo>
                  <a:cubicBezTo>
                    <a:pt x="5302" y="1"/>
                    <a:pt x="5291" y="1"/>
                    <a:pt x="5281" y="2"/>
                  </a:cubicBezTo>
                  <a:cubicBezTo>
                    <a:pt x="5114" y="12"/>
                    <a:pt x="4959" y="92"/>
                    <a:pt x="4856" y="221"/>
                  </a:cubicBezTo>
                  <a:lnTo>
                    <a:pt x="172" y="6075"/>
                  </a:lnTo>
                  <a:cubicBezTo>
                    <a:pt x="0" y="6290"/>
                    <a:pt x="2" y="6595"/>
                    <a:pt x="174" y="6809"/>
                  </a:cubicBezTo>
                  <a:cubicBezTo>
                    <a:pt x="288" y="6950"/>
                    <a:pt x="457" y="7026"/>
                    <a:pt x="630" y="7026"/>
                  </a:cubicBezTo>
                  <a:cubicBezTo>
                    <a:pt x="719" y="7026"/>
                    <a:pt x="808" y="7006"/>
                    <a:pt x="892" y="6964"/>
                  </a:cubicBezTo>
                  <a:lnTo>
                    <a:pt x="5198" y="4811"/>
                  </a:lnTo>
                  <a:lnTo>
                    <a:pt x="7241" y="6855"/>
                  </a:lnTo>
                  <a:cubicBezTo>
                    <a:pt x="7349" y="6964"/>
                    <a:pt x="7496" y="7026"/>
                    <a:pt x="7650" y="7026"/>
                  </a:cubicBezTo>
                  <a:cubicBezTo>
                    <a:pt x="7662" y="7026"/>
                    <a:pt x="7674" y="7025"/>
                    <a:pt x="7687" y="7024"/>
                  </a:cubicBezTo>
                  <a:cubicBezTo>
                    <a:pt x="7853" y="7016"/>
                    <a:pt x="8007" y="6936"/>
                    <a:pt x="8111" y="6807"/>
                  </a:cubicBezTo>
                  <a:lnTo>
                    <a:pt x="12795" y="951"/>
                  </a:lnTo>
                  <a:cubicBezTo>
                    <a:pt x="12967" y="737"/>
                    <a:pt x="12965" y="431"/>
                    <a:pt x="12792" y="219"/>
                  </a:cubicBezTo>
                  <a:cubicBezTo>
                    <a:pt x="12679" y="78"/>
                    <a:pt x="12510" y="1"/>
                    <a:pt x="12337" y="1"/>
                  </a:cubicBezTo>
                  <a:cubicBezTo>
                    <a:pt x="12249" y="1"/>
                    <a:pt x="12159" y="21"/>
                    <a:pt x="12075" y="63"/>
                  </a:cubicBezTo>
                  <a:lnTo>
                    <a:pt x="7770" y="2216"/>
                  </a:lnTo>
                  <a:lnTo>
                    <a:pt x="5726" y="173"/>
                  </a:lnTo>
                  <a:cubicBezTo>
                    <a:pt x="5617" y="62"/>
                    <a:pt x="5467" y="1"/>
                    <a:pt x="53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3582191" y="2781487"/>
            <a:ext cx="292918" cy="205975"/>
            <a:chOff x="3476576" y="2633631"/>
            <a:chExt cx="417024" cy="293244"/>
          </a:xfrm>
        </p:grpSpPr>
        <p:sp>
          <p:nvSpPr>
            <p:cNvPr id="957" name="Google Shape;957;p40"/>
            <p:cNvSpPr/>
            <p:nvPr/>
          </p:nvSpPr>
          <p:spPr>
            <a:xfrm>
              <a:off x="3476576" y="2633631"/>
              <a:ext cx="417024" cy="293244"/>
            </a:xfrm>
            <a:custGeom>
              <a:rect b="b" l="l" r="r" t="t"/>
              <a:pathLst>
                <a:path extrusionOk="0" h="14051" w="19982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3636206" y="2706945"/>
              <a:ext cx="122194" cy="146633"/>
            </a:xfrm>
            <a:custGeom>
              <a:rect b="b" l="l" r="r" t="t"/>
              <a:pathLst>
                <a:path extrusionOk="0" h="7026" w="5855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3956473" y="2738067"/>
            <a:ext cx="292933" cy="292815"/>
            <a:chOff x="3988564" y="2571836"/>
            <a:chExt cx="417045" cy="416878"/>
          </a:xfrm>
        </p:grpSpPr>
        <p:sp>
          <p:nvSpPr>
            <p:cNvPr id="960" name="Google Shape;960;p40"/>
            <p:cNvSpPr/>
            <p:nvPr/>
          </p:nvSpPr>
          <p:spPr>
            <a:xfrm>
              <a:off x="4090678" y="2650431"/>
              <a:ext cx="213124" cy="259268"/>
            </a:xfrm>
            <a:custGeom>
              <a:rect b="b" l="l" r="r" t="t"/>
              <a:pathLst>
                <a:path extrusionOk="0" h="12423" w="10212">
                  <a:moveTo>
                    <a:pt x="4938" y="1172"/>
                  </a:moveTo>
                  <a:cubicBezTo>
                    <a:pt x="7267" y="1172"/>
                    <a:pt x="8610" y="2621"/>
                    <a:pt x="8610" y="3081"/>
                  </a:cubicBezTo>
                  <a:cubicBezTo>
                    <a:pt x="8610" y="3348"/>
                    <a:pt x="8308" y="3471"/>
                    <a:pt x="8102" y="3471"/>
                  </a:cubicBezTo>
                  <a:cubicBezTo>
                    <a:pt x="7867" y="3471"/>
                    <a:pt x="7733" y="3357"/>
                    <a:pt x="7407" y="3026"/>
                  </a:cubicBezTo>
                  <a:cubicBezTo>
                    <a:pt x="6933" y="2541"/>
                    <a:pt x="6282" y="1879"/>
                    <a:pt x="4821" y="1879"/>
                  </a:cubicBezTo>
                  <a:cubicBezTo>
                    <a:pt x="4177" y="1879"/>
                    <a:pt x="3602" y="2046"/>
                    <a:pt x="3162" y="2362"/>
                  </a:cubicBezTo>
                  <a:cubicBezTo>
                    <a:pt x="2687" y="2700"/>
                    <a:pt x="2417" y="3188"/>
                    <a:pt x="2417" y="3701"/>
                  </a:cubicBezTo>
                  <a:cubicBezTo>
                    <a:pt x="2417" y="4145"/>
                    <a:pt x="2603" y="4758"/>
                    <a:pt x="3491" y="5152"/>
                  </a:cubicBezTo>
                  <a:cubicBezTo>
                    <a:pt x="3997" y="5378"/>
                    <a:pt x="4646" y="5506"/>
                    <a:pt x="5334" y="5642"/>
                  </a:cubicBezTo>
                  <a:cubicBezTo>
                    <a:pt x="7566" y="6081"/>
                    <a:pt x="9029" y="6514"/>
                    <a:pt x="9029" y="8449"/>
                  </a:cubicBezTo>
                  <a:cubicBezTo>
                    <a:pt x="9029" y="8455"/>
                    <a:pt x="9029" y="8464"/>
                    <a:pt x="9029" y="8478"/>
                  </a:cubicBezTo>
                  <a:cubicBezTo>
                    <a:pt x="9035" y="8646"/>
                    <a:pt x="9028" y="9518"/>
                    <a:pt x="8347" y="10222"/>
                  </a:cubicBezTo>
                  <a:cubicBezTo>
                    <a:pt x="7688" y="10903"/>
                    <a:pt x="6597" y="11248"/>
                    <a:pt x="5102" y="11252"/>
                  </a:cubicBezTo>
                  <a:cubicBezTo>
                    <a:pt x="2240" y="11250"/>
                    <a:pt x="1171" y="9891"/>
                    <a:pt x="1171" y="9033"/>
                  </a:cubicBezTo>
                  <a:cubicBezTo>
                    <a:pt x="1171" y="8780"/>
                    <a:pt x="1518" y="8672"/>
                    <a:pt x="1656" y="8672"/>
                  </a:cubicBezTo>
                  <a:cubicBezTo>
                    <a:pt x="1844" y="8672"/>
                    <a:pt x="2005" y="8837"/>
                    <a:pt x="2327" y="9212"/>
                  </a:cubicBezTo>
                  <a:cubicBezTo>
                    <a:pt x="2843" y="9813"/>
                    <a:pt x="3551" y="10636"/>
                    <a:pt x="5095" y="10636"/>
                  </a:cubicBezTo>
                  <a:cubicBezTo>
                    <a:pt x="6363" y="10636"/>
                    <a:pt x="7727" y="9881"/>
                    <a:pt x="7727" y="8612"/>
                  </a:cubicBezTo>
                  <a:cubicBezTo>
                    <a:pt x="7727" y="7951"/>
                    <a:pt x="7363" y="7445"/>
                    <a:pt x="6647" y="7109"/>
                  </a:cubicBezTo>
                  <a:cubicBezTo>
                    <a:pt x="6130" y="6866"/>
                    <a:pt x="5472" y="6726"/>
                    <a:pt x="4773" y="6578"/>
                  </a:cubicBezTo>
                  <a:cubicBezTo>
                    <a:pt x="2620" y="6120"/>
                    <a:pt x="1209" y="5683"/>
                    <a:pt x="1209" y="3859"/>
                  </a:cubicBezTo>
                  <a:cubicBezTo>
                    <a:pt x="1209" y="2893"/>
                    <a:pt x="1667" y="2191"/>
                    <a:pt x="2606" y="1711"/>
                  </a:cubicBezTo>
                  <a:cubicBezTo>
                    <a:pt x="3388" y="1313"/>
                    <a:pt x="4350" y="1172"/>
                    <a:pt x="4938" y="1172"/>
                  </a:cubicBezTo>
                  <a:close/>
                  <a:moveTo>
                    <a:pt x="4938" y="1"/>
                  </a:moveTo>
                  <a:cubicBezTo>
                    <a:pt x="2944" y="1"/>
                    <a:pt x="39" y="991"/>
                    <a:pt x="39" y="3861"/>
                  </a:cubicBezTo>
                  <a:cubicBezTo>
                    <a:pt x="39" y="5149"/>
                    <a:pt x="579" y="6129"/>
                    <a:pt x="1644" y="6772"/>
                  </a:cubicBezTo>
                  <a:cubicBezTo>
                    <a:pt x="2505" y="7293"/>
                    <a:pt x="3581" y="7523"/>
                    <a:pt x="4529" y="7724"/>
                  </a:cubicBezTo>
                  <a:cubicBezTo>
                    <a:pt x="5159" y="7857"/>
                    <a:pt x="5755" y="7984"/>
                    <a:pt x="6149" y="8170"/>
                  </a:cubicBezTo>
                  <a:cubicBezTo>
                    <a:pt x="6556" y="8359"/>
                    <a:pt x="6556" y="8518"/>
                    <a:pt x="6556" y="8612"/>
                  </a:cubicBezTo>
                  <a:cubicBezTo>
                    <a:pt x="6556" y="9100"/>
                    <a:pt x="5785" y="9465"/>
                    <a:pt x="5095" y="9465"/>
                  </a:cubicBezTo>
                  <a:cubicBezTo>
                    <a:pt x="4089" y="9465"/>
                    <a:pt x="3664" y="8971"/>
                    <a:pt x="3215" y="8449"/>
                  </a:cubicBezTo>
                  <a:cubicBezTo>
                    <a:pt x="2833" y="8005"/>
                    <a:pt x="2401" y="7501"/>
                    <a:pt x="1656" y="7501"/>
                  </a:cubicBezTo>
                  <a:cubicBezTo>
                    <a:pt x="860" y="7501"/>
                    <a:pt x="0" y="8087"/>
                    <a:pt x="0" y="9035"/>
                  </a:cubicBezTo>
                  <a:cubicBezTo>
                    <a:pt x="0" y="10459"/>
                    <a:pt x="1462" y="12423"/>
                    <a:pt x="5104" y="12423"/>
                  </a:cubicBezTo>
                  <a:cubicBezTo>
                    <a:pt x="6926" y="12419"/>
                    <a:pt x="8301" y="11954"/>
                    <a:pt x="9187" y="11036"/>
                  </a:cubicBezTo>
                  <a:cubicBezTo>
                    <a:pt x="10167" y="10024"/>
                    <a:pt x="10211" y="8803"/>
                    <a:pt x="10200" y="8442"/>
                  </a:cubicBezTo>
                  <a:cubicBezTo>
                    <a:pt x="10199" y="7101"/>
                    <a:pt x="9638" y="6090"/>
                    <a:pt x="8536" y="5435"/>
                  </a:cubicBezTo>
                  <a:cubicBezTo>
                    <a:pt x="7642" y="4904"/>
                    <a:pt x="6537" y="4685"/>
                    <a:pt x="5560" y="4492"/>
                  </a:cubicBezTo>
                  <a:cubicBezTo>
                    <a:pt x="4939" y="4370"/>
                    <a:pt x="4354" y="4255"/>
                    <a:pt x="3966" y="4084"/>
                  </a:cubicBezTo>
                  <a:cubicBezTo>
                    <a:pt x="3588" y="3916"/>
                    <a:pt x="3588" y="3781"/>
                    <a:pt x="3588" y="3703"/>
                  </a:cubicBezTo>
                  <a:cubicBezTo>
                    <a:pt x="3588" y="3429"/>
                    <a:pt x="4016" y="3050"/>
                    <a:pt x="4821" y="3050"/>
                  </a:cubicBezTo>
                  <a:cubicBezTo>
                    <a:pt x="5790" y="3050"/>
                    <a:pt x="6153" y="3418"/>
                    <a:pt x="6570" y="3847"/>
                  </a:cubicBezTo>
                  <a:cubicBezTo>
                    <a:pt x="6921" y="4202"/>
                    <a:pt x="7354" y="4644"/>
                    <a:pt x="8102" y="4644"/>
                  </a:cubicBezTo>
                  <a:cubicBezTo>
                    <a:pt x="8966" y="4644"/>
                    <a:pt x="9781" y="4016"/>
                    <a:pt x="9781" y="3082"/>
                  </a:cubicBezTo>
                  <a:cubicBezTo>
                    <a:pt x="9781" y="1768"/>
                    <a:pt x="7722" y="1"/>
                    <a:pt x="4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3988564" y="2571836"/>
              <a:ext cx="417045" cy="416878"/>
            </a:xfrm>
            <a:custGeom>
              <a:rect b="b" l="l" r="r" t="t"/>
              <a:pathLst>
                <a:path extrusionOk="0" h="19975" w="19983">
                  <a:moveTo>
                    <a:pt x="5465" y="1172"/>
                  </a:moveTo>
                  <a:cubicBezTo>
                    <a:pt x="6229" y="1172"/>
                    <a:pt x="6714" y="1356"/>
                    <a:pt x="7184" y="1548"/>
                  </a:cubicBezTo>
                  <a:cubicBezTo>
                    <a:pt x="7842" y="1820"/>
                    <a:pt x="8120" y="1882"/>
                    <a:pt x="8506" y="1882"/>
                  </a:cubicBezTo>
                  <a:cubicBezTo>
                    <a:pt x="8831" y="1882"/>
                    <a:pt x="9232" y="1838"/>
                    <a:pt x="10000" y="1838"/>
                  </a:cubicBezTo>
                  <a:cubicBezTo>
                    <a:pt x="13275" y="1838"/>
                    <a:pt x="15226" y="3478"/>
                    <a:pt x="16286" y="4855"/>
                  </a:cubicBezTo>
                  <a:cubicBezTo>
                    <a:pt x="17660" y="6641"/>
                    <a:pt x="18149" y="8709"/>
                    <a:pt x="18149" y="9937"/>
                  </a:cubicBezTo>
                  <a:cubicBezTo>
                    <a:pt x="18149" y="11304"/>
                    <a:pt x="17841" y="11405"/>
                    <a:pt x="18414" y="12744"/>
                  </a:cubicBezTo>
                  <a:cubicBezTo>
                    <a:pt x="18610" y="13203"/>
                    <a:pt x="18812" y="13675"/>
                    <a:pt x="18812" y="14565"/>
                  </a:cubicBezTo>
                  <a:cubicBezTo>
                    <a:pt x="18812" y="15702"/>
                    <a:pt x="18373" y="16765"/>
                    <a:pt x="17575" y="17561"/>
                  </a:cubicBezTo>
                  <a:cubicBezTo>
                    <a:pt x="16776" y="18358"/>
                    <a:pt x="15671" y="18803"/>
                    <a:pt x="14546" y="18803"/>
                  </a:cubicBezTo>
                  <a:cubicBezTo>
                    <a:pt x="14544" y="18803"/>
                    <a:pt x="14542" y="18803"/>
                    <a:pt x="14540" y="18803"/>
                  </a:cubicBezTo>
                  <a:lnTo>
                    <a:pt x="14519" y="18803"/>
                  </a:lnTo>
                  <a:cubicBezTo>
                    <a:pt x="13754" y="18803"/>
                    <a:pt x="13270" y="18612"/>
                    <a:pt x="12799" y="18418"/>
                  </a:cubicBezTo>
                  <a:cubicBezTo>
                    <a:pt x="12161" y="18154"/>
                    <a:pt x="11842" y="18085"/>
                    <a:pt x="11520" y="18085"/>
                  </a:cubicBezTo>
                  <a:cubicBezTo>
                    <a:pt x="11167" y="18085"/>
                    <a:pt x="10809" y="18168"/>
                    <a:pt x="10022" y="18168"/>
                  </a:cubicBezTo>
                  <a:cubicBezTo>
                    <a:pt x="6746" y="18168"/>
                    <a:pt x="4785" y="16516"/>
                    <a:pt x="3717" y="15131"/>
                  </a:cubicBezTo>
                  <a:cubicBezTo>
                    <a:pt x="2328" y="13328"/>
                    <a:pt x="1835" y="11257"/>
                    <a:pt x="1835" y="10031"/>
                  </a:cubicBezTo>
                  <a:cubicBezTo>
                    <a:pt x="1835" y="8674"/>
                    <a:pt x="2146" y="8571"/>
                    <a:pt x="1569" y="7222"/>
                  </a:cubicBezTo>
                  <a:cubicBezTo>
                    <a:pt x="1375" y="6765"/>
                    <a:pt x="1173" y="6293"/>
                    <a:pt x="1171" y="5408"/>
                  </a:cubicBezTo>
                  <a:cubicBezTo>
                    <a:pt x="1175" y="3063"/>
                    <a:pt x="3100" y="1172"/>
                    <a:pt x="5465" y="1172"/>
                  </a:cubicBezTo>
                  <a:close/>
                  <a:moveTo>
                    <a:pt x="5465" y="0"/>
                  </a:moveTo>
                  <a:cubicBezTo>
                    <a:pt x="3993" y="0"/>
                    <a:pt x="2617" y="552"/>
                    <a:pt x="1587" y="1582"/>
                  </a:cubicBezTo>
                  <a:cubicBezTo>
                    <a:pt x="566" y="2603"/>
                    <a:pt x="4" y="3960"/>
                    <a:pt x="0" y="5403"/>
                  </a:cubicBezTo>
                  <a:lnTo>
                    <a:pt x="0" y="5414"/>
                  </a:lnTo>
                  <a:cubicBezTo>
                    <a:pt x="2" y="6535"/>
                    <a:pt x="274" y="7170"/>
                    <a:pt x="492" y="7682"/>
                  </a:cubicBezTo>
                  <a:cubicBezTo>
                    <a:pt x="938" y="8725"/>
                    <a:pt x="664" y="8547"/>
                    <a:pt x="664" y="10031"/>
                  </a:cubicBezTo>
                  <a:cubicBezTo>
                    <a:pt x="664" y="11738"/>
                    <a:pt x="1385" y="14023"/>
                    <a:pt x="2790" y="15845"/>
                  </a:cubicBezTo>
                  <a:cubicBezTo>
                    <a:pt x="4019" y="17439"/>
                    <a:pt x="6270" y="19339"/>
                    <a:pt x="10022" y="19339"/>
                  </a:cubicBezTo>
                  <a:cubicBezTo>
                    <a:pt x="10942" y="19339"/>
                    <a:pt x="11234" y="19255"/>
                    <a:pt x="11494" y="19255"/>
                  </a:cubicBezTo>
                  <a:cubicBezTo>
                    <a:pt x="11700" y="19255"/>
                    <a:pt x="11887" y="19308"/>
                    <a:pt x="12353" y="19500"/>
                  </a:cubicBezTo>
                  <a:cubicBezTo>
                    <a:pt x="12875" y="19716"/>
                    <a:pt x="13523" y="19974"/>
                    <a:pt x="14519" y="19974"/>
                  </a:cubicBezTo>
                  <a:lnTo>
                    <a:pt x="14554" y="19974"/>
                  </a:lnTo>
                  <a:cubicBezTo>
                    <a:pt x="15985" y="19974"/>
                    <a:pt x="17386" y="19403"/>
                    <a:pt x="18402" y="18391"/>
                  </a:cubicBezTo>
                  <a:cubicBezTo>
                    <a:pt x="19422" y="17374"/>
                    <a:pt x="19983" y="16015"/>
                    <a:pt x="19983" y="14565"/>
                  </a:cubicBezTo>
                  <a:cubicBezTo>
                    <a:pt x="19983" y="13436"/>
                    <a:pt x="19711" y="12797"/>
                    <a:pt x="19491" y="12284"/>
                  </a:cubicBezTo>
                  <a:cubicBezTo>
                    <a:pt x="19045" y="11243"/>
                    <a:pt x="19320" y="11421"/>
                    <a:pt x="19320" y="9937"/>
                  </a:cubicBezTo>
                  <a:cubicBezTo>
                    <a:pt x="19320" y="8218"/>
                    <a:pt x="18603" y="5946"/>
                    <a:pt x="17213" y="4140"/>
                  </a:cubicBezTo>
                  <a:cubicBezTo>
                    <a:pt x="15994" y="2557"/>
                    <a:pt x="13753" y="667"/>
                    <a:pt x="10000" y="667"/>
                  </a:cubicBezTo>
                  <a:cubicBezTo>
                    <a:pt x="9146" y="667"/>
                    <a:pt x="8785" y="712"/>
                    <a:pt x="8528" y="712"/>
                  </a:cubicBezTo>
                  <a:cubicBezTo>
                    <a:pt x="8261" y="712"/>
                    <a:pt x="8109" y="664"/>
                    <a:pt x="7630" y="466"/>
                  </a:cubicBezTo>
                  <a:cubicBezTo>
                    <a:pt x="7110" y="252"/>
                    <a:pt x="6461" y="0"/>
                    <a:pt x="54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4330770" y="2738015"/>
            <a:ext cx="292918" cy="292918"/>
            <a:chOff x="4500573" y="2571753"/>
            <a:chExt cx="417024" cy="417024"/>
          </a:xfrm>
        </p:grpSpPr>
        <p:sp>
          <p:nvSpPr>
            <p:cNvPr id="963" name="Google Shape;963;p40"/>
            <p:cNvSpPr/>
            <p:nvPr/>
          </p:nvSpPr>
          <p:spPr>
            <a:xfrm>
              <a:off x="4550263" y="2632817"/>
              <a:ext cx="317683" cy="293244"/>
            </a:xfrm>
            <a:custGeom>
              <a:rect b="b" l="l" r="r" t="t"/>
              <a:pathLst>
                <a:path extrusionOk="0" h="14051" w="15222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50057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4705052" y="2738015"/>
            <a:ext cx="292918" cy="292918"/>
            <a:chOff x="5012603" y="2571753"/>
            <a:chExt cx="417024" cy="417024"/>
          </a:xfrm>
        </p:grpSpPr>
        <p:sp>
          <p:nvSpPr>
            <p:cNvPr id="966" name="Google Shape;966;p40"/>
            <p:cNvSpPr/>
            <p:nvPr/>
          </p:nvSpPr>
          <p:spPr>
            <a:xfrm>
              <a:off x="5133124" y="2631210"/>
              <a:ext cx="180818" cy="300048"/>
            </a:xfrm>
            <a:custGeom>
              <a:rect b="b" l="l" r="r" t="t"/>
              <a:pathLst>
                <a:path extrusionOk="0" h="14377" w="8664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5012603" y="257175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40"/>
          <p:cNvSpPr/>
          <p:nvPr/>
        </p:nvSpPr>
        <p:spPr>
          <a:xfrm>
            <a:off x="1334556" y="2738029"/>
            <a:ext cx="292936" cy="292936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40"/>
          <p:cNvGrpSpPr/>
          <p:nvPr/>
        </p:nvGrpSpPr>
        <p:grpSpPr>
          <a:xfrm>
            <a:off x="1708832" y="2738015"/>
            <a:ext cx="292947" cy="292918"/>
            <a:chOff x="812101" y="2571761"/>
            <a:chExt cx="417066" cy="417024"/>
          </a:xfrm>
        </p:grpSpPr>
        <p:sp>
          <p:nvSpPr>
            <p:cNvPr id="970" name="Google Shape;970;p40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2083144" y="2738015"/>
            <a:ext cx="292918" cy="292918"/>
            <a:chOff x="1323129" y="2571761"/>
            <a:chExt cx="417024" cy="417024"/>
          </a:xfrm>
        </p:grpSpPr>
        <p:sp>
          <p:nvSpPr>
            <p:cNvPr id="975" name="Google Shape;975;p40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40"/>
          <p:cNvSpPr/>
          <p:nvPr/>
        </p:nvSpPr>
        <p:spPr>
          <a:xfrm>
            <a:off x="2457466" y="2764452"/>
            <a:ext cx="294387" cy="240087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40"/>
          <p:cNvGrpSpPr/>
          <p:nvPr/>
        </p:nvGrpSpPr>
        <p:grpSpPr>
          <a:xfrm>
            <a:off x="2833159" y="2738008"/>
            <a:ext cx="293372" cy="292933"/>
            <a:chOff x="2344476" y="2571761"/>
            <a:chExt cx="417671" cy="417045"/>
          </a:xfrm>
        </p:grpSpPr>
        <p:sp>
          <p:nvSpPr>
            <p:cNvPr id="981" name="Google Shape;981;p40"/>
            <p:cNvSpPr/>
            <p:nvPr/>
          </p:nvSpPr>
          <p:spPr>
            <a:xfrm>
              <a:off x="2344476" y="2571761"/>
              <a:ext cx="417671" cy="417045"/>
            </a:xfrm>
            <a:custGeom>
              <a:rect b="b" l="l" r="r" t="t"/>
              <a:pathLst>
                <a:path extrusionOk="0" h="19983" w="20013">
                  <a:moveTo>
                    <a:pt x="10022" y="1170"/>
                  </a:moveTo>
                  <a:cubicBezTo>
                    <a:pt x="14886" y="1170"/>
                    <a:pt x="18842" y="5127"/>
                    <a:pt x="18842" y="9990"/>
                  </a:cubicBezTo>
                  <a:cubicBezTo>
                    <a:pt x="18842" y="14855"/>
                    <a:pt x="14886" y="18811"/>
                    <a:pt x="10023" y="18811"/>
                  </a:cubicBezTo>
                  <a:cubicBezTo>
                    <a:pt x="8516" y="18811"/>
                    <a:pt x="7030" y="18423"/>
                    <a:pt x="5726" y="17691"/>
                  </a:cubicBezTo>
                  <a:cubicBezTo>
                    <a:pt x="5638" y="17641"/>
                    <a:pt x="5539" y="17615"/>
                    <a:pt x="5440" y="17615"/>
                  </a:cubicBezTo>
                  <a:cubicBezTo>
                    <a:pt x="5393" y="17615"/>
                    <a:pt x="5345" y="17621"/>
                    <a:pt x="5298" y="17632"/>
                  </a:cubicBezTo>
                  <a:lnTo>
                    <a:pt x="1419" y="18595"/>
                  </a:lnTo>
                  <a:lnTo>
                    <a:pt x="2381" y="14715"/>
                  </a:lnTo>
                  <a:cubicBezTo>
                    <a:pt x="2417" y="14570"/>
                    <a:pt x="2395" y="14416"/>
                    <a:pt x="2323" y="14287"/>
                  </a:cubicBezTo>
                  <a:cubicBezTo>
                    <a:pt x="1590" y="12982"/>
                    <a:pt x="1203" y="11498"/>
                    <a:pt x="1203" y="9990"/>
                  </a:cubicBezTo>
                  <a:cubicBezTo>
                    <a:pt x="1203" y="5127"/>
                    <a:pt x="5159" y="1170"/>
                    <a:pt x="10022" y="1170"/>
                  </a:cubicBezTo>
                  <a:close/>
                  <a:moveTo>
                    <a:pt x="10023" y="1"/>
                  </a:moveTo>
                  <a:cubicBezTo>
                    <a:pt x="4522" y="1"/>
                    <a:pt x="32" y="4491"/>
                    <a:pt x="32" y="9990"/>
                  </a:cubicBezTo>
                  <a:cubicBezTo>
                    <a:pt x="32" y="11620"/>
                    <a:pt x="432" y="13226"/>
                    <a:pt x="1191" y="14655"/>
                  </a:cubicBezTo>
                  <a:lnTo>
                    <a:pt x="50" y="19256"/>
                  </a:lnTo>
                  <a:cubicBezTo>
                    <a:pt x="0" y="19455"/>
                    <a:pt x="58" y="19665"/>
                    <a:pt x="204" y="19810"/>
                  </a:cubicBezTo>
                  <a:cubicBezTo>
                    <a:pt x="313" y="19921"/>
                    <a:pt x="461" y="19982"/>
                    <a:pt x="614" y="19982"/>
                  </a:cubicBezTo>
                  <a:cubicBezTo>
                    <a:pt x="662" y="19982"/>
                    <a:pt x="710" y="19976"/>
                    <a:pt x="757" y="19964"/>
                  </a:cubicBezTo>
                  <a:lnTo>
                    <a:pt x="5358" y="18823"/>
                  </a:lnTo>
                  <a:cubicBezTo>
                    <a:pt x="6788" y="19582"/>
                    <a:pt x="8394" y="19982"/>
                    <a:pt x="10022" y="19982"/>
                  </a:cubicBezTo>
                  <a:cubicBezTo>
                    <a:pt x="12680" y="19982"/>
                    <a:pt x="15187" y="18940"/>
                    <a:pt x="17078" y="17047"/>
                  </a:cubicBezTo>
                  <a:cubicBezTo>
                    <a:pt x="18971" y="15156"/>
                    <a:pt x="20013" y="12649"/>
                    <a:pt x="20013" y="9990"/>
                  </a:cubicBezTo>
                  <a:cubicBezTo>
                    <a:pt x="20013" y="7333"/>
                    <a:pt x="18971" y="4827"/>
                    <a:pt x="17080" y="2934"/>
                  </a:cubicBezTo>
                  <a:cubicBezTo>
                    <a:pt x="15187" y="1043"/>
                    <a:pt x="12680" y="1"/>
                    <a:pt x="100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421672" y="2657388"/>
              <a:ext cx="260625" cy="243636"/>
            </a:xfrm>
            <a:custGeom>
              <a:rect b="b" l="l" r="r" t="t"/>
              <a:pathLst>
                <a:path extrusionOk="0" h="11674" w="12488">
                  <a:moveTo>
                    <a:pt x="3164" y="1171"/>
                  </a:moveTo>
                  <a:cubicBezTo>
                    <a:pt x="3352" y="1171"/>
                    <a:pt x="3536" y="1247"/>
                    <a:pt x="3710" y="1424"/>
                  </a:cubicBezTo>
                  <a:lnTo>
                    <a:pt x="3719" y="1433"/>
                  </a:lnTo>
                  <a:cubicBezTo>
                    <a:pt x="4757" y="2473"/>
                    <a:pt x="4683" y="2832"/>
                    <a:pt x="4449" y="3068"/>
                  </a:cubicBezTo>
                  <a:cubicBezTo>
                    <a:pt x="4240" y="3275"/>
                    <a:pt x="3625" y="3692"/>
                    <a:pt x="3427" y="3892"/>
                  </a:cubicBezTo>
                  <a:cubicBezTo>
                    <a:pt x="2960" y="4359"/>
                    <a:pt x="3046" y="5081"/>
                    <a:pt x="3685" y="6039"/>
                  </a:cubicBezTo>
                  <a:cubicBezTo>
                    <a:pt x="4065" y="6611"/>
                    <a:pt x="4568" y="7166"/>
                    <a:pt x="4805" y="7405"/>
                  </a:cubicBezTo>
                  <a:lnTo>
                    <a:pt x="4806" y="7405"/>
                  </a:lnTo>
                  <a:cubicBezTo>
                    <a:pt x="5045" y="7642"/>
                    <a:pt x="5599" y="8146"/>
                    <a:pt x="6172" y="8527"/>
                  </a:cubicBezTo>
                  <a:cubicBezTo>
                    <a:pt x="6727" y="8895"/>
                    <a:pt x="7202" y="9079"/>
                    <a:pt x="7594" y="9079"/>
                  </a:cubicBezTo>
                  <a:cubicBezTo>
                    <a:pt x="7880" y="9079"/>
                    <a:pt x="8123" y="8981"/>
                    <a:pt x="8320" y="8785"/>
                  </a:cubicBezTo>
                  <a:cubicBezTo>
                    <a:pt x="8518" y="8585"/>
                    <a:pt x="8935" y="7971"/>
                    <a:pt x="9144" y="7762"/>
                  </a:cubicBezTo>
                  <a:cubicBezTo>
                    <a:pt x="9238" y="7668"/>
                    <a:pt x="9331" y="7609"/>
                    <a:pt x="9460" y="7609"/>
                  </a:cubicBezTo>
                  <a:cubicBezTo>
                    <a:pt x="9549" y="7609"/>
                    <a:pt x="9655" y="7637"/>
                    <a:pt x="9790" y="7702"/>
                  </a:cubicBezTo>
                  <a:cubicBezTo>
                    <a:pt x="10172" y="7886"/>
                    <a:pt x="10582" y="8297"/>
                    <a:pt x="10779" y="8493"/>
                  </a:cubicBezTo>
                  <a:lnTo>
                    <a:pt x="10788" y="8502"/>
                  </a:lnTo>
                  <a:cubicBezTo>
                    <a:pt x="11239" y="8944"/>
                    <a:pt x="11037" y="9452"/>
                    <a:pt x="10593" y="9898"/>
                  </a:cubicBezTo>
                  <a:cubicBezTo>
                    <a:pt x="10190" y="10300"/>
                    <a:pt x="9680" y="10502"/>
                    <a:pt x="9068" y="10502"/>
                  </a:cubicBezTo>
                  <a:cubicBezTo>
                    <a:pt x="8521" y="10502"/>
                    <a:pt x="7892" y="10341"/>
                    <a:pt x="7184" y="10020"/>
                  </a:cubicBezTo>
                  <a:cubicBezTo>
                    <a:pt x="5868" y="9420"/>
                    <a:pt x="4676" y="8428"/>
                    <a:pt x="4228" y="7984"/>
                  </a:cubicBezTo>
                  <a:cubicBezTo>
                    <a:pt x="3784" y="7536"/>
                    <a:pt x="2792" y="6344"/>
                    <a:pt x="2192" y="5028"/>
                  </a:cubicBezTo>
                  <a:cubicBezTo>
                    <a:pt x="1511" y="3527"/>
                    <a:pt x="1552" y="2381"/>
                    <a:pt x="2314" y="1619"/>
                  </a:cubicBezTo>
                  <a:cubicBezTo>
                    <a:pt x="2583" y="1350"/>
                    <a:pt x="2877" y="1171"/>
                    <a:pt x="3164" y="1171"/>
                  </a:cubicBezTo>
                  <a:close/>
                  <a:moveTo>
                    <a:pt x="3169" y="1"/>
                  </a:moveTo>
                  <a:cubicBezTo>
                    <a:pt x="2619" y="1"/>
                    <a:pt x="2030" y="247"/>
                    <a:pt x="1486" y="791"/>
                  </a:cubicBezTo>
                  <a:cubicBezTo>
                    <a:pt x="701" y="1576"/>
                    <a:pt x="0" y="3034"/>
                    <a:pt x="1127" y="5512"/>
                  </a:cubicBezTo>
                  <a:cubicBezTo>
                    <a:pt x="1794" y="6979"/>
                    <a:pt x="2868" y="8274"/>
                    <a:pt x="3398" y="8810"/>
                  </a:cubicBezTo>
                  <a:lnTo>
                    <a:pt x="3402" y="8813"/>
                  </a:lnTo>
                  <a:cubicBezTo>
                    <a:pt x="3938" y="9344"/>
                    <a:pt x="5235" y="10418"/>
                    <a:pt x="6699" y="11085"/>
                  </a:cubicBezTo>
                  <a:cubicBezTo>
                    <a:pt x="7490" y="11445"/>
                    <a:pt x="8308" y="11674"/>
                    <a:pt x="9088" y="11674"/>
                  </a:cubicBezTo>
                  <a:cubicBezTo>
                    <a:pt x="9940" y="11674"/>
                    <a:pt x="10746" y="11400"/>
                    <a:pt x="11421" y="10726"/>
                  </a:cubicBezTo>
                  <a:cubicBezTo>
                    <a:pt x="12488" y="9657"/>
                    <a:pt x="12399" y="8442"/>
                    <a:pt x="11607" y="7665"/>
                  </a:cubicBezTo>
                  <a:cubicBezTo>
                    <a:pt x="11219" y="7278"/>
                    <a:pt x="10791" y="6885"/>
                    <a:pt x="10297" y="6648"/>
                  </a:cubicBezTo>
                  <a:cubicBezTo>
                    <a:pt x="10009" y="6509"/>
                    <a:pt x="9725" y="6440"/>
                    <a:pt x="9455" y="6440"/>
                  </a:cubicBezTo>
                  <a:cubicBezTo>
                    <a:pt x="9034" y="6440"/>
                    <a:pt x="8646" y="6606"/>
                    <a:pt x="8316" y="6935"/>
                  </a:cubicBezTo>
                  <a:cubicBezTo>
                    <a:pt x="8070" y="7180"/>
                    <a:pt x="7732" y="7665"/>
                    <a:pt x="7538" y="7904"/>
                  </a:cubicBezTo>
                  <a:cubicBezTo>
                    <a:pt x="7035" y="7819"/>
                    <a:pt x="6032" y="6974"/>
                    <a:pt x="5634" y="6577"/>
                  </a:cubicBezTo>
                  <a:cubicBezTo>
                    <a:pt x="5236" y="6179"/>
                    <a:pt x="4393" y="5174"/>
                    <a:pt x="4308" y="4674"/>
                  </a:cubicBezTo>
                  <a:cubicBezTo>
                    <a:pt x="4545" y="4481"/>
                    <a:pt x="5031" y="4141"/>
                    <a:pt x="5277" y="3895"/>
                  </a:cubicBezTo>
                  <a:cubicBezTo>
                    <a:pt x="5817" y="3354"/>
                    <a:pt x="5919" y="2652"/>
                    <a:pt x="5564" y="1914"/>
                  </a:cubicBezTo>
                  <a:cubicBezTo>
                    <a:pt x="5327" y="1421"/>
                    <a:pt x="4934" y="993"/>
                    <a:pt x="4546" y="605"/>
                  </a:cubicBezTo>
                  <a:cubicBezTo>
                    <a:pt x="4165" y="216"/>
                    <a:pt x="3684" y="1"/>
                    <a:pt x="31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/>
          <p:nvPr>
            <p:ph idx="4294967295" type="title"/>
          </p:nvPr>
        </p:nvSpPr>
        <p:spPr>
          <a:xfrm>
            <a:off x="1068100" y="928284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41"/>
          <p:cNvGrpSpPr/>
          <p:nvPr/>
        </p:nvGrpSpPr>
        <p:grpSpPr>
          <a:xfrm>
            <a:off x="1049401" y="1688535"/>
            <a:ext cx="334346" cy="329068"/>
            <a:chOff x="683125" y="1955275"/>
            <a:chExt cx="299325" cy="294600"/>
          </a:xfrm>
        </p:grpSpPr>
        <p:sp>
          <p:nvSpPr>
            <p:cNvPr id="989" name="Google Shape;989;p41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41"/>
          <p:cNvGrpSpPr/>
          <p:nvPr/>
        </p:nvGrpSpPr>
        <p:grpSpPr>
          <a:xfrm>
            <a:off x="1050281" y="2079583"/>
            <a:ext cx="332587" cy="330855"/>
            <a:chOff x="685475" y="2318350"/>
            <a:chExt cx="297750" cy="296200"/>
          </a:xfrm>
        </p:grpSpPr>
        <p:sp>
          <p:nvSpPr>
            <p:cNvPr id="994" name="Google Shape;994;p41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1"/>
          <p:cNvSpPr/>
          <p:nvPr/>
        </p:nvSpPr>
        <p:spPr>
          <a:xfrm>
            <a:off x="1051601" y="2504974"/>
            <a:ext cx="329934" cy="330800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41"/>
          <p:cNvGrpSpPr/>
          <p:nvPr/>
        </p:nvGrpSpPr>
        <p:grpSpPr>
          <a:xfrm>
            <a:off x="3159658" y="1688312"/>
            <a:ext cx="293017" cy="329515"/>
            <a:chOff x="2523000" y="1954875"/>
            <a:chExt cx="262325" cy="295000"/>
          </a:xfrm>
        </p:grpSpPr>
        <p:sp>
          <p:nvSpPr>
            <p:cNvPr id="999" name="Google Shape;999;p41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1"/>
          <p:cNvGrpSpPr/>
          <p:nvPr/>
        </p:nvGrpSpPr>
        <p:grpSpPr>
          <a:xfrm>
            <a:off x="3139873" y="2080030"/>
            <a:ext cx="332587" cy="329962"/>
            <a:chOff x="2508825" y="2318350"/>
            <a:chExt cx="297750" cy="295400"/>
          </a:xfrm>
        </p:grpSpPr>
        <p:sp>
          <p:nvSpPr>
            <p:cNvPr id="1002" name="Google Shape;1002;p41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41"/>
          <p:cNvSpPr/>
          <p:nvPr/>
        </p:nvSpPr>
        <p:spPr>
          <a:xfrm>
            <a:off x="3140731" y="2504974"/>
            <a:ext cx="330827" cy="330800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41"/>
          <p:cNvGrpSpPr/>
          <p:nvPr/>
        </p:nvGrpSpPr>
        <p:grpSpPr>
          <a:xfrm>
            <a:off x="5245510" y="1688103"/>
            <a:ext cx="329068" cy="329934"/>
            <a:chOff x="4321150" y="1946600"/>
            <a:chExt cx="294600" cy="295375"/>
          </a:xfrm>
        </p:grpSpPr>
        <p:sp>
          <p:nvSpPr>
            <p:cNvPr id="1006" name="Google Shape;1006;p41"/>
            <p:cNvSpPr/>
            <p:nvPr/>
          </p:nvSpPr>
          <p:spPr>
            <a:xfrm>
              <a:off x="4321150" y="1946600"/>
              <a:ext cx="294600" cy="295375"/>
            </a:xfrm>
            <a:custGeom>
              <a:rect b="b" l="l" r="r" t="t"/>
              <a:pathLst>
                <a:path extrusionOk="0" h="11815" w="11784">
                  <a:moveTo>
                    <a:pt x="9043" y="662"/>
                  </a:moveTo>
                  <a:lnTo>
                    <a:pt x="9043" y="2080"/>
                  </a:lnTo>
                  <a:lnTo>
                    <a:pt x="2742" y="2080"/>
                  </a:lnTo>
                  <a:lnTo>
                    <a:pt x="2742" y="662"/>
                  </a:lnTo>
                  <a:close/>
                  <a:moveTo>
                    <a:pt x="10775" y="2742"/>
                  </a:moveTo>
                  <a:cubicBezTo>
                    <a:pt x="10996" y="2742"/>
                    <a:pt x="11153" y="2899"/>
                    <a:pt x="11153" y="3120"/>
                  </a:cubicBezTo>
                  <a:lnTo>
                    <a:pt x="11153" y="6554"/>
                  </a:lnTo>
                  <a:cubicBezTo>
                    <a:pt x="11153" y="6774"/>
                    <a:pt x="10996" y="6932"/>
                    <a:pt x="10775" y="6932"/>
                  </a:cubicBezTo>
                  <a:lnTo>
                    <a:pt x="9767" y="6932"/>
                  </a:lnTo>
                  <a:lnTo>
                    <a:pt x="9767" y="4474"/>
                  </a:lnTo>
                  <a:cubicBezTo>
                    <a:pt x="9767" y="4285"/>
                    <a:pt x="9610" y="4128"/>
                    <a:pt x="9421" y="4128"/>
                  </a:cubicBezTo>
                  <a:lnTo>
                    <a:pt x="2427" y="4128"/>
                  </a:lnTo>
                  <a:cubicBezTo>
                    <a:pt x="2238" y="4128"/>
                    <a:pt x="2080" y="4285"/>
                    <a:pt x="2080" y="4474"/>
                  </a:cubicBezTo>
                  <a:lnTo>
                    <a:pt x="2080" y="6932"/>
                  </a:lnTo>
                  <a:lnTo>
                    <a:pt x="1009" y="6932"/>
                  </a:lnTo>
                  <a:cubicBezTo>
                    <a:pt x="820" y="6932"/>
                    <a:pt x="662" y="6774"/>
                    <a:pt x="662" y="6554"/>
                  </a:cubicBezTo>
                  <a:lnTo>
                    <a:pt x="662" y="3120"/>
                  </a:lnTo>
                  <a:cubicBezTo>
                    <a:pt x="662" y="2899"/>
                    <a:pt x="820" y="2742"/>
                    <a:pt x="1009" y="2742"/>
                  </a:cubicBezTo>
                  <a:close/>
                  <a:moveTo>
                    <a:pt x="9011" y="4821"/>
                  </a:moveTo>
                  <a:lnTo>
                    <a:pt x="9011" y="11090"/>
                  </a:lnTo>
                  <a:lnTo>
                    <a:pt x="2710" y="11090"/>
                  </a:lnTo>
                  <a:lnTo>
                    <a:pt x="2710" y="4821"/>
                  </a:lnTo>
                  <a:close/>
                  <a:moveTo>
                    <a:pt x="2395" y="1"/>
                  </a:moveTo>
                  <a:cubicBezTo>
                    <a:pt x="2206" y="1"/>
                    <a:pt x="2049" y="158"/>
                    <a:pt x="2049" y="347"/>
                  </a:cubicBezTo>
                  <a:lnTo>
                    <a:pt x="2049" y="2112"/>
                  </a:lnTo>
                  <a:lnTo>
                    <a:pt x="1009" y="2112"/>
                  </a:lnTo>
                  <a:cubicBezTo>
                    <a:pt x="442" y="2112"/>
                    <a:pt x="1" y="2584"/>
                    <a:pt x="1" y="3151"/>
                  </a:cubicBezTo>
                  <a:lnTo>
                    <a:pt x="1" y="6617"/>
                  </a:lnTo>
                  <a:cubicBezTo>
                    <a:pt x="1" y="7215"/>
                    <a:pt x="473" y="7625"/>
                    <a:pt x="1009" y="7625"/>
                  </a:cubicBezTo>
                  <a:lnTo>
                    <a:pt x="2049" y="7625"/>
                  </a:lnTo>
                  <a:lnTo>
                    <a:pt x="2049" y="11468"/>
                  </a:lnTo>
                  <a:cubicBezTo>
                    <a:pt x="2049" y="11657"/>
                    <a:pt x="2206" y="11815"/>
                    <a:pt x="2395" y="11815"/>
                  </a:cubicBezTo>
                  <a:lnTo>
                    <a:pt x="9358" y="11815"/>
                  </a:lnTo>
                  <a:cubicBezTo>
                    <a:pt x="9578" y="11815"/>
                    <a:pt x="9736" y="11657"/>
                    <a:pt x="9736" y="11468"/>
                  </a:cubicBezTo>
                  <a:lnTo>
                    <a:pt x="9736" y="7625"/>
                  </a:lnTo>
                  <a:lnTo>
                    <a:pt x="10744" y="7625"/>
                  </a:lnTo>
                  <a:cubicBezTo>
                    <a:pt x="11343" y="7625"/>
                    <a:pt x="11784" y="7152"/>
                    <a:pt x="11784" y="6617"/>
                  </a:cubicBezTo>
                  <a:lnTo>
                    <a:pt x="11784" y="3151"/>
                  </a:lnTo>
                  <a:cubicBezTo>
                    <a:pt x="11784" y="2553"/>
                    <a:pt x="11311" y="2112"/>
                    <a:pt x="10744" y="2112"/>
                  </a:cubicBezTo>
                  <a:lnTo>
                    <a:pt x="9736" y="2112"/>
                  </a:lnTo>
                  <a:lnTo>
                    <a:pt x="9736" y="347"/>
                  </a:lnTo>
                  <a:cubicBezTo>
                    <a:pt x="9736" y="158"/>
                    <a:pt x="9578" y="1"/>
                    <a:pt x="93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4564525" y="20316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99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4414100" y="2084450"/>
              <a:ext cx="106350" cy="122100"/>
            </a:xfrm>
            <a:custGeom>
              <a:rect b="b" l="l" r="r" t="t"/>
              <a:pathLst>
                <a:path extrusionOk="0" h="4884" w="4254">
                  <a:moveTo>
                    <a:pt x="2174" y="693"/>
                  </a:moveTo>
                  <a:cubicBezTo>
                    <a:pt x="2584" y="693"/>
                    <a:pt x="2899" y="1008"/>
                    <a:pt x="2899" y="1418"/>
                  </a:cubicBezTo>
                  <a:cubicBezTo>
                    <a:pt x="2899" y="1796"/>
                    <a:pt x="2584" y="2111"/>
                    <a:pt x="2174" y="2111"/>
                  </a:cubicBezTo>
                  <a:cubicBezTo>
                    <a:pt x="1796" y="2111"/>
                    <a:pt x="1481" y="1796"/>
                    <a:pt x="1481" y="1418"/>
                  </a:cubicBezTo>
                  <a:cubicBezTo>
                    <a:pt x="1481" y="1008"/>
                    <a:pt x="1796" y="693"/>
                    <a:pt x="2174" y="693"/>
                  </a:cubicBezTo>
                  <a:close/>
                  <a:moveTo>
                    <a:pt x="2174" y="2804"/>
                  </a:moveTo>
                  <a:cubicBezTo>
                    <a:pt x="2930" y="2804"/>
                    <a:pt x="3592" y="3403"/>
                    <a:pt x="3592" y="4190"/>
                  </a:cubicBezTo>
                  <a:lnTo>
                    <a:pt x="756" y="4190"/>
                  </a:lnTo>
                  <a:cubicBezTo>
                    <a:pt x="756" y="3403"/>
                    <a:pt x="1387" y="2804"/>
                    <a:pt x="2174" y="2804"/>
                  </a:cubicBezTo>
                  <a:close/>
                  <a:moveTo>
                    <a:pt x="2143" y="0"/>
                  </a:moveTo>
                  <a:cubicBezTo>
                    <a:pt x="1387" y="0"/>
                    <a:pt x="725" y="630"/>
                    <a:pt x="725" y="1386"/>
                  </a:cubicBezTo>
                  <a:cubicBezTo>
                    <a:pt x="725" y="1733"/>
                    <a:pt x="882" y="2079"/>
                    <a:pt x="1103" y="2331"/>
                  </a:cubicBezTo>
                  <a:cubicBezTo>
                    <a:pt x="473" y="2678"/>
                    <a:pt x="0" y="3340"/>
                    <a:pt x="0" y="4159"/>
                  </a:cubicBezTo>
                  <a:lnTo>
                    <a:pt x="0" y="4537"/>
                  </a:lnTo>
                  <a:cubicBezTo>
                    <a:pt x="63" y="4726"/>
                    <a:pt x="221" y="4883"/>
                    <a:pt x="410" y="4883"/>
                  </a:cubicBezTo>
                  <a:lnTo>
                    <a:pt x="3907" y="4883"/>
                  </a:lnTo>
                  <a:cubicBezTo>
                    <a:pt x="4127" y="4883"/>
                    <a:pt x="4253" y="4726"/>
                    <a:pt x="4253" y="4537"/>
                  </a:cubicBezTo>
                  <a:lnTo>
                    <a:pt x="4253" y="4159"/>
                  </a:lnTo>
                  <a:cubicBezTo>
                    <a:pt x="4253" y="3371"/>
                    <a:pt x="3844" y="2709"/>
                    <a:pt x="3151" y="2331"/>
                  </a:cubicBezTo>
                  <a:cubicBezTo>
                    <a:pt x="3403" y="2048"/>
                    <a:pt x="3560" y="1733"/>
                    <a:pt x="3560" y="1386"/>
                  </a:cubicBezTo>
                  <a:cubicBezTo>
                    <a:pt x="3560" y="599"/>
                    <a:pt x="2930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41"/>
          <p:cNvSpPr/>
          <p:nvPr/>
        </p:nvSpPr>
        <p:spPr>
          <a:xfrm>
            <a:off x="5242386" y="2090582"/>
            <a:ext cx="335240" cy="308851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1"/>
          <p:cNvSpPr/>
          <p:nvPr/>
        </p:nvSpPr>
        <p:spPr>
          <a:xfrm>
            <a:off x="5242833" y="2505407"/>
            <a:ext cx="334346" cy="329934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1"/>
          <p:cNvSpPr/>
          <p:nvPr/>
        </p:nvSpPr>
        <p:spPr>
          <a:xfrm>
            <a:off x="7397176" y="1688979"/>
            <a:ext cx="212062" cy="328175"/>
          </a:xfrm>
          <a:custGeom>
            <a:rect b="b" l="l" r="r" t="t"/>
            <a:pathLst>
              <a:path extrusionOk="0" h="11752" w="7594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1"/>
          <p:cNvSpPr/>
          <p:nvPr/>
        </p:nvSpPr>
        <p:spPr>
          <a:xfrm>
            <a:off x="1470463" y="1687653"/>
            <a:ext cx="332559" cy="330827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41"/>
          <p:cNvGrpSpPr/>
          <p:nvPr/>
        </p:nvGrpSpPr>
        <p:grpSpPr>
          <a:xfrm>
            <a:off x="1470025" y="2080030"/>
            <a:ext cx="333452" cy="329962"/>
            <a:chOff x="1049375" y="2318350"/>
            <a:chExt cx="298525" cy="295400"/>
          </a:xfrm>
        </p:grpSpPr>
        <p:sp>
          <p:nvSpPr>
            <p:cNvPr id="1014" name="Google Shape;1014;p41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1"/>
          <p:cNvGrpSpPr/>
          <p:nvPr/>
        </p:nvGrpSpPr>
        <p:grpSpPr>
          <a:xfrm>
            <a:off x="1470472" y="2504099"/>
            <a:ext cx="332559" cy="332559"/>
            <a:chOff x="1049375" y="2680675"/>
            <a:chExt cx="297725" cy="297725"/>
          </a:xfrm>
        </p:grpSpPr>
        <p:sp>
          <p:nvSpPr>
            <p:cNvPr id="1019" name="Google Shape;1019;p41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65926" y="1688089"/>
            <a:ext cx="329934" cy="329962"/>
            <a:chOff x="2872725" y="1954475"/>
            <a:chExt cx="295375" cy="295400"/>
          </a:xfrm>
        </p:grpSpPr>
        <p:sp>
          <p:nvSpPr>
            <p:cNvPr id="1022" name="Google Shape;1022;p41"/>
            <p:cNvSpPr/>
            <p:nvPr/>
          </p:nvSpPr>
          <p:spPr>
            <a:xfrm>
              <a:off x="2959350" y="1954475"/>
              <a:ext cx="122100" cy="139450"/>
            </a:xfrm>
            <a:custGeom>
              <a:rect b="b" l="l" r="r" t="t"/>
              <a:pathLst>
                <a:path extrusionOk="0" h="5578" w="4884">
                  <a:moveTo>
                    <a:pt x="2395" y="694"/>
                  </a:moveTo>
                  <a:cubicBezTo>
                    <a:pt x="2805" y="694"/>
                    <a:pt x="3120" y="1009"/>
                    <a:pt x="3120" y="1418"/>
                  </a:cubicBezTo>
                  <a:cubicBezTo>
                    <a:pt x="3120" y="1797"/>
                    <a:pt x="2805" y="2112"/>
                    <a:pt x="2395" y="2112"/>
                  </a:cubicBezTo>
                  <a:cubicBezTo>
                    <a:pt x="2017" y="2112"/>
                    <a:pt x="1702" y="1797"/>
                    <a:pt x="1702" y="1418"/>
                  </a:cubicBezTo>
                  <a:cubicBezTo>
                    <a:pt x="1733" y="1009"/>
                    <a:pt x="2048" y="694"/>
                    <a:pt x="2395" y="694"/>
                  </a:cubicBezTo>
                  <a:close/>
                  <a:moveTo>
                    <a:pt x="2395" y="2742"/>
                  </a:moveTo>
                  <a:cubicBezTo>
                    <a:pt x="3340" y="2742"/>
                    <a:pt x="4128" y="3529"/>
                    <a:pt x="4128" y="4537"/>
                  </a:cubicBezTo>
                  <a:lnTo>
                    <a:pt x="4128" y="4884"/>
                  </a:lnTo>
                  <a:lnTo>
                    <a:pt x="662" y="4884"/>
                  </a:lnTo>
                  <a:lnTo>
                    <a:pt x="662" y="4537"/>
                  </a:lnTo>
                  <a:cubicBezTo>
                    <a:pt x="662" y="3529"/>
                    <a:pt x="1450" y="2742"/>
                    <a:pt x="2395" y="2742"/>
                  </a:cubicBezTo>
                  <a:close/>
                  <a:moveTo>
                    <a:pt x="2490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4"/>
                    <a:pt x="1229" y="2049"/>
                    <a:pt x="1450" y="2332"/>
                  </a:cubicBezTo>
                  <a:cubicBezTo>
                    <a:pt x="568" y="2710"/>
                    <a:pt x="1" y="3529"/>
                    <a:pt x="1" y="4537"/>
                  </a:cubicBezTo>
                  <a:lnTo>
                    <a:pt x="1" y="5231"/>
                  </a:lnTo>
                  <a:cubicBezTo>
                    <a:pt x="1" y="5420"/>
                    <a:pt x="158" y="5577"/>
                    <a:pt x="347" y="5577"/>
                  </a:cubicBezTo>
                  <a:lnTo>
                    <a:pt x="4537" y="5577"/>
                  </a:lnTo>
                  <a:cubicBezTo>
                    <a:pt x="4726" y="5577"/>
                    <a:pt x="4884" y="5420"/>
                    <a:pt x="4884" y="5231"/>
                  </a:cubicBezTo>
                  <a:lnTo>
                    <a:pt x="4884" y="4537"/>
                  </a:lnTo>
                  <a:cubicBezTo>
                    <a:pt x="4884" y="3529"/>
                    <a:pt x="4317" y="2710"/>
                    <a:pt x="3498" y="2332"/>
                  </a:cubicBezTo>
                  <a:cubicBezTo>
                    <a:pt x="3750" y="2080"/>
                    <a:pt x="3844" y="1765"/>
                    <a:pt x="3844" y="1387"/>
                  </a:cubicBezTo>
                  <a:cubicBezTo>
                    <a:pt x="3844" y="631"/>
                    <a:pt x="3214" y="1"/>
                    <a:pt x="24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2906575" y="2146650"/>
              <a:ext cx="191425" cy="69350"/>
            </a:xfrm>
            <a:custGeom>
              <a:rect b="b" l="l" r="r" t="t"/>
              <a:pathLst>
                <a:path extrusionOk="0" h="2774" w="7657">
                  <a:moveTo>
                    <a:pt x="1419" y="694"/>
                  </a:moveTo>
                  <a:lnTo>
                    <a:pt x="1419" y="2080"/>
                  </a:lnTo>
                  <a:lnTo>
                    <a:pt x="694" y="2080"/>
                  </a:lnTo>
                  <a:lnTo>
                    <a:pt x="694" y="694"/>
                  </a:lnTo>
                  <a:close/>
                  <a:moveTo>
                    <a:pt x="2773" y="694"/>
                  </a:moveTo>
                  <a:lnTo>
                    <a:pt x="2773" y="2080"/>
                  </a:lnTo>
                  <a:lnTo>
                    <a:pt x="2080" y="2080"/>
                  </a:lnTo>
                  <a:lnTo>
                    <a:pt x="2080" y="694"/>
                  </a:lnTo>
                  <a:close/>
                  <a:moveTo>
                    <a:pt x="4159" y="694"/>
                  </a:moveTo>
                  <a:lnTo>
                    <a:pt x="4159" y="2080"/>
                  </a:lnTo>
                  <a:lnTo>
                    <a:pt x="3466" y="2080"/>
                  </a:lnTo>
                  <a:lnTo>
                    <a:pt x="3466" y="694"/>
                  </a:lnTo>
                  <a:close/>
                  <a:moveTo>
                    <a:pt x="6995" y="694"/>
                  </a:moveTo>
                  <a:lnTo>
                    <a:pt x="6995" y="2080"/>
                  </a:lnTo>
                  <a:lnTo>
                    <a:pt x="4884" y="2080"/>
                  </a:lnTo>
                  <a:lnTo>
                    <a:pt x="488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427"/>
                  </a:lnTo>
                  <a:cubicBezTo>
                    <a:pt x="1" y="2616"/>
                    <a:pt x="158" y="2773"/>
                    <a:pt x="347" y="2773"/>
                  </a:cubicBezTo>
                  <a:lnTo>
                    <a:pt x="7310" y="2773"/>
                  </a:lnTo>
                  <a:cubicBezTo>
                    <a:pt x="7499" y="2773"/>
                    <a:pt x="7657" y="2616"/>
                    <a:pt x="7657" y="2427"/>
                  </a:cubicBezTo>
                  <a:lnTo>
                    <a:pt x="7657" y="347"/>
                  </a:lnTo>
                  <a:cubicBezTo>
                    <a:pt x="7657" y="127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2872725" y="2112000"/>
              <a:ext cx="295375" cy="137875"/>
            </a:xfrm>
            <a:custGeom>
              <a:rect b="b" l="l" r="r" t="t"/>
              <a:pathLst>
                <a:path extrusionOk="0" h="5515" w="11815">
                  <a:moveTo>
                    <a:pt x="11121" y="2080"/>
                  </a:moveTo>
                  <a:lnTo>
                    <a:pt x="11121" y="3466"/>
                  </a:lnTo>
                  <a:lnTo>
                    <a:pt x="10397" y="3466"/>
                  </a:lnTo>
                  <a:lnTo>
                    <a:pt x="10397" y="2080"/>
                  </a:lnTo>
                  <a:close/>
                  <a:moveTo>
                    <a:pt x="9389" y="662"/>
                  </a:moveTo>
                  <a:cubicBezTo>
                    <a:pt x="9578" y="662"/>
                    <a:pt x="9735" y="820"/>
                    <a:pt x="9735" y="1009"/>
                  </a:cubicBezTo>
                  <a:lnTo>
                    <a:pt x="9735" y="4474"/>
                  </a:lnTo>
                  <a:cubicBezTo>
                    <a:pt x="9735" y="4663"/>
                    <a:pt x="9578" y="4852"/>
                    <a:pt x="9389" y="4852"/>
                  </a:cubicBezTo>
                  <a:lnTo>
                    <a:pt x="1040" y="4852"/>
                  </a:lnTo>
                  <a:cubicBezTo>
                    <a:pt x="819" y="4852"/>
                    <a:pt x="662" y="4663"/>
                    <a:pt x="662" y="4474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4474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9357" y="5514"/>
                  </a:lnTo>
                  <a:cubicBezTo>
                    <a:pt x="9956" y="5514"/>
                    <a:pt x="10397" y="5041"/>
                    <a:pt x="10397" y="4474"/>
                  </a:cubicBezTo>
                  <a:lnTo>
                    <a:pt x="10397" y="4128"/>
                  </a:lnTo>
                  <a:lnTo>
                    <a:pt x="11436" y="4128"/>
                  </a:lnTo>
                  <a:cubicBezTo>
                    <a:pt x="11625" y="4128"/>
                    <a:pt x="11783" y="3970"/>
                    <a:pt x="11783" y="3781"/>
                  </a:cubicBezTo>
                  <a:lnTo>
                    <a:pt x="11783" y="1702"/>
                  </a:lnTo>
                  <a:cubicBezTo>
                    <a:pt x="11814" y="1513"/>
                    <a:pt x="11657" y="1387"/>
                    <a:pt x="11468" y="1387"/>
                  </a:cubicBezTo>
                  <a:lnTo>
                    <a:pt x="10397" y="1387"/>
                  </a:lnTo>
                  <a:lnTo>
                    <a:pt x="10397" y="1009"/>
                  </a:lnTo>
                  <a:cubicBezTo>
                    <a:pt x="10397" y="442"/>
                    <a:pt x="9924" y="1"/>
                    <a:pt x="93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3586158" y="2079150"/>
            <a:ext cx="289471" cy="331721"/>
            <a:chOff x="2890050" y="2318350"/>
            <a:chExt cx="259150" cy="296975"/>
          </a:xfrm>
        </p:grpSpPr>
        <p:sp>
          <p:nvSpPr>
            <p:cNvPr id="1026" name="Google Shape;1026;p41"/>
            <p:cNvSpPr/>
            <p:nvPr/>
          </p:nvSpPr>
          <p:spPr>
            <a:xfrm>
              <a:off x="2936525" y="2353025"/>
              <a:ext cx="160700" cy="155975"/>
            </a:xfrm>
            <a:custGeom>
              <a:rect b="b" l="l" r="r" t="t"/>
              <a:pathLst>
                <a:path extrusionOk="0" h="6239" w="6428">
                  <a:moveTo>
                    <a:pt x="3371" y="2048"/>
                  </a:moveTo>
                  <a:cubicBezTo>
                    <a:pt x="3749" y="2048"/>
                    <a:pt x="4064" y="2363"/>
                    <a:pt x="4064" y="2773"/>
                  </a:cubicBezTo>
                  <a:cubicBezTo>
                    <a:pt x="4064" y="3151"/>
                    <a:pt x="3749" y="3466"/>
                    <a:pt x="3371" y="3466"/>
                  </a:cubicBezTo>
                  <a:cubicBezTo>
                    <a:pt x="2961" y="3466"/>
                    <a:pt x="2646" y="3151"/>
                    <a:pt x="2646" y="2773"/>
                  </a:cubicBezTo>
                  <a:cubicBezTo>
                    <a:pt x="2646" y="2363"/>
                    <a:pt x="2961" y="2048"/>
                    <a:pt x="3371" y="2048"/>
                  </a:cubicBezTo>
                  <a:close/>
                  <a:moveTo>
                    <a:pt x="3308" y="662"/>
                  </a:moveTo>
                  <a:cubicBezTo>
                    <a:pt x="4663" y="662"/>
                    <a:pt x="5734" y="1764"/>
                    <a:pt x="5734" y="3119"/>
                  </a:cubicBezTo>
                  <a:cubicBezTo>
                    <a:pt x="5734" y="3655"/>
                    <a:pt x="5513" y="4159"/>
                    <a:pt x="5167" y="4663"/>
                  </a:cubicBezTo>
                  <a:cubicBezTo>
                    <a:pt x="4978" y="4253"/>
                    <a:pt x="4694" y="3938"/>
                    <a:pt x="4316" y="3686"/>
                  </a:cubicBezTo>
                  <a:cubicBezTo>
                    <a:pt x="4537" y="3466"/>
                    <a:pt x="4694" y="3119"/>
                    <a:pt x="4694" y="2741"/>
                  </a:cubicBezTo>
                  <a:cubicBezTo>
                    <a:pt x="4694" y="2016"/>
                    <a:pt x="4064" y="1386"/>
                    <a:pt x="3308" y="1386"/>
                  </a:cubicBezTo>
                  <a:cubicBezTo>
                    <a:pt x="2583" y="1386"/>
                    <a:pt x="1953" y="2016"/>
                    <a:pt x="1953" y="2741"/>
                  </a:cubicBezTo>
                  <a:cubicBezTo>
                    <a:pt x="1953" y="3119"/>
                    <a:pt x="2111" y="3466"/>
                    <a:pt x="2331" y="3686"/>
                  </a:cubicBezTo>
                  <a:cubicBezTo>
                    <a:pt x="1953" y="3907"/>
                    <a:pt x="1670" y="4253"/>
                    <a:pt x="1481" y="4663"/>
                  </a:cubicBezTo>
                  <a:cubicBezTo>
                    <a:pt x="1008" y="4096"/>
                    <a:pt x="851" y="3434"/>
                    <a:pt x="914" y="2773"/>
                  </a:cubicBezTo>
                  <a:cubicBezTo>
                    <a:pt x="1071" y="1670"/>
                    <a:pt x="2048" y="662"/>
                    <a:pt x="3308" y="662"/>
                  </a:cubicBezTo>
                  <a:close/>
                  <a:moveTo>
                    <a:pt x="3308" y="4190"/>
                  </a:moveTo>
                  <a:cubicBezTo>
                    <a:pt x="3938" y="4190"/>
                    <a:pt x="4442" y="4600"/>
                    <a:pt x="4663" y="5167"/>
                  </a:cubicBezTo>
                  <a:cubicBezTo>
                    <a:pt x="4253" y="5387"/>
                    <a:pt x="3844" y="5545"/>
                    <a:pt x="3308" y="5545"/>
                  </a:cubicBezTo>
                  <a:cubicBezTo>
                    <a:pt x="2835" y="5545"/>
                    <a:pt x="2363" y="5387"/>
                    <a:pt x="1985" y="5167"/>
                  </a:cubicBezTo>
                  <a:cubicBezTo>
                    <a:pt x="2142" y="4568"/>
                    <a:pt x="2678" y="4190"/>
                    <a:pt x="3308" y="4190"/>
                  </a:cubicBezTo>
                  <a:close/>
                  <a:moveTo>
                    <a:pt x="3308" y="0"/>
                  </a:moveTo>
                  <a:cubicBezTo>
                    <a:pt x="1701" y="0"/>
                    <a:pt x="410" y="1229"/>
                    <a:pt x="252" y="2678"/>
                  </a:cubicBezTo>
                  <a:cubicBezTo>
                    <a:pt x="0" y="4600"/>
                    <a:pt x="1481" y="6238"/>
                    <a:pt x="3308" y="6238"/>
                  </a:cubicBezTo>
                  <a:cubicBezTo>
                    <a:pt x="5041" y="6238"/>
                    <a:pt x="6427" y="4820"/>
                    <a:pt x="6427" y="3119"/>
                  </a:cubicBezTo>
                  <a:cubicBezTo>
                    <a:pt x="6427" y="1386"/>
                    <a:pt x="5009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2890050" y="2318350"/>
              <a:ext cx="259150" cy="296975"/>
            </a:xfrm>
            <a:custGeom>
              <a:rect b="b" l="l" r="r" t="t"/>
              <a:pathLst>
                <a:path extrusionOk="0" h="11879" w="10366">
                  <a:moveTo>
                    <a:pt x="5167" y="694"/>
                  </a:moveTo>
                  <a:cubicBezTo>
                    <a:pt x="7309" y="694"/>
                    <a:pt x="9011" y="2427"/>
                    <a:pt x="9011" y="4506"/>
                  </a:cubicBezTo>
                  <a:cubicBezTo>
                    <a:pt x="9011" y="5640"/>
                    <a:pt x="8475" y="6711"/>
                    <a:pt x="7656" y="7405"/>
                  </a:cubicBezTo>
                  <a:lnTo>
                    <a:pt x="5167" y="9547"/>
                  </a:lnTo>
                  <a:lnTo>
                    <a:pt x="2710" y="7405"/>
                  </a:lnTo>
                  <a:cubicBezTo>
                    <a:pt x="1796" y="6585"/>
                    <a:pt x="1229" y="5420"/>
                    <a:pt x="1386" y="4034"/>
                  </a:cubicBezTo>
                  <a:cubicBezTo>
                    <a:pt x="1575" y="2206"/>
                    <a:pt x="3151" y="694"/>
                    <a:pt x="5167" y="694"/>
                  </a:cubicBezTo>
                  <a:close/>
                  <a:moveTo>
                    <a:pt x="8475" y="8980"/>
                  </a:moveTo>
                  <a:lnTo>
                    <a:pt x="9546" y="11122"/>
                  </a:lnTo>
                  <a:lnTo>
                    <a:pt x="977" y="11122"/>
                  </a:lnTo>
                  <a:lnTo>
                    <a:pt x="2017" y="8980"/>
                  </a:lnTo>
                  <a:lnTo>
                    <a:pt x="3529" y="8980"/>
                  </a:lnTo>
                  <a:lnTo>
                    <a:pt x="4978" y="10240"/>
                  </a:lnTo>
                  <a:cubicBezTo>
                    <a:pt x="5073" y="10272"/>
                    <a:pt x="5136" y="10335"/>
                    <a:pt x="5230" y="10335"/>
                  </a:cubicBezTo>
                  <a:cubicBezTo>
                    <a:pt x="5293" y="10335"/>
                    <a:pt x="5388" y="10272"/>
                    <a:pt x="5451" y="10240"/>
                  </a:cubicBezTo>
                  <a:lnTo>
                    <a:pt x="6900" y="8980"/>
                  </a:lnTo>
                  <a:close/>
                  <a:moveTo>
                    <a:pt x="5107" y="1"/>
                  </a:moveTo>
                  <a:cubicBezTo>
                    <a:pt x="2772" y="1"/>
                    <a:pt x="912" y="1815"/>
                    <a:pt x="662" y="3939"/>
                  </a:cubicBezTo>
                  <a:cubicBezTo>
                    <a:pt x="441" y="5483"/>
                    <a:pt x="1040" y="6932"/>
                    <a:pt x="2174" y="7940"/>
                  </a:cubicBezTo>
                  <a:lnTo>
                    <a:pt x="2615" y="8318"/>
                  </a:lnTo>
                  <a:lnTo>
                    <a:pt x="1638" y="8318"/>
                  </a:lnTo>
                  <a:cubicBezTo>
                    <a:pt x="1575" y="8318"/>
                    <a:pt x="1481" y="8413"/>
                    <a:pt x="1449" y="8507"/>
                  </a:cubicBezTo>
                  <a:lnTo>
                    <a:pt x="63" y="11343"/>
                  </a:lnTo>
                  <a:cubicBezTo>
                    <a:pt x="0" y="11469"/>
                    <a:pt x="0" y="11595"/>
                    <a:pt x="63" y="11721"/>
                  </a:cubicBezTo>
                  <a:cubicBezTo>
                    <a:pt x="126" y="11815"/>
                    <a:pt x="221" y="11878"/>
                    <a:pt x="347" y="11878"/>
                  </a:cubicBezTo>
                  <a:lnTo>
                    <a:pt x="10019" y="11878"/>
                  </a:lnTo>
                  <a:cubicBezTo>
                    <a:pt x="10145" y="11878"/>
                    <a:pt x="10271" y="11784"/>
                    <a:pt x="10302" y="11721"/>
                  </a:cubicBezTo>
                  <a:cubicBezTo>
                    <a:pt x="10365" y="11595"/>
                    <a:pt x="10365" y="11469"/>
                    <a:pt x="10302" y="11343"/>
                  </a:cubicBezTo>
                  <a:lnTo>
                    <a:pt x="8916" y="8507"/>
                  </a:lnTo>
                  <a:cubicBezTo>
                    <a:pt x="8885" y="8413"/>
                    <a:pt x="8727" y="8318"/>
                    <a:pt x="8601" y="8318"/>
                  </a:cubicBezTo>
                  <a:lnTo>
                    <a:pt x="7624" y="8318"/>
                  </a:lnTo>
                  <a:lnTo>
                    <a:pt x="8065" y="7940"/>
                  </a:lnTo>
                  <a:cubicBezTo>
                    <a:pt x="9042" y="7090"/>
                    <a:pt x="9641" y="5829"/>
                    <a:pt x="9641" y="4506"/>
                  </a:cubicBezTo>
                  <a:cubicBezTo>
                    <a:pt x="9641" y="2049"/>
                    <a:pt x="7656" y="1"/>
                    <a:pt x="5167" y="1"/>
                  </a:cubicBezTo>
                  <a:cubicBezTo>
                    <a:pt x="5147" y="1"/>
                    <a:pt x="5127" y="1"/>
                    <a:pt x="51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41"/>
          <p:cNvSpPr/>
          <p:nvPr/>
        </p:nvSpPr>
        <p:spPr>
          <a:xfrm>
            <a:off x="3623957" y="2504527"/>
            <a:ext cx="213822" cy="331693"/>
          </a:xfrm>
          <a:custGeom>
            <a:rect b="b" l="l" r="r" t="t"/>
            <a:pathLst>
              <a:path extrusionOk="0" h="11878" w="7657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41"/>
          <p:cNvGrpSpPr/>
          <p:nvPr/>
        </p:nvGrpSpPr>
        <p:grpSpPr>
          <a:xfrm>
            <a:off x="5662394" y="1688549"/>
            <a:ext cx="329040" cy="329040"/>
            <a:chOff x="4685050" y="1945825"/>
            <a:chExt cx="294575" cy="294575"/>
          </a:xfrm>
        </p:grpSpPr>
        <p:sp>
          <p:nvSpPr>
            <p:cNvPr id="1030" name="Google Shape;1030;p41"/>
            <p:cNvSpPr/>
            <p:nvPr/>
          </p:nvSpPr>
          <p:spPr>
            <a:xfrm>
              <a:off x="4720475" y="2086025"/>
              <a:ext cx="104775" cy="121300"/>
            </a:xfrm>
            <a:custGeom>
              <a:rect b="b" l="l" r="r" t="t"/>
              <a:pathLst>
                <a:path extrusionOk="0" h="4852" w="4191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4685050" y="1945825"/>
              <a:ext cx="294575" cy="294575"/>
            </a:xfrm>
            <a:custGeom>
              <a:rect b="b" l="l" r="r" t="t"/>
              <a:pathLst>
                <a:path extrusionOk="0" h="11783" w="11783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840200" y="2103350"/>
              <a:ext cx="104775" cy="17350"/>
            </a:xfrm>
            <a:custGeom>
              <a:rect b="b" l="l" r="r" t="t"/>
              <a:pathLst>
                <a:path extrusionOk="0" h="694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840200" y="2137200"/>
              <a:ext cx="104775" cy="18150"/>
            </a:xfrm>
            <a:custGeom>
              <a:rect b="b" l="l" r="r" t="t"/>
              <a:pathLst>
                <a:path extrusionOk="0" h="726" w="4191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840200" y="2171875"/>
              <a:ext cx="104775" cy="18125"/>
            </a:xfrm>
            <a:custGeom>
              <a:rect b="b" l="l" r="r" t="t"/>
              <a:pathLst>
                <a:path extrusionOk="0" h="725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41"/>
          <p:cNvSpPr/>
          <p:nvPr/>
        </p:nvSpPr>
        <p:spPr>
          <a:xfrm>
            <a:off x="5661906" y="2080473"/>
            <a:ext cx="329934" cy="329068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5681705" y="2504527"/>
            <a:ext cx="290336" cy="331693"/>
          </a:xfrm>
          <a:custGeom>
            <a:rect b="b" l="l" r="r" t="t"/>
            <a:pathLst>
              <a:path extrusionOk="0" h="11878" w="10397">
                <a:moveTo>
                  <a:pt x="5135" y="725"/>
                </a:moveTo>
                <a:cubicBezTo>
                  <a:pt x="6868" y="725"/>
                  <a:pt x="8254" y="2142"/>
                  <a:pt x="8254" y="3844"/>
                </a:cubicBezTo>
                <a:lnTo>
                  <a:pt x="8254" y="5923"/>
                </a:lnTo>
                <a:cubicBezTo>
                  <a:pt x="8254" y="6112"/>
                  <a:pt x="8097" y="6270"/>
                  <a:pt x="7908" y="6270"/>
                </a:cubicBezTo>
                <a:lnTo>
                  <a:pt x="7498" y="6270"/>
                </a:lnTo>
                <a:cubicBezTo>
                  <a:pt x="7561" y="6144"/>
                  <a:pt x="7561" y="6049"/>
                  <a:pt x="7561" y="5923"/>
                </a:cubicBezTo>
                <a:lnTo>
                  <a:pt x="7561" y="3844"/>
                </a:lnTo>
                <a:cubicBezTo>
                  <a:pt x="7561" y="3623"/>
                  <a:pt x="7404" y="3466"/>
                  <a:pt x="7183" y="3466"/>
                </a:cubicBezTo>
                <a:lnTo>
                  <a:pt x="6490" y="3466"/>
                </a:lnTo>
                <a:cubicBezTo>
                  <a:pt x="5892" y="3466"/>
                  <a:pt x="5450" y="2993"/>
                  <a:pt x="5450" y="2458"/>
                </a:cubicBezTo>
                <a:lnTo>
                  <a:pt x="5450" y="1733"/>
                </a:lnTo>
                <a:cubicBezTo>
                  <a:pt x="5450" y="1544"/>
                  <a:pt x="5293" y="1386"/>
                  <a:pt x="5104" y="1386"/>
                </a:cubicBezTo>
                <a:cubicBezTo>
                  <a:pt x="4915" y="1386"/>
                  <a:pt x="4757" y="1544"/>
                  <a:pt x="4757" y="1733"/>
                </a:cubicBezTo>
                <a:lnTo>
                  <a:pt x="4757" y="2458"/>
                </a:lnTo>
                <a:cubicBezTo>
                  <a:pt x="4757" y="3056"/>
                  <a:pt x="4285" y="3466"/>
                  <a:pt x="3718" y="3466"/>
                </a:cubicBezTo>
                <a:lnTo>
                  <a:pt x="3088" y="3466"/>
                </a:lnTo>
                <a:cubicBezTo>
                  <a:pt x="2899" y="3466"/>
                  <a:pt x="2741" y="3623"/>
                  <a:pt x="2741" y="3844"/>
                </a:cubicBezTo>
                <a:lnTo>
                  <a:pt x="2741" y="5923"/>
                </a:lnTo>
                <a:cubicBezTo>
                  <a:pt x="2741" y="6049"/>
                  <a:pt x="2741" y="6144"/>
                  <a:pt x="2773" y="6270"/>
                </a:cubicBezTo>
                <a:lnTo>
                  <a:pt x="2395" y="6270"/>
                </a:lnTo>
                <a:cubicBezTo>
                  <a:pt x="2205" y="6270"/>
                  <a:pt x="2048" y="6112"/>
                  <a:pt x="2048" y="5923"/>
                </a:cubicBezTo>
                <a:lnTo>
                  <a:pt x="2048" y="3844"/>
                </a:lnTo>
                <a:cubicBezTo>
                  <a:pt x="2048" y="2111"/>
                  <a:pt x="3466" y="725"/>
                  <a:pt x="5135" y="725"/>
                </a:cubicBezTo>
                <a:close/>
                <a:moveTo>
                  <a:pt x="5230" y="3466"/>
                </a:moveTo>
                <a:cubicBezTo>
                  <a:pt x="5545" y="3907"/>
                  <a:pt x="6049" y="4190"/>
                  <a:pt x="6585" y="4190"/>
                </a:cubicBezTo>
                <a:lnTo>
                  <a:pt x="6963" y="4190"/>
                </a:lnTo>
                <a:lnTo>
                  <a:pt x="6963" y="5955"/>
                </a:lnTo>
                <a:lnTo>
                  <a:pt x="6931" y="5955"/>
                </a:lnTo>
                <a:cubicBezTo>
                  <a:pt x="6931" y="6553"/>
                  <a:pt x="6459" y="6994"/>
                  <a:pt x="5892" y="6994"/>
                </a:cubicBezTo>
                <a:lnTo>
                  <a:pt x="4505" y="6994"/>
                </a:lnTo>
                <a:cubicBezTo>
                  <a:pt x="3938" y="6994"/>
                  <a:pt x="3497" y="6522"/>
                  <a:pt x="3497" y="5955"/>
                </a:cubicBezTo>
                <a:lnTo>
                  <a:pt x="3497" y="4190"/>
                </a:lnTo>
                <a:lnTo>
                  <a:pt x="3844" y="4190"/>
                </a:lnTo>
                <a:cubicBezTo>
                  <a:pt x="4379" y="4190"/>
                  <a:pt x="4915" y="3907"/>
                  <a:pt x="5230" y="3466"/>
                </a:cubicBezTo>
                <a:close/>
                <a:moveTo>
                  <a:pt x="6301" y="7624"/>
                </a:moveTo>
                <a:cubicBezTo>
                  <a:pt x="6396" y="8034"/>
                  <a:pt x="6805" y="8349"/>
                  <a:pt x="7278" y="8349"/>
                </a:cubicBezTo>
                <a:lnTo>
                  <a:pt x="7624" y="8349"/>
                </a:lnTo>
                <a:lnTo>
                  <a:pt x="7624" y="9200"/>
                </a:lnTo>
                <a:cubicBezTo>
                  <a:pt x="6852" y="9546"/>
                  <a:pt x="6025" y="9719"/>
                  <a:pt x="5198" y="9719"/>
                </a:cubicBezTo>
                <a:cubicBezTo>
                  <a:pt x="4371" y="9719"/>
                  <a:pt x="3544" y="9546"/>
                  <a:pt x="2773" y="9200"/>
                </a:cubicBezTo>
                <a:lnTo>
                  <a:pt x="2773" y="8349"/>
                </a:lnTo>
                <a:lnTo>
                  <a:pt x="3119" y="8349"/>
                </a:lnTo>
                <a:cubicBezTo>
                  <a:pt x="3560" y="8349"/>
                  <a:pt x="3970" y="8034"/>
                  <a:pt x="4127" y="7624"/>
                </a:cubicBezTo>
                <a:cubicBezTo>
                  <a:pt x="4253" y="7656"/>
                  <a:pt x="4411" y="7656"/>
                  <a:pt x="4505" y="7656"/>
                </a:cubicBezTo>
                <a:lnTo>
                  <a:pt x="5892" y="7656"/>
                </a:lnTo>
                <a:cubicBezTo>
                  <a:pt x="6018" y="7656"/>
                  <a:pt x="6175" y="7656"/>
                  <a:pt x="6301" y="7624"/>
                </a:cubicBezTo>
                <a:close/>
                <a:moveTo>
                  <a:pt x="2079" y="8349"/>
                </a:moveTo>
                <a:lnTo>
                  <a:pt x="2079" y="11153"/>
                </a:lnTo>
                <a:lnTo>
                  <a:pt x="693" y="11153"/>
                </a:lnTo>
                <a:lnTo>
                  <a:pt x="693" y="9389"/>
                </a:lnTo>
                <a:cubicBezTo>
                  <a:pt x="693" y="8790"/>
                  <a:pt x="1166" y="8349"/>
                  <a:pt x="1733" y="8349"/>
                </a:cubicBezTo>
                <a:close/>
                <a:moveTo>
                  <a:pt x="7656" y="9924"/>
                </a:moveTo>
                <a:lnTo>
                  <a:pt x="7656" y="11153"/>
                </a:lnTo>
                <a:lnTo>
                  <a:pt x="2773" y="11153"/>
                </a:lnTo>
                <a:lnTo>
                  <a:pt x="2773" y="9924"/>
                </a:lnTo>
                <a:cubicBezTo>
                  <a:pt x="3560" y="10239"/>
                  <a:pt x="4411" y="10397"/>
                  <a:pt x="5230" y="10397"/>
                </a:cubicBezTo>
                <a:cubicBezTo>
                  <a:pt x="6049" y="10397"/>
                  <a:pt x="6868" y="10239"/>
                  <a:pt x="7656" y="9924"/>
                </a:cubicBezTo>
                <a:close/>
                <a:moveTo>
                  <a:pt x="8664" y="8349"/>
                </a:moveTo>
                <a:cubicBezTo>
                  <a:pt x="9231" y="8349"/>
                  <a:pt x="9672" y="8821"/>
                  <a:pt x="9672" y="9389"/>
                </a:cubicBezTo>
                <a:lnTo>
                  <a:pt x="9672" y="11153"/>
                </a:lnTo>
                <a:lnTo>
                  <a:pt x="8286" y="11153"/>
                </a:lnTo>
                <a:lnTo>
                  <a:pt x="8286" y="8349"/>
                </a:lnTo>
                <a:close/>
                <a:moveTo>
                  <a:pt x="5198" y="0"/>
                </a:moveTo>
                <a:cubicBezTo>
                  <a:pt x="3088" y="0"/>
                  <a:pt x="1355" y="1701"/>
                  <a:pt x="1355" y="3844"/>
                </a:cubicBezTo>
                <a:lnTo>
                  <a:pt x="1355" y="5923"/>
                </a:lnTo>
                <a:cubicBezTo>
                  <a:pt x="1355" y="6522"/>
                  <a:pt x="1827" y="6931"/>
                  <a:pt x="2395" y="6931"/>
                </a:cubicBezTo>
                <a:lnTo>
                  <a:pt x="3088" y="6931"/>
                </a:lnTo>
                <a:cubicBezTo>
                  <a:pt x="3182" y="7057"/>
                  <a:pt x="3308" y="7183"/>
                  <a:pt x="3466" y="7309"/>
                </a:cubicBezTo>
                <a:cubicBezTo>
                  <a:pt x="3466" y="7530"/>
                  <a:pt x="3308" y="7687"/>
                  <a:pt x="3088" y="7687"/>
                </a:cubicBezTo>
                <a:lnTo>
                  <a:pt x="1733" y="7687"/>
                </a:lnTo>
                <a:cubicBezTo>
                  <a:pt x="788" y="7687"/>
                  <a:pt x="0" y="8475"/>
                  <a:pt x="0" y="9420"/>
                </a:cubicBezTo>
                <a:lnTo>
                  <a:pt x="0" y="11499"/>
                </a:lnTo>
                <a:cubicBezTo>
                  <a:pt x="0" y="11720"/>
                  <a:pt x="158" y="11877"/>
                  <a:pt x="347" y="11877"/>
                </a:cubicBezTo>
                <a:lnTo>
                  <a:pt x="10019" y="11877"/>
                </a:lnTo>
                <a:cubicBezTo>
                  <a:pt x="10239" y="11877"/>
                  <a:pt x="10397" y="11720"/>
                  <a:pt x="10397" y="11499"/>
                </a:cubicBezTo>
                <a:lnTo>
                  <a:pt x="10397" y="9420"/>
                </a:lnTo>
                <a:cubicBezTo>
                  <a:pt x="10397" y="8475"/>
                  <a:pt x="9609" y="7687"/>
                  <a:pt x="8664" y="7687"/>
                </a:cubicBezTo>
                <a:lnTo>
                  <a:pt x="7278" y="7687"/>
                </a:lnTo>
                <a:cubicBezTo>
                  <a:pt x="7089" y="7687"/>
                  <a:pt x="6931" y="7530"/>
                  <a:pt x="6931" y="7341"/>
                </a:cubicBezTo>
                <a:cubicBezTo>
                  <a:pt x="7026" y="7246"/>
                  <a:pt x="7152" y="7152"/>
                  <a:pt x="7278" y="6994"/>
                </a:cubicBezTo>
                <a:lnTo>
                  <a:pt x="7971" y="6994"/>
                </a:lnTo>
                <a:cubicBezTo>
                  <a:pt x="8569" y="6994"/>
                  <a:pt x="9011" y="6522"/>
                  <a:pt x="9011" y="5955"/>
                </a:cubicBezTo>
                <a:lnTo>
                  <a:pt x="9011" y="3844"/>
                </a:lnTo>
                <a:cubicBezTo>
                  <a:pt x="9011" y="1733"/>
                  <a:pt x="7309" y="0"/>
                  <a:pt x="51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41"/>
          <p:cNvGrpSpPr/>
          <p:nvPr/>
        </p:nvGrpSpPr>
        <p:grpSpPr>
          <a:xfrm>
            <a:off x="7338295" y="2080477"/>
            <a:ext cx="329934" cy="329068"/>
            <a:chOff x="6131900" y="2301825"/>
            <a:chExt cx="295375" cy="294600"/>
          </a:xfrm>
        </p:grpSpPr>
        <p:sp>
          <p:nvSpPr>
            <p:cNvPr id="1038" name="Google Shape;1038;p41"/>
            <p:cNvSpPr/>
            <p:nvPr/>
          </p:nvSpPr>
          <p:spPr>
            <a:xfrm>
              <a:off x="6131900" y="2301825"/>
              <a:ext cx="295375" cy="294600"/>
            </a:xfrm>
            <a:custGeom>
              <a:rect b="b" l="l" r="r" t="t"/>
              <a:pathLst>
                <a:path extrusionOk="0" h="11784" w="11815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6218550" y="2456200"/>
              <a:ext cx="122100" cy="51225"/>
            </a:xfrm>
            <a:custGeom>
              <a:rect b="b" l="l" r="r" t="t"/>
              <a:pathLst>
                <a:path extrusionOk="0" h="2049" w="4884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6340625" y="2353025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6183100" y="2369550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1890428" y="1687656"/>
            <a:ext cx="332587" cy="330827"/>
            <a:chOff x="1412450" y="1954475"/>
            <a:chExt cx="297750" cy="296175"/>
          </a:xfrm>
        </p:grpSpPr>
        <p:sp>
          <p:nvSpPr>
            <p:cNvPr id="1043" name="Google Shape;1043;p4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41"/>
          <p:cNvSpPr/>
          <p:nvPr/>
        </p:nvSpPr>
        <p:spPr>
          <a:xfrm>
            <a:off x="1891728" y="2081353"/>
            <a:ext cx="329962" cy="327309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41"/>
          <p:cNvGrpSpPr/>
          <p:nvPr/>
        </p:nvGrpSpPr>
        <p:grpSpPr>
          <a:xfrm>
            <a:off x="1890428" y="2504211"/>
            <a:ext cx="332587" cy="332335"/>
            <a:chOff x="1413250" y="2680675"/>
            <a:chExt cx="297750" cy="297525"/>
          </a:xfrm>
        </p:grpSpPr>
        <p:sp>
          <p:nvSpPr>
            <p:cNvPr id="1047" name="Google Shape;1047;p41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41"/>
          <p:cNvSpPr/>
          <p:nvPr/>
        </p:nvSpPr>
        <p:spPr>
          <a:xfrm>
            <a:off x="4028449" y="1687666"/>
            <a:ext cx="256044" cy="330800"/>
          </a:xfrm>
          <a:custGeom>
            <a:rect b="b" l="l" r="r" t="t"/>
            <a:pathLst>
              <a:path extrusionOk="0" h="11846" w="9169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/>
          <p:nvPr/>
        </p:nvSpPr>
        <p:spPr>
          <a:xfrm>
            <a:off x="3983141" y="2080263"/>
            <a:ext cx="346661" cy="329487"/>
          </a:xfrm>
          <a:custGeom>
            <a:rect b="b" l="l" r="r" t="t"/>
            <a:pathLst>
              <a:path extrusionOk="0" h="11799" w="12414">
                <a:moveTo>
                  <a:pt x="8979" y="2127"/>
                </a:moveTo>
                <a:cubicBezTo>
                  <a:pt x="9247" y="2127"/>
                  <a:pt x="9515" y="2229"/>
                  <a:pt x="9704" y="2434"/>
                </a:cubicBezTo>
                <a:cubicBezTo>
                  <a:pt x="10113" y="2812"/>
                  <a:pt x="10113" y="3473"/>
                  <a:pt x="9704" y="3883"/>
                </a:cubicBezTo>
                <a:lnTo>
                  <a:pt x="8885" y="4702"/>
                </a:lnTo>
                <a:cubicBezTo>
                  <a:pt x="8790" y="4765"/>
                  <a:pt x="8696" y="4860"/>
                  <a:pt x="8601" y="4891"/>
                </a:cubicBezTo>
                <a:cubicBezTo>
                  <a:pt x="8790" y="4513"/>
                  <a:pt x="8727" y="4041"/>
                  <a:pt x="8412" y="3726"/>
                </a:cubicBezTo>
                <a:cubicBezTo>
                  <a:pt x="8206" y="3520"/>
                  <a:pt x="7933" y="3408"/>
                  <a:pt x="7654" y="3408"/>
                </a:cubicBezTo>
                <a:cubicBezTo>
                  <a:pt x="7507" y="3408"/>
                  <a:pt x="7357" y="3439"/>
                  <a:pt x="7215" y="3505"/>
                </a:cubicBezTo>
                <a:cubicBezTo>
                  <a:pt x="7278" y="3410"/>
                  <a:pt x="7341" y="3316"/>
                  <a:pt x="7436" y="3253"/>
                </a:cubicBezTo>
                <a:lnTo>
                  <a:pt x="8255" y="2434"/>
                </a:lnTo>
                <a:cubicBezTo>
                  <a:pt x="8444" y="2229"/>
                  <a:pt x="8711" y="2127"/>
                  <a:pt x="8979" y="2127"/>
                </a:cubicBezTo>
                <a:close/>
                <a:moveTo>
                  <a:pt x="9027" y="685"/>
                </a:moveTo>
                <a:cubicBezTo>
                  <a:pt x="9649" y="685"/>
                  <a:pt x="10271" y="922"/>
                  <a:pt x="10744" y="1394"/>
                </a:cubicBezTo>
                <a:cubicBezTo>
                  <a:pt x="11689" y="2339"/>
                  <a:pt x="11689" y="3883"/>
                  <a:pt x="10744" y="4828"/>
                </a:cubicBezTo>
                <a:lnTo>
                  <a:pt x="9893" y="5647"/>
                </a:lnTo>
                <a:cubicBezTo>
                  <a:pt x="9431" y="6109"/>
                  <a:pt x="8816" y="6356"/>
                  <a:pt x="8187" y="6356"/>
                </a:cubicBezTo>
                <a:cubicBezTo>
                  <a:pt x="7914" y="6356"/>
                  <a:pt x="7639" y="6310"/>
                  <a:pt x="7373" y="6214"/>
                </a:cubicBezTo>
                <a:lnTo>
                  <a:pt x="7940" y="5647"/>
                </a:lnTo>
                <a:cubicBezTo>
                  <a:pt x="8008" y="5655"/>
                  <a:pt x="8077" y="5659"/>
                  <a:pt x="8146" y="5659"/>
                </a:cubicBezTo>
                <a:cubicBezTo>
                  <a:pt x="8617" y="5659"/>
                  <a:pt x="9087" y="5477"/>
                  <a:pt x="9389" y="5175"/>
                </a:cubicBezTo>
                <a:lnTo>
                  <a:pt x="10208" y="4356"/>
                </a:lnTo>
                <a:cubicBezTo>
                  <a:pt x="10901" y="3694"/>
                  <a:pt x="10901" y="2591"/>
                  <a:pt x="10208" y="1898"/>
                </a:cubicBezTo>
                <a:cubicBezTo>
                  <a:pt x="9877" y="1567"/>
                  <a:pt x="9436" y="1402"/>
                  <a:pt x="8995" y="1402"/>
                </a:cubicBezTo>
                <a:cubicBezTo>
                  <a:pt x="8554" y="1402"/>
                  <a:pt x="8113" y="1567"/>
                  <a:pt x="7782" y="1898"/>
                </a:cubicBezTo>
                <a:lnTo>
                  <a:pt x="6931" y="2749"/>
                </a:lnTo>
                <a:cubicBezTo>
                  <a:pt x="6553" y="3127"/>
                  <a:pt x="6396" y="3694"/>
                  <a:pt x="6490" y="4198"/>
                </a:cubicBezTo>
                <a:lnTo>
                  <a:pt x="5923" y="4734"/>
                </a:lnTo>
                <a:cubicBezTo>
                  <a:pt x="5608" y="3883"/>
                  <a:pt x="5797" y="2906"/>
                  <a:pt x="6490" y="2213"/>
                </a:cubicBezTo>
                <a:lnTo>
                  <a:pt x="7309" y="1394"/>
                </a:lnTo>
                <a:cubicBezTo>
                  <a:pt x="7782" y="922"/>
                  <a:pt x="8404" y="685"/>
                  <a:pt x="9027" y="685"/>
                </a:cubicBezTo>
                <a:close/>
                <a:moveTo>
                  <a:pt x="7703" y="4104"/>
                </a:moveTo>
                <a:cubicBezTo>
                  <a:pt x="7790" y="4104"/>
                  <a:pt x="7877" y="4135"/>
                  <a:pt x="7940" y="4198"/>
                </a:cubicBezTo>
                <a:cubicBezTo>
                  <a:pt x="8066" y="4324"/>
                  <a:pt x="8066" y="4545"/>
                  <a:pt x="7940" y="4671"/>
                </a:cubicBezTo>
                <a:lnTo>
                  <a:pt x="4978" y="7632"/>
                </a:lnTo>
                <a:cubicBezTo>
                  <a:pt x="4915" y="7679"/>
                  <a:pt x="4828" y="7703"/>
                  <a:pt x="4742" y="7703"/>
                </a:cubicBezTo>
                <a:cubicBezTo>
                  <a:pt x="4655" y="7703"/>
                  <a:pt x="4569" y="7679"/>
                  <a:pt x="4506" y="7632"/>
                </a:cubicBezTo>
                <a:cubicBezTo>
                  <a:pt x="4380" y="7506"/>
                  <a:pt x="4380" y="7254"/>
                  <a:pt x="4506" y="7160"/>
                </a:cubicBezTo>
                <a:lnTo>
                  <a:pt x="7467" y="4198"/>
                </a:lnTo>
                <a:cubicBezTo>
                  <a:pt x="7530" y="4135"/>
                  <a:pt x="7617" y="4104"/>
                  <a:pt x="7703" y="4104"/>
                </a:cubicBezTo>
                <a:close/>
                <a:moveTo>
                  <a:pt x="3781" y="6939"/>
                </a:moveTo>
                <a:lnTo>
                  <a:pt x="3781" y="6939"/>
                </a:lnTo>
                <a:cubicBezTo>
                  <a:pt x="3592" y="7349"/>
                  <a:pt x="3686" y="7821"/>
                  <a:pt x="4001" y="8136"/>
                </a:cubicBezTo>
                <a:cubicBezTo>
                  <a:pt x="4198" y="8333"/>
                  <a:pt x="4457" y="8432"/>
                  <a:pt x="4715" y="8432"/>
                </a:cubicBezTo>
                <a:cubicBezTo>
                  <a:pt x="4870" y="8432"/>
                  <a:pt x="5025" y="8396"/>
                  <a:pt x="5167" y="8325"/>
                </a:cubicBezTo>
                <a:lnTo>
                  <a:pt x="5167" y="8325"/>
                </a:lnTo>
                <a:cubicBezTo>
                  <a:pt x="5136" y="8451"/>
                  <a:pt x="5041" y="8514"/>
                  <a:pt x="4978" y="8609"/>
                </a:cubicBezTo>
                <a:lnTo>
                  <a:pt x="4159" y="9428"/>
                </a:lnTo>
                <a:cubicBezTo>
                  <a:pt x="3954" y="9633"/>
                  <a:pt x="3686" y="9735"/>
                  <a:pt x="3419" y="9735"/>
                </a:cubicBezTo>
                <a:cubicBezTo>
                  <a:pt x="3151" y="9735"/>
                  <a:pt x="2883" y="9633"/>
                  <a:pt x="2678" y="9428"/>
                </a:cubicBezTo>
                <a:cubicBezTo>
                  <a:pt x="2300" y="9050"/>
                  <a:pt x="2300" y="8357"/>
                  <a:pt x="2678" y="7979"/>
                </a:cubicBezTo>
                <a:lnTo>
                  <a:pt x="3529" y="7160"/>
                </a:lnTo>
                <a:cubicBezTo>
                  <a:pt x="3592" y="7065"/>
                  <a:pt x="3718" y="7002"/>
                  <a:pt x="3781" y="6939"/>
                </a:cubicBezTo>
                <a:close/>
                <a:moveTo>
                  <a:pt x="4212" y="5467"/>
                </a:moveTo>
                <a:cubicBezTo>
                  <a:pt x="4492" y="5467"/>
                  <a:pt x="4773" y="5516"/>
                  <a:pt x="5041" y="5616"/>
                </a:cubicBezTo>
                <a:lnTo>
                  <a:pt x="4506" y="6151"/>
                </a:lnTo>
                <a:cubicBezTo>
                  <a:pt x="4437" y="6143"/>
                  <a:pt x="4368" y="6139"/>
                  <a:pt x="4299" y="6139"/>
                </a:cubicBezTo>
                <a:cubicBezTo>
                  <a:pt x="3828" y="6139"/>
                  <a:pt x="3358" y="6322"/>
                  <a:pt x="3056" y="6624"/>
                </a:cubicBezTo>
                <a:lnTo>
                  <a:pt x="2206" y="7475"/>
                </a:lnTo>
                <a:cubicBezTo>
                  <a:pt x="1544" y="8136"/>
                  <a:pt x="1544" y="9239"/>
                  <a:pt x="2206" y="9900"/>
                </a:cubicBezTo>
                <a:cubicBezTo>
                  <a:pt x="2552" y="10231"/>
                  <a:pt x="3001" y="10397"/>
                  <a:pt x="3446" y="10397"/>
                </a:cubicBezTo>
                <a:cubicBezTo>
                  <a:pt x="3891" y="10397"/>
                  <a:pt x="4332" y="10231"/>
                  <a:pt x="4663" y="9900"/>
                </a:cubicBezTo>
                <a:lnTo>
                  <a:pt x="5482" y="9081"/>
                </a:lnTo>
                <a:cubicBezTo>
                  <a:pt x="5892" y="8672"/>
                  <a:pt x="6049" y="8136"/>
                  <a:pt x="5955" y="7632"/>
                </a:cubicBezTo>
                <a:lnTo>
                  <a:pt x="6522" y="7065"/>
                </a:lnTo>
                <a:lnTo>
                  <a:pt x="6522" y="7065"/>
                </a:lnTo>
                <a:cubicBezTo>
                  <a:pt x="6837" y="7947"/>
                  <a:pt x="6648" y="8924"/>
                  <a:pt x="5955" y="9585"/>
                </a:cubicBezTo>
                <a:lnTo>
                  <a:pt x="5136" y="10405"/>
                </a:lnTo>
                <a:cubicBezTo>
                  <a:pt x="4663" y="10877"/>
                  <a:pt x="4041" y="11113"/>
                  <a:pt x="3419" y="11113"/>
                </a:cubicBezTo>
                <a:cubicBezTo>
                  <a:pt x="2796" y="11113"/>
                  <a:pt x="2174" y="10877"/>
                  <a:pt x="1702" y="10405"/>
                </a:cubicBezTo>
                <a:cubicBezTo>
                  <a:pt x="756" y="9459"/>
                  <a:pt x="756" y="7916"/>
                  <a:pt x="1702" y="7002"/>
                </a:cubicBezTo>
                <a:lnTo>
                  <a:pt x="2552" y="6151"/>
                </a:lnTo>
                <a:cubicBezTo>
                  <a:pt x="3005" y="5699"/>
                  <a:pt x="3605" y="5467"/>
                  <a:pt x="4212" y="5467"/>
                </a:cubicBezTo>
                <a:close/>
                <a:moveTo>
                  <a:pt x="8999" y="0"/>
                </a:moveTo>
                <a:cubicBezTo>
                  <a:pt x="8200" y="0"/>
                  <a:pt x="7404" y="307"/>
                  <a:pt x="6805" y="922"/>
                </a:cubicBezTo>
                <a:lnTo>
                  <a:pt x="5955" y="1741"/>
                </a:lnTo>
                <a:cubicBezTo>
                  <a:pt x="5136" y="2560"/>
                  <a:pt x="4852" y="3789"/>
                  <a:pt x="5230" y="4891"/>
                </a:cubicBezTo>
                <a:cubicBezTo>
                  <a:pt x="4920" y="4794"/>
                  <a:pt x="4601" y="4746"/>
                  <a:pt x="4283" y="4746"/>
                </a:cubicBezTo>
                <a:cubicBezTo>
                  <a:pt x="3469" y="4746"/>
                  <a:pt x="2669" y="5058"/>
                  <a:pt x="2080" y="5647"/>
                </a:cubicBezTo>
                <a:lnTo>
                  <a:pt x="1229" y="6466"/>
                </a:lnTo>
                <a:cubicBezTo>
                  <a:pt x="0" y="7695"/>
                  <a:pt x="0" y="9680"/>
                  <a:pt x="1229" y="10877"/>
                </a:cubicBezTo>
                <a:cubicBezTo>
                  <a:pt x="1843" y="11491"/>
                  <a:pt x="2647" y="11799"/>
                  <a:pt x="3446" y="11799"/>
                </a:cubicBezTo>
                <a:cubicBezTo>
                  <a:pt x="4246" y="11799"/>
                  <a:pt x="5041" y="11491"/>
                  <a:pt x="5640" y="10877"/>
                </a:cubicBezTo>
                <a:lnTo>
                  <a:pt x="6490" y="10058"/>
                </a:lnTo>
                <a:cubicBezTo>
                  <a:pt x="7309" y="9239"/>
                  <a:pt x="7593" y="8010"/>
                  <a:pt x="7215" y="6908"/>
                </a:cubicBezTo>
                <a:lnTo>
                  <a:pt x="7215" y="6908"/>
                </a:lnTo>
                <a:cubicBezTo>
                  <a:pt x="7525" y="7005"/>
                  <a:pt x="7844" y="7053"/>
                  <a:pt x="8162" y="7053"/>
                </a:cubicBezTo>
                <a:cubicBezTo>
                  <a:pt x="8976" y="7053"/>
                  <a:pt x="9776" y="6740"/>
                  <a:pt x="10365" y="6151"/>
                </a:cubicBezTo>
                <a:lnTo>
                  <a:pt x="11216" y="5332"/>
                </a:lnTo>
                <a:cubicBezTo>
                  <a:pt x="12413" y="4104"/>
                  <a:pt x="12413" y="2150"/>
                  <a:pt x="11216" y="922"/>
                </a:cubicBezTo>
                <a:cubicBezTo>
                  <a:pt x="10602" y="307"/>
                  <a:pt x="9798" y="0"/>
                  <a:pt x="89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>
            <a:off x="3990178" y="2504974"/>
            <a:ext cx="332587" cy="330800"/>
          </a:xfrm>
          <a:custGeom>
            <a:rect b="b" l="l" r="r" t="t"/>
            <a:pathLst>
              <a:path extrusionOk="0" h="11846" w="1191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41"/>
          <p:cNvGrpSpPr/>
          <p:nvPr/>
        </p:nvGrpSpPr>
        <p:grpSpPr>
          <a:xfrm>
            <a:off x="6081470" y="1688228"/>
            <a:ext cx="331693" cy="329683"/>
            <a:chOff x="5045775" y="1946400"/>
            <a:chExt cx="296950" cy="295150"/>
          </a:xfrm>
        </p:grpSpPr>
        <p:sp>
          <p:nvSpPr>
            <p:cNvPr id="1055" name="Google Shape;1055;p41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080144" y="2098949"/>
            <a:ext cx="334346" cy="292123"/>
            <a:chOff x="5046550" y="2327025"/>
            <a:chExt cx="299325" cy="261525"/>
          </a:xfrm>
        </p:grpSpPr>
        <p:sp>
          <p:nvSpPr>
            <p:cNvPr id="1058" name="Google Shape;1058;p41"/>
            <p:cNvSpPr/>
            <p:nvPr/>
          </p:nvSpPr>
          <p:spPr>
            <a:xfrm>
              <a:off x="5046550" y="2448325"/>
              <a:ext cx="297750" cy="140225"/>
            </a:xfrm>
            <a:custGeom>
              <a:rect b="b" l="l" r="r" t="t"/>
              <a:pathLst>
                <a:path extrusionOk="0" h="5609" w="11910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5241900" y="2327025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5048925" y="2328600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41"/>
          <p:cNvSpPr/>
          <p:nvPr/>
        </p:nvSpPr>
        <p:spPr>
          <a:xfrm>
            <a:off x="6154882" y="2504527"/>
            <a:ext cx="184780" cy="331693"/>
          </a:xfrm>
          <a:custGeom>
            <a:rect b="b" l="l" r="r" t="t"/>
            <a:pathLst>
              <a:path extrusionOk="0" h="11878" w="6617">
                <a:moveTo>
                  <a:pt x="2962" y="725"/>
                </a:moveTo>
                <a:lnTo>
                  <a:pt x="2489" y="2111"/>
                </a:lnTo>
                <a:lnTo>
                  <a:pt x="1575" y="2111"/>
                </a:lnTo>
                <a:lnTo>
                  <a:pt x="1103" y="725"/>
                </a:lnTo>
                <a:close/>
                <a:moveTo>
                  <a:pt x="3277" y="3529"/>
                </a:moveTo>
                <a:lnTo>
                  <a:pt x="5892" y="6144"/>
                </a:lnTo>
                <a:lnTo>
                  <a:pt x="5892" y="6616"/>
                </a:lnTo>
                <a:lnTo>
                  <a:pt x="5419" y="6616"/>
                </a:lnTo>
                <a:lnTo>
                  <a:pt x="3434" y="4663"/>
                </a:lnTo>
                <a:lnTo>
                  <a:pt x="3277" y="3529"/>
                </a:lnTo>
                <a:close/>
                <a:moveTo>
                  <a:pt x="2458" y="2804"/>
                </a:moveTo>
                <a:lnTo>
                  <a:pt x="3434" y="9357"/>
                </a:lnTo>
                <a:lnTo>
                  <a:pt x="2048" y="10964"/>
                </a:lnTo>
                <a:lnTo>
                  <a:pt x="693" y="9357"/>
                </a:lnTo>
                <a:lnTo>
                  <a:pt x="1670" y="2804"/>
                </a:lnTo>
                <a:close/>
                <a:moveTo>
                  <a:pt x="693" y="0"/>
                </a:moveTo>
                <a:cubicBezTo>
                  <a:pt x="567" y="0"/>
                  <a:pt x="473" y="32"/>
                  <a:pt x="410" y="158"/>
                </a:cubicBezTo>
                <a:cubicBezTo>
                  <a:pt x="315" y="252"/>
                  <a:pt x="315" y="378"/>
                  <a:pt x="378" y="473"/>
                </a:cubicBezTo>
                <a:lnTo>
                  <a:pt x="1040" y="2489"/>
                </a:lnTo>
                <a:lnTo>
                  <a:pt x="0" y="9389"/>
                </a:lnTo>
                <a:cubicBezTo>
                  <a:pt x="0" y="9452"/>
                  <a:pt x="0" y="9578"/>
                  <a:pt x="95" y="9672"/>
                </a:cubicBezTo>
                <a:lnTo>
                  <a:pt x="1828" y="11751"/>
                </a:lnTo>
                <a:cubicBezTo>
                  <a:pt x="1891" y="11814"/>
                  <a:pt x="1985" y="11877"/>
                  <a:pt x="2080" y="11877"/>
                </a:cubicBezTo>
                <a:cubicBezTo>
                  <a:pt x="2206" y="11877"/>
                  <a:pt x="2300" y="11814"/>
                  <a:pt x="2363" y="11751"/>
                </a:cubicBezTo>
                <a:lnTo>
                  <a:pt x="4096" y="9672"/>
                </a:lnTo>
                <a:cubicBezTo>
                  <a:pt x="4190" y="9578"/>
                  <a:pt x="4190" y="9483"/>
                  <a:pt x="4190" y="9389"/>
                </a:cubicBezTo>
                <a:lnTo>
                  <a:pt x="3623" y="5797"/>
                </a:lnTo>
                <a:lnTo>
                  <a:pt x="5041" y="7183"/>
                </a:lnTo>
                <a:cubicBezTo>
                  <a:pt x="5136" y="7246"/>
                  <a:pt x="5199" y="7309"/>
                  <a:pt x="5293" y="7309"/>
                </a:cubicBezTo>
                <a:lnTo>
                  <a:pt x="6270" y="7309"/>
                </a:lnTo>
                <a:cubicBezTo>
                  <a:pt x="6459" y="7309"/>
                  <a:pt x="6616" y="7152"/>
                  <a:pt x="6616" y="6931"/>
                </a:cubicBezTo>
                <a:lnTo>
                  <a:pt x="6616" y="5955"/>
                </a:lnTo>
                <a:cubicBezTo>
                  <a:pt x="6616" y="5892"/>
                  <a:pt x="6585" y="5766"/>
                  <a:pt x="6490" y="5734"/>
                </a:cubicBezTo>
                <a:lnTo>
                  <a:pt x="3119" y="2426"/>
                </a:lnTo>
                <a:lnTo>
                  <a:pt x="3749" y="473"/>
                </a:lnTo>
                <a:cubicBezTo>
                  <a:pt x="3781" y="378"/>
                  <a:pt x="3749" y="252"/>
                  <a:pt x="3718" y="158"/>
                </a:cubicBezTo>
                <a:cubicBezTo>
                  <a:pt x="3623" y="95"/>
                  <a:pt x="3560" y="0"/>
                  <a:pt x="343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1"/>
          <p:cNvGrpSpPr/>
          <p:nvPr/>
        </p:nvGrpSpPr>
        <p:grpSpPr>
          <a:xfrm>
            <a:off x="7336969" y="2505411"/>
            <a:ext cx="332587" cy="329934"/>
            <a:chOff x="6167350" y="2672800"/>
            <a:chExt cx="297750" cy="295375"/>
          </a:xfrm>
        </p:grpSpPr>
        <p:sp>
          <p:nvSpPr>
            <p:cNvPr id="1063" name="Google Shape;1063;p41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41"/>
          <p:cNvGrpSpPr/>
          <p:nvPr/>
        </p:nvGrpSpPr>
        <p:grpSpPr>
          <a:xfrm>
            <a:off x="2310383" y="1687223"/>
            <a:ext cx="329068" cy="331693"/>
            <a:chOff x="1777925" y="1953700"/>
            <a:chExt cx="294600" cy="296950"/>
          </a:xfrm>
        </p:grpSpPr>
        <p:sp>
          <p:nvSpPr>
            <p:cNvPr id="1069" name="Google Shape;1069;p41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1"/>
          <p:cNvGrpSpPr/>
          <p:nvPr/>
        </p:nvGrpSpPr>
        <p:grpSpPr>
          <a:xfrm>
            <a:off x="2325351" y="2080477"/>
            <a:ext cx="299133" cy="329068"/>
            <a:chOff x="1790525" y="2319150"/>
            <a:chExt cx="267800" cy="294600"/>
          </a:xfrm>
        </p:grpSpPr>
        <p:sp>
          <p:nvSpPr>
            <p:cNvPr id="1074" name="Google Shape;1074;p41"/>
            <p:cNvSpPr/>
            <p:nvPr/>
          </p:nvSpPr>
          <p:spPr>
            <a:xfrm>
              <a:off x="1881100" y="2423125"/>
              <a:ext cx="88225" cy="155175"/>
            </a:xfrm>
            <a:custGeom>
              <a:rect b="b" l="l" r="r" t="t"/>
              <a:pathLst>
                <a:path extrusionOk="0" h="6207" w="3529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790525" y="2319150"/>
              <a:ext cx="267800" cy="294600"/>
            </a:xfrm>
            <a:custGeom>
              <a:rect b="b" l="l" r="r" t="t"/>
              <a:pathLst>
                <a:path extrusionOk="0" h="11784" w="10712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41"/>
          <p:cNvSpPr/>
          <p:nvPr/>
        </p:nvSpPr>
        <p:spPr>
          <a:xfrm>
            <a:off x="2309041" y="2504527"/>
            <a:ext cx="331721" cy="331693"/>
          </a:xfrm>
          <a:custGeom>
            <a:rect b="b" l="l" r="r" t="t"/>
            <a:pathLst>
              <a:path extrusionOk="0" h="11878" w="11879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7" name="Google Shape;1077;p41"/>
          <p:cNvGrpSpPr/>
          <p:nvPr/>
        </p:nvGrpSpPr>
        <p:grpSpPr>
          <a:xfrm>
            <a:off x="4411489" y="1688089"/>
            <a:ext cx="330827" cy="329962"/>
            <a:chOff x="3599700" y="1954475"/>
            <a:chExt cx="296175" cy="295400"/>
          </a:xfrm>
        </p:grpSpPr>
        <p:sp>
          <p:nvSpPr>
            <p:cNvPr id="1078" name="Google Shape;1078;p41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1"/>
          <p:cNvGrpSpPr/>
          <p:nvPr/>
        </p:nvGrpSpPr>
        <p:grpSpPr>
          <a:xfrm>
            <a:off x="4412368" y="2080477"/>
            <a:ext cx="329068" cy="329068"/>
            <a:chOff x="3601275" y="2319150"/>
            <a:chExt cx="294600" cy="294600"/>
          </a:xfrm>
        </p:grpSpPr>
        <p:sp>
          <p:nvSpPr>
            <p:cNvPr id="1082" name="Google Shape;1082;p41"/>
            <p:cNvSpPr/>
            <p:nvPr/>
          </p:nvSpPr>
          <p:spPr>
            <a:xfrm>
              <a:off x="3601275" y="2319150"/>
              <a:ext cx="294600" cy="294600"/>
            </a:xfrm>
            <a:custGeom>
              <a:rect b="b" l="l" r="r" t="t"/>
              <a:pathLst>
                <a:path extrusionOk="0" h="11784" w="11784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713900" y="2434350"/>
              <a:ext cx="55950" cy="52200"/>
            </a:xfrm>
            <a:custGeom>
              <a:rect b="b" l="l" r="r" t="t"/>
              <a:pathLst>
                <a:path extrusionOk="0" h="2088" w="2238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41"/>
          <p:cNvSpPr/>
          <p:nvPr/>
        </p:nvSpPr>
        <p:spPr>
          <a:xfrm>
            <a:off x="4411889" y="2505407"/>
            <a:ext cx="329962" cy="329934"/>
          </a:xfrm>
          <a:custGeom>
            <a:rect b="b" l="l" r="r" t="t"/>
            <a:pathLst>
              <a:path extrusionOk="0" h="11815" w="11816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41"/>
          <p:cNvGrpSpPr/>
          <p:nvPr/>
        </p:nvGrpSpPr>
        <p:grpSpPr>
          <a:xfrm>
            <a:off x="6513741" y="1687670"/>
            <a:ext cx="310582" cy="330800"/>
            <a:chOff x="5421475" y="1945825"/>
            <a:chExt cx="278050" cy="296150"/>
          </a:xfrm>
        </p:grpSpPr>
        <p:sp>
          <p:nvSpPr>
            <p:cNvPr id="1086" name="Google Shape;1086;p41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41"/>
          <p:cNvSpPr/>
          <p:nvPr/>
        </p:nvSpPr>
        <p:spPr>
          <a:xfrm>
            <a:off x="6501811" y="2078714"/>
            <a:ext cx="334346" cy="332587"/>
          </a:xfrm>
          <a:custGeom>
            <a:rect b="b" l="l" r="r" t="t"/>
            <a:pathLst>
              <a:path extrusionOk="0" h="11910" w="11973">
                <a:moveTo>
                  <a:pt x="11027" y="662"/>
                </a:moveTo>
                <a:lnTo>
                  <a:pt x="11027" y="1387"/>
                </a:lnTo>
                <a:lnTo>
                  <a:pt x="8601" y="1387"/>
                </a:lnTo>
                <a:cubicBezTo>
                  <a:pt x="8412" y="1387"/>
                  <a:pt x="8255" y="1229"/>
                  <a:pt x="8255" y="1040"/>
                </a:cubicBezTo>
                <a:cubicBezTo>
                  <a:pt x="8255" y="820"/>
                  <a:pt x="8412" y="662"/>
                  <a:pt x="8601" y="662"/>
                </a:cubicBezTo>
                <a:close/>
                <a:moveTo>
                  <a:pt x="10366" y="2048"/>
                </a:moveTo>
                <a:lnTo>
                  <a:pt x="10366" y="2773"/>
                </a:lnTo>
                <a:lnTo>
                  <a:pt x="7940" y="2773"/>
                </a:lnTo>
                <a:cubicBezTo>
                  <a:pt x="7926" y="2775"/>
                  <a:pt x="7912" y="2776"/>
                  <a:pt x="7899" y="2776"/>
                </a:cubicBezTo>
                <a:cubicBezTo>
                  <a:pt x="7728" y="2776"/>
                  <a:pt x="7593" y="2599"/>
                  <a:pt x="7593" y="2395"/>
                </a:cubicBezTo>
                <a:cubicBezTo>
                  <a:pt x="7593" y="2206"/>
                  <a:pt x="7751" y="2048"/>
                  <a:pt x="7940" y="2048"/>
                </a:cubicBezTo>
                <a:close/>
                <a:moveTo>
                  <a:pt x="11027" y="3466"/>
                </a:moveTo>
                <a:lnTo>
                  <a:pt x="11027" y="4191"/>
                </a:lnTo>
                <a:lnTo>
                  <a:pt x="8601" y="4191"/>
                </a:lnTo>
                <a:cubicBezTo>
                  <a:pt x="8412" y="4191"/>
                  <a:pt x="8255" y="4033"/>
                  <a:pt x="8255" y="3812"/>
                </a:cubicBezTo>
                <a:cubicBezTo>
                  <a:pt x="8255" y="3623"/>
                  <a:pt x="8412" y="3466"/>
                  <a:pt x="8601" y="3466"/>
                </a:cubicBezTo>
                <a:close/>
                <a:moveTo>
                  <a:pt x="1292" y="4884"/>
                </a:moveTo>
                <a:lnTo>
                  <a:pt x="1292" y="5608"/>
                </a:lnTo>
                <a:lnTo>
                  <a:pt x="568" y="5608"/>
                </a:lnTo>
                <a:lnTo>
                  <a:pt x="568" y="4884"/>
                </a:lnTo>
                <a:close/>
                <a:moveTo>
                  <a:pt x="11027" y="4884"/>
                </a:moveTo>
                <a:lnTo>
                  <a:pt x="11027" y="5608"/>
                </a:lnTo>
                <a:lnTo>
                  <a:pt x="6207" y="5608"/>
                </a:lnTo>
                <a:lnTo>
                  <a:pt x="6207" y="4884"/>
                </a:lnTo>
                <a:close/>
                <a:moveTo>
                  <a:pt x="3718" y="2080"/>
                </a:moveTo>
                <a:cubicBezTo>
                  <a:pt x="4663" y="2080"/>
                  <a:pt x="5482" y="2867"/>
                  <a:pt x="5482" y="3844"/>
                </a:cubicBezTo>
                <a:lnTo>
                  <a:pt x="5482" y="5955"/>
                </a:lnTo>
                <a:cubicBezTo>
                  <a:pt x="5482" y="6144"/>
                  <a:pt x="5325" y="6301"/>
                  <a:pt x="5136" y="6301"/>
                </a:cubicBezTo>
                <a:lnTo>
                  <a:pt x="2300" y="6301"/>
                </a:lnTo>
                <a:cubicBezTo>
                  <a:pt x="2111" y="6301"/>
                  <a:pt x="1954" y="6144"/>
                  <a:pt x="1954" y="5955"/>
                </a:cubicBezTo>
                <a:lnTo>
                  <a:pt x="1954" y="3844"/>
                </a:lnTo>
                <a:cubicBezTo>
                  <a:pt x="1954" y="2899"/>
                  <a:pt x="2742" y="2080"/>
                  <a:pt x="3718" y="2080"/>
                </a:cubicBezTo>
                <a:close/>
                <a:moveTo>
                  <a:pt x="11027" y="6301"/>
                </a:moveTo>
                <a:lnTo>
                  <a:pt x="11027" y="7688"/>
                </a:lnTo>
                <a:lnTo>
                  <a:pt x="7593" y="7688"/>
                </a:lnTo>
                <a:lnTo>
                  <a:pt x="7593" y="6301"/>
                </a:lnTo>
                <a:lnTo>
                  <a:pt x="8948" y="6301"/>
                </a:lnTo>
                <a:lnTo>
                  <a:pt x="8948" y="6648"/>
                </a:lnTo>
                <a:cubicBezTo>
                  <a:pt x="8948" y="6868"/>
                  <a:pt x="9106" y="7026"/>
                  <a:pt x="9326" y="7026"/>
                </a:cubicBezTo>
                <a:cubicBezTo>
                  <a:pt x="9515" y="7026"/>
                  <a:pt x="9673" y="6868"/>
                  <a:pt x="9673" y="6648"/>
                </a:cubicBezTo>
                <a:lnTo>
                  <a:pt x="9673" y="6301"/>
                </a:lnTo>
                <a:close/>
                <a:moveTo>
                  <a:pt x="4443" y="8349"/>
                </a:moveTo>
                <a:cubicBezTo>
                  <a:pt x="4852" y="8349"/>
                  <a:pt x="5293" y="8633"/>
                  <a:pt x="5419" y="9074"/>
                </a:cubicBezTo>
                <a:lnTo>
                  <a:pt x="2080" y="9074"/>
                </a:lnTo>
                <a:cubicBezTo>
                  <a:pt x="2237" y="8664"/>
                  <a:pt x="2616" y="8349"/>
                  <a:pt x="3057" y="8349"/>
                </a:cubicBezTo>
                <a:close/>
                <a:moveTo>
                  <a:pt x="11027" y="8349"/>
                </a:moveTo>
                <a:lnTo>
                  <a:pt x="11027" y="9735"/>
                </a:lnTo>
                <a:lnTo>
                  <a:pt x="7593" y="9735"/>
                </a:lnTo>
                <a:lnTo>
                  <a:pt x="7593" y="8349"/>
                </a:lnTo>
                <a:lnTo>
                  <a:pt x="8948" y="8349"/>
                </a:lnTo>
                <a:lnTo>
                  <a:pt x="8948" y="8696"/>
                </a:lnTo>
                <a:cubicBezTo>
                  <a:pt x="8948" y="8916"/>
                  <a:pt x="9106" y="9074"/>
                  <a:pt x="9326" y="9074"/>
                </a:cubicBezTo>
                <a:cubicBezTo>
                  <a:pt x="9515" y="9074"/>
                  <a:pt x="9673" y="8916"/>
                  <a:pt x="9673" y="8696"/>
                </a:cubicBezTo>
                <a:lnTo>
                  <a:pt x="9673" y="8349"/>
                </a:lnTo>
                <a:close/>
                <a:moveTo>
                  <a:pt x="8633" y="0"/>
                </a:moveTo>
                <a:cubicBezTo>
                  <a:pt x="8066" y="0"/>
                  <a:pt x="7625" y="473"/>
                  <a:pt x="7625" y="1040"/>
                </a:cubicBezTo>
                <a:cubicBezTo>
                  <a:pt x="7625" y="1135"/>
                  <a:pt x="7656" y="1292"/>
                  <a:pt x="7688" y="1418"/>
                </a:cubicBezTo>
                <a:cubicBezTo>
                  <a:pt x="7278" y="1544"/>
                  <a:pt x="6963" y="1922"/>
                  <a:pt x="6963" y="2395"/>
                </a:cubicBezTo>
                <a:cubicBezTo>
                  <a:pt x="6963" y="2678"/>
                  <a:pt x="7058" y="2962"/>
                  <a:pt x="7278" y="3151"/>
                </a:cubicBezTo>
                <a:cubicBezTo>
                  <a:pt x="7373" y="3308"/>
                  <a:pt x="7530" y="3403"/>
                  <a:pt x="7751" y="3434"/>
                </a:cubicBezTo>
                <a:cubicBezTo>
                  <a:pt x="7688" y="3560"/>
                  <a:pt x="7656" y="3655"/>
                  <a:pt x="7656" y="3812"/>
                </a:cubicBezTo>
                <a:cubicBezTo>
                  <a:pt x="7656" y="3939"/>
                  <a:pt x="7688" y="4065"/>
                  <a:pt x="7751" y="4191"/>
                </a:cubicBezTo>
                <a:lnTo>
                  <a:pt x="6270" y="4191"/>
                </a:lnTo>
                <a:lnTo>
                  <a:pt x="6270" y="3812"/>
                </a:lnTo>
                <a:cubicBezTo>
                  <a:pt x="6270" y="2489"/>
                  <a:pt x="5167" y="1387"/>
                  <a:pt x="3844" y="1387"/>
                </a:cubicBezTo>
                <a:cubicBezTo>
                  <a:pt x="2490" y="1387"/>
                  <a:pt x="1387" y="2489"/>
                  <a:pt x="1387" y="3812"/>
                </a:cubicBezTo>
                <a:lnTo>
                  <a:pt x="1387" y="4191"/>
                </a:lnTo>
                <a:lnTo>
                  <a:pt x="379" y="4191"/>
                </a:lnTo>
                <a:cubicBezTo>
                  <a:pt x="158" y="4191"/>
                  <a:pt x="1" y="4348"/>
                  <a:pt x="1" y="4537"/>
                </a:cubicBezTo>
                <a:lnTo>
                  <a:pt x="1" y="11500"/>
                </a:lnTo>
                <a:cubicBezTo>
                  <a:pt x="1" y="11689"/>
                  <a:pt x="158" y="11846"/>
                  <a:pt x="379" y="11846"/>
                </a:cubicBezTo>
                <a:cubicBezTo>
                  <a:pt x="568" y="11846"/>
                  <a:pt x="725" y="11689"/>
                  <a:pt x="725" y="11500"/>
                </a:cubicBezTo>
                <a:lnTo>
                  <a:pt x="725" y="6301"/>
                </a:lnTo>
                <a:lnTo>
                  <a:pt x="1481" y="6301"/>
                </a:lnTo>
                <a:cubicBezTo>
                  <a:pt x="1639" y="6711"/>
                  <a:pt x="1985" y="7026"/>
                  <a:pt x="2458" y="7026"/>
                </a:cubicBezTo>
                <a:lnTo>
                  <a:pt x="3529" y="7026"/>
                </a:lnTo>
                <a:lnTo>
                  <a:pt x="3529" y="7719"/>
                </a:lnTo>
                <a:lnTo>
                  <a:pt x="3151" y="7719"/>
                </a:lnTo>
                <a:cubicBezTo>
                  <a:pt x="2237" y="7719"/>
                  <a:pt x="1387" y="8507"/>
                  <a:pt x="1387" y="9452"/>
                </a:cubicBezTo>
                <a:cubicBezTo>
                  <a:pt x="1387" y="9641"/>
                  <a:pt x="1544" y="9798"/>
                  <a:pt x="1733" y="9798"/>
                </a:cubicBezTo>
                <a:lnTo>
                  <a:pt x="3529" y="9798"/>
                </a:lnTo>
                <a:lnTo>
                  <a:pt x="3529" y="10523"/>
                </a:lnTo>
                <a:lnTo>
                  <a:pt x="2458" y="10523"/>
                </a:lnTo>
                <a:cubicBezTo>
                  <a:pt x="1859" y="10523"/>
                  <a:pt x="1418" y="10996"/>
                  <a:pt x="1418" y="11531"/>
                </a:cubicBezTo>
                <a:cubicBezTo>
                  <a:pt x="1418" y="11752"/>
                  <a:pt x="1576" y="11909"/>
                  <a:pt x="1796" y="11909"/>
                </a:cubicBezTo>
                <a:cubicBezTo>
                  <a:pt x="1985" y="11909"/>
                  <a:pt x="2143" y="11752"/>
                  <a:pt x="2143" y="11531"/>
                </a:cubicBezTo>
                <a:cubicBezTo>
                  <a:pt x="2143" y="11342"/>
                  <a:pt x="2300" y="11185"/>
                  <a:pt x="2490" y="11185"/>
                </a:cubicBezTo>
                <a:lnTo>
                  <a:pt x="3561" y="11185"/>
                </a:lnTo>
                <a:lnTo>
                  <a:pt x="3561" y="11531"/>
                </a:lnTo>
                <a:cubicBezTo>
                  <a:pt x="3561" y="11752"/>
                  <a:pt x="3718" y="11909"/>
                  <a:pt x="3907" y="11909"/>
                </a:cubicBezTo>
                <a:cubicBezTo>
                  <a:pt x="4096" y="11909"/>
                  <a:pt x="4254" y="11752"/>
                  <a:pt x="4254" y="11531"/>
                </a:cubicBezTo>
                <a:lnTo>
                  <a:pt x="4254" y="11185"/>
                </a:lnTo>
                <a:lnTo>
                  <a:pt x="5325" y="11185"/>
                </a:lnTo>
                <a:cubicBezTo>
                  <a:pt x="5514" y="11185"/>
                  <a:pt x="5672" y="11342"/>
                  <a:pt x="5672" y="11531"/>
                </a:cubicBezTo>
                <a:cubicBezTo>
                  <a:pt x="5672" y="11752"/>
                  <a:pt x="5829" y="11909"/>
                  <a:pt x="6050" y="11909"/>
                </a:cubicBezTo>
                <a:cubicBezTo>
                  <a:pt x="6239" y="11909"/>
                  <a:pt x="6396" y="11752"/>
                  <a:pt x="6396" y="11531"/>
                </a:cubicBezTo>
                <a:cubicBezTo>
                  <a:pt x="6396" y="10964"/>
                  <a:pt x="5924" y="10523"/>
                  <a:pt x="5356" y="10523"/>
                </a:cubicBezTo>
                <a:lnTo>
                  <a:pt x="4317" y="10523"/>
                </a:lnTo>
                <a:lnTo>
                  <a:pt x="4317" y="9798"/>
                </a:lnTo>
                <a:lnTo>
                  <a:pt x="6081" y="9798"/>
                </a:lnTo>
                <a:cubicBezTo>
                  <a:pt x="6270" y="9798"/>
                  <a:pt x="6428" y="9641"/>
                  <a:pt x="6428" y="9452"/>
                </a:cubicBezTo>
                <a:cubicBezTo>
                  <a:pt x="6428" y="8507"/>
                  <a:pt x="5640" y="7719"/>
                  <a:pt x="4663" y="7719"/>
                </a:cubicBezTo>
                <a:lnTo>
                  <a:pt x="4317" y="7719"/>
                </a:lnTo>
                <a:lnTo>
                  <a:pt x="4317" y="7026"/>
                </a:lnTo>
                <a:lnTo>
                  <a:pt x="5356" y="7026"/>
                </a:lnTo>
                <a:cubicBezTo>
                  <a:pt x="5798" y="7026"/>
                  <a:pt x="6207" y="6742"/>
                  <a:pt x="6365" y="6301"/>
                </a:cubicBezTo>
                <a:lnTo>
                  <a:pt x="7089" y="6301"/>
                </a:lnTo>
                <a:lnTo>
                  <a:pt x="7089" y="11500"/>
                </a:lnTo>
                <a:cubicBezTo>
                  <a:pt x="7089" y="11689"/>
                  <a:pt x="7247" y="11846"/>
                  <a:pt x="7467" y="11846"/>
                </a:cubicBezTo>
                <a:cubicBezTo>
                  <a:pt x="7656" y="11846"/>
                  <a:pt x="7814" y="11689"/>
                  <a:pt x="7814" y="11500"/>
                </a:cubicBezTo>
                <a:lnTo>
                  <a:pt x="7814" y="10492"/>
                </a:lnTo>
                <a:lnTo>
                  <a:pt x="11279" y="10492"/>
                </a:lnTo>
                <a:lnTo>
                  <a:pt x="11279" y="11500"/>
                </a:lnTo>
                <a:cubicBezTo>
                  <a:pt x="11279" y="11689"/>
                  <a:pt x="11437" y="11846"/>
                  <a:pt x="11626" y="11846"/>
                </a:cubicBezTo>
                <a:cubicBezTo>
                  <a:pt x="11815" y="11846"/>
                  <a:pt x="11972" y="11689"/>
                  <a:pt x="11972" y="11500"/>
                </a:cubicBezTo>
                <a:lnTo>
                  <a:pt x="11972" y="3151"/>
                </a:lnTo>
                <a:cubicBezTo>
                  <a:pt x="11972" y="2962"/>
                  <a:pt x="11815" y="2804"/>
                  <a:pt x="11626" y="2804"/>
                </a:cubicBezTo>
                <a:lnTo>
                  <a:pt x="11279" y="2804"/>
                </a:lnTo>
                <a:lnTo>
                  <a:pt x="11279" y="2080"/>
                </a:lnTo>
                <a:lnTo>
                  <a:pt x="11626" y="2080"/>
                </a:lnTo>
                <a:cubicBezTo>
                  <a:pt x="11815" y="2080"/>
                  <a:pt x="11972" y="1922"/>
                  <a:pt x="11972" y="1733"/>
                </a:cubicBezTo>
                <a:lnTo>
                  <a:pt x="11972" y="347"/>
                </a:lnTo>
                <a:cubicBezTo>
                  <a:pt x="11752" y="158"/>
                  <a:pt x="11594" y="0"/>
                  <a:pt x="1140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41"/>
          <p:cNvGrpSpPr/>
          <p:nvPr/>
        </p:nvGrpSpPr>
        <p:grpSpPr>
          <a:xfrm>
            <a:off x="6503185" y="2563914"/>
            <a:ext cx="331693" cy="212928"/>
            <a:chOff x="5411225" y="2726350"/>
            <a:chExt cx="296950" cy="190625"/>
          </a:xfrm>
        </p:grpSpPr>
        <p:sp>
          <p:nvSpPr>
            <p:cNvPr id="1096" name="Google Shape;1096;p41"/>
            <p:cNvSpPr/>
            <p:nvPr/>
          </p:nvSpPr>
          <p:spPr>
            <a:xfrm>
              <a:off x="5534100" y="279487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5411225" y="2726350"/>
              <a:ext cx="296950" cy="190625"/>
            </a:xfrm>
            <a:custGeom>
              <a:rect b="b" l="l" r="r" t="t"/>
              <a:pathLst>
                <a:path extrusionOk="0" h="7625" w="11878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41"/>
          <p:cNvGrpSpPr/>
          <p:nvPr/>
        </p:nvGrpSpPr>
        <p:grpSpPr>
          <a:xfrm>
            <a:off x="7764197" y="1698574"/>
            <a:ext cx="332559" cy="308990"/>
            <a:chOff x="6524150" y="1938725"/>
            <a:chExt cx="297725" cy="276625"/>
          </a:xfrm>
        </p:grpSpPr>
        <p:sp>
          <p:nvSpPr>
            <p:cNvPr id="1099" name="Google Shape;1099;p41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1"/>
          <p:cNvGrpSpPr/>
          <p:nvPr/>
        </p:nvGrpSpPr>
        <p:grpSpPr>
          <a:xfrm>
            <a:off x="2726867" y="1687656"/>
            <a:ext cx="331721" cy="330827"/>
            <a:chOff x="2141000" y="1954475"/>
            <a:chExt cx="296975" cy="296175"/>
          </a:xfrm>
        </p:grpSpPr>
        <p:sp>
          <p:nvSpPr>
            <p:cNvPr id="1104" name="Google Shape;1104;p41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41"/>
          <p:cNvGrpSpPr/>
          <p:nvPr/>
        </p:nvGrpSpPr>
        <p:grpSpPr>
          <a:xfrm>
            <a:off x="2720723" y="2079918"/>
            <a:ext cx="344008" cy="330185"/>
            <a:chOff x="2140225" y="2318650"/>
            <a:chExt cx="307975" cy="295600"/>
          </a:xfrm>
        </p:grpSpPr>
        <p:sp>
          <p:nvSpPr>
            <p:cNvPr id="1109" name="Google Shape;1109;p41"/>
            <p:cNvSpPr/>
            <p:nvPr/>
          </p:nvSpPr>
          <p:spPr>
            <a:xfrm>
              <a:off x="2281200" y="2353025"/>
              <a:ext cx="104000" cy="121300"/>
            </a:xfrm>
            <a:custGeom>
              <a:rect b="b" l="l" r="r" t="t"/>
              <a:pathLst>
                <a:path extrusionOk="0" h="4852" w="416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140225" y="2318650"/>
              <a:ext cx="307975" cy="295600"/>
            </a:xfrm>
            <a:custGeom>
              <a:rect b="b" l="l" r="r" t="t"/>
              <a:pathLst>
                <a:path extrusionOk="0" h="11824" w="12319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1"/>
          <p:cNvGrpSpPr/>
          <p:nvPr/>
        </p:nvGrpSpPr>
        <p:grpSpPr>
          <a:xfrm>
            <a:off x="2725987" y="2504979"/>
            <a:ext cx="333480" cy="330800"/>
            <a:chOff x="2139425" y="2682250"/>
            <a:chExt cx="298550" cy="296150"/>
          </a:xfrm>
        </p:grpSpPr>
        <p:sp>
          <p:nvSpPr>
            <p:cNvPr id="1112" name="Google Shape;1112;p41"/>
            <p:cNvSpPr/>
            <p:nvPr/>
          </p:nvSpPr>
          <p:spPr>
            <a:xfrm>
              <a:off x="2139425" y="2787000"/>
              <a:ext cx="159125" cy="191400"/>
            </a:xfrm>
            <a:custGeom>
              <a:rect b="b" l="l" r="r" t="t"/>
              <a:pathLst>
                <a:path extrusionOk="0" h="7656" w="6365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280425" y="26822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2349725" y="2725550"/>
              <a:ext cx="18150" cy="17375"/>
            </a:xfrm>
            <a:custGeom>
              <a:rect b="b" l="l" r="r" t="t"/>
              <a:pathLst>
                <a:path extrusionOk="0" h="695" w="726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2349725" y="27515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1"/>
          <p:cNvGrpSpPr/>
          <p:nvPr/>
        </p:nvGrpSpPr>
        <p:grpSpPr>
          <a:xfrm>
            <a:off x="4823141" y="1727686"/>
            <a:ext cx="331721" cy="250767"/>
            <a:chOff x="3962775" y="1990700"/>
            <a:chExt cx="296975" cy="224500"/>
          </a:xfrm>
        </p:grpSpPr>
        <p:sp>
          <p:nvSpPr>
            <p:cNvPr id="1117" name="Google Shape;1117;p41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41"/>
          <p:cNvGrpSpPr/>
          <p:nvPr/>
        </p:nvGrpSpPr>
        <p:grpSpPr>
          <a:xfrm>
            <a:off x="4823588" y="2079597"/>
            <a:ext cx="330827" cy="330827"/>
            <a:chOff x="3963575" y="2317575"/>
            <a:chExt cx="296175" cy="296175"/>
          </a:xfrm>
        </p:grpSpPr>
        <p:sp>
          <p:nvSpPr>
            <p:cNvPr id="1122" name="Google Shape;1122;p41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41"/>
          <p:cNvGrpSpPr/>
          <p:nvPr/>
        </p:nvGrpSpPr>
        <p:grpSpPr>
          <a:xfrm>
            <a:off x="4823588" y="2505411"/>
            <a:ext cx="330827" cy="329934"/>
            <a:chOff x="3962775" y="2683025"/>
            <a:chExt cx="296175" cy="295375"/>
          </a:xfrm>
        </p:grpSpPr>
        <p:sp>
          <p:nvSpPr>
            <p:cNvPr id="1139" name="Google Shape;1139;p41"/>
            <p:cNvSpPr/>
            <p:nvPr/>
          </p:nvSpPr>
          <p:spPr>
            <a:xfrm>
              <a:off x="3962775" y="2838200"/>
              <a:ext cx="296175" cy="14020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4051000" y="268302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4084875" y="2873200"/>
              <a:ext cx="52800" cy="69775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41"/>
          <p:cNvSpPr/>
          <p:nvPr/>
        </p:nvSpPr>
        <p:spPr>
          <a:xfrm>
            <a:off x="6917365" y="1688099"/>
            <a:ext cx="335240" cy="329934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41"/>
          <p:cNvGrpSpPr/>
          <p:nvPr/>
        </p:nvGrpSpPr>
        <p:grpSpPr>
          <a:xfrm>
            <a:off x="6920069" y="2080044"/>
            <a:ext cx="329934" cy="329934"/>
            <a:chOff x="5775900" y="2308125"/>
            <a:chExt cx="295375" cy="295375"/>
          </a:xfrm>
        </p:grpSpPr>
        <p:sp>
          <p:nvSpPr>
            <p:cNvPr id="1144" name="Google Shape;1144;p41"/>
            <p:cNvSpPr/>
            <p:nvPr/>
          </p:nvSpPr>
          <p:spPr>
            <a:xfrm>
              <a:off x="5984625" y="248297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5775900" y="2308125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5984625" y="2508975"/>
              <a:ext cx="18125" cy="61450"/>
            </a:xfrm>
            <a:custGeom>
              <a:rect b="b" l="l" r="r" t="t"/>
              <a:pathLst>
                <a:path extrusionOk="0" h="2458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5845200" y="239555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5845200" y="2431000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41"/>
          <p:cNvGrpSpPr/>
          <p:nvPr/>
        </p:nvGrpSpPr>
        <p:grpSpPr>
          <a:xfrm>
            <a:off x="6939868" y="2504965"/>
            <a:ext cx="290336" cy="330827"/>
            <a:chOff x="5794025" y="2673575"/>
            <a:chExt cx="259925" cy="296175"/>
          </a:xfrm>
        </p:grpSpPr>
        <p:sp>
          <p:nvSpPr>
            <p:cNvPr id="1150" name="Google Shape;1150;p41"/>
            <p:cNvSpPr/>
            <p:nvPr/>
          </p:nvSpPr>
          <p:spPr>
            <a:xfrm>
              <a:off x="5794025" y="2673575"/>
              <a:ext cx="259925" cy="296175"/>
            </a:xfrm>
            <a:custGeom>
              <a:rect b="b" l="l" r="r" t="t"/>
              <a:pathLst>
                <a:path extrusionOk="0" h="11847" w="10397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5967300" y="2915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41"/>
          <p:cNvSpPr/>
          <p:nvPr/>
        </p:nvSpPr>
        <p:spPr>
          <a:xfrm>
            <a:off x="7765005" y="2080040"/>
            <a:ext cx="330827" cy="329934"/>
          </a:xfrm>
          <a:custGeom>
            <a:rect b="b" l="l" r="r" t="t"/>
            <a:pathLst>
              <a:path extrusionOk="0" h="11815" w="11847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3" name="Google Shape;1153;p41"/>
          <p:cNvGrpSpPr/>
          <p:nvPr/>
        </p:nvGrpSpPr>
        <p:grpSpPr>
          <a:xfrm>
            <a:off x="1050280" y="3049892"/>
            <a:ext cx="332587" cy="329040"/>
            <a:chOff x="581525" y="3254850"/>
            <a:chExt cx="297750" cy="294575"/>
          </a:xfrm>
        </p:grpSpPr>
        <p:sp>
          <p:nvSpPr>
            <p:cNvPr id="1154" name="Google Shape;1154;p41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1"/>
          <p:cNvGrpSpPr/>
          <p:nvPr/>
        </p:nvGrpSpPr>
        <p:grpSpPr>
          <a:xfrm>
            <a:off x="1049401" y="3464690"/>
            <a:ext cx="334346" cy="332168"/>
            <a:chOff x="580725" y="3617925"/>
            <a:chExt cx="299325" cy="297375"/>
          </a:xfrm>
        </p:grpSpPr>
        <p:sp>
          <p:nvSpPr>
            <p:cNvPr id="1158" name="Google Shape;1158;p41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1"/>
          <p:cNvGrpSpPr/>
          <p:nvPr/>
        </p:nvGrpSpPr>
        <p:grpSpPr>
          <a:xfrm>
            <a:off x="1051160" y="3866308"/>
            <a:ext cx="330827" cy="330827"/>
            <a:chOff x="583100" y="3982600"/>
            <a:chExt cx="296175" cy="296175"/>
          </a:xfrm>
        </p:grpSpPr>
        <p:sp>
          <p:nvSpPr>
            <p:cNvPr id="1164" name="Google Shape;1164;p41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>
            <a:off x="3160998" y="3049655"/>
            <a:ext cx="290336" cy="329515"/>
            <a:chOff x="2423775" y="3226875"/>
            <a:chExt cx="259925" cy="295000"/>
          </a:xfrm>
        </p:grpSpPr>
        <p:sp>
          <p:nvSpPr>
            <p:cNvPr id="1172" name="Google Shape;1172;p41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41"/>
          <p:cNvGrpSpPr/>
          <p:nvPr/>
        </p:nvGrpSpPr>
        <p:grpSpPr>
          <a:xfrm>
            <a:off x="3139439" y="3466673"/>
            <a:ext cx="333452" cy="328203"/>
            <a:chOff x="2404875" y="3592725"/>
            <a:chExt cx="298525" cy="293825"/>
          </a:xfrm>
        </p:grpSpPr>
        <p:sp>
          <p:nvSpPr>
            <p:cNvPr id="1176" name="Google Shape;1176;p41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41"/>
          <p:cNvGrpSpPr/>
          <p:nvPr/>
        </p:nvGrpSpPr>
        <p:grpSpPr>
          <a:xfrm>
            <a:off x="3140319" y="3866754"/>
            <a:ext cx="331693" cy="329934"/>
            <a:chOff x="2404875" y="3955825"/>
            <a:chExt cx="296950" cy="295375"/>
          </a:xfrm>
        </p:grpSpPr>
        <p:sp>
          <p:nvSpPr>
            <p:cNvPr id="1180" name="Google Shape;1180;p41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5245063" y="3048999"/>
            <a:ext cx="329962" cy="330827"/>
            <a:chOff x="4263650" y="3235150"/>
            <a:chExt cx="295400" cy="296175"/>
          </a:xfrm>
        </p:grpSpPr>
        <p:sp>
          <p:nvSpPr>
            <p:cNvPr id="1185" name="Google Shape;1185;p41"/>
            <p:cNvSpPr/>
            <p:nvPr/>
          </p:nvSpPr>
          <p:spPr>
            <a:xfrm>
              <a:off x="4393625" y="3391100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4377075" y="3443875"/>
              <a:ext cx="70125" cy="34675"/>
            </a:xfrm>
            <a:custGeom>
              <a:rect b="b" l="l" r="r" t="t"/>
              <a:pathLst>
                <a:path extrusionOk="0" h="1387" w="2805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333750" y="3357225"/>
              <a:ext cx="156775" cy="174100"/>
            </a:xfrm>
            <a:custGeom>
              <a:rect b="b" l="l" r="r" t="t"/>
              <a:pathLst>
                <a:path extrusionOk="0" h="6964" w="6271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4316425" y="3235150"/>
              <a:ext cx="191425" cy="35475"/>
            </a:xfrm>
            <a:custGeom>
              <a:rect b="b" l="l" r="r" t="t"/>
              <a:pathLst>
                <a:path extrusionOk="0" h="1419" w="765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4263650" y="3288700"/>
              <a:ext cx="295400" cy="137875"/>
            </a:xfrm>
            <a:custGeom>
              <a:rect b="b" l="l" r="r" t="t"/>
              <a:pathLst>
                <a:path extrusionOk="0" h="5515" w="11816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41"/>
          <p:cNvGrpSpPr/>
          <p:nvPr/>
        </p:nvGrpSpPr>
        <p:grpSpPr>
          <a:xfrm>
            <a:off x="5242871" y="3475916"/>
            <a:ext cx="334346" cy="309716"/>
            <a:chOff x="4266025" y="3609275"/>
            <a:chExt cx="299325" cy="277275"/>
          </a:xfrm>
        </p:grpSpPr>
        <p:sp>
          <p:nvSpPr>
            <p:cNvPr id="1191" name="Google Shape;1191;p41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41"/>
          <p:cNvGrpSpPr/>
          <p:nvPr/>
        </p:nvGrpSpPr>
        <p:grpSpPr>
          <a:xfrm>
            <a:off x="5243304" y="3866754"/>
            <a:ext cx="333480" cy="329934"/>
            <a:chOff x="4263650" y="3963700"/>
            <a:chExt cx="298550" cy="295375"/>
          </a:xfrm>
        </p:grpSpPr>
        <p:sp>
          <p:nvSpPr>
            <p:cNvPr id="1194" name="Google Shape;1194;p41"/>
            <p:cNvSpPr/>
            <p:nvPr/>
          </p:nvSpPr>
          <p:spPr>
            <a:xfrm>
              <a:off x="4384950" y="3963700"/>
              <a:ext cx="53575" cy="51225"/>
            </a:xfrm>
            <a:custGeom>
              <a:rect b="b" l="l" r="r" t="t"/>
              <a:pathLst>
                <a:path extrusionOk="0" h="2049" w="2143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43156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44558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263650" y="4085000"/>
              <a:ext cx="298550" cy="122100"/>
            </a:xfrm>
            <a:custGeom>
              <a:rect b="b" l="l" r="r" t="t"/>
              <a:pathLst>
                <a:path extrusionOk="0" h="4884" w="11942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4431425" y="4196825"/>
              <a:ext cx="104000" cy="62250"/>
            </a:xfrm>
            <a:custGeom>
              <a:rect b="b" l="l" r="r" t="t"/>
              <a:pathLst>
                <a:path extrusionOk="0" h="2490" w="416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359750" y="4022775"/>
              <a:ext cx="104775" cy="44125"/>
            </a:xfrm>
            <a:custGeom>
              <a:rect b="b" l="l" r="r" t="t"/>
              <a:pathLst>
                <a:path extrusionOk="0" h="1765" w="4191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4291225" y="4196825"/>
              <a:ext cx="102425" cy="62250"/>
            </a:xfrm>
            <a:custGeom>
              <a:rect b="b" l="l" r="r" t="t"/>
              <a:pathLst>
                <a:path extrusionOk="0" h="2490" w="4097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41"/>
          <p:cNvGrpSpPr/>
          <p:nvPr/>
        </p:nvGrpSpPr>
        <p:grpSpPr>
          <a:xfrm>
            <a:off x="7396351" y="3048999"/>
            <a:ext cx="213822" cy="330827"/>
            <a:chOff x="6164975" y="3211525"/>
            <a:chExt cx="191425" cy="296175"/>
          </a:xfrm>
        </p:grpSpPr>
        <p:sp>
          <p:nvSpPr>
            <p:cNvPr id="1202" name="Google Shape;1202;p41"/>
            <p:cNvSpPr/>
            <p:nvPr/>
          </p:nvSpPr>
          <p:spPr>
            <a:xfrm>
              <a:off x="6269750" y="3371400"/>
              <a:ext cx="68525" cy="84300"/>
            </a:xfrm>
            <a:custGeom>
              <a:rect b="b" l="l" r="r" t="t"/>
              <a:pathLst>
                <a:path extrusionOk="0" h="3372" w="2741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6228775" y="3424175"/>
              <a:ext cx="62250" cy="30750"/>
            </a:xfrm>
            <a:custGeom>
              <a:rect b="b" l="l" r="r" t="t"/>
              <a:pathLst>
                <a:path extrusionOk="0" h="1230" w="249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6182300" y="3369825"/>
              <a:ext cx="69350" cy="85100"/>
            </a:xfrm>
            <a:custGeom>
              <a:rect b="b" l="l" r="r" t="t"/>
              <a:pathLst>
                <a:path extrusionOk="0" h="3404" w="2774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6164975" y="3472225"/>
              <a:ext cx="191425" cy="35475"/>
            </a:xfrm>
            <a:custGeom>
              <a:rect b="b" l="l" r="r" t="t"/>
              <a:pathLst>
                <a:path extrusionOk="0" h="1419" w="7657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6164975" y="3211525"/>
              <a:ext cx="191425" cy="35475"/>
            </a:xfrm>
            <a:custGeom>
              <a:rect b="b" l="l" r="r" t="t"/>
              <a:pathLst>
                <a:path extrusionOk="0" h="1419" w="7657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183100" y="3262725"/>
              <a:ext cx="155175" cy="35650"/>
            </a:xfrm>
            <a:custGeom>
              <a:rect b="b" l="l" r="r" t="t"/>
              <a:pathLst>
                <a:path extrusionOk="0" h="1426" w="6207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6181525" y="3294225"/>
              <a:ext cx="155975" cy="74050"/>
            </a:xfrm>
            <a:custGeom>
              <a:rect b="b" l="l" r="r" t="t"/>
              <a:pathLst>
                <a:path extrusionOk="0" h="2962" w="6239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41"/>
          <p:cNvGrpSpPr/>
          <p:nvPr/>
        </p:nvGrpSpPr>
        <p:grpSpPr>
          <a:xfrm>
            <a:off x="1470010" y="3049013"/>
            <a:ext cx="333480" cy="330800"/>
            <a:chOff x="946175" y="3253275"/>
            <a:chExt cx="298550" cy="296150"/>
          </a:xfrm>
        </p:grpSpPr>
        <p:sp>
          <p:nvSpPr>
            <p:cNvPr id="1210" name="Google Shape;1210;p41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41"/>
          <p:cNvGrpSpPr/>
          <p:nvPr/>
        </p:nvGrpSpPr>
        <p:grpSpPr>
          <a:xfrm>
            <a:off x="1470890" y="3466673"/>
            <a:ext cx="331721" cy="328203"/>
            <a:chOff x="946175" y="3619500"/>
            <a:chExt cx="296975" cy="293825"/>
          </a:xfrm>
        </p:grpSpPr>
        <p:sp>
          <p:nvSpPr>
            <p:cNvPr id="1216" name="Google Shape;1216;p41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1"/>
          <p:cNvGrpSpPr/>
          <p:nvPr/>
        </p:nvGrpSpPr>
        <p:grpSpPr>
          <a:xfrm>
            <a:off x="1470457" y="3865875"/>
            <a:ext cx="332587" cy="331693"/>
            <a:chOff x="944600" y="3981825"/>
            <a:chExt cx="297750" cy="296950"/>
          </a:xfrm>
        </p:grpSpPr>
        <p:sp>
          <p:nvSpPr>
            <p:cNvPr id="1223" name="Google Shape;1223;p41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41"/>
          <p:cNvGrpSpPr/>
          <p:nvPr/>
        </p:nvGrpSpPr>
        <p:grpSpPr>
          <a:xfrm>
            <a:off x="3565479" y="3049445"/>
            <a:ext cx="330827" cy="329934"/>
            <a:chOff x="2768750" y="3227275"/>
            <a:chExt cx="296175" cy="295375"/>
          </a:xfrm>
        </p:grpSpPr>
        <p:sp>
          <p:nvSpPr>
            <p:cNvPr id="1228" name="Google Shape;1228;p41"/>
            <p:cNvSpPr/>
            <p:nvPr/>
          </p:nvSpPr>
          <p:spPr>
            <a:xfrm>
              <a:off x="2882950" y="3227275"/>
              <a:ext cx="68550" cy="69325"/>
            </a:xfrm>
            <a:custGeom>
              <a:rect b="b" l="l" r="r" t="t"/>
              <a:pathLst>
                <a:path extrusionOk="0" h="2773" w="2742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74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2856175" y="3436000"/>
              <a:ext cx="17350" cy="34675"/>
            </a:xfrm>
            <a:custGeom>
              <a:rect b="b" l="l" r="r" t="t"/>
              <a:pathLst>
                <a:path extrusionOk="0" h="1387" w="694">
                  <a:moveTo>
                    <a:pt x="0" y="0"/>
                  </a:moveTo>
                  <a:lnTo>
                    <a:pt x="0" y="1386"/>
                  </a:lnTo>
                  <a:lnTo>
                    <a:pt x="694" y="1386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2890050" y="3436000"/>
              <a:ext cx="18125" cy="34675"/>
            </a:xfrm>
            <a:custGeom>
              <a:rect b="b" l="l" r="r" t="t"/>
              <a:pathLst>
                <a:path extrusionOk="0" h="1387" w="725">
                  <a:moveTo>
                    <a:pt x="0" y="0"/>
                  </a:moveTo>
                  <a:lnTo>
                    <a:pt x="0" y="1386"/>
                  </a:lnTo>
                  <a:lnTo>
                    <a:pt x="725" y="138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2821525" y="3436000"/>
              <a:ext cx="17350" cy="34675"/>
            </a:xfrm>
            <a:custGeom>
              <a:rect b="b" l="l" r="r" t="t"/>
              <a:pathLst>
                <a:path extrusionOk="0" h="1387" w="694">
                  <a:moveTo>
                    <a:pt x="0" y="0"/>
                  </a:moveTo>
                  <a:lnTo>
                    <a:pt x="0" y="1386"/>
                  </a:lnTo>
                  <a:lnTo>
                    <a:pt x="693" y="138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2924700" y="3436000"/>
              <a:ext cx="34675" cy="34675"/>
            </a:xfrm>
            <a:custGeom>
              <a:rect b="b" l="l" r="r" t="t"/>
              <a:pathLst>
                <a:path extrusionOk="0" h="1387" w="1387">
                  <a:moveTo>
                    <a:pt x="0" y="0"/>
                  </a:moveTo>
                  <a:lnTo>
                    <a:pt x="0" y="1386"/>
                  </a:lnTo>
                  <a:lnTo>
                    <a:pt x="1387" y="138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2768750" y="3384800"/>
              <a:ext cx="244175" cy="137850"/>
            </a:xfrm>
            <a:custGeom>
              <a:rect b="b" l="l" r="r" t="t"/>
              <a:pathLst>
                <a:path extrusionOk="0" h="5514" w="9767">
                  <a:moveTo>
                    <a:pt x="7971" y="1387"/>
                  </a:moveTo>
                  <a:cubicBezTo>
                    <a:pt x="8192" y="1387"/>
                    <a:pt x="8349" y="1544"/>
                    <a:pt x="8349" y="1733"/>
                  </a:cubicBezTo>
                  <a:lnTo>
                    <a:pt x="8349" y="3813"/>
                  </a:lnTo>
                  <a:cubicBezTo>
                    <a:pt x="8349" y="4033"/>
                    <a:pt x="8192" y="4191"/>
                    <a:pt x="7971" y="4191"/>
                  </a:cubicBezTo>
                  <a:lnTo>
                    <a:pt x="1765" y="4191"/>
                  </a:lnTo>
                  <a:cubicBezTo>
                    <a:pt x="1576" y="4191"/>
                    <a:pt x="1418" y="4033"/>
                    <a:pt x="1418" y="3813"/>
                  </a:cubicBezTo>
                  <a:lnTo>
                    <a:pt x="1418" y="1733"/>
                  </a:lnTo>
                  <a:cubicBezTo>
                    <a:pt x="1418" y="1544"/>
                    <a:pt x="1576" y="1387"/>
                    <a:pt x="1765" y="1387"/>
                  </a:cubicBezTo>
                  <a:close/>
                  <a:moveTo>
                    <a:pt x="1040" y="0"/>
                  </a:moveTo>
                  <a:cubicBezTo>
                    <a:pt x="473" y="0"/>
                    <a:pt x="32" y="473"/>
                    <a:pt x="32" y="1040"/>
                  </a:cubicBezTo>
                  <a:lnTo>
                    <a:pt x="32" y="4506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8727" y="5514"/>
                  </a:lnTo>
                  <a:cubicBezTo>
                    <a:pt x="9326" y="5514"/>
                    <a:pt x="9767" y="5041"/>
                    <a:pt x="9767" y="4506"/>
                  </a:cubicBezTo>
                  <a:lnTo>
                    <a:pt x="9767" y="1040"/>
                  </a:lnTo>
                  <a:cubicBezTo>
                    <a:pt x="9767" y="442"/>
                    <a:pt x="9294" y="0"/>
                    <a:pt x="87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030250" y="3419450"/>
              <a:ext cx="34675" cy="68550"/>
            </a:xfrm>
            <a:custGeom>
              <a:rect b="b" l="l" r="r" t="t"/>
              <a:pathLst>
                <a:path extrusionOk="0" h="2742" w="1387">
                  <a:moveTo>
                    <a:pt x="0" y="1"/>
                  </a:moveTo>
                  <a:lnTo>
                    <a:pt x="0" y="2742"/>
                  </a:lnTo>
                  <a:lnTo>
                    <a:pt x="1040" y="2742"/>
                  </a:lnTo>
                  <a:cubicBezTo>
                    <a:pt x="1229" y="2742"/>
                    <a:pt x="1386" y="2584"/>
                    <a:pt x="1386" y="2395"/>
                  </a:cubicBez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2856175" y="3294225"/>
              <a:ext cx="122100" cy="73275"/>
            </a:xfrm>
            <a:custGeom>
              <a:rect b="b" l="l" r="r" t="t"/>
              <a:pathLst>
                <a:path extrusionOk="0" h="2931" w="4884">
                  <a:moveTo>
                    <a:pt x="820" y="0"/>
                  </a:moveTo>
                  <a:cubicBezTo>
                    <a:pt x="316" y="473"/>
                    <a:pt x="0" y="1103"/>
                    <a:pt x="0" y="1828"/>
                  </a:cubicBezTo>
                  <a:lnTo>
                    <a:pt x="0" y="2552"/>
                  </a:lnTo>
                  <a:cubicBezTo>
                    <a:pt x="0" y="2773"/>
                    <a:pt x="158" y="2930"/>
                    <a:pt x="347" y="2930"/>
                  </a:cubicBezTo>
                  <a:lnTo>
                    <a:pt x="4506" y="2930"/>
                  </a:lnTo>
                  <a:cubicBezTo>
                    <a:pt x="4726" y="2930"/>
                    <a:pt x="4884" y="2773"/>
                    <a:pt x="4884" y="2552"/>
                  </a:cubicBezTo>
                  <a:lnTo>
                    <a:pt x="4884" y="1828"/>
                  </a:lnTo>
                  <a:cubicBezTo>
                    <a:pt x="4884" y="1103"/>
                    <a:pt x="4569" y="441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65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41"/>
          <p:cNvGrpSpPr/>
          <p:nvPr/>
        </p:nvGrpSpPr>
        <p:grpSpPr>
          <a:xfrm>
            <a:off x="3585277" y="3466072"/>
            <a:ext cx="291230" cy="329403"/>
            <a:chOff x="2786075" y="3591800"/>
            <a:chExt cx="260725" cy="294900"/>
          </a:xfrm>
        </p:grpSpPr>
        <p:sp>
          <p:nvSpPr>
            <p:cNvPr id="1237" name="Google Shape;1237;p41"/>
            <p:cNvSpPr/>
            <p:nvPr/>
          </p:nvSpPr>
          <p:spPr>
            <a:xfrm>
              <a:off x="2898700" y="36770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2883750" y="37297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1323" y="1"/>
                  </a:moveTo>
                  <a:cubicBezTo>
                    <a:pt x="693" y="1"/>
                    <a:pt x="189" y="379"/>
                    <a:pt x="0" y="977"/>
                  </a:cubicBezTo>
                  <a:cubicBezTo>
                    <a:pt x="378" y="1198"/>
                    <a:pt x="819" y="1355"/>
                    <a:pt x="1323" y="1355"/>
                  </a:cubicBezTo>
                  <a:cubicBezTo>
                    <a:pt x="1796" y="1355"/>
                    <a:pt x="2269" y="1198"/>
                    <a:pt x="2678" y="977"/>
                  </a:cubicBezTo>
                  <a:cubicBezTo>
                    <a:pt x="2489" y="410"/>
                    <a:pt x="1922" y="1"/>
                    <a:pt x="132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2855375" y="3643150"/>
              <a:ext cx="122125" cy="98475"/>
            </a:xfrm>
            <a:custGeom>
              <a:rect b="b" l="l" r="r" t="t"/>
              <a:pathLst>
                <a:path extrusionOk="0" h="3939" w="4885">
                  <a:moveTo>
                    <a:pt x="2458" y="0"/>
                  </a:moveTo>
                  <a:cubicBezTo>
                    <a:pt x="1198" y="0"/>
                    <a:pt x="222" y="977"/>
                    <a:pt x="64" y="2079"/>
                  </a:cubicBezTo>
                  <a:cubicBezTo>
                    <a:pt x="1" y="2741"/>
                    <a:pt x="159" y="3371"/>
                    <a:pt x="600" y="3938"/>
                  </a:cubicBezTo>
                  <a:cubicBezTo>
                    <a:pt x="820" y="3529"/>
                    <a:pt x="1135" y="3214"/>
                    <a:pt x="1482" y="3025"/>
                  </a:cubicBezTo>
                  <a:cubicBezTo>
                    <a:pt x="1230" y="2772"/>
                    <a:pt x="1072" y="2426"/>
                    <a:pt x="1072" y="2079"/>
                  </a:cubicBezTo>
                  <a:cubicBezTo>
                    <a:pt x="1072" y="1323"/>
                    <a:pt x="1734" y="693"/>
                    <a:pt x="2458" y="693"/>
                  </a:cubicBezTo>
                  <a:cubicBezTo>
                    <a:pt x="3214" y="693"/>
                    <a:pt x="3845" y="1323"/>
                    <a:pt x="3845" y="2079"/>
                  </a:cubicBezTo>
                  <a:cubicBezTo>
                    <a:pt x="3845" y="2426"/>
                    <a:pt x="3687" y="2772"/>
                    <a:pt x="3435" y="3025"/>
                  </a:cubicBezTo>
                  <a:cubicBezTo>
                    <a:pt x="3845" y="3214"/>
                    <a:pt x="4128" y="3529"/>
                    <a:pt x="4317" y="3938"/>
                  </a:cubicBezTo>
                  <a:cubicBezTo>
                    <a:pt x="4695" y="3466"/>
                    <a:pt x="4853" y="2930"/>
                    <a:pt x="4853" y="2394"/>
                  </a:cubicBezTo>
                  <a:cubicBezTo>
                    <a:pt x="4884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2801050" y="3591800"/>
              <a:ext cx="229225" cy="258500"/>
            </a:xfrm>
            <a:custGeom>
              <a:rect b="b" l="l" r="r" t="t"/>
              <a:pathLst>
                <a:path extrusionOk="0" h="10340" w="9169">
                  <a:moveTo>
                    <a:pt x="4679" y="1327"/>
                  </a:moveTo>
                  <a:cubicBezTo>
                    <a:pt x="6369" y="1327"/>
                    <a:pt x="7750" y="2741"/>
                    <a:pt x="7750" y="4448"/>
                  </a:cubicBezTo>
                  <a:cubicBezTo>
                    <a:pt x="7750" y="6244"/>
                    <a:pt x="6301" y="7599"/>
                    <a:pt x="4631" y="7599"/>
                  </a:cubicBezTo>
                  <a:cubicBezTo>
                    <a:pt x="2836" y="7599"/>
                    <a:pt x="1292" y="5961"/>
                    <a:pt x="1575" y="4039"/>
                  </a:cubicBezTo>
                  <a:cubicBezTo>
                    <a:pt x="1764" y="2716"/>
                    <a:pt x="2867" y="1550"/>
                    <a:pt x="4222" y="1361"/>
                  </a:cubicBezTo>
                  <a:cubicBezTo>
                    <a:pt x="4376" y="1338"/>
                    <a:pt x="4529" y="1327"/>
                    <a:pt x="4679" y="1327"/>
                  </a:cubicBezTo>
                  <a:close/>
                  <a:moveTo>
                    <a:pt x="4597" y="0"/>
                  </a:moveTo>
                  <a:cubicBezTo>
                    <a:pt x="4401" y="0"/>
                    <a:pt x="4202" y="13"/>
                    <a:pt x="4001" y="38"/>
                  </a:cubicBezTo>
                  <a:cubicBezTo>
                    <a:pt x="1985" y="290"/>
                    <a:pt x="378" y="1928"/>
                    <a:pt x="158" y="3913"/>
                  </a:cubicBezTo>
                  <a:cubicBezTo>
                    <a:pt x="0" y="5110"/>
                    <a:pt x="315" y="6244"/>
                    <a:pt x="1008" y="7189"/>
                  </a:cubicBezTo>
                  <a:cubicBezTo>
                    <a:pt x="1197" y="7473"/>
                    <a:pt x="1449" y="7756"/>
                    <a:pt x="1670" y="7945"/>
                  </a:cubicBezTo>
                  <a:lnTo>
                    <a:pt x="4411" y="10277"/>
                  </a:lnTo>
                  <a:cubicBezTo>
                    <a:pt x="4474" y="10308"/>
                    <a:pt x="4568" y="10340"/>
                    <a:pt x="4631" y="10340"/>
                  </a:cubicBezTo>
                  <a:cubicBezTo>
                    <a:pt x="4726" y="10340"/>
                    <a:pt x="4789" y="10308"/>
                    <a:pt x="4883" y="10277"/>
                  </a:cubicBezTo>
                  <a:lnTo>
                    <a:pt x="7593" y="7945"/>
                  </a:lnTo>
                  <a:cubicBezTo>
                    <a:pt x="7845" y="7756"/>
                    <a:pt x="8065" y="7473"/>
                    <a:pt x="8254" y="7189"/>
                  </a:cubicBezTo>
                  <a:cubicBezTo>
                    <a:pt x="8853" y="6402"/>
                    <a:pt x="9168" y="5457"/>
                    <a:pt x="9168" y="4480"/>
                  </a:cubicBezTo>
                  <a:cubicBezTo>
                    <a:pt x="9139" y="1996"/>
                    <a:pt x="7104" y="0"/>
                    <a:pt x="4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2786075" y="3800675"/>
              <a:ext cx="260725" cy="86025"/>
            </a:xfrm>
            <a:custGeom>
              <a:rect b="b" l="l" r="r" t="t"/>
              <a:pathLst>
                <a:path extrusionOk="0" h="3441" w="10429">
                  <a:moveTo>
                    <a:pt x="1702" y="0"/>
                  </a:moveTo>
                  <a:cubicBezTo>
                    <a:pt x="1576" y="0"/>
                    <a:pt x="1513" y="63"/>
                    <a:pt x="1418" y="189"/>
                  </a:cubicBezTo>
                  <a:lnTo>
                    <a:pt x="32" y="2930"/>
                  </a:lnTo>
                  <a:cubicBezTo>
                    <a:pt x="1" y="3056"/>
                    <a:pt x="1" y="3213"/>
                    <a:pt x="32" y="3308"/>
                  </a:cubicBezTo>
                  <a:cubicBezTo>
                    <a:pt x="95" y="3371"/>
                    <a:pt x="190" y="3434"/>
                    <a:pt x="316" y="3434"/>
                  </a:cubicBezTo>
                  <a:lnTo>
                    <a:pt x="10019" y="3434"/>
                  </a:lnTo>
                  <a:cubicBezTo>
                    <a:pt x="10045" y="3438"/>
                    <a:pt x="10070" y="3440"/>
                    <a:pt x="10093" y="3440"/>
                  </a:cubicBezTo>
                  <a:cubicBezTo>
                    <a:pt x="10241" y="3440"/>
                    <a:pt x="10338" y="3362"/>
                    <a:pt x="10366" y="3308"/>
                  </a:cubicBezTo>
                  <a:cubicBezTo>
                    <a:pt x="10429" y="3182"/>
                    <a:pt x="10429" y="3056"/>
                    <a:pt x="10366" y="2930"/>
                  </a:cubicBezTo>
                  <a:lnTo>
                    <a:pt x="8979" y="189"/>
                  </a:lnTo>
                  <a:cubicBezTo>
                    <a:pt x="8948" y="63"/>
                    <a:pt x="8822" y="32"/>
                    <a:pt x="8696" y="0"/>
                  </a:cubicBezTo>
                  <a:lnTo>
                    <a:pt x="8601" y="95"/>
                  </a:lnTo>
                  <a:lnTo>
                    <a:pt x="5860" y="2426"/>
                  </a:lnTo>
                  <a:cubicBezTo>
                    <a:pt x="5671" y="2583"/>
                    <a:pt x="5451" y="2678"/>
                    <a:pt x="5199" y="2678"/>
                  </a:cubicBezTo>
                  <a:cubicBezTo>
                    <a:pt x="4978" y="2678"/>
                    <a:pt x="4726" y="2583"/>
                    <a:pt x="4537" y="2426"/>
                  </a:cubicBezTo>
                  <a:lnTo>
                    <a:pt x="1828" y="9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3623549" y="3866308"/>
            <a:ext cx="214687" cy="330827"/>
            <a:chOff x="2819150" y="3955025"/>
            <a:chExt cx="192200" cy="296175"/>
          </a:xfrm>
        </p:grpSpPr>
        <p:sp>
          <p:nvSpPr>
            <p:cNvPr id="1243" name="Google Shape;1243;p41"/>
            <p:cNvSpPr/>
            <p:nvPr/>
          </p:nvSpPr>
          <p:spPr>
            <a:xfrm>
              <a:off x="2856175" y="40070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819150" y="4180300"/>
              <a:ext cx="192200" cy="70900"/>
            </a:xfrm>
            <a:custGeom>
              <a:rect b="b" l="l" r="r" t="t"/>
              <a:pathLst>
                <a:path extrusionOk="0" h="2836" w="7688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2882950" y="3955025"/>
              <a:ext cx="68550" cy="35475"/>
            </a:xfrm>
            <a:custGeom>
              <a:rect b="b" l="l" r="r" t="t"/>
              <a:pathLst>
                <a:path extrusionOk="0" h="1419" w="2742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2856975" y="4093650"/>
              <a:ext cx="118950" cy="70125"/>
            </a:xfrm>
            <a:custGeom>
              <a:rect b="b" l="l" r="r" t="t"/>
              <a:pathLst>
                <a:path extrusionOk="0" h="2805" w="4758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41"/>
          <p:cNvGrpSpPr/>
          <p:nvPr/>
        </p:nvGrpSpPr>
        <p:grpSpPr>
          <a:xfrm>
            <a:off x="5661947" y="3049878"/>
            <a:ext cx="329934" cy="329068"/>
            <a:chOff x="4629125" y="3235150"/>
            <a:chExt cx="295375" cy="294600"/>
          </a:xfrm>
        </p:grpSpPr>
        <p:sp>
          <p:nvSpPr>
            <p:cNvPr id="1248" name="Google Shape;1248;p41"/>
            <p:cNvSpPr/>
            <p:nvPr/>
          </p:nvSpPr>
          <p:spPr>
            <a:xfrm>
              <a:off x="4696850" y="33911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680300" y="3443875"/>
              <a:ext cx="69350" cy="34675"/>
            </a:xfrm>
            <a:custGeom>
              <a:rect b="b" l="l" r="r" t="t"/>
              <a:pathLst>
                <a:path extrusionOk="0" h="1387" w="2774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629125" y="3339900"/>
              <a:ext cx="295375" cy="189850"/>
            </a:xfrm>
            <a:custGeom>
              <a:rect b="b" l="l" r="r" t="t"/>
              <a:pathLst>
                <a:path extrusionOk="0" h="7594" w="11815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714975" y="32871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732300" y="3235150"/>
              <a:ext cx="86650" cy="35475"/>
            </a:xfrm>
            <a:custGeom>
              <a:rect b="b" l="l" r="r" t="t"/>
              <a:pathLst>
                <a:path extrusionOk="0" h="1419" w="3466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41"/>
          <p:cNvGrpSpPr/>
          <p:nvPr/>
        </p:nvGrpSpPr>
        <p:grpSpPr>
          <a:xfrm>
            <a:off x="5661933" y="3465807"/>
            <a:ext cx="329962" cy="329934"/>
            <a:chOff x="4628325" y="3599825"/>
            <a:chExt cx="295400" cy="295375"/>
          </a:xfrm>
        </p:grpSpPr>
        <p:sp>
          <p:nvSpPr>
            <p:cNvPr id="1254" name="Google Shape;1254;p41"/>
            <p:cNvSpPr/>
            <p:nvPr/>
          </p:nvSpPr>
          <p:spPr>
            <a:xfrm>
              <a:off x="4679525" y="3686450"/>
              <a:ext cx="17350" cy="86675"/>
            </a:xfrm>
            <a:custGeom>
              <a:rect b="b" l="l" r="r" t="t"/>
              <a:pathLst>
                <a:path extrusionOk="0" h="3467" w="694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854375" y="3686450"/>
              <a:ext cx="18150" cy="86675"/>
            </a:xfrm>
            <a:custGeom>
              <a:rect b="b" l="l" r="r" t="t"/>
              <a:pathLst>
                <a:path extrusionOk="0" h="3467" w="726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679525" y="3790425"/>
              <a:ext cx="17350" cy="104000"/>
            </a:xfrm>
            <a:custGeom>
              <a:rect b="b" l="l" r="r" t="t"/>
              <a:pathLst>
                <a:path extrusionOk="0" h="4160" w="694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854375" y="3790425"/>
              <a:ext cx="18150" cy="104000"/>
            </a:xfrm>
            <a:custGeom>
              <a:rect b="b" l="l" r="r" t="t"/>
              <a:pathLst>
                <a:path extrusionOk="0" h="4160" w="726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628325" y="3686450"/>
              <a:ext cx="34675" cy="86675"/>
            </a:xfrm>
            <a:custGeom>
              <a:rect b="b" l="l" r="r" t="t"/>
              <a:pathLst>
                <a:path extrusionOk="0" h="3467" w="138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714975" y="3686450"/>
              <a:ext cx="122100" cy="86675"/>
            </a:xfrm>
            <a:custGeom>
              <a:rect b="b" l="l" r="r" t="t"/>
              <a:pathLst>
                <a:path extrusionOk="0" h="3467" w="4884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889025" y="3777825"/>
              <a:ext cx="34700" cy="117375"/>
            </a:xfrm>
            <a:custGeom>
              <a:rect b="b" l="l" r="r" t="t"/>
              <a:pathLst>
                <a:path extrusionOk="0" h="4695" w="1388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628325" y="3777825"/>
              <a:ext cx="34675" cy="116600"/>
            </a:xfrm>
            <a:custGeom>
              <a:rect b="b" l="l" r="r" t="t"/>
              <a:pathLst>
                <a:path extrusionOk="0" h="4664" w="1387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766950" y="37904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889025" y="3686450"/>
              <a:ext cx="34700" cy="86675"/>
            </a:xfrm>
            <a:custGeom>
              <a:rect b="b" l="l" r="r" t="t"/>
              <a:pathLst>
                <a:path extrusionOk="0" h="3467" w="1388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714975" y="3790425"/>
              <a:ext cx="122100" cy="104000"/>
            </a:xfrm>
            <a:custGeom>
              <a:rect b="b" l="l" r="r" t="t"/>
              <a:pathLst>
                <a:path extrusionOk="0" h="4160" w="4884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714175" y="3599825"/>
              <a:ext cx="122100" cy="69325"/>
            </a:xfrm>
            <a:custGeom>
              <a:rect b="b" l="l" r="r" t="t"/>
              <a:pathLst>
                <a:path extrusionOk="0" h="277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1"/>
          <p:cNvGrpSpPr/>
          <p:nvPr/>
        </p:nvGrpSpPr>
        <p:grpSpPr>
          <a:xfrm>
            <a:off x="5681732" y="3866308"/>
            <a:ext cx="290364" cy="330827"/>
            <a:chOff x="4645650" y="3962900"/>
            <a:chExt cx="259950" cy="296175"/>
          </a:xfrm>
        </p:grpSpPr>
        <p:sp>
          <p:nvSpPr>
            <p:cNvPr id="1267" name="Google Shape;1267;p41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1"/>
          <p:cNvGrpSpPr/>
          <p:nvPr/>
        </p:nvGrpSpPr>
        <p:grpSpPr>
          <a:xfrm>
            <a:off x="7338295" y="3466254"/>
            <a:ext cx="329934" cy="329040"/>
            <a:chOff x="6143725" y="3582500"/>
            <a:chExt cx="295375" cy="294575"/>
          </a:xfrm>
        </p:grpSpPr>
        <p:sp>
          <p:nvSpPr>
            <p:cNvPr id="1274" name="Google Shape;1274;p41"/>
            <p:cNvSpPr/>
            <p:nvPr/>
          </p:nvSpPr>
          <p:spPr>
            <a:xfrm>
              <a:off x="6143725" y="3720325"/>
              <a:ext cx="295375" cy="156750"/>
            </a:xfrm>
            <a:custGeom>
              <a:rect b="b" l="l" r="r" t="t"/>
              <a:pathLst>
                <a:path extrusionOk="0" h="6270" w="11815">
                  <a:moveTo>
                    <a:pt x="7309" y="1418"/>
                  </a:moveTo>
                  <a:cubicBezTo>
                    <a:pt x="7908" y="1418"/>
                    <a:pt x="8349" y="1891"/>
                    <a:pt x="8349" y="2458"/>
                  </a:cubicBezTo>
                  <a:cubicBezTo>
                    <a:pt x="8349" y="2993"/>
                    <a:pt x="7845" y="3466"/>
                    <a:pt x="7309" y="3466"/>
                  </a:cubicBezTo>
                  <a:lnTo>
                    <a:pt x="4474" y="3466"/>
                  </a:lnTo>
                  <a:cubicBezTo>
                    <a:pt x="3875" y="3466"/>
                    <a:pt x="3434" y="2993"/>
                    <a:pt x="3434" y="2458"/>
                  </a:cubicBezTo>
                  <a:cubicBezTo>
                    <a:pt x="3434" y="1859"/>
                    <a:pt x="3907" y="1418"/>
                    <a:pt x="4474" y="1418"/>
                  </a:cubicBezTo>
                  <a:close/>
                  <a:moveTo>
                    <a:pt x="1008" y="1"/>
                  </a:moveTo>
                  <a:cubicBezTo>
                    <a:pt x="410" y="1"/>
                    <a:pt x="0" y="473"/>
                    <a:pt x="0" y="1040"/>
                  </a:cubicBezTo>
                  <a:lnTo>
                    <a:pt x="0" y="5262"/>
                  </a:lnTo>
                  <a:cubicBezTo>
                    <a:pt x="0" y="5829"/>
                    <a:pt x="473" y="6270"/>
                    <a:pt x="1008" y="6270"/>
                  </a:cubicBezTo>
                  <a:lnTo>
                    <a:pt x="10775" y="6270"/>
                  </a:lnTo>
                  <a:cubicBezTo>
                    <a:pt x="11373" y="6270"/>
                    <a:pt x="11815" y="5797"/>
                    <a:pt x="11815" y="5262"/>
                  </a:cubicBezTo>
                  <a:lnTo>
                    <a:pt x="11815" y="1040"/>
                  </a:lnTo>
                  <a:cubicBezTo>
                    <a:pt x="11783" y="473"/>
                    <a:pt x="11342" y="1"/>
                    <a:pt x="10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6246900" y="3773100"/>
              <a:ext cx="88225" cy="17350"/>
            </a:xfrm>
            <a:custGeom>
              <a:rect b="b" l="l" r="r" t="t"/>
              <a:pathLst>
                <a:path extrusionOk="0" h="694" w="3529">
                  <a:moveTo>
                    <a:pt x="347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82" y="693"/>
                  </a:lnTo>
                  <a:cubicBezTo>
                    <a:pt x="3371" y="693"/>
                    <a:pt x="3529" y="536"/>
                    <a:pt x="3529" y="347"/>
                  </a:cubicBezTo>
                  <a:cubicBezTo>
                    <a:pt x="3529" y="126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6161050" y="3582500"/>
              <a:ext cx="86650" cy="34675"/>
            </a:xfrm>
            <a:custGeom>
              <a:rect b="b" l="l" r="r" t="t"/>
              <a:pathLst>
                <a:path extrusionOk="0" h="1387" w="3466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466" y="1386"/>
                  </a:lnTo>
                  <a:lnTo>
                    <a:pt x="3466" y="1040"/>
                  </a:lnTo>
                  <a:lnTo>
                    <a:pt x="3434" y="1040"/>
                  </a:lnTo>
                  <a:cubicBezTo>
                    <a:pt x="3434" y="441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6160250" y="3633675"/>
              <a:ext cx="86675" cy="69350"/>
            </a:xfrm>
            <a:custGeom>
              <a:rect b="b" l="l" r="r" t="t"/>
              <a:pathLst>
                <a:path extrusionOk="0" h="2774" w="3467">
                  <a:moveTo>
                    <a:pt x="2112" y="726"/>
                  </a:moveTo>
                  <a:cubicBezTo>
                    <a:pt x="2332" y="726"/>
                    <a:pt x="2458" y="883"/>
                    <a:pt x="2458" y="1072"/>
                  </a:cubicBezTo>
                  <a:cubicBezTo>
                    <a:pt x="2458" y="1261"/>
                    <a:pt x="2332" y="1419"/>
                    <a:pt x="2112" y="1419"/>
                  </a:cubicBezTo>
                  <a:lnTo>
                    <a:pt x="1419" y="1419"/>
                  </a:lnTo>
                  <a:cubicBezTo>
                    <a:pt x="1230" y="1419"/>
                    <a:pt x="1072" y="1261"/>
                    <a:pt x="1072" y="1072"/>
                  </a:cubicBezTo>
                  <a:cubicBezTo>
                    <a:pt x="1072" y="883"/>
                    <a:pt x="1230" y="726"/>
                    <a:pt x="1419" y="726"/>
                  </a:cubicBezTo>
                  <a:close/>
                  <a:moveTo>
                    <a:pt x="1" y="1"/>
                  </a:moveTo>
                  <a:lnTo>
                    <a:pt x="1" y="2773"/>
                  </a:lnTo>
                  <a:lnTo>
                    <a:pt x="3466" y="277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6336675" y="3599025"/>
              <a:ext cx="85875" cy="69350"/>
            </a:xfrm>
            <a:custGeom>
              <a:rect b="b" l="l" r="r" t="t"/>
              <a:pathLst>
                <a:path extrusionOk="0" h="2774" w="3435">
                  <a:moveTo>
                    <a:pt x="1986" y="1387"/>
                  </a:moveTo>
                  <a:cubicBezTo>
                    <a:pt x="2206" y="1387"/>
                    <a:pt x="2364" y="1545"/>
                    <a:pt x="2364" y="1765"/>
                  </a:cubicBezTo>
                  <a:cubicBezTo>
                    <a:pt x="2364" y="1954"/>
                    <a:pt x="2206" y="2112"/>
                    <a:pt x="1986" y="2112"/>
                  </a:cubicBezTo>
                  <a:lnTo>
                    <a:pt x="1293" y="2112"/>
                  </a:lnTo>
                  <a:cubicBezTo>
                    <a:pt x="1104" y="2112"/>
                    <a:pt x="946" y="1954"/>
                    <a:pt x="946" y="1765"/>
                  </a:cubicBezTo>
                  <a:cubicBezTo>
                    <a:pt x="946" y="1545"/>
                    <a:pt x="1104" y="1387"/>
                    <a:pt x="1293" y="1387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0"/>
                  </a:cubicBezTo>
                  <a:lnTo>
                    <a:pt x="1" y="2773"/>
                  </a:lnTo>
                  <a:lnTo>
                    <a:pt x="3435" y="2773"/>
                  </a:lnTo>
                  <a:lnTo>
                    <a:pt x="3435" y="1040"/>
                  </a:lnTo>
                  <a:lnTo>
                    <a:pt x="3403" y="1040"/>
                  </a:lnTo>
                  <a:cubicBezTo>
                    <a:pt x="3403" y="442"/>
                    <a:pt x="2931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6335100" y="3686450"/>
              <a:ext cx="86675" cy="17350"/>
            </a:xfrm>
            <a:custGeom>
              <a:rect b="b" l="l" r="r" t="t"/>
              <a:pathLst>
                <a:path extrusionOk="0" h="694" w="3467">
                  <a:moveTo>
                    <a:pt x="1" y="1"/>
                  </a:moveTo>
                  <a:lnTo>
                    <a:pt x="1" y="694"/>
                  </a:lnTo>
                  <a:lnTo>
                    <a:pt x="3466" y="694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6264225" y="3617150"/>
              <a:ext cx="53575" cy="86650"/>
            </a:xfrm>
            <a:custGeom>
              <a:rect b="b" l="l" r="r" t="t"/>
              <a:pathLst>
                <a:path extrusionOk="0" h="3466" w="2143">
                  <a:moveTo>
                    <a:pt x="1072" y="0"/>
                  </a:moveTo>
                  <a:cubicBezTo>
                    <a:pt x="473" y="0"/>
                    <a:pt x="0" y="441"/>
                    <a:pt x="0" y="1040"/>
                  </a:cubicBezTo>
                  <a:lnTo>
                    <a:pt x="0" y="3466"/>
                  </a:lnTo>
                  <a:lnTo>
                    <a:pt x="2143" y="3466"/>
                  </a:lnTo>
                  <a:lnTo>
                    <a:pt x="2143" y="1040"/>
                  </a:lnTo>
                  <a:cubicBezTo>
                    <a:pt x="2143" y="441"/>
                    <a:pt x="1670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1890873" y="3049013"/>
            <a:ext cx="331693" cy="330800"/>
            <a:chOff x="1310075" y="3253275"/>
            <a:chExt cx="296950" cy="296150"/>
          </a:xfrm>
        </p:grpSpPr>
        <p:sp>
          <p:nvSpPr>
            <p:cNvPr id="1282" name="Google Shape;1282;p41"/>
            <p:cNvSpPr/>
            <p:nvPr/>
          </p:nvSpPr>
          <p:spPr>
            <a:xfrm>
              <a:off x="1423475" y="33596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310075" y="3253275"/>
              <a:ext cx="296950" cy="296150"/>
            </a:xfrm>
            <a:custGeom>
              <a:rect b="b" l="l" r="r" t="t"/>
              <a:pathLst>
                <a:path extrusionOk="0" h="11846" w="11878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399850" y="3426550"/>
              <a:ext cx="116600" cy="52800"/>
            </a:xfrm>
            <a:custGeom>
              <a:rect b="b" l="l" r="r" t="t"/>
              <a:pathLst>
                <a:path extrusionOk="0" h="2112" w="4664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41"/>
          <p:cNvSpPr/>
          <p:nvPr/>
        </p:nvSpPr>
        <p:spPr>
          <a:xfrm>
            <a:off x="1892174" y="3466681"/>
            <a:ext cx="329068" cy="328175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41"/>
          <p:cNvGrpSpPr/>
          <p:nvPr/>
        </p:nvGrpSpPr>
        <p:grpSpPr>
          <a:xfrm>
            <a:off x="1890427" y="3865554"/>
            <a:ext cx="332587" cy="332335"/>
            <a:chOff x="1310075" y="3980250"/>
            <a:chExt cx="297750" cy="297525"/>
          </a:xfrm>
        </p:grpSpPr>
        <p:sp>
          <p:nvSpPr>
            <p:cNvPr id="1287" name="Google Shape;1287;p41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41"/>
          <p:cNvGrpSpPr/>
          <p:nvPr/>
        </p:nvGrpSpPr>
        <p:grpSpPr>
          <a:xfrm>
            <a:off x="4030669" y="3049445"/>
            <a:ext cx="251660" cy="329934"/>
            <a:chOff x="3167275" y="3227275"/>
            <a:chExt cx="225300" cy="295375"/>
          </a:xfrm>
        </p:grpSpPr>
        <p:sp>
          <p:nvSpPr>
            <p:cNvPr id="1292" name="Google Shape;1292;p41"/>
            <p:cNvSpPr/>
            <p:nvPr/>
          </p:nvSpPr>
          <p:spPr>
            <a:xfrm>
              <a:off x="3167275" y="3227275"/>
              <a:ext cx="225300" cy="207950"/>
            </a:xfrm>
            <a:custGeom>
              <a:rect b="b" l="l" r="r" t="t"/>
              <a:pathLst>
                <a:path extrusionOk="0" h="8318" w="9012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3262600" y="327847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3220050" y="3452525"/>
              <a:ext cx="121325" cy="35475"/>
            </a:xfrm>
            <a:custGeom>
              <a:rect b="b" l="l" r="r" t="t"/>
              <a:pathLst>
                <a:path extrusionOk="0" h="1419" w="4853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237375" y="3332025"/>
              <a:ext cx="86675" cy="52000"/>
            </a:xfrm>
            <a:custGeom>
              <a:rect b="b" l="l" r="r" t="t"/>
              <a:pathLst>
                <a:path extrusionOk="0" h="2080" w="3467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3237375" y="350530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41"/>
          <p:cNvSpPr/>
          <p:nvPr/>
        </p:nvSpPr>
        <p:spPr>
          <a:xfrm>
            <a:off x="3982694" y="3465033"/>
            <a:ext cx="347555" cy="331470"/>
          </a:xfrm>
          <a:custGeom>
            <a:rect b="b" l="l" r="r" t="t"/>
            <a:pathLst>
              <a:path extrusionOk="0" h="11870" w="12446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41"/>
          <p:cNvGrpSpPr/>
          <p:nvPr/>
        </p:nvGrpSpPr>
        <p:grpSpPr>
          <a:xfrm>
            <a:off x="3990205" y="3866740"/>
            <a:ext cx="332587" cy="329962"/>
            <a:chOff x="3133425" y="3955025"/>
            <a:chExt cx="297750" cy="295400"/>
          </a:xfrm>
        </p:grpSpPr>
        <p:sp>
          <p:nvSpPr>
            <p:cNvPr id="1299" name="Google Shape;1299;p41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41"/>
          <p:cNvGrpSpPr/>
          <p:nvPr/>
        </p:nvGrpSpPr>
        <p:grpSpPr>
          <a:xfrm>
            <a:off x="6081903" y="3048412"/>
            <a:ext cx="330827" cy="332000"/>
            <a:chOff x="4991425" y="3234750"/>
            <a:chExt cx="296175" cy="297225"/>
          </a:xfrm>
        </p:grpSpPr>
        <p:sp>
          <p:nvSpPr>
            <p:cNvPr id="1303" name="Google Shape;1303;p41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6081903" y="3485159"/>
            <a:ext cx="330827" cy="291230"/>
            <a:chOff x="4991425" y="3617150"/>
            <a:chExt cx="296175" cy="260725"/>
          </a:xfrm>
        </p:grpSpPr>
        <p:sp>
          <p:nvSpPr>
            <p:cNvPr id="1310" name="Google Shape;1310;p41"/>
            <p:cNvSpPr/>
            <p:nvPr/>
          </p:nvSpPr>
          <p:spPr>
            <a:xfrm>
              <a:off x="5069400" y="3738450"/>
              <a:ext cx="139425" cy="139425"/>
            </a:xfrm>
            <a:custGeom>
              <a:rect b="b" l="l" r="r" t="t"/>
              <a:pathLst>
                <a:path extrusionOk="0" h="5577" w="5577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5200150" y="3617150"/>
              <a:ext cx="69325" cy="69325"/>
            </a:xfrm>
            <a:custGeom>
              <a:rect b="b" l="l" r="r" t="t"/>
              <a:pathLst>
                <a:path extrusionOk="0" h="2773" w="2773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5009550" y="3617150"/>
              <a:ext cx="68525" cy="69325"/>
            </a:xfrm>
            <a:custGeom>
              <a:rect b="b" l="l" r="r" t="t"/>
              <a:pathLst>
                <a:path extrusionOk="0" h="2773" w="2741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4991425" y="3686450"/>
              <a:ext cx="104775" cy="52025"/>
            </a:xfrm>
            <a:custGeom>
              <a:rect b="b" l="l" r="r" t="t"/>
              <a:pathLst>
                <a:path extrusionOk="0" h="2081" w="4191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5183600" y="3686450"/>
              <a:ext cx="104000" cy="52025"/>
            </a:xfrm>
            <a:custGeom>
              <a:rect b="b" l="l" r="r" t="t"/>
              <a:pathLst>
                <a:path extrusionOk="0" h="2081" w="416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5187550" y="3755775"/>
              <a:ext cx="100050" cy="52800"/>
            </a:xfrm>
            <a:custGeom>
              <a:rect b="b" l="l" r="r" t="t"/>
              <a:pathLst>
                <a:path extrusionOk="0" h="2112" w="4002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4991425" y="3755775"/>
              <a:ext cx="100850" cy="52000"/>
            </a:xfrm>
            <a:custGeom>
              <a:rect b="b" l="l" r="r" t="t"/>
              <a:pathLst>
                <a:path extrusionOk="0" h="2080" w="403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41"/>
          <p:cNvGrpSpPr/>
          <p:nvPr/>
        </p:nvGrpSpPr>
        <p:grpSpPr>
          <a:xfrm>
            <a:off x="6154927" y="3866740"/>
            <a:ext cx="184780" cy="329962"/>
            <a:chOff x="5056800" y="3962900"/>
            <a:chExt cx="165425" cy="295400"/>
          </a:xfrm>
        </p:grpSpPr>
        <p:sp>
          <p:nvSpPr>
            <p:cNvPr id="1318" name="Google Shape;1318;p41"/>
            <p:cNvSpPr/>
            <p:nvPr/>
          </p:nvSpPr>
          <p:spPr>
            <a:xfrm>
              <a:off x="5155250" y="4042450"/>
              <a:ext cx="66975" cy="104800"/>
            </a:xfrm>
            <a:custGeom>
              <a:rect b="b" l="l" r="r" t="t"/>
              <a:pathLst>
                <a:path extrusionOk="0" h="4192" w="2679">
                  <a:moveTo>
                    <a:pt x="0" y="1"/>
                  </a:moveTo>
                  <a:lnTo>
                    <a:pt x="505" y="3467"/>
                  </a:lnTo>
                  <a:lnTo>
                    <a:pt x="1103" y="4065"/>
                  </a:lnTo>
                  <a:cubicBezTo>
                    <a:pt x="1166" y="4128"/>
                    <a:pt x="1261" y="4191"/>
                    <a:pt x="1324" y="4191"/>
                  </a:cubicBezTo>
                  <a:lnTo>
                    <a:pt x="2300" y="4191"/>
                  </a:lnTo>
                  <a:cubicBezTo>
                    <a:pt x="2521" y="4191"/>
                    <a:pt x="2678" y="4034"/>
                    <a:pt x="2678" y="3813"/>
                  </a:cubicBezTo>
                  <a:lnTo>
                    <a:pt x="2678" y="2805"/>
                  </a:lnTo>
                  <a:cubicBezTo>
                    <a:pt x="2678" y="2710"/>
                    <a:pt x="2615" y="2616"/>
                    <a:pt x="2552" y="25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5065450" y="3962900"/>
              <a:ext cx="88250" cy="52025"/>
            </a:xfrm>
            <a:custGeom>
              <a:rect b="b" l="l" r="r" t="t"/>
              <a:pathLst>
                <a:path extrusionOk="0" h="2081" w="3530">
                  <a:moveTo>
                    <a:pt x="347" y="1"/>
                  </a:moveTo>
                  <a:cubicBezTo>
                    <a:pt x="221" y="1"/>
                    <a:pt x="158" y="33"/>
                    <a:pt x="64" y="159"/>
                  </a:cubicBezTo>
                  <a:cubicBezTo>
                    <a:pt x="1" y="222"/>
                    <a:pt x="1" y="348"/>
                    <a:pt x="32" y="474"/>
                  </a:cubicBezTo>
                  <a:lnTo>
                    <a:pt x="568" y="2080"/>
                  </a:lnTo>
                  <a:lnTo>
                    <a:pt x="2931" y="2080"/>
                  </a:lnTo>
                  <a:lnTo>
                    <a:pt x="3498" y="474"/>
                  </a:lnTo>
                  <a:cubicBezTo>
                    <a:pt x="3529" y="348"/>
                    <a:pt x="3498" y="222"/>
                    <a:pt x="3466" y="159"/>
                  </a:cubicBezTo>
                  <a:cubicBezTo>
                    <a:pt x="3340" y="64"/>
                    <a:pt x="3214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5056800" y="4032225"/>
              <a:ext cx="104000" cy="226075"/>
            </a:xfrm>
            <a:custGeom>
              <a:rect b="b" l="l" r="r" t="t"/>
              <a:pathLst>
                <a:path extrusionOk="0" h="9043" w="4160">
                  <a:moveTo>
                    <a:pt x="977" y="0"/>
                  </a:moveTo>
                  <a:lnTo>
                    <a:pt x="0" y="6553"/>
                  </a:lnTo>
                  <a:cubicBezTo>
                    <a:pt x="0" y="6648"/>
                    <a:pt x="0" y="6742"/>
                    <a:pt x="63" y="6837"/>
                  </a:cubicBezTo>
                  <a:lnTo>
                    <a:pt x="1796" y="8916"/>
                  </a:lnTo>
                  <a:cubicBezTo>
                    <a:pt x="1859" y="9011"/>
                    <a:pt x="1954" y="9042"/>
                    <a:pt x="2080" y="9042"/>
                  </a:cubicBezTo>
                  <a:cubicBezTo>
                    <a:pt x="2174" y="9042"/>
                    <a:pt x="2269" y="9011"/>
                    <a:pt x="2332" y="8916"/>
                  </a:cubicBezTo>
                  <a:lnTo>
                    <a:pt x="4065" y="6837"/>
                  </a:lnTo>
                  <a:cubicBezTo>
                    <a:pt x="4159" y="6742"/>
                    <a:pt x="4159" y="6679"/>
                    <a:pt x="4159" y="6553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1"/>
          <p:cNvGrpSpPr/>
          <p:nvPr/>
        </p:nvGrpSpPr>
        <p:grpSpPr>
          <a:xfrm>
            <a:off x="7337415" y="3866754"/>
            <a:ext cx="331693" cy="329934"/>
            <a:chOff x="6168925" y="3936925"/>
            <a:chExt cx="296950" cy="295375"/>
          </a:xfrm>
        </p:grpSpPr>
        <p:sp>
          <p:nvSpPr>
            <p:cNvPr id="1322" name="Google Shape;1322;p41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41"/>
          <p:cNvGrpSpPr/>
          <p:nvPr/>
        </p:nvGrpSpPr>
        <p:grpSpPr>
          <a:xfrm>
            <a:off x="2310396" y="3049446"/>
            <a:ext cx="329040" cy="329934"/>
            <a:chOff x="1674750" y="3254050"/>
            <a:chExt cx="294575" cy="295375"/>
          </a:xfrm>
        </p:grpSpPr>
        <p:sp>
          <p:nvSpPr>
            <p:cNvPr id="1329" name="Google Shape;1329;p41"/>
            <p:cNvSpPr/>
            <p:nvPr/>
          </p:nvSpPr>
          <p:spPr>
            <a:xfrm>
              <a:off x="1691275" y="3351700"/>
              <a:ext cx="278050" cy="197725"/>
            </a:xfrm>
            <a:custGeom>
              <a:rect b="b" l="l" r="r" t="t"/>
              <a:pathLst>
                <a:path extrusionOk="0" h="7909" w="11122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1674750" y="3254050"/>
              <a:ext cx="277250" cy="197900"/>
            </a:xfrm>
            <a:custGeom>
              <a:rect b="b" l="l" r="r" t="t"/>
              <a:pathLst>
                <a:path extrusionOk="0" h="7916" w="1109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1727500" y="3306825"/>
              <a:ext cx="189075" cy="189050"/>
            </a:xfrm>
            <a:custGeom>
              <a:rect b="b" l="l" r="r" t="t"/>
              <a:pathLst>
                <a:path extrusionOk="0" h="7562" w="7563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2324024" y="3465807"/>
            <a:ext cx="301785" cy="329934"/>
            <a:chOff x="1687350" y="3618725"/>
            <a:chExt cx="270175" cy="295375"/>
          </a:xfrm>
        </p:grpSpPr>
        <p:sp>
          <p:nvSpPr>
            <p:cNvPr id="1333" name="Google Shape;1333;p41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41"/>
          <p:cNvGrpSpPr/>
          <p:nvPr/>
        </p:nvGrpSpPr>
        <p:grpSpPr>
          <a:xfrm>
            <a:off x="2308623" y="3866754"/>
            <a:ext cx="332587" cy="329934"/>
            <a:chOff x="1672375" y="3982600"/>
            <a:chExt cx="297750" cy="295375"/>
          </a:xfrm>
        </p:grpSpPr>
        <p:sp>
          <p:nvSpPr>
            <p:cNvPr id="1337" name="Google Shape;1337;p41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4411488" y="3048999"/>
            <a:ext cx="330827" cy="330827"/>
            <a:chOff x="3497300" y="3227275"/>
            <a:chExt cx="296175" cy="296175"/>
          </a:xfrm>
        </p:grpSpPr>
        <p:sp>
          <p:nvSpPr>
            <p:cNvPr id="1341" name="Google Shape;1341;p41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41"/>
          <p:cNvGrpSpPr/>
          <p:nvPr/>
        </p:nvGrpSpPr>
        <p:grpSpPr>
          <a:xfrm>
            <a:off x="4411934" y="3466687"/>
            <a:ext cx="329934" cy="328175"/>
            <a:chOff x="3497300" y="3591950"/>
            <a:chExt cx="295375" cy="293800"/>
          </a:xfrm>
        </p:grpSpPr>
        <p:sp>
          <p:nvSpPr>
            <p:cNvPr id="1350" name="Google Shape;1350;p41"/>
            <p:cNvSpPr/>
            <p:nvPr/>
          </p:nvSpPr>
          <p:spPr>
            <a:xfrm>
              <a:off x="3628825" y="3724275"/>
              <a:ext cx="18150" cy="16550"/>
            </a:xfrm>
            <a:custGeom>
              <a:rect b="b" l="l" r="r" t="t"/>
              <a:pathLst>
                <a:path extrusionOk="0" h="662" w="726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3590250" y="3689400"/>
              <a:ext cx="94525" cy="86675"/>
            </a:xfrm>
            <a:custGeom>
              <a:rect b="b" l="l" r="r" t="t"/>
              <a:pathLst>
                <a:path extrusionOk="0" h="3467" w="3781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3674525" y="3601400"/>
              <a:ext cx="118150" cy="118950"/>
            </a:xfrm>
            <a:custGeom>
              <a:rect b="b" l="l" r="r" t="t"/>
              <a:pathLst>
                <a:path extrusionOk="0" h="4758" w="4726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3631200" y="3774675"/>
              <a:ext cx="103200" cy="102400"/>
            </a:xfrm>
            <a:custGeom>
              <a:rect b="b" l="l" r="r" t="t"/>
              <a:pathLst>
                <a:path extrusionOk="0" h="4096" w="4128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3691850" y="3726625"/>
              <a:ext cx="89800" cy="89050"/>
            </a:xfrm>
            <a:custGeom>
              <a:rect b="b" l="l" r="r" t="t"/>
              <a:pathLst>
                <a:path extrusionOk="0" h="3562" w="3592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3505175" y="3767575"/>
              <a:ext cx="120525" cy="118175"/>
            </a:xfrm>
            <a:custGeom>
              <a:rect b="b" l="l" r="r" t="t"/>
              <a:pathLst>
                <a:path extrusionOk="0" h="4727" w="4821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3631200" y="3591950"/>
              <a:ext cx="104000" cy="84300"/>
            </a:xfrm>
            <a:custGeom>
              <a:rect b="b" l="l" r="r" t="t"/>
              <a:pathLst>
                <a:path extrusionOk="0" h="3372" w="416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3497300" y="3721900"/>
              <a:ext cx="84300" cy="107150"/>
            </a:xfrm>
            <a:custGeom>
              <a:rect b="b" l="l" r="r" t="t"/>
              <a:pathLst>
                <a:path extrusionOk="0" h="4286" w="3372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4411934" y="3866740"/>
            <a:ext cx="329934" cy="329962"/>
            <a:chOff x="3497300" y="3955025"/>
            <a:chExt cx="295375" cy="295400"/>
          </a:xfrm>
        </p:grpSpPr>
        <p:sp>
          <p:nvSpPr>
            <p:cNvPr id="1359" name="Google Shape;1359;p41"/>
            <p:cNvSpPr/>
            <p:nvPr/>
          </p:nvSpPr>
          <p:spPr>
            <a:xfrm>
              <a:off x="3660350" y="4035375"/>
              <a:ext cx="132325" cy="155175"/>
            </a:xfrm>
            <a:custGeom>
              <a:rect b="b" l="l" r="r" t="t"/>
              <a:pathLst>
                <a:path extrusionOk="0" h="6207" w="5293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3653250" y="3955025"/>
              <a:ext cx="114225" cy="133150"/>
            </a:xfrm>
            <a:custGeom>
              <a:rect b="b" l="l" r="r" t="t"/>
              <a:pathLst>
                <a:path extrusionOk="0" h="5326" w="4569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3497300" y="3955025"/>
              <a:ext cx="256000" cy="295400"/>
            </a:xfrm>
            <a:custGeom>
              <a:rect b="b" l="l" r="r" t="t"/>
              <a:pathLst>
                <a:path extrusionOk="0" h="11816" w="1024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>
            <a:off x="6514173" y="3049683"/>
            <a:ext cx="309716" cy="329459"/>
            <a:chOff x="5364750" y="3235150"/>
            <a:chExt cx="277275" cy="294950"/>
          </a:xfrm>
        </p:grpSpPr>
        <p:sp>
          <p:nvSpPr>
            <p:cNvPr id="1363" name="Google Shape;1363;p41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6503171" y="3464481"/>
            <a:ext cx="331721" cy="332587"/>
            <a:chOff x="5355300" y="3598250"/>
            <a:chExt cx="296975" cy="297750"/>
          </a:xfrm>
        </p:grpSpPr>
        <p:sp>
          <p:nvSpPr>
            <p:cNvPr id="1372" name="Google Shape;1372;p41"/>
            <p:cNvSpPr/>
            <p:nvPr/>
          </p:nvSpPr>
          <p:spPr>
            <a:xfrm>
              <a:off x="5355300" y="3703000"/>
              <a:ext cx="35475" cy="191425"/>
            </a:xfrm>
            <a:custGeom>
              <a:rect b="b" l="l" r="r" t="t"/>
              <a:pathLst>
                <a:path extrusionOk="0" h="7657" w="1419">
                  <a:moveTo>
                    <a:pt x="410" y="0"/>
                  </a:moveTo>
                  <a:cubicBezTo>
                    <a:pt x="221" y="0"/>
                    <a:pt x="64" y="158"/>
                    <a:pt x="64" y="347"/>
                  </a:cubicBezTo>
                  <a:cubicBezTo>
                    <a:pt x="1" y="2867"/>
                    <a:pt x="1" y="4789"/>
                    <a:pt x="1" y="7310"/>
                  </a:cubicBezTo>
                  <a:cubicBezTo>
                    <a:pt x="1" y="7530"/>
                    <a:pt x="158" y="7656"/>
                    <a:pt x="379" y="7656"/>
                  </a:cubicBezTo>
                  <a:cubicBezTo>
                    <a:pt x="568" y="7656"/>
                    <a:pt x="725" y="7530"/>
                    <a:pt x="725" y="7310"/>
                  </a:cubicBezTo>
                  <a:lnTo>
                    <a:pt x="725" y="1355"/>
                  </a:lnTo>
                  <a:lnTo>
                    <a:pt x="1418" y="1355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389175" y="3773100"/>
              <a:ext cx="122900" cy="122900"/>
            </a:xfrm>
            <a:custGeom>
              <a:rect b="b" l="l" r="r" t="t"/>
              <a:pathLst>
                <a:path extrusionOk="0" h="4916" w="4916">
                  <a:moveTo>
                    <a:pt x="2080" y="0"/>
                  </a:moveTo>
                  <a:lnTo>
                    <a:pt x="2080" y="693"/>
                  </a:lnTo>
                  <a:lnTo>
                    <a:pt x="1733" y="693"/>
                  </a:lnTo>
                  <a:cubicBezTo>
                    <a:pt x="788" y="693"/>
                    <a:pt x="0" y="1481"/>
                    <a:pt x="0" y="2458"/>
                  </a:cubicBezTo>
                  <a:cubicBezTo>
                    <a:pt x="0" y="2678"/>
                    <a:pt x="158" y="2836"/>
                    <a:pt x="347" y="2836"/>
                  </a:cubicBezTo>
                  <a:lnTo>
                    <a:pt x="2080" y="2836"/>
                  </a:lnTo>
                  <a:lnTo>
                    <a:pt x="2080" y="3529"/>
                  </a:lnTo>
                  <a:lnTo>
                    <a:pt x="1072" y="3529"/>
                  </a:lnTo>
                  <a:cubicBezTo>
                    <a:pt x="473" y="3529"/>
                    <a:pt x="32" y="4001"/>
                    <a:pt x="32" y="4569"/>
                  </a:cubicBezTo>
                  <a:cubicBezTo>
                    <a:pt x="32" y="4758"/>
                    <a:pt x="189" y="4915"/>
                    <a:pt x="410" y="4915"/>
                  </a:cubicBezTo>
                  <a:cubicBezTo>
                    <a:pt x="599" y="4915"/>
                    <a:pt x="757" y="4758"/>
                    <a:pt x="757" y="4569"/>
                  </a:cubicBezTo>
                  <a:cubicBezTo>
                    <a:pt x="757" y="4348"/>
                    <a:pt x="914" y="4190"/>
                    <a:pt x="1103" y="4190"/>
                  </a:cubicBezTo>
                  <a:lnTo>
                    <a:pt x="2143" y="4190"/>
                  </a:lnTo>
                  <a:lnTo>
                    <a:pt x="2143" y="4569"/>
                  </a:lnTo>
                  <a:cubicBezTo>
                    <a:pt x="2143" y="4758"/>
                    <a:pt x="2300" y="4915"/>
                    <a:pt x="2489" y="4915"/>
                  </a:cubicBezTo>
                  <a:cubicBezTo>
                    <a:pt x="2678" y="4915"/>
                    <a:pt x="2836" y="4758"/>
                    <a:pt x="2836" y="4569"/>
                  </a:cubicBezTo>
                  <a:lnTo>
                    <a:pt x="2836" y="4190"/>
                  </a:lnTo>
                  <a:lnTo>
                    <a:pt x="3876" y="4190"/>
                  </a:lnTo>
                  <a:cubicBezTo>
                    <a:pt x="4065" y="4190"/>
                    <a:pt x="4222" y="4348"/>
                    <a:pt x="4222" y="4569"/>
                  </a:cubicBezTo>
                  <a:cubicBezTo>
                    <a:pt x="4222" y="4758"/>
                    <a:pt x="4380" y="4915"/>
                    <a:pt x="4569" y="4915"/>
                  </a:cubicBezTo>
                  <a:cubicBezTo>
                    <a:pt x="4758" y="4915"/>
                    <a:pt x="4915" y="4758"/>
                    <a:pt x="4915" y="4569"/>
                  </a:cubicBezTo>
                  <a:cubicBezTo>
                    <a:pt x="4915" y="3970"/>
                    <a:pt x="4443" y="3529"/>
                    <a:pt x="3907" y="3529"/>
                  </a:cubicBezTo>
                  <a:lnTo>
                    <a:pt x="2867" y="3529"/>
                  </a:lnTo>
                  <a:lnTo>
                    <a:pt x="2867" y="2836"/>
                  </a:lnTo>
                  <a:lnTo>
                    <a:pt x="4537" y="2836"/>
                  </a:lnTo>
                  <a:lnTo>
                    <a:pt x="4537" y="2773"/>
                  </a:lnTo>
                  <a:cubicBezTo>
                    <a:pt x="4726" y="2773"/>
                    <a:pt x="4884" y="2615"/>
                    <a:pt x="4884" y="2426"/>
                  </a:cubicBezTo>
                  <a:cubicBezTo>
                    <a:pt x="4884" y="1481"/>
                    <a:pt x="4096" y="662"/>
                    <a:pt x="3151" y="662"/>
                  </a:cubicBezTo>
                  <a:lnTo>
                    <a:pt x="2804" y="662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5527800" y="3598250"/>
              <a:ext cx="105550" cy="35450"/>
            </a:xfrm>
            <a:custGeom>
              <a:rect b="b" l="l" r="r" t="t"/>
              <a:pathLst>
                <a:path extrusionOk="0" h="1418" w="4222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63" y="1103"/>
                    <a:pt x="378" y="1418"/>
                    <a:pt x="725" y="1418"/>
                  </a:cubicBezTo>
                  <a:lnTo>
                    <a:pt x="3875" y="1418"/>
                  </a:lnTo>
                  <a:cubicBezTo>
                    <a:pt x="4064" y="1418"/>
                    <a:pt x="4222" y="1260"/>
                    <a:pt x="4222" y="1071"/>
                  </a:cubicBezTo>
                  <a:lnTo>
                    <a:pt x="4222" y="378"/>
                  </a:lnTo>
                  <a:cubicBezTo>
                    <a:pt x="4222" y="158"/>
                    <a:pt x="4064" y="0"/>
                    <a:pt x="387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5545900" y="3651800"/>
              <a:ext cx="104800" cy="35475"/>
            </a:xfrm>
            <a:custGeom>
              <a:rect b="b" l="l" r="r" t="t"/>
              <a:pathLst>
                <a:path extrusionOk="0" h="1419" w="4192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3845" y="1418"/>
                  </a:lnTo>
                  <a:cubicBezTo>
                    <a:pt x="4065" y="1418"/>
                    <a:pt x="4191" y="1261"/>
                    <a:pt x="4191" y="1072"/>
                  </a:cubicBezTo>
                  <a:lnTo>
                    <a:pt x="4191" y="347"/>
                  </a:lnTo>
                  <a:cubicBezTo>
                    <a:pt x="4191" y="158"/>
                    <a:pt x="4065" y="1"/>
                    <a:pt x="38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529375" y="3754975"/>
              <a:ext cx="122100" cy="35475"/>
            </a:xfrm>
            <a:custGeom>
              <a:rect b="b" l="l" r="r" t="t"/>
              <a:pathLst>
                <a:path extrusionOk="0" h="1419" w="4884">
                  <a:moveTo>
                    <a:pt x="0" y="1"/>
                  </a:moveTo>
                  <a:lnTo>
                    <a:pt x="0" y="1418"/>
                  </a:lnTo>
                  <a:lnTo>
                    <a:pt x="4884" y="1418"/>
                  </a:lnTo>
                  <a:lnTo>
                    <a:pt x="4884" y="1"/>
                  </a:lnTo>
                  <a:lnTo>
                    <a:pt x="2773" y="1"/>
                  </a:lnTo>
                  <a:lnTo>
                    <a:pt x="2773" y="347"/>
                  </a:lnTo>
                  <a:cubicBezTo>
                    <a:pt x="2773" y="568"/>
                    <a:pt x="2615" y="725"/>
                    <a:pt x="2426" y="725"/>
                  </a:cubicBezTo>
                  <a:cubicBezTo>
                    <a:pt x="2237" y="725"/>
                    <a:pt x="2080" y="568"/>
                    <a:pt x="2080" y="347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5511250" y="3703000"/>
              <a:ext cx="140225" cy="33900"/>
            </a:xfrm>
            <a:custGeom>
              <a:rect b="b" l="l" r="r" t="t"/>
              <a:pathLst>
                <a:path extrusionOk="0" h="1356" w="5609">
                  <a:moveTo>
                    <a:pt x="1" y="0"/>
                  </a:moveTo>
                  <a:lnTo>
                    <a:pt x="1" y="1355"/>
                  </a:lnTo>
                  <a:lnTo>
                    <a:pt x="5609" y="1355"/>
                  </a:lnTo>
                  <a:lnTo>
                    <a:pt x="5609" y="347"/>
                  </a:lnTo>
                  <a:cubicBezTo>
                    <a:pt x="5577" y="158"/>
                    <a:pt x="5451" y="0"/>
                    <a:pt x="52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5529375" y="3808550"/>
              <a:ext cx="122900" cy="87450"/>
            </a:xfrm>
            <a:custGeom>
              <a:rect b="b" l="l" r="r" t="t"/>
              <a:pathLst>
                <a:path extrusionOk="0" h="3498" w="4916">
                  <a:moveTo>
                    <a:pt x="0" y="0"/>
                  </a:move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1418"/>
                  </a:lnTo>
                  <a:lnTo>
                    <a:pt x="4190" y="1418"/>
                  </a:lnTo>
                  <a:lnTo>
                    <a:pt x="4190" y="3151"/>
                  </a:lnTo>
                  <a:cubicBezTo>
                    <a:pt x="4190" y="3340"/>
                    <a:pt x="4348" y="3497"/>
                    <a:pt x="4569" y="3497"/>
                  </a:cubicBezTo>
                  <a:cubicBezTo>
                    <a:pt x="4758" y="3497"/>
                    <a:pt x="4915" y="3340"/>
                    <a:pt x="4915" y="3151"/>
                  </a:cubicBezTo>
                  <a:lnTo>
                    <a:pt x="4915" y="0"/>
                  </a:lnTo>
                  <a:lnTo>
                    <a:pt x="2773" y="0"/>
                  </a:lnTo>
                  <a:lnTo>
                    <a:pt x="2773" y="347"/>
                  </a:lnTo>
                  <a:cubicBezTo>
                    <a:pt x="2773" y="536"/>
                    <a:pt x="2615" y="693"/>
                    <a:pt x="2426" y="693"/>
                  </a:cubicBezTo>
                  <a:cubicBezTo>
                    <a:pt x="2237" y="693"/>
                    <a:pt x="2080" y="536"/>
                    <a:pt x="2080" y="347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5408075" y="3651025"/>
              <a:ext cx="86675" cy="103975"/>
            </a:xfrm>
            <a:custGeom>
              <a:rect b="b" l="l" r="r" t="t"/>
              <a:pathLst>
                <a:path extrusionOk="0" h="4159" w="3467">
                  <a:moveTo>
                    <a:pt x="1733" y="0"/>
                  </a:moveTo>
                  <a:cubicBezTo>
                    <a:pt x="788" y="0"/>
                    <a:pt x="1" y="788"/>
                    <a:pt x="1" y="1733"/>
                  </a:cubicBezTo>
                  <a:lnTo>
                    <a:pt x="1" y="3812"/>
                  </a:lnTo>
                  <a:cubicBezTo>
                    <a:pt x="1" y="4001"/>
                    <a:pt x="158" y="4159"/>
                    <a:pt x="347" y="4159"/>
                  </a:cubicBezTo>
                  <a:lnTo>
                    <a:pt x="3120" y="4159"/>
                  </a:lnTo>
                  <a:cubicBezTo>
                    <a:pt x="3309" y="4159"/>
                    <a:pt x="3466" y="4001"/>
                    <a:pt x="3466" y="3812"/>
                  </a:cubicBez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41"/>
          <p:cNvGrpSpPr/>
          <p:nvPr/>
        </p:nvGrpSpPr>
        <p:grpSpPr>
          <a:xfrm>
            <a:off x="6507136" y="3924810"/>
            <a:ext cx="323790" cy="213822"/>
            <a:chOff x="5358450" y="4015675"/>
            <a:chExt cx="289875" cy="191425"/>
          </a:xfrm>
        </p:grpSpPr>
        <p:sp>
          <p:nvSpPr>
            <p:cNvPr id="1381" name="Google Shape;1381;p41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1"/>
          <p:cNvGrpSpPr/>
          <p:nvPr/>
        </p:nvGrpSpPr>
        <p:grpSpPr>
          <a:xfrm>
            <a:off x="7764616" y="3060629"/>
            <a:ext cx="331721" cy="307566"/>
            <a:chOff x="6543825" y="3202075"/>
            <a:chExt cx="296975" cy="275350"/>
          </a:xfrm>
        </p:grpSpPr>
        <p:sp>
          <p:nvSpPr>
            <p:cNvPr id="1386" name="Google Shape;1386;p41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41"/>
          <p:cNvGrpSpPr/>
          <p:nvPr/>
        </p:nvGrpSpPr>
        <p:grpSpPr>
          <a:xfrm>
            <a:off x="2727312" y="3048999"/>
            <a:ext cx="330827" cy="330827"/>
            <a:chOff x="2037825" y="3254050"/>
            <a:chExt cx="296175" cy="296175"/>
          </a:xfrm>
        </p:grpSpPr>
        <p:sp>
          <p:nvSpPr>
            <p:cNvPr id="1394" name="Google Shape;1394;p41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41"/>
          <p:cNvGrpSpPr/>
          <p:nvPr/>
        </p:nvGrpSpPr>
        <p:grpSpPr>
          <a:xfrm>
            <a:off x="2725553" y="3465905"/>
            <a:ext cx="334346" cy="329738"/>
            <a:chOff x="2034675" y="3617925"/>
            <a:chExt cx="299325" cy="295200"/>
          </a:xfrm>
        </p:grpSpPr>
        <p:sp>
          <p:nvSpPr>
            <p:cNvPr id="1401" name="Google Shape;1401;p41"/>
            <p:cNvSpPr/>
            <p:nvPr/>
          </p:nvSpPr>
          <p:spPr>
            <a:xfrm>
              <a:off x="2195350" y="3721900"/>
              <a:ext cx="69350" cy="33900"/>
            </a:xfrm>
            <a:custGeom>
              <a:rect b="b" l="l" r="r" t="t"/>
              <a:pathLst>
                <a:path extrusionOk="0" h="1356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2211900" y="3669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2125250" y="3617925"/>
              <a:ext cx="208750" cy="208750"/>
            </a:xfrm>
            <a:custGeom>
              <a:rect b="b" l="l" r="r" t="t"/>
              <a:pathLst>
                <a:path extrusionOk="0" h="8350" w="835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2107150" y="3771525"/>
              <a:ext cx="73275" cy="72475"/>
            </a:xfrm>
            <a:custGeom>
              <a:rect b="b" l="l" r="r" t="t"/>
              <a:pathLst>
                <a:path extrusionOk="0" h="2899" w="2931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2034675" y="3816425"/>
              <a:ext cx="100050" cy="96700"/>
            </a:xfrm>
            <a:custGeom>
              <a:rect b="b" l="l" r="r" t="t"/>
              <a:pathLst>
                <a:path extrusionOk="0" h="3868" w="4002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41"/>
          <p:cNvGrpSpPr/>
          <p:nvPr/>
        </p:nvGrpSpPr>
        <p:grpSpPr>
          <a:xfrm>
            <a:off x="2727312" y="3866754"/>
            <a:ext cx="330827" cy="329934"/>
            <a:chOff x="2037825" y="3981825"/>
            <a:chExt cx="296175" cy="295375"/>
          </a:xfrm>
        </p:grpSpPr>
        <p:sp>
          <p:nvSpPr>
            <p:cNvPr id="1407" name="Google Shape;1407;p41"/>
            <p:cNvSpPr/>
            <p:nvPr/>
          </p:nvSpPr>
          <p:spPr>
            <a:xfrm>
              <a:off x="2072500" y="4085775"/>
              <a:ext cx="88225" cy="86675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2176450" y="398182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2037825" y="4168475"/>
              <a:ext cx="157550" cy="108725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41"/>
          <p:cNvGrpSpPr/>
          <p:nvPr/>
        </p:nvGrpSpPr>
        <p:grpSpPr>
          <a:xfrm>
            <a:off x="4823587" y="3079353"/>
            <a:ext cx="330827" cy="270119"/>
            <a:chOff x="3860400" y="3254050"/>
            <a:chExt cx="296175" cy="241825"/>
          </a:xfrm>
        </p:grpSpPr>
        <p:sp>
          <p:nvSpPr>
            <p:cNvPr id="1411" name="Google Shape;1411;p41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41"/>
          <p:cNvGrpSpPr/>
          <p:nvPr/>
        </p:nvGrpSpPr>
        <p:grpSpPr>
          <a:xfrm>
            <a:off x="4823140" y="3465360"/>
            <a:ext cx="331721" cy="330827"/>
            <a:chOff x="3859600" y="3591950"/>
            <a:chExt cx="296975" cy="296175"/>
          </a:xfrm>
        </p:grpSpPr>
        <p:sp>
          <p:nvSpPr>
            <p:cNvPr id="1419" name="Google Shape;1419;p41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1"/>
          <p:cNvGrpSpPr/>
          <p:nvPr/>
        </p:nvGrpSpPr>
        <p:grpSpPr>
          <a:xfrm>
            <a:off x="4823587" y="3866308"/>
            <a:ext cx="330827" cy="330827"/>
            <a:chOff x="3860400" y="3955025"/>
            <a:chExt cx="296175" cy="296175"/>
          </a:xfrm>
        </p:grpSpPr>
        <p:sp>
          <p:nvSpPr>
            <p:cNvPr id="1423" name="Google Shape;1423;p41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1"/>
          <p:cNvGrpSpPr/>
          <p:nvPr/>
        </p:nvGrpSpPr>
        <p:grpSpPr>
          <a:xfrm>
            <a:off x="6916983" y="3049445"/>
            <a:ext cx="336105" cy="329934"/>
            <a:chOff x="5716825" y="3235950"/>
            <a:chExt cx="300900" cy="295375"/>
          </a:xfrm>
        </p:grpSpPr>
        <p:sp>
          <p:nvSpPr>
            <p:cNvPr id="1429" name="Google Shape;1429;p41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>
            <a:off x="6929298" y="3475916"/>
            <a:ext cx="311475" cy="309716"/>
            <a:chOff x="5727850" y="3609275"/>
            <a:chExt cx="278850" cy="277275"/>
          </a:xfrm>
        </p:grpSpPr>
        <p:sp>
          <p:nvSpPr>
            <p:cNvPr id="1434" name="Google Shape;1434;p41"/>
            <p:cNvSpPr/>
            <p:nvPr/>
          </p:nvSpPr>
          <p:spPr>
            <a:xfrm>
              <a:off x="5884600" y="3765225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5727850" y="3669125"/>
              <a:ext cx="35475" cy="216625"/>
            </a:xfrm>
            <a:custGeom>
              <a:rect b="b" l="l" r="r" t="t"/>
              <a:pathLst>
                <a:path extrusionOk="0" h="8665" w="1419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5779825" y="3677800"/>
              <a:ext cx="174900" cy="207950"/>
            </a:xfrm>
            <a:custGeom>
              <a:rect b="b" l="l" r="r" t="t"/>
              <a:pathLst>
                <a:path extrusionOk="0" h="8318" w="6996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5815275" y="3781750"/>
              <a:ext cx="66200" cy="17350"/>
            </a:xfrm>
            <a:custGeom>
              <a:rect b="b" l="l" r="r" t="t"/>
              <a:pathLst>
                <a:path extrusionOk="0" h="694" w="2648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5727850" y="3609275"/>
              <a:ext cx="226075" cy="51225"/>
            </a:xfrm>
            <a:custGeom>
              <a:rect b="b" l="l" r="r" t="t"/>
              <a:pathLst>
                <a:path extrusionOk="0" h="2049" w="9043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41"/>
          <p:cNvGrpSpPr/>
          <p:nvPr/>
        </p:nvGrpSpPr>
        <p:grpSpPr>
          <a:xfrm>
            <a:off x="6939868" y="3866754"/>
            <a:ext cx="290336" cy="329934"/>
            <a:chOff x="5736525" y="3963700"/>
            <a:chExt cx="259925" cy="295375"/>
          </a:xfrm>
        </p:grpSpPr>
        <p:sp>
          <p:nvSpPr>
            <p:cNvPr id="1440" name="Google Shape;1440;p41"/>
            <p:cNvSpPr/>
            <p:nvPr/>
          </p:nvSpPr>
          <p:spPr>
            <a:xfrm>
              <a:off x="5736525" y="4153525"/>
              <a:ext cx="121300" cy="105550"/>
            </a:xfrm>
            <a:custGeom>
              <a:rect b="b" l="l" r="r" t="t"/>
              <a:pathLst>
                <a:path extrusionOk="0" h="4222" w="4852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5833400" y="4168475"/>
              <a:ext cx="66975" cy="33900"/>
            </a:xfrm>
            <a:custGeom>
              <a:rect b="b" l="l" r="r" t="t"/>
              <a:pathLst>
                <a:path extrusionOk="0" h="1356" w="2679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5875925" y="4153525"/>
              <a:ext cx="120525" cy="105550"/>
            </a:xfrm>
            <a:custGeom>
              <a:rect b="b" l="l" r="r" t="t"/>
              <a:pathLst>
                <a:path extrusionOk="0" h="4222" w="4821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5754625" y="3963700"/>
              <a:ext cx="224500" cy="154400"/>
            </a:xfrm>
            <a:custGeom>
              <a:rect b="b" l="l" r="r" t="t"/>
              <a:pathLst>
                <a:path extrusionOk="0" h="6176" w="898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5806625" y="3998350"/>
              <a:ext cx="69325" cy="52025"/>
            </a:xfrm>
            <a:custGeom>
              <a:rect b="b" l="l" r="r" t="t"/>
              <a:pathLst>
                <a:path extrusionOk="0" h="2081" w="2773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5893250" y="3999150"/>
              <a:ext cx="34675" cy="51225"/>
            </a:xfrm>
            <a:custGeom>
              <a:rect b="b" l="l" r="r" t="t"/>
              <a:pathLst>
                <a:path extrusionOk="0" h="2049" w="1387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5806625" y="4049550"/>
              <a:ext cx="121300" cy="104000"/>
            </a:xfrm>
            <a:custGeom>
              <a:rect b="b" l="l" r="r" t="t"/>
              <a:pathLst>
                <a:path extrusionOk="0" h="4160" w="4852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41"/>
          <p:cNvGrpSpPr/>
          <p:nvPr/>
        </p:nvGrpSpPr>
        <p:grpSpPr>
          <a:xfrm>
            <a:off x="7764616" y="3465360"/>
            <a:ext cx="331721" cy="330827"/>
            <a:chOff x="6553275" y="3604550"/>
            <a:chExt cx="296975" cy="296175"/>
          </a:xfrm>
        </p:grpSpPr>
        <p:sp>
          <p:nvSpPr>
            <p:cNvPr id="1448" name="Google Shape;1448;p41"/>
            <p:cNvSpPr/>
            <p:nvPr/>
          </p:nvSpPr>
          <p:spPr>
            <a:xfrm>
              <a:off x="6657250" y="3604550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6553275" y="3777825"/>
              <a:ext cx="296975" cy="122900"/>
            </a:xfrm>
            <a:custGeom>
              <a:rect b="b" l="l" r="r" t="t"/>
              <a:pathLst>
                <a:path extrusionOk="0" h="4916" w="11879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67557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65706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6707650" y="3688025"/>
              <a:ext cx="70925" cy="70925"/>
            </a:xfrm>
            <a:custGeom>
              <a:rect b="b" l="l" r="r" t="t"/>
              <a:pathLst>
                <a:path extrusionOk="0" h="2837" w="2837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6621025" y="3688825"/>
              <a:ext cx="70900" cy="73275"/>
            </a:xfrm>
            <a:custGeom>
              <a:rect b="b" l="l" r="r" t="t"/>
              <a:pathLst>
                <a:path extrusionOk="0" h="2931" w="2836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" name="Google Shape;1458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ctrTitle"/>
          </p:nvPr>
        </p:nvSpPr>
        <p:spPr>
          <a:xfrm>
            <a:off x="4696425" y="1677250"/>
            <a:ext cx="4076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	Analyse technique</a:t>
            </a:r>
            <a:endParaRPr sz="3000"/>
          </a:p>
        </p:txBody>
      </p:sp>
      <p:sp>
        <p:nvSpPr>
          <p:cNvPr id="256" name="Google Shape;256;p22"/>
          <p:cNvSpPr txBox="1"/>
          <p:nvPr>
            <p:ph idx="1" type="subTitle"/>
          </p:nvPr>
        </p:nvSpPr>
        <p:spPr>
          <a:xfrm>
            <a:off x="4056625" y="2587050"/>
            <a:ext cx="42945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php API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JSON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base donnés(mySQL)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security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57" name="Google Shape;257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" name="Google Shape;258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9" name="Google Shape;259;p22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ARE WORKING ON</a:t>
            </a:r>
            <a:endParaRPr/>
          </a:p>
        </p:txBody>
      </p:sp>
      <p:sp>
        <p:nvSpPr>
          <p:cNvPr id="268" name="Google Shape;268;p23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login avec(php)</a:t>
            </a:r>
            <a:endParaRPr sz="1800"/>
          </a:p>
        </p:txBody>
      </p:sp>
      <p:sp>
        <p:nvSpPr>
          <p:cNvPr id="269" name="Google Shape;269;p23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PHP</a:t>
            </a:r>
            <a:endParaRPr sz="1800"/>
          </a:p>
        </p:txBody>
      </p:sp>
      <p:sp>
        <p:nvSpPr>
          <p:cNvPr id="270" name="Google Shape;270;p23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mySQL</a:t>
            </a:r>
            <a:endParaRPr sz="1800"/>
          </a:p>
        </p:txBody>
      </p:sp>
      <p:sp>
        <p:nvSpPr>
          <p:cNvPr id="271" name="Google Shape;271;p23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72" name="Google Shape;272;p23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LANGAGE</a:t>
            </a:r>
            <a:endParaRPr/>
          </a:p>
        </p:txBody>
      </p:sp>
      <p:sp>
        <p:nvSpPr>
          <p:cNvPr id="273" name="Google Shape;273;p23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basse donnés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1267145" y="2083606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76" name="Google Shape;276;p23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3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0" name="Google Shape;280;p23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3"/>
          <p:cNvSpPr/>
          <p:nvPr/>
        </p:nvSpPr>
        <p:spPr>
          <a:xfrm>
            <a:off x="1609000" y="2221850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6" type="ctrTitle"/>
          </p:nvPr>
        </p:nvSpPr>
        <p:spPr>
          <a:xfrm>
            <a:off x="423950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EMPATHIE</a:t>
            </a:r>
            <a:endParaRPr sz="5300"/>
          </a:p>
        </p:txBody>
      </p:sp>
      <p:cxnSp>
        <p:nvCxnSpPr>
          <p:cNvPr id="289" name="Google Shape;289;p24"/>
          <p:cNvCxnSpPr/>
          <p:nvPr/>
        </p:nvCxnSpPr>
        <p:spPr>
          <a:xfrm>
            <a:off x="4258900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4"/>
          <p:cNvSpPr txBox="1"/>
          <p:nvPr/>
        </p:nvSpPr>
        <p:spPr>
          <a:xfrm>
            <a:off x="4488425" y="2107600"/>
            <a:ext cx="4569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arte d'empathie</a:t>
            </a:r>
            <a:br>
              <a:rPr lang="es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-Benchmark Concurrentiel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carte d'empathie: vendeur</a:t>
            </a:r>
            <a:endParaRPr sz="3800"/>
          </a:p>
        </p:txBody>
      </p:sp>
      <p:cxnSp>
        <p:nvCxnSpPr>
          <p:cNvPr id="296" name="Google Shape;296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7413550" y="609050"/>
            <a:ext cx="101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: </a:t>
            </a: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miro</a:t>
            </a:r>
            <a:r>
              <a:rPr lang="es" sz="22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150" y="1251150"/>
            <a:ext cx="7117849" cy="3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carte d'empathie: Client</a:t>
            </a:r>
            <a:endParaRPr sz="3800"/>
          </a:p>
        </p:txBody>
      </p:sp>
      <p:cxnSp>
        <p:nvCxnSpPr>
          <p:cNvPr id="304" name="Google Shape;304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6"/>
          <p:cNvSpPr txBox="1"/>
          <p:nvPr/>
        </p:nvSpPr>
        <p:spPr>
          <a:xfrm>
            <a:off x="7272175" y="644550"/>
            <a:ext cx="10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: </a:t>
            </a:r>
            <a:r>
              <a:rPr b="1" lang="es" sz="1800" u="sng">
                <a:solidFill>
                  <a:schemeClr val="hlink"/>
                </a:solidFill>
                <a:hlinkClick r:id="rId3"/>
              </a:rPr>
              <a:t>miro</a:t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1700"/>
            <a:ext cx="9144000" cy="3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6" type="ctrTitle"/>
          </p:nvPr>
        </p:nvSpPr>
        <p:spPr>
          <a:xfrm>
            <a:off x="108900" y="-419800"/>
            <a:ext cx="89262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Benchmark concurrentiel (odoo inventaire)</a:t>
            </a:r>
            <a:endParaRPr sz="3300"/>
          </a:p>
        </p:txBody>
      </p:sp>
      <p:cxnSp>
        <p:nvCxnSpPr>
          <p:cNvPr id="312" name="Google Shape;312;p27"/>
          <p:cNvCxnSpPr/>
          <p:nvPr/>
        </p:nvCxnSpPr>
        <p:spPr>
          <a:xfrm>
            <a:off x="311700" y="656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7"/>
          <p:cNvSpPr/>
          <p:nvPr/>
        </p:nvSpPr>
        <p:spPr>
          <a:xfrm>
            <a:off x="836100" y="901875"/>
            <a:ext cx="2691600" cy="39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1181250" y="9018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forces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1103850" y="1352800"/>
            <a:ext cx="183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-simple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-utilisation clair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-table du bord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-Analyse d'Entrepôt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visibilité des unités dans le stock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-Prévision de Stock (commande)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-Ajustements de l'inventaire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-prix des articles HT et TTC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-une traçabilité complète du fournisseur au client.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5153425" y="901875"/>
            <a:ext cx="2691600" cy="39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5498575" y="9018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faiblesses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idx="6" type="ctrTitle"/>
          </p:nvPr>
        </p:nvSpPr>
        <p:spPr>
          <a:xfrm>
            <a:off x="108900" y="-419800"/>
            <a:ext cx="89262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Benchmark concurrentiel (odoo inventaire)</a:t>
            </a:r>
            <a:endParaRPr sz="3300"/>
          </a:p>
        </p:txBody>
      </p:sp>
      <p:cxnSp>
        <p:nvCxnSpPr>
          <p:cNvPr id="323" name="Google Shape;323;p28"/>
          <p:cNvCxnSpPr/>
          <p:nvPr/>
        </p:nvCxnSpPr>
        <p:spPr>
          <a:xfrm>
            <a:off x="311700" y="656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/>
          <p:nvPr/>
        </p:nvSpPr>
        <p:spPr>
          <a:xfrm>
            <a:off x="836100" y="901875"/>
            <a:ext cx="2691600" cy="39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1181250" y="9018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opportunites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5153425" y="901875"/>
            <a:ext cx="2691600" cy="39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5498575" y="9018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menaces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