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917b3607a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917b3607a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17b3607a5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17b3607a5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156b0153f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156b0153f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156b0153f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156b0153f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56b015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156b015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e156b0153f_0_5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e156b0153f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09975" y="1394700"/>
            <a:ext cx="48240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500"/>
              <a:buFont typeface="Fira Sans Extra Condensed"/>
              <a:buNone/>
              <a:defRPr sz="450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488600" y="3330900"/>
            <a:ext cx="3945300" cy="4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None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Font typeface="Fira Sans Extra Condensed"/>
              <a:buNone/>
              <a:defRPr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160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238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238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238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238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238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238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●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238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○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238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Fira Sans"/>
              <a:buChar char="■"/>
              <a:defRPr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762375" y="937500"/>
            <a:ext cx="4824000" cy="21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Brief React</a:t>
            </a:r>
            <a:endParaRPr>
              <a:solidFill>
                <a:schemeClr val="accent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To do list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488600" y="3330900"/>
            <a:ext cx="4424700" cy="97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5B2E"/>
                </a:solidFill>
                <a:latin typeface="Fira Sans"/>
                <a:ea typeface="Fira Sans"/>
                <a:cs typeface="Fira Sans"/>
                <a:sym typeface="Fira Sans"/>
              </a:rPr>
              <a:t>Realisé par : ajendouz med reda</a:t>
            </a:r>
            <a:endParaRPr sz="2200">
              <a:solidFill>
                <a:srgbClr val="F65B2E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5B2E"/>
                </a:solidFill>
                <a:latin typeface="Fira Sans"/>
                <a:ea typeface="Fira Sans"/>
                <a:cs typeface="Fira Sans"/>
                <a:sym typeface="Fira Sans"/>
              </a:rPr>
              <a:t>Encadré par : ESSARRAJ Fouad</a:t>
            </a:r>
            <a:endParaRPr sz="2200">
              <a:solidFill>
                <a:srgbClr val="F65B2E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-1284770" y="-62883"/>
            <a:ext cx="6199353" cy="5358560"/>
            <a:chOff x="-1629762" y="-430244"/>
            <a:chExt cx="6696935" cy="6003989"/>
          </a:xfrm>
        </p:grpSpPr>
        <p:sp>
          <p:nvSpPr>
            <p:cNvPr id="56" name="Google Shape;56;p13"/>
            <p:cNvSpPr/>
            <p:nvPr/>
          </p:nvSpPr>
          <p:spPr>
            <a:xfrm>
              <a:off x="-931804" y="800507"/>
              <a:ext cx="5261135" cy="1083711"/>
            </a:xfrm>
            <a:custGeom>
              <a:rect b="b" l="l" r="r" t="t"/>
              <a:pathLst>
                <a:path extrusionOk="0" h="47164" w="228969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-1629762" y="2026152"/>
              <a:ext cx="5261135" cy="1083711"/>
            </a:xfrm>
            <a:custGeom>
              <a:rect b="b" l="l" r="r" t="t"/>
              <a:pathLst>
                <a:path extrusionOk="0" h="47164" w="228969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-911862" y="3260551"/>
              <a:ext cx="5261135" cy="1083711"/>
            </a:xfrm>
            <a:custGeom>
              <a:rect b="b" l="l" r="r" t="t"/>
              <a:pathLst>
                <a:path extrusionOk="0" h="47164" w="228969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-193962" y="4490011"/>
              <a:ext cx="5261135" cy="1083734"/>
            </a:xfrm>
            <a:custGeom>
              <a:rect b="b" l="l" r="r" t="t"/>
              <a:pathLst>
                <a:path extrusionOk="0" h="47165" w="228969">
                  <a:moveTo>
                    <a:pt x="12648" y="1"/>
                  </a:moveTo>
                  <a:cubicBezTo>
                    <a:pt x="5682" y="1"/>
                    <a:pt x="1" y="5643"/>
                    <a:pt x="1" y="12648"/>
                  </a:cubicBezTo>
                  <a:lnTo>
                    <a:pt x="1" y="34517"/>
                  </a:lnTo>
                  <a:cubicBezTo>
                    <a:pt x="1" y="41483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3"/>
                    <a:pt x="228968" y="34517"/>
                  </a:cubicBezTo>
                  <a:lnTo>
                    <a:pt x="228968" y="12648"/>
                  </a:lnTo>
                  <a:cubicBezTo>
                    <a:pt x="228968" y="5643"/>
                    <a:pt x="223287" y="1"/>
                    <a:pt x="216322" y="1"/>
                  </a:cubicBezTo>
                  <a:close/>
                </a:path>
              </a:pathLst>
            </a:custGeom>
            <a:solidFill>
              <a:srgbClr val="1E54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3107725" y="984032"/>
              <a:ext cx="703709" cy="703709"/>
            </a:xfrm>
            <a:custGeom>
              <a:rect b="b" l="l" r="r" t="t"/>
              <a:pathLst>
                <a:path extrusionOk="0" h="30626" w="30626">
                  <a:moveTo>
                    <a:pt x="9068" y="0"/>
                  </a:moveTo>
                  <a:cubicBezTo>
                    <a:pt x="4048" y="0"/>
                    <a:pt x="1" y="4203"/>
                    <a:pt x="1" y="9223"/>
                  </a:cubicBezTo>
                  <a:lnTo>
                    <a:pt x="1" y="21558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558"/>
                  </a:cubicBezTo>
                  <a:lnTo>
                    <a:pt x="30626" y="9223"/>
                  </a:lnTo>
                  <a:cubicBezTo>
                    <a:pt x="30626" y="4203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409767" y="2217076"/>
              <a:ext cx="703709" cy="703709"/>
            </a:xfrm>
            <a:custGeom>
              <a:rect b="b" l="l" r="r" t="t"/>
              <a:pathLst>
                <a:path extrusionOk="0" h="30626" w="30626">
                  <a:moveTo>
                    <a:pt x="9068" y="0"/>
                  </a:moveTo>
                  <a:cubicBezTo>
                    <a:pt x="4048" y="0"/>
                    <a:pt x="1" y="4047"/>
                    <a:pt x="1" y="9223"/>
                  </a:cubicBezTo>
                  <a:lnTo>
                    <a:pt x="1" y="21403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403"/>
                  </a:cubicBezTo>
                  <a:lnTo>
                    <a:pt x="30626" y="9223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3127667" y="3450120"/>
              <a:ext cx="703709" cy="704605"/>
            </a:xfrm>
            <a:custGeom>
              <a:rect b="b" l="l" r="r" t="t"/>
              <a:pathLst>
                <a:path extrusionOk="0" h="30665" w="30626">
                  <a:moveTo>
                    <a:pt x="9068" y="0"/>
                  </a:moveTo>
                  <a:cubicBezTo>
                    <a:pt x="4048" y="0"/>
                    <a:pt x="1" y="4047"/>
                    <a:pt x="1" y="9067"/>
                  </a:cubicBezTo>
                  <a:lnTo>
                    <a:pt x="1" y="21403"/>
                  </a:lnTo>
                  <a:cubicBezTo>
                    <a:pt x="1" y="26422"/>
                    <a:pt x="4048" y="30664"/>
                    <a:pt x="9068" y="30664"/>
                  </a:cubicBezTo>
                  <a:lnTo>
                    <a:pt x="21403" y="30664"/>
                  </a:lnTo>
                  <a:cubicBezTo>
                    <a:pt x="26423" y="30664"/>
                    <a:pt x="30626" y="26422"/>
                    <a:pt x="30626" y="21403"/>
                  </a:cubicBezTo>
                  <a:lnTo>
                    <a:pt x="30626" y="9067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845567" y="4679579"/>
              <a:ext cx="703709" cy="704605"/>
            </a:xfrm>
            <a:custGeom>
              <a:rect b="b" l="l" r="r" t="t"/>
              <a:pathLst>
                <a:path extrusionOk="0" h="30665" w="30626">
                  <a:moveTo>
                    <a:pt x="9068" y="0"/>
                  </a:moveTo>
                  <a:cubicBezTo>
                    <a:pt x="4048" y="0"/>
                    <a:pt x="1" y="4047"/>
                    <a:pt x="1" y="9262"/>
                  </a:cubicBezTo>
                  <a:lnTo>
                    <a:pt x="1" y="21403"/>
                  </a:lnTo>
                  <a:cubicBezTo>
                    <a:pt x="1" y="26578"/>
                    <a:pt x="4048" y="30664"/>
                    <a:pt x="9068" y="30664"/>
                  </a:cubicBezTo>
                  <a:lnTo>
                    <a:pt x="21403" y="30664"/>
                  </a:lnTo>
                  <a:cubicBezTo>
                    <a:pt x="26423" y="30664"/>
                    <a:pt x="30626" y="26578"/>
                    <a:pt x="30626" y="21403"/>
                  </a:cubicBezTo>
                  <a:lnTo>
                    <a:pt x="30626" y="9262"/>
                  </a:lnTo>
                  <a:cubicBezTo>
                    <a:pt x="30626" y="4047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-213904" y="-430244"/>
              <a:ext cx="5261135" cy="1083711"/>
            </a:xfrm>
            <a:custGeom>
              <a:rect b="b" l="l" r="r" t="t"/>
              <a:pathLst>
                <a:path extrusionOk="0" h="47164" w="228969">
                  <a:moveTo>
                    <a:pt x="12648" y="0"/>
                  </a:moveTo>
                  <a:cubicBezTo>
                    <a:pt x="5682" y="0"/>
                    <a:pt x="1" y="5643"/>
                    <a:pt x="1" y="12647"/>
                  </a:cubicBezTo>
                  <a:lnTo>
                    <a:pt x="1" y="34361"/>
                  </a:lnTo>
                  <a:cubicBezTo>
                    <a:pt x="1" y="41482"/>
                    <a:pt x="5682" y="47164"/>
                    <a:pt x="12648" y="47164"/>
                  </a:cubicBezTo>
                  <a:lnTo>
                    <a:pt x="216322" y="47164"/>
                  </a:lnTo>
                  <a:cubicBezTo>
                    <a:pt x="223287" y="47164"/>
                    <a:pt x="228968" y="41482"/>
                    <a:pt x="228968" y="34361"/>
                  </a:cubicBezTo>
                  <a:lnTo>
                    <a:pt x="228968" y="12647"/>
                  </a:lnTo>
                  <a:cubicBezTo>
                    <a:pt x="228968" y="5643"/>
                    <a:pt x="223287" y="0"/>
                    <a:pt x="216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825625" y="-276632"/>
              <a:ext cx="703709" cy="703709"/>
            </a:xfrm>
            <a:custGeom>
              <a:rect b="b" l="l" r="r" t="t"/>
              <a:pathLst>
                <a:path extrusionOk="0" h="30626" w="30626">
                  <a:moveTo>
                    <a:pt x="9068" y="0"/>
                  </a:moveTo>
                  <a:cubicBezTo>
                    <a:pt x="4048" y="0"/>
                    <a:pt x="1" y="4203"/>
                    <a:pt x="1" y="9223"/>
                  </a:cubicBezTo>
                  <a:lnTo>
                    <a:pt x="1" y="21558"/>
                  </a:lnTo>
                  <a:cubicBezTo>
                    <a:pt x="1" y="26578"/>
                    <a:pt x="4048" y="30625"/>
                    <a:pt x="9068" y="30625"/>
                  </a:cubicBezTo>
                  <a:lnTo>
                    <a:pt x="21403" y="30625"/>
                  </a:lnTo>
                  <a:cubicBezTo>
                    <a:pt x="26423" y="30625"/>
                    <a:pt x="30626" y="26578"/>
                    <a:pt x="30626" y="21558"/>
                  </a:cubicBezTo>
                  <a:lnTo>
                    <a:pt x="30626" y="9223"/>
                  </a:lnTo>
                  <a:cubicBezTo>
                    <a:pt x="30626" y="4203"/>
                    <a:pt x="26423" y="0"/>
                    <a:pt x="21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2462715" y="2356122"/>
              <a:ext cx="597811" cy="432528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3261892" y="3594525"/>
              <a:ext cx="435239" cy="415778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3160673" y="1147222"/>
              <a:ext cx="597811" cy="432528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878573" y="-141051"/>
              <a:ext cx="597811" cy="432528"/>
            </a:xfrm>
            <a:custGeom>
              <a:rect b="b" l="l" r="r" t="t"/>
              <a:pathLst>
                <a:path extrusionOk="0" h="7309" w="10014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979805" y="4823967"/>
              <a:ext cx="435239" cy="415778"/>
            </a:xfrm>
            <a:custGeom>
              <a:rect b="b" l="l" r="r" t="t"/>
              <a:pathLst>
                <a:path extrusionOk="0" h="8774" w="9104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rgbClr val="1E54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435D74"/>
                </a:solidFill>
              </a:endParaRPr>
            </a:p>
          </p:txBody>
        </p:sp>
      </p:grp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b="0" l="0" r="0" t="17088"/>
          <a:stretch/>
        </p:blipFill>
        <p:spPr>
          <a:xfrm>
            <a:off x="809675" y="169450"/>
            <a:ext cx="1517949" cy="88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69150" y="353500"/>
            <a:ext cx="295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4"/>
                </a:solidFill>
              </a:rPr>
              <a:t>Plan</a:t>
            </a:r>
            <a:endParaRPr sz="3900">
              <a:solidFill>
                <a:schemeClr val="accent4"/>
              </a:solidFill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5" y="3541328"/>
            <a:ext cx="4991338" cy="1196719"/>
            <a:chOff x="470447" y="3541328"/>
            <a:chExt cx="3489958" cy="1196719"/>
          </a:xfrm>
        </p:grpSpPr>
        <p:sp>
          <p:nvSpPr>
            <p:cNvPr id="78" name="Google Shape;78;p14"/>
            <p:cNvSpPr/>
            <p:nvPr/>
          </p:nvSpPr>
          <p:spPr>
            <a:xfrm>
              <a:off x="1123339" y="3541328"/>
              <a:ext cx="502982" cy="1196719"/>
            </a:xfrm>
            <a:custGeom>
              <a:rect b="b" l="l" r="r" t="t"/>
              <a:pathLst>
                <a:path extrusionOk="0" h="50628" w="21279">
                  <a:moveTo>
                    <a:pt x="1" y="0"/>
                  </a:moveTo>
                  <a:lnTo>
                    <a:pt x="1" y="14830"/>
                  </a:lnTo>
                  <a:lnTo>
                    <a:pt x="21278" y="50628"/>
                  </a:lnTo>
                  <a:lnTo>
                    <a:pt x="21278" y="215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83AB"/>
            </a:solidFill>
            <a:ln cap="flat" cmpd="sng" w="9525">
              <a:solidFill>
                <a:srgbClr val="4D83A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626297" y="4049747"/>
              <a:ext cx="2044715" cy="688300"/>
            </a:xfrm>
            <a:custGeom>
              <a:rect b="b" l="l" r="r" t="t"/>
              <a:pathLst>
                <a:path extrusionOk="0" h="29119" w="86503">
                  <a:moveTo>
                    <a:pt x="0" y="1"/>
                  </a:moveTo>
                  <a:lnTo>
                    <a:pt x="0" y="29119"/>
                  </a:lnTo>
                  <a:lnTo>
                    <a:pt x="71879" y="29119"/>
                  </a:lnTo>
                  <a:cubicBezTo>
                    <a:pt x="79951" y="29119"/>
                    <a:pt x="86502" y="22568"/>
                    <a:pt x="86502" y="14598"/>
                  </a:cubicBezTo>
                  <a:cubicBezTo>
                    <a:pt x="86502" y="6552"/>
                    <a:pt x="79951" y="1"/>
                    <a:pt x="71879" y="1"/>
                  </a:cubicBezTo>
                  <a:close/>
                </a:path>
              </a:pathLst>
            </a:custGeom>
            <a:solidFill>
              <a:srgbClr val="1E547B"/>
            </a:solidFill>
            <a:ln cap="flat" cmpd="sng" w="9525">
              <a:solidFill>
                <a:srgbClr val="1E547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70447" y="3541328"/>
              <a:ext cx="652915" cy="350568"/>
            </a:xfrm>
            <a:custGeom>
              <a:rect b="b" l="l" r="r" t="t"/>
              <a:pathLst>
                <a:path extrusionOk="0" h="14831" w="27622">
                  <a:moveTo>
                    <a:pt x="0" y="0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0"/>
                  </a:lnTo>
                  <a:close/>
                </a:path>
              </a:pathLst>
            </a:custGeom>
            <a:solidFill>
              <a:srgbClr val="8AB7D7"/>
            </a:solidFill>
            <a:ln cap="flat" cmpd="sng" w="9525">
              <a:solidFill>
                <a:srgbClr val="8AB7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3029992" y="4158998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2164305" y="4211048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Test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83" name="Google Shape;83;p14"/>
            <p:cNvGrpSpPr/>
            <p:nvPr/>
          </p:nvGrpSpPr>
          <p:grpSpPr>
            <a:xfrm>
              <a:off x="3076754" y="4211862"/>
              <a:ext cx="376306" cy="376306"/>
              <a:chOff x="2081650" y="4993750"/>
              <a:chExt cx="483125" cy="483125"/>
            </a:xfrm>
          </p:grpSpPr>
          <p:sp>
            <p:nvSpPr>
              <p:cNvPr id="84" name="Google Shape;84;p14"/>
              <p:cNvSpPr/>
              <p:nvPr/>
            </p:nvSpPr>
            <p:spPr>
              <a:xfrm>
                <a:off x="208165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3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0"/>
                      <a:pt x="11824" y="18193"/>
                      <a:pt x="9663" y="18193"/>
                    </a:cubicBezTo>
                    <a:cubicBezTo>
                      <a:pt x="7501" y="18193"/>
                      <a:pt x="5342" y="17350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1" y="1133"/>
                      <a:pt x="9663" y="1133"/>
                    </a:cubicBezTo>
                    <a:close/>
                    <a:moveTo>
                      <a:pt x="9663" y="1"/>
                    </a:moveTo>
                    <a:cubicBezTo>
                      <a:pt x="7117" y="1"/>
                      <a:pt x="4699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9" y="18310"/>
                      <a:pt x="7117" y="19325"/>
                      <a:pt x="9663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3" y="1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2209375" y="5125625"/>
                <a:ext cx="227600" cy="219350"/>
              </a:xfrm>
              <a:custGeom>
                <a:rect b="b" l="l" r="r" t="t"/>
                <a:pathLst>
                  <a:path extrusionOk="0" h="8774" w="9104">
                    <a:moveTo>
                      <a:pt x="7232" y="1143"/>
                    </a:moveTo>
                    <a:cubicBezTo>
                      <a:pt x="7377" y="1143"/>
                      <a:pt x="7522" y="1198"/>
                      <a:pt x="7633" y="1308"/>
                    </a:cubicBezTo>
                    <a:cubicBezTo>
                      <a:pt x="7851" y="1528"/>
                      <a:pt x="7854" y="1882"/>
                      <a:pt x="7639" y="2102"/>
                    </a:cubicBezTo>
                    <a:lnTo>
                      <a:pt x="5755" y="3986"/>
                    </a:lnTo>
                    <a:cubicBezTo>
                      <a:pt x="5532" y="4210"/>
                      <a:pt x="5532" y="4566"/>
                      <a:pt x="5755" y="4789"/>
                    </a:cubicBezTo>
                    <a:lnTo>
                      <a:pt x="7639" y="6673"/>
                    </a:lnTo>
                    <a:cubicBezTo>
                      <a:pt x="7854" y="6894"/>
                      <a:pt x="7851" y="7247"/>
                      <a:pt x="7633" y="7468"/>
                    </a:cubicBezTo>
                    <a:cubicBezTo>
                      <a:pt x="7522" y="7577"/>
                      <a:pt x="7377" y="7633"/>
                      <a:pt x="7232" y="7633"/>
                    </a:cubicBezTo>
                    <a:cubicBezTo>
                      <a:pt x="7090" y="7633"/>
                      <a:pt x="6948" y="7580"/>
                      <a:pt x="6839" y="7474"/>
                    </a:cubicBezTo>
                    <a:lnTo>
                      <a:pt x="6830" y="7468"/>
                    </a:lnTo>
                    <a:lnTo>
                      <a:pt x="4946" y="5650"/>
                    </a:lnTo>
                    <a:cubicBezTo>
                      <a:pt x="4836" y="5544"/>
                      <a:pt x="4695" y="5491"/>
                      <a:pt x="4554" y="5491"/>
                    </a:cubicBezTo>
                    <a:cubicBezTo>
                      <a:pt x="4412" y="5491"/>
                      <a:pt x="4271" y="5544"/>
                      <a:pt x="4161" y="5650"/>
                    </a:cubicBezTo>
                    <a:lnTo>
                      <a:pt x="2277" y="7468"/>
                    </a:lnTo>
                    <a:lnTo>
                      <a:pt x="2268" y="7474"/>
                    </a:lnTo>
                    <a:cubicBezTo>
                      <a:pt x="2159" y="7580"/>
                      <a:pt x="2017" y="7633"/>
                      <a:pt x="1875" y="7633"/>
                    </a:cubicBezTo>
                    <a:cubicBezTo>
                      <a:pt x="1730" y="7633"/>
                      <a:pt x="1585" y="7577"/>
                      <a:pt x="1474" y="7468"/>
                    </a:cubicBezTo>
                    <a:cubicBezTo>
                      <a:pt x="1256" y="7247"/>
                      <a:pt x="1253" y="6894"/>
                      <a:pt x="1468" y="6673"/>
                    </a:cubicBezTo>
                    <a:lnTo>
                      <a:pt x="3352" y="4789"/>
                    </a:lnTo>
                    <a:cubicBezTo>
                      <a:pt x="3575" y="4566"/>
                      <a:pt x="3575" y="4210"/>
                      <a:pt x="3352" y="3986"/>
                    </a:cubicBezTo>
                    <a:lnTo>
                      <a:pt x="1468" y="2102"/>
                    </a:lnTo>
                    <a:cubicBezTo>
                      <a:pt x="1253" y="1882"/>
                      <a:pt x="1256" y="1528"/>
                      <a:pt x="1474" y="1308"/>
                    </a:cubicBezTo>
                    <a:cubicBezTo>
                      <a:pt x="1585" y="1198"/>
                      <a:pt x="1730" y="1143"/>
                      <a:pt x="1875" y="1143"/>
                    </a:cubicBezTo>
                    <a:cubicBezTo>
                      <a:pt x="2017" y="1143"/>
                      <a:pt x="2159" y="1196"/>
                      <a:pt x="2268" y="1302"/>
                    </a:cubicBezTo>
                    <a:lnTo>
                      <a:pt x="2277" y="1308"/>
                    </a:lnTo>
                    <a:lnTo>
                      <a:pt x="4161" y="3126"/>
                    </a:lnTo>
                    <a:cubicBezTo>
                      <a:pt x="4271" y="3231"/>
                      <a:pt x="4412" y="3284"/>
                      <a:pt x="4554" y="3284"/>
                    </a:cubicBezTo>
                    <a:cubicBezTo>
                      <a:pt x="4695" y="3284"/>
                      <a:pt x="4836" y="3231"/>
                      <a:pt x="4946" y="3126"/>
                    </a:cubicBezTo>
                    <a:lnTo>
                      <a:pt x="6830" y="1308"/>
                    </a:lnTo>
                    <a:lnTo>
                      <a:pt x="6839" y="1302"/>
                    </a:lnTo>
                    <a:cubicBezTo>
                      <a:pt x="6948" y="1196"/>
                      <a:pt x="7090" y="1143"/>
                      <a:pt x="7232" y="1143"/>
                    </a:cubicBezTo>
                    <a:close/>
                    <a:moveTo>
                      <a:pt x="1865" y="0"/>
                    </a:moveTo>
                    <a:cubicBezTo>
                      <a:pt x="1430" y="0"/>
                      <a:pt x="995" y="166"/>
                      <a:pt x="664" y="499"/>
                    </a:cubicBezTo>
                    <a:cubicBezTo>
                      <a:pt x="0" y="1163"/>
                      <a:pt x="3" y="2241"/>
                      <a:pt x="667" y="2902"/>
                    </a:cubicBezTo>
                    <a:lnTo>
                      <a:pt x="2153" y="4388"/>
                    </a:lnTo>
                    <a:lnTo>
                      <a:pt x="667" y="5873"/>
                    </a:lnTo>
                    <a:cubicBezTo>
                      <a:pt x="0" y="6535"/>
                      <a:pt x="0" y="7610"/>
                      <a:pt x="661" y="8274"/>
                    </a:cubicBezTo>
                    <a:cubicBezTo>
                      <a:pt x="995" y="8607"/>
                      <a:pt x="1431" y="8774"/>
                      <a:pt x="1868" y="8774"/>
                    </a:cubicBezTo>
                    <a:cubicBezTo>
                      <a:pt x="2301" y="8774"/>
                      <a:pt x="2734" y="8609"/>
                      <a:pt x="3065" y="8280"/>
                    </a:cubicBezTo>
                    <a:lnTo>
                      <a:pt x="4554" y="6846"/>
                    </a:lnTo>
                    <a:lnTo>
                      <a:pt x="6042" y="8280"/>
                    </a:lnTo>
                    <a:cubicBezTo>
                      <a:pt x="6373" y="8609"/>
                      <a:pt x="6806" y="8774"/>
                      <a:pt x="7239" y="8774"/>
                    </a:cubicBezTo>
                    <a:cubicBezTo>
                      <a:pt x="7675" y="8774"/>
                      <a:pt x="8111" y="8607"/>
                      <a:pt x="8443" y="8274"/>
                    </a:cubicBezTo>
                    <a:cubicBezTo>
                      <a:pt x="9104" y="7610"/>
                      <a:pt x="9104" y="6535"/>
                      <a:pt x="8440" y="5873"/>
                    </a:cubicBezTo>
                    <a:lnTo>
                      <a:pt x="6957" y="4388"/>
                    </a:lnTo>
                    <a:lnTo>
                      <a:pt x="8440" y="2902"/>
                    </a:lnTo>
                    <a:cubicBezTo>
                      <a:pt x="8760" y="2585"/>
                      <a:pt x="8938" y="2153"/>
                      <a:pt x="8938" y="1703"/>
                    </a:cubicBezTo>
                    <a:cubicBezTo>
                      <a:pt x="8938" y="1018"/>
                      <a:pt x="8524" y="399"/>
                      <a:pt x="7893" y="133"/>
                    </a:cubicBezTo>
                    <a:cubicBezTo>
                      <a:pt x="7682" y="46"/>
                      <a:pt x="7460" y="3"/>
                      <a:pt x="7239" y="3"/>
                    </a:cubicBezTo>
                    <a:cubicBezTo>
                      <a:pt x="6799" y="3"/>
                      <a:pt x="6366" y="174"/>
                      <a:pt x="6042" y="496"/>
                    </a:cubicBezTo>
                    <a:lnTo>
                      <a:pt x="4554" y="1930"/>
                    </a:lnTo>
                    <a:lnTo>
                      <a:pt x="3065" y="496"/>
                    </a:lnTo>
                    <a:cubicBezTo>
                      <a:pt x="2733" y="165"/>
                      <a:pt x="2299" y="0"/>
                      <a:pt x="1865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86" name="Google Shape;86;p14"/>
          <p:cNvGrpSpPr/>
          <p:nvPr/>
        </p:nvGrpSpPr>
        <p:grpSpPr>
          <a:xfrm>
            <a:off x="5" y="1984326"/>
            <a:ext cx="5765809" cy="858987"/>
            <a:chOff x="470447" y="1984326"/>
            <a:chExt cx="4031470" cy="858987"/>
          </a:xfrm>
        </p:grpSpPr>
        <p:sp>
          <p:nvSpPr>
            <p:cNvPr id="87" name="Google Shape;87;p14"/>
            <p:cNvSpPr/>
            <p:nvPr/>
          </p:nvSpPr>
          <p:spPr>
            <a:xfrm>
              <a:off x="1123339" y="1984326"/>
              <a:ext cx="502982" cy="858987"/>
            </a:xfrm>
            <a:custGeom>
              <a:rect b="b" l="l" r="r" t="t"/>
              <a:pathLst>
                <a:path extrusionOk="0" h="36340" w="21279">
                  <a:moveTo>
                    <a:pt x="21278" y="1"/>
                  </a:moveTo>
                  <a:lnTo>
                    <a:pt x="1" y="21510"/>
                  </a:lnTo>
                  <a:lnTo>
                    <a:pt x="1" y="36340"/>
                  </a:lnTo>
                  <a:lnTo>
                    <a:pt x="21278" y="29118"/>
                  </a:lnTo>
                  <a:lnTo>
                    <a:pt x="21278" y="1"/>
                  </a:lnTo>
                  <a:close/>
                </a:path>
              </a:pathLst>
            </a:custGeom>
            <a:solidFill>
              <a:srgbClr val="CD6F8C"/>
            </a:solidFill>
            <a:ln cap="flat" cmpd="sng" w="9525">
              <a:solidFill>
                <a:srgbClr val="CD6F8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626297" y="1984326"/>
              <a:ext cx="2875620" cy="688300"/>
            </a:xfrm>
            <a:custGeom>
              <a:rect b="b" l="l" r="r" t="t"/>
              <a:pathLst>
                <a:path extrusionOk="0" h="29119" w="121655">
                  <a:moveTo>
                    <a:pt x="0" y="1"/>
                  </a:moveTo>
                  <a:lnTo>
                    <a:pt x="0" y="29118"/>
                  </a:lnTo>
                  <a:lnTo>
                    <a:pt x="107135" y="29118"/>
                  </a:lnTo>
                  <a:cubicBezTo>
                    <a:pt x="115207" y="29118"/>
                    <a:pt x="121655" y="22568"/>
                    <a:pt x="121655" y="14521"/>
                  </a:cubicBezTo>
                  <a:cubicBezTo>
                    <a:pt x="121655" y="6552"/>
                    <a:pt x="115207" y="1"/>
                    <a:pt x="107135" y="1"/>
                  </a:cubicBezTo>
                  <a:close/>
                </a:path>
              </a:pathLst>
            </a:custGeom>
            <a:solidFill>
              <a:srgbClr val="B33F62"/>
            </a:solidFill>
            <a:ln cap="flat" cmpd="sng" w="9525">
              <a:solidFill>
                <a:srgbClr val="B33F6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470447" y="2492769"/>
              <a:ext cx="652915" cy="350544"/>
            </a:xfrm>
            <a:custGeom>
              <a:rect b="b" l="l" r="r" t="t"/>
              <a:pathLst>
                <a:path extrusionOk="0" h="14830" w="27622">
                  <a:moveTo>
                    <a:pt x="0" y="0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0"/>
                  </a:lnTo>
                  <a:close/>
                </a:path>
              </a:pathLst>
            </a:custGeom>
            <a:solidFill>
              <a:srgbClr val="DE9AAE"/>
            </a:solidFill>
            <a:ln cap="flat" cmpd="sng" w="9525">
              <a:solidFill>
                <a:srgbClr val="DE9AA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3860453" y="2093576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2164305" y="2145626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Définition 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92" name="Google Shape;92;p14"/>
            <p:cNvGrpSpPr/>
            <p:nvPr/>
          </p:nvGrpSpPr>
          <p:grpSpPr>
            <a:xfrm>
              <a:off x="3905751" y="2138874"/>
              <a:ext cx="379205" cy="379205"/>
              <a:chOff x="1487200" y="4993750"/>
              <a:chExt cx="483125" cy="483125"/>
            </a:xfrm>
          </p:grpSpPr>
          <p:sp>
            <p:nvSpPr>
              <p:cNvPr id="93" name="Google Shape;93;p14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rect b="b" l="l" r="r" t="t"/>
                <a:pathLst>
                  <a:path extrusionOk="0" h="7309" w="10014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95" name="Google Shape;95;p14"/>
          <p:cNvGrpSpPr/>
          <p:nvPr/>
        </p:nvGrpSpPr>
        <p:grpSpPr>
          <a:xfrm>
            <a:off x="5" y="2672603"/>
            <a:ext cx="5347320" cy="688915"/>
            <a:chOff x="470447" y="2672603"/>
            <a:chExt cx="3738862" cy="688915"/>
          </a:xfrm>
        </p:grpSpPr>
        <p:sp>
          <p:nvSpPr>
            <p:cNvPr id="96" name="Google Shape;96;p14"/>
            <p:cNvSpPr/>
            <p:nvPr/>
          </p:nvSpPr>
          <p:spPr>
            <a:xfrm>
              <a:off x="1123339" y="2672603"/>
              <a:ext cx="502982" cy="688915"/>
            </a:xfrm>
            <a:custGeom>
              <a:rect b="b" l="l" r="r" t="t"/>
              <a:pathLst>
                <a:path extrusionOk="0" h="29145" w="21279">
                  <a:moveTo>
                    <a:pt x="21278" y="0"/>
                  </a:moveTo>
                  <a:lnTo>
                    <a:pt x="1" y="7222"/>
                  </a:lnTo>
                  <a:lnTo>
                    <a:pt x="1" y="21923"/>
                  </a:lnTo>
                  <a:lnTo>
                    <a:pt x="21278" y="29144"/>
                  </a:lnTo>
                  <a:lnTo>
                    <a:pt x="21278" y="0"/>
                  </a:lnTo>
                  <a:close/>
                </a:path>
              </a:pathLst>
            </a:custGeom>
            <a:solidFill>
              <a:srgbClr val="B056AF"/>
            </a:solidFill>
            <a:ln cap="flat" cmpd="sng" w="9525">
              <a:solidFill>
                <a:srgbClr val="B056A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626297" y="2672603"/>
              <a:ext cx="2583011" cy="688915"/>
            </a:xfrm>
            <a:custGeom>
              <a:rect b="b" l="l" r="r" t="t"/>
              <a:pathLst>
                <a:path extrusionOk="0" h="29145" w="109276">
                  <a:moveTo>
                    <a:pt x="0" y="0"/>
                  </a:moveTo>
                  <a:lnTo>
                    <a:pt x="0" y="29144"/>
                  </a:lnTo>
                  <a:lnTo>
                    <a:pt x="94678" y="29144"/>
                  </a:lnTo>
                  <a:cubicBezTo>
                    <a:pt x="102725" y="29144"/>
                    <a:pt x="109275" y="22567"/>
                    <a:pt x="109275" y="14521"/>
                  </a:cubicBezTo>
                  <a:cubicBezTo>
                    <a:pt x="109275" y="6577"/>
                    <a:pt x="102725" y="0"/>
                    <a:pt x="94678" y="0"/>
                  </a:cubicBezTo>
                  <a:close/>
                </a:path>
              </a:pathLst>
            </a:custGeom>
            <a:solidFill>
              <a:srgbClr val="7B1E7A"/>
            </a:solidFill>
            <a:ln cap="flat" cmpd="sng" w="9525">
              <a:solidFill>
                <a:srgbClr val="7B1E7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70447" y="2843289"/>
              <a:ext cx="652915" cy="347519"/>
            </a:xfrm>
            <a:custGeom>
              <a:rect b="b" l="l" r="r" t="t"/>
              <a:pathLst>
                <a:path extrusionOk="0" h="14702" w="27622">
                  <a:moveTo>
                    <a:pt x="0" y="1"/>
                  </a:moveTo>
                  <a:lnTo>
                    <a:pt x="0" y="14702"/>
                  </a:lnTo>
                  <a:lnTo>
                    <a:pt x="27622" y="14702"/>
                  </a:lnTo>
                  <a:lnTo>
                    <a:pt x="27622" y="1"/>
                  </a:lnTo>
                  <a:close/>
                </a:path>
              </a:pathLst>
            </a:custGeom>
            <a:solidFill>
              <a:srgbClr val="D794D6"/>
            </a:solidFill>
            <a:ln cap="flat" cmpd="sng" w="9525">
              <a:solidFill>
                <a:srgbClr val="D794D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568155" y="2782160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>
              <a:off x="2164309" y="2834210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Ideation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01" name="Google Shape;101;p14"/>
            <p:cNvGrpSpPr/>
            <p:nvPr/>
          </p:nvGrpSpPr>
          <p:grpSpPr>
            <a:xfrm>
              <a:off x="3613441" y="2826774"/>
              <a:ext cx="379205" cy="379205"/>
              <a:chOff x="1487200" y="4993750"/>
              <a:chExt cx="483125" cy="483125"/>
            </a:xfrm>
          </p:grpSpPr>
          <p:sp>
            <p:nvSpPr>
              <p:cNvPr id="102" name="Google Shape;102;p14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rect b="b" l="l" r="r" t="t"/>
                <a:pathLst>
                  <a:path extrusionOk="0" h="7309" w="10014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04" name="Google Shape;104;p14"/>
          <p:cNvGrpSpPr/>
          <p:nvPr/>
        </p:nvGrpSpPr>
        <p:grpSpPr>
          <a:xfrm>
            <a:off x="5" y="3190784"/>
            <a:ext cx="4991338" cy="858987"/>
            <a:chOff x="470447" y="3190784"/>
            <a:chExt cx="3489958" cy="858987"/>
          </a:xfrm>
        </p:grpSpPr>
        <p:sp>
          <p:nvSpPr>
            <p:cNvPr id="105" name="Google Shape;105;p14"/>
            <p:cNvSpPr/>
            <p:nvPr/>
          </p:nvSpPr>
          <p:spPr>
            <a:xfrm>
              <a:off x="1123339" y="3190784"/>
              <a:ext cx="502982" cy="858987"/>
            </a:xfrm>
            <a:custGeom>
              <a:rect b="b" l="l" r="r" t="t"/>
              <a:pathLst>
                <a:path extrusionOk="0" h="36340" w="21279">
                  <a:moveTo>
                    <a:pt x="1" y="1"/>
                  </a:moveTo>
                  <a:lnTo>
                    <a:pt x="1" y="14830"/>
                  </a:lnTo>
                  <a:lnTo>
                    <a:pt x="21278" y="36340"/>
                  </a:lnTo>
                  <a:lnTo>
                    <a:pt x="21278" y="72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451A4"/>
            </a:solidFill>
            <a:ln cap="flat" cmpd="sng" w="9525">
              <a:solidFill>
                <a:srgbClr val="7451A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626297" y="3361494"/>
              <a:ext cx="2298912" cy="688277"/>
            </a:xfrm>
            <a:custGeom>
              <a:rect b="b" l="l" r="r" t="t"/>
              <a:pathLst>
                <a:path extrusionOk="0" h="29118" w="97257">
                  <a:moveTo>
                    <a:pt x="0" y="0"/>
                  </a:moveTo>
                  <a:lnTo>
                    <a:pt x="0" y="29118"/>
                  </a:lnTo>
                  <a:lnTo>
                    <a:pt x="82737" y="29118"/>
                  </a:lnTo>
                  <a:cubicBezTo>
                    <a:pt x="90706" y="29118"/>
                    <a:pt x="97257" y="22567"/>
                    <a:pt x="97257" y="14494"/>
                  </a:cubicBezTo>
                  <a:cubicBezTo>
                    <a:pt x="97257" y="6551"/>
                    <a:pt x="90706" y="0"/>
                    <a:pt x="82737" y="0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70447" y="3190784"/>
              <a:ext cx="652915" cy="350568"/>
            </a:xfrm>
            <a:custGeom>
              <a:rect b="b" l="l" r="r" t="t"/>
              <a:pathLst>
                <a:path extrusionOk="0" h="14831" w="27622">
                  <a:moveTo>
                    <a:pt x="0" y="1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1"/>
                  </a:lnTo>
                  <a:close/>
                </a:path>
              </a:pathLst>
            </a:custGeom>
            <a:solidFill>
              <a:srgbClr val="997DC1"/>
            </a:solidFill>
            <a:ln cap="flat" cmpd="sng" w="9525">
              <a:solidFill>
                <a:srgbClr val="997D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3283595" y="3470733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 txBox="1"/>
            <p:nvPr/>
          </p:nvSpPr>
          <p:spPr>
            <a:xfrm>
              <a:off x="2164305" y="3522783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Prototype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0" name="Google Shape;110;p14"/>
            <p:cNvGrpSpPr/>
            <p:nvPr/>
          </p:nvGrpSpPr>
          <p:grpSpPr>
            <a:xfrm>
              <a:off x="3330354" y="3516550"/>
              <a:ext cx="376306" cy="376306"/>
              <a:chOff x="2081650" y="4993750"/>
              <a:chExt cx="483125" cy="483125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208165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3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0"/>
                      <a:pt x="11824" y="18193"/>
                      <a:pt x="9663" y="18193"/>
                    </a:cubicBezTo>
                    <a:cubicBezTo>
                      <a:pt x="7501" y="18193"/>
                      <a:pt x="5342" y="17350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1" y="1133"/>
                      <a:pt x="9663" y="1133"/>
                    </a:cubicBezTo>
                    <a:close/>
                    <a:moveTo>
                      <a:pt x="9663" y="1"/>
                    </a:moveTo>
                    <a:cubicBezTo>
                      <a:pt x="7117" y="1"/>
                      <a:pt x="4699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9" y="18310"/>
                      <a:pt x="7117" y="19325"/>
                      <a:pt x="9663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3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2209375" y="5125625"/>
                <a:ext cx="227600" cy="219350"/>
              </a:xfrm>
              <a:custGeom>
                <a:rect b="b" l="l" r="r" t="t"/>
                <a:pathLst>
                  <a:path extrusionOk="0" h="8774" w="9104">
                    <a:moveTo>
                      <a:pt x="7232" y="1143"/>
                    </a:moveTo>
                    <a:cubicBezTo>
                      <a:pt x="7377" y="1143"/>
                      <a:pt x="7522" y="1198"/>
                      <a:pt x="7633" y="1308"/>
                    </a:cubicBezTo>
                    <a:cubicBezTo>
                      <a:pt x="7851" y="1528"/>
                      <a:pt x="7854" y="1882"/>
                      <a:pt x="7639" y="2102"/>
                    </a:cubicBezTo>
                    <a:lnTo>
                      <a:pt x="5755" y="3986"/>
                    </a:lnTo>
                    <a:cubicBezTo>
                      <a:pt x="5532" y="4210"/>
                      <a:pt x="5532" y="4566"/>
                      <a:pt x="5755" y="4789"/>
                    </a:cubicBezTo>
                    <a:lnTo>
                      <a:pt x="7639" y="6673"/>
                    </a:lnTo>
                    <a:cubicBezTo>
                      <a:pt x="7854" y="6894"/>
                      <a:pt x="7851" y="7247"/>
                      <a:pt x="7633" y="7468"/>
                    </a:cubicBezTo>
                    <a:cubicBezTo>
                      <a:pt x="7522" y="7577"/>
                      <a:pt x="7377" y="7633"/>
                      <a:pt x="7232" y="7633"/>
                    </a:cubicBezTo>
                    <a:cubicBezTo>
                      <a:pt x="7090" y="7633"/>
                      <a:pt x="6948" y="7580"/>
                      <a:pt x="6839" y="7474"/>
                    </a:cubicBezTo>
                    <a:lnTo>
                      <a:pt x="6830" y="7468"/>
                    </a:lnTo>
                    <a:lnTo>
                      <a:pt x="4946" y="5650"/>
                    </a:lnTo>
                    <a:cubicBezTo>
                      <a:pt x="4836" y="5544"/>
                      <a:pt x="4695" y="5491"/>
                      <a:pt x="4554" y="5491"/>
                    </a:cubicBezTo>
                    <a:cubicBezTo>
                      <a:pt x="4412" y="5491"/>
                      <a:pt x="4271" y="5544"/>
                      <a:pt x="4161" y="5650"/>
                    </a:cubicBezTo>
                    <a:lnTo>
                      <a:pt x="2277" y="7468"/>
                    </a:lnTo>
                    <a:lnTo>
                      <a:pt x="2268" y="7474"/>
                    </a:lnTo>
                    <a:cubicBezTo>
                      <a:pt x="2159" y="7580"/>
                      <a:pt x="2017" y="7633"/>
                      <a:pt x="1875" y="7633"/>
                    </a:cubicBezTo>
                    <a:cubicBezTo>
                      <a:pt x="1730" y="7633"/>
                      <a:pt x="1585" y="7577"/>
                      <a:pt x="1474" y="7468"/>
                    </a:cubicBezTo>
                    <a:cubicBezTo>
                      <a:pt x="1256" y="7247"/>
                      <a:pt x="1253" y="6894"/>
                      <a:pt x="1468" y="6673"/>
                    </a:cubicBezTo>
                    <a:lnTo>
                      <a:pt x="3352" y="4789"/>
                    </a:lnTo>
                    <a:cubicBezTo>
                      <a:pt x="3575" y="4566"/>
                      <a:pt x="3575" y="4210"/>
                      <a:pt x="3352" y="3986"/>
                    </a:cubicBezTo>
                    <a:lnTo>
                      <a:pt x="1468" y="2102"/>
                    </a:lnTo>
                    <a:cubicBezTo>
                      <a:pt x="1253" y="1882"/>
                      <a:pt x="1256" y="1528"/>
                      <a:pt x="1474" y="1308"/>
                    </a:cubicBezTo>
                    <a:cubicBezTo>
                      <a:pt x="1585" y="1198"/>
                      <a:pt x="1730" y="1143"/>
                      <a:pt x="1875" y="1143"/>
                    </a:cubicBezTo>
                    <a:cubicBezTo>
                      <a:pt x="2017" y="1143"/>
                      <a:pt x="2159" y="1196"/>
                      <a:pt x="2268" y="1302"/>
                    </a:cubicBezTo>
                    <a:lnTo>
                      <a:pt x="2277" y="1308"/>
                    </a:lnTo>
                    <a:lnTo>
                      <a:pt x="4161" y="3126"/>
                    </a:lnTo>
                    <a:cubicBezTo>
                      <a:pt x="4271" y="3231"/>
                      <a:pt x="4412" y="3284"/>
                      <a:pt x="4554" y="3284"/>
                    </a:cubicBezTo>
                    <a:cubicBezTo>
                      <a:pt x="4695" y="3284"/>
                      <a:pt x="4836" y="3231"/>
                      <a:pt x="4946" y="3126"/>
                    </a:cubicBezTo>
                    <a:lnTo>
                      <a:pt x="6830" y="1308"/>
                    </a:lnTo>
                    <a:lnTo>
                      <a:pt x="6839" y="1302"/>
                    </a:lnTo>
                    <a:cubicBezTo>
                      <a:pt x="6948" y="1196"/>
                      <a:pt x="7090" y="1143"/>
                      <a:pt x="7232" y="1143"/>
                    </a:cubicBezTo>
                    <a:close/>
                    <a:moveTo>
                      <a:pt x="1865" y="0"/>
                    </a:moveTo>
                    <a:cubicBezTo>
                      <a:pt x="1430" y="0"/>
                      <a:pt x="995" y="166"/>
                      <a:pt x="664" y="499"/>
                    </a:cubicBezTo>
                    <a:cubicBezTo>
                      <a:pt x="0" y="1163"/>
                      <a:pt x="3" y="2241"/>
                      <a:pt x="667" y="2902"/>
                    </a:cubicBezTo>
                    <a:lnTo>
                      <a:pt x="2153" y="4388"/>
                    </a:lnTo>
                    <a:lnTo>
                      <a:pt x="667" y="5873"/>
                    </a:lnTo>
                    <a:cubicBezTo>
                      <a:pt x="0" y="6535"/>
                      <a:pt x="0" y="7610"/>
                      <a:pt x="661" y="8274"/>
                    </a:cubicBezTo>
                    <a:cubicBezTo>
                      <a:pt x="995" y="8607"/>
                      <a:pt x="1431" y="8774"/>
                      <a:pt x="1868" y="8774"/>
                    </a:cubicBezTo>
                    <a:cubicBezTo>
                      <a:pt x="2301" y="8774"/>
                      <a:pt x="2734" y="8609"/>
                      <a:pt x="3065" y="8280"/>
                    </a:cubicBezTo>
                    <a:lnTo>
                      <a:pt x="4554" y="6846"/>
                    </a:lnTo>
                    <a:lnTo>
                      <a:pt x="6042" y="8280"/>
                    </a:lnTo>
                    <a:cubicBezTo>
                      <a:pt x="6373" y="8609"/>
                      <a:pt x="6806" y="8774"/>
                      <a:pt x="7239" y="8774"/>
                    </a:cubicBezTo>
                    <a:cubicBezTo>
                      <a:pt x="7675" y="8774"/>
                      <a:pt x="8111" y="8607"/>
                      <a:pt x="8443" y="8274"/>
                    </a:cubicBezTo>
                    <a:cubicBezTo>
                      <a:pt x="9104" y="7610"/>
                      <a:pt x="9104" y="6535"/>
                      <a:pt x="8440" y="5873"/>
                    </a:cubicBezTo>
                    <a:lnTo>
                      <a:pt x="6957" y="4388"/>
                    </a:lnTo>
                    <a:lnTo>
                      <a:pt x="8440" y="2902"/>
                    </a:lnTo>
                    <a:cubicBezTo>
                      <a:pt x="8760" y="2585"/>
                      <a:pt x="8938" y="2153"/>
                      <a:pt x="8938" y="1703"/>
                    </a:cubicBezTo>
                    <a:cubicBezTo>
                      <a:pt x="8938" y="1018"/>
                      <a:pt x="8524" y="399"/>
                      <a:pt x="7893" y="133"/>
                    </a:cubicBezTo>
                    <a:cubicBezTo>
                      <a:pt x="7682" y="46"/>
                      <a:pt x="7460" y="3"/>
                      <a:pt x="7239" y="3"/>
                    </a:cubicBezTo>
                    <a:cubicBezTo>
                      <a:pt x="6799" y="3"/>
                      <a:pt x="6366" y="174"/>
                      <a:pt x="6042" y="496"/>
                    </a:cubicBezTo>
                    <a:lnTo>
                      <a:pt x="4554" y="1930"/>
                    </a:lnTo>
                    <a:lnTo>
                      <a:pt x="3065" y="496"/>
                    </a:lnTo>
                    <a:cubicBezTo>
                      <a:pt x="2733" y="165"/>
                      <a:pt x="2299" y="0"/>
                      <a:pt x="1865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  <p:grpSp>
        <p:nvGrpSpPr>
          <p:cNvPr id="113" name="Google Shape;113;p14"/>
          <p:cNvGrpSpPr/>
          <p:nvPr/>
        </p:nvGrpSpPr>
        <p:grpSpPr>
          <a:xfrm>
            <a:off x="5" y="1296049"/>
            <a:ext cx="6125035" cy="1196743"/>
            <a:chOff x="470447" y="1296050"/>
            <a:chExt cx="4282642" cy="1196743"/>
          </a:xfrm>
        </p:grpSpPr>
        <p:sp>
          <p:nvSpPr>
            <p:cNvPr id="114" name="Google Shape;114;p14"/>
            <p:cNvSpPr/>
            <p:nvPr/>
          </p:nvSpPr>
          <p:spPr>
            <a:xfrm>
              <a:off x="1123339" y="1296050"/>
              <a:ext cx="502982" cy="1196743"/>
            </a:xfrm>
            <a:custGeom>
              <a:rect b="b" l="l" r="r" t="t"/>
              <a:pathLst>
                <a:path extrusionOk="0" h="50629" w="21279">
                  <a:moveTo>
                    <a:pt x="21278" y="1"/>
                  </a:moveTo>
                  <a:lnTo>
                    <a:pt x="1" y="35799"/>
                  </a:lnTo>
                  <a:lnTo>
                    <a:pt x="1" y="50628"/>
                  </a:lnTo>
                  <a:lnTo>
                    <a:pt x="21278" y="29119"/>
                  </a:lnTo>
                  <a:lnTo>
                    <a:pt x="21278" y="1"/>
                  </a:lnTo>
                  <a:close/>
                </a:path>
              </a:pathLst>
            </a:custGeom>
            <a:solidFill>
              <a:srgbClr val="FF88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1626297" y="1296050"/>
              <a:ext cx="3126792" cy="688300"/>
            </a:xfrm>
            <a:custGeom>
              <a:rect b="b" l="l" r="r" t="t"/>
              <a:pathLst>
                <a:path extrusionOk="0" h="29119" w="132281">
                  <a:moveTo>
                    <a:pt x="0" y="1"/>
                  </a:moveTo>
                  <a:lnTo>
                    <a:pt x="0" y="29119"/>
                  </a:lnTo>
                  <a:lnTo>
                    <a:pt x="117786" y="29119"/>
                  </a:lnTo>
                  <a:cubicBezTo>
                    <a:pt x="125833" y="29119"/>
                    <a:pt x="132281" y="22568"/>
                    <a:pt x="132281" y="14521"/>
                  </a:cubicBezTo>
                  <a:cubicBezTo>
                    <a:pt x="132281" y="6552"/>
                    <a:pt x="125833" y="1"/>
                    <a:pt x="117786" y="1"/>
                  </a:cubicBezTo>
                  <a:close/>
                </a:path>
              </a:pathLst>
            </a:custGeom>
            <a:solidFill>
              <a:srgbClr val="F956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470447" y="2142225"/>
              <a:ext cx="652915" cy="350568"/>
            </a:xfrm>
            <a:custGeom>
              <a:rect b="b" l="l" r="r" t="t"/>
              <a:pathLst>
                <a:path extrusionOk="0" h="14831" w="27622">
                  <a:moveTo>
                    <a:pt x="0" y="1"/>
                  </a:moveTo>
                  <a:lnTo>
                    <a:pt x="0" y="14830"/>
                  </a:lnTo>
                  <a:lnTo>
                    <a:pt x="27622" y="14830"/>
                  </a:lnTo>
                  <a:lnTo>
                    <a:pt x="27622" y="1"/>
                  </a:lnTo>
                  <a:close/>
                </a:path>
              </a:pathLst>
            </a:custGeom>
            <a:solidFill>
              <a:srgbClr val="FFB0AD"/>
            </a:solidFill>
            <a:ln cap="flat" cmpd="sng" w="9525">
              <a:solidFill>
                <a:srgbClr val="FFB0A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4111675" y="1405300"/>
              <a:ext cx="469800" cy="469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4"/>
            <p:cNvSpPr txBox="1"/>
            <p:nvPr/>
          </p:nvSpPr>
          <p:spPr>
            <a:xfrm>
              <a:off x="2164305" y="1457350"/>
              <a:ext cx="17961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Empathie</a:t>
              </a:r>
              <a:endParaRPr sz="1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19" name="Google Shape;119;p14"/>
            <p:cNvGrpSpPr/>
            <p:nvPr/>
          </p:nvGrpSpPr>
          <p:grpSpPr>
            <a:xfrm>
              <a:off x="4154791" y="1452849"/>
              <a:ext cx="379205" cy="379205"/>
              <a:chOff x="1487200" y="4993750"/>
              <a:chExt cx="483125" cy="483125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1487200" y="4993750"/>
                <a:ext cx="483125" cy="483125"/>
              </a:xfrm>
              <a:custGeom>
                <a:rect b="b" l="l" r="r" t="t"/>
                <a:pathLst>
                  <a:path extrusionOk="0" h="19325" w="19325">
                    <a:moveTo>
                      <a:pt x="9662" y="1133"/>
                    </a:moveTo>
                    <a:cubicBezTo>
                      <a:pt x="11824" y="1133"/>
                      <a:pt x="13983" y="1975"/>
                      <a:pt x="15668" y="3657"/>
                    </a:cubicBezTo>
                    <a:cubicBezTo>
                      <a:pt x="19035" y="7027"/>
                      <a:pt x="19035" y="12302"/>
                      <a:pt x="15668" y="15668"/>
                    </a:cubicBezTo>
                    <a:cubicBezTo>
                      <a:pt x="13983" y="17352"/>
                      <a:pt x="11822" y="18193"/>
                      <a:pt x="9661" y="18193"/>
                    </a:cubicBezTo>
                    <a:cubicBezTo>
                      <a:pt x="7500" y="18193"/>
                      <a:pt x="5340" y="17352"/>
                      <a:pt x="3657" y="15668"/>
                    </a:cubicBezTo>
                    <a:cubicBezTo>
                      <a:pt x="290" y="12302"/>
                      <a:pt x="290" y="7024"/>
                      <a:pt x="3657" y="3657"/>
                    </a:cubicBezTo>
                    <a:cubicBezTo>
                      <a:pt x="5342" y="1975"/>
                      <a:pt x="7500" y="1133"/>
                      <a:pt x="9662" y="1133"/>
                    </a:cubicBezTo>
                    <a:close/>
                    <a:moveTo>
                      <a:pt x="9662" y="1"/>
                    </a:moveTo>
                    <a:cubicBezTo>
                      <a:pt x="7117" y="1"/>
                      <a:pt x="4698" y="1015"/>
                      <a:pt x="2857" y="2857"/>
                    </a:cubicBezTo>
                    <a:cubicBezTo>
                      <a:pt x="1015" y="4699"/>
                      <a:pt x="0" y="7117"/>
                      <a:pt x="0" y="9663"/>
                    </a:cubicBezTo>
                    <a:cubicBezTo>
                      <a:pt x="0" y="12208"/>
                      <a:pt x="1015" y="14627"/>
                      <a:pt x="2857" y="16469"/>
                    </a:cubicBezTo>
                    <a:cubicBezTo>
                      <a:pt x="4698" y="18310"/>
                      <a:pt x="7117" y="19325"/>
                      <a:pt x="9662" y="19325"/>
                    </a:cubicBezTo>
                    <a:cubicBezTo>
                      <a:pt x="12208" y="19325"/>
                      <a:pt x="14626" y="18310"/>
                      <a:pt x="16468" y="16469"/>
                    </a:cubicBezTo>
                    <a:cubicBezTo>
                      <a:pt x="18310" y="14627"/>
                      <a:pt x="19325" y="12208"/>
                      <a:pt x="19325" y="9663"/>
                    </a:cubicBezTo>
                    <a:cubicBezTo>
                      <a:pt x="19325" y="7117"/>
                      <a:pt x="18310" y="4699"/>
                      <a:pt x="16468" y="2857"/>
                    </a:cubicBezTo>
                    <a:cubicBezTo>
                      <a:pt x="14626" y="1015"/>
                      <a:pt x="12208" y="1"/>
                      <a:pt x="9662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1602600" y="5143950"/>
                <a:ext cx="250350" cy="182725"/>
              </a:xfrm>
              <a:custGeom>
                <a:rect b="b" l="l" r="r" t="t"/>
                <a:pathLst>
                  <a:path extrusionOk="0" h="7309" w="10014">
                    <a:moveTo>
                      <a:pt x="8149" y="1134"/>
                    </a:moveTo>
                    <a:cubicBezTo>
                      <a:pt x="8294" y="1134"/>
                      <a:pt x="8439" y="1189"/>
                      <a:pt x="8549" y="1300"/>
                    </a:cubicBezTo>
                    <a:cubicBezTo>
                      <a:pt x="8769" y="1520"/>
                      <a:pt x="8769" y="1879"/>
                      <a:pt x="8549" y="2100"/>
                    </a:cubicBezTo>
                    <a:lnTo>
                      <a:pt x="4639" y="6007"/>
                    </a:lnTo>
                    <a:cubicBezTo>
                      <a:pt x="4527" y="6120"/>
                      <a:pt x="4377" y="6177"/>
                      <a:pt x="4227" y="6177"/>
                    </a:cubicBezTo>
                    <a:cubicBezTo>
                      <a:pt x="4081" y="6177"/>
                      <a:pt x="3937" y="6123"/>
                      <a:pt x="3830" y="6016"/>
                    </a:cubicBezTo>
                    <a:lnTo>
                      <a:pt x="1547" y="3748"/>
                    </a:lnTo>
                    <a:cubicBezTo>
                      <a:pt x="1296" y="3534"/>
                      <a:pt x="1281" y="3151"/>
                      <a:pt x="1514" y="2918"/>
                    </a:cubicBezTo>
                    <a:cubicBezTo>
                      <a:pt x="1626" y="2806"/>
                      <a:pt x="1771" y="2750"/>
                      <a:pt x="1916" y="2750"/>
                    </a:cubicBezTo>
                    <a:cubicBezTo>
                      <a:pt x="2074" y="2750"/>
                      <a:pt x="2232" y="2817"/>
                      <a:pt x="2344" y="2948"/>
                    </a:cubicBezTo>
                    <a:lnTo>
                      <a:pt x="3784" y="4388"/>
                    </a:lnTo>
                    <a:cubicBezTo>
                      <a:pt x="3793" y="4401"/>
                      <a:pt x="3805" y="4410"/>
                      <a:pt x="3817" y="4419"/>
                    </a:cubicBezTo>
                    <a:cubicBezTo>
                      <a:pt x="3817" y="4422"/>
                      <a:pt x="3820" y="4422"/>
                      <a:pt x="3823" y="4425"/>
                    </a:cubicBezTo>
                    <a:cubicBezTo>
                      <a:pt x="3934" y="4535"/>
                      <a:pt x="4078" y="4590"/>
                      <a:pt x="4222" y="4590"/>
                    </a:cubicBezTo>
                    <a:cubicBezTo>
                      <a:pt x="4367" y="4590"/>
                      <a:pt x="4512" y="4535"/>
                      <a:pt x="4624" y="4425"/>
                    </a:cubicBezTo>
                    <a:lnTo>
                      <a:pt x="7749" y="1300"/>
                    </a:lnTo>
                    <a:cubicBezTo>
                      <a:pt x="7859" y="1189"/>
                      <a:pt x="8004" y="1134"/>
                      <a:pt x="8149" y="1134"/>
                    </a:cubicBezTo>
                    <a:close/>
                    <a:moveTo>
                      <a:pt x="8146" y="1"/>
                    </a:moveTo>
                    <a:cubicBezTo>
                      <a:pt x="7712" y="1"/>
                      <a:pt x="7279" y="166"/>
                      <a:pt x="6949" y="496"/>
                    </a:cubicBezTo>
                    <a:lnTo>
                      <a:pt x="6946" y="496"/>
                    </a:lnTo>
                    <a:lnTo>
                      <a:pt x="4219" y="3223"/>
                    </a:lnTo>
                    <a:lnTo>
                      <a:pt x="3144" y="2148"/>
                    </a:lnTo>
                    <a:cubicBezTo>
                      <a:pt x="2808" y="1779"/>
                      <a:pt x="2348" y="1594"/>
                      <a:pt x="1887" y="1594"/>
                    </a:cubicBezTo>
                    <a:cubicBezTo>
                      <a:pt x="1453" y="1594"/>
                      <a:pt x="1019" y="1758"/>
                      <a:pt x="686" y="2091"/>
                    </a:cubicBezTo>
                    <a:cubicBezTo>
                      <a:pt x="1" y="2776"/>
                      <a:pt x="28" y="3896"/>
                      <a:pt x="747" y="4549"/>
                    </a:cubicBezTo>
                    <a:lnTo>
                      <a:pt x="3029" y="6819"/>
                    </a:lnTo>
                    <a:cubicBezTo>
                      <a:pt x="3344" y="7131"/>
                      <a:pt x="3768" y="7308"/>
                      <a:pt x="4214" y="7308"/>
                    </a:cubicBezTo>
                    <a:cubicBezTo>
                      <a:pt x="4218" y="7308"/>
                      <a:pt x="4221" y="7308"/>
                      <a:pt x="4225" y="7308"/>
                    </a:cubicBezTo>
                    <a:cubicBezTo>
                      <a:pt x="4678" y="7308"/>
                      <a:pt x="5116" y="7127"/>
                      <a:pt x="5439" y="6807"/>
                    </a:cubicBezTo>
                    <a:lnTo>
                      <a:pt x="9349" y="2900"/>
                    </a:lnTo>
                    <a:cubicBezTo>
                      <a:pt x="10013" y="2236"/>
                      <a:pt x="10013" y="1161"/>
                      <a:pt x="9349" y="499"/>
                    </a:cubicBezTo>
                    <a:cubicBezTo>
                      <a:pt x="9017" y="167"/>
                      <a:pt x="8581" y="1"/>
                      <a:pt x="8146" y="1"/>
                    </a:cubicBez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L’empathie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127" name="Google Shape;127;p15"/>
          <p:cNvGrpSpPr/>
          <p:nvPr/>
        </p:nvGrpSpPr>
        <p:grpSpPr>
          <a:xfrm>
            <a:off x="979349" y="1473175"/>
            <a:ext cx="3259485" cy="1112244"/>
            <a:chOff x="979349" y="1473175"/>
            <a:chExt cx="3259485" cy="1112244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979349" y="1473175"/>
              <a:ext cx="3259485" cy="1112244"/>
              <a:chOff x="979349" y="1473175"/>
              <a:chExt cx="3259485" cy="1112244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1554985" y="1473175"/>
                <a:ext cx="2540901" cy="1112244"/>
              </a:xfrm>
              <a:custGeom>
                <a:rect b="b" l="l" r="r" t="t"/>
                <a:pathLst>
                  <a:path extrusionOk="0" h="47219" w="107871">
                    <a:moveTo>
                      <a:pt x="93785" y="1"/>
                    </a:moveTo>
                    <a:lnTo>
                      <a:pt x="0" y="13384"/>
                    </a:lnTo>
                    <a:lnTo>
                      <a:pt x="16191" y="47219"/>
                    </a:lnTo>
                    <a:lnTo>
                      <a:pt x="51178" y="34988"/>
                    </a:lnTo>
                    <a:lnTo>
                      <a:pt x="107870" y="11705"/>
                    </a:lnTo>
                    <a:lnTo>
                      <a:pt x="93785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1013599" y="1606007"/>
                <a:ext cx="3197968" cy="863715"/>
              </a:xfrm>
              <a:custGeom>
                <a:rect b="b" l="l" r="r" t="t"/>
                <a:pathLst>
                  <a:path extrusionOk="0" h="36668" w="135766">
                    <a:moveTo>
                      <a:pt x="1" y="1"/>
                    </a:moveTo>
                    <a:lnTo>
                      <a:pt x="1" y="36668"/>
                    </a:lnTo>
                    <a:lnTo>
                      <a:pt x="135766" y="36668"/>
                    </a:lnTo>
                    <a:lnTo>
                      <a:pt x="135766" y="1"/>
                    </a:lnTo>
                    <a:close/>
                  </a:path>
                </a:pathLst>
              </a:custGeom>
              <a:solidFill>
                <a:srgbClr val="F9564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3764177" y="1473175"/>
                <a:ext cx="474657" cy="1112244"/>
              </a:xfrm>
              <a:custGeom>
                <a:rect b="b" l="l" r="r" t="t"/>
                <a:pathLst>
                  <a:path extrusionOk="0" h="47219" w="20151">
                    <a:moveTo>
                      <a:pt x="0" y="1"/>
                    </a:moveTo>
                    <a:lnTo>
                      <a:pt x="10326" y="42307"/>
                    </a:lnTo>
                    <a:lnTo>
                      <a:pt x="16065" y="47219"/>
                    </a:lnTo>
                    <a:lnTo>
                      <a:pt x="20151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979349" y="1473175"/>
                <a:ext cx="956993" cy="1112244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15"/>
            <p:cNvGrpSpPr/>
            <p:nvPr/>
          </p:nvGrpSpPr>
          <p:grpSpPr>
            <a:xfrm>
              <a:off x="2095319" y="1585628"/>
              <a:ext cx="1922094" cy="884143"/>
              <a:chOff x="2966550" y="1374876"/>
              <a:chExt cx="2040006" cy="938382"/>
            </a:xfrm>
          </p:grpSpPr>
          <p:sp>
            <p:nvSpPr>
              <p:cNvPr id="134" name="Google Shape;134;p15"/>
              <p:cNvSpPr txBox="1"/>
              <p:nvPr/>
            </p:nvSpPr>
            <p:spPr>
              <a:xfrm>
                <a:off x="2966556" y="1662258"/>
                <a:ext cx="2040000" cy="651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J’ai quoi à faire aujourd’hui</a:t>
                </a:r>
                <a:endParaRPr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35" name="Google Shape;135;p15"/>
              <p:cNvSpPr txBox="1"/>
              <p:nvPr/>
            </p:nvSpPr>
            <p:spPr>
              <a:xfrm>
                <a:off x="2966550" y="1374876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Dit :</a:t>
                </a:r>
                <a:endParaRPr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36" name="Google Shape;136;p15"/>
            <p:cNvGrpSpPr/>
            <p:nvPr/>
          </p:nvGrpSpPr>
          <p:grpSpPr>
            <a:xfrm>
              <a:off x="1154127" y="1753479"/>
              <a:ext cx="541063" cy="551636"/>
              <a:chOff x="1154127" y="1753475"/>
              <a:chExt cx="541063" cy="551636"/>
            </a:xfrm>
          </p:grpSpPr>
          <p:sp>
            <p:nvSpPr>
              <p:cNvPr id="137" name="Google Shape;137;p15"/>
              <p:cNvSpPr/>
              <p:nvPr/>
            </p:nvSpPr>
            <p:spPr>
              <a:xfrm>
                <a:off x="1154127" y="1753475"/>
                <a:ext cx="541063" cy="551636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rgbClr val="F9564F"/>
              </a:solidFill>
              <a:ln cap="flat" cmpd="sng" w="19050">
                <a:solidFill>
                  <a:srgbClr val="F956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1250600" y="1877648"/>
                <a:ext cx="248258" cy="303281"/>
              </a:xfrm>
              <a:custGeom>
                <a:rect b="b" l="l" r="r" t="t"/>
                <a:pathLst>
                  <a:path extrusionOk="0" h="5452" w="7439">
                    <a:moveTo>
                      <a:pt x="6688" y="0"/>
                    </a:moveTo>
                    <a:cubicBezTo>
                      <a:pt x="6501" y="0"/>
                      <a:pt x="6317" y="85"/>
                      <a:pt x="6171" y="248"/>
                    </a:cubicBezTo>
                    <a:lnTo>
                      <a:pt x="3103" y="3717"/>
                    </a:lnTo>
                    <a:lnTo>
                      <a:pt x="1301" y="1349"/>
                    </a:lnTo>
                    <a:cubicBezTo>
                      <a:pt x="1183" y="1171"/>
                      <a:pt x="982" y="1075"/>
                      <a:pt x="776" y="1075"/>
                    </a:cubicBezTo>
                    <a:cubicBezTo>
                      <a:pt x="634" y="1075"/>
                      <a:pt x="490" y="1120"/>
                      <a:pt x="367" y="1215"/>
                    </a:cubicBezTo>
                    <a:cubicBezTo>
                      <a:pt x="67" y="1415"/>
                      <a:pt x="0" y="1849"/>
                      <a:pt x="234" y="2149"/>
                    </a:cubicBezTo>
                    <a:lnTo>
                      <a:pt x="2502" y="5185"/>
                    </a:lnTo>
                    <a:cubicBezTo>
                      <a:pt x="2602" y="5352"/>
                      <a:pt x="2802" y="5452"/>
                      <a:pt x="3002" y="5452"/>
                    </a:cubicBezTo>
                    <a:lnTo>
                      <a:pt x="3036" y="5452"/>
                    </a:lnTo>
                    <a:cubicBezTo>
                      <a:pt x="3236" y="5452"/>
                      <a:pt x="3436" y="5385"/>
                      <a:pt x="3570" y="5251"/>
                    </a:cubicBezTo>
                    <a:lnTo>
                      <a:pt x="7205" y="1149"/>
                    </a:lnTo>
                    <a:cubicBezTo>
                      <a:pt x="7439" y="848"/>
                      <a:pt x="7406" y="415"/>
                      <a:pt x="7139" y="181"/>
                    </a:cubicBezTo>
                    <a:cubicBezTo>
                      <a:pt x="7002" y="60"/>
                      <a:pt x="6844" y="0"/>
                      <a:pt x="66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" name="Google Shape;139;p15"/>
          <p:cNvGrpSpPr/>
          <p:nvPr/>
        </p:nvGrpSpPr>
        <p:grpSpPr>
          <a:xfrm>
            <a:off x="979349" y="3149575"/>
            <a:ext cx="3259485" cy="1112244"/>
            <a:chOff x="979349" y="3149575"/>
            <a:chExt cx="3259485" cy="1112244"/>
          </a:xfrm>
        </p:grpSpPr>
        <p:grpSp>
          <p:nvGrpSpPr>
            <p:cNvPr id="140" name="Google Shape;140;p15"/>
            <p:cNvGrpSpPr/>
            <p:nvPr/>
          </p:nvGrpSpPr>
          <p:grpSpPr>
            <a:xfrm>
              <a:off x="979349" y="3149575"/>
              <a:ext cx="3259485" cy="1112244"/>
              <a:chOff x="979349" y="3149575"/>
              <a:chExt cx="3259485" cy="1112244"/>
            </a:xfrm>
          </p:grpSpPr>
          <p:sp>
            <p:nvSpPr>
              <p:cNvPr id="141" name="Google Shape;141;p15"/>
              <p:cNvSpPr/>
              <p:nvPr/>
            </p:nvSpPr>
            <p:spPr>
              <a:xfrm>
                <a:off x="1554985" y="3149575"/>
                <a:ext cx="2540901" cy="1112244"/>
              </a:xfrm>
              <a:custGeom>
                <a:rect b="b" l="l" r="r" t="t"/>
                <a:pathLst>
                  <a:path extrusionOk="0" h="47219" w="107871">
                    <a:moveTo>
                      <a:pt x="93785" y="1"/>
                    </a:moveTo>
                    <a:lnTo>
                      <a:pt x="0" y="13384"/>
                    </a:lnTo>
                    <a:lnTo>
                      <a:pt x="16191" y="47219"/>
                    </a:lnTo>
                    <a:lnTo>
                      <a:pt x="51178" y="34988"/>
                    </a:lnTo>
                    <a:lnTo>
                      <a:pt x="107870" y="11705"/>
                    </a:lnTo>
                    <a:lnTo>
                      <a:pt x="93785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1013599" y="3282407"/>
                <a:ext cx="3197968" cy="863715"/>
              </a:xfrm>
              <a:custGeom>
                <a:rect b="b" l="l" r="r" t="t"/>
                <a:pathLst>
                  <a:path extrusionOk="0" h="36668" w="135766">
                    <a:moveTo>
                      <a:pt x="1" y="1"/>
                    </a:moveTo>
                    <a:lnTo>
                      <a:pt x="1" y="36668"/>
                    </a:lnTo>
                    <a:lnTo>
                      <a:pt x="135766" y="36668"/>
                    </a:lnTo>
                    <a:lnTo>
                      <a:pt x="135766" y="1"/>
                    </a:ln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764177" y="3149575"/>
                <a:ext cx="474657" cy="1112244"/>
              </a:xfrm>
              <a:custGeom>
                <a:rect b="b" l="l" r="r" t="t"/>
                <a:pathLst>
                  <a:path extrusionOk="0" h="47219" w="20151">
                    <a:moveTo>
                      <a:pt x="0" y="1"/>
                    </a:moveTo>
                    <a:lnTo>
                      <a:pt x="10326" y="42307"/>
                    </a:lnTo>
                    <a:lnTo>
                      <a:pt x="16065" y="47219"/>
                    </a:lnTo>
                    <a:lnTo>
                      <a:pt x="20151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979349" y="3149575"/>
                <a:ext cx="956993" cy="1112244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15"/>
            <p:cNvGrpSpPr/>
            <p:nvPr/>
          </p:nvGrpSpPr>
          <p:grpSpPr>
            <a:xfrm>
              <a:off x="2095319" y="3262028"/>
              <a:ext cx="1922088" cy="751969"/>
              <a:chOff x="2966550" y="1374876"/>
              <a:chExt cx="2040000" cy="798099"/>
            </a:xfrm>
          </p:grpSpPr>
          <p:sp>
            <p:nvSpPr>
              <p:cNvPr id="146" name="Google Shape;146;p15"/>
              <p:cNvSpPr txBox="1"/>
              <p:nvPr/>
            </p:nvSpPr>
            <p:spPr>
              <a:xfrm>
                <a:off x="2966550" y="1807275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- </a:t>
                </a:r>
                <a:r>
                  <a:rPr lang="en" sz="1200">
                    <a:solidFill>
                      <a:schemeClr val="l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Peur d’oublier quelque chose</a:t>
                </a:r>
                <a:endParaRPr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47" name="Google Shape;147;p15"/>
              <p:cNvSpPr txBox="1"/>
              <p:nvPr/>
            </p:nvSpPr>
            <p:spPr>
              <a:xfrm>
                <a:off x="2966550" y="1374876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Sent</a:t>
                </a:r>
                <a:endParaRPr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48" name="Google Shape;148;p15"/>
            <p:cNvGrpSpPr/>
            <p:nvPr/>
          </p:nvGrpSpPr>
          <p:grpSpPr>
            <a:xfrm>
              <a:off x="1142289" y="3429879"/>
              <a:ext cx="541063" cy="551636"/>
              <a:chOff x="1142289" y="3457500"/>
              <a:chExt cx="541063" cy="551636"/>
            </a:xfrm>
          </p:grpSpPr>
          <p:sp>
            <p:nvSpPr>
              <p:cNvPr id="149" name="Google Shape;149;p15"/>
              <p:cNvSpPr/>
              <p:nvPr/>
            </p:nvSpPr>
            <p:spPr>
              <a:xfrm>
                <a:off x="1142289" y="3457500"/>
                <a:ext cx="541063" cy="551636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rgbClr val="451E7B"/>
              </a:solidFill>
              <a:ln cap="flat" cmpd="sng" w="19050">
                <a:solidFill>
                  <a:srgbClr val="451E7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1238763" y="3581673"/>
                <a:ext cx="248258" cy="303281"/>
              </a:xfrm>
              <a:custGeom>
                <a:rect b="b" l="l" r="r" t="t"/>
                <a:pathLst>
                  <a:path extrusionOk="0" h="5452" w="7439">
                    <a:moveTo>
                      <a:pt x="6688" y="0"/>
                    </a:moveTo>
                    <a:cubicBezTo>
                      <a:pt x="6501" y="0"/>
                      <a:pt x="6317" y="85"/>
                      <a:pt x="6171" y="248"/>
                    </a:cubicBezTo>
                    <a:lnTo>
                      <a:pt x="3103" y="3717"/>
                    </a:lnTo>
                    <a:lnTo>
                      <a:pt x="1301" y="1349"/>
                    </a:lnTo>
                    <a:cubicBezTo>
                      <a:pt x="1183" y="1171"/>
                      <a:pt x="982" y="1075"/>
                      <a:pt x="776" y="1075"/>
                    </a:cubicBezTo>
                    <a:cubicBezTo>
                      <a:pt x="634" y="1075"/>
                      <a:pt x="490" y="1120"/>
                      <a:pt x="367" y="1215"/>
                    </a:cubicBezTo>
                    <a:cubicBezTo>
                      <a:pt x="67" y="1415"/>
                      <a:pt x="0" y="1849"/>
                      <a:pt x="234" y="2149"/>
                    </a:cubicBezTo>
                    <a:lnTo>
                      <a:pt x="2502" y="5185"/>
                    </a:lnTo>
                    <a:cubicBezTo>
                      <a:pt x="2602" y="5352"/>
                      <a:pt x="2802" y="5452"/>
                      <a:pt x="3002" y="5452"/>
                    </a:cubicBezTo>
                    <a:lnTo>
                      <a:pt x="3036" y="5452"/>
                    </a:lnTo>
                    <a:cubicBezTo>
                      <a:pt x="3236" y="5452"/>
                      <a:pt x="3436" y="5385"/>
                      <a:pt x="3570" y="5251"/>
                    </a:cubicBezTo>
                    <a:lnTo>
                      <a:pt x="7205" y="1149"/>
                    </a:lnTo>
                    <a:cubicBezTo>
                      <a:pt x="7439" y="848"/>
                      <a:pt x="7406" y="415"/>
                      <a:pt x="7139" y="181"/>
                    </a:cubicBezTo>
                    <a:cubicBezTo>
                      <a:pt x="7002" y="60"/>
                      <a:pt x="6844" y="0"/>
                      <a:pt x="668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1" name="Google Shape;151;p15"/>
          <p:cNvGrpSpPr/>
          <p:nvPr/>
        </p:nvGrpSpPr>
        <p:grpSpPr>
          <a:xfrm>
            <a:off x="5017949" y="1473175"/>
            <a:ext cx="3259485" cy="1112244"/>
            <a:chOff x="5017949" y="1473175"/>
            <a:chExt cx="3259485" cy="1112244"/>
          </a:xfrm>
        </p:grpSpPr>
        <p:grpSp>
          <p:nvGrpSpPr>
            <p:cNvPr id="152" name="Google Shape;152;p15"/>
            <p:cNvGrpSpPr/>
            <p:nvPr/>
          </p:nvGrpSpPr>
          <p:grpSpPr>
            <a:xfrm>
              <a:off x="5017949" y="1473175"/>
              <a:ext cx="3259485" cy="1112244"/>
              <a:chOff x="5017949" y="1473175"/>
              <a:chExt cx="3259485" cy="1112244"/>
            </a:xfrm>
          </p:grpSpPr>
          <p:sp>
            <p:nvSpPr>
              <p:cNvPr id="153" name="Google Shape;153;p15"/>
              <p:cNvSpPr/>
              <p:nvPr/>
            </p:nvSpPr>
            <p:spPr>
              <a:xfrm flipH="1">
                <a:off x="5160896" y="1473175"/>
                <a:ext cx="2540901" cy="1112244"/>
              </a:xfrm>
              <a:custGeom>
                <a:rect b="b" l="l" r="r" t="t"/>
                <a:pathLst>
                  <a:path extrusionOk="0" h="47219" w="107871">
                    <a:moveTo>
                      <a:pt x="93785" y="1"/>
                    </a:moveTo>
                    <a:lnTo>
                      <a:pt x="0" y="13384"/>
                    </a:lnTo>
                    <a:lnTo>
                      <a:pt x="16191" y="47219"/>
                    </a:lnTo>
                    <a:lnTo>
                      <a:pt x="51178" y="34988"/>
                    </a:lnTo>
                    <a:lnTo>
                      <a:pt x="107870" y="11705"/>
                    </a:lnTo>
                    <a:lnTo>
                      <a:pt x="93785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 flipH="1">
                <a:off x="5045215" y="1606007"/>
                <a:ext cx="3197968" cy="863715"/>
              </a:xfrm>
              <a:custGeom>
                <a:rect b="b" l="l" r="r" t="t"/>
                <a:pathLst>
                  <a:path extrusionOk="0" h="36668" w="135766">
                    <a:moveTo>
                      <a:pt x="1" y="1"/>
                    </a:moveTo>
                    <a:lnTo>
                      <a:pt x="1" y="36668"/>
                    </a:lnTo>
                    <a:lnTo>
                      <a:pt x="135766" y="36668"/>
                    </a:lnTo>
                    <a:lnTo>
                      <a:pt x="135766" y="1"/>
                    </a:lnTo>
                    <a:close/>
                  </a:path>
                </a:pathLst>
              </a:custGeom>
              <a:solidFill>
                <a:srgbClr val="B33F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 flipH="1">
                <a:off x="5017949" y="1473175"/>
                <a:ext cx="474657" cy="1112244"/>
              </a:xfrm>
              <a:custGeom>
                <a:rect b="b" l="l" r="r" t="t"/>
                <a:pathLst>
                  <a:path extrusionOk="0" h="47219" w="20151">
                    <a:moveTo>
                      <a:pt x="0" y="1"/>
                    </a:moveTo>
                    <a:lnTo>
                      <a:pt x="10326" y="42307"/>
                    </a:lnTo>
                    <a:lnTo>
                      <a:pt x="16065" y="47219"/>
                    </a:lnTo>
                    <a:lnTo>
                      <a:pt x="20151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 flipH="1">
                <a:off x="7320441" y="1473175"/>
                <a:ext cx="956993" cy="1112244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15"/>
            <p:cNvGrpSpPr/>
            <p:nvPr/>
          </p:nvGrpSpPr>
          <p:grpSpPr>
            <a:xfrm flipH="1">
              <a:off x="5239375" y="1581741"/>
              <a:ext cx="1922088" cy="755856"/>
              <a:chOff x="2966550" y="1370750"/>
              <a:chExt cx="2040000" cy="802225"/>
            </a:xfrm>
          </p:grpSpPr>
          <p:sp>
            <p:nvSpPr>
              <p:cNvPr id="158" name="Google Shape;158;p15"/>
              <p:cNvSpPr txBox="1"/>
              <p:nvPr/>
            </p:nvSpPr>
            <p:spPr>
              <a:xfrm>
                <a:off x="2966550" y="1807275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A noter ses tâches</a:t>
                </a:r>
                <a:endParaRPr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59" name="Google Shape;159;p15"/>
              <p:cNvSpPr txBox="1"/>
              <p:nvPr/>
            </p:nvSpPr>
            <p:spPr>
              <a:xfrm>
                <a:off x="2966550" y="1370750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Pense : </a:t>
                </a:r>
                <a:endParaRPr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60" name="Google Shape;160;p15"/>
            <p:cNvGrpSpPr/>
            <p:nvPr/>
          </p:nvGrpSpPr>
          <p:grpSpPr>
            <a:xfrm>
              <a:off x="7561577" y="1753479"/>
              <a:ext cx="541063" cy="551636"/>
              <a:chOff x="7561577" y="1750750"/>
              <a:chExt cx="541063" cy="551636"/>
            </a:xfrm>
          </p:grpSpPr>
          <p:sp>
            <p:nvSpPr>
              <p:cNvPr id="161" name="Google Shape;161;p15"/>
              <p:cNvSpPr/>
              <p:nvPr/>
            </p:nvSpPr>
            <p:spPr>
              <a:xfrm flipH="1">
                <a:off x="7561577" y="1750750"/>
                <a:ext cx="541063" cy="551636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rgbClr val="B33F62"/>
              </a:solidFill>
              <a:ln cap="flat" cmpd="sng" w="19050">
                <a:solidFill>
                  <a:srgbClr val="B33F6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2" name="Google Shape;162;p15"/>
              <p:cNvGrpSpPr/>
              <p:nvPr/>
            </p:nvGrpSpPr>
            <p:grpSpPr>
              <a:xfrm>
                <a:off x="7748354" y="1923574"/>
                <a:ext cx="248246" cy="241295"/>
                <a:chOff x="7748248" y="3656633"/>
                <a:chExt cx="248246" cy="241295"/>
              </a:xfrm>
            </p:grpSpPr>
            <p:sp>
              <p:nvSpPr>
                <p:cNvPr id="163" name="Google Shape;163;p15"/>
                <p:cNvSpPr/>
                <p:nvPr/>
              </p:nvSpPr>
              <p:spPr>
                <a:xfrm>
                  <a:off x="7748248" y="3656639"/>
                  <a:ext cx="241288" cy="241288"/>
                </a:xfrm>
                <a:custGeom>
                  <a:rect b="b" l="l" r="r" t="t"/>
                  <a:pathLst>
                    <a:path extrusionOk="0" fill="none" h="4612" w="4612">
                      <a:moveTo>
                        <a:pt x="1" y="4611"/>
                      </a:moveTo>
                      <a:lnTo>
                        <a:pt x="4612" y="0"/>
                      </a:lnTo>
                    </a:path>
                  </a:pathLst>
                </a:custGeom>
                <a:noFill/>
                <a:ln cap="rnd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4" name="Google Shape;164;p15"/>
                <p:cNvSpPr/>
                <p:nvPr/>
              </p:nvSpPr>
              <p:spPr>
                <a:xfrm>
                  <a:off x="7812245" y="3656633"/>
                  <a:ext cx="184249" cy="200126"/>
                </a:xfrm>
                <a:custGeom>
                  <a:rect b="b" l="l" r="r" t="t"/>
                  <a:pathLst>
                    <a:path extrusionOk="0" fill="none" h="4612" w="4612">
                      <a:moveTo>
                        <a:pt x="4612" y="461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5" name="Google Shape;165;p15"/>
          <p:cNvGrpSpPr/>
          <p:nvPr/>
        </p:nvGrpSpPr>
        <p:grpSpPr>
          <a:xfrm>
            <a:off x="5017949" y="3149575"/>
            <a:ext cx="3259485" cy="1112244"/>
            <a:chOff x="5017949" y="3149575"/>
            <a:chExt cx="3259485" cy="1112244"/>
          </a:xfrm>
        </p:grpSpPr>
        <p:grpSp>
          <p:nvGrpSpPr>
            <p:cNvPr id="166" name="Google Shape;166;p15"/>
            <p:cNvGrpSpPr/>
            <p:nvPr/>
          </p:nvGrpSpPr>
          <p:grpSpPr>
            <a:xfrm>
              <a:off x="5017949" y="3149575"/>
              <a:ext cx="3259485" cy="1112244"/>
              <a:chOff x="5017949" y="3149575"/>
              <a:chExt cx="3259485" cy="1112244"/>
            </a:xfrm>
          </p:grpSpPr>
          <p:sp>
            <p:nvSpPr>
              <p:cNvPr id="167" name="Google Shape;167;p15"/>
              <p:cNvSpPr/>
              <p:nvPr/>
            </p:nvSpPr>
            <p:spPr>
              <a:xfrm flipH="1">
                <a:off x="5160896" y="3149575"/>
                <a:ext cx="2540901" cy="1112244"/>
              </a:xfrm>
              <a:custGeom>
                <a:rect b="b" l="l" r="r" t="t"/>
                <a:pathLst>
                  <a:path extrusionOk="0" h="47219" w="107871">
                    <a:moveTo>
                      <a:pt x="93785" y="1"/>
                    </a:moveTo>
                    <a:lnTo>
                      <a:pt x="0" y="13384"/>
                    </a:lnTo>
                    <a:lnTo>
                      <a:pt x="16191" y="47219"/>
                    </a:lnTo>
                    <a:lnTo>
                      <a:pt x="51178" y="34988"/>
                    </a:lnTo>
                    <a:lnTo>
                      <a:pt x="107870" y="11705"/>
                    </a:lnTo>
                    <a:lnTo>
                      <a:pt x="93785" y="1"/>
                    </a:lnTo>
                    <a:close/>
                  </a:path>
                </a:pathLst>
              </a:custGeom>
              <a:solidFill>
                <a:srgbClr val="BCBEC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 flipH="1">
                <a:off x="5045215" y="3282407"/>
                <a:ext cx="3197968" cy="863715"/>
              </a:xfrm>
              <a:custGeom>
                <a:rect b="b" l="l" r="r" t="t"/>
                <a:pathLst>
                  <a:path extrusionOk="0" h="36668" w="135766">
                    <a:moveTo>
                      <a:pt x="1" y="1"/>
                    </a:moveTo>
                    <a:lnTo>
                      <a:pt x="1" y="36668"/>
                    </a:lnTo>
                    <a:lnTo>
                      <a:pt x="135766" y="36668"/>
                    </a:lnTo>
                    <a:lnTo>
                      <a:pt x="135766" y="1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 flipH="1">
                <a:off x="5017949" y="3149575"/>
                <a:ext cx="474657" cy="1112244"/>
              </a:xfrm>
              <a:custGeom>
                <a:rect b="b" l="l" r="r" t="t"/>
                <a:pathLst>
                  <a:path extrusionOk="0" h="47219" w="20151">
                    <a:moveTo>
                      <a:pt x="0" y="1"/>
                    </a:moveTo>
                    <a:lnTo>
                      <a:pt x="10326" y="42307"/>
                    </a:lnTo>
                    <a:lnTo>
                      <a:pt x="16065" y="47219"/>
                    </a:lnTo>
                    <a:lnTo>
                      <a:pt x="20151" y="28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 flipH="1">
                <a:off x="7320441" y="3149575"/>
                <a:ext cx="956993" cy="1112244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" name="Google Shape;171;p15"/>
            <p:cNvGrpSpPr/>
            <p:nvPr/>
          </p:nvGrpSpPr>
          <p:grpSpPr>
            <a:xfrm flipH="1">
              <a:off x="5239375" y="3262028"/>
              <a:ext cx="1922088" cy="751969"/>
              <a:chOff x="2966550" y="1374876"/>
              <a:chExt cx="2040000" cy="798099"/>
            </a:xfrm>
          </p:grpSpPr>
          <p:sp>
            <p:nvSpPr>
              <p:cNvPr id="172" name="Google Shape;172;p15"/>
              <p:cNvSpPr txBox="1"/>
              <p:nvPr/>
            </p:nvSpPr>
            <p:spPr>
              <a:xfrm>
                <a:off x="2966550" y="1807275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Fira Sans"/>
                    <a:ea typeface="Fira Sans"/>
                    <a:cs typeface="Fira Sans"/>
                    <a:sym typeface="Fira Sans"/>
                  </a:rPr>
                  <a:t>Note dans un agenda</a:t>
                </a:r>
                <a:endParaRPr sz="12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  <p:sp>
            <p:nvSpPr>
              <p:cNvPr id="173" name="Google Shape;173;p15"/>
              <p:cNvSpPr txBox="1"/>
              <p:nvPr/>
            </p:nvSpPr>
            <p:spPr>
              <a:xfrm>
                <a:off x="2966550" y="1374876"/>
                <a:ext cx="2040000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Fait</a:t>
                </a:r>
                <a:endParaRPr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74" name="Google Shape;174;p15"/>
            <p:cNvGrpSpPr/>
            <p:nvPr/>
          </p:nvGrpSpPr>
          <p:grpSpPr>
            <a:xfrm>
              <a:off x="7571314" y="3429879"/>
              <a:ext cx="541063" cy="551636"/>
              <a:chOff x="7571314" y="3467025"/>
              <a:chExt cx="541063" cy="551636"/>
            </a:xfrm>
          </p:grpSpPr>
          <p:sp>
            <p:nvSpPr>
              <p:cNvPr id="175" name="Google Shape;175;p15"/>
              <p:cNvSpPr/>
              <p:nvPr/>
            </p:nvSpPr>
            <p:spPr>
              <a:xfrm flipH="1">
                <a:off x="7571314" y="3467025"/>
                <a:ext cx="541063" cy="551636"/>
              </a:xfrm>
              <a:custGeom>
                <a:rect b="b" l="l" r="r" t="t"/>
                <a:pathLst>
                  <a:path extrusionOk="0" h="47219" w="40628">
                    <a:moveTo>
                      <a:pt x="29024" y="1"/>
                    </a:moveTo>
                    <a:lnTo>
                      <a:pt x="1" y="4487"/>
                    </a:lnTo>
                    <a:lnTo>
                      <a:pt x="1455" y="42307"/>
                    </a:lnTo>
                    <a:lnTo>
                      <a:pt x="40628" y="47219"/>
                    </a:lnTo>
                    <a:lnTo>
                      <a:pt x="29024" y="1"/>
                    </a:lnTo>
                    <a:close/>
                  </a:path>
                </a:pathLst>
              </a:custGeom>
              <a:solidFill>
                <a:srgbClr val="7B1E7A"/>
              </a:solidFill>
              <a:ln cap="flat" cmpd="sng" w="19050">
                <a:solidFill>
                  <a:srgbClr val="7B1E7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6" name="Google Shape;176;p15"/>
              <p:cNvGrpSpPr/>
              <p:nvPr/>
            </p:nvGrpSpPr>
            <p:grpSpPr>
              <a:xfrm>
                <a:off x="7748354" y="3638074"/>
                <a:ext cx="248246" cy="241295"/>
                <a:chOff x="7748248" y="3656633"/>
                <a:chExt cx="248246" cy="241295"/>
              </a:xfrm>
            </p:grpSpPr>
            <p:sp>
              <p:nvSpPr>
                <p:cNvPr id="177" name="Google Shape;177;p15"/>
                <p:cNvSpPr/>
                <p:nvPr/>
              </p:nvSpPr>
              <p:spPr>
                <a:xfrm>
                  <a:off x="7748248" y="3656639"/>
                  <a:ext cx="241288" cy="241288"/>
                </a:xfrm>
                <a:custGeom>
                  <a:rect b="b" l="l" r="r" t="t"/>
                  <a:pathLst>
                    <a:path extrusionOk="0" fill="none" h="4612" w="4612">
                      <a:moveTo>
                        <a:pt x="1" y="4611"/>
                      </a:moveTo>
                      <a:lnTo>
                        <a:pt x="4612" y="0"/>
                      </a:lnTo>
                    </a:path>
                  </a:pathLst>
                </a:custGeom>
                <a:noFill/>
                <a:ln cap="rnd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" name="Google Shape;178;p15"/>
                <p:cNvSpPr/>
                <p:nvPr/>
              </p:nvSpPr>
              <p:spPr>
                <a:xfrm>
                  <a:off x="7812245" y="3656633"/>
                  <a:ext cx="184249" cy="200126"/>
                </a:xfrm>
                <a:custGeom>
                  <a:rect b="b" l="l" r="r" t="t"/>
                  <a:pathLst>
                    <a:path extrusionOk="0" fill="none" h="4612" w="4612">
                      <a:moveTo>
                        <a:pt x="4612" y="4611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cap="rnd" cmpd="sng" w="7620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9" name="Google Shape;179;p15"/>
          <p:cNvSpPr/>
          <p:nvPr/>
        </p:nvSpPr>
        <p:spPr>
          <a:xfrm>
            <a:off x="4123591" y="2602527"/>
            <a:ext cx="1123686" cy="530366"/>
          </a:xfrm>
          <a:custGeom>
            <a:rect b="b" l="l" r="r" t="t"/>
            <a:pathLst>
              <a:path extrusionOk="0" h="30626" w="30626">
                <a:moveTo>
                  <a:pt x="9068" y="0"/>
                </a:moveTo>
                <a:cubicBezTo>
                  <a:pt x="4048" y="0"/>
                  <a:pt x="1" y="4047"/>
                  <a:pt x="1" y="9223"/>
                </a:cubicBezTo>
                <a:lnTo>
                  <a:pt x="1" y="21403"/>
                </a:lnTo>
                <a:cubicBezTo>
                  <a:pt x="1" y="26578"/>
                  <a:pt x="4048" y="30625"/>
                  <a:pt x="9068" y="30625"/>
                </a:cubicBezTo>
                <a:lnTo>
                  <a:pt x="21403" y="30625"/>
                </a:lnTo>
                <a:cubicBezTo>
                  <a:pt x="26423" y="30625"/>
                  <a:pt x="30626" y="26578"/>
                  <a:pt x="30626" y="21403"/>
                </a:cubicBezTo>
                <a:lnTo>
                  <a:pt x="30626" y="9223"/>
                </a:lnTo>
                <a:cubicBezTo>
                  <a:pt x="30626" y="4047"/>
                  <a:pt x="26423" y="0"/>
                  <a:pt x="214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Utilisateur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6"/>
          <p:cNvGrpSpPr/>
          <p:nvPr/>
        </p:nvGrpSpPr>
        <p:grpSpPr>
          <a:xfrm>
            <a:off x="2952187" y="1116680"/>
            <a:ext cx="3149078" cy="4005196"/>
            <a:chOff x="6575525" y="1795376"/>
            <a:chExt cx="1507096" cy="2825136"/>
          </a:xfrm>
        </p:grpSpPr>
        <p:grpSp>
          <p:nvGrpSpPr>
            <p:cNvPr id="185" name="Google Shape;185;p16"/>
            <p:cNvGrpSpPr/>
            <p:nvPr/>
          </p:nvGrpSpPr>
          <p:grpSpPr>
            <a:xfrm>
              <a:off x="6575525" y="3073175"/>
              <a:ext cx="1507096" cy="1547337"/>
              <a:chOff x="6575525" y="3073175"/>
              <a:chExt cx="1507096" cy="1547337"/>
            </a:xfrm>
          </p:grpSpPr>
          <p:sp>
            <p:nvSpPr>
              <p:cNvPr id="186" name="Google Shape;186;p16"/>
              <p:cNvSpPr/>
              <p:nvPr/>
            </p:nvSpPr>
            <p:spPr>
              <a:xfrm>
                <a:off x="6611350" y="3081799"/>
                <a:ext cx="1409641" cy="301744"/>
              </a:xfrm>
              <a:custGeom>
                <a:rect b="b" l="l" r="r" t="t"/>
                <a:pathLst>
                  <a:path extrusionOk="0" h="9873" w="54930">
                    <a:moveTo>
                      <a:pt x="30374" y="1"/>
                    </a:moveTo>
                    <a:cubicBezTo>
                      <a:pt x="30123" y="1"/>
                      <a:pt x="29871" y="15"/>
                      <a:pt x="29616" y="40"/>
                    </a:cubicBezTo>
                    <a:cubicBezTo>
                      <a:pt x="29462" y="55"/>
                      <a:pt x="29307" y="61"/>
                      <a:pt x="29152" y="61"/>
                    </a:cubicBezTo>
                    <a:cubicBezTo>
                      <a:pt x="28830" y="61"/>
                      <a:pt x="28506" y="38"/>
                      <a:pt x="28180" y="38"/>
                    </a:cubicBezTo>
                    <a:cubicBezTo>
                      <a:pt x="28048" y="38"/>
                      <a:pt x="27916" y="42"/>
                      <a:pt x="27783" y="52"/>
                    </a:cubicBezTo>
                    <a:cubicBezTo>
                      <a:pt x="27499" y="74"/>
                      <a:pt x="27208" y="85"/>
                      <a:pt x="26915" y="85"/>
                    </a:cubicBezTo>
                    <a:cubicBezTo>
                      <a:pt x="26555" y="85"/>
                      <a:pt x="26191" y="68"/>
                      <a:pt x="25830" y="28"/>
                    </a:cubicBezTo>
                    <a:cubicBezTo>
                      <a:pt x="25769" y="21"/>
                      <a:pt x="25707" y="18"/>
                      <a:pt x="25646" y="18"/>
                    </a:cubicBezTo>
                    <a:cubicBezTo>
                      <a:pt x="25368" y="18"/>
                      <a:pt x="25095" y="82"/>
                      <a:pt x="24803" y="82"/>
                    </a:cubicBezTo>
                    <a:cubicBezTo>
                      <a:pt x="24753" y="82"/>
                      <a:pt x="24703" y="80"/>
                      <a:pt x="24652" y="76"/>
                    </a:cubicBezTo>
                    <a:cubicBezTo>
                      <a:pt x="24154" y="30"/>
                      <a:pt x="23652" y="5"/>
                      <a:pt x="23147" y="5"/>
                    </a:cubicBezTo>
                    <a:cubicBezTo>
                      <a:pt x="22746" y="5"/>
                      <a:pt x="22343" y="21"/>
                      <a:pt x="21937" y="52"/>
                    </a:cubicBezTo>
                    <a:cubicBezTo>
                      <a:pt x="21752" y="71"/>
                      <a:pt x="21559" y="161"/>
                      <a:pt x="21343" y="161"/>
                    </a:cubicBezTo>
                    <a:cubicBezTo>
                      <a:pt x="21281" y="161"/>
                      <a:pt x="21217" y="154"/>
                      <a:pt x="21151" y="136"/>
                    </a:cubicBezTo>
                    <a:cubicBezTo>
                      <a:pt x="21025" y="102"/>
                      <a:pt x="15657" y="33"/>
                      <a:pt x="12450" y="33"/>
                    </a:cubicBezTo>
                    <a:cubicBezTo>
                      <a:pt x="11118" y="33"/>
                      <a:pt x="10158" y="45"/>
                      <a:pt x="10102" y="76"/>
                    </a:cubicBezTo>
                    <a:cubicBezTo>
                      <a:pt x="9904" y="180"/>
                      <a:pt x="9704" y="207"/>
                      <a:pt x="9503" y="207"/>
                    </a:cubicBezTo>
                    <a:cubicBezTo>
                      <a:pt x="9293" y="207"/>
                      <a:pt x="9083" y="178"/>
                      <a:pt x="8875" y="178"/>
                    </a:cubicBezTo>
                    <a:cubicBezTo>
                      <a:pt x="8828" y="178"/>
                      <a:pt x="8780" y="179"/>
                      <a:pt x="8733" y="183"/>
                    </a:cubicBezTo>
                    <a:cubicBezTo>
                      <a:pt x="8639" y="193"/>
                      <a:pt x="8553" y="276"/>
                      <a:pt x="8450" y="276"/>
                    </a:cubicBezTo>
                    <a:cubicBezTo>
                      <a:pt x="8423" y="276"/>
                      <a:pt x="8394" y="270"/>
                      <a:pt x="8364" y="255"/>
                    </a:cubicBezTo>
                    <a:cubicBezTo>
                      <a:pt x="8223" y="191"/>
                      <a:pt x="8077" y="170"/>
                      <a:pt x="7933" y="170"/>
                    </a:cubicBezTo>
                    <a:cubicBezTo>
                      <a:pt x="7724" y="170"/>
                      <a:pt x="7518" y="215"/>
                      <a:pt x="7328" y="243"/>
                    </a:cubicBezTo>
                    <a:cubicBezTo>
                      <a:pt x="7002" y="285"/>
                      <a:pt x="6619" y="429"/>
                      <a:pt x="6338" y="429"/>
                    </a:cubicBezTo>
                    <a:cubicBezTo>
                      <a:pt x="6301" y="429"/>
                      <a:pt x="6266" y="427"/>
                      <a:pt x="6233" y="421"/>
                    </a:cubicBezTo>
                    <a:cubicBezTo>
                      <a:pt x="6170" y="409"/>
                      <a:pt x="6108" y="403"/>
                      <a:pt x="6048" y="403"/>
                    </a:cubicBezTo>
                    <a:cubicBezTo>
                      <a:pt x="5689" y="403"/>
                      <a:pt x="5360" y="591"/>
                      <a:pt x="5007" y="591"/>
                    </a:cubicBezTo>
                    <a:cubicBezTo>
                      <a:pt x="4910" y="591"/>
                      <a:pt x="4811" y="577"/>
                      <a:pt x="4709" y="540"/>
                    </a:cubicBezTo>
                    <a:cubicBezTo>
                      <a:pt x="4687" y="532"/>
                      <a:pt x="4660" y="528"/>
                      <a:pt x="4631" y="528"/>
                    </a:cubicBezTo>
                    <a:cubicBezTo>
                      <a:pt x="4454" y="528"/>
                      <a:pt x="4159" y="661"/>
                      <a:pt x="3935" y="671"/>
                    </a:cubicBezTo>
                    <a:cubicBezTo>
                      <a:pt x="3747" y="680"/>
                      <a:pt x="3613" y="904"/>
                      <a:pt x="3437" y="904"/>
                    </a:cubicBezTo>
                    <a:cubicBezTo>
                      <a:pt x="3378" y="904"/>
                      <a:pt x="3315" y="879"/>
                      <a:pt x="3244" y="814"/>
                    </a:cubicBezTo>
                    <a:cubicBezTo>
                      <a:pt x="3244" y="814"/>
                      <a:pt x="3220" y="826"/>
                      <a:pt x="3220" y="838"/>
                    </a:cubicBezTo>
                    <a:cubicBezTo>
                      <a:pt x="2982" y="1302"/>
                      <a:pt x="2435" y="1243"/>
                      <a:pt x="2054" y="1457"/>
                    </a:cubicBezTo>
                    <a:cubicBezTo>
                      <a:pt x="1577" y="1731"/>
                      <a:pt x="1303" y="2148"/>
                      <a:pt x="1077" y="2517"/>
                    </a:cubicBezTo>
                    <a:cubicBezTo>
                      <a:pt x="613" y="3267"/>
                      <a:pt x="541" y="4184"/>
                      <a:pt x="399" y="5065"/>
                    </a:cubicBezTo>
                    <a:cubicBezTo>
                      <a:pt x="327" y="5493"/>
                      <a:pt x="327" y="5934"/>
                      <a:pt x="279" y="6363"/>
                    </a:cubicBezTo>
                    <a:cubicBezTo>
                      <a:pt x="160" y="7339"/>
                      <a:pt x="137" y="8327"/>
                      <a:pt x="89" y="9470"/>
                    </a:cubicBezTo>
                    <a:cubicBezTo>
                      <a:pt x="0" y="9716"/>
                      <a:pt x="99" y="9872"/>
                      <a:pt x="398" y="9872"/>
                    </a:cubicBezTo>
                    <a:cubicBezTo>
                      <a:pt x="460" y="9872"/>
                      <a:pt x="532" y="9866"/>
                      <a:pt x="613" y="9851"/>
                    </a:cubicBezTo>
                    <a:cubicBezTo>
                      <a:pt x="631" y="9848"/>
                      <a:pt x="650" y="9846"/>
                      <a:pt x="669" y="9846"/>
                    </a:cubicBezTo>
                    <a:cubicBezTo>
                      <a:pt x="720" y="9846"/>
                      <a:pt x="772" y="9856"/>
                      <a:pt x="822" y="9856"/>
                    </a:cubicBezTo>
                    <a:cubicBezTo>
                      <a:pt x="884" y="9856"/>
                      <a:pt x="943" y="9842"/>
                      <a:pt x="994" y="9780"/>
                    </a:cubicBezTo>
                    <a:cubicBezTo>
                      <a:pt x="1018" y="9768"/>
                      <a:pt x="1053" y="9768"/>
                      <a:pt x="1077" y="9768"/>
                    </a:cubicBezTo>
                    <a:cubicBezTo>
                      <a:pt x="1275" y="9738"/>
                      <a:pt x="1473" y="9733"/>
                      <a:pt x="1671" y="9733"/>
                    </a:cubicBezTo>
                    <a:cubicBezTo>
                      <a:pt x="1773" y="9733"/>
                      <a:pt x="1875" y="9734"/>
                      <a:pt x="1978" y="9734"/>
                    </a:cubicBezTo>
                    <a:cubicBezTo>
                      <a:pt x="2157" y="9734"/>
                      <a:pt x="2336" y="9730"/>
                      <a:pt x="2518" y="9708"/>
                    </a:cubicBezTo>
                    <a:cubicBezTo>
                      <a:pt x="2587" y="9699"/>
                      <a:pt x="2658" y="9695"/>
                      <a:pt x="2729" y="9695"/>
                    </a:cubicBezTo>
                    <a:cubicBezTo>
                      <a:pt x="3081" y="9695"/>
                      <a:pt x="3450" y="9792"/>
                      <a:pt x="3813" y="9792"/>
                    </a:cubicBezTo>
                    <a:cubicBezTo>
                      <a:pt x="3829" y="9792"/>
                      <a:pt x="3846" y="9792"/>
                      <a:pt x="3863" y="9792"/>
                    </a:cubicBezTo>
                    <a:cubicBezTo>
                      <a:pt x="4248" y="9792"/>
                      <a:pt x="4640" y="9756"/>
                      <a:pt x="5028" y="9756"/>
                    </a:cubicBezTo>
                    <a:cubicBezTo>
                      <a:pt x="5144" y="9756"/>
                      <a:pt x="5260" y="9759"/>
                      <a:pt x="5375" y="9768"/>
                    </a:cubicBezTo>
                    <a:cubicBezTo>
                      <a:pt x="5455" y="9775"/>
                      <a:pt x="5538" y="9779"/>
                      <a:pt x="5623" y="9779"/>
                    </a:cubicBezTo>
                    <a:cubicBezTo>
                      <a:pt x="5829" y="9779"/>
                      <a:pt x="6049" y="9755"/>
                      <a:pt x="6268" y="9696"/>
                    </a:cubicBezTo>
                    <a:cubicBezTo>
                      <a:pt x="6709" y="9577"/>
                      <a:pt x="7209" y="9649"/>
                      <a:pt x="7685" y="9589"/>
                    </a:cubicBezTo>
                    <a:cubicBezTo>
                      <a:pt x="7848" y="9572"/>
                      <a:pt x="8059" y="9563"/>
                      <a:pt x="8285" y="9563"/>
                    </a:cubicBezTo>
                    <a:cubicBezTo>
                      <a:pt x="8703" y="9563"/>
                      <a:pt x="9170" y="9595"/>
                      <a:pt x="9471" y="9672"/>
                    </a:cubicBezTo>
                    <a:cubicBezTo>
                      <a:pt x="9478" y="9676"/>
                      <a:pt x="9485" y="9677"/>
                      <a:pt x="9492" y="9677"/>
                    </a:cubicBezTo>
                    <a:cubicBezTo>
                      <a:pt x="9509" y="9677"/>
                      <a:pt x="9526" y="9669"/>
                      <a:pt x="9543" y="9661"/>
                    </a:cubicBezTo>
                    <a:cubicBezTo>
                      <a:pt x="9721" y="9530"/>
                      <a:pt x="9900" y="9518"/>
                      <a:pt x="10138" y="9518"/>
                    </a:cubicBezTo>
                    <a:cubicBezTo>
                      <a:pt x="10457" y="9518"/>
                      <a:pt x="14441" y="9487"/>
                      <a:pt x="17619" y="9487"/>
                    </a:cubicBezTo>
                    <a:cubicBezTo>
                      <a:pt x="19661" y="9487"/>
                      <a:pt x="21370" y="9500"/>
                      <a:pt x="21556" y="9541"/>
                    </a:cubicBezTo>
                    <a:cubicBezTo>
                      <a:pt x="21559" y="9545"/>
                      <a:pt x="21564" y="9546"/>
                      <a:pt x="21570" y="9546"/>
                    </a:cubicBezTo>
                    <a:cubicBezTo>
                      <a:pt x="21585" y="9546"/>
                      <a:pt x="21607" y="9535"/>
                      <a:pt x="21615" y="9518"/>
                    </a:cubicBezTo>
                    <a:cubicBezTo>
                      <a:pt x="21676" y="9330"/>
                      <a:pt x="21789" y="9287"/>
                      <a:pt x="21917" y="9287"/>
                    </a:cubicBezTo>
                    <a:cubicBezTo>
                      <a:pt x="22024" y="9287"/>
                      <a:pt x="22142" y="9317"/>
                      <a:pt x="22248" y="9317"/>
                    </a:cubicBezTo>
                    <a:cubicBezTo>
                      <a:pt x="22264" y="9317"/>
                      <a:pt x="22279" y="9317"/>
                      <a:pt x="22294" y="9315"/>
                    </a:cubicBezTo>
                    <a:cubicBezTo>
                      <a:pt x="22527" y="9286"/>
                      <a:pt x="22773" y="9253"/>
                      <a:pt x="23013" y="9253"/>
                    </a:cubicBezTo>
                    <a:cubicBezTo>
                      <a:pt x="23166" y="9253"/>
                      <a:pt x="23317" y="9266"/>
                      <a:pt x="23461" y="9303"/>
                    </a:cubicBezTo>
                    <a:cubicBezTo>
                      <a:pt x="23495" y="9311"/>
                      <a:pt x="23526" y="9314"/>
                      <a:pt x="23555" y="9314"/>
                    </a:cubicBezTo>
                    <a:cubicBezTo>
                      <a:pt x="23750" y="9314"/>
                      <a:pt x="23856" y="9171"/>
                      <a:pt x="24033" y="9171"/>
                    </a:cubicBezTo>
                    <a:cubicBezTo>
                      <a:pt x="24045" y="9171"/>
                      <a:pt x="24056" y="9171"/>
                      <a:pt x="24068" y="9172"/>
                    </a:cubicBezTo>
                    <a:cubicBezTo>
                      <a:pt x="24261" y="9199"/>
                      <a:pt x="24452" y="9212"/>
                      <a:pt x="24643" y="9212"/>
                    </a:cubicBezTo>
                    <a:cubicBezTo>
                      <a:pt x="24877" y="9212"/>
                      <a:pt x="25112" y="9193"/>
                      <a:pt x="25354" y="9160"/>
                    </a:cubicBezTo>
                    <a:cubicBezTo>
                      <a:pt x="25463" y="9143"/>
                      <a:pt x="25575" y="9137"/>
                      <a:pt x="25691" y="9137"/>
                    </a:cubicBezTo>
                    <a:cubicBezTo>
                      <a:pt x="25967" y="9137"/>
                      <a:pt x="26259" y="9172"/>
                      <a:pt x="26545" y="9172"/>
                    </a:cubicBezTo>
                    <a:cubicBezTo>
                      <a:pt x="26811" y="9172"/>
                      <a:pt x="27107" y="9213"/>
                      <a:pt x="27371" y="9213"/>
                    </a:cubicBezTo>
                    <a:cubicBezTo>
                      <a:pt x="27484" y="9213"/>
                      <a:pt x="27591" y="9206"/>
                      <a:pt x="27688" y="9184"/>
                    </a:cubicBezTo>
                    <a:cubicBezTo>
                      <a:pt x="27776" y="9165"/>
                      <a:pt x="27864" y="9158"/>
                      <a:pt x="27951" y="9158"/>
                    </a:cubicBezTo>
                    <a:cubicBezTo>
                      <a:pt x="28215" y="9158"/>
                      <a:pt x="28474" y="9225"/>
                      <a:pt x="28733" y="9225"/>
                    </a:cubicBezTo>
                    <a:cubicBezTo>
                      <a:pt x="28861" y="9225"/>
                      <a:pt x="28988" y="9209"/>
                      <a:pt x="29116" y="9160"/>
                    </a:cubicBezTo>
                    <a:cubicBezTo>
                      <a:pt x="29214" y="9122"/>
                      <a:pt x="29312" y="9111"/>
                      <a:pt x="29413" y="9111"/>
                    </a:cubicBezTo>
                    <a:cubicBezTo>
                      <a:pt x="29551" y="9111"/>
                      <a:pt x="29692" y="9132"/>
                      <a:pt x="29836" y="9132"/>
                    </a:cubicBezTo>
                    <a:cubicBezTo>
                      <a:pt x="29882" y="9132"/>
                      <a:pt x="29928" y="9130"/>
                      <a:pt x="29974" y="9125"/>
                    </a:cubicBezTo>
                    <a:cubicBezTo>
                      <a:pt x="30135" y="9109"/>
                      <a:pt x="30297" y="9103"/>
                      <a:pt x="30460" y="9103"/>
                    </a:cubicBezTo>
                    <a:cubicBezTo>
                      <a:pt x="30876" y="9103"/>
                      <a:pt x="31295" y="9141"/>
                      <a:pt x="31714" y="9141"/>
                    </a:cubicBezTo>
                    <a:cubicBezTo>
                      <a:pt x="31856" y="9141"/>
                      <a:pt x="31998" y="9136"/>
                      <a:pt x="32141" y="9125"/>
                    </a:cubicBezTo>
                    <a:cubicBezTo>
                      <a:pt x="32269" y="9112"/>
                      <a:pt x="32398" y="9108"/>
                      <a:pt x="32528" y="9108"/>
                    </a:cubicBezTo>
                    <a:cubicBezTo>
                      <a:pt x="32738" y="9108"/>
                      <a:pt x="32950" y="9118"/>
                      <a:pt x="33163" y="9118"/>
                    </a:cubicBezTo>
                    <a:cubicBezTo>
                      <a:pt x="33294" y="9118"/>
                      <a:pt x="33426" y="9114"/>
                      <a:pt x="33557" y="9101"/>
                    </a:cubicBezTo>
                    <a:cubicBezTo>
                      <a:pt x="34046" y="9065"/>
                      <a:pt x="34534" y="9041"/>
                      <a:pt x="35022" y="8994"/>
                    </a:cubicBezTo>
                    <a:cubicBezTo>
                      <a:pt x="35072" y="8987"/>
                      <a:pt x="35332" y="8985"/>
                      <a:pt x="35744" y="8985"/>
                    </a:cubicBezTo>
                    <a:cubicBezTo>
                      <a:pt x="37465" y="8985"/>
                      <a:pt x="41855" y="9029"/>
                      <a:pt x="44905" y="9029"/>
                    </a:cubicBezTo>
                    <a:cubicBezTo>
                      <a:pt x="46639" y="9029"/>
                      <a:pt x="47940" y="9015"/>
                      <a:pt x="48071" y="8970"/>
                    </a:cubicBezTo>
                    <a:cubicBezTo>
                      <a:pt x="48264" y="8908"/>
                      <a:pt x="48484" y="8891"/>
                      <a:pt x="48707" y="8891"/>
                    </a:cubicBezTo>
                    <a:cubicBezTo>
                      <a:pt x="48910" y="8891"/>
                      <a:pt x="49117" y="8905"/>
                      <a:pt x="49309" y="8910"/>
                    </a:cubicBezTo>
                    <a:cubicBezTo>
                      <a:pt x="49344" y="8911"/>
                      <a:pt x="49379" y="8912"/>
                      <a:pt x="49413" y="8912"/>
                    </a:cubicBezTo>
                    <a:cubicBezTo>
                      <a:pt x="49800" y="8912"/>
                      <a:pt x="50194" y="8866"/>
                      <a:pt x="50588" y="8866"/>
                    </a:cubicBezTo>
                    <a:cubicBezTo>
                      <a:pt x="50682" y="8866"/>
                      <a:pt x="50775" y="8868"/>
                      <a:pt x="50869" y="8875"/>
                    </a:cubicBezTo>
                    <a:cubicBezTo>
                      <a:pt x="51061" y="8885"/>
                      <a:pt x="51254" y="8888"/>
                      <a:pt x="51447" y="8888"/>
                    </a:cubicBezTo>
                    <a:cubicBezTo>
                      <a:pt x="51858" y="8888"/>
                      <a:pt x="52271" y="8873"/>
                      <a:pt x="52680" y="8873"/>
                    </a:cubicBezTo>
                    <a:cubicBezTo>
                      <a:pt x="52759" y="8873"/>
                      <a:pt x="52838" y="8873"/>
                      <a:pt x="52917" y="8875"/>
                    </a:cubicBezTo>
                    <a:cubicBezTo>
                      <a:pt x="52998" y="8875"/>
                      <a:pt x="53128" y="8784"/>
                      <a:pt x="53226" y="8784"/>
                    </a:cubicBezTo>
                    <a:cubicBezTo>
                      <a:pt x="53301" y="8784"/>
                      <a:pt x="53358" y="8838"/>
                      <a:pt x="53358" y="9030"/>
                    </a:cubicBezTo>
                    <a:cubicBezTo>
                      <a:pt x="53358" y="9030"/>
                      <a:pt x="53405" y="9040"/>
                      <a:pt x="53444" y="9040"/>
                    </a:cubicBezTo>
                    <a:cubicBezTo>
                      <a:pt x="53463" y="9040"/>
                      <a:pt x="53481" y="9037"/>
                      <a:pt x="53489" y="9030"/>
                    </a:cubicBezTo>
                    <a:cubicBezTo>
                      <a:pt x="53722" y="8828"/>
                      <a:pt x="53988" y="8796"/>
                      <a:pt x="54261" y="8796"/>
                    </a:cubicBezTo>
                    <a:cubicBezTo>
                      <a:pt x="54391" y="8796"/>
                      <a:pt x="54524" y="8803"/>
                      <a:pt x="54655" y="8803"/>
                    </a:cubicBezTo>
                    <a:cubicBezTo>
                      <a:pt x="54786" y="8803"/>
                      <a:pt x="54929" y="8696"/>
                      <a:pt x="54917" y="8577"/>
                    </a:cubicBezTo>
                    <a:cubicBezTo>
                      <a:pt x="54870" y="8125"/>
                      <a:pt x="54917" y="7672"/>
                      <a:pt x="54870" y="7232"/>
                    </a:cubicBezTo>
                    <a:cubicBezTo>
                      <a:pt x="54798" y="6636"/>
                      <a:pt x="54834" y="6041"/>
                      <a:pt x="54751" y="5446"/>
                    </a:cubicBezTo>
                    <a:cubicBezTo>
                      <a:pt x="54691" y="4946"/>
                      <a:pt x="54703" y="4446"/>
                      <a:pt x="54596" y="3969"/>
                    </a:cubicBezTo>
                    <a:cubicBezTo>
                      <a:pt x="54501" y="3565"/>
                      <a:pt x="54453" y="3148"/>
                      <a:pt x="54310" y="2767"/>
                    </a:cubicBezTo>
                    <a:cubicBezTo>
                      <a:pt x="54024" y="2005"/>
                      <a:pt x="53572" y="1374"/>
                      <a:pt x="52822" y="981"/>
                    </a:cubicBezTo>
                    <a:cubicBezTo>
                      <a:pt x="52369" y="743"/>
                      <a:pt x="51893" y="719"/>
                      <a:pt x="51429" y="648"/>
                    </a:cubicBezTo>
                    <a:cubicBezTo>
                      <a:pt x="50998" y="582"/>
                      <a:pt x="50574" y="479"/>
                      <a:pt x="50146" y="479"/>
                    </a:cubicBezTo>
                    <a:cubicBezTo>
                      <a:pt x="50030" y="479"/>
                      <a:pt x="49914" y="487"/>
                      <a:pt x="49798" y="505"/>
                    </a:cubicBezTo>
                    <a:cubicBezTo>
                      <a:pt x="49755" y="509"/>
                      <a:pt x="49711" y="511"/>
                      <a:pt x="49666" y="511"/>
                    </a:cubicBezTo>
                    <a:cubicBezTo>
                      <a:pt x="49463" y="511"/>
                      <a:pt x="49249" y="470"/>
                      <a:pt x="49083" y="421"/>
                    </a:cubicBezTo>
                    <a:cubicBezTo>
                      <a:pt x="48488" y="255"/>
                      <a:pt x="35974" y="338"/>
                      <a:pt x="35379" y="278"/>
                    </a:cubicBezTo>
                    <a:cubicBezTo>
                      <a:pt x="35144" y="262"/>
                      <a:pt x="34898" y="218"/>
                      <a:pt x="34644" y="218"/>
                    </a:cubicBezTo>
                    <a:cubicBezTo>
                      <a:pt x="34526" y="218"/>
                      <a:pt x="34405" y="228"/>
                      <a:pt x="34284" y="255"/>
                    </a:cubicBezTo>
                    <a:cubicBezTo>
                      <a:pt x="34200" y="273"/>
                      <a:pt x="34096" y="281"/>
                      <a:pt x="33989" y="281"/>
                    </a:cubicBezTo>
                    <a:cubicBezTo>
                      <a:pt x="33882" y="281"/>
                      <a:pt x="33772" y="273"/>
                      <a:pt x="33677" y="255"/>
                    </a:cubicBezTo>
                    <a:cubicBezTo>
                      <a:pt x="33141" y="159"/>
                      <a:pt x="32593" y="171"/>
                      <a:pt x="32057" y="136"/>
                    </a:cubicBezTo>
                    <a:cubicBezTo>
                      <a:pt x="32052" y="135"/>
                      <a:pt x="32047" y="135"/>
                      <a:pt x="32042" y="135"/>
                    </a:cubicBezTo>
                    <a:cubicBezTo>
                      <a:pt x="31977" y="135"/>
                      <a:pt x="31910" y="191"/>
                      <a:pt x="31819" y="191"/>
                    </a:cubicBezTo>
                    <a:cubicBezTo>
                      <a:pt x="31800" y="191"/>
                      <a:pt x="31780" y="189"/>
                      <a:pt x="31760" y="183"/>
                    </a:cubicBezTo>
                    <a:cubicBezTo>
                      <a:pt x="31303" y="52"/>
                      <a:pt x="30841" y="1"/>
                      <a:pt x="30374" y="1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Utilisateur</a:t>
                </a:r>
                <a:endParaRPr sz="1700">
                  <a:solidFill>
                    <a:srgbClr val="FFFFFF"/>
                  </a:solidFill>
                </a:endParaRPr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8033435" y="4475144"/>
                <a:ext cx="49186" cy="43236"/>
              </a:xfrm>
              <a:custGeom>
                <a:rect b="b" l="l" r="r" t="t"/>
                <a:pathLst>
                  <a:path extrusionOk="0" h="1475" w="1678">
                    <a:moveTo>
                      <a:pt x="1678" y="1"/>
                    </a:moveTo>
                    <a:cubicBezTo>
                      <a:pt x="1144" y="535"/>
                      <a:pt x="508" y="941"/>
                      <a:pt x="0" y="1475"/>
                    </a:cubicBezTo>
                    <a:lnTo>
                      <a:pt x="0" y="1475"/>
                    </a:lnTo>
                    <a:cubicBezTo>
                      <a:pt x="508" y="941"/>
                      <a:pt x="1144" y="535"/>
                      <a:pt x="1678" y="1"/>
                    </a:cubicBezTo>
                    <a:close/>
                  </a:path>
                </a:pathLst>
              </a:custGeom>
              <a:solidFill>
                <a:srgbClr val="3561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6575525" y="3073175"/>
                <a:ext cx="1481316" cy="1547337"/>
              </a:xfrm>
              <a:custGeom>
                <a:rect b="b" l="l" r="r" t="t"/>
                <a:pathLst>
                  <a:path extrusionOk="0" h="56467" w="57723">
                    <a:moveTo>
                      <a:pt x="31631" y="993"/>
                    </a:moveTo>
                    <a:cubicBezTo>
                      <a:pt x="32098" y="993"/>
                      <a:pt x="32560" y="1044"/>
                      <a:pt x="33017" y="1175"/>
                    </a:cubicBezTo>
                    <a:cubicBezTo>
                      <a:pt x="33037" y="1181"/>
                      <a:pt x="33057" y="1183"/>
                      <a:pt x="33076" y="1183"/>
                    </a:cubicBezTo>
                    <a:cubicBezTo>
                      <a:pt x="33167" y="1183"/>
                      <a:pt x="33234" y="1127"/>
                      <a:pt x="33299" y="1127"/>
                    </a:cubicBezTo>
                    <a:cubicBezTo>
                      <a:pt x="33304" y="1127"/>
                      <a:pt x="33309" y="1127"/>
                      <a:pt x="33314" y="1128"/>
                    </a:cubicBezTo>
                    <a:cubicBezTo>
                      <a:pt x="33850" y="1163"/>
                      <a:pt x="34398" y="1151"/>
                      <a:pt x="34934" y="1247"/>
                    </a:cubicBezTo>
                    <a:cubicBezTo>
                      <a:pt x="35029" y="1265"/>
                      <a:pt x="35139" y="1273"/>
                      <a:pt x="35246" y="1273"/>
                    </a:cubicBezTo>
                    <a:cubicBezTo>
                      <a:pt x="35353" y="1273"/>
                      <a:pt x="35457" y="1265"/>
                      <a:pt x="35541" y="1247"/>
                    </a:cubicBezTo>
                    <a:cubicBezTo>
                      <a:pt x="35662" y="1220"/>
                      <a:pt x="35783" y="1210"/>
                      <a:pt x="35901" y="1210"/>
                    </a:cubicBezTo>
                    <a:cubicBezTo>
                      <a:pt x="36155" y="1210"/>
                      <a:pt x="36401" y="1254"/>
                      <a:pt x="36636" y="1270"/>
                    </a:cubicBezTo>
                    <a:cubicBezTo>
                      <a:pt x="37231" y="1330"/>
                      <a:pt x="49745" y="1247"/>
                      <a:pt x="50340" y="1413"/>
                    </a:cubicBezTo>
                    <a:cubicBezTo>
                      <a:pt x="50506" y="1462"/>
                      <a:pt x="50720" y="1503"/>
                      <a:pt x="50923" y="1503"/>
                    </a:cubicBezTo>
                    <a:cubicBezTo>
                      <a:pt x="50968" y="1503"/>
                      <a:pt x="51012" y="1501"/>
                      <a:pt x="51055" y="1497"/>
                    </a:cubicBezTo>
                    <a:cubicBezTo>
                      <a:pt x="51171" y="1479"/>
                      <a:pt x="51287" y="1471"/>
                      <a:pt x="51403" y="1471"/>
                    </a:cubicBezTo>
                    <a:cubicBezTo>
                      <a:pt x="51831" y="1471"/>
                      <a:pt x="52255" y="1574"/>
                      <a:pt x="52686" y="1640"/>
                    </a:cubicBezTo>
                    <a:cubicBezTo>
                      <a:pt x="53150" y="1711"/>
                      <a:pt x="53626" y="1735"/>
                      <a:pt x="54079" y="1973"/>
                    </a:cubicBezTo>
                    <a:cubicBezTo>
                      <a:pt x="54829" y="2366"/>
                      <a:pt x="55281" y="2997"/>
                      <a:pt x="55567" y="3759"/>
                    </a:cubicBezTo>
                    <a:cubicBezTo>
                      <a:pt x="55710" y="4140"/>
                      <a:pt x="55758" y="4557"/>
                      <a:pt x="55853" y="4961"/>
                    </a:cubicBezTo>
                    <a:cubicBezTo>
                      <a:pt x="55960" y="5438"/>
                      <a:pt x="55948" y="5938"/>
                      <a:pt x="56008" y="6438"/>
                    </a:cubicBezTo>
                    <a:cubicBezTo>
                      <a:pt x="56091" y="7033"/>
                      <a:pt x="56055" y="7628"/>
                      <a:pt x="56127" y="8224"/>
                    </a:cubicBezTo>
                    <a:cubicBezTo>
                      <a:pt x="56174" y="8664"/>
                      <a:pt x="56127" y="9117"/>
                      <a:pt x="56174" y="9569"/>
                    </a:cubicBezTo>
                    <a:cubicBezTo>
                      <a:pt x="56186" y="9688"/>
                      <a:pt x="56043" y="9795"/>
                      <a:pt x="55912" y="9795"/>
                    </a:cubicBezTo>
                    <a:cubicBezTo>
                      <a:pt x="55781" y="9795"/>
                      <a:pt x="55648" y="9788"/>
                      <a:pt x="55518" y="9788"/>
                    </a:cubicBezTo>
                    <a:cubicBezTo>
                      <a:pt x="55245" y="9788"/>
                      <a:pt x="54979" y="9820"/>
                      <a:pt x="54746" y="10022"/>
                    </a:cubicBezTo>
                    <a:cubicBezTo>
                      <a:pt x="54738" y="10029"/>
                      <a:pt x="54720" y="10032"/>
                      <a:pt x="54701" y="10032"/>
                    </a:cubicBezTo>
                    <a:cubicBezTo>
                      <a:pt x="54662" y="10032"/>
                      <a:pt x="54615" y="10022"/>
                      <a:pt x="54615" y="10022"/>
                    </a:cubicBezTo>
                    <a:cubicBezTo>
                      <a:pt x="54615" y="9830"/>
                      <a:pt x="54558" y="9776"/>
                      <a:pt x="54483" y="9776"/>
                    </a:cubicBezTo>
                    <a:cubicBezTo>
                      <a:pt x="54385" y="9776"/>
                      <a:pt x="54255" y="9867"/>
                      <a:pt x="54174" y="9867"/>
                    </a:cubicBezTo>
                    <a:cubicBezTo>
                      <a:pt x="54095" y="9865"/>
                      <a:pt x="54016" y="9865"/>
                      <a:pt x="53937" y="9865"/>
                    </a:cubicBezTo>
                    <a:cubicBezTo>
                      <a:pt x="53528" y="9865"/>
                      <a:pt x="53115" y="9880"/>
                      <a:pt x="52704" y="9880"/>
                    </a:cubicBezTo>
                    <a:cubicBezTo>
                      <a:pt x="52511" y="9880"/>
                      <a:pt x="52318" y="9877"/>
                      <a:pt x="52126" y="9867"/>
                    </a:cubicBezTo>
                    <a:cubicBezTo>
                      <a:pt x="52032" y="9860"/>
                      <a:pt x="51939" y="9858"/>
                      <a:pt x="51845" y="9858"/>
                    </a:cubicBezTo>
                    <a:cubicBezTo>
                      <a:pt x="51451" y="9858"/>
                      <a:pt x="51057" y="9904"/>
                      <a:pt x="50670" y="9904"/>
                    </a:cubicBezTo>
                    <a:cubicBezTo>
                      <a:pt x="50636" y="9904"/>
                      <a:pt x="50601" y="9903"/>
                      <a:pt x="50566" y="9902"/>
                    </a:cubicBezTo>
                    <a:cubicBezTo>
                      <a:pt x="50374" y="9897"/>
                      <a:pt x="50167" y="9883"/>
                      <a:pt x="49964" y="9883"/>
                    </a:cubicBezTo>
                    <a:cubicBezTo>
                      <a:pt x="49741" y="9883"/>
                      <a:pt x="49521" y="9900"/>
                      <a:pt x="49328" y="9962"/>
                    </a:cubicBezTo>
                    <a:cubicBezTo>
                      <a:pt x="49197" y="10007"/>
                      <a:pt x="47896" y="10021"/>
                      <a:pt x="46162" y="10021"/>
                    </a:cubicBezTo>
                    <a:cubicBezTo>
                      <a:pt x="43112" y="10021"/>
                      <a:pt x="38722" y="9977"/>
                      <a:pt x="37001" y="9977"/>
                    </a:cubicBezTo>
                    <a:cubicBezTo>
                      <a:pt x="36589" y="9977"/>
                      <a:pt x="36329" y="9979"/>
                      <a:pt x="36279" y="9986"/>
                    </a:cubicBezTo>
                    <a:cubicBezTo>
                      <a:pt x="35791" y="10033"/>
                      <a:pt x="35303" y="10057"/>
                      <a:pt x="34814" y="10093"/>
                    </a:cubicBezTo>
                    <a:cubicBezTo>
                      <a:pt x="34683" y="10106"/>
                      <a:pt x="34551" y="10110"/>
                      <a:pt x="34420" y="10110"/>
                    </a:cubicBezTo>
                    <a:cubicBezTo>
                      <a:pt x="34207" y="10110"/>
                      <a:pt x="33995" y="10100"/>
                      <a:pt x="33785" y="10100"/>
                    </a:cubicBezTo>
                    <a:cubicBezTo>
                      <a:pt x="33655" y="10100"/>
                      <a:pt x="33526" y="10104"/>
                      <a:pt x="33398" y="10117"/>
                    </a:cubicBezTo>
                    <a:cubicBezTo>
                      <a:pt x="33255" y="10128"/>
                      <a:pt x="33113" y="10133"/>
                      <a:pt x="32971" y="10133"/>
                    </a:cubicBezTo>
                    <a:cubicBezTo>
                      <a:pt x="32552" y="10133"/>
                      <a:pt x="32133" y="10095"/>
                      <a:pt x="31717" y="10095"/>
                    </a:cubicBezTo>
                    <a:cubicBezTo>
                      <a:pt x="31554" y="10095"/>
                      <a:pt x="31392" y="10101"/>
                      <a:pt x="31231" y="10117"/>
                    </a:cubicBezTo>
                    <a:cubicBezTo>
                      <a:pt x="31185" y="10122"/>
                      <a:pt x="31139" y="10124"/>
                      <a:pt x="31093" y="10124"/>
                    </a:cubicBezTo>
                    <a:cubicBezTo>
                      <a:pt x="30949" y="10124"/>
                      <a:pt x="30808" y="10103"/>
                      <a:pt x="30670" y="10103"/>
                    </a:cubicBezTo>
                    <a:cubicBezTo>
                      <a:pt x="30569" y="10103"/>
                      <a:pt x="30471" y="10114"/>
                      <a:pt x="30373" y="10152"/>
                    </a:cubicBezTo>
                    <a:cubicBezTo>
                      <a:pt x="30245" y="10201"/>
                      <a:pt x="30118" y="10217"/>
                      <a:pt x="29990" y="10217"/>
                    </a:cubicBezTo>
                    <a:cubicBezTo>
                      <a:pt x="29731" y="10217"/>
                      <a:pt x="29472" y="10150"/>
                      <a:pt x="29208" y="10150"/>
                    </a:cubicBezTo>
                    <a:cubicBezTo>
                      <a:pt x="29121" y="10150"/>
                      <a:pt x="29033" y="10157"/>
                      <a:pt x="28945" y="10176"/>
                    </a:cubicBezTo>
                    <a:cubicBezTo>
                      <a:pt x="28848" y="10198"/>
                      <a:pt x="28741" y="10205"/>
                      <a:pt x="28628" y="10205"/>
                    </a:cubicBezTo>
                    <a:cubicBezTo>
                      <a:pt x="28364" y="10205"/>
                      <a:pt x="28068" y="10164"/>
                      <a:pt x="27802" y="10164"/>
                    </a:cubicBezTo>
                    <a:cubicBezTo>
                      <a:pt x="27516" y="10164"/>
                      <a:pt x="27224" y="10129"/>
                      <a:pt x="26948" y="10129"/>
                    </a:cubicBezTo>
                    <a:cubicBezTo>
                      <a:pt x="26832" y="10129"/>
                      <a:pt x="26720" y="10135"/>
                      <a:pt x="26611" y="10152"/>
                    </a:cubicBezTo>
                    <a:cubicBezTo>
                      <a:pt x="26369" y="10185"/>
                      <a:pt x="26134" y="10204"/>
                      <a:pt x="25900" y="10204"/>
                    </a:cubicBezTo>
                    <a:cubicBezTo>
                      <a:pt x="25709" y="10204"/>
                      <a:pt x="25518" y="10191"/>
                      <a:pt x="25325" y="10164"/>
                    </a:cubicBezTo>
                    <a:cubicBezTo>
                      <a:pt x="25313" y="10163"/>
                      <a:pt x="25302" y="10163"/>
                      <a:pt x="25290" y="10163"/>
                    </a:cubicBezTo>
                    <a:cubicBezTo>
                      <a:pt x="25113" y="10163"/>
                      <a:pt x="25007" y="10306"/>
                      <a:pt x="24812" y="10306"/>
                    </a:cubicBezTo>
                    <a:cubicBezTo>
                      <a:pt x="24783" y="10306"/>
                      <a:pt x="24752" y="10303"/>
                      <a:pt x="24718" y="10295"/>
                    </a:cubicBezTo>
                    <a:cubicBezTo>
                      <a:pt x="24574" y="10258"/>
                      <a:pt x="24423" y="10245"/>
                      <a:pt x="24270" y="10245"/>
                    </a:cubicBezTo>
                    <a:cubicBezTo>
                      <a:pt x="24030" y="10245"/>
                      <a:pt x="23784" y="10278"/>
                      <a:pt x="23551" y="10307"/>
                    </a:cubicBezTo>
                    <a:cubicBezTo>
                      <a:pt x="23536" y="10309"/>
                      <a:pt x="23521" y="10309"/>
                      <a:pt x="23505" y="10309"/>
                    </a:cubicBezTo>
                    <a:cubicBezTo>
                      <a:pt x="23399" y="10309"/>
                      <a:pt x="23281" y="10279"/>
                      <a:pt x="23174" y="10279"/>
                    </a:cubicBezTo>
                    <a:cubicBezTo>
                      <a:pt x="23046" y="10279"/>
                      <a:pt x="22933" y="10322"/>
                      <a:pt x="22872" y="10510"/>
                    </a:cubicBezTo>
                    <a:cubicBezTo>
                      <a:pt x="22864" y="10527"/>
                      <a:pt x="22842" y="10538"/>
                      <a:pt x="22827" y="10538"/>
                    </a:cubicBezTo>
                    <a:cubicBezTo>
                      <a:pt x="22821" y="10538"/>
                      <a:pt x="22816" y="10537"/>
                      <a:pt x="22813" y="10533"/>
                    </a:cubicBezTo>
                    <a:cubicBezTo>
                      <a:pt x="22627" y="10492"/>
                      <a:pt x="20918" y="10479"/>
                      <a:pt x="18876" y="10479"/>
                    </a:cubicBezTo>
                    <a:cubicBezTo>
                      <a:pt x="15698" y="10479"/>
                      <a:pt x="11714" y="10510"/>
                      <a:pt x="11395" y="10510"/>
                    </a:cubicBezTo>
                    <a:cubicBezTo>
                      <a:pt x="11157" y="10510"/>
                      <a:pt x="10978" y="10522"/>
                      <a:pt x="10800" y="10653"/>
                    </a:cubicBezTo>
                    <a:cubicBezTo>
                      <a:pt x="10783" y="10661"/>
                      <a:pt x="10766" y="10669"/>
                      <a:pt x="10749" y="10669"/>
                    </a:cubicBezTo>
                    <a:cubicBezTo>
                      <a:pt x="10742" y="10669"/>
                      <a:pt x="10735" y="10668"/>
                      <a:pt x="10728" y="10664"/>
                    </a:cubicBezTo>
                    <a:cubicBezTo>
                      <a:pt x="10427" y="10587"/>
                      <a:pt x="9960" y="10555"/>
                      <a:pt x="9542" y="10555"/>
                    </a:cubicBezTo>
                    <a:cubicBezTo>
                      <a:pt x="9316" y="10555"/>
                      <a:pt x="9105" y="10564"/>
                      <a:pt x="8942" y="10581"/>
                    </a:cubicBezTo>
                    <a:cubicBezTo>
                      <a:pt x="8466" y="10641"/>
                      <a:pt x="7966" y="10569"/>
                      <a:pt x="7525" y="10688"/>
                    </a:cubicBezTo>
                    <a:cubicBezTo>
                      <a:pt x="7306" y="10747"/>
                      <a:pt x="7086" y="10771"/>
                      <a:pt x="6880" y="10771"/>
                    </a:cubicBezTo>
                    <a:cubicBezTo>
                      <a:pt x="6795" y="10771"/>
                      <a:pt x="6712" y="10767"/>
                      <a:pt x="6632" y="10760"/>
                    </a:cubicBezTo>
                    <a:cubicBezTo>
                      <a:pt x="6517" y="10751"/>
                      <a:pt x="6401" y="10748"/>
                      <a:pt x="6285" y="10748"/>
                    </a:cubicBezTo>
                    <a:cubicBezTo>
                      <a:pt x="5897" y="10748"/>
                      <a:pt x="5505" y="10784"/>
                      <a:pt x="5120" y="10784"/>
                    </a:cubicBezTo>
                    <a:cubicBezTo>
                      <a:pt x="5103" y="10784"/>
                      <a:pt x="5086" y="10784"/>
                      <a:pt x="5070" y="10784"/>
                    </a:cubicBezTo>
                    <a:cubicBezTo>
                      <a:pt x="4707" y="10784"/>
                      <a:pt x="4338" y="10687"/>
                      <a:pt x="3986" y="10687"/>
                    </a:cubicBezTo>
                    <a:cubicBezTo>
                      <a:pt x="3915" y="10687"/>
                      <a:pt x="3844" y="10691"/>
                      <a:pt x="3775" y="10700"/>
                    </a:cubicBezTo>
                    <a:cubicBezTo>
                      <a:pt x="3593" y="10722"/>
                      <a:pt x="3414" y="10726"/>
                      <a:pt x="3235" y="10726"/>
                    </a:cubicBezTo>
                    <a:cubicBezTo>
                      <a:pt x="3132" y="10726"/>
                      <a:pt x="3030" y="10725"/>
                      <a:pt x="2928" y="10725"/>
                    </a:cubicBezTo>
                    <a:cubicBezTo>
                      <a:pt x="2730" y="10725"/>
                      <a:pt x="2532" y="10730"/>
                      <a:pt x="2334" y="10760"/>
                    </a:cubicBezTo>
                    <a:cubicBezTo>
                      <a:pt x="2310" y="10760"/>
                      <a:pt x="2275" y="10760"/>
                      <a:pt x="2251" y="10772"/>
                    </a:cubicBezTo>
                    <a:cubicBezTo>
                      <a:pt x="2200" y="10834"/>
                      <a:pt x="2141" y="10848"/>
                      <a:pt x="2079" y="10848"/>
                    </a:cubicBezTo>
                    <a:cubicBezTo>
                      <a:pt x="2029" y="10848"/>
                      <a:pt x="1977" y="10838"/>
                      <a:pt x="1926" y="10838"/>
                    </a:cubicBezTo>
                    <a:cubicBezTo>
                      <a:pt x="1907" y="10838"/>
                      <a:pt x="1888" y="10840"/>
                      <a:pt x="1870" y="10843"/>
                    </a:cubicBezTo>
                    <a:cubicBezTo>
                      <a:pt x="1789" y="10858"/>
                      <a:pt x="1717" y="10864"/>
                      <a:pt x="1655" y="10864"/>
                    </a:cubicBezTo>
                    <a:cubicBezTo>
                      <a:pt x="1356" y="10864"/>
                      <a:pt x="1257" y="10708"/>
                      <a:pt x="1346" y="10462"/>
                    </a:cubicBezTo>
                    <a:cubicBezTo>
                      <a:pt x="1394" y="9319"/>
                      <a:pt x="1417" y="8331"/>
                      <a:pt x="1536" y="7355"/>
                    </a:cubicBezTo>
                    <a:cubicBezTo>
                      <a:pt x="1584" y="6926"/>
                      <a:pt x="1584" y="6485"/>
                      <a:pt x="1656" y="6057"/>
                    </a:cubicBezTo>
                    <a:cubicBezTo>
                      <a:pt x="1798" y="5176"/>
                      <a:pt x="1870" y="4259"/>
                      <a:pt x="2334" y="3509"/>
                    </a:cubicBezTo>
                    <a:cubicBezTo>
                      <a:pt x="2560" y="3140"/>
                      <a:pt x="2834" y="2723"/>
                      <a:pt x="3311" y="2449"/>
                    </a:cubicBezTo>
                    <a:cubicBezTo>
                      <a:pt x="3692" y="2235"/>
                      <a:pt x="4239" y="2294"/>
                      <a:pt x="4477" y="1830"/>
                    </a:cubicBezTo>
                    <a:cubicBezTo>
                      <a:pt x="4477" y="1818"/>
                      <a:pt x="4501" y="1806"/>
                      <a:pt x="4501" y="1806"/>
                    </a:cubicBezTo>
                    <a:cubicBezTo>
                      <a:pt x="4572" y="1871"/>
                      <a:pt x="4635" y="1896"/>
                      <a:pt x="4694" y="1896"/>
                    </a:cubicBezTo>
                    <a:cubicBezTo>
                      <a:pt x="4870" y="1896"/>
                      <a:pt x="5004" y="1672"/>
                      <a:pt x="5192" y="1663"/>
                    </a:cubicBezTo>
                    <a:cubicBezTo>
                      <a:pt x="5416" y="1653"/>
                      <a:pt x="5711" y="1520"/>
                      <a:pt x="5888" y="1520"/>
                    </a:cubicBezTo>
                    <a:cubicBezTo>
                      <a:pt x="5917" y="1520"/>
                      <a:pt x="5944" y="1524"/>
                      <a:pt x="5966" y="1532"/>
                    </a:cubicBezTo>
                    <a:cubicBezTo>
                      <a:pt x="6068" y="1569"/>
                      <a:pt x="6167" y="1583"/>
                      <a:pt x="6264" y="1583"/>
                    </a:cubicBezTo>
                    <a:cubicBezTo>
                      <a:pt x="6617" y="1583"/>
                      <a:pt x="6946" y="1395"/>
                      <a:pt x="7305" y="1395"/>
                    </a:cubicBezTo>
                    <a:cubicBezTo>
                      <a:pt x="7365" y="1395"/>
                      <a:pt x="7427" y="1401"/>
                      <a:pt x="7490" y="1413"/>
                    </a:cubicBezTo>
                    <a:cubicBezTo>
                      <a:pt x="7523" y="1419"/>
                      <a:pt x="7558" y="1421"/>
                      <a:pt x="7595" y="1421"/>
                    </a:cubicBezTo>
                    <a:cubicBezTo>
                      <a:pt x="7876" y="1421"/>
                      <a:pt x="8259" y="1277"/>
                      <a:pt x="8585" y="1235"/>
                    </a:cubicBezTo>
                    <a:cubicBezTo>
                      <a:pt x="8775" y="1207"/>
                      <a:pt x="8981" y="1162"/>
                      <a:pt x="9190" y="1162"/>
                    </a:cubicBezTo>
                    <a:cubicBezTo>
                      <a:pt x="9334" y="1162"/>
                      <a:pt x="9480" y="1183"/>
                      <a:pt x="9621" y="1247"/>
                    </a:cubicBezTo>
                    <a:cubicBezTo>
                      <a:pt x="9651" y="1262"/>
                      <a:pt x="9680" y="1268"/>
                      <a:pt x="9707" y="1268"/>
                    </a:cubicBezTo>
                    <a:cubicBezTo>
                      <a:pt x="9810" y="1268"/>
                      <a:pt x="9896" y="1185"/>
                      <a:pt x="9990" y="1175"/>
                    </a:cubicBezTo>
                    <a:cubicBezTo>
                      <a:pt x="10037" y="1171"/>
                      <a:pt x="10085" y="1170"/>
                      <a:pt x="10132" y="1170"/>
                    </a:cubicBezTo>
                    <a:cubicBezTo>
                      <a:pt x="10340" y="1170"/>
                      <a:pt x="10550" y="1199"/>
                      <a:pt x="10760" y="1199"/>
                    </a:cubicBezTo>
                    <a:cubicBezTo>
                      <a:pt x="10961" y="1199"/>
                      <a:pt x="11161" y="1172"/>
                      <a:pt x="11359" y="1068"/>
                    </a:cubicBezTo>
                    <a:cubicBezTo>
                      <a:pt x="11415" y="1037"/>
                      <a:pt x="12375" y="1025"/>
                      <a:pt x="13707" y="1025"/>
                    </a:cubicBezTo>
                    <a:cubicBezTo>
                      <a:pt x="16914" y="1025"/>
                      <a:pt x="22282" y="1094"/>
                      <a:pt x="22408" y="1128"/>
                    </a:cubicBezTo>
                    <a:cubicBezTo>
                      <a:pt x="22474" y="1146"/>
                      <a:pt x="22538" y="1153"/>
                      <a:pt x="22600" y="1153"/>
                    </a:cubicBezTo>
                    <a:cubicBezTo>
                      <a:pt x="22816" y="1153"/>
                      <a:pt x="23009" y="1063"/>
                      <a:pt x="23194" y="1044"/>
                    </a:cubicBezTo>
                    <a:cubicBezTo>
                      <a:pt x="23600" y="1013"/>
                      <a:pt x="24003" y="997"/>
                      <a:pt x="24404" y="997"/>
                    </a:cubicBezTo>
                    <a:cubicBezTo>
                      <a:pt x="24909" y="997"/>
                      <a:pt x="25411" y="1022"/>
                      <a:pt x="25909" y="1068"/>
                    </a:cubicBezTo>
                    <a:cubicBezTo>
                      <a:pt x="25960" y="1072"/>
                      <a:pt x="26010" y="1074"/>
                      <a:pt x="26060" y="1074"/>
                    </a:cubicBezTo>
                    <a:cubicBezTo>
                      <a:pt x="26352" y="1074"/>
                      <a:pt x="26625" y="1010"/>
                      <a:pt x="26903" y="1010"/>
                    </a:cubicBezTo>
                    <a:cubicBezTo>
                      <a:pt x="26964" y="1010"/>
                      <a:pt x="27026" y="1013"/>
                      <a:pt x="27087" y="1020"/>
                    </a:cubicBezTo>
                    <a:cubicBezTo>
                      <a:pt x="27448" y="1060"/>
                      <a:pt x="27812" y="1077"/>
                      <a:pt x="28172" y="1077"/>
                    </a:cubicBezTo>
                    <a:cubicBezTo>
                      <a:pt x="28465" y="1077"/>
                      <a:pt x="28756" y="1066"/>
                      <a:pt x="29040" y="1044"/>
                    </a:cubicBezTo>
                    <a:cubicBezTo>
                      <a:pt x="29173" y="1034"/>
                      <a:pt x="29305" y="1030"/>
                      <a:pt x="29437" y="1030"/>
                    </a:cubicBezTo>
                    <a:cubicBezTo>
                      <a:pt x="29763" y="1030"/>
                      <a:pt x="30087" y="1053"/>
                      <a:pt x="30409" y="1053"/>
                    </a:cubicBezTo>
                    <a:cubicBezTo>
                      <a:pt x="30564" y="1053"/>
                      <a:pt x="30719" y="1047"/>
                      <a:pt x="30873" y="1032"/>
                    </a:cubicBezTo>
                    <a:cubicBezTo>
                      <a:pt x="31128" y="1007"/>
                      <a:pt x="31380" y="993"/>
                      <a:pt x="31631" y="993"/>
                    </a:cubicBezTo>
                    <a:close/>
                    <a:moveTo>
                      <a:pt x="55811" y="10810"/>
                    </a:moveTo>
                    <a:cubicBezTo>
                      <a:pt x="55898" y="10810"/>
                      <a:pt x="55984" y="10814"/>
                      <a:pt x="56067" y="10819"/>
                    </a:cubicBezTo>
                    <a:cubicBezTo>
                      <a:pt x="56198" y="10819"/>
                      <a:pt x="56293" y="10867"/>
                      <a:pt x="56281" y="11057"/>
                    </a:cubicBezTo>
                    <a:cubicBezTo>
                      <a:pt x="56258" y="11438"/>
                      <a:pt x="56174" y="11867"/>
                      <a:pt x="56305" y="12212"/>
                    </a:cubicBezTo>
                    <a:cubicBezTo>
                      <a:pt x="56424" y="12546"/>
                      <a:pt x="56341" y="12843"/>
                      <a:pt x="56341" y="13153"/>
                    </a:cubicBezTo>
                    <a:cubicBezTo>
                      <a:pt x="56353" y="13962"/>
                      <a:pt x="56543" y="14760"/>
                      <a:pt x="56496" y="15570"/>
                    </a:cubicBezTo>
                    <a:cubicBezTo>
                      <a:pt x="56472" y="16022"/>
                      <a:pt x="56412" y="16510"/>
                      <a:pt x="56436" y="16939"/>
                    </a:cubicBezTo>
                    <a:cubicBezTo>
                      <a:pt x="56484" y="17832"/>
                      <a:pt x="56460" y="18713"/>
                      <a:pt x="56436" y="19594"/>
                    </a:cubicBezTo>
                    <a:cubicBezTo>
                      <a:pt x="56424" y="20416"/>
                      <a:pt x="56472" y="21225"/>
                      <a:pt x="56436" y="22059"/>
                    </a:cubicBezTo>
                    <a:cubicBezTo>
                      <a:pt x="56400" y="22773"/>
                      <a:pt x="56353" y="23499"/>
                      <a:pt x="56389" y="24214"/>
                    </a:cubicBezTo>
                    <a:cubicBezTo>
                      <a:pt x="56400" y="24726"/>
                      <a:pt x="56484" y="25261"/>
                      <a:pt x="56400" y="25762"/>
                    </a:cubicBezTo>
                    <a:cubicBezTo>
                      <a:pt x="56305" y="26238"/>
                      <a:pt x="56353" y="26726"/>
                      <a:pt x="56281" y="27202"/>
                    </a:cubicBezTo>
                    <a:cubicBezTo>
                      <a:pt x="56234" y="27452"/>
                      <a:pt x="56329" y="27786"/>
                      <a:pt x="56293" y="28048"/>
                    </a:cubicBezTo>
                    <a:cubicBezTo>
                      <a:pt x="56210" y="28810"/>
                      <a:pt x="56198" y="29572"/>
                      <a:pt x="56174" y="30334"/>
                    </a:cubicBezTo>
                    <a:cubicBezTo>
                      <a:pt x="56150" y="30786"/>
                      <a:pt x="56210" y="31286"/>
                      <a:pt x="56222" y="31762"/>
                    </a:cubicBezTo>
                    <a:cubicBezTo>
                      <a:pt x="56234" y="32131"/>
                      <a:pt x="56246" y="32512"/>
                      <a:pt x="56198" y="32893"/>
                    </a:cubicBezTo>
                    <a:cubicBezTo>
                      <a:pt x="56174" y="33048"/>
                      <a:pt x="56365" y="33286"/>
                      <a:pt x="56305" y="33513"/>
                    </a:cubicBezTo>
                    <a:cubicBezTo>
                      <a:pt x="56186" y="33989"/>
                      <a:pt x="56341" y="34465"/>
                      <a:pt x="56305" y="34953"/>
                    </a:cubicBezTo>
                    <a:cubicBezTo>
                      <a:pt x="56270" y="35275"/>
                      <a:pt x="56508" y="35644"/>
                      <a:pt x="56448" y="35989"/>
                    </a:cubicBezTo>
                    <a:cubicBezTo>
                      <a:pt x="56365" y="36501"/>
                      <a:pt x="56508" y="37013"/>
                      <a:pt x="56472" y="37525"/>
                    </a:cubicBezTo>
                    <a:cubicBezTo>
                      <a:pt x="56448" y="37858"/>
                      <a:pt x="56436" y="38204"/>
                      <a:pt x="56496" y="38549"/>
                    </a:cubicBezTo>
                    <a:cubicBezTo>
                      <a:pt x="56543" y="38930"/>
                      <a:pt x="56579" y="39287"/>
                      <a:pt x="56520" y="39680"/>
                    </a:cubicBezTo>
                    <a:cubicBezTo>
                      <a:pt x="56460" y="40049"/>
                      <a:pt x="56567" y="40442"/>
                      <a:pt x="56639" y="40823"/>
                    </a:cubicBezTo>
                    <a:cubicBezTo>
                      <a:pt x="56686" y="41037"/>
                      <a:pt x="56746" y="41204"/>
                      <a:pt x="56615" y="41418"/>
                    </a:cubicBezTo>
                    <a:cubicBezTo>
                      <a:pt x="56520" y="41573"/>
                      <a:pt x="56603" y="41799"/>
                      <a:pt x="56686" y="41918"/>
                    </a:cubicBezTo>
                    <a:cubicBezTo>
                      <a:pt x="56853" y="42192"/>
                      <a:pt x="56853" y="42430"/>
                      <a:pt x="56770" y="42728"/>
                    </a:cubicBezTo>
                    <a:cubicBezTo>
                      <a:pt x="56710" y="42918"/>
                      <a:pt x="56781" y="43157"/>
                      <a:pt x="56817" y="43371"/>
                    </a:cubicBezTo>
                    <a:cubicBezTo>
                      <a:pt x="56960" y="44121"/>
                      <a:pt x="56924" y="44871"/>
                      <a:pt x="56841" y="45609"/>
                    </a:cubicBezTo>
                    <a:cubicBezTo>
                      <a:pt x="56805" y="45895"/>
                      <a:pt x="56865" y="46169"/>
                      <a:pt x="56841" y="46455"/>
                    </a:cubicBezTo>
                    <a:cubicBezTo>
                      <a:pt x="56746" y="47217"/>
                      <a:pt x="56722" y="47990"/>
                      <a:pt x="56615" y="48741"/>
                    </a:cubicBezTo>
                    <a:cubicBezTo>
                      <a:pt x="56543" y="49205"/>
                      <a:pt x="56531" y="49669"/>
                      <a:pt x="56484" y="50122"/>
                    </a:cubicBezTo>
                    <a:cubicBezTo>
                      <a:pt x="56472" y="50300"/>
                      <a:pt x="56353" y="50431"/>
                      <a:pt x="56270" y="50574"/>
                    </a:cubicBezTo>
                    <a:cubicBezTo>
                      <a:pt x="56091" y="50896"/>
                      <a:pt x="56091" y="51300"/>
                      <a:pt x="55793" y="51574"/>
                    </a:cubicBezTo>
                    <a:cubicBezTo>
                      <a:pt x="55734" y="51622"/>
                      <a:pt x="55793" y="51681"/>
                      <a:pt x="55853" y="51729"/>
                    </a:cubicBezTo>
                    <a:cubicBezTo>
                      <a:pt x="55912" y="51753"/>
                      <a:pt x="55900" y="51824"/>
                      <a:pt x="55853" y="51848"/>
                    </a:cubicBezTo>
                    <a:cubicBezTo>
                      <a:pt x="55317" y="52134"/>
                      <a:pt x="55210" y="52812"/>
                      <a:pt x="54793" y="53122"/>
                    </a:cubicBezTo>
                    <a:cubicBezTo>
                      <a:pt x="54281" y="53515"/>
                      <a:pt x="53745" y="53932"/>
                      <a:pt x="53091" y="54075"/>
                    </a:cubicBezTo>
                    <a:cubicBezTo>
                      <a:pt x="52483" y="54217"/>
                      <a:pt x="51900" y="54420"/>
                      <a:pt x="51293" y="54515"/>
                    </a:cubicBezTo>
                    <a:cubicBezTo>
                      <a:pt x="50233" y="54682"/>
                      <a:pt x="37291" y="54979"/>
                      <a:pt x="36196" y="55003"/>
                    </a:cubicBezTo>
                    <a:cubicBezTo>
                      <a:pt x="35707" y="55003"/>
                      <a:pt x="35184" y="55146"/>
                      <a:pt x="34672" y="55194"/>
                    </a:cubicBezTo>
                    <a:cubicBezTo>
                      <a:pt x="33966" y="55252"/>
                      <a:pt x="33272" y="55444"/>
                      <a:pt x="32567" y="55444"/>
                    </a:cubicBezTo>
                    <a:cubicBezTo>
                      <a:pt x="32546" y="55444"/>
                      <a:pt x="32525" y="55444"/>
                      <a:pt x="32505" y="55444"/>
                    </a:cubicBezTo>
                    <a:cubicBezTo>
                      <a:pt x="31659" y="55444"/>
                      <a:pt x="30802" y="55408"/>
                      <a:pt x="29957" y="55396"/>
                    </a:cubicBezTo>
                    <a:cubicBezTo>
                      <a:pt x="29918" y="55395"/>
                      <a:pt x="29879" y="55395"/>
                      <a:pt x="29841" y="55395"/>
                    </a:cubicBezTo>
                    <a:cubicBezTo>
                      <a:pt x="29409" y="55395"/>
                      <a:pt x="28971" y="55441"/>
                      <a:pt x="28538" y="55441"/>
                    </a:cubicBezTo>
                    <a:cubicBezTo>
                      <a:pt x="28435" y="55441"/>
                      <a:pt x="28332" y="55438"/>
                      <a:pt x="28230" y="55432"/>
                    </a:cubicBezTo>
                    <a:cubicBezTo>
                      <a:pt x="28081" y="55422"/>
                      <a:pt x="27933" y="55417"/>
                      <a:pt x="27785" y="55417"/>
                    </a:cubicBezTo>
                    <a:cubicBezTo>
                      <a:pt x="27246" y="55417"/>
                      <a:pt x="26712" y="55473"/>
                      <a:pt x="26171" y="55491"/>
                    </a:cubicBezTo>
                    <a:cubicBezTo>
                      <a:pt x="25756" y="55508"/>
                      <a:pt x="25336" y="55530"/>
                      <a:pt x="24918" y="55530"/>
                    </a:cubicBezTo>
                    <a:cubicBezTo>
                      <a:pt x="24736" y="55530"/>
                      <a:pt x="24554" y="55526"/>
                      <a:pt x="24373" y="55515"/>
                    </a:cubicBezTo>
                    <a:cubicBezTo>
                      <a:pt x="23587" y="55468"/>
                      <a:pt x="12359" y="55539"/>
                      <a:pt x="11573" y="55372"/>
                    </a:cubicBezTo>
                    <a:cubicBezTo>
                      <a:pt x="11050" y="55277"/>
                      <a:pt x="10514" y="55313"/>
                      <a:pt x="9990" y="55229"/>
                    </a:cubicBezTo>
                    <a:cubicBezTo>
                      <a:pt x="8966" y="55039"/>
                      <a:pt x="7930" y="54884"/>
                      <a:pt x="6894" y="54717"/>
                    </a:cubicBezTo>
                    <a:cubicBezTo>
                      <a:pt x="6323" y="54622"/>
                      <a:pt x="5727" y="54539"/>
                      <a:pt x="5156" y="54420"/>
                    </a:cubicBezTo>
                    <a:cubicBezTo>
                      <a:pt x="4799" y="54360"/>
                      <a:pt x="4406" y="54325"/>
                      <a:pt x="4096" y="54063"/>
                    </a:cubicBezTo>
                    <a:cubicBezTo>
                      <a:pt x="4011" y="53996"/>
                      <a:pt x="3925" y="53899"/>
                      <a:pt x="3791" y="53899"/>
                    </a:cubicBezTo>
                    <a:cubicBezTo>
                      <a:pt x="3757" y="53899"/>
                      <a:pt x="3720" y="53905"/>
                      <a:pt x="3680" y="53920"/>
                    </a:cubicBezTo>
                    <a:cubicBezTo>
                      <a:pt x="3647" y="53931"/>
                      <a:pt x="3621" y="53935"/>
                      <a:pt x="3598" y="53935"/>
                    </a:cubicBezTo>
                    <a:cubicBezTo>
                      <a:pt x="3448" y="53935"/>
                      <a:pt x="3502" y="53717"/>
                      <a:pt x="3430" y="53634"/>
                    </a:cubicBezTo>
                    <a:cubicBezTo>
                      <a:pt x="2703" y="52777"/>
                      <a:pt x="2358" y="51777"/>
                      <a:pt x="2263" y="50669"/>
                    </a:cubicBezTo>
                    <a:cubicBezTo>
                      <a:pt x="2239" y="50360"/>
                      <a:pt x="2156" y="50050"/>
                      <a:pt x="2096" y="49741"/>
                    </a:cubicBezTo>
                    <a:cubicBezTo>
                      <a:pt x="1917" y="48895"/>
                      <a:pt x="1965" y="48038"/>
                      <a:pt x="1989" y="47205"/>
                    </a:cubicBezTo>
                    <a:cubicBezTo>
                      <a:pt x="2013" y="45895"/>
                      <a:pt x="1775" y="44621"/>
                      <a:pt x="1715" y="43323"/>
                    </a:cubicBezTo>
                    <a:cubicBezTo>
                      <a:pt x="1644" y="41930"/>
                      <a:pt x="1429" y="40549"/>
                      <a:pt x="1346" y="39156"/>
                    </a:cubicBezTo>
                    <a:cubicBezTo>
                      <a:pt x="1310" y="38442"/>
                      <a:pt x="1239" y="37739"/>
                      <a:pt x="1167" y="37037"/>
                    </a:cubicBezTo>
                    <a:cubicBezTo>
                      <a:pt x="1096" y="36275"/>
                      <a:pt x="1120" y="35513"/>
                      <a:pt x="989" y="34763"/>
                    </a:cubicBezTo>
                    <a:cubicBezTo>
                      <a:pt x="858" y="34024"/>
                      <a:pt x="929" y="33274"/>
                      <a:pt x="882" y="32536"/>
                    </a:cubicBezTo>
                    <a:cubicBezTo>
                      <a:pt x="834" y="31929"/>
                      <a:pt x="882" y="31322"/>
                      <a:pt x="882" y="30715"/>
                    </a:cubicBezTo>
                    <a:cubicBezTo>
                      <a:pt x="882" y="29941"/>
                      <a:pt x="834" y="29179"/>
                      <a:pt x="858" y="28417"/>
                    </a:cubicBezTo>
                    <a:cubicBezTo>
                      <a:pt x="894" y="27202"/>
                      <a:pt x="917" y="25976"/>
                      <a:pt x="941" y="24761"/>
                    </a:cubicBezTo>
                    <a:cubicBezTo>
                      <a:pt x="965" y="24011"/>
                      <a:pt x="1036" y="23273"/>
                      <a:pt x="1025" y="22523"/>
                    </a:cubicBezTo>
                    <a:cubicBezTo>
                      <a:pt x="989" y="21428"/>
                      <a:pt x="1072" y="20332"/>
                      <a:pt x="1203" y="19249"/>
                    </a:cubicBezTo>
                    <a:cubicBezTo>
                      <a:pt x="1275" y="18523"/>
                      <a:pt x="1275" y="17784"/>
                      <a:pt x="1358" y="17046"/>
                    </a:cubicBezTo>
                    <a:cubicBezTo>
                      <a:pt x="1429" y="16475"/>
                      <a:pt x="1394" y="15867"/>
                      <a:pt x="1417" y="15272"/>
                    </a:cubicBezTo>
                    <a:cubicBezTo>
                      <a:pt x="1441" y="14498"/>
                      <a:pt x="1334" y="13736"/>
                      <a:pt x="1429" y="12962"/>
                    </a:cubicBezTo>
                    <a:cubicBezTo>
                      <a:pt x="1465" y="12736"/>
                      <a:pt x="1406" y="12498"/>
                      <a:pt x="1417" y="12260"/>
                    </a:cubicBezTo>
                    <a:cubicBezTo>
                      <a:pt x="1417" y="11922"/>
                      <a:pt x="1637" y="11743"/>
                      <a:pt x="1967" y="11743"/>
                    </a:cubicBezTo>
                    <a:cubicBezTo>
                      <a:pt x="1997" y="11743"/>
                      <a:pt x="2028" y="11745"/>
                      <a:pt x="2060" y="11748"/>
                    </a:cubicBezTo>
                    <a:cubicBezTo>
                      <a:pt x="2354" y="11780"/>
                      <a:pt x="2648" y="11801"/>
                      <a:pt x="2945" y="11801"/>
                    </a:cubicBezTo>
                    <a:cubicBezTo>
                      <a:pt x="3094" y="11801"/>
                      <a:pt x="3243" y="11796"/>
                      <a:pt x="3394" y="11784"/>
                    </a:cubicBezTo>
                    <a:cubicBezTo>
                      <a:pt x="3564" y="11770"/>
                      <a:pt x="3737" y="11758"/>
                      <a:pt x="3911" y="11758"/>
                    </a:cubicBezTo>
                    <a:cubicBezTo>
                      <a:pt x="4189" y="11758"/>
                      <a:pt x="4469" y="11788"/>
                      <a:pt x="4739" y="11891"/>
                    </a:cubicBezTo>
                    <a:cubicBezTo>
                      <a:pt x="4765" y="11899"/>
                      <a:pt x="4796" y="11908"/>
                      <a:pt x="4820" y="11908"/>
                    </a:cubicBezTo>
                    <a:cubicBezTo>
                      <a:pt x="4830" y="11908"/>
                      <a:pt x="4839" y="11906"/>
                      <a:pt x="4846" y="11903"/>
                    </a:cubicBezTo>
                    <a:cubicBezTo>
                      <a:pt x="5011" y="11780"/>
                      <a:pt x="5183" y="11744"/>
                      <a:pt x="5360" y="11744"/>
                    </a:cubicBezTo>
                    <a:cubicBezTo>
                      <a:pt x="5606" y="11744"/>
                      <a:pt x="5861" y="11813"/>
                      <a:pt x="6110" y="11813"/>
                    </a:cubicBezTo>
                    <a:cubicBezTo>
                      <a:pt x="6149" y="11813"/>
                      <a:pt x="6188" y="11811"/>
                      <a:pt x="6228" y="11807"/>
                    </a:cubicBezTo>
                    <a:cubicBezTo>
                      <a:pt x="6518" y="11782"/>
                      <a:pt x="6826" y="11732"/>
                      <a:pt x="7144" y="11732"/>
                    </a:cubicBezTo>
                    <a:cubicBezTo>
                      <a:pt x="7270" y="11732"/>
                      <a:pt x="7397" y="11740"/>
                      <a:pt x="7525" y="11760"/>
                    </a:cubicBezTo>
                    <a:cubicBezTo>
                      <a:pt x="7651" y="11783"/>
                      <a:pt x="7777" y="11793"/>
                      <a:pt x="7903" y="11793"/>
                    </a:cubicBezTo>
                    <a:cubicBezTo>
                      <a:pt x="8424" y="11793"/>
                      <a:pt x="8951" y="11629"/>
                      <a:pt x="9478" y="11581"/>
                    </a:cubicBezTo>
                    <a:cubicBezTo>
                      <a:pt x="10085" y="11522"/>
                      <a:pt x="10716" y="11510"/>
                      <a:pt x="11323" y="11438"/>
                    </a:cubicBezTo>
                    <a:cubicBezTo>
                      <a:pt x="11352" y="11435"/>
                      <a:pt x="11381" y="11434"/>
                      <a:pt x="11409" y="11434"/>
                    </a:cubicBezTo>
                    <a:cubicBezTo>
                      <a:pt x="11577" y="11434"/>
                      <a:pt x="11733" y="11486"/>
                      <a:pt x="11907" y="11486"/>
                    </a:cubicBezTo>
                    <a:cubicBezTo>
                      <a:pt x="12431" y="11462"/>
                      <a:pt x="23373" y="11403"/>
                      <a:pt x="23885" y="11367"/>
                    </a:cubicBezTo>
                    <a:cubicBezTo>
                      <a:pt x="24789" y="11295"/>
                      <a:pt x="25694" y="11343"/>
                      <a:pt x="26611" y="11236"/>
                    </a:cubicBezTo>
                    <a:cubicBezTo>
                      <a:pt x="26806" y="11217"/>
                      <a:pt x="27009" y="11207"/>
                      <a:pt x="27215" y="11207"/>
                    </a:cubicBezTo>
                    <a:cubicBezTo>
                      <a:pt x="27524" y="11207"/>
                      <a:pt x="27840" y="11229"/>
                      <a:pt x="28147" y="11272"/>
                    </a:cubicBezTo>
                    <a:cubicBezTo>
                      <a:pt x="28191" y="11276"/>
                      <a:pt x="28235" y="11278"/>
                      <a:pt x="28279" y="11278"/>
                    </a:cubicBezTo>
                    <a:cubicBezTo>
                      <a:pt x="28525" y="11278"/>
                      <a:pt x="28772" y="11220"/>
                      <a:pt x="29027" y="11220"/>
                    </a:cubicBezTo>
                    <a:cubicBezTo>
                      <a:pt x="29098" y="11220"/>
                      <a:pt x="29170" y="11225"/>
                      <a:pt x="29242" y="11236"/>
                    </a:cubicBezTo>
                    <a:cubicBezTo>
                      <a:pt x="29504" y="11284"/>
                      <a:pt x="29778" y="11304"/>
                      <a:pt x="30053" y="11304"/>
                    </a:cubicBezTo>
                    <a:cubicBezTo>
                      <a:pt x="30329" y="11304"/>
                      <a:pt x="30606" y="11284"/>
                      <a:pt x="30873" y="11248"/>
                    </a:cubicBezTo>
                    <a:cubicBezTo>
                      <a:pt x="31063" y="11226"/>
                      <a:pt x="31253" y="11219"/>
                      <a:pt x="31443" y="11219"/>
                    </a:cubicBezTo>
                    <a:cubicBezTo>
                      <a:pt x="31829" y="11219"/>
                      <a:pt x="32213" y="11249"/>
                      <a:pt x="32594" y="11249"/>
                    </a:cubicBezTo>
                    <a:cubicBezTo>
                      <a:pt x="32635" y="11249"/>
                      <a:pt x="32677" y="11249"/>
                      <a:pt x="32719" y="11248"/>
                    </a:cubicBezTo>
                    <a:cubicBezTo>
                      <a:pt x="32882" y="11244"/>
                      <a:pt x="33044" y="11244"/>
                      <a:pt x="33208" y="11244"/>
                    </a:cubicBezTo>
                    <a:lnTo>
                      <a:pt x="33208" y="11244"/>
                    </a:lnTo>
                    <a:cubicBezTo>
                      <a:pt x="33534" y="11244"/>
                      <a:pt x="33862" y="11244"/>
                      <a:pt x="34195" y="11212"/>
                    </a:cubicBezTo>
                    <a:cubicBezTo>
                      <a:pt x="34313" y="11198"/>
                      <a:pt x="34448" y="11136"/>
                      <a:pt x="34579" y="11136"/>
                    </a:cubicBezTo>
                    <a:cubicBezTo>
                      <a:pt x="34673" y="11136"/>
                      <a:pt x="34766" y="11168"/>
                      <a:pt x="34850" y="11272"/>
                    </a:cubicBezTo>
                    <a:cubicBezTo>
                      <a:pt x="34989" y="11148"/>
                      <a:pt x="35140" y="11115"/>
                      <a:pt x="35295" y="11115"/>
                    </a:cubicBezTo>
                    <a:cubicBezTo>
                      <a:pt x="35476" y="11115"/>
                      <a:pt x="35662" y="11159"/>
                      <a:pt x="35843" y="11159"/>
                    </a:cubicBezTo>
                    <a:cubicBezTo>
                      <a:pt x="35882" y="11159"/>
                      <a:pt x="35920" y="11157"/>
                      <a:pt x="35957" y="11153"/>
                    </a:cubicBezTo>
                    <a:cubicBezTo>
                      <a:pt x="36422" y="11081"/>
                      <a:pt x="48804" y="11045"/>
                      <a:pt x="49269" y="11022"/>
                    </a:cubicBezTo>
                    <a:cubicBezTo>
                      <a:pt x="49876" y="10998"/>
                      <a:pt x="50483" y="10986"/>
                      <a:pt x="51078" y="10938"/>
                    </a:cubicBezTo>
                    <a:cubicBezTo>
                      <a:pt x="51191" y="10932"/>
                      <a:pt x="51304" y="10929"/>
                      <a:pt x="51418" y="10929"/>
                    </a:cubicBezTo>
                    <a:cubicBezTo>
                      <a:pt x="51735" y="10929"/>
                      <a:pt x="52055" y="10949"/>
                      <a:pt x="52373" y="10949"/>
                    </a:cubicBezTo>
                    <a:cubicBezTo>
                      <a:pt x="52541" y="10949"/>
                      <a:pt x="52709" y="10943"/>
                      <a:pt x="52876" y="10926"/>
                    </a:cubicBezTo>
                    <a:cubicBezTo>
                      <a:pt x="53003" y="10914"/>
                      <a:pt x="53130" y="10909"/>
                      <a:pt x="53256" y="10909"/>
                    </a:cubicBezTo>
                    <a:cubicBezTo>
                      <a:pt x="53694" y="10909"/>
                      <a:pt x="54131" y="10966"/>
                      <a:pt x="54568" y="10966"/>
                    </a:cubicBezTo>
                    <a:cubicBezTo>
                      <a:pt x="54861" y="10966"/>
                      <a:pt x="55155" y="10941"/>
                      <a:pt x="55448" y="10855"/>
                    </a:cubicBezTo>
                    <a:cubicBezTo>
                      <a:pt x="55561" y="10820"/>
                      <a:pt x="55686" y="10810"/>
                      <a:pt x="55811" y="10810"/>
                    </a:cubicBezTo>
                    <a:close/>
                    <a:moveTo>
                      <a:pt x="30610" y="0"/>
                    </a:moveTo>
                    <a:cubicBezTo>
                      <a:pt x="30338" y="0"/>
                      <a:pt x="30060" y="22"/>
                      <a:pt x="29790" y="44"/>
                    </a:cubicBezTo>
                    <a:cubicBezTo>
                      <a:pt x="28873" y="116"/>
                      <a:pt x="27956" y="104"/>
                      <a:pt x="27040" y="139"/>
                    </a:cubicBezTo>
                    <a:cubicBezTo>
                      <a:pt x="26820" y="149"/>
                      <a:pt x="26599" y="152"/>
                      <a:pt x="26378" y="152"/>
                    </a:cubicBezTo>
                    <a:cubicBezTo>
                      <a:pt x="25738" y="152"/>
                      <a:pt x="25096" y="121"/>
                      <a:pt x="24468" y="104"/>
                    </a:cubicBezTo>
                    <a:cubicBezTo>
                      <a:pt x="24342" y="101"/>
                      <a:pt x="24216" y="100"/>
                      <a:pt x="24091" y="100"/>
                    </a:cubicBezTo>
                    <a:cubicBezTo>
                      <a:pt x="23589" y="100"/>
                      <a:pt x="23094" y="116"/>
                      <a:pt x="22599" y="116"/>
                    </a:cubicBezTo>
                    <a:cubicBezTo>
                      <a:pt x="21849" y="116"/>
                      <a:pt x="10692" y="235"/>
                      <a:pt x="9942" y="258"/>
                    </a:cubicBezTo>
                    <a:cubicBezTo>
                      <a:pt x="8787" y="294"/>
                      <a:pt x="7621" y="294"/>
                      <a:pt x="6478" y="544"/>
                    </a:cubicBezTo>
                    <a:cubicBezTo>
                      <a:pt x="5561" y="735"/>
                      <a:pt x="4608" y="794"/>
                      <a:pt x="3751" y="1223"/>
                    </a:cubicBezTo>
                    <a:cubicBezTo>
                      <a:pt x="3682" y="1254"/>
                      <a:pt x="3604" y="1289"/>
                      <a:pt x="3524" y="1289"/>
                    </a:cubicBezTo>
                    <a:cubicBezTo>
                      <a:pt x="3452" y="1289"/>
                      <a:pt x="3378" y="1260"/>
                      <a:pt x="3311" y="1175"/>
                    </a:cubicBezTo>
                    <a:cubicBezTo>
                      <a:pt x="3267" y="1110"/>
                      <a:pt x="3216" y="1082"/>
                      <a:pt x="3164" y="1082"/>
                    </a:cubicBezTo>
                    <a:cubicBezTo>
                      <a:pt x="3101" y="1082"/>
                      <a:pt x="3036" y="1122"/>
                      <a:pt x="2977" y="1187"/>
                    </a:cubicBezTo>
                    <a:cubicBezTo>
                      <a:pt x="2572" y="1628"/>
                      <a:pt x="2120" y="2021"/>
                      <a:pt x="1798" y="2521"/>
                    </a:cubicBezTo>
                    <a:cubicBezTo>
                      <a:pt x="1489" y="2997"/>
                      <a:pt x="1286" y="3556"/>
                      <a:pt x="1108" y="4104"/>
                    </a:cubicBezTo>
                    <a:cubicBezTo>
                      <a:pt x="917" y="4676"/>
                      <a:pt x="751" y="5247"/>
                      <a:pt x="727" y="5890"/>
                    </a:cubicBezTo>
                    <a:cubicBezTo>
                      <a:pt x="703" y="6652"/>
                      <a:pt x="667" y="7438"/>
                      <a:pt x="608" y="8212"/>
                    </a:cubicBezTo>
                    <a:cubicBezTo>
                      <a:pt x="572" y="8676"/>
                      <a:pt x="501" y="9152"/>
                      <a:pt x="513" y="9617"/>
                    </a:cubicBezTo>
                    <a:cubicBezTo>
                      <a:pt x="513" y="10045"/>
                      <a:pt x="489" y="10462"/>
                      <a:pt x="513" y="10891"/>
                    </a:cubicBezTo>
                    <a:cubicBezTo>
                      <a:pt x="536" y="11462"/>
                      <a:pt x="560" y="12057"/>
                      <a:pt x="584" y="12641"/>
                    </a:cubicBezTo>
                    <a:cubicBezTo>
                      <a:pt x="608" y="13177"/>
                      <a:pt x="572" y="13736"/>
                      <a:pt x="548" y="14284"/>
                    </a:cubicBezTo>
                    <a:cubicBezTo>
                      <a:pt x="524" y="14832"/>
                      <a:pt x="703" y="15391"/>
                      <a:pt x="477" y="15927"/>
                    </a:cubicBezTo>
                    <a:cubicBezTo>
                      <a:pt x="465" y="15963"/>
                      <a:pt x="501" y="15998"/>
                      <a:pt x="513" y="16034"/>
                    </a:cubicBezTo>
                    <a:cubicBezTo>
                      <a:pt x="632" y="16308"/>
                      <a:pt x="524" y="16582"/>
                      <a:pt x="501" y="16832"/>
                    </a:cubicBezTo>
                    <a:cubicBezTo>
                      <a:pt x="465" y="17308"/>
                      <a:pt x="393" y="17784"/>
                      <a:pt x="405" y="18261"/>
                    </a:cubicBezTo>
                    <a:cubicBezTo>
                      <a:pt x="417" y="18796"/>
                      <a:pt x="298" y="19308"/>
                      <a:pt x="263" y="19832"/>
                    </a:cubicBezTo>
                    <a:cubicBezTo>
                      <a:pt x="251" y="20023"/>
                      <a:pt x="393" y="20201"/>
                      <a:pt x="286" y="20380"/>
                    </a:cubicBezTo>
                    <a:cubicBezTo>
                      <a:pt x="48" y="20737"/>
                      <a:pt x="108" y="21201"/>
                      <a:pt x="143" y="21535"/>
                    </a:cubicBezTo>
                    <a:cubicBezTo>
                      <a:pt x="227" y="22261"/>
                      <a:pt x="84" y="22964"/>
                      <a:pt x="132" y="23678"/>
                    </a:cubicBezTo>
                    <a:cubicBezTo>
                      <a:pt x="191" y="24273"/>
                      <a:pt x="72" y="24869"/>
                      <a:pt x="84" y="25464"/>
                    </a:cubicBezTo>
                    <a:cubicBezTo>
                      <a:pt x="84" y="25988"/>
                      <a:pt x="132" y="26524"/>
                      <a:pt x="72" y="27036"/>
                    </a:cubicBezTo>
                    <a:cubicBezTo>
                      <a:pt x="1" y="27726"/>
                      <a:pt x="48" y="28417"/>
                      <a:pt x="48" y="29107"/>
                    </a:cubicBezTo>
                    <a:cubicBezTo>
                      <a:pt x="60" y="30214"/>
                      <a:pt x="60" y="31334"/>
                      <a:pt x="108" y="32441"/>
                    </a:cubicBezTo>
                    <a:cubicBezTo>
                      <a:pt x="132" y="32905"/>
                      <a:pt x="72" y="33382"/>
                      <a:pt x="120" y="33846"/>
                    </a:cubicBezTo>
                    <a:cubicBezTo>
                      <a:pt x="203" y="34703"/>
                      <a:pt x="251" y="35560"/>
                      <a:pt x="370" y="36406"/>
                    </a:cubicBezTo>
                    <a:cubicBezTo>
                      <a:pt x="405" y="36727"/>
                      <a:pt x="358" y="37013"/>
                      <a:pt x="382" y="37323"/>
                    </a:cubicBezTo>
                    <a:cubicBezTo>
                      <a:pt x="429" y="37799"/>
                      <a:pt x="560" y="38263"/>
                      <a:pt x="560" y="38751"/>
                    </a:cubicBezTo>
                    <a:cubicBezTo>
                      <a:pt x="560" y="39430"/>
                      <a:pt x="655" y="40109"/>
                      <a:pt x="703" y="40799"/>
                    </a:cubicBezTo>
                    <a:cubicBezTo>
                      <a:pt x="751" y="41371"/>
                      <a:pt x="941" y="41954"/>
                      <a:pt x="917" y="42514"/>
                    </a:cubicBezTo>
                    <a:cubicBezTo>
                      <a:pt x="894" y="43085"/>
                      <a:pt x="1025" y="43645"/>
                      <a:pt x="1013" y="44216"/>
                    </a:cubicBezTo>
                    <a:cubicBezTo>
                      <a:pt x="1013" y="44645"/>
                      <a:pt x="1096" y="45109"/>
                      <a:pt x="1144" y="45550"/>
                    </a:cubicBezTo>
                    <a:cubicBezTo>
                      <a:pt x="1275" y="46812"/>
                      <a:pt x="1191" y="48074"/>
                      <a:pt x="1275" y="49622"/>
                    </a:cubicBezTo>
                    <a:cubicBezTo>
                      <a:pt x="1346" y="50003"/>
                      <a:pt x="1489" y="50669"/>
                      <a:pt x="1620" y="51336"/>
                    </a:cubicBezTo>
                    <a:cubicBezTo>
                      <a:pt x="1679" y="51646"/>
                      <a:pt x="1667" y="51979"/>
                      <a:pt x="1787" y="52265"/>
                    </a:cubicBezTo>
                    <a:cubicBezTo>
                      <a:pt x="2013" y="52860"/>
                      <a:pt x="2275" y="53455"/>
                      <a:pt x="2715" y="53955"/>
                    </a:cubicBezTo>
                    <a:cubicBezTo>
                      <a:pt x="3263" y="54575"/>
                      <a:pt x="3953" y="54908"/>
                      <a:pt x="4739" y="55134"/>
                    </a:cubicBezTo>
                    <a:cubicBezTo>
                      <a:pt x="5061" y="55229"/>
                      <a:pt x="5382" y="55325"/>
                      <a:pt x="5727" y="55372"/>
                    </a:cubicBezTo>
                    <a:cubicBezTo>
                      <a:pt x="6047" y="55419"/>
                      <a:pt x="6359" y="55578"/>
                      <a:pt x="6694" y="55578"/>
                    </a:cubicBezTo>
                    <a:cubicBezTo>
                      <a:pt x="6783" y="55578"/>
                      <a:pt x="6873" y="55567"/>
                      <a:pt x="6966" y="55539"/>
                    </a:cubicBezTo>
                    <a:cubicBezTo>
                      <a:pt x="6982" y="55534"/>
                      <a:pt x="6998" y="55533"/>
                      <a:pt x="7016" y="55533"/>
                    </a:cubicBezTo>
                    <a:cubicBezTo>
                      <a:pt x="7089" y="55533"/>
                      <a:pt x="7172" y="55567"/>
                      <a:pt x="7240" y="55587"/>
                    </a:cubicBezTo>
                    <a:cubicBezTo>
                      <a:pt x="7561" y="55670"/>
                      <a:pt x="7883" y="55706"/>
                      <a:pt x="8204" y="55777"/>
                    </a:cubicBezTo>
                    <a:cubicBezTo>
                      <a:pt x="8859" y="55908"/>
                      <a:pt x="9526" y="56087"/>
                      <a:pt x="10204" y="56111"/>
                    </a:cubicBezTo>
                    <a:cubicBezTo>
                      <a:pt x="10603" y="56121"/>
                      <a:pt x="11001" y="56254"/>
                      <a:pt x="11384" y="56254"/>
                    </a:cubicBezTo>
                    <a:cubicBezTo>
                      <a:pt x="11448" y="56254"/>
                      <a:pt x="11511" y="56250"/>
                      <a:pt x="11573" y="56241"/>
                    </a:cubicBezTo>
                    <a:cubicBezTo>
                      <a:pt x="11672" y="56225"/>
                      <a:pt x="12561" y="56219"/>
                      <a:pt x="13803" y="56219"/>
                    </a:cubicBezTo>
                    <a:cubicBezTo>
                      <a:pt x="17070" y="56219"/>
                      <a:pt x="22779" y="56263"/>
                      <a:pt x="23003" y="56289"/>
                    </a:cubicBezTo>
                    <a:cubicBezTo>
                      <a:pt x="23539" y="56337"/>
                      <a:pt x="24099" y="56337"/>
                      <a:pt x="24635" y="56408"/>
                    </a:cubicBezTo>
                    <a:cubicBezTo>
                      <a:pt x="24850" y="56437"/>
                      <a:pt x="25082" y="56466"/>
                      <a:pt x="25318" y="56466"/>
                    </a:cubicBezTo>
                    <a:cubicBezTo>
                      <a:pt x="25566" y="56466"/>
                      <a:pt x="25819" y="56434"/>
                      <a:pt x="26063" y="56337"/>
                    </a:cubicBezTo>
                    <a:cubicBezTo>
                      <a:pt x="26159" y="56301"/>
                      <a:pt x="26275" y="56283"/>
                      <a:pt x="26392" y="56283"/>
                    </a:cubicBezTo>
                    <a:cubicBezTo>
                      <a:pt x="26510" y="56283"/>
                      <a:pt x="26629" y="56301"/>
                      <a:pt x="26730" y="56337"/>
                    </a:cubicBezTo>
                    <a:cubicBezTo>
                      <a:pt x="26816" y="56371"/>
                      <a:pt x="26904" y="56382"/>
                      <a:pt x="26991" y="56382"/>
                    </a:cubicBezTo>
                    <a:cubicBezTo>
                      <a:pt x="27167" y="56382"/>
                      <a:pt x="27342" y="56336"/>
                      <a:pt x="27503" y="56336"/>
                    </a:cubicBezTo>
                    <a:cubicBezTo>
                      <a:pt x="27515" y="56336"/>
                      <a:pt x="27528" y="56336"/>
                      <a:pt x="27540" y="56337"/>
                    </a:cubicBezTo>
                    <a:cubicBezTo>
                      <a:pt x="28082" y="56337"/>
                      <a:pt x="28625" y="56256"/>
                      <a:pt x="29167" y="56256"/>
                    </a:cubicBezTo>
                    <a:cubicBezTo>
                      <a:pt x="29315" y="56256"/>
                      <a:pt x="29463" y="56262"/>
                      <a:pt x="29611" y="56277"/>
                    </a:cubicBezTo>
                    <a:cubicBezTo>
                      <a:pt x="29627" y="56280"/>
                      <a:pt x="29642" y="56281"/>
                      <a:pt x="29657" y="56281"/>
                    </a:cubicBezTo>
                    <a:cubicBezTo>
                      <a:pt x="29810" y="56281"/>
                      <a:pt x="29934" y="56161"/>
                      <a:pt x="30086" y="56161"/>
                    </a:cubicBezTo>
                    <a:cubicBezTo>
                      <a:pt x="30134" y="56161"/>
                      <a:pt x="30186" y="56174"/>
                      <a:pt x="30242" y="56206"/>
                    </a:cubicBezTo>
                    <a:cubicBezTo>
                      <a:pt x="30383" y="56291"/>
                      <a:pt x="30549" y="56320"/>
                      <a:pt x="30715" y="56320"/>
                    </a:cubicBezTo>
                    <a:cubicBezTo>
                      <a:pt x="30873" y="56320"/>
                      <a:pt x="31032" y="56294"/>
                      <a:pt x="31171" y="56265"/>
                    </a:cubicBezTo>
                    <a:cubicBezTo>
                      <a:pt x="31279" y="56244"/>
                      <a:pt x="31386" y="56237"/>
                      <a:pt x="31492" y="56237"/>
                    </a:cubicBezTo>
                    <a:cubicBezTo>
                      <a:pt x="31785" y="56237"/>
                      <a:pt x="32075" y="56295"/>
                      <a:pt x="32369" y="56295"/>
                    </a:cubicBezTo>
                    <a:cubicBezTo>
                      <a:pt x="32453" y="56295"/>
                      <a:pt x="32538" y="56290"/>
                      <a:pt x="32624" y="56277"/>
                    </a:cubicBezTo>
                    <a:cubicBezTo>
                      <a:pt x="32813" y="56254"/>
                      <a:pt x="33039" y="56167"/>
                      <a:pt x="33264" y="56167"/>
                    </a:cubicBezTo>
                    <a:cubicBezTo>
                      <a:pt x="33378" y="56167"/>
                      <a:pt x="33492" y="56189"/>
                      <a:pt x="33600" y="56253"/>
                    </a:cubicBezTo>
                    <a:cubicBezTo>
                      <a:pt x="33633" y="56171"/>
                      <a:pt x="33677" y="56147"/>
                      <a:pt x="33728" y="56147"/>
                    </a:cubicBezTo>
                    <a:cubicBezTo>
                      <a:pt x="33799" y="56147"/>
                      <a:pt x="33881" y="56193"/>
                      <a:pt x="33963" y="56193"/>
                    </a:cubicBezTo>
                    <a:cubicBezTo>
                      <a:pt x="33993" y="56193"/>
                      <a:pt x="34023" y="56187"/>
                      <a:pt x="34052" y="56170"/>
                    </a:cubicBezTo>
                    <a:cubicBezTo>
                      <a:pt x="34386" y="55968"/>
                      <a:pt x="34826" y="56087"/>
                      <a:pt x="35219" y="56015"/>
                    </a:cubicBezTo>
                    <a:cubicBezTo>
                      <a:pt x="35612" y="55956"/>
                      <a:pt x="36053" y="55884"/>
                      <a:pt x="36481" y="55884"/>
                    </a:cubicBezTo>
                    <a:cubicBezTo>
                      <a:pt x="36578" y="55884"/>
                      <a:pt x="43158" y="55839"/>
                      <a:pt x="46677" y="55839"/>
                    </a:cubicBezTo>
                    <a:cubicBezTo>
                      <a:pt x="47933" y="55839"/>
                      <a:pt x="48799" y="55845"/>
                      <a:pt x="48840" y="55860"/>
                    </a:cubicBezTo>
                    <a:cubicBezTo>
                      <a:pt x="48888" y="55881"/>
                      <a:pt x="48933" y="55894"/>
                      <a:pt x="48978" y="55894"/>
                    </a:cubicBezTo>
                    <a:cubicBezTo>
                      <a:pt x="49010" y="55894"/>
                      <a:pt x="49043" y="55887"/>
                      <a:pt x="49078" y="55872"/>
                    </a:cubicBezTo>
                    <a:cubicBezTo>
                      <a:pt x="49316" y="55765"/>
                      <a:pt x="49650" y="55789"/>
                      <a:pt x="49840" y="55682"/>
                    </a:cubicBezTo>
                    <a:cubicBezTo>
                      <a:pt x="49875" y="55660"/>
                      <a:pt x="49904" y="55651"/>
                      <a:pt x="49929" y="55651"/>
                    </a:cubicBezTo>
                    <a:cubicBezTo>
                      <a:pt x="50022" y="55651"/>
                      <a:pt x="50062" y="55771"/>
                      <a:pt x="50132" y="55771"/>
                    </a:cubicBezTo>
                    <a:cubicBezTo>
                      <a:pt x="50154" y="55771"/>
                      <a:pt x="50179" y="55760"/>
                      <a:pt x="50209" y="55730"/>
                    </a:cubicBezTo>
                    <a:cubicBezTo>
                      <a:pt x="50368" y="55571"/>
                      <a:pt x="50564" y="55528"/>
                      <a:pt x="50768" y="55528"/>
                    </a:cubicBezTo>
                    <a:cubicBezTo>
                      <a:pt x="50871" y="55528"/>
                      <a:pt x="50975" y="55539"/>
                      <a:pt x="51078" y="55551"/>
                    </a:cubicBezTo>
                    <a:cubicBezTo>
                      <a:pt x="51092" y="55552"/>
                      <a:pt x="51106" y="55553"/>
                      <a:pt x="51119" y="55553"/>
                    </a:cubicBezTo>
                    <a:cubicBezTo>
                      <a:pt x="51243" y="55553"/>
                      <a:pt x="51385" y="55507"/>
                      <a:pt x="51459" y="55432"/>
                    </a:cubicBezTo>
                    <a:cubicBezTo>
                      <a:pt x="51733" y="55134"/>
                      <a:pt x="52126" y="55241"/>
                      <a:pt x="52448" y="55194"/>
                    </a:cubicBezTo>
                    <a:cubicBezTo>
                      <a:pt x="52757" y="55146"/>
                      <a:pt x="53126" y="55134"/>
                      <a:pt x="53317" y="54956"/>
                    </a:cubicBezTo>
                    <a:cubicBezTo>
                      <a:pt x="53531" y="54753"/>
                      <a:pt x="53805" y="54706"/>
                      <a:pt x="53972" y="54694"/>
                    </a:cubicBezTo>
                    <a:cubicBezTo>
                      <a:pt x="54543" y="54646"/>
                      <a:pt x="54841" y="54182"/>
                      <a:pt x="55281" y="53955"/>
                    </a:cubicBezTo>
                    <a:cubicBezTo>
                      <a:pt x="55555" y="53825"/>
                      <a:pt x="55781" y="53515"/>
                      <a:pt x="55912" y="53170"/>
                    </a:cubicBezTo>
                    <a:cubicBezTo>
                      <a:pt x="55960" y="53027"/>
                      <a:pt x="56186" y="53063"/>
                      <a:pt x="56258" y="52836"/>
                    </a:cubicBezTo>
                    <a:cubicBezTo>
                      <a:pt x="56424" y="52360"/>
                      <a:pt x="56734" y="51943"/>
                      <a:pt x="56936" y="51491"/>
                    </a:cubicBezTo>
                    <a:cubicBezTo>
                      <a:pt x="57103" y="51122"/>
                      <a:pt x="57270" y="50717"/>
                      <a:pt x="57282" y="50336"/>
                    </a:cubicBezTo>
                    <a:cubicBezTo>
                      <a:pt x="57293" y="49955"/>
                      <a:pt x="57353" y="49586"/>
                      <a:pt x="57401" y="49229"/>
                    </a:cubicBezTo>
                    <a:cubicBezTo>
                      <a:pt x="57484" y="48526"/>
                      <a:pt x="57532" y="47836"/>
                      <a:pt x="57603" y="47133"/>
                    </a:cubicBezTo>
                    <a:cubicBezTo>
                      <a:pt x="57663" y="46681"/>
                      <a:pt x="57663" y="46228"/>
                      <a:pt x="57686" y="45764"/>
                    </a:cubicBezTo>
                    <a:cubicBezTo>
                      <a:pt x="57710" y="45181"/>
                      <a:pt x="57722" y="44609"/>
                      <a:pt x="57722" y="44026"/>
                    </a:cubicBezTo>
                    <a:cubicBezTo>
                      <a:pt x="57710" y="42514"/>
                      <a:pt x="57448" y="41025"/>
                      <a:pt x="57389" y="39513"/>
                    </a:cubicBezTo>
                    <a:cubicBezTo>
                      <a:pt x="57353" y="38644"/>
                      <a:pt x="57282" y="37763"/>
                      <a:pt x="57293" y="36894"/>
                    </a:cubicBezTo>
                    <a:cubicBezTo>
                      <a:pt x="57305" y="35894"/>
                      <a:pt x="57151" y="34917"/>
                      <a:pt x="57127" y="33929"/>
                    </a:cubicBezTo>
                    <a:cubicBezTo>
                      <a:pt x="57115" y="33489"/>
                      <a:pt x="57032" y="33024"/>
                      <a:pt x="57067" y="32608"/>
                    </a:cubicBezTo>
                    <a:cubicBezTo>
                      <a:pt x="57103" y="32131"/>
                      <a:pt x="57055" y="31679"/>
                      <a:pt x="57043" y="31215"/>
                    </a:cubicBezTo>
                    <a:cubicBezTo>
                      <a:pt x="57032" y="30572"/>
                      <a:pt x="57055" y="29917"/>
                      <a:pt x="57103" y="29274"/>
                    </a:cubicBezTo>
                    <a:cubicBezTo>
                      <a:pt x="57139" y="28774"/>
                      <a:pt x="57115" y="28262"/>
                      <a:pt x="57174" y="27762"/>
                    </a:cubicBezTo>
                    <a:cubicBezTo>
                      <a:pt x="57234" y="27190"/>
                      <a:pt x="57186" y="26595"/>
                      <a:pt x="57222" y="26023"/>
                    </a:cubicBezTo>
                    <a:cubicBezTo>
                      <a:pt x="57270" y="24976"/>
                      <a:pt x="57305" y="23916"/>
                      <a:pt x="57282" y="22868"/>
                    </a:cubicBezTo>
                    <a:cubicBezTo>
                      <a:pt x="57270" y="21761"/>
                      <a:pt x="57353" y="20642"/>
                      <a:pt x="57317" y="19535"/>
                    </a:cubicBezTo>
                    <a:cubicBezTo>
                      <a:pt x="57305" y="19177"/>
                      <a:pt x="57305" y="18796"/>
                      <a:pt x="57317" y="18439"/>
                    </a:cubicBezTo>
                    <a:cubicBezTo>
                      <a:pt x="57341" y="17963"/>
                      <a:pt x="57293" y="17487"/>
                      <a:pt x="57293" y="17010"/>
                    </a:cubicBezTo>
                    <a:cubicBezTo>
                      <a:pt x="57293" y="16439"/>
                      <a:pt x="57389" y="15879"/>
                      <a:pt x="57305" y="15296"/>
                    </a:cubicBezTo>
                    <a:cubicBezTo>
                      <a:pt x="57198" y="14570"/>
                      <a:pt x="57234" y="13820"/>
                      <a:pt x="57174" y="13081"/>
                    </a:cubicBezTo>
                    <a:cubicBezTo>
                      <a:pt x="57127" y="12534"/>
                      <a:pt x="57210" y="11986"/>
                      <a:pt x="57127" y="11438"/>
                    </a:cubicBezTo>
                    <a:cubicBezTo>
                      <a:pt x="57032" y="10784"/>
                      <a:pt x="56960" y="10117"/>
                      <a:pt x="56984" y="9462"/>
                    </a:cubicBezTo>
                    <a:cubicBezTo>
                      <a:pt x="56996" y="9069"/>
                      <a:pt x="57008" y="8664"/>
                      <a:pt x="56996" y="8283"/>
                    </a:cubicBezTo>
                    <a:cubicBezTo>
                      <a:pt x="56948" y="7212"/>
                      <a:pt x="56829" y="6152"/>
                      <a:pt x="56686" y="5092"/>
                    </a:cubicBezTo>
                    <a:cubicBezTo>
                      <a:pt x="56579" y="4307"/>
                      <a:pt x="56412" y="3533"/>
                      <a:pt x="56067" y="2818"/>
                    </a:cubicBezTo>
                    <a:cubicBezTo>
                      <a:pt x="55793" y="2282"/>
                      <a:pt x="55365" y="1866"/>
                      <a:pt x="54936" y="1461"/>
                    </a:cubicBezTo>
                    <a:cubicBezTo>
                      <a:pt x="54858" y="1383"/>
                      <a:pt x="54709" y="1172"/>
                      <a:pt x="54544" y="1172"/>
                    </a:cubicBezTo>
                    <a:cubicBezTo>
                      <a:pt x="54532" y="1172"/>
                      <a:pt x="54520" y="1173"/>
                      <a:pt x="54507" y="1175"/>
                    </a:cubicBezTo>
                    <a:cubicBezTo>
                      <a:pt x="54462" y="1186"/>
                      <a:pt x="54420" y="1191"/>
                      <a:pt x="54379" y="1191"/>
                    </a:cubicBezTo>
                    <a:cubicBezTo>
                      <a:pt x="54105" y="1191"/>
                      <a:pt x="53907" y="977"/>
                      <a:pt x="53638" y="925"/>
                    </a:cubicBezTo>
                    <a:cubicBezTo>
                      <a:pt x="53150" y="842"/>
                      <a:pt x="52650" y="675"/>
                      <a:pt x="52150" y="580"/>
                    </a:cubicBezTo>
                    <a:cubicBezTo>
                      <a:pt x="51388" y="437"/>
                      <a:pt x="50614" y="449"/>
                      <a:pt x="49840" y="401"/>
                    </a:cubicBezTo>
                    <a:cubicBezTo>
                      <a:pt x="48709" y="330"/>
                      <a:pt x="35672" y="354"/>
                      <a:pt x="34541" y="270"/>
                    </a:cubicBezTo>
                    <a:cubicBezTo>
                      <a:pt x="33875" y="225"/>
                      <a:pt x="33198" y="127"/>
                      <a:pt x="32521" y="127"/>
                    </a:cubicBezTo>
                    <a:cubicBezTo>
                      <a:pt x="32484" y="127"/>
                      <a:pt x="32447" y="127"/>
                      <a:pt x="32409" y="127"/>
                    </a:cubicBezTo>
                    <a:cubicBezTo>
                      <a:pt x="31969" y="127"/>
                      <a:pt x="31540" y="80"/>
                      <a:pt x="31112" y="32"/>
                    </a:cubicBezTo>
                    <a:cubicBezTo>
                      <a:pt x="30950" y="9"/>
                      <a:pt x="30781" y="0"/>
                      <a:pt x="3061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182875" spcFirstLastPara="1" rIns="182875" wrap="square" tIns="27430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L’utilisateur </a:t>
                </a: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peut</a:t>
                </a:r>
                <a:r>
                  <a:rPr lang="en" sz="1200">
                    <a:latin typeface="Fira Sans"/>
                    <a:ea typeface="Fira Sans"/>
                    <a:cs typeface="Fira Sans"/>
                    <a:sym typeface="Fira Sans"/>
                  </a:rPr>
                  <a:t> oublier des tâche ce qui peut lui causer des problèmes</a:t>
                </a:r>
                <a:endParaRPr>
                  <a:latin typeface="Fira Sans"/>
                  <a:ea typeface="Fira Sans"/>
                  <a:cs typeface="Fira Sans"/>
                  <a:sym typeface="Fira Sans"/>
                </a:endParaRPr>
              </a:p>
            </p:txBody>
          </p:sp>
        </p:grpSp>
        <p:grpSp>
          <p:nvGrpSpPr>
            <p:cNvPr id="189" name="Google Shape;189;p16"/>
            <p:cNvGrpSpPr/>
            <p:nvPr/>
          </p:nvGrpSpPr>
          <p:grpSpPr>
            <a:xfrm>
              <a:off x="7008450" y="1795376"/>
              <a:ext cx="615460" cy="1255376"/>
              <a:chOff x="7008450" y="1795376"/>
              <a:chExt cx="615460" cy="1255376"/>
            </a:xfrm>
          </p:grpSpPr>
          <p:sp>
            <p:nvSpPr>
              <p:cNvPr id="190" name="Google Shape;190;p16"/>
              <p:cNvSpPr/>
              <p:nvPr/>
            </p:nvSpPr>
            <p:spPr>
              <a:xfrm>
                <a:off x="7264305" y="2650691"/>
                <a:ext cx="172858" cy="400061"/>
              </a:xfrm>
              <a:custGeom>
                <a:rect b="b" l="l" r="r" t="t"/>
                <a:pathLst>
                  <a:path extrusionOk="0" h="20200" w="8728">
                    <a:moveTo>
                      <a:pt x="7079" y="713"/>
                    </a:moveTo>
                    <a:cubicBezTo>
                      <a:pt x="7153" y="713"/>
                      <a:pt x="7227" y="768"/>
                      <a:pt x="7275" y="877"/>
                    </a:cubicBezTo>
                    <a:cubicBezTo>
                      <a:pt x="7692" y="1900"/>
                      <a:pt x="7930" y="2960"/>
                      <a:pt x="7989" y="4055"/>
                    </a:cubicBezTo>
                    <a:cubicBezTo>
                      <a:pt x="8013" y="4603"/>
                      <a:pt x="8073" y="5151"/>
                      <a:pt x="8025" y="5687"/>
                    </a:cubicBezTo>
                    <a:cubicBezTo>
                      <a:pt x="7978" y="6270"/>
                      <a:pt x="7835" y="6842"/>
                      <a:pt x="7739" y="7425"/>
                    </a:cubicBezTo>
                    <a:cubicBezTo>
                      <a:pt x="7656" y="7913"/>
                      <a:pt x="7561" y="8401"/>
                      <a:pt x="7478" y="8889"/>
                    </a:cubicBezTo>
                    <a:cubicBezTo>
                      <a:pt x="7442" y="9104"/>
                      <a:pt x="7275" y="9330"/>
                      <a:pt x="7251" y="9568"/>
                    </a:cubicBezTo>
                    <a:cubicBezTo>
                      <a:pt x="7192" y="9997"/>
                      <a:pt x="6977" y="10390"/>
                      <a:pt x="6977" y="10830"/>
                    </a:cubicBezTo>
                    <a:cubicBezTo>
                      <a:pt x="6977" y="10937"/>
                      <a:pt x="6906" y="10997"/>
                      <a:pt x="6846" y="11080"/>
                    </a:cubicBezTo>
                    <a:cubicBezTo>
                      <a:pt x="6656" y="11366"/>
                      <a:pt x="6632" y="11711"/>
                      <a:pt x="6501" y="12009"/>
                    </a:cubicBezTo>
                    <a:cubicBezTo>
                      <a:pt x="6394" y="12271"/>
                      <a:pt x="6251" y="12521"/>
                      <a:pt x="6132" y="12783"/>
                    </a:cubicBezTo>
                    <a:cubicBezTo>
                      <a:pt x="5906" y="13330"/>
                      <a:pt x="5656" y="13878"/>
                      <a:pt x="5370" y="14390"/>
                    </a:cubicBezTo>
                    <a:cubicBezTo>
                      <a:pt x="5192" y="14700"/>
                      <a:pt x="5013" y="15021"/>
                      <a:pt x="4763" y="15307"/>
                    </a:cubicBezTo>
                    <a:cubicBezTo>
                      <a:pt x="4549" y="15569"/>
                      <a:pt x="4394" y="15938"/>
                      <a:pt x="4370" y="16307"/>
                    </a:cubicBezTo>
                    <a:cubicBezTo>
                      <a:pt x="4370" y="16355"/>
                      <a:pt x="4406" y="16414"/>
                      <a:pt x="4441" y="16426"/>
                    </a:cubicBezTo>
                    <a:cubicBezTo>
                      <a:pt x="4742" y="16595"/>
                      <a:pt x="5079" y="16668"/>
                      <a:pt x="5406" y="16668"/>
                    </a:cubicBezTo>
                    <a:cubicBezTo>
                      <a:pt x="5494" y="16668"/>
                      <a:pt x="5582" y="16662"/>
                      <a:pt x="5668" y="16652"/>
                    </a:cubicBezTo>
                    <a:cubicBezTo>
                      <a:pt x="5698" y="16648"/>
                      <a:pt x="5725" y="16646"/>
                      <a:pt x="5751" y="16646"/>
                    </a:cubicBezTo>
                    <a:cubicBezTo>
                      <a:pt x="5944" y="16646"/>
                      <a:pt x="6002" y="16759"/>
                      <a:pt x="6096" y="16843"/>
                    </a:cubicBezTo>
                    <a:cubicBezTo>
                      <a:pt x="6227" y="16986"/>
                      <a:pt x="6132" y="17212"/>
                      <a:pt x="6037" y="17295"/>
                    </a:cubicBezTo>
                    <a:cubicBezTo>
                      <a:pt x="5811" y="17498"/>
                      <a:pt x="5620" y="17736"/>
                      <a:pt x="5442" y="17962"/>
                    </a:cubicBezTo>
                    <a:cubicBezTo>
                      <a:pt x="5180" y="18283"/>
                      <a:pt x="4739" y="18272"/>
                      <a:pt x="4477" y="18557"/>
                    </a:cubicBezTo>
                    <a:cubicBezTo>
                      <a:pt x="4108" y="18950"/>
                      <a:pt x="3548" y="19034"/>
                      <a:pt x="3084" y="19284"/>
                    </a:cubicBezTo>
                    <a:cubicBezTo>
                      <a:pt x="2870" y="19403"/>
                      <a:pt x="2548" y="19510"/>
                      <a:pt x="2263" y="19569"/>
                    </a:cubicBezTo>
                    <a:cubicBezTo>
                      <a:pt x="2219" y="19578"/>
                      <a:pt x="2176" y="19582"/>
                      <a:pt x="2134" y="19582"/>
                    </a:cubicBezTo>
                    <a:cubicBezTo>
                      <a:pt x="1815" y="19582"/>
                      <a:pt x="1567" y="19349"/>
                      <a:pt x="1441" y="19034"/>
                    </a:cubicBezTo>
                    <a:cubicBezTo>
                      <a:pt x="1286" y="18653"/>
                      <a:pt x="1120" y="18272"/>
                      <a:pt x="1001" y="17879"/>
                    </a:cubicBezTo>
                    <a:cubicBezTo>
                      <a:pt x="834" y="17248"/>
                      <a:pt x="715" y="16605"/>
                      <a:pt x="631" y="15962"/>
                    </a:cubicBezTo>
                    <a:cubicBezTo>
                      <a:pt x="643" y="15759"/>
                      <a:pt x="548" y="15569"/>
                      <a:pt x="596" y="15366"/>
                    </a:cubicBezTo>
                    <a:cubicBezTo>
                      <a:pt x="631" y="15224"/>
                      <a:pt x="620" y="15116"/>
                      <a:pt x="810" y="15033"/>
                    </a:cubicBezTo>
                    <a:cubicBezTo>
                      <a:pt x="867" y="15006"/>
                      <a:pt x="913" y="14995"/>
                      <a:pt x="952" y="14995"/>
                    </a:cubicBezTo>
                    <a:cubicBezTo>
                      <a:pt x="1051" y="14995"/>
                      <a:pt x="1106" y="15065"/>
                      <a:pt x="1191" y="15116"/>
                    </a:cubicBezTo>
                    <a:cubicBezTo>
                      <a:pt x="1405" y="15271"/>
                      <a:pt x="1632" y="15402"/>
                      <a:pt x="1810" y="15605"/>
                    </a:cubicBezTo>
                    <a:cubicBezTo>
                      <a:pt x="1847" y="15651"/>
                      <a:pt x="1902" y="15671"/>
                      <a:pt x="1964" y="15671"/>
                    </a:cubicBezTo>
                    <a:cubicBezTo>
                      <a:pt x="2144" y="15671"/>
                      <a:pt x="2392" y="15507"/>
                      <a:pt x="2489" y="15331"/>
                    </a:cubicBezTo>
                    <a:cubicBezTo>
                      <a:pt x="2727" y="14866"/>
                      <a:pt x="2870" y="14366"/>
                      <a:pt x="3120" y="13902"/>
                    </a:cubicBezTo>
                    <a:cubicBezTo>
                      <a:pt x="3287" y="13592"/>
                      <a:pt x="3406" y="13235"/>
                      <a:pt x="3489" y="12890"/>
                    </a:cubicBezTo>
                    <a:cubicBezTo>
                      <a:pt x="3608" y="12449"/>
                      <a:pt x="3822" y="12045"/>
                      <a:pt x="3941" y="11616"/>
                    </a:cubicBezTo>
                    <a:cubicBezTo>
                      <a:pt x="4120" y="10985"/>
                      <a:pt x="4287" y="10342"/>
                      <a:pt x="4418" y="9711"/>
                    </a:cubicBezTo>
                    <a:cubicBezTo>
                      <a:pt x="4537" y="9068"/>
                      <a:pt x="4572" y="8425"/>
                      <a:pt x="4680" y="7782"/>
                    </a:cubicBezTo>
                    <a:cubicBezTo>
                      <a:pt x="4751" y="7401"/>
                      <a:pt x="4644" y="6996"/>
                      <a:pt x="4727" y="6615"/>
                    </a:cubicBezTo>
                    <a:cubicBezTo>
                      <a:pt x="4846" y="6091"/>
                      <a:pt x="4644" y="5591"/>
                      <a:pt x="4703" y="5068"/>
                    </a:cubicBezTo>
                    <a:cubicBezTo>
                      <a:pt x="4727" y="4913"/>
                      <a:pt x="4656" y="4734"/>
                      <a:pt x="4596" y="4567"/>
                    </a:cubicBezTo>
                    <a:cubicBezTo>
                      <a:pt x="4418" y="4055"/>
                      <a:pt x="4418" y="3508"/>
                      <a:pt x="4299" y="2984"/>
                    </a:cubicBezTo>
                    <a:cubicBezTo>
                      <a:pt x="4215" y="2567"/>
                      <a:pt x="4037" y="2174"/>
                      <a:pt x="3941" y="1769"/>
                    </a:cubicBezTo>
                    <a:cubicBezTo>
                      <a:pt x="3894" y="1579"/>
                      <a:pt x="3929" y="1448"/>
                      <a:pt x="4025" y="1341"/>
                    </a:cubicBezTo>
                    <a:cubicBezTo>
                      <a:pt x="4052" y="1314"/>
                      <a:pt x="4080" y="1303"/>
                      <a:pt x="4109" y="1303"/>
                    </a:cubicBezTo>
                    <a:cubicBezTo>
                      <a:pt x="4202" y="1303"/>
                      <a:pt x="4296" y="1413"/>
                      <a:pt x="4352" y="1413"/>
                    </a:cubicBezTo>
                    <a:cubicBezTo>
                      <a:pt x="4354" y="1413"/>
                      <a:pt x="4356" y="1413"/>
                      <a:pt x="4358" y="1412"/>
                    </a:cubicBezTo>
                    <a:cubicBezTo>
                      <a:pt x="4675" y="1412"/>
                      <a:pt x="4767" y="1815"/>
                      <a:pt x="5057" y="1815"/>
                    </a:cubicBezTo>
                    <a:cubicBezTo>
                      <a:pt x="5095" y="1815"/>
                      <a:pt x="5135" y="1808"/>
                      <a:pt x="5180" y="1793"/>
                    </a:cubicBezTo>
                    <a:lnTo>
                      <a:pt x="5180" y="1793"/>
                    </a:lnTo>
                    <a:cubicBezTo>
                      <a:pt x="5096" y="2091"/>
                      <a:pt x="5584" y="1984"/>
                      <a:pt x="5537" y="2246"/>
                    </a:cubicBezTo>
                    <a:cubicBezTo>
                      <a:pt x="5537" y="2258"/>
                      <a:pt x="5632" y="2293"/>
                      <a:pt x="5680" y="2293"/>
                    </a:cubicBezTo>
                    <a:cubicBezTo>
                      <a:pt x="5942" y="2293"/>
                      <a:pt x="6335" y="1948"/>
                      <a:pt x="6442" y="1710"/>
                    </a:cubicBezTo>
                    <a:cubicBezTo>
                      <a:pt x="6573" y="1389"/>
                      <a:pt x="6739" y="1091"/>
                      <a:pt x="6930" y="805"/>
                    </a:cubicBezTo>
                    <a:cubicBezTo>
                      <a:pt x="6971" y="744"/>
                      <a:pt x="7025" y="713"/>
                      <a:pt x="7079" y="713"/>
                    </a:cubicBezTo>
                    <a:close/>
                    <a:moveTo>
                      <a:pt x="7064" y="1"/>
                    </a:moveTo>
                    <a:cubicBezTo>
                      <a:pt x="6999" y="1"/>
                      <a:pt x="6930" y="23"/>
                      <a:pt x="6858" y="79"/>
                    </a:cubicBezTo>
                    <a:cubicBezTo>
                      <a:pt x="6549" y="317"/>
                      <a:pt x="6215" y="567"/>
                      <a:pt x="6144" y="996"/>
                    </a:cubicBezTo>
                    <a:cubicBezTo>
                      <a:pt x="6114" y="1242"/>
                      <a:pt x="5864" y="1481"/>
                      <a:pt x="5705" y="1481"/>
                    </a:cubicBezTo>
                    <a:cubicBezTo>
                      <a:pt x="5672" y="1481"/>
                      <a:pt x="5643" y="1470"/>
                      <a:pt x="5620" y="1448"/>
                    </a:cubicBezTo>
                    <a:cubicBezTo>
                      <a:pt x="5430" y="1258"/>
                      <a:pt x="5144" y="1198"/>
                      <a:pt x="4965" y="996"/>
                    </a:cubicBezTo>
                    <a:cubicBezTo>
                      <a:pt x="4732" y="735"/>
                      <a:pt x="4437" y="651"/>
                      <a:pt x="4127" y="651"/>
                    </a:cubicBezTo>
                    <a:cubicBezTo>
                      <a:pt x="4026" y="651"/>
                      <a:pt x="3924" y="660"/>
                      <a:pt x="3822" y="674"/>
                    </a:cubicBezTo>
                    <a:cubicBezTo>
                      <a:pt x="3441" y="722"/>
                      <a:pt x="3179" y="1281"/>
                      <a:pt x="3334" y="1710"/>
                    </a:cubicBezTo>
                    <a:cubicBezTo>
                      <a:pt x="3691" y="2722"/>
                      <a:pt x="3882" y="3770"/>
                      <a:pt x="4013" y="4829"/>
                    </a:cubicBezTo>
                    <a:cubicBezTo>
                      <a:pt x="4168" y="5996"/>
                      <a:pt x="4108" y="7163"/>
                      <a:pt x="4001" y="8318"/>
                    </a:cubicBezTo>
                    <a:cubicBezTo>
                      <a:pt x="3846" y="9854"/>
                      <a:pt x="3370" y="11306"/>
                      <a:pt x="2858" y="12747"/>
                    </a:cubicBezTo>
                    <a:cubicBezTo>
                      <a:pt x="2620" y="13402"/>
                      <a:pt x="2298" y="14033"/>
                      <a:pt x="2048" y="14688"/>
                    </a:cubicBezTo>
                    <a:cubicBezTo>
                      <a:pt x="2001" y="14811"/>
                      <a:pt x="1969" y="14859"/>
                      <a:pt x="1928" y="14859"/>
                    </a:cubicBezTo>
                    <a:cubicBezTo>
                      <a:pt x="1886" y="14859"/>
                      <a:pt x="1835" y="14808"/>
                      <a:pt x="1751" y="14735"/>
                    </a:cubicBezTo>
                    <a:cubicBezTo>
                      <a:pt x="1560" y="14581"/>
                      <a:pt x="1334" y="14462"/>
                      <a:pt x="1108" y="14366"/>
                    </a:cubicBezTo>
                    <a:cubicBezTo>
                      <a:pt x="1001" y="14324"/>
                      <a:pt x="894" y="14299"/>
                      <a:pt x="790" y="14299"/>
                    </a:cubicBezTo>
                    <a:cubicBezTo>
                      <a:pt x="627" y="14299"/>
                      <a:pt x="472" y="14361"/>
                      <a:pt x="334" y="14521"/>
                    </a:cubicBezTo>
                    <a:cubicBezTo>
                      <a:pt x="72" y="14807"/>
                      <a:pt x="60" y="15140"/>
                      <a:pt x="36" y="15485"/>
                    </a:cubicBezTo>
                    <a:cubicBezTo>
                      <a:pt x="0" y="15938"/>
                      <a:pt x="60" y="16378"/>
                      <a:pt x="179" y="16819"/>
                    </a:cubicBezTo>
                    <a:cubicBezTo>
                      <a:pt x="441" y="17795"/>
                      <a:pt x="536" y="18807"/>
                      <a:pt x="1167" y="19665"/>
                    </a:cubicBezTo>
                    <a:cubicBezTo>
                      <a:pt x="1427" y="20010"/>
                      <a:pt x="1742" y="20199"/>
                      <a:pt x="2106" y="20199"/>
                    </a:cubicBezTo>
                    <a:cubicBezTo>
                      <a:pt x="2243" y="20199"/>
                      <a:pt x="2386" y="20172"/>
                      <a:pt x="2536" y="20117"/>
                    </a:cubicBezTo>
                    <a:cubicBezTo>
                      <a:pt x="2585" y="20098"/>
                      <a:pt x="2641" y="20063"/>
                      <a:pt x="2679" y="20063"/>
                    </a:cubicBezTo>
                    <a:cubicBezTo>
                      <a:pt x="2688" y="20063"/>
                      <a:pt x="2696" y="20065"/>
                      <a:pt x="2703" y="20069"/>
                    </a:cubicBezTo>
                    <a:cubicBezTo>
                      <a:pt x="2757" y="20088"/>
                      <a:pt x="2809" y="20096"/>
                      <a:pt x="2859" y="20096"/>
                    </a:cubicBezTo>
                    <a:cubicBezTo>
                      <a:pt x="3027" y="20096"/>
                      <a:pt x="3172" y="20005"/>
                      <a:pt x="3310" y="19950"/>
                    </a:cubicBezTo>
                    <a:cubicBezTo>
                      <a:pt x="3965" y="19688"/>
                      <a:pt x="4608" y="19379"/>
                      <a:pt x="5156" y="18950"/>
                    </a:cubicBezTo>
                    <a:cubicBezTo>
                      <a:pt x="5394" y="18760"/>
                      <a:pt x="5680" y="18653"/>
                      <a:pt x="5882" y="18450"/>
                    </a:cubicBezTo>
                    <a:cubicBezTo>
                      <a:pt x="6168" y="18164"/>
                      <a:pt x="6430" y="17843"/>
                      <a:pt x="6692" y="17545"/>
                    </a:cubicBezTo>
                    <a:cubicBezTo>
                      <a:pt x="6954" y="17236"/>
                      <a:pt x="6894" y="16593"/>
                      <a:pt x="6644" y="16307"/>
                    </a:cubicBezTo>
                    <a:cubicBezTo>
                      <a:pt x="6275" y="15890"/>
                      <a:pt x="5739" y="16045"/>
                      <a:pt x="5299" y="15866"/>
                    </a:cubicBezTo>
                    <a:cubicBezTo>
                      <a:pt x="5513" y="15462"/>
                      <a:pt x="5751" y="15057"/>
                      <a:pt x="6013" y="14688"/>
                    </a:cubicBezTo>
                    <a:cubicBezTo>
                      <a:pt x="6513" y="13938"/>
                      <a:pt x="6823" y="13104"/>
                      <a:pt x="7156" y="12295"/>
                    </a:cubicBezTo>
                    <a:cubicBezTo>
                      <a:pt x="7287" y="11961"/>
                      <a:pt x="7335" y="11556"/>
                      <a:pt x="7489" y="11235"/>
                    </a:cubicBezTo>
                    <a:cubicBezTo>
                      <a:pt x="7763" y="10699"/>
                      <a:pt x="7787" y="10104"/>
                      <a:pt x="7978" y="9556"/>
                    </a:cubicBezTo>
                    <a:cubicBezTo>
                      <a:pt x="8109" y="9175"/>
                      <a:pt x="8037" y="8723"/>
                      <a:pt x="8204" y="8342"/>
                    </a:cubicBezTo>
                    <a:cubicBezTo>
                      <a:pt x="8501" y="7639"/>
                      <a:pt x="8323" y="6865"/>
                      <a:pt x="8597" y="6151"/>
                    </a:cubicBezTo>
                    <a:cubicBezTo>
                      <a:pt x="8728" y="5830"/>
                      <a:pt x="8716" y="5460"/>
                      <a:pt x="8621" y="5091"/>
                    </a:cubicBezTo>
                    <a:cubicBezTo>
                      <a:pt x="8537" y="4782"/>
                      <a:pt x="8632" y="4460"/>
                      <a:pt x="8609" y="4139"/>
                    </a:cubicBezTo>
                    <a:cubicBezTo>
                      <a:pt x="8573" y="3663"/>
                      <a:pt x="8561" y="3174"/>
                      <a:pt x="8478" y="2698"/>
                    </a:cubicBezTo>
                    <a:cubicBezTo>
                      <a:pt x="8406" y="2246"/>
                      <a:pt x="8216" y="1793"/>
                      <a:pt x="8025" y="1365"/>
                    </a:cubicBezTo>
                    <a:cubicBezTo>
                      <a:pt x="7870" y="996"/>
                      <a:pt x="7847" y="555"/>
                      <a:pt x="7513" y="269"/>
                    </a:cubicBezTo>
                    <a:cubicBezTo>
                      <a:pt x="7384" y="157"/>
                      <a:pt x="7235" y="1"/>
                      <a:pt x="706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7275158" y="2664813"/>
                <a:ext cx="149033" cy="373701"/>
              </a:xfrm>
              <a:custGeom>
                <a:rect b="b" l="l" r="r" t="t"/>
                <a:pathLst>
                  <a:path extrusionOk="0" h="18869" w="7525">
                    <a:moveTo>
                      <a:pt x="6531" y="0"/>
                    </a:moveTo>
                    <a:cubicBezTo>
                      <a:pt x="6477" y="0"/>
                      <a:pt x="6423" y="31"/>
                      <a:pt x="6382" y="92"/>
                    </a:cubicBezTo>
                    <a:cubicBezTo>
                      <a:pt x="6191" y="378"/>
                      <a:pt x="6025" y="676"/>
                      <a:pt x="5894" y="997"/>
                    </a:cubicBezTo>
                    <a:cubicBezTo>
                      <a:pt x="5787" y="1235"/>
                      <a:pt x="5394" y="1580"/>
                      <a:pt x="5132" y="1580"/>
                    </a:cubicBezTo>
                    <a:cubicBezTo>
                      <a:pt x="5084" y="1580"/>
                      <a:pt x="4989" y="1545"/>
                      <a:pt x="4989" y="1533"/>
                    </a:cubicBezTo>
                    <a:cubicBezTo>
                      <a:pt x="5036" y="1271"/>
                      <a:pt x="4548" y="1378"/>
                      <a:pt x="4632" y="1080"/>
                    </a:cubicBezTo>
                    <a:lnTo>
                      <a:pt x="4632" y="1080"/>
                    </a:lnTo>
                    <a:cubicBezTo>
                      <a:pt x="4587" y="1095"/>
                      <a:pt x="4547" y="1102"/>
                      <a:pt x="4509" y="1102"/>
                    </a:cubicBezTo>
                    <a:cubicBezTo>
                      <a:pt x="4219" y="1102"/>
                      <a:pt x="4127" y="699"/>
                      <a:pt x="3810" y="699"/>
                    </a:cubicBezTo>
                    <a:cubicBezTo>
                      <a:pt x="3808" y="700"/>
                      <a:pt x="3806" y="700"/>
                      <a:pt x="3804" y="700"/>
                    </a:cubicBezTo>
                    <a:cubicBezTo>
                      <a:pt x="3748" y="700"/>
                      <a:pt x="3654" y="590"/>
                      <a:pt x="3561" y="590"/>
                    </a:cubicBezTo>
                    <a:cubicBezTo>
                      <a:pt x="3532" y="590"/>
                      <a:pt x="3504" y="601"/>
                      <a:pt x="3477" y="628"/>
                    </a:cubicBezTo>
                    <a:cubicBezTo>
                      <a:pt x="3381" y="735"/>
                      <a:pt x="3346" y="866"/>
                      <a:pt x="3393" y="1056"/>
                    </a:cubicBezTo>
                    <a:cubicBezTo>
                      <a:pt x="3489" y="1461"/>
                      <a:pt x="3667" y="1854"/>
                      <a:pt x="3751" y="2271"/>
                    </a:cubicBezTo>
                    <a:cubicBezTo>
                      <a:pt x="3870" y="2795"/>
                      <a:pt x="3870" y="3342"/>
                      <a:pt x="4048" y="3854"/>
                    </a:cubicBezTo>
                    <a:cubicBezTo>
                      <a:pt x="4108" y="4021"/>
                      <a:pt x="4179" y="4200"/>
                      <a:pt x="4155" y="4355"/>
                    </a:cubicBezTo>
                    <a:cubicBezTo>
                      <a:pt x="4096" y="4878"/>
                      <a:pt x="4298" y="5378"/>
                      <a:pt x="4179" y="5902"/>
                    </a:cubicBezTo>
                    <a:cubicBezTo>
                      <a:pt x="4096" y="6283"/>
                      <a:pt x="4203" y="6688"/>
                      <a:pt x="4132" y="7069"/>
                    </a:cubicBezTo>
                    <a:cubicBezTo>
                      <a:pt x="4024" y="7712"/>
                      <a:pt x="3989" y="8355"/>
                      <a:pt x="3870" y="8998"/>
                    </a:cubicBezTo>
                    <a:cubicBezTo>
                      <a:pt x="3739" y="9629"/>
                      <a:pt x="3572" y="10272"/>
                      <a:pt x="3393" y="10903"/>
                    </a:cubicBezTo>
                    <a:cubicBezTo>
                      <a:pt x="3274" y="11332"/>
                      <a:pt x="3060" y="11736"/>
                      <a:pt x="2941" y="12177"/>
                    </a:cubicBezTo>
                    <a:cubicBezTo>
                      <a:pt x="2858" y="12522"/>
                      <a:pt x="2739" y="12879"/>
                      <a:pt x="2572" y="13189"/>
                    </a:cubicBezTo>
                    <a:cubicBezTo>
                      <a:pt x="2322" y="13653"/>
                      <a:pt x="2179" y="14153"/>
                      <a:pt x="1941" y="14618"/>
                    </a:cubicBezTo>
                    <a:cubicBezTo>
                      <a:pt x="1844" y="14794"/>
                      <a:pt x="1596" y="14958"/>
                      <a:pt x="1416" y="14958"/>
                    </a:cubicBezTo>
                    <a:cubicBezTo>
                      <a:pt x="1354" y="14958"/>
                      <a:pt x="1299" y="14938"/>
                      <a:pt x="1262" y="14892"/>
                    </a:cubicBezTo>
                    <a:cubicBezTo>
                      <a:pt x="1084" y="14689"/>
                      <a:pt x="857" y="14558"/>
                      <a:pt x="643" y="14403"/>
                    </a:cubicBezTo>
                    <a:cubicBezTo>
                      <a:pt x="558" y="14352"/>
                      <a:pt x="503" y="14282"/>
                      <a:pt x="404" y="14282"/>
                    </a:cubicBezTo>
                    <a:cubicBezTo>
                      <a:pt x="365" y="14282"/>
                      <a:pt x="319" y="14293"/>
                      <a:pt x="262" y="14320"/>
                    </a:cubicBezTo>
                    <a:cubicBezTo>
                      <a:pt x="72" y="14403"/>
                      <a:pt x="83" y="14511"/>
                      <a:pt x="48" y="14653"/>
                    </a:cubicBezTo>
                    <a:cubicBezTo>
                      <a:pt x="0" y="14856"/>
                      <a:pt x="95" y="15046"/>
                      <a:pt x="83" y="15249"/>
                    </a:cubicBezTo>
                    <a:cubicBezTo>
                      <a:pt x="167" y="15892"/>
                      <a:pt x="286" y="16535"/>
                      <a:pt x="453" y="17166"/>
                    </a:cubicBezTo>
                    <a:cubicBezTo>
                      <a:pt x="572" y="17559"/>
                      <a:pt x="738" y="17940"/>
                      <a:pt x="893" y="18321"/>
                    </a:cubicBezTo>
                    <a:cubicBezTo>
                      <a:pt x="1019" y="18636"/>
                      <a:pt x="1267" y="18869"/>
                      <a:pt x="1586" y="18869"/>
                    </a:cubicBezTo>
                    <a:cubicBezTo>
                      <a:pt x="1628" y="18869"/>
                      <a:pt x="1671" y="18865"/>
                      <a:pt x="1715" y="18856"/>
                    </a:cubicBezTo>
                    <a:cubicBezTo>
                      <a:pt x="2000" y="18797"/>
                      <a:pt x="2322" y="18690"/>
                      <a:pt x="2536" y="18571"/>
                    </a:cubicBezTo>
                    <a:cubicBezTo>
                      <a:pt x="3000" y="18321"/>
                      <a:pt x="3560" y="18237"/>
                      <a:pt x="3929" y="17844"/>
                    </a:cubicBezTo>
                    <a:cubicBezTo>
                      <a:pt x="4191" y="17559"/>
                      <a:pt x="4632" y="17570"/>
                      <a:pt x="4894" y="17249"/>
                    </a:cubicBezTo>
                    <a:cubicBezTo>
                      <a:pt x="5072" y="17023"/>
                      <a:pt x="5263" y="16785"/>
                      <a:pt x="5489" y="16582"/>
                    </a:cubicBezTo>
                    <a:cubicBezTo>
                      <a:pt x="5584" y="16499"/>
                      <a:pt x="5679" y="16273"/>
                      <a:pt x="5548" y="16130"/>
                    </a:cubicBezTo>
                    <a:cubicBezTo>
                      <a:pt x="5454" y="16046"/>
                      <a:pt x="5396" y="15933"/>
                      <a:pt x="5203" y="15933"/>
                    </a:cubicBezTo>
                    <a:cubicBezTo>
                      <a:pt x="5177" y="15933"/>
                      <a:pt x="5150" y="15935"/>
                      <a:pt x="5120" y="15939"/>
                    </a:cubicBezTo>
                    <a:cubicBezTo>
                      <a:pt x="5034" y="15949"/>
                      <a:pt x="4946" y="15955"/>
                      <a:pt x="4858" y="15955"/>
                    </a:cubicBezTo>
                    <a:cubicBezTo>
                      <a:pt x="4531" y="15955"/>
                      <a:pt x="4194" y="15882"/>
                      <a:pt x="3893" y="15713"/>
                    </a:cubicBezTo>
                    <a:cubicBezTo>
                      <a:pt x="3858" y="15701"/>
                      <a:pt x="3822" y="15642"/>
                      <a:pt x="3822" y="15594"/>
                    </a:cubicBezTo>
                    <a:cubicBezTo>
                      <a:pt x="3846" y="15225"/>
                      <a:pt x="4001" y="14856"/>
                      <a:pt x="4215" y="14594"/>
                    </a:cubicBezTo>
                    <a:cubicBezTo>
                      <a:pt x="4465" y="14308"/>
                      <a:pt x="4644" y="13987"/>
                      <a:pt x="4822" y="13677"/>
                    </a:cubicBezTo>
                    <a:cubicBezTo>
                      <a:pt x="5108" y="13165"/>
                      <a:pt x="5358" y="12617"/>
                      <a:pt x="5584" y="12070"/>
                    </a:cubicBezTo>
                    <a:cubicBezTo>
                      <a:pt x="5703" y="11808"/>
                      <a:pt x="5846" y="11558"/>
                      <a:pt x="5953" y="11296"/>
                    </a:cubicBezTo>
                    <a:cubicBezTo>
                      <a:pt x="6084" y="10998"/>
                      <a:pt x="6108" y="10653"/>
                      <a:pt x="6298" y="10367"/>
                    </a:cubicBezTo>
                    <a:cubicBezTo>
                      <a:pt x="6358" y="10284"/>
                      <a:pt x="6429" y="10224"/>
                      <a:pt x="6429" y="10117"/>
                    </a:cubicBezTo>
                    <a:cubicBezTo>
                      <a:pt x="6429" y="9677"/>
                      <a:pt x="6644" y="9284"/>
                      <a:pt x="6703" y="8855"/>
                    </a:cubicBezTo>
                    <a:cubicBezTo>
                      <a:pt x="6727" y="8617"/>
                      <a:pt x="6894" y="8391"/>
                      <a:pt x="6930" y="8176"/>
                    </a:cubicBezTo>
                    <a:cubicBezTo>
                      <a:pt x="7013" y="7688"/>
                      <a:pt x="7108" y="7200"/>
                      <a:pt x="7191" y="6712"/>
                    </a:cubicBezTo>
                    <a:cubicBezTo>
                      <a:pt x="7287" y="6129"/>
                      <a:pt x="7430" y="5557"/>
                      <a:pt x="7477" y="4974"/>
                    </a:cubicBezTo>
                    <a:cubicBezTo>
                      <a:pt x="7525" y="4438"/>
                      <a:pt x="7465" y="3890"/>
                      <a:pt x="7441" y="3342"/>
                    </a:cubicBezTo>
                    <a:cubicBezTo>
                      <a:pt x="7382" y="2247"/>
                      <a:pt x="7144" y="1187"/>
                      <a:pt x="6727" y="164"/>
                    </a:cubicBezTo>
                    <a:cubicBezTo>
                      <a:pt x="6679" y="55"/>
                      <a:pt x="6605" y="0"/>
                      <a:pt x="6531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7024711" y="1816826"/>
                <a:ext cx="574206" cy="788041"/>
              </a:xfrm>
              <a:custGeom>
                <a:rect b="b" l="l" r="r" t="t"/>
                <a:pathLst>
                  <a:path extrusionOk="0" h="39790" w="28993">
                    <a:moveTo>
                      <a:pt x="16569" y="0"/>
                    </a:moveTo>
                    <a:cubicBezTo>
                      <a:pt x="16393" y="0"/>
                      <a:pt x="16216" y="7"/>
                      <a:pt x="16038" y="24"/>
                    </a:cubicBezTo>
                    <a:cubicBezTo>
                      <a:pt x="15957" y="31"/>
                      <a:pt x="15874" y="34"/>
                      <a:pt x="15791" y="34"/>
                    </a:cubicBezTo>
                    <a:cubicBezTo>
                      <a:pt x="15604" y="34"/>
                      <a:pt x="15414" y="22"/>
                      <a:pt x="15225" y="22"/>
                    </a:cubicBezTo>
                    <a:cubicBezTo>
                      <a:pt x="15070" y="22"/>
                      <a:pt x="14916" y="30"/>
                      <a:pt x="14764" y="60"/>
                    </a:cubicBezTo>
                    <a:cubicBezTo>
                      <a:pt x="14371" y="155"/>
                      <a:pt x="13990" y="72"/>
                      <a:pt x="13586" y="167"/>
                    </a:cubicBezTo>
                    <a:cubicBezTo>
                      <a:pt x="13109" y="298"/>
                      <a:pt x="12550" y="239"/>
                      <a:pt x="12074" y="405"/>
                    </a:cubicBezTo>
                    <a:cubicBezTo>
                      <a:pt x="11609" y="560"/>
                      <a:pt x="11109" y="620"/>
                      <a:pt x="10633" y="775"/>
                    </a:cubicBezTo>
                    <a:cubicBezTo>
                      <a:pt x="10397" y="860"/>
                      <a:pt x="10170" y="1043"/>
                      <a:pt x="9866" y="1043"/>
                    </a:cubicBezTo>
                    <a:cubicBezTo>
                      <a:pt x="9833" y="1043"/>
                      <a:pt x="9799" y="1041"/>
                      <a:pt x="9764" y="1036"/>
                    </a:cubicBezTo>
                    <a:cubicBezTo>
                      <a:pt x="9743" y="1034"/>
                      <a:pt x="9720" y="1033"/>
                      <a:pt x="9697" y="1033"/>
                    </a:cubicBezTo>
                    <a:cubicBezTo>
                      <a:pt x="9496" y="1033"/>
                      <a:pt x="9219" y="1120"/>
                      <a:pt x="9037" y="1227"/>
                    </a:cubicBezTo>
                    <a:cubicBezTo>
                      <a:pt x="8656" y="1453"/>
                      <a:pt x="8216" y="1560"/>
                      <a:pt x="7811" y="1751"/>
                    </a:cubicBezTo>
                    <a:cubicBezTo>
                      <a:pt x="7609" y="1846"/>
                      <a:pt x="7359" y="1870"/>
                      <a:pt x="7299" y="2120"/>
                    </a:cubicBezTo>
                    <a:cubicBezTo>
                      <a:pt x="7264" y="2114"/>
                      <a:pt x="7230" y="2111"/>
                      <a:pt x="7198" y="2111"/>
                    </a:cubicBezTo>
                    <a:cubicBezTo>
                      <a:pt x="6720" y="2111"/>
                      <a:pt x="6581" y="2728"/>
                      <a:pt x="6110" y="2728"/>
                    </a:cubicBezTo>
                    <a:cubicBezTo>
                      <a:pt x="6102" y="2728"/>
                      <a:pt x="6093" y="2728"/>
                      <a:pt x="6085" y="2727"/>
                    </a:cubicBezTo>
                    <a:cubicBezTo>
                      <a:pt x="5930" y="3072"/>
                      <a:pt x="5501" y="3180"/>
                      <a:pt x="5311" y="3465"/>
                    </a:cubicBezTo>
                    <a:cubicBezTo>
                      <a:pt x="5025" y="3894"/>
                      <a:pt x="4608" y="4192"/>
                      <a:pt x="4204" y="4501"/>
                    </a:cubicBezTo>
                    <a:cubicBezTo>
                      <a:pt x="4061" y="4620"/>
                      <a:pt x="4180" y="4835"/>
                      <a:pt x="4013" y="4846"/>
                    </a:cubicBezTo>
                    <a:cubicBezTo>
                      <a:pt x="3453" y="4882"/>
                      <a:pt x="3644" y="5644"/>
                      <a:pt x="3108" y="5680"/>
                    </a:cubicBezTo>
                    <a:cubicBezTo>
                      <a:pt x="3120" y="6049"/>
                      <a:pt x="2620" y="6085"/>
                      <a:pt x="2560" y="6406"/>
                    </a:cubicBezTo>
                    <a:cubicBezTo>
                      <a:pt x="2501" y="6787"/>
                      <a:pt x="2120" y="6966"/>
                      <a:pt x="1965" y="7287"/>
                    </a:cubicBezTo>
                    <a:cubicBezTo>
                      <a:pt x="1810" y="7621"/>
                      <a:pt x="1596" y="7942"/>
                      <a:pt x="1382" y="8228"/>
                    </a:cubicBezTo>
                    <a:cubicBezTo>
                      <a:pt x="1036" y="8692"/>
                      <a:pt x="846" y="9204"/>
                      <a:pt x="632" y="9704"/>
                    </a:cubicBezTo>
                    <a:cubicBezTo>
                      <a:pt x="572" y="9835"/>
                      <a:pt x="513" y="10014"/>
                      <a:pt x="465" y="10157"/>
                    </a:cubicBezTo>
                    <a:cubicBezTo>
                      <a:pt x="358" y="10538"/>
                      <a:pt x="358" y="10919"/>
                      <a:pt x="263" y="11300"/>
                    </a:cubicBezTo>
                    <a:cubicBezTo>
                      <a:pt x="144" y="11800"/>
                      <a:pt x="72" y="12324"/>
                      <a:pt x="36" y="12847"/>
                    </a:cubicBezTo>
                    <a:cubicBezTo>
                      <a:pt x="1" y="13359"/>
                      <a:pt x="24" y="13871"/>
                      <a:pt x="48" y="14383"/>
                    </a:cubicBezTo>
                    <a:cubicBezTo>
                      <a:pt x="84" y="14824"/>
                      <a:pt x="60" y="15276"/>
                      <a:pt x="179" y="15717"/>
                    </a:cubicBezTo>
                    <a:cubicBezTo>
                      <a:pt x="227" y="15931"/>
                      <a:pt x="322" y="16157"/>
                      <a:pt x="274" y="16348"/>
                    </a:cubicBezTo>
                    <a:cubicBezTo>
                      <a:pt x="191" y="16753"/>
                      <a:pt x="382" y="17122"/>
                      <a:pt x="453" y="17491"/>
                    </a:cubicBezTo>
                    <a:cubicBezTo>
                      <a:pt x="513" y="17741"/>
                      <a:pt x="465" y="18062"/>
                      <a:pt x="620" y="18241"/>
                    </a:cubicBezTo>
                    <a:cubicBezTo>
                      <a:pt x="941" y="18610"/>
                      <a:pt x="977" y="19098"/>
                      <a:pt x="1060" y="19491"/>
                    </a:cubicBezTo>
                    <a:cubicBezTo>
                      <a:pt x="1239" y="20384"/>
                      <a:pt x="1656" y="21170"/>
                      <a:pt x="1906" y="22027"/>
                    </a:cubicBezTo>
                    <a:cubicBezTo>
                      <a:pt x="1941" y="22146"/>
                      <a:pt x="2132" y="22122"/>
                      <a:pt x="2096" y="22277"/>
                    </a:cubicBezTo>
                    <a:cubicBezTo>
                      <a:pt x="2025" y="22563"/>
                      <a:pt x="2179" y="22872"/>
                      <a:pt x="2322" y="23039"/>
                    </a:cubicBezTo>
                    <a:cubicBezTo>
                      <a:pt x="2620" y="23361"/>
                      <a:pt x="2763" y="23777"/>
                      <a:pt x="2906" y="24123"/>
                    </a:cubicBezTo>
                    <a:cubicBezTo>
                      <a:pt x="3084" y="24527"/>
                      <a:pt x="3322" y="24908"/>
                      <a:pt x="3465" y="25337"/>
                    </a:cubicBezTo>
                    <a:cubicBezTo>
                      <a:pt x="3525" y="25539"/>
                      <a:pt x="3573" y="25778"/>
                      <a:pt x="3715" y="25956"/>
                    </a:cubicBezTo>
                    <a:cubicBezTo>
                      <a:pt x="4168" y="26540"/>
                      <a:pt x="4454" y="27218"/>
                      <a:pt x="4882" y="27802"/>
                    </a:cubicBezTo>
                    <a:cubicBezTo>
                      <a:pt x="5204" y="28254"/>
                      <a:pt x="5358" y="28802"/>
                      <a:pt x="5835" y="29135"/>
                    </a:cubicBezTo>
                    <a:cubicBezTo>
                      <a:pt x="5918" y="29195"/>
                      <a:pt x="5930" y="29278"/>
                      <a:pt x="5954" y="29373"/>
                    </a:cubicBezTo>
                    <a:cubicBezTo>
                      <a:pt x="5989" y="29635"/>
                      <a:pt x="6168" y="29826"/>
                      <a:pt x="6382" y="29969"/>
                    </a:cubicBezTo>
                    <a:cubicBezTo>
                      <a:pt x="6609" y="30123"/>
                      <a:pt x="6668" y="30385"/>
                      <a:pt x="6859" y="30564"/>
                    </a:cubicBezTo>
                    <a:cubicBezTo>
                      <a:pt x="7061" y="30754"/>
                      <a:pt x="7132" y="31052"/>
                      <a:pt x="7311" y="31231"/>
                    </a:cubicBezTo>
                    <a:cubicBezTo>
                      <a:pt x="7835" y="31766"/>
                      <a:pt x="8264" y="32374"/>
                      <a:pt x="8776" y="32909"/>
                    </a:cubicBezTo>
                    <a:cubicBezTo>
                      <a:pt x="9097" y="33255"/>
                      <a:pt x="9371" y="33660"/>
                      <a:pt x="9704" y="33993"/>
                    </a:cubicBezTo>
                    <a:cubicBezTo>
                      <a:pt x="10204" y="34493"/>
                      <a:pt x="10835" y="34886"/>
                      <a:pt x="11323" y="35398"/>
                    </a:cubicBezTo>
                    <a:cubicBezTo>
                      <a:pt x="11943" y="36053"/>
                      <a:pt x="12657" y="36600"/>
                      <a:pt x="13312" y="37208"/>
                    </a:cubicBezTo>
                    <a:cubicBezTo>
                      <a:pt x="13621" y="37505"/>
                      <a:pt x="13931" y="37779"/>
                      <a:pt x="14264" y="38041"/>
                    </a:cubicBezTo>
                    <a:cubicBezTo>
                      <a:pt x="14550" y="38255"/>
                      <a:pt x="14812" y="38505"/>
                      <a:pt x="15098" y="38696"/>
                    </a:cubicBezTo>
                    <a:cubicBezTo>
                      <a:pt x="15514" y="38982"/>
                      <a:pt x="15895" y="39267"/>
                      <a:pt x="16229" y="39636"/>
                    </a:cubicBezTo>
                    <a:cubicBezTo>
                      <a:pt x="16328" y="39740"/>
                      <a:pt x="16424" y="39790"/>
                      <a:pt x="16519" y="39790"/>
                    </a:cubicBezTo>
                    <a:cubicBezTo>
                      <a:pt x="16642" y="39790"/>
                      <a:pt x="16763" y="39707"/>
                      <a:pt x="16884" y="39553"/>
                    </a:cubicBezTo>
                    <a:cubicBezTo>
                      <a:pt x="17348" y="38958"/>
                      <a:pt x="17800" y="38351"/>
                      <a:pt x="18324" y="37803"/>
                    </a:cubicBezTo>
                    <a:cubicBezTo>
                      <a:pt x="18562" y="37529"/>
                      <a:pt x="18848" y="37303"/>
                      <a:pt x="19086" y="37017"/>
                    </a:cubicBezTo>
                    <a:cubicBezTo>
                      <a:pt x="19324" y="36719"/>
                      <a:pt x="19670" y="36517"/>
                      <a:pt x="19848" y="36172"/>
                    </a:cubicBezTo>
                    <a:cubicBezTo>
                      <a:pt x="20003" y="35874"/>
                      <a:pt x="20384" y="35719"/>
                      <a:pt x="20432" y="35386"/>
                    </a:cubicBezTo>
                    <a:cubicBezTo>
                      <a:pt x="20456" y="35136"/>
                      <a:pt x="20801" y="35231"/>
                      <a:pt x="20813" y="34981"/>
                    </a:cubicBezTo>
                    <a:cubicBezTo>
                      <a:pt x="20825" y="34612"/>
                      <a:pt x="21110" y="34338"/>
                      <a:pt x="21337" y="34076"/>
                    </a:cubicBezTo>
                    <a:cubicBezTo>
                      <a:pt x="21634" y="33719"/>
                      <a:pt x="21777" y="33243"/>
                      <a:pt x="22218" y="32993"/>
                    </a:cubicBezTo>
                    <a:cubicBezTo>
                      <a:pt x="22087" y="32647"/>
                      <a:pt x="22420" y="32588"/>
                      <a:pt x="22599" y="32433"/>
                    </a:cubicBezTo>
                    <a:cubicBezTo>
                      <a:pt x="22634" y="32409"/>
                      <a:pt x="22718" y="32421"/>
                      <a:pt x="22682" y="32350"/>
                    </a:cubicBezTo>
                    <a:cubicBezTo>
                      <a:pt x="22563" y="32016"/>
                      <a:pt x="22837" y="31838"/>
                      <a:pt x="23015" y="31635"/>
                    </a:cubicBezTo>
                    <a:cubicBezTo>
                      <a:pt x="23158" y="31469"/>
                      <a:pt x="23920" y="30290"/>
                      <a:pt x="23992" y="30064"/>
                    </a:cubicBezTo>
                    <a:cubicBezTo>
                      <a:pt x="23998" y="30034"/>
                      <a:pt x="24016" y="30028"/>
                      <a:pt x="24033" y="30028"/>
                    </a:cubicBezTo>
                    <a:cubicBezTo>
                      <a:pt x="24045" y="30028"/>
                      <a:pt x="24057" y="30031"/>
                      <a:pt x="24066" y="30031"/>
                    </a:cubicBezTo>
                    <a:cubicBezTo>
                      <a:pt x="24070" y="30031"/>
                      <a:pt x="24073" y="30030"/>
                      <a:pt x="24075" y="30028"/>
                    </a:cubicBezTo>
                    <a:cubicBezTo>
                      <a:pt x="24266" y="29766"/>
                      <a:pt x="24516" y="29516"/>
                      <a:pt x="24623" y="29218"/>
                    </a:cubicBezTo>
                    <a:cubicBezTo>
                      <a:pt x="24742" y="28861"/>
                      <a:pt x="24825" y="28528"/>
                      <a:pt x="25278" y="28421"/>
                    </a:cubicBezTo>
                    <a:cubicBezTo>
                      <a:pt x="25397" y="28385"/>
                      <a:pt x="25385" y="28278"/>
                      <a:pt x="25325" y="28206"/>
                    </a:cubicBezTo>
                    <a:cubicBezTo>
                      <a:pt x="25266" y="28135"/>
                      <a:pt x="25266" y="28099"/>
                      <a:pt x="25313" y="28016"/>
                    </a:cubicBezTo>
                    <a:cubicBezTo>
                      <a:pt x="25551" y="27599"/>
                      <a:pt x="25742" y="27147"/>
                      <a:pt x="25980" y="26742"/>
                    </a:cubicBezTo>
                    <a:cubicBezTo>
                      <a:pt x="26230" y="26301"/>
                      <a:pt x="26516" y="25825"/>
                      <a:pt x="26671" y="25373"/>
                    </a:cubicBezTo>
                    <a:cubicBezTo>
                      <a:pt x="26861" y="24825"/>
                      <a:pt x="27218" y="24349"/>
                      <a:pt x="27361" y="23789"/>
                    </a:cubicBezTo>
                    <a:cubicBezTo>
                      <a:pt x="27504" y="23218"/>
                      <a:pt x="27742" y="22670"/>
                      <a:pt x="27921" y="22099"/>
                    </a:cubicBezTo>
                    <a:cubicBezTo>
                      <a:pt x="28111" y="21491"/>
                      <a:pt x="28218" y="20860"/>
                      <a:pt x="28397" y="20241"/>
                    </a:cubicBezTo>
                    <a:cubicBezTo>
                      <a:pt x="28528" y="19801"/>
                      <a:pt x="28671" y="19336"/>
                      <a:pt x="28695" y="18896"/>
                    </a:cubicBezTo>
                    <a:cubicBezTo>
                      <a:pt x="28754" y="18098"/>
                      <a:pt x="28969" y="17324"/>
                      <a:pt x="28980" y="16526"/>
                    </a:cubicBezTo>
                    <a:cubicBezTo>
                      <a:pt x="28980" y="15848"/>
                      <a:pt x="28980" y="15169"/>
                      <a:pt x="28992" y="14443"/>
                    </a:cubicBezTo>
                    <a:cubicBezTo>
                      <a:pt x="28849" y="14133"/>
                      <a:pt x="28969" y="13752"/>
                      <a:pt x="28921" y="13383"/>
                    </a:cubicBezTo>
                    <a:cubicBezTo>
                      <a:pt x="28897" y="13145"/>
                      <a:pt x="28778" y="12883"/>
                      <a:pt x="28826" y="12693"/>
                    </a:cubicBezTo>
                    <a:cubicBezTo>
                      <a:pt x="28969" y="12157"/>
                      <a:pt x="28730" y="11669"/>
                      <a:pt x="28707" y="11169"/>
                    </a:cubicBezTo>
                    <a:cubicBezTo>
                      <a:pt x="28671" y="10216"/>
                      <a:pt x="28242" y="9323"/>
                      <a:pt x="27873" y="8442"/>
                    </a:cubicBezTo>
                    <a:cubicBezTo>
                      <a:pt x="27754" y="8156"/>
                      <a:pt x="27623" y="7859"/>
                      <a:pt x="27445" y="7597"/>
                    </a:cubicBezTo>
                    <a:cubicBezTo>
                      <a:pt x="27218" y="7252"/>
                      <a:pt x="27004" y="6918"/>
                      <a:pt x="26802" y="6573"/>
                    </a:cubicBezTo>
                    <a:cubicBezTo>
                      <a:pt x="26409" y="5894"/>
                      <a:pt x="25825" y="5335"/>
                      <a:pt x="25420" y="4668"/>
                    </a:cubicBezTo>
                    <a:cubicBezTo>
                      <a:pt x="25135" y="4180"/>
                      <a:pt x="24658" y="3870"/>
                      <a:pt x="24313" y="3442"/>
                    </a:cubicBezTo>
                    <a:cubicBezTo>
                      <a:pt x="24147" y="3251"/>
                      <a:pt x="23980" y="3013"/>
                      <a:pt x="23789" y="2858"/>
                    </a:cubicBezTo>
                    <a:cubicBezTo>
                      <a:pt x="23385" y="2549"/>
                      <a:pt x="22980" y="2215"/>
                      <a:pt x="22623" y="1870"/>
                    </a:cubicBezTo>
                    <a:cubicBezTo>
                      <a:pt x="22039" y="1322"/>
                      <a:pt x="21277" y="1084"/>
                      <a:pt x="20658" y="608"/>
                    </a:cubicBezTo>
                    <a:cubicBezTo>
                      <a:pt x="20634" y="584"/>
                      <a:pt x="20587" y="572"/>
                      <a:pt x="20551" y="572"/>
                    </a:cubicBezTo>
                    <a:cubicBezTo>
                      <a:pt x="20110" y="548"/>
                      <a:pt x="19729" y="298"/>
                      <a:pt x="19265" y="274"/>
                    </a:cubicBezTo>
                    <a:cubicBezTo>
                      <a:pt x="18932" y="263"/>
                      <a:pt x="18562" y="120"/>
                      <a:pt x="18229" y="96"/>
                    </a:cubicBezTo>
                    <a:cubicBezTo>
                      <a:pt x="17677" y="69"/>
                      <a:pt x="17126" y="0"/>
                      <a:pt x="16569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7008450" y="1795376"/>
                <a:ext cx="615460" cy="827889"/>
              </a:xfrm>
              <a:custGeom>
                <a:rect b="b" l="l" r="r" t="t"/>
                <a:pathLst>
                  <a:path extrusionOk="0" h="41802" w="31076">
                    <a:moveTo>
                      <a:pt x="17390" y="1083"/>
                    </a:moveTo>
                    <a:cubicBezTo>
                      <a:pt x="17947" y="1083"/>
                      <a:pt x="18498" y="1152"/>
                      <a:pt x="19050" y="1179"/>
                    </a:cubicBezTo>
                    <a:cubicBezTo>
                      <a:pt x="19383" y="1203"/>
                      <a:pt x="19753" y="1346"/>
                      <a:pt x="20086" y="1357"/>
                    </a:cubicBezTo>
                    <a:cubicBezTo>
                      <a:pt x="20550" y="1381"/>
                      <a:pt x="20931" y="1631"/>
                      <a:pt x="21372" y="1655"/>
                    </a:cubicBezTo>
                    <a:cubicBezTo>
                      <a:pt x="21408" y="1655"/>
                      <a:pt x="21455" y="1667"/>
                      <a:pt x="21479" y="1691"/>
                    </a:cubicBezTo>
                    <a:cubicBezTo>
                      <a:pt x="22098" y="2167"/>
                      <a:pt x="22860" y="2405"/>
                      <a:pt x="23444" y="2953"/>
                    </a:cubicBezTo>
                    <a:cubicBezTo>
                      <a:pt x="23801" y="3298"/>
                      <a:pt x="24206" y="3632"/>
                      <a:pt x="24610" y="3941"/>
                    </a:cubicBezTo>
                    <a:cubicBezTo>
                      <a:pt x="24801" y="4096"/>
                      <a:pt x="24968" y="4334"/>
                      <a:pt x="25134" y="4525"/>
                    </a:cubicBezTo>
                    <a:cubicBezTo>
                      <a:pt x="25479" y="4953"/>
                      <a:pt x="25956" y="5263"/>
                      <a:pt x="26241" y="5751"/>
                    </a:cubicBezTo>
                    <a:cubicBezTo>
                      <a:pt x="26646" y="6418"/>
                      <a:pt x="27230" y="6977"/>
                      <a:pt x="27623" y="7656"/>
                    </a:cubicBezTo>
                    <a:cubicBezTo>
                      <a:pt x="27825" y="8001"/>
                      <a:pt x="28039" y="8335"/>
                      <a:pt x="28266" y="8680"/>
                    </a:cubicBezTo>
                    <a:cubicBezTo>
                      <a:pt x="28444" y="8942"/>
                      <a:pt x="28575" y="9239"/>
                      <a:pt x="28694" y="9525"/>
                    </a:cubicBezTo>
                    <a:cubicBezTo>
                      <a:pt x="29063" y="10406"/>
                      <a:pt x="29492" y="11299"/>
                      <a:pt x="29528" y="12252"/>
                    </a:cubicBezTo>
                    <a:cubicBezTo>
                      <a:pt x="29551" y="12752"/>
                      <a:pt x="29790" y="13240"/>
                      <a:pt x="29647" y="13776"/>
                    </a:cubicBezTo>
                    <a:cubicBezTo>
                      <a:pt x="29599" y="13966"/>
                      <a:pt x="29718" y="14228"/>
                      <a:pt x="29742" y="14466"/>
                    </a:cubicBezTo>
                    <a:cubicBezTo>
                      <a:pt x="29790" y="14835"/>
                      <a:pt x="29670" y="15216"/>
                      <a:pt x="29813" y="15526"/>
                    </a:cubicBezTo>
                    <a:cubicBezTo>
                      <a:pt x="29801" y="16252"/>
                      <a:pt x="29801" y="16931"/>
                      <a:pt x="29801" y="17609"/>
                    </a:cubicBezTo>
                    <a:cubicBezTo>
                      <a:pt x="29790" y="18407"/>
                      <a:pt x="29575" y="19181"/>
                      <a:pt x="29516" y="19979"/>
                    </a:cubicBezTo>
                    <a:cubicBezTo>
                      <a:pt x="29492" y="20419"/>
                      <a:pt x="29349" y="20884"/>
                      <a:pt x="29218" y="21324"/>
                    </a:cubicBezTo>
                    <a:cubicBezTo>
                      <a:pt x="29039" y="21943"/>
                      <a:pt x="28932" y="22574"/>
                      <a:pt x="28742" y="23182"/>
                    </a:cubicBezTo>
                    <a:cubicBezTo>
                      <a:pt x="28563" y="23753"/>
                      <a:pt x="28325" y="24301"/>
                      <a:pt x="28182" y="24872"/>
                    </a:cubicBezTo>
                    <a:cubicBezTo>
                      <a:pt x="28039" y="25432"/>
                      <a:pt x="27682" y="25908"/>
                      <a:pt x="27492" y="26456"/>
                    </a:cubicBezTo>
                    <a:cubicBezTo>
                      <a:pt x="27337" y="26908"/>
                      <a:pt x="27051" y="27384"/>
                      <a:pt x="26801" y="27825"/>
                    </a:cubicBezTo>
                    <a:cubicBezTo>
                      <a:pt x="26563" y="28230"/>
                      <a:pt x="26372" y="28682"/>
                      <a:pt x="26134" y="29099"/>
                    </a:cubicBezTo>
                    <a:cubicBezTo>
                      <a:pt x="26087" y="29182"/>
                      <a:pt x="26087" y="29218"/>
                      <a:pt x="26146" y="29289"/>
                    </a:cubicBezTo>
                    <a:cubicBezTo>
                      <a:pt x="26206" y="29361"/>
                      <a:pt x="26218" y="29468"/>
                      <a:pt x="26099" y="29504"/>
                    </a:cubicBezTo>
                    <a:cubicBezTo>
                      <a:pt x="25646" y="29611"/>
                      <a:pt x="25563" y="29944"/>
                      <a:pt x="25444" y="30301"/>
                    </a:cubicBezTo>
                    <a:cubicBezTo>
                      <a:pt x="25337" y="30599"/>
                      <a:pt x="25087" y="30849"/>
                      <a:pt x="24896" y="31111"/>
                    </a:cubicBezTo>
                    <a:cubicBezTo>
                      <a:pt x="24894" y="31113"/>
                      <a:pt x="24891" y="31114"/>
                      <a:pt x="24887" y="31114"/>
                    </a:cubicBezTo>
                    <a:cubicBezTo>
                      <a:pt x="24878" y="31114"/>
                      <a:pt x="24866" y="31111"/>
                      <a:pt x="24854" y="31111"/>
                    </a:cubicBezTo>
                    <a:cubicBezTo>
                      <a:pt x="24837" y="31111"/>
                      <a:pt x="24819" y="31117"/>
                      <a:pt x="24813" y="31147"/>
                    </a:cubicBezTo>
                    <a:cubicBezTo>
                      <a:pt x="24741" y="31373"/>
                      <a:pt x="23979" y="32552"/>
                      <a:pt x="23836" y="32718"/>
                    </a:cubicBezTo>
                    <a:cubicBezTo>
                      <a:pt x="23658" y="32921"/>
                      <a:pt x="23384" y="33099"/>
                      <a:pt x="23503" y="33433"/>
                    </a:cubicBezTo>
                    <a:cubicBezTo>
                      <a:pt x="23539" y="33504"/>
                      <a:pt x="23455" y="33492"/>
                      <a:pt x="23420" y="33516"/>
                    </a:cubicBezTo>
                    <a:cubicBezTo>
                      <a:pt x="23241" y="33671"/>
                      <a:pt x="22908" y="33730"/>
                      <a:pt x="23039" y="34076"/>
                    </a:cubicBezTo>
                    <a:cubicBezTo>
                      <a:pt x="22598" y="34326"/>
                      <a:pt x="22455" y="34802"/>
                      <a:pt x="22158" y="35159"/>
                    </a:cubicBezTo>
                    <a:cubicBezTo>
                      <a:pt x="21931" y="35421"/>
                      <a:pt x="21646" y="35695"/>
                      <a:pt x="21634" y="36064"/>
                    </a:cubicBezTo>
                    <a:cubicBezTo>
                      <a:pt x="21622" y="36314"/>
                      <a:pt x="21277" y="36219"/>
                      <a:pt x="21253" y="36469"/>
                    </a:cubicBezTo>
                    <a:cubicBezTo>
                      <a:pt x="21205" y="36802"/>
                      <a:pt x="20824" y="36957"/>
                      <a:pt x="20669" y="37255"/>
                    </a:cubicBezTo>
                    <a:cubicBezTo>
                      <a:pt x="20491" y="37600"/>
                      <a:pt x="20145" y="37802"/>
                      <a:pt x="19907" y="38100"/>
                    </a:cubicBezTo>
                    <a:cubicBezTo>
                      <a:pt x="19669" y="38386"/>
                      <a:pt x="19383" y="38612"/>
                      <a:pt x="19145" y="38886"/>
                    </a:cubicBezTo>
                    <a:cubicBezTo>
                      <a:pt x="18621" y="39434"/>
                      <a:pt x="18169" y="40041"/>
                      <a:pt x="17705" y="40636"/>
                    </a:cubicBezTo>
                    <a:cubicBezTo>
                      <a:pt x="17584" y="40790"/>
                      <a:pt x="17463" y="40873"/>
                      <a:pt x="17340" y="40873"/>
                    </a:cubicBezTo>
                    <a:cubicBezTo>
                      <a:pt x="17245" y="40873"/>
                      <a:pt x="17149" y="40823"/>
                      <a:pt x="17050" y="40719"/>
                    </a:cubicBezTo>
                    <a:cubicBezTo>
                      <a:pt x="16716" y="40350"/>
                      <a:pt x="16335" y="40065"/>
                      <a:pt x="15919" y="39779"/>
                    </a:cubicBezTo>
                    <a:cubicBezTo>
                      <a:pt x="15633" y="39588"/>
                      <a:pt x="15371" y="39338"/>
                      <a:pt x="15085" y="39124"/>
                    </a:cubicBezTo>
                    <a:cubicBezTo>
                      <a:pt x="14752" y="38862"/>
                      <a:pt x="14442" y="38588"/>
                      <a:pt x="14133" y="38291"/>
                    </a:cubicBezTo>
                    <a:cubicBezTo>
                      <a:pt x="13478" y="37683"/>
                      <a:pt x="12764" y="37136"/>
                      <a:pt x="12144" y="36481"/>
                    </a:cubicBezTo>
                    <a:cubicBezTo>
                      <a:pt x="11656" y="35969"/>
                      <a:pt x="11025" y="35576"/>
                      <a:pt x="10525" y="35076"/>
                    </a:cubicBezTo>
                    <a:cubicBezTo>
                      <a:pt x="10192" y="34743"/>
                      <a:pt x="9918" y="34338"/>
                      <a:pt x="9597" y="33992"/>
                    </a:cubicBezTo>
                    <a:cubicBezTo>
                      <a:pt x="9085" y="33457"/>
                      <a:pt x="8656" y="32849"/>
                      <a:pt x="8132" y="32314"/>
                    </a:cubicBezTo>
                    <a:cubicBezTo>
                      <a:pt x="7953" y="32135"/>
                      <a:pt x="7882" y="31837"/>
                      <a:pt x="7680" y="31647"/>
                    </a:cubicBezTo>
                    <a:cubicBezTo>
                      <a:pt x="7489" y="31468"/>
                      <a:pt x="7430" y="31206"/>
                      <a:pt x="7203" y="31052"/>
                    </a:cubicBezTo>
                    <a:cubicBezTo>
                      <a:pt x="6989" y="30909"/>
                      <a:pt x="6810" y="30718"/>
                      <a:pt x="6775" y="30456"/>
                    </a:cubicBezTo>
                    <a:cubicBezTo>
                      <a:pt x="6751" y="30361"/>
                      <a:pt x="6739" y="30278"/>
                      <a:pt x="6656" y="30218"/>
                    </a:cubicBezTo>
                    <a:cubicBezTo>
                      <a:pt x="6179" y="29885"/>
                      <a:pt x="6025" y="29337"/>
                      <a:pt x="5703" y="28885"/>
                    </a:cubicBezTo>
                    <a:cubicBezTo>
                      <a:pt x="5275" y="28301"/>
                      <a:pt x="4989" y="27623"/>
                      <a:pt x="4536" y="27039"/>
                    </a:cubicBezTo>
                    <a:cubicBezTo>
                      <a:pt x="4394" y="26861"/>
                      <a:pt x="4346" y="26622"/>
                      <a:pt x="4286" y="26420"/>
                    </a:cubicBezTo>
                    <a:cubicBezTo>
                      <a:pt x="4143" y="25991"/>
                      <a:pt x="3905" y="25610"/>
                      <a:pt x="3727" y="25206"/>
                    </a:cubicBezTo>
                    <a:cubicBezTo>
                      <a:pt x="3584" y="24860"/>
                      <a:pt x="3441" y="24444"/>
                      <a:pt x="3143" y="24122"/>
                    </a:cubicBezTo>
                    <a:cubicBezTo>
                      <a:pt x="3000" y="23955"/>
                      <a:pt x="2846" y="23646"/>
                      <a:pt x="2917" y="23360"/>
                    </a:cubicBezTo>
                    <a:cubicBezTo>
                      <a:pt x="2953" y="23205"/>
                      <a:pt x="2762" y="23229"/>
                      <a:pt x="2727" y="23110"/>
                    </a:cubicBezTo>
                    <a:cubicBezTo>
                      <a:pt x="2477" y="22253"/>
                      <a:pt x="2060" y="21467"/>
                      <a:pt x="1881" y="20574"/>
                    </a:cubicBezTo>
                    <a:cubicBezTo>
                      <a:pt x="1798" y="20181"/>
                      <a:pt x="1762" y="19693"/>
                      <a:pt x="1441" y="19324"/>
                    </a:cubicBezTo>
                    <a:cubicBezTo>
                      <a:pt x="1286" y="19145"/>
                      <a:pt x="1334" y="18824"/>
                      <a:pt x="1274" y="18574"/>
                    </a:cubicBezTo>
                    <a:cubicBezTo>
                      <a:pt x="1203" y="18205"/>
                      <a:pt x="1012" y="17836"/>
                      <a:pt x="1095" y="17431"/>
                    </a:cubicBezTo>
                    <a:cubicBezTo>
                      <a:pt x="1143" y="17240"/>
                      <a:pt x="1048" y="17014"/>
                      <a:pt x="1000" y="16800"/>
                    </a:cubicBezTo>
                    <a:cubicBezTo>
                      <a:pt x="881" y="16359"/>
                      <a:pt x="905" y="15907"/>
                      <a:pt x="869" y="15466"/>
                    </a:cubicBezTo>
                    <a:cubicBezTo>
                      <a:pt x="845" y="14954"/>
                      <a:pt x="822" y="14442"/>
                      <a:pt x="857" y="13930"/>
                    </a:cubicBezTo>
                    <a:cubicBezTo>
                      <a:pt x="893" y="13407"/>
                      <a:pt x="965" y="12883"/>
                      <a:pt x="1084" y="12383"/>
                    </a:cubicBezTo>
                    <a:cubicBezTo>
                      <a:pt x="1179" y="12002"/>
                      <a:pt x="1179" y="11621"/>
                      <a:pt x="1286" y="11240"/>
                    </a:cubicBezTo>
                    <a:cubicBezTo>
                      <a:pt x="1334" y="11097"/>
                      <a:pt x="1393" y="10918"/>
                      <a:pt x="1453" y="10787"/>
                    </a:cubicBezTo>
                    <a:cubicBezTo>
                      <a:pt x="1667" y="10287"/>
                      <a:pt x="1857" y="9775"/>
                      <a:pt x="2203" y="9311"/>
                    </a:cubicBezTo>
                    <a:cubicBezTo>
                      <a:pt x="2417" y="9025"/>
                      <a:pt x="2631" y="8704"/>
                      <a:pt x="2786" y="8370"/>
                    </a:cubicBezTo>
                    <a:cubicBezTo>
                      <a:pt x="2941" y="8049"/>
                      <a:pt x="3322" y="7870"/>
                      <a:pt x="3381" y="7489"/>
                    </a:cubicBezTo>
                    <a:cubicBezTo>
                      <a:pt x="3441" y="7168"/>
                      <a:pt x="3941" y="7132"/>
                      <a:pt x="3929" y="6763"/>
                    </a:cubicBezTo>
                    <a:cubicBezTo>
                      <a:pt x="4465" y="6727"/>
                      <a:pt x="4274" y="5965"/>
                      <a:pt x="4834" y="5929"/>
                    </a:cubicBezTo>
                    <a:cubicBezTo>
                      <a:pt x="5001" y="5918"/>
                      <a:pt x="4882" y="5703"/>
                      <a:pt x="5025" y="5584"/>
                    </a:cubicBezTo>
                    <a:cubicBezTo>
                      <a:pt x="5429" y="5275"/>
                      <a:pt x="5846" y="4977"/>
                      <a:pt x="6132" y="4548"/>
                    </a:cubicBezTo>
                    <a:cubicBezTo>
                      <a:pt x="6322" y="4263"/>
                      <a:pt x="6751" y="4155"/>
                      <a:pt x="6906" y="3810"/>
                    </a:cubicBezTo>
                    <a:cubicBezTo>
                      <a:pt x="6914" y="3811"/>
                      <a:pt x="6923" y="3811"/>
                      <a:pt x="6931" y="3811"/>
                    </a:cubicBezTo>
                    <a:cubicBezTo>
                      <a:pt x="7402" y="3811"/>
                      <a:pt x="7541" y="3194"/>
                      <a:pt x="8019" y="3194"/>
                    </a:cubicBezTo>
                    <a:cubicBezTo>
                      <a:pt x="8051" y="3194"/>
                      <a:pt x="8085" y="3197"/>
                      <a:pt x="8120" y="3203"/>
                    </a:cubicBezTo>
                    <a:cubicBezTo>
                      <a:pt x="8180" y="2953"/>
                      <a:pt x="8430" y="2929"/>
                      <a:pt x="8632" y="2834"/>
                    </a:cubicBezTo>
                    <a:cubicBezTo>
                      <a:pt x="9037" y="2643"/>
                      <a:pt x="9477" y="2536"/>
                      <a:pt x="9858" y="2310"/>
                    </a:cubicBezTo>
                    <a:cubicBezTo>
                      <a:pt x="10040" y="2203"/>
                      <a:pt x="10317" y="2116"/>
                      <a:pt x="10518" y="2116"/>
                    </a:cubicBezTo>
                    <a:cubicBezTo>
                      <a:pt x="10541" y="2116"/>
                      <a:pt x="10564" y="2117"/>
                      <a:pt x="10585" y="2119"/>
                    </a:cubicBezTo>
                    <a:cubicBezTo>
                      <a:pt x="10620" y="2124"/>
                      <a:pt x="10654" y="2126"/>
                      <a:pt x="10687" y="2126"/>
                    </a:cubicBezTo>
                    <a:cubicBezTo>
                      <a:pt x="10991" y="2126"/>
                      <a:pt x="11218" y="1943"/>
                      <a:pt x="11454" y="1858"/>
                    </a:cubicBezTo>
                    <a:cubicBezTo>
                      <a:pt x="11930" y="1703"/>
                      <a:pt x="12430" y="1643"/>
                      <a:pt x="12895" y="1488"/>
                    </a:cubicBezTo>
                    <a:cubicBezTo>
                      <a:pt x="13371" y="1322"/>
                      <a:pt x="13930" y="1381"/>
                      <a:pt x="14407" y="1250"/>
                    </a:cubicBezTo>
                    <a:cubicBezTo>
                      <a:pt x="14811" y="1155"/>
                      <a:pt x="15192" y="1238"/>
                      <a:pt x="15585" y="1143"/>
                    </a:cubicBezTo>
                    <a:cubicBezTo>
                      <a:pt x="15737" y="1113"/>
                      <a:pt x="15891" y="1105"/>
                      <a:pt x="16046" y="1105"/>
                    </a:cubicBezTo>
                    <a:cubicBezTo>
                      <a:pt x="16235" y="1105"/>
                      <a:pt x="16425" y="1117"/>
                      <a:pt x="16612" y="1117"/>
                    </a:cubicBezTo>
                    <a:cubicBezTo>
                      <a:pt x="16695" y="1117"/>
                      <a:pt x="16778" y="1114"/>
                      <a:pt x="16859" y="1107"/>
                    </a:cubicBezTo>
                    <a:cubicBezTo>
                      <a:pt x="17037" y="1090"/>
                      <a:pt x="17214" y="1083"/>
                      <a:pt x="17390" y="1083"/>
                    </a:cubicBezTo>
                    <a:close/>
                    <a:moveTo>
                      <a:pt x="17931" y="0"/>
                    </a:moveTo>
                    <a:cubicBezTo>
                      <a:pt x="17776" y="78"/>
                      <a:pt x="17618" y="102"/>
                      <a:pt x="17458" y="102"/>
                    </a:cubicBezTo>
                    <a:cubicBezTo>
                      <a:pt x="17187" y="102"/>
                      <a:pt x="16911" y="32"/>
                      <a:pt x="16635" y="32"/>
                    </a:cubicBezTo>
                    <a:cubicBezTo>
                      <a:pt x="16598" y="32"/>
                      <a:pt x="16562" y="33"/>
                      <a:pt x="16526" y="36"/>
                    </a:cubicBezTo>
                    <a:cubicBezTo>
                      <a:pt x="15609" y="119"/>
                      <a:pt x="14692" y="143"/>
                      <a:pt x="13788" y="298"/>
                    </a:cubicBezTo>
                    <a:cubicBezTo>
                      <a:pt x="13252" y="393"/>
                      <a:pt x="12716" y="548"/>
                      <a:pt x="12180" y="643"/>
                    </a:cubicBezTo>
                    <a:cubicBezTo>
                      <a:pt x="11585" y="750"/>
                      <a:pt x="11061" y="1024"/>
                      <a:pt x="10466" y="1131"/>
                    </a:cubicBezTo>
                    <a:cubicBezTo>
                      <a:pt x="9870" y="1238"/>
                      <a:pt x="9299" y="1548"/>
                      <a:pt x="8727" y="1798"/>
                    </a:cubicBezTo>
                    <a:cubicBezTo>
                      <a:pt x="8084" y="2072"/>
                      <a:pt x="7501" y="2441"/>
                      <a:pt x="6906" y="2798"/>
                    </a:cubicBezTo>
                    <a:cubicBezTo>
                      <a:pt x="6751" y="2893"/>
                      <a:pt x="6656" y="3096"/>
                      <a:pt x="6501" y="3179"/>
                    </a:cubicBezTo>
                    <a:cubicBezTo>
                      <a:pt x="6084" y="3382"/>
                      <a:pt x="5787" y="3715"/>
                      <a:pt x="5465" y="4001"/>
                    </a:cubicBezTo>
                    <a:cubicBezTo>
                      <a:pt x="4894" y="4525"/>
                      <a:pt x="4358" y="5072"/>
                      <a:pt x="3858" y="5644"/>
                    </a:cubicBezTo>
                    <a:cubicBezTo>
                      <a:pt x="3596" y="5941"/>
                      <a:pt x="3286" y="6215"/>
                      <a:pt x="3096" y="6549"/>
                    </a:cubicBezTo>
                    <a:cubicBezTo>
                      <a:pt x="2846" y="6989"/>
                      <a:pt x="2512" y="7382"/>
                      <a:pt x="2262" y="7811"/>
                    </a:cubicBezTo>
                    <a:cubicBezTo>
                      <a:pt x="1905" y="8442"/>
                      <a:pt x="1476" y="9049"/>
                      <a:pt x="1095" y="9668"/>
                    </a:cubicBezTo>
                    <a:cubicBezTo>
                      <a:pt x="810" y="10156"/>
                      <a:pt x="655" y="10680"/>
                      <a:pt x="524" y="11192"/>
                    </a:cubicBezTo>
                    <a:cubicBezTo>
                      <a:pt x="405" y="11716"/>
                      <a:pt x="298" y="12264"/>
                      <a:pt x="167" y="12787"/>
                    </a:cubicBezTo>
                    <a:cubicBezTo>
                      <a:pt x="12" y="13407"/>
                      <a:pt x="119" y="14002"/>
                      <a:pt x="60" y="14609"/>
                    </a:cubicBezTo>
                    <a:cubicBezTo>
                      <a:pt x="0" y="15145"/>
                      <a:pt x="60" y="15704"/>
                      <a:pt x="60" y="16252"/>
                    </a:cubicBezTo>
                    <a:cubicBezTo>
                      <a:pt x="60" y="16764"/>
                      <a:pt x="191" y="17252"/>
                      <a:pt x="238" y="17752"/>
                    </a:cubicBezTo>
                    <a:cubicBezTo>
                      <a:pt x="250" y="17871"/>
                      <a:pt x="322" y="17990"/>
                      <a:pt x="357" y="18110"/>
                    </a:cubicBezTo>
                    <a:cubicBezTo>
                      <a:pt x="453" y="18395"/>
                      <a:pt x="322" y="18669"/>
                      <a:pt x="393" y="18943"/>
                    </a:cubicBezTo>
                    <a:cubicBezTo>
                      <a:pt x="703" y="20074"/>
                      <a:pt x="1012" y="21205"/>
                      <a:pt x="1441" y="22301"/>
                    </a:cubicBezTo>
                    <a:cubicBezTo>
                      <a:pt x="1512" y="22503"/>
                      <a:pt x="1679" y="22705"/>
                      <a:pt x="1679" y="22896"/>
                    </a:cubicBezTo>
                    <a:cubicBezTo>
                      <a:pt x="1619" y="23051"/>
                      <a:pt x="1679" y="23134"/>
                      <a:pt x="1727" y="23217"/>
                    </a:cubicBezTo>
                    <a:cubicBezTo>
                      <a:pt x="2000" y="23658"/>
                      <a:pt x="2179" y="24146"/>
                      <a:pt x="2369" y="24598"/>
                    </a:cubicBezTo>
                    <a:cubicBezTo>
                      <a:pt x="2619" y="25158"/>
                      <a:pt x="2917" y="25694"/>
                      <a:pt x="3143" y="26265"/>
                    </a:cubicBezTo>
                    <a:cubicBezTo>
                      <a:pt x="3381" y="26884"/>
                      <a:pt x="3762" y="27444"/>
                      <a:pt x="4060" y="28027"/>
                    </a:cubicBezTo>
                    <a:cubicBezTo>
                      <a:pt x="4370" y="28599"/>
                      <a:pt x="4655" y="29182"/>
                      <a:pt x="5072" y="29682"/>
                    </a:cubicBezTo>
                    <a:cubicBezTo>
                      <a:pt x="5417" y="30099"/>
                      <a:pt x="5691" y="30563"/>
                      <a:pt x="5989" y="31004"/>
                    </a:cubicBezTo>
                    <a:cubicBezTo>
                      <a:pt x="6358" y="31575"/>
                      <a:pt x="6810" y="32099"/>
                      <a:pt x="7203" y="32647"/>
                    </a:cubicBezTo>
                    <a:cubicBezTo>
                      <a:pt x="7537" y="33123"/>
                      <a:pt x="7906" y="33588"/>
                      <a:pt x="8311" y="34028"/>
                    </a:cubicBezTo>
                    <a:cubicBezTo>
                      <a:pt x="8430" y="34171"/>
                      <a:pt x="8561" y="34302"/>
                      <a:pt x="8680" y="34445"/>
                    </a:cubicBezTo>
                    <a:cubicBezTo>
                      <a:pt x="8954" y="34766"/>
                      <a:pt x="9156" y="35147"/>
                      <a:pt x="9477" y="35409"/>
                    </a:cubicBezTo>
                    <a:cubicBezTo>
                      <a:pt x="10168" y="35957"/>
                      <a:pt x="10799" y="36564"/>
                      <a:pt x="11418" y="37171"/>
                    </a:cubicBezTo>
                    <a:cubicBezTo>
                      <a:pt x="11966" y="37707"/>
                      <a:pt x="12573" y="38160"/>
                      <a:pt x="13133" y="38672"/>
                    </a:cubicBezTo>
                    <a:cubicBezTo>
                      <a:pt x="13847" y="39338"/>
                      <a:pt x="14597" y="39946"/>
                      <a:pt x="15443" y="40458"/>
                    </a:cubicBezTo>
                    <a:cubicBezTo>
                      <a:pt x="16074" y="40839"/>
                      <a:pt x="16538" y="41410"/>
                      <a:pt x="17240" y="41708"/>
                    </a:cubicBezTo>
                    <a:cubicBezTo>
                      <a:pt x="17353" y="41755"/>
                      <a:pt x="17474" y="41802"/>
                      <a:pt x="17596" y="41802"/>
                    </a:cubicBezTo>
                    <a:cubicBezTo>
                      <a:pt x="17628" y="41802"/>
                      <a:pt x="17660" y="41798"/>
                      <a:pt x="17693" y="41791"/>
                    </a:cubicBezTo>
                    <a:cubicBezTo>
                      <a:pt x="17812" y="41767"/>
                      <a:pt x="17919" y="41696"/>
                      <a:pt x="18014" y="41612"/>
                    </a:cubicBezTo>
                    <a:cubicBezTo>
                      <a:pt x="18467" y="41255"/>
                      <a:pt x="18741" y="40779"/>
                      <a:pt x="19145" y="40386"/>
                    </a:cubicBezTo>
                    <a:cubicBezTo>
                      <a:pt x="19383" y="40160"/>
                      <a:pt x="19598" y="39898"/>
                      <a:pt x="19800" y="39636"/>
                    </a:cubicBezTo>
                    <a:cubicBezTo>
                      <a:pt x="20265" y="39053"/>
                      <a:pt x="20824" y="38553"/>
                      <a:pt x="21324" y="38005"/>
                    </a:cubicBezTo>
                    <a:cubicBezTo>
                      <a:pt x="21979" y="37279"/>
                      <a:pt x="22539" y="36493"/>
                      <a:pt x="23146" y="35731"/>
                    </a:cubicBezTo>
                    <a:cubicBezTo>
                      <a:pt x="23598" y="35159"/>
                      <a:pt x="23979" y="34528"/>
                      <a:pt x="24408" y="33933"/>
                    </a:cubicBezTo>
                    <a:cubicBezTo>
                      <a:pt x="25003" y="33123"/>
                      <a:pt x="25515" y="32278"/>
                      <a:pt x="26075" y="31456"/>
                    </a:cubicBezTo>
                    <a:cubicBezTo>
                      <a:pt x="26563" y="30742"/>
                      <a:pt x="26932" y="29968"/>
                      <a:pt x="27373" y="29242"/>
                    </a:cubicBezTo>
                    <a:cubicBezTo>
                      <a:pt x="27718" y="28682"/>
                      <a:pt x="27944" y="28063"/>
                      <a:pt x="28266" y="27492"/>
                    </a:cubicBezTo>
                    <a:cubicBezTo>
                      <a:pt x="28397" y="27254"/>
                      <a:pt x="28563" y="27027"/>
                      <a:pt x="28658" y="26777"/>
                    </a:cubicBezTo>
                    <a:cubicBezTo>
                      <a:pt x="28992" y="25991"/>
                      <a:pt x="29170" y="25146"/>
                      <a:pt x="29587" y="24384"/>
                    </a:cubicBezTo>
                    <a:cubicBezTo>
                      <a:pt x="29599" y="24360"/>
                      <a:pt x="29623" y="24336"/>
                      <a:pt x="29611" y="24325"/>
                    </a:cubicBezTo>
                    <a:cubicBezTo>
                      <a:pt x="29468" y="23991"/>
                      <a:pt x="29694" y="23705"/>
                      <a:pt x="29813" y="23455"/>
                    </a:cubicBezTo>
                    <a:cubicBezTo>
                      <a:pt x="30028" y="23027"/>
                      <a:pt x="30028" y="22562"/>
                      <a:pt x="30159" y="22122"/>
                    </a:cubicBezTo>
                    <a:cubicBezTo>
                      <a:pt x="30266" y="21741"/>
                      <a:pt x="30337" y="21336"/>
                      <a:pt x="30432" y="20943"/>
                    </a:cubicBezTo>
                    <a:cubicBezTo>
                      <a:pt x="30552" y="20372"/>
                      <a:pt x="30647" y="19788"/>
                      <a:pt x="30706" y="19205"/>
                    </a:cubicBezTo>
                    <a:cubicBezTo>
                      <a:pt x="30766" y="18645"/>
                      <a:pt x="30730" y="18074"/>
                      <a:pt x="30766" y="17502"/>
                    </a:cubicBezTo>
                    <a:cubicBezTo>
                      <a:pt x="30778" y="17359"/>
                      <a:pt x="30944" y="17217"/>
                      <a:pt x="30754" y="17074"/>
                    </a:cubicBezTo>
                    <a:cubicBezTo>
                      <a:pt x="31075" y="16728"/>
                      <a:pt x="30790" y="16312"/>
                      <a:pt x="30909" y="15931"/>
                    </a:cubicBezTo>
                    <a:cubicBezTo>
                      <a:pt x="30992" y="15669"/>
                      <a:pt x="30754" y="15371"/>
                      <a:pt x="30813" y="15062"/>
                    </a:cubicBezTo>
                    <a:cubicBezTo>
                      <a:pt x="30885" y="14692"/>
                      <a:pt x="30563" y="14311"/>
                      <a:pt x="30837" y="13942"/>
                    </a:cubicBezTo>
                    <a:cubicBezTo>
                      <a:pt x="30480" y="13716"/>
                      <a:pt x="30813" y="13371"/>
                      <a:pt x="30671" y="13097"/>
                    </a:cubicBezTo>
                    <a:cubicBezTo>
                      <a:pt x="30444" y="12656"/>
                      <a:pt x="30623" y="12145"/>
                      <a:pt x="30409" y="11656"/>
                    </a:cubicBezTo>
                    <a:cubicBezTo>
                      <a:pt x="30266" y="11347"/>
                      <a:pt x="30123" y="11002"/>
                      <a:pt x="30111" y="10609"/>
                    </a:cubicBezTo>
                    <a:cubicBezTo>
                      <a:pt x="30111" y="10299"/>
                      <a:pt x="30016" y="9918"/>
                      <a:pt x="29801" y="9716"/>
                    </a:cubicBezTo>
                    <a:cubicBezTo>
                      <a:pt x="29563" y="9501"/>
                      <a:pt x="29516" y="9227"/>
                      <a:pt x="29444" y="9013"/>
                    </a:cubicBezTo>
                    <a:cubicBezTo>
                      <a:pt x="29337" y="8716"/>
                      <a:pt x="29135" y="8465"/>
                      <a:pt x="29063" y="8144"/>
                    </a:cubicBezTo>
                    <a:cubicBezTo>
                      <a:pt x="28992" y="7834"/>
                      <a:pt x="28599" y="7608"/>
                      <a:pt x="28480" y="7263"/>
                    </a:cubicBezTo>
                    <a:cubicBezTo>
                      <a:pt x="28397" y="7025"/>
                      <a:pt x="28075" y="7013"/>
                      <a:pt x="28039" y="6822"/>
                    </a:cubicBezTo>
                    <a:cubicBezTo>
                      <a:pt x="27932" y="6275"/>
                      <a:pt x="27456" y="5941"/>
                      <a:pt x="27158" y="5513"/>
                    </a:cubicBezTo>
                    <a:cubicBezTo>
                      <a:pt x="26718" y="4894"/>
                      <a:pt x="26206" y="4298"/>
                      <a:pt x="25599" y="3798"/>
                    </a:cubicBezTo>
                    <a:cubicBezTo>
                      <a:pt x="25444" y="3667"/>
                      <a:pt x="25194" y="3489"/>
                      <a:pt x="25206" y="3370"/>
                    </a:cubicBezTo>
                    <a:cubicBezTo>
                      <a:pt x="25265" y="3001"/>
                      <a:pt x="24682" y="3072"/>
                      <a:pt x="24789" y="2715"/>
                    </a:cubicBezTo>
                    <a:lnTo>
                      <a:pt x="24789" y="2715"/>
                    </a:lnTo>
                    <a:cubicBezTo>
                      <a:pt x="24756" y="2727"/>
                      <a:pt x="24727" y="2732"/>
                      <a:pt x="24702" y="2732"/>
                    </a:cubicBezTo>
                    <a:cubicBezTo>
                      <a:pt x="24493" y="2732"/>
                      <a:pt x="24522" y="2370"/>
                      <a:pt x="24302" y="2370"/>
                    </a:cubicBezTo>
                    <a:cubicBezTo>
                      <a:pt x="24280" y="2370"/>
                      <a:pt x="24256" y="2374"/>
                      <a:pt x="24229" y="2381"/>
                    </a:cubicBezTo>
                    <a:cubicBezTo>
                      <a:pt x="24206" y="2000"/>
                      <a:pt x="23694" y="2060"/>
                      <a:pt x="23598" y="1762"/>
                    </a:cubicBezTo>
                    <a:cubicBezTo>
                      <a:pt x="23527" y="1560"/>
                      <a:pt x="23289" y="1643"/>
                      <a:pt x="23182" y="1488"/>
                    </a:cubicBezTo>
                    <a:cubicBezTo>
                      <a:pt x="23051" y="1286"/>
                      <a:pt x="22729" y="1262"/>
                      <a:pt x="22598" y="1024"/>
                    </a:cubicBezTo>
                    <a:cubicBezTo>
                      <a:pt x="22581" y="990"/>
                      <a:pt x="22553" y="972"/>
                      <a:pt x="22520" y="972"/>
                    </a:cubicBezTo>
                    <a:cubicBezTo>
                      <a:pt x="22485" y="972"/>
                      <a:pt x="22445" y="993"/>
                      <a:pt x="22408" y="1036"/>
                    </a:cubicBezTo>
                    <a:cubicBezTo>
                      <a:pt x="22382" y="1065"/>
                      <a:pt x="22353" y="1075"/>
                      <a:pt x="22324" y="1075"/>
                    </a:cubicBezTo>
                    <a:cubicBezTo>
                      <a:pt x="22256" y="1075"/>
                      <a:pt x="22190" y="1020"/>
                      <a:pt x="22181" y="1012"/>
                    </a:cubicBezTo>
                    <a:cubicBezTo>
                      <a:pt x="22086" y="715"/>
                      <a:pt x="21836" y="750"/>
                      <a:pt x="21598" y="667"/>
                    </a:cubicBezTo>
                    <a:cubicBezTo>
                      <a:pt x="21217" y="548"/>
                      <a:pt x="20812" y="512"/>
                      <a:pt x="20455" y="334"/>
                    </a:cubicBezTo>
                    <a:cubicBezTo>
                      <a:pt x="20428" y="319"/>
                      <a:pt x="20402" y="313"/>
                      <a:pt x="20376" y="313"/>
                    </a:cubicBezTo>
                    <a:cubicBezTo>
                      <a:pt x="20281" y="313"/>
                      <a:pt x="20198" y="397"/>
                      <a:pt x="20118" y="397"/>
                    </a:cubicBezTo>
                    <a:cubicBezTo>
                      <a:pt x="20099" y="397"/>
                      <a:pt x="20081" y="392"/>
                      <a:pt x="20062" y="381"/>
                    </a:cubicBezTo>
                    <a:cubicBezTo>
                      <a:pt x="19645" y="131"/>
                      <a:pt x="19122" y="310"/>
                      <a:pt x="18693" y="60"/>
                    </a:cubicBezTo>
                    <a:cubicBezTo>
                      <a:pt x="18664" y="43"/>
                      <a:pt x="18631" y="37"/>
                      <a:pt x="18596" y="37"/>
                    </a:cubicBezTo>
                    <a:cubicBezTo>
                      <a:pt x="18475" y="37"/>
                      <a:pt x="18323" y="114"/>
                      <a:pt x="18177" y="114"/>
                    </a:cubicBezTo>
                    <a:cubicBezTo>
                      <a:pt x="18091" y="114"/>
                      <a:pt x="18006" y="87"/>
                      <a:pt x="1793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7386449" y="2522293"/>
                <a:ext cx="11824" cy="11784"/>
              </a:xfrm>
              <a:custGeom>
                <a:rect b="b" l="l" r="r" t="t"/>
                <a:pathLst>
                  <a:path extrusionOk="0" h="595" w="597">
                    <a:moveTo>
                      <a:pt x="322" y="0"/>
                    </a:moveTo>
                    <a:cubicBezTo>
                      <a:pt x="239" y="0"/>
                      <a:pt x="196" y="74"/>
                      <a:pt x="144" y="147"/>
                    </a:cubicBezTo>
                    <a:cubicBezTo>
                      <a:pt x="1" y="350"/>
                      <a:pt x="239" y="409"/>
                      <a:pt x="275" y="552"/>
                    </a:cubicBezTo>
                    <a:cubicBezTo>
                      <a:pt x="275" y="584"/>
                      <a:pt x="306" y="595"/>
                      <a:pt x="345" y="595"/>
                    </a:cubicBezTo>
                    <a:cubicBezTo>
                      <a:pt x="365" y="595"/>
                      <a:pt x="386" y="592"/>
                      <a:pt x="406" y="588"/>
                    </a:cubicBezTo>
                    <a:cubicBezTo>
                      <a:pt x="465" y="588"/>
                      <a:pt x="477" y="540"/>
                      <a:pt x="489" y="493"/>
                    </a:cubicBezTo>
                    <a:cubicBezTo>
                      <a:pt x="501" y="397"/>
                      <a:pt x="489" y="314"/>
                      <a:pt x="525" y="219"/>
                    </a:cubicBezTo>
                    <a:cubicBezTo>
                      <a:pt x="596" y="40"/>
                      <a:pt x="560" y="5"/>
                      <a:pt x="358" y="5"/>
                    </a:cubicBezTo>
                    <a:cubicBezTo>
                      <a:pt x="345" y="2"/>
                      <a:pt x="334" y="0"/>
                      <a:pt x="322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7158354" y="2053875"/>
                <a:ext cx="305453" cy="313854"/>
              </a:xfrm>
              <a:custGeom>
                <a:rect b="b" l="l" r="r" t="t"/>
                <a:pathLst>
                  <a:path extrusionOk="0" h="9452" w="9199">
                    <a:moveTo>
                      <a:pt x="7218" y="602"/>
                    </a:moveTo>
                    <a:lnTo>
                      <a:pt x="8146" y="1529"/>
                    </a:lnTo>
                    <a:cubicBezTo>
                      <a:pt x="8246" y="1654"/>
                      <a:pt x="7945" y="1955"/>
                      <a:pt x="7845" y="2156"/>
                    </a:cubicBezTo>
                    <a:cubicBezTo>
                      <a:pt x="7118" y="2907"/>
                      <a:pt x="6492" y="3734"/>
                      <a:pt x="5865" y="4461"/>
                    </a:cubicBezTo>
                    <a:cubicBezTo>
                      <a:pt x="5740" y="4562"/>
                      <a:pt x="5965" y="4887"/>
                      <a:pt x="6166" y="4988"/>
                    </a:cubicBezTo>
                    <a:cubicBezTo>
                      <a:pt x="6893" y="5714"/>
                      <a:pt x="7619" y="6441"/>
                      <a:pt x="8371" y="7068"/>
                    </a:cubicBezTo>
                    <a:cubicBezTo>
                      <a:pt x="8572" y="7293"/>
                      <a:pt x="8572" y="7394"/>
                      <a:pt x="8371" y="7494"/>
                    </a:cubicBezTo>
                    <a:cubicBezTo>
                      <a:pt x="7945" y="7694"/>
                      <a:pt x="7945" y="8321"/>
                      <a:pt x="7319" y="8321"/>
                    </a:cubicBezTo>
                    <a:cubicBezTo>
                      <a:pt x="6993" y="8221"/>
                      <a:pt x="6692" y="8221"/>
                      <a:pt x="6492" y="7694"/>
                    </a:cubicBezTo>
                    <a:cubicBezTo>
                      <a:pt x="6065" y="6968"/>
                      <a:pt x="5339" y="6542"/>
                      <a:pt x="4612" y="6040"/>
                    </a:cubicBezTo>
                    <a:cubicBezTo>
                      <a:pt x="4586" y="6014"/>
                      <a:pt x="4556" y="6003"/>
                      <a:pt x="4526" y="6003"/>
                    </a:cubicBezTo>
                    <a:cubicBezTo>
                      <a:pt x="4407" y="6003"/>
                      <a:pt x="4265" y="6161"/>
                      <a:pt x="4186" y="6241"/>
                    </a:cubicBezTo>
                    <a:cubicBezTo>
                      <a:pt x="3559" y="7168"/>
                      <a:pt x="2607" y="7795"/>
                      <a:pt x="2106" y="8847"/>
                    </a:cubicBezTo>
                    <a:cubicBezTo>
                      <a:pt x="2017" y="8918"/>
                      <a:pt x="1941" y="8989"/>
                      <a:pt x="1868" y="8989"/>
                    </a:cubicBezTo>
                    <a:cubicBezTo>
                      <a:pt x="1838" y="8989"/>
                      <a:pt x="1809" y="8977"/>
                      <a:pt x="1780" y="8948"/>
                    </a:cubicBezTo>
                    <a:cubicBezTo>
                      <a:pt x="1354" y="8647"/>
                      <a:pt x="1053" y="8321"/>
                      <a:pt x="727" y="8020"/>
                    </a:cubicBezTo>
                    <a:cubicBezTo>
                      <a:pt x="527" y="7694"/>
                      <a:pt x="852" y="7394"/>
                      <a:pt x="1053" y="7293"/>
                    </a:cubicBezTo>
                    <a:cubicBezTo>
                      <a:pt x="1579" y="6968"/>
                      <a:pt x="1579" y="6241"/>
                      <a:pt x="1980" y="6040"/>
                    </a:cubicBezTo>
                    <a:cubicBezTo>
                      <a:pt x="2406" y="5815"/>
                      <a:pt x="2406" y="5414"/>
                      <a:pt x="2732" y="5188"/>
                    </a:cubicBezTo>
                    <a:cubicBezTo>
                      <a:pt x="3133" y="4887"/>
                      <a:pt x="3033" y="4461"/>
                      <a:pt x="2832" y="4261"/>
                    </a:cubicBezTo>
                    <a:cubicBezTo>
                      <a:pt x="2206" y="3734"/>
                      <a:pt x="1880" y="2907"/>
                      <a:pt x="1053" y="2682"/>
                    </a:cubicBezTo>
                    <a:cubicBezTo>
                      <a:pt x="852" y="2582"/>
                      <a:pt x="627" y="2156"/>
                      <a:pt x="1053" y="1855"/>
                    </a:cubicBezTo>
                    <a:cubicBezTo>
                      <a:pt x="1253" y="1755"/>
                      <a:pt x="1479" y="1654"/>
                      <a:pt x="1579" y="1328"/>
                    </a:cubicBezTo>
                    <a:cubicBezTo>
                      <a:pt x="1679" y="1228"/>
                      <a:pt x="1679" y="902"/>
                      <a:pt x="1880" y="902"/>
                    </a:cubicBezTo>
                    <a:cubicBezTo>
                      <a:pt x="2106" y="902"/>
                      <a:pt x="2206" y="1228"/>
                      <a:pt x="2306" y="1429"/>
                    </a:cubicBezTo>
                    <a:cubicBezTo>
                      <a:pt x="2732" y="2281"/>
                      <a:pt x="3559" y="2782"/>
                      <a:pt x="4186" y="3409"/>
                    </a:cubicBezTo>
                    <a:cubicBezTo>
                      <a:pt x="4246" y="3454"/>
                      <a:pt x="4307" y="3473"/>
                      <a:pt x="4367" y="3473"/>
                    </a:cubicBezTo>
                    <a:cubicBezTo>
                      <a:pt x="4608" y="3473"/>
                      <a:pt x="4832" y="3168"/>
                      <a:pt x="4913" y="3008"/>
                    </a:cubicBezTo>
                    <a:cubicBezTo>
                      <a:pt x="5539" y="2156"/>
                      <a:pt x="6366" y="1429"/>
                      <a:pt x="7118" y="702"/>
                    </a:cubicBezTo>
                    <a:lnTo>
                      <a:pt x="7218" y="602"/>
                    </a:lnTo>
                    <a:close/>
                    <a:moveTo>
                      <a:pt x="7319" y="0"/>
                    </a:moveTo>
                    <a:cubicBezTo>
                      <a:pt x="7162" y="0"/>
                      <a:pt x="7005" y="75"/>
                      <a:pt x="6893" y="176"/>
                    </a:cubicBezTo>
                    <a:cubicBezTo>
                      <a:pt x="6166" y="902"/>
                      <a:pt x="5439" y="1529"/>
                      <a:pt x="4812" y="2381"/>
                    </a:cubicBezTo>
                    <a:cubicBezTo>
                      <a:pt x="4649" y="2644"/>
                      <a:pt x="4468" y="2776"/>
                      <a:pt x="4286" y="2776"/>
                    </a:cubicBezTo>
                    <a:cubicBezTo>
                      <a:pt x="4104" y="2776"/>
                      <a:pt x="3923" y="2644"/>
                      <a:pt x="3760" y="2381"/>
                    </a:cubicBezTo>
                    <a:cubicBezTo>
                      <a:pt x="3459" y="1955"/>
                      <a:pt x="3133" y="1529"/>
                      <a:pt x="2832" y="1028"/>
                    </a:cubicBezTo>
                    <a:cubicBezTo>
                      <a:pt x="2574" y="648"/>
                      <a:pt x="2279" y="452"/>
                      <a:pt x="1997" y="452"/>
                    </a:cubicBezTo>
                    <a:cubicBezTo>
                      <a:pt x="1814" y="452"/>
                      <a:pt x="1637" y="534"/>
                      <a:pt x="1479" y="702"/>
                    </a:cubicBezTo>
                    <a:cubicBezTo>
                      <a:pt x="1153" y="1028"/>
                      <a:pt x="953" y="1228"/>
                      <a:pt x="727" y="1654"/>
                    </a:cubicBezTo>
                    <a:cubicBezTo>
                      <a:pt x="426" y="2055"/>
                      <a:pt x="0" y="2481"/>
                      <a:pt x="727" y="3008"/>
                    </a:cubicBezTo>
                    <a:cubicBezTo>
                      <a:pt x="1354" y="3409"/>
                      <a:pt x="1780" y="4161"/>
                      <a:pt x="2306" y="4562"/>
                    </a:cubicBezTo>
                    <a:cubicBezTo>
                      <a:pt x="2507" y="4787"/>
                      <a:pt x="2507" y="4787"/>
                      <a:pt x="2306" y="4988"/>
                    </a:cubicBezTo>
                    <a:cubicBezTo>
                      <a:pt x="1780" y="5614"/>
                      <a:pt x="1153" y="6341"/>
                      <a:pt x="627" y="7068"/>
                    </a:cubicBezTo>
                    <a:cubicBezTo>
                      <a:pt x="426" y="7293"/>
                      <a:pt x="101" y="7594"/>
                      <a:pt x="101" y="8020"/>
                    </a:cubicBezTo>
                    <a:cubicBezTo>
                      <a:pt x="0" y="8321"/>
                      <a:pt x="326" y="8547"/>
                      <a:pt x="527" y="8647"/>
                    </a:cubicBezTo>
                    <a:cubicBezTo>
                      <a:pt x="1157" y="9163"/>
                      <a:pt x="1470" y="9452"/>
                      <a:pt x="1747" y="9452"/>
                    </a:cubicBezTo>
                    <a:cubicBezTo>
                      <a:pt x="2020" y="9452"/>
                      <a:pt x="2259" y="9170"/>
                      <a:pt x="2732" y="8547"/>
                    </a:cubicBezTo>
                    <a:cubicBezTo>
                      <a:pt x="3233" y="7920"/>
                      <a:pt x="4186" y="7594"/>
                      <a:pt x="4487" y="6667"/>
                    </a:cubicBezTo>
                    <a:cubicBezTo>
                      <a:pt x="4487" y="6604"/>
                      <a:pt x="4543" y="6573"/>
                      <a:pt x="4612" y="6573"/>
                    </a:cubicBezTo>
                    <a:cubicBezTo>
                      <a:pt x="4681" y="6573"/>
                      <a:pt x="4762" y="6604"/>
                      <a:pt x="4812" y="6667"/>
                    </a:cubicBezTo>
                    <a:cubicBezTo>
                      <a:pt x="5439" y="7594"/>
                      <a:pt x="6266" y="8321"/>
                      <a:pt x="7118" y="9048"/>
                    </a:cubicBezTo>
                    <a:cubicBezTo>
                      <a:pt x="7178" y="9123"/>
                      <a:pt x="7310" y="9225"/>
                      <a:pt x="7427" y="9225"/>
                    </a:cubicBezTo>
                    <a:cubicBezTo>
                      <a:pt x="7506" y="9225"/>
                      <a:pt x="7579" y="9179"/>
                      <a:pt x="7619" y="9048"/>
                    </a:cubicBezTo>
                    <a:cubicBezTo>
                      <a:pt x="7845" y="8747"/>
                      <a:pt x="8045" y="8647"/>
                      <a:pt x="8371" y="8421"/>
                    </a:cubicBezTo>
                    <a:cubicBezTo>
                      <a:pt x="9198" y="7795"/>
                      <a:pt x="9198" y="7293"/>
                      <a:pt x="8472" y="6542"/>
                    </a:cubicBezTo>
                    <a:cubicBezTo>
                      <a:pt x="7945" y="6040"/>
                      <a:pt x="7218" y="5514"/>
                      <a:pt x="6592" y="4988"/>
                    </a:cubicBezTo>
                    <a:cubicBezTo>
                      <a:pt x="6266" y="4662"/>
                      <a:pt x="6366" y="4261"/>
                      <a:pt x="6692" y="4161"/>
                    </a:cubicBezTo>
                    <a:cubicBezTo>
                      <a:pt x="6993" y="4035"/>
                      <a:pt x="7118" y="3835"/>
                      <a:pt x="7118" y="3634"/>
                    </a:cubicBezTo>
                    <a:cubicBezTo>
                      <a:pt x="7118" y="3409"/>
                      <a:pt x="7419" y="3108"/>
                      <a:pt x="7519" y="3008"/>
                    </a:cubicBezTo>
                    <a:cubicBezTo>
                      <a:pt x="8045" y="2782"/>
                      <a:pt x="8146" y="2281"/>
                      <a:pt x="8572" y="1955"/>
                    </a:cubicBezTo>
                    <a:cubicBezTo>
                      <a:pt x="8998" y="1529"/>
                      <a:pt x="8672" y="1128"/>
                      <a:pt x="8371" y="902"/>
                    </a:cubicBezTo>
                    <a:cubicBezTo>
                      <a:pt x="8045" y="702"/>
                      <a:pt x="7945" y="501"/>
                      <a:pt x="7745" y="276"/>
                    </a:cubicBezTo>
                    <a:cubicBezTo>
                      <a:pt x="7632" y="75"/>
                      <a:pt x="7475" y="0"/>
                      <a:pt x="73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6" name="Google Shape;196;p16"/>
          <p:cNvSpPr txBox="1"/>
          <p:nvPr>
            <p:ph idx="4294967295" type="title"/>
          </p:nvPr>
        </p:nvSpPr>
        <p:spPr>
          <a:xfrm>
            <a:off x="3081450" y="206550"/>
            <a:ext cx="2981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Définir le problème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17"/>
          <p:cNvGrpSpPr/>
          <p:nvPr/>
        </p:nvGrpSpPr>
        <p:grpSpPr>
          <a:xfrm>
            <a:off x="5449375" y="893525"/>
            <a:ext cx="2146350" cy="2500075"/>
            <a:chOff x="6523675" y="815725"/>
            <a:chExt cx="2146350" cy="2500075"/>
          </a:xfrm>
        </p:grpSpPr>
        <p:sp>
          <p:nvSpPr>
            <p:cNvPr id="202" name="Google Shape;202;p17"/>
            <p:cNvSpPr/>
            <p:nvPr/>
          </p:nvSpPr>
          <p:spPr>
            <a:xfrm>
              <a:off x="6602300" y="906275"/>
              <a:ext cx="2032625" cy="2374450"/>
            </a:xfrm>
            <a:custGeom>
              <a:rect b="b" l="l" r="r" t="t"/>
              <a:pathLst>
                <a:path extrusionOk="0" h="94978" w="81305">
                  <a:moveTo>
                    <a:pt x="65526" y="0"/>
                  </a:moveTo>
                  <a:lnTo>
                    <a:pt x="0" y="12634"/>
                  </a:lnTo>
                  <a:lnTo>
                    <a:pt x="15806" y="94977"/>
                  </a:lnTo>
                  <a:lnTo>
                    <a:pt x="81304" y="82344"/>
                  </a:lnTo>
                  <a:lnTo>
                    <a:pt x="65526" y="0"/>
                  </a:ln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704775" y="1002425"/>
              <a:ext cx="1766625" cy="1866300"/>
            </a:xfrm>
            <a:custGeom>
              <a:rect b="b" l="l" r="r" t="t"/>
              <a:pathLst>
                <a:path extrusionOk="0" h="74652" w="70665">
                  <a:moveTo>
                    <a:pt x="58480" y="1"/>
                  </a:moveTo>
                  <a:lnTo>
                    <a:pt x="0" y="11343"/>
                  </a:lnTo>
                  <a:lnTo>
                    <a:pt x="12156" y="74651"/>
                  </a:lnTo>
                  <a:lnTo>
                    <a:pt x="70664" y="63421"/>
                  </a:lnTo>
                  <a:lnTo>
                    <a:pt x="58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6523675" y="1014350"/>
              <a:ext cx="2146350" cy="2301450"/>
            </a:xfrm>
            <a:custGeom>
              <a:rect b="b" l="l" r="r" t="t"/>
              <a:pathLst>
                <a:path extrusionOk="0" h="92058" w="85854">
                  <a:moveTo>
                    <a:pt x="17070" y="2921"/>
                  </a:moveTo>
                  <a:cubicBezTo>
                    <a:pt x="17070" y="3033"/>
                    <a:pt x="17070" y="3033"/>
                    <a:pt x="16958" y="3033"/>
                  </a:cubicBezTo>
                  <a:cubicBezTo>
                    <a:pt x="16846" y="3286"/>
                    <a:pt x="16733" y="3510"/>
                    <a:pt x="16593" y="3735"/>
                  </a:cubicBezTo>
                  <a:lnTo>
                    <a:pt x="16958" y="3735"/>
                  </a:lnTo>
                  <a:cubicBezTo>
                    <a:pt x="17070" y="3510"/>
                    <a:pt x="17182" y="3286"/>
                    <a:pt x="17070" y="2921"/>
                  </a:cubicBezTo>
                  <a:close/>
                  <a:moveTo>
                    <a:pt x="76139" y="1"/>
                  </a:moveTo>
                  <a:cubicBezTo>
                    <a:pt x="76252" y="225"/>
                    <a:pt x="76504" y="338"/>
                    <a:pt x="76729" y="478"/>
                  </a:cubicBezTo>
                  <a:lnTo>
                    <a:pt x="76252" y="478"/>
                  </a:lnTo>
                  <a:cubicBezTo>
                    <a:pt x="76392" y="478"/>
                    <a:pt x="76729" y="1040"/>
                    <a:pt x="76841" y="1180"/>
                  </a:cubicBezTo>
                  <a:cubicBezTo>
                    <a:pt x="76954" y="1292"/>
                    <a:pt x="77206" y="1405"/>
                    <a:pt x="77431" y="1517"/>
                  </a:cubicBezTo>
                  <a:cubicBezTo>
                    <a:pt x="76954" y="1517"/>
                    <a:pt x="76392" y="1405"/>
                    <a:pt x="75915" y="1405"/>
                  </a:cubicBezTo>
                  <a:cubicBezTo>
                    <a:pt x="75915" y="1629"/>
                    <a:pt x="76027" y="1742"/>
                    <a:pt x="76139" y="1882"/>
                  </a:cubicBezTo>
                  <a:lnTo>
                    <a:pt x="76027" y="1882"/>
                  </a:lnTo>
                  <a:cubicBezTo>
                    <a:pt x="75915" y="1882"/>
                    <a:pt x="75915" y="1882"/>
                    <a:pt x="75915" y="1994"/>
                  </a:cubicBezTo>
                  <a:cubicBezTo>
                    <a:pt x="75915" y="2106"/>
                    <a:pt x="76027" y="2219"/>
                    <a:pt x="76139" y="2331"/>
                  </a:cubicBezTo>
                  <a:cubicBezTo>
                    <a:pt x="76252" y="2331"/>
                    <a:pt x="76392" y="2443"/>
                    <a:pt x="76392" y="2584"/>
                  </a:cubicBezTo>
                  <a:cubicBezTo>
                    <a:pt x="75690" y="2443"/>
                    <a:pt x="74848" y="2331"/>
                    <a:pt x="74146" y="2219"/>
                  </a:cubicBezTo>
                  <a:lnTo>
                    <a:pt x="74146" y="2219"/>
                  </a:lnTo>
                  <a:cubicBezTo>
                    <a:pt x="74399" y="2696"/>
                    <a:pt x="74848" y="3033"/>
                    <a:pt x="75325" y="3145"/>
                  </a:cubicBezTo>
                  <a:cubicBezTo>
                    <a:pt x="74848" y="3033"/>
                    <a:pt x="74286" y="2921"/>
                    <a:pt x="73809" y="2808"/>
                  </a:cubicBezTo>
                  <a:lnTo>
                    <a:pt x="73809" y="2808"/>
                  </a:lnTo>
                  <a:cubicBezTo>
                    <a:pt x="73809" y="3145"/>
                    <a:pt x="74034" y="3286"/>
                    <a:pt x="74286" y="3398"/>
                  </a:cubicBezTo>
                  <a:cubicBezTo>
                    <a:pt x="74623" y="3735"/>
                    <a:pt x="75101" y="3987"/>
                    <a:pt x="75438" y="4324"/>
                  </a:cubicBezTo>
                  <a:cubicBezTo>
                    <a:pt x="75824" y="4324"/>
                    <a:pt x="76210" y="4398"/>
                    <a:pt x="76521" y="4485"/>
                  </a:cubicBezTo>
                  <a:lnTo>
                    <a:pt x="76521" y="4485"/>
                  </a:lnTo>
                  <a:cubicBezTo>
                    <a:pt x="76124" y="4335"/>
                    <a:pt x="75765" y="4030"/>
                    <a:pt x="75550" y="3623"/>
                  </a:cubicBezTo>
                  <a:lnTo>
                    <a:pt x="75550" y="3623"/>
                  </a:lnTo>
                  <a:cubicBezTo>
                    <a:pt x="76252" y="3735"/>
                    <a:pt x="77094" y="3847"/>
                    <a:pt x="77796" y="3987"/>
                  </a:cubicBezTo>
                  <a:cubicBezTo>
                    <a:pt x="77796" y="3847"/>
                    <a:pt x="77655" y="3735"/>
                    <a:pt x="77543" y="3735"/>
                  </a:cubicBezTo>
                  <a:cubicBezTo>
                    <a:pt x="77431" y="3623"/>
                    <a:pt x="77319" y="3510"/>
                    <a:pt x="77319" y="3398"/>
                  </a:cubicBezTo>
                  <a:cubicBezTo>
                    <a:pt x="77319" y="3286"/>
                    <a:pt x="77319" y="3286"/>
                    <a:pt x="77431" y="3286"/>
                  </a:cubicBezTo>
                  <a:lnTo>
                    <a:pt x="77543" y="3286"/>
                  </a:lnTo>
                  <a:cubicBezTo>
                    <a:pt x="77431" y="3145"/>
                    <a:pt x="77319" y="3033"/>
                    <a:pt x="77319" y="2808"/>
                  </a:cubicBezTo>
                  <a:cubicBezTo>
                    <a:pt x="77796" y="2808"/>
                    <a:pt x="78357" y="2921"/>
                    <a:pt x="78835" y="2921"/>
                  </a:cubicBezTo>
                  <a:cubicBezTo>
                    <a:pt x="78610" y="2808"/>
                    <a:pt x="78357" y="2696"/>
                    <a:pt x="78245" y="2584"/>
                  </a:cubicBezTo>
                  <a:cubicBezTo>
                    <a:pt x="78133" y="2443"/>
                    <a:pt x="77796" y="1882"/>
                    <a:pt x="77655" y="1882"/>
                  </a:cubicBezTo>
                  <a:lnTo>
                    <a:pt x="78133" y="1882"/>
                  </a:lnTo>
                  <a:cubicBezTo>
                    <a:pt x="77926" y="1753"/>
                    <a:pt x="77602" y="1648"/>
                    <a:pt x="77463" y="1371"/>
                  </a:cubicBezTo>
                  <a:lnTo>
                    <a:pt x="77463" y="1371"/>
                  </a:lnTo>
                  <a:cubicBezTo>
                    <a:pt x="77505" y="1405"/>
                    <a:pt x="77580" y="1405"/>
                    <a:pt x="77655" y="1405"/>
                  </a:cubicBezTo>
                  <a:cubicBezTo>
                    <a:pt x="78020" y="1405"/>
                    <a:pt x="78498" y="1292"/>
                    <a:pt x="78722" y="1040"/>
                  </a:cubicBezTo>
                  <a:cubicBezTo>
                    <a:pt x="78357" y="703"/>
                    <a:pt x="77908" y="590"/>
                    <a:pt x="77319" y="478"/>
                  </a:cubicBezTo>
                  <a:cubicBezTo>
                    <a:pt x="77094" y="338"/>
                    <a:pt x="76841" y="225"/>
                    <a:pt x="76504" y="225"/>
                  </a:cubicBezTo>
                  <a:cubicBezTo>
                    <a:pt x="76392" y="113"/>
                    <a:pt x="76252" y="113"/>
                    <a:pt x="76139" y="1"/>
                  </a:cubicBezTo>
                  <a:close/>
                  <a:moveTo>
                    <a:pt x="76521" y="4485"/>
                  </a:moveTo>
                  <a:lnTo>
                    <a:pt x="76521" y="4485"/>
                  </a:lnTo>
                  <a:cubicBezTo>
                    <a:pt x="76590" y="4511"/>
                    <a:pt x="76659" y="4533"/>
                    <a:pt x="76729" y="4549"/>
                  </a:cubicBezTo>
                  <a:cubicBezTo>
                    <a:pt x="76665" y="4528"/>
                    <a:pt x="76595" y="4506"/>
                    <a:pt x="76521" y="4485"/>
                  </a:cubicBezTo>
                  <a:close/>
                  <a:moveTo>
                    <a:pt x="18839" y="3735"/>
                  </a:moveTo>
                  <a:lnTo>
                    <a:pt x="18839" y="3735"/>
                  </a:lnTo>
                  <a:cubicBezTo>
                    <a:pt x="18586" y="3987"/>
                    <a:pt x="18362" y="4100"/>
                    <a:pt x="18137" y="4212"/>
                  </a:cubicBezTo>
                  <a:cubicBezTo>
                    <a:pt x="18137" y="4212"/>
                    <a:pt x="17547" y="4324"/>
                    <a:pt x="17435" y="4324"/>
                  </a:cubicBezTo>
                  <a:cubicBezTo>
                    <a:pt x="17070" y="4802"/>
                    <a:pt x="16733" y="5139"/>
                    <a:pt x="16368" y="5616"/>
                  </a:cubicBezTo>
                  <a:cubicBezTo>
                    <a:pt x="16947" y="5616"/>
                    <a:pt x="17417" y="5399"/>
                    <a:pt x="17753" y="5046"/>
                  </a:cubicBezTo>
                  <a:lnTo>
                    <a:pt x="17753" y="5046"/>
                  </a:lnTo>
                  <a:cubicBezTo>
                    <a:pt x="17647" y="5166"/>
                    <a:pt x="17541" y="5398"/>
                    <a:pt x="17435" y="5504"/>
                  </a:cubicBezTo>
                  <a:lnTo>
                    <a:pt x="18362" y="5391"/>
                  </a:lnTo>
                  <a:cubicBezTo>
                    <a:pt x="18362" y="5251"/>
                    <a:pt x="18362" y="5139"/>
                    <a:pt x="18474" y="5139"/>
                  </a:cubicBezTo>
                  <a:lnTo>
                    <a:pt x="17997" y="5139"/>
                  </a:lnTo>
                  <a:cubicBezTo>
                    <a:pt x="18249" y="4689"/>
                    <a:pt x="18474" y="4212"/>
                    <a:pt x="18839" y="3735"/>
                  </a:cubicBezTo>
                  <a:close/>
                  <a:moveTo>
                    <a:pt x="77260" y="7421"/>
                  </a:moveTo>
                  <a:lnTo>
                    <a:pt x="77260" y="7421"/>
                  </a:lnTo>
                  <a:cubicBezTo>
                    <a:pt x="77280" y="7446"/>
                    <a:pt x="77299" y="7472"/>
                    <a:pt x="77319" y="7497"/>
                  </a:cubicBezTo>
                  <a:cubicBezTo>
                    <a:pt x="77303" y="7471"/>
                    <a:pt x="77283" y="7446"/>
                    <a:pt x="77260" y="7421"/>
                  </a:cubicBezTo>
                  <a:close/>
                  <a:moveTo>
                    <a:pt x="450" y="17548"/>
                  </a:moveTo>
                  <a:lnTo>
                    <a:pt x="450" y="17548"/>
                  </a:lnTo>
                  <a:cubicBezTo>
                    <a:pt x="338" y="17772"/>
                    <a:pt x="113" y="18025"/>
                    <a:pt x="1" y="18249"/>
                  </a:cubicBezTo>
                  <a:lnTo>
                    <a:pt x="225" y="18249"/>
                  </a:lnTo>
                  <a:cubicBezTo>
                    <a:pt x="338" y="18025"/>
                    <a:pt x="338" y="17772"/>
                    <a:pt x="450" y="17548"/>
                  </a:cubicBezTo>
                  <a:close/>
                  <a:moveTo>
                    <a:pt x="2106" y="19541"/>
                  </a:moveTo>
                  <a:cubicBezTo>
                    <a:pt x="1854" y="19541"/>
                    <a:pt x="1741" y="19653"/>
                    <a:pt x="1517" y="19765"/>
                  </a:cubicBezTo>
                  <a:lnTo>
                    <a:pt x="1517" y="19878"/>
                  </a:lnTo>
                  <a:cubicBezTo>
                    <a:pt x="1629" y="19765"/>
                    <a:pt x="1854" y="19653"/>
                    <a:pt x="2106" y="19653"/>
                  </a:cubicBezTo>
                  <a:lnTo>
                    <a:pt x="2106" y="19541"/>
                  </a:lnTo>
                  <a:close/>
                  <a:moveTo>
                    <a:pt x="2556" y="20130"/>
                  </a:moveTo>
                  <a:cubicBezTo>
                    <a:pt x="2219" y="20580"/>
                    <a:pt x="1994" y="21169"/>
                    <a:pt x="1629" y="21759"/>
                  </a:cubicBezTo>
                  <a:cubicBezTo>
                    <a:pt x="1854" y="21647"/>
                    <a:pt x="2106" y="21534"/>
                    <a:pt x="2331" y="21394"/>
                  </a:cubicBezTo>
                  <a:cubicBezTo>
                    <a:pt x="2443" y="20945"/>
                    <a:pt x="2556" y="20467"/>
                    <a:pt x="2808" y="20130"/>
                  </a:cubicBezTo>
                  <a:close/>
                  <a:moveTo>
                    <a:pt x="5251" y="19288"/>
                  </a:moveTo>
                  <a:lnTo>
                    <a:pt x="3145" y="21057"/>
                  </a:lnTo>
                  <a:cubicBezTo>
                    <a:pt x="3257" y="21057"/>
                    <a:pt x="3398" y="20945"/>
                    <a:pt x="3510" y="20945"/>
                  </a:cubicBezTo>
                  <a:cubicBezTo>
                    <a:pt x="3398" y="21169"/>
                    <a:pt x="3398" y="21394"/>
                    <a:pt x="3510" y="21647"/>
                  </a:cubicBezTo>
                  <a:cubicBezTo>
                    <a:pt x="3622" y="21534"/>
                    <a:pt x="3847" y="21534"/>
                    <a:pt x="4100" y="21534"/>
                  </a:cubicBezTo>
                  <a:lnTo>
                    <a:pt x="4212" y="21534"/>
                  </a:lnTo>
                  <a:cubicBezTo>
                    <a:pt x="3959" y="21983"/>
                    <a:pt x="3735" y="22573"/>
                    <a:pt x="3622" y="23050"/>
                  </a:cubicBezTo>
                  <a:cubicBezTo>
                    <a:pt x="4324" y="22685"/>
                    <a:pt x="5026" y="22096"/>
                    <a:pt x="5616" y="21534"/>
                  </a:cubicBezTo>
                  <a:lnTo>
                    <a:pt x="5251" y="19288"/>
                  </a:lnTo>
                  <a:close/>
                  <a:moveTo>
                    <a:pt x="70188" y="4100"/>
                  </a:moveTo>
                  <a:lnTo>
                    <a:pt x="76252" y="35431"/>
                  </a:lnTo>
                  <a:cubicBezTo>
                    <a:pt x="76504" y="34982"/>
                    <a:pt x="76617" y="34505"/>
                    <a:pt x="76617" y="33915"/>
                  </a:cubicBezTo>
                  <a:cubicBezTo>
                    <a:pt x="76617" y="33915"/>
                    <a:pt x="76841" y="34027"/>
                    <a:pt x="77206" y="34392"/>
                  </a:cubicBezTo>
                  <a:lnTo>
                    <a:pt x="71591" y="5504"/>
                  </a:lnTo>
                  <a:lnTo>
                    <a:pt x="71591" y="5504"/>
                  </a:lnTo>
                  <a:cubicBezTo>
                    <a:pt x="72293" y="5728"/>
                    <a:pt x="72995" y="5953"/>
                    <a:pt x="73585" y="6205"/>
                  </a:cubicBezTo>
                  <a:cubicBezTo>
                    <a:pt x="74286" y="6430"/>
                    <a:pt x="74988" y="6430"/>
                    <a:pt x="75690" y="6655"/>
                  </a:cubicBezTo>
                  <a:cubicBezTo>
                    <a:pt x="76004" y="6785"/>
                    <a:pt x="76949" y="7086"/>
                    <a:pt x="77260" y="7421"/>
                  </a:cubicBezTo>
                  <a:lnTo>
                    <a:pt x="77260" y="7421"/>
                  </a:lnTo>
                  <a:cubicBezTo>
                    <a:pt x="76906" y="6969"/>
                    <a:pt x="76479" y="6518"/>
                    <a:pt x="76027" y="6093"/>
                  </a:cubicBezTo>
                  <a:cubicBezTo>
                    <a:pt x="76139" y="6093"/>
                    <a:pt x="76504" y="6205"/>
                    <a:pt x="76617" y="6205"/>
                  </a:cubicBezTo>
                  <a:cubicBezTo>
                    <a:pt x="76504" y="6093"/>
                    <a:pt x="76504" y="5953"/>
                    <a:pt x="76392" y="5840"/>
                  </a:cubicBezTo>
                  <a:cubicBezTo>
                    <a:pt x="76392" y="5728"/>
                    <a:pt x="76504" y="5728"/>
                    <a:pt x="76504" y="5728"/>
                  </a:cubicBezTo>
                  <a:cubicBezTo>
                    <a:pt x="76617" y="5728"/>
                    <a:pt x="76729" y="5840"/>
                    <a:pt x="76729" y="5840"/>
                  </a:cubicBezTo>
                  <a:lnTo>
                    <a:pt x="77094" y="5840"/>
                  </a:lnTo>
                  <a:cubicBezTo>
                    <a:pt x="76617" y="5504"/>
                    <a:pt x="76139" y="5139"/>
                    <a:pt x="75690" y="4802"/>
                  </a:cubicBezTo>
                  <a:cubicBezTo>
                    <a:pt x="75550" y="4689"/>
                    <a:pt x="75325" y="4549"/>
                    <a:pt x="75213" y="4324"/>
                  </a:cubicBezTo>
                  <a:lnTo>
                    <a:pt x="75101" y="4324"/>
                  </a:lnTo>
                  <a:cubicBezTo>
                    <a:pt x="75101" y="4324"/>
                    <a:pt x="74988" y="4324"/>
                    <a:pt x="74988" y="4437"/>
                  </a:cubicBezTo>
                  <a:cubicBezTo>
                    <a:pt x="75101" y="4549"/>
                    <a:pt x="75101" y="4689"/>
                    <a:pt x="75213" y="4802"/>
                  </a:cubicBezTo>
                  <a:cubicBezTo>
                    <a:pt x="75101" y="4802"/>
                    <a:pt x="74736" y="4689"/>
                    <a:pt x="74623" y="4689"/>
                  </a:cubicBezTo>
                  <a:cubicBezTo>
                    <a:pt x="75075" y="5115"/>
                    <a:pt x="75502" y="5565"/>
                    <a:pt x="75856" y="6017"/>
                  </a:cubicBezTo>
                  <a:lnTo>
                    <a:pt x="75856" y="6017"/>
                  </a:lnTo>
                  <a:cubicBezTo>
                    <a:pt x="75545" y="5682"/>
                    <a:pt x="74600" y="5381"/>
                    <a:pt x="74286" y="5251"/>
                  </a:cubicBezTo>
                  <a:cubicBezTo>
                    <a:pt x="73585" y="5026"/>
                    <a:pt x="72883" y="5026"/>
                    <a:pt x="72181" y="4802"/>
                  </a:cubicBezTo>
                  <a:cubicBezTo>
                    <a:pt x="71591" y="4549"/>
                    <a:pt x="70889" y="4324"/>
                    <a:pt x="70188" y="4100"/>
                  </a:cubicBezTo>
                  <a:close/>
                  <a:moveTo>
                    <a:pt x="79200" y="44808"/>
                  </a:moveTo>
                  <a:cubicBezTo>
                    <a:pt x="78947" y="45145"/>
                    <a:pt x="78610" y="45510"/>
                    <a:pt x="78245" y="45847"/>
                  </a:cubicBezTo>
                  <a:lnTo>
                    <a:pt x="84449" y="78021"/>
                  </a:lnTo>
                  <a:lnTo>
                    <a:pt x="20102" y="90430"/>
                  </a:lnTo>
                  <a:lnTo>
                    <a:pt x="20355" y="92058"/>
                  </a:lnTo>
                  <a:lnTo>
                    <a:pt x="27121" y="90767"/>
                  </a:lnTo>
                  <a:cubicBezTo>
                    <a:pt x="27261" y="90542"/>
                    <a:pt x="27486" y="90430"/>
                    <a:pt x="27598" y="90317"/>
                  </a:cubicBezTo>
                  <a:cubicBezTo>
                    <a:pt x="27823" y="90065"/>
                    <a:pt x="28075" y="89952"/>
                    <a:pt x="28300" y="89728"/>
                  </a:cubicBezTo>
                  <a:cubicBezTo>
                    <a:pt x="28665" y="89363"/>
                    <a:pt x="29002" y="89026"/>
                    <a:pt x="29479" y="88773"/>
                  </a:cubicBezTo>
                  <a:lnTo>
                    <a:pt x="29479" y="88773"/>
                  </a:lnTo>
                  <a:cubicBezTo>
                    <a:pt x="29479" y="89363"/>
                    <a:pt x="29367" y="89840"/>
                    <a:pt x="29002" y="90177"/>
                  </a:cubicBezTo>
                  <a:cubicBezTo>
                    <a:pt x="29367" y="90065"/>
                    <a:pt x="29592" y="89952"/>
                    <a:pt x="29928" y="89840"/>
                  </a:cubicBezTo>
                  <a:lnTo>
                    <a:pt x="29928" y="89840"/>
                  </a:lnTo>
                  <a:cubicBezTo>
                    <a:pt x="29816" y="89952"/>
                    <a:pt x="29816" y="90065"/>
                    <a:pt x="29704" y="90177"/>
                  </a:cubicBezTo>
                  <a:cubicBezTo>
                    <a:pt x="29704" y="90177"/>
                    <a:pt x="30181" y="90177"/>
                    <a:pt x="30406" y="90065"/>
                  </a:cubicBezTo>
                  <a:lnTo>
                    <a:pt x="30518" y="90065"/>
                  </a:lnTo>
                  <a:cubicBezTo>
                    <a:pt x="30771" y="89952"/>
                    <a:pt x="30883" y="89840"/>
                    <a:pt x="31108" y="89728"/>
                  </a:cubicBezTo>
                  <a:lnTo>
                    <a:pt x="31108" y="89728"/>
                  </a:lnTo>
                  <a:cubicBezTo>
                    <a:pt x="31108" y="89840"/>
                    <a:pt x="30995" y="89952"/>
                    <a:pt x="30995" y="89952"/>
                  </a:cubicBezTo>
                  <a:lnTo>
                    <a:pt x="85853" y="79424"/>
                  </a:lnTo>
                  <a:lnTo>
                    <a:pt x="79200" y="44808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7023400" y="2684100"/>
              <a:ext cx="105325" cy="105300"/>
            </a:xfrm>
            <a:custGeom>
              <a:rect b="b" l="l" r="r" t="t"/>
              <a:pathLst>
                <a:path extrusionOk="0" h="4212" w="4213">
                  <a:moveTo>
                    <a:pt x="1068" y="1"/>
                  </a:moveTo>
                  <a:lnTo>
                    <a:pt x="1180" y="1517"/>
                  </a:lnTo>
                  <a:lnTo>
                    <a:pt x="1" y="2331"/>
                  </a:lnTo>
                  <a:lnTo>
                    <a:pt x="1405" y="2808"/>
                  </a:lnTo>
                  <a:lnTo>
                    <a:pt x="1994" y="4212"/>
                  </a:lnTo>
                  <a:lnTo>
                    <a:pt x="2696" y="2920"/>
                  </a:lnTo>
                  <a:lnTo>
                    <a:pt x="4212" y="2920"/>
                  </a:lnTo>
                  <a:lnTo>
                    <a:pt x="3286" y="1769"/>
                  </a:lnTo>
                  <a:lnTo>
                    <a:pt x="3623" y="366"/>
                  </a:lnTo>
                  <a:lnTo>
                    <a:pt x="2359" y="815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7897950" y="2260175"/>
              <a:ext cx="102475" cy="105300"/>
            </a:xfrm>
            <a:custGeom>
              <a:rect b="b" l="l" r="r" t="t"/>
              <a:pathLst>
                <a:path extrusionOk="0" h="4212" w="4099">
                  <a:moveTo>
                    <a:pt x="2471" y="1"/>
                  </a:moveTo>
                  <a:lnTo>
                    <a:pt x="1516" y="1180"/>
                  </a:lnTo>
                  <a:lnTo>
                    <a:pt x="0" y="1039"/>
                  </a:lnTo>
                  <a:lnTo>
                    <a:pt x="0" y="1039"/>
                  </a:lnTo>
                  <a:lnTo>
                    <a:pt x="814" y="2331"/>
                  </a:lnTo>
                  <a:lnTo>
                    <a:pt x="225" y="3622"/>
                  </a:lnTo>
                  <a:lnTo>
                    <a:pt x="1769" y="3285"/>
                  </a:lnTo>
                  <a:lnTo>
                    <a:pt x="2808" y="4212"/>
                  </a:lnTo>
                  <a:lnTo>
                    <a:pt x="2920" y="2808"/>
                  </a:lnTo>
                  <a:lnTo>
                    <a:pt x="4099" y="1994"/>
                  </a:lnTo>
                  <a:lnTo>
                    <a:pt x="2808" y="1404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8088150" y="1455825"/>
              <a:ext cx="102500" cy="105325"/>
            </a:xfrm>
            <a:custGeom>
              <a:rect b="b" l="l" r="r" t="t"/>
              <a:pathLst>
                <a:path extrusionOk="0" h="4213" w="4100">
                  <a:moveTo>
                    <a:pt x="2443" y="1"/>
                  </a:moveTo>
                  <a:lnTo>
                    <a:pt x="1516" y="1180"/>
                  </a:lnTo>
                  <a:lnTo>
                    <a:pt x="0" y="927"/>
                  </a:lnTo>
                  <a:lnTo>
                    <a:pt x="702" y="2219"/>
                  </a:lnTo>
                  <a:lnTo>
                    <a:pt x="113" y="3510"/>
                  </a:lnTo>
                  <a:lnTo>
                    <a:pt x="1516" y="3286"/>
                  </a:lnTo>
                  <a:lnTo>
                    <a:pt x="2695" y="4212"/>
                  </a:lnTo>
                  <a:lnTo>
                    <a:pt x="2808" y="2808"/>
                  </a:lnTo>
                  <a:lnTo>
                    <a:pt x="4099" y="2106"/>
                  </a:lnTo>
                  <a:lnTo>
                    <a:pt x="2695" y="1517"/>
                  </a:lnTo>
                  <a:lnTo>
                    <a:pt x="24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7313275" y="2432825"/>
              <a:ext cx="46350" cy="49875"/>
            </a:xfrm>
            <a:custGeom>
              <a:rect b="b" l="l" r="r" t="t"/>
              <a:pathLst>
                <a:path extrusionOk="0" h="1995" w="1854">
                  <a:moveTo>
                    <a:pt x="1040" y="1"/>
                  </a:moveTo>
                  <a:lnTo>
                    <a:pt x="590" y="591"/>
                  </a:lnTo>
                  <a:lnTo>
                    <a:pt x="1" y="591"/>
                  </a:lnTo>
                  <a:lnTo>
                    <a:pt x="338" y="1040"/>
                  </a:lnTo>
                  <a:lnTo>
                    <a:pt x="113" y="1742"/>
                  </a:lnTo>
                  <a:lnTo>
                    <a:pt x="703" y="1517"/>
                  </a:lnTo>
                  <a:lnTo>
                    <a:pt x="1292" y="1994"/>
                  </a:lnTo>
                  <a:lnTo>
                    <a:pt x="1292" y="1292"/>
                  </a:lnTo>
                  <a:lnTo>
                    <a:pt x="1854" y="927"/>
                  </a:lnTo>
                  <a:lnTo>
                    <a:pt x="1152" y="703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7935850" y="1938725"/>
              <a:ext cx="47050" cy="46350"/>
            </a:xfrm>
            <a:custGeom>
              <a:rect b="b" l="l" r="r" t="t"/>
              <a:pathLst>
                <a:path extrusionOk="0" h="1854" w="1882">
                  <a:moveTo>
                    <a:pt x="1292" y="0"/>
                  </a:moveTo>
                  <a:lnTo>
                    <a:pt x="814" y="337"/>
                  </a:lnTo>
                  <a:lnTo>
                    <a:pt x="112" y="225"/>
                  </a:lnTo>
                  <a:lnTo>
                    <a:pt x="112" y="225"/>
                  </a:lnTo>
                  <a:lnTo>
                    <a:pt x="365" y="814"/>
                  </a:lnTo>
                  <a:lnTo>
                    <a:pt x="0" y="1404"/>
                  </a:lnTo>
                  <a:lnTo>
                    <a:pt x="702" y="1264"/>
                  </a:lnTo>
                  <a:lnTo>
                    <a:pt x="1179" y="1853"/>
                  </a:lnTo>
                  <a:lnTo>
                    <a:pt x="1292" y="1151"/>
                  </a:lnTo>
                  <a:lnTo>
                    <a:pt x="1881" y="927"/>
                  </a:lnTo>
                  <a:lnTo>
                    <a:pt x="1292" y="562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7541400" y="1380025"/>
              <a:ext cx="46350" cy="46350"/>
            </a:xfrm>
            <a:custGeom>
              <a:rect b="b" l="l" r="r" t="t"/>
              <a:pathLst>
                <a:path extrusionOk="0" h="1854" w="1854">
                  <a:moveTo>
                    <a:pt x="814" y="1"/>
                  </a:moveTo>
                  <a:lnTo>
                    <a:pt x="702" y="590"/>
                  </a:lnTo>
                  <a:lnTo>
                    <a:pt x="0" y="815"/>
                  </a:lnTo>
                  <a:lnTo>
                    <a:pt x="590" y="1152"/>
                  </a:lnTo>
                  <a:lnTo>
                    <a:pt x="702" y="1854"/>
                  </a:lnTo>
                  <a:lnTo>
                    <a:pt x="1151" y="1405"/>
                  </a:lnTo>
                  <a:lnTo>
                    <a:pt x="1741" y="1629"/>
                  </a:lnTo>
                  <a:lnTo>
                    <a:pt x="1516" y="927"/>
                  </a:lnTo>
                  <a:lnTo>
                    <a:pt x="1853" y="450"/>
                  </a:lnTo>
                  <a:lnTo>
                    <a:pt x="1292" y="450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6935675" y="1312650"/>
              <a:ext cx="47050" cy="49850"/>
            </a:xfrm>
            <a:custGeom>
              <a:rect b="b" l="l" r="r" t="t"/>
              <a:pathLst>
                <a:path extrusionOk="0" h="1994" w="1882">
                  <a:moveTo>
                    <a:pt x="1292" y="1"/>
                  </a:moveTo>
                  <a:lnTo>
                    <a:pt x="815" y="478"/>
                  </a:lnTo>
                  <a:lnTo>
                    <a:pt x="113" y="338"/>
                  </a:lnTo>
                  <a:lnTo>
                    <a:pt x="113" y="338"/>
                  </a:lnTo>
                  <a:lnTo>
                    <a:pt x="366" y="927"/>
                  </a:lnTo>
                  <a:lnTo>
                    <a:pt x="1" y="1517"/>
                  </a:lnTo>
                  <a:lnTo>
                    <a:pt x="702" y="1404"/>
                  </a:lnTo>
                  <a:lnTo>
                    <a:pt x="1180" y="1994"/>
                  </a:lnTo>
                  <a:lnTo>
                    <a:pt x="1292" y="1292"/>
                  </a:lnTo>
                  <a:lnTo>
                    <a:pt x="1882" y="1039"/>
                  </a:lnTo>
                  <a:lnTo>
                    <a:pt x="1292" y="703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6892150" y="2090325"/>
              <a:ext cx="40750" cy="37925"/>
            </a:xfrm>
            <a:custGeom>
              <a:rect b="b" l="l" r="r" t="t"/>
              <a:pathLst>
                <a:path extrusionOk="0" h="1517" w="1630">
                  <a:moveTo>
                    <a:pt x="1292" y="0"/>
                  </a:moveTo>
                  <a:lnTo>
                    <a:pt x="815" y="365"/>
                  </a:lnTo>
                  <a:lnTo>
                    <a:pt x="338" y="113"/>
                  </a:lnTo>
                  <a:lnTo>
                    <a:pt x="450" y="590"/>
                  </a:lnTo>
                  <a:lnTo>
                    <a:pt x="1" y="955"/>
                  </a:lnTo>
                  <a:lnTo>
                    <a:pt x="591" y="1067"/>
                  </a:lnTo>
                  <a:lnTo>
                    <a:pt x="815" y="1517"/>
                  </a:lnTo>
                  <a:lnTo>
                    <a:pt x="1040" y="1067"/>
                  </a:lnTo>
                  <a:lnTo>
                    <a:pt x="1629" y="955"/>
                  </a:lnTo>
                  <a:lnTo>
                    <a:pt x="1152" y="590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7196075" y="2630725"/>
              <a:ext cx="26700" cy="23925"/>
            </a:xfrm>
            <a:custGeom>
              <a:rect b="b" l="l" r="r" t="t"/>
              <a:pathLst>
                <a:path extrusionOk="0" h="957" w="1068">
                  <a:moveTo>
                    <a:pt x="611" y="0"/>
                  </a:moveTo>
                  <a:cubicBezTo>
                    <a:pt x="564" y="0"/>
                    <a:pt x="518" y="10"/>
                    <a:pt x="478" y="30"/>
                  </a:cubicBezTo>
                  <a:cubicBezTo>
                    <a:pt x="225" y="30"/>
                    <a:pt x="0" y="255"/>
                    <a:pt x="113" y="620"/>
                  </a:cubicBezTo>
                  <a:cubicBezTo>
                    <a:pt x="113" y="844"/>
                    <a:pt x="365" y="957"/>
                    <a:pt x="702" y="957"/>
                  </a:cubicBezTo>
                  <a:cubicBezTo>
                    <a:pt x="927" y="844"/>
                    <a:pt x="1067" y="620"/>
                    <a:pt x="1067" y="395"/>
                  </a:cubicBezTo>
                  <a:cubicBezTo>
                    <a:pt x="1067" y="188"/>
                    <a:pt x="823" y="0"/>
                    <a:pt x="611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7418575" y="1801150"/>
              <a:ext cx="25975" cy="26000"/>
            </a:xfrm>
            <a:custGeom>
              <a:rect b="b" l="l" r="r" t="t"/>
              <a:pathLst>
                <a:path extrusionOk="0" h="1040" w="1039">
                  <a:moveTo>
                    <a:pt x="449" y="1"/>
                  </a:moveTo>
                  <a:cubicBezTo>
                    <a:pt x="225" y="113"/>
                    <a:pt x="0" y="338"/>
                    <a:pt x="112" y="590"/>
                  </a:cubicBezTo>
                  <a:cubicBezTo>
                    <a:pt x="112" y="815"/>
                    <a:pt x="337" y="1039"/>
                    <a:pt x="702" y="1039"/>
                  </a:cubicBezTo>
                  <a:cubicBezTo>
                    <a:pt x="926" y="927"/>
                    <a:pt x="1039" y="703"/>
                    <a:pt x="1039" y="450"/>
                  </a:cubicBezTo>
                  <a:cubicBezTo>
                    <a:pt x="926" y="113"/>
                    <a:pt x="702" y="1"/>
                    <a:pt x="4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7970925" y="1463950"/>
              <a:ext cx="29500" cy="24200"/>
            </a:xfrm>
            <a:custGeom>
              <a:rect b="b" l="l" r="r" t="t"/>
              <a:pathLst>
                <a:path extrusionOk="0" h="968" w="1180">
                  <a:moveTo>
                    <a:pt x="626" y="0"/>
                  </a:moveTo>
                  <a:cubicBezTo>
                    <a:pt x="574" y="0"/>
                    <a:pt x="523" y="13"/>
                    <a:pt x="478" y="41"/>
                  </a:cubicBezTo>
                  <a:cubicBezTo>
                    <a:pt x="253" y="41"/>
                    <a:pt x="1" y="265"/>
                    <a:pt x="113" y="602"/>
                  </a:cubicBezTo>
                  <a:cubicBezTo>
                    <a:pt x="113" y="855"/>
                    <a:pt x="478" y="967"/>
                    <a:pt x="703" y="967"/>
                  </a:cubicBezTo>
                  <a:cubicBezTo>
                    <a:pt x="955" y="855"/>
                    <a:pt x="1180" y="602"/>
                    <a:pt x="1068" y="378"/>
                  </a:cubicBezTo>
                  <a:cubicBezTo>
                    <a:pt x="1068" y="198"/>
                    <a:pt x="834" y="0"/>
                    <a:pt x="62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7453650" y="2681300"/>
              <a:ext cx="14775" cy="11950"/>
            </a:xfrm>
            <a:custGeom>
              <a:rect b="b" l="l" r="r" t="t"/>
              <a:pathLst>
                <a:path extrusionOk="0" h="478" w="591">
                  <a:moveTo>
                    <a:pt x="225" y="0"/>
                  </a:moveTo>
                  <a:cubicBezTo>
                    <a:pt x="113" y="0"/>
                    <a:pt x="1" y="113"/>
                    <a:pt x="1" y="225"/>
                  </a:cubicBezTo>
                  <a:cubicBezTo>
                    <a:pt x="113" y="478"/>
                    <a:pt x="225" y="478"/>
                    <a:pt x="338" y="478"/>
                  </a:cubicBezTo>
                  <a:cubicBezTo>
                    <a:pt x="450" y="478"/>
                    <a:pt x="590" y="337"/>
                    <a:pt x="590" y="225"/>
                  </a:cubicBezTo>
                  <a:cubicBezTo>
                    <a:pt x="450" y="113"/>
                    <a:pt x="338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8102875" y="2935375"/>
              <a:ext cx="14775" cy="32300"/>
            </a:xfrm>
            <a:custGeom>
              <a:rect b="b" l="l" r="r" t="t"/>
              <a:pathLst>
                <a:path extrusionOk="0" h="1292" w="591">
                  <a:moveTo>
                    <a:pt x="1" y="0"/>
                  </a:moveTo>
                  <a:cubicBezTo>
                    <a:pt x="113" y="478"/>
                    <a:pt x="338" y="955"/>
                    <a:pt x="590" y="1292"/>
                  </a:cubicBezTo>
                  <a:cubicBezTo>
                    <a:pt x="338" y="955"/>
                    <a:pt x="113" y="478"/>
                    <a:pt x="1" y="0"/>
                  </a:cubicBez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E9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8135175" y="2589750"/>
              <a:ext cx="46350" cy="41125"/>
            </a:xfrm>
            <a:custGeom>
              <a:rect b="b" l="l" r="r" t="t"/>
              <a:pathLst>
                <a:path extrusionOk="0" h="1645" w="1854">
                  <a:moveTo>
                    <a:pt x="946" y="0"/>
                  </a:moveTo>
                  <a:cubicBezTo>
                    <a:pt x="609" y="0"/>
                    <a:pt x="311" y="147"/>
                    <a:pt x="225" y="490"/>
                  </a:cubicBezTo>
                  <a:cubicBezTo>
                    <a:pt x="0" y="967"/>
                    <a:pt x="225" y="1445"/>
                    <a:pt x="702" y="1557"/>
                  </a:cubicBezTo>
                  <a:cubicBezTo>
                    <a:pt x="821" y="1616"/>
                    <a:pt x="943" y="1644"/>
                    <a:pt x="1058" y="1644"/>
                  </a:cubicBezTo>
                  <a:cubicBezTo>
                    <a:pt x="1379" y="1644"/>
                    <a:pt x="1658" y="1430"/>
                    <a:pt x="1741" y="1080"/>
                  </a:cubicBezTo>
                  <a:cubicBezTo>
                    <a:pt x="1853" y="630"/>
                    <a:pt x="1629" y="153"/>
                    <a:pt x="1264" y="41"/>
                  </a:cubicBezTo>
                  <a:cubicBezTo>
                    <a:pt x="1158" y="14"/>
                    <a:pt x="1050" y="0"/>
                    <a:pt x="946" y="0"/>
                  </a:cubicBez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6757400" y="1052250"/>
              <a:ext cx="210600" cy="140400"/>
            </a:xfrm>
            <a:custGeom>
              <a:rect b="b" l="l" r="r" t="t"/>
              <a:pathLst>
                <a:path extrusionOk="0" h="5616" w="8424">
                  <a:moveTo>
                    <a:pt x="7609" y="2331"/>
                  </a:moveTo>
                  <a:cubicBezTo>
                    <a:pt x="7609" y="2471"/>
                    <a:pt x="7497" y="2696"/>
                    <a:pt x="7384" y="2808"/>
                  </a:cubicBezTo>
                  <a:cubicBezTo>
                    <a:pt x="7721" y="2696"/>
                    <a:pt x="7946" y="2584"/>
                    <a:pt x="8198" y="2471"/>
                  </a:cubicBezTo>
                  <a:lnTo>
                    <a:pt x="8198" y="2471"/>
                  </a:lnTo>
                  <a:cubicBezTo>
                    <a:pt x="8198" y="2584"/>
                    <a:pt x="8086" y="2696"/>
                    <a:pt x="8086" y="2808"/>
                  </a:cubicBezTo>
                  <a:cubicBezTo>
                    <a:pt x="8198" y="2584"/>
                    <a:pt x="8311" y="2471"/>
                    <a:pt x="8423" y="2331"/>
                  </a:cubicBezTo>
                  <a:cubicBezTo>
                    <a:pt x="8311" y="2331"/>
                    <a:pt x="8198" y="2331"/>
                    <a:pt x="8086" y="2471"/>
                  </a:cubicBezTo>
                  <a:lnTo>
                    <a:pt x="7721" y="2471"/>
                  </a:lnTo>
                  <a:lnTo>
                    <a:pt x="7609" y="2331"/>
                  </a:lnTo>
                  <a:close/>
                  <a:moveTo>
                    <a:pt x="6317" y="1"/>
                  </a:moveTo>
                  <a:lnTo>
                    <a:pt x="6317" y="1"/>
                  </a:lnTo>
                  <a:cubicBezTo>
                    <a:pt x="5840" y="226"/>
                    <a:pt x="5503" y="590"/>
                    <a:pt x="5138" y="1068"/>
                  </a:cubicBezTo>
                  <a:cubicBezTo>
                    <a:pt x="4914" y="1180"/>
                    <a:pt x="4801" y="1405"/>
                    <a:pt x="4577" y="1629"/>
                  </a:cubicBezTo>
                  <a:cubicBezTo>
                    <a:pt x="4100" y="1994"/>
                    <a:pt x="3622" y="2471"/>
                    <a:pt x="3033" y="2921"/>
                  </a:cubicBezTo>
                  <a:cubicBezTo>
                    <a:pt x="2106" y="3875"/>
                    <a:pt x="1067" y="4689"/>
                    <a:pt x="1" y="5616"/>
                  </a:cubicBezTo>
                  <a:lnTo>
                    <a:pt x="3875" y="4802"/>
                  </a:lnTo>
                  <a:cubicBezTo>
                    <a:pt x="4100" y="4689"/>
                    <a:pt x="4324" y="4437"/>
                    <a:pt x="4436" y="4324"/>
                  </a:cubicBezTo>
                  <a:cubicBezTo>
                    <a:pt x="5026" y="3875"/>
                    <a:pt x="5503" y="3398"/>
                    <a:pt x="5981" y="3033"/>
                  </a:cubicBezTo>
                  <a:cubicBezTo>
                    <a:pt x="6205" y="2808"/>
                    <a:pt x="6317" y="2584"/>
                    <a:pt x="6542" y="2471"/>
                  </a:cubicBezTo>
                  <a:cubicBezTo>
                    <a:pt x="6907" y="2107"/>
                    <a:pt x="7244" y="1770"/>
                    <a:pt x="7609" y="1517"/>
                  </a:cubicBezTo>
                  <a:cubicBezTo>
                    <a:pt x="7721" y="1292"/>
                    <a:pt x="7946" y="1068"/>
                    <a:pt x="8086" y="815"/>
                  </a:cubicBezTo>
                  <a:lnTo>
                    <a:pt x="8086" y="815"/>
                  </a:lnTo>
                  <a:cubicBezTo>
                    <a:pt x="7833" y="1068"/>
                    <a:pt x="7609" y="1180"/>
                    <a:pt x="7384" y="1292"/>
                  </a:cubicBezTo>
                  <a:cubicBezTo>
                    <a:pt x="7244" y="1292"/>
                    <a:pt x="6682" y="1405"/>
                    <a:pt x="6682" y="1405"/>
                  </a:cubicBezTo>
                  <a:cubicBezTo>
                    <a:pt x="6682" y="1292"/>
                    <a:pt x="6795" y="1180"/>
                    <a:pt x="6795" y="1068"/>
                  </a:cubicBezTo>
                  <a:lnTo>
                    <a:pt x="6795" y="1068"/>
                  </a:lnTo>
                  <a:cubicBezTo>
                    <a:pt x="6542" y="1180"/>
                    <a:pt x="6317" y="1292"/>
                    <a:pt x="5981" y="1405"/>
                  </a:cubicBezTo>
                  <a:cubicBezTo>
                    <a:pt x="6205" y="1068"/>
                    <a:pt x="6430" y="590"/>
                    <a:pt x="6317" y="1"/>
                  </a:cubicBez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6854250" y="1090150"/>
              <a:ext cx="113750" cy="82150"/>
            </a:xfrm>
            <a:custGeom>
              <a:rect b="b" l="l" r="r" t="t"/>
              <a:pathLst>
                <a:path extrusionOk="0" h="3286" w="4550">
                  <a:moveTo>
                    <a:pt x="4549" y="1994"/>
                  </a:moveTo>
                  <a:lnTo>
                    <a:pt x="4549" y="1994"/>
                  </a:lnTo>
                  <a:cubicBezTo>
                    <a:pt x="4543" y="2001"/>
                    <a:pt x="4536" y="2007"/>
                    <a:pt x="4530" y="2014"/>
                  </a:cubicBezTo>
                  <a:lnTo>
                    <a:pt x="4530" y="2014"/>
                  </a:lnTo>
                  <a:cubicBezTo>
                    <a:pt x="4537" y="2008"/>
                    <a:pt x="4543" y="2001"/>
                    <a:pt x="4549" y="1994"/>
                  </a:cubicBezTo>
                  <a:close/>
                  <a:moveTo>
                    <a:pt x="3735" y="1"/>
                  </a:moveTo>
                  <a:lnTo>
                    <a:pt x="3735" y="1"/>
                  </a:lnTo>
                  <a:cubicBezTo>
                    <a:pt x="3370" y="254"/>
                    <a:pt x="3033" y="591"/>
                    <a:pt x="2668" y="955"/>
                  </a:cubicBezTo>
                  <a:cubicBezTo>
                    <a:pt x="2443" y="1068"/>
                    <a:pt x="2331" y="1292"/>
                    <a:pt x="2107" y="1517"/>
                  </a:cubicBezTo>
                  <a:cubicBezTo>
                    <a:pt x="1629" y="1882"/>
                    <a:pt x="1152" y="2359"/>
                    <a:pt x="562" y="2808"/>
                  </a:cubicBezTo>
                  <a:cubicBezTo>
                    <a:pt x="450" y="2921"/>
                    <a:pt x="226" y="3173"/>
                    <a:pt x="1" y="3286"/>
                  </a:cubicBezTo>
                  <a:lnTo>
                    <a:pt x="4212" y="2472"/>
                  </a:lnTo>
                  <a:cubicBezTo>
                    <a:pt x="4318" y="2366"/>
                    <a:pt x="4424" y="2134"/>
                    <a:pt x="4530" y="2014"/>
                  </a:cubicBezTo>
                  <a:lnTo>
                    <a:pt x="4530" y="2014"/>
                  </a:lnTo>
                  <a:cubicBezTo>
                    <a:pt x="4194" y="2367"/>
                    <a:pt x="3724" y="2584"/>
                    <a:pt x="3145" y="2584"/>
                  </a:cubicBezTo>
                  <a:cubicBezTo>
                    <a:pt x="3510" y="2107"/>
                    <a:pt x="3847" y="1770"/>
                    <a:pt x="4212" y="1292"/>
                  </a:cubicBezTo>
                  <a:cubicBezTo>
                    <a:pt x="4212" y="1180"/>
                    <a:pt x="4324" y="1068"/>
                    <a:pt x="4324" y="955"/>
                  </a:cubicBezTo>
                  <a:lnTo>
                    <a:pt x="4324" y="955"/>
                  </a:lnTo>
                  <a:cubicBezTo>
                    <a:pt x="4072" y="1068"/>
                    <a:pt x="3847" y="1180"/>
                    <a:pt x="3510" y="1292"/>
                  </a:cubicBezTo>
                  <a:cubicBezTo>
                    <a:pt x="3623" y="1180"/>
                    <a:pt x="3735" y="955"/>
                    <a:pt x="3735" y="815"/>
                  </a:cubicBezTo>
                  <a:lnTo>
                    <a:pt x="3735" y="703"/>
                  </a:lnTo>
                  <a:lnTo>
                    <a:pt x="3370" y="703"/>
                  </a:lnTo>
                  <a:cubicBezTo>
                    <a:pt x="3510" y="478"/>
                    <a:pt x="3623" y="254"/>
                    <a:pt x="3735" y="1"/>
                  </a:cubicBez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6619825" y="1149125"/>
              <a:ext cx="421150" cy="347450"/>
            </a:xfrm>
            <a:custGeom>
              <a:rect b="b" l="l" r="r" t="t"/>
              <a:pathLst>
                <a:path extrusionOk="0" h="13898" w="16846">
                  <a:moveTo>
                    <a:pt x="15330" y="0"/>
                  </a:moveTo>
                  <a:lnTo>
                    <a:pt x="15330" y="0"/>
                  </a:lnTo>
                  <a:cubicBezTo>
                    <a:pt x="14740" y="225"/>
                    <a:pt x="14291" y="449"/>
                    <a:pt x="13701" y="702"/>
                  </a:cubicBezTo>
                  <a:cubicBezTo>
                    <a:pt x="13589" y="814"/>
                    <a:pt x="13336" y="927"/>
                    <a:pt x="13112" y="927"/>
                  </a:cubicBezTo>
                  <a:cubicBezTo>
                    <a:pt x="13112" y="927"/>
                    <a:pt x="13000" y="927"/>
                    <a:pt x="13000" y="814"/>
                  </a:cubicBezTo>
                  <a:cubicBezTo>
                    <a:pt x="13112" y="562"/>
                    <a:pt x="13336" y="337"/>
                    <a:pt x="13589" y="113"/>
                  </a:cubicBezTo>
                  <a:lnTo>
                    <a:pt x="13589" y="113"/>
                  </a:lnTo>
                  <a:lnTo>
                    <a:pt x="9378" y="927"/>
                  </a:lnTo>
                  <a:lnTo>
                    <a:pt x="5504" y="1741"/>
                  </a:lnTo>
                  <a:cubicBezTo>
                    <a:pt x="5279" y="1853"/>
                    <a:pt x="5167" y="2106"/>
                    <a:pt x="4914" y="2218"/>
                  </a:cubicBezTo>
                  <a:cubicBezTo>
                    <a:pt x="3286" y="3622"/>
                    <a:pt x="1657" y="5138"/>
                    <a:pt x="1" y="6542"/>
                  </a:cubicBezTo>
                  <a:lnTo>
                    <a:pt x="366" y="8760"/>
                  </a:lnTo>
                  <a:lnTo>
                    <a:pt x="1405" y="13897"/>
                  </a:lnTo>
                  <a:cubicBezTo>
                    <a:pt x="1770" y="13673"/>
                    <a:pt x="2107" y="13336"/>
                    <a:pt x="2472" y="12971"/>
                  </a:cubicBezTo>
                  <a:lnTo>
                    <a:pt x="4577" y="11230"/>
                  </a:lnTo>
                  <a:lnTo>
                    <a:pt x="3398" y="5475"/>
                  </a:lnTo>
                  <a:lnTo>
                    <a:pt x="13589" y="3510"/>
                  </a:lnTo>
                  <a:cubicBezTo>
                    <a:pt x="13701" y="3369"/>
                    <a:pt x="13814" y="3257"/>
                    <a:pt x="13926" y="3145"/>
                  </a:cubicBezTo>
                  <a:cubicBezTo>
                    <a:pt x="14403" y="2667"/>
                    <a:pt x="14740" y="2106"/>
                    <a:pt x="15330" y="1629"/>
                  </a:cubicBezTo>
                  <a:cubicBezTo>
                    <a:pt x="15695" y="1404"/>
                    <a:pt x="16397" y="562"/>
                    <a:pt x="16846" y="562"/>
                  </a:cubicBezTo>
                  <a:cubicBezTo>
                    <a:pt x="16144" y="562"/>
                    <a:pt x="15695" y="814"/>
                    <a:pt x="14993" y="1039"/>
                  </a:cubicBezTo>
                  <a:cubicBezTo>
                    <a:pt x="15105" y="927"/>
                    <a:pt x="15217" y="562"/>
                    <a:pt x="15330" y="562"/>
                  </a:cubicBezTo>
                  <a:lnTo>
                    <a:pt x="14993" y="562"/>
                  </a:lnTo>
                  <a:cubicBezTo>
                    <a:pt x="14853" y="337"/>
                    <a:pt x="15330" y="225"/>
                    <a:pt x="15330" y="0"/>
                  </a:cubicBez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6704775" y="1236850"/>
              <a:ext cx="254800" cy="193050"/>
            </a:xfrm>
            <a:custGeom>
              <a:rect b="b" l="l" r="r" t="t"/>
              <a:pathLst>
                <a:path extrusionOk="0" h="7722" w="10192">
                  <a:moveTo>
                    <a:pt x="10191" y="1"/>
                  </a:moveTo>
                  <a:lnTo>
                    <a:pt x="0" y="1966"/>
                  </a:lnTo>
                  <a:lnTo>
                    <a:pt x="1179" y="7721"/>
                  </a:lnTo>
                  <a:cubicBezTo>
                    <a:pt x="1628" y="7244"/>
                    <a:pt x="2218" y="6767"/>
                    <a:pt x="2808" y="6317"/>
                  </a:cubicBezTo>
                  <a:cubicBezTo>
                    <a:pt x="4436" y="4914"/>
                    <a:pt x="6205" y="3370"/>
                    <a:pt x="7833" y="1966"/>
                  </a:cubicBezTo>
                  <a:cubicBezTo>
                    <a:pt x="8647" y="1264"/>
                    <a:pt x="9349" y="702"/>
                    <a:pt x="10191" y="1"/>
                  </a:cubicBezTo>
                  <a:close/>
                </a:path>
              </a:pathLst>
            </a:custGeom>
            <a:solidFill>
              <a:srgbClr val="ACBEDC"/>
            </a:solidFill>
            <a:ln cap="flat" cmpd="sng" w="9525">
              <a:solidFill>
                <a:srgbClr val="ACBE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7854425" y="815725"/>
              <a:ext cx="602225" cy="309550"/>
            </a:xfrm>
            <a:custGeom>
              <a:rect b="b" l="l" r="r" t="t"/>
              <a:pathLst>
                <a:path extrusionOk="0" h="12382" w="24089">
                  <a:moveTo>
                    <a:pt x="2555" y="1"/>
                  </a:moveTo>
                  <a:cubicBezTo>
                    <a:pt x="2920" y="562"/>
                    <a:pt x="3847" y="562"/>
                    <a:pt x="3959" y="1152"/>
                  </a:cubicBezTo>
                  <a:cubicBezTo>
                    <a:pt x="3622" y="1264"/>
                    <a:pt x="3145" y="1404"/>
                    <a:pt x="2808" y="1404"/>
                  </a:cubicBezTo>
                  <a:cubicBezTo>
                    <a:pt x="3032" y="1517"/>
                    <a:pt x="3145" y="1629"/>
                    <a:pt x="3145" y="1854"/>
                  </a:cubicBezTo>
                  <a:cubicBezTo>
                    <a:pt x="2668" y="1966"/>
                    <a:pt x="2218" y="1966"/>
                    <a:pt x="1741" y="1966"/>
                  </a:cubicBezTo>
                  <a:cubicBezTo>
                    <a:pt x="2218" y="2331"/>
                    <a:pt x="2555" y="2668"/>
                    <a:pt x="2808" y="3033"/>
                  </a:cubicBezTo>
                  <a:lnTo>
                    <a:pt x="225" y="3033"/>
                  </a:lnTo>
                  <a:cubicBezTo>
                    <a:pt x="815" y="3370"/>
                    <a:pt x="1404" y="3847"/>
                    <a:pt x="1853" y="4324"/>
                  </a:cubicBezTo>
                  <a:cubicBezTo>
                    <a:pt x="1629" y="4324"/>
                    <a:pt x="1404" y="4437"/>
                    <a:pt x="1151" y="4549"/>
                  </a:cubicBezTo>
                  <a:cubicBezTo>
                    <a:pt x="1404" y="4661"/>
                    <a:pt x="1629" y="4914"/>
                    <a:pt x="1629" y="5138"/>
                  </a:cubicBezTo>
                  <a:cubicBezTo>
                    <a:pt x="1151" y="5251"/>
                    <a:pt x="562" y="5251"/>
                    <a:pt x="0" y="5475"/>
                  </a:cubicBezTo>
                  <a:cubicBezTo>
                    <a:pt x="562" y="5728"/>
                    <a:pt x="1151" y="5953"/>
                    <a:pt x="1629" y="6318"/>
                  </a:cubicBezTo>
                  <a:lnTo>
                    <a:pt x="2668" y="6065"/>
                  </a:lnTo>
                  <a:cubicBezTo>
                    <a:pt x="2668" y="6065"/>
                    <a:pt x="2555" y="6065"/>
                    <a:pt x="2555" y="5953"/>
                  </a:cubicBezTo>
                  <a:cubicBezTo>
                    <a:pt x="2808" y="5840"/>
                    <a:pt x="3032" y="5728"/>
                    <a:pt x="3257" y="5728"/>
                  </a:cubicBezTo>
                  <a:cubicBezTo>
                    <a:pt x="2808" y="5251"/>
                    <a:pt x="2218" y="4773"/>
                    <a:pt x="1629" y="4437"/>
                  </a:cubicBezTo>
                  <a:lnTo>
                    <a:pt x="4212" y="4437"/>
                  </a:lnTo>
                  <a:cubicBezTo>
                    <a:pt x="3959" y="4072"/>
                    <a:pt x="3622" y="3735"/>
                    <a:pt x="3145" y="3370"/>
                  </a:cubicBezTo>
                  <a:cubicBezTo>
                    <a:pt x="3622" y="3370"/>
                    <a:pt x="4071" y="3370"/>
                    <a:pt x="4549" y="3257"/>
                  </a:cubicBezTo>
                  <a:cubicBezTo>
                    <a:pt x="4549" y="3033"/>
                    <a:pt x="4436" y="2920"/>
                    <a:pt x="4212" y="2808"/>
                  </a:cubicBezTo>
                  <a:cubicBezTo>
                    <a:pt x="4549" y="2808"/>
                    <a:pt x="5026" y="2668"/>
                    <a:pt x="5363" y="2556"/>
                  </a:cubicBezTo>
                  <a:cubicBezTo>
                    <a:pt x="5250" y="1966"/>
                    <a:pt x="4324" y="1966"/>
                    <a:pt x="3959" y="1404"/>
                  </a:cubicBezTo>
                  <a:lnTo>
                    <a:pt x="4071" y="1404"/>
                  </a:lnTo>
                  <a:cubicBezTo>
                    <a:pt x="6065" y="1404"/>
                    <a:pt x="8170" y="2556"/>
                    <a:pt x="10051" y="3257"/>
                  </a:cubicBezTo>
                  <a:cubicBezTo>
                    <a:pt x="10865" y="3622"/>
                    <a:pt x="11679" y="3847"/>
                    <a:pt x="12494" y="4212"/>
                  </a:cubicBezTo>
                  <a:lnTo>
                    <a:pt x="14038" y="3847"/>
                  </a:lnTo>
                  <a:cubicBezTo>
                    <a:pt x="12269" y="3145"/>
                    <a:pt x="10388" y="2556"/>
                    <a:pt x="8647" y="1854"/>
                  </a:cubicBezTo>
                  <a:cubicBezTo>
                    <a:pt x="6766" y="1152"/>
                    <a:pt x="4661" y="1"/>
                    <a:pt x="2668" y="1"/>
                  </a:cubicBezTo>
                  <a:close/>
                  <a:moveTo>
                    <a:pt x="22807" y="7926"/>
                  </a:moveTo>
                  <a:cubicBezTo>
                    <a:pt x="22819" y="7946"/>
                    <a:pt x="22846" y="7946"/>
                    <a:pt x="22909" y="7946"/>
                  </a:cubicBezTo>
                  <a:cubicBezTo>
                    <a:pt x="22875" y="7939"/>
                    <a:pt x="22840" y="7933"/>
                    <a:pt x="22807" y="7926"/>
                  </a:cubicBezTo>
                  <a:close/>
                  <a:moveTo>
                    <a:pt x="15554" y="4437"/>
                  </a:moveTo>
                  <a:lnTo>
                    <a:pt x="15666" y="5251"/>
                  </a:lnTo>
                  <a:lnTo>
                    <a:pt x="16845" y="5026"/>
                  </a:lnTo>
                  <a:lnTo>
                    <a:pt x="16958" y="5840"/>
                  </a:lnTo>
                  <a:cubicBezTo>
                    <a:pt x="18474" y="6430"/>
                    <a:pt x="19990" y="6879"/>
                    <a:pt x="21393" y="7469"/>
                  </a:cubicBezTo>
                  <a:cubicBezTo>
                    <a:pt x="21842" y="7706"/>
                    <a:pt x="22267" y="7820"/>
                    <a:pt x="22807" y="7926"/>
                  </a:cubicBezTo>
                  <a:lnTo>
                    <a:pt x="22807" y="7926"/>
                  </a:lnTo>
                  <a:cubicBezTo>
                    <a:pt x="22797" y="7910"/>
                    <a:pt x="22797" y="7883"/>
                    <a:pt x="22797" y="7834"/>
                  </a:cubicBezTo>
                  <a:lnTo>
                    <a:pt x="22797" y="7834"/>
                  </a:lnTo>
                  <a:cubicBezTo>
                    <a:pt x="22797" y="7946"/>
                    <a:pt x="22909" y="7946"/>
                    <a:pt x="23022" y="7946"/>
                  </a:cubicBezTo>
                  <a:cubicBezTo>
                    <a:pt x="23387" y="7946"/>
                    <a:pt x="23864" y="7834"/>
                    <a:pt x="24089" y="7581"/>
                  </a:cubicBezTo>
                  <a:cubicBezTo>
                    <a:pt x="23724" y="7244"/>
                    <a:pt x="23274" y="7132"/>
                    <a:pt x="22685" y="7019"/>
                  </a:cubicBezTo>
                  <a:cubicBezTo>
                    <a:pt x="22460" y="6879"/>
                    <a:pt x="22208" y="6767"/>
                    <a:pt x="21871" y="6767"/>
                  </a:cubicBezTo>
                  <a:cubicBezTo>
                    <a:pt x="21281" y="6542"/>
                    <a:pt x="20691" y="6318"/>
                    <a:pt x="19990" y="6065"/>
                  </a:cubicBezTo>
                  <a:cubicBezTo>
                    <a:pt x="18586" y="5475"/>
                    <a:pt x="17070" y="5026"/>
                    <a:pt x="15554" y="4437"/>
                  </a:cubicBezTo>
                  <a:close/>
                  <a:moveTo>
                    <a:pt x="21983" y="12157"/>
                  </a:moveTo>
                  <a:lnTo>
                    <a:pt x="21983" y="12269"/>
                  </a:lnTo>
                  <a:lnTo>
                    <a:pt x="22095" y="12382"/>
                  </a:lnTo>
                  <a:lnTo>
                    <a:pt x="22460" y="12382"/>
                  </a:lnTo>
                  <a:cubicBezTo>
                    <a:pt x="22460" y="12382"/>
                    <a:pt x="22320" y="12269"/>
                    <a:pt x="22208" y="12269"/>
                  </a:cubicBezTo>
                  <a:cubicBezTo>
                    <a:pt x="22095" y="12269"/>
                    <a:pt x="22095" y="12157"/>
                    <a:pt x="21983" y="12157"/>
                  </a:cubicBez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7895125" y="850825"/>
              <a:ext cx="564325" cy="315875"/>
            </a:xfrm>
            <a:custGeom>
              <a:rect b="b" l="l" r="r" t="t"/>
              <a:pathLst>
                <a:path extrusionOk="0" h="12635" w="22573">
                  <a:moveTo>
                    <a:pt x="2331" y="0"/>
                  </a:moveTo>
                  <a:cubicBezTo>
                    <a:pt x="2696" y="562"/>
                    <a:pt x="3622" y="562"/>
                    <a:pt x="3735" y="1152"/>
                  </a:cubicBezTo>
                  <a:cubicBezTo>
                    <a:pt x="3398" y="1264"/>
                    <a:pt x="2921" y="1404"/>
                    <a:pt x="2584" y="1404"/>
                  </a:cubicBezTo>
                  <a:cubicBezTo>
                    <a:pt x="2808" y="1516"/>
                    <a:pt x="2921" y="1629"/>
                    <a:pt x="2921" y="1853"/>
                  </a:cubicBezTo>
                  <a:cubicBezTo>
                    <a:pt x="2443" y="1966"/>
                    <a:pt x="1994" y="1966"/>
                    <a:pt x="1517" y="1966"/>
                  </a:cubicBezTo>
                  <a:cubicBezTo>
                    <a:pt x="1994" y="2331"/>
                    <a:pt x="2331" y="2668"/>
                    <a:pt x="2584" y="3033"/>
                  </a:cubicBezTo>
                  <a:lnTo>
                    <a:pt x="1" y="3033"/>
                  </a:lnTo>
                  <a:cubicBezTo>
                    <a:pt x="590" y="3369"/>
                    <a:pt x="1180" y="3847"/>
                    <a:pt x="1629" y="4324"/>
                  </a:cubicBezTo>
                  <a:cubicBezTo>
                    <a:pt x="1404" y="4324"/>
                    <a:pt x="1180" y="4436"/>
                    <a:pt x="927" y="4549"/>
                  </a:cubicBezTo>
                  <a:cubicBezTo>
                    <a:pt x="927" y="4661"/>
                    <a:pt x="1040" y="4661"/>
                    <a:pt x="1040" y="4661"/>
                  </a:cubicBezTo>
                  <a:lnTo>
                    <a:pt x="10866" y="2808"/>
                  </a:lnTo>
                  <a:cubicBezTo>
                    <a:pt x="10051" y="2443"/>
                    <a:pt x="9237" y="2218"/>
                    <a:pt x="8423" y="1853"/>
                  </a:cubicBezTo>
                  <a:cubicBezTo>
                    <a:pt x="6542" y="1152"/>
                    <a:pt x="4437" y="0"/>
                    <a:pt x="2443" y="0"/>
                  </a:cubicBezTo>
                  <a:close/>
                  <a:moveTo>
                    <a:pt x="15217" y="3622"/>
                  </a:moveTo>
                  <a:lnTo>
                    <a:pt x="14038" y="3847"/>
                  </a:lnTo>
                  <a:lnTo>
                    <a:pt x="15330" y="10641"/>
                  </a:lnTo>
                  <a:cubicBezTo>
                    <a:pt x="16031" y="10865"/>
                    <a:pt x="16733" y="11090"/>
                    <a:pt x="17323" y="11343"/>
                  </a:cubicBezTo>
                  <a:cubicBezTo>
                    <a:pt x="18025" y="11567"/>
                    <a:pt x="18727" y="11567"/>
                    <a:pt x="19428" y="11792"/>
                  </a:cubicBezTo>
                  <a:cubicBezTo>
                    <a:pt x="19742" y="11922"/>
                    <a:pt x="20687" y="12223"/>
                    <a:pt x="20998" y="12558"/>
                  </a:cubicBezTo>
                  <a:lnTo>
                    <a:pt x="20998" y="12558"/>
                  </a:lnTo>
                  <a:cubicBezTo>
                    <a:pt x="20644" y="12106"/>
                    <a:pt x="20217" y="11656"/>
                    <a:pt x="19765" y="11230"/>
                  </a:cubicBezTo>
                  <a:cubicBezTo>
                    <a:pt x="19878" y="11230"/>
                    <a:pt x="20243" y="11343"/>
                    <a:pt x="20355" y="11343"/>
                  </a:cubicBezTo>
                  <a:cubicBezTo>
                    <a:pt x="20243" y="11230"/>
                    <a:pt x="20243" y="11090"/>
                    <a:pt x="20130" y="10978"/>
                  </a:cubicBezTo>
                  <a:cubicBezTo>
                    <a:pt x="20130" y="10865"/>
                    <a:pt x="20243" y="10865"/>
                    <a:pt x="20243" y="10865"/>
                  </a:cubicBezTo>
                  <a:lnTo>
                    <a:pt x="20355" y="10865"/>
                  </a:lnTo>
                  <a:lnTo>
                    <a:pt x="20355" y="10753"/>
                  </a:lnTo>
                  <a:cubicBezTo>
                    <a:pt x="20467" y="10753"/>
                    <a:pt x="20467" y="10865"/>
                    <a:pt x="20580" y="10865"/>
                  </a:cubicBezTo>
                  <a:cubicBezTo>
                    <a:pt x="20243" y="10528"/>
                    <a:pt x="19765" y="10276"/>
                    <a:pt x="19428" y="9939"/>
                  </a:cubicBezTo>
                  <a:cubicBezTo>
                    <a:pt x="19176" y="9827"/>
                    <a:pt x="18951" y="9686"/>
                    <a:pt x="18951" y="9349"/>
                  </a:cubicBezTo>
                  <a:lnTo>
                    <a:pt x="18951" y="9349"/>
                  </a:lnTo>
                  <a:cubicBezTo>
                    <a:pt x="19428" y="9462"/>
                    <a:pt x="19990" y="9574"/>
                    <a:pt x="20467" y="9686"/>
                  </a:cubicBezTo>
                  <a:cubicBezTo>
                    <a:pt x="19990" y="9574"/>
                    <a:pt x="19541" y="9237"/>
                    <a:pt x="19288" y="8760"/>
                  </a:cubicBezTo>
                  <a:lnTo>
                    <a:pt x="19288" y="8760"/>
                  </a:lnTo>
                  <a:cubicBezTo>
                    <a:pt x="19990" y="8872"/>
                    <a:pt x="20832" y="8984"/>
                    <a:pt x="21534" y="9125"/>
                  </a:cubicBezTo>
                  <a:cubicBezTo>
                    <a:pt x="21534" y="8984"/>
                    <a:pt x="21394" y="8872"/>
                    <a:pt x="21281" y="8872"/>
                  </a:cubicBezTo>
                  <a:cubicBezTo>
                    <a:pt x="21169" y="8760"/>
                    <a:pt x="21057" y="8647"/>
                    <a:pt x="21057" y="8535"/>
                  </a:cubicBezTo>
                  <a:cubicBezTo>
                    <a:pt x="21057" y="8423"/>
                    <a:pt x="21057" y="8423"/>
                    <a:pt x="21169" y="8423"/>
                  </a:cubicBezTo>
                  <a:lnTo>
                    <a:pt x="21281" y="8423"/>
                  </a:lnTo>
                  <a:cubicBezTo>
                    <a:pt x="21169" y="8283"/>
                    <a:pt x="21057" y="8170"/>
                    <a:pt x="21057" y="7946"/>
                  </a:cubicBezTo>
                  <a:cubicBezTo>
                    <a:pt x="21534" y="7946"/>
                    <a:pt x="22096" y="8058"/>
                    <a:pt x="22573" y="8058"/>
                  </a:cubicBezTo>
                  <a:cubicBezTo>
                    <a:pt x="22348" y="7946"/>
                    <a:pt x="22096" y="7833"/>
                    <a:pt x="21983" y="7721"/>
                  </a:cubicBezTo>
                  <a:cubicBezTo>
                    <a:pt x="21871" y="7581"/>
                    <a:pt x="21534" y="7019"/>
                    <a:pt x="21394" y="7019"/>
                  </a:cubicBezTo>
                  <a:lnTo>
                    <a:pt x="21871" y="7019"/>
                  </a:lnTo>
                  <a:cubicBezTo>
                    <a:pt x="21646" y="6879"/>
                    <a:pt x="21394" y="6766"/>
                    <a:pt x="21281" y="6542"/>
                  </a:cubicBezTo>
                  <a:cubicBezTo>
                    <a:pt x="20692" y="6430"/>
                    <a:pt x="20243" y="6317"/>
                    <a:pt x="19765" y="6065"/>
                  </a:cubicBezTo>
                  <a:cubicBezTo>
                    <a:pt x="18362" y="5475"/>
                    <a:pt x="16846" y="5026"/>
                    <a:pt x="15330" y="4436"/>
                  </a:cubicBezTo>
                  <a:lnTo>
                    <a:pt x="15217" y="3622"/>
                  </a:lnTo>
                  <a:close/>
                  <a:moveTo>
                    <a:pt x="20998" y="12558"/>
                  </a:moveTo>
                  <a:lnTo>
                    <a:pt x="20998" y="12558"/>
                  </a:lnTo>
                  <a:cubicBezTo>
                    <a:pt x="21018" y="12584"/>
                    <a:pt x="21037" y="12609"/>
                    <a:pt x="21057" y="12634"/>
                  </a:cubicBezTo>
                  <a:cubicBezTo>
                    <a:pt x="21041" y="12609"/>
                    <a:pt x="21021" y="12583"/>
                    <a:pt x="20998" y="12558"/>
                  </a:cubicBezTo>
                  <a:close/>
                </a:path>
              </a:pathLst>
            </a:custGeom>
            <a:solidFill>
              <a:srgbClr val="DADADA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7895125" y="911875"/>
              <a:ext cx="383250" cy="204975"/>
            </a:xfrm>
            <a:custGeom>
              <a:rect b="b" l="l" r="r" t="t"/>
              <a:pathLst>
                <a:path extrusionOk="0" h="8199" w="15330">
                  <a:moveTo>
                    <a:pt x="12410" y="1"/>
                  </a:moveTo>
                  <a:lnTo>
                    <a:pt x="10866" y="366"/>
                  </a:lnTo>
                  <a:lnTo>
                    <a:pt x="1040" y="2219"/>
                  </a:lnTo>
                  <a:lnTo>
                    <a:pt x="1" y="2472"/>
                  </a:lnTo>
                  <a:cubicBezTo>
                    <a:pt x="1040" y="2808"/>
                    <a:pt x="2219" y="3286"/>
                    <a:pt x="3285" y="3623"/>
                  </a:cubicBezTo>
                  <a:cubicBezTo>
                    <a:pt x="4100" y="3988"/>
                    <a:pt x="5026" y="4324"/>
                    <a:pt x="5953" y="4689"/>
                  </a:cubicBezTo>
                  <a:lnTo>
                    <a:pt x="10866" y="3623"/>
                  </a:lnTo>
                  <a:lnTo>
                    <a:pt x="11455" y="6683"/>
                  </a:lnTo>
                  <a:cubicBezTo>
                    <a:pt x="12269" y="7020"/>
                    <a:pt x="13224" y="7385"/>
                    <a:pt x="14150" y="7722"/>
                  </a:cubicBezTo>
                  <a:cubicBezTo>
                    <a:pt x="14515" y="7834"/>
                    <a:pt x="14965" y="7946"/>
                    <a:pt x="15330" y="8199"/>
                  </a:cubicBezTo>
                  <a:lnTo>
                    <a:pt x="14038" y="1405"/>
                  </a:lnTo>
                  <a:lnTo>
                    <a:pt x="13926" y="591"/>
                  </a:lnTo>
                  <a:lnTo>
                    <a:pt x="13813" y="591"/>
                  </a:lnTo>
                  <a:cubicBezTo>
                    <a:pt x="13336" y="366"/>
                    <a:pt x="12859" y="226"/>
                    <a:pt x="12410" y="1"/>
                  </a:cubicBez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8043925" y="1002425"/>
              <a:ext cx="137600" cy="76525"/>
            </a:xfrm>
            <a:custGeom>
              <a:rect b="b" l="l" r="r" t="t"/>
              <a:pathLst>
                <a:path extrusionOk="0" h="3061" w="5504">
                  <a:moveTo>
                    <a:pt x="4914" y="1"/>
                  </a:moveTo>
                  <a:lnTo>
                    <a:pt x="1" y="1067"/>
                  </a:lnTo>
                  <a:cubicBezTo>
                    <a:pt x="590" y="1292"/>
                    <a:pt x="1180" y="1404"/>
                    <a:pt x="1882" y="1657"/>
                  </a:cubicBezTo>
                  <a:cubicBezTo>
                    <a:pt x="3061" y="2106"/>
                    <a:pt x="4212" y="2583"/>
                    <a:pt x="5503" y="3061"/>
                  </a:cubicBezTo>
                  <a:lnTo>
                    <a:pt x="4914" y="1"/>
                  </a:lnTo>
                  <a:close/>
                </a:path>
              </a:pathLst>
            </a:custGeom>
            <a:solidFill>
              <a:srgbClr val="ACBEDC"/>
            </a:solidFill>
            <a:ln cap="flat" cmpd="sng" w="9525">
              <a:solidFill>
                <a:srgbClr val="ACBE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" name="Google Shape;227;p17"/>
            <p:cNvGrpSpPr/>
            <p:nvPr/>
          </p:nvGrpSpPr>
          <p:grpSpPr>
            <a:xfrm>
              <a:off x="7997316" y="1871640"/>
              <a:ext cx="520404" cy="1137353"/>
              <a:chOff x="7997600" y="1686750"/>
              <a:chExt cx="605050" cy="1322350"/>
            </a:xfrm>
          </p:grpSpPr>
          <p:sp>
            <p:nvSpPr>
              <p:cNvPr id="228" name="Google Shape;228;p17"/>
              <p:cNvSpPr/>
              <p:nvPr/>
            </p:nvSpPr>
            <p:spPr>
              <a:xfrm>
                <a:off x="8486100" y="1686750"/>
                <a:ext cx="20375" cy="195850"/>
              </a:xfrm>
              <a:custGeom>
                <a:rect b="b" l="l" r="r" t="t"/>
                <a:pathLst>
                  <a:path extrusionOk="0" h="7834" w="815">
                    <a:moveTo>
                      <a:pt x="562" y="0"/>
                    </a:moveTo>
                    <a:cubicBezTo>
                      <a:pt x="450" y="0"/>
                      <a:pt x="338" y="113"/>
                      <a:pt x="338" y="253"/>
                    </a:cubicBezTo>
                    <a:lnTo>
                      <a:pt x="1" y="7609"/>
                    </a:lnTo>
                    <a:cubicBezTo>
                      <a:pt x="1" y="7721"/>
                      <a:pt x="113" y="7833"/>
                      <a:pt x="225" y="7833"/>
                    </a:cubicBezTo>
                    <a:cubicBezTo>
                      <a:pt x="338" y="7833"/>
                      <a:pt x="338" y="7721"/>
                      <a:pt x="338" y="7721"/>
                    </a:cubicBezTo>
                    <a:lnTo>
                      <a:pt x="815" y="253"/>
                    </a:lnTo>
                    <a:cubicBezTo>
                      <a:pt x="815" y="113"/>
                      <a:pt x="703" y="0"/>
                      <a:pt x="562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8547175" y="1801150"/>
                <a:ext cx="47050" cy="93375"/>
              </a:xfrm>
              <a:custGeom>
                <a:rect b="b" l="l" r="r" t="t"/>
                <a:pathLst>
                  <a:path extrusionOk="0" h="3735" w="1882">
                    <a:moveTo>
                      <a:pt x="1628" y="1"/>
                    </a:moveTo>
                    <a:cubicBezTo>
                      <a:pt x="1516" y="1"/>
                      <a:pt x="1516" y="113"/>
                      <a:pt x="1404" y="113"/>
                    </a:cubicBezTo>
                    <a:lnTo>
                      <a:pt x="0" y="3510"/>
                    </a:lnTo>
                    <a:cubicBezTo>
                      <a:pt x="0" y="3510"/>
                      <a:pt x="0" y="3622"/>
                      <a:pt x="112" y="3735"/>
                    </a:cubicBezTo>
                    <a:lnTo>
                      <a:pt x="225" y="3735"/>
                    </a:lnTo>
                    <a:cubicBezTo>
                      <a:pt x="225" y="3735"/>
                      <a:pt x="365" y="3735"/>
                      <a:pt x="365" y="3622"/>
                    </a:cubicBezTo>
                    <a:lnTo>
                      <a:pt x="1881" y="338"/>
                    </a:lnTo>
                    <a:cubicBezTo>
                      <a:pt x="1881" y="225"/>
                      <a:pt x="1881" y="113"/>
                      <a:pt x="1769" y="1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8366075" y="2303700"/>
                <a:ext cx="26000" cy="24625"/>
              </a:xfrm>
              <a:custGeom>
                <a:rect b="b" l="l" r="r" t="t"/>
                <a:pathLst>
                  <a:path extrusionOk="0" h="985" w="1040">
                    <a:moveTo>
                      <a:pt x="450" y="0"/>
                    </a:moveTo>
                    <a:cubicBezTo>
                      <a:pt x="113" y="0"/>
                      <a:pt x="1" y="365"/>
                      <a:pt x="1" y="590"/>
                    </a:cubicBezTo>
                    <a:cubicBezTo>
                      <a:pt x="93" y="797"/>
                      <a:pt x="260" y="984"/>
                      <a:pt x="456" y="984"/>
                    </a:cubicBezTo>
                    <a:cubicBezTo>
                      <a:pt x="499" y="984"/>
                      <a:pt x="544" y="975"/>
                      <a:pt x="590" y="955"/>
                    </a:cubicBezTo>
                    <a:cubicBezTo>
                      <a:pt x="927" y="955"/>
                      <a:pt x="1040" y="702"/>
                      <a:pt x="1040" y="365"/>
                    </a:cubicBezTo>
                    <a:cubicBezTo>
                      <a:pt x="927" y="141"/>
                      <a:pt x="703" y="0"/>
                      <a:pt x="450" y="0"/>
                    </a:cubicBezTo>
                    <a:close/>
                  </a:path>
                </a:pathLst>
              </a:custGeom>
              <a:solidFill>
                <a:srgbClr val="F660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7997600" y="2175250"/>
                <a:ext cx="432375" cy="833750"/>
              </a:xfrm>
              <a:custGeom>
                <a:rect b="b" l="l" r="r" t="t"/>
                <a:pathLst>
                  <a:path extrusionOk="0" h="33350" w="17295">
                    <a:moveTo>
                      <a:pt x="11680" y="1"/>
                    </a:moveTo>
                    <a:cubicBezTo>
                      <a:pt x="11680" y="1"/>
                      <a:pt x="1" y="25043"/>
                      <a:pt x="4801" y="31697"/>
                    </a:cubicBezTo>
                    <a:cubicBezTo>
                      <a:pt x="5603" y="32819"/>
                      <a:pt x="6441" y="33350"/>
                      <a:pt x="7290" y="33350"/>
                    </a:cubicBezTo>
                    <a:cubicBezTo>
                      <a:pt x="11494" y="33350"/>
                      <a:pt x="15940" y="20317"/>
                      <a:pt x="17295" y="1629"/>
                    </a:cubicBezTo>
                    <a:lnTo>
                      <a:pt x="17295" y="1629"/>
                    </a:lnTo>
                    <a:cubicBezTo>
                      <a:pt x="17295" y="1629"/>
                      <a:pt x="17069" y="1655"/>
                      <a:pt x="16690" y="1655"/>
                    </a:cubicBezTo>
                    <a:cubicBezTo>
                      <a:pt x="15657" y="1655"/>
                      <a:pt x="13488" y="1460"/>
                      <a:pt x="11680" y="1"/>
                    </a:cubicBezTo>
                    <a:close/>
                  </a:path>
                </a:pathLst>
              </a:custGeom>
              <a:solidFill>
                <a:srgbClr val="8AB7D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8085325" y="2669375"/>
                <a:ext cx="277975" cy="339725"/>
              </a:xfrm>
              <a:custGeom>
                <a:rect b="b" l="l" r="r" t="t"/>
                <a:pathLst>
                  <a:path extrusionOk="0" h="13589" w="11119">
                    <a:moveTo>
                      <a:pt x="11119" y="0"/>
                    </a:moveTo>
                    <a:lnTo>
                      <a:pt x="11119" y="0"/>
                    </a:lnTo>
                    <a:cubicBezTo>
                      <a:pt x="9350" y="3509"/>
                      <a:pt x="6767" y="6205"/>
                      <a:pt x="1994" y="6205"/>
                    </a:cubicBezTo>
                    <a:cubicBezTo>
                      <a:pt x="1292" y="6205"/>
                      <a:pt x="703" y="5615"/>
                      <a:pt x="226" y="4801"/>
                    </a:cubicBezTo>
                    <a:lnTo>
                      <a:pt x="226" y="4801"/>
                    </a:lnTo>
                    <a:cubicBezTo>
                      <a:pt x="1" y="7131"/>
                      <a:pt x="113" y="9124"/>
                      <a:pt x="703" y="10640"/>
                    </a:cubicBezTo>
                    <a:cubicBezTo>
                      <a:pt x="815" y="11118"/>
                      <a:pt x="1040" y="11595"/>
                      <a:pt x="1292" y="11932"/>
                    </a:cubicBezTo>
                    <a:cubicBezTo>
                      <a:pt x="2107" y="13111"/>
                      <a:pt x="2921" y="13588"/>
                      <a:pt x="3735" y="13588"/>
                    </a:cubicBezTo>
                    <a:cubicBezTo>
                      <a:pt x="6430" y="13588"/>
                      <a:pt x="9125" y="8423"/>
                      <a:pt x="11119" y="0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7"/>
              <p:cNvSpPr/>
              <p:nvPr/>
            </p:nvSpPr>
            <p:spPr>
              <a:xfrm>
                <a:off x="8236950" y="1862225"/>
                <a:ext cx="365700" cy="338575"/>
              </a:xfrm>
              <a:custGeom>
                <a:rect b="b" l="l" r="r" t="t"/>
                <a:pathLst>
                  <a:path extrusionOk="0" h="13543" w="14628">
                    <a:moveTo>
                      <a:pt x="8086" y="0"/>
                    </a:moveTo>
                    <a:cubicBezTo>
                      <a:pt x="7721" y="4099"/>
                      <a:pt x="4099" y="2920"/>
                      <a:pt x="1993" y="5980"/>
                    </a:cubicBezTo>
                    <a:cubicBezTo>
                      <a:pt x="0" y="8900"/>
                      <a:pt x="2808" y="11820"/>
                      <a:pt x="2808" y="11820"/>
                    </a:cubicBezTo>
                    <a:cubicBezTo>
                      <a:pt x="2677" y="12227"/>
                      <a:pt x="4117" y="13542"/>
                      <a:pt x="6106" y="13542"/>
                    </a:cubicBezTo>
                    <a:cubicBezTo>
                      <a:pt x="7543" y="13542"/>
                      <a:pt x="9268" y="12855"/>
                      <a:pt x="10893" y="10641"/>
                    </a:cubicBezTo>
                    <a:cubicBezTo>
                      <a:pt x="14627" y="5391"/>
                      <a:pt x="8086" y="0"/>
                      <a:pt x="8086" y="0"/>
                    </a:cubicBezTo>
                    <a:close/>
                  </a:path>
                </a:pathLst>
              </a:custGeom>
              <a:solidFill>
                <a:srgbClr val="4D83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7"/>
              <p:cNvSpPr/>
              <p:nvPr/>
            </p:nvSpPr>
            <p:spPr>
              <a:xfrm>
                <a:off x="8509275" y="21282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AA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7"/>
              <p:cNvSpPr/>
              <p:nvPr/>
            </p:nvSpPr>
            <p:spPr>
              <a:xfrm>
                <a:off x="8509275" y="21282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A8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7"/>
              <p:cNvSpPr/>
              <p:nvPr/>
            </p:nvSpPr>
            <p:spPr>
              <a:xfrm>
                <a:off x="8479775" y="2134550"/>
                <a:ext cx="23900" cy="25975"/>
              </a:xfrm>
              <a:custGeom>
                <a:rect b="b" l="l" r="r" t="t"/>
                <a:pathLst>
                  <a:path extrusionOk="0" h="1039" w="956">
                    <a:moveTo>
                      <a:pt x="956" y="0"/>
                    </a:moveTo>
                    <a:cubicBezTo>
                      <a:pt x="703" y="337"/>
                      <a:pt x="366" y="702"/>
                      <a:pt x="1" y="1039"/>
                    </a:cubicBezTo>
                    <a:lnTo>
                      <a:pt x="1" y="1039"/>
                    </a:lnTo>
                    <a:cubicBezTo>
                      <a:pt x="366" y="702"/>
                      <a:pt x="703" y="337"/>
                      <a:pt x="956" y="0"/>
                    </a:cubicBezTo>
                    <a:close/>
                  </a:path>
                </a:pathLst>
              </a:custGeom>
              <a:solidFill>
                <a:srgbClr val="EFA89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7"/>
              <p:cNvSpPr/>
              <p:nvPr/>
            </p:nvSpPr>
            <p:spPr>
              <a:xfrm>
                <a:off x="8462250" y="2160500"/>
                <a:ext cx="17550" cy="14775"/>
              </a:xfrm>
              <a:custGeom>
                <a:rect b="b" l="l" r="r" t="t"/>
                <a:pathLst>
                  <a:path extrusionOk="0" h="591" w="702">
                    <a:moveTo>
                      <a:pt x="702" y="1"/>
                    </a:moveTo>
                    <a:cubicBezTo>
                      <a:pt x="477" y="254"/>
                      <a:pt x="253" y="478"/>
                      <a:pt x="0" y="591"/>
                    </a:cubicBezTo>
                    <a:lnTo>
                      <a:pt x="0" y="591"/>
                    </a:lnTo>
                    <a:cubicBezTo>
                      <a:pt x="253" y="478"/>
                      <a:pt x="477" y="254"/>
                      <a:pt x="702" y="1"/>
                    </a:cubicBezTo>
                    <a:close/>
                  </a:path>
                </a:pathLst>
              </a:custGeom>
              <a:solidFill>
                <a:srgbClr val="FAAF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7"/>
              <p:cNvSpPr/>
              <p:nvPr/>
            </p:nvSpPr>
            <p:spPr>
              <a:xfrm>
                <a:off x="8269225" y="2026450"/>
                <a:ext cx="272350" cy="151625"/>
              </a:xfrm>
              <a:custGeom>
                <a:rect b="b" l="l" r="r" t="t"/>
                <a:pathLst>
                  <a:path extrusionOk="0" h="6065" w="10894">
                    <a:moveTo>
                      <a:pt x="10781" y="1"/>
                    </a:moveTo>
                    <a:cubicBezTo>
                      <a:pt x="10192" y="1152"/>
                      <a:pt x="9378" y="1966"/>
                      <a:pt x="8311" y="2555"/>
                    </a:cubicBezTo>
                    <a:cubicBezTo>
                      <a:pt x="7019" y="3145"/>
                      <a:pt x="5728" y="3510"/>
                      <a:pt x="4464" y="3510"/>
                    </a:cubicBezTo>
                    <a:cubicBezTo>
                      <a:pt x="2808" y="3510"/>
                      <a:pt x="1292" y="2920"/>
                      <a:pt x="1" y="1629"/>
                    </a:cubicBezTo>
                    <a:lnTo>
                      <a:pt x="1" y="1629"/>
                    </a:lnTo>
                    <a:cubicBezTo>
                      <a:pt x="1" y="2555"/>
                      <a:pt x="366" y="3370"/>
                      <a:pt x="702" y="4072"/>
                    </a:cubicBezTo>
                    <a:cubicBezTo>
                      <a:pt x="955" y="4212"/>
                      <a:pt x="1067" y="4436"/>
                      <a:pt x="1292" y="4549"/>
                    </a:cubicBezTo>
                    <a:cubicBezTo>
                      <a:pt x="1769" y="5026"/>
                      <a:pt x="2583" y="5251"/>
                      <a:pt x="3285" y="5475"/>
                    </a:cubicBezTo>
                    <a:cubicBezTo>
                      <a:pt x="4099" y="5728"/>
                      <a:pt x="5026" y="5953"/>
                      <a:pt x="5868" y="6065"/>
                    </a:cubicBezTo>
                    <a:lnTo>
                      <a:pt x="7272" y="6065"/>
                    </a:lnTo>
                    <a:cubicBezTo>
                      <a:pt x="7384" y="6065"/>
                      <a:pt x="7497" y="5953"/>
                      <a:pt x="7609" y="5953"/>
                    </a:cubicBezTo>
                    <a:lnTo>
                      <a:pt x="7721" y="5953"/>
                    </a:lnTo>
                    <a:cubicBezTo>
                      <a:pt x="7974" y="5840"/>
                      <a:pt x="8198" y="5616"/>
                      <a:pt x="8423" y="5363"/>
                    </a:cubicBezTo>
                    <a:cubicBezTo>
                      <a:pt x="8788" y="5026"/>
                      <a:pt x="9125" y="4661"/>
                      <a:pt x="9378" y="4324"/>
                    </a:cubicBezTo>
                    <a:cubicBezTo>
                      <a:pt x="9490" y="4212"/>
                      <a:pt x="9490" y="4212"/>
                      <a:pt x="9490" y="4072"/>
                    </a:cubicBezTo>
                    <a:lnTo>
                      <a:pt x="9602" y="4072"/>
                    </a:lnTo>
                    <a:cubicBezTo>
                      <a:pt x="10529" y="2668"/>
                      <a:pt x="10894" y="1264"/>
                      <a:pt x="10781" y="1"/>
                    </a:cubicBezTo>
                    <a:close/>
                  </a:path>
                </a:pathLst>
              </a:custGeom>
              <a:solidFill>
                <a:srgbClr val="1E54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7"/>
              <p:cNvSpPr/>
              <p:nvPr/>
            </p:nvSpPr>
            <p:spPr>
              <a:xfrm>
                <a:off x="8266425" y="2126800"/>
                <a:ext cx="204975" cy="94350"/>
              </a:xfrm>
              <a:custGeom>
                <a:rect b="b" l="l" r="r" t="t"/>
                <a:pathLst>
                  <a:path extrusionOk="0" h="3774" w="8199">
                    <a:moveTo>
                      <a:pt x="596" y="0"/>
                    </a:moveTo>
                    <a:cubicBezTo>
                      <a:pt x="284" y="0"/>
                      <a:pt x="113" y="389"/>
                      <a:pt x="113" y="759"/>
                    </a:cubicBezTo>
                    <a:cubicBezTo>
                      <a:pt x="0" y="1237"/>
                      <a:pt x="365" y="1826"/>
                      <a:pt x="702" y="2163"/>
                    </a:cubicBezTo>
                    <a:cubicBezTo>
                      <a:pt x="1516" y="3005"/>
                      <a:pt x="2920" y="3567"/>
                      <a:pt x="3734" y="3707"/>
                    </a:cubicBezTo>
                    <a:cubicBezTo>
                      <a:pt x="4148" y="3740"/>
                      <a:pt x="4604" y="3773"/>
                      <a:pt x="5064" y="3773"/>
                    </a:cubicBezTo>
                    <a:cubicBezTo>
                      <a:pt x="6164" y="3773"/>
                      <a:pt x="7292" y="3584"/>
                      <a:pt x="7945" y="2753"/>
                    </a:cubicBezTo>
                    <a:cubicBezTo>
                      <a:pt x="8086" y="2528"/>
                      <a:pt x="8198" y="2303"/>
                      <a:pt x="8086" y="2163"/>
                    </a:cubicBezTo>
                    <a:cubicBezTo>
                      <a:pt x="8004" y="2032"/>
                      <a:pt x="7854" y="1977"/>
                      <a:pt x="7699" y="1977"/>
                    </a:cubicBezTo>
                    <a:cubicBezTo>
                      <a:pt x="7589" y="1977"/>
                      <a:pt x="7477" y="2004"/>
                      <a:pt x="7384" y="2051"/>
                    </a:cubicBezTo>
                    <a:lnTo>
                      <a:pt x="5980" y="2051"/>
                    </a:lnTo>
                    <a:cubicBezTo>
                      <a:pt x="5138" y="1939"/>
                      <a:pt x="4211" y="1714"/>
                      <a:pt x="3397" y="1461"/>
                    </a:cubicBezTo>
                    <a:cubicBezTo>
                      <a:pt x="2695" y="1237"/>
                      <a:pt x="1881" y="1012"/>
                      <a:pt x="1404" y="535"/>
                    </a:cubicBezTo>
                    <a:cubicBezTo>
                      <a:pt x="1179" y="310"/>
                      <a:pt x="1067" y="58"/>
                      <a:pt x="814" y="58"/>
                    </a:cubicBezTo>
                    <a:cubicBezTo>
                      <a:pt x="735" y="18"/>
                      <a:pt x="662" y="0"/>
                      <a:pt x="596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8283975" y="21808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263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8429950" y="2192800"/>
                <a:ext cx="35125" cy="23175"/>
              </a:xfrm>
              <a:custGeom>
                <a:rect b="b" l="l" r="r" t="t"/>
                <a:pathLst>
                  <a:path extrusionOk="0" h="927" w="1405">
                    <a:moveTo>
                      <a:pt x="1404" y="113"/>
                    </a:moveTo>
                    <a:cubicBezTo>
                      <a:pt x="955" y="590"/>
                      <a:pt x="478" y="815"/>
                      <a:pt x="1" y="927"/>
                    </a:cubicBezTo>
                    <a:lnTo>
                      <a:pt x="1" y="927"/>
                    </a:lnTo>
                    <a:cubicBezTo>
                      <a:pt x="478" y="815"/>
                      <a:pt x="955" y="590"/>
                      <a:pt x="1404" y="113"/>
                    </a:cubicBezTo>
                    <a:close/>
                    <a:moveTo>
                      <a:pt x="1404" y="113"/>
                    </a:moveTo>
                    <a:lnTo>
                      <a:pt x="1404" y="113"/>
                    </a:lnTo>
                    <a:lnTo>
                      <a:pt x="1404" y="113"/>
                    </a:lnTo>
                    <a:close/>
                    <a:moveTo>
                      <a:pt x="1404" y="113"/>
                    </a:moveTo>
                    <a:lnTo>
                      <a:pt x="1404" y="113"/>
                    </a:lnTo>
                    <a:lnTo>
                      <a:pt x="1404" y="113"/>
                    </a:lnTo>
                    <a:close/>
                    <a:moveTo>
                      <a:pt x="1404" y="113"/>
                    </a:moveTo>
                    <a:lnTo>
                      <a:pt x="1404" y="113"/>
                    </a:lnTo>
                    <a:lnTo>
                      <a:pt x="1404" y="113"/>
                    </a:lnTo>
                    <a:close/>
                    <a:moveTo>
                      <a:pt x="1404" y="113"/>
                    </a:moveTo>
                    <a:lnTo>
                      <a:pt x="1404" y="113"/>
                    </a:lnTo>
                    <a:lnTo>
                      <a:pt x="1404" y="113"/>
                    </a:lnTo>
                    <a:close/>
                    <a:moveTo>
                      <a:pt x="1404" y="0"/>
                    </a:moveTo>
                    <a:lnTo>
                      <a:pt x="1404" y="0"/>
                    </a:lnTo>
                    <a:lnTo>
                      <a:pt x="1404" y="0"/>
                    </a:lnTo>
                    <a:close/>
                    <a:moveTo>
                      <a:pt x="1404" y="0"/>
                    </a:moveTo>
                    <a:lnTo>
                      <a:pt x="1404" y="0"/>
                    </a:lnTo>
                    <a:close/>
                  </a:path>
                </a:pathLst>
              </a:custGeom>
              <a:solidFill>
                <a:srgbClr val="FEEDE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8359775" y="2215950"/>
                <a:ext cx="70200" cy="6350"/>
              </a:xfrm>
              <a:custGeom>
                <a:rect b="b" l="l" r="r" t="t"/>
                <a:pathLst>
                  <a:path extrusionOk="0" h="254" w="2808">
                    <a:moveTo>
                      <a:pt x="1404" y="254"/>
                    </a:moveTo>
                    <a:lnTo>
                      <a:pt x="1404" y="254"/>
                    </a:lnTo>
                    <a:lnTo>
                      <a:pt x="1404" y="254"/>
                    </a:lnTo>
                    <a:lnTo>
                      <a:pt x="1404" y="254"/>
                    </a:lnTo>
                    <a:close/>
                    <a:moveTo>
                      <a:pt x="141" y="141"/>
                    </a:moveTo>
                    <a:lnTo>
                      <a:pt x="141" y="141"/>
                    </a:lnTo>
                    <a:lnTo>
                      <a:pt x="141" y="141"/>
                    </a:lnTo>
                    <a:close/>
                    <a:moveTo>
                      <a:pt x="0" y="141"/>
                    </a:moveTo>
                    <a:lnTo>
                      <a:pt x="0" y="141"/>
                    </a:lnTo>
                    <a:lnTo>
                      <a:pt x="0" y="141"/>
                    </a:lnTo>
                    <a:close/>
                    <a:moveTo>
                      <a:pt x="2808" y="1"/>
                    </a:moveTo>
                    <a:cubicBezTo>
                      <a:pt x="2358" y="141"/>
                      <a:pt x="1881" y="254"/>
                      <a:pt x="1404" y="254"/>
                    </a:cubicBezTo>
                    <a:cubicBezTo>
                      <a:pt x="1881" y="254"/>
                      <a:pt x="2358" y="141"/>
                      <a:pt x="2808" y="1"/>
                    </a:cubicBezTo>
                    <a:close/>
                  </a:path>
                </a:pathLst>
              </a:custGeom>
              <a:solidFill>
                <a:srgbClr val="FEC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8269225" y="2154900"/>
                <a:ext cx="202175" cy="67400"/>
              </a:xfrm>
              <a:custGeom>
                <a:rect b="b" l="l" r="r" t="t"/>
                <a:pathLst>
                  <a:path extrusionOk="0" h="2696" w="8087">
                    <a:moveTo>
                      <a:pt x="1" y="0"/>
                    </a:moveTo>
                    <a:lnTo>
                      <a:pt x="1" y="0"/>
                    </a:lnTo>
                    <a:cubicBezTo>
                      <a:pt x="113" y="337"/>
                      <a:pt x="366" y="702"/>
                      <a:pt x="590" y="1039"/>
                    </a:cubicBezTo>
                    <a:cubicBezTo>
                      <a:pt x="1404" y="1881"/>
                      <a:pt x="2808" y="2443"/>
                      <a:pt x="3622" y="2583"/>
                    </a:cubicBezTo>
                    <a:lnTo>
                      <a:pt x="3763" y="2583"/>
                    </a:lnTo>
                    <a:cubicBezTo>
                      <a:pt x="4212" y="2583"/>
                      <a:pt x="4577" y="2696"/>
                      <a:pt x="5026" y="2696"/>
                    </a:cubicBezTo>
                    <a:cubicBezTo>
                      <a:pt x="5503" y="2696"/>
                      <a:pt x="5980" y="2583"/>
                      <a:pt x="6430" y="2443"/>
                    </a:cubicBezTo>
                    <a:cubicBezTo>
                      <a:pt x="6907" y="2331"/>
                      <a:pt x="7384" y="2106"/>
                      <a:pt x="7833" y="1629"/>
                    </a:cubicBezTo>
                    <a:lnTo>
                      <a:pt x="7833" y="1516"/>
                    </a:lnTo>
                    <a:cubicBezTo>
                      <a:pt x="7974" y="1404"/>
                      <a:pt x="8086" y="1292"/>
                      <a:pt x="7974" y="1179"/>
                    </a:cubicBezTo>
                    <a:lnTo>
                      <a:pt x="7974" y="1179"/>
                    </a:lnTo>
                    <a:cubicBezTo>
                      <a:pt x="7019" y="1881"/>
                      <a:pt x="6093" y="2443"/>
                      <a:pt x="4914" y="2443"/>
                    </a:cubicBezTo>
                    <a:cubicBezTo>
                      <a:pt x="4324" y="2443"/>
                      <a:pt x="3763" y="2331"/>
                      <a:pt x="3061" y="2106"/>
                    </a:cubicBezTo>
                    <a:cubicBezTo>
                      <a:pt x="1882" y="1516"/>
                      <a:pt x="955" y="815"/>
                      <a:pt x="1" y="0"/>
                    </a:cubicBezTo>
                    <a:close/>
                  </a:path>
                </a:pathLst>
              </a:custGeom>
              <a:solidFill>
                <a:srgbClr val="451E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8316250" y="2633275"/>
                <a:ext cx="47050" cy="41425"/>
              </a:xfrm>
              <a:custGeom>
                <a:rect b="b" l="l" r="r" t="t"/>
                <a:pathLst>
                  <a:path extrusionOk="0" h="1657" w="1882">
                    <a:moveTo>
                      <a:pt x="911" y="0"/>
                    </a:moveTo>
                    <a:cubicBezTo>
                      <a:pt x="606" y="0"/>
                      <a:pt x="285" y="152"/>
                      <a:pt x="113" y="518"/>
                    </a:cubicBezTo>
                    <a:cubicBezTo>
                      <a:pt x="1" y="995"/>
                      <a:pt x="225" y="1444"/>
                      <a:pt x="702" y="1556"/>
                    </a:cubicBezTo>
                    <a:cubicBezTo>
                      <a:pt x="794" y="1625"/>
                      <a:pt x="897" y="1657"/>
                      <a:pt x="1001" y="1657"/>
                    </a:cubicBezTo>
                    <a:cubicBezTo>
                      <a:pt x="1281" y="1657"/>
                      <a:pt x="1578" y="1434"/>
                      <a:pt x="1741" y="1107"/>
                    </a:cubicBezTo>
                    <a:cubicBezTo>
                      <a:pt x="1882" y="630"/>
                      <a:pt x="1629" y="153"/>
                      <a:pt x="1180" y="40"/>
                    </a:cubicBezTo>
                    <a:cubicBezTo>
                      <a:pt x="1095" y="14"/>
                      <a:pt x="1004" y="0"/>
                      <a:pt x="911" y="0"/>
                    </a:cubicBezTo>
                    <a:close/>
                  </a:path>
                </a:pathLst>
              </a:custGeom>
              <a:solidFill>
                <a:srgbClr val="FF95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8307125" y="2601975"/>
                <a:ext cx="38625" cy="21100"/>
              </a:xfrm>
              <a:custGeom>
                <a:rect b="b" l="l" r="r" t="t"/>
                <a:pathLst>
                  <a:path extrusionOk="0" h="844" w="1545">
                    <a:moveTo>
                      <a:pt x="843" y="1"/>
                    </a:moveTo>
                    <a:cubicBezTo>
                      <a:pt x="478" y="1"/>
                      <a:pt x="141" y="254"/>
                      <a:pt x="141" y="254"/>
                    </a:cubicBezTo>
                    <a:cubicBezTo>
                      <a:pt x="1" y="254"/>
                      <a:pt x="1" y="366"/>
                      <a:pt x="141" y="478"/>
                    </a:cubicBezTo>
                    <a:cubicBezTo>
                      <a:pt x="141" y="534"/>
                      <a:pt x="169" y="562"/>
                      <a:pt x="211" y="562"/>
                    </a:cubicBezTo>
                    <a:cubicBezTo>
                      <a:pt x="253" y="562"/>
                      <a:pt x="309" y="534"/>
                      <a:pt x="366" y="478"/>
                    </a:cubicBezTo>
                    <a:cubicBezTo>
                      <a:pt x="366" y="478"/>
                      <a:pt x="465" y="428"/>
                      <a:pt x="565" y="428"/>
                    </a:cubicBezTo>
                    <a:cubicBezTo>
                      <a:pt x="615" y="428"/>
                      <a:pt x="665" y="441"/>
                      <a:pt x="702" y="478"/>
                    </a:cubicBezTo>
                    <a:cubicBezTo>
                      <a:pt x="955" y="478"/>
                      <a:pt x="1067" y="591"/>
                      <a:pt x="1180" y="703"/>
                    </a:cubicBezTo>
                    <a:cubicBezTo>
                      <a:pt x="1180" y="843"/>
                      <a:pt x="1292" y="843"/>
                      <a:pt x="1404" y="843"/>
                    </a:cubicBezTo>
                    <a:cubicBezTo>
                      <a:pt x="1545" y="703"/>
                      <a:pt x="1545" y="591"/>
                      <a:pt x="1545" y="478"/>
                    </a:cubicBezTo>
                    <a:cubicBezTo>
                      <a:pt x="1292" y="254"/>
                      <a:pt x="1067" y="141"/>
                      <a:pt x="843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8187800" y="2577650"/>
                <a:ext cx="37925" cy="21550"/>
              </a:xfrm>
              <a:custGeom>
                <a:rect b="b" l="l" r="r" t="t"/>
                <a:pathLst>
                  <a:path extrusionOk="0" h="862" w="1517">
                    <a:moveTo>
                      <a:pt x="721" y="1"/>
                    </a:moveTo>
                    <a:cubicBezTo>
                      <a:pt x="548" y="1"/>
                      <a:pt x="351" y="80"/>
                      <a:pt x="113" y="160"/>
                    </a:cubicBezTo>
                    <a:cubicBezTo>
                      <a:pt x="1" y="160"/>
                      <a:pt x="1" y="272"/>
                      <a:pt x="1" y="412"/>
                    </a:cubicBezTo>
                    <a:cubicBezTo>
                      <a:pt x="113" y="525"/>
                      <a:pt x="225" y="525"/>
                      <a:pt x="225" y="525"/>
                    </a:cubicBezTo>
                    <a:cubicBezTo>
                      <a:pt x="450" y="412"/>
                      <a:pt x="703" y="412"/>
                      <a:pt x="815" y="412"/>
                    </a:cubicBezTo>
                    <a:cubicBezTo>
                      <a:pt x="927" y="525"/>
                      <a:pt x="1040" y="637"/>
                      <a:pt x="1040" y="749"/>
                    </a:cubicBezTo>
                    <a:cubicBezTo>
                      <a:pt x="1040" y="749"/>
                      <a:pt x="1152" y="862"/>
                      <a:pt x="1264" y="862"/>
                    </a:cubicBezTo>
                    <a:lnTo>
                      <a:pt x="1264" y="749"/>
                    </a:lnTo>
                    <a:cubicBezTo>
                      <a:pt x="1405" y="749"/>
                      <a:pt x="1517" y="637"/>
                      <a:pt x="1405" y="525"/>
                    </a:cubicBezTo>
                    <a:cubicBezTo>
                      <a:pt x="1405" y="525"/>
                      <a:pt x="1264" y="160"/>
                      <a:pt x="927" y="48"/>
                    </a:cubicBezTo>
                    <a:cubicBezTo>
                      <a:pt x="862" y="15"/>
                      <a:pt x="793" y="1"/>
                      <a:pt x="721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8210975" y="2637075"/>
                <a:ext cx="90550" cy="68875"/>
              </a:xfrm>
              <a:custGeom>
                <a:rect b="b" l="l" r="r" t="t"/>
                <a:pathLst>
                  <a:path extrusionOk="0" h="2755" w="3622">
                    <a:moveTo>
                      <a:pt x="0" y="1"/>
                    </a:moveTo>
                    <a:lnTo>
                      <a:pt x="0" y="1"/>
                    </a:lnTo>
                    <a:cubicBezTo>
                      <a:pt x="82" y="2089"/>
                      <a:pt x="581" y="2754"/>
                      <a:pt x="1184" y="2754"/>
                    </a:cubicBezTo>
                    <a:cubicBezTo>
                      <a:pt x="2243" y="2754"/>
                      <a:pt x="3622" y="703"/>
                      <a:pt x="3622" y="703"/>
                    </a:cubicBezTo>
                    <a:lnTo>
                      <a:pt x="3622" y="703"/>
                    </a:lnTo>
                    <a:cubicBezTo>
                      <a:pt x="3341" y="843"/>
                      <a:pt x="3028" y="899"/>
                      <a:pt x="2706" y="899"/>
                    </a:cubicBezTo>
                    <a:cubicBezTo>
                      <a:pt x="1420" y="899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7"/>
              <p:cNvSpPr/>
              <p:nvPr/>
            </p:nvSpPr>
            <p:spPr>
              <a:xfrm>
                <a:off x="8213775" y="2675675"/>
                <a:ext cx="58275" cy="29950"/>
              </a:xfrm>
              <a:custGeom>
                <a:rect b="b" l="l" r="r" t="t"/>
                <a:pathLst>
                  <a:path extrusionOk="0" h="1198" w="2331">
                    <a:moveTo>
                      <a:pt x="1" y="1"/>
                    </a:moveTo>
                    <a:cubicBezTo>
                      <a:pt x="243" y="886"/>
                      <a:pt x="632" y="1198"/>
                      <a:pt x="1061" y="1198"/>
                    </a:cubicBezTo>
                    <a:cubicBezTo>
                      <a:pt x="1477" y="1198"/>
                      <a:pt x="1931" y="907"/>
                      <a:pt x="2331" y="562"/>
                    </a:cubicBezTo>
                    <a:cubicBezTo>
                      <a:pt x="1629" y="225"/>
                      <a:pt x="815" y="1"/>
                      <a:pt x="1" y="1"/>
                    </a:cubicBezTo>
                    <a:close/>
                  </a:path>
                </a:pathLst>
              </a:custGeom>
              <a:solidFill>
                <a:srgbClr val="FF633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7"/>
              <p:cNvSpPr/>
              <p:nvPr/>
            </p:nvSpPr>
            <p:spPr>
              <a:xfrm>
                <a:off x="8175875" y="2531800"/>
                <a:ext cx="55475" cy="21075"/>
              </a:xfrm>
              <a:custGeom>
                <a:rect b="b" l="l" r="r" t="t"/>
                <a:pathLst>
                  <a:path extrusionOk="0" h="843" w="2219">
                    <a:moveTo>
                      <a:pt x="927" y="0"/>
                    </a:moveTo>
                    <a:cubicBezTo>
                      <a:pt x="478" y="0"/>
                      <a:pt x="113" y="478"/>
                      <a:pt x="113" y="478"/>
                    </a:cubicBezTo>
                    <a:cubicBezTo>
                      <a:pt x="1" y="590"/>
                      <a:pt x="113" y="702"/>
                      <a:pt x="113" y="702"/>
                    </a:cubicBezTo>
                    <a:cubicBezTo>
                      <a:pt x="169" y="773"/>
                      <a:pt x="225" y="808"/>
                      <a:pt x="285" y="808"/>
                    </a:cubicBezTo>
                    <a:cubicBezTo>
                      <a:pt x="345" y="808"/>
                      <a:pt x="408" y="773"/>
                      <a:pt x="478" y="702"/>
                    </a:cubicBezTo>
                    <a:cubicBezTo>
                      <a:pt x="478" y="702"/>
                      <a:pt x="590" y="478"/>
                      <a:pt x="927" y="365"/>
                    </a:cubicBezTo>
                    <a:cubicBezTo>
                      <a:pt x="1292" y="365"/>
                      <a:pt x="1517" y="478"/>
                      <a:pt x="1882" y="843"/>
                    </a:cubicBezTo>
                    <a:lnTo>
                      <a:pt x="2106" y="843"/>
                    </a:lnTo>
                    <a:cubicBezTo>
                      <a:pt x="2219" y="702"/>
                      <a:pt x="2219" y="590"/>
                      <a:pt x="2106" y="478"/>
                    </a:cubicBezTo>
                    <a:cubicBezTo>
                      <a:pt x="1741" y="141"/>
                      <a:pt x="1292" y="0"/>
                      <a:pt x="927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7"/>
              <p:cNvSpPr/>
              <p:nvPr/>
            </p:nvSpPr>
            <p:spPr>
              <a:xfrm>
                <a:off x="8310625" y="2559425"/>
                <a:ext cx="49175" cy="28550"/>
              </a:xfrm>
              <a:custGeom>
                <a:rect b="b" l="l" r="r" t="t"/>
                <a:pathLst>
                  <a:path extrusionOk="0" h="1142" w="1967">
                    <a:moveTo>
                      <a:pt x="903" y="1"/>
                    </a:moveTo>
                    <a:cubicBezTo>
                      <a:pt x="649" y="1"/>
                      <a:pt x="376" y="55"/>
                      <a:pt x="113" y="187"/>
                    </a:cubicBezTo>
                    <a:cubicBezTo>
                      <a:pt x="1" y="187"/>
                      <a:pt x="1" y="299"/>
                      <a:pt x="1" y="440"/>
                    </a:cubicBezTo>
                    <a:cubicBezTo>
                      <a:pt x="1" y="552"/>
                      <a:pt x="113" y="552"/>
                      <a:pt x="226" y="552"/>
                    </a:cubicBezTo>
                    <a:cubicBezTo>
                      <a:pt x="419" y="407"/>
                      <a:pt x="621" y="345"/>
                      <a:pt x="801" y="345"/>
                    </a:cubicBezTo>
                    <a:cubicBezTo>
                      <a:pt x="935" y="345"/>
                      <a:pt x="1056" y="380"/>
                      <a:pt x="1152" y="440"/>
                    </a:cubicBezTo>
                    <a:cubicBezTo>
                      <a:pt x="1517" y="552"/>
                      <a:pt x="1629" y="1001"/>
                      <a:pt x="1629" y="1001"/>
                    </a:cubicBezTo>
                    <a:cubicBezTo>
                      <a:pt x="1629" y="1001"/>
                      <a:pt x="1742" y="1141"/>
                      <a:pt x="1854" y="1141"/>
                    </a:cubicBezTo>
                    <a:cubicBezTo>
                      <a:pt x="1966" y="1141"/>
                      <a:pt x="1966" y="1001"/>
                      <a:pt x="1966" y="889"/>
                    </a:cubicBezTo>
                    <a:cubicBezTo>
                      <a:pt x="1966" y="889"/>
                      <a:pt x="1854" y="299"/>
                      <a:pt x="1405" y="75"/>
                    </a:cubicBezTo>
                    <a:cubicBezTo>
                      <a:pt x="1254" y="28"/>
                      <a:pt x="1083" y="1"/>
                      <a:pt x="903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7"/>
              <p:cNvSpPr/>
              <p:nvPr/>
            </p:nvSpPr>
            <p:spPr>
              <a:xfrm>
                <a:off x="8246075" y="1751325"/>
                <a:ext cx="55450" cy="146000"/>
              </a:xfrm>
              <a:custGeom>
                <a:rect b="b" l="l" r="r" t="t"/>
                <a:pathLst>
                  <a:path extrusionOk="0" h="5840" w="2218">
                    <a:moveTo>
                      <a:pt x="225" y="0"/>
                    </a:moveTo>
                    <a:cubicBezTo>
                      <a:pt x="112" y="0"/>
                      <a:pt x="0" y="113"/>
                      <a:pt x="112" y="225"/>
                    </a:cubicBezTo>
                    <a:lnTo>
                      <a:pt x="1881" y="5728"/>
                    </a:lnTo>
                    <a:cubicBezTo>
                      <a:pt x="1881" y="5840"/>
                      <a:pt x="1993" y="5840"/>
                      <a:pt x="1993" y="5840"/>
                    </a:cubicBezTo>
                    <a:lnTo>
                      <a:pt x="2106" y="5840"/>
                    </a:lnTo>
                    <a:cubicBezTo>
                      <a:pt x="2218" y="5840"/>
                      <a:pt x="2218" y="5728"/>
                      <a:pt x="2218" y="5615"/>
                    </a:cubicBezTo>
                    <a:lnTo>
                      <a:pt x="477" y="113"/>
                    </a:lnTo>
                    <a:cubicBezTo>
                      <a:pt x="337" y="0"/>
                      <a:pt x="225" y="0"/>
                      <a:pt x="225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7"/>
              <p:cNvSpPr/>
              <p:nvPr/>
            </p:nvSpPr>
            <p:spPr>
              <a:xfrm>
                <a:off x="8386450" y="1789225"/>
                <a:ext cx="11950" cy="87750"/>
              </a:xfrm>
              <a:custGeom>
                <a:rect b="b" l="l" r="r" t="t"/>
                <a:pathLst>
                  <a:path extrusionOk="0" h="3510" w="478">
                    <a:moveTo>
                      <a:pt x="337" y="0"/>
                    </a:moveTo>
                    <a:cubicBezTo>
                      <a:pt x="225" y="0"/>
                      <a:pt x="112" y="113"/>
                      <a:pt x="112" y="225"/>
                    </a:cubicBezTo>
                    <a:lnTo>
                      <a:pt x="0" y="3285"/>
                    </a:lnTo>
                    <a:cubicBezTo>
                      <a:pt x="0" y="3397"/>
                      <a:pt x="112" y="3510"/>
                      <a:pt x="225" y="3510"/>
                    </a:cubicBezTo>
                    <a:cubicBezTo>
                      <a:pt x="337" y="3397"/>
                      <a:pt x="477" y="3397"/>
                      <a:pt x="477" y="3285"/>
                    </a:cubicBezTo>
                    <a:lnTo>
                      <a:pt x="477" y="225"/>
                    </a:lnTo>
                    <a:cubicBezTo>
                      <a:pt x="477" y="113"/>
                      <a:pt x="337" y="0"/>
                      <a:pt x="337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7"/>
              <p:cNvSpPr/>
              <p:nvPr/>
            </p:nvSpPr>
            <p:spPr>
              <a:xfrm>
                <a:off x="8486100" y="1686750"/>
                <a:ext cx="20375" cy="195850"/>
              </a:xfrm>
              <a:custGeom>
                <a:rect b="b" l="l" r="r" t="t"/>
                <a:pathLst>
                  <a:path extrusionOk="0" h="7834" w="815">
                    <a:moveTo>
                      <a:pt x="562" y="0"/>
                    </a:moveTo>
                    <a:cubicBezTo>
                      <a:pt x="450" y="0"/>
                      <a:pt x="338" y="113"/>
                      <a:pt x="338" y="253"/>
                    </a:cubicBezTo>
                    <a:lnTo>
                      <a:pt x="1" y="7609"/>
                    </a:lnTo>
                    <a:cubicBezTo>
                      <a:pt x="1" y="7721"/>
                      <a:pt x="113" y="7833"/>
                      <a:pt x="225" y="7833"/>
                    </a:cubicBezTo>
                    <a:cubicBezTo>
                      <a:pt x="338" y="7833"/>
                      <a:pt x="338" y="7721"/>
                      <a:pt x="338" y="7721"/>
                    </a:cubicBezTo>
                    <a:lnTo>
                      <a:pt x="815" y="253"/>
                    </a:lnTo>
                    <a:cubicBezTo>
                      <a:pt x="815" y="113"/>
                      <a:pt x="703" y="0"/>
                      <a:pt x="562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7"/>
              <p:cNvSpPr/>
              <p:nvPr/>
            </p:nvSpPr>
            <p:spPr>
              <a:xfrm>
                <a:off x="8547175" y="1801150"/>
                <a:ext cx="47050" cy="93375"/>
              </a:xfrm>
              <a:custGeom>
                <a:rect b="b" l="l" r="r" t="t"/>
                <a:pathLst>
                  <a:path extrusionOk="0" h="3735" w="1882">
                    <a:moveTo>
                      <a:pt x="1769" y="1"/>
                    </a:moveTo>
                    <a:cubicBezTo>
                      <a:pt x="1628" y="1"/>
                      <a:pt x="1516" y="1"/>
                      <a:pt x="1404" y="113"/>
                    </a:cubicBezTo>
                    <a:lnTo>
                      <a:pt x="0" y="3510"/>
                    </a:lnTo>
                    <a:cubicBezTo>
                      <a:pt x="0" y="3510"/>
                      <a:pt x="0" y="3622"/>
                      <a:pt x="112" y="3735"/>
                    </a:cubicBezTo>
                    <a:lnTo>
                      <a:pt x="225" y="3735"/>
                    </a:lnTo>
                    <a:cubicBezTo>
                      <a:pt x="225" y="3735"/>
                      <a:pt x="365" y="3735"/>
                      <a:pt x="365" y="3622"/>
                    </a:cubicBezTo>
                    <a:lnTo>
                      <a:pt x="1881" y="338"/>
                    </a:lnTo>
                    <a:cubicBezTo>
                      <a:pt x="1881" y="225"/>
                      <a:pt x="1881" y="113"/>
                      <a:pt x="1769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5" name="Google Shape;255;p17"/>
          <p:cNvGrpSpPr/>
          <p:nvPr/>
        </p:nvGrpSpPr>
        <p:grpSpPr>
          <a:xfrm>
            <a:off x="3268050" y="2121750"/>
            <a:ext cx="2342850" cy="2699400"/>
            <a:chOff x="4342350" y="2043950"/>
            <a:chExt cx="2342850" cy="2699400"/>
          </a:xfrm>
        </p:grpSpPr>
        <p:sp>
          <p:nvSpPr>
            <p:cNvPr id="256" name="Google Shape;256;p17"/>
            <p:cNvSpPr/>
            <p:nvPr/>
          </p:nvSpPr>
          <p:spPr>
            <a:xfrm>
              <a:off x="4342350" y="2189925"/>
              <a:ext cx="2228450" cy="2506400"/>
            </a:xfrm>
            <a:custGeom>
              <a:rect b="b" l="l" r="r" t="t"/>
              <a:pathLst>
                <a:path extrusionOk="0" h="100256" w="89138">
                  <a:moveTo>
                    <a:pt x="25633" y="1"/>
                  </a:moveTo>
                  <a:lnTo>
                    <a:pt x="1" y="79789"/>
                  </a:lnTo>
                  <a:lnTo>
                    <a:pt x="63534" y="100256"/>
                  </a:lnTo>
                  <a:lnTo>
                    <a:pt x="89138" y="20496"/>
                  </a:lnTo>
                  <a:lnTo>
                    <a:pt x="25633" y="1"/>
                  </a:lnTo>
                  <a:close/>
                </a:path>
              </a:pathLst>
            </a:custGeom>
            <a:solidFill>
              <a:srgbClr val="7B1E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4550100" y="2295225"/>
              <a:ext cx="1912625" cy="1991925"/>
            </a:xfrm>
            <a:custGeom>
              <a:rect b="b" l="l" r="r" t="t"/>
              <a:pathLst>
                <a:path extrusionOk="0" h="79677" w="76505">
                  <a:moveTo>
                    <a:pt x="19765" y="0"/>
                  </a:moveTo>
                  <a:lnTo>
                    <a:pt x="1" y="61428"/>
                  </a:lnTo>
                  <a:lnTo>
                    <a:pt x="56740" y="79676"/>
                  </a:lnTo>
                  <a:lnTo>
                    <a:pt x="76504" y="18249"/>
                  </a:lnTo>
                  <a:lnTo>
                    <a:pt x="19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7"/>
            <p:cNvSpPr/>
            <p:nvPr/>
          </p:nvSpPr>
          <p:spPr>
            <a:xfrm>
              <a:off x="4366225" y="2415225"/>
              <a:ext cx="2318975" cy="2328125"/>
            </a:xfrm>
            <a:custGeom>
              <a:rect b="b" l="l" r="r" t="t"/>
              <a:pathLst>
                <a:path extrusionOk="0" h="93125" w="92759">
                  <a:moveTo>
                    <a:pt x="18108" y="1"/>
                  </a:moveTo>
                  <a:cubicBezTo>
                    <a:pt x="18108" y="113"/>
                    <a:pt x="17996" y="254"/>
                    <a:pt x="17996" y="254"/>
                  </a:cubicBezTo>
                  <a:cubicBezTo>
                    <a:pt x="17996" y="254"/>
                    <a:pt x="18108" y="113"/>
                    <a:pt x="18249" y="1"/>
                  </a:cubicBezTo>
                  <a:close/>
                  <a:moveTo>
                    <a:pt x="18698" y="1405"/>
                  </a:moveTo>
                  <a:cubicBezTo>
                    <a:pt x="18473" y="1517"/>
                    <a:pt x="18249" y="1517"/>
                    <a:pt x="17996" y="1657"/>
                  </a:cubicBezTo>
                  <a:cubicBezTo>
                    <a:pt x="17884" y="1882"/>
                    <a:pt x="17771" y="1994"/>
                    <a:pt x="17771" y="2107"/>
                  </a:cubicBezTo>
                  <a:cubicBezTo>
                    <a:pt x="17996" y="1994"/>
                    <a:pt x="18361" y="1882"/>
                    <a:pt x="18698" y="1882"/>
                  </a:cubicBezTo>
                  <a:lnTo>
                    <a:pt x="18698" y="1405"/>
                  </a:lnTo>
                  <a:close/>
                  <a:moveTo>
                    <a:pt x="19063" y="1994"/>
                  </a:moveTo>
                  <a:cubicBezTo>
                    <a:pt x="18586" y="2696"/>
                    <a:pt x="18249" y="3286"/>
                    <a:pt x="17884" y="3988"/>
                  </a:cubicBezTo>
                  <a:cubicBezTo>
                    <a:pt x="18108" y="3875"/>
                    <a:pt x="18473" y="3763"/>
                    <a:pt x="18810" y="3510"/>
                  </a:cubicBezTo>
                  <a:cubicBezTo>
                    <a:pt x="18951" y="3061"/>
                    <a:pt x="19175" y="2472"/>
                    <a:pt x="19400" y="1994"/>
                  </a:cubicBezTo>
                  <a:close/>
                  <a:moveTo>
                    <a:pt x="85853" y="2584"/>
                  </a:moveTo>
                  <a:lnTo>
                    <a:pt x="85853" y="2584"/>
                  </a:lnTo>
                  <a:cubicBezTo>
                    <a:pt x="85740" y="2808"/>
                    <a:pt x="85740" y="3173"/>
                    <a:pt x="85740" y="3398"/>
                  </a:cubicBezTo>
                  <a:cubicBezTo>
                    <a:pt x="85853" y="3763"/>
                    <a:pt x="86077" y="4100"/>
                    <a:pt x="86189" y="4465"/>
                  </a:cubicBezTo>
                  <a:cubicBezTo>
                    <a:pt x="86077" y="3988"/>
                    <a:pt x="85740" y="2921"/>
                    <a:pt x="85853" y="2584"/>
                  </a:cubicBezTo>
                  <a:close/>
                  <a:moveTo>
                    <a:pt x="21168" y="1882"/>
                  </a:moveTo>
                  <a:cubicBezTo>
                    <a:pt x="20467" y="2472"/>
                    <a:pt x="19652" y="3061"/>
                    <a:pt x="18810" y="3510"/>
                  </a:cubicBezTo>
                  <a:cubicBezTo>
                    <a:pt x="19063" y="3398"/>
                    <a:pt x="19400" y="3398"/>
                    <a:pt x="19652" y="3286"/>
                  </a:cubicBezTo>
                  <a:lnTo>
                    <a:pt x="19652" y="3988"/>
                  </a:lnTo>
                  <a:cubicBezTo>
                    <a:pt x="19765" y="3875"/>
                    <a:pt x="19989" y="3875"/>
                    <a:pt x="20214" y="3875"/>
                  </a:cubicBezTo>
                  <a:lnTo>
                    <a:pt x="20354" y="3875"/>
                  </a:lnTo>
                  <a:cubicBezTo>
                    <a:pt x="20102" y="4324"/>
                    <a:pt x="19877" y="4914"/>
                    <a:pt x="19765" y="5391"/>
                  </a:cubicBezTo>
                  <a:cubicBezTo>
                    <a:pt x="19877" y="5391"/>
                    <a:pt x="19989" y="5279"/>
                    <a:pt x="20102" y="5167"/>
                  </a:cubicBezTo>
                  <a:lnTo>
                    <a:pt x="21168" y="1882"/>
                  </a:lnTo>
                  <a:close/>
                  <a:moveTo>
                    <a:pt x="86189" y="4465"/>
                  </a:moveTo>
                  <a:lnTo>
                    <a:pt x="86189" y="4465"/>
                  </a:lnTo>
                  <a:cubicBezTo>
                    <a:pt x="86442" y="5504"/>
                    <a:pt x="86779" y="6683"/>
                    <a:pt x="87144" y="7722"/>
                  </a:cubicBezTo>
                  <a:cubicBezTo>
                    <a:pt x="87846" y="9939"/>
                    <a:pt x="88435" y="12045"/>
                    <a:pt x="88997" y="14291"/>
                  </a:cubicBezTo>
                  <a:cubicBezTo>
                    <a:pt x="89474" y="15807"/>
                    <a:pt x="89951" y="17323"/>
                    <a:pt x="90401" y="18839"/>
                  </a:cubicBezTo>
                  <a:cubicBezTo>
                    <a:pt x="90878" y="20608"/>
                    <a:pt x="91468" y="22236"/>
                    <a:pt x="91804" y="23977"/>
                  </a:cubicBezTo>
                  <a:cubicBezTo>
                    <a:pt x="91355" y="23640"/>
                    <a:pt x="90878" y="23275"/>
                    <a:pt x="90541" y="22826"/>
                  </a:cubicBezTo>
                  <a:cubicBezTo>
                    <a:pt x="90401" y="23050"/>
                    <a:pt x="90288" y="23275"/>
                    <a:pt x="90401" y="23528"/>
                  </a:cubicBezTo>
                  <a:cubicBezTo>
                    <a:pt x="90176" y="23528"/>
                    <a:pt x="89951" y="23415"/>
                    <a:pt x="89699" y="23163"/>
                  </a:cubicBezTo>
                  <a:cubicBezTo>
                    <a:pt x="89699" y="23864"/>
                    <a:pt x="89587" y="24566"/>
                    <a:pt x="89699" y="25156"/>
                  </a:cubicBezTo>
                  <a:cubicBezTo>
                    <a:pt x="89250" y="24566"/>
                    <a:pt x="88660" y="23864"/>
                    <a:pt x="88183" y="23163"/>
                  </a:cubicBezTo>
                  <a:cubicBezTo>
                    <a:pt x="87958" y="23640"/>
                    <a:pt x="87958" y="24117"/>
                    <a:pt x="87958" y="24566"/>
                  </a:cubicBezTo>
                  <a:cubicBezTo>
                    <a:pt x="87593" y="24229"/>
                    <a:pt x="87369" y="23864"/>
                    <a:pt x="87032" y="23640"/>
                  </a:cubicBezTo>
                  <a:cubicBezTo>
                    <a:pt x="86891" y="23752"/>
                    <a:pt x="86779" y="23977"/>
                    <a:pt x="86891" y="24117"/>
                  </a:cubicBezTo>
                  <a:cubicBezTo>
                    <a:pt x="86554" y="23864"/>
                    <a:pt x="86189" y="23640"/>
                    <a:pt x="85965" y="23415"/>
                  </a:cubicBezTo>
                  <a:lnTo>
                    <a:pt x="85965" y="23415"/>
                  </a:lnTo>
                  <a:cubicBezTo>
                    <a:pt x="85488" y="23864"/>
                    <a:pt x="86077" y="24679"/>
                    <a:pt x="85853" y="25268"/>
                  </a:cubicBezTo>
                  <a:lnTo>
                    <a:pt x="85740" y="25156"/>
                  </a:lnTo>
                  <a:lnTo>
                    <a:pt x="85740" y="25156"/>
                  </a:lnTo>
                  <a:cubicBezTo>
                    <a:pt x="85965" y="25858"/>
                    <a:pt x="86330" y="26560"/>
                    <a:pt x="86779" y="27149"/>
                  </a:cubicBezTo>
                  <a:cubicBezTo>
                    <a:pt x="87032" y="26560"/>
                    <a:pt x="86442" y="25746"/>
                    <a:pt x="86891" y="25268"/>
                  </a:cubicBezTo>
                  <a:lnTo>
                    <a:pt x="86891" y="25268"/>
                  </a:lnTo>
                  <a:cubicBezTo>
                    <a:pt x="87144" y="25521"/>
                    <a:pt x="87481" y="25746"/>
                    <a:pt x="87846" y="25970"/>
                  </a:cubicBezTo>
                  <a:cubicBezTo>
                    <a:pt x="87734" y="25858"/>
                    <a:pt x="87846" y="25633"/>
                    <a:pt x="87958" y="25521"/>
                  </a:cubicBezTo>
                  <a:cubicBezTo>
                    <a:pt x="88295" y="25746"/>
                    <a:pt x="88548" y="26082"/>
                    <a:pt x="88885" y="26447"/>
                  </a:cubicBezTo>
                  <a:cubicBezTo>
                    <a:pt x="88885" y="25970"/>
                    <a:pt x="88885" y="25521"/>
                    <a:pt x="89137" y="25044"/>
                  </a:cubicBezTo>
                  <a:cubicBezTo>
                    <a:pt x="89587" y="25746"/>
                    <a:pt x="90176" y="26447"/>
                    <a:pt x="90653" y="27037"/>
                  </a:cubicBezTo>
                  <a:cubicBezTo>
                    <a:pt x="90541" y="26447"/>
                    <a:pt x="90653" y="25746"/>
                    <a:pt x="90653" y="25044"/>
                  </a:cubicBezTo>
                  <a:cubicBezTo>
                    <a:pt x="90878" y="25268"/>
                    <a:pt x="91103" y="25381"/>
                    <a:pt x="91355" y="25381"/>
                  </a:cubicBezTo>
                  <a:cubicBezTo>
                    <a:pt x="91243" y="25156"/>
                    <a:pt x="91355" y="24931"/>
                    <a:pt x="91468" y="24679"/>
                  </a:cubicBezTo>
                  <a:cubicBezTo>
                    <a:pt x="91804" y="25156"/>
                    <a:pt x="92282" y="25521"/>
                    <a:pt x="92759" y="25858"/>
                  </a:cubicBezTo>
                  <a:cubicBezTo>
                    <a:pt x="92394" y="24117"/>
                    <a:pt x="91804" y="22461"/>
                    <a:pt x="91355" y="20720"/>
                  </a:cubicBezTo>
                  <a:cubicBezTo>
                    <a:pt x="90878" y="19204"/>
                    <a:pt x="90401" y="17660"/>
                    <a:pt x="89951" y="16144"/>
                  </a:cubicBezTo>
                  <a:cubicBezTo>
                    <a:pt x="89699" y="15217"/>
                    <a:pt x="89474" y="14291"/>
                    <a:pt x="89137" y="13336"/>
                  </a:cubicBezTo>
                  <a:cubicBezTo>
                    <a:pt x="88772" y="12045"/>
                    <a:pt x="88435" y="10894"/>
                    <a:pt x="88070" y="9603"/>
                  </a:cubicBezTo>
                  <a:cubicBezTo>
                    <a:pt x="87734" y="8536"/>
                    <a:pt x="87369" y="7385"/>
                    <a:pt x="87144" y="6318"/>
                  </a:cubicBezTo>
                  <a:cubicBezTo>
                    <a:pt x="86891" y="5616"/>
                    <a:pt x="86442" y="5026"/>
                    <a:pt x="86189" y="4465"/>
                  </a:cubicBezTo>
                  <a:close/>
                  <a:moveTo>
                    <a:pt x="84561" y="22713"/>
                  </a:moveTo>
                  <a:lnTo>
                    <a:pt x="70047" y="67745"/>
                  </a:lnTo>
                  <a:cubicBezTo>
                    <a:pt x="70187" y="67970"/>
                    <a:pt x="70187" y="68195"/>
                    <a:pt x="70187" y="68447"/>
                  </a:cubicBezTo>
                  <a:cubicBezTo>
                    <a:pt x="70187" y="68560"/>
                    <a:pt x="70299" y="68672"/>
                    <a:pt x="70299" y="68784"/>
                  </a:cubicBezTo>
                  <a:cubicBezTo>
                    <a:pt x="70411" y="70076"/>
                    <a:pt x="70299" y="71255"/>
                    <a:pt x="70047" y="72546"/>
                  </a:cubicBezTo>
                  <a:lnTo>
                    <a:pt x="72405" y="65527"/>
                  </a:lnTo>
                  <a:lnTo>
                    <a:pt x="78722" y="66229"/>
                  </a:lnTo>
                  <a:cubicBezTo>
                    <a:pt x="78834" y="66229"/>
                    <a:pt x="78834" y="66229"/>
                    <a:pt x="78834" y="66089"/>
                  </a:cubicBezTo>
                  <a:cubicBezTo>
                    <a:pt x="78834" y="65977"/>
                    <a:pt x="78834" y="65864"/>
                    <a:pt x="78722" y="65864"/>
                  </a:cubicBezTo>
                  <a:lnTo>
                    <a:pt x="72517" y="65162"/>
                  </a:lnTo>
                  <a:lnTo>
                    <a:pt x="73107" y="63422"/>
                  </a:lnTo>
                  <a:lnTo>
                    <a:pt x="75802" y="62130"/>
                  </a:lnTo>
                  <a:cubicBezTo>
                    <a:pt x="75914" y="62018"/>
                    <a:pt x="75914" y="61878"/>
                    <a:pt x="75914" y="61765"/>
                  </a:cubicBezTo>
                  <a:cubicBezTo>
                    <a:pt x="75802" y="61765"/>
                    <a:pt x="75802" y="61653"/>
                    <a:pt x="75661" y="61653"/>
                  </a:cubicBezTo>
                  <a:lnTo>
                    <a:pt x="75549" y="61765"/>
                  </a:lnTo>
                  <a:lnTo>
                    <a:pt x="73219" y="62945"/>
                  </a:lnTo>
                  <a:lnTo>
                    <a:pt x="74960" y="57442"/>
                  </a:lnTo>
                  <a:lnTo>
                    <a:pt x="76139" y="56263"/>
                  </a:lnTo>
                  <a:lnTo>
                    <a:pt x="76139" y="56038"/>
                  </a:lnTo>
                  <a:cubicBezTo>
                    <a:pt x="76026" y="55926"/>
                    <a:pt x="76026" y="55926"/>
                    <a:pt x="75914" y="55926"/>
                  </a:cubicBezTo>
                  <a:lnTo>
                    <a:pt x="75802" y="56038"/>
                  </a:lnTo>
                  <a:lnTo>
                    <a:pt x="75212" y="56628"/>
                  </a:lnTo>
                  <a:lnTo>
                    <a:pt x="85488" y="24819"/>
                  </a:lnTo>
                  <a:cubicBezTo>
                    <a:pt x="85151" y="24117"/>
                    <a:pt x="84786" y="23415"/>
                    <a:pt x="84561" y="22713"/>
                  </a:cubicBezTo>
                  <a:close/>
                  <a:moveTo>
                    <a:pt x="449" y="71255"/>
                  </a:moveTo>
                  <a:lnTo>
                    <a:pt x="0" y="72658"/>
                  </a:lnTo>
                  <a:lnTo>
                    <a:pt x="63505" y="93125"/>
                  </a:lnTo>
                  <a:lnTo>
                    <a:pt x="68895" y="76392"/>
                  </a:lnTo>
                  <a:lnTo>
                    <a:pt x="68895" y="76392"/>
                  </a:lnTo>
                  <a:cubicBezTo>
                    <a:pt x="68194" y="77908"/>
                    <a:pt x="67239" y="79200"/>
                    <a:pt x="66088" y="80267"/>
                  </a:cubicBezTo>
                  <a:lnTo>
                    <a:pt x="62579" y="91244"/>
                  </a:lnTo>
                  <a:lnTo>
                    <a:pt x="449" y="7125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7"/>
            <p:cNvSpPr/>
            <p:nvPr/>
          </p:nvSpPr>
          <p:spPr>
            <a:xfrm>
              <a:off x="5167050" y="2064300"/>
              <a:ext cx="169875" cy="204975"/>
            </a:xfrm>
            <a:custGeom>
              <a:rect b="b" l="l" r="r" t="t"/>
              <a:pathLst>
                <a:path extrusionOk="0" h="8199" w="6795">
                  <a:moveTo>
                    <a:pt x="1994" y="1"/>
                  </a:moveTo>
                  <a:cubicBezTo>
                    <a:pt x="1994" y="113"/>
                    <a:pt x="1881" y="253"/>
                    <a:pt x="1881" y="253"/>
                  </a:cubicBezTo>
                  <a:lnTo>
                    <a:pt x="1994" y="253"/>
                  </a:lnTo>
                  <a:lnTo>
                    <a:pt x="1994" y="1"/>
                  </a:lnTo>
                  <a:close/>
                  <a:moveTo>
                    <a:pt x="3622" y="815"/>
                  </a:moveTo>
                  <a:cubicBezTo>
                    <a:pt x="3397" y="955"/>
                    <a:pt x="3285" y="1067"/>
                    <a:pt x="3061" y="1180"/>
                  </a:cubicBezTo>
                  <a:cubicBezTo>
                    <a:pt x="2920" y="1180"/>
                    <a:pt x="2583" y="1292"/>
                    <a:pt x="2359" y="1292"/>
                  </a:cubicBezTo>
                  <a:cubicBezTo>
                    <a:pt x="2106" y="1517"/>
                    <a:pt x="1881" y="1882"/>
                    <a:pt x="1657" y="2106"/>
                  </a:cubicBezTo>
                  <a:cubicBezTo>
                    <a:pt x="2106" y="2106"/>
                    <a:pt x="2696" y="1882"/>
                    <a:pt x="3061" y="1517"/>
                  </a:cubicBezTo>
                  <a:lnTo>
                    <a:pt x="3061" y="1517"/>
                  </a:lnTo>
                  <a:cubicBezTo>
                    <a:pt x="2696" y="1994"/>
                    <a:pt x="2359" y="2359"/>
                    <a:pt x="1994" y="2808"/>
                  </a:cubicBezTo>
                  <a:lnTo>
                    <a:pt x="2218" y="2808"/>
                  </a:lnTo>
                  <a:cubicBezTo>
                    <a:pt x="2359" y="2808"/>
                    <a:pt x="2583" y="2696"/>
                    <a:pt x="2696" y="2696"/>
                  </a:cubicBezTo>
                  <a:cubicBezTo>
                    <a:pt x="2920" y="2583"/>
                    <a:pt x="3173" y="2471"/>
                    <a:pt x="3285" y="2471"/>
                  </a:cubicBezTo>
                  <a:cubicBezTo>
                    <a:pt x="3173" y="2359"/>
                    <a:pt x="3173" y="2218"/>
                    <a:pt x="3285" y="2106"/>
                  </a:cubicBezTo>
                  <a:lnTo>
                    <a:pt x="2808" y="2106"/>
                  </a:lnTo>
                  <a:cubicBezTo>
                    <a:pt x="3061" y="1769"/>
                    <a:pt x="3397" y="1292"/>
                    <a:pt x="3622" y="815"/>
                  </a:cubicBezTo>
                  <a:close/>
                  <a:moveTo>
                    <a:pt x="5278" y="3875"/>
                  </a:moveTo>
                  <a:lnTo>
                    <a:pt x="5278" y="3875"/>
                  </a:lnTo>
                  <a:cubicBezTo>
                    <a:pt x="4801" y="4099"/>
                    <a:pt x="4212" y="4324"/>
                    <a:pt x="3622" y="4577"/>
                  </a:cubicBezTo>
                  <a:cubicBezTo>
                    <a:pt x="3622" y="4577"/>
                    <a:pt x="3510" y="4689"/>
                    <a:pt x="3397" y="4689"/>
                  </a:cubicBezTo>
                  <a:cubicBezTo>
                    <a:pt x="3173" y="4801"/>
                    <a:pt x="3061" y="5026"/>
                    <a:pt x="2808" y="5166"/>
                  </a:cubicBezTo>
                  <a:cubicBezTo>
                    <a:pt x="1881" y="5868"/>
                    <a:pt x="1067" y="6570"/>
                    <a:pt x="113" y="7272"/>
                  </a:cubicBezTo>
                  <a:cubicBezTo>
                    <a:pt x="113" y="7384"/>
                    <a:pt x="0" y="7384"/>
                    <a:pt x="0" y="7384"/>
                  </a:cubicBezTo>
                  <a:lnTo>
                    <a:pt x="2359" y="8198"/>
                  </a:lnTo>
                  <a:cubicBezTo>
                    <a:pt x="2808" y="7721"/>
                    <a:pt x="3285" y="7384"/>
                    <a:pt x="3762" y="7019"/>
                  </a:cubicBezTo>
                  <a:cubicBezTo>
                    <a:pt x="4324" y="6570"/>
                    <a:pt x="4689" y="5980"/>
                    <a:pt x="5278" y="5503"/>
                  </a:cubicBezTo>
                  <a:cubicBezTo>
                    <a:pt x="5615" y="5279"/>
                    <a:pt x="6317" y="4577"/>
                    <a:pt x="6794" y="4464"/>
                  </a:cubicBezTo>
                  <a:lnTo>
                    <a:pt x="6794" y="4464"/>
                  </a:lnTo>
                  <a:cubicBezTo>
                    <a:pt x="6205" y="4577"/>
                    <a:pt x="5615" y="4801"/>
                    <a:pt x="5026" y="4914"/>
                  </a:cubicBezTo>
                  <a:cubicBezTo>
                    <a:pt x="5026" y="4801"/>
                    <a:pt x="5278" y="4464"/>
                    <a:pt x="5278" y="4464"/>
                  </a:cubicBezTo>
                  <a:lnTo>
                    <a:pt x="4913" y="4464"/>
                  </a:lnTo>
                  <a:cubicBezTo>
                    <a:pt x="4801" y="4212"/>
                    <a:pt x="5278" y="4099"/>
                    <a:pt x="5278" y="387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7"/>
            <p:cNvSpPr/>
            <p:nvPr/>
          </p:nvSpPr>
          <p:spPr>
            <a:xfrm>
              <a:off x="5600100" y="3698950"/>
              <a:ext cx="105300" cy="102500"/>
            </a:xfrm>
            <a:custGeom>
              <a:rect b="b" l="l" r="r" t="t"/>
              <a:pathLst>
                <a:path extrusionOk="0" h="4100" w="4212">
                  <a:moveTo>
                    <a:pt x="1039" y="1"/>
                  </a:moveTo>
                  <a:lnTo>
                    <a:pt x="1180" y="1404"/>
                  </a:lnTo>
                  <a:lnTo>
                    <a:pt x="0" y="2359"/>
                  </a:lnTo>
                  <a:lnTo>
                    <a:pt x="1404" y="2696"/>
                  </a:lnTo>
                  <a:lnTo>
                    <a:pt x="1994" y="4100"/>
                  </a:lnTo>
                  <a:lnTo>
                    <a:pt x="2696" y="2808"/>
                  </a:lnTo>
                  <a:lnTo>
                    <a:pt x="4212" y="2696"/>
                  </a:lnTo>
                  <a:lnTo>
                    <a:pt x="3285" y="1657"/>
                  </a:lnTo>
                  <a:lnTo>
                    <a:pt x="3622" y="253"/>
                  </a:lnTo>
                  <a:lnTo>
                    <a:pt x="2331" y="703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7"/>
            <p:cNvSpPr/>
            <p:nvPr/>
          </p:nvSpPr>
          <p:spPr>
            <a:xfrm>
              <a:off x="6134925" y="3131850"/>
              <a:ext cx="105300" cy="102500"/>
            </a:xfrm>
            <a:custGeom>
              <a:rect b="b" l="l" r="r" t="t"/>
              <a:pathLst>
                <a:path extrusionOk="0" h="4100" w="4212">
                  <a:moveTo>
                    <a:pt x="1180" y="0"/>
                  </a:moveTo>
                  <a:lnTo>
                    <a:pt x="1180" y="1404"/>
                  </a:lnTo>
                  <a:lnTo>
                    <a:pt x="0" y="2330"/>
                  </a:lnTo>
                  <a:lnTo>
                    <a:pt x="1404" y="2695"/>
                  </a:lnTo>
                  <a:lnTo>
                    <a:pt x="1881" y="4099"/>
                  </a:lnTo>
                  <a:lnTo>
                    <a:pt x="2696" y="2920"/>
                  </a:lnTo>
                  <a:lnTo>
                    <a:pt x="4212" y="2920"/>
                  </a:lnTo>
                  <a:lnTo>
                    <a:pt x="3285" y="1769"/>
                  </a:lnTo>
                  <a:lnTo>
                    <a:pt x="3762" y="365"/>
                  </a:lnTo>
                  <a:lnTo>
                    <a:pt x="2359" y="814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7"/>
            <p:cNvSpPr/>
            <p:nvPr/>
          </p:nvSpPr>
          <p:spPr>
            <a:xfrm>
              <a:off x="5009125" y="3605600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366" y="1"/>
                  </a:moveTo>
                  <a:lnTo>
                    <a:pt x="478" y="703"/>
                  </a:lnTo>
                  <a:lnTo>
                    <a:pt x="1" y="1180"/>
                  </a:lnTo>
                  <a:lnTo>
                    <a:pt x="590" y="1292"/>
                  </a:lnTo>
                  <a:lnTo>
                    <a:pt x="815" y="1882"/>
                  </a:lnTo>
                  <a:lnTo>
                    <a:pt x="1180" y="1292"/>
                  </a:lnTo>
                  <a:lnTo>
                    <a:pt x="1882" y="1180"/>
                  </a:lnTo>
                  <a:lnTo>
                    <a:pt x="1404" y="703"/>
                  </a:lnTo>
                  <a:lnTo>
                    <a:pt x="1517" y="113"/>
                  </a:lnTo>
                  <a:lnTo>
                    <a:pt x="1517" y="113"/>
                  </a:lnTo>
                  <a:lnTo>
                    <a:pt x="955" y="366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>
              <a:off x="5793125" y="3465225"/>
              <a:ext cx="47025" cy="49875"/>
            </a:xfrm>
            <a:custGeom>
              <a:rect b="b" l="l" r="r" t="t"/>
              <a:pathLst>
                <a:path extrusionOk="0" h="1995" w="1881">
                  <a:moveTo>
                    <a:pt x="702" y="1"/>
                  </a:moveTo>
                  <a:lnTo>
                    <a:pt x="590" y="703"/>
                  </a:lnTo>
                  <a:lnTo>
                    <a:pt x="0" y="1068"/>
                  </a:lnTo>
                  <a:lnTo>
                    <a:pt x="702" y="1292"/>
                  </a:lnTo>
                  <a:lnTo>
                    <a:pt x="814" y="1994"/>
                  </a:lnTo>
                  <a:lnTo>
                    <a:pt x="1179" y="1517"/>
                  </a:lnTo>
                  <a:lnTo>
                    <a:pt x="1881" y="1517"/>
                  </a:lnTo>
                  <a:lnTo>
                    <a:pt x="1516" y="927"/>
                  </a:lnTo>
                  <a:lnTo>
                    <a:pt x="1881" y="366"/>
                  </a:lnTo>
                  <a:lnTo>
                    <a:pt x="1179" y="478"/>
                  </a:lnTo>
                  <a:lnTo>
                    <a:pt x="70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>
              <a:off x="5722925" y="2790025"/>
              <a:ext cx="47050" cy="46350"/>
            </a:xfrm>
            <a:custGeom>
              <a:rect b="b" l="l" r="r" t="t"/>
              <a:pathLst>
                <a:path extrusionOk="0" h="1854" w="1882">
                  <a:moveTo>
                    <a:pt x="1180" y="1"/>
                  </a:moveTo>
                  <a:lnTo>
                    <a:pt x="702" y="450"/>
                  </a:lnTo>
                  <a:lnTo>
                    <a:pt x="1" y="450"/>
                  </a:lnTo>
                  <a:lnTo>
                    <a:pt x="337" y="927"/>
                  </a:lnTo>
                  <a:lnTo>
                    <a:pt x="113" y="1629"/>
                  </a:lnTo>
                  <a:lnTo>
                    <a:pt x="702" y="1405"/>
                  </a:lnTo>
                  <a:lnTo>
                    <a:pt x="1180" y="1854"/>
                  </a:lnTo>
                  <a:lnTo>
                    <a:pt x="1292" y="1264"/>
                  </a:lnTo>
                  <a:lnTo>
                    <a:pt x="1882" y="927"/>
                  </a:lnTo>
                  <a:lnTo>
                    <a:pt x="1292" y="703"/>
                  </a:lnTo>
                  <a:lnTo>
                    <a:pt x="1180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7"/>
            <p:cNvSpPr/>
            <p:nvPr/>
          </p:nvSpPr>
          <p:spPr>
            <a:xfrm>
              <a:off x="5216875" y="2439100"/>
              <a:ext cx="47050" cy="46350"/>
            </a:xfrm>
            <a:custGeom>
              <a:rect b="b" l="l" r="r" t="t"/>
              <a:pathLst>
                <a:path extrusionOk="0" h="1854" w="1882">
                  <a:moveTo>
                    <a:pt x="590" y="0"/>
                  </a:moveTo>
                  <a:lnTo>
                    <a:pt x="590" y="702"/>
                  </a:lnTo>
                  <a:lnTo>
                    <a:pt x="1" y="1039"/>
                  </a:lnTo>
                  <a:lnTo>
                    <a:pt x="590" y="1264"/>
                  </a:lnTo>
                  <a:lnTo>
                    <a:pt x="703" y="1853"/>
                  </a:lnTo>
                  <a:lnTo>
                    <a:pt x="1180" y="1404"/>
                  </a:lnTo>
                  <a:lnTo>
                    <a:pt x="1882" y="1517"/>
                  </a:lnTo>
                  <a:lnTo>
                    <a:pt x="1882" y="1517"/>
                  </a:lnTo>
                  <a:lnTo>
                    <a:pt x="1517" y="927"/>
                  </a:lnTo>
                  <a:lnTo>
                    <a:pt x="1769" y="337"/>
                  </a:lnTo>
                  <a:lnTo>
                    <a:pt x="1769" y="337"/>
                  </a:lnTo>
                  <a:lnTo>
                    <a:pt x="1180" y="450"/>
                  </a:lnTo>
                  <a:lnTo>
                    <a:pt x="5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7"/>
            <p:cNvSpPr/>
            <p:nvPr/>
          </p:nvSpPr>
          <p:spPr>
            <a:xfrm>
              <a:off x="6003675" y="3991625"/>
              <a:ext cx="26000" cy="24600"/>
            </a:xfrm>
            <a:custGeom>
              <a:rect b="b" l="l" r="r" t="t"/>
              <a:pathLst>
                <a:path extrusionOk="0" h="984" w="1040">
                  <a:moveTo>
                    <a:pt x="702" y="1"/>
                  </a:moveTo>
                  <a:cubicBezTo>
                    <a:pt x="478" y="1"/>
                    <a:pt x="113" y="113"/>
                    <a:pt x="113" y="366"/>
                  </a:cubicBezTo>
                  <a:cubicBezTo>
                    <a:pt x="0" y="590"/>
                    <a:pt x="113" y="927"/>
                    <a:pt x="337" y="927"/>
                  </a:cubicBezTo>
                  <a:cubicBezTo>
                    <a:pt x="407" y="966"/>
                    <a:pt x="484" y="984"/>
                    <a:pt x="558" y="984"/>
                  </a:cubicBezTo>
                  <a:cubicBezTo>
                    <a:pt x="751" y="984"/>
                    <a:pt x="927" y="865"/>
                    <a:pt x="927" y="703"/>
                  </a:cubicBezTo>
                  <a:cubicBezTo>
                    <a:pt x="1039" y="366"/>
                    <a:pt x="927" y="113"/>
                    <a:pt x="702" y="1"/>
                  </a:cubicBezTo>
                  <a:close/>
                </a:path>
              </a:pathLst>
            </a:custGeom>
            <a:solidFill>
              <a:srgbClr val="A672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>
              <a:off x="5415500" y="3096000"/>
              <a:ext cx="26700" cy="25300"/>
            </a:xfrm>
            <a:custGeom>
              <a:rect b="b" l="l" r="r" t="t"/>
              <a:pathLst>
                <a:path extrusionOk="0" h="1012" w="1068">
                  <a:moveTo>
                    <a:pt x="530" y="1"/>
                  </a:moveTo>
                  <a:cubicBezTo>
                    <a:pt x="287" y="1"/>
                    <a:pt x="116" y="189"/>
                    <a:pt x="1" y="396"/>
                  </a:cubicBezTo>
                  <a:cubicBezTo>
                    <a:pt x="1" y="620"/>
                    <a:pt x="141" y="845"/>
                    <a:pt x="366" y="957"/>
                  </a:cubicBezTo>
                  <a:cubicBezTo>
                    <a:pt x="424" y="994"/>
                    <a:pt x="492" y="1011"/>
                    <a:pt x="561" y="1011"/>
                  </a:cubicBezTo>
                  <a:cubicBezTo>
                    <a:pt x="756" y="1011"/>
                    <a:pt x="955" y="869"/>
                    <a:pt x="955" y="620"/>
                  </a:cubicBezTo>
                  <a:cubicBezTo>
                    <a:pt x="1068" y="396"/>
                    <a:pt x="955" y="143"/>
                    <a:pt x="703" y="31"/>
                  </a:cubicBezTo>
                  <a:cubicBezTo>
                    <a:pt x="641" y="10"/>
                    <a:pt x="584" y="1"/>
                    <a:pt x="5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>
              <a:off x="6061925" y="3066175"/>
              <a:ext cx="26700" cy="24975"/>
            </a:xfrm>
            <a:custGeom>
              <a:rect b="b" l="l" r="r" t="t"/>
              <a:pathLst>
                <a:path extrusionOk="0" h="999" w="1068">
                  <a:moveTo>
                    <a:pt x="527" y="1"/>
                  </a:moveTo>
                  <a:cubicBezTo>
                    <a:pt x="366" y="1"/>
                    <a:pt x="216" y="111"/>
                    <a:pt x="113" y="297"/>
                  </a:cubicBezTo>
                  <a:cubicBezTo>
                    <a:pt x="1" y="634"/>
                    <a:pt x="113" y="887"/>
                    <a:pt x="478" y="999"/>
                  </a:cubicBezTo>
                  <a:cubicBezTo>
                    <a:pt x="702" y="999"/>
                    <a:pt x="955" y="887"/>
                    <a:pt x="1067" y="634"/>
                  </a:cubicBezTo>
                  <a:cubicBezTo>
                    <a:pt x="1067" y="409"/>
                    <a:pt x="955" y="44"/>
                    <a:pt x="702" y="44"/>
                  </a:cubicBezTo>
                  <a:cubicBezTo>
                    <a:pt x="643" y="15"/>
                    <a:pt x="584" y="1"/>
                    <a:pt x="527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7"/>
            <p:cNvSpPr/>
            <p:nvPr/>
          </p:nvSpPr>
          <p:spPr>
            <a:xfrm>
              <a:off x="5026675" y="3882375"/>
              <a:ext cx="14750" cy="13125"/>
            </a:xfrm>
            <a:custGeom>
              <a:rect b="b" l="l" r="r" t="t"/>
              <a:pathLst>
                <a:path extrusionOk="0" h="525" w="590">
                  <a:moveTo>
                    <a:pt x="261" y="1"/>
                  </a:moveTo>
                  <a:cubicBezTo>
                    <a:pt x="173" y="1"/>
                    <a:pt x="80" y="80"/>
                    <a:pt x="0" y="160"/>
                  </a:cubicBezTo>
                  <a:cubicBezTo>
                    <a:pt x="0" y="272"/>
                    <a:pt x="0" y="384"/>
                    <a:pt x="253" y="525"/>
                  </a:cubicBezTo>
                  <a:cubicBezTo>
                    <a:pt x="365" y="525"/>
                    <a:pt x="478" y="384"/>
                    <a:pt x="478" y="272"/>
                  </a:cubicBezTo>
                  <a:cubicBezTo>
                    <a:pt x="590" y="160"/>
                    <a:pt x="478" y="47"/>
                    <a:pt x="365" y="47"/>
                  </a:cubicBezTo>
                  <a:cubicBezTo>
                    <a:pt x="333" y="14"/>
                    <a:pt x="297" y="1"/>
                    <a:pt x="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7"/>
            <p:cNvSpPr/>
            <p:nvPr/>
          </p:nvSpPr>
          <p:spPr>
            <a:xfrm>
              <a:off x="5372000" y="3814525"/>
              <a:ext cx="795225" cy="709600"/>
            </a:xfrm>
            <a:custGeom>
              <a:rect b="b" l="l" r="r" t="t"/>
              <a:pathLst>
                <a:path extrusionOk="0" h="28384" w="31809">
                  <a:moveTo>
                    <a:pt x="15951" y="0"/>
                  </a:moveTo>
                  <a:cubicBezTo>
                    <a:pt x="9918" y="0"/>
                    <a:pt x="4330" y="3824"/>
                    <a:pt x="2330" y="9892"/>
                  </a:cubicBezTo>
                  <a:cubicBezTo>
                    <a:pt x="0" y="17388"/>
                    <a:pt x="4099" y="25333"/>
                    <a:pt x="11567" y="27664"/>
                  </a:cubicBezTo>
                  <a:cubicBezTo>
                    <a:pt x="13047" y="28151"/>
                    <a:pt x="14545" y="28383"/>
                    <a:pt x="16013" y="28383"/>
                  </a:cubicBezTo>
                  <a:cubicBezTo>
                    <a:pt x="21983" y="28383"/>
                    <a:pt x="27474" y="24555"/>
                    <a:pt x="29366" y="18539"/>
                  </a:cubicBezTo>
                  <a:cubicBezTo>
                    <a:pt x="31809" y="11071"/>
                    <a:pt x="27710" y="3098"/>
                    <a:pt x="20242" y="656"/>
                  </a:cubicBezTo>
                  <a:cubicBezTo>
                    <a:pt x="18814" y="212"/>
                    <a:pt x="17371" y="0"/>
                    <a:pt x="15951" y="0"/>
                  </a:cubicBezTo>
                  <a:close/>
                </a:path>
              </a:pathLst>
            </a:custGeom>
            <a:solidFill>
              <a:srgbClr val="7F5D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>
              <a:off x="5430250" y="3851250"/>
              <a:ext cx="184625" cy="207800"/>
            </a:xfrm>
            <a:custGeom>
              <a:rect b="b" l="l" r="r" t="t"/>
              <a:pathLst>
                <a:path extrusionOk="0" h="8312" w="7385">
                  <a:moveTo>
                    <a:pt x="0" y="8311"/>
                  </a:moveTo>
                  <a:lnTo>
                    <a:pt x="0" y="8311"/>
                  </a:lnTo>
                  <a:lnTo>
                    <a:pt x="0" y="8311"/>
                  </a:lnTo>
                  <a:close/>
                  <a:moveTo>
                    <a:pt x="113" y="8311"/>
                  </a:moveTo>
                  <a:lnTo>
                    <a:pt x="113" y="8311"/>
                  </a:lnTo>
                  <a:lnTo>
                    <a:pt x="113" y="8311"/>
                  </a:lnTo>
                  <a:close/>
                  <a:moveTo>
                    <a:pt x="113" y="8311"/>
                  </a:moveTo>
                  <a:lnTo>
                    <a:pt x="113" y="8311"/>
                  </a:lnTo>
                  <a:lnTo>
                    <a:pt x="113" y="8311"/>
                  </a:lnTo>
                  <a:close/>
                  <a:moveTo>
                    <a:pt x="113" y="8199"/>
                  </a:moveTo>
                  <a:lnTo>
                    <a:pt x="113" y="8199"/>
                  </a:lnTo>
                  <a:lnTo>
                    <a:pt x="113" y="8199"/>
                  </a:lnTo>
                  <a:close/>
                  <a:moveTo>
                    <a:pt x="113" y="8199"/>
                  </a:moveTo>
                  <a:lnTo>
                    <a:pt x="113" y="8199"/>
                  </a:lnTo>
                  <a:lnTo>
                    <a:pt x="113" y="8199"/>
                  </a:lnTo>
                  <a:close/>
                  <a:moveTo>
                    <a:pt x="113" y="8199"/>
                  </a:moveTo>
                  <a:lnTo>
                    <a:pt x="113" y="8199"/>
                  </a:lnTo>
                  <a:lnTo>
                    <a:pt x="113" y="8199"/>
                  </a:lnTo>
                  <a:close/>
                  <a:moveTo>
                    <a:pt x="113" y="8086"/>
                  </a:moveTo>
                  <a:lnTo>
                    <a:pt x="113" y="8086"/>
                  </a:lnTo>
                  <a:lnTo>
                    <a:pt x="113" y="8086"/>
                  </a:lnTo>
                  <a:close/>
                  <a:moveTo>
                    <a:pt x="590" y="6907"/>
                  </a:moveTo>
                  <a:lnTo>
                    <a:pt x="590" y="6907"/>
                  </a:lnTo>
                  <a:lnTo>
                    <a:pt x="590" y="6907"/>
                  </a:lnTo>
                  <a:close/>
                  <a:moveTo>
                    <a:pt x="702" y="6795"/>
                  </a:moveTo>
                  <a:lnTo>
                    <a:pt x="702" y="6795"/>
                  </a:lnTo>
                  <a:lnTo>
                    <a:pt x="702" y="6795"/>
                  </a:lnTo>
                  <a:close/>
                  <a:moveTo>
                    <a:pt x="702" y="6795"/>
                  </a:moveTo>
                  <a:lnTo>
                    <a:pt x="702" y="6795"/>
                  </a:lnTo>
                  <a:lnTo>
                    <a:pt x="702" y="6795"/>
                  </a:lnTo>
                  <a:close/>
                  <a:moveTo>
                    <a:pt x="702" y="6683"/>
                  </a:moveTo>
                  <a:lnTo>
                    <a:pt x="702" y="6683"/>
                  </a:lnTo>
                  <a:lnTo>
                    <a:pt x="702" y="6683"/>
                  </a:lnTo>
                  <a:close/>
                  <a:moveTo>
                    <a:pt x="702" y="6683"/>
                  </a:moveTo>
                  <a:lnTo>
                    <a:pt x="702" y="6683"/>
                  </a:lnTo>
                  <a:lnTo>
                    <a:pt x="702" y="6683"/>
                  </a:lnTo>
                  <a:close/>
                  <a:moveTo>
                    <a:pt x="702" y="6542"/>
                  </a:moveTo>
                  <a:lnTo>
                    <a:pt x="702" y="6542"/>
                  </a:lnTo>
                  <a:lnTo>
                    <a:pt x="702" y="6542"/>
                  </a:lnTo>
                  <a:close/>
                  <a:moveTo>
                    <a:pt x="815" y="6542"/>
                  </a:moveTo>
                  <a:lnTo>
                    <a:pt x="815" y="6542"/>
                  </a:lnTo>
                  <a:lnTo>
                    <a:pt x="815" y="6542"/>
                  </a:lnTo>
                  <a:close/>
                  <a:moveTo>
                    <a:pt x="815" y="6542"/>
                  </a:moveTo>
                  <a:lnTo>
                    <a:pt x="815" y="6542"/>
                  </a:lnTo>
                  <a:lnTo>
                    <a:pt x="815" y="6542"/>
                  </a:lnTo>
                  <a:close/>
                  <a:moveTo>
                    <a:pt x="815" y="6430"/>
                  </a:moveTo>
                  <a:lnTo>
                    <a:pt x="815" y="6430"/>
                  </a:lnTo>
                  <a:lnTo>
                    <a:pt x="815" y="6430"/>
                  </a:lnTo>
                  <a:close/>
                  <a:moveTo>
                    <a:pt x="815" y="6430"/>
                  </a:moveTo>
                  <a:lnTo>
                    <a:pt x="815" y="6430"/>
                  </a:lnTo>
                  <a:lnTo>
                    <a:pt x="815" y="6430"/>
                  </a:lnTo>
                  <a:close/>
                  <a:moveTo>
                    <a:pt x="815" y="6430"/>
                  </a:moveTo>
                  <a:lnTo>
                    <a:pt x="815" y="6430"/>
                  </a:lnTo>
                  <a:lnTo>
                    <a:pt x="815" y="6430"/>
                  </a:lnTo>
                  <a:close/>
                  <a:moveTo>
                    <a:pt x="815" y="6430"/>
                  </a:moveTo>
                  <a:lnTo>
                    <a:pt x="815" y="6430"/>
                  </a:lnTo>
                  <a:lnTo>
                    <a:pt x="815" y="6430"/>
                  </a:lnTo>
                  <a:close/>
                  <a:moveTo>
                    <a:pt x="815" y="6318"/>
                  </a:moveTo>
                  <a:lnTo>
                    <a:pt x="815" y="6430"/>
                  </a:lnTo>
                  <a:lnTo>
                    <a:pt x="815" y="6318"/>
                  </a:lnTo>
                  <a:close/>
                  <a:moveTo>
                    <a:pt x="815" y="6318"/>
                  </a:moveTo>
                  <a:lnTo>
                    <a:pt x="815" y="6318"/>
                  </a:lnTo>
                  <a:lnTo>
                    <a:pt x="815" y="6318"/>
                  </a:lnTo>
                  <a:close/>
                  <a:moveTo>
                    <a:pt x="955" y="6318"/>
                  </a:moveTo>
                  <a:lnTo>
                    <a:pt x="955" y="6318"/>
                  </a:lnTo>
                  <a:lnTo>
                    <a:pt x="955" y="6318"/>
                  </a:lnTo>
                  <a:close/>
                  <a:moveTo>
                    <a:pt x="955" y="6318"/>
                  </a:moveTo>
                  <a:lnTo>
                    <a:pt x="955" y="6318"/>
                  </a:lnTo>
                  <a:lnTo>
                    <a:pt x="955" y="6318"/>
                  </a:lnTo>
                  <a:close/>
                  <a:moveTo>
                    <a:pt x="955" y="6205"/>
                  </a:moveTo>
                  <a:lnTo>
                    <a:pt x="955" y="6318"/>
                  </a:lnTo>
                  <a:lnTo>
                    <a:pt x="955" y="6205"/>
                  </a:lnTo>
                  <a:close/>
                  <a:moveTo>
                    <a:pt x="955" y="6205"/>
                  </a:moveTo>
                  <a:lnTo>
                    <a:pt x="955" y="6205"/>
                  </a:lnTo>
                  <a:lnTo>
                    <a:pt x="955" y="6205"/>
                  </a:lnTo>
                  <a:close/>
                  <a:moveTo>
                    <a:pt x="955" y="6205"/>
                  </a:moveTo>
                  <a:lnTo>
                    <a:pt x="955" y="6205"/>
                  </a:lnTo>
                  <a:lnTo>
                    <a:pt x="955" y="6205"/>
                  </a:lnTo>
                  <a:close/>
                  <a:moveTo>
                    <a:pt x="955" y="6205"/>
                  </a:moveTo>
                  <a:lnTo>
                    <a:pt x="955" y="6205"/>
                  </a:lnTo>
                  <a:lnTo>
                    <a:pt x="955" y="6205"/>
                  </a:lnTo>
                  <a:close/>
                  <a:moveTo>
                    <a:pt x="955" y="6205"/>
                  </a:moveTo>
                  <a:lnTo>
                    <a:pt x="955" y="6205"/>
                  </a:lnTo>
                  <a:lnTo>
                    <a:pt x="955" y="6205"/>
                  </a:lnTo>
                  <a:close/>
                  <a:moveTo>
                    <a:pt x="955" y="6093"/>
                  </a:moveTo>
                  <a:lnTo>
                    <a:pt x="955" y="6093"/>
                  </a:lnTo>
                  <a:lnTo>
                    <a:pt x="955" y="6093"/>
                  </a:lnTo>
                  <a:close/>
                  <a:moveTo>
                    <a:pt x="1067" y="6093"/>
                  </a:moveTo>
                  <a:lnTo>
                    <a:pt x="1067" y="6093"/>
                  </a:lnTo>
                  <a:lnTo>
                    <a:pt x="1067" y="6093"/>
                  </a:lnTo>
                  <a:close/>
                  <a:moveTo>
                    <a:pt x="1067" y="6093"/>
                  </a:moveTo>
                  <a:lnTo>
                    <a:pt x="1067" y="6093"/>
                  </a:lnTo>
                  <a:lnTo>
                    <a:pt x="1067" y="6093"/>
                  </a:lnTo>
                  <a:close/>
                  <a:moveTo>
                    <a:pt x="1067" y="6093"/>
                  </a:moveTo>
                  <a:lnTo>
                    <a:pt x="1067" y="6093"/>
                  </a:lnTo>
                  <a:lnTo>
                    <a:pt x="1067" y="6093"/>
                  </a:lnTo>
                  <a:close/>
                  <a:moveTo>
                    <a:pt x="1067" y="5981"/>
                  </a:moveTo>
                  <a:lnTo>
                    <a:pt x="1067" y="5981"/>
                  </a:lnTo>
                  <a:lnTo>
                    <a:pt x="1067" y="5981"/>
                  </a:lnTo>
                  <a:close/>
                  <a:moveTo>
                    <a:pt x="1067" y="5981"/>
                  </a:moveTo>
                  <a:lnTo>
                    <a:pt x="1067" y="5981"/>
                  </a:lnTo>
                  <a:lnTo>
                    <a:pt x="1067" y="5981"/>
                  </a:lnTo>
                  <a:close/>
                  <a:moveTo>
                    <a:pt x="1067" y="5981"/>
                  </a:moveTo>
                  <a:lnTo>
                    <a:pt x="1067" y="5981"/>
                  </a:lnTo>
                  <a:lnTo>
                    <a:pt x="1067" y="5981"/>
                  </a:lnTo>
                  <a:close/>
                  <a:moveTo>
                    <a:pt x="1067" y="5981"/>
                  </a:moveTo>
                  <a:lnTo>
                    <a:pt x="1067" y="5981"/>
                  </a:lnTo>
                  <a:lnTo>
                    <a:pt x="1067" y="5981"/>
                  </a:lnTo>
                  <a:close/>
                  <a:moveTo>
                    <a:pt x="1180" y="5840"/>
                  </a:moveTo>
                  <a:lnTo>
                    <a:pt x="1067" y="5840"/>
                  </a:lnTo>
                  <a:lnTo>
                    <a:pt x="1180" y="5840"/>
                  </a:lnTo>
                  <a:close/>
                  <a:moveTo>
                    <a:pt x="1180" y="5840"/>
                  </a:moveTo>
                  <a:lnTo>
                    <a:pt x="1180" y="5840"/>
                  </a:lnTo>
                  <a:lnTo>
                    <a:pt x="1180" y="5840"/>
                  </a:lnTo>
                  <a:close/>
                  <a:moveTo>
                    <a:pt x="1180" y="5840"/>
                  </a:moveTo>
                  <a:lnTo>
                    <a:pt x="1180" y="5840"/>
                  </a:lnTo>
                  <a:lnTo>
                    <a:pt x="1180" y="5840"/>
                  </a:lnTo>
                  <a:close/>
                  <a:moveTo>
                    <a:pt x="1180" y="5840"/>
                  </a:moveTo>
                  <a:lnTo>
                    <a:pt x="1180" y="5840"/>
                  </a:lnTo>
                  <a:lnTo>
                    <a:pt x="1180" y="5840"/>
                  </a:lnTo>
                  <a:close/>
                  <a:moveTo>
                    <a:pt x="1180" y="5728"/>
                  </a:moveTo>
                  <a:lnTo>
                    <a:pt x="1180" y="5840"/>
                  </a:lnTo>
                  <a:lnTo>
                    <a:pt x="1180" y="5728"/>
                  </a:lnTo>
                  <a:close/>
                  <a:moveTo>
                    <a:pt x="1180" y="5728"/>
                  </a:moveTo>
                  <a:lnTo>
                    <a:pt x="1180" y="5728"/>
                  </a:lnTo>
                  <a:lnTo>
                    <a:pt x="1180" y="5728"/>
                  </a:lnTo>
                  <a:close/>
                  <a:moveTo>
                    <a:pt x="1180" y="5728"/>
                  </a:moveTo>
                  <a:lnTo>
                    <a:pt x="1180" y="5728"/>
                  </a:lnTo>
                  <a:lnTo>
                    <a:pt x="1180" y="5728"/>
                  </a:lnTo>
                  <a:close/>
                  <a:moveTo>
                    <a:pt x="1180" y="5728"/>
                  </a:moveTo>
                  <a:lnTo>
                    <a:pt x="1180" y="5728"/>
                  </a:lnTo>
                  <a:lnTo>
                    <a:pt x="1180" y="5728"/>
                  </a:lnTo>
                  <a:close/>
                  <a:moveTo>
                    <a:pt x="1292" y="5616"/>
                  </a:moveTo>
                  <a:lnTo>
                    <a:pt x="1292" y="5728"/>
                  </a:lnTo>
                  <a:lnTo>
                    <a:pt x="1292" y="5616"/>
                  </a:lnTo>
                  <a:close/>
                  <a:moveTo>
                    <a:pt x="1292" y="5616"/>
                  </a:moveTo>
                  <a:lnTo>
                    <a:pt x="1292" y="5616"/>
                  </a:lnTo>
                  <a:lnTo>
                    <a:pt x="1292" y="5616"/>
                  </a:lnTo>
                  <a:close/>
                  <a:moveTo>
                    <a:pt x="1292" y="5616"/>
                  </a:moveTo>
                  <a:lnTo>
                    <a:pt x="1292" y="5616"/>
                  </a:lnTo>
                  <a:lnTo>
                    <a:pt x="1292" y="5616"/>
                  </a:lnTo>
                  <a:close/>
                  <a:moveTo>
                    <a:pt x="1292" y="5504"/>
                  </a:moveTo>
                  <a:lnTo>
                    <a:pt x="1292" y="5616"/>
                  </a:lnTo>
                  <a:lnTo>
                    <a:pt x="1292" y="5504"/>
                  </a:lnTo>
                  <a:close/>
                  <a:moveTo>
                    <a:pt x="1292" y="5504"/>
                  </a:moveTo>
                  <a:lnTo>
                    <a:pt x="1292" y="5504"/>
                  </a:lnTo>
                  <a:lnTo>
                    <a:pt x="1292" y="5504"/>
                  </a:lnTo>
                  <a:close/>
                  <a:moveTo>
                    <a:pt x="1404" y="5504"/>
                  </a:moveTo>
                  <a:lnTo>
                    <a:pt x="1292" y="5504"/>
                  </a:lnTo>
                  <a:lnTo>
                    <a:pt x="1404" y="5504"/>
                  </a:lnTo>
                  <a:close/>
                  <a:moveTo>
                    <a:pt x="6794" y="226"/>
                  </a:moveTo>
                  <a:cubicBezTo>
                    <a:pt x="4577" y="1517"/>
                    <a:pt x="2696" y="3286"/>
                    <a:pt x="1404" y="5504"/>
                  </a:cubicBezTo>
                  <a:cubicBezTo>
                    <a:pt x="2696" y="3286"/>
                    <a:pt x="4577" y="1517"/>
                    <a:pt x="6794" y="226"/>
                  </a:cubicBezTo>
                  <a:close/>
                  <a:moveTo>
                    <a:pt x="6794" y="226"/>
                  </a:moveTo>
                  <a:lnTo>
                    <a:pt x="6794" y="226"/>
                  </a:lnTo>
                  <a:lnTo>
                    <a:pt x="6794" y="226"/>
                  </a:lnTo>
                  <a:close/>
                  <a:moveTo>
                    <a:pt x="6794" y="226"/>
                  </a:moveTo>
                  <a:lnTo>
                    <a:pt x="6794" y="226"/>
                  </a:lnTo>
                  <a:lnTo>
                    <a:pt x="6794" y="226"/>
                  </a:lnTo>
                  <a:close/>
                  <a:moveTo>
                    <a:pt x="6907" y="226"/>
                  </a:moveTo>
                  <a:lnTo>
                    <a:pt x="6794" y="226"/>
                  </a:lnTo>
                  <a:lnTo>
                    <a:pt x="6907" y="226"/>
                  </a:lnTo>
                  <a:close/>
                  <a:moveTo>
                    <a:pt x="6907" y="226"/>
                  </a:moveTo>
                  <a:lnTo>
                    <a:pt x="6907" y="226"/>
                  </a:lnTo>
                  <a:lnTo>
                    <a:pt x="6907" y="226"/>
                  </a:lnTo>
                  <a:close/>
                  <a:moveTo>
                    <a:pt x="6907" y="226"/>
                  </a:moveTo>
                  <a:lnTo>
                    <a:pt x="6907" y="226"/>
                  </a:lnTo>
                  <a:lnTo>
                    <a:pt x="6907" y="226"/>
                  </a:lnTo>
                  <a:close/>
                  <a:moveTo>
                    <a:pt x="6907" y="113"/>
                  </a:moveTo>
                  <a:lnTo>
                    <a:pt x="6907" y="226"/>
                  </a:lnTo>
                  <a:lnTo>
                    <a:pt x="6907" y="113"/>
                  </a:lnTo>
                  <a:close/>
                  <a:moveTo>
                    <a:pt x="7019" y="113"/>
                  </a:moveTo>
                  <a:lnTo>
                    <a:pt x="6907" y="113"/>
                  </a:lnTo>
                  <a:lnTo>
                    <a:pt x="7019" y="113"/>
                  </a:lnTo>
                  <a:close/>
                  <a:moveTo>
                    <a:pt x="7019" y="113"/>
                  </a:moveTo>
                  <a:lnTo>
                    <a:pt x="7019" y="113"/>
                  </a:lnTo>
                  <a:lnTo>
                    <a:pt x="7019" y="113"/>
                  </a:lnTo>
                  <a:close/>
                  <a:moveTo>
                    <a:pt x="7019" y="113"/>
                  </a:moveTo>
                  <a:lnTo>
                    <a:pt x="7019" y="113"/>
                  </a:lnTo>
                  <a:lnTo>
                    <a:pt x="7019" y="113"/>
                  </a:lnTo>
                  <a:close/>
                  <a:moveTo>
                    <a:pt x="7019" y="113"/>
                  </a:moveTo>
                  <a:lnTo>
                    <a:pt x="7019" y="113"/>
                  </a:lnTo>
                  <a:lnTo>
                    <a:pt x="7019" y="113"/>
                  </a:lnTo>
                  <a:close/>
                  <a:moveTo>
                    <a:pt x="7019" y="113"/>
                  </a:moveTo>
                  <a:lnTo>
                    <a:pt x="7019" y="113"/>
                  </a:lnTo>
                  <a:lnTo>
                    <a:pt x="7019" y="113"/>
                  </a:lnTo>
                  <a:close/>
                  <a:moveTo>
                    <a:pt x="7131" y="113"/>
                  </a:moveTo>
                  <a:lnTo>
                    <a:pt x="7131" y="113"/>
                  </a:lnTo>
                  <a:lnTo>
                    <a:pt x="7131" y="113"/>
                  </a:lnTo>
                  <a:close/>
                  <a:moveTo>
                    <a:pt x="7131" y="113"/>
                  </a:moveTo>
                  <a:lnTo>
                    <a:pt x="7131" y="113"/>
                  </a:lnTo>
                  <a:lnTo>
                    <a:pt x="7131" y="113"/>
                  </a:lnTo>
                  <a:close/>
                  <a:moveTo>
                    <a:pt x="7131" y="113"/>
                  </a:moveTo>
                  <a:lnTo>
                    <a:pt x="7131" y="113"/>
                  </a:lnTo>
                  <a:lnTo>
                    <a:pt x="7131" y="113"/>
                  </a:lnTo>
                  <a:close/>
                  <a:moveTo>
                    <a:pt x="7131" y="1"/>
                  </a:moveTo>
                  <a:lnTo>
                    <a:pt x="7131" y="1"/>
                  </a:lnTo>
                  <a:lnTo>
                    <a:pt x="7131" y="1"/>
                  </a:lnTo>
                  <a:close/>
                  <a:moveTo>
                    <a:pt x="7272" y="1"/>
                  </a:moveTo>
                  <a:lnTo>
                    <a:pt x="7272" y="1"/>
                  </a:lnTo>
                  <a:lnTo>
                    <a:pt x="7272" y="1"/>
                  </a:lnTo>
                  <a:close/>
                  <a:moveTo>
                    <a:pt x="7272" y="1"/>
                  </a:moveTo>
                  <a:lnTo>
                    <a:pt x="7272" y="1"/>
                  </a:lnTo>
                  <a:lnTo>
                    <a:pt x="7272" y="1"/>
                  </a:lnTo>
                  <a:close/>
                  <a:moveTo>
                    <a:pt x="7272" y="1"/>
                  </a:moveTo>
                  <a:lnTo>
                    <a:pt x="7272" y="1"/>
                  </a:lnTo>
                  <a:lnTo>
                    <a:pt x="7272" y="1"/>
                  </a:lnTo>
                  <a:close/>
                  <a:moveTo>
                    <a:pt x="7272" y="1"/>
                  </a:moveTo>
                  <a:lnTo>
                    <a:pt x="7272" y="1"/>
                  </a:lnTo>
                  <a:lnTo>
                    <a:pt x="7272" y="1"/>
                  </a:lnTo>
                  <a:close/>
                  <a:moveTo>
                    <a:pt x="7384" y="1"/>
                  </a:moveTo>
                  <a:lnTo>
                    <a:pt x="7272" y="1"/>
                  </a:lnTo>
                  <a:lnTo>
                    <a:pt x="7384" y="1"/>
                  </a:lnTo>
                  <a:close/>
                  <a:moveTo>
                    <a:pt x="7384" y="1"/>
                  </a:moveTo>
                  <a:lnTo>
                    <a:pt x="7384" y="1"/>
                  </a:lnTo>
                  <a:lnTo>
                    <a:pt x="7384" y="1"/>
                  </a:lnTo>
                  <a:close/>
                  <a:moveTo>
                    <a:pt x="7384" y="1"/>
                  </a:moveTo>
                  <a:lnTo>
                    <a:pt x="7384" y="1"/>
                  </a:lnTo>
                  <a:close/>
                </a:path>
              </a:pathLst>
            </a:custGeom>
            <a:solidFill>
              <a:srgbClr val="F65B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7"/>
            <p:cNvSpPr/>
            <p:nvPr/>
          </p:nvSpPr>
          <p:spPr>
            <a:xfrm>
              <a:off x="5412700" y="3818975"/>
              <a:ext cx="541175" cy="704700"/>
            </a:xfrm>
            <a:custGeom>
              <a:rect b="b" l="l" r="r" t="t"/>
              <a:pathLst>
                <a:path extrusionOk="0" h="28188" w="21647">
                  <a:moveTo>
                    <a:pt x="12297" y="0"/>
                  </a:moveTo>
                  <a:cubicBezTo>
                    <a:pt x="11118" y="113"/>
                    <a:pt x="9939" y="478"/>
                    <a:pt x="8900" y="815"/>
                  </a:cubicBezTo>
                  <a:cubicBezTo>
                    <a:pt x="9012" y="955"/>
                    <a:pt x="9125" y="1180"/>
                    <a:pt x="9237" y="1292"/>
                  </a:cubicBezTo>
                  <a:lnTo>
                    <a:pt x="9939" y="1994"/>
                  </a:lnTo>
                  <a:cubicBezTo>
                    <a:pt x="10641" y="1292"/>
                    <a:pt x="11483" y="590"/>
                    <a:pt x="12297" y="0"/>
                  </a:cubicBezTo>
                  <a:close/>
                  <a:moveTo>
                    <a:pt x="8535" y="1067"/>
                  </a:moveTo>
                  <a:cubicBezTo>
                    <a:pt x="8423" y="1067"/>
                    <a:pt x="8198" y="1180"/>
                    <a:pt x="8086" y="1292"/>
                  </a:cubicBezTo>
                  <a:lnTo>
                    <a:pt x="7833" y="1292"/>
                  </a:lnTo>
                  <a:lnTo>
                    <a:pt x="7833" y="1404"/>
                  </a:lnTo>
                  <a:lnTo>
                    <a:pt x="7609" y="1404"/>
                  </a:lnTo>
                  <a:lnTo>
                    <a:pt x="7609" y="1517"/>
                  </a:lnTo>
                  <a:lnTo>
                    <a:pt x="7496" y="1517"/>
                  </a:lnTo>
                  <a:cubicBezTo>
                    <a:pt x="5279" y="2808"/>
                    <a:pt x="3398" y="4577"/>
                    <a:pt x="2106" y="6795"/>
                  </a:cubicBezTo>
                  <a:lnTo>
                    <a:pt x="1994" y="6795"/>
                  </a:lnTo>
                  <a:lnTo>
                    <a:pt x="1994" y="6907"/>
                  </a:lnTo>
                  <a:lnTo>
                    <a:pt x="1994" y="7019"/>
                  </a:lnTo>
                  <a:lnTo>
                    <a:pt x="1882" y="7019"/>
                  </a:lnTo>
                  <a:lnTo>
                    <a:pt x="1882" y="7131"/>
                  </a:lnTo>
                  <a:lnTo>
                    <a:pt x="1769" y="7131"/>
                  </a:lnTo>
                  <a:lnTo>
                    <a:pt x="1769" y="7272"/>
                  </a:lnTo>
                  <a:lnTo>
                    <a:pt x="1769" y="7384"/>
                  </a:lnTo>
                  <a:lnTo>
                    <a:pt x="1657" y="7384"/>
                  </a:lnTo>
                  <a:lnTo>
                    <a:pt x="1657" y="7496"/>
                  </a:lnTo>
                  <a:lnTo>
                    <a:pt x="1657" y="7609"/>
                  </a:lnTo>
                  <a:lnTo>
                    <a:pt x="1517" y="7609"/>
                  </a:lnTo>
                  <a:lnTo>
                    <a:pt x="1517" y="7721"/>
                  </a:lnTo>
                  <a:lnTo>
                    <a:pt x="1517" y="7833"/>
                  </a:lnTo>
                  <a:lnTo>
                    <a:pt x="1404" y="7833"/>
                  </a:lnTo>
                  <a:lnTo>
                    <a:pt x="1404" y="7974"/>
                  </a:lnTo>
                  <a:lnTo>
                    <a:pt x="1404" y="8086"/>
                  </a:lnTo>
                  <a:lnTo>
                    <a:pt x="1292" y="8198"/>
                  </a:lnTo>
                  <a:cubicBezTo>
                    <a:pt x="1180" y="8423"/>
                    <a:pt x="1180" y="8676"/>
                    <a:pt x="1067" y="8900"/>
                  </a:cubicBezTo>
                  <a:cubicBezTo>
                    <a:pt x="1517" y="8788"/>
                    <a:pt x="1994" y="8788"/>
                    <a:pt x="2471" y="8788"/>
                  </a:cubicBezTo>
                  <a:lnTo>
                    <a:pt x="3061" y="8788"/>
                  </a:lnTo>
                  <a:cubicBezTo>
                    <a:pt x="4212" y="8900"/>
                    <a:pt x="5391" y="9125"/>
                    <a:pt x="6570" y="9490"/>
                  </a:cubicBezTo>
                  <a:cubicBezTo>
                    <a:pt x="7019" y="6795"/>
                    <a:pt x="8086" y="4324"/>
                    <a:pt x="9714" y="2359"/>
                  </a:cubicBezTo>
                  <a:lnTo>
                    <a:pt x="8900" y="1517"/>
                  </a:lnTo>
                  <a:cubicBezTo>
                    <a:pt x="8788" y="1292"/>
                    <a:pt x="8676" y="1180"/>
                    <a:pt x="8535" y="1067"/>
                  </a:cubicBezTo>
                  <a:close/>
                  <a:moveTo>
                    <a:pt x="2471" y="9125"/>
                  </a:moveTo>
                  <a:cubicBezTo>
                    <a:pt x="1882" y="9125"/>
                    <a:pt x="1404" y="9237"/>
                    <a:pt x="815" y="9377"/>
                  </a:cubicBezTo>
                  <a:lnTo>
                    <a:pt x="815" y="9490"/>
                  </a:lnTo>
                  <a:lnTo>
                    <a:pt x="815" y="9602"/>
                  </a:lnTo>
                  <a:lnTo>
                    <a:pt x="702" y="9602"/>
                  </a:lnTo>
                  <a:lnTo>
                    <a:pt x="702" y="9714"/>
                  </a:lnTo>
                  <a:cubicBezTo>
                    <a:pt x="253" y="11118"/>
                    <a:pt x="1" y="12634"/>
                    <a:pt x="1" y="14038"/>
                  </a:cubicBezTo>
                  <a:cubicBezTo>
                    <a:pt x="1" y="18548"/>
                    <a:pt x="2205" y="22851"/>
                    <a:pt x="5890" y="25488"/>
                  </a:cubicBezTo>
                  <a:lnTo>
                    <a:pt x="5890" y="25488"/>
                  </a:lnTo>
                  <a:cubicBezTo>
                    <a:pt x="6923" y="23957"/>
                    <a:pt x="8096" y="22563"/>
                    <a:pt x="9490" y="21169"/>
                  </a:cubicBezTo>
                  <a:cubicBezTo>
                    <a:pt x="9237" y="20944"/>
                    <a:pt x="9012" y="20720"/>
                    <a:pt x="8900" y="20467"/>
                  </a:cubicBezTo>
                  <a:cubicBezTo>
                    <a:pt x="6795" y="17323"/>
                    <a:pt x="6093" y="13448"/>
                    <a:pt x="6570" y="9827"/>
                  </a:cubicBezTo>
                  <a:cubicBezTo>
                    <a:pt x="5391" y="9490"/>
                    <a:pt x="4212" y="9237"/>
                    <a:pt x="3061" y="9125"/>
                  </a:cubicBezTo>
                  <a:close/>
                  <a:moveTo>
                    <a:pt x="9714" y="21534"/>
                  </a:moveTo>
                  <a:cubicBezTo>
                    <a:pt x="8319" y="22818"/>
                    <a:pt x="7145" y="24213"/>
                    <a:pt x="6221" y="25718"/>
                  </a:cubicBezTo>
                  <a:lnTo>
                    <a:pt x="6221" y="25718"/>
                  </a:lnTo>
                  <a:cubicBezTo>
                    <a:pt x="6110" y="25643"/>
                    <a:pt x="5999" y="25566"/>
                    <a:pt x="5890" y="25488"/>
                  </a:cubicBezTo>
                  <a:lnTo>
                    <a:pt x="5890" y="25488"/>
                  </a:lnTo>
                  <a:cubicBezTo>
                    <a:pt x="5883" y="25499"/>
                    <a:pt x="5875" y="25510"/>
                    <a:pt x="5868" y="25520"/>
                  </a:cubicBezTo>
                  <a:cubicBezTo>
                    <a:pt x="5980" y="25633"/>
                    <a:pt x="6093" y="25633"/>
                    <a:pt x="6205" y="25745"/>
                  </a:cubicBezTo>
                  <a:cubicBezTo>
                    <a:pt x="6210" y="25736"/>
                    <a:pt x="6216" y="25727"/>
                    <a:pt x="6221" y="25718"/>
                  </a:cubicBezTo>
                  <a:lnTo>
                    <a:pt x="6221" y="25718"/>
                  </a:lnTo>
                  <a:cubicBezTo>
                    <a:pt x="7339" y="26470"/>
                    <a:pt x="8584" y="27072"/>
                    <a:pt x="9939" y="27486"/>
                  </a:cubicBezTo>
                  <a:cubicBezTo>
                    <a:pt x="11343" y="27963"/>
                    <a:pt x="12746" y="28188"/>
                    <a:pt x="14150" y="28188"/>
                  </a:cubicBezTo>
                  <a:cubicBezTo>
                    <a:pt x="14992" y="27486"/>
                    <a:pt x="15554" y="26671"/>
                    <a:pt x="16143" y="25633"/>
                  </a:cubicBezTo>
                  <a:cubicBezTo>
                    <a:pt x="13701" y="24931"/>
                    <a:pt x="11483" y="23639"/>
                    <a:pt x="9714" y="21534"/>
                  </a:cubicBezTo>
                  <a:close/>
                  <a:moveTo>
                    <a:pt x="16508" y="25745"/>
                  </a:moveTo>
                  <a:cubicBezTo>
                    <a:pt x="16031" y="26671"/>
                    <a:pt x="15442" y="27486"/>
                    <a:pt x="14740" y="28188"/>
                  </a:cubicBezTo>
                  <a:cubicBezTo>
                    <a:pt x="17210" y="28188"/>
                    <a:pt x="19541" y="27373"/>
                    <a:pt x="21646" y="26222"/>
                  </a:cubicBezTo>
                  <a:lnTo>
                    <a:pt x="21646" y="26082"/>
                  </a:lnTo>
                  <a:cubicBezTo>
                    <a:pt x="21057" y="26222"/>
                    <a:pt x="20467" y="26222"/>
                    <a:pt x="20018" y="26222"/>
                  </a:cubicBezTo>
                  <a:cubicBezTo>
                    <a:pt x="18839" y="26222"/>
                    <a:pt x="17660" y="26082"/>
                    <a:pt x="16508" y="25745"/>
                  </a:cubicBezTo>
                  <a:close/>
                </a:path>
              </a:pathLst>
            </a:custGeom>
            <a:solidFill>
              <a:srgbClr val="451E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>
              <a:off x="5822600" y="3818975"/>
              <a:ext cx="113725" cy="322175"/>
            </a:xfrm>
            <a:custGeom>
              <a:rect b="b" l="l" r="r" t="t"/>
              <a:pathLst>
                <a:path extrusionOk="0" h="12887" w="4549">
                  <a:moveTo>
                    <a:pt x="0" y="0"/>
                  </a:moveTo>
                  <a:cubicBezTo>
                    <a:pt x="927" y="955"/>
                    <a:pt x="1628" y="1994"/>
                    <a:pt x="2218" y="3398"/>
                  </a:cubicBezTo>
                  <a:cubicBezTo>
                    <a:pt x="3032" y="5615"/>
                    <a:pt x="4211" y="8423"/>
                    <a:pt x="3257" y="10781"/>
                  </a:cubicBezTo>
                  <a:cubicBezTo>
                    <a:pt x="3032" y="11483"/>
                    <a:pt x="2555" y="12045"/>
                    <a:pt x="1965" y="12522"/>
                  </a:cubicBezTo>
                  <a:cubicBezTo>
                    <a:pt x="2106" y="12634"/>
                    <a:pt x="2106" y="12746"/>
                    <a:pt x="2218" y="12887"/>
                  </a:cubicBezTo>
                  <a:cubicBezTo>
                    <a:pt x="2808" y="12297"/>
                    <a:pt x="3369" y="11708"/>
                    <a:pt x="3622" y="10893"/>
                  </a:cubicBezTo>
                  <a:cubicBezTo>
                    <a:pt x="4548" y="8423"/>
                    <a:pt x="3369" y="5391"/>
                    <a:pt x="2555" y="3285"/>
                  </a:cubicBezTo>
                  <a:cubicBezTo>
                    <a:pt x="2106" y="1994"/>
                    <a:pt x="1404" y="955"/>
                    <a:pt x="562" y="113"/>
                  </a:cubicBezTo>
                  <a:cubicBezTo>
                    <a:pt x="337" y="0"/>
                    <a:pt x="225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576925" y="4056200"/>
              <a:ext cx="292025" cy="110925"/>
            </a:xfrm>
            <a:custGeom>
              <a:rect b="b" l="l" r="r" t="t"/>
              <a:pathLst>
                <a:path extrusionOk="0" h="4437" w="11681">
                  <a:moveTo>
                    <a:pt x="1" y="1"/>
                  </a:moveTo>
                  <a:lnTo>
                    <a:pt x="1" y="338"/>
                  </a:lnTo>
                  <a:cubicBezTo>
                    <a:pt x="815" y="703"/>
                    <a:pt x="1742" y="1040"/>
                    <a:pt x="2443" y="1517"/>
                  </a:cubicBezTo>
                  <a:cubicBezTo>
                    <a:pt x="3033" y="1741"/>
                    <a:pt x="3510" y="2106"/>
                    <a:pt x="3960" y="2331"/>
                  </a:cubicBezTo>
                  <a:cubicBezTo>
                    <a:pt x="5616" y="3398"/>
                    <a:pt x="7244" y="4437"/>
                    <a:pt x="9125" y="4437"/>
                  </a:cubicBezTo>
                  <a:cubicBezTo>
                    <a:pt x="9238" y="4437"/>
                    <a:pt x="9350" y="4437"/>
                    <a:pt x="9574" y="4324"/>
                  </a:cubicBezTo>
                  <a:cubicBezTo>
                    <a:pt x="10276" y="4324"/>
                    <a:pt x="11091" y="3959"/>
                    <a:pt x="11680" y="3622"/>
                  </a:cubicBezTo>
                  <a:cubicBezTo>
                    <a:pt x="11680" y="3510"/>
                    <a:pt x="11568" y="3398"/>
                    <a:pt x="11455" y="3257"/>
                  </a:cubicBezTo>
                  <a:cubicBezTo>
                    <a:pt x="10866" y="3622"/>
                    <a:pt x="10276" y="3959"/>
                    <a:pt x="9462" y="3959"/>
                  </a:cubicBezTo>
                  <a:lnTo>
                    <a:pt x="9125" y="3959"/>
                  </a:lnTo>
                  <a:cubicBezTo>
                    <a:pt x="7357" y="3959"/>
                    <a:pt x="5728" y="3033"/>
                    <a:pt x="4212" y="2106"/>
                  </a:cubicBezTo>
                  <a:cubicBezTo>
                    <a:pt x="3735" y="1741"/>
                    <a:pt x="3145" y="1404"/>
                    <a:pt x="2668" y="1152"/>
                  </a:cubicBezTo>
                  <a:cubicBezTo>
                    <a:pt x="1854" y="703"/>
                    <a:pt x="927" y="33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5433050" y="4038650"/>
              <a:ext cx="143900" cy="26000"/>
            </a:xfrm>
            <a:custGeom>
              <a:rect b="b" l="l" r="r" t="t"/>
              <a:pathLst>
                <a:path extrusionOk="0" h="1040" w="5756">
                  <a:moveTo>
                    <a:pt x="1657" y="1"/>
                  </a:moveTo>
                  <a:cubicBezTo>
                    <a:pt x="1180" y="1"/>
                    <a:pt x="703" y="1"/>
                    <a:pt x="253" y="113"/>
                  </a:cubicBezTo>
                  <a:cubicBezTo>
                    <a:pt x="141" y="225"/>
                    <a:pt x="141" y="338"/>
                    <a:pt x="1" y="590"/>
                  </a:cubicBezTo>
                  <a:cubicBezTo>
                    <a:pt x="590" y="450"/>
                    <a:pt x="1068" y="338"/>
                    <a:pt x="1657" y="338"/>
                  </a:cubicBezTo>
                  <a:lnTo>
                    <a:pt x="2247" y="338"/>
                  </a:lnTo>
                  <a:cubicBezTo>
                    <a:pt x="3398" y="450"/>
                    <a:pt x="4577" y="703"/>
                    <a:pt x="5756" y="1040"/>
                  </a:cubicBezTo>
                  <a:lnTo>
                    <a:pt x="5756" y="703"/>
                  </a:lnTo>
                  <a:cubicBezTo>
                    <a:pt x="4577" y="338"/>
                    <a:pt x="3398" y="113"/>
                    <a:pt x="2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816275" y="4187450"/>
              <a:ext cx="266025" cy="275175"/>
            </a:xfrm>
            <a:custGeom>
              <a:rect b="b" l="l" r="r" t="t"/>
              <a:pathLst>
                <a:path extrusionOk="0" h="11007" w="10641">
                  <a:moveTo>
                    <a:pt x="6093" y="1"/>
                  </a:moveTo>
                  <a:cubicBezTo>
                    <a:pt x="5279" y="1"/>
                    <a:pt x="4464" y="253"/>
                    <a:pt x="3762" y="703"/>
                  </a:cubicBezTo>
                  <a:cubicBezTo>
                    <a:pt x="3762" y="815"/>
                    <a:pt x="3762" y="955"/>
                    <a:pt x="3875" y="1068"/>
                  </a:cubicBezTo>
                  <a:cubicBezTo>
                    <a:pt x="4577" y="590"/>
                    <a:pt x="5391" y="366"/>
                    <a:pt x="6093" y="366"/>
                  </a:cubicBezTo>
                  <a:cubicBezTo>
                    <a:pt x="6682" y="366"/>
                    <a:pt x="7384" y="478"/>
                    <a:pt x="7833" y="815"/>
                  </a:cubicBezTo>
                  <a:cubicBezTo>
                    <a:pt x="9490" y="1769"/>
                    <a:pt x="10304" y="3622"/>
                    <a:pt x="10304" y="6570"/>
                  </a:cubicBezTo>
                  <a:cubicBezTo>
                    <a:pt x="10416" y="6318"/>
                    <a:pt x="10528" y="6093"/>
                    <a:pt x="10641" y="5868"/>
                  </a:cubicBezTo>
                  <a:cubicBezTo>
                    <a:pt x="10528" y="3173"/>
                    <a:pt x="9714" y="1404"/>
                    <a:pt x="8086" y="478"/>
                  </a:cubicBezTo>
                  <a:cubicBezTo>
                    <a:pt x="7496" y="113"/>
                    <a:pt x="6795" y="1"/>
                    <a:pt x="6093" y="1"/>
                  </a:cubicBezTo>
                  <a:close/>
                  <a:moveTo>
                    <a:pt x="3398" y="815"/>
                  </a:moveTo>
                  <a:cubicBezTo>
                    <a:pt x="2106" y="1769"/>
                    <a:pt x="1180" y="3285"/>
                    <a:pt x="1067" y="4801"/>
                  </a:cubicBezTo>
                  <a:cubicBezTo>
                    <a:pt x="955" y="5391"/>
                    <a:pt x="955" y="5868"/>
                    <a:pt x="955" y="6430"/>
                  </a:cubicBezTo>
                  <a:lnTo>
                    <a:pt x="955" y="7834"/>
                  </a:lnTo>
                  <a:cubicBezTo>
                    <a:pt x="815" y="8900"/>
                    <a:pt x="478" y="9939"/>
                    <a:pt x="0" y="10894"/>
                  </a:cubicBezTo>
                  <a:cubicBezTo>
                    <a:pt x="113" y="11006"/>
                    <a:pt x="253" y="11006"/>
                    <a:pt x="365" y="11006"/>
                  </a:cubicBezTo>
                  <a:cubicBezTo>
                    <a:pt x="815" y="10080"/>
                    <a:pt x="1180" y="8900"/>
                    <a:pt x="1292" y="7834"/>
                  </a:cubicBezTo>
                  <a:cubicBezTo>
                    <a:pt x="1404" y="7384"/>
                    <a:pt x="1404" y="6907"/>
                    <a:pt x="1404" y="6430"/>
                  </a:cubicBezTo>
                  <a:lnTo>
                    <a:pt x="1404" y="4801"/>
                  </a:lnTo>
                  <a:cubicBezTo>
                    <a:pt x="1657" y="3510"/>
                    <a:pt x="2359" y="2106"/>
                    <a:pt x="3510" y="1292"/>
                  </a:cubicBezTo>
                  <a:cubicBezTo>
                    <a:pt x="3510" y="1180"/>
                    <a:pt x="3398" y="1068"/>
                    <a:pt x="3398" y="8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5766450" y="4459775"/>
              <a:ext cx="58975" cy="63900"/>
            </a:xfrm>
            <a:custGeom>
              <a:rect b="b" l="l" r="r" t="t"/>
              <a:pathLst>
                <a:path extrusionOk="0" h="2556" w="2359">
                  <a:moveTo>
                    <a:pt x="1993" y="1"/>
                  </a:moveTo>
                  <a:cubicBezTo>
                    <a:pt x="1404" y="1039"/>
                    <a:pt x="842" y="1854"/>
                    <a:pt x="0" y="2556"/>
                  </a:cubicBezTo>
                  <a:lnTo>
                    <a:pt x="590" y="2556"/>
                  </a:lnTo>
                  <a:cubicBezTo>
                    <a:pt x="1292" y="1854"/>
                    <a:pt x="1881" y="1039"/>
                    <a:pt x="2358" y="113"/>
                  </a:cubicBezTo>
                  <a:cubicBezTo>
                    <a:pt x="2246" y="113"/>
                    <a:pt x="2106" y="113"/>
                    <a:pt x="19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655550" y="3868800"/>
              <a:ext cx="237250" cy="307450"/>
            </a:xfrm>
            <a:custGeom>
              <a:rect b="b" l="l" r="r" t="t"/>
              <a:pathLst>
                <a:path extrusionOk="0" h="12298" w="9490">
                  <a:moveTo>
                    <a:pt x="225" y="1"/>
                  </a:moveTo>
                  <a:cubicBezTo>
                    <a:pt x="113" y="113"/>
                    <a:pt x="0" y="225"/>
                    <a:pt x="0" y="366"/>
                  </a:cubicBezTo>
                  <a:lnTo>
                    <a:pt x="2218" y="2921"/>
                  </a:lnTo>
                  <a:cubicBezTo>
                    <a:pt x="4212" y="5138"/>
                    <a:pt x="6317" y="7384"/>
                    <a:pt x="7946" y="9939"/>
                  </a:cubicBezTo>
                  <a:cubicBezTo>
                    <a:pt x="8086" y="10192"/>
                    <a:pt x="8198" y="10529"/>
                    <a:pt x="8310" y="10753"/>
                  </a:cubicBezTo>
                  <a:cubicBezTo>
                    <a:pt x="8423" y="10894"/>
                    <a:pt x="8535" y="11006"/>
                    <a:pt x="8535" y="11118"/>
                  </a:cubicBezTo>
                  <a:cubicBezTo>
                    <a:pt x="8788" y="11455"/>
                    <a:pt x="9012" y="11933"/>
                    <a:pt x="9125" y="12298"/>
                  </a:cubicBezTo>
                  <a:cubicBezTo>
                    <a:pt x="9237" y="12298"/>
                    <a:pt x="9349" y="12157"/>
                    <a:pt x="9490" y="12157"/>
                  </a:cubicBezTo>
                  <a:cubicBezTo>
                    <a:pt x="9349" y="11708"/>
                    <a:pt x="9125" y="11231"/>
                    <a:pt x="8900" y="10894"/>
                  </a:cubicBezTo>
                  <a:cubicBezTo>
                    <a:pt x="8788" y="10753"/>
                    <a:pt x="8788" y="10641"/>
                    <a:pt x="8647" y="10529"/>
                  </a:cubicBezTo>
                  <a:cubicBezTo>
                    <a:pt x="8535" y="10304"/>
                    <a:pt x="8423" y="10052"/>
                    <a:pt x="8198" y="9827"/>
                  </a:cubicBezTo>
                  <a:cubicBezTo>
                    <a:pt x="6682" y="7132"/>
                    <a:pt x="4577" y="4914"/>
                    <a:pt x="2583" y="2584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5626075" y="3839325"/>
              <a:ext cx="35100" cy="38625"/>
            </a:xfrm>
            <a:custGeom>
              <a:rect b="b" l="l" r="r" t="t"/>
              <a:pathLst>
                <a:path extrusionOk="0" h="1545" w="1404">
                  <a:moveTo>
                    <a:pt x="365" y="1"/>
                  </a:moveTo>
                  <a:cubicBezTo>
                    <a:pt x="253" y="141"/>
                    <a:pt x="141" y="141"/>
                    <a:pt x="0" y="253"/>
                  </a:cubicBezTo>
                  <a:cubicBezTo>
                    <a:pt x="141" y="366"/>
                    <a:pt x="253" y="478"/>
                    <a:pt x="365" y="703"/>
                  </a:cubicBezTo>
                  <a:lnTo>
                    <a:pt x="1179" y="1545"/>
                  </a:lnTo>
                  <a:cubicBezTo>
                    <a:pt x="1179" y="1404"/>
                    <a:pt x="1292" y="1292"/>
                    <a:pt x="1404" y="1180"/>
                  </a:cubicBezTo>
                  <a:lnTo>
                    <a:pt x="702" y="478"/>
                  </a:lnTo>
                  <a:cubicBezTo>
                    <a:pt x="590" y="366"/>
                    <a:pt x="477" y="141"/>
                    <a:pt x="3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889275" y="4181850"/>
              <a:ext cx="73725" cy="292700"/>
            </a:xfrm>
            <a:custGeom>
              <a:rect b="b" l="l" r="r" t="t"/>
              <a:pathLst>
                <a:path extrusionOk="0" h="11708" w="2949">
                  <a:moveTo>
                    <a:pt x="365" y="0"/>
                  </a:moveTo>
                  <a:cubicBezTo>
                    <a:pt x="253" y="0"/>
                    <a:pt x="141" y="112"/>
                    <a:pt x="0" y="112"/>
                  </a:cubicBezTo>
                  <a:cubicBezTo>
                    <a:pt x="141" y="477"/>
                    <a:pt x="253" y="814"/>
                    <a:pt x="478" y="1039"/>
                  </a:cubicBezTo>
                  <a:cubicBezTo>
                    <a:pt x="478" y="1292"/>
                    <a:pt x="590" y="1404"/>
                    <a:pt x="590" y="1516"/>
                  </a:cubicBezTo>
                  <a:cubicBezTo>
                    <a:pt x="1404" y="3622"/>
                    <a:pt x="1994" y="5727"/>
                    <a:pt x="2359" y="7945"/>
                  </a:cubicBezTo>
                  <a:cubicBezTo>
                    <a:pt x="2471" y="9237"/>
                    <a:pt x="2583" y="10416"/>
                    <a:pt x="2583" y="11567"/>
                  </a:cubicBezTo>
                  <a:lnTo>
                    <a:pt x="2583" y="11707"/>
                  </a:lnTo>
                  <a:cubicBezTo>
                    <a:pt x="2695" y="11567"/>
                    <a:pt x="2808" y="11455"/>
                    <a:pt x="2948" y="11455"/>
                  </a:cubicBezTo>
                  <a:cubicBezTo>
                    <a:pt x="2948" y="10304"/>
                    <a:pt x="2808" y="9124"/>
                    <a:pt x="2695" y="7945"/>
                  </a:cubicBezTo>
                  <a:cubicBezTo>
                    <a:pt x="2359" y="5615"/>
                    <a:pt x="1769" y="3397"/>
                    <a:pt x="955" y="1292"/>
                  </a:cubicBezTo>
                  <a:cubicBezTo>
                    <a:pt x="842" y="1179"/>
                    <a:pt x="842" y="1039"/>
                    <a:pt x="842" y="927"/>
                  </a:cubicBezTo>
                  <a:cubicBezTo>
                    <a:pt x="590" y="590"/>
                    <a:pt x="478" y="225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5953850" y="4471000"/>
              <a:ext cx="25" cy="3550"/>
            </a:xfrm>
            <a:custGeom>
              <a:rect b="b" l="l" r="r" t="t"/>
              <a:pathLst>
                <a:path extrusionOk="0" h="142" w="1">
                  <a:moveTo>
                    <a:pt x="0" y="1"/>
                  </a:moveTo>
                  <a:lnTo>
                    <a:pt x="0" y="1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F894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5649925" y="4126400"/>
              <a:ext cx="473800" cy="230925"/>
            </a:xfrm>
            <a:custGeom>
              <a:rect b="b" l="l" r="r" t="t"/>
              <a:pathLst>
                <a:path extrusionOk="0" h="9237" w="18952">
                  <a:moveTo>
                    <a:pt x="18839" y="0"/>
                  </a:moveTo>
                  <a:cubicBezTo>
                    <a:pt x="16593" y="0"/>
                    <a:pt x="14740" y="337"/>
                    <a:pt x="12971" y="702"/>
                  </a:cubicBezTo>
                  <a:cubicBezTo>
                    <a:pt x="11933" y="927"/>
                    <a:pt x="10753" y="1404"/>
                    <a:pt x="9715" y="1853"/>
                  </a:cubicBezTo>
                  <a:cubicBezTo>
                    <a:pt x="9574" y="1853"/>
                    <a:pt x="9462" y="1994"/>
                    <a:pt x="9350" y="1994"/>
                  </a:cubicBezTo>
                  <a:cubicBezTo>
                    <a:pt x="6767" y="3257"/>
                    <a:pt x="4549" y="4913"/>
                    <a:pt x="2556" y="6542"/>
                  </a:cubicBezTo>
                  <a:cubicBezTo>
                    <a:pt x="1629" y="7243"/>
                    <a:pt x="815" y="8058"/>
                    <a:pt x="1" y="8872"/>
                  </a:cubicBezTo>
                  <a:cubicBezTo>
                    <a:pt x="1" y="9012"/>
                    <a:pt x="113" y="9125"/>
                    <a:pt x="225" y="9237"/>
                  </a:cubicBezTo>
                  <a:cubicBezTo>
                    <a:pt x="1040" y="8423"/>
                    <a:pt x="1854" y="7608"/>
                    <a:pt x="2921" y="6766"/>
                  </a:cubicBezTo>
                  <a:cubicBezTo>
                    <a:pt x="4661" y="5250"/>
                    <a:pt x="7019" y="3510"/>
                    <a:pt x="9574" y="2330"/>
                  </a:cubicBezTo>
                  <a:cubicBezTo>
                    <a:pt x="9715" y="2330"/>
                    <a:pt x="9827" y="2218"/>
                    <a:pt x="9939" y="2218"/>
                  </a:cubicBezTo>
                  <a:cubicBezTo>
                    <a:pt x="10978" y="1741"/>
                    <a:pt x="12045" y="1292"/>
                    <a:pt x="13084" y="1039"/>
                  </a:cubicBezTo>
                  <a:cubicBezTo>
                    <a:pt x="14852" y="702"/>
                    <a:pt x="16733" y="449"/>
                    <a:pt x="18951" y="337"/>
                  </a:cubicBezTo>
                  <a:cubicBezTo>
                    <a:pt x="18951" y="225"/>
                    <a:pt x="18839" y="113"/>
                    <a:pt x="18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5559400" y="4348175"/>
              <a:ext cx="96175" cy="114450"/>
            </a:xfrm>
            <a:custGeom>
              <a:rect b="b" l="l" r="r" t="t"/>
              <a:pathLst>
                <a:path extrusionOk="0" h="4578" w="3847">
                  <a:moveTo>
                    <a:pt x="3622" y="1"/>
                  </a:moveTo>
                  <a:cubicBezTo>
                    <a:pt x="2218" y="1405"/>
                    <a:pt x="1039" y="2808"/>
                    <a:pt x="0" y="4352"/>
                  </a:cubicBezTo>
                  <a:cubicBezTo>
                    <a:pt x="112" y="4465"/>
                    <a:pt x="225" y="4465"/>
                    <a:pt x="337" y="4577"/>
                  </a:cubicBezTo>
                  <a:cubicBezTo>
                    <a:pt x="1263" y="3061"/>
                    <a:pt x="2443" y="1657"/>
                    <a:pt x="3846" y="366"/>
                  </a:cubicBezTo>
                  <a:cubicBezTo>
                    <a:pt x="3734" y="254"/>
                    <a:pt x="3622" y="141"/>
                    <a:pt x="3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5699775" y="4083250"/>
              <a:ext cx="70200" cy="61850"/>
            </a:xfrm>
            <a:custGeom>
              <a:rect b="b" l="l" r="r" t="t"/>
              <a:pathLst>
                <a:path extrusionOk="0" h="2474" w="2808">
                  <a:moveTo>
                    <a:pt x="1286" y="1"/>
                  </a:moveTo>
                  <a:cubicBezTo>
                    <a:pt x="916" y="1"/>
                    <a:pt x="562" y="183"/>
                    <a:pt x="337" y="547"/>
                  </a:cubicBezTo>
                  <a:cubicBezTo>
                    <a:pt x="0" y="1137"/>
                    <a:pt x="112" y="1951"/>
                    <a:pt x="702" y="2316"/>
                  </a:cubicBezTo>
                  <a:cubicBezTo>
                    <a:pt x="880" y="2423"/>
                    <a:pt x="1087" y="2473"/>
                    <a:pt x="1297" y="2473"/>
                  </a:cubicBezTo>
                  <a:cubicBezTo>
                    <a:pt x="1748" y="2473"/>
                    <a:pt x="2213" y="2241"/>
                    <a:pt x="2443" y="1839"/>
                  </a:cubicBezTo>
                  <a:cubicBezTo>
                    <a:pt x="2808" y="1249"/>
                    <a:pt x="2555" y="547"/>
                    <a:pt x="1965" y="210"/>
                  </a:cubicBezTo>
                  <a:cubicBezTo>
                    <a:pt x="1751" y="71"/>
                    <a:pt x="1515" y="1"/>
                    <a:pt x="1286" y="1"/>
                  </a:cubicBez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5936300" y="4229425"/>
              <a:ext cx="70200" cy="61650"/>
            </a:xfrm>
            <a:custGeom>
              <a:rect b="b" l="l" r="r" t="t"/>
              <a:pathLst>
                <a:path extrusionOk="0" h="2466" w="2808">
                  <a:moveTo>
                    <a:pt x="1312" y="1"/>
                  </a:moveTo>
                  <a:cubicBezTo>
                    <a:pt x="932" y="1"/>
                    <a:pt x="577" y="187"/>
                    <a:pt x="365" y="540"/>
                  </a:cubicBezTo>
                  <a:cubicBezTo>
                    <a:pt x="0" y="1129"/>
                    <a:pt x="113" y="1943"/>
                    <a:pt x="702" y="2308"/>
                  </a:cubicBezTo>
                  <a:cubicBezTo>
                    <a:pt x="889" y="2415"/>
                    <a:pt x="1099" y="2466"/>
                    <a:pt x="1310" y="2466"/>
                  </a:cubicBezTo>
                  <a:cubicBezTo>
                    <a:pt x="1764" y="2466"/>
                    <a:pt x="2222" y="2233"/>
                    <a:pt x="2471" y="1831"/>
                  </a:cubicBezTo>
                  <a:cubicBezTo>
                    <a:pt x="2808" y="1241"/>
                    <a:pt x="2583" y="540"/>
                    <a:pt x="1994" y="203"/>
                  </a:cubicBezTo>
                  <a:cubicBezTo>
                    <a:pt x="1774" y="67"/>
                    <a:pt x="1539" y="1"/>
                    <a:pt x="1312" y="1"/>
                  </a:cubicBezTo>
                  <a:close/>
                </a:path>
              </a:pathLst>
            </a:custGeom>
            <a:solidFill>
              <a:srgbClr val="FF9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5974200" y="4190275"/>
              <a:ext cx="58975" cy="56150"/>
            </a:xfrm>
            <a:custGeom>
              <a:rect b="b" l="l" r="r" t="t"/>
              <a:pathLst>
                <a:path extrusionOk="0" h="2246" w="2359">
                  <a:moveTo>
                    <a:pt x="253" y="0"/>
                  </a:moveTo>
                  <a:cubicBezTo>
                    <a:pt x="113" y="0"/>
                    <a:pt x="113" y="140"/>
                    <a:pt x="0" y="140"/>
                  </a:cubicBezTo>
                  <a:lnTo>
                    <a:pt x="0" y="253"/>
                  </a:lnTo>
                  <a:cubicBezTo>
                    <a:pt x="0" y="365"/>
                    <a:pt x="0" y="1067"/>
                    <a:pt x="1404" y="2106"/>
                  </a:cubicBezTo>
                  <a:lnTo>
                    <a:pt x="1516" y="2246"/>
                  </a:lnTo>
                  <a:cubicBezTo>
                    <a:pt x="1657" y="2246"/>
                    <a:pt x="1657" y="2246"/>
                    <a:pt x="1769" y="2106"/>
                  </a:cubicBezTo>
                  <a:cubicBezTo>
                    <a:pt x="1769" y="1993"/>
                    <a:pt x="1769" y="1881"/>
                    <a:pt x="1657" y="1881"/>
                  </a:cubicBezTo>
                  <a:cubicBezTo>
                    <a:pt x="955" y="1291"/>
                    <a:pt x="590" y="842"/>
                    <a:pt x="478" y="477"/>
                  </a:cubicBezTo>
                  <a:lnTo>
                    <a:pt x="478" y="477"/>
                  </a:lnTo>
                  <a:cubicBezTo>
                    <a:pt x="814" y="590"/>
                    <a:pt x="1516" y="842"/>
                    <a:pt x="2106" y="1291"/>
                  </a:cubicBezTo>
                  <a:cubicBezTo>
                    <a:pt x="2106" y="1291"/>
                    <a:pt x="2218" y="1291"/>
                    <a:pt x="2359" y="1179"/>
                  </a:cubicBezTo>
                  <a:lnTo>
                    <a:pt x="2359" y="955"/>
                  </a:lnTo>
                  <a:cubicBezTo>
                    <a:pt x="1404" y="253"/>
                    <a:pt x="253" y="140"/>
                    <a:pt x="253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5752400" y="4037400"/>
              <a:ext cx="61100" cy="53925"/>
            </a:xfrm>
            <a:custGeom>
              <a:rect b="b" l="l" r="r" t="t"/>
              <a:pathLst>
                <a:path extrusionOk="0" h="2157" w="2444">
                  <a:moveTo>
                    <a:pt x="931" y="1"/>
                  </a:moveTo>
                  <a:cubicBezTo>
                    <a:pt x="865" y="1"/>
                    <a:pt x="815" y="51"/>
                    <a:pt x="815" y="51"/>
                  </a:cubicBezTo>
                  <a:cubicBezTo>
                    <a:pt x="703" y="163"/>
                    <a:pt x="703" y="275"/>
                    <a:pt x="815" y="388"/>
                  </a:cubicBezTo>
                  <a:cubicBezTo>
                    <a:pt x="1264" y="753"/>
                    <a:pt x="1741" y="1342"/>
                    <a:pt x="1966" y="1679"/>
                  </a:cubicBezTo>
                  <a:cubicBezTo>
                    <a:pt x="1629" y="1679"/>
                    <a:pt x="1039" y="1455"/>
                    <a:pt x="338" y="865"/>
                  </a:cubicBezTo>
                  <a:cubicBezTo>
                    <a:pt x="300" y="828"/>
                    <a:pt x="263" y="815"/>
                    <a:pt x="225" y="815"/>
                  </a:cubicBezTo>
                  <a:cubicBezTo>
                    <a:pt x="150" y="815"/>
                    <a:pt x="76" y="865"/>
                    <a:pt x="1" y="865"/>
                  </a:cubicBezTo>
                  <a:cubicBezTo>
                    <a:pt x="1" y="977"/>
                    <a:pt x="1" y="1090"/>
                    <a:pt x="113" y="1202"/>
                  </a:cubicBezTo>
                  <a:cubicBezTo>
                    <a:pt x="703" y="1679"/>
                    <a:pt x="1264" y="1904"/>
                    <a:pt x="1629" y="2044"/>
                  </a:cubicBezTo>
                  <a:cubicBezTo>
                    <a:pt x="2106" y="2156"/>
                    <a:pt x="2219" y="2156"/>
                    <a:pt x="2331" y="2156"/>
                  </a:cubicBezTo>
                  <a:lnTo>
                    <a:pt x="2443" y="2044"/>
                  </a:lnTo>
                  <a:lnTo>
                    <a:pt x="2443" y="1792"/>
                  </a:lnTo>
                  <a:cubicBezTo>
                    <a:pt x="2443" y="1792"/>
                    <a:pt x="1854" y="640"/>
                    <a:pt x="1039" y="51"/>
                  </a:cubicBezTo>
                  <a:cubicBezTo>
                    <a:pt x="1002" y="13"/>
                    <a:pt x="965" y="1"/>
                    <a:pt x="931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5727000" y="4179025"/>
              <a:ext cx="162300" cy="128275"/>
            </a:xfrm>
            <a:custGeom>
              <a:rect b="b" l="l" r="r" t="t"/>
              <a:pathLst>
                <a:path extrusionOk="0" h="5131" w="6492">
                  <a:moveTo>
                    <a:pt x="1578" y="1"/>
                  </a:moveTo>
                  <a:cubicBezTo>
                    <a:pt x="1" y="4172"/>
                    <a:pt x="1562" y="5131"/>
                    <a:pt x="3331" y="5131"/>
                  </a:cubicBezTo>
                  <a:cubicBezTo>
                    <a:pt x="4836" y="5131"/>
                    <a:pt x="6491" y="4437"/>
                    <a:pt x="6491" y="4437"/>
                  </a:cubicBezTo>
                  <a:cubicBezTo>
                    <a:pt x="3122" y="450"/>
                    <a:pt x="1578" y="1"/>
                    <a:pt x="1578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7"/>
            <p:cNvSpPr/>
            <p:nvPr/>
          </p:nvSpPr>
          <p:spPr>
            <a:xfrm>
              <a:off x="5740325" y="4219750"/>
              <a:ext cx="93525" cy="86325"/>
            </a:xfrm>
            <a:custGeom>
              <a:rect b="b" l="l" r="r" t="t"/>
              <a:pathLst>
                <a:path extrusionOk="0" h="3453" w="3741">
                  <a:moveTo>
                    <a:pt x="596" y="0"/>
                  </a:moveTo>
                  <a:lnTo>
                    <a:pt x="596" y="0"/>
                  </a:lnTo>
                  <a:cubicBezTo>
                    <a:pt x="0" y="2788"/>
                    <a:pt x="1346" y="3452"/>
                    <a:pt x="2899" y="3452"/>
                  </a:cubicBezTo>
                  <a:cubicBezTo>
                    <a:pt x="3176" y="3452"/>
                    <a:pt x="3460" y="3431"/>
                    <a:pt x="3740" y="3397"/>
                  </a:cubicBezTo>
                  <a:cubicBezTo>
                    <a:pt x="2926" y="1993"/>
                    <a:pt x="2000" y="814"/>
                    <a:pt x="596" y="0"/>
                  </a:cubicBezTo>
                  <a:close/>
                </a:path>
              </a:pathLst>
            </a:custGeom>
            <a:solidFill>
              <a:srgbClr val="FF63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>
              <a:off x="5769950" y="4004450"/>
              <a:ext cx="66700" cy="42650"/>
            </a:xfrm>
            <a:custGeom>
              <a:rect b="b" l="l" r="r" t="t"/>
              <a:pathLst>
                <a:path extrusionOk="0" h="1706" w="2668">
                  <a:moveTo>
                    <a:pt x="906" y="0"/>
                  </a:moveTo>
                  <a:cubicBezTo>
                    <a:pt x="444" y="0"/>
                    <a:pt x="113" y="190"/>
                    <a:pt x="113" y="190"/>
                  </a:cubicBezTo>
                  <a:cubicBezTo>
                    <a:pt x="1" y="302"/>
                    <a:pt x="1" y="414"/>
                    <a:pt x="1" y="555"/>
                  </a:cubicBezTo>
                  <a:cubicBezTo>
                    <a:pt x="1" y="555"/>
                    <a:pt x="50" y="605"/>
                    <a:pt x="117" y="605"/>
                  </a:cubicBezTo>
                  <a:cubicBezTo>
                    <a:pt x="150" y="605"/>
                    <a:pt x="188" y="592"/>
                    <a:pt x="225" y="555"/>
                  </a:cubicBezTo>
                  <a:cubicBezTo>
                    <a:pt x="225" y="555"/>
                    <a:pt x="545" y="386"/>
                    <a:pt x="968" y="386"/>
                  </a:cubicBezTo>
                  <a:cubicBezTo>
                    <a:pt x="1063" y="386"/>
                    <a:pt x="1162" y="394"/>
                    <a:pt x="1264" y="414"/>
                  </a:cubicBezTo>
                  <a:cubicBezTo>
                    <a:pt x="1741" y="555"/>
                    <a:pt x="1966" y="1004"/>
                    <a:pt x="2218" y="1593"/>
                  </a:cubicBezTo>
                  <a:lnTo>
                    <a:pt x="2331" y="1706"/>
                  </a:lnTo>
                  <a:lnTo>
                    <a:pt x="2555" y="1706"/>
                  </a:lnTo>
                  <a:cubicBezTo>
                    <a:pt x="2555" y="1706"/>
                    <a:pt x="2668" y="1593"/>
                    <a:pt x="2668" y="1481"/>
                  </a:cubicBezTo>
                  <a:cubicBezTo>
                    <a:pt x="2331" y="779"/>
                    <a:pt x="1966" y="302"/>
                    <a:pt x="1404" y="77"/>
                  </a:cubicBezTo>
                  <a:cubicBezTo>
                    <a:pt x="1229" y="21"/>
                    <a:pt x="1060" y="0"/>
                    <a:pt x="906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6000875" y="4149550"/>
              <a:ext cx="58275" cy="55475"/>
            </a:xfrm>
            <a:custGeom>
              <a:rect b="b" l="l" r="r" t="t"/>
              <a:pathLst>
                <a:path extrusionOk="0" h="2219" w="2331">
                  <a:moveTo>
                    <a:pt x="112" y="1"/>
                  </a:moveTo>
                  <a:cubicBezTo>
                    <a:pt x="0" y="1"/>
                    <a:pt x="0" y="113"/>
                    <a:pt x="0" y="225"/>
                  </a:cubicBezTo>
                  <a:cubicBezTo>
                    <a:pt x="0" y="366"/>
                    <a:pt x="0" y="478"/>
                    <a:pt x="112" y="478"/>
                  </a:cubicBezTo>
                  <a:cubicBezTo>
                    <a:pt x="814" y="478"/>
                    <a:pt x="1292" y="703"/>
                    <a:pt x="1516" y="927"/>
                  </a:cubicBezTo>
                  <a:cubicBezTo>
                    <a:pt x="1853" y="1404"/>
                    <a:pt x="1741" y="1994"/>
                    <a:pt x="1741" y="1994"/>
                  </a:cubicBezTo>
                  <a:cubicBezTo>
                    <a:pt x="1741" y="2106"/>
                    <a:pt x="1853" y="2219"/>
                    <a:pt x="1853" y="2219"/>
                  </a:cubicBezTo>
                  <a:lnTo>
                    <a:pt x="1993" y="2219"/>
                  </a:lnTo>
                  <a:cubicBezTo>
                    <a:pt x="1993" y="2219"/>
                    <a:pt x="2106" y="2219"/>
                    <a:pt x="2218" y="2106"/>
                  </a:cubicBezTo>
                  <a:cubicBezTo>
                    <a:pt x="2218" y="1994"/>
                    <a:pt x="2330" y="1292"/>
                    <a:pt x="1853" y="703"/>
                  </a:cubicBezTo>
                  <a:cubicBezTo>
                    <a:pt x="1516" y="366"/>
                    <a:pt x="927" y="113"/>
                    <a:pt x="112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4813300" y="2043950"/>
              <a:ext cx="418350" cy="333400"/>
            </a:xfrm>
            <a:custGeom>
              <a:rect b="b" l="l" r="r" t="t"/>
              <a:pathLst>
                <a:path extrusionOk="0" h="13336" w="16734">
                  <a:moveTo>
                    <a:pt x="16733" y="0"/>
                  </a:moveTo>
                  <a:lnTo>
                    <a:pt x="16256" y="113"/>
                  </a:lnTo>
                  <a:lnTo>
                    <a:pt x="16144" y="113"/>
                  </a:lnTo>
                  <a:lnTo>
                    <a:pt x="12859" y="815"/>
                  </a:lnTo>
                  <a:cubicBezTo>
                    <a:pt x="12522" y="1067"/>
                    <a:pt x="12157" y="1292"/>
                    <a:pt x="11820" y="1629"/>
                  </a:cubicBezTo>
                  <a:cubicBezTo>
                    <a:pt x="10529" y="2583"/>
                    <a:pt x="9237" y="3622"/>
                    <a:pt x="8086" y="4689"/>
                  </a:cubicBezTo>
                  <a:cubicBezTo>
                    <a:pt x="6093" y="6205"/>
                    <a:pt x="4212" y="7609"/>
                    <a:pt x="2331" y="9125"/>
                  </a:cubicBezTo>
                  <a:cubicBezTo>
                    <a:pt x="1629" y="9714"/>
                    <a:pt x="815" y="10304"/>
                    <a:pt x="1" y="10893"/>
                  </a:cubicBezTo>
                  <a:cubicBezTo>
                    <a:pt x="366" y="11006"/>
                    <a:pt x="590" y="11006"/>
                    <a:pt x="590" y="11006"/>
                  </a:cubicBezTo>
                  <a:lnTo>
                    <a:pt x="225" y="13336"/>
                  </a:lnTo>
                  <a:cubicBezTo>
                    <a:pt x="1180" y="12522"/>
                    <a:pt x="2331" y="11820"/>
                    <a:pt x="3285" y="11006"/>
                  </a:cubicBezTo>
                  <a:cubicBezTo>
                    <a:pt x="4100" y="10416"/>
                    <a:pt x="4914" y="9714"/>
                    <a:pt x="5840" y="9012"/>
                  </a:cubicBezTo>
                  <a:lnTo>
                    <a:pt x="6795" y="5840"/>
                  </a:lnTo>
                  <a:lnTo>
                    <a:pt x="8900" y="6542"/>
                  </a:lnTo>
                  <a:lnTo>
                    <a:pt x="9013" y="6542"/>
                  </a:lnTo>
                  <a:cubicBezTo>
                    <a:pt x="10192" y="5503"/>
                    <a:pt x="11455" y="4436"/>
                    <a:pt x="12747" y="3510"/>
                  </a:cubicBezTo>
                  <a:cubicBezTo>
                    <a:pt x="13336" y="3032"/>
                    <a:pt x="13813" y="2696"/>
                    <a:pt x="14263" y="2218"/>
                  </a:cubicBezTo>
                  <a:cubicBezTo>
                    <a:pt x="14515" y="1994"/>
                    <a:pt x="14740" y="1881"/>
                    <a:pt x="14965" y="1629"/>
                  </a:cubicBezTo>
                  <a:cubicBezTo>
                    <a:pt x="15330" y="1292"/>
                    <a:pt x="15666" y="927"/>
                    <a:pt x="16144" y="702"/>
                  </a:cubicBezTo>
                  <a:lnTo>
                    <a:pt x="16144" y="815"/>
                  </a:lnTo>
                  <a:cubicBezTo>
                    <a:pt x="16368" y="590"/>
                    <a:pt x="16509" y="365"/>
                    <a:pt x="16733" y="0"/>
                  </a:cubicBez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4810500" y="2070625"/>
              <a:ext cx="503250" cy="344625"/>
            </a:xfrm>
            <a:custGeom>
              <a:rect b="b" l="l" r="r" t="t"/>
              <a:pathLst>
                <a:path extrusionOk="0" h="13785" w="20130">
                  <a:moveTo>
                    <a:pt x="16256" y="0"/>
                  </a:moveTo>
                  <a:cubicBezTo>
                    <a:pt x="16256" y="337"/>
                    <a:pt x="16031" y="702"/>
                    <a:pt x="15778" y="1039"/>
                  </a:cubicBezTo>
                  <a:cubicBezTo>
                    <a:pt x="16143" y="927"/>
                    <a:pt x="16368" y="814"/>
                    <a:pt x="16733" y="702"/>
                  </a:cubicBezTo>
                  <a:lnTo>
                    <a:pt x="16733" y="702"/>
                  </a:lnTo>
                  <a:cubicBezTo>
                    <a:pt x="16621" y="814"/>
                    <a:pt x="16621" y="927"/>
                    <a:pt x="16480" y="1039"/>
                  </a:cubicBezTo>
                  <a:lnTo>
                    <a:pt x="16621" y="1039"/>
                  </a:lnTo>
                  <a:cubicBezTo>
                    <a:pt x="16845" y="702"/>
                    <a:pt x="17070" y="449"/>
                    <a:pt x="17323" y="113"/>
                  </a:cubicBezTo>
                  <a:cubicBezTo>
                    <a:pt x="17182" y="113"/>
                    <a:pt x="17070" y="225"/>
                    <a:pt x="16958" y="225"/>
                  </a:cubicBezTo>
                  <a:cubicBezTo>
                    <a:pt x="16958" y="337"/>
                    <a:pt x="16845" y="337"/>
                    <a:pt x="16733" y="337"/>
                  </a:cubicBezTo>
                  <a:lnTo>
                    <a:pt x="16621" y="337"/>
                  </a:lnTo>
                  <a:cubicBezTo>
                    <a:pt x="16480" y="225"/>
                    <a:pt x="16480" y="113"/>
                    <a:pt x="16621" y="0"/>
                  </a:cubicBezTo>
                  <a:close/>
                  <a:moveTo>
                    <a:pt x="18586" y="1741"/>
                  </a:moveTo>
                  <a:cubicBezTo>
                    <a:pt x="18249" y="1853"/>
                    <a:pt x="17884" y="1965"/>
                    <a:pt x="17547" y="2218"/>
                  </a:cubicBezTo>
                  <a:lnTo>
                    <a:pt x="17659" y="2218"/>
                  </a:lnTo>
                  <a:cubicBezTo>
                    <a:pt x="17772" y="2218"/>
                    <a:pt x="17884" y="2218"/>
                    <a:pt x="17884" y="2106"/>
                  </a:cubicBezTo>
                  <a:cubicBezTo>
                    <a:pt x="18024" y="2106"/>
                    <a:pt x="18137" y="1965"/>
                    <a:pt x="18249" y="1965"/>
                  </a:cubicBezTo>
                  <a:cubicBezTo>
                    <a:pt x="17772" y="2555"/>
                    <a:pt x="17323" y="3145"/>
                    <a:pt x="16845" y="3734"/>
                  </a:cubicBezTo>
                  <a:cubicBezTo>
                    <a:pt x="17323" y="3734"/>
                    <a:pt x="17884" y="3510"/>
                    <a:pt x="18249" y="3145"/>
                  </a:cubicBezTo>
                  <a:lnTo>
                    <a:pt x="18249" y="3145"/>
                  </a:lnTo>
                  <a:cubicBezTo>
                    <a:pt x="17884" y="3622"/>
                    <a:pt x="17547" y="3959"/>
                    <a:pt x="17182" y="4436"/>
                  </a:cubicBezTo>
                  <a:lnTo>
                    <a:pt x="17659" y="4436"/>
                  </a:lnTo>
                  <a:cubicBezTo>
                    <a:pt x="17884" y="4071"/>
                    <a:pt x="18249" y="3734"/>
                    <a:pt x="18586" y="3369"/>
                  </a:cubicBezTo>
                  <a:cubicBezTo>
                    <a:pt x="18951" y="3145"/>
                    <a:pt x="19653" y="2443"/>
                    <a:pt x="20130" y="2330"/>
                  </a:cubicBezTo>
                  <a:lnTo>
                    <a:pt x="20130" y="2330"/>
                  </a:lnTo>
                  <a:cubicBezTo>
                    <a:pt x="19540" y="2443"/>
                    <a:pt x="18951" y="2667"/>
                    <a:pt x="18361" y="2808"/>
                  </a:cubicBezTo>
                  <a:cubicBezTo>
                    <a:pt x="18361" y="2667"/>
                    <a:pt x="18586" y="2330"/>
                    <a:pt x="18586" y="2330"/>
                  </a:cubicBezTo>
                  <a:lnTo>
                    <a:pt x="18249" y="2330"/>
                  </a:lnTo>
                  <a:cubicBezTo>
                    <a:pt x="18137" y="2106"/>
                    <a:pt x="18586" y="1965"/>
                    <a:pt x="18586" y="1741"/>
                  </a:cubicBezTo>
                  <a:close/>
                  <a:moveTo>
                    <a:pt x="113" y="13560"/>
                  </a:moveTo>
                  <a:lnTo>
                    <a:pt x="0" y="13785"/>
                  </a:lnTo>
                  <a:lnTo>
                    <a:pt x="337" y="13785"/>
                  </a:lnTo>
                  <a:lnTo>
                    <a:pt x="337" y="1356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4810500" y="2061500"/>
              <a:ext cx="456225" cy="441500"/>
            </a:xfrm>
            <a:custGeom>
              <a:rect b="b" l="l" r="r" t="t"/>
              <a:pathLst>
                <a:path extrusionOk="0" h="17660" w="18249">
                  <a:moveTo>
                    <a:pt x="16256" y="0"/>
                  </a:moveTo>
                  <a:cubicBezTo>
                    <a:pt x="15778" y="225"/>
                    <a:pt x="15442" y="590"/>
                    <a:pt x="15077" y="927"/>
                  </a:cubicBezTo>
                  <a:cubicBezTo>
                    <a:pt x="14852" y="1179"/>
                    <a:pt x="14627" y="1292"/>
                    <a:pt x="14375" y="1516"/>
                  </a:cubicBezTo>
                  <a:cubicBezTo>
                    <a:pt x="13925" y="1994"/>
                    <a:pt x="13448" y="2330"/>
                    <a:pt x="12859" y="2808"/>
                  </a:cubicBezTo>
                  <a:cubicBezTo>
                    <a:pt x="11567" y="3734"/>
                    <a:pt x="10304" y="4801"/>
                    <a:pt x="9125" y="5840"/>
                  </a:cubicBezTo>
                  <a:lnTo>
                    <a:pt x="9012" y="5840"/>
                  </a:lnTo>
                  <a:lnTo>
                    <a:pt x="14262" y="7496"/>
                  </a:lnTo>
                  <a:cubicBezTo>
                    <a:pt x="14262" y="7496"/>
                    <a:pt x="14375" y="7496"/>
                    <a:pt x="14375" y="7384"/>
                  </a:cubicBezTo>
                  <a:cubicBezTo>
                    <a:pt x="15329" y="6682"/>
                    <a:pt x="16143" y="5980"/>
                    <a:pt x="17070" y="5278"/>
                  </a:cubicBezTo>
                  <a:cubicBezTo>
                    <a:pt x="17323" y="5138"/>
                    <a:pt x="17435" y="4913"/>
                    <a:pt x="17659" y="4801"/>
                  </a:cubicBezTo>
                  <a:lnTo>
                    <a:pt x="17182" y="4801"/>
                  </a:lnTo>
                  <a:cubicBezTo>
                    <a:pt x="17547" y="4324"/>
                    <a:pt x="17884" y="3987"/>
                    <a:pt x="18249" y="3510"/>
                  </a:cubicBezTo>
                  <a:lnTo>
                    <a:pt x="18249" y="3510"/>
                  </a:lnTo>
                  <a:cubicBezTo>
                    <a:pt x="17884" y="3875"/>
                    <a:pt x="17323" y="4099"/>
                    <a:pt x="16845" y="4099"/>
                  </a:cubicBezTo>
                  <a:cubicBezTo>
                    <a:pt x="17323" y="3510"/>
                    <a:pt x="17772" y="2920"/>
                    <a:pt x="18249" y="2330"/>
                  </a:cubicBezTo>
                  <a:cubicBezTo>
                    <a:pt x="18137" y="2330"/>
                    <a:pt x="18024" y="2471"/>
                    <a:pt x="17884" y="2471"/>
                  </a:cubicBezTo>
                  <a:cubicBezTo>
                    <a:pt x="17884" y="2583"/>
                    <a:pt x="17772" y="2583"/>
                    <a:pt x="17659" y="2583"/>
                  </a:cubicBezTo>
                  <a:lnTo>
                    <a:pt x="17547" y="2583"/>
                  </a:lnTo>
                  <a:cubicBezTo>
                    <a:pt x="17435" y="2583"/>
                    <a:pt x="17182" y="2695"/>
                    <a:pt x="16958" y="2808"/>
                  </a:cubicBezTo>
                  <a:cubicBezTo>
                    <a:pt x="16845" y="2808"/>
                    <a:pt x="16621" y="2920"/>
                    <a:pt x="16480" y="2920"/>
                  </a:cubicBezTo>
                  <a:lnTo>
                    <a:pt x="16256" y="2920"/>
                  </a:lnTo>
                  <a:cubicBezTo>
                    <a:pt x="16621" y="2471"/>
                    <a:pt x="16958" y="2106"/>
                    <a:pt x="17323" y="1629"/>
                  </a:cubicBezTo>
                  <a:lnTo>
                    <a:pt x="17323" y="1629"/>
                  </a:lnTo>
                  <a:cubicBezTo>
                    <a:pt x="16958" y="1994"/>
                    <a:pt x="16368" y="2218"/>
                    <a:pt x="15919" y="2218"/>
                  </a:cubicBezTo>
                  <a:cubicBezTo>
                    <a:pt x="16143" y="1994"/>
                    <a:pt x="16368" y="1629"/>
                    <a:pt x="16621" y="1404"/>
                  </a:cubicBezTo>
                  <a:lnTo>
                    <a:pt x="16480" y="1404"/>
                  </a:lnTo>
                  <a:cubicBezTo>
                    <a:pt x="16621" y="1292"/>
                    <a:pt x="16621" y="1179"/>
                    <a:pt x="16733" y="1067"/>
                  </a:cubicBezTo>
                  <a:lnTo>
                    <a:pt x="16733" y="1067"/>
                  </a:lnTo>
                  <a:cubicBezTo>
                    <a:pt x="16368" y="1179"/>
                    <a:pt x="16143" y="1292"/>
                    <a:pt x="15778" y="1404"/>
                  </a:cubicBezTo>
                  <a:cubicBezTo>
                    <a:pt x="16031" y="1067"/>
                    <a:pt x="16256" y="702"/>
                    <a:pt x="16256" y="365"/>
                  </a:cubicBezTo>
                  <a:lnTo>
                    <a:pt x="16143" y="365"/>
                  </a:lnTo>
                  <a:cubicBezTo>
                    <a:pt x="16143" y="365"/>
                    <a:pt x="16256" y="225"/>
                    <a:pt x="16256" y="113"/>
                  </a:cubicBezTo>
                  <a:lnTo>
                    <a:pt x="16256" y="0"/>
                  </a:lnTo>
                  <a:close/>
                  <a:moveTo>
                    <a:pt x="5952" y="8310"/>
                  </a:moveTo>
                  <a:cubicBezTo>
                    <a:pt x="5026" y="9012"/>
                    <a:pt x="4212" y="9714"/>
                    <a:pt x="3397" y="10304"/>
                  </a:cubicBezTo>
                  <a:cubicBezTo>
                    <a:pt x="2443" y="11118"/>
                    <a:pt x="1292" y="11820"/>
                    <a:pt x="337" y="12634"/>
                  </a:cubicBezTo>
                  <a:lnTo>
                    <a:pt x="113" y="13925"/>
                  </a:lnTo>
                  <a:lnTo>
                    <a:pt x="337" y="13925"/>
                  </a:lnTo>
                  <a:lnTo>
                    <a:pt x="337" y="14150"/>
                  </a:lnTo>
                  <a:lnTo>
                    <a:pt x="478" y="14150"/>
                  </a:lnTo>
                  <a:cubicBezTo>
                    <a:pt x="337" y="14262"/>
                    <a:pt x="225" y="14403"/>
                    <a:pt x="225" y="14403"/>
                  </a:cubicBezTo>
                  <a:cubicBezTo>
                    <a:pt x="113" y="14627"/>
                    <a:pt x="113" y="14852"/>
                    <a:pt x="0" y="15104"/>
                  </a:cubicBezTo>
                  <a:cubicBezTo>
                    <a:pt x="113" y="14964"/>
                    <a:pt x="225" y="14964"/>
                    <a:pt x="337" y="14964"/>
                  </a:cubicBezTo>
                  <a:lnTo>
                    <a:pt x="478" y="14964"/>
                  </a:lnTo>
                  <a:cubicBezTo>
                    <a:pt x="478" y="15329"/>
                    <a:pt x="337" y="15554"/>
                    <a:pt x="225" y="15806"/>
                  </a:cubicBezTo>
                  <a:cubicBezTo>
                    <a:pt x="478" y="15666"/>
                    <a:pt x="702" y="15666"/>
                    <a:pt x="927" y="15554"/>
                  </a:cubicBezTo>
                  <a:lnTo>
                    <a:pt x="927" y="16031"/>
                  </a:lnTo>
                  <a:lnTo>
                    <a:pt x="1404" y="16031"/>
                  </a:lnTo>
                  <a:cubicBezTo>
                    <a:pt x="1292" y="16031"/>
                    <a:pt x="1292" y="16143"/>
                    <a:pt x="1292" y="16143"/>
                  </a:cubicBezTo>
                  <a:lnTo>
                    <a:pt x="1629" y="16143"/>
                  </a:lnTo>
                  <a:cubicBezTo>
                    <a:pt x="1404" y="16621"/>
                    <a:pt x="1180" y="17210"/>
                    <a:pt x="1039" y="17659"/>
                  </a:cubicBezTo>
                  <a:cubicBezTo>
                    <a:pt x="1881" y="17210"/>
                    <a:pt x="2696" y="16621"/>
                    <a:pt x="3397" y="16031"/>
                  </a:cubicBezTo>
                  <a:lnTo>
                    <a:pt x="5952" y="831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4895425" y="2189925"/>
              <a:ext cx="271650" cy="272350"/>
            </a:xfrm>
            <a:custGeom>
              <a:rect b="b" l="l" r="r" t="t"/>
              <a:pathLst>
                <a:path extrusionOk="0" h="10894" w="10866">
                  <a:moveTo>
                    <a:pt x="3510" y="1"/>
                  </a:moveTo>
                  <a:lnTo>
                    <a:pt x="2555" y="3173"/>
                  </a:lnTo>
                  <a:lnTo>
                    <a:pt x="0" y="10894"/>
                  </a:lnTo>
                  <a:cubicBezTo>
                    <a:pt x="702" y="10417"/>
                    <a:pt x="1292" y="9967"/>
                    <a:pt x="1853" y="9490"/>
                  </a:cubicBezTo>
                  <a:cubicBezTo>
                    <a:pt x="2920" y="8676"/>
                    <a:pt x="3959" y="7722"/>
                    <a:pt x="5138" y="6907"/>
                  </a:cubicBezTo>
                  <a:lnTo>
                    <a:pt x="5952" y="4212"/>
                  </a:lnTo>
                  <a:lnTo>
                    <a:pt x="7833" y="4802"/>
                  </a:lnTo>
                  <a:cubicBezTo>
                    <a:pt x="8760" y="3988"/>
                    <a:pt x="9827" y="3173"/>
                    <a:pt x="10865" y="2359"/>
                  </a:cubicBezTo>
                  <a:lnTo>
                    <a:pt x="5615" y="703"/>
                  </a:lnTo>
                  <a:lnTo>
                    <a:pt x="3510" y="1"/>
                  </a:ln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5023875" y="2295225"/>
              <a:ext cx="67400" cy="67400"/>
            </a:xfrm>
            <a:custGeom>
              <a:rect b="b" l="l" r="r" t="t"/>
              <a:pathLst>
                <a:path extrusionOk="0" h="2696" w="2696">
                  <a:moveTo>
                    <a:pt x="814" y="0"/>
                  </a:moveTo>
                  <a:lnTo>
                    <a:pt x="0" y="2695"/>
                  </a:lnTo>
                  <a:cubicBezTo>
                    <a:pt x="112" y="2583"/>
                    <a:pt x="365" y="2358"/>
                    <a:pt x="590" y="2246"/>
                  </a:cubicBezTo>
                  <a:cubicBezTo>
                    <a:pt x="1292" y="1657"/>
                    <a:pt x="1993" y="1179"/>
                    <a:pt x="2695" y="590"/>
                  </a:cubicBezTo>
                  <a:lnTo>
                    <a:pt x="814" y="0"/>
                  </a:lnTo>
                  <a:close/>
                </a:path>
              </a:pathLst>
            </a:custGeom>
            <a:solidFill>
              <a:srgbClr val="DABCB5"/>
            </a:solidFill>
            <a:ln cap="flat" cmpd="sng" w="9525">
              <a:solidFill>
                <a:srgbClr val="DABCB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6339875" y="2432775"/>
              <a:ext cx="169875" cy="611350"/>
            </a:xfrm>
            <a:custGeom>
              <a:rect b="b" l="l" r="r" t="t"/>
              <a:pathLst>
                <a:path extrusionOk="0" h="24454" w="6795">
                  <a:moveTo>
                    <a:pt x="5980" y="1"/>
                  </a:moveTo>
                  <a:cubicBezTo>
                    <a:pt x="5968" y="32"/>
                    <a:pt x="5960" y="69"/>
                    <a:pt x="5955" y="109"/>
                  </a:cubicBezTo>
                  <a:lnTo>
                    <a:pt x="5955" y="109"/>
                  </a:lnTo>
                  <a:cubicBezTo>
                    <a:pt x="5963" y="73"/>
                    <a:pt x="5972" y="37"/>
                    <a:pt x="5980" y="1"/>
                  </a:cubicBezTo>
                  <a:close/>
                  <a:moveTo>
                    <a:pt x="5955" y="109"/>
                  </a:moveTo>
                  <a:cubicBezTo>
                    <a:pt x="5826" y="663"/>
                    <a:pt x="5721" y="1216"/>
                    <a:pt x="5615" y="1770"/>
                  </a:cubicBezTo>
                  <a:lnTo>
                    <a:pt x="5391" y="1405"/>
                  </a:lnTo>
                  <a:cubicBezTo>
                    <a:pt x="5391" y="1517"/>
                    <a:pt x="5278" y="1657"/>
                    <a:pt x="5278" y="1770"/>
                  </a:cubicBezTo>
                  <a:cubicBezTo>
                    <a:pt x="5026" y="1770"/>
                    <a:pt x="5026" y="1292"/>
                    <a:pt x="4801" y="1180"/>
                  </a:cubicBezTo>
                  <a:lnTo>
                    <a:pt x="4801" y="1180"/>
                  </a:lnTo>
                  <a:cubicBezTo>
                    <a:pt x="4801" y="1770"/>
                    <a:pt x="4801" y="2359"/>
                    <a:pt x="4913" y="2921"/>
                  </a:cubicBezTo>
                  <a:cubicBezTo>
                    <a:pt x="4913" y="3173"/>
                    <a:pt x="4913" y="3398"/>
                    <a:pt x="4689" y="3622"/>
                  </a:cubicBezTo>
                  <a:cubicBezTo>
                    <a:pt x="4436" y="3173"/>
                    <a:pt x="4211" y="2696"/>
                    <a:pt x="3987" y="2219"/>
                  </a:cubicBezTo>
                  <a:lnTo>
                    <a:pt x="3987" y="2219"/>
                  </a:lnTo>
                  <a:cubicBezTo>
                    <a:pt x="4099" y="2696"/>
                    <a:pt x="4099" y="3286"/>
                    <a:pt x="3987" y="3763"/>
                  </a:cubicBezTo>
                  <a:cubicBezTo>
                    <a:pt x="3622" y="3061"/>
                    <a:pt x="3285" y="2359"/>
                    <a:pt x="2920" y="1770"/>
                  </a:cubicBezTo>
                  <a:cubicBezTo>
                    <a:pt x="2808" y="1882"/>
                    <a:pt x="2808" y="1994"/>
                    <a:pt x="2808" y="2106"/>
                  </a:cubicBezTo>
                  <a:cubicBezTo>
                    <a:pt x="2920" y="2219"/>
                    <a:pt x="2808" y="2359"/>
                    <a:pt x="2808" y="2471"/>
                  </a:cubicBezTo>
                  <a:cubicBezTo>
                    <a:pt x="2695" y="2471"/>
                    <a:pt x="2695" y="2584"/>
                    <a:pt x="2695" y="2584"/>
                  </a:cubicBezTo>
                  <a:cubicBezTo>
                    <a:pt x="2583" y="2584"/>
                    <a:pt x="2471" y="2471"/>
                    <a:pt x="2471" y="2359"/>
                  </a:cubicBezTo>
                  <a:cubicBezTo>
                    <a:pt x="2471" y="2584"/>
                    <a:pt x="2330" y="2696"/>
                    <a:pt x="2330" y="2808"/>
                  </a:cubicBezTo>
                  <a:cubicBezTo>
                    <a:pt x="1994" y="2359"/>
                    <a:pt x="1629" y="1994"/>
                    <a:pt x="1404" y="1517"/>
                  </a:cubicBezTo>
                  <a:lnTo>
                    <a:pt x="1404" y="1517"/>
                  </a:lnTo>
                  <a:cubicBezTo>
                    <a:pt x="1404" y="1770"/>
                    <a:pt x="1516" y="1994"/>
                    <a:pt x="1516" y="2219"/>
                  </a:cubicBezTo>
                  <a:cubicBezTo>
                    <a:pt x="1516" y="2359"/>
                    <a:pt x="1292" y="3061"/>
                    <a:pt x="1292" y="3061"/>
                  </a:cubicBezTo>
                  <a:cubicBezTo>
                    <a:pt x="1292" y="2921"/>
                    <a:pt x="1179" y="2808"/>
                    <a:pt x="1067" y="2696"/>
                  </a:cubicBezTo>
                  <a:lnTo>
                    <a:pt x="1067" y="2696"/>
                  </a:lnTo>
                  <a:cubicBezTo>
                    <a:pt x="1067" y="3061"/>
                    <a:pt x="1179" y="3398"/>
                    <a:pt x="1067" y="3622"/>
                  </a:cubicBezTo>
                  <a:cubicBezTo>
                    <a:pt x="814" y="3286"/>
                    <a:pt x="477" y="2921"/>
                    <a:pt x="0" y="2696"/>
                  </a:cubicBezTo>
                  <a:lnTo>
                    <a:pt x="0" y="2696"/>
                  </a:lnTo>
                  <a:cubicBezTo>
                    <a:pt x="0" y="3286"/>
                    <a:pt x="113" y="3763"/>
                    <a:pt x="365" y="4212"/>
                  </a:cubicBezTo>
                  <a:cubicBezTo>
                    <a:pt x="477" y="4465"/>
                    <a:pt x="590" y="4689"/>
                    <a:pt x="590" y="5026"/>
                  </a:cubicBezTo>
                  <a:cubicBezTo>
                    <a:pt x="814" y="5616"/>
                    <a:pt x="1067" y="6205"/>
                    <a:pt x="1292" y="6907"/>
                  </a:cubicBezTo>
                  <a:cubicBezTo>
                    <a:pt x="1404" y="7384"/>
                    <a:pt x="1516" y="7834"/>
                    <a:pt x="1629" y="8311"/>
                  </a:cubicBezTo>
                  <a:lnTo>
                    <a:pt x="2106" y="8423"/>
                  </a:lnTo>
                  <a:cubicBezTo>
                    <a:pt x="1881" y="7834"/>
                    <a:pt x="1769" y="7384"/>
                    <a:pt x="1516" y="6907"/>
                  </a:cubicBezTo>
                  <a:cubicBezTo>
                    <a:pt x="1516" y="6570"/>
                    <a:pt x="1404" y="6318"/>
                    <a:pt x="1292" y="6093"/>
                  </a:cubicBezTo>
                  <a:cubicBezTo>
                    <a:pt x="1067" y="5616"/>
                    <a:pt x="927" y="5167"/>
                    <a:pt x="927" y="4577"/>
                  </a:cubicBezTo>
                  <a:lnTo>
                    <a:pt x="927" y="4577"/>
                  </a:lnTo>
                  <a:cubicBezTo>
                    <a:pt x="1404" y="4802"/>
                    <a:pt x="1769" y="5167"/>
                    <a:pt x="1994" y="5503"/>
                  </a:cubicBezTo>
                  <a:cubicBezTo>
                    <a:pt x="2106" y="5279"/>
                    <a:pt x="1994" y="4914"/>
                    <a:pt x="1994" y="4577"/>
                  </a:cubicBezTo>
                  <a:lnTo>
                    <a:pt x="1994" y="4577"/>
                  </a:lnTo>
                  <a:cubicBezTo>
                    <a:pt x="2106" y="4689"/>
                    <a:pt x="2218" y="4802"/>
                    <a:pt x="2218" y="4914"/>
                  </a:cubicBezTo>
                  <a:cubicBezTo>
                    <a:pt x="2218" y="4914"/>
                    <a:pt x="2471" y="4212"/>
                    <a:pt x="2471" y="4100"/>
                  </a:cubicBezTo>
                  <a:cubicBezTo>
                    <a:pt x="2471" y="3875"/>
                    <a:pt x="2330" y="3622"/>
                    <a:pt x="2330" y="3398"/>
                  </a:cubicBezTo>
                  <a:lnTo>
                    <a:pt x="2330" y="3398"/>
                  </a:lnTo>
                  <a:cubicBezTo>
                    <a:pt x="2583" y="3875"/>
                    <a:pt x="2920" y="4212"/>
                    <a:pt x="3285" y="4689"/>
                  </a:cubicBezTo>
                  <a:cubicBezTo>
                    <a:pt x="3285" y="4577"/>
                    <a:pt x="3397" y="4465"/>
                    <a:pt x="3397" y="4212"/>
                  </a:cubicBezTo>
                  <a:cubicBezTo>
                    <a:pt x="3397" y="4324"/>
                    <a:pt x="3510" y="4465"/>
                    <a:pt x="3622" y="4465"/>
                  </a:cubicBezTo>
                  <a:cubicBezTo>
                    <a:pt x="3622" y="4465"/>
                    <a:pt x="3622" y="4324"/>
                    <a:pt x="3734" y="4324"/>
                  </a:cubicBezTo>
                  <a:cubicBezTo>
                    <a:pt x="3734" y="4212"/>
                    <a:pt x="3875" y="4100"/>
                    <a:pt x="3734" y="3987"/>
                  </a:cubicBezTo>
                  <a:cubicBezTo>
                    <a:pt x="3734" y="3875"/>
                    <a:pt x="3734" y="3763"/>
                    <a:pt x="3875" y="3622"/>
                  </a:cubicBezTo>
                  <a:cubicBezTo>
                    <a:pt x="4211" y="4212"/>
                    <a:pt x="4576" y="4914"/>
                    <a:pt x="4913" y="5616"/>
                  </a:cubicBezTo>
                  <a:cubicBezTo>
                    <a:pt x="5026" y="5167"/>
                    <a:pt x="5026" y="4577"/>
                    <a:pt x="4913" y="4100"/>
                  </a:cubicBezTo>
                  <a:lnTo>
                    <a:pt x="4913" y="4100"/>
                  </a:lnTo>
                  <a:cubicBezTo>
                    <a:pt x="5138" y="4577"/>
                    <a:pt x="5391" y="5026"/>
                    <a:pt x="5615" y="5503"/>
                  </a:cubicBezTo>
                  <a:cubicBezTo>
                    <a:pt x="5840" y="5279"/>
                    <a:pt x="5840" y="5026"/>
                    <a:pt x="5840" y="4802"/>
                  </a:cubicBezTo>
                  <a:cubicBezTo>
                    <a:pt x="5727" y="4212"/>
                    <a:pt x="5727" y="3622"/>
                    <a:pt x="5727" y="3061"/>
                  </a:cubicBezTo>
                  <a:lnTo>
                    <a:pt x="5727" y="3061"/>
                  </a:lnTo>
                  <a:cubicBezTo>
                    <a:pt x="5980" y="3173"/>
                    <a:pt x="5980" y="3622"/>
                    <a:pt x="6205" y="3622"/>
                  </a:cubicBezTo>
                  <a:cubicBezTo>
                    <a:pt x="6205" y="3510"/>
                    <a:pt x="6317" y="3398"/>
                    <a:pt x="6317" y="3286"/>
                  </a:cubicBezTo>
                  <a:lnTo>
                    <a:pt x="6542" y="3622"/>
                  </a:lnTo>
                  <a:cubicBezTo>
                    <a:pt x="6682" y="3398"/>
                    <a:pt x="6682" y="3061"/>
                    <a:pt x="6794" y="2696"/>
                  </a:cubicBezTo>
                  <a:cubicBezTo>
                    <a:pt x="6542" y="2471"/>
                    <a:pt x="6429" y="2106"/>
                    <a:pt x="6317" y="1882"/>
                  </a:cubicBezTo>
                  <a:cubicBezTo>
                    <a:pt x="6214" y="1446"/>
                    <a:pt x="5901" y="540"/>
                    <a:pt x="5955" y="109"/>
                  </a:cubicBezTo>
                  <a:close/>
                  <a:moveTo>
                    <a:pt x="6542" y="23864"/>
                  </a:moveTo>
                  <a:lnTo>
                    <a:pt x="6542" y="24117"/>
                  </a:lnTo>
                  <a:cubicBezTo>
                    <a:pt x="6682" y="24229"/>
                    <a:pt x="6682" y="24342"/>
                    <a:pt x="6794" y="24454"/>
                  </a:cubicBezTo>
                  <a:cubicBezTo>
                    <a:pt x="6682" y="24229"/>
                    <a:pt x="6682" y="24117"/>
                    <a:pt x="6542" y="23864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6363025" y="2500150"/>
              <a:ext cx="298325" cy="546800"/>
            </a:xfrm>
            <a:custGeom>
              <a:rect b="b" l="l" r="r" t="t"/>
              <a:pathLst>
                <a:path extrusionOk="0" h="21872" w="11933">
                  <a:moveTo>
                    <a:pt x="5868" y="1"/>
                  </a:moveTo>
                  <a:cubicBezTo>
                    <a:pt x="5756" y="366"/>
                    <a:pt x="5756" y="703"/>
                    <a:pt x="5616" y="927"/>
                  </a:cubicBezTo>
                  <a:lnTo>
                    <a:pt x="5391" y="591"/>
                  </a:lnTo>
                  <a:cubicBezTo>
                    <a:pt x="5391" y="703"/>
                    <a:pt x="5279" y="815"/>
                    <a:pt x="5279" y="927"/>
                  </a:cubicBezTo>
                  <a:cubicBezTo>
                    <a:pt x="5054" y="927"/>
                    <a:pt x="5054" y="478"/>
                    <a:pt x="4801" y="366"/>
                  </a:cubicBezTo>
                  <a:lnTo>
                    <a:pt x="4801" y="366"/>
                  </a:lnTo>
                  <a:cubicBezTo>
                    <a:pt x="4801" y="927"/>
                    <a:pt x="4801" y="1517"/>
                    <a:pt x="4914" y="2107"/>
                  </a:cubicBezTo>
                  <a:cubicBezTo>
                    <a:pt x="4914" y="2331"/>
                    <a:pt x="4914" y="2584"/>
                    <a:pt x="4689" y="2808"/>
                  </a:cubicBezTo>
                  <a:cubicBezTo>
                    <a:pt x="4465" y="2331"/>
                    <a:pt x="4212" y="1882"/>
                    <a:pt x="3987" y="1405"/>
                  </a:cubicBezTo>
                  <a:lnTo>
                    <a:pt x="3987" y="1405"/>
                  </a:lnTo>
                  <a:cubicBezTo>
                    <a:pt x="4100" y="1882"/>
                    <a:pt x="4100" y="2472"/>
                    <a:pt x="3987" y="2921"/>
                  </a:cubicBezTo>
                  <a:cubicBezTo>
                    <a:pt x="3650" y="2219"/>
                    <a:pt x="3285" y="1517"/>
                    <a:pt x="2949" y="927"/>
                  </a:cubicBezTo>
                  <a:cubicBezTo>
                    <a:pt x="2808" y="1068"/>
                    <a:pt x="2808" y="1180"/>
                    <a:pt x="2808" y="1292"/>
                  </a:cubicBezTo>
                  <a:cubicBezTo>
                    <a:pt x="2949" y="1405"/>
                    <a:pt x="2808" y="1517"/>
                    <a:pt x="2808" y="1629"/>
                  </a:cubicBezTo>
                  <a:cubicBezTo>
                    <a:pt x="2696" y="1629"/>
                    <a:pt x="2696" y="1770"/>
                    <a:pt x="2696" y="1770"/>
                  </a:cubicBezTo>
                  <a:cubicBezTo>
                    <a:pt x="2584" y="1770"/>
                    <a:pt x="2471" y="1629"/>
                    <a:pt x="2471" y="1517"/>
                  </a:cubicBezTo>
                  <a:cubicBezTo>
                    <a:pt x="2471" y="1770"/>
                    <a:pt x="2359" y="1882"/>
                    <a:pt x="2359" y="1994"/>
                  </a:cubicBezTo>
                  <a:cubicBezTo>
                    <a:pt x="1994" y="1517"/>
                    <a:pt x="1657" y="1180"/>
                    <a:pt x="1404" y="703"/>
                  </a:cubicBezTo>
                  <a:lnTo>
                    <a:pt x="1404" y="703"/>
                  </a:lnTo>
                  <a:cubicBezTo>
                    <a:pt x="1404" y="927"/>
                    <a:pt x="1545" y="1180"/>
                    <a:pt x="1545" y="1405"/>
                  </a:cubicBezTo>
                  <a:cubicBezTo>
                    <a:pt x="1545" y="1517"/>
                    <a:pt x="1292" y="2219"/>
                    <a:pt x="1292" y="2219"/>
                  </a:cubicBezTo>
                  <a:cubicBezTo>
                    <a:pt x="1292" y="2107"/>
                    <a:pt x="1180" y="1994"/>
                    <a:pt x="1068" y="1882"/>
                  </a:cubicBezTo>
                  <a:lnTo>
                    <a:pt x="1068" y="1882"/>
                  </a:lnTo>
                  <a:cubicBezTo>
                    <a:pt x="1068" y="2219"/>
                    <a:pt x="1180" y="2584"/>
                    <a:pt x="1068" y="2808"/>
                  </a:cubicBezTo>
                  <a:cubicBezTo>
                    <a:pt x="843" y="2472"/>
                    <a:pt x="478" y="2107"/>
                    <a:pt x="1" y="1882"/>
                  </a:cubicBezTo>
                  <a:lnTo>
                    <a:pt x="1" y="1882"/>
                  </a:lnTo>
                  <a:cubicBezTo>
                    <a:pt x="1" y="2472"/>
                    <a:pt x="141" y="2921"/>
                    <a:pt x="366" y="3398"/>
                  </a:cubicBezTo>
                  <a:cubicBezTo>
                    <a:pt x="478" y="3623"/>
                    <a:pt x="590" y="3875"/>
                    <a:pt x="590" y="4212"/>
                  </a:cubicBezTo>
                  <a:cubicBezTo>
                    <a:pt x="843" y="4689"/>
                    <a:pt x="955" y="5139"/>
                    <a:pt x="1180" y="5728"/>
                  </a:cubicBezTo>
                  <a:lnTo>
                    <a:pt x="8311" y="8087"/>
                  </a:lnTo>
                  <a:lnTo>
                    <a:pt x="4689" y="19316"/>
                  </a:lnTo>
                  <a:cubicBezTo>
                    <a:pt x="4914" y="20018"/>
                    <a:pt x="5279" y="20720"/>
                    <a:pt x="5616" y="21422"/>
                  </a:cubicBezTo>
                  <a:lnTo>
                    <a:pt x="5616" y="21169"/>
                  </a:lnTo>
                  <a:cubicBezTo>
                    <a:pt x="5756" y="21422"/>
                    <a:pt x="5756" y="21534"/>
                    <a:pt x="5868" y="21759"/>
                  </a:cubicBezTo>
                  <a:lnTo>
                    <a:pt x="5981" y="21871"/>
                  </a:lnTo>
                  <a:cubicBezTo>
                    <a:pt x="6205" y="21282"/>
                    <a:pt x="5616" y="20467"/>
                    <a:pt x="6093" y="20018"/>
                  </a:cubicBezTo>
                  <a:lnTo>
                    <a:pt x="6093" y="20018"/>
                  </a:lnTo>
                  <a:cubicBezTo>
                    <a:pt x="6317" y="20243"/>
                    <a:pt x="6682" y="20467"/>
                    <a:pt x="7019" y="20720"/>
                  </a:cubicBezTo>
                  <a:cubicBezTo>
                    <a:pt x="6907" y="20580"/>
                    <a:pt x="7019" y="20355"/>
                    <a:pt x="7160" y="20243"/>
                  </a:cubicBezTo>
                  <a:cubicBezTo>
                    <a:pt x="7497" y="20467"/>
                    <a:pt x="7721" y="20832"/>
                    <a:pt x="8086" y="21169"/>
                  </a:cubicBezTo>
                  <a:cubicBezTo>
                    <a:pt x="8086" y="20720"/>
                    <a:pt x="8086" y="20243"/>
                    <a:pt x="8311" y="19766"/>
                  </a:cubicBezTo>
                  <a:cubicBezTo>
                    <a:pt x="8788" y="20467"/>
                    <a:pt x="9378" y="21169"/>
                    <a:pt x="9827" y="21759"/>
                  </a:cubicBezTo>
                  <a:cubicBezTo>
                    <a:pt x="9715" y="21169"/>
                    <a:pt x="9827" y="20467"/>
                    <a:pt x="9827" y="19766"/>
                  </a:cubicBezTo>
                  <a:cubicBezTo>
                    <a:pt x="10079" y="20018"/>
                    <a:pt x="10304" y="20131"/>
                    <a:pt x="10529" y="20131"/>
                  </a:cubicBezTo>
                  <a:cubicBezTo>
                    <a:pt x="10416" y="19878"/>
                    <a:pt x="10529" y="19653"/>
                    <a:pt x="10669" y="19429"/>
                  </a:cubicBezTo>
                  <a:cubicBezTo>
                    <a:pt x="11006" y="19878"/>
                    <a:pt x="11483" y="20243"/>
                    <a:pt x="11932" y="20580"/>
                  </a:cubicBezTo>
                  <a:cubicBezTo>
                    <a:pt x="11596" y="18839"/>
                    <a:pt x="11006" y="17211"/>
                    <a:pt x="10529" y="15442"/>
                  </a:cubicBezTo>
                  <a:cubicBezTo>
                    <a:pt x="10079" y="13926"/>
                    <a:pt x="9602" y="12410"/>
                    <a:pt x="9125" y="10894"/>
                  </a:cubicBezTo>
                  <a:cubicBezTo>
                    <a:pt x="8563" y="8648"/>
                    <a:pt x="7974" y="6542"/>
                    <a:pt x="7272" y="4325"/>
                  </a:cubicBezTo>
                  <a:cubicBezTo>
                    <a:pt x="6907" y="3286"/>
                    <a:pt x="6570" y="2107"/>
                    <a:pt x="6317" y="1068"/>
                  </a:cubicBezTo>
                  <a:cubicBezTo>
                    <a:pt x="6205" y="703"/>
                    <a:pt x="5981" y="366"/>
                    <a:pt x="5868" y="1"/>
                  </a:cubicBezTo>
                  <a:close/>
                </a:path>
              </a:pathLst>
            </a:custGeom>
            <a:solidFill>
              <a:srgbClr val="DADADA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6380575" y="2640525"/>
              <a:ext cx="190225" cy="342550"/>
            </a:xfrm>
            <a:custGeom>
              <a:rect b="b" l="l" r="r" t="t"/>
              <a:pathLst>
                <a:path extrusionOk="0" h="13702" w="7609">
                  <a:moveTo>
                    <a:pt x="1" y="1"/>
                  </a:moveTo>
                  <a:lnTo>
                    <a:pt x="1" y="1"/>
                  </a:lnTo>
                  <a:cubicBezTo>
                    <a:pt x="366" y="1068"/>
                    <a:pt x="702" y="2107"/>
                    <a:pt x="1067" y="3286"/>
                  </a:cubicBezTo>
                  <a:cubicBezTo>
                    <a:pt x="1067" y="3398"/>
                    <a:pt x="1180" y="3623"/>
                    <a:pt x="1180" y="3735"/>
                  </a:cubicBezTo>
                  <a:lnTo>
                    <a:pt x="3285" y="4437"/>
                  </a:lnTo>
                  <a:lnTo>
                    <a:pt x="2247" y="7497"/>
                  </a:lnTo>
                  <a:cubicBezTo>
                    <a:pt x="2583" y="8423"/>
                    <a:pt x="2808" y="9238"/>
                    <a:pt x="3061" y="10192"/>
                  </a:cubicBezTo>
                  <a:cubicBezTo>
                    <a:pt x="3398" y="11343"/>
                    <a:pt x="3650" y="12522"/>
                    <a:pt x="3987" y="13701"/>
                  </a:cubicBezTo>
                  <a:lnTo>
                    <a:pt x="7609" y="2472"/>
                  </a:lnTo>
                  <a:lnTo>
                    <a:pt x="478" y="1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6410050" y="2733875"/>
              <a:ext cx="52675" cy="94075"/>
            </a:xfrm>
            <a:custGeom>
              <a:rect b="b" l="l" r="r" t="t"/>
              <a:pathLst>
                <a:path extrusionOk="0" h="3763" w="2107">
                  <a:moveTo>
                    <a:pt x="1" y="1"/>
                  </a:moveTo>
                  <a:lnTo>
                    <a:pt x="1" y="1"/>
                  </a:lnTo>
                  <a:cubicBezTo>
                    <a:pt x="366" y="1292"/>
                    <a:pt x="703" y="2471"/>
                    <a:pt x="1068" y="3763"/>
                  </a:cubicBezTo>
                  <a:lnTo>
                    <a:pt x="2106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ABCB5"/>
            </a:solidFill>
            <a:ln cap="flat" cmpd="sng" w="9525">
              <a:solidFill>
                <a:srgbClr val="DABCB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939100" y="3667375"/>
              <a:ext cx="64600" cy="143200"/>
            </a:xfrm>
            <a:custGeom>
              <a:rect b="b" l="l" r="r" t="t"/>
              <a:pathLst>
                <a:path extrusionOk="0" h="5728" w="2584">
                  <a:moveTo>
                    <a:pt x="2471" y="0"/>
                  </a:moveTo>
                  <a:cubicBezTo>
                    <a:pt x="2359" y="0"/>
                    <a:pt x="2218" y="0"/>
                    <a:pt x="2218" y="113"/>
                  </a:cubicBezTo>
                  <a:lnTo>
                    <a:pt x="1" y="5475"/>
                  </a:lnTo>
                  <a:cubicBezTo>
                    <a:pt x="1" y="5615"/>
                    <a:pt x="1" y="5728"/>
                    <a:pt x="113" y="5728"/>
                  </a:cubicBezTo>
                  <a:cubicBezTo>
                    <a:pt x="253" y="5728"/>
                    <a:pt x="366" y="5728"/>
                    <a:pt x="366" y="5615"/>
                  </a:cubicBezTo>
                  <a:lnTo>
                    <a:pt x="2583" y="225"/>
                  </a:lnTo>
                  <a:cubicBezTo>
                    <a:pt x="2583" y="225"/>
                    <a:pt x="2583" y="113"/>
                    <a:pt x="2471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6026825" y="3787575"/>
              <a:ext cx="61800" cy="67775"/>
            </a:xfrm>
            <a:custGeom>
              <a:rect b="b" l="l" r="r" t="t"/>
              <a:pathLst>
                <a:path extrusionOk="0" h="2711" w="2472">
                  <a:moveTo>
                    <a:pt x="2180" y="0"/>
                  </a:moveTo>
                  <a:cubicBezTo>
                    <a:pt x="2135" y="0"/>
                    <a:pt x="2106" y="35"/>
                    <a:pt x="2106" y="105"/>
                  </a:cubicBezTo>
                  <a:lnTo>
                    <a:pt x="113" y="2436"/>
                  </a:lnTo>
                  <a:cubicBezTo>
                    <a:pt x="1" y="2436"/>
                    <a:pt x="1" y="2660"/>
                    <a:pt x="113" y="2660"/>
                  </a:cubicBezTo>
                  <a:cubicBezTo>
                    <a:pt x="160" y="2698"/>
                    <a:pt x="204" y="2710"/>
                    <a:pt x="241" y="2710"/>
                  </a:cubicBezTo>
                  <a:cubicBezTo>
                    <a:pt x="316" y="2710"/>
                    <a:pt x="366" y="2660"/>
                    <a:pt x="366" y="2660"/>
                  </a:cubicBezTo>
                  <a:lnTo>
                    <a:pt x="2359" y="330"/>
                  </a:lnTo>
                  <a:cubicBezTo>
                    <a:pt x="2471" y="218"/>
                    <a:pt x="2471" y="105"/>
                    <a:pt x="2359" y="105"/>
                  </a:cubicBezTo>
                  <a:cubicBezTo>
                    <a:pt x="2289" y="35"/>
                    <a:pt x="2226" y="0"/>
                    <a:pt x="2180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6097025" y="3778975"/>
              <a:ext cx="137575" cy="145300"/>
            </a:xfrm>
            <a:custGeom>
              <a:rect b="b" l="l" r="r" t="t"/>
              <a:pathLst>
                <a:path extrusionOk="0" h="5812" w="5503">
                  <a:moveTo>
                    <a:pt x="5335" y="0"/>
                  </a:moveTo>
                  <a:cubicBezTo>
                    <a:pt x="5278" y="0"/>
                    <a:pt x="5222" y="28"/>
                    <a:pt x="5166" y="84"/>
                  </a:cubicBezTo>
                  <a:lnTo>
                    <a:pt x="113" y="5475"/>
                  </a:lnTo>
                  <a:cubicBezTo>
                    <a:pt x="0" y="5587"/>
                    <a:pt x="0" y="5699"/>
                    <a:pt x="113" y="5812"/>
                  </a:cubicBezTo>
                  <a:lnTo>
                    <a:pt x="365" y="5812"/>
                  </a:lnTo>
                  <a:lnTo>
                    <a:pt x="5503" y="309"/>
                  </a:lnTo>
                  <a:lnTo>
                    <a:pt x="5503" y="84"/>
                  </a:lnTo>
                  <a:cubicBezTo>
                    <a:pt x="5447" y="28"/>
                    <a:pt x="5391" y="0"/>
                    <a:pt x="5335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6134925" y="3922150"/>
              <a:ext cx="94075" cy="49150"/>
            </a:xfrm>
            <a:custGeom>
              <a:rect b="b" l="l" r="r" t="t"/>
              <a:pathLst>
                <a:path extrusionOk="0" h="1966" w="3763">
                  <a:moveTo>
                    <a:pt x="3580" y="0"/>
                  </a:moveTo>
                  <a:cubicBezTo>
                    <a:pt x="3517" y="0"/>
                    <a:pt x="3454" y="29"/>
                    <a:pt x="3397" y="85"/>
                  </a:cubicBezTo>
                  <a:lnTo>
                    <a:pt x="253" y="1601"/>
                  </a:lnTo>
                  <a:cubicBezTo>
                    <a:pt x="141" y="1741"/>
                    <a:pt x="0" y="1853"/>
                    <a:pt x="141" y="1853"/>
                  </a:cubicBezTo>
                  <a:cubicBezTo>
                    <a:pt x="141" y="1966"/>
                    <a:pt x="141" y="1966"/>
                    <a:pt x="253" y="1966"/>
                  </a:cubicBezTo>
                  <a:lnTo>
                    <a:pt x="365" y="1966"/>
                  </a:lnTo>
                  <a:lnTo>
                    <a:pt x="3650" y="450"/>
                  </a:lnTo>
                  <a:cubicBezTo>
                    <a:pt x="3762" y="337"/>
                    <a:pt x="3762" y="197"/>
                    <a:pt x="3762" y="85"/>
                  </a:cubicBezTo>
                  <a:cubicBezTo>
                    <a:pt x="3706" y="29"/>
                    <a:pt x="3643" y="0"/>
                    <a:pt x="3580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5860500" y="3710875"/>
              <a:ext cx="11250" cy="93375"/>
            </a:xfrm>
            <a:custGeom>
              <a:rect b="b" l="l" r="r" t="t"/>
              <a:pathLst>
                <a:path extrusionOk="0" h="3735" w="450">
                  <a:moveTo>
                    <a:pt x="225" y="1"/>
                  </a:moveTo>
                  <a:cubicBezTo>
                    <a:pt x="112" y="1"/>
                    <a:pt x="0" y="113"/>
                    <a:pt x="0" y="226"/>
                  </a:cubicBezTo>
                  <a:lnTo>
                    <a:pt x="112" y="3510"/>
                  </a:lnTo>
                  <a:cubicBezTo>
                    <a:pt x="112" y="3623"/>
                    <a:pt x="112" y="3735"/>
                    <a:pt x="225" y="3735"/>
                  </a:cubicBezTo>
                  <a:lnTo>
                    <a:pt x="337" y="3735"/>
                  </a:lnTo>
                  <a:cubicBezTo>
                    <a:pt x="449" y="3735"/>
                    <a:pt x="449" y="3623"/>
                    <a:pt x="449" y="3510"/>
                  </a:cubicBezTo>
                  <a:lnTo>
                    <a:pt x="337" y="226"/>
                  </a:lnTo>
                  <a:cubicBezTo>
                    <a:pt x="337" y="113"/>
                    <a:pt x="337" y="1"/>
                    <a:pt x="225" y="1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6126500" y="4008025"/>
              <a:ext cx="175500" cy="27850"/>
            </a:xfrm>
            <a:custGeom>
              <a:rect b="b" l="l" r="r" t="t"/>
              <a:pathLst>
                <a:path extrusionOk="0" h="1114" w="7020">
                  <a:moveTo>
                    <a:pt x="129" y="0"/>
                  </a:moveTo>
                  <a:cubicBezTo>
                    <a:pt x="57" y="0"/>
                    <a:pt x="0" y="80"/>
                    <a:pt x="0" y="159"/>
                  </a:cubicBezTo>
                  <a:cubicBezTo>
                    <a:pt x="0" y="271"/>
                    <a:pt x="113" y="412"/>
                    <a:pt x="113" y="412"/>
                  </a:cubicBezTo>
                  <a:lnTo>
                    <a:pt x="225" y="412"/>
                  </a:lnTo>
                  <a:lnTo>
                    <a:pt x="6907" y="1114"/>
                  </a:lnTo>
                  <a:cubicBezTo>
                    <a:pt x="6907" y="1114"/>
                    <a:pt x="7019" y="1114"/>
                    <a:pt x="7019" y="973"/>
                  </a:cubicBezTo>
                  <a:cubicBezTo>
                    <a:pt x="7019" y="861"/>
                    <a:pt x="7019" y="749"/>
                    <a:pt x="6907" y="749"/>
                  </a:cubicBezTo>
                  <a:lnTo>
                    <a:pt x="225" y="47"/>
                  </a:lnTo>
                  <a:cubicBezTo>
                    <a:pt x="192" y="14"/>
                    <a:pt x="159" y="0"/>
                    <a:pt x="129" y="0"/>
                  </a:cubicBez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17"/>
          <p:cNvSpPr txBox="1"/>
          <p:nvPr>
            <p:ph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Idéation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08" name="Google Shape;308;p17"/>
          <p:cNvSpPr/>
          <p:nvPr/>
        </p:nvSpPr>
        <p:spPr>
          <a:xfrm>
            <a:off x="6890435" y="4475144"/>
            <a:ext cx="49186" cy="43236"/>
          </a:xfrm>
          <a:custGeom>
            <a:rect b="b" l="l" r="r" t="t"/>
            <a:pathLst>
              <a:path extrusionOk="0" h="1475" w="1678">
                <a:moveTo>
                  <a:pt x="1678" y="1"/>
                </a:moveTo>
                <a:cubicBezTo>
                  <a:pt x="1144" y="535"/>
                  <a:pt x="508" y="941"/>
                  <a:pt x="0" y="1475"/>
                </a:cubicBezTo>
                <a:lnTo>
                  <a:pt x="0" y="1475"/>
                </a:lnTo>
                <a:cubicBezTo>
                  <a:pt x="508" y="941"/>
                  <a:pt x="1144" y="535"/>
                  <a:pt x="1678" y="1"/>
                </a:cubicBezTo>
                <a:close/>
              </a:path>
            </a:pathLst>
          </a:custGeom>
          <a:solidFill>
            <a:srgbClr val="3561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7"/>
          <p:cNvSpPr/>
          <p:nvPr/>
        </p:nvSpPr>
        <p:spPr>
          <a:xfrm>
            <a:off x="6495063" y="1312650"/>
            <a:ext cx="140375" cy="242875"/>
          </a:xfrm>
          <a:custGeom>
            <a:rect b="b" l="l" r="r" t="t"/>
            <a:pathLst>
              <a:path extrusionOk="0" h="9715" w="5615">
                <a:moveTo>
                  <a:pt x="5250" y="1"/>
                </a:moveTo>
                <a:cubicBezTo>
                  <a:pt x="5025" y="113"/>
                  <a:pt x="4801" y="225"/>
                  <a:pt x="4660" y="478"/>
                </a:cubicBezTo>
                <a:cubicBezTo>
                  <a:pt x="3032" y="1741"/>
                  <a:pt x="926" y="3145"/>
                  <a:pt x="0" y="4914"/>
                </a:cubicBezTo>
                <a:cubicBezTo>
                  <a:pt x="590" y="4914"/>
                  <a:pt x="1039" y="4212"/>
                  <a:pt x="1628" y="4212"/>
                </a:cubicBezTo>
                <a:lnTo>
                  <a:pt x="1853" y="4212"/>
                </a:lnTo>
                <a:cubicBezTo>
                  <a:pt x="1741" y="4549"/>
                  <a:pt x="1628" y="5026"/>
                  <a:pt x="1404" y="5391"/>
                </a:cubicBezTo>
                <a:cubicBezTo>
                  <a:pt x="1516" y="5251"/>
                  <a:pt x="1741" y="5251"/>
                  <a:pt x="1853" y="5251"/>
                </a:cubicBezTo>
                <a:lnTo>
                  <a:pt x="1993" y="5251"/>
                </a:lnTo>
                <a:cubicBezTo>
                  <a:pt x="1993" y="5391"/>
                  <a:pt x="1853" y="5503"/>
                  <a:pt x="1853" y="5616"/>
                </a:cubicBezTo>
                <a:cubicBezTo>
                  <a:pt x="2807" y="4324"/>
                  <a:pt x="4324" y="3285"/>
                  <a:pt x="5615" y="2219"/>
                </a:cubicBezTo>
                <a:lnTo>
                  <a:pt x="5250" y="1"/>
                </a:lnTo>
                <a:close/>
                <a:moveTo>
                  <a:pt x="4324" y="7609"/>
                </a:moveTo>
                <a:cubicBezTo>
                  <a:pt x="3959" y="7609"/>
                  <a:pt x="3734" y="7609"/>
                  <a:pt x="3509" y="7721"/>
                </a:cubicBezTo>
                <a:cubicBezTo>
                  <a:pt x="3397" y="7946"/>
                  <a:pt x="3397" y="8058"/>
                  <a:pt x="3509" y="8311"/>
                </a:cubicBezTo>
                <a:cubicBezTo>
                  <a:pt x="3622" y="8198"/>
                  <a:pt x="3734" y="8198"/>
                  <a:pt x="3959" y="8198"/>
                </a:cubicBezTo>
                <a:cubicBezTo>
                  <a:pt x="4099" y="7946"/>
                  <a:pt x="4211" y="7721"/>
                  <a:pt x="4324" y="7609"/>
                </a:cubicBezTo>
                <a:close/>
                <a:moveTo>
                  <a:pt x="3032" y="5616"/>
                </a:moveTo>
                <a:cubicBezTo>
                  <a:pt x="2555" y="5616"/>
                  <a:pt x="2106" y="6205"/>
                  <a:pt x="1628" y="6317"/>
                </a:cubicBezTo>
                <a:cubicBezTo>
                  <a:pt x="1516" y="6317"/>
                  <a:pt x="1516" y="6430"/>
                  <a:pt x="1516" y="6542"/>
                </a:cubicBezTo>
                <a:cubicBezTo>
                  <a:pt x="1853" y="6317"/>
                  <a:pt x="2330" y="6205"/>
                  <a:pt x="2920" y="6205"/>
                </a:cubicBezTo>
                <a:cubicBezTo>
                  <a:pt x="2443" y="6907"/>
                  <a:pt x="2106" y="7609"/>
                  <a:pt x="1628" y="8423"/>
                </a:cubicBezTo>
                <a:cubicBezTo>
                  <a:pt x="2106" y="8198"/>
                  <a:pt x="2443" y="7946"/>
                  <a:pt x="2920" y="7833"/>
                </a:cubicBezTo>
                <a:cubicBezTo>
                  <a:pt x="3144" y="7356"/>
                  <a:pt x="3257" y="7019"/>
                  <a:pt x="3397" y="6654"/>
                </a:cubicBezTo>
                <a:lnTo>
                  <a:pt x="3257" y="6654"/>
                </a:lnTo>
                <a:cubicBezTo>
                  <a:pt x="3144" y="6654"/>
                  <a:pt x="2920" y="6654"/>
                  <a:pt x="2807" y="6795"/>
                </a:cubicBezTo>
                <a:cubicBezTo>
                  <a:pt x="3032" y="6430"/>
                  <a:pt x="3144" y="5952"/>
                  <a:pt x="3257" y="5616"/>
                </a:cubicBezTo>
                <a:close/>
                <a:moveTo>
                  <a:pt x="4548" y="9125"/>
                </a:moveTo>
                <a:cubicBezTo>
                  <a:pt x="4211" y="9237"/>
                  <a:pt x="3959" y="9350"/>
                  <a:pt x="3734" y="9462"/>
                </a:cubicBezTo>
                <a:cubicBezTo>
                  <a:pt x="3622" y="9602"/>
                  <a:pt x="3622" y="9715"/>
                  <a:pt x="3622" y="9715"/>
                </a:cubicBezTo>
                <a:cubicBezTo>
                  <a:pt x="3959" y="9602"/>
                  <a:pt x="4211" y="9350"/>
                  <a:pt x="4548" y="9125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7"/>
          <p:cNvSpPr/>
          <p:nvPr/>
        </p:nvSpPr>
        <p:spPr>
          <a:xfrm>
            <a:off x="6535763" y="1368100"/>
            <a:ext cx="125650" cy="181100"/>
          </a:xfrm>
          <a:custGeom>
            <a:rect b="b" l="l" r="r" t="t"/>
            <a:pathLst>
              <a:path extrusionOk="0" h="7244" w="5026">
                <a:moveTo>
                  <a:pt x="3987" y="1"/>
                </a:moveTo>
                <a:cubicBezTo>
                  <a:pt x="2696" y="1067"/>
                  <a:pt x="1179" y="2106"/>
                  <a:pt x="225" y="3398"/>
                </a:cubicBezTo>
                <a:cubicBezTo>
                  <a:pt x="113" y="3622"/>
                  <a:pt x="113" y="3875"/>
                  <a:pt x="0" y="4099"/>
                </a:cubicBezTo>
                <a:cubicBezTo>
                  <a:pt x="478" y="3987"/>
                  <a:pt x="927" y="3398"/>
                  <a:pt x="1404" y="3398"/>
                </a:cubicBezTo>
                <a:lnTo>
                  <a:pt x="1629" y="3398"/>
                </a:lnTo>
                <a:cubicBezTo>
                  <a:pt x="1516" y="3734"/>
                  <a:pt x="1404" y="4212"/>
                  <a:pt x="1179" y="4577"/>
                </a:cubicBezTo>
                <a:cubicBezTo>
                  <a:pt x="1292" y="4436"/>
                  <a:pt x="1516" y="4436"/>
                  <a:pt x="1629" y="4436"/>
                </a:cubicBezTo>
                <a:lnTo>
                  <a:pt x="1769" y="4436"/>
                </a:lnTo>
                <a:cubicBezTo>
                  <a:pt x="1629" y="4801"/>
                  <a:pt x="1516" y="5138"/>
                  <a:pt x="1292" y="5615"/>
                </a:cubicBezTo>
                <a:cubicBezTo>
                  <a:pt x="1516" y="5503"/>
                  <a:pt x="1629" y="5391"/>
                  <a:pt x="1881" y="5391"/>
                </a:cubicBezTo>
                <a:lnTo>
                  <a:pt x="1881" y="5503"/>
                </a:lnTo>
                <a:cubicBezTo>
                  <a:pt x="2106" y="5391"/>
                  <a:pt x="2331" y="5391"/>
                  <a:pt x="2696" y="5391"/>
                </a:cubicBezTo>
                <a:cubicBezTo>
                  <a:pt x="2583" y="5503"/>
                  <a:pt x="2471" y="5728"/>
                  <a:pt x="2331" y="5980"/>
                </a:cubicBezTo>
                <a:lnTo>
                  <a:pt x="2583" y="5980"/>
                </a:lnTo>
                <a:cubicBezTo>
                  <a:pt x="2331" y="6317"/>
                  <a:pt x="2218" y="6795"/>
                  <a:pt x="2106" y="7244"/>
                </a:cubicBezTo>
                <a:cubicBezTo>
                  <a:pt x="2331" y="7132"/>
                  <a:pt x="2583" y="7019"/>
                  <a:pt x="2920" y="6907"/>
                </a:cubicBezTo>
                <a:lnTo>
                  <a:pt x="5026" y="5138"/>
                </a:lnTo>
                <a:lnTo>
                  <a:pt x="3987" y="1"/>
                </a:lnTo>
                <a:close/>
              </a:path>
            </a:pathLst>
          </a:custGeom>
          <a:solidFill>
            <a:srgbClr val="DADADA"/>
          </a:solidFill>
          <a:ln cap="flat" cmpd="sng" w="9525">
            <a:solidFill>
              <a:srgbClr val="DCDC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"/>
          <p:cNvSpPr/>
          <p:nvPr/>
        </p:nvSpPr>
        <p:spPr>
          <a:xfrm>
            <a:off x="1189575" y="4582600"/>
            <a:ext cx="49875" cy="20375"/>
          </a:xfrm>
          <a:custGeom>
            <a:rect b="b" l="l" r="r" t="t"/>
            <a:pathLst>
              <a:path extrusionOk="0" h="815" w="1995">
                <a:moveTo>
                  <a:pt x="1040" y="1"/>
                </a:moveTo>
                <a:lnTo>
                  <a:pt x="1" y="225"/>
                </a:lnTo>
                <a:cubicBezTo>
                  <a:pt x="338" y="450"/>
                  <a:pt x="815" y="590"/>
                  <a:pt x="1152" y="815"/>
                </a:cubicBezTo>
                <a:cubicBezTo>
                  <a:pt x="1517" y="815"/>
                  <a:pt x="1741" y="815"/>
                  <a:pt x="1994" y="703"/>
                </a:cubicBezTo>
                <a:cubicBezTo>
                  <a:pt x="1741" y="338"/>
                  <a:pt x="1405" y="225"/>
                  <a:pt x="1040" y="1"/>
                </a:cubicBezTo>
                <a:close/>
              </a:path>
            </a:pathLst>
          </a:custGeom>
          <a:solidFill>
            <a:srgbClr val="DCDC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17"/>
          <p:cNvGrpSpPr/>
          <p:nvPr/>
        </p:nvGrpSpPr>
        <p:grpSpPr>
          <a:xfrm>
            <a:off x="1548300" y="1038125"/>
            <a:ext cx="1706200" cy="2291825"/>
            <a:chOff x="2622600" y="960325"/>
            <a:chExt cx="1706200" cy="2291825"/>
          </a:xfrm>
        </p:grpSpPr>
        <p:sp>
          <p:nvSpPr>
            <p:cNvPr id="313" name="Google Shape;313;p17"/>
            <p:cNvSpPr/>
            <p:nvPr/>
          </p:nvSpPr>
          <p:spPr>
            <a:xfrm>
              <a:off x="2662000" y="1154850"/>
              <a:ext cx="1666800" cy="209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2997575" y="960325"/>
              <a:ext cx="25" cy="14775"/>
            </a:xfrm>
            <a:custGeom>
              <a:rect b="b" l="l" r="r" t="t"/>
              <a:pathLst>
                <a:path extrusionOk="0" h="591" w="1">
                  <a:moveTo>
                    <a:pt x="1" y="1"/>
                  </a:moveTo>
                  <a:lnTo>
                    <a:pt x="1" y="254"/>
                  </a:lnTo>
                  <a:lnTo>
                    <a:pt x="1" y="59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2622600" y="1119975"/>
              <a:ext cx="1666950" cy="2097225"/>
            </a:xfrm>
            <a:custGeom>
              <a:rect b="b" l="l" r="r" t="t"/>
              <a:pathLst>
                <a:path extrusionOk="0" h="83889" w="66678">
                  <a:moveTo>
                    <a:pt x="0" y="1"/>
                  </a:moveTo>
                  <a:lnTo>
                    <a:pt x="0" y="83888"/>
                  </a:lnTo>
                  <a:lnTo>
                    <a:pt x="66677" y="83888"/>
                  </a:lnTo>
                  <a:lnTo>
                    <a:pt x="66677" y="1"/>
                  </a:lnTo>
                  <a:close/>
                </a:path>
              </a:pathLst>
            </a:custGeom>
            <a:solidFill>
              <a:srgbClr val="B33F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2710325" y="1202100"/>
              <a:ext cx="1488675" cy="1614325"/>
            </a:xfrm>
            <a:custGeom>
              <a:rect b="b" l="l" r="r" t="t"/>
              <a:pathLst>
                <a:path extrusionOk="0" h="64573" w="59547">
                  <a:moveTo>
                    <a:pt x="0" y="1"/>
                  </a:moveTo>
                  <a:lnTo>
                    <a:pt x="0" y="64573"/>
                  </a:lnTo>
                  <a:lnTo>
                    <a:pt x="59547" y="64573"/>
                  </a:lnTo>
                  <a:lnTo>
                    <a:pt x="5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748925" y="1251925"/>
              <a:ext cx="101800" cy="105325"/>
            </a:xfrm>
            <a:custGeom>
              <a:rect b="b" l="l" r="r" t="t"/>
              <a:pathLst>
                <a:path extrusionOk="0" h="4213" w="4072">
                  <a:moveTo>
                    <a:pt x="1517" y="1"/>
                  </a:moveTo>
                  <a:lnTo>
                    <a:pt x="1404" y="1517"/>
                  </a:lnTo>
                  <a:lnTo>
                    <a:pt x="1" y="2107"/>
                  </a:lnTo>
                  <a:lnTo>
                    <a:pt x="1264" y="2808"/>
                  </a:lnTo>
                  <a:lnTo>
                    <a:pt x="1517" y="4212"/>
                  </a:lnTo>
                  <a:lnTo>
                    <a:pt x="2555" y="3145"/>
                  </a:lnTo>
                  <a:lnTo>
                    <a:pt x="3959" y="3370"/>
                  </a:lnTo>
                  <a:lnTo>
                    <a:pt x="3959" y="3370"/>
                  </a:lnTo>
                  <a:lnTo>
                    <a:pt x="3369" y="2107"/>
                  </a:lnTo>
                  <a:lnTo>
                    <a:pt x="4071" y="815"/>
                  </a:lnTo>
                  <a:lnTo>
                    <a:pt x="2555" y="1040"/>
                  </a:lnTo>
                  <a:lnTo>
                    <a:pt x="151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3353925" y="1874500"/>
              <a:ext cx="102500" cy="105300"/>
            </a:xfrm>
            <a:custGeom>
              <a:rect b="b" l="l" r="r" t="t"/>
              <a:pathLst>
                <a:path extrusionOk="0" h="4212" w="4100">
                  <a:moveTo>
                    <a:pt x="2331" y="0"/>
                  </a:moveTo>
                  <a:lnTo>
                    <a:pt x="1405" y="1179"/>
                  </a:lnTo>
                  <a:lnTo>
                    <a:pt x="1" y="1067"/>
                  </a:lnTo>
                  <a:lnTo>
                    <a:pt x="1" y="1067"/>
                  </a:lnTo>
                  <a:lnTo>
                    <a:pt x="815" y="2330"/>
                  </a:lnTo>
                  <a:lnTo>
                    <a:pt x="226" y="3622"/>
                  </a:lnTo>
                  <a:lnTo>
                    <a:pt x="1629" y="3285"/>
                  </a:lnTo>
                  <a:lnTo>
                    <a:pt x="2808" y="4211"/>
                  </a:lnTo>
                  <a:lnTo>
                    <a:pt x="2808" y="2695"/>
                  </a:lnTo>
                  <a:lnTo>
                    <a:pt x="4100" y="1994"/>
                  </a:lnTo>
                  <a:lnTo>
                    <a:pt x="2696" y="1404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032650" y="1508825"/>
              <a:ext cx="105300" cy="105300"/>
            </a:xfrm>
            <a:custGeom>
              <a:rect b="b" l="l" r="r" t="t"/>
              <a:pathLst>
                <a:path extrusionOk="0" h="4212" w="4212">
                  <a:moveTo>
                    <a:pt x="2330" y="0"/>
                  </a:moveTo>
                  <a:lnTo>
                    <a:pt x="1516" y="1292"/>
                  </a:lnTo>
                  <a:lnTo>
                    <a:pt x="0" y="1179"/>
                  </a:lnTo>
                  <a:lnTo>
                    <a:pt x="927" y="2359"/>
                  </a:lnTo>
                  <a:lnTo>
                    <a:pt x="337" y="3762"/>
                  </a:lnTo>
                  <a:lnTo>
                    <a:pt x="1741" y="3285"/>
                  </a:lnTo>
                  <a:lnTo>
                    <a:pt x="2920" y="4211"/>
                  </a:lnTo>
                  <a:lnTo>
                    <a:pt x="2920" y="2808"/>
                  </a:lnTo>
                  <a:lnTo>
                    <a:pt x="4211" y="1881"/>
                  </a:lnTo>
                  <a:lnTo>
                    <a:pt x="2808" y="1516"/>
                  </a:lnTo>
                  <a:lnTo>
                    <a:pt x="233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3108275" y="1488475"/>
              <a:ext cx="47050" cy="49850"/>
            </a:xfrm>
            <a:custGeom>
              <a:rect b="b" l="l" r="r" t="t"/>
              <a:pathLst>
                <a:path extrusionOk="0" h="1994" w="1882">
                  <a:moveTo>
                    <a:pt x="1180" y="0"/>
                  </a:moveTo>
                  <a:lnTo>
                    <a:pt x="703" y="590"/>
                  </a:lnTo>
                  <a:lnTo>
                    <a:pt x="1" y="477"/>
                  </a:lnTo>
                  <a:lnTo>
                    <a:pt x="1" y="477"/>
                  </a:lnTo>
                  <a:lnTo>
                    <a:pt x="366" y="1067"/>
                  </a:lnTo>
                  <a:lnTo>
                    <a:pt x="113" y="1628"/>
                  </a:lnTo>
                  <a:lnTo>
                    <a:pt x="815" y="1516"/>
                  </a:lnTo>
                  <a:lnTo>
                    <a:pt x="1292" y="1993"/>
                  </a:lnTo>
                  <a:lnTo>
                    <a:pt x="1292" y="1292"/>
                  </a:lnTo>
                  <a:lnTo>
                    <a:pt x="1882" y="927"/>
                  </a:lnTo>
                  <a:lnTo>
                    <a:pt x="1292" y="702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3792600" y="18716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27" y="1"/>
                  </a:moveTo>
                  <a:lnTo>
                    <a:pt x="590" y="591"/>
                  </a:lnTo>
                  <a:lnTo>
                    <a:pt x="1" y="703"/>
                  </a:lnTo>
                  <a:lnTo>
                    <a:pt x="478" y="1180"/>
                  </a:lnTo>
                  <a:lnTo>
                    <a:pt x="225" y="1882"/>
                  </a:lnTo>
                  <a:lnTo>
                    <a:pt x="927" y="1517"/>
                  </a:lnTo>
                  <a:lnTo>
                    <a:pt x="1517" y="1882"/>
                  </a:lnTo>
                  <a:lnTo>
                    <a:pt x="1404" y="1180"/>
                  </a:lnTo>
                  <a:lnTo>
                    <a:pt x="1882" y="703"/>
                  </a:lnTo>
                  <a:lnTo>
                    <a:pt x="1180" y="591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927200" y="2673225"/>
              <a:ext cx="46350" cy="46350"/>
            </a:xfrm>
            <a:custGeom>
              <a:rect b="b" l="l" r="r" t="t"/>
              <a:pathLst>
                <a:path extrusionOk="0" h="1854" w="1854">
                  <a:moveTo>
                    <a:pt x="1039" y="0"/>
                  </a:moveTo>
                  <a:lnTo>
                    <a:pt x="702" y="562"/>
                  </a:lnTo>
                  <a:lnTo>
                    <a:pt x="0" y="702"/>
                  </a:lnTo>
                  <a:lnTo>
                    <a:pt x="450" y="1151"/>
                  </a:lnTo>
                  <a:lnTo>
                    <a:pt x="337" y="1853"/>
                  </a:lnTo>
                  <a:lnTo>
                    <a:pt x="927" y="1516"/>
                  </a:lnTo>
                  <a:lnTo>
                    <a:pt x="1517" y="1853"/>
                  </a:lnTo>
                  <a:lnTo>
                    <a:pt x="1404" y="1151"/>
                  </a:lnTo>
                  <a:lnTo>
                    <a:pt x="1853" y="814"/>
                  </a:lnTo>
                  <a:lnTo>
                    <a:pt x="1292" y="702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731375" y="2070325"/>
              <a:ext cx="37925" cy="37925"/>
            </a:xfrm>
            <a:custGeom>
              <a:rect b="b" l="l" r="r" t="t"/>
              <a:pathLst>
                <a:path extrusionOk="0" h="1517" w="1517">
                  <a:moveTo>
                    <a:pt x="562" y="0"/>
                  </a:moveTo>
                  <a:lnTo>
                    <a:pt x="450" y="477"/>
                  </a:lnTo>
                  <a:lnTo>
                    <a:pt x="1" y="702"/>
                  </a:lnTo>
                  <a:lnTo>
                    <a:pt x="338" y="955"/>
                  </a:lnTo>
                  <a:lnTo>
                    <a:pt x="338" y="1516"/>
                  </a:lnTo>
                  <a:lnTo>
                    <a:pt x="815" y="1179"/>
                  </a:lnTo>
                  <a:lnTo>
                    <a:pt x="1404" y="1292"/>
                  </a:lnTo>
                  <a:lnTo>
                    <a:pt x="1152" y="814"/>
                  </a:lnTo>
                  <a:lnTo>
                    <a:pt x="1517" y="365"/>
                  </a:lnTo>
                  <a:lnTo>
                    <a:pt x="927" y="365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3499925" y="1313000"/>
              <a:ext cx="23875" cy="23175"/>
            </a:xfrm>
            <a:custGeom>
              <a:rect b="b" l="l" r="r" t="t"/>
              <a:pathLst>
                <a:path extrusionOk="0" h="927" w="955">
                  <a:moveTo>
                    <a:pt x="478" y="0"/>
                  </a:moveTo>
                  <a:cubicBezTo>
                    <a:pt x="253" y="0"/>
                    <a:pt x="0" y="225"/>
                    <a:pt x="0" y="478"/>
                  </a:cubicBezTo>
                  <a:cubicBezTo>
                    <a:pt x="0" y="702"/>
                    <a:pt x="253" y="927"/>
                    <a:pt x="478" y="927"/>
                  </a:cubicBezTo>
                  <a:cubicBezTo>
                    <a:pt x="702" y="927"/>
                    <a:pt x="955" y="702"/>
                    <a:pt x="955" y="478"/>
                  </a:cubicBezTo>
                  <a:cubicBezTo>
                    <a:pt x="955" y="225"/>
                    <a:pt x="702" y="0"/>
                    <a:pt x="478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3499925" y="1550225"/>
              <a:ext cx="23875" cy="23200"/>
            </a:xfrm>
            <a:custGeom>
              <a:rect b="b" l="l" r="r" t="t"/>
              <a:pathLst>
                <a:path extrusionOk="0" h="928" w="955">
                  <a:moveTo>
                    <a:pt x="478" y="1"/>
                  </a:moveTo>
                  <a:cubicBezTo>
                    <a:pt x="253" y="1"/>
                    <a:pt x="0" y="225"/>
                    <a:pt x="0" y="450"/>
                  </a:cubicBezTo>
                  <a:cubicBezTo>
                    <a:pt x="0" y="815"/>
                    <a:pt x="253" y="927"/>
                    <a:pt x="478" y="927"/>
                  </a:cubicBezTo>
                  <a:cubicBezTo>
                    <a:pt x="702" y="927"/>
                    <a:pt x="955" y="815"/>
                    <a:pt x="955" y="450"/>
                  </a:cubicBezTo>
                  <a:cubicBezTo>
                    <a:pt x="955" y="225"/>
                    <a:pt x="702" y="1"/>
                    <a:pt x="478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137925" y="1932750"/>
              <a:ext cx="26000" cy="23875"/>
            </a:xfrm>
            <a:custGeom>
              <a:rect b="b" l="l" r="r" t="t"/>
              <a:pathLst>
                <a:path extrusionOk="0" h="955" w="1040">
                  <a:moveTo>
                    <a:pt x="450" y="0"/>
                  </a:moveTo>
                  <a:cubicBezTo>
                    <a:pt x="225" y="0"/>
                    <a:pt x="0" y="141"/>
                    <a:pt x="0" y="478"/>
                  </a:cubicBezTo>
                  <a:cubicBezTo>
                    <a:pt x="0" y="702"/>
                    <a:pt x="225" y="955"/>
                    <a:pt x="450" y="955"/>
                  </a:cubicBezTo>
                  <a:cubicBezTo>
                    <a:pt x="815" y="955"/>
                    <a:pt x="1039" y="702"/>
                    <a:pt x="1039" y="478"/>
                  </a:cubicBezTo>
                  <a:cubicBezTo>
                    <a:pt x="1039" y="141"/>
                    <a:pt x="815" y="0"/>
                    <a:pt x="45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3985625" y="1292650"/>
              <a:ext cx="11950" cy="11950"/>
            </a:xfrm>
            <a:custGeom>
              <a:rect b="b" l="l" r="r" t="t"/>
              <a:pathLst>
                <a:path extrusionOk="0" h="478" w="478">
                  <a:moveTo>
                    <a:pt x="225" y="0"/>
                  </a:moveTo>
                  <a:cubicBezTo>
                    <a:pt x="112" y="0"/>
                    <a:pt x="0" y="113"/>
                    <a:pt x="0" y="225"/>
                  </a:cubicBezTo>
                  <a:cubicBezTo>
                    <a:pt x="0" y="337"/>
                    <a:pt x="112" y="478"/>
                    <a:pt x="225" y="478"/>
                  </a:cubicBezTo>
                  <a:cubicBezTo>
                    <a:pt x="365" y="478"/>
                    <a:pt x="477" y="337"/>
                    <a:pt x="477" y="225"/>
                  </a:cubicBezTo>
                  <a:cubicBezTo>
                    <a:pt x="477" y="113"/>
                    <a:pt x="365" y="0"/>
                    <a:pt x="2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3959650" y="1687100"/>
              <a:ext cx="14050" cy="11950"/>
            </a:xfrm>
            <a:custGeom>
              <a:rect b="b" l="l" r="r" t="t"/>
              <a:pathLst>
                <a:path extrusionOk="0" h="478" w="562">
                  <a:moveTo>
                    <a:pt x="225" y="0"/>
                  </a:moveTo>
                  <a:cubicBezTo>
                    <a:pt x="113" y="0"/>
                    <a:pt x="0" y="141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cubicBezTo>
                    <a:pt x="450" y="478"/>
                    <a:pt x="562" y="365"/>
                    <a:pt x="562" y="253"/>
                  </a:cubicBezTo>
                  <a:cubicBezTo>
                    <a:pt x="562" y="141"/>
                    <a:pt x="450" y="0"/>
                    <a:pt x="225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3196025" y="1041375"/>
              <a:ext cx="573450" cy="78625"/>
            </a:xfrm>
            <a:custGeom>
              <a:rect b="b" l="l" r="r" t="t"/>
              <a:pathLst>
                <a:path extrusionOk="0" h="3145" w="22938">
                  <a:moveTo>
                    <a:pt x="2471" y="0"/>
                  </a:moveTo>
                  <a:cubicBezTo>
                    <a:pt x="1628" y="0"/>
                    <a:pt x="702" y="113"/>
                    <a:pt x="0" y="337"/>
                  </a:cubicBezTo>
                  <a:cubicBezTo>
                    <a:pt x="477" y="815"/>
                    <a:pt x="1404" y="450"/>
                    <a:pt x="1881" y="1039"/>
                  </a:cubicBezTo>
                  <a:cubicBezTo>
                    <a:pt x="1516" y="1264"/>
                    <a:pt x="1067" y="1517"/>
                    <a:pt x="702" y="1629"/>
                  </a:cubicBezTo>
                  <a:cubicBezTo>
                    <a:pt x="927" y="1629"/>
                    <a:pt x="1179" y="1741"/>
                    <a:pt x="1292" y="1966"/>
                  </a:cubicBezTo>
                  <a:cubicBezTo>
                    <a:pt x="814" y="2218"/>
                    <a:pt x="365" y="2331"/>
                    <a:pt x="0" y="2555"/>
                  </a:cubicBezTo>
                  <a:cubicBezTo>
                    <a:pt x="365" y="2668"/>
                    <a:pt x="814" y="2920"/>
                    <a:pt x="1179" y="3145"/>
                  </a:cubicBezTo>
                  <a:lnTo>
                    <a:pt x="2471" y="3145"/>
                  </a:lnTo>
                  <a:cubicBezTo>
                    <a:pt x="2330" y="3145"/>
                    <a:pt x="2218" y="3033"/>
                    <a:pt x="2106" y="3033"/>
                  </a:cubicBezTo>
                  <a:cubicBezTo>
                    <a:pt x="2471" y="2920"/>
                    <a:pt x="2920" y="2668"/>
                    <a:pt x="3285" y="2443"/>
                  </a:cubicBezTo>
                  <a:cubicBezTo>
                    <a:pt x="2808" y="1853"/>
                    <a:pt x="1881" y="2218"/>
                    <a:pt x="1404" y="1741"/>
                  </a:cubicBezTo>
                  <a:cubicBezTo>
                    <a:pt x="2106" y="1517"/>
                    <a:pt x="3032" y="1404"/>
                    <a:pt x="3874" y="1404"/>
                  </a:cubicBezTo>
                  <a:cubicBezTo>
                    <a:pt x="5278" y="1404"/>
                    <a:pt x="6542" y="1629"/>
                    <a:pt x="7833" y="1629"/>
                  </a:cubicBezTo>
                  <a:cubicBezTo>
                    <a:pt x="10304" y="1741"/>
                    <a:pt x="12634" y="1741"/>
                    <a:pt x="15104" y="1853"/>
                  </a:cubicBezTo>
                  <a:cubicBezTo>
                    <a:pt x="16733" y="1966"/>
                    <a:pt x="18361" y="1966"/>
                    <a:pt x="20017" y="1966"/>
                  </a:cubicBezTo>
                  <a:cubicBezTo>
                    <a:pt x="20467" y="2106"/>
                    <a:pt x="20944" y="2106"/>
                    <a:pt x="21421" y="2106"/>
                  </a:cubicBezTo>
                  <a:lnTo>
                    <a:pt x="22460" y="2106"/>
                  </a:lnTo>
                  <a:lnTo>
                    <a:pt x="22235" y="1853"/>
                  </a:lnTo>
                  <a:cubicBezTo>
                    <a:pt x="22348" y="1853"/>
                    <a:pt x="22460" y="1853"/>
                    <a:pt x="22572" y="1741"/>
                  </a:cubicBezTo>
                  <a:cubicBezTo>
                    <a:pt x="22348" y="1741"/>
                    <a:pt x="21983" y="1629"/>
                    <a:pt x="21758" y="1517"/>
                  </a:cubicBezTo>
                  <a:cubicBezTo>
                    <a:pt x="22235" y="1404"/>
                    <a:pt x="22572" y="1152"/>
                    <a:pt x="22937" y="702"/>
                  </a:cubicBezTo>
                  <a:cubicBezTo>
                    <a:pt x="22572" y="562"/>
                    <a:pt x="22348" y="562"/>
                    <a:pt x="21983" y="562"/>
                  </a:cubicBezTo>
                  <a:lnTo>
                    <a:pt x="21421" y="562"/>
                  </a:lnTo>
                  <a:cubicBezTo>
                    <a:pt x="21168" y="562"/>
                    <a:pt x="20832" y="702"/>
                    <a:pt x="20579" y="702"/>
                  </a:cubicBezTo>
                  <a:lnTo>
                    <a:pt x="20017" y="702"/>
                  </a:lnTo>
                  <a:cubicBezTo>
                    <a:pt x="19540" y="702"/>
                    <a:pt x="19063" y="702"/>
                    <a:pt x="18614" y="562"/>
                  </a:cubicBezTo>
                  <a:cubicBezTo>
                    <a:pt x="16957" y="562"/>
                    <a:pt x="15329" y="562"/>
                    <a:pt x="13701" y="450"/>
                  </a:cubicBezTo>
                  <a:cubicBezTo>
                    <a:pt x="11230" y="337"/>
                    <a:pt x="8900" y="337"/>
                    <a:pt x="6429" y="225"/>
                  </a:cubicBezTo>
                  <a:cubicBezTo>
                    <a:pt x="5138" y="225"/>
                    <a:pt x="3874" y="0"/>
                    <a:pt x="2471" y="0"/>
                  </a:cubicBez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3231100" y="1076475"/>
              <a:ext cx="555900" cy="43525"/>
            </a:xfrm>
            <a:custGeom>
              <a:rect b="b" l="l" r="r" t="t"/>
              <a:pathLst>
                <a:path extrusionOk="0" h="1741" w="22236">
                  <a:moveTo>
                    <a:pt x="2471" y="0"/>
                  </a:moveTo>
                  <a:cubicBezTo>
                    <a:pt x="1629" y="0"/>
                    <a:pt x="703" y="113"/>
                    <a:pt x="1" y="337"/>
                  </a:cubicBezTo>
                  <a:cubicBezTo>
                    <a:pt x="478" y="814"/>
                    <a:pt x="1405" y="449"/>
                    <a:pt x="1882" y="1039"/>
                  </a:cubicBezTo>
                  <a:cubicBezTo>
                    <a:pt x="1517" y="1264"/>
                    <a:pt x="1068" y="1516"/>
                    <a:pt x="703" y="1629"/>
                  </a:cubicBezTo>
                  <a:cubicBezTo>
                    <a:pt x="815" y="1629"/>
                    <a:pt x="927" y="1741"/>
                    <a:pt x="1068" y="1741"/>
                  </a:cubicBezTo>
                  <a:lnTo>
                    <a:pt x="20945" y="1741"/>
                  </a:lnTo>
                  <a:cubicBezTo>
                    <a:pt x="20945" y="1741"/>
                    <a:pt x="20832" y="1629"/>
                    <a:pt x="20720" y="1516"/>
                  </a:cubicBezTo>
                  <a:cubicBezTo>
                    <a:pt x="21169" y="1404"/>
                    <a:pt x="21759" y="1151"/>
                    <a:pt x="22236" y="1039"/>
                  </a:cubicBezTo>
                  <a:cubicBezTo>
                    <a:pt x="21983" y="1039"/>
                    <a:pt x="21759" y="1039"/>
                    <a:pt x="21534" y="927"/>
                  </a:cubicBezTo>
                  <a:cubicBezTo>
                    <a:pt x="21422" y="927"/>
                    <a:pt x="21169" y="814"/>
                    <a:pt x="21057" y="702"/>
                  </a:cubicBezTo>
                  <a:lnTo>
                    <a:pt x="20018" y="702"/>
                  </a:lnTo>
                  <a:cubicBezTo>
                    <a:pt x="19541" y="702"/>
                    <a:pt x="19064" y="702"/>
                    <a:pt x="18614" y="562"/>
                  </a:cubicBezTo>
                  <a:cubicBezTo>
                    <a:pt x="16958" y="562"/>
                    <a:pt x="15330" y="562"/>
                    <a:pt x="13701" y="449"/>
                  </a:cubicBezTo>
                  <a:cubicBezTo>
                    <a:pt x="11231" y="337"/>
                    <a:pt x="8901" y="337"/>
                    <a:pt x="6430" y="225"/>
                  </a:cubicBezTo>
                  <a:cubicBezTo>
                    <a:pt x="5139" y="225"/>
                    <a:pt x="3875" y="0"/>
                    <a:pt x="2471" y="0"/>
                  </a:cubicBezTo>
                  <a:close/>
                </a:path>
              </a:pathLst>
            </a:custGeom>
            <a:solidFill>
              <a:srgbClr val="DADADA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3166525" y="1119975"/>
              <a:ext cx="602950" cy="82150"/>
            </a:xfrm>
            <a:custGeom>
              <a:rect b="b" l="l" r="r" t="t"/>
              <a:pathLst>
                <a:path extrusionOk="0" h="3286" w="24118">
                  <a:moveTo>
                    <a:pt x="2359" y="1"/>
                  </a:moveTo>
                  <a:cubicBezTo>
                    <a:pt x="2359" y="1"/>
                    <a:pt x="2359" y="113"/>
                    <a:pt x="2472" y="113"/>
                  </a:cubicBezTo>
                  <a:cubicBezTo>
                    <a:pt x="1657" y="366"/>
                    <a:pt x="843" y="590"/>
                    <a:pt x="1" y="927"/>
                  </a:cubicBezTo>
                  <a:cubicBezTo>
                    <a:pt x="703" y="1068"/>
                    <a:pt x="1292" y="1292"/>
                    <a:pt x="1882" y="1517"/>
                  </a:cubicBezTo>
                  <a:cubicBezTo>
                    <a:pt x="1770" y="1629"/>
                    <a:pt x="1545" y="1882"/>
                    <a:pt x="1405" y="1994"/>
                  </a:cubicBezTo>
                  <a:cubicBezTo>
                    <a:pt x="1657" y="2106"/>
                    <a:pt x="1882" y="2219"/>
                    <a:pt x="1994" y="2471"/>
                  </a:cubicBezTo>
                  <a:cubicBezTo>
                    <a:pt x="1545" y="2696"/>
                    <a:pt x="1068" y="2921"/>
                    <a:pt x="591" y="3286"/>
                  </a:cubicBezTo>
                  <a:lnTo>
                    <a:pt x="23163" y="3286"/>
                  </a:lnTo>
                  <a:cubicBezTo>
                    <a:pt x="23163" y="3286"/>
                    <a:pt x="23528" y="3173"/>
                    <a:pt x="23640" y="3173"/>
                  </a:cubicBezTo>
                  <a:cubicBezTo>
                    <a:pt x="23528" y="3033"/>
                    <a:pt x="23528" y="2921"/>
                    <a:pt x="23415" y="2921"/>
                  </a:cubicBezTo>
                  <a:cubicBezTo>
                    <a:pt x="23415" y="2808"/>
                    <a:pt x="23528" y="2808"/>
                    <a:pt x="23640" y="2808"/>
                  </a:cubicBezTo>
                  <a:lnTo>
                    <a:pt x="23752" y="2808"/>
                  </a:lnTo>
                  <a:cubicBezTo>
                    <a:pt x="23864" y="2808"/>
                    <a:pt x="24005" y="2808"/>
                    <a:pt x="24117" y="2696"/>
                  </a:cubicBezTo>
                  <a:cubicBezTo>
                    <a:pt x="23528" y="2584"/>
                    <a:pt x="22938" y="2331"/>
                    <a:pt x="22348" y="2219"/>
                  </a:cubicBezTo>
                  <a:cubicBezTo>
                    <a:pt x="22124" y="2106"/>
                    <a:pt x="21899" y="1994"/>
                    <a:pt x="21759" y="1770"/>
                  </a:cubicBezTo>
                  <a:cubicBezTo>
                    <a:pt x="22236" y="1629"/>
                    <a:pt x="22826" y="1629"/>
                    <a:pt x="23303" y="1517"/>
                  </a:cubicBezTo>
                  <a:cubicBezTo>
                    <a:pt x="22713" y="1517"/>
                    <a:pt x="22236" y="1405"/>
                    <a:pt x="21899" y="1068"/>
                  </a:cubicBezTo>
                  <a:cubicBezTo>
                    <a:pt x="22601" y="927"/>
                    <a:pt x="23415" y="815"/>
                    <a:pt x="24117" y="703"/>
                  </a:cubicBezTo>
                  <a:cubicBezTo>
                    <a:pt x="24005" y="590"/>
                    <a:pt x="23864" y="590"/>
                    <a:pt x="23752" y="478"/>
                  </a:cubicBezTo>
                  <a:cubicBezTo>
                    <a:pt x="23640" y="478"/>
                    <a:pt x="23528" y="478"/>
                    <a:pt x="23528" y="366"/>
                  </a:cubicBezTo>
                  <a:cubicBezTo>
                    <a:pt x="23415" y="225"/>
                    <a:pt x="23528" y="113"/>
                    <a:pt x="23528" y="113"/>
                  </a:cubicBezTo>
                  <a:lnTo>
                    <a:pt x="23640" y="113"/>
                  </a:lnTo>
                  <a:lnTo>
                    <a:pt x="23528" y="1"/>
                  </a:lnTo>
                  <a:close/>
                </a:path>
              </a:pathLst>
            </a:custGeom>
            <a:solidFill>
              <a:srgbClr val="DCDCDC"/>
            </a:solidFill>
            <a:ln cap="flat" cmpd="sng" w="9525">
              <a:solidFill>
                <a:srgbClr val="DCDC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198825" y="1202100"/>
              <a:ext cx="588175" cy="20375"/>
            </a:xfrm>
            <a:custGeom>
              <a:rect b="b" l="l" r="r" t="t"/>
              <a:pathLst>
                <a:path extrusionOk="0" h="815" w="23527">
                  <a:moveTo>
                    <a:pt x="0" y="1"/>
                  </a:moveTo>
                  <a:cubicBezTo>
                    <a:pt x="1404" y="225"/>
                    <a:pt x="3061" y="225"/>
                    <a:pt x="4577" y="338"/>
                  </a:cubicBezTo>
                  <a:cubicBezTo>
                    <a:pt x="6093" y="338"/>
                    <a:pt x="7721" y="450"/>
                    <a:pt x="9377" y="450"/>
                  </a:cubicBezTo>
                  <a:cubicBezTo>
                    <a:pt x="11595" y="590"/>
                    <a:pt x="13813" y="702"/>
                    <a:pt x="16143" y="702"/>
                  </a:cubicBezTo>
                  <a:cubicBezTo>
                    <a:pt x="17322" y="815"/>
                    <a:pt x="18361" y="815"/>
                    <a:pt x="19540" y="815"/>
                  </a:cubicBezTo>
                  <a:lnTo>
                    <a:pt x="20607" y="815"/>
                  </a:lnTo>
                  <a:cubicBezTo>
                    <a:pt x="20944" y="702"/>
                    <a:pt x="21169" y="702"/>
                    <a:pt x="21534" y="702"/>
                  </a:cubicBezTo>
                  <a:lnTo>
                    <a:pt x="21646" y="702"/>
                  </a:lnTo>
                  <a:cubicBezTo>
                    <a:pt x="21828" y="702"/>
                    <a:pt x="22207" y="674"/>
                    <a:pt x="22587" y="674"/>
                  </a:cubicBezTo>
                  <a:cubicBezTo>
                    <a:pt x="22905" y="674"/>
                    <a:pt x="23223" y="694"/>
                    <a:pt x="23425" y="767"/>
                  </a:cubicBezTo>
                  <a:lnTo>
                    <a:pt x="23425" y="767"/>
                  </a:lnTo>
                  <a:cubicBezTo>
                    <a:pt x="22968" y="554"/>
                    <a:pt x="22429" y="314"/>
                    <a:pt x="22011" y="1"/>
                  </a:cubicBezTo>
                  <a:close/>
                  <a:moveTo>
                    <a:pt x="23425" y="767"/>
                  </a:moveTo>
                  <a:cubicBezTo>
                    <a:pt x="23459" y="783"/>
                    <a:pt x="23493" y="799"/>
                    <a:pt x="23527" y="815"/>
                  </a:cubicBezTo>
                  <a:cubicBezTo>
                    <a:pt x="23498" y="797"/>
                    <a:pt x="23463" y="781"/>
                    <a:pt x="23425" y="767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3" name="Google Shape;333;p17"/>
            <p:cNvGrpSpPr/>
            <p:nvPr/>
          </p:nvGrpSpPr>
          <p:grpSpPr>
            <a:xfrm>
              <a:off x="3476935" y="2268481"/>
              <a:ext cx="785591" cy="896234"/>
              <a:chOff x="3476750" y="2063525"/>
              <a:chExt cx="965100" cy="1101025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3476750" y="2483025"/>
                <a:ext cx="47050" cy="46325"/>
              </a:xfrm>
              <a:custGeom>
                <a:rect b="b" l="l" r="r" t="t"/>
                <a:pathLst>
                  <a:path extrusionOk="0" h="1853" w="1882">
                    <a:moveTo>
                      <a:pt x="478" y="0"/>
                    </a:moveTo>
                    <a:lnTo>
                      <a:pt x="478" y="702"/>
                    </a:lnTo>
                    <a:lnTo>
                      <a:pt x="1" y="1151"/>
                    </a:lnTo>
                    <a:lnTo>
                      <a:pt x="703" y="1291"/>
                    </a:lnTo>
                    <a:lnTo>
                      <a:pt x="927" y="1853"/>
                    </a:lnTo>
                    <a:lnTo>
                      <a:pt x="1292" y="1291"/>
                    </a:lnTo>
                    <a:lnTo>
                      <a:pt x="1882" y="1291"/>
                    </a:lnTo>
                    <a:lnTo>
                      <a:pt x="1405" y="702"/>
                    </a:lnTo>
                    <a:lnTo>
                      <a:pt x="1629" y="112"/>
                    </a:lnTo>
                    <a:lnTo>
                      <a:pt x="1068" y="337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FFD3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3634675" y="2140500"/>
                <a:ext cx="26700" cy="23900"/>
              </a:xfrm>
              <a:custGeom>
                <a:rect b="b" l="l" r="r" t="t"/>
                <a:pathLst>
                  <a:path extrusionOk="0" h="956" w="1068">
                    <a:moveTo>
                      <a:pt x="478" y="1"/>
                    </a:moveTo>
                    <a:cubicBezTo>
                      <a:pt x="225" y="1"/>
                      <a:pt x="1" y="253"/>
                      <a:pt x="1" y="478"/>
                    </a:cubicBezTo>
                    <a:cubicBezTo>
                      <a:pt x="1" y="702"/>
                      <a:pt x="225" y="955"/>
                      <a:pt x="478" y="955"/>
                    </a:cubicBezTo>
                    <a:cubicBezTo>
                      <a:pt x="815" y="955"/>
                      <a:pt x="1068" y="702"/>
                      <a:pt x="1068" y="478"/>
                    </a:cubicBezTo>
                    <a:cubicBezTo>
                      <a:pt x="1068" y="253"/>
                      <a:pt x="815" y="1"/>
                      <a:pt x="47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7"/>
              <p:cNvSpPr/>
              <p:nvPr/>
            </p:nvSpPr>
            <p:spPr>
              <a:xfrm>
                <a:off x="3661350" y="2716725"/>
                <a:ext cx="11250" cy="11975"/>
              </a:xfrm>
              <a:custGeom>
                <a:rect b="b" l="l" r="r" t="t"/>
                <a:pathLst>
                  <a:path extrusionOk="0" h="479" w="450">
                    <a:moveTo>
                      <a:pt x="225" y="1"/>
                    </a:moveTo>
                    <a:cubicBezTo>
                      <a:pt x="113" y="1"/>
                      <a:pt x="1" y="113"/>
                      <a:pt x="1" y="226"/>
                    </a:cubicBezTo>
                    <a:cubicBezTo>
                      <a:pt x="1" y="366"/>
                      <a:pt x="113" y="478"/>
                      <a:pt x="225" y="478"/>
                    </a:cubicBezTo>
                    <a:cubicBezTo>
                      <a:pt x="338" y="478"/>
                      <a:pt x="450" y="366"/>
                      <a:pt x="450" y="226"/>
                    </a:cubicBezTo>
                    <a:cubicBezTo>
                      <a:pt x="450" y="113"/>
                      <a:pt x="338" y="1"/>
                      <a:pt x="225" y="1"/>
                    </a:cubicBezTo>
                    <a:close/>
                  </a:path>
                </a:pathLst>
              </a:custGeom>
              <a:solidFill>
                <a:srgbClr val="126A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7"/>
              <p:cNvSpPr/>
              <p:nvPr/>
            </p:nvSpPr>
            <p:spPr>
              <a:xfrm>
                <a:off x="3751900" y="2272400"/>
                <a:ext cx="669600" cy="812850"/>
              </a:xfrm>
              <a:custGeom>
                <a:rect b="b" l="l" r="r" t="t"/>
                <a:pathLst>
                  <a:path extrusionOk="0" h="32514" w="26784">
                    <a:moveTo>
                      <a:pt x="3321" y="0"/>
                    </a:moveTo>
                    <a:cubicBezTo>
                      <a:pt x="3294" y="0"/>
                      <a:pt x="3273" y="1"/>
                      <a:pt x="3257" y="3"/>
                    </a:cubicBezTo>
                    <a:cubicBezTo>
                      <a:pt x="2218" y="115"/>
                      <a:pt x="0" y="929"/>
                      <a:pt x="337" y="3035"/>
                    </a:cubicBezTo>
                    <a:cubicBezTo>
                      <a:pt x="337" y="3035"/>
                      <a:pt x="869" y="1137"/>
                      <a:pt x="3132" y="1137"/>
                    </a:cubicBezTo>
                    <a:cubicBezTo>
                      <a:pt x="3253" y="1137"/>
                      <a:pt x="3379" y="1142"/>
                      <a:pt x="3510" y="1154"/>
                    </a:cubicBezTo>
                    <a:cubicBezTo>
                      <a:pt x="6205" y="1406"/>
                      <a:pt x="25015" y="4438"/>
                      <a:pt x="25015" y="4438"/>
                    </a:cubicBezTo>
                    <a:lnTo>
                      <a:pt x="20102" y="32513"/>
                    </a:lnTo>
                    <a:lnTo>
                      <a:pt x="21758" y="31474"/>
                    </a:lnTo>
                    <a:lnTo>
                      <a:pt x="26784" y="3512"/>
                    </a:lnTo>
                    <a:cubicBezTo>
                      <a:pt x="26784" y="3512"/>
                      <a:pt x="5004" y="0"/>
                      <a:pt x="3321" y="0"/>
                    </a:cubicBezTo>
                    <a:close/>
                  </a:path>
                </a:pathLst>
              </a:custGeom>
              <a:solidFill>
                <a:srgbClr val="7F5D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3760325" y="2283000"/>
                <a:ext cx="649250" cy="852075"/>
              </a:xfrm>
              <a:custGeom>
                <a:rect b="b" l="l" r="r" t="t"/>
                <a:pathLst>
                  <a:path extrusionOk="0" h="34083" w="25970">
                    <a:moveTo>
                      <a:pt x="3180" y="1"/>
                    </a:moveTo>
                    <a:cubicBezTo>
                      <a:pt x="728" y="1"/>
                      <a:pt x="0" y="2611"/>
                      <a:pt x="0" y="2611"/>
                    </a:cubicBezTo>
                    <a:lnTo>
                      <a:pt x="22011" y="5783"/>
                    </a:lnTo>
                    <a:lnTo>
                      <a:pt x="16957" y="34083"/>
                    </a:lnTo>
                    <a:lnTo>
                      <a:pt x="20467" y="31612"/>
                    </a:lnTo>
                    <a:lnTo>
                      <a:pt x="25969" y="3313"/>
                    </a:lnTo>
                    <a:cubicBezTo>
                      <a:pt x="25969" y="3313"/>
                      <a:pt x="9602" y="870"/>
                      <a:pt x="3622" y="28"/>
                    </a:cubicBezTo>
                    <a:cubicBezTo>
                      <a:pt x="3469" y="9"/>
                      <a:pt x="3321" y="1"/>
                      <a:pt x="318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7"/>
              <p:cNvSpPr/>
              <p:nvPr/>
            </p:nvSpPr>
            <p:spPr>
              <a:xfrm>
                <a:off x="3760325" y="2283675"/>
                <a:ext cx="576250" cy="143925"/>
              </a:xfrm>
              <a:custGeom>
                <a:rect b="b" l="l" r="r" t="t"/>
                <a:pathLst>
                  <a:path extrusionOk="0" h="5757" w="23050">
                    <a:moveTo>
                      <a:pt x="0" y="1"/>
                    </a:moveTo>
                    <a:lnTo>
                      <a:pt x="0" y="5756"/>
                    </a:lnTo>
                    <a:lnTo>
                      <a:pt x="23050" y="5756"/>
                    </a:lnTo>
                    <a:lnTo>
                      <a:pt x="23050" y="1"/>
                    </a:lnTo>
                    <a:close/>
                  </a:path>
                </a:pathLst>
              </a:custGeom>
              <a:solidFill>
                <a:srgbClr val="F8F8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7"/>
              <p:cNvSpPr/>
              <p:nvPr/>
            </p:nvSpPr>
            <p:spPr>
              <a:xfrm>
                <a:off x="4184250" y="2365800"/>
                <a:ext cx="225325" cy="769275"/>
              </a:xfrm>
              <a:custGeom>
                <a:rect b="b" l="l" r="r" t="t"/>
                <a:pathLst>
                  <a:path extrusionOk="0" h="30771" w="9013">
                    <a:moveTo>
                      <a:pt x="8900" y="1"/>
                    </a:moveTo>
                    <a:cubicBezTo>
                      <a:pt x="7496" y="590"/>
                      <a:pt x="6205" y="1517"/>
                      <a:pt x="4801" y="2331"/>
                    </a:cubicBezTo>
                    <a:lnTo>
                      <a:pt x="5054" y="2471"/>
                    </a:lnTo>
                    <a:lnTo>
                      <a:pt x="0" y="30771"/>
                    </a:lnTo>
                    <a:lnTo>
                      <a:pt x="3510" y="28300"/>
                    </a:lnTo>
                    <a:lnTo>
                      <a:pt x="9012" y="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7"/>
              <p:cNvSpPr/>
              <p:nvPr/>
            </p:nvSpPr>
            <p:spPr>
              <a:xfrm>
                <a:off x="4193375" y="2400900"/>
                <a:ext cx="148825" cy="728550"/>
              </a:xfrm>
              <a:custGeom>
                <a:rect b="b" l="l" r="r" t="t"/>
                <a:pathLst>
                  <a:path extrusionOk="0" h="29142" w="5953">
                    <a:moveTo>
                      <a:pt x="5952" y="0"/>
                    </a:moveTo>
                    <a:lnTo>
                      <a:pt x="5952" y="0"/>
                    </a:lnTo>
                    <a:cubicBezTo>
                      <a:pt x="5503" y="365"/>
                      <a:pt x="5026" y="702"/>
                      <a:pt x="4436" y="927"/>
                    </a:cubicBezTo>
                    <a:lnTo>
                      <a:pt x="4689" y="1067"/>
                    </a:lnTo>
                    <a:lnTo>
                      <a:pt x="113" y="28440"/>
                    </a:lnTo>
                    <a:lnTo>
                      <a:pt x="0" y="29142"/>
                    </a:lnTo>
                    <a:lnTo>
                      <a:pt x="3145" y="26896"/>
                    </a:lnTo>
                    <a:lnTo>
                      <a:pt x="3510" y="25492"/>
                    </a:lnTo>
                    <a:cubicBezTo>
                      <a:pt x="2695" y="24453"/>
                      <a:pt x="1741" y="22937"/>
                      <a:pt x="2106" y="21646"/>
                    </a:cubicBezTo>
                    <a:cubicBezTo>
                      <a:pt x="3397" y="14403"/>
                      <a:pt x="5026" y="7244"/>
                      <a:pt x="5952" y="0"/>
                    </a:cubicBezTo>
                    <a:close/>
                  </a:path>
                </a:pathLst>
              </a:custGeom>
              <a:solidFill>
                <a:srgbClr val="ECECE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7"/>
              <p:cNvSpPr/>
              <p:nvPr/>
            </p:nvSpPr>
            <p:spPr>
              <a:xfrm>
                <a:off x="3672575" y="2348250"/>
                <a:ext cx="638025" cy="816300"/>
              </a:xfrm>
              <a:custGeom>
                <a:rect b="b" l="l" r="r" t="t"/>
                <a:pathLst>
                  <a:path extrusionOk="0" h="32652" w="25521">
                    <a:moveTo>
                      <a:pt x="3510" y="1"/>
                    </a:moveTo>
                    <a:lnTo>
                      <a:pt x="1" y="29956"/>
                    </a:lnTo>
                    <a:lnTo>
                      <a:pt x="20608" y="32652"/>
                    </a:lnTo>
                    <a:lnTo>
                      <a:pt x="25521" y="3173"/>
                    </a:lnTo>
                    <a:lnTo>
                      <a:pt x="3510" y="1"/>
                    </a:lnTo>
                    <a:close/>
                  </a:path>
                </a:pathLst>
              </a:custGeom>
              <a:solidFill>
                <a:srgbClr val="7F5DA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7"/>
              <p:cNvSpPr/>
              <p:nvPr/>
            </p:nvSpPr>
            <p:spPr>
              <a:xfrm>
                <a:off x="3760325" y="2348250"/>
                <a:ext cx="84950" cy="11950"/>
              </a:xfrm>
              <a:custGeom>
                <a:rect b="b" l="l" r="r" t="t"/>
                <a:pathLst>
                  <a:path extrusionOk="0" h="478" w="3398">
                    <a:moveTo>
                      <a:pt x="0" y="1"/>
                    </a:moveTo>
                    <a:lnTo>
                      <a:pt x="0" y="1"/>
                    </a:lnTo>
                    <a:lnTo>
                      <a:pt x="3397" y="478"/>
                    </a:lnTo>
                    <a:lnTo>
                      <a:pt x="3397" y="478"/>
                    </a:lnTo>
                    <a:close/>
                  </a:path>
                </a:pathLst>
              </a:custGeom>
              <a:solidFill>
                <a:srgbClr val="F8E2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7"/>
              <p:cNvSpPr/>
              <p:nvPr/>
            </p:nvSpPr>
            <p:spPr>
              <a:xfrm>
                <a:off x="4187750" y="3129425"/>
                <a:ext cx="5650" cy="35125"/>
              </a:xfrm>
              <a:custGeom>
                <a:rect b="b" l="l" r="r" t="t"/>
                <a:pathLst>
                  <a:path extrusionOk="0" h="1405" w="226">
                    <a:moveTo>
                      <a:pt x="225" y="1"/>
                    </a:moveTo>
                    <a:lnTo>
                      <a:pt x="225" y="1"/>
                    </a:lnTo>
                    <a:lnTo>
                      <a:pt x="1" y="1405"/>
                    </a:lnTo>
                    <a:close/>
                  </a:path>
                </a:pathLst>
              </a:custGeom>
              <a:solidFill>
                <a:srgbClr val="FFE99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7"/>
              <p:cNvSpPr/>
              <p:nvPr/>
            </p:nvSpPr>
            <p:spPr>
              <a:xfrm>
                <a:off x="4193375" y="3111900"/>
                <a:ext cx="2825" cy="17550"/>
              </a:xfrm>
              <a:custGeom>
                <a:rect b="b" l="l" r="r" t="t"/>
                <a:pathLst>
                  <a:path extrusionOk="0" h="702" w="113">
                    <a:moveTo>
                      <a:pt x="113" y="0"/>
                    </a:moveTo>
                    <a:lnTo>
                      <a:pt x="0" y="702"/>
                    </a:lnTo>
                    <a:lnTo>
                      <a:pt x="0" y="702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rgbClr val="ECD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7"/>
              <p:cNvSpPr/>
              <p:nvPr/>
            </p:nvSpPr>
            <p:spPr>
              <a:xfrm>
                <a:off x="3672575" y="2348250"/>
                <a:ext cx="523625" cy="816300"/>
              </a:xfrm>
              <a:custGeom>
                <a:rect b="b" l="l" r="r" t="t"/>
                <a:pathLst>
                  <a:path extrusionOk="0" h="32652" w="20945">
                    <a:moveTo>
                      <a:pt x="3510" y="1"/>
                    </a:moveTo>
                    <a:lnTo>
                      <a:pt x="1" y="29956"/>
                    </a:lnTo>
                    <a:lnTo>
                      <a:pt x="20608" y="32652"/>
                    </a:lnTo>
                    <a:lnTo>
                      <a:pt x="20832" y="31248"/>
                    </a:lnTo>
                    <a:lnTo>
                      <a:pt x="20945" y="30546"/>
                    </a:lnTo>
                    <a:cubicBezTo>
                      <a:pt x="18839" y="30181"/>
                      <a:pt x="16733" y="29479"/>
                      <a:pt x="14852" y="28777"/>
                    </a:cubicBezTo>
                    <a:cubicBezTo>
                      <a:pt x="3286" y="24454"/>
                      <a:pt x="6795" y="10753"/>
                      <a:pt x="6907" y="478"/>
                    </a:cubicBezTo>
                    <a:lnTo>
                      <a:pt x="3510" y="1"/>
                    </a:lnTo>
                    <a:close/>
                  </a:path>
                </a:pathLst>
              </a:custGeom>
              <a:solidFill>
                <a:srgbClr val="7B1E7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7"/>
              <p:cNvSpPr/>
              <p:nvPr/>
            </p:nvSpPr>
            <p:spPr>
              <a:xfrm>
                <a:off x="3737150" y="2906950"/>
                <a:ext cx="412025" cy="152325"/>
              </a:xfrm>
              <a:custGeom>
                <a:rect b="b" l="l" r="r" t="t"/>
                <a:pathLst>
                  <a:path extrusionOk="0" h="6093" w="16481">
                    <a:moveTo>
                      <a:pt x="478" y="0"/>
                    </a:moveTo>
                    <a:lnTo>
                      <a:pt x="1" y="3734"/>
                    </a:lnTo>
                    <a:lnTo>
                      <a:pt x="15919" y="6092"/>
                    </a:lnTo>
                    <a:lnTo>
                      <a:pt x="16481" y="1994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7"/>
              <p:cNvSpPr/>
              <p:nvPr/>
            </p:nvSpPr>
            <p:spPr>
              <a:xfrm>
                <a:off x="3757500" y="2839575"/>
                <a:ext cx="400800" cy="87750"/>
              </a:xfrm>
              <a:custGeom>
                <a:rect b="b" l="l" r="r" t="t"/>
                <a:pathLst>
                  <a:path extrusionOk="0" h="3510" w="16032">
                    <a:moveTo>
                      <a:pt x="225" y="0"/>
                    </a:moveTo>
                    <a:lnTo>
                      <a:pt x="1" y="1404"/>
                    </a:lnTo>
                    <a:lnTo>
                      <a:pt x="15807" y="3509"/>
                    </a:lnTo>
                    <a:lnTo>
                      <a:pt x="16032" y="1993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7"/>
              <p:cNvSpPr/>
              <p:nvPr/>
            </p:nvSpPr>
            <p:spPr>
              <a:xfrm>
                <a:off x="3836825" y="2549775"/>
                <a:ext cx="63900" cy="61700"/>
              </a:xfrm>
              <a:custGeom>
                <a:rect b="b" l="l" r="r" t="t"/>
                <a:pathLst>
                  <a:path extrusionOk="0" h="2468" w="2556">
                    <a:moveTo>
                      <a:pt x="1161" y="1"/>
                    </a:moveTo>
                    <a:cubicBezTo>
                      <a:pt x="570" y="1"/>
                      <a:pt x="99" y="445"/>
                      <a:pt x="0" y="1064"/>
                    </a:cubicBezTo>
                    <a:cubicBezTo>
                      <a:pt x="0" y="1766"/>
                      <a:pt x="450" y="2355"/>
                      <a:pt x="1039" y="2468"/>
                    </a:cubicBezTo>
                    <a:cubicBezTo>
                      <a:pt x="1741" y="2468"/>
                      <a:pt x="2331" y="1990"/>
                      <a:pt x="2443" y="1289"/>
                    </a:cubicBezTo>
                    <a:cubicBezTo>
                      <a:pt x="2555" y="727"/>
                      <a:pt x="1966" y="25"/>
                      <a:pt x="1404" y="25"/>
                    </a:cubicBezTo>
                    <a:cubicBezTo>
                      <a:pt x="1321" y="9"/>
                      <a:pt x="1240" y="1"/>
                      <a:pt x="1161" y="1"/>
                    </a:cubicBezTo>
                    <a:close/>
                  </a:path>
                </a:pathLst>
              </a:custGeom>
              <a:solidFill>
                <a:srgbClr val="FF95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7"/>
              <p:cNvSpPr/>
              <p:nvPr/>
            </p:nvSpPr>
            <p:spPr>
              <a:xfrm>
                <a:off x="4111250" y="2578825"/>
                <a:ext cx="64600" cy="62125"/>
              </a:xfrm>
              <a:custGeom>
                <a:rect b="b" l="l" r="r" t="t"/>
                <a:pathLst>
                  <a:path extrusionOk="0" h="2485" w="2584">
                    <a:moveTo>
                      <a:pt x="1255" y="0"/>
                    </a:moveTo>
                    <a:cubicBezTo>
                      <a:pt x="702" y="0"/>
                      <a:pt x="113" y="541"/>
                      <a:pt x="113" y="1081"/>
                    </a:cubicBezTo>
                    <a:cubicBezTo>
                      <a:pt x="1" y="1783"/>
                      <a:pt x="478" y="2373"/>
                      <a:pt x="1180" y="2485"/>
                    </a:cubicBezTo>
                    <a:cubicBezTo>
                      <a:pt x="1882" y="2485"/>
                      <a:pt x="2471" y="2008"/>
                      <a:pt x="2583" y="1418"/>
                    </a:cubicBezTo>
                    <a:cubicBezTo>
                      <a:pt x="2583" y="716"/>
                      <a:pt x="2106" y="127"/>
                      <a:pt x="1404" y="14"/>
                    </a:cubicBezTo>
                    <a:cubicBezTo>
                      <a:pt x="1355" y="5"/>
                      <a:pt x="1305" y="0"/>
                      <a:pt x="1255" y="0"/>
                    </a:cubicBezTo>
                    <a:close/>
                  </a:path>
                </a:pathLst>
              </a:custGeom>
              <a:solidFill>
                <a:srgbClr val="FF958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7"/>
              <p:cNvSpPr/>
              <p:nvPr/>
            </p:nvSpPr>
            <p:spPr>
              <a:xfrm>
                <a:off x="3865600" y="2497125"/>
                <a:ext cx="49850" cy="46975"/>
              </a:xfrm>
              <a:custGeom>
                <a:rect b="b" l="l" r="r" t="t"/>
                <a:pathLst>
                  <a:path extrusionOk="0" h="1879" w="1994">
                    <a:moveTo>
                      <a:pt x="895" y="1"/>
                    </a:moveTo>
                    <a:cubicBezTo>
                      <a:pt x="480" y="1"/>
                      <a:pt x="99" y="420"/>
                      <a:pt x="0" y="840"/>
                    </a:cubicBezTo>
                    <a:cubicBezTo>
                      <a:pt x="0" y="1289"/>
                      <a:pt x="365" y="1766"/>
                      <a:pt x="815" y="1879"/>
                    </a:cubicBezTo>
                    <a:cubicBezTo>
                      <a:pt x="1404" y="1879"/>
                      <a:pt x="1881" y="1542"/>
                      <a:pt x="1881" y="1064"/>
                    </a:cubicBezTo>
                    <a:cubicBezTo>
                      <a:pt x="1994" y="475"/>
                      <a:pt x="1657" y="26"/>
                      <a:pt x="1067" y="26"/>
                    </a:cubicBezTo>
                    <a:cubicBezTo>
                      <a:pt x="1009" y="9"/>
                      <a:pt x="952" y="1"/>
                      <a:pt x="895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7"/>
              <p:cNvSpPr/>
              <p:nvPr/>
            </p:nvSpPr>
            <p:spPr>
              <a:xfrm>
                <a:off x="3892275" y="2508975"/>
                <a:ext cx="11250" cy="11975"/>
              </a:xfrm>
              <a:custGeom>
                <a:rect b="b" l="l" r="r" t="t"/>
                <a:pathLst>
                  <a:path extrusionOk="0" h="479" w="450">
                    <a:moveTo>
                      <a:pt x="225" y="1"/>
                    </a:moveTo>
                    <a:cubicBezTo>
                      <a:pt x="113" y="1"/>
                      <a:pt x="113" y="113"/>
                      <a:pt x="113" y="253"/>
                    </a:cubicBezTo>
                    <a:cubicBezTo>
                      <a:pt x="0" y="366"/>
                      <a:pt x="113" y="478"/>
                      <a:pt x="225" y="478"/>
                    </a:cubicBezTo>
                    <a:cubicBezTo>
                      <a:pt x="337" y="478"/>
                      <a:pt x="449" y="366"/>
                      <a:pt x="449" y="253"/>
                    </a:cubicBezTo>
                    <a:cubicBezTo>
                      <a:pt x="449" y="113"/>
                      <a:pt x="337" y="1"/>
                      <a:pt x="2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7"/>
              <p:cNvSpPr/>
              <p:nvPr/>
            </p:nvSpPr>
            <p:spPr>
              <a:xfrm>
                <a:off x="4117575" y="2539350"/>
                <a:ext cx="66700" cy="39850"/>
              </a:xfrm>
              <a:custGeom>
                <a:rect b="b" l="l" r="r" t="t"/>
                <a:pathLst>
                  <a:path extrusionOk="0" h="1594" w="2668">
                    <a:moveTo>
                      <a:pt x="1658" y="0"/>
                    </a:moveTo>
                    <a:cubicBezTo>
                      <a:pt x="888" y="0"/>
                      <a:pt x="225" y="190"/>
                      <a:pt x="225" y="190"/>
                    </a:cubicBezTo>
                    <a:cubicBezTo>
                      <a:pt x="112" y="190"/>
                      <a:pt x="112" y="302"/>
                      <a:pt x="112" y="302"/>
                    </a:cubicBezTo>
                    <a:cubicBezTo>
                      <a:pt x="0" y="442"/>
                      <a:pt x="0" y="442"/>
                      <a:pt x="112" y="555"/>
                    </a:cubicBezTo>
                    <a:cubicBezTo>
                      <a:pt x="112" y="555"/>
                      <a:pt x="449" y="1144"/>
                      <a:pt x="2218" y="1593"/>
                    </a:cubicBezTo>
                    <a:lnTo>
                      <a:pt x="2330" y="1593"/>
                    </a:lnTo>
                    <a:lnTo>
                      <a:pt x="2443" y="1481"/>
                    </a:lnTo>
                    <a:cubicBezTo>
                      <a:pt x="2443" y="1369"/>
                      <a:pt x="2443" y="1256"/>
                      <a:pt x="2330" y="1256"/>
                    </a:cubicBezTo>
                    <a:cubicBezTo>
                      <a:pt x="1404" y="1004"/>
                      <a:pt x="814" y="667"/>
                      <a:pt x="562" y="555"/>
                    </a:cubicBezTo>
                    <a:cubicBezTo>
                      <a:pt x="896" y="476"/>
                      <a:pt x="1341" y="383"/>
                      <a:pt x="1780" y="383"/>
                    </a:cubicBezTo>
                    <a:cubicBezTo>
                      <a:pt x="1967" y="383"/>
                      <a:pt x="2154" y="400"/>
                      <a:pt x="2330" y="442"/>
                    </a:cubicBezTo>
                    <a:cubicBezTo>
                      <a:pt x="2362" y="474"/>
                      <a:pt x="2395" y="488"/>
                      <a:pt x="2424" y="488"/>
                    </a:cubicBezTo>
                    <a:cubicBezTo>
                      <a:pt x="2498" y="488"/>
                      <a:pt x="2555" y="402"/>
                      <a:pt x="2555" y="302"/>
                    </a:cubicBezTo>
                    <a:cubicBezTo>
                      <a:pt x="2667" y="190"/>
                      <a:pt x="2555" y="77"/>
                      <a:pt x="2443" y="77"/>
                    </a:cubicBezTo>
                    <a:cubicBezTo>
                      <a:pt x="2183" y="21"/>
                      <a:pt x="1915" y="0"/>
                      <a:pt x="1658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7"/>
              <p:cNvSpPr/>
              <p:nvPr/>
            </p:nvSpPr>
            <p:spPr>
              <a:xfrm>
                <a:off x="4117575" y="2544075"/>
                <a:ext cx="49150" cy="20375"/>
              </a:xfrm>
              <a:custGeom>
                <a:rect b="b" l="l" r="r" t="t"/>
                <a:pathLst>
                  <a:path extrusionOk="0" h="815" w="1966">
                    <a:moveTo>
                      <a:pt x="225" y="1"/>
                    </a:moveTo>
                    <a:cubicBezTo>
                      <a:pt x="112" y="1"/>
                      <a:pt x="112" y="113"/>
                      <a:pt x="0" y="253"/>
                    </a:cubicBezTo>
                    <a:cubicBezTo>
                      <a:pt x="0" y="366"/>
                      <a:pt x="112" y="366"/>
                      <a:pt x="225" y="478"/>
                    </a:cubicBezTo>
                    <a:cubicBezTo>
                      <a:pt x="562" y="478"/>
                      <a:pt x="1404" y="590"/>
                      <a:pt x="1741" y="702"/>
                    </a:cubicBezTo>
                    <a:lnTo>
                      <a:pt x="1853" y="815"/>
                    </a:lnTo>
                    <a:lnTo>
                      <a:pt x="1965" y="702"/>
                    </a:lnTo>
                    <a:cubicBezTo>
                      <a:pt x="1965" y="590"/>
                      <a:pt x="1965" y="478"/>
                      <a:pt x="1853" y="366"/>
                    </a:cubicBezTo>
                    <a:cubicBezTo>
                      <a:pt x="1404" y="253"/>
                      <a:pt x="337" y="1"/>
                      <a:pt x="225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7"/>
              <p:cNvSpPr/>
              <p:nvPr/>
            </p:nvSpPr>
            <p:spPr>
              <a:xfrm>
                <a:off x="3924550" y="2664100"/>
                <a:ext cx="166375" cy="39475"/>
              </a:xfrm>
              <a:custGeom>
                <a:rect b="b" l="l" r="r" t="t"/>
                <a:pathLst>
                  <a:path extrusionOk="0" h="1579" w="6655">
                    <a:moveTo>
                      <a:pt x="6654" y="0"/>
                    </a:moveTo>
                    <a:lnTo>
                      <a:pt x="6654" y="0"/>
                    </a:lnTo>
                    <a:cubicBezTo>
                      <a:pt x="5881" y="414"/>
                      <a:pt x="4708" y="541"/>
                      <a:pt x="3560" y="541"/>
                    </a:cubicBezTo>
                    <a:cubicBezTo>
                      <a:pt x="1748" y="541"/>
                      <a:pt x="1" y="225"/>
                      <a:pt x="1" y="225"/>
                    </a:cubicBezTo>
                    <a:lnTo>
                      <a:pt x="1" y="225"/>
                    </a:lnTo>
                    <a:cubicBezTo>
                      <a:pt x="742" y="1235"/>
                      <a:pt x="1686" y="1579"/>
                      <a:pt x="2628" y="1579"/>
                    </a:cubicBezTo>
                    <a:cubicBezTo>
                      <a:pt x="4645" y="1579"/>
                      <a:pt x="6654" y="1"/>
                      <a:pt x="6654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7"/>
              <p:cNvSpPr/>
              <p:nvPr/>
            </p:nvSpPr>
            <p:spPr>
              <a:xfrm>
                <a:off x="3854375" y="2450725"/>
                <a:ext cx="75825" cy="29500"/>
              </a:xfrm>
              <a:custGeom>
                <a:rect b="b" l="l" r="r" t="t"/>
                <a:pathLst>
                  <a:path extrusionOk="0" h="1180" w="3033">
                    <a:moveTo>
                      <a:pt x="1264" y="1"/>
                    </a:moveTo>
                    <a:cubicBezTo>
                      <a:pt x="562" y="113"/>
                      <a:pt x="112" y="702"/>
                      <a:pt x="112" y="815"/>
                    </a:cubicBezTo>
                    <a:cubicBezTo>
                      <a:pt x="0" y="815"/>
                      <a:pt x="112" y="927"/>
                      <a:pt x="112" y="1039"/>
                    </a:cubicBezTo>
                    <a:cubicBezTo>
                      <a:pt x="225" y="1039"/>
                      <a:pt x="337" y="1039"/>
                      <a:pt x="449" y="927"/>
                    </a:cubicBezTo>
                    <a:cubicBezTo>
                      <a:pt x="449" y="927"/>
                      <a:pt x="702" y="478"/>
                      <a:pt x="1264" y="478"/>
                    </a:cubicBezTo>
                    <a:cubicBezTo>
                      <a:pt x="1353" y="452"/>
                      <a:pt x="1442" y="439"/>
                      <a:pt x="1532" y="439"/>
                    </a:cubicBezTo>
                    <a:cubicBezTo>
                      <a:pt x="1919" y="439"/>
                      <a:pt x="2302" y="674"/>
                      <a:pt x="2667" y="1039"/>
                    </a:cubicBezTo>
                    <a:lnTo>
                      <a:pt x="2808" y="1180"/>
                    </a:lnTo>
                    <a:cubicBezTo>
                      <a:pt x="2920" y="1180"/>
                      <a:pt x="2920" y="1039"/>
                      <a:pt x="2920" y="1039"/>
                    </a:cubicBezTo>
                    <a:cubicBezTo>
                      <a:pt x="3032" y="927"/>
                      <a:pt x="3032" y="815"/>
                      <a:pt x="2920" y="815"/>
                    </a:cubicBezTo>
                    <a:cubicBezTo>
                      <a:pt x="2330" y="225"/>
                      <a:pt x="1853" y="1"/>
                      <a:pt x="1264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>
                <a:off x="4123175" y="2490400"/>
                <a:ext cx="73025" cy="36150"/>
              </a:xfrm>
              <a:custGeom>
                <a:rect b="b" l="l" r="r" t="t"/>
                <a:pathLst>
                  <a:path extrusionOk="0" h="1446" w="2921">
                    <a:moveTo>
                      <a:pt x="1300" y="0"/>
                    </a:moveTo>
                    <a:cubicBezTo>
                      <a:pt x="977" y="0"/>
                      <a:pt x="619" y="90"/>
                      <a:pt x="225" y="295"/>
                    </a:cubicBezTo>
                    <a:cubicBezTo>
                      <a:pt x="113" y="295"/>
                      <a:pt x="1" y="407"/>
                      <a:pt x="113" y="519"/>
                    </a:cubicBezTo>
                    <a:cubicBezTo>
                      <a:pt x="113" y="632"/>
                      <a:pt x="225" y="632"/>
                      <a:pt x="338" y="632"/>
                    </a:cubicBezTo>
                    <a:cubicBezTo>
                      <a:pt x="702" y="493"/>
                      <a:pt x="1024" y="397"/>
                      <a:pt x="1329" y="397"/>
                    </a:cubicBezTo>
                    <a:cubicBezTo>
                      <a:pt x="1517" y="397"/>
                      <a:pt x="1699" y="433"/>
                      <a:pt x="1882" y="519"/>
                    </a:cubicBezTo>
                    <a:cubicBezTo>
                      <a:pt x="2331" y="744"/>
                      <a:pt x="2443" y="1333"/>
                      <a:pt x="2443" y="1333"/>
                    </a:cubicBezTo>
                    <a:cubicBezTo>
                      <a:pt x="2584" y="1446"/>
                      <a:pt x="2584" y="1446"/>
                      <a:pt x="2696" y="1446"/>
                    </a:cubicBezTo>
                    <a:cubicBezTo>
                      <a:pt x="2808" y="1446"/>
                      <a:pt x="2921" y="1333"/>
                      <a:pt x="2921" y="1221"/>
                    </a:cubicBezTo>
                    <a:cubicBezTo>
                      <a:pt x="2808" y="1221"/>
                      <a:pt x="2696" y="519"/>
                      <a:pt x="1994" y="154"/>
                    </a:cubicBezTo>
                    <a:cubicBezTo>
                      <a:pt x="1784" y="56"/>
                      <a:pt x="1553" y="0"/>
                      <a:pt x="1300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>
                <a:off x="3962450" y="2076625"/>
                <a:ext cx="26000" cy="154450"/>
              </a:xfrm>
              <a:custGeom>
                <a:rect b="b" l="l" r="r" t="t"/>
                <a:pathLst>
                  <a:path extrusionOk="0" h="6178" w="1040">
                    <a:moveTo>
                      <a:pt x="113" y="1"/>
                    </a:moveTo>
                    <a:cubicBezTo>
                      <a:pt x="1" y="1"/>
                      <a:pt x="1" y="113"/>
                      <a:pt x="1" y="225"/>
                    </a:cubicBezTo>
                    <a:lnTo>
                      <a:pt x="590" y="5953"/>
                    </a:lnTo>
                    <a:cubicBezTo>
                      <a:pt x="703" y="6065"/>
                      <a:pt x="703" y="6177"/>
                      <a:pt x="815" y="6177"/>
                    </a:cubicBezTo>
                    <a:cubicBezTo>
                      <a:pt x="927" y="6177"/>
                      <a:pt x="1039" y="6065"/>
                      <a:pt x="1039" y="5953"/>
                    </a:cubicBezTo>
                    <a:lnTo>
                      <a:pt x="338" y="225"/>
                    </a:lnTo>
                    <a:cubicBezTo>
                      <a:pt x="338" y="113"/>
                      <a:pt x="225" y="1"/>
                      <a:pt x="113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7"/>
              <p:cNvSpPr/>
              <p:nvPr/>
            </p:nvSpPr>
            <p:spPr>
              <a:xfrm>
                <a:off x="4076150" y="2142175"/>
                <a:ext cx="26700" cy="86075"/>
              </a:xfrm>
              <a:custGeom>
                <a:rect b="b" l="l" r="r" t="t"/>
                <a:pathLst>
                  <a:path extrusionOk="0" h="3443" w="1068">
                    <a:moveTo>
                      <a:pt x="844" y="0"/>
                    </a:moveTo>
                    <a:cubicBezTo>
                      <a:pt x="760" y="0"/>
                      <a:pt x="703" y="86"/>
                      <a:pt x="703" y="186"/>
                    </a:cubicBezTo>
                    <a:lnTo>
                      <a:pt x="1" y="3218"/>
                    </a:lnTo>
                    <a:cubicBezTo>
                      <a:pt x="1" y="3218"/>
                      <a:pt x="113" y="3331"/>
                      <a:pt x="253" y="3443"/>
                    </a:cubicBezTo>
                    <a:cubicBezTo>
                      <a:pt x="366" y="3443"/>
                      <a:pt x="366" y="3331"/>
                      <a:pt x="366" y="3218"/>
                    </a:cubicBezTo>
                    <a:lnTo>
                      <a:pt x="1068" y="299"/>
                    </a:lnTo>
                    <a:cubicBezTo>
                      <a:pt x="1068" y="186"/>
                      <a:pt x="1068" y="46"/>
                      <a:pt x="955" y="46"/>
                    </a:cubicBezTo>
                    <a:cubicBezTo>
                      <a:pt x="915" y="14"/>
                      <a:pt x="877" y="0"/>
                      <a:pt x="844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7"/>
              <p:cNvSpPr/>
              <p:nvPr/>
            </p:nvSpPr>
            <p:spPr>
              <a:xfrm>
                <a:off x="4170200" y="2063525"/>
                <a:ext cx="58275" cy="191400"/>
              </a:xfrm>
              <a:custGeom>
                <a:rect b="b" l="l" r="r" t="t"/>
                <a:pathLst>
                  <a:path extrusionOk="0" h="7656" w="2331">
                    <a:moveTo>
                      <a:pt x="2013" y="1"/>
                    </a:moveTo>
                    <a:cubicBezTo>
                      <a:pt x="1956" y="1"/>
                      <a:pt x="1933" y="80"/>
                      <a:pt x="1854" y="160"/>
                    </a:cubicBezTo>
                    <a:lnTo>
                      <a:pt x="113" y="7403"/>
                    </a:lnTo>
                    <a:cubicBezTo>
                      <a:pt x="1" y="7403"/>
                      <a:pt x="113" y="7543"/>
                      <a:pt x="225" y="7656"/>
                    </a:cubicBezTo>
                    <a:cubicBezTo>
                      <a:pt x="338" y="7656"/>
                      <a:pt x="450" y="7543"/>
                      <a:pt x="450" y="7403"/>
                    </a:cubicBezTo>
                    <a:lnTo>
                      <a:pt x="2331" y="272"/>
                    </a:lnTo>
                    <a:cubicBezTo>
                      <a:pt x="2331" y="160"/>
                      <a:pt x="2219" y="47"/>
                      <a:pt x="2106" y="47"/>
                    </a:cubicBezTo>
                    <a:cubicBezTo>
                      <a:pt x="2065" y="15"/>
                      <a:pt x="2036" y="1"/>
                      <a:pt x="2013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7"/>
              <p:cNvSpPr/>
              <p:nvPr/>
            </p:nvSpPr>
            <p:spPr>
              <a:xfrm>
                <a:off x="4228450" y="2191900"/>
                <a:ext cx="64600" cy="83375"/>
              </a:xfrm>
              <a:custGeom>
                <a:rect b="b" l="l" r="r" t="t"/>
                <a:pathLst>
                  <a:path extrusionOk="0" h="3335" w="2584">
                    <a:moveTo>
                      <a:pt x="2331" y="0"/>
                    </a:moveTo>
                    <a:cubicBezTo>
                      <a:pt x="2256" y="0"/>
                      <a:pt x="2181" y="50"/>
                      <a:pt x="2107" y="50"/>
                    </a:cubicBezTo>
                    <a:lnTo>
                      <a:pt x="113" y="3110"/>
                    </a:lnTo>
                    <a:cubicBezTo>
                      <a:pt x="1" y="3223"/>
                      <a:pt x="1" y="3335"/>
                      <a:pt x="113" y="3335"/>
                    </a:cubicBezTo>
                    <a:lnTo>
                      <a:pt x="338" y="3335"/>
                    </a:lnTo>
                    <a:lnTo>
                      <a:pt x="2443" y="303"/>
                    </a:lnTo>
                    <a:cubicBezTo>
                      <a:pt x="2584" y="303"/>
                      <a:pt x="2443" y="50"/>
                      <a:pt x="2443" y="50"/>
                    </a:cubicBezTo>
                    <a:cubicBezTo>
                      <a:pt x="2406" y="13"/>
                      <a:pt x="2369" y="0"/>
                      <a:pt x="2331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3865600" y="2179275"/>
                <a:ext cx="52650" cy="81275"/>
              </a:xfrm>
              <a:custGeom>
                <a:rect b="b" l="l" r="r" t="t"/>
                <a:pathLst>
                  <a:path extrusionOk="0" h="3251" w="2106">
                    <a:moveTo>
                      <a:pt x="292" y="1"/>
                    </a:moveTo>
                    <a:cubicBezTo>
                      <a:pt x="246" y="1"/>
                      <a:pt x="183" y="36"/>
                      <a:pt x="113" y="106"/>
                    </a:cubicBezTo>
                    <a:cubicBezTo>
                      <a:pt x="0" y="106"/>
                      <a:pt x="0" y="218"/>
                      <a:pt x="0" y="331"/>
                    </a:cubicBezTo>
                    <a:lnTo>
                      <a:pt x="1769" y="3250"/>
                    </a:lnTo>
                    <a:lnTo>
                      <a:pt x="1994" y="3250"/>
                    </a:lnTo>
                    <a:cubicBezTo>
                      <a:pt x="2106" y="3250"/>
                      <a:pt x="2106" y="3138"/>
                      <a:pt x="2106" y="3026"/>
                    </a:cubicBezTo>
                    <a:lnTo>
                      <a:pt x="365" y="106"/>
                    </a:lnTo>
                    <a:cubicBezTo>
                      <a:pt x="365" y="36"/>
                      <a:pt x="337" y="1"/>
                      <a:pt x="292" y="1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4240400" y="2247350"/>
                <a:ext cx="166350" cy="74950"/>
              </a:xfrm>
              <a:custGeom>
                <a:rect b="b" l="l" r="r" t="t"/>
                <a:pathLst>
                  <a:path extrusionOk="0" h="2998" w="6654">
                    <a:moveTo>
                      <a:pt x="6463" y="0"/>
                    </a:moveTo>
                    <a:cubicBezTo>
                      <a:pt x="6442" y="0"/>
                      <a:pt x="6429" y="13"/>
                      <a:pt x="6429" y="50"/>
                    </a:cubicBezTo>
                    <a:lnTo>
                      <a:pt x="225" y="2521"/>
                    </a:lnTo>
                    <a:cubicBezTo>
                      <a:pt x="113" y="2633"/>
                      <a:pt x="0" y="2745"/>
                      <a:pt x="113" y="2858"/>
                    </a:cubicBezTo>
                    <a:lnTo>
                      <a:pt x="225" y="2998"/>
                    </a:lnTo>
                    <a:lnTo>
                      <a:pt x="337" y="2998"/>
                    </a:lnTo>
                    <a:lnTo>
                      <a:pt x="6542" y="415"/>
                    </a:lnTo>
                    <a:cubicBezTo>
                      <a:pt x="6654" y="303"/>
                      <a:pt x="6654" y="190"/>
                      <a:pt x="6654" y="50"/>
                    </a:cubicBezTo>
                    <a:cubicBezTo>
                      <a:pt x="6579" y="50"/>
                      <a:pt x="6504" y="0"/>
                      <a:pt x="6463" y="0"/>
                    </a:cubicBezTo>
                    <a:close/>
                  </a:path>
                </a:pathLst>
              </a:custGeom>
              <a:solidFill>
                <a:srgbClr val="3C3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4403925" y="2471075"/>
                <a:ext cx="23200" cy="32325"/>
              </a:xfrm>
              <a:custGeom>
                <a:rect b="b" l="l" r="r" t="t"/>
                <a:pathLst>
                  <a:path extrusionOk="0" h="1293" w="928">
                    <a:moveTo>
                      <a:pt x="927" y="1"/>
                    </a:moveTo>
                    <a:cubicBezTo>
                      <a:pt x="590" y="478"/>
                      <a:pt x="225" y="815"/>
                      <a:pt x="1" y="1292"/>
                    </a:cubicBezTo>
                    <a:cubicBezTo>
                      <a:pt x="225" y="1292"/>
                      <a:pt x="478" y="1068"/>
                      <a:pt x="815" y="927"/>
                    </a:cubicBezTo>
                    <a:cubicBezTo>
                      <a:pt x="703" y="927"/>
                      <a:pt x="590" y="1068"/>
                      <a:pt x="478" y="1068"/>
                    </a:cubicBezTo>
                    <a:cubicBezTo>
                      <a:pt x="590" y="703"/>
                      <a:pt x="815" y="366"/>
                      <a:pt x="927" y="1"/>
                    </a:cubicBezTo>
                    <a:close/>
                  </a:path>
                </a:pathLst>
              </a:custGeom>
              <a:solidFill>
                <a:srgbClr val="E9E9E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7"/>
              <p:cNvSpPr/>
              <p:nvPr/>
            </p:nvSpPr>
            <p:spPr>
              <a:xfrm>
                <a:off x="4394800" y="2415625"/>
                <a:ext cx="17575" cy="35125"/>
              </a:xfrm>
              <a:custGeom>
                <a:rect b="b" l="l" r="r" t="t"/>
                <a:pathLst>
                  <a:path extrusionOk="0" h="1405" w="703">
                    <a:moveTo>
                      <a:pt x="703" y="1"/>
                    </a:moveTo>
                    <a:cubicBezTo>
                      <a:pt x="478" y="225"/>
                      <a:pt x="366" y="338"/>
                      <a:pt x="141" y="590"/>
                    </a:cubicBezTo>
                    <a:lnTo>
                      <a:pt x="1" y="1405"/>
                    </a:lnTo>
                    <a:cubicBezTo>
                      <a:pt x="141" y="1292"/>
                      <a:pt x="366" y="1180"/>
                      <a:pt x="478" y="1180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rgbClr val="DCCC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7"/>
              <p:cNvSpPr/>
              <p:nvPr/>
            </p:nvSpPr>
            <p:spPr>
              <a:xfrm>
                <a:off x="4424275" y="2485825"/>
                <a:ext cx="17575" cy="8450"/>
              </a:xfrm>
              <a:custGeom>
                <a:rect b="b" l="l" r="r" t="t"/>
                <a:pathLst>
                  <a:path extrusionOk="0" h="338" w="703">
                    <a:moveTo>
                      <a:pt x="703" y="0"/>
                    </a:moveTo>
                    <a:lnTo>
                      <a:pt x="703" y="0"/>
                    </a:lnTo>
                    <a:cubicBezTo>
                      <a:pt x="478" y="113"/>
                      <a:pt x="225" y="225"/>
                      <a:pt x="1" y="337"/>
                    </a:cubicBezTo>
                    <a:cubicBezTo>
                      <a:pt x="113" y="337"/>
                      <a:pt x="366" y="225"/>
                      <a:pt x="590" y="225"/>
                    </a:cubicBezTo>
                    <a:lnTo>
                      <a:pt x="703" y="0"/>
                    </a:lnTo>
                    <a:close/>
                  </a:path>
                </a:pathLst>
              </a:cu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67" name="Google Shape;367;p17"/>
          <p:cNvSpPr/>
          <p:nvPr/>
        </p:nvSpPr>
        <p:spPr>
          <a:xfrm>
            <a:off x="3703900" y="2394075"/>
            <a:ext cx="49875" cy="78625"/>
          </a:xfrm>
          <a:custGeom>
            <a:rect b="b" l="l" r="r" t="t"/>
            <a:pathLst>
              <a:path extrusionOk="0" h="3145" w="1995">
                <a:moveTo>
                  <a:pt x="1405" y="0"/>
                </a:moveTo>
                <a:cubicBezTo>
                  <a:pt x="927" y="337"/>
                  <a:pt x="591" y="562"/>
                  <a:pt x="226" y="927"/>
                </a:cubicBezTo>
                <a:lnTo>
                  <a:pt x="1" y="2106"/>
                </a:lnTo>
                <a:cubicBezTo>
                  <a:pt x="226" y="1966"/>
                  <a:pt x="366" y="1853"/>
                  <a:pt x="591" y="1853"/>
                </a:cubicBezTo>
                <a:lnTo>
                  <a:pt x="703" y="1853"/>
                </a:lnTo>
                <a:cubicBezTo>
                  <a:pt x="591" y="2331"/>
                  <a:pt x="478" y="2668"/>
                  <a:pt x="366" y="3032"/>
                </a:cubicBezTo>
                <a:cubicBezTo>
                  <a:pt x="478" y="2920"/>
                  <a:pt x="591" y="2920"/>
                  <a:pt x="703" y="2920"/>
                </a:cubicBezTo>
                <a:lnTo>
                  <a:pt x="815" y="2920"/>
                </a:lnTo>
                <a:lnTo>
                  <a:pt x="815" y="3145"/>
                </a:lnTo>
                <a:cubicBezTo>
                  <a:pt x="1068" y="2920"/>
                  <a:pt x="1292" y="2668"/>
                  <a:pt x="1629" y="2443"/>
                </a:cubicBezTo>
                <a:lnTo>
                  <a:pt x="1994" y="113"/>
                </a:lnTo>
                <a:cubicBezTo>
                  <a:pt x="1994" y="113"/>
                  <a:pt x="1770" y="113"/>
                  <a:pt x="1405" y="0"/>
                </a:cubicBez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7"/>
          <p:cNvSpPr/>
          <p:nvPr/>
        </p:nvSpPr>
        <p:spPr>
          <a:xfrm>
            <a:off x="3677950" y="2431975"/>
            <a:ext cx="17575" cy="26000"/>
          </a:xfrm>
          <a:custGeom>
            <a:rect b="b" l="l" r="r" t="t"/>
            <a:pathLst>
              <a:path extrusionOk="0" h="1040" w="703">
                <a:moveTo>
                  <a:pt x="702" y="0"/>
                </a:moveTo>
                <a:lnTo>
                  <a:pt x="702" y="0"/>
                </a:lnTo>
                <a:cubicBezTo>
                  <a:pt x="449" y="337"/>
                  <a:pt x="113" y="702"/>
                  <a:pt x="0" y="1039"/>
                </a:cubicBezTo>
                <a:cubicBezTo>
                  <a:pt x="113" y="1039"/>
                  <a:pt x="337" y="927"/>
                  <a:pt x="562" y="815"/>
                </a:cubicBezTo>
                <a:lnTo>
                  <a:pt x="702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7"/>
          <p:cNvSpPr/>
          <p:nvPr/>
        </p:nvSpPr>
        <p:spPr>
          <a:xfrm>
            <a:off x="3715850" y="2513400"/>
            <a:ext cx="17575" cy="32300"/>
          </a:xfrm>
          <a:custGeom>
            <a:rect b="b" l="l" r="r" t="t"/>
            <a:pathLst>
              <a:path extrusionOk="0" h="1292" w="703">
                <a:moveTo>
                  <a:pt x="702" y="0"/>
                </a:moveTo>
                <a:cubicBezTo>
                  <a:pt x="449" y="477"/>
                  <a:pt x="225" y="955"/>
                  <a:pt x="0" y="1292"/>
                </a:cubicBezTo>
                <a:cubicBezTo>
                  <a:pt x="113" y="1179"/>
                  <a:pt x="337" y="1179"/>
                  <a:pt x="449" y="1067"/>
                </a:cubicBezTo>
                <a:lnTo>
                  <a:pt x="702" y="0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7"/>
          <p:cNvSpPr/>
          <p:nvPr/>
        </p:nvSpPr>
        <p:spPr>
          <a:xfrm>
            <a:off x="3713025" y="2455125"/>
            <a:ext cx="31625" cy="44250"/>
          </a:xfrm>
          <a:custGeom>
            <a:rect b="b" l="l" r="r" t="t"/>
            <a:pathLst>
              <a:path extrusionOk="0" h="1770" w="1265">
                <a:moveTo>
                  <a:pt x="1264" y="1"/>
                </a:moveTo>
                <a:lnTo>
                  <a:pt x="1264" y="1"/>
                </a:lnTo>
                <a:cubicBezTo>
                  <a:pt x="927" y="226"/>
                  <a:pt x="703" y="478"/>
                  <a:pt x="450" y="703"/>
                </a:cubicBezTo>
                <a:cubicBezTo>
                  <a:pt x="338" y="1068"/>
                  <a:pt x="113" y="1405"/>
                  <a:pt x="1" y="1770"/>
                </a:cubicBezTo>
                <a:cubicBezTo>
                  <a:pt x="113" y="1770"/>
                  <a:pt x="226" y="1629"/>
                  <a:pt x="338" y="1629"/>
                </a:cubicBezTo>
                <a:cubicBezTo>
                  <a:pt x="562" y="1517"/>
                  <a:pt x="815" y="1405"/>
                  <a:pt x="1040" y="1292"/>
                </a:cubicBezTo>
                <a:lnTo>
                  <a:pt x="1264" y="1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1" name="Google Shape;371;p17"/>
          <p:cNvGrpSpPr/>
          <p:nvPr/>
        </p:nvGrpSpPr>
        <p:grpSpPr>
          <a:xfrm>
            <a:off x="1564303" y="1560700"/>
            <a:ext cx="1633822" cy="1750624"/>
            <a:chOff x="2638603" y="1482900"/>
            <a:chExt cx="1633822" cy="1750624"/>
          </a:xfrm>
        </p:grpSpPr>
        <p:sp>
          <p:nvSpPr>
            <p:cNvPr id="372" name="Google Shape;372;p17"/>
            <p:cNvSpPr txBox="1"/>
            <p:nvPr/>
          </p:nvSpPr>
          <p:spPr>
            <a:xfrm rot="1320">
              <a:off x="2710325" y="2804524"/>
              <a:ext cx="15621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3" name="Google Shape;373;p17"/>
            <p:cNvSpPr txBox="1"/>
            <p:nvPr/>
          </p:nvSpPr>
          <p:spPr>
            <a:xfrm rot="4423">
              <a:off x="2638602" y="1483950"/>
              <a:ext cx="1632301" cy="76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chemeClr val="accent2"/>
                  </a:solidFill>
                  <a:latin typeface="Fira Sans"/>
                  <a:ea typeface="Fira Sans"/>
                  <a:cs typeface="Fira Sans"/>
                  <a:sym typeface="Fira Sans"/>
                </a:rPr>
                <a:t>Afficher la liste des tâches</a:t>
              </a:r>
              <a:endParaRPr b="1" sz="1600">
                <a:solidFill>
                  <a:schemeClr val="accent2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4" name="Google Shape;374;p17"/>
          <p:cNvGrpSpPr/>
          <p:nvPr/>
        </p:nvGrpSpPr>
        <p:grpSpPr>
          <a:xfrm>
            <a:off x="3331109" y="2624688"/>
            <a:ext cx="2033113" cy="2148394"/>
            <a:chOff x="4405409" y="2546888"/>
            <a:chExt cx="2033113" cy="2148394"/>
          </a:xfrm>
        </p:grpSpPr>
        <p:sp>
          <p:nvSpPr>
            <p:cNvPr id="375" name="Google Shape;375;p17"/>
            <p:cNvSpPr txBox="1"/>
            <p:nvPr/>
          </p:nvSpPr>
          <p:spPr>
            <a:xfrm rot="1054947">
              <a:off x="4433569" y="4040454"/>
              <a:ext cx="1562180" cy="428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6" name="Google Shape;376;p17"/>
            <p:cNvSpPr txBox="1"/>
            <p:nvPr/>
          </p:nvSpPr>
          <p:spPr>
            <a:xfrm rot="1054547">
              <a:off x="4729123" y="2775588"/>
              <a:ext cx="1632298" cy="7654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Cocher la tâche réalisée</a:t>
              </a:r>
              <a:endPara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377" name="Google Shape;377;p17"/>
          <p:cNvGrpSpPr/>
          <p:nvPr/>
        </p:nvGrpSpPr>
        <p:grpSpPr>
          <a:xfrm>
            <a:off x="5613291" y="1356087"/>
            <a:ext cx="1917828" cy="1996375"/>
            <a:chOff x="6687591" y="1278287"/>
            <a:chExt cx="1917828" cy="1996375"/>
          </a:xfrm>
        </p:grpSpPr>
        <p:sp>
          <p:nvSpPr>
            <p:cNvPr id="378" name="Google Shape;378;p17"/>
            <p:cNvSpPr txBox="1"/>
            <p:nvPr/>
          </p:nvSpPr>
          <p:spPr>
            <a:xfrm rot="-610614">
              <a:off x="7017681" y="2711475"/>
              <a:ext cx="1562076" cy="428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79" name="Google Shape;379;p17"/>
            <p:cNvSpPr txBox="1"/>
            <p:nvPr/>
          </p:nvSpPr>
          <p:spPr>
            <a:xfrm rot="-607214">
              <a:off x="6742543" y="1415660"/>
              <a:ext cx="1632195" cy="765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Etre notifié</a:t>
              </a:r>
              <a:endParaRPr sz="2000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8"/>
          <p:cNvSpPr txBox="1"/>
          <p:nvPr>
            <p:ph idx="4294967295" type="title"/>
          </p:nvPr>
        </p:nvSpPr>
        <p:spPr>
          <a:xfrm>
            <a:off x="710275" y="318923"/>
            <a:ext cx="7723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Prototype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385" name="Google Shape;3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952523"/>
            <a:ext cx="7179691" cy="403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o-Do Lis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9564F"/>
      </a:accent1>
      <a:accent2>
        <a:srgbClr val="B33F62"/>
      </a:accent2>
      <a:accent3>
        <a:srgbClr val="7B1E7A"/>
      </a:accent3>
      <a:accent4>
        <a:srgbClr val="451E7B"/>
      </a:accent4>
      <a:accent5>
        <a:srgbClr val="1E547B"/>
      </a:accent5>
      <a:accent6>
        <a:srgbClr val="FB8569"/>
      </a:accent6>
      <a:hlink>
        <a:srgbClr val="FBDF6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