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0CDBB363-D1FB-47C8-AFE2-3EBE760A0E9B}" type="datetimeFigureOut">
              <a:rPr lang="fr-FR" smtClean="0"/>
              <a:t>23/02/2021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CDBB363-D1FB-47C8-AFE2-3EBE760A0E9B}" type="datetimeFigureOut">
              <a:rPr lang="fr-FR" smtClean="0"/>
              <a:t>23/02/2021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CDBB363-D1FB-47C8-AFE2-3EBE760A0E9B}" type="datetimeFigureOut">
              <a:rPr lang="fr-FR" smtClean="0"/>
              <a:t>23/02/2021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0CDBB363-D1FB-47C8-AFE2-3EBE760A0E9B}" type="datetimeFigureOut">
              <a:rPr lang="fr-FR" smtClean="0"/>
              <a:t>23/02/2021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CDBB363-D1FB-47C8-AFE2-3EBE760A0E9B}" type="datetimeFigureOut">
              <a:rPr lang="fr-FR" smtClean="0"/>
              <a:t>23/02/2021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CDBB363-D1FB-47C8-AFE2-3EBE760A0E9B}" type="datetimeFigureOut">
              <a:rPr lang="fr-FR" smtClean="0"/>
              <a:t>23/02/2021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0CDBB363-D1FB-47C8-AFE2-3EBE760A0E9B}" type="datetimeFigureOut">
              <a:rPr lang="fr-FR" smtClean="0"/>
              <a:t>23/02/2021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0CDBB363-D1FB-47C8-AFE2-3EBE760A0E9B}" type="datetimeFigureOut">
              <a:rPr lang="fr-FR" smtClean="0"/>
              <a:t>23/02/2021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BB363-D1FB-47C8-AFE2-3EBE760A0E9B}" type="datetimeFigureOut">
              <a:rPr lang="fr-FR" smtClean="0"/>
              <a:t>23/02/2021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73178C4-9BA2-4DDA-8198-87AAFC6DA4D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smtClean="0"/>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CDBB363-D1FB-47C8-AFE2-3EBE760A0E9B}" type="datetimeFigureOut">
              <a:rPr lang="fr-FR" smtClean="0"/>
              <a:t>23/02/2021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73178C4-9BA2-4DDA-8198-87AAFC6DA4DE}" type="slidenum">
              <a:rPr lang="fr-FR" smtClean="0"/>
              <a:t>‹N°›</a:t>
            </a:fld>
            <a:endParaRPr lang="fr-FR"/>
          </a:p>
        </p:txBody>
      </p:sp>
      <p:sp>
        <p:nvSpPr>
          <p:cNvPr id="9" name="Content Placeholder 8"/>
          <p:cNvSpPr>
            <a:spLocks noGrp="1"/>
          </p:cNvSpPr>
          <p:nvPr>
            <p:ph sz="quarter" idx="13"/>
          </p:nvPr>
        </p:nvSpPr>
        <p:spPr>
          <a:xfrm>
            <a:off x="304800" y="381000"/>
            <a:ext cx="7772400" cy="494284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0CDBB363-D1FB-47C8-AFE2-3EBE760A0E9B}" type="datetimeFigureOut">
              <a:rPr lang="fr-FR" smtClean="0"/>
              <a:t>23/02/2021</a:t>
            </a:fld>
            <a:endParaRPr lang="fr-FR"/>
          </a:p>
        </p:txBody>
      </p:sp>
      <p:sp>
        <p:nvSpPr>
          <p:cNvPr id="9" name="Slide Number Placeholder 8"/>
          <p:cNvSpPr>
            <a:spLocks noGrp="1"/>
          </p:cNvSpPr>
          <p:nvPr>
            <p:ph type="sldNum" sz="quarter" idx="11"/>
          </p:nvPr>
        </p:nvSpPr>
        <p:spPr/>
        <p:txBody>
          <a:bodyPr/>
          <a:lstStyle/>
          <a:p>
            <a:fld id="{273178C4-9BA2-4DDA-8198-87AAFC6DA4DE}" type="slidenum">
              <a:rPr lang="fr-FR" smtClean="0"/>
              <a:t>‹N°›</a:t>
            </a:fld>
            <a:endParaRPr lang="fr-FR"/>
          </a:p>
        </p:txBody>
      </p:sp>
      <p:sp>
        <p:nvSpPr>
          <p:cNvPr id="10" name="Footer Placeholder 9"/>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73178C4-9BA2-4DDA-8198-87AAFC6DA4DE}" type="slidenum">
              <a:rPr lang="fr-FR" smtClean="0"/>
              <a:t>‹N°›</a:t>
            </a:fld>
            <a:endParaRPr lang="fr-F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fr-F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CDBB363-D1FB-47C8-AFE2-3EBE760A0E9B}" type="datetimeFigureOut">
              <a:rPr lang="fr-FR" smtClean="0"/>
              <a:t>23/02/2021</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r.wikipedia.org/wiki/Fichier_texte" TargetMode="External"/><Relationship Id="rId2" Type="http://schemas.openxmlformats.org/officeDocument/2006/relationships/hyperlink" Target="https://fr.wikipedia.org/wiki/Logiciel" TargetMode="External"/><Relationship Id="rId1" Type="http://schemas.openxmlformats.org/officeDocument/2006/relationships/slideLayout" Target="../slideLayouts/slideLayout2.xml"/><Relationship Id="rId4" Type="http://schemas.openxmlformats.org/officeDocument/2006/relationships/hyperlink" Target="https://fr.wikipedia.org/wiki/Syst%C3%A8me_d'exploi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Atom" TargetMode="External"/><Relationship Id="rId2" Type="http://schemas.openxmlformats.org/officeDocument/2006/relationships/hyperlink" Target="https://atom.fr.uptodown.com/windo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l"/>
            <a:r>
              <a:rPr lang="fr-MA" dirty="0" err="1" smtClean="0"/>
              <a:t>NOM:Ajendouz</a:t>
            </a:r>
            <a:r>
              <a:rPr lang="fr-MA" dirty="0" smtClean="0"/>
              <a:t/>
            </a:r>
            <a:br>
              <a:rPr lang="fr-MA" dirty="0" smtClean="0"/>
            </a:br>
            <a:r>
              <a:rPr lang="fr-MA" dirty="0" err="1" smtClean="0"/>
              <a:t>PRENOM:Med</a:t>
            </a:r>
            <a:r>
              <a:rPr lang="fr-MA" dirty="0" smtClean="0"/>
              <a:t> </a:t>
            </a:r>
            <a:r>
              <a:rPr lang="fr-MA" dirty="0" err="1" smtClean="0"/>
              <a:t>Reda</a:t>
            </a:r>
            <a:r>
              <a:rPr lang="fr-MA" dirty="0" smtClean="0"/>
              <a:t> </a:t>
            </a:r>
            <a:endParaRPr lang="fr-FR" dirty="0"/>
          </a:p>
        </p:txBody>
      </p:sp>
      <p:sp>
        <p:nvSpPr>
          <p:cNvPr id="3" name="Sous-titre 2"/>
          <p:cNvSpPr>
            <a:spLocks noGrp="1"/>
          </p:cNvSpPr>
          <p:nvPr>
            <p:ph type="subTitle" idx="1"/>
          </p:nvPr>
        </p:nvSpPr>
        <p:spPr/>
        <p:txBody>
          <a:bodyPr/>
          <a:lstStyle/>
          <a:p>
            <a:r>
              <a:rPr lang="fr-MA" sz="6000" dirty="0" smtClean="0">
                <a:solidFill>
                  <a:schemeClr val="accent6">
                    <a:lumMod val="75000"/>
                  </a:schemeClr>
                </a:solidFill>
              </a:rPr>
              <a:t>SUJET:ATOM</a:t>
            </a:r>
            <a:endParaRPr lang="fr-FR" sz="6000" dirty="0">
              <a:solidFill>
                <a:schemeClr val="accent6">
                  <a:lumMod val="75000"/>
                </a:schemeClr>
              </a:solidFill>
            </a:endParaRPr>
          </a:p>
        </p:txBody>
      </p:sp>
    </p:spTree>
    <p:extLst>
      <p:ext uri="{BB962C8B-B14F-4D97-AF65-F5344CB8AC3E}">
        <p14:creationId xmlns:p14="http://schemas.microsoft.com/office/powerpoint/2010/main" val="252320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MA" dirty="0" smtClean="0"/>
              <a:t>Définition:</a:t>
            </a:r>
            <a:endParaRPr lang="fr-FR" dirty="0"/>
          </a:p>
        </p:txBody>
      </p:sp>
      <p:sp>
        <p:nvSpPr>
          <p:cNvPr id="3" name="Espace réservé du contenu 2"/>
          <p:cNvSpPr>
            <a:spLocks noGrp="1"/>
          </p:cNvSpPr>
          <p:nvPr>
            <p:ph idx="1"/>
          </p:nvPr>
        </p:nvSpPr>
        <p:spPr/>
        <p:txBody>
          <a:bodyPr>
            <a:normAutofit/>
          </a:bodyPr>
          <a:lstStyle/>
          <a:p>
            <a:r>
              <a:rPr lang="fr-FR" sz="2000" dirty="0" smtClean="0"/>
              <a:t>Un </a:t>
            </a:r>
            <a:r>
              <a:rPr lang="fr-FR" sz="2000" b="1" dirty="0" smtClean="0"/>
              <a:t>éditeur de texte</a:t>
            </a:r>
            <a:r>
              <a:rPr lang="fr-FR" sz="2000" dirty="0" smtClean="0"/>
              <a:t> est un </a:t>
            </a:r>
            <a:r>
              <a:rPr lang="fr-FR" sz="2000" dirty="0" smtClean="0">
                <a:hlinkClick r:id="rId2" tooltip="Logiciel"/>
              </a:rPr>
              <a:t>logiciel</a:t>
            </a:r>
            <a:r>
              <a:rPr lang="fr-FR" sz="2000" dirty="0" smtClean="0"/>
              <a:t> destiné à la création et l'édition de </a:t>
            </a:r>
            <a:r>
              <a:rPr lang="fr-FR" sz="2000" dirty="0" smtClean="0">
                <a:hlinkClick r:id="rId3" tooltip="Fichier texte"/>
              </a:rPr>
              <a:t>fichiers textes</a:t>
            </a:r>
            <a:r>
              <a:rPr lang="fr-FR" sz="2000" dirty="0" smtClean="0"/>
              <a:t>. Chaque </a:t>
            </a:r>
            <a:r>
              <a:rPr lang="fr-FR" sz="2000" dirty="0" smtClean="0">
                <a:hlinkClick r:id="rId4" tooltip="Système d'exploitation"/>
              </a:rPr>
              <a:t>système d'exploitation</a:t>
            </a:r>
            <a:r>
              <a:rPr lang="fr-FR" sz="2000" dirty="0" smtClean="0"/>
              <a:t> fournit un éditeur, tant son usage est courant, voire incontournable pour certaines tâches informatiques de base comme l'administration de système et le développement de logiciels. </a:t>
            </a:r>
            <a:endParaRPr lang="fr-FR" sz="2000" dirty="0"/>
          </a:p>
        </p:txBody>
      </p:sp>
    </p:spTree>
    <p:extLst>
      <p:ext uri="{BB962C8B-B14F-4D97-AF65-F5344CB8AC3E}">
        <p14:creationId xmlns:p14="http://schemas.microsoft.com/office/powerpoint/2010/main" val="97968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err="1" smtClean="0"/>
              <a:t>Déference</a:t>
            </a:r>
            <a:r>
              <a:rPr lang="fr-MA" dirty="0" smtClean="0"/>
              <a:t> entre </a:t>
            </a:r>
            <a:r>
              <a:rPr lang="fr-MA" dirty="0" err="1" smtClean="0"/>
              <a:t>Atom</a:t>
            </a:r>
            <a:r>
              <a:rPr lang="fr-MA" dirty="0" smtClean="0"/>
              <a:t> et </a:t>
            </a:r>
            <a:r>
              <a:rPr lang="fr-MA" dirty="0" err="1" smtClean="0"/>
              <a:t>v.s.c</a:t>
            </a:r>
            <a:endParaRPr lang="fr-FR" dirty="0"/>
          </a:p>
        </p:txBody>
      </p:sp>
      <p:sp>
        <p:nvSpPr>
          <p:cNvPr id="3" name="Espace réservé du contenu 2"/>
          <p:cNvSpPr>
            <a:spLocks noGrp="1"/>
          </p:cNvSpPr>
          <p:nvPr>
            <p:ph idx="1"/>
          </p:nvPr>
        </p:nvSpPr>
        <p:spPr/>
        <p:txBody>
          <a:bodyPr>
            <a:normAutofit fontScale="92500" lnSpcReduction="10000"/>
          </a:bodyPr>
          <a:lstStyle/>
          <a:p>
            <a:r>
              <a:rPr lang="fr-FR" sz="2000" dirty="0" err="1" smtClean="0"/>
              <a:t>visual</a:t>
            </a:r>
            <a:r>
              <a:rPr lang="fr-FR" sz="2000" dirty="0" smtClean="0"/>
              <a:t> </a:t>
            </a:r>
            <a:r>
              <a:rPr lang="fr-FR" sz="2000" dirty="0"/>
              <a:t>Studio Code et </a:t>
            </a:r>
            <a:r>
              <a:rPr lang="fr-FR" sz="2000" dirty="0" err="1"/>
              <a:t>Atom</a:t>
            </a:r>
            <a:r>
              <a:rPr lang="fr-FR" sz="2000" dirty="0"/>
              <a:t> ont beaucoup en commun. Les deux ont été créés à l'aide du </a:t>
            </a:r>
            <a:r>
              <a:rPr lang="fr-FR" sz="2000" dirty="0" err="1"/>
              <a:t>framework</a:t>
            </a:r>
            <a:r>
              <a:rPr lang="fr-FR" sz="2000" dirty="0"/>
              <a:t> Electron de </a:t>
            </a:r>
            <a:r>
              <a:rPr lang="fr-FR" sz="2000" dirty="0" err="1"/>
              <a:t>GitHub</a:t>
            </a:r>
            <a:r>
              <a:rPr lang="fr-FR" sz="2000" dirty="0"/>
              <a:t> pour écrire des applications de bureau à l'aide de JavaScript et HTML et de les déployer avec l'environnement d'exécution Node.js. </a:t>
            </a:r>
            <a:r>
              <a:rPr lang="fr-FR" sz="2000" dirty="0" err="1"/>
              <a:t>Atom</a:t>
            </a:r>
            <a:r>
              <a:rPr lang="fr-FR" sz="2000" dirty="0"/>
              <a:t> a commencé le développement chez </a:t>
            </a:r>
            <a:r>
              <a:rPr lang="fr-FR" sz="2000" dirty="0" err="1"/>
              <a:t>GitHub</a:t>
            </a:r>
            <a:r>
              <a:rPr lang="fr-FR" sz="2000" dirty="0"/>
              <a:t>, débutant en 2014, tandis que Visual Studio Code est né chez Microsoft, apparaissant en 2015. Et puis Microsoft a acheté </a:t>
            </a:r>
            <a:r>
              <a:rPr lang="fr-FR" sz="2000" dirty="0" err="1"/>
              <a:t>GitHub</a:t>
            </a:r>
            <a:r>
              <a:rPr lang="fr-FR" sz="2000" dirty="0"/>
              <a:t> en 2018. Maintenant que les deux éditeurs de code basés sur Electron appartiennent à Microsoft, devrions-nous nous attendre à ce qu'</a:t>
            </a:r>
            <a:r>
              <a:rPr lang="fr-FR" sz="2000" dirty="0" err="1"/>
              <a:t>Atom</a:t>
            </a:r>
            <a:r>
              <a:rPr lang="fr-FR" sz="2000" dirty="0"/>
              <a:t> devienne obsolète au fil du temps? La réponse courte est «pas encore, du moins». Le développement sur </a:t>
            </a:r>
            <a:r>
              <a:rPr lang="fr-FR" sz="2000" dirty="0" err="1"/>
              <a:t>Atom</a:t>
            </a:r>
            <a:r>
              <a:rPr lang="fr-FR" sz="2000" dirty="0"/>
              <a:t> s'est poursuivi au rythme de la même équipe, avec de nouvelles versions apparaissant régulièrement depuis la vente </a:t>
            </a:r>
            <a:r>
              <a:rPr lang="fr-FR" sz="2000" dirty="0" err="1"/>
              <a:t>GitHub</a:t>
            </a:r>
            <a:r>
              <a:rPr lang="fr-FR" sz="2000" dirty="0"/>
              <a:t>. Et jusqu'à présent, la piste de développement d'</a:t>
            </a:r>
            <a:r>
              <a:rPr lang="fr-FR" sz="2000" dirty="0" err="1"/>
              <a:t>Atom</a:t>
            </a:r>
            <a:r>
              <a:rPr lang="fr-FR" sz="2000" dirty="0"/>
              <a:t> n'a pas été explicitement guidée par Microsoft, ce qui en fait une alternative possible pour ceux qui n'aiment pas les liens plus directs de Visual Studio Code vers Redmond (par exemple, l'envoi silencieux de données de télémétrie d'utilisation).</a:t>
            </a:r>
          </a:p>
        </p:txBody>
      </p:sp>
    </p:spTree>
    <p:extLst>
      <p:ext uri="{BB962C8B-B14F-4D97-AF65-F5344CB8AC3E}">
        <p14:creationId xmlns:p14="http://schemas.microsoft.com/office/powerpoint/2010/main" val="137768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exemple:</a:t>
            </a:r>
            <a:endParaRPr lang="fr-FR" dirty="0"/>
          </a:p>
        </p:txBody>
      </p:sp>
      <p:sp>
        <p:nvSpPr>
          <p:cNvPr id="3" name="Espace réservé du contenu 2"/>
          <p:cNvSpPr>
            <a:spLocks noGrp="1"/>
          </p:cNvSpPr>
          <p:nvPr>
            <p:ph idx="1"/>
          </p:nvPr>
        </p:nvSpPr>
        <p:spPr/>
        <p:txBody>
          <a:bodyPr>
            <a:normAutofit/>
          </a:bodyPr>
          <a:lstStyle/>
          <a:p>
            <a:r>
              <a:rPr lang="fr-FR" b="1" dirty="0" smtClean="0"/>
              <a:t>&lt;</a:t>
            </a:r>
            <a:r>
              <a:rPr lang="fr-FR" b="1" dirty="0"/>
              <a:t>html&gt;</a:t>
            </a:r>
            <a:endParaRPr lang="fr-FR" dirty="0"/>
          </a:p>
          <a:p>
            <a:r>
              <a:rPr lang="fr-FR" b="1" dirty="0"/>
              <a:t>&lt;</a:t>
            </a:r>
            <a:r>
              <a:rPr lang="fr-FR" b="1" dirty="0" err="1"/>
              <a:t>head</a:t>
            </a:r>
            <a:r>
              <a:rPr lang="fr-FR" b="1" dirty="0"/>
              <a:t>&gt;</a:t>
            </a:r>
            <a:endParaRPr lang="fr-FR" dirty="0"/>
          </a:p>
          <a:p>
            <a:r>
              <a:rPr lang="fr-FR" b="1" dirty="0"/>
              <a:t>&lt;</a:t>
            </a:r>
            <a:r>
              <a:rPr lang="fr-FR" b="1" dirty="0" err="1"/>
              <a:t>title</a:t>
            </a:r>
            <a:r>
              <a:rPr lang="fr-FR" b="1" dirty="0"/>
              <a:t>&gt;</a:t>
            </a:r>
            <a:r>
              <a:rPr lang="fr-FR" b="1" dirty="0" err="1"/>
              <a:t>realisation</a:t>
            </a:r>
            <a:r>
              <a:rPr lang="fr-FR" b="1" dirty="0"/>
              <a:t> d'un exemple&lt;/</a:t>
            </a:r>
            <a:r>
              <a:rPr lang="fr-FR" b="1" dirty="0" err="1"/>
              <a:t>title</a:t>
            </a:r>
            <a:r>
              <a:rPr lang="fr-FR" b="1" dirty="0"/>
              <a:t>&gt;</a:t>
            </a:r>
            <a:endParaRPr lang="fr-FR" dirty="0"/>
          </a:p>
          <a:p>
            <a:r>
              <a:rPr lang="fr-FR" b="1" dirty="0"/>
              <a:t>&lt;/</a:t>
            </a:r>
            <a:r>
              <a:rPr lang="fr-FR" b="1" dirty="0" err="1"/>
              <a:t>head</a:t>
            </a:r>
            <a:r>
              <a:rPr lang="fr-FR" b="1" dirty="0"/>
              <a:t>&gt;</a:t>
            </a:r>
            <a:endParaRPr lang="fr-FR" dirty="0"/>
          </a:p>
          <a:p>
            <a:r>
              <a:rPr lang="fr-FR" b="1" dirty="0"/>
              <a:t>&lt;body&gt;</a:t>
            </a:r>
            <a:endParaRPr lang="fr-FR" dirty="0"/>
          </a:p>
          <a:p>
            <a:r>
              <a:rPr lang="fr-FR" b="1" dirty="0" smtClean="0"/>
              <a:t>&lt;h1&gt;voici </a:t>
            </a:r>
            <a:r>
              <a:rPr lang="fr-FR" b="1" dirty="0"/>
              <a:t>un exemple simple </a:t>
            </a:r>
            <a:r>
              <a:rPr lang="fr-FR" b="1" dirty="0" smtClean="0"/>
              <a:t>&lt;/h1&gt;</a:t>
            </a:r>
            <a:endParaRPr lang="fr-FR" dirty="0"/>
          </a:p>
          <a:p>
            <a:r>
              <a:rPr lang="fr-FR" b="1" dirty="0"/>
              <a:t>&lt;u&gt;voici une phrase soulignés&lt;/u&gt;</a:t>
            </a:r>
            <a:endParaRPr lang="fr-FR" dirty="0"/>
          </a:p>
          <a:p>
            <a:r>
              <a:rPr lang="fr-FR" b="1" dirty="0"/>
              <a:t>&lt;/body&gt;</a:t>
            </a:r>
            <a:endParaRPr lang="fr-FR" dirty="0"/>
          </a:p>
          <a:p>
            <a:r>
              <a:rPr lang="fr-FR" b="1" dirty="0"/>
              <a:t>&lt;/html</a:t>
            </a:r>
            <a:r>
              <a:rPr lang="fr-FR" b="1" dirty="0" smtClean="0"/>
              <a:t>&gt;</a:t>
            </a:r>
            <a:r>
              <a:rPr lang="fr-FR" dirty="0" smtClean="0"/>
              <a:t/>
            </a:r>
            <a:br>
              <a:rPr lang="fr-FR" dirty="0" smtClean="0"/>
            </a:br>
            <a:r>
              <a:rPr lang="fr-FR" dirty="0" smtClean="0"/>
              <a:t/>
            </a:r>
            <a:br>
              <a:rPr lang="fr-FR" dirty="0" smtClean="0"/>
            </a:br>
            <a:endParaRPr lang="fr-FR" dirty="0" smtClean="0"/>
          </a:p>
          <a:p>
            <a:endParaRPr lang="fr-FR" dirty="0"/>
          </a:p>
        </p:txBody>
      </p:sp>
    </p:spTree>
    <p:extLst>
      <p:ext uri="{BB962C8B-B14F-4D97-AF65-F5344CB8AC3E}">
        <p14:creationId xmlns:p14="http://schemas.microsoft.com/office/powerpoint/2010/main" val="33903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Référence:</a:t>
            </a:r>
            <a:endParaRPr lang="fr-FR" dirty="0"/>
          </a:p>
        </p:txBody>
      </p:sp>
      <p:sp>
        <p:nvSpPr>
          <p:cNvPr id="3" name="Espace réservé du contenu 2"/>
          <p:cNvSpPr>
            <a:spLocks noGrp="1"/>
          </p:cNvSpPr>
          <p:nvPr>
            <p:ph idx="1"/>
          </p:nvPr>
        </p:nvSpPr>
        <p:spPr/>
        <p:txBody>
          <a:bodyPr/>
          <a:lstStyle/>
          <a:p>
            <a:r>
              <a:rPr lang="fr-FR" dirty="0" err="1" smtClean="0">
                <a:hlinkClick r:id="rId2"/>
              </a:rPr>
              <a:t>telechargement</a:t>
            </a:r>
            <a:r>
              <a:rPr lang="fr-FR" dirty="0" smtClean="0">
                <a:hlinkClick r:id="rId2"/>
              </a:rPr>
              <a:t> de ATOM</a:t>
            </a:r>
            <a:endParaRPr lang="fr-FR" dirty="0" smtClean="0"/>
          </a:p>
          <a:p>
            <a:r>
              <a:rPr lang="fr-FR" dirty="0" err="1" smtClean="0">
                <a:hlinkClick r:id="rId3"/>
              </a:rPr>
              <a:t>wikipedia</a:t>
            </a:r>
            <a:endParaRPr lang="fr-FR" dirty="0"/>
          </a:p>
        </p:txBody>
      </p:sp>
    </p:spTree>
    <p:extLst>
      <p:ext uri="{BB962C8B-B14F-4D97-AF65-F5344CB8AC3E}">
        <p14:creationId xmlns:p14="http://schemas.microsoft.com/office/powerpoint/2010/main" val="25915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Contiguïté">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4436</TotalTime>
  <Words>297</Words>
  <Application>Microsoft Office PowerPoint</Application>
  <PresentationFormat>Affichage à l'écran (4:3)</PresentationFormat>
  <Paragraphs>19</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Contiguïté</vt:lpstr>
      <vt:lpstr>NOM:Ajendouz PRENOM:Med Reda </vt:lpstr>
      <vt:lpstr>Définition:</vt:lpstr>
      <vt:lpstr>Déference entre Atom et v.s.c</vt:lpstr>
      <vt:lpstr>exemple:</vt:lpstr>
      <vt:lpstr>Référence: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NOM:Ajendouz PRENOM:Med Reda</dc:title>
  <dc:creator>solicode09</dc:creator>
  <cp:lastModifiedBy>solicode09</cp:lastModifiedBy>
  <cp:revision>4</cp:revision>
  <dcterms:created xsi:type="dcterms:W3CDTF">2020-12-28T08:58:42Z</dcterms:created>
  <dcterms:modified xsi:type="dcterms:W3CDTF">2021-02-23T09:09:31Z</dcterms:modified>
</cp:coreProperties>
</file>