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Assistant"/>
      <p:regular r:id="rId16"/>
      <p:bold r:id="rId17"/>
    </p:embeddedFont>
    <p:embeddedFont>
      <p:font typeface="Tahom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ssistant-bold.fntdata"/><Relationship Id="rId16" Type="http://schemas.openxmlformats.org/officeDocument/2006/relationships/font" Target="fonts/Assistan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Tahoma-bold.fntdata"/><Relationship Id="rId6" Type="http://schemas.openxmlformats.org/officeDocument/2006/relationships/slide" Target="slides/slide1.xml"/><Relationship Id="rId18" Type="http://schemas.openxmlformats.org/officeDocument/2006/relationships/font" Target="fonts/Tahom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ef17ab08f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ef17ab08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cef17ab08f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ef17ab08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ef17ab0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cef17ab08f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ef17ab08f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ef17ab0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cef17ab08f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ef17ab08f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ef17ab0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cef17ab08f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ef17ab08f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ef17ab08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cef17ab08f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ef17ab08f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ef17ab0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cef17ab08f_0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85800" y="1762125"/>
            <a:ext cx="7772400" cy="16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3900">
                <a:solidFill>
                  <a:srgbClr val="FF9900"/>
                </a:solidFill>
              </a:rPr>
              <a:t>Ajendouz Mohamed Reda </a:t>
            </a:r>
            <a:endParaRPr sz="3900">
              <a:solidFill>
                <a:srgbClr val="FF9900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</a:pPr>
            <a:r>
              <a:rPr lang="fr-FR" sz="6000">
                <a:solidFill>
                  <a:schemeClr val="accent2"/>
                </a:solidFill>
              </a:rPr>
              <a:t>FORMULAIRE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714500" y="5592913"/>
            <a:ext cx="5329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>
                <a:solidFill>
                  <a:srgbClr val="FCE5CD"/>
                </a:solidFill>
              </a:rPr>
              <a:t>E</a:t>
            </a:r>
            <a:r>
              <a:rPr lang="fr-FR" sz="2500">
                <a:solidFill>
                  <a:srgbClr val="FCE5CD"/>
                </a:solidFill>
              </a:rPr>
              <a:t>ncadré par : ESSARRAJ FOUAD</a:t>
            </a:r>
            <a:endParaRPr sz="2500">
              <a:solidFill>
                <a:srgbClr val="FCE5CD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7009" y="125477"/>
            <a:ext cx="1217700" cy="1232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577700" y="354075"/>
            <a:ext cx="3056400" cy="1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311700" y="447275"/>
            <a:ext cx="283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</a:rPr>
              <a:t>{solicode}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 O N C E P T I O N 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8133925" cy="486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ANALYSE DE Besoin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fr-FR"/>
              <a:t>Réalisation d’une page d’inscription pour les participants à une conférence afin d’imprimer la liste des participants.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fr-FR">
                <a:solidFill>
                  <a:srgbClr val="1155CC"/>
                </a:solidFill>
              </a:rPr>
              <a:t>fonctionnalité</a:t>
            </a:r>
            <a:r>
              <a:rPr lang="fr-FR">
                <a:solidFill>
                  <a:srgbClr val="1155CC"/>
                </a:solidFill>
              </a:rPr>
              <a:t>:</a:t>
            </a:r>
            <a:endParaRPr>
              <a:solidFill>
                <a:srgbClr val="1155CC"/>
              </a:solidFill>
            </a:endParaRPr>
          </a:p>
          <a:p>
            <a:pPr indent="-393700" lvl="0" marL="264795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Tahoma"/>
              <a:buChar char="●"/>
            </a:pPr>
            <a:r>
              <a:rPr lang="fr-FR" sz="2500">
                <a:latin typeface="Tahoma"/>
                <a:ea typeface="Tahoma"/>
                <a:cs typeface="Tahoma"/>
                <a:sym typeface="Tahoma"/>
              </a:rPr>
              <a:t>Imprimer la liste des participants</a:t>
            </a:r>
            <a:endParaRPr sz="2500">
              <a:latin typeface="Tahoma"/>
              <a:ea typeface="Tahoma"/>
              <a:cs typeface="Tahoma"/>
              <a:sym typeface="Tahoma"/>
            </a:endParaRPr>
          </a:p>
          <a:p>
            <a:pPr indent="-393700" lvl="0" marL="264795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Tahoma"/>
              <a:buChar char="●"/>
            </a:pPr>
            <a:r>
              <a:rPr lang="fr-FR" sz="2500">
                <a:latin typeface="Tahoma"/>
                <a:ea typeface="Tahoma"/>
                <a:cs typeface="Tahoma"/>
                <a:sym typeface="Tahoma"/>
              </a:rPr>
              <a:t>Imprimer les attestations de tous les participants</a:t>
            </a:r>
            <a:endParaRPr sz="2500">
              <a:latin typeface="Tahoma"/>
              <a:ea typeface="Tahoma"/>
              <a:cs typeface="Tahoma"/>
              <a:sym typeface="Tahoma"/>
            </a:endParaRPr>
          </a:p>
          <a:p>
            <a:pPr indent="-393700" lvl="0" marL="264795" rtl="0" algn="l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SzPts val="2600"/>
              <a:buFont typeface="Tahoma"/>
              <a:buChar char="●"/>
            </a:pPr>
            <a:r>
              <a:rPr lang="fr-FR" sz="2500">
                <a:latin typeface="Tahoma"/>
                <a:ea typeface="Tahoma"/>
                <a:cs typeface="Tahoma"/>
                <a:sym typeface="Tahoma"/>
              </a:rPr>
              <a:t>La page doit enregistrer les informations sur l’ordinateur pour une utilisation ultérieur</a:t>
            </a:r>
            <a:endParaRPr sz="4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ANALYSE TECHNIQUE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fr-FR"/>
              <a:t>HTML - niveau 1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fr-FR"/>
              <a:t>CSS - niveau 1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fr-FR" sz="5600"/>
              <a:t> </a:t>
            </a:r>
            <a:r>
              <a:rPr lang="fr-FR"/>
              <a:t>Maquittage-niveau 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fr-FR"/>
              <a:t>JavaScript - niveau 2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MAQUETTE 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-6470" l="0" r="0" t="6470"/>
          <a:stretch/>
        </p:blipFill>
        <p:spPr>
          <a:xfrm>
            <a:off x="0" y="1600200"/>
            <a:ext cx="9144000" cy="541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57200" y="1600200"/>
            <a:ext cx="8229600" cy="207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r-FR" sz="3100">
                <a:solidFill>
                  <a:schemeClr val="dk1"/>
                </a:solidFill>
              </a:rPr>
              <a:t>        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sz="3100">
                <a:solidFill>
                  <a:schemeClr val="dk1"/>
                </a:solidFill>
              </a:rPr>
              <a:t>                          V E R S I O N 2</a:t>
            </a:r>
            <a:endParaRPr sz="3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	A N A L Y S E   T E C H N I Q U E 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fr-FR"/>
              <a:t>HTML - niveau 2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fr-FR"/>
              <a:t>CSS - niveau 2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fr-FR" sz="5600"/>
              <a:t> </a:t>
            </a:r>
            <a:r>
              <a:rPr lang="fr-FR"/>
              <a:t>Maquittage-niveau 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fr-FR"/>
              <a:t>PHP-niveau 1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 o n c e p t i o n 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75" y="1695850"/>
            <a:ext cx="7870125" cy="47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57200" y="1933213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V E R S I O N 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sistant"/>
              <a:buChar char="●"/>
            </a:pPr>
            <a:r>
              <a:rPr b="1" i="1" lang="fr-FR" sz="3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html</a:t>
            </a:r>
            <a:endParaRPr b="1" i="1" sz="3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419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sistant"/>
              <a:buChar char="●"/>
            </a:pPr>
            <a:r>
              <a:rPr b="1" i="1" lang="fr-FR" sz="3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css</a:t>
            </a:r>
            <a:endParaRPr b="1" i="1" sz="3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4191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sistant"/>
              <a:buChar char="●"/>
            </a:pPr>
            <a:r>
              <a:rPr b="1" i="1" lang="fr-FR" sz="3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bootstrap</a:t>
            </a:r>
            <a:endParaRPr b="1" i="1" sz="3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sistant"/>
              <a:buChar char="●"/>
            </a:pPr>
            <a:r>
              <a:rPr b="1" i="1" lang="fr-FR" sz="3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php</a:t>
            </a:r>
            <a:endParaRPr b="1" i="1" sz="3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419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sistant"/>
              <a:buChar char="●"/>
            </a:pPr>
            <a:r>
              <a:rPr b="1" i="1" lang="fr-FR" sz="3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jason</a:t>
            </a:r>
            <a:endParaRPr b="1" i="1" sz="3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4191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sistant"/>
              <a:buChar char="●"/>
            </a:pPr>
            <a:r>
              <a:rPr b="1" i="1" lang="fr-FR" sz="3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ajax</a:t>
            </a:r>
            <a:endParaRPr b="1" i="1" sz="3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sistant"/>
              <a:buChar char="●"/>
            </a:pPr>
            <a:r>
              <a:rPr b="1" i="1" lang="fr-FR" sz="3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jQuery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