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embeddedFontLst>
    <p:embeddedFont>
      <p:font typeface="Constanti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7" roundtripDataSignature="AMtx7mi0RlTqrYR+dICsv9LicBGgu4xt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nstanti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nstantia-italic.fntdata"/><Relationship Id="rId14" Type="http://schemas.openxmlformats.org/officeDocument/2006/relationships/font" Target="fonts/Constantia-bold.fntdata"/><Relationship Id="rId17" Type="http://customschemas.google.com/relationships/presentationmetadata" Target="metadata"/><Relationship Id="rId16" Type="http://schemas.openxmlformats.org/officeDocument/2006/relationships/font" Target="fonts/Constanti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d495b0c9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d495b0c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idx="1" type="subTitle"/>
          </p:nvPr>
        </p:nvSpPr>
        <p:spPr>
          <a:xfrm>
            <a:off x="457200" y="3699804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lt2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0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00"/>
              </a:spcBef>
              <a:spcAft>
                <a:spcPts val="0"/>
              </a:spcAft>
              <a:buSzPts val="1530"/>
              <a:buNone/>
              <a:defRPr/>
            </a:lvl4pPr>
            <a:lvl5pPr lvl="4" algn="ctr">
              <a:spcBef>
                <a:spcPts val="340"/>
              </a:spcBef>
              <a:spcAft>
                <a:spcPts val="0"/>
              </a:spcAft>
              <a:buSzPts val="1530"/>
              <a:buNone/>
              <a:defRPr/>
            </a:lvl5pPr>
            <a:lvl6pPr lvl="5" algn="ctr">
              <a:spcBef>
                <a:spcPts val="340"/>
              </a:spcBef>
              <a:spcAft>
                <a:spcPts val="0"/>
              </a:spcAft>
              <a:buSzPts val="1530"/>
              <a:buNone/>
              <a:defRPr/>
            </a:lvl6pPr>
            <a:lvl7pPr lvl="6" algn="ctr">
              <a:spcBef>
                <a:spcPts val="340"/>
              </a:spcBef>
              <a:spcAft>
                <a:spcPts val="0"/>
              </a:spcAft>
              <a:buSzPts val="1530"/>
              <a:buNone/>
              <a:defRPr/>
            </a:lvl7pPr>
            <a:lvl8pPr lvl="7" algn="ctr">
              <a:spcBef>
                <a:spcPts val="340"/>
              </a:spcBef>
              <a:spcAft>
                <a:spcPts val="0"/>
              </a:spcAft>
              <a:buSzPts val="1530"/>
              <a:buNone/>
              <a:defRPr/>
            </a:lvl8pPr>
            <a:lvl9pPr lvl="8" algn="ctr">
              <a:spcBef>
                <a:spcPts val="340"/>
              </a:spcBef>
              <a:spcAft>
                <a:spcPts val="0"/>
              </a:spcAft>
              <a:buSzPts val="153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type="ctrTitle"/>
          </p:nvPr>
        </p:nvSpPr>
        <p:spPr>
          <a:xfrm>
            <a:off x="457200" y="1433732"/>
            <a:ext cx="83058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4800"/>
              <a:buFont typeface="Constantia"/>
              <a:buNone/>
              <a:defRPr b="0" sz="4800">
                <a:solidFill>
                  <a:srgbClr val="F9F9F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" name="Google Shape;14;p8"/>
          <p:cNvCxnSpPr/>
          <p:nvPr/>
        </p:nvCxnSpPr>
        <p:spPr>
          <a:xfrm>
            <a:off x="1463626" y="3550126"/>
            <a:ext cx="2971800" cy="1588"/>
          </a:xfrm>
          <a:prstGeom prst="straightConnector1">
            <a:avLst/>
          </a:prstGeom>
          <a:noFill/>
          <a:ln cap="flat" cmpd="sng" w="9525">
            <a:solidFill>
              <a:srgbClr val="E8E8E7"/>
            </a:solidFill>
            <a:prstDash val="solid"/>
            <a:round/>
            <a:headEnd len="sm" w="sm" type="none"/>
            <a:tailEnd len="sm" w="sm" type="none"/>
          </a:ln>
          <a:effectLst>
            <a:outerShdw blurRad="31750" rotWithShape="0" algn="tl">
              <a:srgbClr val="000000">
                <a:alpha val="54901"/>
              </a:srgbClr>
            </a:outerShdw>
          </a:effectLst>
        </p:spPr>
      </p:cxnSp>
      <p:cxnSp>
        <p:nvCxnSpPr>
          <p:cNvPr id="15" name="Google Shape;15;p8"/>
          <p:cNvCxnSpPr/>
          <p:nvPr/>
        </p:nvCxnSpPr>
        <p:spPr>
          <a:xfrm>
            <a:off x="4708574" y="3550126"/>
            <a:ext cx="2971800" cy="1588"/>
          </a:xfrm>
          <a:prstGeom prst="straightConnector1">
            <a:avLst/>
          </a:prstGeom>
          <a:noFill/>
          <a:ln cap="flat" cmpd="sng" w="9525">
            <a:solidFill>
              <a:srgbClr val="E8E8E7"/>
            </a:solidFill>
            <a:prstDash val="solid"/>
            <a:round/>
            <a:headEnd len="sm" w="sm" type="none"/>
            <a:tailEnd len="sm" w="sm" type="none"/>
          </a:ln>
          <a:effectLst>
            <a:outerShdw blurRad="31750" rotWithShape="0" algn="tl">
              <a:srgbClr val="000000">
                <a:alpha val="54901"/>
              </a:srgbClr>
            </a:outerShdw>
          </a:effectLst>
        </p:spPr>
      </p:cxnSp>
      <p:sp>
        <p:nvSpPr>
          <p:cNvPr id="16" name="Google Shape;16;p8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31750" rotWithShape="0" algn="tl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" name="Google Shape;17;p8"/>
          <p:cNvSpPr txBox="1"/>
          <p:nvPr>
            <p:ph idx="10" type="dt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2" type="sldNum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MA"/>
              <a:t>‹#›</a:t>
            </a:fld>
            <a:endParaRPr/>
          </a:p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2232818" y="-327819"/>
            <a:ext cx="46783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60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0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00"/>
              </a:spcBef>
              <a:spcAft>
                <a:spcPts val="0"/>
              </a:spcAft>
              <a:buSzPts val="1530"/>
              <a:buChar char="⚫"/>
              <a:defRPr/>
            </a:lvl3pPr>
            <a:lvl4pPr indent="-325755" lvl="3" marL="1828800" algn="l">
              <a:spcBef>
                <a:spcPts val="300"/>
              </a:spcBef>
              <a:spcAft>
                <a:spcPts val="0"/>
              </a:spcAft>
              <a:buSzPts val="1530"/>
              <a:buChar char="⚫"/>
              <a:defRPr/>
            </a:lvl4pPr>
            <a:lvl5pPr indent="-325754" lvl="4" marL="2286000" algn="l">
              <a:spcBef>
                <a:spcPts val="340"/>
              </a:spcBef>
              <a:spcAft>
                <a:spcPts val="0"/>
              </a:spcAft>
              <a:buSzPts val="1530"/>
              <a:buChar char="⚫"/>
              <a:defRPr/>
            </a:lvl5pPr>
            <a:lvl6pPr indent="-325754" lvl="5" marL="27432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6pPr>
            <a:lvl7pPr indent="-325754" lvl="6" marL="32004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7pPr>
            <a:lvl8pPr indent="-325754" lvl="7" marL="36576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8pPr>
            <a:lvl9pPr indent="-325754" lvl="8" marL="41148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M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60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0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00"/>
              </a:spcBef>
              <a:spcAft>
                <a:spcPts val="0"/>
              </a:spcAft>
              <a:buSzPts val="1530"/>
              <a:buChar char="⚫"/>
              <a:defRPr/>
            </a:lvl3pPr>
            <a:lvl4pPr indent="-325755" lvl="3" marL="1828800" algn="l">
              <a:spcBef>
                <a:spcPts val="300"/>
              </a:spcBef>
              <a:spcAft>
                <a:spcPts val="0"/>
              </a:spcAft>
              <a:buSzPts val="1530"/>
              <a:buChar char="⚫"/>
              <a:defRPr/>
            </a:lvl4pPr>
            <a:lvl5pPr indent="-325754" lvl="4" marL="2286000" algn="l">
              <a:spcBef>
                <a:spcPts val="340"/>
              </a:spcBef>
              <a:spcAft>
                <a:spcPts val="0"/>
              </a:spcAft>
              <a:buSzPts val="1530"/>
              <a:buChar char="⚫"/>
              <a:defRPr/>
            </a:lvl5pPr>
            <a:lvl6pPr indent="-325754" lvl="5" marL="27432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6pPr>
            <a:lvl7pPr indent="-325754" lvl="6" marL="32004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7pPr>
            <a:lvl8pPr indent="-325754" lvl="7" marL="36576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8pPr>
            <a:lvl9pPr indent="-325754" lvl="8" marL="41148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M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idx="1" type="body"/>
          </p:nvPr>
        </p:nvSpPr>
        <p:spPr>
          <a:xfrm>
            <a:off x="457200" y="15240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60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0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00"/>
              </a:spcBef>
              <a:spcAft>
                <a:spcPts val="0"/>
              </a:spcAft>
              <a:buSzPts val="1530"/>
              <a:buChar char="⚫"/>
              <a:defRPr/>
            </a:lvl3pPr>
            <a:lvl4pPr indent="-325755" lvl="3" marL="1828800" algn="l">
              <a:spcBef>
                <a:spcPts val="300"/>
              </a:spcBef>
              <a:spcAft>
                <a:spcPts val="0"/>
              </a:spcAft>
              <a:buSzPts val="1530"/>
              <a:buChar char="⚫"/>
              <a:defRPr/>
            </a:lvl4pPr>
            <a:lvl5pPr indent="-325754" lvl="4" marL="2286000" algn="l">
              <a:spcBef>
                <a:spcPts val="340"/>
              </a:spcBef>
              <a:spcAft>
                <a:spcPts val="0"/>
              </a:spcAft>
              <a:buSzPts val="1530"/>
              <a:buChar char="⚫"/>
              <a:defRPr/>
            </a:lvl5pPr>
            <a:lvl6pPr indent="-325754" lvl="5" marL="27432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6pPr>
            <a:lvl7pPr indent="-325754" lvl="6" marL="32004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7pPr>
            <a:lvl8pPr indent="-325754" lvl="7" marL="36576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8pPr>
            <a:lvl9pPr indent="-325754" lvl="8" marL="41148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0" type="dt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2" type="sldNum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MA"/>
              <a:t>‹#›</a:t>
            </a:fld>
            <a:endParaRPr/>
          </a:p>
        </p:txBody>
      </p:sp>
      <p:sp>
        <p:nvSpPr>
          <p:cNvPr id="24" name="Google Shape;24;p9"/>
          <p:cNvSpPr txBox="1"/>
          <p:nvPr>
            <p:ph idx="11" type="ftr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/>
          <p:nvPr>
            <p:ph idx="10" type="dt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1" type="ftr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MA"/>
              <a:t>‹#›</a:t>
            </a:fld>
            <a:endParaRPr/>
          </a:p>
        </p:txBody>
      </p:sp>
      <p:sp>
        <p:nvSpPr>
          <p:cNvPr id="30" name="Google Shape;30;p10"/>
          <p:cNvSpPr txBox="1"/>
          <p:nvPr>
            <p:ph type="title"/>
          </p:nvPr>
        </p:nvSpPr>
        <p:spPr>
          <a:xfrm>
            <a:off x="685800" y="3505200"/>
            <a:ext cx="7924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4800"/>
              <a:buFont typeface="Constantia"/>
              <a:buNone/>
              <a:defRPr b="0" sz="4800">
                <a:solidFill>
                  <a:srgbClr val="F9F9F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685800" y="4958864"/>
            <a:ext cx="7924800" cy="984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36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19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40"/>
              </a:spcBef>
              <a:spcAft>
                <a:spcPts val="0"/>
              </a:spcAft>
              <a:buSzPts val="1190"/>
              <a:buNone/>
              <a:defRPr sz="1400">
                <a:solidFill>
                  <a:schemeClr val="lt1"/>
                </a:solidFill>
              </a:defRPr>
            </a:lvl5pPr>
            <a:lvl6pPr indent="-325754" lvl="5" marL="27432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6pPr>
            <a:lvl7pPr indent="-325754" lvl="6" marL="32004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7pPr>
            <a:lvl8pPr indent="-325754" lvl="7" marL="36576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8pPr>
            <a:lvl9pPr indent="-325754" lvl="8" marL="41148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9pPr>
          </a:lstStyle>
          <a:p/>
        </p:txBody>
      </p:sp>
      <p:cxnSp>
        <p:nvCxnSpPr>
          <p:cNvPr id="32" name="Google Shape;32;p10"/>
          <p:cNvCxnSpPr/>
          <p:nvPr/>
        </p:nvCxnSpPr>
        <p:spPr>
          <a:xfrm>
            <a:off x="685800" y="4916992"/>
            <a:ext cx="7924800" cy="4301"/>
          </a:xfrm>
          <a:prstGeom prst="straightConnector1">
            <a:avLst/>
          </a:prstGeom>
          <a:noFill/>
          <a:ln cap="flat" cmpd="sng" w="9525">
            <a:solidFill>
              <a:srgbClr val="E9E9E8"/>
            </a:solidFill>
            <a:prstDash val="solid"/>
            <a:round/>
            <a:headEnd len="sm" w="sm" type="none"/>
            <a:tailEnd len="sm" w="sm" type="none"/>
          </a:ln>
          <a:effectLst>
            <a:outerShdw blurRad="31750" rotWithShape="0" algn="tl">
              <a:srgbClr val="000000">
                <a:alpha val="54901"/>
              </a:srgbClr>
            </a:outerShdw>
          </a:effectLst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idx="10" type="dt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1" type="ftr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MA"/>
              <a:t>‹#›</a:t>
            </a:fld>
            <a:endParaRPr/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457200" y="1524000"/>
            <a:ext cx="405993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60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0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00"/>
              </a:spcBef>
              <a:spcAft>
                <a:spcPts val="0"/>
              </a:spcAft>
              <a:buSzPts val="1530"/>
              <a:buChar char="⚫"/>
              <a:defRPr/>
            </a:lvl3pPr>
            <a:lvl4pPr indent="-325755" lvl="3" marL="1828800" algn="l">
              <a:spcBef>
                <a:spcPts val="300"/>
              </a:spcBef>
              <a:spcAft>
                <a:spcPts val="0"/>
              </a:spcAft>
              <a:buSzPts val="1530"/>
              <a:buChar char="⚫"/>
              <a:defRPr/>
            </a:lvl4pPr>
            <a:lvl5pPr indent="-325754" lvl="4" marL="2286000" algn="l">
              <a:spcBef>
                <a:spcPts val="340"/>
              </a:spcBef>
              <a:spcAft>
                <a:spcPts val="0"/>
              </a:spcAft>
              <a:buSzPts val="1530"/>
              <a:buChar char="⚫"/>
              <a:defRPr/>
            </a:lvl5pPr>
            <a:lvl6pPr indent="-325754" lvl="5" marL="27432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6pPr>
            <a:lvl7pPr indent="-325754" lvl="6" marL="32004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7pPr>
            <a:lvl8pPr indent="-325754" lvl="7" marL="36576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8pPr>
            <a:lvl9pPr indent="-325754" lvl="8" marL="41148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648200" y="1524000"/>
            <a:ext cx="405993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60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0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00"/>
              </a:spcBef>
              <a:spcAft>
                <a:spcPts val="0"/>
              </a:spcAft>
              <a:buSzPts val="1530"/>
              <a:buChar char="⚫"/>
              <a:defRPr/>
            </a:lvl3pPr>
            <a:lvl4pPr indent="-325755" lvl="3" marL="1828800" algn="l">
              <a:spcBef>
                <a:spcPts val="300"/>
              </a:spcBef>
              <a:spcAft>
                <a:spcPts val="0"/>
              </a:spcAft>
              <a:buSzPts val="1530"/>
              <a:buChar char="⚫"/>
              <a:defRPr/>
            </a:lvl4pPr>
            <a:lvl5pPr indent="-325754" lvl="4" marL="2286000" algn="l">
              <a:spcBef>
                <a:spcPts val="340"/>
              </a:spcBef>
              <a:spcAft>
                <a:spcPts val="0"/>
              </a:spcAft>
              <a:buSzPts val="1530"/>
              <a:buChar char="⚫"/>
              <a:defRPr/>
            </a:lvl5pPr>
            <a:lvl6pPr indent="-325754" lvl="5" marL="27432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6pPr>
            <a:lvl7pPr indent="-325754" lvl="6" marL="32004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7pPr>
            <a:lvl8pPr indent="-325754" lvl="7" marL="36576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8pPr>
            <a:lvl9pPr indent="-325754" lvl="8" marL="41148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idx="12" type="sldNum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MA"/>
              <a:t>‹#›</a:t>
            </a:fld>
            <a:endParaRPr/>
          </a:p>
        </p:txBody>
      </p:sp>
      <p:sp>
        <p:nvSpPr>
          <p:cNvPr id="42" name="Google Shape;42;p12"/>
          <p:cNvSpPr txBox="1"/>
          <p:nvPr>
            <p:ph idx="11" type="ftr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0" type="dt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457200" y="1399593"/>
            <a:ext cx="4040188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210"/>
              <a:buNone/>
              <a:defRPr b="1" sz="2600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700"/>
              <a:buNone/>
              <a:defRPr b="1" sz="20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530"/>
              <a:buNone/>
              <a:defRPr b="1"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360"/>
              <a:buNone/>
              <a:defRPr b="1" sz="16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algn="l">
              <a:spcBef>
                <a:spcPts val="340"/>
              </a:spcBef>
              <a:spcAft>
                <a:spcPts val="0"/>
              </a:spcAft>
              <a:buSzPts val="1360"/>
              <a:buNone/>
              <a:defRPr b="1" sz="16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5754" lvl="5" marL="27432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6pPr>
            <a:lvl7pPr indent="-325754" lvl="6" marL="32004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7pPr>
            <a:lvl8pPr indent="-325754" lvl="7" marL="36576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8pPr>
            <a:lvl9pPr indent="-325754" lvl="8" marL="41148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457200" y="2201896"/>
            <a:ext cx="4038600" cy="3913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60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0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00"/>
              </a:spcBef>
              <a:spcAft>
                <a:spcPts val="0"/>
              </a:spcAft>
              <a:buSzPts val="1530"/>
              <a:buChar char="⚫"/>
              <a:defRPr/>
            </a:lvl3pPr>
            <a:lvl4pPr indent="-325755" lvl="3" marL="1828800" algn="l">
              <a:spcBef>
                <a:spcPts val="300"/>
              </a:spcBef>
              <a:spcAft>
                <a:spcPts val="0"/>
              </a:spcAft>
              <a:buSzPts val="1530"/>
              <a:buChar char="⚫"/>
              <a:defRPr/>
            </a:lvl4pPr>
            <a:lvl5pPr indent="-325754" lvl="4" marL="2286000" algn="l">
              <a:spcBef>
                <a:spcPts val="340"/>
              </a:spcBef>
              <a:spcAft>
                <a:spcPts val="0"/>
              </a:spcAft>
              <a:buSzPts val="1530"/>
              <a:buChar char="⚫"/>
              <a:defRPr/>
            </a:lvl5pPr>
            <a:lvl6pPr indent="-325754" lvl="5" marL="27432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6pPr>
            <a:lvl7pPr indent="-325754" lvl="6" marL="32004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7pPr>
            <a:lvl8pPr indent="-325754" lvl="7" marL="36576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8pPr>
            <a:lvl9pPr indent="-325754" lvl="8" marL="41148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4649788" y="2201896"/>
            <a:ext cx="4038600" cy="3913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60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0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00"/>
              </a:spcBef>
              <a:spcAft>
                <a:spcPts val="0"/>
              </a:spcAft>
              <a:buSzPts val="1530"/>
              <a:buChar char="⚫"/>
              <a:defRPr/>
            </a:lvl3pPr>
            <a:lvl4pPr indent="-325755" lvl="3" marL="1828800" algn="l">
              <a:spcBef>
                <a:spcPts val="300"/>
              </a:spcBef>
              <a:spcAft>
                <a:spcPts val="0"/>
              </a:spcAft>
              <a:buSzPts val="1530"/>
              <a:buChar char="⚫"/>
              <a:defRPr/>
            </a:lvl4pPr>
            <a:lvl5pPr indent="-325754" lvl="4" marL="2286000" algn="l">
              <a:spcBef>
                <a:spcPts val="340"/>
              </a:spcBef>
              <a:spcAft>
                <a:spcPts val="0"/>
              </a:spcAft>
              <a:buSzPts val="1530"/>
              <a:buChar char="⚫"/>
              <a:defRPr/>
            </a:lvl5pPr>
            <a:lvl6pPr indent="-325754" lvl="5" marL="27432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6pPr>
            <a:lvl7pPr indent="-325754" lvl="6" marL="32004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7pPr>
            <a:lvl8pPr indent="-325754" lvl="7" marL="36576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8pPr>
            <a:lvl9pPr indent="-325754" lvl="8" marL="41148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type="title"/>
          </p:nvPr>
        </p:nvSpPr>
        <p:spPr>
          <a:xfrm>
            <a:off x="457200" y="1554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4200"/>
              <a:buFont typeface="Constant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48200" y="1399593"/>
            <a:ext cx="4040188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210"/>
              <a:buNone/>
              <a:defRPr b="1" sz="2600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700"/>
              <a:buNone/>
              <a:defRPr b="1" sz="20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530"/>
              <a:buNone/>
              <a:defRPr b="1"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360"/>
              <a:buNone/>
              <a:defRPr b="1" sz="16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algn="l">
              <a:spcBef>
                <a:spcPts val="340"/>
              </a:spcBef>
              <a:spcAft>
                <a:spcPts val="0"/>
              </a:spcAft>
              <a:buSzPts val="1360"/>
              <a:buNone/>
              <a:defRPr b="1" sz="16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5754" lvl="5" marL="27432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6pPr>
            <a:lvl7pPr indent="-325754" lvl="6" marL="32004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7pPr>
            <a:lvl8pPr indent="-325754" lvl="7" marL="36576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8pPr>
            <a:lvl9pPr indent="-325754" lvl="8" marL="41148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9pPr>
          </a:lstStyle>
          <a:p/>
        </p:txBody>
      </p:sp>
      <p:cxnSp>
        <p:nvCxnSpPr>
          <p:cNvPr id="49" name="Google Shape;49;p12"/>
          <p:cNvCxnSpPr/>
          <p:nvPr/>
        </p:nvCxnSpPr>
        <p:spPr>
          <a:xfrm>
            <a:off x="562945" y="2180219"/>
            <a:ext cx="3749040" cy="1588"/>
          </a:xfrm>
          <a:prstGeom prst="straightConnector1">
            <a:avLst/>
          </a:prstGeom>
          <a:noFill/>
          <a:ln cap="flat" cmpd="sng" w="12700">
            <a:solidFill>
              <a:srgbClr val="E8E8E7"/>
            </a:solidFill>
            <a:prstDash val="solid"/>
            <a:round/>
            <a:headEnd len="sm" w="sm" type="none"/>
            <a:tailEnd len="sm" w="sm" type="none"/>
          </a:ln>
          <a:effectLst>
            <a:outerShdw blurRad="34925" rotWithShape="0" algn="tl">
              <a:srgbClr val="000000">
                <a:alpha val="54901"/>
              </a:srgbClr>
            </a:outerShdw>
          </a:effectLst>
        </p:spPr>
      </p:cxnSp>
      <p:cxnSp>
        <p:nvCxnSpPr>
          <p:cNvPr id="50" name="Google Shape;50;p12"/>
          <p:cNvCxnSpPr/>
          <p:nvPr/>
        </p:nvCxnSpPr>
        <p:spPr>
          <a:xfrm>
            <a:off x="4754880" y="2180219"/>
            <a:ext cx="3749040" cy="1588"/>
          </a:xfrm>
          <a:prstGeom prst="straightConnector1">
            <a:avLst/>
          </a:prstGeom>
          <a:noFill/>
          <a:ln cap="flat" cmpd="sng" w="12700">
            <a:solidFill>
              <a:srgbClr val="E8E8E7"/>
            </a:solidFill>
            <a:prstDash val="solid"/>
            <a:round/>
            <a:headEnd len="sm" w="sm" type="none"/>
            <a:tailEnd len="sm" w="sm" type="none"/>
          </a:ln>
          <a:effectLst>
            <a:outerShdw blurRad="34925" rotWithShape="0" algn="tl">
              <a:srgbClr val="000000">
                <a:alpha val="54901"/>
              </a:srgbClr>
            </a:outerShdw>
          </a:effectLst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idx="10" type="dt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MA"/>
              <a:t>‹#›</a:t>
            </a:fld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M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showMasterSp="0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457200" y="457200"/>
            <a:ext cx="6248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60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0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00"/>
              </a:spcBef>
              <a:spcAft>
                <a:spcPts val="0"/>
              </a:spcAft>
              <a:buSzPts val="1530"/>
              <a:buChar char="⚫"/>
              <a:defRPr/>
            </a:lvl3pPr>
            <a:lvl4pPr indent="-325755" lvl="3" marL="1828800" algn="l">
              <a:spcBef>
                <a:spcPts val="300"/>
              </a:spcBef>
              <a:spcAft>
                <a:spcPts val="0"/>
              </a:spcAft>
              <a:buSzPts val="1530"/>
              <a:buChar char="⚫"/>
              <a:defRPr/>
            </a:lvl4pPr>
            <a:lvl5pPr indent="-325754" lvl="4" marL="2286000" algn="l">
              <a:spcBef>
                <a:spcPts val="340"/>
              </a:spcBef>
              <a:spcAft>
                <a:spcPts val="0"/>
              </a:spcAft>
              <a:buSzPts val="1530"/>
              <a:buChar char="⚫"/>
              <a:defRPr/>
            </a:lvl5pPr>
            <a:lvl6pPr indent="-325754" lvl="5" marL="27432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6pPr>
            <a:lvl7pPr indent="-325754" lvl="6" marL="32004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7pPr>
            <a:lvl8pPr indent="-325754" lvl="7" marL="36576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8pPr>
            <a:lvl9pPr indent="-325754" lvl="8" marL="41148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2" type="body"/>
          </p:nvPr>
        </p:nvSpPr>
        <p:spPr>
          <a:xfrm>
            <a:off x="6781800" y="1600200"/>
            <a:ext cx="1984248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136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spcBef>
                <a:spcPts val="340"/>
              </a:spcBef>
              <a:spcAft>
                <a:spcPts val="0"/>
              </a:spcAft>
              <a:buSzPts val="765"/>
              <a:buNone/>
              <a:defRPr sz="900"/>
            </a:lvl5pPr>
            <a:lvl6pPr indent="-325754" lvl="5" marL="27432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6pPr>
            <a:lvl7pPr indent="-325754" lvl="6" marL="32004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7pPr>
            <a:lvl8pPr indent="-325754" lvl="7" marL="36576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8pPr>
            <a:lvl9pPr indent="-325754" lvl="8" marL="41148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6781800" y="457200"/>
            <a:ext cx="1981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914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nstantia"/>
              <a:buNone/>
              <a:defRPr b="1" sz="1800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MA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showMasterSp="0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6629400" y="457200"/>
            <a:ext cx="2057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914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nstantia"/>
              <a:buNone/>
              <a:defRPr b="1" sz="1800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/>
          <p:nvPr>
            <p:ph idx="2" type="pic"/>
          </p:nvPr>
        </p:nvSpPr>
        <p:spPr>
          <a:xfrm>
            <a:off x="457200" y="457200"/>
            <a:ext cx="6019800" cy="5562600"/>
          </a:xfrm>
          <a:prstGeom prst="rect">
            <a:avLst/>
          </a:prstGeom>
          <a:solidFill>
            <a:srgbClr val="FFFDEB"/>
          </a:solidFill>
          <a:ln>
            <a:noFill/>
          </a:ln>
          <a:effectLst>
            <a:outerShdw blurRad="88900" sx="103000" rotWithShape="0" algn="ctr" sy="103000">
              <a:srgbClr val="000000">
                <a:alpha val="31764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300"/>
              </a:spcBef>
              <a:spcAft>
                <a:spcPts val="0"/>
              </a:spcAft>
              <a:buClr>
                <a:srgbClr val="D58F3E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300"/>
              </a:spcBef>
              <a:spcAft>
                <a:spcPts val="0"/>
              </a:spcAft>
              <a:buClr>
                <a:srgbClr val="B17733"/>
              </a:buClr>
              <a:buSzPts val="1785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rgbClr val="D58F3E"/>
              </a:buClr>
              <a:buSzPts val="1615"/>
              <a:buFont typeface="Noto Sans Symbols"/>
              <a:buChar char="⚫"/>
              <a:defRPr b="0" i="0" sz="19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340"/>
              </a:spcBef>
              <a:spcAft>
                <a:spcPts val="0"/>
              </a:spcAft>
              <a:buClr>
                <a:srgbClr val="D58F3E"/>
              </a:buClr>
              <a:buSzPts val="136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340"/>
              </a:spcBef>
              <a:spcAft>
                <a:spcPts val="0"/>
              </a:spcAft>
              <a:buClr>
                <a:srgbClr val="D58F3E"/>
              </a:buClr>
              <a:buSzPts val="1445"/>
              <a:buFont typeface="Noto Sans Symbols"/>
              <a:buChar char="🖙"/>
              <a:defRPr b="0" i="0" sz="17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340"/>
              </a:spcBef>
              <a:spcAft>
                <a:spcPts val="0"/>
              </a:spcAft>
              <a:buClr>
                <a:srgbClr val="D58F3E"/>
              </a:buClr>
              <a:buSzPts val="1360"/>
              <a:buFont typeface="Noto Sans Symbols"/>
              <a:buChar char="🖙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340"/>
              </a:spcBef>
              <a:spcAft>
                <a:spcPts val="0"/>
              </a:spcAft>
              <a:buClr>
                <a:srgbClr val="D58F3E"/>
              </a:buClr>
              <a:buSzPts val="1275"/>
              <a:buFont typeface="Noto Sans Symbols"/>
              <a:buChar char="🖙"/>
              <a:defRPr b="0" i="0" sz="15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340"/>
              </a:spcBef>
              <a:spcAft>
                <a:spcPts val="0"/>
              </a:spcAft>
              <a:buClr>
                <a:srgbClr val="D58F3E"/>
              </a:buClr>
              <a:buSzPts val="1275"/>
              <a:buFont typeface="Noto Sans Symbols"/>
              <a:buChar char="🖙"/>
              <a:defRPr b="0" i="0" sz="15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629400" y="1600200"/>
            <a:ext cx="2057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1360"/>
              <a:buFont typeface="Constantia"/>
              <a:buNone/>
              <a:defRPr b="0" sz="1600">
                <a:solidFill>
                  <a:schemeClr val="lt2"/>
                </a:solidFill>
              </a:defRPr>
            </a:lvl1pPr>
            <a:lvl2pPr indent="-293369" lvl="1" marL="914400" algn="l">
              <a:spcBef>
                <a:spcPts val="100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00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7177" lvl="3" marL="1828800" algn="l">
              <a:spcBef>
                <a:spcPts val="300"/>
              </a:spcBef>
              <a:spcAft>
                <a:spcPts val="0"/>
              </a:spcAft>
              <a:buSzPts val="765"/>
              <a:buChar char="⚫"/>
              <a:defRPr sz="900"/>
            </a:lvl4pPr>
            <a:lvl5pPr indent="-277177" lvl="4" marL="2286000" algn="l">
              <a:spcBef>
                <a:spcPts val="340"/>
              </a:spcBef>
              <a:spcAft>
                <a:spcPts val="0"/>
              </a:spcAft>
              <a:buSzPts val="765"/>
              <a:buChar char="⚫"/>
              <a:defRPr sz="900"/>
            </a:lvl5pPr>
            <a:lvl6pPr indent="-325754" lvl="5" marL="27432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6pPr>
            <a:lvl7pPr indent="-325754" lvl="6" marL="32004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7pPr>
            <a:lvl8pPr indent="-325754" lvl="7" marL="36576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8pPr>
            <a:lvl9pPr indent="-325754" lvl="8" marL="4114800" algn="l">
              <a:spcBef>
                <a:spcPts val="340"/>
              </a:spcBef>
              <a:spcAft>
                <a:spcPts val="0"/>
              </a:spcAft>
              <a:buSzPts val="1530"/>
              <a:buChar char="🖙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MA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idx="1" type="body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93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300"/>
              </a:spcBef>
              <a:spcAft>
                <a:spcPts val="0"/>
              </a:spcAft>
              <a:buClr>
                <a:srgbClr val="D58F3E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41947" lvl="2" marL="1371600" marR="0" rtl="0" algn="l">
              <a:spcBef>
                <a:spcPts val="300"/>
              </a:spcBef>
              <a:spcAft>
                <a:spcPts val="0"/>
              </a:spcAft>
              <a:buClr>
                <a:srgbClr val="B17733"/>
              </a:buClr>
              <a:buSzPts val="1785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31152" lvl="3" marL="1828800" marR="0" rtl="0" algn="l">
              <a:spcBef>
                <a:spcPts val="300"/>
              </a:spcBef>
              <a:spcAft>
                <a:spcPts val="0"/>
              </a:spcAft>
              <a:buClr>
                <a:srgbClr val="D58F3E"/>
              </a:buClr>
              <a:buSzPts val="1615"/>
              <a:buFont typeface="Noto Sans Symbols"/>
              <a:buChar char="⚫"/>
              <a:defRPr b="0" i="0" sz="19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4960" lvl="4" marL="2286000" marR="0" rtl="0" algn="l">
              <a:spcBef>
                <a:spcPts val="340"/>
              </a:spcBef>
              <a:spcAft>
                <a:spcPts val="0"/>
              </a:spcAft>
              <a:buClr>
                <a:srgbClr val="D58F3E"/>
              </a:buClr>
              <a:buSzPts val="136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357" lvl="5" marL="2743200" marR="0" rtl="0" algn="l">
              <a:spcBef>
                <a:spcPts val="340"/>
              </a:spcBef>
              <a:spcAft>
                <a:spcPts val="0"/>
              </a:spcAft>
              <a:buClr>
                <a:srgbClr val="D58F3E"/>
              </a:buClr>
              <a:buSzPts val="1445"/>
              <a:buFont typeface="Noto Sans Symbols"/>
              <a:buChar char="🖙"/>
              <a:defRPr b="0" i="0" sz="17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14960" lvl="6" marL="3200400" marR="0" rtl="0" algn="l">
              <a:spcBef>
                <a:spcPts val="340"/>
              </a:spcBef>
              <a:spcAft>
                <a:spcPts val="0"/>
              </a:spcAft>
              <a:buClr>
                <a:srgbClr val="D58F3E"/>
              </a:buClr>
              <a:buSzPts val="1360"/>
              <a:buFont typeface="Noto Sans Symbols"/>
              <a:buChar char="🖙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09562" lvl="7" marL="3657600" marR="0" rtl="0" algn="l">
              <a:spcBef>
                <a:spcPts val="340"/>
              </a:spcBef>
              <a:spcAft>
                <a:spcPts val="0"/>
              </a:spcAft>
              <a:buClr>
                <a:srgbClr val="D58F3E"/>
              </a:buClr>
              <a:buSzPts val="1275"/>
              <a:buFont typeface="Noto Sans Symbols"/>
              <a:buChar char="🖙"/>
              <a:defRPr b="0" i="0" sz="15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09562" lvl="8" marL="4114800" marR="0" rtl="0" algn="l">
              <a:spcBef>
                <a:spcPts val="340"/>
              </a:spcBef>
              <a:spcAft>
                <a:spcPts val="0"/>
              </a:spcAft>
              <a:buClr>
                <a:srgbClr val="D58F3E"/>
              </a:buClr>
              <a:buSzPts val="1275"/>
              <a:buFont typeface="Noto Sans Symbols"/>
              <a:buChar char="🖙"/>
              <a:defRPr b="0" i="0" sz="15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0" type="dt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1" type="ftr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2" type="sldNum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MA"/>
              <a:t>‹#›</a:t>
            </a:fld>
            <a:endParaRPr/>
          </a:p>
        </p:txBody>
      </p:sp>
      <p:sp>
        <p:nvSpPr>
          <p:cNvPr id="10" name="Google Shape;10;p7"/>
          <p:cNvSpPr txBox="1"/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4200"/>
              <a:buFont typeface="Constantia"/>
              <a:buNone/>
              <a:defRPr b="0" i="0" sz="4200" u="none" cap="none" strike="noStrik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youtube.com/watch?v=_xZWYKj5Jw8&amp;list=PLc1um2SJq7SnbJCN4G2gB2AFIPG8Qw3c8" TargetMode="External"/><Relationship Id="rId4" Type="http://schemas.openxmlformats.org/officeDocument/2006/relationships/hyperlink" Target="https://fr.wikipedia.org/wiki/Extensible_Markup_Language#:~:text=Les%20mots%20cl%C3%A9s%20ne%20sont%20pas%20d%C3%A9finis%20par,ou%20xsl%3Atransform.%20Ceci%20illustre%20la%20nature%20extensible%20d%27XML." TargetMode="External"/><Relationship Id="rId5" Type="http://schemas.openxmlformats.org/officeDocument/2006/relationships/hyperlink" Target="https://codebeautify.org/xmlview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457200" y="3699804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100"/>
              <a:buNone/>
            </a:pPr>
            <a:r>
              <a:rPr lang="fr-MA" sz="6000"/>
              <a:t>Recherche sur XML</a:t>
            </a:r>
            <a:endParaRPr sz="6000"/>
          </a:p>
        </p:txBody>
      </p:sp>
      <p:sp>
        <p:nvSpPr>
          <p:cNvPr id="91" name="Google Shape;91;p1"/>
          <p:cNvSpPr txBox="1"/>
          <p:nvPr>
            <p:ph type="ctrTitle"/>
          </p:nvPr>
        </p:nvSpPr>
        <p:spPr>
          <a:xfrm>
            <a:off x="457200" y="1433732"/>
            <a:ext cx="83058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E74A3"/>
              </a:buClr>
              <a:buSzPts val="4800"/>
              <a:buFont typeface="Constantia"/>
              <a:buNone/>
            </a:pPr>
            <a:r>
              <a:rPr lang="fr-MA">
                <a:solidFill>
                  <a:srgbClr val="4E74A3"/>
                </a:solidFill>
              </a:rPr>
              <a:t>NOM: Ajendouz</a:t>
            </a:r>
            <a:br>
              <a:rPr lang="fr-MA">
                <a:solidFill>
                  <a:srgbClr val="4E74A3"/>
                </a:solidFill>
              </a:rPr>
            </a:br>
            <a:r>
              <a:rPr lang="fr-MA">
                <a:solidFill>
                  <a:srgbClr val="4E74A3"/>
                </a:solidFill>
              </a:rPr>
              <a:t>prenom: Med Reda</a:t>
            </a:r>
            <a:endParaRPr>
              <a:solidFill>
                <a:srgbClr val="4E74A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idx="1" type="body"/>
          </p:nvPr>
        </p:nvSpPr>
        <p:spPr>
          <a:xfrm>
            <a:off x="457200" y="15240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fr-MA" sz="2800"/>
              <a:t>Le </a:t>
            </a:r>
            <a:r>
              <a:rPr lang="fr-MA" sz="2800">
                <a:solidFill>
                  <a:srgbClr val="222613"/>
                </a:solidFill>
              </a:rPr>
              <a:t>XML</a:t>
            </a:r>
            <a:r>
              <a:rPr lang="fr-MA" sz="2800"/>
              <a:t>,acronyme de eXtensible Markup Language (qui signifie: langage de balisage extensible),est en quelque sorte un langage </a:t>
            </a:r>
            <a:r>
              <a:rPr lang="fr-MA" sz="2800">
                <a:solidFill>
                  <a:srgbClr val="4E74A3"/>
                </a:solidFill>
              </a:rPr>
              <a:t>HTML</a:t>
            </a:r>
            <a:r>
              <a:rPr lang="fr-MA" sz="2800"/>
              <a:t> amélioré pérmettant de définir de nouvelles balises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2380"/>
              <a:buChar char="⚫"/>
            </a:pPr>
            <a:r>
              <a:rPr lang="fr-MA" sz="2800"/>
              <a:t>L’objectif majeur de </a:t>
            </a:r>
            <a:r>
              <a:rPr lang="fr-MA" sz="2800">
                <a:solidFill>
                  <a:srgbClr val="222613"/>
                </a:solidFill>
              </a:rPr>
              <a:t>XML</a:t>
            </a:r>
            <a:r>
              <a:rPr lang="fr-MA" sz="2800"/>
              <a:t> donc est d’etendre les fonctionnalités de </a:t>
            </a:r>
            <a:r>
              <a:rPr lang="fr-MA" sz="2800">
                <a:solidFill>
                  <a:srgbClr val="4E74A3"/>
                </a:solidFill>
              </a:rPr>
              <a:t>HTML</a:t>
            </a:r>
            <a:r>
              <a:rPr lang="fr-MA" sz="2800"/>
              <a:t> afin de faciliter les échanges de documents sur le web.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2380"/>
              <a:buChar char="⚫"/>
            </a:pPr>
            <a:r>
              <a:rPr lang="fr-MA" sz="2800"/>
              <a:t>Il est facile pour un humain de lire un fichier</a:t>
            </a:r>
            <a:r>
              <a:rPr lang="fr-MA" sz="2800">
                <a:solidFill>
                  <a:srgbClr val="222613"/>
                </a:solidFill>
              </a:rPr>
              <a:t> XML </a:t>
            </a:r>
            <a:r>
              <a:rPr lang="fr-MA" sz="2800"/>
              <a:t>car le code est structuré et facile a comprendre.</a:t>
            </a:r>
            <a:endParaRPr/>
          </a:p>
          <a:p>
            <a:pPr indent="-123190" lvl="0" marL="274320" rtl="0" algn="l">
              <a:spcBef>
                <a:spcPts val="60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800"/>
          </a:p>
        </p:txBody>
      </p:sp>
      <p:sp>
        <p:nvSpPr>
          <p:cNvPr id="97" name="Google Shape;97;p2"/>
          <p:cNvSpPr txBox="1"/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C9263"/>
              </a:buClr>
              <a:buSzPts val="4200"/>
              <a:buFont typeface="Constantia"/>
              <a:buNone/>
            </a:pPr>
            <a:r>
              <a:rPr b="1" i="1" lang="fr-MA" u="sng">
                <a:solidFill>
                  <a:srgbClr val="7C9263"/>
                </a:solidFill>
              </a:rPr>
              <a:t>Définition XML</a:t>
            </a:r>
            <a:endParaRPr b="1" i="1" u="sng">
              <a:solidFill>
                <a:srgbClr val="7C926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idx="1" type="subTitle"/>
          </p:nvPr>
        </p:nvSpPr>
        <p:spPr>
          <a:xfrm>
            <a:off x="467544" y="2060848"/>
            <a:ext cx="7920880" cy="3744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60"/>
              <a:buNone/>
            </a:pPr>
            <a:r>
              <a:t/>
            </a:r>
            <a:endParaRPr b="1" i="1" sz="4070" u="sng">
              <a:solidFill>
                <a:srgbClr val="00B05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3460"/>
              <a:buNone/>
            </a:pPr>
            <a:r>
              <a:rPr b="1" i="1" lang="fr-MA" sz="4070" u="sng">
                <a:solidFill>
                  <a:srgbClr val="C00000"/>
                </a:solidFill>
              </a:rPr>
              <a:t>DTD   </a:t>
            </a:r>
            <a:r>
              <a:rPr b="1" i="1" lang="fr-MA" sz="4070" u="sng">
                <a:solidFill>
                  <a:srgbClr val="00B050"/>
                </a:solidFill>
              </a:rPr>
              <a:t>  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3460"/>
              <a:buNone/>
            </a:pPr>
            <a:r>
              <a:rPr b="1" i="1" lang="fr-MA" sz="4070">
                <a:solidFill>
                  <a:schemeClr val="accent2"/>
                </a:solidFill>
              </a:rPr>
              <a:t>                         </a:t>
            </a:r>
            <a:r>
              <a:rPr b="1" i="1" lang="fr-MA" sz="4070" u="sng">
                <a:solidFill>
                  <a:srgbClr val="C00000"/>
                </a:solidFill>
              </a:rPr>
              <a:t>XSL </a:t>
            </a:r>
            <a:endParaRPr b="1" i="1" sz="4070" u="sng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3460"/>
              <a:buNone/>
            </a:pPr>
            <a:r>
              <a:rPr b="1" i="1" lang="fr-MA" sz="4070" u="sng">
                <a:solidFill>
                  <a:srgbClr val="00FF00"/>
                </a:solidFill>
              </a:rPr>
              <a:t>HTML</a:t>
            </a:r>
            <a:endParaRPr b="1" i="1" sz="4070" u="sng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3460"/>
              <a:buNone/>
            </a:pPr>
            <a:r>
              <a:t/>
            </a:r>
            <a:endParaRPr b="1" i="1" sz="4070" u="sng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3460"/>
              <a:buNone/>
            </a:pPr>
            <a:r>
              <a:rPr b="1" i="1" lang="fr-MA" sz="4070" u="sng">
                <a:solidFill>
                  <a:srgbClr val="C00000"/>
                </a:solidFill>
              </a:rPr>
              <a:t>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3460"/>
              <a:buNone/>
            </a:pPr>
            <a:r>
              <a:rPr b="1" i="1" lang="fr-MA" sz="4070">
                <a:solidFill>
                  <a:schemeClr val="accent2"/>
                </a:solidFill>
              </a:rPr>
              <a:t>                     </a:t>
            </a:r>
            <a:endParaRPr b="1" i="1" sz="4070">
              <a:solidFill>
                <a:schemeClr val="accent2"/>
              </a:solidFill>
            </a:endParaRPr>
          </a:p>
        </p:txBody>
      </p:sp>
      <p:sp>
        <p:nvSpPr>
          <p:cNvPr id="103" name="Google Shape;103;p3"/>
          <p:cNvSpPr txBox="1"/>
          <p:nvPr>
            <p:ph type="ctrTitle"/>
          </p:nvPr>
        </p:nvSpPr>
        <p:spPr>
          <a:xfrm>
            <a:off x="107504" y="26064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B376B"/>
              </a:buClr>
              <a:buSzPts val="4800"/>
              <a:buFont typeface="Constantia"/>
              <a:buNone/>
            </a:pPr>
            <a:r>
              <a:rPr b="1" lang="fr-MA">
                <a:solidFill>
                  <a:srgbClr val="4B376B"/>
                </a:solidFill>
              </a:rPr>
              <a:t>LES MOTS Clés : </a:t>
            </a:r>
            <a:endParaRPr b="1">
              <a:solidFill>
                <a:srgbClr val="4B376B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457200" y="15240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fr-MA"/>
              <a:t>&lt;?xml version="1.0" encoding="UTF-8"?&gt;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10"/>
              <a:buNone/>
            </a:pPr>
            <a:r>
              <a:rPr lang="fr-MA"/>
              <a:t>&lt;annuaire&gt;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10"/>
              <a:buNone/>
            </a:pPr>
            <a:r>
              <a:rPr lang="fr-MA"/>
              <a:t>&lt;personne class="etudiant"&gt;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10"/>
              <a:buNone/>
            </a:pPr>
            <a:r>
              <a:rPr lang="fr-MA"/>
              <a:t>&lt;nom&gt;ajendouz&lt;/nom&gt;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10"/>
              <a:buNone/>
            </a:pPr>
            <a:r>
              <a:rPr lang="fr-MA"/>
              <a:t>&lt;prenom&gt;mohamed reda&lt;/prenom&gt;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10"/>
              <a:buNone/>
            </a:pPr>
            <a:r>
              <a:rPr lang="fr-MA"/>
              <a:t>&lt;téléphone&gt;0601683950&lt;/téléphone&gt;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10"/>
              <a:buNone/>
            </a:pPr>
            <a:r>
              <a:rPr lang="fr-MA"/>
              <a:t>&lt;email&gt;ajendouz.medreda@gmail.com&lt;/email&gt;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10"/>
              <a:buNone/>
            </a:pPr>
            <a:r>
              <a:rPr lang="fr-MA"/>
              <a:t>&lt;/personne&gt;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10"/>
              <a:buNone/>
            </a:pPr>
            <a:r>
              <a:rPr lang="fr-MA"/>
              <a:t>&lt;/annuaire&gt;</a:t>
            </a:r>
            <a:endParaRPr/>
          </a:p>
        </p:txBody>
      </p:sp>
      <p:sp>
        <p:nvSpPr>
          <p:cNvPr id="109" name="Google Shape;109;p4"/>
          <p:cNvSpPr txBox="1"/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E74A3"/>
              </a:buClr>
              <a:buSzPts val="4200"/>
              <a:buFont typeface="Constantia"/>
              <a:buNone/>
            </a:pPr>
            <a:r>
              <a:rPr lang="fr-MA">
                <a:solidFill>
                  <a:srgbClr val="4E74A3"/>
                </a:solidFill>
              </a:rPr>
              <a:t>Exemple simple:</a:t>
            </a:r>
            <a:endParaRPr>
              <a:solidFill>
                <a:srgbClr val="4E74A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413984"/>
            <a:ext cx="8229600" cy="279203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 txBox="1"/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4200"/>
              <a:buFont typeface="Constantia"/>
              <a:buNone/>
            </a:pPr>
            <a:r>
              <a:rPr lang="fr-MA"/>
              <a:t>L’explication d’exemple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d495b0c91_0_0"/>
          <p:cNvSpPr txBox="1"/>
          <p:nvPr>
            <p:ph idx="1" type="body"/>
          </p:nvPr>
        </p:nvSpPr>
        <p:spPr>
          <a:xfrm>
            <a:off x="457200" y="1524000"/>
            <a:ext cx="82296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bd495b0c91_0_0"/>
          <p:cNvSpPr txBox="1"/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MA"/>
              <a:t>X p a t h 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idx="1" type="body"/>
          </p:nvPr>
        </p:nvSpPr>
        <p:spPr>
          <a:xfrm>
            <a:off x="457200" y="15240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fr-MA" u="sng">
                <a:solidFill>
                  <a:schemeClr val="hlink"/>
                </a:solidFill>
                <a:hlinkClick r:id="rId3"/>
              </a:rPr>
              <a:t>https://www.youtube.com/watch?v=_xZWYKj5Jw8&amp;list=PLc1um2SJq7SnbJCN4G2gB2AFIPG8Qw3c8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2210"/>
              <a:buNone/>
            </a:pPr>
            <a:r>
              <a:rPr lang="fr-MA" u="sng">
                <a:solidFill>
                  <a:schemeClr val="hlink"/>
                </a:solidFill>
                <a:hlinkClick r:id="rId4"/>
              </a:rPr>
              <a:t>Wikipédia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2210"/>
              <a:buNone/>
            </a:pPr>
            <a:r>
              <a:rPr lang="fr-MA" u="sng">
                <a:solidFill>
                  <a:schemeClr val="hlink"/>
                </a:solidFill>
                <a:hlinkClick r:id="rId5"/>
              </a:rPr>
              <a:t>https://codebeautify.org/xmlviewer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sp>
        <p:nvSpPr>
          <p:cNvPr id="127" name="Google Shape;127;p6"/>
          <p:cNvSpPr txBox="1"/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4200"/>
              <a:buFont typeface="Constantia"/>
              <a:buNone/>
            </a:pPr>
            <a:r>
              <a:rPr lang="fr-MA"/>
              <a:t>Les références: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pier">
  <a:themeElements>
    <a:clrScheme name="Papi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2020-12-24T08:16:39Z</dcterms:created>
  <dc:creator>solicode09</dc:creator>
</cp:coreProperties>
</file>