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Ex1.xml" ContentType="application/vnd.ms-office.chartex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7772400" cy="100584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5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88-47BD-A95E-710486870DA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88-47BD-A95E-710486870DA5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988-47BD-A95E-710486870DA5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988-47BD-A95E-710486870DA5}"/>
              </c:ext>
            </c:extLst>
          </c:dPt>
          <c:dLbls>
            <c:dLbl>
              <c:idx val="0"/>
              <c:layout>
                <c:manualLayout>
                  <c:x val="0.11246556396207245"/>
                  <c:y val="9.090597673563681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88-47BD-A95E-710486870DA5}"/>
                </c:ext>
              </c:extLst>
            </c:dLbl>
            <c:dLbl>
              <c:idx val="1"/>
              <c:layout>
                <c:manualLayout>
                  <c:x val="-0.11757763505125757"/>
                  <c:y val="8.441269268309144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988-47BD-A95E-710486870DA5}"/>
                </c:ext>
              </c:extLst>
            </c:dLbl>
            <c:dLbl>
              <c:idx val="2"/>
              <c:layout>
                <c:manualLayout>
                  <c:x val="-0.12268970614044271"/>
                  <c:y val="-0.1038925448407279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988-47BD-A95E-710486870DA5}"/>
                </c:ext>
              </c:extLst>
            </c:dLbl>
            <c:dLbl>
              <c:idx val="3"/>
              <c:layout>
                <c:manualLayout>
                  <c:x val="-8.6905208516146942E-2"/>
                  <c:y val="-0.1233723969983644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988-47BD-A95E-710486870D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1er trim</c:v>
                </c:pt>
                <c:pt idx="1">
                  <c:v>2e trim</c:v>
                </c:pt>
                <c:pt idx="2">
                  <c:v>3e trim</c:v>
                </c:pt>
                <c:pt idx="3">
                  <c:v>4e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88-47BD-A95E-710486870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Logiciel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Particulier</c:v>
                </c:pt>
                <c:pt idx="1">
                  <c:v>Équipe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F5-4C19-AA0C-CCCD917012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Matériel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Particulier</c:v>
                </c:pt>
                <c:pt idx="1">
                  <c:v>Équipe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F5-4C19-AA0C-CCCD917012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Administrateur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Particulier</c:v>
                </c:pt>
                <c:pt idx="1">
                  <c:v>Équipe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F5-4C19-AA0C-CCCD91701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50"/>
        <c:axId val="655381144"/>
        <c:axId val="581616336"/>
      </c:barChart>
      <c:catAx>
        <c:axId val="655381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616336"/>
        <c:crosses val="autoZero"/>
        <c:auto val="1"/>
        <c:lblAlgn val="ctr"/>
        <c:lblOffset val="100"/>
        <c:noMultiLvlLbl val="0"/>
      </c:catAx>
      <c:valAx>
        <c:axId val="58161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55381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bg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Word</c:v>
                </c:pt>
                <c:pt idx="1">
                  <c:v>Excel</c:v>
                </c:pt>
                <c:pt idx="2">
                  <c:v>PowerPoint</c:v>
                </c:pt>
                <c:pt idx="3">
                  <c:v>Visual Studio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3B3-4D39-8C9D-681AC32D59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Word</c:v>
                </c:pt>
                <c:pt idx="1">
                  <c:v>Excel</c:v>
                </c:pt>
                <c:pt idx="2">
                  <c:v>PowerPoint</c:v>
                </c:pt>
                <c:pt idx="3">
                  <c:v>Visual Studio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3B3-4D39-8C9D-681AC32D59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Word</c:v>
                </c:pt>
                <c:pt idx="1">
                  <c:v>Excel</c:v>
                </c:pt>
                <c:pt idx="2">
                  <c:v>PowerPoint</c:v>
                </c:pt>
                <c:pt idx="3">
                  <c:v>Visual Studio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3B3-4D39-8C9D-681AC32D5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7488600"/>
        <c:axId val="657489256"/>
      </c:lineChart>
      <c:catAx>
        <c:axId val="657488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57489256"/>
        <c:crosses val="autoZero"/>
        <c:auto val="1"/>
        <c:lblAlgn val="ctr"/>
        <c:lblOffset val="100"/>
        <c:noMultiLvlLbl val="0"/>
      </c:catAx>
      <c:valAx>
        <c:axId val="657489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fr-FR" sz="1000" b="0" i="0" u="none" strike="noStrike" kern="1200" baseline="0" noProof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noProof="0" dirty="0">
                    <a:solidFill>
                      <a:schemeClr val="bg1"/>
                    </a:solidFill>
                  </a:rPr>
                  <a:t>Au fil du temps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fr-FR" sz="1000" b="0" i="0" u="none" strike="noStrike" kern="1200" baseline="0" noProof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57488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fr-F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Sheet1!$A$2:$A$14</cx:f>
        <cx:lvl ptCount="13">
          <cx:pt idx="0">États-Unis</cx:pt>
          <cx:pt idx="1">Mexique</cx:pt>
          <cx:pt idx="2">Brésil</cx:pt>
          <cx:pt idx="3">Argentine</cx:pt>
          <cx:pt idx="4">Australie</cx:pt>
          <cx:pt idx="5">Chine</cx:pt>
          <cx:pt idx="6">Russie</cx:pt>
          <cx:pt idx="7">Inde</cx:pt>
          <cx:pt idx="8">Suède</cx:pt>
          <cx:pt idx="9">France</cx:pt>
          <cx:pt idx="10">Émirats Arabes Unis</cx:pt>
          <cx:pt idx="11">Namibie</cx:pt>
          <cx:pt idx="12">Afrique du Sud</cx:pt>
        </cx:lvl>
      </cx:strDim>
      <cx:numDim type="colorVal">
        <cx:f>Sheet1!$B$2:$B$14</cx:f>
        <cx:nf>Sheet1!$B$1</cx:nf>
        <cx:lvl ptCount="13" formatCode="Standard" name="Série1">
          <cx:pt idx="0">8</cx:pt>
          <cx:pt idx="1">10</cx:pt>
          <cx:pt idx="2">7</cx:pt>
          <cx:pt idx="3">9</cx:pt>
          <cx:pt idx="4">12</cx:pt>
          <cx:pt idx="5">11</cx:pt>
          <cx:pt idx="6">8</cx:pt>
          <cx:pt idx="7">9</cx:pt>
          <cx:pt idx="8">6</cx:pt>
          <cx:pt idx="9">7</cx:pt>
          <cx:pt idx="10">9</cx:pt>
          <cx:pt idx="11">11</cx:pt>
          <cx:pt idx="12">20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regionMap" uniqueId="{F8507B17-3E36-4EC7-B8FD-1A4FDADB6E07}">
          <cx:tx>
            <cx:txData>
              <cx:f>Sheet1!$B$1</cx:f>
              <cx:v>Série1</cx:v>
            </cx:txData>
          </cx:tx>
          <cx:spPr>
            <a:solidFill>
              <a:schemeClr val="accent1"/>
            </a:solidFill>
            <a:ln w="3175">
              <a:noFill/>
            </a:ln>
          </cx:spPr>
          <cx:dataId val="0"/>
          <cx:layoutPr>
            <cx:regionLabelLayout val="bestFitOnly"/>
            <cx:geography cultureLanguage="en-US" cultureRegion="ZA" attribution="Powered by Bing">
              <cx:geoCache provider="{E9337A44-BEBE-4D9F-B70C-5C5E7DAFC167}">
                <cx:binary>7HzZcty4su2vOPr5Uo2BAIgdu09Eg2RNkkqlydMLQ5YlgCNIcOYfnD859zv2j90su9Xb0vHt6Tii
+8ZtP5TLJEGCmciVK1ei/M/76R/3xcOdezWVRdX+43764TvTdfU/vv++vTcP5V17Uqb3zrb2sTu5
t+X39vExvX/4/qO7G9NKf08Q9r+/N3eue5i++49/wt30gz2z93ddaqvL/sHNVw9tX3TtL5z76qlX
97avuuNwDXf64bvr/l//9fHhu1cPVZd2881cP/zw3bNLvnv1/csb/beHvipgXl3/EcZychIQLCTh
iDAqEaffvSpspX86jfmJoIwGLJC+EHABfnr0/q6E4dfjw8eH6unY16bzaTJ3Hz+6h7Z99dPf/x73
bOr/Ppy2Nvz83qE9zvI6/vRa3z+363/888UBeNEXR74w/Uur/Nqpl5ZX7l//u02LX3rX32d6D6MT
IbiQgkifY86lfGZ7j9ETxAPEfCwlwYFgT8/+bHvl7pZfns/Xbf807oXtnw6/tL26+vNt/6//7O66
1rut0vbJBl9ba7/P/lSe+JJJ7PtMEhIwzJ+bXwYnMpAygNDwZYB8Du75HHaf7Q+z6R4+vrqGqT38
4rS+7oYXw19448XZl065vf7znXL+MKVN/w2xiNAT6SNOkE8I5ZQEADZfYBHECzlhhGEaBOyTR8Rz
hxwndG+fjn1tgXzdE0/jXrjg6fBL25+//fNtf9W3bfoNTc/xieAISxIIjCQ9Qs0XlpfyJBA88DnF
1BecHZPEl5HwaTZ3T8d+u+Gfxr0w/NPhl4a/uv3zDf+j08c3r76h7T3KTnCAsR8wIhEjgvrPrO9x
dgI+CRiHixihPg2eTP0ZiJ7m9Ac88MXQF0744sxLP/z4F8gIP/Zt5+6KbxkDHmEnTATH1U8RwwK+
P/MDrP0TyiQECJcUvvw3N/w0pT/ihn8PfemGf5/5b274C4RDaL5pKFB+AuACoQBsiICp+fOUjBE9
0tEAooFwLHDwIhCOs/kD1v9p2AvL/3T0pdXD/Z8PQtvqW5YAkHYh6yLAlgD7BAXy+bIXQJOOJsdH
y1MZ+IBOX4I/TCb9A0b/adgLo/909KXRt38Bo6/cXXX/DWHf5yccWL2PfYo4Bw9AUv0i5xKwOpa+
jzER8Ac/N/qvT+brVOdp3AuzPx1+affVXwDp//WfZeqA/b/60d19eGhffdsi4Mg5ESAJAUz3Yf37
7JkXGEA+YD31iY8EIUB9nvvhJ5p+nNqr+NM8/welwIu7vPDR1x/10mM/xn8+PAErST9828xMTjCF
YCA+kJ9PDPSZl7A4IUcRQ0gfkseRIj330ucJ/QGQ+nngC1/8fPyl+fc//vnm//HRHeuyVx/7V9f9
xydLfI2V/7562SPyBCECFhaIM5/IY0H8JWIBTQ0QJZ/ChEAcfZklrm3fmVfHqd3/AT88H/3CGc9P
vvTI+7+AR341Rf4+RxDIDRLcEJCA42OZ/DxzQMIWRCBMOMCWgGriRTT86my+njr+n0vYLySUz6vx
fx4Gf8tGz1XY36uj/ipJ/33B8HfJ8ClcX7YbXqrXX5Tz3yoQftYtfAEclrFPAukX+eBv3QLaPi/9
8CQqfisn/K2ZHttqvykEfr1X9fuQ5+/W2W+1/JOg+60W/d9q9W9c8k89vW9l+J9alsDyESh0R4nu
uVb01LKEGg1DY5P//9yzfFKof7Hc+X2I87dC/WwzxW9C/a/LJt8qIH6SjwSHtsAnDgQtyS8o0JN8
BB3Nz/sr8POq+PdO7uuV2dfv8qJK/vpFL6vlv4589E3D5m/56NPuo98UMM/llG8VKE/iEQKRToKu
Tenz1g703o7iEQZhiTIhodX/PFJ+66y+HiHPR7+IjOcnX0bEt9GP/u/bkn7enBXddXfxp11dX1TU
v3z2yZ8vhv4kvH1V6vjsz+3HH76Dfs4nrfJzNX+8xTPBbp/qB/fkg5+vf7hrOxjKTqSERh3sigFH
fd4VNj4cz6CTY+fOl1LCfhlKoGUN4lNlXWd++A6wEnZvHKkD5RgdW0nfvWqPsiDcEJ9wkBOFZASU
K4ag8/r0bgdbzNpWPxvip3+/qvryYNOqa3/4jlEMamP9+cLjVAWBLhXCIuDQzaVHZR+Uyvr+7gq2
6sH1+H8tzGLd1zZOvTGqvb5QVvfzNkDBG38xOlpcWRw4eVfBzp/QYFHvu4qYsJ7KB1baKxtUbDUx
4m0L7V2UG9kuV0vi1aG/JG5fJxHJpm2Vi3RnRj7HnU0vU1XJkYH20aMIpdnWc8myAQVvOW2oqJVH
S09xNKdhd0bGNO77JktVMkadiVNH5T0P2rjLk11bz1m8WPMobK0vRz4Miso031SOoX3e3uI8tAg1
a8OKLMST5w5ZG9SRMWKIKr/0ImwRU5ln6xjZplEjy9wmH6cLV2ZvG5FMW4tIcl4lXkg0vTVaVKdM
wLvzlI1xGbzR7YJ3iYOPfCxOmzRjG1aibKOxt08WZDaNGVfYzM1p63VL3OBB2d6+tnZqFcnNGKei
ZIqAkBylumKK8ULHbJhUN+fBqnZmVpNVE/O8B7/HmUK2yA9d6Q59aXpVLck7i+U2aWy20/US6swN
cS/qkGKTrwbEr+smyNZGcqb8rs+iQsz9uUsmovrC3Awypw9T4cUjM+4iWdpRNX45xWn9MZ9Yt/XK
rD3MUxm3LilUTt4VePQi5oi/a3oao7EM3oqhz1eZTkUoGXYha2o1BWW/ElqvzeC7K0nGGyqqbjPN
XR+nPovrQLYx+Mpfjbo375bCXJip3CxVEcSoq6rI5n4T9VX/wUclV15LPgZJk4Z1Jvy9rR/QQucY
hseiKOSaz9bFmdFWuWzsI+qG/sYbshufF3wVlKOJbT1kUQndrMg2k9tnDVLEzGI9uuLNjBiL5qFz
kazmOa4wH8LeTeLclLc5gC8sDh9FWYbkTlgRjbLkm56153Kuk1VRBNUuEdSuUECuRj/zcoUCV0QQ
1kTlOFBt7bptLdM5TAtXh2jxp50nhmlXD5OOK9a1qqJ64+cjWfN8iEcfbwaxTlw+7sZ8Ntu5wCGv
PKfqrPJXc7VvijuExuG8ynITeXkf5ToYPiJTPDaD99CWTOxlntRR7wt6YWxA40a0u4m0xTYLPjS4
I+dgfS3mXZfZVplxIa8rUmvlJhOlfep/oMwLJ5aYx6SgN5rLSfk1HlYds0LRpGxDa7DZVcv0oBHS
G1LLfgNbLyO2dE5Rl9kYDcW+ZkHcyhKtJq5nhVqX7/MyeTuXhd3oTIao1KnSTrdR4fpNnqN0lWgX
KO7SlTBDs2YmuxGjjXLm8ogm/RRmtezOW2uqVTa5RaE5q3dIs91UNMWe8mWTq6wS2ZpPZl82/Gqo
ONkSZF8TDXevJTw4Lcxe2sHsF9kHqssaGwmcr9ulN2s8C64GWKPELZuAiu4+6Q8sIxGr+jSmQtfR
NAp32mrVyNI/xa7HignRRwZiailo3JvMqaRbFJNes2tZrRIkmlPy3o5iOXMZQ7Gv+QirDyKcZtUc
T1Wlw8ILjNKGt4o3U6NqpvkqHe8zU3eq1/6iUqJfF/SeF12ywmNyEHqZd074Z1461+t+mutN2dB3
uddIRcQ0rufSwqP65KxEvRJ1aq+CUdahJ/Fe4j5/J1CdRWMTzqXoDnVd7EoTWCU5SQKl68GqGbaA
rigtIzwFZpfMcIisUSfvW9pdTiWs1M5k48YNS6mOr2D7kcQNqk0Ie3e9CFqPTTz3U8zabjwElUbX
0kvWjqVCdVOTbbxMnmdF7p8vDq2qAHVbra1WnuHB9ex3wbWRx7ht5aGSizgEpo47CNWQzbmMZOIO
SzPlVzLpkoNLX6f5JfZ8exhlV19e1l1VXo52pyHbbUdTnjeu2uV9n18a1IxqTClaB5qpxXfd5aeP
KtC1wjNNFGQGrgJ6UY6djio60NWEjFGZNmLH+5XOG7YdaZOpoRT2ItBVrOXS3FY9CkWWTGdWCB3q
zpgoCBykiVG87xe5mTJ2UwG6jnNNd7W8A/Bye81WBvVTJEZC4tofRqVzd+3lHeS+tGBbz+OhI/37
Wvch410SWdGrrJnohlcp2CoR0ewvN3gx1w5if1MvEw4TaQGJaTmplOfB6xYDHvv1NJ07cPUN1Z2a
hHmX8/d9W1dbMXqdMiRHKzFmSOVFtqzmpW3W2OvlWSFEu+FNh6OWOl+luaXbofeDbTKX7Snx83Yz
lH1x3o24VC6xUqVLs5vyzEbciioMeqFjK4f8sp15G8vGaw9LMLK4yvdFbsjBI5VRYmJXzVywyFpK
VzTta+WK9FoONohhwb/nI3KXyE1vB73ljddvXSaXqM3lo0VDuh6bAnKq5330s5ysTTpJVWGZRAFm
eZzX/aHIKL7pyBxzr7lqssW/TFNODw2+6og7p8Q/bRra3jCZvRlHmPXcVOPakdU0sOym45AsmMH8
A+mHWLtRPkJi21mXorMigdlLP9klgxjDLA+KkHtgu64ZNoP1ylUypzgShmg1zbgPaeZ2jHR8nRH4
tvgJhOBUcJVWe9r63taf693CfaJGn1cRCYL1PAd1CJggACcCAGVswjwlNNJtecYCUZy7usxUKogf
SVx85Fke+Syflceyt7kcHBASYuNkzADhnOsibNAFS81FsYy5cm0O2NC2Enw/7TomdxnzY+qHBM82
NAt652eQhqfi3TjWKM4Zf0C860+X/rL1En1GZt2uprHLVNmzZgURVSiZtm5T+GSbkB6sYZGOynTr
2xJvqMyvhykPDnW3s4xUm2YO0jgvo9JU15V0D2OC610uyGtNh3Nwvq/I5LOIy31q8gxgmhq1UIiX
eRBhP5HbEdXTHuzlLiqJAJNnG9OEyUu/WELIElcY9r9FReltc9FMoXSbLAUu1EkCqFqnK7lMO2lp
2PIpUfNjQpo8lrLw1bycF/W0w7pZ97peV1gHkW74+7rzLlqJvLdjZvwVAWYcW4a2rC14OGfDcEpz
DwLClKpxkCOKvIrqMd1NujrAxvqbOunLMw9H/pzQ0BewRoB6XLXYu6Wy7UOva87HAhmFS7PS/uwr
XJ1Rx2vIB/QwVO3tJPm4JrKYVZBOTBmHP9hRgrmRjtOsftfW60KUHzvk8GrJq3ZVDjZXqW3787zD
PLRZDuujXifeIhXs28Sxq9sNsOx93cBjqmQEgkuvK2+r0XA+sXLcDC1SjhQ7OmVA3UrNlbQLV7r0
/FWFdBhAgr4wyXBos9Lu+joutW3CRItcdYt/OuJ8UMBU03U+api1dz75zqwSybNomSF6kqBSDTdr
b9ZrLdJgnWLA1rqW88WUecHGAp4AgpcqG63q+2DctZBAFdcdApe4RlFEXahL5FYyPRguFapbHVZA
mKJhTlhYL30S5nJl+jS7zfpincp6RZK8Urbu7X5KqvO65a/T2ZtU4iwHgt0FEFF3U+BThdLuNJOo
gbzclVfeO6/q3vc+qrYTHl53JQJexRsSNoI0kSDzZeZLID+GX8KWTL1qgblE/ZSUKoU6P4Iy712F
izP46VB+oTMvVYWVXWQDg6IFzXU4eNV6Krs55N1yuqD8qsNJtTazy1ZiHiG4JMZxlU1pqNnR/9id
LqU5gu4goJgQb2usDzkK0gj0tbeAaThqPJGo2pAwGWrgNfOV1mC0eakvM6+ONQX3cDG9pk3lqyJl
q6DDZG8w7rcJTVIoBtbOzXd1tvSKU+epxrMqnY4LavJDw8m4KYLpbenhzTLk6YqXbRraqVo1+Ljy
nEtUIDJP0ZQMyh94uhN9R2LW1y5KR7iD1SaWpbGqdNOZGNNSJZoS4GWjieamS6FoIa/RZPyoCOxm
lBLCtQd6WqV7wurbIG2bVTkW3s5kqFK5V3eROfrPyx1gbjZGZPE3cyGuunx5my8V0PDap5ukWtZc
51vGm8sWCRsRU68dHy9avkO83rZ2FmHhhlvD/X4XjJhGnrCPPq9PUcWBr5UsquUCtqjf1NVowzRL
l1XdEV9pURYhKcyh5TT2OmaiiTVjWGTBHLbSY6HuofQbNQIuXVaPI2kP40zLjQvWLDBl2AFOxn2D
TJQczafnbtPTEQo/V3Tx0vL2PE8Z5Ilar91Qv59Q0aySCYIok6smYJcWfBWKrmqU0/NZQXkemx4V
ai5Peaf9ELV8DAfZdDGsaa1a3Tens6vPIWa72IM8FC6Wbbt5nm5Gl3zEfbrGuALc4O2wyfwS/JgV
G8Cy6obhUkcc8OW6p62LAllJyPtYR12Az3jGXehpFhaWtufIm66qYtUYGkCOdIVqdGIAraptNwLJ
9ZE3RI2fs7BExK5ah5JNnvZXRU0fPD+11wXtrgUUHLX01804o31jl9Cr2wujfbFmg0hXZVbfIlq/
yRzDr5siaxRuCBCntgCmlZFTb3SzUZFok0e/BIv5wRQuCQaS0+mw7kZg5SJfJQypwUKeNkSel1N5
0TeL3rZNOHaSh1j0a5l7Nqp7H6990W/9dFxDIhkOPufDNmhBsmhZG4SZyBgwtOVCa3PjVSzZBTnv
VE3nIpbIxRMVXtT5qbjmvQgxmlkEqaUImyFJT9uZorAafUjPhd3iVEJh4KiOoY7CS3NZy6GNRrTs
/Qb5W957oA9kvUJjy6JuNuWpwb6LuZ+VqpzbIhR5NYQDMN+lHfx1NrRXUHpETclF1EhmFNFQtgIc
o+2Y1oe8GECQGLkfD6jorjQtUJh3aFgRt8IEf8g+vUI2ClVAxgKOvWyaKbliHkojNFAv9Dg5oCF4
087YO5WJSfYlmaO0HMp4SkGHWOgyKDnmJJqaZlvwpNwY4qDUKxK1sBb4FSvCXhYiLDM6nTbOrvuu
WjY+K0hYJkkTErmglQvKN8UCvzG1jVm1KDn3HArWGVvW1iwekFXfh4JGb8Sg502uF3ua2mWCVdoz
1ZE9anS3w03frVrv0mf8dkDkUJbarNEyPGYjShVj3oEid/OpGP/0kS8CxKgRQ1231GdL6rE149Wh
6sBV5RhkimXpui5qu8twNKfNI9y7FO0cf3rapw9zjAmaUR2apAvtcRDqDYtKpG3Y9BUKB5PTHZ37
Ehak7eNcmzxuaEHVbLr6vEWojNJ08UNHpw0KWtAMygaMbi4m8maGEi70+uytGYOPRmbkrBiSnSbj
pXFXCKqPFW2CC6CIwbmhkPPNHAynLUYizgt/WGXhPABciz65LZdjWspBROontOrbUiivAYwtE4wB
yGDaqfXCLqGXOKj2BZqXdWEAyDMemM1EE71NRvmmrb272dBH2vlA3rB3cBD9YdkWJegZr00epGrC
KsO6VVM5J3EzN2WUFCXAZNWFuB77/acPKGyDsGzWcmpROLV3UnjbxenltoE8NB6zKyJkihZfnMID
Hlk21ofS9mu32OHepRmoaDRHceYmqvq52Qnp6W0m+kc6QALVsAYVsP4ipmW+KnXfbyGcEnSd5lBr
j4k741BuOWAueDJunXrWP2tQ8HqY0aYcE6IyJ28F8a5luryt+pskMFdl67/JtHzfi44qUcF6dRWG
lDiugjkuoagzhVX+3FwANhqtMgtz7FIWE147ZSZ9RbzTEem7oB0bRepZgvvnYTXpfgPK3G4olvdV
D2/jo+KyPRbvfVj5XqOKJvjge/Scu2lfBemdC/KwHFC+TsZlNwV9CiX0vsu8DYVSNyYJfV2J+SHx
7Rz6YyHVkkcy04+95gWUdN6B4fkalOh9Oei4bRZl+HDH5kiX/Gw25LQWs1VV15Th2ACOTxrUnAXW
BhbK9ZeDw7c2EcAbWgpvKxYFJfcuD/CmroIPg3aPuUz3pvzQLMspL9kpApGKsinE+XiR+mA5U6Xv
8oSdThhYuwGlUBUTict23iK73A4pjWeRwl0gS2qVdvJITxyPdZKeBWJ5w8f2wg3VkT/2m8Qsq4K7
dx4s2BwxrGYa2JBhb1Vy9B7ytgk90kAh4TWbushZzBpzL6R7c04rUBd7UD31mOzzubsI0h70pA8c
TVuRVgUUKSAvl8028Nkt1tMKNGepyrzdjRqkCTSetgGUMFMzXJQLSVVQJitX3Gkz+yFNR5DoarYb
BqkK3SeKThXwxqJsFaq6WJDyzuLmZl6aD6PNwwFiGSqhdmliymovLKsYLdyoIGOnTTLPKh0E8OIA
imgoiqCDBNBUDyBhlOY04x5ZNSOo5AXkrZl5fgik8ooksPK7Zudb+mEYUB9KUIpzzcOy8+/mtDrz
K9uFM9TSuEhDpPt1WpmbeQLjjYkfZb08yldBALgUkj6N0nb5kNVJpbJBnrpyWvX5dBiL2oBQtrMi
ABWjm2k0gAw6UznGbeIp3eJDz/jN7G6h4L2qdBVxWqqB1rPKQRIJAXHPLQgZilFAiyXvXQw/F1dL
XS2rpUQXvOfvyUC3uqbvNRTnSw0ASpzKsumCZvk5y0Hf4PklaN8XnZ2R6gbvtQfU2GbytJ7paSJb
qHMwOxun9rwZUxMCYE5hMy4f6Dy9Ma2IkqY8s1aXYYpLyMXZss1t/8YW3dqULADw/ADiSjiVaacs
6oiaJgzS2AzeISbdD4EwKq/mU+w323ROzjTJoNixDV6TBnQXNsFsc7cDYM1V7RCwdp6BnkbX0Bk5
WGZVXfglyKzotG34WUtEpjBUmwlHK19eJw76A0urYW0kzRwLN140Jn8zGn0mvXwbBHYfQBZgr5FH
TyuU77OZXmDgPW1b345eDc2PRUcE2kCB5x1MlwRRlk4rA4WzXUAXWEYIS/99BSwDNAVOTrWbN9i0
m9ZLqRrJ8nGk+WXt8jIMZHZP+5hav1NZOqyhAolbwyyk9TPQilaD6B5zEEzCCYS/rHabqu1zNddQ
IoLUQQuVZHU0T/z9AqBde6CGzvj9tAw6BBIwxjRbgPDmMZqLvem987SpH31jL7XzD5mx207LM1N4
wBiOEm83rnsg/sVI3jV1cAOxsAkQuM9PpikGOn9eWGejrPE2MxQfEXDFq37u74DhkCigGKkapBrQ
lJZJ4UI45S/ZO9y5nQB6kBQ3aTMfdGlMmElFtQe1AK/DrGTvJPh+GPJz05B1H4P2dal7oVKJ6bUF
gZr4IC3aep3a4U1e1Fe5l+xGFOzqvKqUN/oxGwVU1O6C0Gk7Q38xKjo5qqROoT/BL7iE9kGRRNnc
QN8OYMQbVN4kYT3kpUIFOWsRGxT8RDAkOYiF41TeZNI7o0YylTbJGfbsezFwFzetWaBGB9SH9JmS
Xd/mifJxfal96NyZ7qrPh63g/RrQ0A99YCleIQ4t8t84ukC9nt4bnkLHDlqDQ0pWcyLOxm4Awich
7/n6rQ2g0uxgvdYptAsb+nGEmj+AJdtU62Dow9z6B1enjzoNBwjRBMtz37N7Dy3FesTJeQ7Imtp9
39XBxi0alITqjOTytBg8eHnQmzHwU4DkrhLALopagXx12vjzUUx/4K0cNsfU1YjcKgNqT6UhPQ3I
AWA24oYJDuo0XnM7DcAAxNkRq0XhneWpvOVZAoy2ePQy9lhT/9bWuY6hGFvjFu2GfLzK2mqbBwMJ
sxnIfEEzZRAAcIHKc1j5NzWwB+C/lyMs5mHx45ReFhUB6WVGg2L4wEY7hH67ALODwKNE3mA6K9Oh
+0BvlvwMYRtnujjr0imP0nrK1+Ubhvg7upQW+PqymRZ0DgRuNZagC1WlVsL0AwC9vp/d8CCGdTFd
T1OzlTlDkcvQFXZtNCdAFuYeemt2vhVFWynnm3AsgIQUgQCpMrOnoOyCTj+Ts75sVzJwYMr5ZqKw
cZE04ZKbPHTA4IK2eSNT6xT0U7ByUC7XfdVEOVBjQfJrrYt9ZXLVJ2gEmsLPstq+702TrlKW212q
id15S10ooctKJYW8KIslkmd8JBdtveTrDhiolcsb58F/7dFzombPvc9ac18sFXT32PuxWKAp1IWm
zbe4G4AlNOVl1uc2LBnIKEPwXn6YJxysEiiPlSgvydR2uyIRmxR+0Lz/9FFZ3YSdn52OsEMv9ARo
yNgroN1W58V6qopGmSQd4laDXJHO/4epM1tulYe29RNRRY+4BWzcxE6cPuuGWq1QBwgEAj39Hs6/
6+xzQzlOluNYQppzjG9oQdOaF6zHhWiD/Pp9aaLo0MPlr8ORPLEl2HazwbI9ZiIuXu3SpPuUJF3l
5i6tZjM3URGlk9pDxAjMhBYFllvh2CYOIfsHPSO7NHOClVrCpqTkuqhXuWly0ZkmV5rHrFIxHSvb
HodBzScO72GOUEUrb4N/1pl6mMa4XBdf74Yh+zSL+ghoR3CXRYWnFm9PCfu1LSQ88wHlgfL6rlQB
X4ot3fZpHwUPvfAf+m2ICw9SXbEliy2JhAy4dahvUJWwapu3fL/J+9CuMcz0yUMPQ9euaLEtFosI
RihbRWLD+THmBELGJnUpwv4X8cVw6NhwCEOtUEm6A3cdpFw2ldkGXzqk6CfHqExIQg96bMx+6GG+
TLq5O5/eMxn/0tb95bnZDsx3bQGbt8pgXogkl6cE3WexsUijg4LYHxl008SOxZg2w0mvXB/axvPO
ikJWmtYMstCAnYlPz02PuoVCT2jo34Xoudgmt+u6uzpuu4/NszsyBkktj9g+/9lMm1pP4V26h07M
WVRblMBJ2GDlMZMH8W77I8JJFK2CNMgpNCEp0O3BctunjAmwFY+erwiKf3jqrUH7ThNTyyT7rXjz
O1foD7u4HV6NNfIRFuwFtdrXOAjoPEiCo7Q24bmJ4t+i1c98To6BQ31LcsV2JIqrbO7Ys0eecxT0
ecd+ZsLLShI22S7nk3eQXKF0xmS8hBApzODtzNzu55SzJ3+4Cr29MTuXfm+nOhRmOfQJOw/izeuG
8HXgiyyI6PabpcFHRLwYcmW41ithsli2qV43bH+4m8MqEA8Kzdip06m/i/Lj0MU/4mX4y6SOdnGk
Dyg3qzTYam1m+8hXVDFkmsjPJMdewlSw1LHMWAlNs9dpX+W90cXUxRBghK1UOL7kAwvLZcKHt63k
zL3tB5CGxfXi5xr2cr/wZTgmNiiCwfefJW1edQbfg8S+KLGk+8XkT/opbcf2bDFriIdpLX1vrlFg
JnuNboB2t6xtvzwB5CDZVg++65QfEhoNe7A6xyQXdWLGP6ZNdWE8IV8nqGG4xdZDdpjDBnM4Pfe+
hpHSNRg59xji2KIyXd0FM/w2o3bbd93io14JOiipjV/QxvHb2vESWnDzYaexFPARSjU8wZn0XnEr
ByVd3KWFIn3NMDuqNUxfAkFQCjbeWUi3FZar/Bm6HPSh+6NpaacKEMMjJc12VF548XzU/GuwFvk8
eDd4HmjELf2tlREH109wDSea7rKo6Z62Ydx2bsVeFfkmPtIlGgvneft8c8uRte7cEVGPedMdGtTo
kwwl7qDehw6FurSzDdmvSs2HTXv5qeEEvmcbGShLUPlQPa+nZTPi7HVzf4jJllw2h8/Q8zT8GBc9
9aEOqjyMvBc+aV3C4eYV9Vt2MJqW4QYqpNvGX72J9C0TC+AkCNpt+ydw/qnnPfYy/z6N20DyAl1V
0ydvJMea1mIbDlF0/mbJMhQmWsRbbk46zGDVhLp7hhIjdxiN7qnRpIM0NDwI2aAvIKjxc+2HD3xb
gkO6huKsBwFn3GfhURlUDTC5fhiy6WrcUnbRmyfqLLXR1Utntg8WMj/Fc893k/X1s+y3uVga8aCn
rHtt7LSUzG7bHpIf33syioo84PSLffd1iXbw6ZMnjZ7ohHa+1pE2/zKXHDrD079ps+BdrNEZgteL
C+K0jKL3NtBrC8bK7U2cQWZqVPikF4jS7ex+uZX+iVZGvqhA1bPmwfAh6KLKDThERZq4qVFHtBUM
ef/Z+R3d2VmvTyIjRRT15kQi2p27ZOjOeSDwYFJFkmzQf8HXGKX5EU33bh4bexyT9b4UgFNqUoUS
sXcna1d3Ctb+35CMOfTAwZ2/L2lw0JMyZZaoV9Njr9fLEINIGDr0NH1r77UJVGM/xkTnkX8OwnLN
/bYe/O7KnZNnqDr//+X/ntNp8tMfrNx//4TZVleH/XDJwTTAKJekOUVwDqBIlROF+ESosOdBGXvu
7peepuNRDWlluA8HPApsRdqoP2ee6c8BuI2hcAoVZZfKcA+hm2He7qIN1kA60OY4M8zdJFFgeZLf
3ghUJNTZ4fvD67p8R3tFDsP9o3RrMpWwrP3SCprEBy9JpgNrTM2ifj3T+4VRFZxy/8VFKkejGuen
70coJvPThPVwn/r+zyCM1Pl7hL4ffb82h6e94Yf+73vNfQi5l0PA82NeSr9jZxY07Xl2lp199FYQ
z5cEDfYM8zeJIXG3f6d01HuI+ZARwqA9fz8a+86VhI8AFcwrQCn6YD2/YNj1Cmt+k4XDhusaH/WY
n5fAnrIHFaPKJnMy12GQvjV+cJbt2uxiEb35WR7N+MUcXX0EIq/j4VRogVaIDoQ/fF/UXVjka1aa
EOtmwgTcCx+aOxH9OYWVThJ+8aNYFomXRfvu3vj7Ntg10+ge+mg/BWhC+z70q2zMRZGN1KC+Rfmb
kn4pLAy0OkjZP5bR9GEeULN+P2IjLZYlhCDdTrxk1PtsOvBaQUfuolS2hqcUHhAcwxZGHmNV5Gfs
2mEgC2e42KeruUGKg6NEHKaagYuIm58BV7LNJVAZrZrQk5X06G8i3DUxC6/7TO88cJcllz2avsU8
RDKAcBQ3pBaAMmHDeOlzZpKxsBqmypQu57YdddkJg/I+cb82GkiIHqO8xJbuu3miJwgQ84OBU12v
U/PhiD4p9IQ7ysg/2ofRcaJe2ZugNi7Fe2oHCbfLH+s40Mk+wz781aX6LAJBXxc/Wi9rC8VqthO4
or7v8I258NgaQd2O2XlLlf7c5l+55cl7lkz9JctMjC6hm0DFkOScatHulB3gb7sgK2Gw2k9DF/R3
nn7lS5pe5yEE+hjGy2efc7dzTIlD1hf9/Senie5dslBaUBRsfto3f/ncfuRpMH8ZCdgzIjMYhn59
jFvpDo5KuYc6WYMBCR/FAlM4g6Z0x2EfonD1nkBgQqB0/c+RpxChtvEM3TkEn7Z+MZjjey7pdBpB
4+xylsHCX8KPuHlP1BL+YhpVObOWHYmFbOs3yYmkCo1t2A2FRCX90KB6OxAei6LjI98pQfrHSU6m
9I2ef8fuMxzT95Zk8TtXsIVH9RmlcsKqlaBwiMUhmGZoaGTk4K0WUS0eRzFmyAI8oO4o/TVNrYDo
0eFusWh0+iCIjt0Tk74rWw/LPyMztj2jSAUQ9TLO/vrcCiynPqDc9xXbZ4C6fPP73eb8f3Rmy1PE
veDcy5RUowSWRC37IR+DjNhfwgzQSISksGtd+2TWEEbQGOQ3QE9DoUl2HtMteHHLWqX2zlys+OSd
q/qUj/CXyDmjBpY1GQ7eME43GAMA3qLBlnMvbDEEhuzZmIcX3nZJmffK/JI5qxLu+i+rk26POyA4
Ak7qUf0ZtMCj/JsRPv9KV4m5sLpmt435XC0Go7dtk9nNYThUTUJsTZtwq63a9tA5bemglNxs6x+x
hfRv3KfsbIfeVJme1Y95Dt5IM95Yuskjnb06ThUm3NT9tO0HcY0B8+PCb0seG+L96ygT0K2S7ys0
VXPCXqHR6dLPOG5+NBM2IKlXe/q+KM0ukuaqVp4IoeUT4MP/79H3c/O4fC6tI+Vs1jc4KfnFWyEJ
YBqXa9g1l+V++X7++9ESdz4afzvtGWMwAWJN6+9v5DzoLjE7iS3iD2g+S+G2psK2NJW5JfTSxIWG
6Ix52q77Puih18p2t6V0um4zySsH+Q9wnzw3iY5PbQxfNvS9CkYhoKsoiX3UYau6giVTV2nNDoP1
vCzc1N9Py/v3kn6GqWpWcHhmRd+Kvu37eZZl+Df3nxD3R90wfrhlfhLJMO3iYWLX74tTDASWT8SG
dRslHUffrOdKh/gD+vGj7/LlmqTbcrVz/7+PCDVpNQT5XJL2U+j25me+RY2ULIeJhNfFnyDjoGTe
ty1uCRN6tRhWiR1M0tox7b10YSLPqLd3zoSQR/7BPomPOpiftljUgCaCqlfJFWLoVtpM7nHoxHJD
rdU8GX+rZ9VAlo1sdGYxYCKzhKAeEp/XSTAs1bqgZueC86u6O2JN/GQgCsbLmO95Dkc63GL7agIf
Hnrk3/w+X18G72nogx8NXOl8oMFxhpcMqvgF3C3ZWd7Hu1Suh9S69dp49gw18wcNp27XL2jLUBcE
r9KO8S3ZwiryhgaMJafHvm3IYxdqtLb8yRvTZ5VOw6mzXlONPiDWdYTjFMi03UkRrfvRSv6apLk6
B2kOfwpqb515tqsoWflr0dJlmUoAU2PRDWo4U978Q7swHqnD7ZO3f1I7xCdpe7aTXukP2H7JtsBL
nDOI4fAS51mV1FvROXnxxwBevkon7q6s8dNjPPox+nS+h6oMzlavkBw6sV1ZBKZIhNvPxATBzW91
VKggfHAJ7l8TeD/zbr3itefb7EfQRVR4Q+1BdgIcGbhCiPgB7K7FeKQiox7fZ5aCAaO6SoAq76MF
+YW18BM+/NOkAecH/fFNTKLb2SxbL12XLLAy4AbG9iY9oV+4YT+Yx2SZU+GAHaig9pqSjNvyd9EQ
lESyirNa4q1IFBNIQegS3np0Wibd3ZbBIHSBuv40TjyqJkg+ZdrkyanfEv2Zg04VQ2zeVaLNwUeu
QTi/DpLhPLTgQABOjLve0+tLEh2HebW7fAzmHdzz8CZHMx9ZhEIqgAtUt+30z9Pz10Za1Kxb1O+o
FPt4gTUZyd6v+wni/bQOD2GvxDWI4GFu+Xy0JpseZWqmnYK/WCplsfF76bqjXnabEjucEjuOhXYz
XMiEv6wk4rWaPVsEyDhAMOqniughhuvexHdSO77CBtuu8sMX2Y7YsD2DeBikx3ajP6DNH14mO28X
G47+1QZLemhC9+P7Ky6GCPiJ/1OlobvO9x9YEp+AZ1MjfDw8B3oifLgLWHxYzcFuHSi50sxBXpoV
bMwG4HiZ3+M7ZL0JrOEwxXJYuGSIrjzKshLlwFciO1ZkZFyqZuZ+SdQG7wdvKGbRn6jt4UFvOWIq
6tAHPMZSPi/IsoTjzlgJ7rgbL1Kt5ooayFzTNTO4MdG7p8lxaobmyMJue2QNylw0T6KQ0aiK3tEA
M3qmx3VNPwPUpSnUb2RThjNqQ9TdzNfXLBr0VREV7tM2fxOj3aUNrADap6/TtNSAkFW1wrzsg6l7
6ie49SiO0tqP+vGaucGga4IWitjJOVL2HOoB3XnufbFl/UscPONZpB+5jSuPQ5Nug4Q/NImCmGfB
XzkoinOfpMiNOI5mWWS4bSZeTJw3u0WCPVzBbxaxGuU1ae5bYaKCK2gev4jTzT5s065xi/74Gte0
vco51ICqu/ypMfbVZxALwlWP+1ViwU29BHfebPV+NRb6oC/yY9BYFIDC/yDDq2KDfkfQIx3FI+/8
v9aT68dKtDxEngvAJHr7bbDLR0oAggIFjk9orjXIWGePQ7Odti5zz16nomdMGsRmkvVh9pFtaO2s
TkMHo3ZiMHuGCaufM+lcYo2FO94g4BN5W/Tk5uw9wUz3XNe90TjeHs3c/0GWa33HPYgX9+t0GTOk
lgT5GAgJi24i7QViU4/9YorPUVsabcxHDkXk4q9gqvLZb19t6vZ+1Kq9A+BTe3Tknx6H4k0A3wTr
OpcBSNUXX7N6RuZkN20kgegMcdMwQFfc8uAU+CorLWNNOTPlTuPcyk9I76XHIfFKG5NzD+Pguljw
/ElA5KewyAkRB68gb9H9YxMmoD/9Lx5H41M3NsmLXUNw+1ulU6rfWo39bm7bM4lDUiENhLaeTeoc
0eE8MQMXIOb8gpBUu/nx+xjU32OjkqnIF/xyFcsA1V6fnGkKJkk0s61Q7KkihhRWrQxmqlrHB+5B
14cvH9TTOi43rYeXbU3Y65ZAcCJkPmRd6FXehKFpRjU/gBb4RxrEY7r7aOWsUc9Rlj7QvBMlw3bw
MC1TemgH8a5CDyRj6sQn3TpSLHfPfiMgnzWTH0v46hAV+mxDmwBUXM6znnq0AHn0kWbYyvHxH1Ex
AH+fNvupnC5jjzRvE+3COmr5H2T97r1v137CVgl2aHea2rksOsVmzErO/Jdk61U1rVu6I0HaoS0q
miR+cyTy8NY5AaPcdLu8F++pll61Bn77ee8YygVZtYfvV27DU6gIyMURxF2ew2LBWILdzVKzC2do
cVlGhv3cTWNNQtxuFACVGt89ReUtmvz0IBXIw3xOL4HBXR3A5TiGWFCQhQv3gze3O77M/ecsXFL0
YipXD3xB4CIGrb/5EkNvn8LkNw3W5FHH/DOAu3zxYYkU8TRkH22AHxw8rAOeHZp6izb9OYjhydcx
AWtr9ouDkx1N3g87RMHn4AZb4aicPcJJpqZskZ8JzNMpM2cAXdsNHdFcTJlVB5WRH3Q6dEhk3Fw4
/5U9RchKIMiUBPlvgRgckyQ9MMH+rZ59ymA0PM/9/c0u4c94HOkFukhe5ILZfTbLrr4XvZ/ond7k
iHvQgMbOGF1uAQTBccvWzzzBmLhZvjZqBFGlEiSXwuhx4jp+zpLlMnaxOZuQ4/8hwLsel58z9u3d
1mIqTMR/pc6fb/22XkSGRWe7T3vS6+FpdeZ3OgzbJ2jkxWd2l8RjXjPWeZ/MrHXsxFI5wHa1ivMN
O9+E5ohH02c7LA5xQ+tBHWyKTLsEHx7c98n1r32Oxi9mKE0D7L+w7fD2eZL8JUK1BYTl9ehnWMXZ
rO1VYNKG2rst2RI+dk0eX2wsHGAFLAA2FdN+RCNcxahhj9hFg32c9H0NTQJK+/bBSJufIX7N5eRi
rAKWvkWbP5Qt5csDwBVV543noxoFzpta72OknS1tCwjT+Zj3HlxnuDLDw5RxWmz3d4fIj/fYtyF5
gNP2hLDjM1+H4JOC3q9RoYBHjjP/E3jsGxZ7kC3okQ+Ob/096fnucbp+jn1E9nxsnyCot4BUt/Cz
aeVL06/N7XsLUQ02gXbp/wQKYUVYcchFgaQqsTlgt1rAM0PPhvfTRZhLIzv4FrQ/CgVab8aAksMm
irZIIkODUUscbHifeONx8xGE5Bp3z7rGFRQz/ZYYlV4oOsqig7T9ibPyoZzaDDt66NhRhrHciVZW
GWPbe0ApPy+jllVnon0KbeVl7f7GI9qQoG1/TEkGpOP+xxQd1UsxzcS/ovscj0mPBgkZiO+3I/wV
+/G297s2edAMInc0/cIqBlkj/uy9jB8BX7uqA8aIku1ra/0SAvCFi5jeFB+fEpHr88rJl8tf5IC8
Z8LQEA0QL3YI2CYH7iePWdeppzQwLyYOpwdnYmAHo3iHQGPfvAW6OV28xzUBp4oRTW+5W1zB8+HV
Y1S+Q1Oowr7ffkStvtOEXfOw7XOxAQZIkJ4IO+k+uYN/s/L2sBDXHl1DnraZridfjb/ZTLtCIta6
Tt5fIxD6TAR2uhWUQp8Ga23ecdgfuijlr+AesuVIGnqH31Q1BlJ/Nl7zAk1s/AcwEVYSiE7CVfPi
kL4pxJqpN5ljTLbUttd0CrfjGOHmdMNQaeFQRtoWZBXzEcwYvSeJgEe5yrY2LM5fx2x5IWmU/SPi
x5iFuIGcyV9mKV9YxPq9iLEWhQoaP08lmIJAwjeTsHdhXMOpYwQQ0eJKsdihZFmrazkPww39qysN
MpI3QvL3Vsun2SfqX+Kgy+is+5V5CS1x8DBoOjaxYzTAqElhlV76luSHDG0kYilxLYzLHi1d0lLr
8aSzjb+G2fgcxhEwkES+oAYGKDf3v3vcQIVVwYXAmryxQc5VH/LtcQZYAf9nQRAsoyco++JicbLN
bjJeWm1BOOxXzjlAikX8QHLxCVmLCPqoxMrTg54bgwnF/Q0rwPoVRB7AwHSlL/HopTsgYvNlsBio
2QPjCw09xTpA4wsZ4gxpBLM8szjGWObYPHRDEDK0BihUPHUwLQDxoYv2SI9sjRv+QGlf/iaj/zck
Wn1oYlSF8MKb08qeNsOaGlydOplYqYu6p2AzRCVe4B1EQOem9iTzzoe7heSACeFz4187Ot3/jlk/
ytVrf+oAnpzoxIj9KPaPvuyTynqTAXKe5XWyBsFJJygr2w1lnVZ9vB83uWJ3YkBuImwKmRM/oySQ
pQ1XeVBYlvwigKi0G0Okuv77utNW1Msa9AgL583F72d6hg5cY7nHV1uWugJ3LCsjKsKdiDi7iqB5
0hVf1HjsFkcPa8z+4C7PL98XzKPmYhGt3REk3NGuOjjiJgcu1W7epcs6JHAW1kOVYG4XMKQlMpNd
ZGyRWd1CnqF040e78vg0YRHGj42o671eXXEus/+A+FuhtSAOayZyuyYw91g13vd/T/LgVUC3fQjC
mCN5QGC+yvTS5tiuqtZ2HRo8rCyt107l7NTw398Dl59dZyXZZZnfcIACkoFe6+14CKVi8aEyBZNI
kRBtAWKBI5DXQHG0NClI0GUcI0QmsWuBkQQhRNf++v1IWnwwMzX/Ypi2OwXeHnCWJ67/vfz9UTMh
5dTk/gUUSrDf+hwJ5RYCyuL3/3vpGD5xNWIDNn74BfSM7pxDeFsP6m3CqO1n1uqTA0kmC5Zkleck
LKw5BWoxdQCohgQl/MhPvDdATkzw2LvA7S26olM3se6/CzKfG/KPW1q61UA6Qcwu4Cih0AeijWTg
yCFjRfAGPUDKkGVO35fARu8x0d6O3Z+KN8QaMG+QtyUGIdCoKfvBo+eQN3WUjE0dz0QfVrnsuIy0
vyOL90RlD2ewTe0pTbpSD5k6rtdIU4RVcKRAkRD+J+5ajhzKQd0j7szTyLk3AMG+YXlC9iMSOGts
DHgtNVdSp7CMoNnBoIxkjhJWf8Aq3k7Jkk57wLGvU6r3HQx1mMyIv0zE2Aplc1SkNnlTZv2TkG0u
Y4aUJFdoEygG22qv3DB2p3UY/sgU4iJo9BHB2Bq40S4ckLBG9C08cIjHWJr0KZ/oe0NbinpAU5Qb
flQEyDmKttXHoOPIag+eqJSz4wmfVFYNGJWwW/fU02bfQuJT+DCasEFaJxQLFjiFgw8mUDJ+oLrT
96N+QzoH3ON95GEyx63Iyzld915H3J5afgN5qU8Ex3jsF0Jukx2RUAfxjix7esD9W2CRV0eQ7eZ+
9EMcgLnKGS0dTq8tPYB/JQxgBEXvwz8xbyhwSICrxhi4VMegaHkwF7Gib6e1ZQMiQasooTicpaZ8
H2bu7Xuc7JTtp6VpapOJpy7mOAQBrnCNU4oPUeRzSGbs59ojCLzctszjJ7PuhmxGxx0HgCIjeqam
sScce+ABTkKYmFPVHLB43IOKGRgMkwaQr5KJva40iMoss+NhMiipEi8ID3D74gOdsIpj/nKkoJMU
3bCLLzkYN+fzkw3jdWfzOMTpDTA0eUE2DMiGNANuJEmeN6gYO0FynPagtxOOZUHj1oDQG7r5lNyV
9u9H2gtg6C5NzTNjdghr/4VK31Wx3tBTkULTDJ0FXhkRPukVSQ8O8vvf4YAOXTSrCqo1xb0hW1T5
wTIjFD1ADGTNccxWAA8DEhngbxcaIioeuWOXzf+N70rBr3Fm3mQQ6lOYrJ99HMr9KEw5qFztDJlf
bTO8CAHjOh6sXyXUQL9Wq9hl3a7LzZunUjRl/vierhOofNvvMUuQBotgsIdN05ZYDP0CfaMpcZSF
rOfIu0Gc7R9mEYHPD+GYwQ8cy4yNww1w2lmsvY9UGE6vkJKthaA9WpRcVTIFC4WbG8ULWj6dg9r3
pajCacIhBV2Kgzy09xrx5QVpbn/ni+iRswOKGER0NpRZElsv5klS2EZkF+rRx3DesLG0DS2jEYc3
4P9mUTuJUFGJJkIU1kbm4HnYDX2UrFjysrPvSxzTMtPHRA6XDhmOE6b3jue4WfuqG8FnNfIyKMh3
AUVQEVnOE0U0CX3MdKFxDyDJLKVcJnm4ExIRelL0Xws4zmQ9jyOasygoN/kjtmsdUUS2iYqfsXkF
RYvjC8p59jsgKW2M8UdI2arktKVBXlg/XmFLs/i8qvO8BOaQBvEbcODrzKzYIUqDCEw670ClLKXK
pH32WpDCTkXQhv3sEGX57wCn0gix6L/W2dctX+Yqi7U4CQlwYmKAojSOyyiSEVSWjcA0NX5oDvdf
kaDPR1w9pcckHmipOVgTjNPXaH+uIA6w3YEByKh8FgCgkGG4hGjq6il5G91YNULXTZT95hSnl6Sm
B5Exh7yGdjcCrMEgGvfFZ8fr2XfoWvulO/3fxRFsUy5lcDRaRGNY1N3kFNfemthDA285TsefIVX9
DlQDotw9zpQpI4iepVmwHCEUJyqb5t+78LY3mXoBXIT7K7nBZN6qZIkHYD7YE43MsyKLsKLxpFEl
2tO1XKLeAswpEhN5JxTF7cFgSR0mfNXdLzogR05HXZPxMU8zxCwJ/riMR6YifFgwkWYUoROvxyk/
qpl5dcMUBm9Dll3EHThr8KgbeDnktLMaXhaFqB3+Xjdrd4bq9g5t+zBLCP6uOVvOQM3TZBvOKMHT
kqThWH6/HthgiXmMkzwsv4fuOpxlgt7HnKWTrMDC2iCIj3mj8hF0lsHizzYWArqP/+T93BatDN+C
bfttZghYUI+/HMrePbzL26yjoCYcnFa2YllTSON9v1IImBE0omY7sOWvG28RMGzZ9CBzBSA+N3Rv
BaRdnae3/yHtvJYbV5Y2+0Q4A1cwERNzQW9FkXIt3SC6pW54V/B4+lmA9tltzokd88fcMAhUiaRI
mKzM71vpWcg37ah+cqMeizN2DJZqvbXR3e5rVZEDiETdraNitHZV3O1tB6OwaNEejwNxwIIFr3e0
MEl1kR5ikFHeOy8nZyCHxzpDKRfj/FjkbvBEmouqzPTgZ6q3iWL7UTWqaO2JURKSPTppWB2C/N1D
17tB2IPjcnJih/owHOeHkkoCPwZBaJ3AfrLCDabqty719E2Vide8bp8oeGXb1o9XXFjVfRbh80vd
uj9qqnQPHXqW0EFegyz+aOeItyNgALYaoN4mgbAfFERrRtwfs6JH1DlUB73CimTGYDRwrQWLzlBO
VYbf1LP9XYUotE2wEwf+fRIfFKV/dmDyWGrp7BQVOkviFPqm65VsoZeE2pJWR4gC3RW3XmtLzNMd
etYdgYZXg//8BVUy2iDqpcsOGR0Hp3qBQFHu8yFE3RVQy8m6dM2Ri4yzYX2c5iS3XQsXqZpf9C7t
+W0JLcmP/Uj1mORMZZJ+yFncFlrlnHRyAMfRHoKV5SrnceySR1d/jG3kXHHkCPQghrwU2Tby/GsU
ldqXsWU9FBVm8Oz4TkzIymWqVdts4aLBwxovkHJAvVihbtJJAZ+KatS2I3qrwEq7RRNj5LRq581q
ZHzUAotvK8aMSpF3mWT4ksMSv0CRvKt8oZuh7x8gNMAd8pyrlXQfusJtRCpikdpBfMry4uvQ6e7B
79vXd7gf0bLxixEUlK5hDsh4u7BNF7Z7HBOhbLU0/mBpym1XI8UZ+/hLVO2enMxrqldy5/vfnbKm
WKxEwVam8VJwweOQ5zCItDZcdU7gLBRLkj3X+vISByJb9NaraYGkGUNV7DpbzTZ+S6I58fTHJrXD
fVjDTOn88jImPwzoITv0oR8jtvXToBGKF+h214P7QzGHfNsOplxoihiWXAa4jKNXc9c1EdQyZ/2P
LpNKRZxQUImdCxKA/EAyS0E1TYqnCM/cgMk3IGFZx0rUHuNCR6DD7ewo27fMT7iqDi3CYitH8a82
NsIqzNSJjN2d5+rdpijvO/N5zJXxrshQjPWWuUn55TthRyuzpWYufdTFCVaHaPhKUeybGeL5rvLE
2ScBIsrU+fBq293g/kAgYyVlt24zTKRc3XAWYDBKMRSsfZarZHAmd5sVi4VUsU0oBcgNwwMk1hcs
1drwkIQ4rYcBqIPVpmc/bXArBA6crEE8GIYoWbrz29ZBjiHMcL07BCjqIkn0R8tu68cuRZtQxKSm
tKDeItpBf1HJfZ1YCOBkeh+36ntS580umy7bfsjVuqm/uyRSVtTh5U5EK9gCSxHbLnaxlNuKZ3xk
gdtQS9aeWSCcm2iM71i4LFUH57nvyidAANXkx88XSeXpD3YXrhTZWiuBc2Q9qP3B6wkmMBX6m0rI
j1KY+ZZsx0rpI2OR97WBCFTd+mWdEA3r1rJNs3c/1NWFhQlzOUatWMWOGizHLD9jJYjPQLxI1/Dh
gno01k6GTEeMLrCPwBlgMyTfQ9NLjopvvJvemEFrqU5Yd8nBGO66UsZjsxOV+Z2UfLTQG/LylIjy
kQR97GMWr0Ju7Q5fMRg3Mqpp4i7F5OJQq8e+K3RSbBrmmaHdViW6GAhNAksILAtzxLUbmpfW/973
fXHhu+WtcQLUWiS3NRc0pdFunEwkjcx0g6lWckOrV0OqBwsIUcaqL5xrFyrvyZBzBkeYxU3P9ZZB
VN0pMhTLutKehrpq+aWsAs2Fiqyf4DVQ8oe6bX+YbXNA4rQovSBbWi2EitLXVi2BrgxcBByDUV6V
1DvrgWYSn0MFg5uxJC3nbcbE+DZETkkAYy7i0DJZxw7buA/bhVeaxmpM4HME4KBW/uQmqamZbdQu
uBoK1mAzu8v0+thSHV20RmOvhSuvg5NyVEbYFhw/oB7u+9nS9fKzGdWotDnZl7angmQD2YCFRFwr
POi72hI/bFNZVWmIxrFzg2Xl4ZVsX4vMsFdIbLYYpZ1tQ9EF/NCKzwmYI8N84lAc2w5p9911Wu9s
uOLJLw1l52fZlzqP74qhBtpgYKtqMQtGHJarxvbI8dvGgkK5sUy1nEq/Oa5YGiJgkcUe+dWyl1q5
NPIsxwLbjZuQZZusrR+xME9RG6L6tn60mAovoQZXIzDiXTMWd11tqTunIlYch1eCElB58oreCDO3
gVggUwy4aZQWV1yXljYi5WVldii/WFunqVJzLUFhOQQVbhxKa2unIJHYkyNdjL2lrbBF5HrBPRIL
ZgySqhFKeq79cMU1OFn6dq9StxwrzmEsETHmZqzDL2FYfS2KWnDwETalI1QEmaWPkDogK/oIW7tu
n6rZiBYOUVng4tvPfGKUKFpxtH0ZIoiAbnSjjCyxntgwD1MsZ73dLw0rMpa5A5OwgFXjHGNZPQvp
71KSTytv8l/HqixX1NAuDssGx+72LanahZNReWo7ZapWX1PXeYuD8c3WVUSiY64jVYk4/caII2XV
+QXLcLMBPFNagGfKBwUSw4YUcb70hmbVlfVlLPscTwSSgJKzF7Zeq6B/JcxS3FBb6rAeDtTgpwuS
jxYfx1IuPGuXKVp+kIpNCQHn1CrR8wEJj0i2aR2I7c/kEaauLwGEFhwfhMkey3hsBp16kJn4HpCB
wZuPHcNUGzIF+njFjqes1MC/ZGPBqYe1jgwMmBM7cJG/jkpLFFg+pPm4ska3ONbSgbTpqWDi9Ib7
SxN+txsHCRzeX9PUV1nSawcnTb5rRrEzcswyCc6olY15Ox6aam3ICmWn4/xA1eTdoaLgAh624Vth
KNzwDhX4hmc38b80Ivlq1fa+a8Vw9eIrF1NOtG9qX2rnyFzkaSF2yF7wwk0XhCFIwCYFoVySayIY
csvi5m9qgHJd4b66aJ6fCy4zeH7rhWg684bv4Z3Fm7dgLDgWlaqR3eT+32BKuqRO8lWz8kejKuHg
tK2D+10Gq3xsNmpbYoNwFe0y5OYjJcdvhXS/uCkMUPyKrOq8wE2Ofe1F27hRbmNX47wJWCwPwl8P
OJsXStRXSK6LfTx73FzqvCrp35UV+fGOrxNBjlUQTwOpsc3uoo0ocjFrn+1C+tsIG0WN17jQ0lct
ju77NCOBou5JCFTnyPEQYyVGsC11kX5xfMSshPmxgYsmVC18Ye59kCs/qHXv3Nh0F4XF6dw20b3b
TKvn2rQXWc5EX8PSFequtlSc/eiM4G9wH4uOL9rGFgONAYkPjqppEeRifZDNEcdNvYXzwI1Jbodi
BOjEIVX3LtKtzniqiRHqyOsWjgoERQvjF0QY/Q0aIqmWDs6DH3i7xK107hCS/EallCu1nzg7eD5y
OyFx6gtEN52r7SsX/BXlrpRVXFKuWFKtq8TgLqN6yS5rMZC0xN4qy46lyP19mBty5xbNpmkIf0aM
1WWcHhClV6N3qfWuoDqi9psibjV8vOjKjKR/JU42FylatCWCjWvvU7sP0mhbxRqsxw6T0nQkxxVO
n7DgPi9XNvp2FrIgUUhq8Tm5fiaxa67J9u1aQ0NCVI4cvMdSuaVJF+99rbn6hOSLJnJ2A+JwrHH2
m+69lxYLsNYGwmVg4g9qm9r6dHHUMCf11JfWIB8vWjx+9GrRr0oscoE6cpqn+Y8KlpyWTLAMNO3+
gGBPhOSFKFl5OGUy1ncQCXNj3OiBfa/Jol+MTnswEIfntfvDsCjkims4mDdB/mPltODdxuybWuOM
t08y+F6HSH5TJCxb2fjBvnbyW+Pb/NtZZaFHiLPdzJVwgRtoKsIqpdiDWlg1Qdsurcgu9mgBPgof
Gxy/5R2aO4HSz48enUSiS26VYFXmVXBnoK+ufFd/UdFqb4YQbXUTu+I+B9+JJ5HTW+mq7Og1+AHG
/GYMwvw2qg7Sctz3l6QY4iOaNRdcSFesdUMjSEww6cjO23khwduYoAXLeEvXyMpLRu1Ra1R1l/vu
CuGeuaGoDOXGuKkwivI6f0A2TjVSJles3qeevJ7BL9yamIfyiIwpQuV8yWEuAJRBZHsQWAQ94gjV
lQ+6R8IrHRzkt5N9a5JVRxX5FMRkljklkbsnbKroORX9q7oOa/3JdHuuky2eyRY/DGXztR8ghzeT
2ybPHFZjpEp8E71OPDYEyD3ecVzbpILL59FyyLhUgtMCuwLLNnLTXhwu6ukDttjiN3Z6TsbwPhKt
zT8zkqQDkLrJe0l5wRxf/bHqT66quIihNfJ8SWPtHRGfY4qyy8IKBwLOQDsVdblMUrPc+UN1VDXv
ZBesKWwL4kvb5jCYwxEqYhEMi7yISHMNpBsgA5L5CB1z52B8XvhKhwzAJNXhw3Gq/XMfa69VUUKN
ovzp2E/oZVnbFXgnw2++JvHV2ChgklB+G5yHTkvf7ET8IItKmCuGQ6gR7iQifvM0LIamvol1jfu5
MSlupsVu543JiuN9a4aqu8irb0HRHFLloSTEJGPdDzurst/Q5h99N6n55XxOuIFrHKp5dN2AXIPC
bNa4Xet9aOqvepFeTImDHlfdmkRFt0hLljGJEz05QXCC3LZ37P6W2sXhrVE0Fclr13PockGtNDRs
bll1UyqhQ2pxM3yXOuFYbmKk7Qvf8M6S6HDtxZjNPDPJ9oF076paWPiFkP6S8QvWYkgxxHDP8PWj
xUG3dIsCZLQP8bA095zRxc4zu60DpQFzqn2Nu4/cJVpBXUcCJJf+sc+GdNNY6gd3w4jsmivXQKDk
Vk0KfTkBvFYp3O9To6nfRsuqyK9KZUu+F9YVuiIuN4a/CmP8CF2mnFTbjFdqwxdCAdbdFoOz9TVW
XLaLflSNI9hUbn+0jYhsgJltAt+LV3UDsScaOurpl9So3kBMQj4jNDxKTqtF1VUPFVUZiVxwnQci
JSxqN7LFSlNhKYX4hmglrOFiZMdQnHTv6onqyyiyHJ5O6h5N/5VcKNVcwuY8df2jXVfvTt2u0RYX
+34om83SU7mXp7Zav3gtsDOoZ3ndT2tvgL5aCdbBjpHVce0YM7CjqqvqNz0wnzu1ZpFNEtTU5VPS
Vd0+68JdmXcX2ZhfnLTMd1quiWU5eruI/syrzE2zJc4y2xz6VQQbJ/Eh3sUSXSiZwDT1qj0iAKwd
Isp3QrbmUoBL7waqZnU2nIO6P1ABW5S5vVdj4IhS2XQhKWy6fA6r2pDksdUaxqiHaQmuAqesvseg
SJ6bZYRaF+KqAc4wxRY6MMC3uKXm0XmPOtbgTWQ3Z8KvL13/LltuukWSjFu/66C81BsVFMoSCYaF
Dts8jigMkDEWOwvvuBXhPPKFjis+zEAJlvVdH7gK8UNcs5YAq4j5KkTMMMbjo9luPSpZG+R43zi+
9IUbxT9KMrKgbL37RLHwyeFQ5Tv0Iqqgb02dFheIuOFCy6rfmrT+RbT/JNy/58UgQz+o/9j8P7v1
bf2/pzYCf8+YCfk/t7bfc9qSfq/+cdL5YfP454TfXpS3/atXwdQR4LeN/2hO8G9E/x/tB26/9Zr4
Y/D/rTeBQfeH//Xry//WmuD3rkYT8H+a/9maACzHv2zHtDQHZTPiJ2HSkeWzNwH+uH+57DFMC/KB
5dg0DfirNYH4l26ZDg1kVUPoGu0DGKo+WxMoBj3HhUpLeJ2Wp1iadf1/0puABN9vrQksw3EMy7YM
U9V4qkLj/b01AcXrvEv0tiaQ6TkfNKnsND4YNbM8fK2hmgJVCb5paoTop/f1Uz2U3qUNSWbNA15r
3bwiAfvio/xIuUOsGmQFS11mxhPLOWrbLlx2kanGk9kp6WEeRXGOkmQazXCoLdW/J3sNYssiFD/c
Iu+3aSraq6HX7dUJOrEgiKh3OEPa6zxQOGQZ0h7WT4MhHCxQQ7k3t8YPkQVLeKMdhZjBsg+/PMVC
Pu2VlXOAiuvq+M3RoWsmGLhMqwIyDyyCazf6jnwjehuj+hpltSAQX9jNJF5R+gAFXaK8GuqIjzyM
8gcxElA2pYJ2Xe/rPUwqNAIiSO5Y6lVI7xFE4SB1FnEexG85TL6ov1dCx3pXw/Hed6vPJ0HEnpYh
FvD2PJR3ZC7NBB3KojbpagBjrroYXlJdCgpLLNLbQzjt6nD8Cojaxee+ecY8dx79e+68v2/tbvvL
of7XpeDX5hbWfzl+OAZVTdctxGCm+cfxMybUQcjuEeEqqgGMx4sPLveG4/zgt0V5FNIoyRVMO52p
HvBz5I998+b80EisL1X5zUGJ/qST90Q/VAwnEE3NU0KqFzr4BGcF+vzUB0W6HBs9A3rMaFup2Bv6
ItnPo0FgHH2f2hbRiurAx1MaX30aHDTNTdHfh2XNVjDc4d+NP8d827oP0864zDP9glIzWvoLGJo1
QiTE6aP+pNScEg1yPxZ8cY00MssxRNjVavLsfiPQWHSar70GRS83o40EulYU5/TPX7ygPUrxs6eI
ZVq66pgsbXWNE9gUqvr7iZvgycKWaBcrw66jvZPJ4GzDRf98SBNNbslWFKj1Vy3nGAlKzpYCxv5j
2rWk7R0c7TKx+pMX74oAI4SlJs4Z7VADrUj29nnedsoKzrmsTy7nPtrnVpHrJnGh+3dAtaazOM01
e+WisFqPvo4T3RLFekQf89ASVT/YJSSbYcI7o2JB3NmdIy0BoN0HJCCgvejrVmuwDsgKTphFFOtM
/0KAqeRYtg48wdICYUAdKxq74Q1K5QMw1+Zh3u8F9pd//k51XQgu1b99rbZlGy5NWnTLdshmT5fy
X1u1+KLScnRg5RpAj/e1zcvmmyMQ/WNUMO8wVcljZqvmWlFl91L34g5YffKRyvy17FBsmgXkanDB
/kFDwQFbHxnePMMw6B1SjO9h5rVLIuHxYmWDetADcKzFkLbPkWo9SKCAH0hvH9AP9c+Rnmebwmr1
Axj+/qKMakfHl6p/17vV/Jo1YSSxA+SDbMiVfa7X701G3NHFpXvRfX9SuOvDQ6PBf+nxHb+MVMAp
YajxtzHN7uBEkWiEI77IsSuErI/jpe7IAoV3eG1qrfnaQVRfjFIGL0HoDsvGSfwHiL0ZEMWqAodJ
VsOykvQEO9fcj6Vf7QMaUpyazvE2QaZQtpGAJJCkx6TlEPCljdaiKRDVPuk5NOfN0A6Li9Y7Z9sN
usd5l61gonNMeTO8vH2UChpiMy3FcR5sMIWxAqe3CZDNg1Hm6snLtOye/0CsGzfzCD57H3M7V8UU
dxp6thLaxDRFZfH0OcXRBhoe/D1lADh8jxGJjKLWUSQVyHMjhOo0HXnqxl82HAWZoxE9lcjrp5F5
o6L69RBrOM+Ds+mlPQqg4CwtkN4AME5weYZoIY1TPe/5n87BS2/fXGUYCXYRPrphbe5QE2mPGb6R
TWIX6ZqFl/bYGNhw7FDonOOMmp7qXXyaCMxb80OZfW+lSB7MaXqW91+hm9XneWh+aQmHbOXa0JKA
RdqvVLGR1GMIiu1O2WdO40HQCpxXoDKPgVdqNywH4zlMrWAZdYn96ompu07QlXeDntt0ghCv1fQ6
0m6Glauq00LVN57jtF7N+8coIgbXjWartmjfA1xgrb/NTdLOpLImZR1PumxbEVbNT/5hSMyT//nP
/3MORv4MpJedrn59m/+c958f5Y85/59/zn/raNte+OFH4SGU9Hxfu5m962wVcjl7fkn3HhR1svSi
yHjv41OreNbH0IGV02JV/ZxqFupfU9MSD/O/p/pNY//yqhjbyTNPUwuMcvfzVB/N7t+v+t8+wDx1
/gDwltF8/PoBuMWJDSwxUNQsua9OFZ360BPPuhZDuiqrgUoxm04r+12oSn3l2Z147uK+XHtlq2MH
niYXloLI3BqP86hlWLe4a6v7eTBpt3WXhs+VH+XnzjWgitVbq1QbRH5VeJBeoFwoz8A3toAjIYiX
e7wO1aNSRuk2wBhCfxtGuygiRRKk7yQO5OO8C/p3IkwFYwDT47ZAXqKq9Wke0yyHJivdxBCcRhuv
tPdGizBrHnU9wEIjCKd5MDFog2AmcUlG+KQlQ/uCWAalr+5T3p42h1SpthSAHDQobHadB38Zy/Fx
3gwHY0NTE+0hVE3nSir+7A1K+1JEoTzUCriZeVbjk/wGUdHu5lFyve+aFxL+ZW33zPt6dRWfS0ET
pxD1+pa6d7VXRO1f8xigD8Dc6oPaUUivjvcwJitXORCpdJW2ViLkvzRiJ33K3fzbmPXVByCAg9Kb
2hfiqAlvXrcnMETl2UrInpR+77wKOEUtFIcPQ/gRfF8leoyn9yUbXW+wOpxM0YZ3CibrtYvX6Tba
k+y8VsVLk/FFaziK39U43X5Cw4P4qU1N70edjtcyicy3VFPIW7hYCPxM6SgtG+U9udJgO3JdPgmX
hYOeF+POmt6l67N44ZNgA8rq0LIDpDoqYpnsVIl2xIrKduVL7qdeX0wXksH4qLCGUt9F1xGL4SjU
OPlajIADSTl0DxJJ0dq1LAlAJbzgqcju00ZWF1M5WcmQ3c975odm0KgIZkOGJeffA/NUKl3AvJvS
8Z8sVQuePNLQbiyd67wrVwY40nSaGpU8eNIF/kUTYMxx3jQs6x5L/t7So+wxDKk76m30gfc6fTSn
Xabk17aV27zHRRBPe6vROczT07xpNoOBOkbJO8TS8E4puVr5zTvg7KxvRZnXyPd6ErUUrBbz5jyA
BMpZBIZr7eZ9TQJQEFuYGZ8H33m0U/yGdZ+fcj+uL1XfVJ8PPobQQM0tgv6emjXq3I6kVWgiQqw+
Chyfd9LIEor8lGHmTT0u87v5ofUJOHVXBs1e1yeqKroBCuJ1eaGNyvAgx/5gt+n4hcg120FH0FmY
yeGL63YfLrq/Q+CO/CAJFZH5wTYzdmUJ+RvS+s+5pmsYIP3qik+hvOtonDBv2VKTV6pJn7ugqwtE
7C7U1+mz6mvfMeiqZbHQg25BPxaFVO78RrTDqS6hUxIeRXjsdPhZeOz9bHxGMebui7K7eayIPx8A
/lM3Zl2wCpShi5elFCYp5cTZjWnz1xxNkG4Mc/My/xmFleFEM7abUy5TcEkBtP4bvawsGsbB3Gic
fvhipCMkOSuaKuFsdoQRwkHVA6ZsXAniraM9VLN601m10WDJxeAkynEe+XN73gkaF9ILTuEusFFr
uJhQclBua6Tw/WNekx1PwZG+8yUsXd00fyAMuWhkK15rfghMZ0ju0AFhavv7z6soV8nkVsNjZOO4
VSBivCtobC0zN3/Qy+GXP+8hglz7Ghxc1VeI2BEd7tIxPTW4BbahTy1MUQh7h1wFm+LC1TVQ7SOi
TuubS2JkiVsgeuktFGWmSz47GIMTagkcCxaRcYnjh9R9SOXUGt5FyWWlSLMvTkai2g3U6iFK6mwd
REZ8aU26DOBytraQ/J5xOdEmqimGtxyFtElriZe26eSePj86xf50/G/75/mJln3Ot3JuP/Pr+Kbx
5+t8vr6D6ylAyQ/vwjlCAKNJC30CQgCgxOKhRh3R1t4yWwp0WeT98nR0V7I1yotvKvZWUwh6TXQg
RxvJ55bqY3YPwrTFJdOoyNO9lt4c0vk6+vYRTBuqZzpUHGtwLkc7I9NS9VnxkpHN2ShoUPj62Ywm
e2liKsOpnDZNlLlq78M7DvD5Nth0ybfmLz6wcHI86aE0C3KUSOWeyQMbW0kyGGdEI55FgDKuKmRH
MY5Nisj4tmQxnuZNL61PvlKMVwuB1LMpN/Pepu2ae9Wqb/TvEM9mq6qgZXl91rWncsjgKzh9xY+V
yWNbS+9S0uUSdcyYvlugZAwztV9/zlBb37skmfLLDO4o/WOnD4+FEOXCTbTxK5pcbgNIK64h7qEj
Cwji02kgm8x0Bs7Cvsctq/oEYHwF7Uuj4ambJow+N3pcdOXJGKPgOr8k6KB2Y2X0dJxvCaYGHYbe
Idya/r4lNJozHLoK5aqGQps0LXcUpcZ8QB+vcUfxEv/fNHmeV6OUnmd87poGf77mzwFoKMNB/nvu
z/3h2D5AcoizOvs2DBY1VV/53gzmQ25Y/hcn52ZKmWW405BL7b0JMJyOhX0FUhHjQ6isbUojLPVH
qEnKEqaP38p0sB/1UjxUVHaXjV0U+3nTaOJ6jwkxRFupmA/zPsoVQtMfkjHtV2gN2k2G6ncx2MCa
52cK6aO/nkVlAu2WyJ6MXHyqLFjmXm8j8WMrGdL4VDeCaMqJBnJ80855ZH5wRgnrzKlqiG3U0hJp
qKdEK7UTkP19bGTNft71OTjth5/qY9aY7mf+dHGA+wOLuNJPDae2Qa8RLv89+4oc8LhZu9e5MQc9
DW3YjdLZpU1f3/IoTW/tl3lofsAxwK/cozGHWKXs+rimGUo/2eLNAN15YAxf0goKZ9hDPZg3x6Zk
Sdqpz6yJsCTCVyPK6AIKQ2WwLIXdrbVcJu2B2tO4akaJO7h4riPz+2SBu0OjlN8N08P8zCnHcCds
eQ8yQFj5ohKP5iDkviiCh7aXqbpFacTRlirG3cQGuMQEaoGIWt6qjtyL0lF37QbJP6t0G9HTKMyY
VsotnWc3XqQbQCTZ/Ll6ruitowOQhKjGfpSLu88DBLOOd99WuvG5Xv5cGgOhXZOPTY6WrZ4K8Cy3
urS5wynRKR5140UICnyDoyfkQwvjxa3p5WXLxN7rceM8TGroJGv5qFqGl1+abU1dedpWG9Oi31pZ
r3Dscheui3JqxZXdJ81QnGuMbb+cZC4iMKA5dks9enQvnx+3NXRUQS4lMUlPTOr4qv40b9LE7NfN
eVRzfYP8I1V17LiH2Bu9YzP11qjzyl2H0+a8r9ZG7rg/t+ed84PgBk3WcxsoFGZgNOk6SFtsBBYa
dJqbhe9DnIQHR1WxtCn08dqMmWcvKYyiUYY7i9OV3ngLT4lx3vUp1+8wwU1EE489IGRyM3omL1hU
6esTpP1Xm6pewZn+oU9V9cTv6sfSF/bG8LTs4ANcArZQVQe0xP6hHsjj5KU+vMVVuBuEZuySwfOw
+/aEMCuCZWVJ35nwlE93RKkrDjBvkhxKCG2f5gjWtqplpNLBDZ9cf1/3vrnOOolaCI8/mWuhdGfS
PVNUHjrasmzuI9LPt9rXz23SDV/KpBRbq/UCRHbh8MUr0h8Rm5dCwIKJDUNbQ76GgYdo9Yyerj8X
raw3nYE+cR4gA9zlhJsDBcxpZ9APvJeWwhnxUpgKXBXik1nWXD/mpwCc7Z1LdrqYBuZd88OQgAlN
oeqfQjW/CvoykYq0yzTZKnjxerJKzzas6Y1G86mDUSEnEqT+CEF0MOLYnvFoflCtzpY2kqf7wBRY
QhC+bVzUWE+Wlz/PM6bX4uR+1kLZLKWQzmPQk3xDlmN/JGG2TsFlvZG7A96Env2u6LoBairSbjxf
953CaihGmoPwSRUP84M6gnryWSzMWxYmwlXiqty27Ew81HiDj2RrUmDjN9z/zkftpID3neJ91Fq0
eHzbj2GHv9kMU/sk4FMd1IavU+mU4aqo1GwjWhu8VV57zqQD/zaAXYIeBhp8o0BVJfh4IYkKMICc
ZynN/uIayQcWKAOeUQpBEas1Rjpm9aP2njr2a6NJbd3hxwzWniy15Z/bAYbfdT9wjq9tpdGW87ao
sxvZPHEZtKLZExc0uA55jxyx2BInPOLVaTNIxd5NMEGjzLOusSwvOjX8lz/+KAihtlS5+csfpVS1
H9LYEj//KKpBiRiNhIMLFnXlIVc96plD78xGBUUQWsd5V5iRL/gcnbcDumLRhNQ8W7mub4BbJKwh
wvo2P5QRGEUnlOGR/El1i6OxuIxkA+bBNGtYlPkt3nt3CLeVnnWvaoA7i/hxNDQb1I7AaqiL9rWV
v+y2EZT+l9li2p2WE3CJuH/HN2je6SpaYKuvtbVJIcEm/wasMwb0No8Otggwcp5Kt4+3Fss3JOK+
fBWlsjfg1D+OTpGcgQOggKYXwqsVaug4uXvBJ+z9J+pC25jcx2tpcPwkfvaU95G3C5SavOAUNxo+
avve9tXNHGxCMlDwYMEJnzfrWGztFqCEnRTezYXu/BmDtsSvg+3cQ1SpSUMmxQl2pPmY1frUEQyh
i0tpRWpw/PVps0EdKPzOesmQgh+SYUAxACydDKT1ZjH36qJwpMV8DSh/mm8JgEOObUUnQrHpnEJk
RSCjBPU+iNnUdQOFQwS6dR7tx9J4MD+f/5yugpDdd+Cc/5zuSRLC+nIemqeLRL3QzwBPY2PucCoF
Dxo1YXBQ0cXRm5S0lVnFxOa6uYNGE9JTgPxR70Mnn0e7aVTHk7gbxvW88DfijqKS4KozL/z9jI4R
Zppt5hTBPKMv2/vY8Ma7eWvoRvqAWpXBjchjKVCNKut1MHENxIy14k03p0QpqqPni2uTKpQoP/eF
+an21Yw+BeyzOm24bywTX4SHWNbUbgGIDSo4BXK+XhvT/0vbeS03jmzb9osQAZNwr/RWolzJvCCk
kgree3z9GUhWl3r37rjnPtz7wiASSUqlIoHMteYcc5lY0UYN4+5WZWU2Fyb7PaJw4IT02dKlFaOX
cztF7OVpXF3xLQAq8lznsxN6PbdQwgkpED7YkznfQf72YE3D2WrfDBG113O5VQzXCemfZ4n7twki
+oInPhJCGo9zwNGIHa0Zj4Qc9ptIC9/l0ff4Pw5NkHEKDAleESbWrTpl9kHzj2JOKeXqJS71/FDS
WIWA3yH29UtfWaS5y1+ks0gdvh6TfE2Te3pLCJpmlcKDfDHvNBWYAuMkSO5oXEaEwqREZ3eduadq
Ge9Gv8xJtyCVNtGd9oWkzye5kx7G52bSoq+45gerJL4TpTwbDRQ6OOoQ8kVkCb6CHRQc+qm0X+Du
y+ER4PA+zIZwrXR9+aoW+c9Gyb3L4NrJRb6aUC/s5gn8g0jF1i1Enj0ZFvjDKMzak6uV9tHVuRNO
id48Zj5c9li3268spZGjmA+OLu40k8SIO9wENE1MBD+4qtyaZSzWiVYJ7gcCzEwKxNVx1JUIyhw3
qnc0cRmr9tOUOOqpxHexRT/8aHQdS/sJqRbJCYl2St2CpG35dKoMZ5tU3qM8+q+z89tMDcLakRrK
yjDdp+vnS4Sei8C4TH9/3sjfspy4vpefxVHxhy1uPH1ZyQ9jqTavJfU/CkC1do9Buz+pvf1E3SWh
4ifKjTVF/p1qdBY5D9kdEG+fKqtauSDwH7GGcE4OjXTC8s4wzorb+lRMeFEWAvEw+KTv5Zg7n9BD
fLgsQJ3r+8oTfTu3nkzWYte3IrWJKKAB7bp8G/lQEpigdC7YmlqLUB6rDgB4Kt27eozMW09VUG9r
KaQp0fo31znu6OkHgefhesiqRtxWkVDXZY45gMutuDUH/k8CDyOU17TI8vkw9YexNNfuTDSNjdE/
y2dWDNF+/qj1yLvI0wlCZHzfc67H/3ZazoEqEpxJMHry0JXtGtEScaxiKJdfeVy3xPB+f/vLAtir
9+e0/MJ/f//lPCByT2kUJNtYV0pUiDk+7rxvymNNuMHvp/88jg3Mg0s5GhbbaFAsEj90JAuwwNfp
SOUcc7GDC7gKuw1WD7Rs8+bHNns28pUh1pXZV+dWzgFu1EE8hVsn51x7inPbcZ43wlc6I+nQD0Mz
3aYCNQOIhxYlbTijo0oq+NdBwVV4zZ8VXu98n8iTbl91pncjj1KDpYCIw+l6En/zwqCDDQuab4h8
yFvQ3VXvK0v5BZJj128RzlBkrSUyOvZUzskO7BFWLU31tg0/OJcBSnUVtvSNRQbQyD3cdl3zut5q
ow5GY1U4B7mwwgG0UQK8aSYu7TvP6B7kUq90caPW8OsKC/ar3FogEhCADl4rJE4UqxiO1Hh6K1r8
ho35mpbEfrj4tUkP725kmdVwZkmbywJMVnZNwDjw5OjKb1qNoGNU+2SZgYUINVxflJPDKvePOHN2
1z1v/NehPOkDkFlipmj2ddV9ggvrf/kPSeqLXy38UtAY2bPFtn3VKojlIsWHYccaYN8VLME1Z5gA
UAn7h5Mi7IyibJ+n2C48LujAZCgrBHP1IWYTgVrV5+IkCJYmJujacnVEp23cgGKf7LDmNZi6XoWn
Ig8j4Du3KTlKsncrO7JIapEN5Q/yPMkN7yxsumt7NgtBpJUDjkt5MqV232bsa2QdTLAnC1B5v9ed
jfciTwHZJa13g0cCZuZcKQsQ0vvO9L/MCOcZlYuYQ75HW0TKjZ0SoPTnp/zvM8gPXJfAeB5ROSD2
oV687HTNeVGsNFxORumeuMTRUjfoA2IAf9Fo8xBLgBNyqgYX39b0K8nc5JJS07gTlUFyA7OmoAEf
YsUjMAcOY75EJWWAB2cy65txXtP5A+NBCxIbmQOZEfO0sj2p+uQ8G3Uy7IuKPTcRXwsi2Qjz1Es0
l64d3Nnk5j74g4VfY+h7vKzT8MBCNrwJ6+Yij+QMkhM/UwA0JwdK2oOrEInbafDm5Yx28ssHNj/z
W8nZXghhIKzsZCcPywLpAiKYYHH9afPPEMI6u0nd38ihkMBEsKGgDORhm4jxQpD19Uj+DAd2CEuF
jFLB/Bso5Avt5b/n+y0DtkRBA7mUPfhL4VJeJCSheJ5aylKT2fT82sRtWZOJeJ2cGxgbtX/u8Lvs
YorzBzOv+mOjaCS8tlFz42gE2ph9o941PtllSallT2CNnUUNYvLVSOyfpqN0P1vhH5QoxE8A+IgM
uTn5R8flaQXu19Qpd84omnc/IStYFXDLoHvae/I9ugOLXncla+pqpsNC6sonoL2UvmrK3bKmjn3g
0M7jpqi7A/8CdyX3RH/m+6J5KkZbg2oRTA920EcHjzg5PLZaXdIbJjHcGdyLPOuktUBkREpoH1vT
A9px9czn7kFkLhaXsDNf3LhwT3Ium7eYC6BerRS3QW9E3tNdjInsOlcXprcY2KjuiZedHjwaJFg1
otdUiPGlEz98tunPxHS1J/hGCVwp2lYV9+qV2tBn+WtWA1bzGQZLc5o8kHRymLo7Pi7EUQdfi5S5
JUNKidp/ZF3SvMQa4E1IT9N9ZcbOWtSJdqaPH+21XMUb4NL3LFIt2US0yu/DXNWWiCjFs2VrvyZV
LT5HItqQRtJs0B2EFoHA+51PH74v4CFgfjuQhpF7TfCaYLQiimYa1nWs2a9O7p1NjJoPgA0ngtKi
finHM5bBi1YJm9uscLTLYFE3aucX6BX7Yh0e+BGWTvXkJcnOpFnwivcUbtuQZ7ATmKa5FGTdfDf1
frbTALMuau47L9P8LLFr/wWUw7TwC0V5ls+ieez/4Tz503p3JsuRSEWvD/jl/+cf2TtwFFRv2MuW
q4P+9JA4dYGEsIRhxoNO7QdiTZfaE6IxP8bhBkNQdmQJIs1geLCiuc5mvU2RKijrrTwtH/68Aiem
BdQmHJaNRksXtwR1+3kxIfeWYTHeItcTZznk4AjdGX9myDEIptcZcv4/3kPOyP6a8f0e5dS/EcsJ
tp9GqOx0Wko3LlW7abbfY7Bq4Kc3xlkOhV7Q3ziFu/3ujNZGrmxHFU5UUGrtkcCT5++uMz7/beG4
ycnIzfrWnB9kN3oe97G3skdhVbKQZ2sb4Ok8JqfZvU2oQWU+IVtUzhZ5WliYWKmlBvVsOfb9YDa4
uQq7YLXL3O+H77lVVz+HQaHtvoe+pyUBpqIp0nDUB6qS7Lqiy8FTU8CVzxxTxBCh0vM/xod5mjxZ
cVLOr5HLuKXiHL+n/pkgp3+P/+dby1cbYVVg1cer29T8UWgn/fTGAfhcWVCDmw8N4Ou/D5u+ux7K
RVc+qYS8ZKQN1Yp9ctsSoYgT3cuHQBTWpi8xoH2PRY7mLNImUXffY/PLw8JDrVzl8b0ZeeLUQ9tQ
z99d+17l9KDV7IT/Gv9ut/8Z/271y/WhHO9r/dy3jjj0Ec0NvlRg6XiwyOe8EfhuRm/STnJcDsmH
uMvapd7ZtHLnuWqRmAaIZkIvE7P7kGNGbFQnvEQbzM7dI53vkk31Y0B1+RFF/Adb2/gsT9VdWKw0
LIdbeRh3mE4SG7eOPEQoap7rrnmWR9E4ume9727SMVlpfhx+kBUVrYI8tk59G5q3CaD3hVNowUfR
WHep0gdPxEM4wEENY6PrvvMyv1IYkPHtZBi20JPrWw17y65zzE+oB4iAZny8fKaanrKLE+Mzmmex
pkEFKcf+zJUv75UM8F88OITQlfamTnt0QxldITJvSZZ2J1QRptG3pGS27q08o/k0kvz2VR4kdsI0
pbLfOm8yd9A86FLYMySw6N16y4UqWxAVFtMe0OJmS8skW0h8oIK6WOFyc+68Olm0rXDIA4JWn9ie
cX0w7VDdx6ZCiew/xptUVfYh8kIR1Q5IwV5Up7Ao2mbhNmGwH7r00CktSeKK6FZUir1mD7qQHWD4
BX3XJwva/fzvJwh9g/dBKH87ZZX0MJAcD3e5QubN3JvAibZQSbW40fwOrnDerMe5hVG5It0LFWN/
wi+18gssley0jz6E1y/fH69P/oz895N/meOVK93z2UVn2WNjtCk0IHudpy3ZF/NRCA9xyUas3sex
TeIsFIRtqYpsJQ8Dw+xvXNOlNKUNBxG09jJQBtL6aC+c8rDy9rWT9bvSLsVNJQgDAHszPnLP1RdG
rzTvxD2dUGYRUur05HyOhAgb+nNPIfZFaU1yQF2/ufdqQdSKCudMVYj0dVG/JGr51TkNvXWc7Yhe
p/oC48Q+EZjukhLKCT908fCmxo828kpQHOwg3cxKX1FVL+SEeGidlT1ZMZELpAsFahXC5HeAmemK
epHP/F79r2e5U2qXICI26N/mBfNro/ns/3meD7tDdJa7b0QZwg2gFjCWvXevQDhb1CRIfdYWN6S4
/SKUET9G0TkPhH+ITVmlxoEuanxTTTU1kzQHDa1nt3IuS5Zj26jjK3bDdBVEhXuj5nqyTkr7PNp1
95jSdeWb76cnugfdY9tr5irp/XArz3q5AtJIh4QjzwIiMW9KZ7okgs/2MsDZlQSTc1+oVnfSDCKv
GrfYjADdn7uxIjOwVUHvmQOKHZVQIb16rwyzW/OPCWGNudWjp+X3ihsTg2Tipu8rzz73xIXdqiUW
cnc+4bvjF6nJ+b3mpioxYEO/ur4RP8jy2/6CEvAjGkJtFVCdv88RWc+hdr+f5b2S3/uxC9VifvaP
s/+386L5nemV8c5EvJHCQaPUs4PuYczy985o+pM8QnLhbhUT57o8pAzTPVjZsna88OE6ocP1p+s5
q5H51VEdJWelTH7IoywG1jCARaH9vyjNKHlz3WramqaXcO3qxre/htV0mrZCGMk26dzvYTn7P4Z1
awQhEtcFAVPmcJkwi5z0vDorIh4vTlfwryDn5QK/j6I0EnEPRInlrxUzEiv5CrIfvxp8sSyOqV7z
IST9zrCp3CE1OV/H5NMqc+Y+q05IDmflEYGdvKKIshc4o+6mcPycNnWRH3XY27ir5uNGsIC5Pv3b
qTCAtU0FGqMk8J3f579fL59pVdtvtKL5Cb2qP4ey60ojYlqoOUCwfm7XyjPAsaKRCynH36f/9hr5
VD58n85sBJgrq+ue2iTsLHM1xPlMDFaji+mDWJP/FxZyC5rMunbzjxNcjeHipfXvE3qJv1W+wg25
w1ZxoN/owUTBwQsgU4DvqttV0AEDmlo+KsSQjNFD6gykWhXVMUVEV9y0wHGg/9S7KEyNRRhr2mM1
tsONH6YP/nyUVdXwGG8n8D2PcmCIrbsy4PoqhyhaxNCsCNmRJx0lsKFEjcpang30WAMDn2TLxDT9
s7Ccd78V6n0z/OxyI7+ryli7T7uI0AHScTDicU4+0OjFixb36bGYp0Re3Z4Lv7uVJ+WQTgbeisBH
YBbzDEOUASXEEIgNxoy2eE5sjaAmwmMWQz/lz22pYh11ApvkH85W1CdX5OG0e3lW9bPXWNTW7WCE
0w8BtZ64ov3vP2MFzHQ1udyCYffD6JjFGJQV0ksbDunFdfw3ABvRIRw8qETf83x5LCc6tfeKHyU6
yNfKl4VZDWDYXDck72yqOsaTGE3hD4OkUL/rq3e3VfyV6k39aaAecYe0jRLXfMKCVwbQxdUvXaW6
pxAmFVUaTlCyPQWxNnD3prXXGDnQvL6p352XmPzQd8jplJ+5XOw6XBDXgqPqYA2OIuu9RVHqBB9x
MRFOFDvOgTJZdG+q/HOjugo/bM0PQJu5PTvvOf6kyVDQZWa6M1JLlB9VAs8jjJS1zIqSDxohMNSk
jLt8NmtE+GcWtB2ykzzZuGG58pPKIqSQsyaKz60ak8srz9Zu6xwTfGnX6KnRV4s7m+w0I6E7PkAD
2nf5JG6VDMKu3zvxxu5LWgNyMMdgZcQW4KZ5Cjn0Arqjk56tueqXoDek1dM2eN6xkXxPcZqspnmo
QYRLcVg2YZyC2GgeyIXVkS8b9ZaSqLFrgEk/fM/ASfrA4vW/ZiQVQkezzqjYpDt8P7SF+hQMdZVl
4NqmirpmW2X5JptqkNlaru3suqDnIZVSATr5Xaf26qLyVORA38dcFGAuDWl9ZwAEWqnULWKlI3tx
7qPbBrfvsNWeE3Y0O6KW+b+Y9ZwZhK1wsLVnp1ZZNs/z5bgHB1COf8/Puvo9BELOhaOyisfYgQcJ
jz9/BsUltvrYd+tqVk82McjeKEFlo1h1/qw5fI3VNuC7bMdPvtAB6jFsVP545u5fI8UAyayzpF1Y
lJPXLkKidUArN1/Sn1J9Ie7lHluejAcfLeR/nJRb9BhN4toLMUdAJuim4pQkmnlvG92zLPAb8WQv
2QiU13FKm38b77qi2tqN9p6adXEz0+eB5FnRWz2x156lRKMv3lun1Z7Ag6Ubn934UQVWwtcNYpll
ePajcIPNdZ08UTxX3RCW37w81iYiyNrOTG8aUwPvWo33XVmtKgyD99rs+E1Rx8mjq5GQIz8LnPuI
TMUtFky4M8jpFt6kFj/73lm0deF9hXn2atA0fZ4C3V11VW2duQDBMU7dcCusIL2P042lKN65gYL3
wIXqhjyn4jULFEhSKsRJeVjAFOgqxf/BKtgFHqiSCzurG1CeC8ChSnpEwrIJ3c68m0T+KTVQkUcN
js5Tck7K2LxTkvY6HvckcLCCSM6u2jV/bf5TcwSKWdiHcdDJ5Jn/lEa4GZs8/FQRki41aHZ3aBTt
HTeqcAdMorpHS6st0rR+7azEfUxL/rcnr35NJ3Vc560IjsRWFhcxcxVagssgTRBifb3Rkp9TsO9V
PT64sxBK3lkBki1aM7Uu+PDAg7smSRqDm0ARBApmCW2A2WZHM4YwHe6SpGguYPZ+6O5QsKJU6ntY
7O7Zr8RRHskHlcbRehbpgdBjxjQW4eFqAsChQqIbEn5Dy71nLroxeh/LOE1FNJ5GHbWZ22ikeobd
RdNa63OeSoridas1Ai2rN0pjfhXe5J/5Q4DdyR9xMtJwFK5/lsPfD5WtUHCUHSFws93BBDa9ypBt
bOQ2iVCP/lBEgc49m22SkXTtvQkaTZ6Ue6vcLN40t0zPcuPkagRIuA0sFuqX7C0Btg1OgimehW11
Ql9XsICfn9pxGO3YxbM7DVdycZEC/llnukG0Rm0Nz3BrruPBMP0eF149PMOnWilgAQkfz5KDZbTB
gzCJDEk8tqzzUYfWn+jneacp/4v+nBXzWQ++/l6elZNTxdmVo9D25NXNAtkZDlrOujYFEM3WV6Yn
gqZoKf4Zl4dw/byDcr1OBH0+LcIunkj5QRrjORU3cI1YDQutKU1sgMt6n2TPxRh9pJkwfpWnqS6G
XyxcPuOkdn7I17JfVPPSu9fQHAAXV40PlOpre1b8Ayk7ZmOvvvWs/tmu1P59UAu2fRrR3oOrd6dR
5AEKYaOgRhfRP+lMPtWT+j7AaQnRyM0pFOSLYR3+dHzAh9zpsYH1FgCX0uB3HLKGUKHM3FdJ0lNX
atW15xITQswVpM0CkxWqt/KGDvaPDgHsnR02+W1T9uVCXgJYjhN8D2+ECA5df67dDzncWo25c1Wi
2WFqI/40avA9aC/18kPgKoKQNvcetUzxCS/RtCXeyUTd1i5huxo7uN/n9VCkBIAiqOai3BBZ2KZg
lbXuMQRLtdGRo67kYYHZ7wRefIa2Yn9l0a3eg7xdyJPyAcLKLT2YAO9/3j1GdQpBxPDY6wT5yqbz
oe+VUaCZbrQiXjnJWBF2z6mYHOekdq2TvDE28HQBmdFQ+HObDMHq30Z4j653VlBkg5xxPfTnswln
5S31X94jKaFOF10GlnF2xzgDpERH+P1W1usaXCT0lSyypjdNmzRYbZ1m3/XlvTYLmKf5IZxFzfIw
FXG7d5r8vkz0v49fZ3Txh8D0sf3+8lu1yYrEFSFIM6TiK3mBkJeK7zmN06NcGMcM7v8A6k+egasR
LL2rxoiunboOsizek/jxKH8jojyRg/vwcPeEdT9+/4Ly7PVXVZyXyG+gtgLnodc1V8tkRaxSoIZV
qg3Qd66jlaHp3vIVDm4tmonflbUsYXsvX0tg5/F67UsmJdsXdZoN57ZFTVPrFfrbQOOL3edKe9Rg
0uShUG7gNTZImUP/Vj5z52e2WoMY/DP2b/NIViaPNFTf/zFXvpM7v/4f7ynf/R/vNMvb1zU6wrKq
k0OW5eZTLtyd7PJbYxmvC7bNB3Y5fxs3rTgGvhoEm9YMWhai2JSk+Ui3YrDE8hiQqz/u5Sh1pUsu
xIPvmxRWJT2ApTQNJhll/Lt9MU1odDp1+OcMuRCSL/qeAeMqtVvyKPDE1O0R5h0Bv+H8d73+deUX
R20ADpuoKX//yUEP59QCzJ0UlZC0Qjr8RFlhAOO+ugpN8OEPY/2Lq1nPMjnY640W3AyDuBlnLTsL
o2Gv0RpbIbwwnku8jMsCe/hBHupucnAKhRiGzi2XcAyHDUA8qA0jyZhOOM3EbuGTJMODPCGfgcTm
MlUa6BDYWcl9kocnfBNUsP3kWDOfkM8EdDpD06NzHfEbh6rqrFFrNgth5DTUC2cgnBWqblMl7WFw
/HGbB210F6J7XDq507+mg39BdiR+6SN3K9RFP90AK7Y/kd+uNMYxGfruYaK0vOtp+C7DOqacMo9Z
2Qc/MQKQwgFfEkBNAFg3pe4wv7K981SMiMDnk/PDaMGejnLDOJaVjp4sCs+V5Zj7TlB0M4skeDBL
N8ALYD5HOGhOaTkED98zOsNCONn6qIGLdLqejZBvdblOCkQGWg3J2GuZIOsc0vl2lRHFNRO15Pig
R5Bdh0i9UYZWvQ9FfF8hHH5N2M5eX17Mh00b/PPlcvz75YD9//ZyVSUfm+QjSpwR8dpGrEwbMh2c
c1Wb1OuD5sFodPucFjXqz3lcPpNjZjojGAij38oTjRuweNMS563q9Hirp4FyVFhuHzHigh+1GmUd
2BzKse+Hfxsr3JKaptyJmmKZ9j3JqhNBzTucx9tQIrOBoXhwIuFoE8I5ek9W4+5GGWVubEo8fW+9
RYATTJHuhhg072DHJZGpnt8+5UH1s84U87NqjU0Bl3xhe8Fp8OCR0Gp2zWPk6sD0p75b/W1QDMQd
XM/XVclU1x3TndqGFIS1/DnMSFnH4NvcCBEWz35yY5Pp+iMzteiiKtGzHJ1wju5FAwdNvia1S+ig
gKx2RmAEO8+D7UZoVUinZZoOET/gxYweWdHmz12c1yey2VNSixjmywm2xEggLSYP9PyQoPdsS5d4
m47wUIxb/Cd08scKKU1pEZeax2866vD1AJF/n1V9eEzRG7LQ7QkZkk+1Jv7SMwPixXyiKJQuXdmE
Vp5g89cnOSgPk7G5cLtf9Y6+5T4ZIoshtL4OyENvrRRCIjtsxMc7w7wLp+qH6fG7+UX2xC2sOTuK
9myyVD0Km/RIope3LkZArcVzWQb9j8Ds9KXQiNfp0fDvgMJWi8rUy00EgqHBgUK0yDIDrrnUYQQQ
RxxuQye8i+cwPtUMuVZULDXAWaJduQ11jJATC2LbgZTJBrBcm026HcEnHUk3wEoa+zdJ4nobAJ1J
DmW9JTiQn+cOi65rH/Gco+FJKIz4vvumQ5pRNcQo6CKqBp8dSfMs/pIwfCC2a+8BSF17kVmQe10i
jgb+tvcCPVs5oAcz0T664cxOz3ESDMW6Q5oxTRMGa4R6rrZz/f5hyL1T0sX49nL4yu4AsRf7kr8C
XwPcTbGOpc2/ElYNaZ8VnXbYp/rWRrML4frkBvEyJnx50Q9VvKVBtPO7oXv2Y7HI0urF9mKa6lH1
Us4kbqrih0KP1Utc6tmT1RkvSCryJb2zvelFXw65h5SGHj0Tvb8zqsUqjU0qUh4GHlQyC1V5Txq1
XrLXSLZTDEjTT+HQe9hjEZXQN1gMJiKmpDSUo19HK7RHAOQDsCZ1QzI01Qyhm0RRN/Vjzvd8NTRG
cTtmc0iCeVGFvvWEF3H7UTCohouidovlmKcja8Y45frXkCkQo8TJvWFVGPmsJqQvqKd7FrzmMo/D
V0LScQnvycc4loQN3zaQ7pepCubWmLT0h177SwsLIcwQnwxaP8zZV3p7l31fNQJVTFVyXUcDSLdH
KJGoQJXPwqmp89wV3MF7rxIno39k7f4rHJRbzRdwQO3HcbBv455NmU0buRzKdslCCDxDvldKBVJR
8ZAFHTouP3/TUuVRhW4Oozrw+3A/CJtdOoUSCMzGcsi4aTZ18BZpKlhgB/6N5ma7PhjKTVNYOvGA
OKwNohitcQPuBSxFYMNasaL61raQskyGZ9Kx9DYukS+rJOEHZWq7FpHbsznM90HS7XA63wR8ufmj
XhoxohkIdz4C80U3RcUy0kCa2Xp3pm3wQCv+aaTQvCBS8NMQDs4ygjp0rfnV8BF4ToK0WRqDc9Ci
Md4ijcg3OvU2xGFGuKbgMSxzf/gEN9es0XeCyPIsOjoHvejSjS4oUdu1XiwMFRt1Oj1TCEsJEIne
/EYrgfScR2uIV52VGlQLGbBa9Q566dmuvU/F9Vel2kdERFA9gKP8pRoqLvLMXHXUwCMjG7eNFV9s
0KL8FPx4oGM7QwH1GTYRLcns0xnjz3wof1iaeCz7WSuGYHNhevwBa4MCC3sqn00lv9NIyFVQPifj
rvWgMrZucyhUehLmyWkEHJ1c3blxj1mTcqMDxOqxxxtD5ezoQIbferlFWBFuAejM6VoD3Uq7Plha
dk2/3B3OcW786sdgS4Z5axn3RJYTCpm17qLp2i87He994Xx2urmZAoMU6oIQgzLSP/Qp+coalIH9
4FVo5vkHuB34K2yW6A3slVnWRwxqOFZHtE80t+/0Fl+iNVEGI2h3RfQL3+cU71Q1jjQZcHCbfnnI
kI5XbsFXIWu0hRg3Y1kdezOaHSFQuabxEf/kax4azaLyi0sURhifvXxv2+Kd+wa5HexybcJZWcW3
MDVN/GfdrgmrF3+Ezgn46QH16n2DzjW/U5pYxT0xnCdy56imdadU8V69vHjQc3JI8qz6sKps2hCW
+Z7C6px0wOhdk1E6Ub9E+2IsE7Cee9ehvE687U+RAGuxKOjjIfThwRoln2XTcbMF+Q8PrksWjBIh
QK3bhH8gTkuwGva+KswvK2m6BXeZcEkWB+QSJ2ArUI4r6gP36QDPrkr0aK1Z/QYJ7EBiGHliQREg
arI+Q7TbW+/VmkZ1BeI4Y7lhHVw8gUuNdNTQ6Vy0/Wa0bARSPpt1aV3N+YKhCmG0JX0qgRFbgfOI
jenN8DFQqwRE9ZZTr7KwIRkamqoF/WPpobXTERyRwjDTk4d8umAy+iFYDLoGcZ9WnQK3Ib4tGOMP
S3GrVQlVYWHGdxU3iq0ZOO3SH9Vbe6ri3c9Qtd8pGP5s2fav2dr2htmushRgmheTAU4HFlqxVV9s
rQ/o5SHnK6YjIiT2r6EDhlqn5jsMP4JqdA82hfOlQ73Vg8q0rYK4pqIt2iW+4ER1WcKyT1A8wp/0
KcbF3F76UkvXQeI/d7zXHfaTWwWsxKpr+Q8wsu6oADVecaUH3Q7ZeqSetfZbKNmtX3FhsadwKeYc
wqAq70Nf8baFbw47ESp3WPYoCmK4ZgM0+3iGFXt77TbSUlZ2/WYyaheXh2GeXUs/9lHnrAYsTsoU
38fIFrwvpecrMBNk01L0wJbEXRMdSp+EDdyv/Yzzv6E2oSxqy3ycAq4rkIJVlWunCjhvOVZgp8JJ
Z82C/7YZ1VPdhJjpk01uT5usQj4+QErdUAY7WTkfP0t0T2ZUvwTloSoAVevsxTrDbBZJxTaQf6O5
HKY3i3yLbGi53dAAs32ccEgTbqC6NsvRYD9cYdVclnrymYcgVwechiuioubExGAHAu4Vu/IPLLqE
HjQ1hCp0fX00q0QIliQVcSPCVeaheU3UqSbEnh+MIuImDt4n8ruoD6suFfeMghkJGVudfnZBQ7Dt
gy33DDLA6vCXVbFZcWjymXW6opbkEVxHekozqDeVixuRZqgAtz4DuLnJlsCbz3lnl4vWi+70nPWU
2j/FBqFXdp3cq2g8pyzWzqRw3vXEakCSVU5+U5qXutpFo7gQaqMuRZP9oKA8bwpJOWo6dIEVBlcD
3H9nAy0W8eACwDTcXazHZ1X5EVrhqeRPuPD9JjsIvLHE16iPXae4m1oNfiD8N3ZGsW1Vv9qWVvBR
Ivpd5GkTbwXMBwIiMAAREVjWGxBbW2dOJ0iVlnfJSX3eJQgZ5k8ZC3LWZ0QFsVO58TA7Ax4t32iZ
/bKyZKeV+QEN7wIEeLiyW/1nlhc7st/fIgdJjt2hDxIGVyqt2tiAcmHufiVgyFkSb+LIwlZnjjdK
bZdrinN3pY5tqNOBMxdBSK5BOBtO2VesBlfdoFjAXwwSD6w7Gp9u6Bd5PtXrMfPHjZdkK8UkhyQR
Kf5k+vl2PDwY6PVX0+gdhaN8CTMPlnpDMyCl0mW1D2QRHZTE+JVlTnhI36AUPMWBr67YgiAL0YeL
J5pLVw8dqTnx3tARHNn9eXQKizXveBmD2FoJryTTuMIYp7ECZYnkkTTdGeiueqNaDsiYuaKiBuGG
5/AlpovnzlF5c0/tGQ8hUBBjRsX0ziZTd6FWARK1lr3qsjN32mDTJ1zXy6F5aEqHfKheeepzJKv5
ZBGJ5cdIh3sNwYT+YbrmsMlKrefmfe+B9I7zmG2qzT9pKttdoZg/XX8OtmkGOgqBeqnjIFomk11c
SBTLViZJadGoiZu+B2ldmPFa9HPSh5mHSwQy3dIhZHcF4fM1AbNNwKB4KYW7L0eSnSYYiavUyz+D
2HlXmvZNC5OPIAmeKpYLtzNv1QgSlGxRd3I0KBE5OS9+ZFKZ4BZNhMhTO3Ilwop2YxQlYPUYI6NN
mXybWOmc6NVncA+s6AJfELQD/SijvXWFhS+K4IJA0P4mlg4at9UQU4VpHigBpVDAF6JfskEKVmYb
/Q9P57HcOs616ytiFQmCaSoqyzlue8KSLIs5Z179/8B9vjPocrfaligSWFjhDbgeZoaxnUb5kVsP
OTJYyfRlpcFz4uoYfsDML2hVbMzgM0P5dlPnzrMRhLj0CNYhdk/dJp8CdhMwPoiztWAbmc8IUQIu
QEoSFSpR1OueGS2ZJqYfpoX6PQDcjZ10+caDEMEGASHjLMhfFHSaoK6Ga3QZOr+kuaO2HWYaWNCs
RrE2h9Q4YuB772aFImJ3FewLcEu1S0T25qRYdeH4LxwsD0yUBmDG+zYCprhQnNDTcmjHRtVhxp2q
cJt1ldrgV0HWTKADT16bYHrnLpx2sDw7vIhwOtpalcDvITF2c0DKH1ozFilHJBtwGAvLuzFsLuQi
3d5opnmLzCGz8szrj2aCz4s7hWsrQ/WmNxlCdPbDqKSxUTNa1xE5WZAKDqSavMIbUKK1X+tUbKM4
h6mKjNIWkbcFo0QnATWUvjoOvBTTmpkKCA2Oc0vbpdXKjTGb+sZsF3T3Ufm3lvpoDaUObxhFcmfw
7gdRv0FyBgKqXyxhs5VKRj/otlfoen0HiONS8OUBfqchcMFcqa637c8wBo+x1xb/UlPfB0r/IrHb
bK1wi0KDyNzi+ppnORqSyWeLMtGKAiHaFFLSJMKICAzl1vMgOuAA9jnQaMVg8TzejYUXbJCn9Xay
Rho9c22fHYHh7ow3tmbCAA2hL7npe2nVxi4Hc4SRQNtvtHyDGzmrwXbEQ5Unr8W0XhDJQQhtselQ
VuNqbE2c2TwoZ7M4tUEoD4jIp6uF/LsfBlapaYR+l8Kx0SIDxTnnvKAssdNk5b5WzECY9DzoQ6ih
JjNg6uvaNhwxvFnqb2H028Wef5m7Qi9A23MXFxSjrSeiQ9n/1kHwo8GYegtk+NHVfBt3KvexOf2z
y6CEME6nxHUxRolFG1DUYrSV4TpsmJ3jT7lW7ZH3eAt0s0Jf6Y32Ur6yUC56HQduC6RNEWR7zm9t
rbmYBkrGJjPxVPAInbR9En1bbqXn3sALQ250ig8QldZOJPFz7OXLpkvix8I0RyZcU+HHabZLOqFv
K4cY7lBte/i2u4ycqorKztEz4ac8odGUxa6W8RNAgOFOdKnfBDj8GIAB15mm76sxcej3MrxlyxUV
WHZXUsAkPWiIWBMnbOSJlBYdLpEeBELSEQaqmcSoM+m4+XrUyRWj7AwARdL4Jurwm1IYb5kXDptK
6g/SMCgZpNxXU7v4xJNpnXszgUT037URPdZIc68MPUIn0DDPWd4kd0GU8Axtxp9j21PFJGTbbimP
QozvFUM59RwoC1AAZ28FDwuG0quFFH6N/8obR9+LZYTuxgmUvtO/AnFfRAQacQQDqa8m+K/rPv7I
OutHgnrzXT0zj6WlB7uyi+/iiNUYFo+WIZ/yPJ3WjYG3fGXJK/EaV6pFAWaL5GT0EvPTxdgGlfxn
iEbf28N8ljlXOi7S3ua5TZxB8N9ulmWblPY3zHqshVscsUMSoHa8NDEU/Fm4JOhh/zDZ04vxrE82
SSBlgMhzjjfgvtXgYt6DTsbKbczXUVMhIWxzbGZkt7JNs/WdDvGg2CV3z5AfxNdNW4UBDSjgoPna
rXMVGO8xYAg2ZBWMzfWNp9kPQckJbAXe4NdKlCQa7qy+nrZ2JthxCCgn/UXETrGLUvR2EbJGUg5C
TxEiT5Exi8BBuDQw1iySHF4kfiqLdHA/HDn/oSM8MTnx9kVT/QyxtxpjVKoLxEaOWiDsO01Q1xhL
6HPqYLCSCwxnw+gpderL6GZQsls7xNOv2afRe20NWKZ76WlxMRbuO+co4inx7aAA7jooWWek6ugS
Oane7vSCGYHV4S2USuDTMqVj4h2DaHqZ+ggK0eCihSlwrp09xzuA9DkUCwxqoCN3QW29EHKypYbU
tXBTpjk/5uY470XP6/WQvKQa7txtPZ2RPowx62kNEBP5XTjh0lNID4T51Kzqiii3cB74zaQzEWlb
G08xYwevNt5Nbc5vzrQqDbwiqACcNfZqYCL3lZUVrybVllY6IastXideUa6NDpCpYHLtwmDdeZbj
AJYMPvuWzkDl0UdrKTxwtKkfXVV2ZqEFjHGm+I2S/HHa5P2xo32zTgvcTLuyzplFNUAJlrpc01/9
cPQUayqhtfso76+pNq9IQmC8TqO2cyizN2ZM9HeWqF+1AYf1EmN3psFVMKbIOECvrzZS4puI96Ql
ecWLiTsEUohOGU2MJBQ21TpgN7LPemNbG0pf/eQby4gR+QyZLWB8vNdh23kme8ukqEaOyDki8T/v
50kH+YT8eqjHWOWy08dup1H9rmN48kBOrVdTTURrsDQ+653mrl09xQv4dN3x4q09J/E6HaM9sC/V
7828U9Nf3WWuj/AI7gvTQjrR/BBFe3Zkui0zUh4ZLlhq1PRI6xp2Y8lJEjnoC+gCNWwZ1n4wMALO
Yrf19aDP1poyOaz7njYmve44ir4mxxyPrrvsl5pWVA7EoU3GdTIQ+QBhYzBax3LCvyAi7U/A03Me
GhvktQYT2czsrmkTc2Wm6JVPBrm9nuGVNxObE+81TILk5KJxiWVLuoazTjeMzQIs2t7FLXTRKk5g
BLNecm/a5rJ5qyozBq5Rf8DKqhEP0mn0N/cpxLp1466KKQdKhdCV30iOsiwuEW+/ON2ET19cT5As
IQza81UfB+69OdzGQrn3BSeO3na9uF2COitNATTtVtVcYb+YeV+F7vFEdNw+m6B6D10P2RoHwFHZ
k4JFFrA10R/1RsOfyKkeIHB/MspmaDA6axB9tp9B4RsQB1p3s8XxnOVfLlBrb3i1cv23TmVKiwq3
gyGe9lWG/c6wYHuq4cZnl1/CHuDR2IlPKIi3Y4fhCbqTgMtsqOIdVk4xKDMNGcuMwtdWzkeQ7n+S
MuPSPDUWasUjZnBPXuZ8T1L/1uSCW8S8PImh+Ywnm0S+tr7spHl3WdeIJqardkITFUItGlLxDeNj
1LMWoMOGCTpSjN02ZnQDQtR9RDvf2CawlmhNHEvMpLdht5TrGu/0TBKV4rQ/NUnEUK7kTlKPYYmX
s5XHDX1jDJuqe0FxlTNBHMeHsmm3gUez2m6bdzssK79fiFGji/lkD5x/3ZmUEYsn7hdQRmArCZyA
yrWqP8c0wNZNMWJzPUZHXetf21aG/jJi2IMb1wsk7CsWY3hrYRiMcj/elWaJZqqXo/MTuJjEUSFO
9JICThEeKOQJUR2abjxqOQHdllGyAut/K8xqW5ojbuaLeAwkwyx4I4fQEQe7BOME8NGPu5xV52i/
Yji60Q5M3aeOifA+GV90a6a1FvfFToYPc1cV27JDRjOI9V1l6es4AQGah4UJjtraZTBnSRO4AbZp
XKiGDaw2lVGv+VJlxXe8tD2C8MGFxpPY2DVWen1ETTDaPTYXHUw9rVibenUfAjtcDOJz3WwaHjt2
GoFk43HemyUIY62jkW60/wrZANTRh/UCNsGcmqtRhzVlbXMCw7ysAlKRAciu75Td4puBi5SRzcJy
zfupdO6BVVZ7KlFsljgzC2C59Ii0t27OmRoF893g5Rvh1dsoXb6EiXte3HwzSfCd9gFEIFj5RHtD
WVb1C7DLg/Lsg9qjcW0VDzjZ7cPe+y3gTvi96nPqE5OT1qB08kBaekn1pPf3cjGy/VTXv1W5nhsw
MB2Qo6z/ClzDOUT4EmGtUbDRXezGlvAGUHxYLdOdSNtyV5vNuBEDQnpT2ewm9w19HZdGqf0vFwCi
dFQMKNcR0J2ulU4XGYvKg8gZBI/siMDOo1Nr2m9VQMgrlt82pbwG67HQzXWfgjA/Vp1nvIgBJzTu
hZ/0qbnG0r1CRXKFnZSkgO6ZcgrKkn7ZaN4GLL1+7MhLXKANWkXWjebUj5QutgW6y02UWzkrRGTK
Qion9YWyfcCoxrAwBHRGuzz0OUbHGpB1NnMO4ITP1oJsPImuxqwFbwRaBZyLlnbL8nurycvdKGh+
xSShi92nx8WFDVO2pLCNWdFjHIHEJgsKUpB1asZ9azuRJXyS7pex46vj9h4a9OEDiFK2LeGUbiBu
b7WjbWRK6uA6Gs7KVIRo8GoYkdj+RMsLq76CBtwmRa3UhVIJXhdVA6aoa2twaLi0w97Gc5xz/tWi
yUD5NK+60cHkq0GkO2PC7Of1XML5ZcpUVTSetOScR7Pni3lqMNNw2OKR9OmdzmuQxwdngXqEoB5a
sfm1KaW6CAdt2IUepg4KeWWUeNJUqMqqEt0Ihj2yRP0KRvgbAx4Yg/FPvy0kSnmcCeV40ie1bEnM
4tzFRb7ECZCBXBO212xyrXWVVatwnOjTJvY951u0dsCzYnWQ+rZn3uGDWGzSuKKvVD7KQWHiO07H
bNT9ljaC3jQ6ggX4GSPocGzT7tihs59XdYO8/XKULlLc6kzyqWbec2O512dEE8oEw7bBdO9619kE
bnaAeebbiLGc2r7G5hklspVdAwp0rPjdEvHsG0bRb600esV44ES9tvB8uJVNPJ8poSDG2wM6jaiD
Je3wXCwc8YWlP1caWzuYuu0w4nGHvnbALC1xiiNjE9SMAi6u6JV9A9w5u6JTS1tuwn6IB5cP0VNE
ZrhKCwiM3pRdsmD8NXLyrUbItxKxqwQV4HUyzk8cejzzJIm3ri1w6cWiNrC1+8EpPzplgoImJEID
CBAQv26zET4Iy09bGjkQh/wumB7jsXyrQDp52NUNGK9lrbGcsB+6z7znUHq/TTwptGf6bafefTIJ
36bgrnW8mazYwWlFOyM+OvpFyhCvbckKJZhIY7IRZ2W8IZfwpS5HP67F44K8SR64mGW86lEwr6gO
PtR7WE7/PmDmh5vkwW2yb0CyuyJsL6isWsRLdw2k9R4VJYSs9PSDkfaR8QoO4iIYaTa6Px5+r5lo
X6ch3pUByb2UC0SWkcOU8o6l2PtaoMgsRvwNyImRPk99koekYbyY43rr241LAUU7b5UjcxXKsPGB
OrFbSirRvLqbGZQf1SHQeXjZmF8ixnhzlKhbm3MJQzs75FrxwNPU/Y4eE0g6xirjEF0NU+50DD1c
qnTX/Orj+q5Jk89FZ8v3To0T/ASM2hyuSMMyyjLgONtj+dxVuFm7UYWTLotTDxRzVve8LbCy734x
jjD+kHzNPpH6JfT1ZKMVJB7dIGvUpbaKGQqVfS4PdhE9mP1U3wXaQImejAEANOw1MbBjAEI72Qus
cjP3Seu7dgj6mFaQx3SP8ulBDuHkT1ZBfzY/oRzldYUBl5PjwS6MrdEwj09GoEtDFUdr0zQJ6SQy
m2WEXWkAncXf5lZ+FGb+ngtaQXEKiCyU9zHViB6QUboG53NkRXedh7q2eZmQBPVjIdGpjtnSc1Zv
mCOshsABA9Z/5nJJ2U6GBDPExS+oQMWKwgE8+0zOHGH2iwxW60UTXchp25dYGWhM/4FTABlnCy8H
NAiJGf0MOqG7a8bkYbEgffxtz9j4Fzg6zBSGEU0RHSKLmD4Exh2EG2UK0K6lt9wlKFz54O5Wy7C8
ZPlbMEzyBZWYNQQH10e8nfzbiF56y0XNnwoxa+nmJMCfO6s+1A2MyjIf7g011v+7ZDvGKLxxioNB
SddUVF8GviZ+H6HghOEbhSsLMV+abxvRrkmZJnRut3Gm174ir+uQviilpW3Sztzh73ug3fvE7P93
iOyPKJxfZZW9uzrmrpH+6+jl41ibUNCcFJ2fsjbXTSo3rfVqOE568uz2sQkfqBebjZhAIC/2vWZB
DAbS2DE1pPXh0ZdQm5f+nGxSXM+YkSAispnj6tKBQrJAAw4AzFHStZpNlefXqKl2wFfTb6cc1alS
PKadg1yAjZ1MbOZYm9Fli2g0ecRCexjxHbTatY3qkO/pHD1wMchu09Ck/6jQkJCD80am1NrggJ0+
YuWO9kMdKhnabngMupGnM0W1H3rVJ70jupHMiFvPPOKv9qGhUDEjp0xmJO8byic8LyZyZle/tyd9
8J04qtZL9IJ0MP0rb65WcUIpw6jYGij7+uKxAhuTKaREGxq4LonIL7CVwp32NqN54s50paKacyk2
5TlXSqRgTEk9xHVGDdgry9SXM9hfzcIt1+nESiz0b8zqTdO6+yLEnADY0rNn0XhHFbRdSdv56Iv4
oa3EGuC22HbY7K3rVZgMwPppxZARoDxjUp1m4aFDkad36W9PafYKIMZHZRb172m8G4rSXhtj9zpY
OkrPIY6uS/yYpEx2E5fOoda2gBNwqRliW7BdcKpeoFQLs3oXBh0GxMsGr3uYczAMicsBHLnNddRD
YqcQIBJmLHndyrf1LN7mwV295Gqj9uSS3nIxpfUWD3e4SeNYZHn9fqyS17gPtzGN3VWp99dB1k8D
9O8VpmhrJRE34v+B6xho9aho/UUX7JEJA6lKXyhmXONOk/2T7uIaSGv9zYG9w9u8dcnZjr3Fr+WU
EISMMxPVY1ZziA6JAMLQ6RhUJ0wXQ/NkF9VjLwNANHp1rCk4mT22G3VfiRgIzo7m1sOnWbmDk6ov
3x32mfh8v1Hxn7Q8OJcy2tTRkyewyK1GBLA7w4EKhB5WAbMnmYpHDwMnhAT9yc6yddh5Tyo3Rfbd
XYUbtMXMyZb7SWjnJUEzZ8r/TSAfh4lB1dgwxsRAdtXUNVfi0h2vdfvFaJtj2Y3V9k9ve14AVo1T
T5JEo79yLNLlAD94Xcx+UeYvbphWu9CRnPnTQquZbltmmveeQArbQIdnkEFKv4ZUOG95LkhMi7W0
MQMN7eQ8LF3J0IJ2cj436LTqywXo9ztREQ2hLqsYTsufBZevlVNal7HFNdCla4sw9cVK+1s9epwQ
YnhFzm7eO0Ak/ao35MrwLsNUwVxKc/etje4HpVXl5qdxqgnyIW3dPsme3ZGvjt7vpR0Z7Y1B86Ta
klFf7pOi2rlz8FHE0bdRpldKaXMGqgdZqWW8LnYhHfUOBVFEMjIf1ToJTZfjtJpobEyT92llOZZw
KGufnCR6d+JHL5BAsmTELGeGxZY+dLI6mCWQVS94T+BerAwbsUiJzmuPFjfeg+gtxbpv2uiWI8Rs
r0FiBCyv+K3xUPHMaHiANHqN2+CXMHFjAvEWT+ZG0sGf62IvzE2RAbMznD3NkqmK0Z9BRrJwylNF
JxVWq1xJMha/axMUZJHXS5TLsciTt2kRTICKb10jUqrFNvMAE4d5dd9iz2sXw32A3K4Vo/o1izso
tI+O7N49wApYWdYwmVdtiy8Ire2lZkAnO8Y2Dc20+mdyUeuPBEg6Rg84ML4GeFYAiwTwGKnJz4z8
BEYAEfThmCMjvdoggVAOan8riB9BQTkdpyBjiq57j8CoIfnFzBq3rpU6U9zB/SpigUH3yKHiMa4e
E8SzTRqtYSePNp0LD3+jFVbINc3d/ol2NnPx7sHWP0MvY1RM/8RaFrwYM0TcwnINvEKZsVdovjDp
Jsr7IiNwF4gyTz1mvyCtAn8W8QWBPbiNTrluNY2OQZ+ZlGuk9dUsUEcob0goHIIsfkkrwkMXuygd
UF/Ow7gGKIhTAPS4te3mx7aE+Ogex6ZOkBeRzE27imkriIVmLkdsv7lymsI7bxCbtimtw7bXCEGG
hnBugE6Zrlm4+5WQoIvl2WKcBiIqdfbkaTvHmO8kRXe23HmmjA+pZx7CuaUI9CJzzWwV5FDdHdps
eC2omRi00Ahx6ZcA7UT8LQQY2nm7Xjof1kLZhCHMCkQ4OLdO+6yjPjsOXYj5tfTMTdqX06Yfe2IK
DJ3OdMWjWTMcdukm5EOz6dJR3uGMVAjM242EZetiN4FgxgJGutlVDdyFbAhOlRxazKuB6ogE47cI
dG6rrcc011Fq0e4SvTFwwOD4CBqs0sI5YTHYCa7r1gDcCiKBg6aEVqCyDDEV5nMM4xh4xUpPaDMv
uGpixzGStCAqDt6nhOzmDl9Ozqze4bv67P6PLnUZkKcRTgZ6cWz7fhOPCxjAzsze+jxmzdCyS3rd
g3kTfAAjpo3hvccmBmTGiKxiUM/AWrovSFNEYq0lY4EwQ4/Bn43lsSnBEqHntxIjgSUdn2sHbGYe
Jk9YWgeuy1RK4oOcsIKjkGIBZysFDqfj6nbdqwtgwDfYClB38RPt6hverGz9Snv2pE73r8d93QCE
xbT8HkShiY1fWoAGjG96Royx0/iM6prrRHLHFIUSu0whayJvLjukS3Rzlzge/jEMcUGPRhsJMLQo
1nG6tOsMS/JqoHzkyGuWq2vr7r/OZLzvWOhqqs7a6ACkmGz2QGgeM8/Y2HMImLR014tNjcaopLFM
NGbw2oXjq+97eI0rLB1u3uzmq2qojlmMwO/Y1VtZoU9PYil8zUBMLpAHKA8wuAdKlc4yu2f0xh4x
gntDBOiCy5e9JQP1nRokVz5o9GBaorZezH49YnWOd9WzpslTpyYBTBtoEyAOBLEv2tIQ/gW9g5JY
hUcH9r+l7b0J23zD6uERIBRVDQ0bU05XcEGUUfa+cFxmcvq1ZKSrflq2+aSgbn2LGP6EZwmkW3dk
jG7P5zKzL1OynJkX0PvQt3rH4Nx1XsravhQyvmhBcYFsTPk6P5lT9k+rhptreV9DPJ90zmZrNi8z
yUZWz9e5+dRG59Nu7FOrESu7+SqC6ivtjKvnpsgzdcQe56uV2o/TDN9DhUlC127ZcZcqGm5ZOXzX
beenU/ykC+fQlUBB8uyCZO5F/UT57hqjKz/bH7Ewzk05XyunuLR186ZFN4otu+6foyq+jk12SVU2
qIMQG28mZsWRwU+Z32WcLCCtCXPLtTGTCyrNtxmwLyb0l0bZGSQXdwmvAQ27UmXyXRSu6jSlE9pl
/lJqD1Yc/Kg/dhYckD1YOykS/CO60pwAUTScE3YKidx4FXV+wbIOcJn5BjFWjdWvgA9X+qi/t8t0
nrvuZvbt/TI7wGzzX/XfS6D/i0HtzvKi3iLR0k9ZPgaZuE5Of06a6lemzNA0NI7N8Ypk+BklgPtM
pW5FflGvxUiJ9knxEBneD/IZl3oelXjVJUxVce0+FUv6aQDRLqYz2dS1p7XmxoIpp4D96fyon0sP
F3X0tnqhHdRbGEW41U37aFTy4sz9uUNzpajdY5Ivf7+b2N6PiBygmyXZTroXrfHpzI9o2X+pXzHN
5dwyIyQ7eSktriSezljXXWwb5KL1ZZTeT9x13+r7sml9jCIfiy5E+TY//Xf7uOGTuVzxXb01GN64
6dmomNlV4uohk933C7LM4y12GKrhh8uGOMc8UEZtt1mzkUqQnK3LtU+iK8qvIU0ryLhh9Ygj64Xh
CHB9e8BCDe9WPgS26ynKvZ16eGot9Fn7uZhf/3ue6oEvi/NRMjZGQX6VJdNzmzGHZjGoRaGegPpT
vcsBm4yHpewfLVzw/v6eW6Q1/TlNmmPdckYoNQpugLoJVJ0Xa/lKIvlq8K9ellzo0Fzupkz+qHvY
B6xAR+3u/NDk1deSykuRspnDMX+vjRuSvz/ArL4AWYIRC3deO++1pPxqR+PStN37ZP0DFvbqBBCn
Mb2HeyWMR/Vsl5AbywW0/5beu6hPgIfLmH+ebrpGv5NzXjZr8r9ugDKOGeLI5CKTpK8mzVp8oyji
6gz7NPWn6p8xiC6Bss3iWo3gR/1MzfGlGMGfJymmp1yl+nphi85ahIedHl3HaL6Slq6g5rwHGi6y
ofl3Z9TF0ZG8txDYWlL8gsBvecL7Ad51QRjpJoX8WrTp2sjXuazf42jFXcEFrtM/YzHdkOS/CMHn
a+kF4PVunoBPLtHRiIM1NiZYe2aXachOiAWsTY21jHLzYNioohmXkP2hPh7vlUv4Nkrz24pBpy71
fRD9t6loQJ2E4300gpFV2IXXcuy+1TdrNUNNLnda998dEW1/yzXDn5HhGyIuK8cLPa2s+x5J5L+7
jTfFTd0oLGTKKf1WD/Fvo7BhvD7/u2VN6/1IHvJYFvB+eCK99TWLhPwnQbjchTXCHscociVl/gwI
95o24VU9YIfFXOIfAz38sRp7KGIo05f6XTSOt3bJL0kLYSXoy21TMsmaZ4JDeXFn7afPHmVcvKkj
oNJMjpD4q96qyG3K8SboSazyLMNzDNy1x0dBTCIR4Lhx8t/BXs0zmi/E0Ra+ErPGtQphZot7c96e
veWgApy6wiSpHpKQ5jA3VYUk9dW7Kb0MxQFvj7POw7VH9m2YkWvHrzJDFqSTRKeQ/c1Sr5ar3o9X
J9vkdv2RzjM1L9/HMKyLltkbbHxOTTfd4LdeaB1zSBYJIWw/B/mnzk2H7ETNP3c01KKTbKKr5BCl
5XSRYKgUaUR1oIiIjezP6u4bWv1dlFc9jXFjsb7UAmnm4Gc4CgPUMf8Vs3QmvfsJKJQcVGNp/1r9
clURUoUH9TPRk4v692lTmM+2Mb79nS4quA2t+/V33ujGU50FHxXxRx0K9Edjo/uGoXRW60t9DvOW
rRF7uyCEEz+gQTdM578/VXdGXVoAQwjA6DOx+FLq2QVMyUvrvCP//AOi8AsXw4eyp4QX4QWdVAJx
c1RLLCn065BPtyI/LFI/e1MAN4HdnaIr1xfWNt5ZSfrfS02ikZIVv2018FbMj9Tvqd0cqFg1m81T
AlouMuK/M8I2GGe53yqWJR+WU/9Ta7Ti8albO9f6B0WUd49A4jUSDrN0ngtuf/tQIhHHLVCnm8ON
VHFUfUUHrefiPNLQqF3QH0lnfv19cxzI4GVwqLBIAixp59cQw9Wclbbw6OCBXylb3gfjLwSpPabu
Fa3eRwfIQh2MZ/XlEWy8lSGdsDh/KJfpmsZ8s6yeyCP6lRDa02IHP38vqk2L9BL4Dt8NgB+zetRL
aslRQDzoRsIlAI36uzV/ITwr/hnRth77m4nKg7p/Q/1ZJcaroFYyiuAZw/grI3jMhIOfaqwZaa7m
aT7H6hrUVlCfkdJEGRJjXVfdVl3s/z5XBL+6y7rhT3Vd36m3CTzDWCWJfh8txGaejltniNkmJxg0
Tzaf+Reg1Zv/fSnRPHc9BT13wYs4XlpnuZndu6m0Jzin1d1KBx4BHQ9dnDUve4Gcsmqa8EPFCD1W
p5nzFEH1U0mEWq11Gl5d513Xm5f/7Vb1LtmEjqTZQ5lGzAh0hXoW6tf1od8Xc7IrPePqSNZ496Xi
qgB7lMl6Exn2Pe9+sQoWSB9dkNP7SEvjqgKXyg4BShkUvtngcCFyE43GiXbGhxEdVNQKsNVp208V
9rIm+dHc/59oqVClNqeZpUeL2beKyIH470l0MXV1AkKvv7lVwfZDK23UnJ8cMaG8TxCCiQ8qdqi9
04v5IQYfoJZNHZC1GemvTb8z5CH97yWGnk1tPqj7+PetDfERVM99lsAOsu/U8s94p2JMPwPtWQvl
hRz37yCncwu3G2UfTXwZ2XJVyzrVSe9ybd+WYpvqGJg6JzqXP7mKz9E0vRTt9DH8YnODlA5I0wFM
QfzG7Gil7tYkiy9tqE4ywJmYFGmB3NIk4Z21VL90AP+Z6UElrWrTYf5G5WATfXLr7/lmjPO6mXTK
aa66Eb/b9UinGBDmwieDqLkkgkN9sqgovZOvPs2IFgavxrXV9CsN/SLLXxuyiJCTumwc9NDN3ZAQ
+hcQcoROu9tJ4+9bzNfFc8HhNPeOmvQa0TEX3tekTFslEPTBKi520KwXOd+nTvutDi+YzZegZyKa
4YPV2Rd8Xc85h61xnhNv20GYUKtGJPWXKhXA+uGO5h0bapO/z+yN+KOw3/CmOqt189/3tLRjjuiR
egG1gus4/Ju07n1kFid0cF6qUFB3S+MmJWSSkJ+hFiVP6kaZlco7h+xBgBZWwV8rlCnoeFBJrI7+
pwr1IzHOtOLHWbcB6sifDrJKchn05YyS4lUs/3oBghk5kL9ksI85XOcEC1ztMJKoCxbA3xHz/44X
tZpbM/jqip06Kc0K2V5SWd6xEapA4RBQh0GPu40puxf4Aj8qD1Q5W2B8jm317y/kqPAw9+2LYcR/
oYIK6zYRShpR/aA3QbBSZ+sypNdplbecsA32g7rG8IqX1WmQNIQRtW9sxoMz3tgqOJqcz2E67yIQ
nUHofDn0+lYQ7k8NyIw4NDcJ4Nuk6dFtq1ctZZ7qZmOYeXV43iKlqgTSDpLxhHhVUWs/JQUkU/4r
mPazm1jfXrUxSfxwwzgkoBBVIPSkhem28xuE5a+Waz+e+R63xdoo0cAK5nPdmaSUMSkYobfq7jU0
Nr3COLstXMz/BuD0dCmXm4VLNbL6Ek8AiYyzuqIxowmvNANZkT1WqfhRMEIaYNPz/xbkFwBZ/PZe
9a3RN+J3MPw4gtMDfEAowbPhonE/xnKr0h31oep61TXCTFibuY2+DxiVZIdw3OXv79W9ncPgd2AW
Glqf4Zi+le5G/VVmpxeTr0D37O9ewWTZDUF1yDz7sXMdRr3x3+sR1fQ49gzScFpiX7ZU6m723//L
Hk0tPENOuC77fCzPf7eEw149dpTTkdtBoTBk5WnlHdTXS4DTt7pyl7ujfpr9AJSIFjK+g+rbQv+5
qJPnbz2FnKtm0D+qJC+PAjqdHFajyB5xQ1g5Jjwjbq+dFsjxTzf1S21DS3hwXtWR2fwfTeex3Diy
RNEvQgS82dKTorylNghRBt57fP07iX6zmOluiQZAVaW9eW+FQxvrS0oSxC6SvblEcdl4huQeFDfm
QqywQQrV0qDzu/hp2e2+h5iCnMEgry+IJP1zH834o4bsUKu/AQG4k79PwFu7MjzIAZ/McRdNkK20
fOxiHl3SkczZAZc8yr/ltA9kmq47/OS0vwzV3yUd+gkkuGzQqwQ7CAi8l9leQjDxB1nhPrXV1UmY
DTVHRvq5W7mN3PK/OyCT/uTsvLtRgdagMriC7k+doPuI9Y+0vak9nhkLG5YHx+zf5RzImZA/Nb35
lCtg02cciWF+k1WR/bcswVwPX4GrkBI6exOeiKmExVvWRnaS7BvwhR8G2r/4fcMXQzYPMDjSPWfu
R7yR+DPby64TeDS5FTy4xAOAyo/+3DAIQMaC9ZA/jdrYpoifSZwuWZRaktdTeEgV+naWfW3if2F+
4vtHun/bFnRt0Bk3Hp5ucIcvownJagfaD7gJI/ktyy2i8zeqo2wkHpL9sux/ns0cJUcG2fay6+Q5
OSUlLP6T10AZdEubYg2ta8TEAtFFFV9pMt8rKSSwlXCrprfiPSUolLi+SEeERIBwq92X5N7iYaVw
0q9BUX+JfZwafw+mey+mVQLuPj6iuXkRq1so1Xfia1fm1rZqryJsROBs26eM+XdkOwg3/tVB5AOb
BqpWEEdwFK0aVWUo/19gFdvz3cAIlgTBClIQFru9KFPY9hCH4yQsiZD+VU7da9m1J7Xp92FHvo4P
FWMghs1NzAdRrDH7+M3JP5yuuhbkb7RfsCnNRwAuGs8cKDnWayIvnhAjj2Dkm79anDJ6BteKepqC
ru6EtE2TDOcsR+XeB8mUWmS5JeoeVD3QRRVIfv8pn+KMCJoAFB5xpJrrXVxMSWQ2r5p+FVsIJPpL
0RJAoe2dWB9bdd7j5F4ui8mmi0910dR5En7wPHjekxh7MURWM95NEYANjJmiMslh+ScxbhAN/IJB
eoItnvo75nII/sQ9Np7/5vVvfYidYj93AE96VfsIitcOCGEQJw9pg/HgHRLIm1m2mjXvWYLixSzN
uD0FIKyWO0+SbHq+zcOkTgqjLWHV85KmS/KuwKLh0WKWMI2A49ryM8YCME6S7kN8+tMjJ+ZP6NqD
iCMqlEhxSWfyeNhBQ8esk3aVpZ2S5qqp9GGAphbAZAbr18iNLYPUR8Ud36jRdTUlPrf6TFR768zG
UezJf3YFovxHRYNdlxMn9qbSbJ6ndqMywia7XZ8CYJ88fk4nguQnT68+JRSXP/lo+QawMLu+tjcz
OHqpS7UqOpoZHjyjKuriTPnY2DNQ2KYETRnEGfAT7E3dNhmugc2x934XYwHU5xw1ocxrLpn2YlkU
4wuOjMs8Rp9VtZLtJY56cNwrQR/t+uJWPAwUspde738YlrnmiN5a5kVWv0zcM8OJNB2nHxg1GRqc
b6g9/zZ4aGRLPm2j+U43lmuXJ8sO953itjsX/1mSOmIR5WURxZ9i2s+19jWn6rs67sXRzkhILUZP
U+t9xly6mArJwiSbFQdXRA7kJgXoi3ovqZj4GTlhMI0+Dyna1f83QXIg41L58buteCVZ0OVZ9PGM
LE96q0/2t4Rusj6ehT0tPqUSC0ble0rZJM2P1gBeSsMfXYLcwK+OICz3WS+V2u4vDqiahw+KYBIk
fpWAesj0vaK7eyl703H6Tsf8Cib2Wwts5lKyW7pwe32eji2+1mOjK87408b7zjfphBl/8s8Ep+o7
5eNEFc9hewOzfYbzYukd0Ab+qQCv5YH6IF8hRXkp4CfquZuqN4mTmWW+zpb7DfiTdKi9lSuTGJkB
4SsUfGGfXwrK9xQ/HwCiXT1ckI0LgtRvk1QK+uCkoEbzabE8agXWu5yYu01wvN1BvnEu+j/pNmSh
J/V8yRcg0fxV2Tcd+4TZkwcj+R7aG7VXvs3o0v7Wrvck1ynVPkNr3jTQgXxQ5Ix/HbFRyLAr858a
DhIq9o9ZOQzYBqkYOkb8rpv3UcgN8c8+nJZeieJnF9M4DgdP0b/ltfLBHgGqTT1UyohtxVCuf0hN
Zyd3Jk2JgpRGrsHyoqMfoVjIz2cH58s+ptP06Nn4venPpaUidzKFNsoUhKxsvBQBCU3Ob/g+WuFN
VqY7veh/wpknzzOy1fbOcifQ6XRp9Q+7o3aAUDDLXrDsUtl0/PKjdM8Ze77UJtiV2xtj8raNT3id
K9/ywM1hPOeKt0kwnvIWdUSvCyiAeH9YQJiFUtayYwJciVyTSigK9wwTzv7L8u+2vPjT00TJAy7E
5wJEcMPeH2dKlkT1GTuqBwwAk9Sj/FzeEks5wQPwzogVtIXjCmgc7p+hWfDEX9J+Ymhf89wfWRgz
qa7e4H7H5dcYjq/yJFXHOUOqtpEHLreQeO5LNf4m2b9X1rPx06gATGLwvQT9IALPelZuZZ0GVl7u
VD5ZzbO7AVhm15D1qcCWkysNYXJ31lUxqcqo9n1ejOvcpRjjUqbMPErbbIT/P9yWsUSb6RHX4qlx
KarZHKEnPsjOkhUEu4krbG9M1btIN6segW3kV4jDrnND3aGjgNOrm7ovz1BefOlleqUkTxh41Azj
ImkkMOQvPMzzEGVUkDEDEoIuyaaWqF8TKHTmg5kB+/G1EJBE/Cs1LqkfMoy8lCsAX2zgvWIUKyJH
lyTyv5jUlpm+nvZ37X//F6tC0HZk2GgvXy2703TVqwGPUcxMyozpnDjiHTs68Oc3p3ntY/KJuYfB
dtB+inzHyOGnlMzl5+7AOHFOpEl3TSo/0Th8gTNeFU2PimcqJQt6HRy7vDxFjG/03bYlGCj64Ute
Tl30Yh4aR4XTrLqIGYmi+A6iBdrh9A06Tg6WMbzRzeiPSWG8fP8ZD+PRUJStmMKeoA3oVfRF2Vbj
bkbuUro3sx0+lCBx/ovWfZ/UOqvODdg2pgKlyE8D/C9GmH3V4ZYohjwu53g+A0//kA2XEmDXNNTr
XjuJLZGfKb2KNXI3tUPGSYQxlPBVacNBzpNYYJh3f1RPXyO5dJ9wFqeMMLZg2j6c9iUbWnapbGzH
789TqGw0T3sbEyLk6UfsXdk6l4hyRElM53yYtKXkp1bE44TvvCge+1exGmI2M64GEnSFL1zMkd88
Mfu0ku0u/3Z4yRhM70n/IDt0boqv4SDfrLRsfNnEYldULf9ME2DR/cGYUrSo08XQSx1FOq3MYDGg
5T4rg3E1fe2r8ZvPmkmSoeif5ImYk/HkwcYvRw1frKpPVj6+ybfIJ8U8PzH+bpnd+QwxMLb7/9/I
FckrNIMhyOlG9+0POfhDEu90I7uRe1heGsa3xgQTJLtCXOFk6z+QS1mq+ikPaqnX9PrHADAY22DZ
/iseoerw6zXAnjCJ94vNCM6a2rxJ3anGQ8k+bRtwj9bP5AY/4oJR5f35kgMnxyEw9J9gXRkzU77J
AZTHt3Q6YHbogs94m2v+p/Swl64HoMsn34tBZl3tyXqTbWdn7kpJw8eQv6sF6FCFAJeCvvxOftaE
pP5/S3ekZkZW6V/lmOaWeY1K96PqTv/1lN1y/pvK8Dpl+WM8QiRUXbS8fJNXS0a62IhW3ZqVckE8
9seiXuW56t4N0Inm8Mrj6/3wu35tYBrPq+o5tKFv0pOrTwGS5jXgzhkoEw5rCDeFFd525vjUA6Au
y3BVqAbsk+rZjx5Njx460ctoaT9hoDym1rUj0BUnkAfspEqJUb9k2jp/4mj/CcRAjH+CY/Hct5R4
CsmFL3ptkXzij1ZDttZNR3ldQvg9+PA0MCnCwP+Zbtimk3IzEYv8ftL0G1DvYPDJ2+RD5QMcL/no
i10lpSPq3xXRFunnk1dRB5/zVw9GhAFuVCrDN2ZTXEFSbUvfuwkI0r0xfJtz91dFSmOwCS0pNCdV
+a7Zh4mGSuVBVFJVFyYYHhEXwtbNXyFZKtJ8X/Vob7suPslbgM1SJnQucR5Qf2vvsUyEGc5lVClo
drsGTgKDHBkmWrLu5MVFcUYuvJEEX36YmSVtD9hssPKlXX8ziUQORhZlTq+yOHINflIcpgYhWnlR
Qvrbjs2TbaF4yv3Ki0jOLs6ItreRPGt0FeXxyDMLGQJwMNTwO7+HVB/JQuoZGUDPPbWFe2/HFYAU
PtMymxegHkzaUY2pWZw5ip8aTc7ahCT5+Cd3P47RoxMx+MQVypVaMw+sY+g6DsHXY3ehzfpW++Zo
ZajB9vmv3ZbfBWGxqwfnQAUsz32LLxambRgO26NawjOWql9SR04tul+0HnumjtQAPiIKLmLh/x1C
9wODvlhnObAdBRpAAMx9Q0eA6BGGn3ru2WSoSv4uvkjOtuMywK8insawSOQv4JIhce6zjK5CSWzH
NwXu8CIter+l9tBHB5zBSXpGAegroqDsKidVr2/hxoH97tM1zqXAv2gKyPGVhoO4jcHiESoTekIO
tBJLZD7fRwWzrkH7KW7N8OgxeEjohPXtUmJayq00uCpwdeh8PElKpfJcpc1Z0rKsvyQrleShyadb
Ras3kp9JaVeaobTqb20Gpd10XSFPplDAaIfiWnotMIUYWrX2IMUVmb9uUuVRejUZw1iNrz//KxHL
9EXjfJawmdLIk76hFG5sW3+IA6qX1IKlhSCFEfmzArUYaKSatBjkd3Kxkr5I7qf52z4cPqVZpwNv
kCavbb4BAH9dupeyuvpHEjW/Ep0Il7lrwNQQXwSFYkA/4RbGeikaUVSRXo50pnNtgvCkOc0l3yUz
9bW7dI2WPjDE93FhUQ+mCEOpRfrDGB16GkH5mgT7fLn6MieQIRSSV8jmkq6ykG0SD0ESt1kgMpBo
obNUMm4hZRs1za5Srmt1Rsey8TBaPYBu90E+QRoy8iwSOCptjbIwS1Cl2a8sz6w2xzrp9lIeX56t
NHy8HkB3X7wsOR7rZvrzazt8yn1KK1EDo1EIwVTIbEpKzGR4v0vBz66y9TAZD5JDLknjPLoPY/K3
FBm6qnuWQkMMHZNTevfy4fKJkvyPabCz6/bYRnRCKeBL+yiM1eckK+AHaQ9mGe6kbCUrJk/ME85C
pGhY2WNlAz402ac8s2pSHnWgtrKccTbs6aMedbqm0mkdmuyqNFSrhH8hQlsMQutOuU0y5X3uqewZ
zd2y5IDYH7uYQdL/4lYBdmEe9v6kHMVZzhxRO43fneFJDrf8iMH+a6o6F8lyJcyR0xsoaLYQBkvD
KnHZ9OH8iSQyHOc/4hXdjDLS/N6p6mtI4x76Pqgp1a/l+C2GIlRPs2e/SWjAhDgNQaxVKrXud12J
niJmnyXE7Mb5YWwYxuyULTyRN0uXR6JDH0rXpPyM5C6kL1g50oxhmNy+yNcb2j8Pbg7dCawP7B7t
H2DOg+rWh8BvGbFt/6TBH46gcqMv6bSI1Sjs9gPaaPHbuqVtnMk/S5VQdp6cLCkvlsoEJUQL0Q4x
DSXILPjy1f5VYBy+h/BO/SyrU0cgvjgv8i5au2RlxaP83ayifZaPB/ndgh0DSxA68DlzLQJbkm9D
/wBYMONl/veyYnJwx+ohCMf3Og33Zu4eC5jcNKFBeJUPlSJlETuP3gTBCEZGLk1+Lgen7r/AvT4b
+9GevqUbL4dLfiFYHKlqzH+dl6xQoX6SM1Zo9Oi5FmQhvuV7q07fhqXHKAsAYwHIyefKCyRnEVBV
KmpXffrPbAL47dXgXa48mry7Fkatmdq7PHxZIw3011a+Wz7EKlJmOHxeBPJGnJwUh4eyQNy6ZhTQ
o9FdsWz5VUpQDjtkaXdAHZPOiKiQp0kFsmHvln53V5bpxjVisCX6T0przseupck59NNLTurFCNmB
ngX8vzoQw/iHubkfD/QxCO+MLt9ILyDprJ9QmTeR5TBm6LKfmm+pXIUGg0orMxuPRAOAaYHRSDKe
uY9mxZgI9UMpsy83UOvNtupUVJaJldlQkBfRJnGMfRaGh7pD7/QrAmsYcKBHMZ2Y0nb49yfM14+M
p/5rvjv9syyJ/F62hfyZwAI6O8VdaMsSUPSeGrqIDqXCXtRxRDrtJHga2VaC9hPzLQSbTaXcy987
DXgLURPzQR/mfd1WB4YqFoygmBux/WJCvNk4t4B6xOPWcOcpbvlk5s63dEXlZ9Izke6orRj3Ggds
znuYmaulsV/mxi2M6TvxuWIDlmy4VouLBjKQ98p+iSP7t0v73eyORwFeyTZwrYTh4u4g+3ZOrUfI
zqDY4I4x6hoAxJ4nVLbBES6VXdzzUMXpefM+zbJjmBQX3/xmsV/FDxTiZ+QQMa4UbmA63cy5uY5z
by+OTVJw+UI5LHIGGgbjOh4b02/yhKXjIX/KSzzf29Z0QuR4C2BPEAB0SQQssJMqsHRbooFCXW6v
ReStoBAhu1caZpoUKqP5ozaN22h4ZLabhjpegV9JC0hqmWZn39UBzBUSJBOySuOi14iRjN++s58i
xf6WixRTgNwB+8Raz0p/a2eoEI7KozxJuUvfdn9tS72o7rKA8vIi9umbWLDi/P/tqvlkwPosPsgu
B8Cdt3k/wOyU/1Zh8GSn7v1UlTBNSpNrWIIGB2aVeUBUjL6JHE1xO4HVgqIjECn/QIhB//MUA1WQ
hyrXKdt9kO3o7i3FfpWF66f71FNerCTZMOOE6Er5jt0Vm0vOwlD5+EhPbUXBcmnFLUZOXKXbcFyn
dU/eA1zuugA3KHZCD7GvHeskrltqtq4AcopuBDL7D7wBt+emCqezgMSY9/gSeFI4Jl9NzQwqmDD2
RtchiFIaa8WmjULEIcBTE6n6Nn8W66Q7EmpY91J/kBxTHF/KNKrXxs+dmV3F44y686rXS/1HKikS
/AJjXyXx+LIUa3jLoOVipuGXYqUL8h3Tu9NuUQyHeOFHDbS3/xtIeQpaWP+toT37lphMnq5YSHpc
6Ir7J7/Sf1oYUoDhTxcT7BzrbTM+ZujwkdCfk126hHnUz8MIwgK6BtKikh2LuWaA1V/JE13skrQ6
mqBd+VO49KYE2bSgoBKflCSYn6SWLjGN5xIbO3OwG/z8RroJDI99DxGhdpnlz5HxJ1ZNzlHjDu+N
/SQPdlk82ZKzEQqIRZpmc8EUf5cvwZlc+X/ODXmOV7NFcAQwgaqc5BRKlLIYOBp68tLS8I50P2no
HS3LeRGQ9+L+sECCDVb7vdaqX2HKyVHaP80LnyYPcVaWTTINgb7rDTOpdbGV4pesiz6HNFT+hTuh
Zx8Ly9zJR8p/WWMAn6U4AmEFm1OeauOat65ebJbT5zBnmzFiRw4hqyS3uewvbBWTovAy/QZGs4uT
YXmrvH3gwKqV8zgxVCJ7Tw5IJjOlWoa0BgafI6XEz17pvCwBY1St5BOlRhjF7hGCrKVlIydy6Ypb
yC1AmAvjMEsj6wT1wFVaplVTPDhWylygdxxshSifPggxlIenlNcoffI9H6RV09rmpadiryEYH1Ot
IkslcpCJGfWvriv6FKF1jVywU934OPCgdaPedQGgUuChY5/fKbDOReL74ZDkUQ4/Pi4UfWFyqwKR
QdF6KaBHM3963KuN6RkwZqKnwjjdfTU667x5VIrmPanin9r1L8tn2ex4Rkfg5pwZLyGMwg+7RXmX
W8j25NOzBY2m2pdXr5vB9JFrqfq2MKwbhii/ZsH/+uF7iQ4SjcyWOFFuLEBJWWmVXbSV3qX00OX2
l8ak1300w1ZstPxTooqXvlcX+Mkc9tjIecVCf9XU38Vap3P6luqQ/v3z9hXjujBM3AgsZumRmQGV
ttZ6lg+UcEAgeLRqnn2yODl2YoDkOIrbhXSdGlP2Ig1QeV0BhVxmgqWglCmORBDkRltslcg9Sc4g
75OMEdTrISkrlIRZeTF90TBcPPQHXBCVpKHS+fOghUP4E26J4lcOo8RWbrqr0vrbHmPG4OE6Yx3E
YnTMCMgGFSxfmxxMHRm9Eo6v/xsTiScEA2vB6Bpnze1/MCO5myw0HtvQXlqWUQ73kjMj2TMuZtaq
63XXx3fjFP/+59LjwL2M/FwzNYSy6idjyBC7Jj8L5z8JNeQqnfQ56Mpn8S4Ulg4U4fZyPORlyM79
ArzH58gLxXa4KRIDng4wnyqAxBJNelvh6gSEJfamnNxNM2D/u5KZadq2EbrfxC16lG6gvgchjZnm
tW4QLuZLvkkuRB+sQwI2wLQ9CCee/xlVgq6guGS0RYeiuh2B6bbDe6FNf5TGLzxvMvBPyQol7PMi
mF66+L71KIHKOvlhc98YsISKHdaZumCXqz7I+7qDBZs7IccYk558YwmK6qg/wnC4kw6jWApZLDTJ
3qAfloth+GyJg0xX+7GgHOqCpxwwhgA26qK9M2vE7Dx8oS9yefb4INtR/lugTrLJZQM7CpwsgbJp
K7S4iEDkBQvkN+8ElQQLPQU5QfsyRvVeMCvW6xRF2Vz/lR1qf0aWI97Kkkvc2jvdsWvH3dKV/lSC
7EP63eKNBPMYnAtD/1guy0ynr7aMb2zGzlOrA3DLE4L89GelwStGr1AcvfRpc6mAU1tOp6TclhyW
FY0W2CjhuD/HHS/VzJls0EjAuc83SqA4R91XHiA91jdt4EOOWSiwNPaVuS716tcKrfzB1uDAj9Vj
Vhb+HbJRzAAoKFY4ubvtHHikoGuEyxXojVl8qcB6Hp063eVxXW8dFyVk06vjTZeo2T4aTJQl9Gnf
DGDagnyIj4pfK5BSd6txzoNH6OTZacNDCNqM6owLdfDONILyVACN14HITqoyvISG9muVmnIszRQ+
Q+Br2yIsTyZaZMfRT4R12IDcqMnc3QgKZdRvQO591N2dzg2s4DxCfgU5i23c+8csA42oD2X4qA3N
KnbgXUd0mEExqEtDizE1P+1NuMG5aAVyTOyzfW/6o3mjlSMors66j1NFyMO9XWq0T5nfWzsjA+So
1lsrLnXIImJrTcIHUevKUXKg7+2Tlun1RnM8OAOZC2EGH0FaRS/e0r42VnPQXuKU6enBmQ9hN2hk
qcyFkPj7cADdN6Nx39RUeGwkdXaFhEgwOKQbxCLH2wlwSqGlm76pflJYsNJygslN5VkjwLiBtEtd
MXTaA5ruN0YDeU02ZMOqLqcemlCXDroTn4yJZq1tFvnWVkJ7PSFSiyANdqVlPtQegldD8zatAbt8
nr7C8AKVWW7cZ2l/TKLJXHnoQMMD7T5pnjHwuvq7s9M7Rgk1mOYZtBw0fW0Rvqn9dDXc8YxaFQR5
oRFv9fpVoakdJdFN55TjGsjRGVL/Vw0WwlXnDrwZjn7Fsg9DFf3kdYi6VZc9Q3qbSuU/3ziVs08S
tyaMYw4KniYNazBxf5n5qgZMec6NAns1s+2d+g5XCGHc6LWbIVK7FWTauyYq3nwZfjGgA6kqdCo4
CoYHS5Tvdul59pnDVFTsA8q3IlgSMiFLJbmhT+5Bqhz3CcPOM/O5c688FgxiDyq1nlQBvh8Hx8Rg
06RwF4QTg42aeWxmfTxBGouVThnn1plCg4zgK+xb7Y6xbYoyUxAcO05A4PWb3vxCLtnetQwFyrT7
iWBtO16Dbj67+LFVZHZgw8oaIJg+HtTagkisKM+uA2zbtyZ153cY08yP4dGxZkQn8ubkaGm6UxKY
/3ws8iqGz3IrzPuOj4dSLA12cbVYKYb9Mc3pvVaM5ikJqi1EN4yFVCWiKBCMa72+CXt7WI2B8YIU
MZTNZMmRz9BmiAjHEI8QVNGpyml+UpY8DJGj7nqVaYmgDNZ1DDhTg1Z/rnJrizoZdBIN0Pp66NEJ
rg99lhUHVcvylZVHI/O8T6ptavuIK2OyhOIjV9G3UNzp6jTtR0KtWRuYlCqgbu76Lt77Wj+tIB65
zn96PX1AS4t6hGOikAJ79AiTRtoOOwa22WpwM+sCVjOGYVcabBcnj/dDIAqHCUikSNXfBsYhZdBU
ZWz5VM/ctWM0zop2+30ymc3aTNHURaCiYl528mkrfilzwXTh9Fx4OdCVuVJ2KhLfxmNRTaj/hIi9
ZCO0CFXMaGI93GUOcH1/hCHJq8EyRhpjACI2oJZ5BsGnpm3ysbR2A9DKsE2Bmhvo0YDW3OXaxaRQ
fvKtftun8ANMkIxuZit40bp5AvauZ2szmmjlO7O79iz9BoRIcXT9huHbaNgVvYZkEYQT2gBbrNEj
ZeAygcZ2SIK6e443quWJtuwYr+xqhHETWQiz9PqV4VbepnQ0as2JU4BGZ+bEirsMvt8/z2c8qkPO
KUvfjNQKDmnSATaYIF7og+kUZs5mCOsAnJj7WDJ5btQwT3YxjI5TSvW87EwWOfLW9pCjznmHy9RW
tkN3MWWObaXVz6Gn3g1SyA9h3QHJOzNfHDPz0qk6PY18A3v3sGls7c2umA9P8PtUBPywdDjgCFHo
ufnpVSpMkVZ9P2T5mzaAHkAJRkmTYQuly7Ot9C500yFEznb1B/Ux7P2l94nOobFplTuHljkuOHil
BemtE78F9ohqNCJAkwf9OuD4Wy3/thRnR19Naa1HpWb/OQ5bTYEwCbobixF3/a/wUUbubKi4GjIE
39L2Mx4/inU6vH2GcAMMQQVwEmL86aa8K8ECvdiOjYF3xwNQRKQ1Y9jbYxsEoGlCl+dl1bHXlF3d
ma9UAWt27dhCCneq4vFZu42bYpsSVBIKePEeotvvsOEKB9gszJxQ1jOcrWdpt12q0OyigLeN0kfb
bg+ugTirMz3o6altomjHbTPIp3eXzraQo8vVz8Zvt/FUAhOjtWePwRV6oHJb529Z0OmnMkv1U2ca
ybqyVBpqyXgqOxdz08NYZqHprkA8MHLooKktqBtAnuKlxs613PKUu8bBGOdhz6jxY6ExTTkqUADZ
UBriLA2IX1VrRtMJCnaS9dUQBt2R0N9b6WOFKnXUVaflcyDeTlYIOcPWaDTvaKR85CaUjCajz1Wn
XTQ1mDdzBnGvqkGrzqCUmnYfxUAjgb5ZjyQqXHJpwTBlE9G2brya9DQ3EDt6Ge1C2Q1JfQMZBYNC
KLFZkbZv/fZlgONwHabpU9qlkH7K/0JDr05w8DCql1S/lUk4CuvCvdUwiaJn576JzWNRzc3JU6vm
1NTJPUqLMGWSAHUxhPBdQm+/Z2KqUE5jHpeQ8NZHC7TCCopxGso6QC0dFvxtuqrIETLfeEyTeW26
5BNzVRl7x64OusM4v6ZCUJEhkw14J6u3S6WjttkKfoi5cohP1WrYsspUluUpJllY7BRDfR7mPt4S
TuMJx4GuvtFptNRzhnpto2jJ3/wCe5VApeMVxIpagnkoixO028WpLyzKSARX6YRwRjKMxkoPnbWu
w+845mgBFnmCCE124wwdjGeEiMbcfVsG+w0FirMJaqms8YVDAj9w4bB1fPMtdRkvoCy9Cw10kzzl
DoAMkN1xNzf+Zpi1l8xFXCpHwq0AGSC7pC8d0q6SUmltNclWLTMaCv0MP6m2akd9g50g4AiLVclk
7DQl/TZhmmWtmtAq9X+BsIqhXxLumHa9MwxIJiFGz9KuYsBhOUuvAT7o24b/YaVOMCeGTQqNcEOf
NjCnlUkYuw4VxFMKqS0O7sZw23PcQ3uVKzeGkcLbOzaw6sUJ8zD+uTam73ieGWLoig+b8MRp3J0S
G8J2hh8KA93YOE20ndCcwABaZ4DAGoSy8aeSworSazxkpfnVbHa2Z6g8I/Mz0lihzvPuams0t05N
+U6oGM1p7SsEJikyUGVnoxSAPmUWnrIYYUb1rU4Zc19NHLuT3mdwo4xFD6mhTn10vfxUlV+Vy6us
jvV24oHdt/w1jRMHMhx5wb83LO+NtIq5yfJxsIHmKdS90pBwXQ8tWe8cMAP4NnxGngyH2audtS3U
LobuvWjDeBugP8D55xmMiHI2ed0QnBMbJJ25hmhgWFctEhle16wbmIlDXMOUx9NWVdvbLg6oaY1A
Y8q07dCUpNAYN/uWSqgultWzEVkiuAetYw3beMj/+sh5jPXMvwnCcI/gHeyVrv+bTN7D7P20LROP
fqI6+2CeQJhC1jC25j1eXFnl+TlsvJfSBS9Vg2iK5vLQ4uyRYgsPbUDnndp8utVnyEsK54QraLR8
1/cgVfKhtdCNij5SNXZWU6Bv27L6cLeVB4uPFQ8ecSWRTqobN0HqXhpUyFbMqTYnN/fWpuI7+9p9
DaiGrFv6jKsemchDp6CqEzJgYw70gKHgR656dg5Tz7xJjj4G4zTvFsq6ZMQOiWQN7/ZIsUgGWzfa
bFrnWcF45ZN2zgHog/Ccb+xq301eeeNoVrUVWz4FWrhGdkxdZ52Ghd8oUF6ui4puIZNQ3dqf6CYH
JlRK6UPjolPRQfeToulnaOmTU2spbFT1r1sq9wP8VUwLHaKhoYAMbXFvBU+N8pI0CNP1irExBAam
K4WO0sd8pvB0tlxvM1Q55NRtDRd5laG43LvrrDTfVB1qriyv72xNfYIWHWWvDMc/m+WJ0Z/3bBpe
q6z98IcM9tAsOiXoN2NigOP7ExgIc6zv9YrQfpZsGxZEA8b8+VfR42mFNEle/GnRuHHC2NyqtQ8H
frpW7SLeaP1w1qDUXvkFlVSowB7G0iZYq5BeS0DigkhZp2pXr6d4fi2dkGehCilaIslFGXrbyq73
9hi1Jz0J7h3yP5BWCmlaGUxrq/CvkTofPfSkNp6argrFuzPasd3SjvtWhjZEExka9lm3jkofbRj5
AEFeItEJxHKjpJ27HueIYiGVuV2gHHIip0NbuX+IkpSpPyOrqhCmAqQt2Q+1XX00auet3UHbxKZ2
48XF89C4AERSaMj15rY0kBIcx/6hGcxHL5/vS7i/Vr6D/AZAGuoY20YzkQhpoKegxgJo2jqCNjjU
alXCwwQQyd1n6XiPcvapmtrnWrc+bC85tz0UaPCt4Pqrm9wy+EZXe+zhFdW1mO57fzulTHUiYai0
2Y2tWrcAAmE5rKt6E8TuA9XNFVp3/YNhdJeA2t26pGpZ+BZBANzNVCz0bafw7P0UWGgS2fkZUv1e
fYwQ7NJjlpveTePX33mMJBKkbfpKy6gC9GVzM6ufDnq/UVqc6yK9q3XX3A1e0Kzwkod3fQIgGhlJ
x0GFOc32jmE5RVu77fsNSjk69ccQ6qSk58ttt3tAUQdRr59uHPRToaCv2jjFR2bba82F+rGZnpVc
pUnOWY9qpIRqBDm6JMAlUXhezXH3AG5/axaQbjIR++Aq7hFC02zbDN2NZgNn7OsbNWHgJ0/9B5R1
e27b2ymRvU0oc680R1M2RYAuiKNX2mY2yvfcah4bowaMgOxHnk057Ydyo6bEchX7e8eH7BgAQloi
JFZ1/jQtfm7M+q6K7T/dfPdaAvz/cXVeu5Ej2bp+ogDoggzeZjJ9Sikp5Uo3RHW1it4H7dOfj5qN
MxsbA9RUybWkJINr/ZYV44nAsqNfqmancOCTlX11hPT3fUtpZBaZr5yut2V2CTgDLVtHsEGmt0Si
mYNoYZ9ssw25/kQmDtuP+hg6QBm6JpI+3LdJd2GkclMSwQlsaaDbEZFQSRggh2k3KcOhVXBYNbRM
bHRMwNbEMOByJFoOP5KpXyZJTGXsYAqKrq222SaSeY9eFL2eIG2w9cznn9crTCvmLsjkoj5Y61JY
+s1nI3gWWd2Ntqhjm/Pw0LoNyAPaJpKQM5NGrY2RLaBbdn7ryvDLo1d9qfP3zkWeklUnE9PPgW2n
O//3DwEO9r/++fOOWhr7Kh3ksR/HstzrVPc0PVISsJ1HawXe6/+8LQEjvyxtnoBvrn+lhinkMbhi
RHFHOts0++355w9VDgebEP+jcP3nxkjno8OrD6gNCN44FTqKc+fN1a/UN26uUbw2zoCuT7nnNCFs
y8Rk8oR5NOY8mc9ZqXCsaSq6hBP7lPGmhN17YbHLyHT0bRs7bvURJYQGjpQqMoH4hEjBZJFlA3bt
9QdaRY+LLXLCUxmoK+tLxHwfxJz+4bKNzq1r7ERX0fjjkYc5xOWJWND8HL7gFSvZSRifCIBLtjQB
PKVaG3fbeUTVQq/DWJF7O9a/UtugaXSODnT1ZacqjRWVKxvCgqfD3E8E8WNEHLXTsdnmBPZ5u5lc
x5Eyqm03lDlqROvZ8PVrWVQ3WoRwPTTR0ZhKvR0aYRxC3RP06yQPi5OWO9KSIZy4YzcpOrzFNfMT
YevfzA0n1ZJ/YtW9CCJglk2je+Z7+R1aRbfDs0ruV0K2mhE+E4rXBvFU35jNMG9HVhoQ9yI39AV6
62h0S8MiCdKweli7P9Y+AU9VT3VFVhrpo5YXPitLPJscuegfnvqoOVSTa26mYn6H2WspyIoefM2W
OYdtuamU+QfBx1crPwuTmRDxL99gfx37FMM3639aHgzt7kRbojbwxwN8RbElc1cs5Ik3tvyzSNgw
NUd/bVs+5IJeI/xnOxPpPcPAdBfRNwmkb6W6diM4k+UDibllefKn7kJodH7M5I5YVuphen5tYwpm
Ikasig7R60m5M6w3JatL0ZBCLhtQqFou4rB+8ULqx7gjy3lFl6lE86+d0ve5gcnoSDYcInX/qUmL
E30R0NRbTY5EpeNyW4cIGNYuolwzW/idfZ9ktffJmTrZ66zfRGI3h9E+G9snmepzahZ7uFlBJQQg
IKlo3PsUbIpp+OU6cJFJZ363CK03P7/fsRX411xKjmxXBwOnHu0U3mdxr6PobPvGcvRc1QJDjldD
tAfZj58znM3e1tFz1BvhdhLgpBPBmBtZ19lVWqR8J5n5yFjfnqnMoPM2q2mV0Xo55tiSdzVfedcS
2bgZ+nDcW0s1XXnwP9MIUh36Jr+SoB0HuiS8SDVUwRuhfI1A6beGweYiCs4hgdCZyYW4aM8vKW33
F5Bfl9oXhOiSvP/iG7A5D6jItBZHPc4xs38aFyByc0v/kEnDXSjIPaaDlS6r3qIu2On5lYfp77Ka
5Q4NM62mcIQV6d5NxMlEH1G27/xl2sxyUA+Kxyrn9ogMYP1nY2V1f2CzAQmZH34+4uftmZezzNcF
/ZR8sBFMa7U2TeEUYhLQbXCjBd0kkoVFopEP3vx7aKj3tErLefj5g1RF+Z+/Fd3avkid1+bnbfRU
zviO2sf/87HFwqg4qA5vXemKOfh5d5vo5jLbOZGJqu+Qz/Hlx97/cir1m7ZRrpWU6PSJWskHa/3b
zz8RCHdXl37Hn3/9vJ3UC0WNNiAE5hriXLlBgNUXle7/82965a5VHMnTbErrYfbx1iwR++Y8WA+9
FQEBJ15jAhEqWrL/+0bieAg1yQpr9/PGn09OYEw85rgzNJ9Lu8QagWRm4jyuXzkqwnYOmP/dk1Hm
iCDXD/n5XG6ccR/GNEMUveM/ZECjWyN1VOBVPT9harDAVOt7Bi7ac9t2p5932EsSPmiJcMOa2qef
N/18vu87f0RcRseff/28vQlpg6H/xQx+PqmuRmdPdSSV9///yzrWeCJoIXtsFkJbOcbjKwm/dDmM
fXUZ1mIW7czEEPPOBNE4EcV6fOEEb05t2bODJ3kYsCUXVxHOx0xwzFFu1mz7Ub7S83xI2pytz4Aa
qNLqheQVRu6aaGPZ1iVOPVS46D72Tkq2BGEbz0bXtvsoxD5FsKgg5nlBgp5UhCkPpF5mcXdsSB/Z
hKhRtsrMfy1UoY5ORy8H4BU9T9tawP4vOc1BVvy8DpJZzpQyZP4vN/SeVMrBAp/SJv0F6PzUUIZE
8H23j6bFp2ZkCDqFK60pQ26S5ArfPa6ZzpMqQDR8oIeSgZ1mj4d+fSZnFNUvlgGBwybDPfViwIwQ
UhLt6J6gubY+jwoUxgu9xzrq936Y3CwhH7N+2I/NQs5PHj1YLrU7wr7rkMqsrLG9LTqUz5DyKFwh
GJO7EHDCbQj9FlhWaT6H4jkVEVN9Hy23Lsv4rFaRd9DpD6sg08okRCfBseX0KPUz9TEk1JuaXn0q
+vxgT+XRj5/nPD/1o8iPSoZH1zWibS1nPCtQwVraj16pj73Wn3asHr1GjVRxd2eKFA2Oac5ByPY3
DzFsnrbXIrc/osZjzuflZPlCe8D3G01P0ICMxhrrdom8EN4BBviWTYT5LDl7FEJ/sO/iSAh+OYDb
dD/k0WQ++GQsOWxBO15vx6b5piOE0J6GGyTLm/BqEqO9d0Ieuh15PQhaKpb1TnOWyWgmc725abe5
JvVvOycVb6KXYUwC5en+6KXigYamNiia6Km0fqchDTVUzMcUzns8uCdSRtfeX78jBGoC2N2EFl2b
iTm/i7F5IyszpxcGhqjpxYBt1Agw37MI1+UfjysytlcCthhcIp6Tb1VIGiQZpShpo0OwGr7j2cKF
ywOwrXih8QmyNRjkNztqx8P6XMVsSP4ADmfj0glqTPB8IwiSfGJTE6BRhI1o2PS/Xi3FJmpWK2fp
oM5YDnYzBVWZNKee6LIGHrQdeWzGcgWzfQ38PO/HpT+UEDtXV4AEDfJ9duDoHUFAxdBdtYifVZ+c
LA87LG6kaV4jei3jnfKam6XzoBpnUlSKE9QXuQYflWdn6PeaWxQVe+jRy0AAyUaBS+39nh7QQsMV
dqzEFKZ8TEUDJ02XaPZqlu0LnWsrUPSu8jrZs/2iY+0Ea6eiIiJbShC6ODBm80238k6h6761h3NY
FlABhOSm9KI1rXWFQfED7jl4fYE8nhbPfDkXpN3Sns3AULdH1TT4XxTNG61+8tIaVxI6ag7TQ1eP
71MTdlhPpk8zaQPFi4ieYN572QATPm095RPJ4ZD91+uvnMxfEmPjR4+mcaIkxUNY2w8RseKeWfyV
urmOrlOz25ISS6pmMmT91rRxpZsu4HinaqrPQmz3AFQU0Ukrg23PsqvlNMSxVJ7cmOB7l8ohur5Z
vEdl6FsxWh+hHg5E6TYnAnygBaovHDMki9fmK7G45XF8HZHs4jYgQnRtf3DshZxtt3zPmLQNBXg/
pRVpNjyCq/6KLTYHuWH2lL0iczZ/7kBwU3c+iZxzJJ5jPHRrwnxVNfelpUsJWg5DFb3Dslt4QEsP
v//7CIelSCk8UwAOjQgo3DR6769tfrp5TI0oyOj9I3ebiPHGUS+u8l9TmF0Y3eZGej4tYLel6R55
HoLfkFZ5yJR7byZSeeqFLoIm+teI0yfdwjT4JrShoj5rvXqNAnisoJEsga5POxBgEtvf/MJFCeA1
b8AS6D3BUUgE5//3kBGUDcRAJ/kwB4mYPxU+GnD0J4pE8e9QkLghppGBjOqGNFRBpsm9lC9cVEgl
aFtJU2ezSIPWb7LOQVIBVHznIzE1BTRdDH5GD/FoDr9kq5uAwklaCr2kbTeeCexZgnwTzzS/O7Rc
xzi9Ov5TvckfEq6TjhrIooUIaKrOmsMQD2kgzWTve/5DBS258aLmjanw5NlQsfb7KkSaI8qJXddT
O5r04FrbJ8uovnyXC7t3n5Bovzd28++84DATS37syNNwUbwebPOl65EKFF8qLbjw9fQHHO+hj3aV
l34x4F360TuNUbpz5cgDO4+8LVHYdw9h0JKnd+llOYZm2Lhsvoya2MfG6TBEFhyW2XgjI+krzx+M
OnudzH/ctkIiMhSnSNYU6ZgEcDT73gOfRyZ7yyPn4JL/sOMrEPbhzPu6Tj6VWeJ6j0gvxrDrs97I
6Ddk6VF6Mz+CRamTTvuPXrfXKs0RSdJRqbzyYqKwcCPxK/atd9opf8mUy0OssedUv29Ixv7wp6FD
hcCrMcXGn7ozPnv2FkTXZJlkm4L0EnoyrjkN4oU1wVfNV7QVZ8qcMfHfy2ygsUX374C8BEgl7w4Y
zbZIrXsq018NWg0qOvGow7C3af7stMZLZeFIiBlZ6o5sHWKJK2qT0+UrrKE5+cZOPSnDo2f9ESE8
WwLXEzsMRbK90w4071TxVbc8MTui4SseLdRUMUEd3Lne515Bg4puj4bsPwnChjiy56/R1WxWZf4S
Wq0GuQaX5RG2HVBvsBZDphtcVkBJJ6t/XBpvl2aXDOjPNAHoTELWy4byzmaGXKdDaq8TS2zdadiR
7Cy3AM7mpezf5sl89AVPaa/lN+vqnqpn/mJkxbm3zfcxc1/zJsThJy+MJ7tsGW5QStVjFF0T0EAF
pRnKeyt8l+ecuEVT+sqE/GBFDRAeQdnbsXaeZu5dqwSlpz6DxtG/FJnqoDPwTBExPrbxLTNESm/t
HIgh/5jIPtyUrrGfwu7qoRJHZcZcObIVd737ZklurWKGvl38tda4kO9RSSRZlUNMY/L5Aoc+tQSA
21nZnuyleluAu6a6qo9jTay5056d2OCwl+9pmmaBaQ2Pg0uAEh4KBitUTfVMFkES64Ckm/d6YU/v
4vlT08MWD9V54XExdQnHY7QbxjzdA09fcF93m3zyxVrAjjEKNS+YixrTHsFVbwdsk0R/UY1ZxTdM
XSGVZJgNtDj+ZNMyW+YkdtKkdAL/R1nymSoSgheqEVZrhj2tQoPKe/f4DHAMH6sIeSNtN1+QSa8k
xD4f3QeSkXj0Ac1xHQJ8ZA+LiV/dUOlXjU05dGDiuJvm6MWxlrNdV78z4XKHwS3XJQ4Iy38uDPVd
TJNi70TMQGAUs+uYvkG7/I2ZBdYnjqazRLHNC4Zr334tCBIJu+qUqBGBBGrt1uBiF9GhSPQevOCZ
5uNlUy643pwh2+oo/XeZGhjF+XvUH701BAYXHs6BxTu53SlN5ZPhWGVANmy1g34jN02S0BEiWdku
mqGmyvxb2oEg8L8gMpqjbTxSGZYH9bzWV5WFt7Pl92Tan7HtfoSNe01bfelL/TU4NRJZXFZyYDLr
q69U8mu1I4kPEO2IY1OB45QZwMIqXHJjejvm+cW12PqN3HwjvX83lOkt9irUYzkOb6bgaS7v3lIg
slgJZjWx/RjDNbdHQcTjttN2zynBdld6Ayt6MeIB/qbc8l1K5xhVNFIpRIF4Pp6MLlyrMFa0Vzon
R+YwcDkxjHbx0mnzmszE9o2hd1va+dY0fX11JvHL4ElNz+RjnHKZLUPOswg5Jhfgr7SzH4zGpV6E
ro+pH77D3n9XIt6lbXwK5/LfxJ65twnR7Xm0Y/LfeBwWO2Pt8hKNPvQqY8D2H8AlLzPhLimVCQwu
Exn4BoQPJXp1yK1MGMlj6D3ALv1BecvsBKvZ/AvAuC09fZ2K/MkU05ttDV88WWkLPiaWBVy74E9F
LOHF6CcNlZ994qLXFM0Q2ElUstiqaoSjiIgENqyj1xVfrZuRVZYBM0I3eILs+yqb9kNJ6ZvQdwbV
57xZ3v2oefTn8KiyiQAUvc/nRHMIDhd0fjsEhVdRjzYKPSYpwyo+cFV92WFzCLPM2KTmssskPz76
R8DyltpUuHSjdsA9VpytPZk+x0KVtGdSmZA5ZC95avLzRm/IC1OAN7rKCHB9MvuYVQPLUJjrk2uC
DjruBPBIb4ifql1tYvWQwI6ud6cUcEPhAxmu3ckY8n9FSuRza/n8ZyA1xoWS+wI4j+rPN2q/EIrx
iijbwzyW7/TaYt6iSKJN6JyI+DVEiUAg5SX27LszFkdZhwPJ18tjpG3GiZYqIBE61ErCyyX5LC4D
82nouXv6tdolDIrZYvm1pzsdERJYyjnMtnWwk5HKZjJt7aAcHIJQgHpHjt6fX2IiPFLGkb7xjEzi
FMuIYz4bq3V8VRx4M233MBtdi1+zbEW6EkrwMxKsS3DISdfr94xqIDb0UPu2eaMKbG+n6xUbJ3LD
3cQgCwvPKPUgDXUHN+B2KsdPu6/+yFLDqbr2jSwdjuxlgaKqyT6jp0dpKOHV7Nz277YLVFlkA4oI
yj9hAEKCGIsvb/jyKfAiTw2CjfIv5B+hc9P9ExjBIfL7PfUNLy4RjBxbBjAjYZQsjKwp6fhoiOGp
QUMTUMh5HMHn7F69yrjL6O39KJSzS3w73+PDrTZKsGUlgIIO1vlN59enWvb3ZHLsnTX/YRli31OU
yFTIAZhgyhi5IwpVEQxmy1lZPHYmWdmxoqh5MgmI7lBBttDnYfrSzNDu/XSrynw3zsMf+tSY65nL
WXzodnXw9pAXP0/J2wBSeugs9RhlEZTRSAPhbB5RVWKvrp+FBaA5m+q7jAnS77DebJzoHCXLHYmM
RbhNzYBJFlgdvSWz+CeeyHgb7O8sp88xREEy0Q1JF4fclDwzgCrB6GPb2agIlFWkX1Pl6INHPANZ
p8wn9P3oATWQmC+JcLxDqacYxGX5XJbhu5lRsJScMSkhTNWqPQ6n7JNn3j5qw9c4BgMump4A3cH7
48vhTs/QvoPTb6KXvhTFfr1OnJJrJJtD+k1xePQLpLHowt/RYj0trIp53DwZZNNtCBD7JoAvoCie
51jYb8KhOjlL+kmVEI2H6CKIiUUgif5v6CtOk3wJ0P/xaG7iJvBG/7krnb+Fm91jjrzNML81axyk
nZ+XLj4tdOy6VQlO5JE4puudpqJmfSdhd7SbxuZxvUFkjA/DGqYc2/tf7n3Cclmim0Q9/KrowT7h
ujzVhpQbR0+/BNEXWfjde7O70QOPFGc8aDycrMEIFmoz+oJmR5pYFRiuqe3wSWqzYjjtrCZAxmmP
Qll0hfIGji+u+fVZ1YfJq0umHFOdfNS5S8BXcTQW0qBLMuymyNkNjX7LxyDU9re1PhsiBVUdJvPT
enYOYrk3Id9PKNBn1g2rLbVwJzb+L1dVR3OuULBP9LaG+kzSFc83ttWNN6DAGZrVlQpXXv1TzOom
3bMhEtrmGzNEtMEVbvb1BzFGRh0vh3kAJpwHZqu+I8gmytRvpz7CKb8NmdXtc7Z2H3uMVRJjVxMb
Qg07qNlkUWoaEwOdFd3ey8dzR40fx8F06PLuVUVjgCvpD1Wu+EZfW7WTc2ieDK/465bwt1nzO/ez
9MHDkxqvKagLK/0lKcW951jk2Gfs6nP1e862UUecfTjee0TqRZo8CYVwuNKUhMdDt4vDa20IhNaA
loc6nCEXKxMRRfpK6NMxtbKYExEXdj7QHZWXKMjNaPgYCsE2W/dnN8LaqPt/jLH5p/HpQkmy6q/j
TTbx94E5mvUWou3ko+GImvpQuUW9ryGnt2kuh6MqHZrYkFZ4MVUCqCzJL+gv5bqt6Ppips1R5dOD
cr2Tj6RMS1XirEgf6f/ZQ/5Br804cSt73rh1ftVGeq2W+XGmm5ILRn96hHBmpU3ckIOlm3oyp6aH
0I7T25x+MYqGG0n3wnqhjKn/1/ZCvOvOp2d626ZJn11y2I2hUpD4pQXbu3PiYu0HanhqpFTRjios
DtNuBhw72ZF/t9T4qr3e2hAjmJ8I5kIbZ9EaVLRIVtoJHX8qmY/be1c+Z0bOo48TCxSX+5NqUxPN
cD5Q0ssAASXuoIMeKCgZ0d8ZBtxE1Z/LRpZbyRE2MhVGE8pfqvAIo2eNDVKjOrjFGHhobax0pNms
9z5z03/ucfJi4X6uV1uzHxGXnXNLCuHfBAjXbhZJuktfltilfrEJkyDy9ZnnI74I6YVbo6I50Ih4
kZAJO1R7ES7cNxWplSr9Vt2nm4dYmcQU0evlPQOr7X3h3UsXM2lTjlRAzemVfIQpSF1WIrInV42v
TPfQ9wcxe97JqNYk9x0pcPqBwOpdoVpYsMZ6mrIK+9DsfFbEMAcMxY9WbqGKYdxLJdkXstL/yh6P
5tR0akMBOknhYzPdFlTzKI3/1ZU/I0EnjEOyDy9rvyY91+PJlt2xrhinonwJ9x0S1xH8DUCrs7YT
eIxlhaexNZjInPwdOfsUmzsTiJ/2dv6z5nlcxlvVAe/ZDCS66I9cnP84+rXt208nze/IKpCd4WsL
pmTQj2uXi1RuuO0lp8sPyzmwSaF9pBbo0qFj3TfFgASFekFV0ZhrNgdSrdaRQqHWehuS1ZFsB9KL
EJkVpw4/5QZZ1CuhfmTbttsM0Vqbf/SqTYLWts1dp3jxrMl/hw1U7KW8YmOmsWiU8QvzHXXFwnC4
eLlx+rol+p+2j6Uvbq4jeOjgt9NwGOWQvdn4LHcDprGIJazHRh+D+dv5fJqihPkzy9G3OcMz0PYO
6ZFP+RfqPWMoogCSL/BQHgTQEvG2T0DZ7Ko4xBH+pJUwglfbIev5IJP02BixZgEdw63oQSwiM9ta
iZLbuO9fyTBRAZXg+c436+gaqzwg8uulyMO3BR3Hlp4/fy/FdOuFY1wjno3xqt33U+OaK+ldfQ4C
7rLlQ6ad+T5n1DlQnLCfsUwe7XWInxzuX4AgF3tH543jprArZsRJgBWZ4jDH5qs/JrtRoHoCA00D
S7rQUGlCO64CPvAkEIc/iW9cyXg6adpagYHeJz5vSF/TkFNVRJE+ClGx/mTT84SKI68Hwo8c805F
BT/1BBATlwbl22UTYU4xLZ5hWCgVQ9quAw4IaF/MWFCjt8UKA8Ph/B6GLxgo3BwR/hkDzbJdgpiJ
NoXD7+QmbR8LI2IaX3Z96xnnOrH+otvsT530QfkUO9mUYKkQ6TZzMOBFlc9NzgVharwl1VyeWaSu
Kg+9jaRKeY8WcSdrOrTntFBb8k3MgFbpQ27n3Ul71nWxu3Kf0U8tVXhAiUq1FBataHR/16NXb4e2
P8XAhpvWAN+pHekFaWfkoElGMPthfTBoGyZgXm/n0vqM+EXzjdAojjr9jpVnaw20wyQpnqc2GQkF
wi0SSlIOVll/4br/gBbtw6X9RXnOdrFpJENEBDyUvYjIG46mv+b+8tRebzjheyCY/MLi0mKXNgHY
fMJh05RwC8ZNn6VlqDboPvec9RflQe6Y/bwuJ81FjeFdVw01CMr/Loz+ThdXufM9ouWd6CE38cZJ
gnHb5NgvoPz4OwIungXMpf3kRCwYRtGychju8Tfw2w8X88gacVE23cRDJtVpQqe5jT0f+abiQZXR
3mcrAvegXpC8Ih3Ik5r7W9v7XM/tUStsfE0njrYiFIP0zk1OmuqmzswtqSq80JohjIK3tw5d7GxP
v8eZE6f5B8hB4naiqtk2YeiIArHr9uLUdOghTne3owZtdifiUJsWQFM5uXfwkukXTckRr/FAyp1r
gAUlAv1HNqyiPZtvBJsdEB0DKK9gus+yhYcJ14SmjTSLUxfouqCh3GFnHi0MjLk174j5j55L49MK
1d+qs2jjXVz2CwNh7TQ7zgNZWdfZRLFg6OklxDOXTZU8ChNUwZmRZniuNR4JEP8k8N/cY7nBJOgW
m6W+2hplZZwsRhDSX4/WI34kj0BullAQUm9807fJWA3JbkwS/0oz5NSsvyQFCcd5kx1wknYU/5g7
y3PKTezB9Q+EwwsfwemEUS1Ayx7gzr4QT/Xs9aCdypzY8bx30u3nrVHkCZMcL+kgLDLlbn3ue+x2
U7STSzltzHq5oxraZDakRliFz7GzoCyrkLaTlI8tqEeiSxGWzebfGYEySBQvu+aQzyiRGEMDE4Lw
EHrpC9KOAPF+4Hoi3xD98erJ0d925Yh20VyekHtS+Juw/dNG9WTX1qs9mC8O3CFpgN9YFalLi8eT
U+vLEttw1zxjzgUN9GMf50/gVb+aVsHyTQV5xA6bAQGq2VrsqA+4MZFuzeXFMZL32EwRVLn6nJTx
34YcIQBfeGk3Jjy9N7+nZP7XUP021cC9fbnQb8ioZw8N4cglXd9DSPGuqrArhDjizn41Xm0ZjQdC
hF+N4tPBL1A5mb21YuRJmSZbMZ6QvaKuS9BaxW+laCmZJiiOUTdXxBl0VFdY4bs3Sp+Jm0pFVL6z
+xULY8K9n352Y6gvkRD/jnN5xW1fQZpbR2rSx8AlqjmQoUfcf8EYA0IYgJMzISwxzc4STzJz8FZ4
87S16LfMj4UxuycJRN5Rcr7DSmVvFeInz3dQUddk0y8xsW7LJLZTxYBPXzSVuOWA2Jj7oZjQu7kG
WIAcqH6c7BfCKBEGk6FzpjEG2sUIiZopyQv2mtMUk88AM1wYvL72YJg71Cp4KcOR8a30Jxo+XWTR
+YHe6Go2WZPi8eo0Wb+3HBxDnWngtV3OwjCLI/QJwCgeFhDP6rSMwDhVHFIsUoL7Kp9knzDFoNkO
DmYPrzi467Wq8vi97xnIfEdk+0FN4pxp8+4WRI+PzlFE+XSewCp37qPRjXWg4We2C1bLpPY9ZkuC
ZwX9nLXiTrbzwObJYHRD/4CJ1DnYHNYCdX9ag05ozP7DE5PCSzf3jBMJUQkx3ATYF/Bu3TEvmYYI
CGriYs1jDF8Y+mmW7ukISAaiC0GTut7BT5A29OMuAie+Mz04lLlCy6E1mEbA3s6GPq7+kE5pIGue
/4wtu5/foxTohPG+JDZ6NZuf1MJbu3HxojGRbv165BWEm7cMAF2yoKCP/uYTnjwaVwdWWCpwEKVv
mkpVIHa1XovDab5Ny4FCYNANc0mOS9Lz5aKFmavD2djFnTgbrve7BdczySG4OqV1CuOyeXATTnYV
d/iiAOyCOkUBZeEK6ess3CnJc94I02Nc9TVrtXE0LOM5lCGKhkhIzMcLQ0a32nN+/iiw0ECZK4wa
7jI+QVaNbKM4eOT6x8+H/PytsqbqTAEM4kwu7vV9fu3+z0ehAGMGBUvelbgnkjFmats2k58f05C0
eSNZVKA6lJOOLl6FR1Ubop4Bpsklli4zz039MReDE8StNwW1Ml5UCaFpt2Qk04+K+nr6UwrHv1Tz
lZOPlUIS5NxpHRQSRQ1BjSB8jWw23oRpCQEkoqWF6RoPh+QnpdOrTqKHuvOo783bi7vWMXTlEgB7
Nuc0jZ6UysfLBFNQlQxUynOOiHgItjNOMRa+N7PIfYA7zw9kSXW2Du1vB/elctxk63aYLuWoMAgM
A1aQ6U3PDQyqsVre0SpJrEsnTr7t2AwTjTwCzM+V2Le87upnT1Ws+RqiO+UtFgG2e5uaOfNbIPTY
EZmMm7eYv2O3Ha+Wmj/d2o9PreghQScG2cRCEZEazerpajC69VhV5ZpsmDwNhjffS7xWTmkb0PWK
cCsjHoK61+BUUK46Wr5B3geuEDXvszp8Iih2v7jypXcpZyAx8nlJBraq0WlZWMU/Mhyjg+HEGgdS
yrOBFlm/T02UQ0B3Nvgzu5C3HzQn+JQiMscL/DARXYXl1UEV4E8PvnAY0cb4Jvr4N5l95Rktc3H+
+ZvSloJY9erkkMrx4krHx7+32o3+81fDxeTJNoq6e71Sf95jYvD/nw+yWhuJlSSF4ufS/blqfz7w
v/9Mxui5Iahh/3Pt/vcK97Er5Rvp3RQuuP9c2M16qc89jQmrhdA4qF4cft6GO+1qRstfUaBeLBgh
WIf5o7Cp4mUefbMaLltZmQ194WkXNMlA8W5W0i5RHbN0gQ0hVTVfyCSmgj3gJOJ5chdZDypSvlJI
FiYwjVLuYBw6fOjx71qAivMDl4wdVbu1aioJhlHsElqhKzHJ82jM8dZNp13srXXE+fK3rkUPhgXx
sCzI0fN+25a3qJ/nx8jHlyY5CYLYqMiZBceby49ZI6jTROOkIo2RDD3ao/ricrWpaM8YzXSpXrJU
//LGe27m7EELSX+lFW+oPYZ8jW0K5Ro6qWXk3WNl9cdVT6cU3CH1NPRmzg21knjiZuNcrKRN38aw
+5JbIXPODKjRbO1JE3rz+7DBYYcodGr37lSU9B+/mEJ9cytZXFcEk+ALu7g9fqImtF9K0ytoEuqr
QI3+0aIrhyBzRnnBFOlKSEAUBExcYBTjiHV/oIwdvqlgCoML2EKU7yI7DJ+/LPhZVMw1Kb8mVYoG
mtV+XCBXygXUWXX2frQ15AJ6220j4nCjSBXbTJ7YEwBuHNp5XyZJdvNnny2NOqewrNHM5K+5Ln/P
eV88j9kRDIqUCTTHF3cwvoumGZgO8bZ4bopTEUxh4Etcu4LPsuYC6UW3U3ouQdFNAvBqZe7rAiID
i01ybKbShtE0Tl0/DjvPcR+ysgPiCRWTXukH1QAh5/w/rs5kuXFkS6JfBDMAgXFLcCYlap42MCmz
hAACc2D++j7I7lVvyupVpj1RJAjc8Ot+fDAZGYbhOFJYQVQJE9g8sxSo3Pbo0/sx6pQHQazu+PL/
Ek7CER1n79PSLZsm+wwWbrVIsF7IaagPyT8E1ZwTjeDhN5Scl8h1cs9ps5psgJnu2AWdkRrFZjCr
xz4UWMfMmR4rblHAvP6LYTOIFtN4MgT3aVKbkdMeLMt79YI/valvtmJMocYu2HQapndPqtQR8ykv
aWpPO4AciNgaLKVxsHziOxMqkueTk+4pCN0Xz1OvPwOzqA5cmDB/WfSxG8ByjwkKa07aP/upeMus
zt16uv2JFaeHIuTSNf2gvkdppg/8OxCT3HRm2h0TjzF6bO6reVQ7G6HmaMtvbn0rm56AE28Api62
GAnF0upChUFy9CEXWlHixwQHRsYeIborj9IbwVm5NldugQUER+XlzlZb2Pla9HrobF11VnlQnv/9
zwVrNK+9X3NtLGIMzz5Dh7PPXj7b58FzYJaFLQ02wPfVXMy72qGX2FDuIbfSnIDRiBtG8+pGZrGz
w0h0JKEDdaG7TcMkD9NcYaTCkUEwlzMzf28ynCOBM0xt3cKLUZjUUi88dtBbzN9KoDbbdra3CsUu
n+Rzdhiq9G7q/BDjXspck7gfDtCNfVtDVAxDg8iexe8eDKh3wOWGqKoZCbgLEpaFHvHvJzitD5mf
DY0xT91ZeUTYOGz24bH1oc/UNW7/vDW2DvlZQBXhWsLjc1EMiXGriCrNXTCepJlN+1D76b7k63CQ
AqGgfnHdBJmZ5KqpsoQ6uioqWwIZXeoy+7djcLIK86svhluql/ElN4xPNadfdtjFPAjhm+R2fXMZ
TpgEWYMbsrpvW+/NVv4TDzW2H2yOtrlvMZsydnImZrgm9CC3/Vy84F08ZbiIX5MEY0YypQeUwHen
yatj43If90JJLm3w/U0Jf4FVIaEqJ+2irCE3KDUIn5GA3Dhzzpe/PVkMnH4cNbNmDfulzDMwpDgO
pXcZiRRI7fMXqSkWLFZIgqJtSZtXN4Av56wJjoPneWvzldgG1OuqgADu/OMW/T1Qi/riNvy6rt8/
h1VKH3c7voSy4oDiDPU+Lj1xIFPJ+QteDreyUVw1IBmEIVBmia+hKk7lo8Q7nPj1zcz0vliMmraE
5Lcoed4DtT0wQjwL28U7EEKgkYzQRqh/KV0LYTymz2pYzpPop122ZMg20sbFEbYUUZO4MpZg79Ua
3vqkznPGYCJaFyQkWS4Wqy8sQTJeRfhtQxLhJtS+NUmGTddlFU2HoKfdhrQTUBEj6K2LMjhV5mpI
yKhu5xxvG1gd0kp+lh5dMXxampyMISZ23nkB+cN5CZQqV6TvS6jNi1XHHaS/p9JuF2wlw2MxuNYm
N0x8BXNHaIdBv1PAY2eOLS6EPx6D1r6NvQfpNOjrUOm8JfuPcB/WtZQoQzDsHDE+2rXxLbJka5O/
nrW8l4CUzVmDcrA4djhO/0r01Vs8lk0VlkQ1/C5l+JGO3X2S6VNDSXpYtpdm6e79jC9WT1CClBDw
Bqzt7OE4f4DjeyTE3UaOr+aNcKtf2z72oT7HtrrPXFA8C0uBbZ8AqZ+ruyLu7O28bENvkNt0dWwC
46EUbjkEomZIrTB1ub39XM7LYwzFJSu+FxaWpfDavYjx68bQpLObCuNhizZ3VQm6gqxJ0gckdqPK
9nc8ckE19M5WBfPPYle3KY0vpbTzXT/41K2Y92Y862NhzDe8qYDOZL0xxuHqE4ZmimcdBxsjwziU
BBymqNL0UBYnG2xFSjDRCd1HTpxGb/F2zM2HKAYEKamuzZi/IZCu+WTvLTPqZKf7lqIl5tTKIbg1
a9KvWf+YmwGwS3LhZcYbKd3xrczJJQW5eiXNdS1SY9rF/fwHfNWnZdvXMWO3aWTWU8KKektD3ofb
gGqxQflM2txLw9Vgeg1zYw1UeChl7ydw8tzW0DEUcUl2D5AarKOivCqKi/uy8woQhskd4t9bynSR
Up0JD62/mdUumJ3V/pVHdqteJcpbhGxyLcs1UTm026rq3wpEcxLxYkOm+l7pZBeSKBVt/YEdmtUF
N+4dCuV+UJ48jZbFvjk/2hXLCizwvccaLlasBwevvSfX8B9jZUNgeszZdCIVl65F5gQWWC/42W4v
BvZc2Q17fRszL9n8xShhyq8pQyod+4/bkmavuPkOfQfXPInFpoNG+s8AhVTppPdThm8R+xI4KI2F
TrajdT+zATYseWuHnhgRdsTdAqEdGKK1z7I1g9OWyS6ZmoIcgSV3ROhJ7HErYa6ziOhSSYAapYqN
ouUapV9vK206J4/lemZyJlwq5jgsL9w+TOtByFZc0ibt92VAUY8pLJ87+WKyw2eVV0qL7HOZwqXW
PHICNBvSLbtkxEVh4GbPg1NQ9Tgu3Zz53LLveT5iYYhxERgIX6gwfJ1SGrWmysDZk75NJk5RoyXh
w7S8GX1unyFpQls3t7q6meWU7mKnwNuXhbiwkJwtfZxDye9QWg+JiRPTH2IWCj6bfIcJOIQ53fVz
EHkTyQ+Ql1waSxX1s/FfjRS0q+nkaxrpU0PBZrzg5rCFAvlh+dNznznHaqVhNJrbsJ3Yv2OR/45J
W/0AFk83c2XcV0Y1sUw5zzrLojD/gunAwM7GYNORZO2LHWtdFHa8lZyOotQzzUutl3rXZ8OWZTHG
TOe5CxNx7jnVZmOMihQ7kVvkXpSzDEst/HEzGD587Rs9AToyx393Dn+X+tbNtXlnyzndatu/Tr5A
oM9HPLkz5zNYAgzyaVCx8kXpYbXMabmV/q4x8g+RL6ehRgwmucEB65+DUMr3BTbBYfKMqx3a2Snt
fjPH8y5Yxa2TrILHuI6zfdCRspFjsQ8m60RoJt4tVq22eADA+M7VFjsCRgAjh/4onpswp1+4Unth
Jj9C2s9NNTHO4cl+dgtQUFZr4L79RxNqQsXiWmFHFgWLGL4OXaXa+2nK7lJOQ5XwJ0r7HLr9LMgA
7HrmJb16lsFlFQY4noIZ0o/lvlWzCdQtdYxItaRe49RAK+rv42TI9sUkMNG3ARbVI2lPTpH8wKgY
RBOFLQbv+LVZgdbaMN4oTCw2KMpvZbxaN3Cx5KwJAW8M61pzX+YhThI20riYWo59mWSbp7ceU+m2
4vHPXJryCtcfBRDoOPNFozjxaoma54PdxsdOub9u8TLZBisCSIotmiXyPqF8TnxhUr0giHz4JQyr
ZD1pgfuLlPthJyYNhAzgjax3CjZFZHNe29i5JSLol5+iw21I28Le4oPWg4eZIu1/AM/BmdTbLIOl
NMUNrkMOQWbbPSxFeiq085wa9bsVSAevkMS6nqEEUdHnEH+wodctjbPPOM54tL8QccC4wSG2286Y
SM5Zws28ZJE716yXg/KzVLzZIVwes71mMBAWv/g0TZp79YARilMbo4d8N3Eyn4300EItBcASwuwp
6pMrfkXPzj+vWDhVwuN7ujREKutpCxLhOBZYPhwvdlA+iQdUofngkEHARVw89G0gt0MnLm2ZPUlv
foQQ9VSR1dy4hv4oUs4EE0bRzjnPqZ3sLdPe9AIyVwpUyFtLKjrneZ2WsokW0KQkoZcYWbcLQkzU
dWyddXnQjdVEbdFcOup1qR790NwoYt8lwZ6Cf2r9XS8h2aeiYhmGpNin+Xvb8zwzbIcJeeAg7YPY
5rlDvcp3Lv9JXCrEoFB8UezwtwmHOwxs5Le70D3GzRuX/LZazOrCCS3g9JhAQsEGbdAWE8vXOkc+
WxOCjPP9M5W5d+vroYWbE28wnDnbQa0vS4C2WJrTjsGDa/YrGY3/MBVuMYt7B8N2PyVG2GM7xT54
KFRAZmT0gPGomjCMpum5wlV56NVI3EVVHzmmOadmOpwZwwnHetm+b4K1FIDqElnorTOTfbGG7FHU
9RdGkKCtv2ef4OMARUTW18rBDKwEESjF16rDT27FhzmV9d4yXHvTjGmyrSEBhKE4j6n1wIoNNuCC
xE5QnmBp0FZY/mFHTIxSnUZEdycPVdlHlSuy/WR5rJqIzDbu8p9Dhc6xI0Q3+NOBJP1/jm28SWkz
XQ0xM4k9gIRwinc5Pit7JNnXygLnTbuzqMyJ4Of957usUBvQ/9jb3ya7hzsytj+ldC5DU/zJyLRh
utlb7URWsomoDqRnhtfbZv77CuMibWFzey0WG15ZOGB4XfDicoZjM99sW/cpH+AxhC0FZDk1Kwgx
zaopsbUFjRgN2ZifkDV5nsc4SltWaizt5D5WaGcAYR8pWMJFV8efKtbEwcuZgzSxE+LmSAkZMQeu
Ja45zDRT+0U3icV+PXmvEKEjII53FiaznZwJdeCHYIU24TCdjXFvds1TkLFdHEDssNtL6w0W/L9h
lpBebpMrZLHfNkjuFaVShNAxNC0Ay/ZyYMXQTu7WFZqVoFEtBKSKbVq6fzDI6f3sBjQbH4xmIYXt
dPXeTK7/LuFpGF5r0V8zg9t8PfhIb+jKPcubscCptsadasYtAjTN9KDJOwUGp61mLM9lKF/b0vrT
ixjDb0Vkr8eQTJKSo5LfGFth4iYzyEezia0fmRPPJSlOutjEFu7IT5rI1e/pcFf/KXwyX/PADxaK
Y7ib4cnpvJINkNoVVafu5czaPyn9KvLoYU0bfHwhtx6d5zkZTBJoZpGWUR4/GQud6ByTcfeS9MYl
+Yv8oqPCGonOFWA9arwlVB5jqEMSMUaXw1mIy7pb5ruFUMQxnz6HwnlYYhFHyRjLvdv7F1a+WHA9
73mZOG2NzBIcvqsjOsJu6DjuOuxOsbBBKZ6+nBGTiTRg8rnNo+Erf8el5OxgKC1bnVfjpsuq+zGf
PsZyzXPhIzNEvUMSbXYWROCtDDhd27W4tzkk9aZf3iZhtJB8tuPwO1beY2PPL6YQpzT2X11w94Vj
wsQLzso2Lgmhnr3bOWKjVBSoMGVUtaN2hDgKHBRbVi+SvRimP4EOyAL+mpP9Mon0hfmcX1ck535R
323HzaExupdw6E5Jj9gW+j9LAEV2LKsfly7oIggXJnjeU93ab4XFZ6sVK2RNbPKIWZG4MdpXjPI5
tBDKTENvix7yOxNxY58smyebtzA9uvXk7rXh8kkRcfQC9zsfB/NQA6jEdEBdkP9AQOJqgWvepSPH
oRSDyFgoC2hCdccb6V7nxkDF4Rx5cAqygLhMx5hkXj3DZjWIaJ5dmf71hfibS3M5oMPY28wHVjMZ
T73lAequGhElNl5MPybV59OQbqjEPHkmCYk8739CG4tiXPGKkKKRu5c/9kTamQcIlDg33tvTLAmG
EpwzJvOYDeS4SVUXWw5DvJ7QuJVxZjLWLepJe4V6Mei89OcRcMZpHE3vgprBly4amLGvcVV/BXPf
nVK3nB8snFSxDPNdLsM/XvI1NIKtycYlZ3vKR3zFegRhZvlOtHjjb+jtdVljPTWKM3YvlLZZFBEq
B8GzeKGNJoxf4iWgAWR6EFaRPYuK81HcEGpfipyPBkQG4oBZ7oIBeIxU9MvW6Pg5ARpOx++JTPCk
+Fqd3NxhlTjJgrGWAwtmJmvnhsiYiV5+E8IfXTJTmBbxDMOL47pMyZqlSxtz6A+yb/AM8mTliBLE
yxWAIt8jblXZF3igMHq8hqK/uHm2Lb7kZWFfqrKmswJxeQma+xaSZewxpus3IPs8siTcWNtlumYV
BNnLJxkqPpe0iLF0wcwwK4QlbQcX1uXmsTT1JdZFeRfGOG3mynS3pYFkN6q+PlNCGkGIxrkjGGhB
lkRNQZ7WL3KUw+Hdm4KX0G0gWVHzRowo/THjkdTSUEIB4KoK2gKzkhbJYarxZIbJeZz8itKU6qCa
Zg3ziV9MgBwDWXZCWk6gK61B8WT8CAocF3RzY8qvGw6rvgatu1pArJy7RLOfOFJeZSas4xK1bpld
lW2+BRjrNn5dpDxF7G7rldlxUH6x7UQJe7Bz3+d/qaOkIofPgnNxcOYQtwTNzMEKld3ceX6Ikqib
41QQl6l8BtOZxKeZY8H3xx1eZJe4efZCbJtjc0s2qSlPoBKe6hCWR6IBpAGce7fEyFwfI66zj8ck
UwTd5rdBJ8PFNRH+iUO2ODkHORFSN8i3YZPG8tQPtbeFYY3nr8kvAazSo8btg01bFhAj7avuZQHg
VaeAc8WBrQ6z5NRz9n8rKvgkEO3PZYmqpHo4i6S0UeNWbMES59Eks2Bj5vGnMEY+zzr4TEJyFl3R
SnL58YKAYX7Jyna2wVDepa1/AW3noccjqTA7dy8Kw+Czq3Zj6qBltmxTw4qDM2bDX9vAsckDm9E9
K1yC63H6OVPBlpnDYzWIq90sF5wSn0MuaFIrXFDUPJlwFXNj0jg7Fbl2QGpPSz+Ph1ifnEziNBo+
Zx+XihPE485laeUavEWqqek7Xfx+lyTzo+s0QTQSAkAAPjZtR8LEHd7w1f9ZAIxzYiCP6xsoeCz9
GApSse96EZxppclZt6bXINHkKnjclKml8LqFZ5ag3qGkTyxOMnOXBYplgYI4pJmWL2oqP4D87Czs
WScMGGe/df3HYXiZBorbCxU+YLoHpt3B7AtnfSjTvryxHrzTVfsRxygilVbFruiWl6Am7LW07rxB
HGK7Pk3eyZkZIzAhH1PMN9G6L8Za7fZZAM90gviR4NWj/Pdu0IQHhKwiipjVBezCjx9W83lw7Dmy
DXzJjG+0nJTS3c59YLMsao66TeW1zeZL4hnTOfNASQqDbY3rmke7J4xSVwb88xBnWBJml6KaNUUT
XInYO60odBrSKSUeBjM/sIV56sblg0trOlqZdU5auzyIjkNE4WTWXSdYSUiczBvls96HQ/Ona3DG
moLBoSyfLExLZ6J9+RGjJnAxe11UJmAGkdREYjO8pANS27xo2B3gM5Rvv2m4rb0DSwEum2bDyOTR
YKgrh4kwHiwvTtwi3Q457C/XWR1qWPFSNBiIO2sFQGASj2xYQ8/pynXqo6Bl5VvjgvYpORWzIVnS
FM7FGX/GjJS/Qrxjq+k85q0+yoL/R0ffBQ69TawvMy4GjCeDj1XCR4E9dviCdxjY98w+9aVuSP2E
sfoonInLWFAUDAki3aecK5FRpnORINWPmJu4M38G3fJZu54+FF3wawBwgvvsVPvM8i+y4HHN/mwL
4w0WdkEm0/2pU4IxQQhOtmzkdXRMmn5RJcBjQMXtWZzhOvXR7Zyl2E+K1wqcy78vc2hqU9Y+tmjQ
BBBsZPdhWU8SEvcBft5HOULtDzuPNtDKueQt8i8+bE6aPcRjwlD0cqTFufEzcaH8R7gZaIxO/RHZ
LG+2hwLdFcg8DfPUVs/ctDWt5IewrAna1byXOMS8Sz2GqwxG3w8UJgiKykGKnA+1V+J5hVzOzRBb
XqZppUnSk046+SfzmMR7976PEweIS3hZEhMXsV+uvDuo4zGNgaE9y03WkWlj1UFyjPkZtc/29n/D
Dqs0wTy4+Bg5TcWTiU1nlTXfXRgo2s8xnvv4OUV/YNuAyNGJP6Leg1VfUDHUZ2LZX/NgSsanhjWt
JBFQBkdjGR5VBpFd+/bnbPbLrom5p5Nh3bsMgmQTUC3U5HyGZN7oRkjemr4BaWz1T4yuwE6yFbo0
UgQU8/0aB8X4ouwXPm2PtyG88ICNnCVuYKvzUJ1JrvV2BXEpBadNoHXbhZQYZB6+AD9k6vY0LICe
p4BNlnmnlXipJBe3O9jQmAZwejOAtcYBuQkW7we21cNseL+zUxhn7asMyg2vKafPnSOgdK+uFXx5
VXpsmyHeSTezIwMBeeYa2bqVXJWhptgPtf5JZ3Mr1sNvPnK00K58aXRIx6KLj4l5ZY8BqkMtNSw2
odZ2MqTYpwR/sTUZ8BXYb9dgO65z0P8YoJWIQXpbfwClo5P+GE/cHVPsi1qzyg1L47fv6jsJI/+A
t/aWVGLa9lMIa7EsHgLga7AT6ZvisBxOs71NVEMdMi0SbGma8GARKkvbLuMkK/8uWGn62RxvKg2i
JlPNHj3jJ4iDKkptzrhthyIl8kxgNdyrnjQ0ya7+rGDWMBx1rKKa4cenOurSOuJhDrwxAhy1I0zC
U8bg68eJ4Ye23nNrQdAgbWICxe6hUMqclHhvHuxkLveZ7V2gkN2qGOBhEfZw6eAmBEF3sEfXjooY
VAQ8VTBvveZdzPKXevGqHffhx64ybqvd1kt4SjojQuHkJf+hwxYdrA3LfR3LllGUZVY5hvLsooBS
h802kfyvhQWim9EIRkL7TvOQojwfS+75ixv8tfAEgnHzD/RAYcYLgbQXMe5hFsGEOXwAmz4NEYk5
XiqXFmE2v+DxFmz+KnyfpZte+R1Ggs5Bxhdpm6XCP2UzFignBZvgFXcmOOEjaYOHPvbMS2EHr5hm
CXE4I99DBDAnO6tKXIlScjqm768ZKsz8CWv80L92RX0dLcfbDuAfCaaRtPXqEq4BKk7lFzNvgnXv
huwwSc1PMSeTjLrvxh3ODU7GMFuPlElv3tdLgvJcjd8p2IE3V3HYKWwI0pLikImI6jbARWuOFdlU
V087+NtrXIshny971JL7R/bwVikK0hs0bm6Cq7myxfMiGdDZ8Zq3lcB6QSsNN02MISDjSXcIw2k3
tcHHOKlpx3H+MWkYJMO4fZrc9pvjMtQn22e+r+8DAwCP1NVLEPp8oBlpG/lslRXOQ8Pch4AS+HDR
3ksaDJwBC4dPf4Bj8QEXfXNbcHJvtURjx/b5XJo+30hn+oWZQwXhQsuwS8oD8/vqvsDEltX7hl4s
kbHS0gIaQ9ffWcsAsgdomJUmL6EV3nlW4B8H6R/DcXkeQKCi2gdkaaX+q3G+Iwa11l7Bolb99JVx
BLnL/AzpmPnu1Lv1CUTSDYP0uBvrAHw5XIUm5ba2FPqKWDFuZLjcmtrJtu3i/IZT9RKvwWV0gWKF
8Ny06f60wxRZc/4+9urTd6W3kdci5hMJjPS3t2eiOWsHvGPctdJ4M8fllSis2k/TOqBXCPKOxIaR
2E/2DAModeu/wO4DNkr9rjPaB6YS6LhrcFPr8dp7fADYHd/9hkOuNZwctkUoJ1yM75Mcjvao3GjO
cc2zeaYSnhczBC0TgkvBMh0dZqJuDWB0ozafULtaj92sP56m3Ka2Us4HwutsUqjBRf28TPWXbUl9
oH7Oiaj9HDZxSZCkEaK+DKhhMR/vDuDtjwx9EfUdEaZpHLix82iXbYgvCNr7zg40jEeWX6xtv3Pe
Sa3c97bZmxKBwAmIlnYlAPOqJh5QKaKLS1tz0BiAcxcP9WD8dkZu7uba7I6VI187z+svmH5QcuOL
4bs7Iw3ZhM7uSGy8eSScSUNGSxzn0K0sx3F9L5jnfaqFgsRVp8V3CMiTa7JsyuTxkdABikmU1N0p
5vmyyXLoy5Zy0ZGSdl+t7Uf5DEIiYxudJDaHjvwmrGHPN8HHUmvSg+GYNzks3MRalR1WfTfQLqeR
nynH3L0Qtt7E964vuoOD5MDR2VqOnaGfMPvz8OpjHAMzDTKAhaO49SHLMTd6Ng++SfeXXCcWbbX6
71gsN7eZJaeADyXr6i608f8b+UPoqnsWHZSz8ljCzfpiDQFas3nvxGwQFH3w+5zuF1FdNamvJbMP
ipPMkNVY2EQdlQyuhk8mW/Te2Zf6aQC22sQAHry+flXV8J63YtlbDj5fo36rPYxmIv8yJmAuTv3e
+ejQy9QfIUOaIcS52kG4q+oQP1h1XLIOvxVl3sgc06R2wXTT+UI5LajxzvIhlkoE8DUgmsUd4dFU
vgQ4RMhEYytCvuBe+o1Ux+l8mjqO7jwDywDIc8A+y7j2vfXrhf0O4GKBhFW/ZD4XPFvhHYLYn8Aj
H4RBu6jiD2NFkik9n2Z7oJdlpAeFODP+uJhfPHRSZ0t66YK1ZbbKDu+d3I1T817OEC2KfHjHswOV
LD7gKz0q/goTbQ8PipoiVqA4+ZXns03La28X9jwB4oxrLrfUwstmGWx7gr9WJftWY7n13RtUgW0X
HKw6vHYpUDYjsK5f+M6ryA5oo0kaRX5m4couVwcEyQ7uE+1XhR09JXkSsYTE2Rn3D6oMH4PJNo9W
+RnHEyXxxrPHqqrOUfGVqn+EyCaOzHgHxsnKol67zB/D+N2XE7OMNz/1LF9UHRJkUdN/tt8/mfiJ
BsskTZ+m9f048ilbnHgi33d/8aTBQUBdLFUDG8NK7ixvKHdl5j/QzeAig5hnFSRwBUkLIQYLvqBJ
6c1RRg4NNuV5LiqmyNg5O154yBeQ5ArbAOu4X5hWnzqOr2ixnGBwsiwceCBgEhrkYLLECGxdfKWW
691UjnHwzfbHdtSeTqKtFz4H/VRFflG+jmtI1nVLvm1edZhicsNK/809vqQD7WVgAN5L52lKq7PB
0LGxF+vLTFPn1ApFxYSNnusSznWaN0LCdDI1dKWVYbkdKAdD6rA3qXFxBd4LNJX3JgNF33QlN6wf
nSCCQ0a/meppWLh/pARUN0Y1k78fwCRKzCOp/BRZ9+ZVzbaimluVPLh9JrtNNtHOlQYI8cPNSC9+
MdmMOnN+rMw7MC83Wbuf06wpyHRbMqDVSzW5P+QAvg2LkS4nzgxwDqC+Xj/UrE9eEiuEabSXFWcN
gAvfeZWnwLtaIo1p8WIPtIZoYkvZbFm3ZEiOfonxvM3IqYiVlFKXxDJc4kddkrzIihDZ7PhI5wD2
2Fy/2BblaLaiMiLDU7F45Su5v/Xt+TD5wp1G5SOWLWskpEEX7+K7KlC/3dDZu96JE77a7r56NzIM
Pkbas6GDOD7YMKtrZo4Au1O5iL8uUhBNmyQlrOIzgTpvSONvL8YzfUYD7lz0czLFu7hO70OPxebi
b8BR+/8+Q3BoD9Ltxkv3OUyty90ZLR1FEfuRegjm/EkrE9EAm7zdqJ3o0HnygjYsa7nPuUdHs+xO
1mC9IiMiPonlWrvDQcbojH7AMhJHjVUsW5slzaZJhmqbWwiPCZdC1ROI9707txkYEKaW00pzsykj
zB08Ebx3mXPWTb33sHD3Bcsg9m2YjLuJ1Yf5s8T/Af1hPAq7hpTAX+AFL4LioH3b1icMi1E6OkDC
vGOx5GgAsrmnFIKYudU+CumdVtUh9eDol4yYTd/fsyrjQusZNmTxn985d3O39l+U/SngfCqCyDGb
O40rvEpsCsA6/zj299bo3c+LOLQGwwrIgg2lcJhnNI0idXVfedWtsGaSpDGQ/CF+WJTHwQZPLAZl
WNmuOMtVI/S74+Dj0bMtqkfS1ZpUNnzSvmX/N0usnbZPsFbtpiL99PLlBvljpz2srlZY8zWBeNlw
emGn5G2GjvOFy27EUswqgCF4NArset17amL5awXJBwKTG4EvkKjn+JTDFS8doGzrlzA2lpth0n2F
jGLG/RkIcYhvbDr2LOryxL4xJw0800eXyFV4bWK+Z8vqr0gReZ0GvwI2Iiuxzxy3b7DhgO/1z23I
2IQa/3ds6263CPaXGhl/p7xu15nzLbAx1k0Z5yQySFEskr+DRb/CMkUpbJEU/5I9429iCXqD4xLp
hr6MYerh8D4M2EKpPbE4cYCXcFKTVffyKxajYJ81q21R9RQ4deVX5rj0mNs/so1f4/jCHEVlcAjq
kOYiYSLEAU5fCuuiFW+AI58m0+eZbOBwjU3xOsfDyap+Bz4Pdjbc9Yyl+Mptfezr1RjtLc4ekZ7l
aJIOGK4VFS59dye0TbuFB2pLyekPP4ldP/2OIYuIMRvEuXEop+jr5EhtV0Rh9bgbBD9V1TqiRSQ5
9j2fjl9xhKzjy7haoQhh4lCg4Z02qYOFSEth4Z21BndNlDA7U2DegvDRHBjRmuRb9gyJ9AfS8uCJ
X0z+R69OsLfxA4wQEk8vALavdQNgoyzoDKkGn+ASGJpJPbkKacmyD6AMrFwAnW3BzivHJd0ivQul
j29rSquRl+pff1cTnuI01HtQBKyMVcVKFz/fEbvP1WjpyRGB9UqScdpnBGPnmIKivJYP0xRaUdkv
zO005EXxWPyMaFXbpEAvoxZza7Wrq2sFGBtwJjbawmdt1vUHeQ7zHLBLMSdKxXpG1Z3Ty/IO7X8R
lK1oXX3V5mif2L9ILFqgBHCEz+wjvJzK3dY7F9LUd52tuzPdXgcfU+ydHcM3KLW5BknWP80hGUbr
RXscdFqetdGU5//9t08GaHkeOH1Ap+G//vsHr6RDvxfetjZqMG9vXNicxRYP2l9uvFWlkX/29NyC
G66MJyMmGznQqH3n+1TRLHXLcgNdday9mQcAz8815vs0sn6KVC6ND1Prj8QQyS9xHQTyJSHhqdSj
rcFhmVoQGGaMdPJOvZUcyrZZ2PYPZtMVh4RfC92JKxySTsyvm7kHChOhMKQW64EOEWRpMhtbmz1d
grr7v39kSk2Xf/8tGS6sIYPzvz/LquC5wsx++H9//d8fuv9D1Hksx420S/SJEAFvtmzv2HRNt0FQ
pIiCrYJH4en/A03EvRvFaEYjUWygTH6ZJ/sqPIrm/P+/S8i2fiJOTVxcRy0ZvY6FD3tDxXD0xGke
Jtn//WD1PoiZsNq7TuGchiG0//vBX37aFnmBV5T7HorsWzlSkfXv3//7tcmYhGjtYfQuBmXjwuof
dUOy0XAeIoMpSqz0IYSdsOsrYIvgQic+0hm4VRtycYNoKLgXsfWXcHJjOhAsm+H9PHvHtC78Y2fa
fyKXJy/FoXIUXFgx+sHpPMoGhawgO7JWdBZ74KcodMFOv0QI6Dmrjv/+yfovURCtA0BNe+BT7VFY
TnvU5AuO/35aNl2xR54FMla2x3H5FXXE2h3M9H9lQTuxJwvGFTJnu5jwrYQxObuC0aP2H3VMpgML
mSCPZLensf2l+D4+zV23vEOUgDl8IZG81LKFfRemYJ5hV0Anatt6MxBoJY/UG8fZFAZI19Yxjv/9
sMz7Ozs176Dpx8dyLIz/fqiTFpGg7DGdEnRC32My8++X5MsvMRfL1kwfb+R4kLlJQXIw+mfXWwGr
Ebuy14cZueXoUdAuJ0eeqhEKY9+fDfNXmVZzTEuDIZ2PecuagiMuOfbeDm96bCXNuWWdPVRGtZXE
/o+43FATGJ5L/UWueNhq8a9qpcPfMluMc6I7Ri+CaQmagTFF7CRZcbHMkMnxARx2SuaE3oOYQI8f
23yn/RN62giKH+ynP9Rr17ectRpzopQBiqlpzS9Ia3hUvfaLc655odAqahHexSQ+WSnCFbpSdEq5
IiUK3+qkNNgUh8IIBVKIRop0lY8eVmz8yGvX9ZeECD24rb1xTZAcqgAuYekG4aIx76aOUvTWQ4Rj
vn8KZJ2eTOqQVwJfjhWuZCPZHWsooQt9MsS+h52UCHlfPNOta8wLgdOftsrquQ5QzoeUG44rvkSK
Nv7KOKoO/gj0WuHfchsq1mR3Q146cx4B2Q2bJsaGuhY0WcKZnqeNjG9p5H1kZbyXVf1eO6eaeo7J
z6FVUb9RcbHjqm5s4ZTdDdlfEXOFg8RYcdmFDRF9VmO975R3nBSxCqci4DW58bkE2p60qX0ujYz5
URQfVFsBHCJT2b+wzg0mQlc/PvSO/cOksl9zkt8xQBa8q1W/giRyCyy480Rp+AoZOaiG3smEk2fD
4KkOg7VVVfRgd89REn0B7c43QZ1e0UgSMi0fZRrG9NulK2WAuezGXZSX/dJHtkv51LEheI8ednch
k6Psonvh0CeLoZDTglxHwwgPWBKqU52/bkTxWDvdfTg4v4IlDr0eZJ2ZolxB5abS3dxj91SwxEPp
V6skKp90NXi7Tupt66VPrb8I0mW4SZ34kk3KXtvhkY3ivq/bZ0NGw53dgrgr7UcCDq+27z2HS+Hc
0gWARsgBkfTgQGqZbRRfpEFliKDtfE7g+CkIwsTENmP4p+AyCUXFVeWbv7SeY5IOkDhFRSxLdwMk
yPhXRiBkXZuBEaeiInxXZf0WGdkbUC4siVT7cmjoLOcZ4is7XfGd8TkylnLecYIjtI0c8G1oxXeT
Dft+csPHbOQ3qzqMTc4AXwh2sbHJl11zUgTgHQ/BDS9Em5SPKhi+OXQ7d+ablTtYyKmzTEYz3+Vo
EbEJZkJnbLED5Tdu8S2ZIeW5+B1nER1K2W47I36ZJVTe0t30jGAvxAskFLhDUVf7oAveqENjapBw
uWhjjikaMTAcf/pspughQp6M5dWCCYlrm5xDGj8y8am5qJBnlwZDeJ8MjQFUiQOc5dCU6B3qBLt9
U8b3sd1Rd4u/cee4zAlChmcZjLFBgAmYMp+ZosFUGicdQ0ajGT7oxeIZsFd+5cIYS91NOWZXzPsg
TM0vswMl00X2t0ixfTWY7MCFzAw4Pfc9ogIViQZ8K+XCG7eSP67TGxuTfmzlszIBZCphdVUfttlD
wvWPTS9BXZbcNRvnifg2DsgCfrTLeS/v9DYMiSCG8/AHX/oZ8/q4lImSiAK+WJSJB4QQtEuLC7ku
PRjEc/vdz+Y3E4xkI7oIrYdhH1NmTtmayxzj0xUjcf5hYGhhi1asnDJ5b2DY9hO1icp2MQuW+kMP
/pOLSsvlpDwOGY7JKC45AI0RRsSpwIc8d99StsVxDOL7hmt5TFL1EJcdiJ852uT8bgzA5s9qQrou
53JE9gsfcRzC9BvVlVTouC6i6o/N7snHwDe0sTj3eBY7RW6++uFMWi2wXkXdbswuue8i9TJYhr/N
5Xl0omTXN1B0MF5tUr/laoGxrel3s5TovYr5JSJ1mk7MFu2DS2DGTdonXz+bfXfyi/wHdx+umxKz
ZzfemBEcqgxqxmQ9FLVuVumCyHTLgAbJ2dk7g/wKoED4XrLVzj6xx0vVzckDRHyAf3YAeAjpCB4+
uSsKaznGCde9OgmjBBVupiQ71tVShz3F+9wKp20e4QwoR+azANFoCIMXCvH1MrfwuLoKZIE/1jho
gnZV2FgS52w+BjFGQ5UC2TCJQY0ifcVkCrlJx9kRF8bebO3HNr8CkGpuBJinZ6AbYHPCmdUa0ogc
hcAoT2so+CDH9Kot8Ajgr515sXCkcreDgF0X9WOVRuU1Ulw0na6BptavqcChW11HIcPPajgMkkU9
UAkN4uSuSW1F138/NJ8MO4JVR3K6jqR1ngeBsboGfuNEyrxmToLbNRTIWSTjZdw/xV/kjU9dQRmN
V3p86+YYTYkPs0zMVeY8Y3FgKlNwFoy74FxxloiXWT+tJnj2s2pcWfQmEOTgPGgZpDFjIAbT+Jmk
7nRulAI92TCh4du2K8lt49vAnYJvgOlX8QLUzTyDH2fim417dE4ADW5MY/1wHjnYw+m1OYg5ettQ
IhfyJbjSRAeoEC1du+ofCtHi5ox7Xi4r2wy+7h/+/fsgoTFG2R2yX9Q/kMlu18LHxFQIIiUJhfHb
2LgC0E4fdBWKx3H5ATH6LGo60e3GD++Xw0alq/TRSEhLsoFxllp+qpYfuLI3TJ/pJZ4GSpVtHcnt
v//aW3m87ui25mLIr+P1xhoUTy1qpZ+cBlU8RjM2B48iWj/l0oSM56OB6ZRXtEDn5riNgyTz/YgX
1TqUsX2sxXDrk4DyE/JCawYaTx7vxN7Wk7H4bgK8HNk6nGt0ko6+BdaXWyxBQJKkgrXZJK/N4hfv
R5+S0jUDhfC+kRLrWyqO0a2B/M4Jy31XA3HzqFyaQbzwbKm/LXSoTUxGac0kYrzZNrRa13j595OR
TpaJOfGqUXm9z0xrujWQTCO8J8//flZ0yTaYvHgnXEyHTR5MOOhdgY/Fu8+i0LmKWVU35Rp/vbps
Lv9+NveRTceXEjvHFk+uO8gbbwUrqoke1IhM3mxHuzivhmn377+ak17N5hisA0Om0LhDeeNpGXYS
Yyb+N6VuZhymh1T7zmKxJgHpc/zxsHkecwsCCYRvdSvDSfNUMA7RWQCrEJfha5tn9WlIWuIiY3hh
OpVfuV6CGRf5vZk3HtELa2uHuO9zj4124uZkOaztE2egb9/Hi3bqi0p+Auw5AltlCFJW+dWr5nij
iwhhwB1PdRfoc930DnSQkCaWufkA2UJIMvVX9UhLQUXF537wtIFPrXsxZGE8SF5Yh19dx0b4Wkgw
Sjm3q5EAwZ4rHlhDSurvOqqwGMjr59KhZjUe3+CW4xYMM85dPPt4cnaaRAIjKfQ9mDJka5zvthj7
DREIrnWLYyFhpL9TSeDQpYqxAoQsBt2kYICAvaV2o/rQJeG269INVkYbaThONqng3BoAHtDt8FAp
xvmtE8YbFlJade+lqN5sO3eRRsJnJpkcBCuH3cSCmgGjQO6wyl/yeWrW1AQ+ioDYp0n9Yrn0Sdr1
+JNT2jwy0BuajNeyE8vBE3Jmxf0uCoiNsqfG0A05tLBtyd941ld63d0NFRiv4P8w3uKOrGKP81a8
GIQt0ujt1L3nTvdsKB7uGmoYHW/iPAT3sVsD3mXe4Q4T+YuTlGQJYm5kC7v4O2f98lzepmhkAK8d
8q9NKxk2OB5YU9fYsKqwj0T62eUa003j4nGBqzRgz+WmY9+X0xhApESAFJ7ciJE5gh9cSLh/JcqA
TRcx/bM8/8me/EfLkGBEfe/PGMJpE7GxzuBvQFewDoUUA5aLztotuyHFmM3O+AALG+9Hz/tmQowM
XfZw2BJrF44WILGJbDCgNj7L1P0UIRxIJS18FMSarIRbcpVWggqI+jnnUFi6EBS4tu0LyenciJkc
BdFgstrgg3aYfc2F9YAPgJFP1DBeJB06pgFkTrIXtlQc13L/sW0WkgX55Ib2QiQrxPsuDjZAnACv
qikihkRM1jMNcCWY0VJEoVDp34KzbOGE1waAqXC4IAYxMMvEHZhl1t+1ynh8jY4aE5dLVJEbPG9Y
A1Nu2AHwyM6uWfZTTpSol/iTHpO8yNdIw3/E7EcbG9M4JwCI77J84CD/ktdgOJ0I6UnJ8cGLojtM
VnKja5MLZkQupAJF1QPMMTvru47t9zgJxp1RkPeiXJlxxDivhrKcTlVK+5jPXiQC2nMpMXjqHFzt
NHLK9ZB2aE3ug3L7XzOK/7S58QNqQOjFPSkYW5fWcMlH8z3zOD/pxKCC177vK9i6KOoCRhui/QQW
OB3HvdO448Ypvuc5K1boVOsoHH/FvMlg4q8KcRn5OA58QWhh5Zdq070SzXskwvEQ8ryDlbwP+aPu
upI2LSzic5N+NEN8yyLv1reNtckqdcV9fT/F0w+jjGbf+DZTyvRPyjJ0mGhJTCVut7jAqc93CXW0
q69mmtwgT2xmu2f8G70DIN1OXn9qJatNaI/UvjprNhd3x/IC33sTkE7aIx6/0LDXmlzyc0ca7z2x
igRYCCZ1oAzFFNwFr3lGNztTQfRrnJFpaaX3RHHATGuutJ37ABQNiATnVnPOMAT4LHOlPayIOyCR
hatCAYILspldb2ZSgBiwdh1F+VHJBplwQJHYwrnA7uug5GRWeg/xwq3JdXC1E6IhDp89UHj7FImJ
KpA4xeTOcDyFh7/W3ezx4IZv80jyG5/+VblAFG0cBojpmnMYqKwNiBdcaZm55a3ADo1a9jlbI+da
90rZ01tHn0gy4uBBkyGUgeeeGVuzcSBDjFIZKy9FtvJCgZnWUICPc25p8IsbjUCTZ1dJVmAf8n9V
lASEWBSIcBMtzpCBYeTsCjtnh5O0q5YI/9TMncoOY0aB2L3lgnrRFSllJfwMbah4MxP1Lnzvmuf6
WaYd1N44u2ldeutcBu8ue4Ju51vWzosWM1IkEDBra1LzMTCD53mUXGXSxR+OnbGfqYTxcnVq7O6V
pCLJWzqERdpQFYCXHfacVBuXRAkypUsyH1MAJ0kKLStaQfzkl8kK+rfvIxnOlKJb5h9Ga1WbSHBp
CXa8etqHwgDL4L0EaRyt/TGEdQ5KQqcW9MMyPBRDgvWBk3tpgc8BY4oPHPOPFzBj5Gywoh0JV4Rj
PsdD+MLk4b6MNA1iRXRAtuXL1f3OMuxbOYi/hVnHG1JlMwP4zhgfish95BiK1pZ3iJHVX7uj78b5
weP5J82SazC1aNFzSdLHoKqecxq6+afTCH8bki/E7G+RF4R91c3Vc47ph6XkHFfG1fbiU1Z0H15O
n6U/cCVLys/JR2lSrr0eAAtzZhy27NZYyxIXZ53hXyg9Qd1QBKrnrD7rRE67JcC2UfeBz3emWFg3
vnb+UtKz1NOMfNkGLd2w2VZQY3Bw9hGwlK7fwhBi1LcER0qY3ACuPoKUNw2lQRAmZh/sgWZEffVd
DPnfxuJxSKw3QmbrkgpzmAKcXhwkzzwMp5Uzyk/YAUiDU/OcueLg9g8p1igmPniFfNgjXcvfxmqT
F12CRWXE8pKHJDqKiAy6hW0VMSSk7bLMvVPY5H9YeNe+yQCZ6vij3SAScTc6Qm++5FE37VWnnluz
f/GHfkWQ/mVwnkw1T5RQEb6PrPJGY8wxsb0/hghPU8cOYbSESOuWPla/vzQxF/2xCNYQZM9dh/Tj
OoeWbXvPyPU0UCPOHm7vAh+g0IgXZajvOg4NCkMBb3l3Hbg07UaYf3HFyzml5nUOvXZNsI/2QPGZ
193ZpeSMHRKF1LLfut4+h1XSoCAtMr/bs9AIGlB+ZcX2ESmKJqTr2fumxGy35BjaEYUVchuLJwqm
5XCGsd1iAa2B4VszM79PowR26z4fx6+IkiLuedgKpAbvOQswxwbozqncldnMQHj8tFrWXIktwo5A
rBHatNuLdvkSuLcaLGE1LSH3wmtLdKD0I+jn6eQb0SN2qucc39smigTVpT7V3JR1FVmIOY+1UJq/
teUOO1qwyKGlD5HTvJFSoWJrovIujL461EWaW0z1GNUvnU/JwpQxK0JQD7zv2uP2bzvmmVLVkdfV
dj4TaFrMZNiN+dvuKw8Gloui3uaIzl0DB6+OswOrEJCU+D1KsnTTpKwT2oDs5QmTEbpU4F7DfGPW
+J9s/2Oi3h5Fo+AjA3chFyqL8ROnJodXma91bOAGbfujXu5GHo6UcOT0w6Py4tkc7drB+kI9nFsP
1dR912r4dpLmgIvgmtrW1szTzwJ9I+whtGYRmmw+Ag38sjpsPvEAxyngQDWn9nfP2l1lLujX0H6V
3vBValZso8y4AXQ/1OKSf0USz5s3YcYX/O6v9E5zjM2sN0TNH4zwll/8+BOuwrlu/miJmcyRlHQ0
Myh1B6RcPbXF2jU9zG60j8xxvClqZ0c6DZ+toXaM3zf/5ixFhTLHemI68we4lVPSkTfWtf8FlXUj
/Og1TIYXn7c4aMwCR9MPOBtwhTNAnYwlzJQZ1Xve7xVZ8wJwZRdWCL8t2ARqz+/I8+FF97JzNACV
9uJsg7vCRPAOEK+JNfCpY5aj2U1lR5V0/bENHr0ijdZ1ZXxSkjfukXrSaT7pup2BjgCktpPuUeXB
H9T1q+OG03qem0ftqUtc5M+eD0zeFNQR6ldTx2srMP01PZqvQcFtA3J5lKDC4piEn0Oq06/DT4tS
oDWirYD5wvrkYEYhU/1Jlo6seOd8OQk2BCPEJJYRd+9FvzIT7jY5Krrv2a9N1qo9BVApDisKu/ya
GC5a8kbPOMdCgBqpB7g4UIipTjB+Fn1z0CWnkzBuP9xOAKt3/qazfYOe6W+8EtaHcJ/aSL+QLd1Z
5nADrthfGCdQU471rW/FTTa0KxgWvof60aspdpWojX0UroX9QFnHqxqnvZcujs82itYhlXBT+TVF
6h0jUwmmwzhhtfjpUM+PHbkiPO/cFbrCxDAdMydXhO1ChuVZjykAwt9lJp5619qsNn5c4vRoyn3m
UvEDgg+pocJ8O3wEufjTY2NYDV6hqNvDu6WTc5BTW2Ix0xzd+75HPPezAOTtRGNpTfmYFqD05Dtg
R7J1JDlWy5/mB8lnxPHEr1IiMZDZppZxTekhMhSCjhrBVeLOqZsbObDDoG2xa6wc/2NOUXZW/50S
Av/OqPDiUZkLIJBCikPdYe/iG0Qo9anLBcdfONOKh74K6w9VLN2eGZkEH/ofd8PimOfFbwTugbx9
8GIzm+phqxPf87Y2BH8OAaQXZfM4i+RY28keWtWKcquLkUGdbJqGyY7nf5p6PqR59ZTPo9plgfgx
Z6xbTOY4jKjXqRU+jrnCW7t9dEpceJmUlDwHcfzCQZ0jqWkpmAPULlT72QpjunXzdI1dkCNkMndr
up+PXtOeE5MDDcQLa+c4aKvsiynVACAEaXhrCuvqpDXIoD74hAQqTmE58hWGWBfV+Des1XftSw1S
X6whozFAA2W5HvqcZz1rNzCkPsxkzHdNa2EuSmfMhhmLQ+ZUXGTnai2U3RzNhONJD73CJEvgtTR9
AsSk24d+sXYR/K+9gdemKIlhOk5/8bCwlyMR3w5JnXie/5KaXxC7fP4XvRn7mEzDgKcvgIogJdON
fqIRYqBeKgxm975AnzdJWeNOX/d5g7TXd884kh4jdzqN1b5viUeMZRfxS0T4wCFU5QymQOwlTWEe
tW+8R6Pp4vOj8iuOP+wGSMokJ6Qv54but3SSgwzO3L49hCFOI3WcWsUAOSumnYzt/jw4l9LAZ9NN
odgK8u7NbPLNzTjSh86xn1pu3PBHAv9tIPJMXimhEtYqBdln7sm0OZtrq8+Ip5HKKIaIGHruvmUy
wZ+lTkUfqh9n9J64u9ZXF78kUwOGun7EQE4b2cFPoqORkBu2LJzZXQbhBDq/vdxlkrVl/MYlhpO0
OTF0k3vJJzM283UMJn/dTS9u2mMP4kUJZ/M0OkQOzfHeJVV/jCd9NuzZBy3kPpMuRLXvDVylKCFe
Ag9FV3hhvWCHCYL+4VczgwhsZOZ9LDW8tiR780W4k+Bd8C0DTRo8ECRZ7a8nTjyoRvmPHzjNjtG7
6masFCQxRaBPTT6QFE4hzDizs516dDY36J7niMcjF+Or0bBpC2dgnkdPO8vdr821CcK/HSG6f5eL
lRLhPN7bac/dq/5p5WKuHIAx6/14DpzoGuqI/qCoBHWU1d8AcFZTYHJ/C5nSGTaB2kZfBt8KjlaX
q4PZARqRfb7ZR20T0xK7KPAgp5DM67VZMcuNvW/kcEg838bkRGts6v6d2xY3GEz5tXDIj+vv1u8H
brVJs6kbYxvrTJ7Rc76c3iTv2oKniBvKBsfhxLWVFXakRnc0n2WNJuD3vb7jAkkvEZNPLoz6bqKK
bCFawNohwYoK91IFJDONxyYCzxPPBdOhLHoYuMmYFbaIDnwEqvgr8B7O/U0IF5sXnW8azVIGpUGx
LN+ypkzonqFhSBOfpBoy+sCo+jBP1snu84Oba2xCOJygi3nosvinQ+zBB6PH75/5vLvzxkqZUaK3
NZy4xqMOXTqbc5ibSm4qxLOzBXloPWekjQYWt0szJi+VCb9D1+4B/abaWV4HC0p4AJQShbU/otsS
W73C/7CiMQu37TL6wDiX9hfpEhHXw2/epg816fXVoAMsMnn+0oWc/dL8kLtEq2TQyW1NitIkkLkx
IU4h65Ezo5+sqk8zZSkTeoMXLzCw9mbZzneTGSdGc+skcB8VhudtFpIDoD9LJJ8B+nZbpF9DziAT
6MQ9n+gpLvP4UNbMtROGnyO+j3VmNFgbx2JdJYxNGxZAc+Y5s80KGJPX/LBb2Kb/g/W73mT21jaw
iiXxVhe8HwnMAZYel/T0dBEYE2A4aeBBtKvK7uT58590LB2OfWsrKp7xncOm6pptlts3n/QFmk7+
7QnivmMNSNVxePl8qG4bf/m0VffOXzpkVW1okDTDRze2P+eournj99zqrzYr+qMq5NdERd6UkeOH
25DZ0wVXV79hJ/pogvBsjvojdUgD4log0AW4k+ub+VMy2l1hPYdqayxnvb5/y0tmA9Eyi59e8ySo
QMbJleoB+mcjeiURr+dqyN5oCcNOEe4Y2d0Mvlpg9DQSzxyh+Ftgdjes+1YY90RRNtyo8HA1oYn7
/U4mWuwpEJ7vMtaHoLM+mP9OLDHAJWYu56sc4VT0drKCMPaU6clh18EQ0Of1nyDHgzzo/t1w4HW6
g8eLPwTbvBuX3hHcJCywtEc09d6CwLSZTf9olxZ/Jm8px5rpZGKjQG6P4c37vBeVdM/x+K0MSmcp
w1vO9EyM3ewvHZQfgsroOx9vKy8DQbFSusiVw7yrR6y5aFzMfrvuY/JAztgYwFeOZ3/psaXIGfl0
Tvo7M7T1mnWoo9fnYnnBg5XS/BcupbE+T7mTim27EArM6mmSJdeGNDNXdROi4iY/RWT91ISC7typ
ZINtPeJoXYOrAdgaDi3yOc1ib2HKYannMLOfVB28SaANnPVy5o8TT5MdLZKwbBl0lfF7YrOm8ffK
k0ZzUh/Du+ahRGLH/RezQw7cksi53iWaUJ7t+Iep1WdXAnF0L1NGyszCVnZnmbm5113NWlYCa85y
DnWEV/lX83zqGJGaQuB8DP3l4kuTXlmQfMWNQeAAUw1HzZXp5o9M9OaNwUln1Tn3Y2QMTOIUycbe
/N4nUVRtggxCvfKtC3lEOmrlwATD8c8UCMpdoPz7VPLYQvaxD8of+FjMpa6yZvgzMc5XKdKeMjmY
GVES7/FrA8SwzN928sNrSyL8TjhPuuD4lKBrz+TctlVFaS8hns5wX3h8sBnb6idiasOAfuZYvXRn
pn72EHHcwDL5lU/5zsxIO9TUzgzTmpV6WI20CnL7YJKheKPQ6i5V6hwCbdnb0W+frcQ4hoO5ATW0
nmBueMVTQCId01H2x8nocso89ZTkpG6moLRXFbkVNXY8H4p+JCrTnfmnp10N9BOukGIQuyGSO60r
WhDr4ddpWCX9IgMWwBPr1QQoM7q5nZrFrB29w9CM71mm3kCOfbp5/ZEEu0wTq5Wt9ewWuUvGsbvk
GbQVAAD3QhBAazX3qzYet5mwvXXyrAvtbjylMcpZyYPVgBWO848srjlt9exSVPZwzI+wF8sZSB82
4j9TyFS+np1H1dicWPOOdoiieJQRh/+WnNaawAB7OUP8tYftlTAdchxq/I83Ed2tGffi1i/WcVz8
ZL76Uvau8G2CByabThDqXezSFlViO+EWoiFHtOMTht+Gt6joIRXhrQdeLriCZ4xKzFamd5jgVp2H
Wg6bmpnwtW9dEI7K4zDRWPd95z84/J5EF0ykaMSyIiFPZ8uc86a1g8NA29nY/zA1eZqUegTNAY45
e7bYqbYxKVsUaaCOTm6LI5duLFBkBAqcVuzbq07jQnJGvQD0wmOdV3xJQ0VeF/+bxfW9ozApXjxE
fOkgvIuckWZS4lj0Rx8CZ23xrWyGbGe16ja36jC2OKoielA4U5aSx77gGEKZ0I5wOoSYqT/b8MkZ
mLWzPW+SkJC0Yzp0Tvol75rVG6fCyI5WmBbbEcvMKodrsTH5s9ZGnN9GlNGDzKpX5IVmH1kHz0cw
YK5O5wOVlo4wbl1rIrG6HtqX5b77df3qJq7JfI4Vt0AfVD2Js6lq8zssdR9MNh4Ed5qGMyRTHrPh
tqf++UtskrZ3TpXM27m1FdNVzGha2z23+BBslip+u0XDkRMK1yRYEMyo/DtatktazX42zxNA6A2t
HsU6dOmyb0AUVqRhN2JipbZQ8F0HZhVG4Hnf+yZbRes8ljpAbm2ziSEBcOcYCJ/Jf6R6YT80vlhZ
YrLu3DK56MRjfjfxnA1EWgojSglnlMuCgvmaN+LfBIkLvbE0NpSrtsdaHNk1USAsJB7LW4mXvXDY
haKyeZ9AHij6PDWzTgo//TRSDxPUmY0VujHv+HZaVue29ztYRP2BPcKjSoSIOjQKjD0h1smheVG9
fgtMUJ/CJFfdscojENGHZZcfYnhp5hD2XfKaROMzFTU/cAiXELVjrYKEDaU2v52+ews9DAuxZf9O
JbF8b7TiFfMPyIgtp0svQY30W5iAdVKuWB5QCXmxnpUZYJHhKC0EZawCVYibAMPUmEmTjD+buv2m
fPIIbObQVoSiaROUxnPLQgWTA1QHofuxfMPEfZcGw87lqIm2ZGIcRm/u5j9wWW8Z5V8dk2ieyAOY
KPwiBlxKdjRpPVYxSPRkTjdFMr0VSQb4S5j1XfFdJ82zO+qbp6xLRknM3WsbdDReg3VxLfsqg/5p
9EAJO8OB0cS+Csv93E5HX2DZ1MFPlKevZh/cZMmymZjYQx1ehOwHiYhPO2JgUFcd1xOuHzAr8yFg
1wA8CUUvgY7071/QpQ5tzcrejYJjyOxtJ5Cgky7O5oBF1HBdPHZVgNENvVljPU4dGKCkqxlWsVd4
Mw1Lsnh0MNcVLiObxH1PBtJXbfFUEyFgeLAamDD0VnZGmCclFUznNO/uY5rqGiX2sIoPRtZeo8Q+
2B2yPjmGOXvLGDPYKXBOJ71AWeBwsMglTORzGtXAkdRvwkhf43l6aIPtXI+HXKmHcBq30pMHkWbr
dEFcOMm56eE70jXHPcsQ6ec0cygfMAziPCH9m3+C53gZ/eQBUD4xk30srIc8SB6zfsdxHNvK2D05
QX8Mk/AmB3QvRbbDljfRS7pjFUwwXglfE5wJGmoeo3ynG1Bsc6ZWXk3tgShYDVqaZlp/hI/bTLui
y+6HoYFsPKNamZ8mp1qB+gML9BhAdMwmVl/wVbypMvuW3l+nMGnqRQQqh+bHDeHN1k7e0/VLzhn9
MKskx9mMIFxZOmK/+Hm5gJI6y6DCwVZY9ThGugFw5VS88gSc84BgXvxSq/xmgocUhfMgKHvyrfKz
7sFkAkMnNOMeaoa7oy7eW+/Dqspv5vV0u8X6QeesuBav42LrNuJvIA7gMHJUO6c04WG3Oy9ahgY1
D3X2pHhKecX1XWXLd8CWe1eX53JkVUld/Y1s/JJT5Gro5h7uI91wGrsDqFJSe+7abKqSaB/gPbcK
1kOQ3FMLCwWyIu/RCL4PerovZuXsekyHd7m3+IOty2gD89fqb0DXsDbdZyOPnobeeSIRhCpf9D81
aW4NviOREOjhttzNlfkIJOrVWlrXFaIFpVirNKAxLd8VpWVuGNgdm6j527jGL6m4PZdn0OFFAHzP
M86Vz+2it6RzF8b9PSoiVxwq+jDwk4TBoJAVwzrKx/d2qa5OEve3ygn0hxpT33jCmYjleyEWhPx2
vQe5S8f47NqS2z5MmztYfrnSMMTFlemnXslwV1lcbdOGJgHUDWmUt3rs1zzsdOP+j6Pz2mociaLo
F2mtklQK9eqIwRibYAwvWoRGKuWcvn625nVmehpsqeqGc/Yp9KFT432YeNghRuDwJmGUbrFASyY2
uyXOE8YJmvrAiX6sxvwXS5yRXZxckXTurFRxc9dQEQXOuHauD6z8H2VRv1BIfGVZ3N65gl0/jCoC
VZKbPcMNzzPEt+V4Q6XylBp3tUW7VCbDmeb5yzDMhi58YrrvHWNG5tjV5IqpeLgK0nnvJDZ1mQRu
B4iikCiWqcsPS86fFXHu2FN0sVO1zwfvIx2ci9uJj5IF1QYTcmjIU+83f0lP8GGBPDh3ph+V2IeS
h1B0f5r4Ps638ZR/Vq9mQwsdst5zuuI1VeN7O8lvT+vn2BEvOSmDFOIEdHjVlejpB8/Gk66g0oXk
CPSOsXXpVEKZ38dMpz3mr0wLYTvn8x/t3bPty2HNVF0Jd88Og5z1fQw4sIdQsV5+a3Jm071fCrbk
0YNM5hOLnJOVVVvauns0sAt267euqRfwqgzEs9MJO8ij10YenDIAESnrLnsibnLeezI7jlxZE35s
vtTtKMYf2kQEsJT1Zs7BkUIWWw+zOs8+PIACAJMEcFLMT6qxX2PT/dRBknAYTb+4cJrVWKNKs3BA
0NzcN8MM2B0ETNzwXI0lLGLC+3LmsoiyX9xIoM3DuTd2+3DoLiS395Bciz2jl1efL3O28ueBCT1u
aeICJfr/uM83yHlbZDguxaCn4MRo2sxwGDeEYiZbt8u+MfVsq7Tf0+ESiOqtuFa2LOEUN0WWPY3F
F8pT3bvVTpV+vNWS9971w6tppU9JYWBLcjCdzjBJ8GiRpj4/hWyJ2bS9Al/kJYZv5Kb1O5Fyfx0x
rzRKJJCb89ZraeJj9GSrpqVO+kItCW9XdxaSjYgQKvuN/I5FY0VP5bZLERTcWzZx2YzFxuy+dEzc
1ykHFvjq1ZzNK9ETEKOJ5qEepq+gTmKQFv3LTeGunbq8TPCDNmXNE+3z3SOo3Vjc7pscjCFcVmvr
RsWrbsLHeFaPfX8gnuw967u9VfTnIRwfwiq7Q6tWE5y1j9GppV3wRX9VmjJaByNBEH74aRiaTQIM
wwrjxCoiQmtqxRaaxEEaPcF2BhtRqMCYmHnVSzQjxMXttUHCgjWZ25Ed0hz3A6DGFqdSnHTMGap9
h7qvdrOj6XvmesiINlA00ViFYYczS2yrf24RP8rafLQTBozzYD6MnE+dZ2+TFnwXoj+ju0OyjYie
1OI0Yc1UVFDNW/fTSHzECJBqizJ6yJsWoKaJGqHp3oeab7OKc0Quj4Ccaeeo71eJ9Sx9nLd5nN3b
TYtN79Jzrs3k264sP/pb3sGp6C5Rzzybav46JsNjXBskfEtoNOHnoOR94JavQe48lMAENsKakdsC
4q9oS44Di92Nastz4ZtfjYGksWKV1skeS1DxOLM8kgIfrQA8kUl++bz8N8jfPLWvpes1+9TwXinD
81q5a4/OfqVHzO9xfRgla3aJCdNounLVdhkPaA+abELlT31T8qGbDoaBnMz4KSL9V2PFF1P/nnOq
rcDP8u8V5vwlMQsXfr6yMnmVVHdGyyKZ9n3V0Vf2hXhhO32n2d6SLXKTI6LukASQ2XNuGrtzx12x
JWiAMAXSMizG5pjHVn3WQtVUx3nsX51hxpuQBrsCq51UMXRyAH4eX4os/99ybXR4HjCm6uibSb69
UhP0kY4ql7XdHx6w19AgXxV2J+HnkOW1v5EV5DgBeDB0kBGUHTYxaM21dC6+oBSlFIDc1yHuA5It
Y1JdFRKXdfQoZq5xwwowDAHgYJ7zgjPsIjDiM6f87md1cTAAcQJVHaqWc6r/IVdK1qIxHidvPEUk
Dpl615njNjTGP2qo8tCFTMvNKyGZ752jf0Tt7juh9mPLKtOwNxCzx9c6dM78f4xtUABOTt3wPkQt
LUybPDeHHA9TtOfgoRHlhyGZRGUFpr2+fS0LJMmmU3zVbX/X2rAewo7yoyHVHA6TwBtwjp36JLhu
d47t/+atxEruHkkNYMXPyBmTV7HTLYWEZRym1sejraxdO5Kdw3jBG9XPnFHQuL+5hp24KDgTk0Vi
mpdHNwK/JkDvh6J8hBF29uPgKkCmtWp+cTpn2nZW/CyrCki6d0cjSGZhFn6S2HAjG53gFH/to6Yr
fQkbj0UO2yfj1RTzLx41rGvlHZMqILJ9f8m0PoiKIiRRlDIpzs2GZUYDcD30jmwdTvgl4/ssDt4s
0lXXYmKIBlcKwfiP6MK/RuHeb/UdWCjWLoRulnh5Xh04XkGEkoEtyZYG7z6FMGR7D1VnX0TRdcwt
CRDxDdKkahLZCkbzqdk8lnZE8cdyKwbpuupYkfAk+1vO6wwiIQZv353vS3IIZwOZg2sO4wGFNZai
HKVWPNgnY7KvnZNPbMix6QQmclXz7Mw91bl76gNSNRBXe8P0q5gfbEISId0lU0x442MJSm7APyH8
6h2vwLWYy0uZ0qATKfoPvNZ5HJCqtoScoQXJqO0xmCHLZnM61GvVGPumU0dkp2sQLORGRewDUq59
Md3PdJMoFXGk212zq73h0Wo+k3DJsrXNS0qqZmsK5qzztg5e8JdDru2YVDkTriePUITQ8O1tZJfm
qlYkAMf1udfRua5t5vVUVFQmPx6edWsx9TQeUdWANoj2eSW6/uyQTJ+Y6mqFW9L2XiwdkAMD5W7W
16lUr9i/8aLQupnNeDaC4mKrdN/DigY2pg39Fuhr7aUXWTRXmXV/KQkZ2M60CRyRm/yQJiGsjpeh
ic/NEG8rSS8dkUhBqvoZMGKCzYt7eHnhsFgDREGkV2bBr5n9KwWI52JgajtWLKSzFL9D/K37aOca
8S0rSY7oCRzY+eWH29XfZTmv2wFSRVKLa+i4Z16JhbDD5FdXJopXD66aOgtiMzdNGaJpKLob+ALm
xab1XlXhq52meyGGnbbUbyMz5hfJ+Fgw4FEyeEoz69YjOAPqtE2V3nmAQtFns+hdjI113P3OxrCB
5DKR0IA/C70vwH/V0z3L+tqY+ZfIPzOfJLrQo6OtKbSZfS0SkC2GyT+MLzv0bWisInNcx82ZWm2+
C+mUSa5+Gv3g2Q8ThOklgX2i+RhM54Cqgqumpthzmuw4DPZ9CjMQHrZ6sw2FP513VVd4HkT+U7jz
1ZkuJVCEwBvvAym97SKcjO3qT2M4Sif1k6fiG6TmN1buHa6W24TWAMMgzyQixjenrt4qznVytz/H
NrhII2JcErExlAQIuUP0Y5gTiQ7AV7pXr+y++X4QN7VreIGYywMYzG2RMVlDGBeJbGf6PTf9QHPZ
T+6eW/1ozmBB9F9Yu+XKscNr0x8oG/fabGCqs5Tgs1yCH4Z8W1jiL6I5sqoYuM8yubPfywYsx2jX
4Xp25J0dPBBI8u1ZJN0QhBvFwZevgndipe4xY6w5HTHYoOozhbiRicmszhWPzDGYpJjMcttvLfrr
6HbbpgNZLJ7g4T+5goKqpIKsH8kavc2ksy8NFY0AezDtvPc5pdVYv1WkPbRCH9MEW7B5s8ppayPw
1RAOTdSywnfpf+OzbU3fqNiOAeO2YgDsY7t3MVjSJmtvBNz9Se/gTh7jCA8SQHvxiPAr8QZE3pFT
7kAHcxCO/bT8cJU4mbW/ywrr0MfpOZHqPqPKbSklLRaEJHImZ6w7BkadeOtICmez14wnMuMKrSle
v44cEcBU7q1O/pN6PjZe/eP1inGWunQLRzdpXs2JXthZ6sEiX1dTgqJn6Z8YNzBLJDERKv4Hdgu2
Ss1JNxsdpbQuxbJHTqnc6pr0zd/BhxuUmDyXdkZiAXu7l+JWYLsUCUeSFxAQ5qOv1ho7fDghYYXr
2JTe1qVoxw/JoD7RPVzvfs95d+pcOmALCnHQw0j2jQWm2qKtYq5QQ82u48le2ZaFJWG4G6b4TBTD
b1Njm2gHENSh86CgNuhTCsd2zQYzYCFcnIELYlNuM5hDzp+PAnIQ6KGa5GtKownqKCVyr2BiVg37
bZvugyPXVPrXjrj7ORcguo0PRTC8NY35EM9M1XM0nPiQRizjHWKUShPbE01/ju+jiB35dbKTF4mP
vHLPzJGZ6NePbJoYHgdvNY/HXEc3iM7AqJrgMQwpAFqDo3gCtuYvKvWF3khHBun7O8aV8eC101vY
MBgPXKRnZgGfI3uR+I/rMOpWs+8zE8Td8qMUSleTG5+C7V9vFo/+EHO6Lb9PmL6phpc3cRHNm5rt
7NRhhuE7uxuj94yOZlOC/WbwJO7bqMbDSzOzRjpOJKbFQJaBsF7c87pCFj/W+s6tjEsi5J87vqu6
/oxbNLy4qKBCezTxcz+SryO+yh4rQ5nzjqcA0Sb8aK6EdNz1L+xobrpxSgZmpCy5Ynz0reSJvHre
N28Jo8OuEeafAS0LdrIdSZdMk3Qx7ckZwO42XEuFpKIfWeYbCM8tPX4VjDZ7K30I59PgT8iOh67f
URKf26JgYV1hfZcMtEZ+tFwqnleSyhPOMNz8VzHKjEWr94ga/8QKqRHGbfCHijcKjUDk9CejACE3
h29GgmsQ7eufZbJdLqdPVXGexPD6QKgpyGFEeTdRzroTw6TlLEOuYkOc+bnJW4CHNSweKkxmz8E7
hsKXYBAmZVf82ZvsZDz93WSTs4rb4NvHyIbX6n32sXb3zZH4qjcvYbBC5l+7FuhEZetel/d/hAO7
ajQkfOHhJAnb/FtShs9gPhhtI1CeK//dzE+0RHzUXRHtCH9B8Q3iC7gmeQgzJBgogSShJ0el0R8N
iEzjkQSuvmHxntR39uJuDyKr2Dc/1iBZZiVMJ3GXrkEhO3zU9oOa87vUXlYT1sabZ8SaQCFXBHZ9
YorGyD3ay6zffDfa6DZxYGeuv20KQnBUTKeDKVO7jK9xiDdrh5l9u7xYxE2E8hFz9R3ojfdB0cGT
ygWyrgKERQ8/zLjb+HYbQfnELsIKeOuK+T3OyrfCoTroatmsMdLANudRzMZ828OI3LDcfGaMshMa
NERGlhrjOnTuyaD3XWm8a6OmPWSx71Z/sTL/Wh5WRhbX3HRvE5iY0BLLQoK4pN58k07zPMX7aNSn
OpzWJMO+obD4VNANrGeCuX5wiTU00/Uafd2bZxdbr6sMzL8t0Iw5/RWqxBnUIE9Lm6faDp77fHoW
U3fyppTluIo4q0nbGbFtqsL9Bxr900ZSLmHFmBLKrfKLAykLf5Ipjyvw9S1CeOVeEwZPg+H/tAV1
IBQSKIvcCdQTkF6NZ6/wTyA0Lpb9HOOL4mxy8KN0tHFm/pCSvOcKErHYL1JK5e9OHnwTgbtDMuaG
4UcU4jSz+MhHAkRhEccn6Sn+3+S1IBMAzK+te9OBTVDrHrCsGt8YDTFgXU25eJsx/OW992c4U7SJ
0vnHNs4DvnVe6hhDEzPNJS1y5HZbeQmGl8lo12XLBhQO7yPM6reyUz8NqKaNJz78jFmTguvTLhpe
/DqELjPzNpFs1fIn1vIdZflRDyTHefXSYo7hyi14XaYapQUzcqAe0cEZFOtj/6eeml9+/n22kJeE
6KZ9WGZ/vu3/5TT5cYvCNevRELhVv3OwSlOBOu9sGxg9b9Glf/oGEyTU/UQMm/Yld+rPeuapH0hx
XSzhGzMOth5GOcy8OWmp4OsqF5lzAKmwWo710mQAy/q14Q81Zf0zNeK5HnCOmP9kER2LpH1Ky/7X
oQHYZG7zizjoAB9qg0l+EzTVJx4S0n36gOfpRWMJZn6HncmuEYHCZiRn94JFHm2m3WEwTW6x/xpj
4yfgnHy5NiU+iZ/I971LnlqfAOxQRvRfuu8eBNKL0rfQtHKxcguHyAgRRgQ2X6U/+V+66V5KGZwm
U198S5DPSgJXTTAbKKA1Igg0I307btO4e84t70/67cvoqYOWzit/+XfCyg/1GLt8Uqdsg8ThyGYn
hZbJH9kGVOYPuNVDrp0nmyU1NAr5NcXJp7kuovDUY9le4Yp4iSb9lBmAuIQdnDs93rGyQ+e4tlkg
s2UdflXTnCrh7QfktLDZOSF5ODU/8hQGf4yyp/nLMpdxdkVYi+SViKZbnEokixgTSHY+5CEGqox0
cZeuvKpAicTV+zhUfLmu/aHkS+dAW2X7srI5rNeZ6f5WL5lvfAX+zGPnW2DIgulQEV2BCKqaMTeV
JSUn01tttX9pN7/rmV1rNx3tfkl1NJf0W2KArYIvowu8mwsrAWI1K41XdUmBlQAmG0BFK16lHLxG
hajHNN7DjJUcBDradQ94dVJk5FS2yz4mUDxeUI79nIOPOoBtVlkgrq5vnZld/QIv1LI1PpLoOG5U
IG5Jx3+YmiZmuDwmnpFyMA3K+zjGTTGaHA+5D2suc/x/c3kqHPnX1Kimg8UsBSqNYzV8aGbMkD7b
1SGtibpBc0uqSDQypXeFR6JKQtobshDedJfSHgqsgVUpzZtHwKdi6yim/06HnCtNhiVKa9lWEqeF
dpzbFN5QyAatnaPXMKc9Be9osrxH65xa/goH2gK2n1CPYCtC5MuzNJPHFRo3r0ovtZ2P2zIgekvt
u6q4NxvrmRqOSfDArxhaJC/oi9LZzcd8yNZ/QHxBtwC+3ttYVGJNsnz2dr4p9LMpy2BbZNav3UVn
I2YBhHZrh8b+IcIgyNi4v5G2/uCJW+saCDMbxmMOptKRw7+tZ7RFKOP5fOp44DOVSbbq/OLGmud+
ElRJg7QH5qImZk35MuMJzduaOkNdRskSsBoJxcpc8zdIFiFW52K58n59C1WmGzOrw9h4m73wtemC
D7W4oHDhIBwIkP66JFMWBrDGgscjsvoXljhLPhOOEPcOiGS9RbT4KCCT0/1SaMej++kVDC7i9K6S
xzgWA7OQmPWZx26WCfpT62FOKUq4cg4pQanQu4pp6hqyM5VBT0yf15z4OLADzQHnH+cCR82KDwmo
+8DSsvCI2vV0ucUk8jh7pDDGQc8eNc7fbBcP5ehXf9KoTv6M6VdBR3UH+2LE+pH4czR/uMi2njA+
B1f+9eiXGslsbc4WP1plsdbHtqsF69w2H9BaQgzKyI3yjIaGeRYHS4JLsRtQ9GwksPwGD2bvbmQ4
8zyPVE8aj+ca6+urIcpNFhokOrvvswCPX9qfiUUuaR1dROC8ClO/OW3XAvHUP2FuoWSCTpNhqM98
1K4tQ14/M17mEFWfwJ3nD/Xb6KRwWCe9C4T/b+SOrzM08lMe8N7hlMBvabJk4DpkDfdMnLdDMqqG
Yr4CyVFzlJhQ78yLkPkBUcPZ5UZYMYjBqddcxGijtfOhCtpN+lhSFCOaQNVYMo+2XFXtvCZm2yXo
5AcUmNtm5C0wMoZKI7OeXNcsTai1Y3Dj66YqaHOa8CkMNR8WkHOiVpxrwe0o2uQJAfinW1NISMbb
y9KNoGNV7ibtWZuCGaPDE8zdEH8bY/GTsO6DHRef4lM6JDxAc2W8oRQcVjoZoy9Y2iyaim3tye4q
rAlOWQt9W8H192RORj2PuYFxGva/vENax3K/Efe5S0BC6YNHQJFQN1V2cpL3dqZ/BjzuvUoSfhjm
zQvYN7ugUmXhNskXk1Z324+EUEpRpNswZQYQGYBRBME/+KR1siLLLXmgtmQCLmo8yozUAgX6Sg6i
3fdzbYDE7vlUg3bXurA2TZs5Sb3AtgMUxtt0RKzbFmG6WdiV2K4GzqrGAwbSRxdHaFaGisxGUPqY
+ifh8pB172pmYYUqalf6dn0oUVq1lYVaLyofxpziPAq8YNdY/vxqZDID/3hCyM2+0qJ2alxyviqf
c6h0xX52q710GfkkHgaS7CE1fbFJKrvbzC3ubrByzEzm2Di08RWeQAKcFyB9wK+h2n+RMzD/Ovtz
Zx4TZXx1ou02jlje3FzzV+OED4sIZq75HPR9ubV9+9Ybknk+dRzqFWJC8e1uqtR2VjqKuKbS+I1h
648pB/h9dnCtZwGnnQZF3kxyEDa6qZ+6QT9DHH3REVi+VIefmToHBQm5liZFyk4AM+EXcaFdeHRF
qPDkIXFD3opCj2vQxi/EzG5xBNxnk/+OxxyYBtNojTKw9hMMoOgeJpbto1UMO29E24Femcw9irwN
OLMjHsM7iznlUCFBdtpKbix+w3q+h/5bRz+ZZT1ao8ZGEM3vPPJn5Agrsxpf/IDptLGk4lpkMtKO
QaXGzGIg6DNz8x596i2aTCriBkqvOVZrIJvVpqqoCvTIGGv480mYjtFzSSHyPUsfIKUxn1wtBAMa
Zf0zSm1xhHUk/PTTUQt5j0eTCXJskLnCJqi11UfVkp7mQW5AT8HLPVnBLe2N4KUYFnyc3aJtMzih
9QB2Y9HWNJHmytu2ln8cXEoyWWf3qbSZw4TFvnOL58iYPh3qfDkjp4FXxAwi+S4SdIvCBx4fOeim
rbdaGc8DVAOdm09inr9xl419/V1VLYjTcGa9unieg+xsWuoYAqOg0U8/mY3mbD06BsFQLqbvKsON
2sEPXJQifXBordU4i4/Ujlnr2cMPysW7WRV3gfZPlT1AAIzgsxeFuQ0ndklZT2oWnrvPyeGCwvZJ
aqAATaclktP60FsW1WfI+pJWOUdiZoDsI+acSXPGeTcYmNN0X33NoTfDJoRkrihUCnrtKaDkQKXH
YZBj9KXKvo0pY0841FsJWBw6vjzNIbd1JOc9g8wFd60L1gPdMWmzzUWiZsPfAEipEKG17t3yH8pV
ApVG5sqNn3wDXcSN473j1CyJUs/P0xAe+c6owMCtbfUMwsPFIr+qR+djGfpy2x2wAZ3HjJ8fuD58
gvs588GBT/KfKtVz03gnO1++70o+iYEeJTCb8zQ98iQtnYGSa9FxUlnLNNrKb5HqvuQtFu3b5Mfc
9D4HmKmiDz1isgkC5zfp2Lu40tu8kIsESZX0P2rP7NcCUoAblB5mlM8Rn/MUdWdP44kC6fVgm2j1
+JqZZhBLtc4vjcmclIn3fJhH61n0/pbUnrvKLL/93kWqYGSPs/nLtJ7qwu2CTUwGxwBOe5qjN39W
O/xc17RvfpyEigqndAXR/a7V4pqG2NCwsDwR9UICU4OsyiLvbeVjjeUkF0dS5VJ1N2r/wkSfJVTQ
iBVTzrfKm8m3Tv7q3HrRPskHxCP9pqEPBJGOMCCzm7kyl1G6Z9eNFI6gpkWlCVwuvQK5wW4ByZbA
rwschJWv4kMDsqFDLp9jvzEa66sdrGNjfPhVR3ZDlGFgLmeybKp9lWPgTcs7OxpuxOjei5QFVbx2
hPqnfPyWTXPOG26CPnkOQ+XSLL8YGSLDKpRHEY57uix8XSMeb1uM7zNpb8CcGGKbipkY6q+h/wiq
Daq/VyBENALlNour72BKL4lv3UcKl3FkEQo62WvPImYR59cr2+ytYcAni6q+21pF+Dbw+jp+/86w
6G6aP01c+wopjS0Zk9uuIo3E+IFxtgwo8coP7msdUebPHWgEI7vSNv92Rj2jFLVeeSn4qCaoB+UY
nJP0nxnnd0OCzJRpOvdObWLTiHb5nP+G/0e9CXjbUz5RiShCSWRbXach23hgWxk3AZSfYyDCPfaP
ntKsg188pwIjQsQZYQIcM6DMxc5jQ/ooZ9i3nI+106/DpPmTFa7KqmAgYNjVoqjkPiJGFkdNy4gL
DmFm8fL1mX2ADR1vw3J+MnlWnMEZdrSRB5Kp0erOGF89G81Jb8AgGPv9MEKLjQUoHzwU+0KTi4Xo
/XFG4KDi6dsGzkuqABuOOFGIlACuj4y4nZq8px6LZ5Q5H4t5pTPxapEo9yujmjPZmrHcNj9VBJnT
SOqHsZ68g7KfE0N9mbZ6Thv5lVZDtEW5qUyZ7kDeAjOkQG+cBPjDxHgNotIhQnG3IWfi3k2S3xbw
uIFUQIOSWPBdn75UEg4Mvm4Uu6biR27z6BHjD7K77jzn+JhLu3uKx/5rTKfmGPTVOQ8TENNVhKSo
YGNEvCGDxEh4CaYEw0eLsQzNCCKMAib6UkFusXYV5k9A3vJqLqQMiTOWy14F/o9r58cOso5MseG1
JUozBfiNGcuaP4GSWPnXwGSjQwoOAWvrwLFAtkwQJqOB072f3tseJ22b+A8ha4n7YrB2qWr0vq8x
oCTtCxpTbzf0jL2B0sQMOn48vBRc5LW1URSarKKZl0pR0rcwvcMFCmAUJxVI1/7RczO5mdRproAI
xKV4bmMmiLOUEFfooh2HPsm+FcvowEmxN6aSf1ASGzULbM5tZzyFdjlvgmxmqBagC5gYmQA0+0yH
AdptfQdLpIfIHRoHgcRLNQ4C9HyvInEt0urfZLV3E0gE9relC1bYkg7CISQaCle95QJ6Jqe+9pa2
eArKDW1oKNgnx6B/10keXslceC7bxUqNpXIzBuBC6686y21WP85fh51AZANf8IwytKl/UpX+Dr2P
nN+LDpXp+qskOON8Q0I04aUawvYhCD+cun50yR+uS85ThyJ3jUjsQ3gzNEeTWTCjc8oAzs2YSaQN
EABf5JNxxKMU3UrjOQ7Hq5Oyl+wntRUV6WTwUN2lvt+skynINwGaC/RdvIiIr45pP/LXh+5DNYeQ
8rxjRCm6xujrITkNaFXr8Kl0nGcvR3nCGOOPNJl1xNA45PyWarkBQ+PHCnmjQFaxxXHL71g0SFRd
v1/dOVX5VCfI78LA7LYOyrVIp59t3D8aFmdOlcEty2zUz2gRGK8Nl5EpAl49SFBmQu+RQN9L7eBE
kBiHDncs5BQIpo55bVzzn9mWTxF29AdhQyIY6/DcY95VQPCRPQQNgJT6XyzSW+l+8LCf/eUXYn++
o1uhcwcskDUvHqNfBDekwWmBhTVvJzbXuLYq921keL+0Z9h30FrFkPqNOQRHo0o6E8WH2NXhrhy5
TEzxkAjGwThOoZJKst+w7Yis99fEFaldD0OD1dOiKniwoBSsCh9GnAK8INGmq6q5FtFYbqr31pny
uyyqJShk764NyRadRHmFG0l21oBfIOZb6JGIbJOJhBlnrI8Fw+9xYORuZAxkavQKgIeHgzuHbOLN
E8v1Cdz2jIyPCc7A1EIY9nYIq3xjVPJCp/HWaqAYhGwWOxiSpltRzaev0EZmbO7BmUndX1agecmm
Y0to6kR4JdMDJMspYxZX3ewBb2tcP/BTfzHFx4/uMHsAeMwyMG8JsPUws5ecmKk0bEwY7lfTOz/Q
k14I9UzPk0Y6DenDac371iKBx/Ns/AHhgtVkgGTIczVxI1DntYTKxB8+eheXMNQ18gtyX5npW8XJ
hGe3mdLyK/J4m7oa7VhREMI5TtmedEFAACXtlWHZ6zb4i6rkzhynYot9nOYIESCaKxcWMc2PxbxW
oJxeOS7bt2ggfo/hryFaTGQTdjzmt1uh2c0LBtcZzFwaBbyUJM3JdVkkrzqjCXTk9K8ln3qdsMUY
BMiTJiO8rkwTMhEU4akeEdwkKu2nblhnOAHpsobuwcQBRxXLLZdIe9eRsoVzD1SMu6zWUL18WCOp
u4vR1k9QMLKyJBgbnSQKo2Fw93Lks8e/EBVgoKvGSBEt+7g2uwuJzBmSMw+RAZLzPOpeLfT2DYfu
+n9uVZbVSIr1Bwief/YEXmbCf2RRv0xO5rEQnfetxnafZva+nnPrDcnmwtgtlBBHy6ABqDTfFtLS
Z3wITxabw9ewQx1VLGJREk78bdS76t6J0Dw7qDc8AgKy2RZX17BbtqXkMiQRoIFgMtSL2+nn0YJh
oHPuOthm7Aib+SMaSU6qWJwvTVsCCGcKN8BXtnQHPabSsOEFBnnCi+9kP7XTPaoWu0hSkE+sIf75
8H4xK8KtoSxg5A6wGrANblgAtpDQKlJsccDi2ggZ49l+gYi/fSWzAjGAeLOiJYYpZGjLruMlRfXm
KRTPs+DRQdZ7C6FqMKmgj+jQh87VeOAIUoCo5me6vnXYlj9khYU7rkpnK3g6V3D5KgQmrG/ve417
lbWcb4/I1vGZEojANFE+YAjpNtrPXwLFztho5LNhLFF3NowWgFA/kdk99kYtDkFLRV25IGABupxb
5MKWacP7iPq70JZ3CAcUFVh5FYZzbr3+WPlogGvG+2FjnsouuTgefOuRzrcrEmBDXfHP68PXurBf
WOhtQy9W6z5rPszuQ+Gxt1tehjJtzgN0HKLVImeVGiyX4zKrVxRumnDu5BeXOhda9T2InGAXl808
/lxEc+5XSmg4tpfkX27IbW5zSyDc8yhthkO9dUoembj0rpMuPpMBMpxmT4salgepHKaH3vMeBoAe
djzcp73NEccgLnPh07VguhwX3Xw+W8/Jkgc/GaCQwjq/0CMca/2v7Kt9EV9qICZrAtPuDUkTNjEt
XEY0VOb+dwGflzU6hnrNSNd1nR9s/SlkZ0JBp4mFnosOlRjs79IZPm2RvBJ3GVOwcik0LUKavjew
SdDK4oQPZMNz9dSn/W0M+wfojugQXMxDQ/vWp+21EdHHAJ4Il0a+87CWupFpbRWBby1MEcMB/8rY
4MsSNmgKBoxObTs4dP2zUecbgJHct2HTb0RU7vOCc6Ty7WcLwLLRkzrSsjIEaWAtFCoGfSPX/NZQ
PVULooI1S+x8m1n1XiCXxznGTtcmfdKto3f7V3q0+ZrELg42UIjZkjoU45ktcFjaLjAUyVGrQxYb
PHGzg4aoJJxsbYUs/1o8xRP9NepSpCYMlmp/vhHGDNuVyWtrm83BBzwtEvY12gmAR/n1qRRNC1hp
KN9VcgUfcSjc9mhn/rChwQamqfw/6HsvVc8o2QjZ7aWLRBYZP+tAnqWtp8BMx8J6D22wZ63ez4Jb
mApo3CL00XddHIx3cMc2ItPsYEuWLHWmr/8xdl7LjWPZtv2Viny+6ANsmA3cONUPIgGQICnKK5Uv
iLTw3uPr74Cyusv0iTr3hSlKSlKE2WatOce0Y/ls3Tt2+DovJikiIajNSjsNWh8oCB6vpan6XLbN
3sK0ucN8Dz4e+XbhpF/rCEZFZxxiWj87rWeptDrkYg6Z6olSx++pU42rlTzQ1dZ+NScUOY6xKVEb
/HZ46VRNOSK96M2tjyqAklYd+1NhSy9hYY7fFGllgg9TJDSrWgMbhRJrgehrV3St5QmC8fAta0Qj
AcszjAdyo6Z9l06gvoV6MkTeeUlD5orAo40bMEGOU2NEPOlMV2NdZ/cM/+5WUdRn8zHT+uFp6Obv
8EG+sf8fmG/yx2iBoBRF7YVYykotcRPE+rofa8gOtmJzS+gWjdohZq1ggsdcu9Y3JcrOKNXvkzGE
2sGvG3rxrKdV8pYl83YVW77N3OvbbdM+pebglksU9Os1loTfJTgO3CwWGQFcKSvklvS8Vs2oQshW
Z6ymtMxC+euE6+kChMkcaMlFVV/6igLdu4qqH5kQ/ki/9VHvlhetw4KtoQjZmbjIEdtI4gXsPCE8
xgtLSGpLWlLpQ+QRWOpZTq0RRLm86jNyni6tcRgs5hkm1H5cMo2hmD0M3e1UE1ZQV9bHKBPsyMzC
U8yi8BrRfl2pUp8iTOyn96+IOmKu02krAJJnbc9bU2oly5l6bApSyWqPIT0UEQ+kmYc28bMoaoZC
BoPJ2o2a/sGO4vOiAlmb1VbbK9QUkAYDvEI6a7lD79B0bORjElGzHoTpMPklvhV7bIZpq9gAIcy6
ebLyrthPRbYeqZjeK6rFjWBr7oLgQiUrjm7rsvrWsJ4Q8pqkP/sffvmvf/73f32d/2/0vbqr8iWq
yu6f/83zr1VNtkcU9395+k//e3X7ufjevf+vf//Wzxf591P+028vuv/cf/7TE7eE1bfcD9/b5eE7
BIX+/e14++03/39/+Mv391d5wuH264ev1UBPj1eLkqr88NuPjt9+/aBZ1vvn+/nxttf/7YfbB/j1
w+X7nHyt/uM/fP/c9b9+UGzrH5J51bJsW+hEAWjOh1+m7+8/0jT7H7o0DVu1TM02TUN++KWs2j7+
9YMu/iE1S5q2xAEmpG4YH37pgEjwI834h6nrhuUIFSW9IaT88K+P/qcj//uZ+KUcirsqKfvu1w+m
+uGX+ucJ2j6aqVIx0XVLVZETGEKoNm9Uf/38kJQRv639n5Y+eMLar7lURa0TSg6/Sc37h2KY+4cM
zYzeyrtYgh81ZLL8fLD+/ZWOqY2yPcP6tI7+kt2m45p8jRXSHul5Ddc119XAwRvmqb2av0xG+Aye
Gq+LDaSxE4kg2lDGkIATKg4kBj3aZILeYTbfEzzF9isfVVff3i2ssaevOSEw65Dd5llnfGeVfkTI
U3+SSRdYMGOQZrXF3lxk7A9ywijorN3VolblUVvkXt+exsP88Idz/dsB/eMB1FTtr0eQE6cbUlpA
cR3d0rlY/ngEkynJqbZCYU7Abg1sN6rmik8Oino84ysQOGaasGbZsyWh6Ygh77CVrbcFQS03Y5QO
m9ovzgLLikzcH99EGH+J0bvcheDj7xyjGIPMsP0sirVzbRGc56j0M7jliJkywOTWMi1PizHKU5ao
OSKGRn9Vm2QjrFLYaav8I06naZH1WynK5NisdusyfdduajKNit5kQ5UJ7Z5FynTIe+aXKo6bU9+k
9bmrFrRtXX9gKKGUwOB1t8T6fKc6CQWDGeCAwH+SLqxZFZ3grqhfZh/0PU5ZvS5Ji6sImKJ1EA1C
vSjGPO/LoZ0e3r9Kah2Ow+KzI6eOhEzn5T0iUYjI+TpFMfN3Lqm1JrhwEOQGsNRB6OepeZUIoWmi
rZiglsqLxvWUZrJ4en+YBu3Ywtm4Vga6nH7EaJRw8FFIpP1+qJPl0xhFx7QBMVrb34EwoE6aE9AG
YUvvfNJ+rCxgbQRRn+E5dDfNuGgvY5JA67DYE/79lfOft56tS2HauPZV63+4cFjCsbklr4g8tZrS
HZkr/c3Q6PHjaPXptV9zDI4DQLEQKvpJqUL1iz4j98mjYgicLX96oAnzpAE9vAMrxjTBM8PR4Lim
tNcosFpsYUfbes5H8aZBacOQkS8zVfCRJXlVJHBlkNam1ndmf3azrSaemHfVBA0+SWM6aoB2POoh
eXaIhcVz2tjjcWpwHky9i7GbLkMSaFrDJg9LlzwlZv11YqMtdyuxGmwBZLWpUYkfW1b1HNqFhsTy
5e8Povzr3edAwTSF0GzdtDSBmuLPd1+m54aodbP+7e7TQsskTnOKoI2Gxlahri8CpNy+rwxxidM+
mbdE6NUDgq4+DNikSGTUCl+C9Hh4/578MndJ/9DjARPpWl7VJuIMCXmRrdbem2Kq7gjy4VZd7Pgz
3YLiKEZLPLPHZGWekutK85slfdGbT62hfkx0Mlx7ziARJ4pzNyG5SmR7H24PLd4UFoorL0b7wrnJ
EwC1WfF1XeG2T1r6MOqJeqKQYbg5aNM7NbOR7iNBImQQvZZYsnavy6h+HVLYhMizxCErrd2ks4cG
uHqDcSv5ohgl/WczKs5CgpxVo/GS07gFJNB/B79Z3jnbOPP+FSKc75WIlmM11Ze/P0/GX86TRpHM
pnqt6w6SFx7/Mkpq1YJuehbaKdTa5rS0y5sx9cUPiQLcZqn2DewU2Ux2YT4qPYtdyKGg+g1kDZz9
+jWHf75Lw2Q5wa+tXvtWObLsh103Xqcush7XdbPGdZX0TKO6JgsWBfY38amQtOt7OHmmpldHE/6b
rYdvDTYuFFTNckvFag5IAyh2tXawcHbdUnBcr+8PsV3BQlW1gxwl38oG6/C/HBP7zzOHppIQaaJ3
siXz8PbFn6/dMonJuOO9Tkn+rdzoDVaEdosGA6xcu8KQ3pMYMOmx+YjtJHHnUWu9ycBkrbGP9Rk9
9GfMK69x2xGRbskFoNdQX/JV6K+WdMlo/tY7NvYHcuovSWVGiGDqEdH6MBnHlVXnc26ZUKJHsws0
FGx3Fdccu+bM+ro4bzJq8i8mrqG90iWRT0UBAbHqTBcgTw5pZ9XypaCnPdNt/VTXUPnbdhoD3ayc
e0WhFDB15vxFFCu+Gvm/jJyG+M8DBxDQQr2mmpZA8PiXA7dW7OEpkKHPrfIrLm8GQ5ANdJTyXvsC
rQ0mgI53o2rm+LHNcDow9BP2rZO3vghgstKoIr+Z2/6B2Chkz1m51/W2uV2ypN5PcnKei8SAvbh0
E9YYa2Ig0auDQQXuxp4z6DW2vj7BHYcqqWSAM5gyXfwxqZfPaoZ8mRBvh5iXs4PBPpzxaGXbSRkH
FHN9ND5bCxW3yAC9QqU32g/CCr/8/bUl9P84RI5pODa3GksSw/zruMiGuYTVPDUnyy4zjIX29GDj
oaxIsH8V+CePJCYi555oAzdzUaB8ZmrJ1iH8mgS6oWbf2hnPXdiqyZ0VxTXjfETwnpU/WwJqZrsR
uzDcVIjnMJrtqgho/t9/AuN/+ATMjSRoaI4wNEJe/3yS9QWsUoxD8WRTVN0VvXTVeWweekQhzyF5
WYqRNg+52Qf0uvrb3LGfoLcun+zIifb5oC80nric23Re7xsVR4+Wj+tnI5LskMBR3ztlnp+lLSEk
oIIH3Ai6R29uBWKrRGTl3e8PLFlstKZ4amLNRFWR7fVWVYB4bwtK2T2zqQyPCETp/mZx72cy1G9j
mSsem0C6uU1t3IJLfv77w6NvH/8PC3eNXeI24WFSYPjYtgN/PjwAzbD2G2IOymnSDrMyd/f0lmNi
BHJ8yhbaJAYN7OuWiS5cmS7dQLpCHHWACFW6+X3fSiKHEiLzqrR/AqCAyhLc4X6duuKKnuWA30r/
JoT1mJLw9VmZiNcQqHc+lgmFm8QhULA09cnVCDup2tRA/zgsHu9UHOe6Ku4x+PiDkGfNifTnkgLG
3fZMxCpnDzjizd8fDmH+9XAYKDFs1IMMCBwaY/v5H/YximVgjVi6JrAUjSRhplZ0LYi4J8V8IMcE
4ccSw+wk1YqcTczIMGiqW2iAP4SkezapdDLyZG5J+GLyR57PFgh/DsBxEGR2/Uq2jPWtWBcq8UP8
NUX8Zt8MykLJzij/lwtfY9v35zOLz0eytbOEw4JGWH8Z3RR14SzpZR2Ew6Td18nniarJ21y2V70b
Er+dW/MxSmblZJCwsymzEdXQy9zV2PzAK9qiPloMVzddIS8WJkKJ7JuV7t8fcE0T6jZn//ESZE+r
aZqjmYJbTNXeP8gfjnmXICwg6WL0qdnd5NRyUtN5nvBKtfMdlIRD3F+G6tFOag8D16GV2p4+wS6k
f2lk+e1I0SRe5qDBet6rQDr7+pLK6KBjJkvX/rHVa7fc5hFx4r+ee6Hhpxhukxb7dTd8qmL9+Qol
5nNmELAOtyEW/SUlCKpASj30pIOtN1ZzY71NNbWqzMLOkqE8j7y0tD/2hsZSi5pgEfn9SP4VNZc+
PJeNdiGu3WQ6wdAcZDBGaqlgNQezQSef0qCe0QYxGDO08WkVZKu3BQebWwMk5oGd2M1KZEery2s+
lhsZw802+3P23UnfUvutWJ6pg0ss2PopD48mtbTZbeCbP9LET78uW0Qr9cjbsMPl0Fzzu4oPG296
2qfW/IFd6iZmoR6HfsQsE3f3rXKdjRfF8TXHb50vqvIYor4d7JM+BilaqC4+sIyg6JMbh86ikw5B
wrdRNuGhQxTmeLqNPp0O/HJIZ05WzKYKsOq8Kq9jkx1V8m5AQR5rg3foTrGYDsWq3ltq40MgQNul
P4RW9TSa+kWjo1YbG3Meaaw8JMvggummrjjYhwScnSq7e1IOA7F27FMp5ibIRBPaMmtIUzxjZ0cY
e9d59XjqkNab8lOkKHexoAZefKxD/ZJrq4+P6T5CGVDDXu0kQ/qQ248IXmvyn0ydBIaMkuDWzbEV
MnkS3UuQIIZkB9RIfczqowOfbz7mdA4i7RPTG60aTDHoulbnRovg+EV3XfuSwZOLkY70dA9kvIHh
J1o5hDmt1zyND8YQnuO7MAK9turI61AnTtmEt4BKh2N9SaLxGNnGjRI5bm5T3HPnAQXeJlBAxUwx
PWRRMJwIwDzI6BS+dNGrjd9NJ0XWeDbr6zxS1fTEsxHtdONzQaRQokc7Zfk24DMoLOk5CBKylKJo
AodS+zjQtViHxxGep5PbNDdcnf298dS3b9n8nDqHOkL6dzf2xGzs7Zcpyr2uZ2a6R4qCZDiAosyL
xZCqiano41uBXaJ5NlZ2FiE1Qqf3N0FnjrrBOa7UFJNAcjAJCynDN+uNEFlDv8u1N+YL2JTVJ/ry
XeVPBJfCL8o1BwUmTq8Gi7VhLtvfQtwlcgJaVUpCqDR6WO6PJF73dYbcLAFHgAqhVWsXszddy+5O
SYg4m17ULLzFarOzvwu992f4pJmJ60Agt962YqHjpj1OBT05YNEJ+JePOOzxnrsQMLBvHBacdaXR
u9S0XOLFwSC6kHNw+Rl7Mx+OLJZ21HH8bDT8noXkpM5Hncs/CylXpfdV0wRlA8xOM9Hlle7cQTNt
qCw5w1HJVVeODqYKuFptepIpFm7twmrjSMn41i41lOLWscHdE7fjmT5RMGJcN3rjMZqBexaGv23a
p4K5eyuVc2sjoqC0i8KDCvs6nTUDNofJUtu1iRRSrkV83w7IpGgtB1VMlwbbhL82x7SjyXHTRme6
2lEcCO6K9QxlbyLJJ19eRAZhQCO5d7gp25qeUu6burIfCU+ghneZUciSWotDghXOQjiBW3PTnebc
5mC36UshbSAAGqhhsj1wmFdir09LdzGW/ju8MOWJZazmMcyAn9Jd0RSsvGMLDoYKcCaDj1tEmY/2
KfPW+pra4QzznvXKpOTw00aCM821/YJLIr9LEG4/OvMEVo0tWBoTl1OPRnik3wOi0IZno7bGQ50t
OHhCFcP7Ko9KSQylnsbqQa4xNUwnec7RtF8bbFC6I30ats3Hwm5mrwPX47cVjOy6BSigK+MbpSiN
mt2VzvXgGfQ4domt+DEGJIGC6WPPWvkIIcXZt3nbfVQtgAlLI4sLHCbxkkNSfv+12h4l4edYPd+f
wuxUkbx2VFl6hVKfnJlglhPBsP0ruhVxBkAWIamZXvQZmXw1o95m8eYcZ2GMHw1W1VM3oTZBynOp
JgjeeaZOHydnpv0thupITe92VrX5oetIWY37dr9CqfX0hKsCOP5vD8h5bW8u0sv796vVQTitRtHW
MO8ETvnFZD3UIW9coGuNBsajKMW0hasVk+G/XqlFMt2g3j/WXfYpVEnptZWQYDGbIlA7pMhlo+xz
Jebf3vP9P74/vH/v96fvf9bv31ss20cNLHySJSqMzQhMweFYNWSOUFnRkRIfFG359EtRsN+YEA6s
O/o+2zRZ2lC9+dF7fv3PEPuy4C95/7JExgRRuLOm3TyQW5XaekkFMVd8kei3FkTzZgAdMfRulWMq
wgiStve4FrEbTgFSC8p9wG9QDfQaYVECpxmYqhUCJ0nZ7khqKFp0r4r62wmLbGd1xKs2u0HgTa10
z6BjrZbiqIi3gS5tql0mKf0BVHZBPzkczBt78IdF+GH8aZMuhb3hjXnuCU31zAaScrw8VY1+pFe0
M8FArW3NwInIGGd/1cUIWYneJFNncsReXVq/6rKgMrYaLWlMlIC6hrVA52/DVYV4ucG1S2gdfi65
S5PsItrK7YxTbtNHEolHHoMLEZpBsPOUnrAFJfW7MQdS42AaWy8qVWGaHHsKUG4VIyfh/s3BnLWo
39bS9DUjI6hI85XQ8OvacdHgGdkxqq1PtdmfCKshhYpgsBGmRZpe1lU5VnhzZawQMGbd1UZ6tWbj
CjQXqDCOAnW5onkLxr4JCqW8GKr+iO3jc8O2q21f84F5KlxfEI1/MfPnQfY+q/Mz2l0f8YtfCO0a
K/2lSuq7xBrwS9zOTe73xMRsJ28YwYcw8I2FOKDjP08dswYo9hZ91yKB1C9P45x7hELv2dq5ZjF5
RS/cZRQuuYuuI8xdTcpbOGYHGtgB9/6VxtfOieEGp6SwQQ/Vyg4aih9HMHsdZmQ2iBNN5+8ZyRWS
ezabDT8GxZCEqpcNOh5aQVZM5IOZje0+oLh4TPI6kAxoBLK5i00GsG57SlcGU2xypWI3d3xARi6R
m0CmcQ4V51VlOaQ3rhBvVZNi0Fo99vVklbTA/rQbVSepehz9AaFtBG2k1PemgOKz2HtbPSIhC2jS
+1Y4+vB6PafXA5y3Xvtx0uw75COAGDLWm5WvcC/kOm36KX3U+AMnlVuo77y0wicIfG1OCH/OTnIh
l1bJPRnTqqgZGrQK3B1+Gz72MK9uab+orDA0hL7kk7nSsJjrNVoSyd4iW2bcVqv2BOqkO1k6WAhL
2ZdkVRZyPrQoY5HsY5Pcg2tyddbfZjfsRU7QIX3QcIWgxJ5vUtj3sp0l59YLRy7rlH44IWrEKMp1
4uhlRyvbc0oROkSB06i+IpazM+PRKtSHRiSntqnOY5KTTsvQnjh+xeKeFerRIB0sPFhrfVkjeGQM
lMTDPbMzOloFIk1V8wYbbi0yrHVSg3WePUtgPmqDqZ6xfeDOGT45EtkDmQQLXVnMSLeLGj+yo/iI
6OJaI7sryDmc6qsVlv5otNzt1XMVt3uKTQfVqC7RyJ88Em8G9rdBxYA50srJClMUv6VbFiUQeA2C
nVfNW3pq+Qi/EFxMbbhLR9g/yMvHiI4vwxS0eSJOj02skuqaB2YLeRrlFJ3twNajh6qvz2b/qqx4
EKfbDsr01u+BiuUVEdeabrLwsQNtSIN1XFj0WDtHNQ5M9v6SLmdKT0+A3P1yrYOxerHmEszK+hCt
89ecJrczJKfCae44Q6MsvIEk4KqER2mGR50WEmcT3aC8b2M39CdQU3EW+YIAAY3zaOjZJREWwcsR
GuzUVR0qF+WXbZ0vRE1WS7kXxuCHmXJYKa9v9kjG38hRPJKhdmxXXWULp9dwobNAKsgaqEu3tbtj
zhCYyntaAa7WKJ8bJzw4a06WWohrsfOsnPsfwH3P2Lzk2K69fkD9hgVU5EaAbiNsPtM2eWsQDVTD
ciFQ/YiwlrkkyOnwM724M+hoaznZQI/qsfNli3FyDrFKfKSH76KrwUiCk4A0ILkgqdav5UIEs/l9
mh6NMr1jt3pjdOXDEpvHxD7Olu536x2RLed6UY+EjXprQmyZ+kVtLYgv6M3owIAgcSkguGZvosEn
XM3u9opN6iYJRDK6ZuUQEDB0pM+8xwPyYMJ4X8Q5NdgUHBJB5wGOpvBCWiYhIhXd8FpjPNRh5OOB
9kBSXG2j/tSGXpoIl7MOlapmu615M2nWbQhgV4l3lloAx5SuXmEWCftL48ybupKtapNfnDk+96oa
CEM/z068M2h+UP5+HUdCBmb9MSbq7ibUkZbipExvoY+R/Ie1OVUOTZE+sR7E8mM8ZAZFeoDwlfNA
z/tqItUu5tsoDOyJ+ZAEkk9qpLsWCLgJKfCOv3jOrnb77HwJp3ucssz3fps+heQIwyBVu4uKrjuz
krOaVM+KLB46jYRoCZc8X2ETlkcyugOjLz7mmvwGb/cNhKALJiOI29gjCQHBSn+amyHYag05uTy1
0x+kxR8TG1tQxEM5TKe5e8QqelIATxLWVSmIxvLdiLAoyc1D92goHbInc78qiw/CEIwCcQKogywg
zkMsXcWOnywUeCnpteNyFH11VNWFCkjvJYADV9lj+BsDs+6PReGqIXvLuANLnlz7uHxZxHhLbd1T
RvoNwvZbEjPm4h752KGY3yrdgS5VHRT0WCbBWaQYeLG08FHjS2axKfWXHAo5c7sJ00Ccyi0EIk7x
EUfV82pY13lKT7WZXGZ0LoVt+tmUHQhlvaSafZvx1u0632pscpIicUfzwGJyP8ZMnzkVklIcKNPc
olJ4oAVLrPj4UCszlto4AA17kA9ruDPK7KKEEp+/DmkVcziF36AkO8RYEq48x6+b4oL5gu258qQo
4YXQ1kO9AnCMyoOJ42oiv0vR7Bfh6Hf0eB762bomTXZr6CkFZOSJAIHIL74vCuey4aJXvQ+qmsAJ
LTpgHwRhqd3V2365Vb3QXO9ybAONXG4jrXxewvU+S1cEa6gg+zuZGk9oAM65yRouhy0ysQtquMEo
VNmdNzjWcZLRwzAtl8SuzrYwj2t7tkcrmBXbR4B2wCD+TFbFix1+zaFDRDgliqi7wiwZ58kv1Bmm
SHTo5HxquAqmWd0Zo7nTIOwO1fKqY/vKcO2RCfdWp+ZrGy/3hRo+d1r10CHemreRMlEvBXvGpVLf
GClfHFZ1ZhPuyXPaWzQSHFLwrBXldzQctb46sNUXVReQmX2v9hpKxh95OX1OUIGs9QCMp/LBzqE9
qi8QbNy6OahTuR+jgfCP+HGg/dlURpBhKlVrI0C09IBOhldpX3pZ3ULVIkQCUV967A3rMDWqN6TR
vV3YYK/z21Zxgi7R7tu0wwpnumm1nGnXoQEsH6IyhtcoA4ul/naJYzsh6HE8ZsPgapN8GBrjNOtH
ZaRzsEVlOtMpz/M7W1qnjk3hPD+rTI3gXD2SPW6pEn5dS0B7DbUIEe6UGRBav4dutXfI39DRWSWi
hVwqjvS78uGlFvJoGxEo+u4AUeJEBbmbAJtBWKyMhuALnDQoevW9I9/wi3v9Up/pYQejIU7DklOd
RzEMKmDM49exSyCn648ykj7wFoK0l2stn3LbPMkhuVS2OHZ6fqbFcxlNeVaNMAgdMgoWf1G7nZyV
3YADWdV8dHkubB08BbMvv86V8NBjuj342zFN3TZbr0Ok3qXcxhF36aqjj9AvUUy7FctyXZHgYHVH
+lWPgypPUYm1zibMVRG44xcvsl4rSwZ1PPtOzxb/VTPWE5loPhLWi7DzAKBooIj6tnXmewjrN+zx
dimxaq2Vnhy45DjnKyf1E/IfDVLTo2Q90Y17QQUeTPiUlSbivmIJqAjWOf3R6nO6ClqQnctp8aRp
HajhkMqiM4UmpqdNoQtQhLsmPrL3VaR2J3uEsNDbkDhftK68QiQ4al10WhCDEDLzDUPCidbNQ0aZ
ogP3oIdiVyXqXeeoVwneOM81xunp+zhLBlgHHU5+IHnMnF9y1TjmxXqlY3YZkpE6XFjfNHFzcIrc
nYrqXlntZynlAy3BO21SPPwrD0RDTKN+KPLbGVrO2GcBuXFs3Kk2F8TqLv1WyTwb5eRmwKxkwVq7
MwLLnE9jsT5oTnplL36bowQ0hvmotp/nJD6PofG2FMuTOYivshcHyyBXbQzPWQnZbxwCGEeHMRlO
02IGKZCoAdtxwSDGB6jJexsGBFybCD/tT8eaeDtpFCcpavodcIcVjO2DZForz2nOnKDSl54/mo55
T/jL21oqH7F8A7qMXGqrCxrh3qXcNUMCUwCA/BjMeV8vV0nRTVdNt2Ex0TDsJQtrICP1e2Gxdxtu
yXbfo1Pbh41y6EBWVvp3pfjRGc0+VNUNzMMCw/SsJvMwYpuUOhTpz1Hjz2HnaWI4SDt0QwBNHYtg
TRGn7L4xqs9NHB1tpeIqdNAmwU5LXrgHTwxQd2LoDkmlPSRocWVm36pLyebxFpkX9UjF00LTldig
o2g+iJkaUslURPAk9LUz1KqDqX2em/Aqs+IS9t05m1isLECBQW6FLQUURL9eoUCWV3BhMxMb+yG6
KqNOVfTfpZX3aohjDtQr3r/5/vy9TvL+9P3hvXTz+9Ohq/O9lvfzDfbzv5R7mn8Xft5fI3P2YR2O
ByDyKOxETCmgi6lCyKXQWGjSCcAJUVJW4KEOEVEruIX3qdL89r33r8qCBvnPX0wygzpkQiZGDQ6R
bINlLYMGsCCMd61kx2LPAYvwJuiTuAkaYC6BCgPAjcD1HFXEOIEGoO3nQ51Kcql+PqdmsC2s/vXz
kBY9okT02du3DCepg0GCoP7Dr7x/8/0///Y6v7/E2s3DTdvl3f79GLwXf94PUzFBNyzKlBF5O0yV
7F/1EiypqugwA7aHtNJDtOAA16RWUHxKw4L+qlb8/CpH4cehWxocstbrsB20fjtU718N26FQxqg+
5iFLza3C9n7K3t9qKUdoFrb4lhthSucch9FNO4oKnst2bN9fAAIWR/Tna20vTaTx11BSn4+jhlNG
NCgCOefYbu+4mmbx823fv3r/XgN1nPoSfj3IV+wkeIn3F/v9d9+/lyKeAG+9/fj9J2lHwoqjZo9d
xrHuJ05PaGzHum/r1lMW5Hqj4txARLkFDuvXS+MRoeuRcuiGAgp5r1NxwNH/A+/8EcqCS+bSThlM
9geab3QNWZSFm2qzP0yDq/bzLpuXp2ZxvijEAGuuNto30RXuJPFZyb4Yf6D0utNFx65scitq4upW
V8iW2+VHH9IBXEkfG7pTkQ4eaZR7U1IBygIN5Ick322pzRMtsONayHutra50Z339mNAITTqNE1Pe
VSBIa9IFABNc8lZ1400rvgVv7caORfVigcx2PMzMh2iAZw3hMt2moCy7JUmyjkBCc1WSnF5X0LSk
OIXpfJvJ5olyyg9T8aawOo0zYoKhrR6REARDvRlSay/RzUPr54SX9Mj0s2TZxSOWAI5HnoCqB3va
tuu5YvGgFulBdE5gKG/haN3r4HKn8dt2GNaQKIMi23NFomagRrc2btiLfabaHuI8f7IHFsbfO5X4
zvREfY3s39XTm9gdhrM5smpUk32uhKQ853tdi3YqixOMXWy7okNtKlDg6C3Bdqob4rcAqBCS/E1T
Gi9b2QNU63nQM5LM4NlGrOQWSHia5L5PfaPPXPRRGD9BAIwYBill9hK42xTv7fYpZHeVpZ0Hlxj9
C7pBxTwutnVNdXrzNZkx85NarAcjS556Y6RUTyboyt421u7TJjlvO0cshhwkDvlo7LIOwoFQ+4cN
zqlVEN/mbQFJ62SlpYWG3RqnA0EcNz1wlq7U/IxSWo3zEoTyPmUFlNFoVRuFJEKS6iJjl1OhzMrS
i/l4IyGPm3CSls3BUl478GilTsVsiDDJPGn2g8YeZcQ6NemOG8/jvrikR6rI2DrFTW6L3bKAYi8P
ifJgkMPEnmGfFN8S86OV/9B7fSdsFu5zuw/lvstKz+prb1TFoYYYohA3kqBzCxuKzzXRxQRf4HVx
E706Nda0R0OEG/++GrDwOdPN1j7Fzsm+Od3NVQN6HsHqgqeNT6YO2b6K6pMQZNPNltuAQVEg/5Wm
Ba/6li5hLKlkZv1dGTZvSen4HW8GBspNHAlmw/y8VjQ/NkW43YCHwtoWZnt1JSWTKSWipDesn8Fk
RJLeFyEwmabc6BCXKuriUQrK+IYAoX3m0Lkk1CiLHPxNBkWEnDpzu4+AKg4GfXHYES3wsRELugbJ
qcD9oo5LIGP5hc0bUjTFb6L6RSbSHewoMEe6BLVA35nvIN/vFAZrbbP/DPMmlaV63O8aIEhpZO5h
LX1b0ph2wUVEtpuHq1vHA03KC1FxLr4gQI0tNTnUP/+PrvNYjhtYouwXIQKuYLbtvaGXNghKpOBd
AQX39XPQfG9ezGI2iG6wRapJdCEr895zBTKA8hRj1e4Dk1t0vy1GfzM5wY153Npq+fh4FDY9byI5
ocjceVq4jXz6lAgzU9SvLTsk1f21+KajDNcRHVCrkgfL9w8RaY+pR6ZC22x9xixuJ1ajonFFJjJy
WELr3IS4DmnuBhgHeU1QTc/VhkwixaqmMaEg12/Tj3OMKhcnoDNj+tbVnznw0uNHd/zaVLbP8akM
hFWMpH4IHdCWvWnDahdjmcGmTtAvmKaKOgQMCii+ESNxTlSP7oMzmZNPMXQgeJiu05jvYCDiHgJ1
wUR5MKKTT8BsQ6/YFpRRrMcJ/SJ45SqoCLSMdl7d7iL2EypoDl1DwW0dzQwBCm3MKM8OVeFfQvfD
gnY1R2s6QUWC2pvIKwb47gak4T5CkZtxyxCdA3SZmefsQEKzUrrF1nZn/vK4bHyYrq5JvjIZkW2+
D9i81ITdsMM+hCOxKtXf2VAPk2ehIPYYLhy646jq9djTOMmPrdBfIh3vi6kf6trb2IxS1RDCo2up
da9Y3++GyzSirp4bhzBMVTfHvoaGASCeew3dq3TyMeQAMJ2QEsZvpS42mg+FPKH3zeIZ+HiHIdx0
FYr0+mYPclnlsJMA95NZCOCBaD+/x4Q3suaWS4//uzNRpOQE5gjvODrdUrKzNGgIumrmMNTrDERj
OnlApUgtZOTT9zoG3BA+2VWxD61DBwBzcq9Z6WMnom2gryC7X+oE5/jk0wK12QZUuwzlD2DiJZjC
ObGMUoNujBnSwTTueL+3kTL3oMn/Rc0+Gp+tqiM/y50HUOKAt+tNWO0670KCd6ZDnA1rDyNDbs6J
nXuDFUST40el4tehLYhULD/wjf+2Wkk2XLEvUu+D8eyyzFkRdXYf847YSUO6dRaqf8hcvDHbvJQR
szRu6U4rjh1ip8og3FjbG4U6x/mz6XfnJB6fI7/7BZPqa5LsgkrxKiHiiIq0iGkSp8jUn3D64rPI
lxhDl5LdnXUHi38h44PChlKnG9jh4fgegy3pXOfQj58DQ1wlZIVSA4MNcE8BYW+K5KRid06pJg16
QWN6k2NUd1tFg4oIN9bQEQECystnYEuBeeuH+FiXsCbEtC6LcmXF6SaohzVbzlVAw7wk6rVPIhik
p8rj1m1rK1nS3DX845joh/nXYI57KB4Hp+fL/PHJIWPsjF5c3r3J2ncusEAqhDBC8lCdopGbRZec
fds+sxzOH/sNVC6Whxt9sKXFSCUcxp2m3KtgEBnGKeosbZ+a7aEuaZo4hOYAyTbNU+G7x6IyDn0P
UTjxwNMER6kzDquSla+CbT39xp55GMtkH5uKhHWaiyF3O8tbw/zd9DS+QWlTSZ4SYICWvoAoS6ZS
tAoIl2SkvVQzd9L+ixsINgFpXtVf5T2P5c013iDSLQpgxM1at1EiyQ/HeDGmG9gIxAnobsZpldFg
SY6Bey+7f5N9Axka3ZT6ztl/zXgxu0t47YvVbxtz55tc9/fCfbM0JE378c3Aptuv5Aucjkzs9e98
GVzLj5h8FmI4kDzrS/+P/em/s6aAiUO8dqkuYlnv7cXwgiaAIqPmz8ag/VmxVNqL1tsoZh+LCBL1
v9nxSv885f7EJtohFM+t+pYovG5i0JbaR4Dh4QXTdrVCFG+8wIJ+jqETh5pesMaU7ROt4voghhwp
qgPYPQ5Nh0kOcjt+kLmAdhMu4tFVmC1wgxh1VOzaKFPLhzkki5NxJwv+UzacpVAplyh1/Vnk4XDR
3K6GXDNjdQOLXNVxkNA4jFI7gO7r+DC0615UGti+8Jz7PegE+pftytYERWoRu4RVU9qmMi0YSngR
RIwOpMkw+36KgYG6PQ434QLcwVBZb5MwLVj1tOTNn8xTptNz66fIW3sdQByfNe01HUcyScfSOPmE
AC5KHWhRMjuXov970EZnZ+YGe5YA+jAGY6zdgtygFKXb+XEuJSl9F6hJbg1nqk94Xt1lWZvjbzOt
9mT/cSENxktZyvT+0NWYvvHyOJUaFZFIRcDHiEG17tTlUiq9JFe4W3En1I4mvcvL42BHKfQGgVTI
ODkE+57w6Y0XOLzTBQr5eJncgC5Kbf9+nGIqzBY2jy9dOVrXSaOBO/+hHn8t9pPsXVM+/OE0burZ
RqNTm66wgYW7odWG52TEFp4zT4MkhjRz/pePQ5V8xoZp3YNUNFAldH9j1J48BW4Gmnx+JDR5cobs
UjupcXh8Z0QodBkMJdeOXn1riS6eVVszDSxJwsupG892TJk92/c0QS4HTnQo6vxxO1UG7KsnXPOY
EMiZxgBf6VqwrHrG7K6FkzrxqOA6P+fV0sswDOkt1GiwitNnGn3akH9/1dDnNnrh27uk6oNX1A7H
DHxiRBjqk27J4CxtUmAzc7Dec8CcZR9/o2aBJ5uSwDjxqOzlmY68Y9OpIq9oMMSO7UPzzCYLKGky
5X97QjxsU1DEeYa2auzuoMncOiUdPfsaY8wttfhkaeR3gGjkKRlL+6rT7VvgJlDl2+aS0ftZUBWm
q9y2x4/I6ulb9zX8ahUl7xoccZma50JmBLuFmbPPFfHPYR/267CEy4Kl0MCi/KVqYTLxBfeD1wQM
qpRQQFMjjs6tcx8nkZ5CXbvpbVMtTK2rjoabJBcyDZrV0Azxuu111DPxcEOYb/2zCOm0GcN8DdFI
jxtI4CJOtIOhQ3VdueDDtqHQ/jFIOYeitr7KPj2XOlJYqWhq5Tu3jaKzV8joPIGHrMC4bEycR4RL
K+JopS+2cRv3YA9qd5U1Mv5TVdeJvR5Dfgicj8ukdjb+kGRkYHV8ygeoNekIgIoGQ3hOdVNs4id6
/uWanKHhJOnGn9JIpmtCtX47RCfvLVemPQCyHjEaTbQUbBKxR37CYN5Ibs7AShZ01mvfZ+PzPPFu
rFxtB7JP1gHtKMcu7X9wDba0ktxPp4U9TPYPqVL0DlaPKzvcJYmHvLoxrVd65H3eP4WA3fMJI3dJ
n3iIA/EmMahdiBIHHOf24i0yTcRTXcck2q7JcTYsj5t1wZjblvhalNGBMA7E1SzpbvpR/9IyAVoY
I8ioOpm6FyrMGxojcfFHrXvBOQzmpXRDGgIknTnxEBzDp5QFZCYfFGc3jPrPwYBkpeeqfrUKpmiy
GLgBZTDSlG1zjwm5ghudIDyVfJXzFdkovb85DQIzARZmGZhFgrggDV9sHe1wOnQOqaXUjGw6/kjJ
bSpvioDSMPWY3vUxjVwjO2hhEZ+LoSY6tdGb5ynnXZgINFpX4LksRXPFxiHOuGUxxagGFzxYc2I0
YnJpS/JiHKDMEB4Neq2SfDPSPVDLzNZVNRJbTQnL5qxgdpJp+c0xQo/J3agvktkU8TgQHlgR7A1u
a/QQhlmyo3fC3ynxk/I5nD89k+stkjFzGRhmITUz6mavzqMzLjSMh0FS3UGYIRJS2Sl5/GTXBLhe
6mYJfxRRhdkD6XZr5hW9x/VojeG5h/ZGpPaI09RvykvTRqRWmYX10gqUH4WPwXA+2HpRLDRE6Zs8
9g1STrAojkmb3PvJfC+HPtxNSdOsu3kWqiuGd/GAL9BsqCgefg6MtASutWyrWc0/6l7Y77Ybzrnb
LhEkYdPvvGzzswKYbYBPciL9Oeqi8kizB+2Csi/JNAF+I2eAZQnjVWaEE5sOAFCz9+px6nHoPGOX
5aByXBGkh8JWf5s6otpmQEulGR+KgnWQzsnRQsdP2NhYB8dRYxMYWErB+sk6gkqngWhEj9KgB7KL
mDWuSSQPsqOcYOlwSbXvMF1RKeXJV6LsX51yPn98xrmphTAknOjZ05zhbAlxcwBrPz8OLOThEpOj
tmuRG+7IZyVaJEtvum6jOYVWuXIdMhloVm3zMbUvVhahJEyMhCi8sSSZB2kHVeBkE3fVsc0JRsff
+XZywgTPAuc7PUOzhxUTJDzxll4xXh4Ho7doAwl8Z9X4n1ODItO27qnDqfjWbjbK38KG2tE1Tn7O
kICe+LnOCo+MzxA2MHboSLWk+23ISm2Z49TbPizH36iEasSjytY1WB2jWRxEMOLnkS0JpHQW5ACD
m+n+OeyL7Px4+njE9ERDaWnu/ndKYTVZYfIhsAjr6GkgCeSkWvs/B80CSDpEbrHRbHdUC7eZ9a+D
UY+HBvyydL3iVM0HQ2u8rdC8++OUgzPi5/zj0X/OEV3gpzBijYT7ZJGFiGK8VW6J+oxCqUH4Lrqa
0TTPWw1EjQM4fp3LetXWsrmmE/Phx8H3Wdq7UtJB+u+pxyvc+XzJ6x/nLVk0+x4k5KILiu65wvyf
xqIHE8Uz06LfUZZutyHoLn7ynD95btZXjx3kaJUomOYDdz976cNX/DmXzq8IeAVcG7HCl1XusoqS
ozJz6rs+c3/FJg0d1AvFzekK51r7hNPE8xdC1RnLvMu/HakBwIj0+tSNEk3eEGXX0JUnhDku8bm0
uwxKyacmNfSnfi6ovartDtN8zopKcDZ5HaaMJkPaZwjj2CZN9D8dUWcnK+3PUWFYN4g83h65JMgA
WBeXkIBRMqWDe2tROyov6fZuxDTrcS7ysupU+eP5UcGmBMCcUmnxIdbHL6zWikDHITS1TeFUwzkx
kzecBPamtoM19T09EWTvq36wPfif9htBO81LD9yVuVRLEL0HwtqnN3J0Y6ndhN4BcQ5s9SdOprsM
ocX6EwBq+y+hOhJmUmZeYVMWNL4lKRyJ9+FyDzp4xDWt7LYqNqNiL4oiyXr1iQv479N4ZZcD8Um5
tWjzsrs8fG6+4a+FEVo/hlkSKL8Tg272NAVYqaL8xcyY1S28dNRYbkjpTibFEs9GGjW1lyKHN02Q
t4LWCcXOW2j37Jd0M9p26PCoYPNgTwDSQ69D6EBmlhtaZg2dTAqGzCqmV0LZTFx8C4IC/b8zk4vN
of0vFtY1tfvhF/rpaemDzr5XvWLKrJLukFWqOAc2admNSp7S3CnfS4s2pJcV5JjNT9Mm2BbAPg6I
MUAmTq35ak63ouqnl4dlmyeRbb5ZbhbcszxA4Vjk5a5Gv/MWj8k5mztBQancQxzryRPSRzKAQV3v
GV2jffCeGUG7hTX+fDM/uI2V4W3Z2dUb2DJibRZFddFqme362Amwd+QMnHU93eGVry4Z6vR14/vx
01TQOI0UeT5R6Wtnr6qetc4zbxawp9cKEuvjvaWld24BcO6Vop6VQ1G9t3Whbac+hfHnNLzd9DdS
W3OTjrRdXbDWXOdFal6NCR5YFC9rn3mOa+blpW694vJ4FIYTIxwfiWPSdvAFTIX605TFLuF+t/Nb
fziipzPRDKr6WFeFuapDJMm6n0KImM9Jv6oIwewwHMnkuWzC+vi/g4el4OepUSucNnmOhHV+SaWI
QWOTYW9AOfUl6ceGtdZzPDJFH4ApKGNz40UefPn51hCWWn+oG3kq52d63VbmQhuNaz+E+U4EQhxr
o2fuU9L5bGw8tu58zqjAozHdTl/c4Plhq28LaSwHz+gvQT4Yx1Q7jFRiO1M4xVaJ1HtX7sTMuYn+
ePZaq/VgRU+23BqysF4rs8vXJM4VtGYc8zVjDLyMNKTVjk7bcrJpnZTdfw6Ol8Eck/naZmpAmIDb
oPFrqhDSkhWC/S6lol0vWr+gL09j7c0vWy15qUw93wsyS3A/xeTeW2JT4J65T0bS3Gvdji/t/3Nq
8uXerbgiOqe82FMf3BMtDe4WrN6dPYTZ8nHuceAX/2JO1F5aYWdwt9k8pfPBjeoOAipqE60YLZij
k36sff2cFVZ/jkd0gKACewaxZzYHw8/pMUUzrhRaw4T+zuiUgVyHejVssSFzry8hI2PkEXgq+6Lf
TXrbrTGU1M9M7p48j8GSQa7xqpzXR+nTwe4rOzoPjfudRXX2zhQqJyojzm+ggplAuEFMczD+ntCp
7GzXjO+wMXBVGXH5Sc6mnmJAGvz0CgY6fwlIIV5iUUgQqFnF3ZyVjkZvn5uq2P3QGyq3QfKtWYBW
8swH0O+WTLpSsHiDYBAUzVpZfTassjmUx8Dm06eoZdzGdL4aJpWQAIo/U+vDBMOM5wRAL5nexB8u
VDGvqKcX1uMeEZn+rynS5IN/h7VYC4W9I/86WQ2R9cR3ALfk5II7koPUMGiK7wi9ILRY1tej41j3
rkUY8XhG8ZNvp8z5fMBgcrQrNwtXzTZuiEOLZnrD41zt4psrJCEp4S9dhvlTFKnuOVFRv9IHAqwf
Tye/8JAJRXd2Az5kkveKvMAtA+wOQb8V/koz+263rnpyIq++JgJMbeZ67RG/Bbn0NRwdm8Sy1eMX
+TiMI5nlvg14O21oQD+2gOSPETUEkZApSEtY9U+p7BNVuzCHwX0XQ7APh6gCbj3voukgQYeJSrwF
aTDdHo+SutJvQxRzrg4/Iqd0di67qwNB2MamjDL77EHtQ07+0mTd+LtOnYh8BYOPXACgE+GqtiJu
sbu4nu4vHpZwbgIx8/NaA6lWPZFQrt+aOGF3qjenx7NBGGjdVOgura431tCJ4IdYXXEzMY3jnsH/
XU9K7ryxk0u0VNzIRRCezLSlK+PJZd6b7k3YkXcbpLu1x6o5P049DnBI0IpXUHQCorRPsp5e6S5j
QYrG9BRNZXQIu97bDUndn11P5ptI13ua5OD+SKlJ3lThz62JYBVS0l5l2TR3O2dQUOSgx51oDFYy
bKJLaZPnJvRK3IEfhqumDrRXy6ajavi9+bugNZSMjvvdmx2gYlg6xlhFTyJBG17l6b+wm7UrZf+7
70xY7k6hXomCp4pvYEeyzeuxKZg7aKv6IVGgkoe2s6mV+2JbYg78eTTN56L5q+Eg7PP/93VluWy0
ydhhN7HeDTk90XEr7qNk2BZWWP3D1I7Z4FcTzvMpXoWVMT0DL/3PIwLN/vPo8dX/va50GnEoHZyb
j5dM8zf4eTR2yZPdjdgBo3+N23Hz1k29W4+SLnsly/Spt6ACs3lqN6qwP+PaFscHEIapgTgxPnzu
jYpxOJqllcootEu8PrvHklNZCEoVqZYoupzqGU/YVEp59gUtUNA61uvjqTs/bWdwAXIHSlbAd6su
wDcRsYP50BTvKJGI5HrumB+heJbKE/t6NuppFBEgpLuyP2oD6Q2rwKiRtz1ITI/DQDdbzpG7MWDB
Yor/PXqJWIRrN23QOtJdTIlExQYksjUggc1PSy8zmQESWXCWEIp+Q6CBYs9/9zkfmmkdebl11nKl
AMH0LlI2T12yssfxq3r9paoVgeulF3xKpLlBED0zsilfWwNfbQW+8VkakrqzZFiqvFQcG71EnsW6
+BwNEQxy0XZv5ui8ZVctF+EvrS3KwwTKavV42te86062xmXAh/lsCnGmfx1thjJOdyRsTZvO6MZt
lcr6l2EG8G6N8bUfneIkfbryYe5Xv3IJjzOBX8dAyDdWpH5gcs2EcxpcaOiTYcx0+845EZBLj4SY
elRKYbWxWig/Yj7UAMMWLdTTbV417jmrNLVRmVmR3ptVzTVMB6aCglRA5bCwsVIjR6/0kqofx8ZP
Q1MC8w1NmspWl6HlmJvSdoDnpZAa9/W5Yy3GkN0qaVFLGWXjliABhrU/nT0b6tNgMeWLxQzfn0/2
kxWsu2ZEWb0024akn76tj7Be6iNvA7jf46Ekz2drNppZ43w3Y3wM9I3ZETUnNDuvRa/07ePU4/C/
zrJpRWqDPjhcVNTb9SK2Uv2Y9C52cODdx+7L8iEY0jzq6sXjzOMFjwPKYsK2ppQx4ZTbJ4sBGwNG
Kza4EbdAwrIceK2Tz1bpfH7oe551ejzvQ/YVOWruyVNi5+v+paXq51PaZ+aZVc4jb1uJdZha8Wz6
sAH0uPI5bd6CKFAwjhOjuPHsp4klovrxLB3y5j56c45FGdsrbSTa1IPQ9tOJBw+QbySU6E0zb4tU
RBf+8VWpe/Ct5q/+PDWZMfhZ2G39mdOE32rpukDF8/m7P041WrW0s6S6Pp496Bvzq8g6Qlkrp3tp
p8klMpiK9aGKfqUB2UiMXm12DL76yIcVTJPmNqTmnyw0BergOdjG1XRG4226p/aFW22O+ptddzjS
/N7gEzR/lcb3wsVQgCG0PySFFn8Ek8OeTPNewPaVV52WzuLnPOFHGxR9NK7D9c8vSWuIXXo8f/yH
vdFwkfbTR6h17PyEtv33hY/njR6vQf1plK66c3ocRBj859H/zkmLJBCIS5sJ0RuyAht9j7QpHA3s
Tc3vWhFbDe96gOpNP6bh4zLndJXMr3SXzMrEofnpF1vdoJ9cEL6DE/jNT6etFxtQaxVx5sW0HyTl
dwi/XbU9Eo2GzTLxfXDrgETR/9002l/qS6afLeyXQB5LO9mAh94iSmrWkzRuSlMxeTvYoPyh8ZaO
V19UZd0zQkcXIipOlgoFfsf6HY4d0rNgNzfUkdiwxUPj5GvWlVs/jlOqdxZhA6Q41qrmpJsmQ6Xa
fIUm2y60SjFELGmUIN/1g4DhdXT3bJYbuE5MqLDQ6IhwSz9HuZl+4pR5YpC8MQPyS/iWuAGTuf+B
8h3N7eD35OniiyT//En4SF3CWJwFmkL+XMxn4rJlv5V0u8ChDxPRpc+9Vx18F5827znKh1OU0LUI
ej8hujY6xSw1RGX5v4JS7uPWeJ3Xkq0e+Ku8Ld+dAZZTlxZ3weUnLHuZp3+aIrwNofoz/0kTy6KK
JH1U6qiKmACGiw9y9kgncOhljJN7SXoN74cyT6PnM2TFAJti2fMJcpw64yUr/CszNmwj6UCB6ER/
zLr7YD0j+EYb7nijy21uGSvF/Lq2zW8rcr40cq7DkVDZWuFRrJ9kkOC3aogT7r76Un0R/XqqJBtL
f8IR4bXthp+0cULaKVq6h4bLxZSB16bztJCU2oQFm9bKYsRtI29MZxqGhpMNdu6hz6CvotgNmIdn
ctrqaY/gWTab3Mmeysl6DgrnQs+M8Cx6V3WN8asd4pdamu+xP4Rrwx4PnYuMup0vbjd3bmZBrmaY
5RsLJGHSq03c6ySiD1fft65ZSXJcQvgxYdnHEXcBYh28Ft4bEzhvbCHh+9+VLQRCHJzmuL4MV3eX
kcX4FPOCCq0/noYXMiw2tUVkG0sGHG2j8hZmIEeKwHZXD+WVltGniFBVoq7kNkeIczhkX6EJ7qhu
wxv9MYXqpl5HSfdRCe/dJEx0LUR2ZJQM+NpL9kbVHkgswQaTj+iY2LINsx6tgtpcKRWuKnoBZYWG
2qu2YU1wtRtyo5x041iSsF5l9does60/5HBEBh97S5xvI4T2i06Ud+qNUxzQ55Nti1khnZpFI8UZ
TyRwW9Biq2RFKdrO2pXOpKVZ3Voje/FFDKi2gS5Bi41kRZsAkqmHZOTg7nQIQ+8N/mqFia7Kgfon
uNbLGjnfEH5XYhMgm15x96jokOWsbMxEYHod+CxXLB5sWpr6SffielPBqD+ZPm5dv1v2OaZtlDHY
3rME9IFL1G+cnfivsfzME8AUQWbVhkj0ZXTAq35PpPs3i5t4FU/+2Rj4zgUttWL68tGwobDAkRxB
Q2hoqG8UWuEFCa5WypZyxMloYmEejN0oMJsNNaziEal7nV+DKrSWpdu8a+RXeAxcZ8xDj56x6IiX
nwztW3O0jwIRCtzjrefIw0izTMmDGpxjKYo9uJRsVbYh08scLr4s7F8iZTXMzPFP6AUWxkSdJJQc
WakRsTV3bQs1oq7x5iZuuH64jeldUf3SmJzSbmslGkIMp2VRHZvnOmvfKZ6+MR4+uVFAdq7ceqXO
HR9jvD2YLZsgST75H/xRT2mbvJJTfZDdP9qX7LE0YSA1wViSRCurRGpjaiiWwhDrb5owU7bKedzR
/FbA9Dd9xR9Fr03ijw3eYDThUkz/2HnzCeb428RULZSGUMmofmPG5VroCKXAh7cH6rkt5Zdwc2NZ
5PE9sKNNy+rrOig608gbNyZob8tu2xOjq0/lgqn1omNRj9lmTJEadsVLN6VfIeGOCzYc71YK2Fv5
1jdgCLEsMOQOI25JX+4IYjPOXT48R12DkRgqTG/t/LQhayBwrHXiJjCCQAvoruSOjfUU3p1G9OsA
Ax3ouJ8iA4RfYTnwGgvxrQ3jO0p2+qUGr/CA29VN5C2mLrjmhdpPimI1ZJzeoefQ+mkd0HgC3p5d
/NL7pSyoKgz7rpScB8sVqAwhNhDyE78YAd+z9A1go1mw1EETeIn5ZRiIsiLM7ubcLq+T4TUoUS0R
CLNHP4+LI0ThCc6r9cnO8CwD7URHnpQ1uX+FQ9AQLN9XzY/WnmzndJ72OHrqhdTUJmWSOFjVaw3k
G2tUsjXcdlw7nk88GJhlz/HFWosWkGG6pR34O1eZX16DXtdjAcKiTAwavKYF9+83zWuv0vD+hTnh
RarIITsJq4PYYhmYRLtbl/X/ehrl5K7kbAnzD0qNtzmKYWNa8j6i9zMmXcejrr5NupjLyuhx26XV
0tOJd8wzlHxMmw4I6s99HFwKtJeZRGlqlCQzdHDe5LjCFP5tZlqz6suc27+2iag3sgLzVWABgqIe
uM7hfwOQorou2JQ1v22m8otUGW+QB/NlyQdjMbTqj95MDFWD8ST75BoqDMOuV0mke1BBN8oHqIhW
S16MYsLXWtD0z5wnV4vUpVBBsR7pwC7AuuFFxjILAWpAD+8hAhagu6h7UOsg+wAhEsLUnbLiYjoY
1ZN0APNtqZcOQcQesVY/x9wHfnGumhwnuKRNEMWIy8Tkv3N5whi1dqZpkqBZ0VpKYv09VXGyQo7J
GLbq2TfoI/48Uu91TDpZa0bkingR8Q+w9vk1eS90a1a9MKOLm9V/o5mgV2g+2rdmuiQPnt58YJgz
bRFktCR3yeYCTcmj5r3oQ/G3bwb5EooLaCo9AXKza1uaFkmu/QV0lYelovk2QRQquZnHtcUeVycZ
JW6jhJ1DujGm6qvwk+pmtgbx5EmJtAaiQFMWcNHLmBkyv7wuRhILfsuJ1Kc/2ExqpMOQch23fX8x
a65Qi5C95VT5R0RHYDBYVNOMOrDxk0MTWLfcZT32qmyXIvSOrXzTVCLbOiIi3hb1MarC9kmibsGA
VaYbrL9ERpfZn4yV2xTgkwqn3wnb1be6nP40Uf3tjRhATHbFi8o3ZkYS7k+g+DTeo7ZGvJdxOQPV
aiJ3PIbcnKO2/2Q7h/E7gBDXNuKVRHBnXZkZAln6632ovdSJl9ENr6kB1FeGxGER6WeZRUDXRPNr
aLQviWg8rEhDsT2IYm4SX7t97GvcvQePfU1LP7nvhvck9rgB+Oa4srr41jbWP2hqmdv9Sv25K9hM
Gz8lS1M1krs84Ur8fh367SwQNiQc1zd3BTubYMydTeNRqGf6Jq/i57DWtuRiDptyIOczpv6JdbyD
XUf44ogYHFURIMZSt5dGzRSE9Kto4loHWMc7Rtm+9LuJGeLk/QXt5a0nrS2h0SGirfTAWxO/+1uL
+1l9TUDXtHC1vrvkyXQZq6pZaxoCBIqNyjadTVXxvYE4f3r8u24a9AMpdbehwrVc1PepNL90KrR2
cj9FZXw5tn6t8CJhid5UA1WwGNlWS+2EZG7uGIeIMgpCd1VwYJCzi2hfrEoSb/mbFN06jzpvRzzb
m9tP2pJy7Wa1lKaTU31FIw1ukzw1f6LPEZEnpQ6+Aptk5MGnyDViL7R/YzwFa71pr4C7y9m4QEUa
JOWy7tzu1caG2ifje0HbBJAyjGNVf1ZR1K2C7mxHotiQI2Ch/dgaGsJkMdAMT0PUOjoXt2UyOTBp
9C/smh6dWY0bzQmudiMZKPDRWhAbFaxJrMHgCuAuKu9+1Q5HPc1PRhRyCybUEF7CZgwdmEspYCsp
Mg8cAnrOYnjr/WKcOR8TbQQDMaRD6I5jJ++RqE/CtokMzqQAYlUTQThg9DX42WVDxStISOkrOJ8V
uHOdoK6hCZaK7eKyzry3eF0QvccQntIXf62I+JGVYiShbNIlBxeAcmfQI3UlPg/R6P7atLnPwTXC
o+tMeDRj4BVpg6Oi24sShXIpWGRZIvEDQIJqySOMNHziXce2DDz37OJBTuuOQD7qIj6VuiWXjdVt
qsQ5YnDND3nJO9biJjnMasiwnOgTsVyvvfCVaSJo2RRXqVdWuyESJF3azRFZGts9k92vmxZrvU5I
uR+hGeuq3gSVbYH50a/JFJ8n1ySb1M37BX26jVQYuullIkfs2Al3lP2uXld7Ez/bohU069AmnHqk
6nS5z05fIpNvWMVyP16NrGt37tUodGGPBBa1atjQPGTu2y+6GlOwS896741cyaJFO+5HMNtQhrpL
eet0iITsdkvmkmz2uPTUnRUHeUpz8KSJ4NakusrbHRwLMM0q+A0AcDDFH4MO0VJvB3mbJvi8jgNX
3inNX2xQgLln+HnLOtigEtIWSkm2+23x2ejTsB5TCn+V0zm07L2ZCR8jGiypxmcClSX1bRDVl90D
kKqIlo0G3C/5/+HqPJYbV7Ig+kWIgCm4Lb038tIGoZa64b0r4OvnAJp5/WI2CJIiJYoEytybeZLO
DjHzT4llaWtQsJwWClVz2chi0Sg6DidADMq0Psv6JlmpcBk1x/oUDGCbzhdHEkSXmlnFW1WxLkah
EH6GkLfXeRVEJYt31DGwAheKbXUXoudlnW0RVGurZImJrZZiHOg1/82nkbNqUofarJq+goh+sjtx
MVs2Q3BoqPOaW4tq48KNQQonLkk9oaq9JonEG2EiwHMjyZ5hWhVBryIkAS2xQcqagzBeQYrOlP5C
b/GxJDBqDZ8FhwEJVUZtoKz2/0SDffYgugYNYZFZJigcsa6DPFtgTiMvLYa0F471WSHrzZERBmGi
zUi8695Qol9RZVVrlqnkStmMmVyRGBriAGOSHzAO7zyVEybvxG+4G/uhooVQDA29Ci7hroPZ0sFE
yrns101FdJap+v1SlTTdKDzTttEBlJnJ3cRNUUsTAaHtfCdEo0jfvtaFAOXm7HOf2DulQGEobexS
4zUTDomEyQmvWgaAGc2RHcCVcl4Y7YVFZyqqW9qRBmelJtyzhzTDiy+tq786vWrRMA1PtBD38UDY
XV8LJGH6l+PZX6ENxTJQjqEt4EI6JTL67OJ2uGsozHAxIVjHxgF3X7TLzPN+2WjSANLBme6138X0
53xc3YsmTN5jFbKjWjOEtrTvWTton4494MX2/pha53I+9fvIYl/aNeAc2cZ/EhHz2FfDtkYRR1OV
RTp7ja2orZc61VhDtIJrAjygi2PZMVplpwuy6djhLDCEfhR2Gi8rd9jbtoRoTw7dxhUhwhf5lgZU
mew0p8vawM/OCv1MHg3NkTrxWEb/8ZV0N2hG+jAfIvoJWx/F4XK+W0+BMpZC1uQ4uOWexeU2dUAJ
BTGmOrAg/sZPO+0w8h4P5QB6JjIHNK+MpJjnJ86OhC+QBIcgja+lmjb7pguueZC6Oyh2T8UkLo2V
L7TubJWYI6iR05Hwol0yFuOyaaTLJpAMaCUl0EfFmg4ibiS3Wn0t7EK5ZAMTbqj6J3XAvKeoGNNd
qF/dYMbrWsOTRfLSGo5HdcKnTDqlMrT7zrTfreIEkuZNZKO3cop0Iakq7emkPCVh+iUpSHWNfITr
XuzgGFes9Ptg0WchiaojYkWYVGNfbKGUMJdJFiMUmN/JjCcbrjya5C7pLbht0pGomtjpVbGbi9OP
b53tbK0kuggXAExU4Z00HMyEcYZMhvUv41T5Fib5DRDXSiQvGhrH84j13VCMYDGgsGTmcZFkVYek
BiYb0rtIJGgw24bk4nR2vSIJ3Y07vEatbZAFCXbcyVhht+kB+cGFyGU2w6q/9vjyyxqzipdNoClq
dboNKyd5tWiiRx7Gj0CX1zLPPwo9/lQq86ggj9rUowTizztBMOsX/pZemQfBVxgrtbeRiUTd0rA7
QvVy57XUMTfqBpjfHFEo7EVqceljilT/aEsbjAanN9wDuzza1dhspn+qtVOTcCuiorX0nuoRcaRx
9KsibAKRelJBJu3DN5mButGIdcLJQrGBDwerW8hOhngKmjv9Cej1uxc1gtGSgAikdEmNMsnMQjrg
wYdv6GuGgEOUphOoLg9WvgITsdUZk3RMIk3RCKyEAb5DFah4V1BwdEX30WFDjosa5Zhmfbae/8nm
+DGs23Oct5e6z5a5QbpzkoGYHrXu1QmSj5YAhEWRUUPoK3+vm/5j59f7SAxfIxE8q7LXLz6TKUNp
py9tmGRkd3SO/2SAh1Qz5Sk1mU2Uyf3YGw9RfCVAIFhUHlvk2G1PRg5YObjiYD3WIfFZXka73/iF
4h6yBbWzdUcLLo4pDWn6J2c9GFC3O9RlskfuJJdA1y9DuPXt1t9QLSfb1sHRWTf6NxmLG9iKB9oQ
VEaTryof2QiUBnHwnf97iChIqBU7Ap8vuk0rc0GiZ43RTRyRiz+6kbnCl0LNRHT3vqx+oaE8ICdV
yQLN3Z1O3S/z6rOm4iSfvKwOMn0U2wzDZe++0BrY+H39VRes1MOqPHH+UJP3T0pFX7VutPdg9BLc
cu7C4Uyt2oumd3tnDHHwRXzaldYjFsaAqvYhcF5m5q4xf6nF8FY6ctcbCbL16jUdDgmgT6rJA5ps
/+wxsliB9Wia+kujAnJt6xff8j6L72EwHqVnrVhOnYQH/pFrhKvXgP9qd6cxCG9DRDA04J+n0kkh
VtdYB8rhDeoqFDF8nVAUqOn6zV2M2qnlwyrFuvztBf4dtNutzRkPsml7KGhaOEw5smJ28iA40AFb
BQVKxck245viKTdHPobGGdfmdIJEGCVlqb1FbLhXdqvdgb7YiyGsQJqXCh+E8QJx/EO8VwTGhTJA
HcvybaHn3btZglSLcYRqx8Zj/nEp3068ODap2Nkzv30Ke+1Vxq9t8A314m7qBNbeokpsa19Cc3Tl
M3jkfTZSF8ZGtKgRl4hiYNfJeIAANmJTqDQvpsosFoTDrwBN2cakf7rWhv40DnBJCdzTt9TdEAay
OiI3tjAq8lfsYjniTuX6lsc2Nl8K3JEoOM/sObtFW2UXT6n/IGraREP8aenDBYLkh3OrA3fXGPKq
UvAvHYWr1mfvPTgK3Jwc3MrQfnZD+E0104RrWHyPbso5g28NpwkJmcOHZKDdjnzGOntiOX7TI7bZ
R1CIzIySqLtp/13Tvo1TKIuZl5yC8Dsm22mlKJCehVfRzCHkO7coZmYUePWMdJhh8JRFoaZgPTeU
4jltmmxhJgYL0MQO117u8tEZfb4Zsh48U/mlFaxUA8aZYHB3ST/+CpQO55IZbmrS2x0S6Eoq5ign
v2ThHLQM0SuVAdjWoClzvl1KSBAkB3bLGMvCZ2oLl9rewsmN3R7hvgNVrR50Kk3UBVyH2omKRA7f
XvtmRjAFgSZWdcxMCNeREsRWwPpYdwlcwHbYe11rMGNg1XZreoet8qqmwXfKqLB0DffNzgXr+RrA
Y4651+9Cd4k3cAldqaDSuDOa9qp1GN2pl5GBXPnJVluXpY55k6hNs/zyJ6lpRh0Pvxfq7pwROch0
jB3RQTjyLdEBA1AbEBNjpi8YBcmxXzCWBhQl8eARNt0PISs91s9lERhrSIwM5yzlGt098MViUTjX
U1xYRXIgmYWDZxwykxhLxVE4C+axJToyJchljmZ5YRNMS8brA2jnt7aLPIASNEJ68+6qU5y41z2o
bZ5t2tR99kT/jGwUP0nWIyUKjoZuXkONjoCKXo6lS7OITXEi1uas2d4KlyjO9pGlu4eyZpuGD6Wi
PhlGEaC3d9/9jkUKdIfzGKXnkAriwg7Nex3rjw5R3HVNICee/Q2RLfjuiC3IA1eAhRw/SNpawlbl
ZG2+qGq/Y3S49wGVRi3F60YS6pebfyM5e8sowLEV5jFP2QgygPm6gJ2oOeFBFUZGNzAPWcPH5abP
VY52JErcq4FNWkmLPfucN9VN60XOEmnZmRXb8qTfGSaFf1eNttQOEJSazcoxdWCfMc0UpJoaK8Jl
iERpFenaA0Bcd6lDmO+bbG9FYDRcgqmI2v2EaAXn2Z6U4gxRRKBPUuPxHhI5tGSpC0HGAVloVr/p
RMDliI0/bRjgwgL1EsBzaip6woVC6rmFBYH1FVCAwUYeiWaMkNbBW6dD88gFBYEkMH6JoH7X2Qse
S5Af2YjYxlE2+M4YuNDRKSWDsMDMSuMJu4HyaBN/gs5jY9THPGze8ogOsy+9ZRObr2bZnivpMwnh
VFsEMj2bvbi0GiJlrygBo9js0ryyflblIbLkB52vbVfTjqNknuAgdIfwTyII8Q2CoifIJL3QkDr5
sn/qoZiwMJjoShH8O1X/rChiKA2+39CGkojXfVlmeMdFdKSTFS4qlsJOk9F7KLznUthk4YAa1Sq6
q5UgErrtig/VyA8U1x6GKmIYKd9BocMd7/zbRKId8eDR6htWkYS3gQPP1Q9eWv9WUpvYFfPsEV/Z
xM5SNX1YpSn9Dy+g+poV7DlLPDEBkEPLkIsoj/etND9poTmVew61MllacUmwadGRLx/4v3Qne2Zz
w9xLzvsYdFsEc/3STt1rBJ5p6/T9L5sKOgm7N1/KYm+3N3op43KcWlomZkNKBv1al/2zZ8KTtfJp
uZXUx2pNUeu3DaWQXTZRXVbCgEh/hoFnpFkJuFIvOX2s8tUPImK2THHvKblgeP/UHbly3XaZOJ28
jGZG4rguvyxfG0nKZLPsWdkLy7KXmGWM5bIjcLH/Iv62ehyUyJ09OzunjrUpEZChpkCUEdgjlZfs
FyXxS2I8Y5vxlw5d+gV7vD+dqE56mm6bltBj/Ln2KiiRdsYoFMaovZpKTl5xeLIifKzZwNfdxGfq
T98Fc9CCsj7eiNds7Jx9m0JcVNUUKYlPZCDl54pS1DJXlV0RUfisHQaOgBa4C9Sjh5pFzcs6dgmS
hL79YEoOUSlXC53pdOyR/tSieqLebu5Ms0bCF7cn79sbe+eeUs60mif21hZ2wwcyiSboIgyYlDkw
e+yjPsUYiL250+moZRo1bHB7I9dhH8JiMsC1gCZwfRvYSgzHv6tfhYKuKMHQT2k2CU9cVi1GuZXg
pHHq7myn5YYpSN+wIVtNJSRR0zbKSVQmr1vbOoakyq26D3Wg7smUTXaV2z7reslVpbMeYA/6Gz3+
kzMiQLBaH/ZIxCzR+ChoEodzoqEA072CrGY5YHGZBpDf8ZURzYFeBNTTvhqaLdtNxFVyXbHAZCEb
vBKPZS1Ui8WvQPPZwA1cZGHcsbuyAKEG0XvnBhkSgsyfOvAfTou7hiq84TY3iy99TIpXdr4E9ozd
oY+c3/5A6HJDCEYKeWeR5Pnj4J60erAIOEHI7Lgk7uIlCAc+Rmk74UfUKXLBKNUu45JlZdNnG8ps
uUeuhtyJUIB0aalV+JeutU+MVQyccUdoiHLUhuQlKmIKI8UrK7N2n6j9m9qjHsNRbsfHqqDoZ3ot
hT3cuh4gwypp4WuDWQvDcGNDklxofTyl0LDmCB1KcGPG/mfRlMredN2tPvbmOvEnLGtb3FsvPVWZ
SmIXVSx4MuyIkTp0ZFyjFMLC1zAHUY2zf+cOGUpFZkXroG3vjVPzy9hmoe1JNKNdFSM6YZPi/pac
tEdQwdBkQgWZBLKjVM0fRmSLy06kT2oX7nvfoA4KTqUcf4sSxGmUPDdp/NWG+nvjcLE5ifIc1JRl
x0Z+CN/8cHXArVFvQTsYUI7Veb8wzGT3JSoF0LZSrZJCh0xO+l46UO+k+s72mhU9WzJXG+uNyvaU
ffw7VaJdrPYvlIkWdsF14ydP4Vh9DJ9q1VNkU1aRtVVzW6PnXu9Z5tsEclE9BHGFzNvBoFgiZoM3
QYt5bfsY9kCEbHoQIPlwR0P0qvn6Vz60T+NItTIzk5fKjZ6ausY16yzYM6QyOvRM04NqX8YyeVcT
REimlgDZk6DIi+IZowBNALF1mlRsTdJWRjptrRXaW3PojyI01hoWmC3Qy5NiKF++lUmyE8gxowvJ
ONHjm5wqn9hJUVD37JdXbQXo3QGo33ugY70GEpLG4h8yL4KRJF3R+rw1YbGuSuszM+y97pZ/yiS/
OLUtF3VKu8nda2yql0UZwZ+LLShatFkLontKX+7xZd5YXMP7JiFHVYsryxl4UA11GVTLFO+YlXtC
zUQNJs9NDbq84ylMAZ1G5UUOXEsYzKiyhrAW/DcXWfEi0qi5u2D6WTkTZgWaetsxo9HOBlvW4LX3
DPFVKPF3bInvAaRd2ODusSg1N6+9xPNgR/q9UajRTEEBNTruBYkb9OW1cZVKBN1WM6ySzjKWTZ2+
sjKBY4XMkKJmC2w8Iao1m94wKU62xHc+us8QOFizBCMcoNT07shFwjrHpWU7p0oEMEu2odDKZSkJ
K/CxKhJ3qzH2dhq6lujTcGryakIB6arqV3rWrqsuI95txOqggLkGHINZka4MS/2V1gw3vc0gdhn9
xxjnTyG5Ir8w5wU7gtio2hDWypBLRikg2zFjHLTBDQmVr4TAzTO2IX/ZJ+4pT+SroRqXVrXe80Rd
kTf/Jyb2GAtray9rf9mih1lpVud+emCip3WTBuGozo5uGTxj0sJUz/yQBF+qHvfs6t+Qhn/rBsUF
xDifaTK8yp41ZB0wbTiaT3xBASwPOFiasOuuBKJAxA0gd1/6UnuwhKKyLw+gNbLr8vwcVJcmVQar
UlvCp+EyoOS1zD2T4PSoeVEH2HOC1rze4CFATezRFWoqhpEmLp+7CiOLxjxX0vno1M+sGvb+6NZr
yxivsqFtqAbk2SLlyCGuZZuaKLGVFSHND5Fyw+16GYOk2KilbFeqa7cbvN1fSceMpAj6ngo7rRDA
6KgBLg2Icx3oPTT8Qi9S74J/AOaPEe4dl9KxzmpG7LxyULFWjG+FhGvl69TNWYJ8g3VieGDfITUD
MVG3apGMLMcOhYLqf5YJxX61dH6NGptZIHf3rmSV25rnTsLfypuxo/REHwgniPgYKSV7WQinxaLc
HsY664nm1Ur1inmSRjgRUZiNRKyAIU43Zl3LVW1NyeM14DyKeqYaCTJ+2MYPA6G6ej8BVKhNLytw
w8tCb79axfYulfjIa6rolm4nLEvG34wmzZne1aaWwNQp74bKn5Yf8j23+Ex9mtCdrxkLEdhsLIuN
liFQcICdDFP3wK019TSErEQT5x5k7rAzRMZueOjJNG8S0OVav8WWVm1KxYp53El3DfPz2vHij073
CQNJPWqsgDkFDKeHPN6C2JahPi48D9CiE97Spv5uSjXHsA12erCHF1dCTJeCGlskgMj5WHxbPZj0
OkWzo0ULKAKcs8oiLEZ9vUT9NFbBa2qg9zY6NSAsRD2xeZdYESOqkQmj/xBHNB/dk6JE2sLt3PfG
BmKWdPJP4wwUYzmpFHwJakGtEvroEm4LUPDG2MlSlOwJRLjREPpzbmvTRIvPIQKfl1VxTomgPbHb
0oI8R/w0ySZ8fCVF054sKFE6jfp1QR7PpurLQ1SL9wSwB4X46ixEsicn9VmJaNXoxobAz6nACVbO
1DVrGWjRtWgAaOsUQ3zUc9sRWsYC3xYDkr+RUxMGnSkdpqrBl2q/CosVttqzbXQsfUdNXL0PKi1U
hJZ7M268u473BTE7ZDIrA9DuluYq09ARyoHyGpY9MtEYMyM+mHwsghOea7rfwCoWQcxUySk0ah7/
jJqZi7SnE2ZTddALF1RTIp8yTf3OddXbag7xGcDQBuZLPrs2ZxE5kuEF+ogEXSWinV3bHcEl7ABq
hdXbUeeUjMMoW4t6KA+VgHw6H+a7VlEVUy7eg0MdGd60QdPbnCJ2fm7i3KpQqefIeDoMBNjsUKVW
3cBx9B38mp7J5r1ucuSJ9QmBnLKJfB036/TQfEA6zpZNmEerRfYvpricv4dgSseJ5ogc8pd32F6X
7YQOxQENGHS+NTFA/97NJ9CVAaeZGVCmh4IrNP65qU600WE6eKlH9xvjJbtU0KjzQQn/d2u+60zg
VGJEGyB2eyVnvilS4IEsnrk5HwiDIN9D5DcxUXDjKZsnYnJbULQk03fqpc6Hxsuqn1up43baen4Q
k12NkHd6UqLpJW9o+Eini64KrB4WufzvQYiQTXV/MtJAweijf7kJgEObd8g2Q1vaFMVYILhAIz1F
rXgTVsdXlUjSpuiMiDSn2lojevR6mliVBZJK70eCA6ZPZv6H51ssdfgQmuiqKiZYAyyho58AhTvE
2LYPKFo3limP6fTtduK5qhGNBT5KvMFa2kZewPCPDbAAvqBNQzgidPxjr/CpqyHJF3+/mfnbmg/1
9L15DZEOiI+I8PmYz4NwEO661cRHVKPDz47Kb+FTi5B8SJb2OCBlXaV5SX+OvbihfVMQ/U12nYLX
HKNrw28ZlbY+gJ/C11VO1Ofo/z4XQfuMVN3d/Fn9/Jj+NpOW6bIILBtJL36C9FaqCT9uvtnHOqDb
Mu1rohOtr5/HOnQ6Pz9u55t+aeWH+dCnE/u5tBAWzDTh0G6cmItsOmGn09TUR5uIt/hVr9l4/pxM
/39ezSeXF6feBoLdiTnSK9/mU7LpNJC3OcQXTUYRgqtg7yNw2M4fqTMTeOcPW/5zafxcH//czeoU
qSoiDIuvNQUVcJhv5f5I2a6iz4gwgpJoWVeHn4Pq/vfW/InRTaDdW9HBD8pmPCQsnA6DjNExTYfY
VBokgixJMnQx7LiBEnZlGd6b6UBboV06EHI2wvbYNw6CKMIyY54E1xTc3SHiy9XLiEY2Zd2wpDQi
5GhjpXStGz0k89SHw6FJDWPZukGDmgncSzUfqO8HtKMvf5+voVNb6E1U7+eXzz/QA4d4iIwywfyq
+QfFEDa7aCRxWgs142ga7s1TffdW2jptWgrDacZDJKGhqrGBvhp22l3nZwRe5d6E0X4gA58ilP73
yrSFFe4XjNaDnqwKys53U3H8u1X26pqSUPPzWK9J/644GTEvZa6j9ebufCAOVx4N+DPzq+bXYz2q
rwOTRPvPs36eiscoK9L2EqThzVFz6xiVrbiRbIkxAVs0++RI3ILpsQEf9Dql6b0aRRLAxmElzkBY
vc9P+fs8KzxCgFSu8y/qRzbHnADjGs0H+l15CwtT//kj8xNw4QhSEkc2cPgkGQX5c6pZOFsl8QlP
RTCJLiBAE6/mHrX20FonKnlVi8SMzZtQ2kM5esZpmF7L+G7eFDIAlilm3O382Hxg+jVZ4lAI+PuY
NkTJaVoPDmHp7WUp/1CLDO+FHQ+3olhL6l53B+KmhfzuAs5Wv1nW8BjFanZsmsC4zQ+1A11Bm5So
lYLUY35o/mGEcn1v6WwG5sfmg2sMNV/2vx9RSvZ8PlsqoROP8/epWV9DdyokPfzpKfMPIpMsqsYS
r3//+vw4TKNFXNmEmPzzrlwWX5Sk6cvPzximN582TbVpLQU8UGGXN6jLmWN612I6VA68WkHyXDdi
AHL83rxpuW3eVEbkZW4NJdJDHgP/ZN5gnMuJVEonbHpsPriQIo5TNjjoiL+nV6SYycUSLg23Y09h
ahGXrb1WRiClZUc6JHL5Z2lF0VGinqcrjHigtekPS1aisL37W1M+imB8rBrW66MtV5j+PusmVm7l
dMgqGWwC3Qum0rl3m3+g5uQt6zayHRMdLY4GmcRnKbv9/JSfxyrvWLLnv/3cixTtTs7FsdeFviUu
PdgVCkEb2I3HC7KAxZgTPzN1usK8P/mV+cmM9VLXRGx5bLMiGaK8r2mnxxcTLcZCKlq4cuuemPdq
PYbaU9Tp7iIv6cVKzXkudG9XA0ytPd4wo8bCrKyFZaMkqd1zjz9pwOnWSP+7cGE1hoUdrurcWpRk
7NSp527CpPn2+nYfaRjGytCrFq0eVws3T75kTMgort5Ml7+tMlEBge/9zKDqZXWkq3vFp3A1Y2f4
IdEfiLe5os8M1eZhZLFe8GvOqRx/+Qp5pFz7xwENR4lJl5vzwWoclfVdbyvL+aaY7s8/MZMctBDk
5ya+jrVk2Jif4CaR99/nzvcLLdGAmvKq6p9bXjYOhzH9Jp+EuLH5h//33J+fzK9woprw+FTdl4oC
df3vs3/+aAuFGjXN9Lv5b16SovE28+v+9cvnn/68sRFwg91ExBVPb4nCprGoBl2sBsf739uen/2v
X/vzwshoilVVhHifplf+fb/a3//950/+/Y/dIKqw7Lpffx/61z/2/5+UqQ7OTpAWhlab7+DvayR0
sCXmO0Cag3wsTTPagnI3CyHveVF0D0oo3Z0/ePaCNIKJsSuQrMJzi/ZGpHUPQu2Le0c1ZrozPxLZ
ldwWTkCefIiRkl713k46dAk1I8h56NrhWOT9zRi2LWEdL9JSqgtiegKBI2k/iKSjCDH5ZI/mWA10
geLBpBkaUjU12IYPlYv0iOevFDF2D/MtP0O/S/c5OqJvr6iyu+1GNZT6wWKHR3kL8AwbDY1tV2Z1
jy4q0ineu0o0bFgFUcaa07vLESnpdn7VfFDSbBXXYu+UEFIt4u9OuqA749rmwYy7+GRyLS9KzSEJ
xjSpb2fowQJBoFDnynFfAp2Y75GeMNJAQGuS1RjVfOAD1xBG9yYbMkzO0y0l96N9T7/Io7fnuLSX
2oeEsK5H8J4akU8TrlBtMeVhwWDqHD4Kr38PUv55J2ODr6rIRQuz9o5IQogC1Cv7Jc3sLe5V0upC
SbhTb5xpufpL6Dr2u2PQJ6YPnF5EbCl3JXPfejoL72XhXFI9efEcb/gQETIg2huPLtuCY2LqBZXG
wr2gf8ColCsvlHTtezkO5ZUX41NJKOKwH6DMZo5vup9iA/JK49VmBBoUET64SkYidtZOUFsNtIMz
+a0VmrHnPCHqjgCZkvJJEwOvbI/mfA4kIa17TkOKiVjeryar0l1BWQ+oT7CZ3yVEnOWo60TjtONO
kQp1fEpeqGVrLB2Z6j0VoAqmJl1/9gkmPViD6i9Fqn3HZjbcqPnKn0MZU5kjMn3by/oPNKzKQK8u
7Z2tUoLJCM32xqEFXI77wlaGbalK+vi2HYHvrRv8CQiBFPT2LtFSl78HZbpb9fUtzZNlO2HMGoAl
uFFCWgvT3apRBWeUK29AMCkqFM9J6os/uJ2eYVLUbzRB4bdnRbPxQhIRcmsLpcGul4F0MJETRnvS
se8vmoE2LcE92O41dmJHzzK8Y9O13s+tWPyKsl45BfFQGKsSGRsRR1rxYE4oOmTez5WnuPeSHguX
EJI+pbUge5ZSw+YQsbb0PMeEWoOgtouc9KCnXn+mAFHjpfM2aAaaPUqh4pUPDO41QYq6YN4sYgFz
Dfl3ryTlvTaKL2eIg1eoinKFLDq6th5CO7OgDWYU8itE40AkAYCVwNI3oi9KiucAV/uASqJe0x8Q
GmaYsKYOMsSte+0N9lnxyLJNne7Oj4E9ObhFSVTG2A8fIfOGqJv33gVwn7DA28SsqBhTgoCqWUVQ
Eia0nuCh278OSXX1ncI5CpfaZCoFRNtpGClDrrBsVG+JFRXnrvQfiBAgGFKlzXUcDKDiBmmwV4KR
7QNN4nDTQXV6UcL8HoeIkaE9eqCG2jdNaNZrK4psVZS6ca0ak/ABP4btoAOiLbz2VEWSXTAtoA2x
zsRGG4H56AS5f8axg+dm2Gdu8G54yWTpSQaaOaWQ82Otapy1BsbEhjWnc/cVxMYmBmSJt+HkGtSt
hOnoB98hFjyZEDeB95u+i3NpBEsUEEkBKyHbbuCPUawXSmM+emZVrR2k+Bv2dvapCMIvtN75ARMe
aBYl4IIGjfjpSA85JqWPu1GhuGVT73+oPUCH3DMoVFrpMSiYFVVL/STBF+eXEjT3TjwWo8NpK5IY
sYld9+zu+NawjGD61ax9ZMTNNCiyrm26Zy32Bhb+ztdAugaRplqLuIar18pJlGfKivfzFT10erXD
fNYt5MTV1FN4BSk82pxe/WoIpwWc2lV3Z+IN5GlHmbTz0CNNd3F+mBd2BVc38exzqPjFM8M0c0zH
Itb21T0gaN5nZj7Woy0eDa/8Q1BRJmLtVE9cA9OEla0VXXYup7v2dDdQQ7nEYEEsUW6FFzBJmLrC
OP0ys23cDNWvYUKjBujtSs1y31F/X2ZyLaTqpQIk9lHhw6dEpTKktVn+B/3KJP5DiL8IzYgaApa1
k+e24Sboau3RHWODuGC/XXq1JHxsogUW0ggp1Ls5pyl3QzSHR5UsNjDmXN6KttTUaumY5kSMVO1w
66ny23AsjJdVTZ9XWFMKLLM2RI6ESPlexGfrnSmtrNYqb2Gp2VV+ATIhN3aI4Bh+vey7x7AB6VKo
LjBw7gU17U/Fx//ccxqFVfz4M75HwNj3MNZ8QJ5W816axdkWMRT6mP5vlnX815z5S65HtLbzCJzO
R7cneqKnMvozGmLaQK2dGPdxoP9hEKq2rrE63n3DPpVYVF/IKcNaleLIne/i7FEWqCuhYkVcufMw
WAognYmr76Mwdy4k6qa7YAhSvBXdCS+a+g4uw+WvCOs6Jia9AKM2Y9SUo/mU4XmgZz2Veyf3g6X/
95biD3KJ+Q8E64SQcmAm7SqL9kQ0FDTp5wdJq3oN1WAbk67Xm3W70dSAVa+U2jLwsVgHmZ2ta6NN
nzJkwtCBre/eIRdI8wttjaKiuRXolVCi6M/zPbV06SFvFKmpz31apSfLpCKZTxiXRsHH0+u4n3uk
gNfRGpZovoa3pkKpiUi62IdCDR4j1SaAdYg2kVS3oquRgc8zqsKWtcupT8yPiboALNgP1b2LA3dT
DWSCKGAK+zL90jrrKRd9chBEU2wyFSNNWVkQLC3LuM0HyDFEiVBsQjXFY4HEyOCQ1TwvylRh2Dtd
C6rlELU45TVy8YIuITIDY/ZaTm+5t3IkhgkLKfyN2s3wMd1zzljf1gCKsvO/mvg5aQET5JoT/GoN
IlC1Mcwf9FGaB4gveAPnGdOj70Cim1vdoZe6m/k/m+9qKgzRxnZBlCIqVdlDPhqB8WoK3D0Z7OWt
AqT2bmsOBSf0ysuQS+WJLOCm6a3HsDK7J/7ot95U3qlXiFoO49DpHvo4JBPFd+pz4eJCywrFfnJ1
oh6aMCuvhNmi6bXbhyxz+6vOrvxZE/VDZw7yOn/Bjdc/5NpYHcukvIGsDW+tH7PU6ezkywuojIpM
e9etAH+bG2ZHX+UZlQKAlrBxkE8tjQSF0YxsvK49+kai/Wps9u6B4nRIOqzszSvgyEsnj3dKVWdv
NbO+LVgZxG6q3u1EexCGl74xibjbtEw2hoUqLETiSKBdvc4Fw2yYFcfRzDe94hG8mHdfnYUuqOng
XGVZ/x+6zmO5cSTatl+EiIQHpqK3kihfE0SpSg2T8B74+rcS7Hs77uBNGASlrpYoMPPkOXuvTUpa
FVpXgf2Rngw+xLhqbpPIf/k+DT7EDNAgg0JeYRi/0/rQXwFXRq+glzR14eC9eoRoBB84PaE2bF/6
Ku8e0fgk6BCehrpOf6r0OcB09GPwz1BuG94bFNO1Yw3KshSXH2EsCBfJfCZO6rKhCgAf0TLzqrDB
2m0FKqzy5dlxZ2IPU3ye92UntnyH2Q2s/FInn7tMOIssl8vDws8n/xLzpVc7oD7BQrf16F600veO
M1ViiFgdloV6jWxQdhc22ktfG3iVpNSgJtXkR+JBX3sTJNwHTXuBy+I+4n/lyuymt9Ry05NLa+Gp
w/lx1PX5m1YmXpqyhk+ttrplv2MYmEESLHGgsPGVddKczCp8EyLvztmgFLpqazL+7+V/X9WiCzXO
P/2YjLdm9uqDPjPhKdHU0U2Hrrfchu4oGPQnOuG+ceyeHW0mySw2rkbJ2KpYtvQmKtkqnanYmBY9
sKyekvcgIR0a5kfSukhCRRPRh0MC0dtJcTXn0qB+7QxqUvreD7IA63RH14kCyX3tiZ7OAeuUzqDt
U/ZTv0ZpKw6muuxDe09293zL5SPxQu5jbnMK4Xw4fWaDfGLrK5nNjvaLZZgfI2I0HHzhDwr9CkEo
WLImrgskyVBP6oVa1ko4FA2zwn5yy69YSPgmZv9h24Z3zCKG5tmYV5vRbXuK30K70D7fAXmon52E
wPsm34YkuF3jyoVA5cwNNQUHQ/So6NYtwJ96EeoXVzBR1/IweY1Ypgjk8bYgRsVqbAjzYhzCdZOU
YuVA+XrWMu675Y0tugiRLKkTKweL7Dos6vHiakSX0GH6RjiAntj9pSXBz/8+0bTxu7Ir67z8S5Mu
PnIxFqdl/WpQX2H7TcVFSivEcY9nimCNFjZBOfxCp8wqfJNgHdcosQF4eTXrelK/1qV85aBOhK96
aXBplVW2iddEfXFsyg4eDTbS5auJ5/0mSSHdliEyVakIiJlAbDHovnueYZK8kea1WV631SIPydq/
X4ah/SFoG9B57siQRHC6fJc3W8WmAJRJW7OttnVsE+vcW58hkNW/2cyxX1cbMMlddW4j18DcvY+d
zP5TdPJPkunyi4k1vcOhjtZpMlmHManRj4Q+LvSuv6YGbwWToa1F7jyuNgDq/tj53z15pYnlvkgv
8v70g7/JNDdHCgcaOTCS7sfXgGAkrf1JkkNJYBiCVtoaFMRDuGsdLcHK2A1nBX+CFsXgOkWbADqo
Iu4D3g3INECLPLhrILIh58igfB0+jNik8eZ6zaOvdWjha8uj41g0l6IEtxHplUcCrWtsFVEuBUUZ
SV1/9Z3hiwx5/TKRCPI6QTxYcWYP9sIttzP3NjRf3FbOyO0pm9F5F1LjGG4lL4HEYJTNEr29bXG8
tU3il5ZvIYf8yogzRNPYGMe0GqMX3MaUoM70vFyBHcG/4tHN7MmqWV6yKj96scZ/QvVNnhTzUzMb
CKL/53jKrwC6VdeB/6rT6oz8eVvaKIpTWZJLZToUWUXg/KaBylRCMf6E6zkbrXZwOKrLqUIP5MFC
lVkuvyK3eO3IgQgfQuA0FHj/+EX4iT/kPAf+eM5kId/GpcOSGk1NvdU5ePiB+t4/WGnvXcaKQDlW
4eCz6b6juNM/KAU5ePMn9mUVf7ed9thnefsWGKbYV2X3OvQOjroqR7M4p+IxzyKxakdzLdvUfoEQ
YPMX4ccJxahxismM1Uz+3RPeKYj/3HbgWLZe2OIIA7Pw26n+JBWHAIBg+rZky8OhLuN3KxpWWqtf
Zip3VILE2iD8Ny+eyWyCIF3yi5AlwFqLFFKBDJOZyLO4D3NEyyEMLRHG+z5DFA4n1CVKpxwvQUHm
VduV/jYdNfdaah69HMN4K2sHG4DFWq+5SvOU1d0T7icEh27I+BdnP/MAlE6yMnbUveOTRq3+NPq9
3I85qT2iNK1NEHoUG3bXs71re5xviuQ3963Yj3P/p3QcDtLhbICMXv5P5MltrCAk1SJug2hvcruB
i8IrPwYRwdFmXnzCPyl6E6F0024zlgJuUbu46u1gMjFuX4RetgcoYPbWKxLnSGfIQhzXNM+9UIwL
W9lA5xd8rc0GCpkGg8ZubvcHgO+Yag1wQINV1dsiWVsxsRN9G7e35WFMSwIkZTvvojz9DmVW30KZ
Ql0yyx8wUfcn6pVQQiydjThATl9MWw6JxV7gJP0ohn3h+Zy/PPgcYclwQq95NnJPFVX72NRu8djL
rIXCFYjvgd9jT1YqoWpJeF7AswRoQBdzjBnCQRdfQYdcyOuLVNIeDSmNtwqkd60/xsjLnD7Qrvfu
aVuKdA3HBS1ED42Mc2s0bFHL7YiEUmBrs6GvOBZ4NIbwcP9T4H2eNnEIe6SVlC5epp+5b9PDQDUC
9ZDqN+ye6BVMz02WFzf1m+G8CAfh/FFPCm9y/4RyoJ8GqXDs+lfHEar/2Fo7s3T998icDqLJ//Zz
Yj7pepvtGh8SUNpk3upOy9RC9h83Lx+rBiXDAu00Sx9qWGafoj+IK8crSkCU/sovfr99cpFeqljT
SBUor12kS3I+O3mCAuyf4hCX4ZJGUwbgHLvUj06Q49Fx5Ohv5NADBNELsjTHWhKyGUzTk/hJKyoC
xlXk01ZC3y+3wTQBU0BgFG0Q2dD3oDOyPOhwb9By4+wyc3jCzHe2oTnKm6lq9yCs8Qm37G2GbRAg
Na1DBc00strbxVCVtimhJxdQfUiz0Xb7aRXx/+WtGRGlMAV5jqQd/LTDPxizor+5hgyrbJBh3TNE
EnS7NY7gbN3JpNiTevQ86nz1vx/OzGjeE/B6XwYgBwqxGmJ6TrLpmxOISc71dhx/e/rJ1FDm1RIO
aCviGx5c/caMfO3bQ3b1vPG1y/r+NTLj/lUSPQR/+SXwzfpYFJyGCKFIqUBNo3mtBTuf7mBQiaMO
jaT6GDEu15mIAW+yGiUMt459MRIFWGE06JqMpUIg7w29Tlzvv5jZmdEOd6OL2ssfdxUyl13qI/hL
JKaNInW8naVKd7ohFQngmXVpCfBBblc48iKGfe1CRQX5Z++N1NY+uhHTFEeXw1Qp+nGXAoL5P1+U
hf/bnIV3XTCyNeXHpUIxvAAu04EuKoqks9u39aoA6wUSKUXLOYmUPILQeFr+0gkI1lbIiKFbbUyn
qKiGo55wOB3j4Wf55OQmM6YkyQ9N6PmXyko8CDSeRJDVfbZZoe2J3MJrHmhPHWiAr5RFCVdt5D/h
wTJ2lmY+lV00r011zK8EUZ9+wBjYUATtiqbrApWniIW8sixdkExJNHD9Y6PRMfZHGy9U3s3VgfZ4
3nSKyUDHoh8UToRXQvkcZS53LMbyteZa02kMQ5yHEtc5Dfn5t0en6qGbUa1rXorxuDW0k9WW88bz
jeoJqCV/QvwWMZYcgMRFobMeevLnvydyEwUGk0ZZfiaBDDelNWMc98XfMY+nTYJM4ED/vmKJy7o9
LaLmtpzeExWqNBsNBKKOPhpES+RaQNYfUgwa30YYb31zsP7hHjv6TlrsHCB5G9vPpgu+q/Ch0VPv
N8U2kTf4jk6RV1p7KoqCabTPiJEdT7fQZfptt7uvP6AACTbI7O7dJdkzEXL+FThEIlijpKsajAFD
e4Ef37JNmoA+cRG5gcHJ9F/aGvPEoBoJ9F871JTToVTNERIy1nUFBkLWM+BJg/vYjbPnZbGv4vC5
aHT7SmiXsgTX2Z9k/BFCNL9LdORruNCrfgwmiIVUUoPO/VsSDwMiqVkvny2AZO1tSElJ1d24Q3iD
Dk+BjjluGOt0SGbyDjWCIwlCt+yYbsIkIobr8LFcW98uK4Wr1rJhnjG4I7+9h8XM4/iPYF18tsT4
p0phfwMFHFZBNO3A/FPvaEX60fnvfebNe3gZkD+NYDwWBra2Np+MC8AD3Ifa8JY5s/6B2EhfW15Y
XSFsdtCsqkuHZgnfCPg8HOtVDfwqDFbj4MzY24pXB0T8P7X+Tb/O3sIzLTYjCNwLTfW1rVKXxnLK
LmaPxnQgtWh5aCbXP9H5JdPXXoEoiB8bO/tzf5ejyrgs9UBjol8dWgARdID+Updrq6IbFYu818+T
k5KeFxI4Ahf9GBvsQarG7Jm7Xxpk8UIAkClLTTz15CkcZW+dnKmne12U8fACB99GqZrVlwx76QMR
OtOTK0ABZgRuF27q/vUiE3FWOUJGzwIIFmH5EpByiDsKpOSElgpFF0xeve5XuK9DIncg3RjYanZj
jsl1HlKCDXMcwh6G+W5qxbGNRhi9oJqw2o2smFW7W1bVJIQUZtjzxY8bHTyOi/g7NOHseLP/MhO4
giZ9eNEcP94td1FtdeNRugNySCbA1/u+WrBSXkbJEAKwlH+dtfKvT11OsTyAi8wb2veZfXQJ0HqR
hfGyZP/YBV7H1JfPtZ8+JybDmsht/Kf7P1jHdEfCuN7qRJOuY4fuGc0Nc2M7NU3ZNmGAU/5K4vDk
hXp3yF0rvNC5MlHpUqxgEnuQTtI8dp4zPrRdgEmIPCD30fPnmWbpe9lVJBLMheOuQXgwR1PFlDew
flHBkAroZEBJgqjU6eK62IKr6iPqCwJs4nhagzoRX5xV/yQWs9QihRSF1e/mBY3PoQ0ScdrFx1G3
B8ReeO2KKu7wrvEsMft/n0X/+2xGbDKKwnr7/3/vAIoe7xgurZoFaZwLaAEq3IApkoY1mH7zEmpA
KxkmovfS5OZu7DLjgJe/2BqWkF8xIWL4ePvvvDMQ1/eWdqk8k/yRBgQbfRkz0OWvNpWHZORkim78
OTfT8NNx0fNG+AMv5OEFWxqFlwDj+gHxHLPTrJuvdgt9XDZJ+2pFhRKCgLOaNKJOaSBsc6WVWur+
5QHwIuMSuqPQWP4EVcFfNiXpx05gP1gayGF0KxxuG/wukyVI9VI6nEikw4aear2RZAcRBs1DNZfD
walMr9pFiV0Bd4bTnqkzZtbBh2rrGdd9VsKDjWmwTAZNIubAxkPEWRJIKq4hHWTtMc1yHF1YUd77
CfUz1pVwt1zCgELIxN895vRKiFYAMdplbCzMKf6WIeWvp/29xxZggqr3bmEMtP3xEE4YlU724AWn
MlBDfzTqC99MeGZxWZ4tDwFNUsLNyQyLKiveGCZQPHO2xNHAErv8isvDlL0zNis+E30+uWrfMhE0
53CMvy0wUlMIyGGbG4O1Fr3JDhqkB0FwGd760Dj16mF5vcn+TZHLI9PZElE803BlcMsdNHL44LZa
AtqW8j0ou8+xIfjZhqNhSyt9wr1lgzPucK/JEAeCATciYopWBD76nMIp9jnN4vNYoSOXGlYDMFvk
LqiNZlksxsh/v/+kZk3MEzmBHsQGxLldnZwmO2O/HOmC16kBoYsH3HX6qSlLsUnB6APdlfazhgWP
+br2HoWEgwLvhkCuLvFSBmvG2fZmDIwRA1dsYoubUabt71MfIPmHGF05gJUGFpC7zKwIroqJS84A
JrWwPgu6A/8pOCy2BH7QX4sQwQCfjaEEaFY0ltnzaElkFBNlJ9nZiXSzV82zo3U0pSjUWxLeYt9q
1nnjPWtDOv75v09CSqdZi4KzRaYFA1+Ml0tzyjBwHyhF99V1mASEIjv1taMU/DosM1vgLNGWuXoX
NfHODOvps8ZbcLovkpWR3m8rV5jovxLB/ZEH0Xi/6/J5GFdtjT1rzNLTWJXZW84bxYnXcoku8J6J
8FD9C6bVblUl+7DEMhFFFocPokIfYjyY29wby8elR6kVsX7VC4Z2sjlYaDo2i7CEIm9j1p72HnCE
PiSA3Veg8wpIVTptdvqBwQG8EueoKnfWiet+6DM1/TLFMSnGn+LGgfXmD+PGVpcyEkfRFPYxnc1m
4/3JXWjCpiqfXF8zbglxeFVuHmaNl6dIr18YF+7HpDQ//CafjhGdRdRTfwgtCU5GowL6yDriKX5D
cMwxXQ2SJOkgpQWZEh1qv0XpUSmzBB9vYuk9kES58MKtk8ftJSjpUzf0k0JVJ4E+7A5axSiRQwiQ
EkOhVY0I1z9IrSPTv+IqYvwbTHgH2rmxQQyuNm3pMdKgz72NNjCixXRKq+yef2bGLIMa85xyzs1H
A08S9ZZaR9Tc+X4uj8rMxb2R5K9hJ8dt2wmOQJWZEbGTh2vU9fyN2oax/iTMaD86/tmuGuoRQiFL
lZRic29dWDROeZMUEJrNOMB/DL/GBN8FkaKftoTeGm/LZR25xiYFYxDUVRmsAHucc+bye5SF1S5v
GnGhO/jvM27yf5/ll9GERulrkrmuQHWCVeLLsjV8i+oh9ysIU6mSaMVVfibWpHxMK/kqhFRotnbC
/R4Fw2ZQOya2XLBxgnTc+ztU8U0rV0cfAXRFW1t+FJ3zIbQ4jRRxzc+ZyIulirxlu08jeu9lib23
A5AiLb17wQFcKOVWwsfiZuvejh6bVO/O/S3KI+ts9cOpL9PPKZm0x9TTmndpH5ZxD+qx7mqc5qD5
q3dxgG0AIRET/EJf4VVdk2QJ4UMrBIyJLP7tZfLF6bduqUffds3hH/F4dhpGaT7jSN6hH2caRdEu
TOtagu3l+BHPJs0tKV81g+manbX43zq3L3aubloH8rQDvJmxs2rVSaHqcm/fBBmey6XiY9x/gUJR
7VrboLjoE+2tK9sVdku6u3PNwMl3eKfZF50xso4oI5CLjXRWYJMNFW5UKb4V2SoKN6FriO+ky78W
FUdrDuYL0QqerV3uh8HCH2jIB7l29rHF+jhlG0hHfh+ZN9932j21eLLnXJfT+GEA1GsEWwbduNbz
1TK1Jtkxe1qe5RDyPH3Tzg71tmRfKWuO2LT/7GsYl2846u13Q1jgizILfZZPVxykQccyvu3JmnoL
Pf0HneohNNkL0voJoig9PDPn7lpOtZ0Xt8cwTZpNS9VxwBhTYTeUu0UqotN1XdHH3lFfpDedyIFV
7KTTVzLLW+uG9IKTiZpCdhtG7/4BFYPcjQZG3MRnxukP6jxAk2e7fE6Wj81y6Xk01ycr39pjrj3i
24weuyFCigK1CEop7Uh1tKvVyNsrgnR3n4/XE2bB0HoM8srYL633wR2tLSYmuVkuvahyjy0QDuLN
2Ru66S/5TURkK92cnyQousPYekwCo3kWwv8qU4S6Wa39Zgc4DTVDTfVkmr3piZAFuZqFFagZOOEm
6tC/PMg1SNx9gg77O6y9Nyef9PexdowN+X3OSZrlcGnz2cB6ChndLBlVabrrrzVDiy+BPeRnYE63
TOAOl3ShXzWSAWlq5GQHB+VhbCLVXUcFUaP5IWyiRuM10MiU0iXZLOmbZ8PoEWoYNCvBd9GB5V/Z
gQjOjm1rPS+bsCxQ6jRmq3NAxY6ZF0UPRJ8PdKM1J7TZ6aPFiA36tu2vDZUbHhPnckWJCb9+rqIN
n8z8YEU1Ei/Bx1bAt37UG/LIxCjajymno2mIc9Vr3sG2CpcURCU7Rf9BU0h0pEpZ0ckzq+i67JNz
hjQKs8pHM0JlXT5QdgXhscHe8B66JilDWF2jGZimXD6e6oNaq3bKfQGk/R/fbKPTdxwnx9XyN/BG
w1/nStI3AwXcEA2YIzJyjDdE7PaZgvxRb0lrHr3RvAw2JTK2BfHOSNPnDvMtxNnqcubsG+oIr/i1
YoKc225NptxM59ClS61O7QbL/q42O5zeqs/WWubHJKzokCqNn17X2dEzu2YtDZbMytXmR9JY08dE
cP8tH57lC0C1YYJOECQNhieXVoMWMVs+LR9uhn5I3LdWY8PIMvgiXs0P64YW3X6lwSAg7qR3EA0j
r8O47yKjM5XFokSs2GGwvHSUxQzHsoNPLumDp9cVcdsMDJD9TU92B4NmdlOSLQwwdkgN+KpSyQQz
D1POiLzovkJfCsjgg/bUurbScCBeHbV3XStuy3uQF4790gGYT4KkOkxOAB0cj+shEJZ/Dl2UtW2i
N7eupD0S01P9bBL7g/AEpdPqXDDhDs1ka6q8C7Iep65AkahFtR4xF1Cmpk+YA819H0/mXuh1dB2j
YjMknXiwI0okk/i9neoHQlMqww/T9Js123Z8EElvrcmQSTY1OdZXLcQ35nvD4V6xwrPEJJbKv1Nn
ttjBcdya+hA9/vfgl0y0J637+99LmKy2VdxXZy8FnbqUasXAGFOkUFBDypl17sX9Ll68vOpZuDyb
ciYpSYKXjdtjKGqQEl0DOW/onks60himrf5Vp53u64Z7a7xGHuLeq9eag4938JBPEwB+cW3owuqK
DDICPHrMdl19AZw3/25sTNkuqLljLmuy53PtwyYe9xJgLVrZg1vym47GGjkFlgWclqehoyDCu66/
WoPvQRaoiTHTvIeS0+9qJMjx4V6/uDT+oWn9c9dZTYMeb6T+PzGwgzF6h95s9qaaLuUU/nvg1gU8
ey51m8lhRduHg1Q5cWriYfrfZ7M1s/J3Yp+0PgojV/+kAiSbh6gQsK1mkuwSJNCfU+pgsxDRd0N3
BYWetzZbv/vQHf29hY/3gxhrNaYTOaZ6jl7bYzZm4o++0KMpPzyajzPNrzfHpbFu236FPULb3UU8
bWg8h3W4z7hbL2nL2qPUdZV6CCbTIRel3y1Ll7QNsTYCgnKSqEa+UWMY8XzVHgjxPDPcQ/uFzpHZ
i3Xt1VVMwOVTaoB8IH+LUY66XL4QJv4Deb/DJpLEji0/hseoertc6qqLrIgedEmTx6xWkAx1GoJc
lV6y1vi1XNmsrxyg0S/ltK+3Wjj3j/890xLVVycbd102CYTA0g3wTM2fBf3AW9hHH1PbJis+dxVS
PJ7Re2YbV89i9Zo2jP9+Ne751fKhvH/v8vryHcv35jGUajm6Pw2ti73tzXKj+6n1YSYWPcQUyuxQ
OE+LsiEZbMSf0/tggqXXif7eLoVTRV7tVjCNSKU3q4woQLmqwRn402OnEfjounFxWL61bbqKpnkn
+UwRWBgYfXSKp1KeXAP8RapxGpo4ALz1baGtM7zCVyAe7HsZXJlINN923DQfo8kCrPT6U6+CwktL
HggQjUkFnl/8FuBl1kfpU1RP/dmrcuJ8hJu914V+1NAd26KtbqWVNO+MqNzU197S2AxfPNohy6th
D4rXm7o3Rzfq93SQ8xnJS/8wkQX+NlvXkBbEtpiVOtvp3ZvusYISJ+d9w3x4a5I4fQNeo+2gOmm7
5XJsk7flG1pfSaps1yWTh/98+YeGapgR2SsYW+99jx5+s9Crw63vRcgFdT04a2OJLIW8ld+x7z+N
c9y+5lHRHMcWGWUJvPQ32gIALmH06WNB3Lsabksy/ap3O6IblaBZaocvE7r9gdhSxsLqUpPtK1Eq
7S1vx+7akSkJ8ZLXo6CZoDVU2Xmiv/qmZzTJkO7SeA0vlZr+drOhHY64bqmIS6ZeBmqNQ5fH3b4G
SHa2nGyXFgbvDUq89bI8jh31YK2RmGghL+Js196m1AYypAv5tycixBDtD++tIgH07asTj6QNRUW7
GhMBqqqlv5F2frD1jwg/Gat0Yd2+ACQU5zyjVLtfayGehwCOeNmNb1pV0sqn+n8S0eRy0tDqcy4D
7cAva+9JAnAu00wxVo3haakt0qJOnkIaL8sVDjLcX23vnsgvRTdCkT4YeBWcYqpvjVvre+58bzfM
rGAl58Yd5Zi7a7zeOxiWlV/HAuZVOmj6e26OfzqIHP8kRLpweP+Z0LQ8wCCJ0iF6G6wekX3F5mPw
dz7V7khURp6SyFywF81WJ378r1FY86aXlXamCqCW7UT93LEcn3PSs9a1ada/M10/DESAvMcY0Pb0
UWFEQ7lAkhpyuOe20EkLVgKh2LOR5Rglm2ibRl8M50nG4vEs4oRRmU2OWIMBBDFj8oqPUYVSWdFf
uKzw1uOGNBLzLbRpeNoVlhLwpuOD1TLhi5lrtOjFOjgxJyb7DewRLmkFjOsAkduBpK4W7QbBtl0A
3w1Tz7h3VK2l2/S4KgfZzlJ2LK9V07vnQ3SICjvd6sJLbsMo5oOF95ToYYbIy2t1Vf0q4xSdX44f
vmeQEm2gb+gMvbiGM6okbUqz3+Xl5+Iq6ow2OniDttciHe9TnSk5mKEScyhiOkBuxaot01NVOdOV
ICKN6ZRfHcH2YLjrsveyF5DQk8rcupDkv0ygQUVTjo9F4ivRMsWZrDxrtyiC4cBtwNYEb46jshdc
prsh4PqiyZ8zV2rPTmV0Z6Qlt1pBcZaHzqrxjqfBdQQ79c4NdMkZDn/nHkfWOExLbLaWe4psDRRJ
7mdnLZuIfBkK/8FAGKWySMXNjJIClyXsvErqN4bI+k1KVEeIevHg+dUv+bJUqNTPZFZf0ttchvPW
yKT5kZuQGAPpCRKy2nbXjhGzD6ya045wyEhHhlN6ZzKKUQBlOdHJSawUg3vSEasztxLzkLbWmiNi
7TdqEOSKUzldZUvNF46eu7fwUjwl0gB9GLK1DoWRHsmqL65haX5GfRw89KZ035f/AP2h+85JLHhg
BOc9mOVoPUaKIhQm2R+THtbK7c320ZMtPdYm2tZz6JyBNIsNc7Ns5fj+W+cm44Vo5/611V5qaJVv
CZXfsYjz/pyG1rNZevWJHwcHDIykfl2jqlhnS3Q3k9EV1ejwXBm/MzOAdzWG2nGpfyxgHa2NMjk2
2JAk+WdrN40s+BvezhhMtKGuaHZ6GNzimurc8EhKTAoEQ3OvsrjNAQQlCse1PsbVV1cCUgh6I3tM
1U4aSv1SZsgsnqs4VfqTtB9wc6GttIfyt4wd82w35H0QxBjt+8GBulm4b5Jael80pJItz2J6ILgZ
3GrX42rbRbhefiFoKbph5c9WBH1T/PulTmO1qBH4USUu6xvAPAnpy+ye+iKMjpqhG+DCJvkKES6S
Rzu/ZcY8PaZamqOqGME2z+KXi574YiGR3M++fSM4M9t76IcfkNHob4VT/YSV7H5sgwmV3Zjfc874
kmD28lnCZ9y7VCMNkVo7PtPlsyhQXAvSt/8a87ooTOfvqCFrM8LJQ2CLHl1C2CrgMW8E+NLf9Q+Q
qPI3kYLh1piH4WB0Cr3cB/kxNuFiumWW/+4sKMpqIFAk1hY15i+GzNMts3qi1sDREAbjT58RKsmi
GbRXw0ZM6UzzO/ra5pw0OsJ71UIoa2pntqru4kNKI83L5izoorl0sQ1u4wGc8YrImTdPH/b02cRV
GL53KSeQDRiQ4u8qRb1aiOfW6MyXvOriDXY/a9+p0ZTRt1eLxetmeSjBs8x5ZtuMVlgfi+Nyek81
epWYyaRFwdub+ImkPUhsITQylTsrQ4KBCwAWVk7YNHDc+V0Lh5CMwVq85yHKQq34zXuOVtiZSScx
UYH3Oh7r0reTm26rrpbx7Mwpy6pZB8d0pFFQxRSSuUeLNTVW9MUVt9BJPznHhScZlO++SO0zwgDq
YTUnzBuClhPEFKSIhG8VXbZLHZBkDfRhbQn3vHQEfIhnNBvraznW7a2cWdac2RjWVOvU9KPP6kv3
AXyEPdHMKWexz7MAqeuo+2orDe7vV81HXUMMePNDp3zWS/Ol0HzxnAzy5hgNqy+hEdu4i3EypO6P
GLPwqfZy+xYEwQUf5FeYqaq4wsTF8eNLVrQFpLTNp445/0NlICbJkBbh5OPYWcaklUDk9WHrqkMp
HAlc2bl2atLnbqjNx7bz0B7xV31DUgfm3rOs7y51aVfW+a+lUwi28lmPGrI3SHl6DOrA3PVxFp2y
FNn1MKXNrgum6MkyAO6PPclEFRC1rZGM2St1BY3JEA/kcklLjR/VhBrjAPJbTnKGyff+dynUpVU3
GZQdy991c6sBmg+IisXkt1luppguMe1VHxxWqx/ub7puUO/NxaTtFqNOM+NbC4l8XLw7NXtJGRZQ
6FWqV6lyXNxeEB2t2R3OEvWiwBXPKKEkQ1JdGpqTPNIavtRmGfzbKYLiSba6cVyOYlY5yHNDgltJ
WMKTViVvvLHaO+k3xrEPyMWrbHxFYUfipJf233S7sInMon5py0Zc2zk9W1Sh5ao3yCRrHJEfaQPX
LyG11NGooUMKkuUNlNPXij6BC3EqzmCty2l/vyYjDGEMUVWr0ibWJ+mQoxvAPKxtncPbAVJiHgM2
WQv3FVKOMt1ohWa9GKWnXUNCtHygossB8P4gNY6CbvblaK4abHEwXM6PXjEG28zH6TiPcBQIXUq3
MbawuGthjXW+76K4orknXQJlzTj2vhgM7t04hsKvVISGy6fa712Mj/0mypnis4LSOXCJAm3SxjlE
qajXyxISFnQZ0iguT41aUfResP4m+Q2JJ73eoELTlDjd3rOaYL0060eXodpAEvWh993xyW3Nv0U0
rTqnsT+Y2Hr7BAX39t4JYeeIqsg7Bc2co1hAU0wGkLVfJO9x9jpxS68hstjvlUVaSO74+mG5bJjE
gPFTnR0jdt7ryN7UojuV9hgfdcr0i8GiOCJC3ZQ1+0HcEkRlxSwVHjc4SlrNKrBn1Hl6XPpf/oR6
BVroabnSVTfMg2+8DnCpAlO0jkv5szwAtT32ZVlflyuC49rjzKkIDH3asntSKiW6WdCoFeKxyIKR
TPi6OlSNrh3q2nyxhBp4KvnekDd8urzgQwZNhlCgAlClZjNVokF8Zj787EBZOzKZwHemLpcH5FkW
cYAA46yJwGDfYM63fJTSZrok5H9f7x+zwef/7Dj5/YvLd3QM9F1mI9flKpQcLqaORIV4ZiYrjBxr
3RgRuzFwKKqZTXYbJHanYGRMYVT/3nzLHVhgc2IeO+coMP6ne0EWLkYSgjukwORmZ7m/ilovvKVk
i5zdEvgkAt3b8lLYN92O8RR/evUdyxcsLRconOZit7z2/5g7k+62sSxb/5VYHj9EARe4aN6qyAH7
XqIa2/IES7Zk9H2PX/8+gM50OLIqs2r2BoEFgpLCJEHg3HP2/va8QR1xb2CchXKbx8A/Re3sEmB4
fSGYYAInW414M3Wi1BL3QiZYeuT0OygYp1iy2cSHtKTNdAx4ngGNY5QD7vacqlhR5gFaOxjnudc9
KczEEJZHCU8Yx2DxKh0B3HaykKC+ildBGbqHtvebTyn3j6YgLyFI7YdZ+J+k3dEtGR7wVWqfnFJS
Rup6vYap+Gi1AIepeZEEQqfJoM2gvAbPfEhcc9wVZolknjY2tMppE7bNj70KaNoeID/GSXdbuqJD
Ls6deDZLO0R2HEbZfQyqpNjZpIssiqzrz7fp6WSWn/dEkTyoHlMqSUF4OxTEhMyOLNbWtVGIy/Sv
gorr3qcziUjW7r2at+taOMFlPj5vFEULWIFSweaaCxAkYAShaoFDc1989KNM2TOoVL8qWd9uCU9H
Zhj28cu8R1xFctu7HRNceWnULNS0rK4yoMtdUextcG4Fn7Ei7wtdK3eMeFS0ju1WGdLmZQwcd5JC
D6dUlO1Zt+xmFRmVupJRgXLBHb/oKQ6L+YLehmhgYHezpouvQY6Es7MOiebah66R+rmZNvMeJp7k
bObb24M+NM7ggQgiCpC4idk9Gxi5QxgHLsu5m1cO0Rer7LKztLN6C5u7XZMGyHhm1OSKxl/OvF5X
Pw6mYy3crJbHsLeVU5KXGq0FQiSGuPk4hp2+14OKK8TUVPJTSX9HR2Wf0eh3USXuWpPpll/5Li6C
r2Vr08jHQoOfxnP2RnDHhTn/JBG8O0xPbjZ9Mzav4xh7D13ZbIjD044dpVqxEQN3hUp9ZSVAVIjD
AimCHrDQagvx8LQxWEAf54fATDnLegvmxTSv7dPoixca0cZxClTrAnso2FlCi6c/rjItPDZt0+1b
Jjw/D+kOoYzzQlgtTAx2U9mHzFzfdwEdwbnwm491kU1GKuAKxDjkjWEYarxM3ydBHl7amMhUOkcq
YD/TOLgSs3xPmvbiNqCbH3PholOr8lGlvi93mqOPJ2l5Ic1cZhpWzD0nGbrqYGRxd5GQsst15dbR
0pOoD4u6u4cBFp8ROt/bQ6yfjdZY/qnAZcoYbsb7sidpzQ8cGCrTDGpu8M57qa0P2CRQ3YhpM5Bc
vZKqM2m/8kn9kxQeixg3sB7x0Ipn25rcidJ5lKmqP4/5j0fZNFIy1LY/mdkbkyvIC5blXTRvTAET
8ZAq5S4ZNOtBnZZwSSaPuAHcRz0rvEOUIixM3QkYWYT2Fl1KuYzKTqzdeMRC0oopAE0N5EaLFYwU
ZqZR6CV40ozG/PHYpm7ZyFy2S62J7Hs7YcGXKG6z6ulp3s/H4H12e5VWCrFg07HM66npgUeqYYZm
nVsmb+mDMRZYmg3V20WK82Ov65R3mwHFjmlQtaIl6Lz4DKO1lAADCof2zgvzY94Z2euQWDb3y2B8
DOwRPszQtBsFqSx9iFa9Q/CKVKAQqFcNeM+xY95HSYQaE603IUpmKAkNKlBlN+EG+SB8mzYnDQl5
ydGZNvPDeTMGFXT80b0HatudnNpt4UqzR2om5KZc749uil2Vw77adyfFtRCVzOwMhRCMqCJIWy3Q
9GduRSbKPzZ1pCvnADDaqWbaRJgktMgJf5fmPeB55MwAv7XV7cpr+tlppNd2K7iwBnGPVbGJzSVX
TX7ubpgEhdT32hIFmXmYJTSFRkGgsZozCPa7VuTTzYejNmW1xirDaYbXoWBdoliZds05v5aZbWMi
lL16nZ8wJ1KeUdTW/uex3hzvDdtr6FQS5IbASCyz3irvdMh0iyDU3AMKiGoZZUQqki+nf/JdJsxR
0j1xM6rvzYQ02+lwSRoyLh8c4QirNzp3008QePcCRMDXWtIwGnTbu6eGspD7pNYK9U/0tapQD3EL
9UMUUD1cGHuCi9isbrdF1tiH0pwu8/bUoCT99VHRC66m5mC/GrVHpC6uMJNhpZ0QjeR3PcNtaTB6
jggO7wuWgJ6BC1wvonvNmgZBeqqA4aGyr3DAvmXRk1/X4p0BIxrPxC9RB+fm2qxpQkPOyU8FS7Q1
CV/dM9PNyUPoiPexfQGe4r0Jzca2klef3YRVd8wkE5tTNF51QovXvsFytme6suVb5Jzc0RS7GhLj
gelsfwDOouwIE+0RKZvFNnQJemApZjP86OOr1bK686thuptpV6bXAD79Sn0pdcFUO6rfnZDsTBA5
/sIAFI+eTrwncfGROAD7RQ1cOmJMgp8Cuxar1HX8e7pnqCQoXk8WBL0Dhmuxs9pzminuUQmRBA5D
bpzmPcpw/eQRGrSd934eC3495kXSPNDMJAe3T/ctHaydDM3+MvQWcTajljz7TLgRA7jRN+DrDEp6
KJAjcBkv6rWvLHr7hVD67K7QzbsQP94KTVl7p4cMxHULNwtfGudAv9zbgRexyZAGEj/4jn9XYDge
JI54u6r7A60uAMMWdWqHuIXzX8UthNOozh3vQS04daEzJLe5H6ueTgmU64ff/uNv//mt/7/ee3af
xQOrzN/SJrmnR1dXf3yQ+off8tvh/RsPJRxJbMK2ZUhDEIRiGDz/7fUhgP78xwft/0gAyaXZ4sMy
rBosgBL3VwieRBcQM/5FN42zQ2v+uxDkAzWi+mbaBG040sufZMfixM4Jn/KLrl4lbcrDwEqf2tKH
RCST6htDgVXTF/HKb7z8bDKAJsyqocsRq9ZdpowTjLuuXqsC62aVFdxgDcxQdKS6pT4t8CD21K9Z
JqCpeu47ssT7PghDRsNeNSI8A7Nt45+/WchD5Htotf/+EEC9fuyR6NyelVaFeXN2LCdZB4d+UmjN
Mq02ANmP0m4xv6//8csbW81v9DfiT1CL06r49eHftu/Z5TV5r/5z+q1//NTffn3IL/34o6vX+vWX
B2TUBvVwbd7L4eG9auL675/r9JP/0yd/e5//ytOQv//xAUtxWk9/zQuy9MOPp6bzQJjqn86b6e//
eHJ6AX98eOxexyB+Td/+6Xfe4RD+8UEXv2s6c8aJhKFqmqU5H37r3udn1N/psOBf1jm16LkL8eG3
FOi7/8cHRcjf+UlTqsIE52LAmf3wW5U1t+es33XNwrtiMhKSuqVpH/7+6n+c1bd3+785y4X85TS3
NVvwH3ZcS9BMdihhfj3NrUnYokSgo6rKpv/vjfAdOv4pOCPDT+DI60PvldDDjT6/Kn1zVU0mZnk0
tGs3DC6mRY53r1tEqsfEqhR9QjBGaN/FsPi3BmzyHa2blevVIa2P8msSow5VDJIPi8I/DMEjHWPl
IMZRP9Z3AzFBTKNsi4KnM7mV0K+ulH7v5hF6ziJZaxrTeid1vmTKRW1Gol/HxCCykCg9tyX91tF6
WmWp3Pnxw0BRdVQGKz22lLzwH4kHbpurNJnd05LaqE20ICNkZDnRq46Awk9rw3JeQX+vY8Z4fQVf
wf04Au9y+rG/GLqKGYXgAIpmsXJ9+OBkVy0bUh4OgBOgK+kpNpBsrU3UbqOjOdUbr33UgI819Ghd
6vFwmDdV20A89KxwHbfVu0rHUmtbfWlllHPqUIAYkWQiaIDs3N7EAISyZBl0rQsaDQF8WlpbpN3N
wVHL5oBOKFlUMrVXdsj4COxWu9c1cJFBpAJOpYm2ypK62jUKXoMBGwwqbbraXNHVJyAhbahrV7LL
12rFEoLw+XWhwnCIv8Wa5jMddLeaVuS70q2sQxN1mHYcIVaOX+DN1ZSYVIkwvVMqz1o3Ch000MIo
xioMBJnFcE74h7zM0bgt2j62L7lTnmz4yCjh6noZTgqRWvoHgXZsn3Yka+RasdVkym0OCsGa3PXs
nE4bsg0e9bEVC6AyqxryG0O7GrcehL/cehqEWiwCwrC2lqKynsAKt7WV/RAqxcrVXONqE0cIpBz9
HNASHfffJlE13sy85vYbxXtZy2GrBoIxCjACTdfVa+YaWKmV5qtZZ/62jB+tMFrBXNDWVQpcTxLm
B14ufgmCbN2myHrykT5WFXsboPwLk4XNo83Hl4Cix/UOPw6+5si4eNGN7XC2RLxDmf3uO2VBd41+
R5jbz6GTmMAKcQqxqqCh35kvHloLdfqrpQU5wLS1fE1iFbpPeji1ky5aKb9paXIesL6dBODjqRWO
FyQUDfLLviTGKN02nDmJliEImk53kx6u1KG5lbV+qSqisMEX70qj2yoCLk47taiI29p24X0UZdVG
T/r2JRflNm7rETOGdujG/hEmOjQztX7T1P65VUq8JKW5rtG/JFFwyODELPtiwF3iyE89cUgrFCDD
alTgPDmNvoAxhfKiro6OaqyY3pFfqldYtEHIcs6G6yCryzuTGcO+0/WDHB1tOfnMgRwMZ7ixYGst
E99HEfAyLEN/bdHd61EbvKVGzoUolXtvqKwdi/TPqmq5uzGqd0zeim0faRulkfdJmZ4dOFBIcPYV
o3xWR9JbQ1gcNoVNJGEPn6py83OQPpeMSRZ2mxM/rAcltAzzHYWIvlBMKQ6CHj8sHCI5arOHG6p+
hHjxTUvUcm1JZVzlssuIrsu+B+NITqc7WB+XXdTryx6T7zZIrI3oHfMZ9EwOevOLZhjqsrG7JwgI
yDcrCwUBiH0DHhqJJrpuYFIfGKISz7Byu06AxU0B0nfuZ6D5+jHPIdUT4PpA34QvmTQ+JQmByRnE
pRp7CsrmkHRIGNI73yfLlrDbPWkW38lbEXeAiTcUL2SuVDZ8WkqqIR3lqvZlSCx18wkvDrjbytzo
fFvwZ4/1XrXTpw67iJUbzECdlDbX4B41hRrFcAXjo6FUNiaO/gXZmWHHjUHqwS4Mo3oTw5R2jByu
v60N7S4nysex9fhYaZ+sxneJVgDDODjHHJzxvgFXotqls/JC3VqQvGEyHjoLRE9oRprH1gZMBtnm
rFGt4w/TwCeAVsOSva1zrVyC8+PFDHq/0QcA6jHqxPUISx5y5M6BkoX7IP2McjKbrhbhSgept7IK
8RJGuQ1Qr8I1V30f+4B8t4F7lOYRMU8WMy217DRMRqKYEV7umzCItR6rCQXRrgo3yWY0I20XusFX
IpyZ8NJUA7esrqo8KMj5OBiWbbNyLsVal4D2iG062aSBUDhCbLVjh0/O0DZQZPa+O7R3BEaWuDjC
HHQNWlNb1IvO6ZJjWBMJP0w9nNq1cEpFE+DFyK4GcolKpdlkxra66zpvkU7UfQIi7U1RsfqJuPg/
5jarrrSEbkDwStIryho8kLOMmgu+vimKVnF2DVEPNMc2CFrAkxhGgccM/IALeZm0ScdWvmE4IWpx
SLvrvCH5DgpHuSFznMVyOeVKIMdm7gZWIelPeqh4qAHta06oytoVnlh4pbVvQ0/DKtg9q5kSrHtI
aUEjJlMhvruuvUobAWrqtvFeoUk6up7HqfY95+o4pVLEmyjTXqOIFIE4v2ttlwRvjQWobX01VG63
uaN/hi/hb6Rrob83SFJDtFkd/BhmXminYNv7TTCanxMKiU3tkONegc5l4EAOijSx51EV6Q7ZiuQd
etCdG5b7YOmmsMKS9mx6XwUC6nGFRbJBZnUwW2wv//vCebd+WP9aJf8PK+tf6uzz4+bpr3/ll0r8
/4/SW6O0/blk+6fSe5++Zel7Fbz+ufSef+dWemuG9jsSact2UJFatjZVvrfS25G/Y2QQeP84iYVu
6JTXP0pv+btpqzoQM4dWk6FLyS/9vfLW1N8d7ESU3ppw8PUb5v+m8p7//39aYPL1Vim5HVOTls3w
TbP/UnmnbY20meD2TeYV7laF+rJFm2SfiamIfuwlrP9oQ43HcFqWGXqvHOpufJgfJeWo7+KSoYxi
uPYqLByLPQTb5JwM94rTg/HX1YsjFYYSo/ZKWYB9SgzDQ9SAezZI3f6sOfJryF99UxHJOqQfkqPs
OUx5quKtcZrvulbLT5pLNydVr1E6tFc98hTuoWV/bNVgJMiRlOEq0XsCaWBiqWFufuZ79jG2Ji+F
maG/F2Aqj2RyJ0jLQJkMeqI91lH7EE0I0cigjQvaUjuOnak+qn79IAdyx9zabsnoy8ltJPp3FdSh
t/mJA52P5Zn47sBZODqDf/EnHuJMzfTohiJR9hJ/lUZYgRTGM1saYIj5pj30LcFt7+ex256Hg6LI
8Wf2xBneppVp+C00hPNZMq/YzYcr4U1JX455mJTIAUbNM9NcdetNe4OC2Wjem49BACCfKKBNFMt7
h8be40yHLF2tXXhwaY/zw4pqYRPUkLLwHS6H2ms/QlpgcUIn9su8p3Sm8vKnvaj/aNUvgehAUk+b
mTBbFwrJ7BZX5PlYbGenP325/ot+iGH9slDkdGXWati2UBGpqlJqrIv/3A+prbyKDFeXW6RkYqFU
TXP2KtK4dPSj37z1TEXI0xTPAxkeZ2pL8FVqVeCKctC1L0St6GdJT+vZr7M3Y/CHnZmbYDpuQv7U
bk8pyV0rrOT5w7yXDk3xoHSpupr3UrV+vZ1RSPHkgoJd4mptzW6lh+++SPqVyglwndZZfLGMVSwJ
AqB7HX4GpXTU09Z9AM2n3GeCBr2fc3tk1LINkMeu57F30CXka0Ywkf71G2f/2kjijaPocLCNmUI4
Jlld0xv7p0ZSrQz0WrUo2N5IqriBaYbz/j1rOdh5PHr3uZTNM+y7R0QVyV3ZBA428G6v2ygKBWaY
dS07DNvk0Z/nvdLpmNgCtj70DQGGRvnUVrwq2/useBDuklCRS0ar3A29aNyodfxZHceM/EloTEqV
xCdddOcWYm41Saope/U1cz2my/qEw+l0xq306kh0L/IXNfSPjVH5eFElpN+2oSFGS+rBw76xQIk/
fkPguUjDmNjaHIGunWf17e+2o3mXG070hB1rhHULV6QbpHPNcJzXaM+ezEgGT4VVfGMGIZY3caUk
cnojmMxuldxTsJIV+ifE2ISIhp04YT0kVitixUheUboJRRCubtIBso/Wrllmy1Sz6oNVkHQ/f72U
3i4fQvLV/EkpP4Na/83H+2sDZfp4hTRt05h6MbYQ2vTx/+nj1VpW/ICgUZ9rVXFK0qE/WabV3/aw
nJbkoxirn4dyAYSsDD2MSp5XnjM/Jzp2+hxGw/se2/RNTfdtBkrJqfTtBCm0N75U2LT70mhfzWlU
RfSNeW4X5eRGmKm/89HRTsut8DBYdDVaD/PNdczozpgY1OF0rZDmVcG2BN0mr/ECO7pK54PdJM80
ajRXW+mqOMVjr79mrkV64ei8uREKFZylw5OP0RtSUtoeCidVLk6MprVRFPNL4BGbJELnbfSHN0tM
RWUTjissb+ax50TdVmn8kJBHfIymTWlEJZjKnKT1HN352oqYi9iq1BY3Tu3kuaTi72/HUBwAqaxe
05xmTNbZ/mc6wRVw5jwjerAgBi11vDsWjQas06A8UpYah3HInO2//qStf/6kaeVZRLPqBrNd469f
ZK72inCJE9hmuSaQdJUVWl0t24eN9RqOHm/xtJmP44JU+o+27TygGtFhGwEv6G28Rs10QmecRovC
KVHe8LkHbbIsTF35hKpEsiQgxmPGuE3HR3rkgRNFB8svtQvaCO2Cn0W9JAVjFzUCXDU/MR+bn0UI
Lc7x8FC2o7q31Pyp8jx7hYYcfrqM84uFtgcvbHaQnXAfmLq9ITb1v+rmxG3uO+2KIeypI+9gnbja
AYtmej+T8OZNN6Y7omPEE+0/Z5s6o72ZTRmSUbTRRBA9ens7i/MM1r9LO1Vclle43DF1QhQb6K/4
abNHWBl8xRDTIBAI00tRCQDvMOOWVeMN/+ZDo6D75b7FXUvlmKHRJ1NNh17+X8osFTGoqZs68VPp
qG8z0RjMiUODfKJshO5aEDOWsjoPvTY4eQVGrZ6Gw36Wt9mJ7pFrjLSL3gyKnmvRofw12iC+RHnz
dX7UghW/KHb3NQ3dJ7+XGfP8/dgGRrhgB9/GQO/Z+gSkNL/38HMcA3qsazUlLdPTtQA3BSmesbAf
UfMXh7HoXxUUw1Q8nnoofB3qQP+YpoqA697Zm76NyFgFRrC22hCBbD6JIbvt7AyCIUPlU1WS5bKG
/oZgVwNnCI49Iff9pPyt69LZpWD3CQDSrUOPNBKPvLsa6R9ctbBLyapRELuZE0J9cr5rkYwQxulA
ZBTTW5dt3m7DhvsketvqLB0Q9Mydq0tCDsqTlo0raby6uqk+MGPVnyeXkegG7YHQHDwoDRVKM321
Meh8496WP6qqr7Kit8pHAhGQB3PnO+awhXcmoQenVrrmIdXEozYRcqsBlOJoYG6cNMLACJHZGYy6
0MuGGenzONFLC5Sc4fvXnC/iOu169xQKszxFgcfXMavoNBs6uC5NJve3EppEBUivPVa6wA9A29XE
njZ+dibsMEOUh5g3mZp9IzCOc0yQ+8Yn7HPTKKNyhS29sXS134uYIjdoLbNEOA8yk/OaHvcEyuxM
Jlaz1wr4X3KGGKJub3sq89AxFQLkF/nvO4drwTYxaOl1dTScy8T+4kxNDnWMqTLNPCjPt8dOnR7x
vK3mQ/NG3H4EgVteGic52f5LMCJ90ZL2lwzfuZXqR2tELWz20W7+WNKsQY2C0HFBn91fgb8Rj5lK
vdzb8usNb0EWjCBiuVmrTd9OKeJURo2hvLt5+HFKQH3hHgwjFzLM3qS0OZOa+tEyRvEGuHxjgS0j
xhcacWP2waLCRxELs313hf0AEb14LQDPLhQq4k9It4plqprxDqvDF4I9g6MMq+A47wnI2BVjz904
EZ/0biC9lGbGyYbGt8KrkhP7ljvtVsTmiwxQWPlzaIbfSGPrseBKjqmkI9Yahbfssz5Ztx6YNyI/
SZHskMBtW7TOZDHF3aqYWMvzQww07apNR+8S4MmYyahMq0Fg6bh+gYJ0axaI3rrPOvWM3+1s/YNR
KVJXW+eMkheNTJ5nb8FQ0wHv468WRkYXtJic8GD5UFO3OeTAoPsiXEVU6N5jU0fcpsqjysKJ+Irk
hW5nfWoKnWVNSXS01jY7JE3lfaEE32SeD5/paecb0xkvKj2J+8qLCDYDOu3ZWEDrgXGGkYdvbWsV
z67p0o0JR/uAjaHYIRpDrWAg6+iS7tyrSb7tsfZivgIIq5RedaAlSPOwavaZ64WPHVNJWsml3+xt
ASG/jsNDWJdPMy9UM+9aPzN3M0Nt3iSK/1LSFaV50t57Cd1dta7p/E57XgNjtVFq6+Kb9YNh6t2d
VqYTz6596DKVTpZD+kHSqjER0ZFDf6bXT4kR0YkTmf/ErWfk82TQmsgh9tEq9OWJIK1FCm7tKxKz
cWmOg7xrSWRvNdACGq7hpTu49X7m0NaUtreHXRcibBspsFfeMCLmnBJu4EdzUYlHSye/uVl6VUjF
msG5Y/YVn2yUUJjF9cN8EuapMp4u6nQ+apZJUM0s5RReDOxxuklgFWGYUA/Fj4iJZIDQZ8QAWJJ0
zYSA+4/vgbCEEaFWlbK1zY7GtjJU01sZCzzJ0xqTk7aJM+eCSeNpFqHnhvS3oPuobkcpj3bVfTHs
ZVWm2VseNR4xKE159aB103kEnU9iWbjUQUW9MBDySRuusMtFLTMKkWSXecM8n8lKk6VLs+k6mmnQ
cWtyJe/0BmJZaqjpZ3PwWVGDNPGnKydg2PjgecULzNp6D5L+K4YFPJXTZiaRNISM8fMALUOXAZT0
Umdy6oK5NYIaKxhB8Sm5GMd/XZ0J+9cFKjd6h0WpJnWNCo1Z61/7KaQntRibo+KEpp5cz+neiWv6
u5QZoYOEja/SFJJ36pSfLBSEp1BPsDqZhfGJ7/zKiOHCMRyuHlkBx6t5r4uZqWeGuorQATySlPPj
+M+f+LkXZd9zs2Va3zdUhTq3ryxSTwgUvXVkNN21/MceWeM/jnkyf811cjj66b0bOTsPtyWiWmcv
uJ/zbTy22tm2UC+G054snkanz1/M+JoS/fYi4vpYTx7nMK4O+egkX8bBGBZ6iH/M1fNj77tHJ7Ug
NFVTsVrqGSeh1kwnfUQ2+1x9TstAiVfnU1IP+d4123QdpTHnYqai+vFkhULXT7n1chPZZq4tziAa
CeZWyS6q3Ad8PcRdAY1QT5GOLKt0x02Xp/26YlH0AmmLrIwsuwwqiJ8hV0BnNk6wniunEWnnloRC
BcKxo9T7kQCVdUniSDNfFxGNLapo+KR0eOIKJkhXERSfZzJrxlx17bU47zLIlcTCz99jhsHgDzTo
EWnwMC+IY0/duKEXk5TCSqVIq4PmOxbZEoZ7zYb2Ml/nwEZGa6sn0HNlc29dzv82tJDNulDIAM9I
U34gDHmbda4JfcsuMfFjXp73ELDzkUVI/adMEpMZ7AFAEVd21qp9ThwioCKktBMKet4EvXyNyh5P
owlN2UlUxkPJBLzTm/Q+taPhIk2Co8uGl1xlWbyoUZadalY0jCfEEqE4/MMAW8GCOaXcOSjFdgaE
lOWIuGrtMj48j7z6ld33clONZnrw+0bBroshb7LJrCJX7fbORD6Mgr7c+70ZggOgMz831wTfEAwq
ub3UJqBHxSJ9XdQBNNpEeyEOUN1YgtjNWm+Sp7FtxytXTTS0DTFXOKTmdoGda/lZVWI+9wK8IVk+
r3GlPc9OdmKOCbyuGwB5ljLh+km4SAOW8MQ9D49/2UsTOu7E0p94/+/b6T7Y8AEcKpG+zklkxIlD
ANWCdD1fuyN7KFcjah7YSfQ/6U+VA9QK8VHX3QfQl/LZyuNyy1+Vu8LnzSQnVUvHl9Rv6G9MVSlU
nskormS7kerzEGbunjC26hy0ckGh+20OA8qF9RFBVPtwu7SmXavsTGsxp7M4fZocI4ZZS9KWjl6A
ycX1quepGsB0lnxzGBRpwl7dgtTM2jvP//ICVz8aXocIoomxN2/Cf+wBSWP9opxur2qUZneeNxmO
QRRV+buZOOWqNAiYGEbh9QsV+Dde5GkXq9EhNQON3k5krnyhes0+tu4l0oFVGyELKCdwpp5R6kX+
/mdD0Qyv03B1Od8zyYRlUZrxz8sT4lWT3H741xduzaat/6dGuG05Gpdsi2IZlZVlkUnyawelCvw0
KBpUSrern6dG9JKajCkmHOj6YnjmIiU6lzhUxvEro1PUdR30yT1KRH0zSUVJvU9x9jaEYQVzJsiU
DmLNwSAw5+erWdM3wyUrjG5v2liTBIq5a+0F5dIapHq04r5BTcLqvZ4ulHXJ/6eBl8UQU4Rnlqrk
yXGKYF5xLWJsZQwPmjL6fu5hl2RvcenoKuo7Mv0G1GAwQuMWbbMkTbHUaGYEZbPzJOIAz8+uBF+I
b5kX/dzJ8IBvqixqN9Cww8MEHFharSY/hjSkUeKk5aaYTDFmEllLD53/fphcMEU/NewHP12qhVtu
9VqTBG3b9UZCXHweXPvNHgC6AMxI1ojL663noQ/MCtNbGUpG4FAAkC/W6y0lrf4M2tNfk4NTb8X0
sND1V5jn2a5OinfIO8amTZwsARVK5Y/n6miI0jz93JDhi8Y0RGDw89i8V2vDHa1jOsUM5TaZTZC8
Ma1ThEK4Sze09jQXNVbmCBao0G08u4b7jlF4qQdJdPA6S9tJEJu6SKy3cAT6Vpm++kiW8UuuWD0h
f1J81puOuqsPvjap5q+6CqhMZmdEezot4QFTnVuRY6uWiFG6fqx2lUYGDDYe/ZlGNVeV6eG8iPYq
Q6ySlNZl5TbvCa6r9zh61mRbvzU+KNyiJqXOjYwFzFK+wNPGnTagyUjvGTRlIzWpLkqCrPezrXw2
mANJXWIhCu/nQ410MlxpVRGt3Vx7jT27/9iazXeWOfH32FwmEQ7Trgm+jEzDd6Xfwj1P/R7ODhki
ERPPRFbDXvHRmqZT8Bb23m4lECCuaSbuiTviNhqz9p5fEMJFbSv0zF7NL9eOxuLfNLiZAvzTF5jG
mKOaTAWkRSP0Ly3Qopd1jdUDukEymNsfum2lRYdvq+NaGWC+mE3gS4RHbcR8yvJ2jqJb65SyhO6w
h7TS0fv3EKfdTpAQtUM9qz4Fhf4UoRdyp/ZjBTEMy01PrkBFITrxh4ICjLETBV/KWIGSOR2an7R8
V16mX/LHBtp14bPMbu0830O/Sp6KjHhPk2L+ON/Gwg4yxuADWykT9VvWeiS0eDJeYcDx1vZcOzGk
yNd676SrMp+iwk3Xuo/RYJqM2eYjZk+8uDYUnwRAz8PPQ2GgfhoSkxjvlMU28EEzRw48fWlKcaJY
OlRdypIiylYzSPjnRiHNw0DqTQTVUHPhpnHr9XF2V3JXQbCH/18QCDXluxXSf0kmZdWcXzpvcI5l
m7E3Kf9NwjqT6cSfG8Bj11EJ6mr3GJrC2/N1WwRplZM0WgZihRaLflxpUmU10Wc/dt+HEqTZwAq+
M8ptkPbjd8XjEjLtDBxRuqy+JAMx0zNjTkL8Tiotv8TTBxThz/y7S8Rs7uIhiU4ZS7pTrGj6AbTh
4uchOabXgA7dtc0SCKau1VxK8JWX1CQIce4Vuhf8Bw+p5hCrMdlNYLfadwPllSr9jlcX6u4Od2ux
ENqrh5iWBD5gHDsE7M5iDgmznKI8tfNqyGNQuy7DozFwee3Htrug4E8Ws9Cdoqy9Te1/Ubv+WUZs
/rX9yHjAEXwxLIbQBs2Qv0x/tLYCFtKl6cF0u4xUEEYePcoCTMHVvZjDbm9E86xHsAgO3j/ThZq6
TchzXEsn2ooP8Raw1MTMvUyFIRnYXHweiZ8Pa6Q4iEoyudYSxzqZc05opPMjPneTPtExOdVFvwWl
ou1RMw/L+eI+PyTkalj6mKSXqiLLyfqgryDcBA/znqclwUPFGbJEDAgrbCqj89J/tJG53KtIaFw7
HgDAth0pyw3umiaAIcK10OAdJQRU8N095T1QiXis3shvcx5ji8ChpEi0LSevsfQs01jVCOQvfoZu
vIaJ85kQYIWXhxDmX1cZ8i9Fhmlbum7rrAqFEJJJ3F+uUaZ0EqHHfnoIo4rgECP52InM+G4QksOk
w+OSAJNfFdH/o+y8ltvGtq77RKhCDrfMmVSWdYOyHJBzxtN/Y2+62318/upT/w0KgGRZIsEd1ppz
zK+Y03mVXXbcrgMVrumr8YKqSgNIj8I6qmh4lmRMiF82C3KSqKjRnyfke/RtipUt/HfumHygzGTs
FgY9E6nk/t7r1NG77qfIxOfUFe9DFqg79G+gXXVr/BD3fRXMWepBMWMi/tGIKqrvsPvqkvCn9Gj/
faXgM1ySd9sc6mF2SYmg5iaL1vIAY5x82ar/X5ts2eX9rYpnk01REtUCIgiTl9LUxcv8j27XiMO+
Dno9OtyH7ajAo+RPqsgz0JdGqJN/JAdNx712aAeBbSjR99JaB13nfO9DF40PPBRmsHrcy/qDpVXK
zhrjXVEbNOv75kEGdKmakZ0CW71VaXM2wuCZxaxzweRbnDSvtld9HLpAYQSPxaqqjFo6tp+oJdhA
KAHweFRQrYW7Fk7esIQUnAiHXnKqDZXguLGK9i0BLiYpjQdIImXz5V7AmYjOWBC4Ud4Du+S0q7tM
Qm6YdWsLqS2G/oUD1aSQBci22tdt4sEn9SnHtMTaHLtiblhasE1HbNReoHlhvuu11/vAZMxdc2z9
+ob4QQNG3eDmeHFafTxnFbI1xW3M4wgXFUYZryWF83o5zna0kRt4eXA/7i89P3NezyrC6imK3sci
S8kpVUhdhu3xAvz9QsXAWXkp6NrQ6heZPUEJKsRcQWuLIqXcc5PAeeo0iPUpk8XaFA+vfGY9dgzD
qmtzgdg1dxR6yxWTm3qSB1ecaaMRbHpZTTB75NBDTS5pjzTk1Lleua6y8WB07lPrDmxXh6QKzpVf
ub/m43REskLbgbW7qafKRv4ndnKUP9kZYJGs9GhbcfumK/WPWqPFFLNSp51E4cIzbID9onaWjur5
PlMitP8okyxaDyzHLyXq8XhJ37hZKgYT29xV/QbADYYyuD6s+mW5LapqGc/ji+xA/zgJYLFder8u
rWisFlkNZDoh8J3KjkbrSmwD5F5A3sMM3u3b1vloB3DL2qgBFXW0+oCG5dkQV2obWFd5NutWs06s
PmT8EN/mK8avKqYeosz9/dLPVd9uo5KgOlckyPKBI4bKsrfIGskrsoiipCoQDKsxJUrQsGOc2WWW
rmSyoEq4JVbuttzKDXzMmnnvJsVzTA5bYgBj+ruILmvqgYKOIK4rmrQhRo+RLvZN0Q3tktHuWWge
pqL7x6Jp+UyZHR0tfVqVyrz//xycGUk8g1AHhmfVVenT/eeogjHB1Qq1bg6GbhyTMCMuDITTizxz
FbO5zFSuVwQtWs9tZelU6xS2O1poP6ctRCHA/CjmxWUV0yGZBjjPatHZz3MR6te0zc7ynzrx2BKw
qrX69S4kKcYg3qptdxjy3nivuumWC1aABAbILUpd1el2YNcDGEnIVl3jpQy0EY47HNNBpBHQH6LR
MUfWlZWkdqsVlJaeiC9I6dKtwBLqm7sYCXpa/zZoIIQFikZBTbMwqqjB6plPq39/OY3/qoTqyNRM
S1cN1TZxlvzxcuI/CvGaT8WhDI1bHE76wrU0/S2oO7SWlQF7fXaipZPF6SJkL7GTRUt5MEQfbUjB
5xuBgGKyFlNEVUkeBrsbcVJ37dboantfD6a1KDVb2SBMmA52Zj4W5JpfaqpGTmVC1AYuUO+70rDM
XQUM7wYNaNiGs6KsZOXh96Wc2pq5Kf7H6ksTTpl/1BZQZ6iOajDjM6S5ukEU3X8+WWodEQ7rBsPG
i9hcZBpJbvBh6F+5Bp6MkUgPXAXHoC1fEsAjx0ykSKhFTYstGws00rBuh0pnyBZnQGbIDstjZym/
4Obm5C2teFrhWqFi2jfZJwL4+r18zkwiVoORT7HaZ/42shIFHDeLMWRdRFvU9q5KyTKsfNJ7IqpM
i8Zroke/08t1YXpEl/X6fvY74xBa5EnIM3lvFPdicS8YtQzVOxg0u6qiS+FW1qqukpodR/s2WIn/
AUDktO9GnHolta1VVwd0e9ihnf1Uj1fdDAf68Y8vq31Lx4GWx6Iu0SLkvtvsYy8KLsjLqjUQnQHb
CPlx0Jbqz6owgDdEN8UE5Nw51pbGufnVjiHoubbhCTpxv2lS+Hhd0a01oQNQkgg6bhY2G3kpD6Xm
ATWcfo00ia25JykTi/RFNM7lisa8vy+zuD9MGLXBqPza+iRoHeEsmeWzH38Q2BIelSgk5yn+psek
OUWm9qPLk+xtHG2kh8zftxLSEsGmFqZCmm4wZ6Dux0KFSPsyXFAqKOnq6inTvPGddqdzZQ30U5b2
auHC4PFaRNHg7oei7ynAYELMB6PfMz5xRgDkgmYr0i6QAE+2p7xLVpOaUQgKARvcRtvsd7ZLIMo8
eufAI/IuEgdJAnPdQjmI+/JK3i/KfQ52FyWWoEoETKBHrRmfJZi3qLL2SisZnH4c4/kcMFULV7wa
CpgMn4m1YqXzzsdxew9UMMltMlykdPLSDdyl31f5tiaWmOWOQN2pXdTvWBSQ4CR+q9hrhnWrdBSd
Wye74Mwc9+mhsKjzIh/Jvokk8HJK1OfaQ0wdIXpeD9RnwWrPNeZcDqlYaljwyf/HZ/q/hYgaAkTd
NViCajRSzD9Gt3Z2C03rlXFDVRqigu8mhyzznnI2hHT/7Z9o67aDn6F9yqNPbc7VFwKEsk05DNOB
9GOpEtU0bzf2eniVwtG0qX7O8wBbLrHzB1nL90s/eyDWbCF3VAb8Hr2L7YsR0RzCawVD1WrqB2qm
+q0AzHLTo1q/OZ7X3Fr16LvU6b0yk+mn9sIxTIIIHLFoSrsOW5fAUlMGB1YnihbO95Ja9vV+nnrG
5n/MBvafQyAlGcf0NNWkQYYE8Y8hkIIKdh01T7fGfEkZZz7mHuu9F9fDJSZ+Zn5N1ZFrby5uSlHN
C3M0SxZVSFWgKBgbamAVEVoj3iq7MdZGpY3YbmzU+pma31SWMRK4rRcezXVk8MXWzxEMijQ7onWF
bjlX8mpTYhVeNpodnVpXSDdmCgRy0906mGFrJKJ3Kzzd8WPkffn318D64zVg10I/hAKVikHBYjnx
xy48qKEhObBkDsamdNqnWNF6+q6udQR5XlAt6BeoFqx17EHvRqlDBUFes5zlbzLsS2/YfF/QOWs9
Htxr0iSbWmvcoydZhn2Ax9HPP8MiLJ7zka2cVlA/oSo1liRzObptEiEEDr6lH9bMHbs7teyfeH5J
Zo3n7FvTizJu9qHGVb6CmqkeR2a1J8CFj4rtKy9239zbBgAuimY1uEW/VNQq3coSfT21BMQnira3
RnLja8O7g9pDJ3U3NDZVfJlw29MyVa7V27+/snIt8XtDyASLO9U0VFZupmrxgP8hC3a6xquCsta3
qk1f3tTLt6T0m8+k6+4n4o46dO1yqNhI//31Omre4N2TiOcEAdFBHYkgcu983xSU/uisYqPxsC4N
P9qBrHogcy96rDYvUzi+1oNGE0abxmcpQEvsmha8Ba/t3/86WvX/8eHhj7N1DROuxk6XEgGegv9c
P9SeM2UMQfZe4Qn4xcRQ29JeElblALWPk2XtWeHJanOTvR6WJ2VMZ3QMo3kB9JtcdO0cGiWJVGn6
ZqWK8WZo8bhr7AKfW5A2F9oiCCAJ+1pbscoohsSP2ljjf86QrC0RsFYApysH61gxGbizQQNIRNPK
g6oONfHH7WsAq23hjN7wLStvYeLb35E6jAt3irDyU+DY61btXft251ICv5aG7hFbz53AG1kVDUW3
6EvnVgXzBfg0KxeCxqHd58HVcUuDLmusLqMe1YGOuWcbioKklJMqcWHSAjDYm3npezEU04Kaxa+z
0gVNgqr3piWqsZmDluV9EqXX1ApnnKRX/MPB1UiAcZp6vm9ZycQE32de2z60XlY9QO0AsjOiQiwq
Dc9ngG6hcSCGtraWbrEgOGcbAca5qJsJEJcYyZqsxv4D5++UQ0WQQzSNwXnBqBCdJlB/ftGHTyyD
zauTsQ4AlKDa8JKE/MdjH8+eeXqVV1mYUn4bgEITw/g6F80x7Jzwc1Rs1gwlqpuo75KNOVsnC0Xo
ydbT5HTHwMprKEfPHqFU1B9MrbooBYy9XHer6+Q9k4Zs7tQJQDfLtepL6DWfSC3CB1tVolvQMoPr
s0KLPoqCddprmJaqFuOuriTHJs+QLaVm8FhYYEvb0IEsklb1LvKBd409b7ui/VRG33921OHZ73Ky
ZNB27OiYNG9+AmhVcAVMIv9WyClIt9LG8tEyxx+m4tdfIf6wQSAQ5WrMwbdozs5q6/WnMciHU6pV
WLH1YKdSRz6xdQhga5cmR/k9XUNUodF8QZZwyCF8vTiYSg9RwkMMuB5HtCzG/PunU7ec/6qu4gvE
va5qNlMYZvM/xvWmL7p+zEnWuZdjkoIQOj+a44e2z1rwrFG4MYWbkXRdYxtkWcKO2fkuV+cqyq+N
Ogc6yjsW6xAULwjVk4uHtGv9OzaFFIdyHYhOAkP5Z2aWw0GKlEvNGbYU1/Mljz06x86nSYhv/mTj
yJGVrV6LHka7z86Jy6oC+tNSijARQGRPdbOGzIUOhxrdHrlT+9j2Yf1gN4/yQmMfzOI+0g+NMQB3
MkhYbk2XVZ5PYGQCNGCXU0Umsgzsr9oC+qKnay8wwha0GUUBnCWqTZgG9rmuQZmr+BhbUBGEe1Cd
xVKGi5VqVj0NySrtU8h/spBDUBGBaIIWmWACYDr0EcuCGXnWG88+hmkgal9saQstAx6JFknD9mxC
rjLf9TnWd4OoimqFsy0FTr5H9akZ87wn2AIXOYGpYtSKV9Q40/cQsGhlBPajr4CTrtz6JA++kzb3
M7TWzdocXGR+qJjQl4/xAETGGcTmkvhAxMVkoLfoip0a9Qyx3wsPeisL/DJfl6b/08811h4VQLOu
zLL9JOolNqSwta1F5JGIZLjeGap9o//K8vKVqe5W1CODtV5F5ZKYM4pgdVT1J11/72QUZtQqi6Lq
WNYzYiba2q+IxzXDzj90ZfIgr34fbENkTWtGVVzdGeJbp3mL1EA6S9XbfMYhzIJscM+a7UePszUb
j7qmoCdhkmj0LduI9go6ucW02SU7OVzLgTuv4uzqokOzzfh6L3T18VjRBjQevcRPscDMGiQh0cdF
x+cx0G3YuTooNXqqy3JqShyzworKUk6JHB7DPEeZJYUTgWY2bAbEfjYvNBWoHoNYZDn9U5uqzbYZ
6nmvtQt8JqhejCh8yhXWsLlvI68yTzHrrBsJgNmzNX7rLFJF7g+W67ILVpuyveh59SETXckhv1/J
+E75tdR80eh4KN5zrzCF2ejv9DZ33wPPMFeZo4aM/5l2iTQBtUICiZbL3Tl+4CyUmrgooSScPJXQ
oLE31vLSr0lol5ckk75ncWc9Kq5y1h1Yx7wtzS6t0BpqbR6+D7aFS/ciJ0/f6n44aZ+8xAOoKsyF
EAYnEsS8fjAueadEK5O++YdrO2LJqK7LtAm2kwjSsc2NkgPcNPDy7jpkzTd5aI2aJPs5DJdzjeGn
G0tveZctxSFwDaAW6kke5C4hc7OGcWRRgB1uQ/8NobhxDB38vejo87PdKilJ9bzsVQFfd+yvsudG
eQqtpYXn2UhQA2VEqSClLOyrk08vU4eZHEv2p8bQn4u2dpM3zxW5u29+2t+mgoZ86eBLbnu7WDDV
aSu30QhBFQFKMD+a230EF7FuAZ8KzWq/ADk2qk+gS04ajGjVxupMjMSIVo0zT9wjo8Ch+cguXvVh
DASjU51/f7NCvsrW0/7x/b+/wbKLTxvHSLsfYVdn4NWU0quuLQKIB8LIXyUVndL7uJ7z0NkRHdQv
24IgZcOztnKHasaKTkinq9wCw+qJcxJ2ItAVJ32ooEINNKZUBv6LP6T+OQ1YQsteYxrlO32mZZyU
GSjstnlHK8dinoJZV7fpNzQT7iLzCbRMWIVv5eATjeX3qWiy3QTO1p/bH7r62flz8t0Pc5VPfNg8
TXSdltXoP5hVE3/JmrdUFB4M+nCbOijSXTeFB6svu82dgIcyfpuphB/J17+NIfn2fjruSlP/5tS9
sf89QVWxtvJVNPnxqKhXPSnifV01zS4Gk3Tz4Oggr8OXNRgmpWch64rr9AHnz7RviozFJlrI6UQl
hvyfyqILQQFZaBhH2M5BYp/GsTYYXdOYj5Fp3Qq1KC+6HW8gGtUPUjVmOZVyRk6k2dvaW4IDeJM/
gMIkreopa/R9pttvqZ6s72+oOw3ukp3nIk+V/siOi+0gYYzRIidTZGtGdnkIgxjTp6Au+6nLXmwg
GjFBRfQKnAIluhE/5aJKBhyQlDasqfIMlhQwNHh+StrphzqZy4oyVvArV+Z+nWV5vHasktKs+Ok/
x8Ia3v2aduW9WwRZBcpJztJQ7iv63jshR9Foiph8DJp0OOAC+x6kA3JZnHtPPDv1D89CoRFPaX25
T1dDYCOfHCIcd4ifIASQYJgMZPFh83yYZHronCk0B2dAvoaiQiL2x81IRsFRYRt4VrS0WXt68eFW
afQQWOG5x9z1aIEReSSd8RiF9vCiyE32EPU9Y2SKL90z/tS1Qnpa1bZTH0cpGcwpwu/Lof6sVTM8
mUGTn3y80euMGKnnIDUy8kjTcqf3ETnRggbsGGlyGMV+oILlP5e4yhQzK5+HNHuL0J5+IgF4U9iS
fTWNnYEdP+FpfZoq4izsEAcfjJKXGS/ApaomDzl6ku1xF+cXTY16ANYQCthI4RLOh+eAuMarF4U/
5e0pR0czjw7MBvFd2uzsO1GKGmYsfNgMFvhs2BB27ra0ov499ExlPeHsOYRNGT6Ec/zTooRJjgYD
lVnmV1KloN6NmUZirdvdUGONu6pMEA2EeXC8vyOp4RAO45prL4Z8YDg1kAdXy41NWsKSzVQAD6Ma
kzJvtyWhB/2zWXbjm636h1bXr/emegUdHAceeGkhSL33pTybdhOd3pUz2dpL1jnjWUszBNKhQVq0
3dprGZ5mTjkybKvvN8GgrefA+5mxwryR/VwQL0G7KzK97uqmqCXjaKav5/TOgaYnY5FmxmeiN4vX
kVd5jCxQ6/QFCFuu2Uk2bX9zNWPYIX4g1IEu7NUeIfyaNeyXqNAz1kAZa/5Cfa+0ut3ZatVt6pag
+0BDOGJAT8DuRhC2/AvlZezBaJaKMdda1tFcbhpaL5t0FqhAE2NfkJnKuTPnmewU7zAUxjd1mlxc
OXp0zu0AXIoY+7LEvMEUVo+lkdR0DvuuOtw/P6rPOIAMZHyJomgjFb8kQkxbRYiLDb9Ubw72SbQF
dfs4qQhSR9o7O2k0k/eaXZ/6xaO8USSYE5yIuogy295ZyZtwJb0/jEf5zSVcG55Yay+jHG1Flflo
tn2/xt8ABFAKhOqkKh8jGNjySum7zf2XtCdaCcJUZasqrUWrUkAepdZTjR/p0E7jBpMdxFGt7a4q
lomDU9jexoLGRQwOf56btkTBRnb6lVF4EfXCEBSNyrWsJ+jile8967UKOLAi3Y3o5u4wA4svsixD
w0fYjDwjFOrXGQRq0l/h54A7Cb+kpTJd+Nf6C9yXL0FvKMdgNHbBSNMqzgL/aRTZ4jJlXN4LRqv6
JfpWe2NY/lXsQtEWkET2wKGnkhWjp4+oZo/NWK7smKZDoG8MA/unUqfsLM0SK6SjZi8NOL9GEG1t
C9WWCRN8HfZjxVQvlLkkJSJY6SLUaoEPp90mGHIw5+eaWeuxy9U9v6HyaqsT8M4m1Rd9GzUbvdGY
XTHM0qg20ttU4R+g/TKwPnFJIgrju//8j+8A8FCtcxdtWJ99RIieqykCWUm5HOar5pzloaVzv5Rf
QN+2GGxU9GaK4wVjm3bounJ4QDzXLgi9OP3qdhdowCN/blizJ/45ssejbGS0kxWcWzpvC5BCbIys
0N7Kp0w+b/wZxToYmt0QA0mNKrJ8B5WI3wle8MrH9vyeNvW1q+Kv42iOT5oCW6hUSu257Lpprc1z
fm4YBA9dCpJw8F9T5SILFX1LwafSXCZs/yyscemkJM/USxg1m+UQebTyUE4eQ+yF/J7Qvyp8u2fK
octK7+mHI19K+flixDKUedyo1hiuPSOZd7I8myrDa+Y4063nrV7AItDXUZe1a/ooxg0UaLuOxFkg
7skzeS+o5wHNWrKaMlQHMkRVCrE8dCp7eU8ubMJq4J1DNrcLI1TsSjX1Nw80wiGG0QwxrlVfOvpp
tGzj711JKLZlmgvwM/rRE8sPEg+XccJuKKq1dNUYFjVk031EoTi/sq7ON+3kqAeDYuHVGttuyejk
fMuf205zlpnrz3vpbyXWr8UhgFNS1tSC+C0kQeXF0Zgu1GT+SNQi2CTa7O98P4opuqjOBjkPlQ+J
ktWu7UhOtmTMStqsQ2BQR1iFhhA89vHDwcSK89J/ZN/rPtSZd6mc3mDinBlxiENdOhji1vbQwXlN
1MeEEv4jklX7bA4M6GUfaF+UXLQXKUmfdW9sQIzjKlBEEvdZHmtNK25GinEXS/BbM3TYjBCFLtH5
27SvTVJU0nAbs+n8qfnKpqkL6+fMSSruiC8lbgD23puHE0lWwwpPUHiq/EHDbUYVsRAO4SwfHzLl
yRgcKlV+5z523nREXxG/0y1N97UKLirOFdjeHZk5ET3Xk2fiaG2RDCzqsGgW5HEVz2jB802YFcZR
IReMmCqgaqpym8oI/hHawAe6lC/zGDyx6RLx5FVxblhznuXZ70Pdufk+7c2zGWX7+9KNtlf2aunO
1QGC8KMxCSqbw/orpe+Git3VcfxkrRdZdGLxXpzDJHJWqqlpt7IoD5rJHgJCPUgPWfwv/XBXIhIi
nCJUPmIavli+cdN5RC/0yZBjaA7NncNCbztnTn9RSjZNdEvfFWQ4O0lkt2zbPurhTBnQIYy2+ssC
YrSKg627TrY+T+BFUcMNQGCsjcLkKA/uGDNq+tWADq57zGbdv2aardFVGim6pAklQ4z1PKxVfhkG
VmysbBRUtqZN3dR9Ncne+9KInZEqdkZ8rq2nKOt3sxFuoyRpXjXfMvdx21GCEvbzagj+cV+L0x9D
aj+rdmYNvxQ6mCgJryzPZVH9yEeLoEjCKLfAHd9/S1Zd+KKggKs3ylsrKojJW55l5V5j7bHORnWA
t44CR2bde21KO6w1+h+UeYdF62jHQDFfo94zbko+/TqM5TeMSt21RqV3vx0MFmokQ28xByC7sYTU
sUGKTWC9X6xpnoq8LQLMinFCIYofJ7Z84/5FpQX2HgSQ2sypoGgVqL25rcaON1gY4Uon1s6+vWtj
N7sxBSXnUaQeiysnVeg+h/OrFOjIDoVCvO45cf6hlpK3bTX7piVFAGJGJw0sE5LXPHH8baXNtzEE
jlcohLs3voP8z4qrdSdMU3ZETh2xDAv2i/qxLnr/WIqDPJMHA8vAkZyM0H8KRGF/ysth4Zip98hC
zNgmVZj9qq6yYtLXKFNEb6jxP2obnwO6pB+RV12Swu23fso6zZeJ0A6aL3Zv811PzXL9CigM2LSi
FajxtGzfZ91wHWys6FUx+Q+hCitFxIbIA2jcYmM6BsIqhNL3e7Vdtsf7mneelO9hWL1OMfHwPKzz
TmvZMMvLll7okniaTT6GCiYpnG9p0827UgEDDfDP5H8NtOfEy7zPMUcBLk76v07El0KLfUhq2R//
7+8juMT/orX1SlXjC6Uf+/tcWw9Yjrs3s+rqNUiY5qSkqncijDhYF3aWv2tdehmEONEco4Q2iTJi
wIyLQ4ZF6T1Nd6n41Gle4mIw2/isGleh2RVvcdZDYmzsdt92Zfk2JBmWBM+iZgYBsK2JVB3MV2m+
iobIIu4cZam8jFnWYYjHVCaa5H0S9Edbe/qnkNtDd5QHyfgQ8HA+FhDbUYkFCwAkC9nWkAfkIgGB
sTZzutifTnPnHnOy6BCIEdnlBeP01ONsW5RCckRCVO9mYNgb9ya1c3gH9I2qBzcWXtOqZ8d39IF5
EomDSKPpBvNRIZ3Wtmukxk7uv1bBWB8TIZAZ6aUfDNXlOUx644sHmxPfF92RniaO2+X5yeuqYt8m
LhU7FXiLISQDraHhn+9Jt6gI4jTRdGKHy77VjvvTSFp3A8gPBqfqp8dZ+FTbvnOwUhcq/YQwWHrY
c/aj6mWPeJYKVnZXqhPe+o+zsA38+71YnlHyXJUgvEneNo/y+TP7RsHrRL6lvNSCeNdO+YeN5vMr
/8UWcCC1Mdu8RnbiMLfZu7xLDTIIrGAXJwPvct2BqRxc7zy3WvFm0DvHph08591TIdRjlvC2zGNq
HXy1pe3lPtKTwfpcDud4Yl+5kBBca3ARHLqpcmxDAhBsyF7wV5trYgYo0sLyFEttSAEKlmgVkIVJ
XewLz62xQgjt9+/rGIvm0lTMbqvNT20fVTf5HoWaWm7vW9tm1Jeu3x8C2xp+iJMmskZ5goTNP5FS
VSwAblvHOsuZs8SZPMyzRzmgDE7yfkKngl5Cc5ZzWeJb9jq1DHeFs7h9xN4MDpZ2HApQNcKB2nQ/
/AYLwggaO6PRt4zU0nnoJ8J1TYuJwShr/0oijrFERBJsByg6m9Qwf86qanw0o/MT99Wvkyg3eBLr
G0Qj3EfwbA+y+GvnPwZSTF77eJ5PbZDHS3nba3xjUefO99FNsTlNnXkhNJC6tzx1R1qe6qb0K5ah
QhQs9cB0UBmxQ8XsVzHYoXUeouiBleCjgcQilP596U9p/zB1Pm4qeg7W5M7HfFbXRaTVxirrCO5p
u7neK5C80AIZL5oSNE/yKlSRM5Jiu7+Ld4dez5/80iuRk2njTS2Nal9S3Ye/6LNTNfHtioM8a82e
pybWpmEP4p4qm+v1P1une5hdNzrdIx9IcTOCVSi0BJFN2poJ8+Lm5OMxlCCEKFaj5dA3wIUdI9/0
sh6kROR2EZFOwpKIlptEyJznmfMFqhq1UZE0p2ftsc9K1iUB8XFiXkIWkq/IQSWbEAPS/ReUX/CK
BwsO8rkNxoKQYw5DWZGbGcThOrS9VAXSbx8bEOhgvWO1gPrWXxxVd7ZmYmrH34eZF65aVAIO5PWz
u0yENJftlk9S3F8HTTfjne+llxozwjInKWMt7YsShSYBaHrbveQlO8/7SwaJrsftoliwP2GOJFPO
RknkxHtGXy4JohfWyJo0vTyx1lnd2DzqSf2MQvGpc9v5K5uumAaLZlx83WtI88TOHvWovdoexn9j
JZ+20sWPYJ3dU0Hc37J3aUXRuxtWqpghYTEcXbN0IVtwdQ+DMAICa0L7QYuCCruGl0PN14OZMjYq
cgtRz1qL22xx15eX779U3zLrQ4z2sdeDla5UpFui8SArlA0wjnWhdsy18h41hlapzX07Jv2x09v+
2IiDPJP3RkfnXuRSew6yXeW01672zYPsWYyiUzF74UBSu97sZOOCV5DVoqlXaGZ4MVnVdOBz+G00
t2zPTDhbuUZH+Vci8fGn+wr+97pdruU9x0tQWjZH3bf3YAaa832S0S3UuNOiw2/+TS3973PsOoxo
2tt9GGvn1v40NLgVs+F96waboLMuMp6pPkzrNpnTnYCmebPPDqazBYk7J1oAOJoPsWCnebO3DXTb
erZqEkLFJ4WWL63wyadmn6qwNsRqSlGNJeHRVFJqNd7VFMauYTSYpK+Y+drz/SePfs+L35XddvR8
bRelVIEhS8Np1LvkA+XQZqLNLn9+mwWY7K1qvJUq1TrPj3E4lEb0RXyHOs3fc8BXj7xM3qrQpu6g
h1HzYkzo5sPEQNXdIHRm/aZtcg3LCprvp7IItF0mmQzMql6YzR8FHN4NH/59pw7aZmKXDf83QgwS
W8P1V1GbNjUc4HYnf6swgaEbju10qvUKCUtP6PowCUCOV+4jrG9xXOM+CenlB1iNKroTB7uiTB7T
SwYmnYyV8jlXw4++ScPXKfLqdVODV+xm16CK3kZ7uTePR91n/60StZxO7pp8V4AsZqLVK1NVq22F
GWAZ2EHzoHdNfayyqtxAesyXqT4ab6qiVyTpWWxcQU29KelqpNwmlXtSsEdqJyFlgfWqKP64Hlnc
PTO1fm0Ur31IO/XdEqv6xko/4UY3O81wYdqW1D/KzCM2gcVQHJHsNAXj20DGfS/c5aCwxv1cOsZi
9lJ7Z7DEva/QG7FMt3qk97pPpvYQALaP62HbT366kKyPqmoJpLeGB/nfVq2bX7C68cHQSEeszKF+
jjokZKZ+7RwvWIZKigBscsb3ssAJpQTpJU3JZykt0C+NKNuh/0nO8nKqsujYQTVbMkMEa8tXYUSN
uno3mIR6EW/bwCCZOYvBfDtKfrHJM5TWwTlM6rOlFd61Mj33mkdFtTVyn5RsE3/FwsBH2qiwU7zQ
R6pdVUaFDImiAZQswjxU64mptnkw4OrPTm49eXEcHO4/eSTRaFUE3kccufpXcdLg/pEn6mDF7yTi
HOyk2OgiGWnusuxRXElRb1wnKPPD8OYzdUOlaIAli+FDLmflPaxk5SbuM6JWMPIMbYGtB2Agpm1/
e98jUBJ3LiTxgnpxLpoYT+UmxNeaepeMOFZGw9eu6dDO3Q/Tq3i7+sktVoXS1+vMVryFreUPwRwU
UJ88NESCpveboAfmHdul62pkFGAFrwPN2N1pM1a3qYT7cNYUD+14o60ckXIq76H0ahd2AtogMKfo
Rt3lMTN6e1n5qtASwoffgLFZEnM6rpPE7K6Dh4a0dUlJkme1OEt8kwmz7c3XsR4vGR3rF4a2bjeV
ExE3Ofqm++tPE+8r5nbBUivfbKt0zgh9Slqac/GW/R9hZ7bcNrJt2y9CBPrmFQRbkRTVWJL9gpDt
MnogEz3w9XcA9CnXrnNjnwgHg40kSySQWLnWnGOOuNvptMgt5q3sFE5KhEuydK/MN/wRjxxKVcIO
13vprDzH5cx8aHnegF1+cMZCl9+JIaB7woyCPenzOuRPTfHQSNgggDSAay+zZ2Xmxqpa5VJrKF5s
bQZvoDLXzilA9o5tNc9tDp+8Mi0V0BxVgyyHH3e+FH6eXU2lt5F5NwblmpOcc/Hg+7uHKM3Ma8gs
aee1mcNfKaje3u+fgYHgbP+n68BK7QTTRHKCp76msxOD9C9peWlKT9UhZjJUa6ZFSzMyzSp9G+dp
SWo099C4E5ritod0SGd/FSQw1pj2hjDzjZvVBp5hQt8u65qTM7NoPUgcIOyOa5Ng7Q20ToJGwdKO
ZLzNe3JKKKeWY8ZEg3rSUuWH0+j2T3L9mtqqf1Leg2cjVWsTKlkKZkMxX7Cw1BvX7smztgzrZbKM
8LcpiFYKw5Vy3utq4Z6VfoaGUMFa9B1CT9l7Ve2rMRGrvSwjta7+HjbdqVi1adRkXRLxsm42w8IQ
OxcNOt1o1tYyluXCNwLRs0ByB4UpzkoOiRa+qGG6w+H3aa7xY1SWjYvr1Q5gTbqAmW2D/E6Q72DU
3LMlPeD2AAu+SJCDBqHv0Urku5cN6sYO43G7ToIbM+X0T0z6FH8bzBpHi8B5ov9sqZrrvHGRpi12
MC92rxPxnsdkiqEKtUl9HJVqi3vzA9vvIuJXpueoCa+V2vQXVt6Ivcuia+HUArYWguFdtJd2a4Rb
rq/lLkrLaS9yPDyrb0u3mBWhZtLoF7vsFdPReFzvDUo+HeFGw6705K/e7PUv6pTpF3ZHvxiWJuf7
+9XIV5pO/SFl5vI0hUBQmdpZP5fYol/3900F3qN19k+z6NkOqANtDFoyHpazrW16xT1ih91IcRgd
wKSrRBpjxO4+Qlc7FjBhJ8H60VoUuRsNosR5rNrl3qLLIXDW3Xh6R5HSeMoGxP6vTKpotu2yPg/s
/YHYiekbq867R95ckNUpOYoFdAxWbpI82qR9rjJJ0nyeb2PZ6tf7xNAuzS1HvnpnkGQaCR1Vr4wP
qfiehtZzGRr9e5mx+1WiqvtKk2PpedK9urNQWuhmJxNA3oACb6hPaEb2omxGyy84L+8UjnGB2DQS
mLJRNSRicy8inPAcL/fm5bkomv7n1YwY8/vERZvtBczH3+SR4FD1KaPSCfuLWZni0GH/uQ6MLLe5
kA7XKVgLYaPYX3NjfDXLUf2le68t2ueXnKV+0yoMTzs9fzcK2GBs3DkH4mg8a+tB1Jkoq5vMZt8Q
usbVVadwH8MF881F32tV5M3Qs9x0no24BGsqS8q6dziVRHmdk8moz+LvexWRwjgGh30pnleh9hzb
GDg04hJ1/UtDju/yYH3F7Qed7MRKHhRyrfamwcM/VpAY6zxSxWVEAwkje7JzpdzHkxy3plS7N9kr
2dbSYgM2Y9y/JarssV55jFOXV1u4ND7MyeYyl2X3lprtdcxj9xa2tYWUkOwbi4k/bCHKBSV3Rxwj
2S81Sqy3u0kSVesOyxx7PYg/W3UovDchu9cyn+yzyrUchfmOOALEeNwZ1B68F3uoQeLVsVMSXDVK
rOdBp03rtPJxfdQM6nCoInevj8X3P0ISItXMU1LH3/OlyYQPGwWKqgs6lsl7Y+bNe5R5cEI0K7nW
WNFPWF4G9FThJ7FcDVTzEHWdarjfRTJs6nEI/4ozbz/qSBcW6V+hZUy75kKeDaPPd0Zk/qxCq9oa
Ud1vuqUPOWbsvhRDGlsAktoRz8zP9TtXp+WkN593/UoyVWjyROUSJpIDuYhsyr8V6rPerFCfiexJ
3x7D9NQDV7jplrajDcVAzi3mR3uIzasi7S/UC8CqF7WNKAOj7sPrul4mhbQDKyTzzCiAJncF762b
WeZLvgyYc0wYBEBGmy4zi8dqHJWACBBth7GvQPGbTSeHsaHfehIVZxPgQshudtgTwKfb7S6rM9xE
UkP+YxbY3jub5UInzeZ+wN8PbG2bqbN2nVjk/ZQdUXZxs0L4bdkCoHbQriZYrL6Y3SzRd8bNTxQS
vltG0XlQpBM4Qs7whQoGNMv1psmUm0za/slrIbnXbVwtlwtB/m3UBkNUMYGYnMeiqLPX9fl8eb5Q
pv5YRpqzzb1kpvLv46OltearIaqXZgG9oAc3/YTIwVYrtuskNAkrZqgVmNylhi5K5YWgJDbV901Q
xYlz1jSjQ0Rdvrlcah7+3JBu88+H6wtTZWS+BQmUsL04Clb8Ez6NKkZJPIkZVeRdEWcPJGb0aUqv
D9ngYSq9ZJOgjuTKWNEI1TmkF6nBfZkfrU0/IBZdF9cV9TS8ONbccymMQ2TqTbzr1fC3KWyRTh7o
NJV+TIjgIU9DfIILEoCgotjHp99f1sXjz8P1VXSqv1/Vp5LIjz5mvqu1dDmS6L0LRXGtBXRaLeyj
9yRMs2MviiZYX+3zUmyV4eGuplaqTju0slvFtpFJFNXEr+JFnLqtdV6Rq5qofs0GgpkuVcwdDWwS
i5aK/E+bw+Ji4RuNPhxcaVs7mkDeBtmJ+oTtnE057bX10cAjfWmSrY9o50HM/CvR0u68MgUx28dH
WRMQlGaT8aB7fR6sFwTTor8aKePL+jyjtjwQlUoQpTXp9LBK+cTu/5GcaPGeNON0GuJJ3VjLw7Rh
yJ86TWC2NlqnUlcdf6hGfnd+4dkI2ytnELONqOuCHpLXPvc831na3Ch9G/RLrCRSVvUNmxrZYLkJ
jqxWarvdDhNI0bWayoxM2UnZFaAZEuZpQD3Msyhf4rjpj0QqghzEgv5STF15rGimcpqHr4mYwjPr
W/yipZa6MY3y2TS9+OSiED+t9yKIl7aYHhFHM2hexDRKXgGPYAW8kofpPLaiRZ3PH/Zq2vKhXE7D
sXW/khKZ3oReuKiooiDi+HwQcdFuutSpz4ZW2H6WutV7Ikd3l1QUbeuUQ6kAUYPvZIqpg8Eo06TZ
u7EBigi5AVbQHnLZsldDetwzRZOMuE2uLGursnOT9sjuNuQDEZjrl673+nC9AU7uO28E3ALAv6yh
g+tZYg1NvqsnCg32zZ+VUFRqdmGeAN1ZW6UlDPR+ZQozN7+WriUfslKCuYpRLhYUx5aXXNSkPdmW
+WM19BoNME4cRyIw0/GjWdxEbPQ/LYUe3f1Q/13C1DQMw2Vfs6prTUeWB7hGvZ911o//7l34/zgX
PNPCioY7G/+zpf7LWITCSqFvR2+lKV8SJan2f0bESbNchkh/WlvrptLOOxPt8CZUa5owbGjXucE6
QfjXLMHwynl3d1TVsUttaYaM14YmPuQ1gMpOra6r2mx9/q47G9NzzfAGfGTFeT7PxFKMFHI9zfjr
QF6SVWSvMKxMqrh8PMXwMV6Zobpb4bA4d0Xfv4okmk5W6rEvXF5tW3lTRotUHHu4SH0eT2yz9usO
wy0Nl7FrGc8DYs9aCUZUh/jouQY0JmMDARKcCQOxSR6Le71iII1q/FJO7c5p3GbvwTUcAsS+1zt3
RoYzOvyQklFapN7RnESBXQNcc6J++D+8YCuE4D+cbo7u6C4UHz42F8vXv3yUaeFFlqPVyV7TOyar
i9rc6lEXmTTeUOHZ08NKxMWdyuwRzQCUAtE8KjNbXwX77LZqDXETzevaHpNFNx5/UypGy9nVHcMf
VGAg7MFasK146Fw24RNOrC/LboAlZfpoM+NXWoNmMEU4PHqVAQUimZq3PBEEhtB9/ck4bzM1cQPP
JopOgBb/3nCtWI90sD/K2STrKWVVkx1hSINrT1doxNPV6UOh+5WqXpSiJLWgmrILaGbyD5c33dPb
YVfOU+trqgNfoTO8bpOXdf9QzD+ScvB+adlwm3Sj+Kz0aPCT3EreKiESYljQUJmWWewYC5HqXkfe
wcna5PDfzyhvCWT9z88HwA9TR6oEA3LQGuj6DzQNc39iJCot3Rf4Ja7M5OIXr4atmKv5yNK1AEEY
g3yLSsME98SiWXtoDDh+F4n7ujeUhTA2mdEb6E4zElZM88IVeTiFZpJvFCuNgibULUxTle6nTZ08
IZFvjyFh64NK4sjagMk8DJpqCUt1bc+Idvw21IKU60EjWEd05i5J1PSZvtTIpihqaULxcL2ZWunD
wOpvTpEDqsCOuP3T6pgWggqC+uHBbZHUrqXgrElyCMCd7RSry5kzNsXecaS+CO3zL3XbvIUjxb+i
O8WjXISa9twRQ0KQwbueU1aw22mud69SxMBGGuoNkjCcqOXR+jxkLSI12rzbl+yZb7YbbVcvKQE3
5gvt2m9JWRWHgbA2bddwLjfopJ4zaX8SToLQd7m8CziC3oztOY6sD/U7kxfz06uHbovLjQVFOiP2
RsX/Pw6Gxfj1j4NhwRS5aIfwcTsk1vwvJB1mGgFtstdPd7ByVlv6RtIXf4/C/sOrFoUQtQo7ye7b
vduTiXnDrN3B3T3Zy9T99z1TWE9xmLyLtZMncyMLXJX9g2L9cvs6P1kxnJ6OExKUBjKclJlXZffw
BCJ6IPd7yPOIWVTJilMrO7t0o0fYplUlW0xB6jeL1NN2uSTlcUVLXGISbPvcedDMesME3YNgxCRj
M1czIjXU6aNlIK82jfN6A76LCFQ9AklheFGQpxMRRANxhYqdvxZ2OS41SvtsjJN6QbZ/WfdfaEPJ
BU1y5F2kT2pMOh9GCD9nSgfhzy44mnpyMnLGB/eg62V8aKy0PVSscazYbKXWG9HnvyzT7Y8cdhVd
ukIcMjvFONA6pEoO6lutVNE5zjVAAZQjOzVC3Fy1BNRFVqs8OJl4U8GobwuvMd6KTDkMVik5hr3B
tx2g+xCiXN/SOHVgDEMpqus4QAbsff73I0VbcsD+cai4tuWaJv9Mx2Ty4OD4/U+LbxihhabNpOzz
IglR7IrPDgndS5SH3rGFTLMdIqF/I/aSlrHJVjiFVm9P9k6X47Bf5XljrG6cjI1xCKqdCx+2UXuR
86WT+cthMu4PaIofwsnqgDlL39PVkM0mMuwAP23iZ4RgH6YxvIJ2aw+KTXTAmiQwWN3Mym/me+aQ
mb9yCSpHIn91lcBe5E/rTYIRLRgrZg2DUt+SQXWuTFzsbTLjncVolOzvfSlDgH602eNudTGaB4v5
7Ncs+qt0c+3dFY11KsjVRFlD6qe1zK6RXuxlb+FtXE5jMiGwIqDnjZJQHqSU2u3ebWRcFMR9xABc
AK47ZY1CtmZG6w7TItwnxbqqrpsSF1omL45OQPpgJfm+Hq0MJVr5tCK9OPLhjtBeoYfYsGMDNHhs
rA4oGNLup6kovt3hfeuqpc3dxypNReLaHNyEHPD1oYV2fYPpiY8wj987oTF6TdovOW2fS30h12tO
h6VTvv3TwR2Ioj/dW1P3P2bGaO3XUYlFr0PWU5TZt6JPC8ZVnETQj7qnUV7v5xAS1dPcIJOl5eWj
a3Buq+B8MEHjqJLCvI8H+/+4xhkEQ//raHVNgwIWAb9ugEtS3X9VIU07Tm3XKdGxsRnAatRqr4TB
u7sO+MtWzQ3vNXEa70iHnXbh8qpWSGJTi/BzfZEMI/tJdtn9O9cvaAz2O9AHdpbWhcH61FwJfBy2
AeCeH+h4peHbZuOd1hfxswwB/HAs/8urf/739dVWaN7RxKy/6VwrP8xD521ikQ3PucMxrpUv603N
rASpCAmo60OGhTjKI3HI1bi6f4XeuRCISdO6f5fQp/mc1eHHn58x9HjeE70uHkK9rV6cCOF9DSPL
X79kJJwBpU55dTr7JdFldkmWTYqpgCSSKnOFkjof9IMwXzR7tgNWPXPbFwqw2dRzHoa41A/Gcg9x
Jey/rnAf1NrQDmafHu1WA0WtGV5+w/1i74mc0DZrwRF3ukJB6oqDVquIraSqH39fOUig8B3GEcd1
SyI176nv0+7YLVAl4ESqbxPhvhuWh6zzm76plA9z+LSccPh008YIInKNuETV06mSzhvooObhH5N/
vUGt9hiZxvRNRwpO8iZ0i1h3DtIutaCwZ+0d1/eXlUyhGvB/+mr6ntCC2OQeno0qjA1KHOR3gYEQ
ndFDX23ZzhKNILxqvxYDJEmTy0BM6nny9G1RwCaYc+/UgSv9pvZdSfhmmOHKIhKQ6wfyYnow2949
uU6SunvmEQn1Uwxr32neSnuJJFXx9kVl+M97Sj/8r+f+8XUNVUvD8GNqy/JLUvClA1BxztGRiZWd
PDR2kwWViaE7h5SzMH2HcyUt79pgIssuJGNB/xzHg4kAWPPJvOFQrsr8MKLc9ClaUNUMcX/BnSfv
qVy6YFCa2/ZH5bhFsEqM2tw9KurAYK+c5PGOc2E2syEcD1CYZslzZUj5bkRcQ7B+qUr0mQIGqYWb
7LpU1+6SqXW/h0Hyg/cXgcuiojJn0vJi7di48DLkIAzINZNCmpBsOR5IeCtHoRxLMZOfPdU/7ygz
fD3W0lEJ4dKDIftzLxJInFup9id1GcRanZKBbJmMk3RKPG44TpVpVs/QofMd2z04jn8/50Boagr1
s+kbYz+rjvcVN2DPJhaKrcdVcakP1yIxjRwq1Y5mgltND3UyTQ/rvT83Knvqo+K296/487y94QTB
jFnHsGchzS9O1/jyG4DqqEE/U267FiPeFhqj1Qg6wkuhHvexGkSg7bmElOKdMksp3+ckFo9tVf3I
Crt697qU1FzccoGc0AS74eRyUCOHsyTT/jGd5FfXIeu4MseQJdxt3zO9vD9PWrC7RZVI3gpvmRq+
U182r+uDfHyH551fu0jcVk5lqjCxrJICLMjfAhyjj+b7c1nr9AeFRiCVInM14EKRbwyy2a9n+Cjr
r3fua0ojyafHke0b3EBvjpc8zZrIv1K+bizLs3ZWzel4dw2vduK4da/1PPqrRme9gfSG6cuLcMT1
sQbUQpQ7krRM3NLLMU/nuN870aQ9K6VNt25KvmcTlsEpTJUnoN3RA7CLfEujYnM/llNlPshedhBH
8CmYpGP0eB1f2YY2Ny0M36EHdFeL5wJm+/tVkS4IhNkbqWLt+uXtFboKU48AqbFhLpUpL+gTFgev
DeBXqV/jypufMQ5a4AcG/hKaUZw26rFZDvkqZqC4ngbrGZCP9nvWiaCyIIn5a7XNYIjNqgTbvUxb
LVPZtRVD8LJoxI4cyTjIIJHf/5SJJBClrU+rVEZZosaRl3mBRdbmAZk7pWYmrF0hHVhMGPoCN5PO
EVbhPsMI+2u5Eyf2/Q4uvPud9aV4UAKd5IZ6+GH2aHj/yMOzLnOwJrCVDuui3vL2gcxat8xN57G6
6j1RpqUD17nLBrwLuP3TIkZ3Fbv0Kglla+vkJNNx20rbva7Ngonu+2kaCYNFCqjeiLrDeg+jb15U
iOucFMcY8xCvoLdvJtVtHS6XkFjp+0gW8wX/Y1t6RM7WoSY+fFMa43C8Ew2qyHaPY49RTyWHrrZu
mlNkv9fHXsO3oUkFLS/nN81+lp+0TpMXLpbNGafzV0/TF9n98qql6srWKGxTfgd6gn93WdLsOncP
PcX3PywQYUci05Cyk8Li+Ynq8TeMRuiZ/mDTVtUt0DR/nvcGywvQ4WNsr/Xd+o6pSIvBdhf1fn1I
lz31wzC3rnSOmVDH0K66edt0qLKziHEwcHpmHetDEkMOVUkgwvpq4c4pBaO9p52d7de/bdTL/DYu
gOMxmnfe3JrHXu8a37ai6i+nYQPMaGmYyTSVmt18KUvjI09r45g0yWY9Im3gVscepoC/0qrtqwGT
+2m9X7aVeRo9Bi/qiq5mJlJvq1rRNoWYT2rX/TTLPD6uGEbb45oy0vV/SEvaMhPqIGhtUVY7u4Sc
H369pS9D09gYF521HNEZhO3eWqj+aysdKV+7lwvVP+5BP6W9+7h+xfrUujd3Fvj/+g120s3nZqUq
rQw80rUU3wplfW01SHKkwd890DgbCTFEe3dn9cpCjU91pWOpUPT5tahUiq5MXGoPsSjEPF09rKWD
1I36EoW3PkqLAIULkJtMt52j8FpxDif6xXlFMlhOlKjpCr+EdbTJx6ZiHZa9TWVqEU+Qm9c5nhlm
5kb0CDvLe8kycSxiOe50t7bOuKR8COTKNyvLQphXSOqkkAqqnzUtqgzN96aqj6Y2yKd1T7M8Msac
nAlDWsfaqtILHOl+Y7UkOggUUtvffC8PbiSENYK5Unvbp7l2dOPRfjEbk24yw6jeIuZ8tNkDRFo5
HDHvbbNW5luyL713mTBpd3Lnp1MVBAB43tUJ619oTOVOm2sAmRWe6tGN3lo+ue9igq/Yibq7jSO8
SOSqYt/iXOaNiK8r335V37Ql3HoxE5kprOa4/viBYIXISdXvsiLfWVDy3nrHe48xouwTxtSkedJD
zFK0vmVjDgQgxk4wNBWX+sTMfJv8rZ9qlG8aJ6J/WPTmCYto8xl2EyKcWeovBFMhEKAB71sCLcu6
5GmraENN2YIOIyQLV9F1zJWm/emQlrEKYNbnx6qKT2WcOFyYGUOaWeMePa+wnxhrd4gTG8q68XX9
0/6oi5LYu/SK1B5iE7QgDn7lnOQ6rDY1RXtBf5TqGVfXWE8306Oj1IBkoJnSxt7JGuWXEiEa62HR
zKdMKWhtZnH23DejEVitlj67zf9gb8wZjxIj5zhLq0e1XBrJXLJ1lb61iaMAU+hSlJskqRgGWt8L
Yt0XMhoWyV3SOv60ogPdxLusW/R1Uw56p/GriSxaZdRYRBQMSwpgSKVu+0AaWbpfGTzxJJSHWOgH
OgePq02DRMwt833lG1pe8NBWFXKpTW4zdNrtSNDpAydbe4yE+vveDBGEZduu9qj1v6+Hdenl+VWG
o0+8HuwW8kMfa0eZH0d6sP6dxyLYVVzSqI1e6kVUkAgFPQ0fX5QRq1u5+FL/dY/Mo01ha+F+0bU/
2OEi7LqLOyJvAUHp2n5td9ddSGAKYBoC797WA07VMR11Q6HsMr33vmD6DZY4JYrV4deaq2TG468o
m3iGkNShw1wrrUlDtdnk99YDMbhXV8/RWMZddzS7pn1GbCIg2YTNDScmIdJIchY0aDVu8LGMP1pt
IwSGvWSi1RaSsXjTaytnNXCnnYTD9UXXtbemprInntXtnx2mh0GvavOTXXavcokO49IaEyM4hBst
MuNDiQfCPULwgtpL+JGWTNckbX/fzIMxXVPZwslIy9P6fPT3iwgHsLBon7SG9msFawqjPZtNX/ta
JK+rNcZoR/bgujE8dxl4kRqc3Wl1cXTNlO0RKHabtRCAfXmJUn6naIkCWenk642KHJApXpcGjCY/
rVI1vkBGI3ZL7z7ZJGWAGvyKLJjT6osrkeqCk9F/9F5Z+kRdupe5dsA0OYaGD4hFAs0y6KaaXtU4
N9oOYZH5hd3EZoVmsCtUj1JAKzK6H+ugbL2Ja1Vescv5K4xm0MgGvU+izFpRN5nDZjvMq+FRz239
QSGkfjtiAd10UZhvBGLVnQPg6tCHRnyuc6RTnq40RzXJr8nff2shGFERTjvtbFUpNsxhQAyotfqQ
KQhG9WJ6u3dYI5Y+rX5Zu6pWp2u4Jp3+6hXws1WRdttOf4FN0VyHQmi3bkYOOmEFWI/WQkoXHG2j
bDH14n+34MhVk/GTIG0XygI9/AQ/FcKIj1Eb9AdpZfjlo1B9SnP7CWr275DUtYMWqqES3N+DMOpP
HTXaP9p2otQo2ptwX9nuCN6B5oSbZ29F6FlnFbj7zsOQckfq90jNkQ6GRI8K46wXJsnMWUaDr1Jx
fimgTEuCKywKWr8c7Ecz++517eQjkMas7T1jo6iewbAf7CXgp6xeEs07t9X0NDpC39R6Y28gAjyP
Tr2x+8oL6kI+INTn0MAVAbA4gShhT1tj4JrUjdB/ByTGnhKIhFHUwOxwxAOVtyHUYKZCJK6ZgQVp
xk893fZt19tpIb9xpnIE6C2ntxl2L22dQsc0kCFO7eOse8hG0Abv1Lh5SjP9gE/f2ulepgOvmVBQ
9NmhG10i3vlfzmPG/+sW2c5z5xd1IgAulh7tvWiJ0DQP+dBZG1D472ifnzIkqEE/Yte0B0GKeFT+
rCziVbqJ+VfsYTsk9asgjpvwP4MezIRIt2zZOsXTi+W17t4r2jOeaJhnwiH0wBiPVm2TxoSokAlg
voE7z3VjgEpYMf+I5UTYKP1Pn5P5tZhRIkVV870iu8zPvnX6t6relCLNdno5boTpnOcOBZEkHNSP
3N7xNVPnGAnxx2nON4jBB6dQ35f3i/hzhv6xR6qNOrHvottiUZhR2lAkNfQxjk7It5rgkaw6v5gq
3Krcml4xwIutV9XLheeH1Oi+G91Z2OUPu+QKPrs5ZTOe5tEpD2ANTrGefHNr+9o0pp9yBGhDcbYM
pSA1Q2EoPQ+ftM18UBBEChZkVk0Wqt98IlS6sSJxSibnRjfgx9CW71Xi3GRjzb7LpcrQcn2b6fWA
SL0ffM9Sb16tnMDRKhfRT8eIJgnFs4awHb0/EAq5kbNzUkXxlyU41QfDCDTb/I7O+SWJSyvQOm1H
dPGrMhdM9d3llzLsHaMwAIZjqSBKS15KoeFq0t6wlUcM1ojuwHQQFKK6pZauHeWlkVzL0hlq05ji
K6HQLEcPhFHIlJPIHA2zpBZuFLd+ybMxuXYsaU3Cvgl3RAA6ofY7BbNZnFwWK3uIZsQfNPNL2dfG
xq0NZzO6KAeTaiFksbtArhh/tRTTPGOUoMHv+MiJCz5U1KGWlvzAXn2os2J8CEVSbHMtxhDSEEfZ
ECSKbmTLcvxO1sfXohhgOtT0B0JD2ZpJ5gZp1dR4Q7mUJ2r3zcg95k20CPoE0yK6skfNohBo2+S5
RMJzcTHth8piQXGnjZ3IaVMh2ijNH2GPE2BOcMQMjLnRwH2MiXnG0fYXlUy/r53oySTByTexxW90
I/7RCJn7nbvAo6piDgbRdKe2JMXWncTWqdtTB8on0FG5xnNO1IKjeBvdPrcDRRVC9b80iZGMGuhm
tYjfEru7uh4dPoZjT+BVjYAOqfTzYf5JguzPlvEsb3uBC7aZj5HUCQIkp2Mc2ttkg2QrwljdVV11
atXsjYX5EU/NtHESWh2FuyXxiQqmCr95RQPUnOm0n0Op4FjGJthmJbIdNWErYs+bgVJLbdP3lO5F
ELVkxsbWPhU1DIH8SdH0r2SKhGwHkzdiWZygijumVfBcdgQu134/GV8chDYPWZLu7Q7LbdcojEgw
DTOP+xIlc3YY7aCqdFJFNGhlcy3eSsHeRIn0TaREP4uY9I42Itka1nhh0jsyL9CJybLUyw+SCx7N
Tkk3NudGbyDGi7Nul+tC7vHHAV5ssrMRfbShs50Vt9/MJMVDg0SF69Focjp2V2Q/PFSw63fqiFjT
Svg9nJH8nzJ59OCd5ZpsglrJrtLl6M9eB1ObvywjnFj+ZcBZ22tkigVZTP5SV+EjjYwkmJtbHFuf
vLN1Jqq3ecZWatkbxxxInkNZiq3hBXbxC59ld7Lj0AzqaB653BSfrabzPvV72dJbz+Ongf+gG7Un
fCXaU5jkRyhf07Zp46+lIDdqVI2vUPAQQIfhRxvhsRbo+9HL0O5rMkLmrF69yBrxqamy9jAZ8seo
Q9kEsSPQ2e74pUsXQQFQAfsQ2s2kuuY+IeSQLJUNNvndpM2q7/aSjoI9P2Qw0mHDDy8ZU6Qh7Xe4
vt4Mgaq0oFIKsJqgn5qUnWon2U7GXU+4bZc8ZmX8ANbBHwCxByYp3YdZ3qBS6tspapxNrjSOXxgj
h1/9a06zJ2K8n+q+Z7LY+hmJygH8iIvddE9ong6pNtEfreyP0HJIckk/NVTCWzF0VQCAn0kNaLdy
UF71VP9QRZwTDkz6vAbFzKu9DNaa86oRK+IPbgR12BtOXU81PrEJ7yGunB3eN9/ohq8xQWeErJBV
N1sVekEaUVUoXjAJhe6k7xJ6h77IcJV45OvZQ/7XqEfPpbpgeCRUg1ztNX9o4FpJe4bHbMjnbOi3
XWbfXPYrLEB8WlnzpLSaGrhtlV8QQh/Zv6I5aoQe9FOs+7DuftjWvHAvboMKzY0Z2VunlMXpSkv1
R1Uat9BhoiX4/Bgdf5aGxrFjii3pDTF+27dkaAAATkSahvxi9oz/goA5+5JaXyNdfahll29RhlHa
6i6XBXl2Y7IHIcKkJXu5wVK5CI5ip7blVdUkTj59OvBesr5yEnlNSv4457sIs8a3ZBQHjuV+LRe5
T7Eg/nTDfbWz8MlRF3NSxTDIYCOIKw9tRHTLOuZgWaohw6VBRoBWuO3ZrPlLqcn1BC275xyipH7i
HNSCmnQGJDbZL6dJXrokLDdIVxt/mBVmyIk2buJqvEXyK76aaqckGaTkUe19USNRyWEsm5GmbetI
cJ6i79lGaR7kaIsx3XiK75nglFN9vhSi+Fp0BFhbdJkgoD1Z7bnWvkZhUQeDTpEosU4k7bDN+sug
D1Q8Ljv5NI19Q6nxQXRaBU8jo/4YPowhRTMLWuWSjc0NwIaLbqh7o3nVB/OI0QYGrHuYGpwDnk5p
H/U4JKea3DF67qfM6SfGchH+cXvwtrQDM+T6UHoRLqNK7ZWtG5b9RsU64nuiwKczM7CUZbUbwpYg
WlGYeDcGrgRa/r2lJceUAwSRrVTfIt5gTRGvZqII1nar8+2lxAnDYk+QCltJIza2WQw8eGbg3/TG
R9I4P8yCQ9+Ypfr6/wg7j+XGsW3bfhEi4DaA3SUJekqUNx2EUinBe4+vfwNgxal3T+PejkKUKrNS
FLCxzJxjkhhfj5ZrK0HMyeWfY72gFiiM3zCVeDwrApYCJpKQm7wNMKtjwqSSWpy5vGj4zee8haXB
Trg3vAc1ak85z2Aun7o/EL0QI/Uzs7A+dH2xJSUyp2ium/uByEwi8OiOTPEemEq7seEEQoMNWU2N
I3aW6XUosUyQ7InmlLu9063PzvGPClN3AALhD20NEoypwIwreedkaz7liXiWwZCtzT8DJpB1ZinR
xpTy6qQN+Lg6j1bs8y5NnvFkbpJNiIBmXU9GuKo7PWc3joGur9u3jmo8ISp7q9UJyZfOT8bzMAG7
jW5PZJvBLOlNmpTyKADwpehMUeIhZ0F5QBCJVYV9U0zrtRpiJ2JYX24ajBxrrdAbjt2sXKspJXFi
P1cmecqo5sFSAh7nxqwjIwTogy57KIMr/tv0DYQYoSwvLUp5pnC52OcIUblbOn68poPHV6vrQvFf
/DR/j0ZALPxaI73h7/MwYAYOEt2+WEuU8qBggysyszfSdSgXCOHGICsIePHKO9qHUsAtQopAvzTi
JXBM8n7Tv07EhkpP6r8MMJxTa/wVSp6vbB+GKpO1EwVVv+5NTKHAaVa+kVLSQM/aFmZ812faHU1x
hoCs1nY9K6/eAOfhtPG0lix+NpXNEe+vxt4+EVRa80Wp3PlD8NeS6QWRKFu5UH1QWiBblVKg3Gu3
kzr2qwk1zYYN/J/Wxvqfjlyl3vjXLLNDza2QSLBOAsGsYekX9npPWfLIo2Bc5ZSF0gjzY8cyXZ3D
/wAaPSG6O/kdtJzKBvUxyv41YXaR59vW2qOz+OP5FqBzhupbB0X+ZQJeV08o03RuVvZuzDPUa4vj
aqgpHBpXhPaLpereGpf2prbxZevaTEYRAsRix9U438iq0/8d+3SP4Fru+wbEnhXqZ7tla4mZZT2m
E17hh1Hs7CFOPiFkH20MgKuYmsfF2F+hh7wr81K9dhV7cpEdILSPbmVJOr28sQ4xc6xHK/fdsSMj
eKKxmjKeNnWnaCt9tKlhMzKfPVQttRedenq+EWIFynf+3xPrDOhLb6WvPMlSWuA3WBuOfZWuLXTL
XOkdbEenObWB8jay3VyRFtZtDJXIH9MOwlUKAGseJtlHA/zf1gqDD6tnBEX83lX6Deks1Lpuox1T
28xXaZEh/vW9F2mi4c6ad6UGoVMUhIeL8MVLSmXdIf4CDON/WoXziJAAGnRRD+gN02Lb5ea5QZFC
iPJ0KawuoCih8A0yO9rKjM1n43H+95DKFHRZQAXv0sLnGlX38Rh5bmP02AADo18VjtGsJdNVGDoY
FWKPNhyt5V7FK0W3WHqupOTKmLLyezQyIilEu9Y8qa/iwaAt5fCSAvFp0pTvgNPLFWGm7IVZZ+27
bLjmoTdCZuiGd7v8y0HKQzblwKrpzGxngPJoOf25t+AR+B0RwmXALreLk0M/VBznTg/XrbkKoZt7
LoQPkrZSiMgu1OprHCiAl7S/1dSxV5cNaRs+AG+clSsvSvEONO3jmEXVUbF4fLYhdny7XIdaOFzU
4NUZIDSiJ2Qx7LQbMyUvTISevfI6PL/DNJ2aGA1uU8Q7YL91GKdrGZSqC//WbR3aWp5U9Ja2fCq1
fDj4jsAglTrfQ9y3rG6C5gHgF7wv5QPOfrM2zZwit/EPaaG62iUOxw74TAgptkottjzZW0KvsYoD
hBDzczwdvQ87nC9aVagbNYT5TFw06iWc3ZwXE4/BDbr9aJcQS4xPG9JmbpkUoPGDzHnSingrUgSK
6M09/g4qC0shtrE2SrID51wIv5UHZjBQV0ztV0vFsWjbr6H1WZvS9q6zhMgYZdK2apVZa4LLeU8A
jx2QrQtSEyN7liWsKln9ZqP3rXk2papmXoliTo6sDc59CVk17krblYQOrtlJmzvUgK5fT+Ox8G1W
2bL+1cSJBtM5BF7zFibRY6UEtYspGbZzubGCQb+GZamvtFzA5Uir7xg+1HrQIIYrmE6Msom2PGz/
1CzTugpFqw2VJGPiw7j4N6t7e0MZ76+tqfyWuubaAQpQIBlLGywq03etVntLQ+ZxwofW0CbibI0q
KYv2KoLpZ/l2TGnoUQKnCokk7csQ5qAV9PFdL2tuCUHOh5InJ2ItLOa00wMRCadOUNYVIv4tGLKe
LJvYLCkwNVZqfWy9EK0PvkSSCCRmXjYZSBgU0kTQMqPY/hz1Pt3lPQQmHWI68p4tgM6VpVuqq8Bt
2Hm6dxqG4iFRAoiJvfrcDUTZOFzpK0FCCetX1oV+XKy9UPwofXZM2tdQRnLjDLG3bkJ+d4rhrUvf
yshhoYVGt8L70atPXV0aW7sYohUpYo3ak9CtPgsQottJHDnuY4ZQ0HfjjsSgVvIEVljb1zxsRbP1
ZzA7uIRPR/0dIgrTtO+aVTs6qBt7KtY4qOSWgNZV2Q4/eVdnazSk2bEOWlKKA7s6zEi/1Tztxr1L
EYneyISSl1Ch5DNB1Yci3cnxkaAvCoWpM1dTZDI1BCWr6PE3+Duq2KhZa01h7HlaoCo5eykTyKj1
j7RBtptWqF/l4H8lKPDWeltxOXfTrpyztmR/z51CViZhY+tQaM8NEqI+U3aWVr/oPlIqReMmgsX0
EoyEeaaR+phF05+gm+q1lYa7LGo4qvXBX8fzPCaHN4pfkt8/PHfFFsFqDBTQLQpjMEnXaavWlwmZ
YFPY5dHu0SsTjsSTR1o9vr3huWeMSxvyLbtCrAYJM0tUjr4im4icnu+CbDga8AfmO2yxfW2Hv2fY
V1YCP9LQ+IdbePWIU4d9W87TKz1cazzy0p6ZANsJxOo8mVcQwGnfwW8ZGvtpLYcdg6+cR12483rj
jBJ6OKVaCQrKL88mGJ2V79n5amT8PhLqXkQRxJxs2gBpIllqtA5pI95lOuHo8eHmS+O+FIzGhira
TKR+MXvDR6IPwSMagFNuOPdG2ltMDuWXZbdPtV1eYXNuFI8lHSwA3FFAVDmE5S5AKex2ufrd6liS
GdYW8KB4l5Us+BwU22USwFR4ylG+9UTlIrbelEq7n3J08IkdKK7WdU82O71VU7YGoRgg4CfVwoNZ
Rzunid57a0xpR8S4IoTvK6rb6gHmlll19XqElJsxqGNqoneu5bATsFL0CUl/QDVer9dky8UrhSqx
L4t7A8n82mGoe2b+Dk2uQr8GPG+txPJhMiaoo71HlkVMHx/LvzBbNsPAo9VAZspc5btzig5b/gsY
aFfJZk1ajT3Rz8IX8k0DbHNQRSuKLtTUmevJYdrYay/2o3U1I0tDGT5rBJmylGaUocL0pJBjPkZV
j1/hpSsMFhW+T8hJKWzUMbHqDjY6ebgOfkrLPcuTJp6d+PGnHX1wH2bNy2QbO60oy7PfETMRqjW2
1OoP9iqgFKUlcZB4xdrmEa7ZgYnlPvkEwoZFQL7UCVJ1vS8xGoHtQwJVefwE0d9REeHJSY19OUTv
Ik5G4InJBybYnZis4M4H+7QhazyEYLsaggAUa1cx5uqPXd4m2zyKsrWBYQX1YTCsNSpT/KnRRi+b
zDVGSW2tmQ+NDV1YE3G1TfvwM6m8j9JuwCrROIQQIuzodYw1jCwxxdI4BdvCaX3ChUqQ+DaERdpR
ZioZYLrNoAOuAeUaX5C74scPX2TFRe0Iesm09jApixxqEoEZfltuNEf5Saf0GhS9fggNzj5dxAdg
oMyTpR9w29fmtkiHYKOOAQVXbv3AtSJAJezfBcY9ojnVWVM7Q3M5c9BA/cKZX/lU/cRzbXqtUY4R
6CWGkT9iaGk/vereG0bwvzFxVQAfYgZhOyVKmi2Kv3Y1OPaIHh9UkUzcPq7T9RDEO2Rz1BL6W1wl
xHyGkbVhubcG/1XsjRLNa0VKymhRPbT8qA3Ygg2R3lVivNYSCkTsvIaCTgY0eAo9kB1/LJASSQ//
kfFR8mat4LfPc+qXOIFAoQZmtC48TeyrRrv203CXDRYPtE5ou6T8UcPwkPXlXrSN8ujB3d5lxJRM
sce4jfiA0E9dI2mGI1XAhz/isk195BdOUyAZ4neYTcy6CmXjx4IXNfaUtjxZ+bDHxYUtQyonHhNo
HkbZ8KMeGt3/hB5D9yWdX7Ww9hWazqzV/zaDs9dj/5ggliX1rz9OZMlalV7gGjGjra6dg5HaFJ9b
zZuEpqJPvisdyhsiZLmqUs55wjI3dsy+Kg7heDZ6hiW6/Wk3BTblXWcLb4eBbC6YrHOe5WQp918q
kq6NHJMTcU4fBBP666n3482UmVdTQxoamPm08rAuFjULKQYbfwJLhyxXO3R6hbmNncEjNAzQmTAb
NMlKyEYX/7+BtrOAlzhFeDJi1hldgKxjUr2LcPw3HsfkZP92WULWTsgIocimNTZTjZInZ8rhTY9A
rCOm261FqCpVui7QTFkyXpVkFqyqqjOvleV9O6xBkYR0jE/oZMmwJEvZCuDdsZVDPch2pDdQ7pvU
TRSawbfTp93GJ66DU65GpmWOX3FQwDrhx+qLVWkg4MA98sJEXmeGtguJl9sh9BQoPREcA7MBvo1m
jVr8HEbyxe5SogN429tKEXtkR2xieyq/3su2xSlLmGi3iBIjdnTPKcsoOCtcs/S+IBZmDhxXcdti
g6rU5o/qEIHEiOiD2DuccLm/J4DBX+c1h+XkxVcbvdaZ0QLdUUf1bbuGVYD/V2yDpCCNGN0w20ZR
Sy85FawIg5fGokjxoeNx0c73pJRuGHYP6FC7dT+mxsYaIzC7WN3RQxw7TSPsOG8Oehaf4mg4jQhi
1B2cWHARLcGrah4/Ec6RDvFTZaqk1PEYtCaD7ZjfnK1yMA9T3+8zgR6bcT/DVZDXq7Ivt9ioXkXh
vxD0FuEo3pmR8WPCsF0X474DcL0FWsAGwNPRRWlwyZCkmTqQLkT3j1mB8ACSxv1os1ACZbIvmJ6v
C1sHe2k7a1FnCRfH6ME5t+wV6USMFYzyZKR6tEKFvybPjUl6Q9/RMYcdaijpntOxVBkQOep9Vx4N
ZF/hyKmu587edMrXURt/ircy6Lx9Z0Q0WbFur/RSZkjVs+zi29VxqshBbeaSUM3OWs0Ed/ITgAbA
GFYTyXooElGh0vbit3ZbKVAlJAMBLPZRK4b3lCk8/ByVu8/5JsddVFBRI6f8Mgf9G1nINseRsBqK
YucMqbVPdDJanUG4lp2mwLGsnW55z1o97r1GNYEzsOmLSyBp+CzIYDVXGqm2lap/KpLW33HOVRtO
DKp6kqlK8RKn1XSiz/seEkbuM7reHHs8MWa6iWL+6fSNvDOJOcJW/NVD+R0RSsRvhPI+TpU7o2Sk
monss4SCyvTMY5lUtIepvcvzRy9GGqz6W0bgND33Q6uCQxoHYtUb8ab4429bsrSac402o9WdTUk5
Iwo8rmWEBDMtXoh8DTaMVj7LnEUpemiGpCKesFB8KUJ/ssaRek8lcIykAAa99RPQR4vKQadSMpJ0
M7Q/wiEvwgle8KbAO4z9vbTHGc8LoLLjijQGxhUa888ukBJSJOqyLjJfYgQpeDzf2TF85VVZMTgh
04cIeTvbTSs5tsXcsFxII3ixanTZsjddNNTIU8PPPAu/47LaUdI0a+SqE2IW5v/DkI8b3SL4Wxib
IH3oM3qXnsz4rTamJyOfTMR46MPCyTp5zKTWacSSpnJ2SNrTXWqpu84CBeFVLM0ZVbG75xgyWdg1
hrkuM4aPUiaxS7m5CgNuCjPnrossfjyZIkg39FPXMDzWEw7jhr11yAifwWZVzAr/raKE0700phVN
S3AKe8VNe33Cmx/8rdkSE+I6H/Ehb/LEKBVqm+GqiHOMUAtOA8sOX2ezE2k6kSMFISbSOjZ518M3
FV9KbH2lfUFPMZnvSsXlRLi2sUF5aPM0p+ABxuvr+rfSac78qH7J5x0G2rpkVepltKfdPQy14e8y
5BomdSP2V/mhjQwQUz0tr87QwFybnzlhgXvbUL4I3fqSuvGbmV9GzHxT71Vk63H1RMLpRoFlxvO/
ZSkOh7hikYMpUi12rVU9eVItD6WiuoYHx7zyT0QBxAc0Qow5lUowwXdy/pj3N4wH9gS1f6nUu0EZ
2pnqP0tnO34/vBHCauvtmDbPjQqsIlRabi0PQLj15XFHumNsPk5RUa4oaA6OrkHqq51ne/qTl84f
ttXWhXhrD+AU1oz20YoMMoUhZGqQtVbAiErVWuVGd594G2lBPOL6XEWpo9MuGmRGcpsw09THOeBo
Z88OwNlztzYpBuOpSbaRyI8Mnh/Kxp5Jo+qr2io/xbwpLWM8abQiydpL2d6gJLA3iqKcK5TuRL8a
jLtMxFtD9alDtjnntlk+lXcBZpATOb0pHsracq2GuYpofHEln9tYk/ibfThe+JAhOvzNI3PFzEPc
sVwmmrjmQMKuCdPFT/s/dukAa8YVHAzGYYn67Wcr8uJMlg43k1FGLEXsORFYQ1FIgZHHm3h03nV/
KNFa0qnhNcT5gjK7WhT+VTxss5LoG8TOyaNWN7dgKmSjzRq8B9llM8kwqmDf1Em7X1hyrY8eTyqU
jLeXc2ZikaKJ7kFScQIo6j4vPGVXF6p+/vczx0s+LLVGCzH7wbNu8u+YHd2pTJRn6SmKCRKJKpK1
9ZEQMJqPhYZo2+N2yBw8L4SFuAs/YxwgDAOx988L1cbR47UlnBD58WxFKdjSljhWqIZ0/aIoKBlv
SQKDbuzNMVIvKarDFjzoJXPC8MjCjEhgAzR/llviKbbuGYoZ6IvsOYS6abIdodz3VSEH+k60kYAJ
wPYaZnUACFhsbGIguOLD/p6+Pb8fTYRgC0Zh+YZu4f2L8QxcwWGgg/eqZzsW010skCcgS1bd2/+H
AHHrotCKub1WGffjhLz3Bjlj86afAoq7BaUzamH4jHn69ooxFz/g/CcjFjZK5IT71vN6Fyx6srVn
QccSIJ7UL/+8v6ECyodYswvzxp8Fi4yJ7fZqEaEvmnRSY1/DcqqoOWGCZxGp0nUqPotAeb39NT2M
vq/UwLyqadOfIiJb0uAR9dQitcDt4tRnOErZCSGhO+KeTuiaWD2CSNMLSi1ylMyd0dZAf1XxbqAb
ifHv/4ltDU9a0NuwUFM4cCYDPUsBC1dGPsJszf9bycJ+IGsz4kCvuxuEbP56GxvXelTfMGpKd8Hu
iK4nQxEHhstWW38xKmrg3og/slbT7hWTAPmw8PV77tyI5/w07pegWLTv8XkquoFtckyQbOoVdJoL
lawT3blhbHfX1WN1tb2Gnl6GR69jdhk6Re4uCAok8OkuVPqHElaOP+ifKlafz8kctLUXEHRDokxO
8BwGEF+mqVt0VbZd3PuTqab0q/pbYfUf9SLJVwcCrGIZTCe/VGYpLVJQQ+dvsmvzmKlaBIgQuTiM
ZMW9KfwrYsOvE5UEmavsawy2erqxsAdI3qnjUL0YURofeQSGm9hzjuPsWElpYbQVfjre+nLbzJmh
E6Q+MLLC2rNXBHQRARckPr1WAkyUsoIbtXhyI2vWikyUFkouwMsqhnFkeKpeEOsG7jQW4tXRqanS
cTwboSlZTANzgT7bedE1GgvHQXOlzLN+HoWe8MdD5JubJYqGYc1JVWVz0uNe7uIsn+/gQbnmgjtd
qVF/spTzsRQLquAmY9WtqvtqRB42+HOl4wNl70q0WBTBBVwhQnWMzs42vRycNdph/04ERXBB8VJv
REluF5sXD2d80e/jPPgidiS/s3Vr2NFwoE2YbfZCKdbEraR3/1LI0tH4yTqi2kbmTRsntKsHcH6v
im7gvMLLdCyqxNrCOu6ec5VcbeFZ7bO8Bc73QQV8xZrhF7rxhucr2BIuWe3C+SVqepBQgx3v4h5s
5nJj+kZ0r0OnuE5OXq+1EjldMBN7NSjo26JGV3Q744z/vEY1w0+sqi3WBODU8/GlWXp+sGxMV0Vd
lefbW99XcjjpJP4sLB6Y63QprPAvbZzwJE+rR2fJVY9B6e7JTPpdThQ7RuRsS+4yPNDEKmYqGRQL
b9BB2HJp+q499nW3DeKRakRrsbhrEe/41DbPXvfa4cy4v70VpGL/ss9k30PI8hGbAJ9FtlxXjt/s
Fx7bwmErTCZFRo9m5/Y1QiA2/CvlLh/YeaS1rO7RbBmunZfM0QcKmGay0m/0D2vO+PHTUN9tOv4m
6tVVLogwkubfxTxkBdN3b+jlayzHzO2jJGHZxFJmEW4bg/jQw6q75Zm2gfMh9LSGP2rRSS3pJcTF
RgdFcI4sd6jiZHO8RfKYUkRfbeCwjXytfUO73uhgdbZBmqgcbod+34fjA3P1PgVvFm76XLfwL8KW
LCotBfkWWKQWAccek+MYqrOIpBkPi62JJFbrWFjTlbMc/V9AkOqhsegKcdpMB+nbiHeKsHviurtF
RzmzDTDPS1Jr5kssUdFijR59Nzkw/h+ZaNOXURVPutfVAKkUgU1UCHf5engXAY34ijAmuEqij4d8
ZFlDJmN1EHNrL03fODpgq9kBaiqoPWIlljAnytZ/stGRxFmr1uh7ZgzajqcWWhstGm9nId1d+6g6
H8aMXU18aC2dTw7X0D9n3WB8OUwkNlnjDefed5gIUwjt/4WiVIh20b/BLg1I514yohREEjbSRfdm
r3AaYm8Q11V3QPIhGRMF1Sfdt+6P8lCOhbpD0GU9ZFUZM0YCU50HkkV41z70YUuUpOlDg+YpMmfR
Wa8Y/1ZRR9jg7bEgQh5jXhJFzFqKegdsK7ofAnG/oLMY32bXuuu+zcDCkTaD5wqSxilVpla/l0hd
3JqU74cOm7o2Y50XtrNXG+gHysw+1h2754F5/xKktwANWhmdm4jH9/JqoAc8R8yKsvJ5MrWzJHf5
zxig4W8Red8ZBJZfSKBhkD9/I56iXWGExpvKnm5XTyRRhYoSv85/cvkPlj+ZSaRgQdOv+mEIHztb
uSzGUwUm1CECRbRZwi0rNDqbDt+Fgutuc8t0QPRk3ukt0sswhHmoj6Q9aHqI3paabT8F+qWdPVVG
TJ9jh7O+cay6C3532LqjtF6zhH5CS845Z8cjnsvqsUim83Ig2lViH/pKSTcO4wC3bPm3ByD95h2a
d8f5rjxBaNiLohjpR6t+Tk7s3Hy2jkhobCtRVf7FMZ0VabPZc9mwn0/atCJwosmeAXy3bsaFuzWk
mj5nvAOnkBVAZDqfLBjF05IsWIxU+xMZMN2cMxioVHXzTNScZI3Sus3fR/+iDmH5QaJNzL+1L92g
7wmqUdWPrISE1zPsuVMyeVycRaXpvehdpb4OrTDciUPaE95XUBaI/3JR39cUUPc56IFKMcg2LOvi
XuRJu9GzvHiTpv2VMv37LV8zU3S/wsiedXbdbyl9/UY1ZH/J6b1PQk0NF7Rg695cfrfiDZLk1VdU
uJ3MSmc5+vTsRQ4QKdvr/qSi2k31zKwakwK0ZFB92w7JNJ5gzw6qCKubuZ2aYtoux0g3WO0qsBT1
wo4lZ78P+cDQg9Y1EAlsF8+wmF+WSqkw32b2hdLBP0omGPhE5lQJYGrEvQMEIsGcBbqMbHNvFdp5
eYyYDL3rmDy3+ZmyfMhiBoq3n0O3EUgvlBvT72A45160WV4uH1ShaMdOav0+yv3hhFc2mUOggLdS
4oEVQgfYynA7LdWHoZIqwOTqwrppeNdHx2EZVySXqiiSM4O/Dy+yPoeKBnPxeNtjHO+NLFDRAfC1
f7+BKzGu2XMX7fBNMDgGj+V07gcw5l3jB+5QO/e3U9dIAMOKfIrufAJuQHaL+q1sgre4Mb2fCu+U
GNDcQ0MQzJbLgl9jLg9mlSavLSnNHL7UlfPXbekckgkfDVseAi+7iK2ez/jtXzKURboWgPJqCvOv
kdNybepeeAW0oh00QRmSE+u7HttZgTeJ1oe6PZ4sOspnKMnTtldz9UB0+YwMtX5bw6KKt7AVoGDK
+lMyA9KqThFHZ/LY3c0vncLEqzC2PaZcZlpMDjsVRpkx089kamab/50ZJP8bGeSYtjAsYEGqgVUc
G/j/RAZVYC+VtijTA1NPWkhiCWvG42F47+PW32b/+cxh9Hr7GgitDdkq1Qv0/5X0I+9FJeYCuiSm
bhmI9OGWcZGn6LJ6IIkTnZRrTkO10q2Y+Jfli6gltcPIzCVUneGqdOVVZSt5uvkcW8S4rmqW5ob5
U7tSCz+bXrX+OsxMy275kMQTBS96rRlsuXw9HkfjYgXy0+H//GTnWrw1OxUHdu7lp8oynG2kZekj
Jm+I0eGrKQhGdEY7JYicz9hCZOs+hbTSILkE+bhfILTLh7BGpelXgCWXl7qnwrQ1Uzf32FgsoNxA
NfzL8pkeaK8lts9Lp7ZvMRkCdx3orheWSm89imx0y4A1Uvrkfxi6xA+Upmgeql6mz03PEsyq33JM
JVtNqzEJzx+8JIQC7qj8xHb83Lb6+43wY+NJRquCAxusM6ujakq8/4PSo+EW/G9Kj2ODpmGaxZxI
AzD1X5SemBmMZVCZHAggC49I/utH8EOuRUvBVVkV29yoA/bbfNAHNvK3wYvHeMHt22w8TkZK0O8c
UZ3p7HRwS+k7s0aM4Ii63yZWWn3kA8utOaQHZQETAWmTl9rq8VWWDe1Q4lvvjnaPy2Q49RMK1TIj
ut1z+Kj/J+CJf3i+0w3v72IuVCcSI3nM3TM6qx+mAQqAVjo0SsMylYA6gh8psEYbz4U8R/OhgQLz
ABxj+jQ8mJVd5YzXXDPtbeIV1wYz5LrXZhJ/yzZju7yePW1br65RPvVZjl2lRNnTNlERgF6Abh9i
0Vt8snXEPq4GynNeXuKN8XeTgqStKKS1KSqzPOI0YIfkDWjbAx8Ho0o7ManFh5WiG5mIdT1DJ48O
XuNgRXe8HMGX1oZfiNzJR4sZMvikXURWdGTYKMx9N4gJS5fTX1J7yLdxi7BgsTgvX0ObRKyMhyl+
srTxmhiO/xSYArVHV0XckzlnUqA2F+ZQDzSanFil0P7Hd2lRLyKzOK6Vyrky9YFUqliIjSOtOJEW
pMeEeyLYTs0gO0wQ2XdGU8vHMkE0WJSN/nr7QaJp+AyGJt1PqUbDH5OLm8em6U4VCH04Syc7INGh
b2xyCLzknw/L1/OkPv37JS+rzzd3fOKgKcIYVLu+Qcq9ZCVOghxu+Y1NlsXOmezfqkjg0moYL2Ew
46a2I3nXQYC9VbtmU+5YXNG2A5ADLSnR8MyXrq6MT5B4nEM4jPyVCfE8l9TP/rnYVQasapGLR2dO
1Vwc7MK8H6Nk+G6THNHuONDA0mYemyTGqOto7YPZy/aS90aJxI7sm+UbrN2Do1Gaw5WazD7LsifF
IZpFdJ4OMWTJUescUpXTWt0uJIyotZwtICh1Q5VLrRUz9QhNscOSaG1uF0MqDLwAFtoLrat9Nxw8
8hdM0Yt70jup5Z5VyrHuMQhWE7BrHz2fv8pJ0cv7lDbPb/dVsR8KLXxaXN6NI5BsFzCcl4s5DdH0
EFN4Ikq03iFuMvaUF+1TZ+NTE1iQdr4DYgdxhEdTP2YkLUrvzaALauf+MlDNnd9VlyIZlL+S8e98
J3bopxDkN9OLCgLLVYvR30Krf18cxxUlxNHTi8/lFVQ0fR+VMdQgo1LwpTTJLg4EcgelBHyocOmW
6XRS21geECC0a0HJ/jCGYqvN05uFN4IOn9pT/hQaZ/7yjzUq3EoeUCl3GKzmoyWBJB4UTv9aD4cX
XWWtAZ64ukF8QtUqVq2mssiMK2WNGq/eLoif5RvM6ZrDAuQkvpxBYDclO1GMI4akbLxDIQofPBwq
MP5yIK2wS62NajcXQsgrBqs+8i6CWS4m8lOSCDrzNrBtqteSO+/V6i3rrhU/Rd5fxiV4df6AW5oI
1vmD0Y/qmS0oj5bqLuLn30S9j3bXnhMuUOVmJ+4cGnGMB4zzX3RiPR7nV8tke3nFhGmzPL80mavL
93rOgnUYBt6uU1ryHucPetMhfYuxmJ4Q2YbWuOoseEYa3NR95ufxNsl2tR6J0yjNzwUpsMAF8PFg
5W7BN0bN80Q+3How9Po5h1W6nubPhvlry3f9oviNYeHfd6NePs0KI32GGkFfKZ90WgtBqomidM51
Ob1aFRWAquqwvorOWJXLae+PNotyBzz6SrXaagdp/D21RtTmvZoQ/DDE5W7JEy30WpxAQVwWeAN5
Ve3F9PXNcnQuH7BvMB4oPcUtzTY8wAh//PcsUscEx/Fo/3/H0yOe8wzWEqCpRPr1DvIugldZwfrX
69vbeHsHlzdz7ElgtvldTYocqAG5tMrDcufXlKen29O1AeaxRsFuvFWSGxP0+UMjVONJBfyyfNn2
NEwJkaecAYwogLGKdOVP6nA/giJxNey+L3ai/uiMHS+ymC5REiUXrQg6tybkftMuhXfJoAOb1ywS
Kwnj0Ms320ZUxOloTDV6KQ9VJaSn4Eb0tYjAhV5mlmdJi8wTjvFcyljPJao1OejApy+1Xv8hX5yn
d2gBEeuJWqctNRjRVsN5tAPddVi+Ptx85uRhXWsZKnc4LNut6Brljvg6Y5Vl6v2CuAgd4Z/8gOn5
QGIVmmtWZtP82RAww18+W75GMPw/3x1a23fn1eLm3/94+WwIUweZRDfzLILZ6xq8N2DQ9yFU6+2y
jWCnvR7S1manPoOo2D8q7DQwro2MLefDwEgHJFVIKj1U5HqpXpYTZsEaBal9ya0q2Poimvl7swXh
P58NUwUkOu9YjJRD47LpdMqxv/1pTa+V7e1ZmQT/j7DzWHYb2bbtv9w+IuCRaNwOvd3cfkvqIGTh
bcJ//RtI1rsqE1HVODwkt1SSSCBz5VpzjpnXB6h54VVCqLziZ8N05TCYRScbH4jW+skHK59jbwyf
Su0HyTi4ma2KBCE5oeoAzoJ01h6ApabavtXCjVr7fv8dQ/bQoTbgYLm9dmDO6ZJdSx/Rc/35czOO
9yKpDnFBudc6Jri0qwrtBr34FvgBzCFXcznUhhL0R1/uk4QehnqpHkYUKdvem+QV5fYwW9mnRJjW
OZC4OiWIwH06E4+o/nmpEUfXtqKfTZLeSb3F4W117/iVM8K0sKGTpkvPvKWaoW0R3cR2EtNxzuH+
LollcdMdwlwy0oYujF2semHD4VBGe4MyDEP1ssPqqfXSuhZ5PCTRvOvc5ifIX4j/vZC9+o7Z6ZMB
SdLSd1cPuc+ijG/ncl8ZAucsiCF9yrJhTzss/84nba3YeUBsVNpX9QHHYkDCqkmxcmiOPTjfTLs0
z9VouaxNfEO4GvSz3k9f1bfHqbN9bhjibCbuWPb1rr3qCRLw5d85mJl5s+c43MmiNvBLTFm00aw4
u6o/SeTNNapFcooG1JVVrAMGTDzvktsnTZVBQkZ7lzjMTTzH/acFVRO1I3TNwrLW6jIugowdyoXm
1hjbugiKo47icWe3w/SehckN1hLiEJKK7836gFGuXmMALdvBeiiYRSUQkb7npfyKCBjul0lILpOu
+6gtKVsDQAuS3mWriaPIeCnpsi60/SO5yAb1rme/TIl8DiKJxGtp6IV1ZbMexfo2NO1nqzOleYsD
wGz3BALmwDSXnG0RJOFrlaNDK5E7cT0B27hfiTVWSd2HtT7FX3Ifbzh7whfq03xLVOl81nCsMAHC
1FEtD6JjCHZ/iYrpQ7gkMVkBdcwd0B7icthYVU4gZtqYnwsjv+WFbf2SmVzX02h9j6oE1c88lU+G
jte7wF4ziDYW+7kFegLbddqmPRKOpkAO0WpzdgmMZj5UFcbrljYhPXPO+CpxPeN8JYR9VTQ3t8zW
9CTay++2raIWWphCN3c2XDvk4VagZOYkSMZNqYV+uQEs3mxRM3AgqLXqG0WeQ449i4FCn5SNh9QP
RM9J0hqfq8g4j/EiQOTAF15tK7imeUBApWU7176Apr3c80RshqfcDnd1R2UeW2gDatuNXpyF4Evl
+HDvziQc2lZh7kPwswJwJPf+2eQgu0/pUP8xYsqtTtshbMKQaOgfuUZ3tNQ85PDLFeJIyzyU8fyl
q9JuDQ/CP6gUKU1auy7251eLq3EdtjH64zHP9sJyvKvN0nx/RvMZSbbqaIwhSY+LheNFAtC6NpZ8
t4joaNCBT9ea1Ac1Okcjbz92jGC2mOvts4336eZrzdP9pwwqu5OIJArTYAFN+gtekoQiEF812gk7
7qZzT77jObL6fkkye1Svfr//+yXoGgY+sx7S3ZrxmjXqUeXBhsLC1Fus2wlqYyOpclA78UvUD53K
xwZBmt09OxZtZr6Le5Z1OUHsEUj5mbc/qAfpzmyKUaiBrTHwBt5fJ212DDKYCW2JqAL19xkrb0NE
Eg9hWr644eSetSl3H9PyoOeVfZxKV3LJ+tOXKA52VRXId/W+HUHdrGrnSy0c7TRl2vTq5SZKFee5
aWd5/H0dq65Vm45UcRisikqktwmV4RGbN9ErYs6fRMOg3MA89bWBBXTvJ85F+BhNTLa2RB+nWf0Y
2On06M8OFmEjJ6BEO7odee/REqtWZWb5oJ7pS0nvJjDH1E87aPJHvZIRvFMDDYTJpHy26gFTUSle
MAjeGYOS7pAOSuIhKIIL4zaOu3ARDmWUuvW3EmXsYzPoB3VXTgoQloc5ZT6yJrTsfOVQazhn/+lH
aHkqnLy8qTcz22VFuEDveeVVk1mCQa233gCjIVhriuAUL6ycLHWONjvXA55G1jpp+KBFuAnv2cZz
bVsIBsd5GxHEhNOkZzzk2cDuuqMLd+xKip53zTXnSWuS6inmUDs2Rf0WD87LvadHLhyinLEZdhL5
2FolC//OGP79g9/vydp77kg8gHDme1fD706zK4qTl5FXsZLLn+csUZOm8IbVNNXPIKLazZ++JRHq
9MoYli/fWRb002PMYfRiJe3Nspy96w71Ta0ZQUg3yLM7Kv4Rj9Z6irw9BJf6xgYYr3UscAymIWjN
y5gOwNUSv5gazxMJd6uSvMKTes/EQfegM9xRP3Ti3D+nk/PdtMEAeSQ1HKepNF4HwFe72DD1rXop
vCaBr1GQMrH81IRreROGeYtSw6A2xViRD5w1R8f51VumdUoW8qF6aIKflsM/LFreEYMTXuN4fLCI
n0hwZrsuWsta323ujdv7el4Fb40JPwGXIitH4MJnEBhsdupDyJDlYcvFdnRfRyvRP5WYkv74hABS
3O+LHAgPI5OQoSh8KjXXRuXxpZLuKwDZaCatLg/qd+nlpM2Y+ifJtO3+O/uo9bdKryIIutk6uM33
6verlxTp3R45fnemEx4eQrs/R1DAr4p6ifu7uLjj9F4t3HAQSMOOtHmU9r8vfiN6b6YZLggTYbqZ
7Ae1YzrXuGhumhtYlzxubvdrWV3W6kHDvE7G0CfDsPqD+j2GWc/neep+6ZqY9sy/lg54UQM3clM7
AT3tRHs00PV7zYpAVLC1+mPvI6H0HDGIuIX4dY6jrn0m34VYWPUeqRneuhtmc8v5HtVJ1ETHDChV
IhdMTPOEGLJ4yi7quXq3ynsYWicVOl1Y7TawMlgquXhTn5drtOJUygHXRGhq7/GYvdKJc38QznVJ
Gn1+wze0mYmRIfvKCw7WzMCwrS2oNOb0JdXLcEeGSshsbVldMPi7GD0m3De4t57UszpCKdG04V6O
gXywyxwt+tQQhe7HNMM7yKh9wxe4VAoYZgRiThSw6hqLfHrrHvXJWfdkt/e9ttmpnX7Z/CsnRzQu
ieikscm23BOdenLD/IMZotlow0c1h/kljHxYGUu/K2iIIQ+K6gS7ePO3JVYttpHs4ksB1g4bZLOt
yNHZjovGppPnZoxnrBZjenFL8RC4LbD9hNsXfxU+ncGn0O9Jtw44oqxgz8ac/dmFFzB/6GAvvX+r
Be7lkxDjU4PN8nL/D9Bio6YN/Vd6xva1apF122lwCPmQ9ijcnCeyodSlBFVLO2gh8wP+v0AQCQiA
N2yyHyAZHLSycX9GYX0ff6l5V+fMbMhKOaQVTntQ16iqhFI7QOabou800Qrt7w1kDtzFaQjgbf37
NMayzb9124HM+r5PNo/lujpM5CUM5E/JL13dWDmnW+uk0X3eDkNRbOzpzZNVsusVEtlwf2VOMtGP
4Oq1oSMyus24X63iy2RAA4oj2s5LOUZkbPJURoQkT8+O9+wZEaSrtqNLJidj2xfUUEZqXLl+fnmy
JlEGBBPCW7epz47lyy0wteCTb29daRyyIio/MQkF6l4W9Slt0vdCinKrRpTCSgED1UgMGUlDOgBt
cO7dYEs2bPmQjGONCsNtr3OdP4YkG34feZL4ga+ehOm+QxqKxxnQIZ3jgb49Gng2YgRO6UBV7KdI
XZkm2+tpGOQ5QfS5mRLURYGTNWRW4iNoYD0AV5HGuQtoWmjcK0hnxSsfplylOgcfIhwJKDO6/rWP
6odWd5c5hdBuUmT1ngrxptpSqW3ucq3Ub22IsQE9k1ibyVzcJCp/FfA9WmNxsS0PFgZ2mTdTcuAb
ehJhVEdlCggX0KwOVlTna+2xNKOc/GXKhag1vZfSpj8YnhrDbvaj0VM6iLykKyvs6vMcePqBTMh2
V+ogodWzMM1IU/dM3JcW0ZYhcqGjq6Xisa3Fg+vkUJ0c7xKPiAyRuK3KyXgr0zL9MoYg2Dg/MvB0
8Jqgh1ARQZYXXmy3BL/KbsUWpOmnNOw4SKZz88i4hsJbk/LDtOSPdgazHRqlPAwh/SRXJEgy936j
VS+DSVw5L0RVe3DRoI/8+ZdknYPVoOoi/EfLF6iClYe5svj78NXez6wCr9ASEkO742uD8ujVi5yP
CrfJC2gWuHHxpD8MONIf5wzdMX7tYitK39o5eAEPY2bQQVhq1jzuooMHcAgl/jKyCFJ9ZYaDS/lJ
BmhuY+VJzEHeTA7fczkkyKgEibOYO/ttJoJ7q8BoQBQK4NeqE6IO0jmKlTls6YQF4c8pbh5VQ80k
UepocKreuA1req7pICQdCW5DT3Yq8ls99LHG+JSz3bFe7s8ydudV3Bb+SoXg9TDd1rg87b16mZdL
6mVVHZSgFwnsViZozpU0YM6mk29ozrOjZ+GzpjcPncH0DMQpYj5/ljcPKccaUQ2IT087Q7bRcCsK
SHsF9oH+2BdJ96zWgaKPqFeb2V05dv6DnDZCnYzay2h1LQNfWMCIO0ePrrXPzqLm4IE55LckK891
kdq7yfa8e9HoB2V3SKzFB1NGtASDqT7w2deXiNbh1qOtnnqB9RC6WE+92uWUi1gLOw/d7cNgID5E
61bgNsVAinct13LKoRmSxdLRqon0GVZ4ny8+mXA4o0Otf0aQbhzGTiMII3F/KAlFH5kAarp+uqrP
KfoZWC4NNGRDfBpcFoyLTMCoNDV85AigncYvGSJF0pkApqIJ918tfCax6TlHSSNlm4xTuKmnwj/k
QHLPUDfRg4W+hWnBNffFMpLvjbmHtcBMpCrKn0oSq7mxe11eVWZIDAyNH7hb6aVY2MhRl77iOtbe
wZTfBvAMWD8M8/61GhWghQRI91Uvq/BVcj0Q8Yy138jNnbfUhqpAVA/ZOH7I2rIvaelxcMCndNX7
atiYoe0dhpkrdO618K5P6yf5rZamfauk9SMnpe6oTkMVm/MKQgbeGkd8F6QzHDpAE/+hIYAo+I9d
y9YpeT1ChxwGxX+fEbdWXUnYb/MpjDG8dhGxm/o8r5WEyGKYuM5S61MAg23LiNV8I47UW3WCuBOE
ZdoFmxGrpRkX0UmVGmM5M1DKIEb4Rvp1Scq0lvaasbRmU/t23wdJg5w3rkyi+1npd2XZdsW7ZWiH
yPCM/IxlZYRRT7mkzqIgLsuta035FutqgLYiYQjHOOOV6ci5n7zq89R0fBOGhVa+B8Y9zUuUQCTP
Iumd9xlAsZIpBUCv6NpS57Es9ytj6Oa9KyEWkiBNuDrqFpZuxFumY9brvBvb535R+fc5nrwQY/7R
Z1Z2E0F/Kg1oSDqut+ffz8LM34sGp7w69Kvj/70ToF4XLvfb8m9b+of/pxGsh6w8RATirZRuUCkI
Ozafxyk2nyuUhqc5Mf0tacjeXmI0WIkBQCZSX8yy1UMyc3UppVYo4ha9X0Sbsc7yF8KM1H8vFfbX
Quj+Uf2JQWkTByzsd3dpuoZDeOpB3J1cP4s3rijnA0uDTxJHAG3f152L2uMmd573c1iAq+gacQ5Y
ux/UD1IsPQX2x5yQbhManXqz9Ccs00vTKWbWtQ81aYC5cIKHWXJBlAxjP6FrAcNF2upIuhCzrYQo
w0gn64KvYAN4UNtH0n2os4TBjzSttwYP9NrWC+dYz3X1VMr0ERY0cq6x0JmKXcdFuKyqln55NtZm
so4azd7mmJ7vP1j0iwGTYbkoiFwN4iuxStKOgEBbVbbPlmYJb5NqbgGZAqzVM2w/2NXAISOfuFYb
rf/uE/QIAMUlxOFWBzqlMWQqBGTJswUH5KgK0jzUmrXAOIMzGSVg4Ewf7qAXRyUTVA8SSyH+zbH6
HMZ9eVQ7Su3BtmtNgysqedYLDSCe68hnyOvyXHrud6B+8tlqUhNw7eSss2T0t1lfB3s7bND+pf0l
NkMEkQbctcD2q1ObawyjMROvrFwb9l2kj4/TotqKq1Lu63arkmtBeI0n3XfGTZO6K3Qi7g+hTbDU
LNd+0TtohXaoFR8masU9GHBy3tu53WtakT5gl+qlfmztodxrtGygX5TWxalM+90MAHN7w7eqCNKr
zQThdN/BScDFzdLDqa2g7B3Vvgvnqzvey4to+Klqoti2SPGZsi+OHz2B/8LCNFbOU2nGhK5q1jsR
3t5JpK796hDeor5Q5u0GPaLoj+Y645Iq5dxI11qNG1WRpwq/xiTupydPDqcMWPIkD84tVGIO4EUv
j/e/pmGWA+Xjst3KFhhNM+TNTg1vxr53NpYNSECNN8LeY+9FVKnmrnVFg9t3mmmrhrJzkrs7b3nJ
AnxgvuJfEU5H5wAE1D1yujCjBw3x+bZcBqdU2BXFlqg+lxPkhDANfpbdOC2VN++bjOjwENenubPd
rRZM1sofM3TigGQQZkxbVQFNqHO2ZiuCY3xSTO+A6ReMgjRao9qqN1mo6T/mNjX3PTTXRckasceN
81l9iFIUb7Gc2g2ekhbDLCdbNV4wCWNYpzQIV/j+vqg/qF56dyCsdi58hae8BtA5e+XNXM6CRRq/
ajWI2FGXO/WrVYlWwCu5Z8CFAvvssrCroawR3ZD+mpcYVJHrhlRmlK3Fcwd5Vkgd3AI+x6So/J2X
CUiCjsYhAs8n7Vyru6lCM0li1tSRLx2iBMsOueftjpKjOmUZPAcGi6A/XYNFF83DCPHNx62peWW6
JcATEDHn9f1Q5flJ9BORcQ6QMLdBQmxUuOCk1z1x4OXI7MjmaWoN/zpAZBz05LXzC6i7S0ayCex8
n9MaUiue+kt4hZVgLfMPNe0tABfdsBFzqO9SfArnzCuwi7WdvuubCjkyyGDIOri8zGZATSr94SLN
zr4U7LLbaiS9UM0+w9R8LQlw+VZO7muZZtoLJurwNNM+OZZCP6m4Z9OCU8MZAnOi0UeXLJnjtXKL
GeM8bseBNUMa49e7EK3JuHCs5vL7AXR+dwBA/gDpqDoWU/JGOlL/bQxRMpo5+RFLPKPUbHNDHgXN
jmXTFGr/7DnkbYU7UKqHfravLB1snBLdVG4db0dd1CgGdP0MFveXap+6ccNprkKwlQ4/fbvSvpkR
/XDRYASjLdkv+qGkCZe7B0p+UTVns525QAoOaSthuRe1wZWzzoGF75tFh8NTuhWe7m+SxtgwFCGD
Zxm0mdonVaD4Fg7IsmkhOXEEFXHavNYCVp/ncJ93AdwIW/yyozG/VaiyU8MzF/pZePUug9+LCzXF
ePIH/TRxDFr5AspH5hhXxO0u0lREK8Q0k7MKIw11r0Vayrowhg+N4+ReuGO28gYQtxP/oMGHGUTi
I2oO4KR4sa0PNyrLs9ks0ue6dNepU5rrLoZTMAU1fwvuqjX9B1TKPVJS1XbSZ4yOcySL05IfALfH
TLb/3tVAJfiP+tDhJnBdzzYcXDIq7/ZPXY0oM0p2XFuceomHUsByhHOxDAvd/oVdGUhUAXG8qSy5
15CoHnS77F9ose+iUD8elO1FVINz9uN3Lr/2Bsfuxaa14eT6c1AZ5msWjMis8cmeTDtKbhUMu0CU
w1fi4wtMpz+STsJTnGvr0HWWiqJ5zcAN3oP0SFzQV2ncfSvxNl30Ym53vQ0eVzXKyzGokQkn+RnT
irKT1CksU9eXCC4J4N2o8KemRHMWFGa4Uy+d2ijWzey/qkvrXqSREV26ZM/U9wuN89uOXJ0JhhZF
mtehiHerEYa9yHIEElkKnEJm/mtYmQwubVvcn0XLezMZqOuQe6kfQ7LiRi/cqeEYnflfMQFv5Ff0
/EeoSlsEGmh8UlDnV3Jb6Qt0vosOwajpMZC+MwNRu/+JZlWulDeo6OGfCCMSIKvRlkVN8tWGaUFu
H2Ty5dkQ1+7nDkjBYVZSIzczLtPyYGldtCEisDiKzB4Ygzne/WxupS+IAHX+Xgz9izQnLrYr2ie7
DeNtFsiWponX/zFOiZiQ7NnmktVvL5ZTg1OTuGju+zDJvZkTpW9oxPK3ZtxAvUUGx9Ohst4inyiC
6KEvoV6PAZAqdC4su0t7YY6mN+z4M+ENiAeqsHow20B8TopiWBeOB83XmBuO5oFxwgB7nbnLDCVt
mhdNjnogeUKHamKiEkWQ2Exxd51grYfNElKKBeAGDQ1M3FJt/Ps95PyzMeh5lu/YvuDwwVL0t2jX
PPDCgNxF7eSLCNcrVgrpFvr35YkVmPcnTtLkH3ZXfaVTjDPe6B8y05yP+LXttW1E2cUpAtqYNToJ
lsFjggBgbTn6Rdjsw6oDNlVVdwDw8vNeS7Fmbx29b55oo4fXaaHswXpZO07XvKiSSKsWuHLcvDQe
VYUNvB3j1PQ+mMn4rfn/T1KtfwcjCA0K6z8TYT65cOnMkDi6y7xBXtRb6kEt1jXv2xWCFOEn4X+s
RY7Q/7EWCdf3wMBaHudVnv+1wwqUF8dR6mXnpBl3aqSeMHK7NIm+UuP2uzEtBMa68junKinR53g3
At+52LVvntvoTZ3xGFUVuwYyEICbQnuKPCmuTYw3jSDEJ2segqdi7owD816SJZb31ENoM6QnQejU
kFh4nQ3XOjO6cbZ1Xo6sbc3FJS7NaNvqpnqr3pS8zsurSgPjWKKe5HS02C8cMxHoIJGCLpYM0Vrx
JVnrakCpDrpBXn2+nxLTytGf8knHDlx4zhOmjg59D4z1AuECAsvkzESzfpjhf2BN9VPGFC0/I3PB
NKeTig9SD27EpCGJE2R6i4cnRUlokPz1h6Mn9JONR8CmURxV5sw4V9uw89K3WfinuoVtmc01KdLL
HETo1VfpGMVz2+IgLbX2TZl2ijZNSV3BH+hq4PMgL0Jb1datlfAsNcNNo54tP7Vy75soo+bT8vb9
Fyy/1LalvUkSq0aEZO4MI+++Nh6Rg0VWlE8Oari91w5Hu5i6x7pv1uoT7oMcrgJn7Meozh+SPu9+
LE9mhq17TccQP/cl33MPOU8ZpLSuvAlG80EQi6tnlR7EnanbusUv88QA1qZv5PTr2O6vSSypBqq+
RUEL/R5c6DoQHjC61Do7M2BOcDkNARC0JIH0BN3GSKwzpPefc+DITV6mvwgjOXqD9r0wMR5mIXEc
jvdl7oChWUUnVq7hQ8K2tlmVf53jNOFW3WhmRQHTmO+mdI9JbTA6Ro7khBeITd9DPAW7YpHd5W70
o0sgRNVpsDL6yT9x62psaDEczXgX1xYa/ZH/YuVTpZjxviltrGgJihIbsfo6QL/QBx2j29zdwqDt
yFUhJ3FCRd6jtt94wLDbXYXHma88exta/yVmcHBI4U3HPemsMoFKm/VLo5/2LvA48pwso963pNtU
YQjbAm4j+s9mmw6QfFJ9k3ZNcelA/oKymlboxzh/EpdkswKRbzFdFm0l/iEZPnO2DjxAwctw7DTl
1XNQ5OEOL/BF1uggx7A0j45zNETjX7zGIjNgoUYAUztFoh9PXVqMJ9zvr65rGsgo4n5jD2QpkJYT
hV2/dZNiJLyB8JicTRq5yLGS8lNN7cfaOl+qGsdjSkuytn/MNk3dWf9iG4+wFaCjxSsOiMUl9+Qq
gXK2n1rvR1f4XOlJ1x5E4K9BRcBI8eaXzE8Q6EQMsHrDPpbhhJIqhJxB+kf3OpfOaSpqKhOox0ah
/WgM45FMnBUIYHHTg+4KC+TsJWiQdLiHdc/9TJoFfXwNSpcfTicIs2dfi+FUN4iNWPz3Dad+KPvi
wNkCYMYIbl+MAhU5962o5ZWByYszmNvZz59k8UtHKRGQtxz35ud5Sl2yyyBTYBD0bZIqSfeRB3tx
BFrt0g/qoovQm4+hiMarUs9PyzO4qkq4bVQoKy2Rme8ynR7oj32PMTU+pgJbYSVmwrtnvX9JiuE0
xPRFrC5tt8ayj9GVSyD+UDJ6fUsisN+ScF9WT+3QvvvF8JAZY3hSfA/1gMK9PEsyZ1M9qx6iZY1n
ag90n0FhmT8UfV5s2jnf85MVO+5mtL7kFjjnDPApJ1qPCEZDboKM+6y11z1Sk4CvbOTjylEhJ/CS
l/9N/QtHWGablJxT91x6/gNSrTX+16TDQw1rKSeytWCtECRgxl8qzJeG1R2T9iK9ah9VP20LOnDC
8famuwcpDmGGsgypcq7vxvHYg8vJwk9zB30lvGr+C7SsLP40dAJmECdC3B6mfwWAJ1K59WmRQdo0
49Ok7/LmZADFsQRRYLq2cud3t8gh1+kfdRN9K1h4biJ9FiVKpq4j1Amf5UBZrj37ogjPQUcnL9Af
E4S30DKI3jAKsfM662JlJ30UzWYux+JcjNRTg53/DDvCLv3Ajm7knHOG+WINbf1IhgA28SNU14F0
lB7KVlSgsbPT/qNB8D6D2nrug2AdidzZh6bfn9L+s3BgwnUieG1kkG/p9nxMkEVDWaKZyPq3Ho7L
NesIE6iFd+bu049xpNf7ZhluTHPJJqETCAaq/BCYTnLuDNhUM8vIVMnsOLrauS1qoPTkeIg6indh
1JRXd7JvcDyDp7ogGSb9XqIj1Oqt3xpfcZO0W84I4ypjIrPrskem+EeCtexjZuVfU/+jDeCYCLv9
jqgeomKf+Y+qnwPma98K9uEUKBpCtrNtyupApgTEyXo8uG4aXfTA+6TaTPRTcd8KmG8WI9ST6/TF
YU59yje7tLfJYBbPeVlhAJ6lTksR3ZDbhf5OWHa6Lh1UmZDCmAaXnvVgJYAnpU3upHpP/TTstHLD
vI8YwMFKkNsPF82nMPLdgvgzdQSX8C22mYztVRnL4UPqhAR5qE85FFWf77+V5IruYBg1WPbQYWco
K7z3EBV96UcHADr5el76OXYFsYVpZnCwoWW4VeWBIcTDbuo6DBAC769ViSZVTddaqU07PxeQjUCb
bPjKrLu2eIJXsk50Z96BJJI3jbDkQxAQ1FAMASZJd8TJpGeQNccY50HcXtVnzvCQY+DyskzRqwLd
AxTouAN6wSo4NyWiVBOgz72X8e9lu2EsA/sym8KyOP743/+hvDR83dZ11/FdgdPG/Zt9zqQKdlGh
ZecWRsdKRdwJ0bqblA7mugy96Hyfw6naHdXhQbLcvzet/rlC4MtnB/J2mDRil0ncBfnSv/R6+1LM
nnZwHBcNAwvpFbQizUewdp8d6Wy6pC/esexc78dVq/xhRM+qeMFTzVxMNuXZH3X/XBs4W+McZn+g
TcELDLt0X1UmTX7p081IuxPTMebURI1PyIK013bkJgI08DUCsAd5bhLoMPUZhTNZqDlJXqxLIsLw
T8dKnSe4lCfAef73YXbjpTk1v4w6oJoSVv7LkG8sp64/NG+Z6eYelovOtj7m8hjVtfeQxb18nEzS
dxeIQ1YnZNr0gs8HgU46ejoD4c6FEUoxihVBPFjzleRYZPQ2KuAwIXCTwdce2ArqbL++qrZ6k9Vf
tQGQqJoZV+wqO98LZgYwUb12kV9fu7CFWdIL+RTUEMinmINwYYjoW4dNiWgxP9MppHDVEOrzhal5
dOmXAzxA1fTmdW/eaMmHe1vUysL2msqmuI0gsrM2c14EA8jn3OmPiq4x1RICYz7az1lW/qFW/Y/L
z/3Hacc2XYz3JlZF2+Z/y+TuT50Xa4io4/IAEbiYhiOzK/uchVBRl903FiPBEOAAECsxnMKxkW6E
Ff7xkimKdgInUay0jsqvlbTwsI3wIm9C+ZZTYWryer9ACKdilPYJIR9rLh4uYyeIohjttn620vJR
eLn+ZFpNDuIoOmrpmL4adXnSaBQdLL93HnTUzpugj4Y3HT7HCmXk8B2lEOJJN34pO6K2I1PM9BuA
npd2gPEcj/jNcSKEHoU0Xqzl2aiR89G4YB/qwX1XnAD67ie4vAVRAzkxbxD6RrvTL4Yn/KNfWOgh
bf3SLQ8EHH5MAYrZppTyKZ3m8LGff2TcYreB1EYGtBYtfDWjVk17n9A2pmoLIZOTLOjFUzaH/d31
89uxSOrNybR67o2yLuVnwl+uJrjyTRECLusgS04wv/gmVDGkyqI0aFCpMVBL3Tzb2pEpb79tFGG8
/IMj78koMm73v9ZSmVoCQVobK3KXo92gRZAC0uY62lryTMh0uAuMbt6kZtCla6ftQEtn+XzstWw/
WuHw4i2mItJAaBMYIvtEqWnSozvjni0uU6hT2eetc82LVn9u7PLV9Sv7cziSD4wxy6JAhQXixeO4
VvNK9QB/lWANB87v7/eIA4ErXJgwqRtymwC/o3+b/IloTqAaa2Qbzq4x23ijyE7j4FyH0TAflCFf
wtDloIGL2hjSa5wj/dFgil01wEcyy/AFVOmbMbU/mSG5P4rG20Ki6P6jE2P9Y0W3yXCkDcOwm9kl
buS/3lJIQgze1e1T3ecXNc92rMVVwnGTzju3SOdW2o6YmD9ehilcXgNOvdV659IXSCEWJ/H/vazp
SoauiTQiJ/Yw8VrvGi0P6tlkJh7LmjGSbbJSb88gK8ANAwKbs/SZOGHKLzt5Upnc6gGqJ2KZiMGM
eqlViXb992VFNZv+sqnZtrWM+W3Dsg3zHz0UOpQtcLjAhx6ciW1FWISXjOXPxsE6UweSjK6saXaF
raVne/Lca6kbxqZ0xPiJHe7BX36t28orsx3igODUbmKG/w+eR1ZqOJQwUi3gzlixXizLHB8TPAte
Gy3EKWLGprAJtuFiuA9TJ9/ffbvAekoyPnHmHRMn4SpOM35MjnIpaoMBb7DuqyVtr6mPZucRab74
Fn8/GEZjb3pdjGvbq7Nb2eQmKXnA+3ucAreQZgVk2yaMzhjXL+o9oFX5UVjYthpvam6A7n+q/vuE
q3g/G525NcA+fPjochAqk+E2VRkqoJb9TSzpouhX3/76O4s6RxfkQDCd4bvswYmmeK2sxZODX83H
wolRBKQ2HrOV+mLNehiPuZH29ytBvRcN6DwLB+Yn9Y39HzAA85/NMxfgio5q0TFMRpK6/bcu5Cw9
zbailOxkemBHbpNkldRFtPOZ/5/VA0dGRqK/X9uYVGKv/YqQ/5saaaFgyx7yMf4WR653U7N+xAXp
wQndb4U5kcKmEY7tWPQmaedQ66qGOF/jeS6RrrBuOWebg/pLp9cv6TxMX2rY+mMDNLbU4uBCLpfB
1oCVy1iQAlYcPAJ38NCLaffk4XCJdykhzf0/ws5ruXEtyaJfhAh480pvRIqkDCW9IMrCe4+vn3UO
697uvh0z88IAKFaJImFOZu699pRBpHUs0974CYePF6hvSm6/mwY6UykkyEHTsEBm9yFPJcRu5TY+
vjPC3gy7hPrIIvcNrYuIm7b8X9N3aEzJCjeZfq01Z6MZev3NaoNmacZeerVsJGvIrOjEgR6QVz7p
wTB1010OltFvHhpgkgUBLZvmDvErxu5Bu8kl9N978t2IPVtFDC913X//7M8bxyeZgFBZjBYpoopG
3I9oTMOppfFEItdtHEhyCkH3n0Nc4adZD0AEIwADpy9lYa1UMEp5gVnq9oc+twdaZfbPLkT1YeT9
oUNCBVAHT4O82lZdtkqtuv/Gv/wYsIwi2cL0bQvjTZ736VOgjL8h3blXewqeRlIllvKIlQ+Zyphq
1nq6bU3Vk1ubmU82QlJQ0SFeAyu29oVNcgc30ebqiGnAY8Khe525stOhOaAPoykqdK8ZMDbiQlH8
wXHS1oHIApP0MCfQgmMIzidyrOH0aK8a8dk1QK4GOvllBbr9107p1laqGHdragr8PJjGYe1+PLQA
Cp2PKqNMcs1zDOcOQZJtflbhqF0mghzWnYE3Jcyy6N1JQ0ZN1FyPfxggatwKsf3JnRVlD99k5wkq
T1B+f1zAmMUyBiHPZzv2zvQG0Oq1bBVlM6KcXqV1zvWe4qI/osbX8k2AP5IzQYhM3S2YuYbyeVGg
yY8A2ItYyPx3Y6MezSYuP5ME+hG+gmd7pMnn0Oi56vb98YutIScNI6QcDYjp2aGbtV9wb8eHdDQM
VkPdqqm14WDSqN84Yf6buEYQxlPmasvHf6CjL8AEko6XpFTepQA3dH149FEfMaVEu8PMKl07vc9i
XMDeJThg8rv4qsQVea98P2raQ+szLZTp2FcwMgXn2E1CQ9is3wmBqfZ5ClxyjIKtfIPMSPplbY7z
TpXkL8QUe5i1oa4SMJNV+UX7+6GutFdM6NlCD4t637sq+viZoITZC6PX3AN9rkzgGJyRy9hq6D+L
usiuLBARXyVmtBkwEK1nvyCQt8TCFFhjdi86Bz6ubXkYWPVPmRWvhIScsgzQF5YUH2ixguB9ysgm
Qd93nsSD1eZ/Hkp92DPvHLoYWU6QMM8UvCr54Fr9sS9zYjF6hNgeKJmN2rraOc9yYg1a0lgXoRf8
kuuMtNAcwpW5V3kV8hpCbuy15ecVdzKhNRMPajqjx6sAlNM5XY5+1G5tcwAjntIN7bK+f60C4ioz
X+VOKnad0nJ2eeHAsrZKZ1l3Zr6V0ufq6/ERkfD05lZq9pSkEE1IqFPWDJmN14pU9IUzwzQvlc5H
/NwF9Vt9N8gme8tm58XrhmBdBkN5NynSUa98aJMaLuX1v1ZBWYnTQWsIWa6j0V7L3XJUw22pz5zK
GDqMhmAgmpVxC54wdDvjDW45iNaSyN5kCF/rOm7QYthC7Y1+Y5xpfqOC7I7Ex7vLNhuNNcyYkCrO
NZ5w6cg1RNeWx8cfNk3GcyNEu6iOScnVkH2LvTBpV9A75veC2iZhknZoqpDFK2suVAHSzSMeXPEA
OkgFbC80MQI/YgqlQ/zip+P00zRMb2Eb2HBC+CDNJ8addFWnYf2EjQlHo+pvHaeifpZA0SSxGXgq
erdh/bU2hKgN+o2+pQH8K0047C0OyT16X+1ceKHJed4N733r/67AzJwe/KWeKlh+zugbN5Y+O6/B
FCTHkpHz2CBvR3krIEe5+pF6+aKRgra6/fUQzyA5Za4VcHGXkjbupC81atY0CM1nO/b6o9Ml5ToF
50xrS62PfkAFIMSvSqne1aKq3wGgsFxtiJz2py9fyd+1unqjHd4sc6HdS/Lm3nsVMA6k/KuIG+bS
C9lf910Wwfmn76naRbXtHc15iwB6ghhVX+Omts6UeHeMx5+DkVs4vhDokiz2Aww3fQPd3GI51t+c
0iF/W6FZOvAWmw6UYKuG9hFu7VffRpwd4oH+B2VYQXglGjqoLplWsEoPrRe9isqXyXpcqtS6dpdl
0XWEPrAINZw6YfSfWKcGnOFeHqiKOHg7JWiexuza6k12CguWRo04Dis7yk4BpznpoDXkvNSwlgxi
MHQHxfSFgmOppLYGHYrjwNBtcL7CAS+LzEel2SbfzS5vDq2O2LWEMEOzGKu/fHDJshiTcJuSS8jt
Dv2zlTsl2m0MmqKwkvIrPXLn1eOwQzUHqg4JDYzY6cNU9H5faIQbmbCYVzqJortZSTBMG6x0PMwn
r0PoR+c20l6SxMlei56TnL4c2nRuB6TslPfaLkrmGRFYfyco76rvwgGYyKxCJw7TJ/IugQXYrQhY
DcutYKDv45VcYP2GRO20HJ2NhNeooVKgIeh/5QlTH9Je3jWzoeeVMcAghotGdFp5GIj4qO2YaBJ4
EfVG3lOxUK8CrWNAikXmqqJ8QZf415ZaG9rucauajY7c6MR+jcVH/C/JcODVH2qc1qdOnXa4evMf
rjYT+WV338o01o9ECgx4z7Lo4HAKn+OMTEQcE+MZAXmEWidcaSAnAO9g5jQ7lK82ssgVmou8WAY0
MBGMDRcNFObLOJEK5kzTlzYwsGH+7u1VwaGTp5+fGVscE/MKeWIvQu4AQrL2wS2sG/cRlu5W63wK
e6GAF16lQ0gK6IGIAtZaTWdcgxBeT1292t0n8wfjTe5E9Zc1qz8LdNf0KoBowh2yn2zN3dpppZ8e
q71Z+835Xy7iBHiBJZoO1TT9ufJWs5gW4Apby+WV1yrVKTS0H5XWgOmbnwcxwxqo0xbItADxSPEU
g8byiL0NgroZoezjJM2cftqgbRhXcrfD5rl7XKkGk8iwv1qAcgFhD/tWz9x3oyo6GtagXV1Sasa0
elLs2r5ZZnWXn9jU4e6rQ7d8IjnDuWVt8Xjey12H9wyMUOsm4hn4/CoF5Ypu528Fnqjnqs6/T1bO
ncMpmksX9F9qE9vvLiSntd+oGmbmLjlEw56AJGXj+I5zq3G7oN2G6UQ3doHwoXvFBAC+2IJLw1Kw
WOKxc7+It1vQd10PmHteVdBbF6NI3qWHxEfNtBts881nFbepbVY/UrISeVm3a8VursQ971uJdg9P
C+WJ0iLfnvSVBVwNy0PQPOcBATxlRNtO7hJ1x2C5nWrWaFgR0FXdQzXStuionO2YBsZ7V9aHsSdT
Tx0Z+kkFInWTuy4we6ws2S6tHX8JgN/fw8HpjyPmwwXLrmY1Ilw8KkHLdaYFUsNP2Dcn5RRk3R0c
9HDkCkMSjji25eEf6EQ4TGi1DqNw5UB8G4+GeIn8aRmk3YWr6FrJ6rcSQ94FXpr3VmJ0GCEG2a2W
nqcCOxkNrOw5sqxfHV7OrS1CAaWswHGDTz/MvQsWDfuaZPmL7GtzD/rnq8yJ8B9Ui/XTaIImozxz
nue/t4pB/fPcv7aCkDhQrml/Xlf4SXkyQr4Uw8i3pASSWZM0IUg+6h5wE9Xd0vp7F2XJQuWmcXIr
0jQVG0tk0Db5x0PwlCvlVWPgC6C8uKsQJjZjT+04Tj94tjth+s7PNdruYHDsHSZKFsApfwzBKeSc
SJtTlLLGaXIbcam4vMureh/UGlTEt5ihy9FNyprrSvYqz4jKp3UGapewjrI0j7mT42MWRXJgdfky
obvPKQ+abyT0jKVTi0FNzdLr2Od/tuRzoXhuFs/JLaI5GIn52oKpJ4XRCDw8GN1MmK+Ne6tXhz6m
R8H0hfaV8CYx82qebcqgDewfrHMkaB81Mzz4I8lAK7JKV+6E/gIdcLGxKi986VKuTo9r9ERoGZbP
/iUT4kCjGr9q1Z6eCEYDx0x3cAv3217KH04E6q0mZTJo+LK6QkUR/7RRTBKl9R1HqrOcsROc26bv
jnhGUP0WHjKKkq5hZ87NyqjV5pKlVbr188nkQJ7MQ5KDxzH9MX1GuB+sLVQGryoSVW7byARUPboa
zgDAZYiNFfrB6LuSfpipF33a+bOcRLRdMm2CWedPTCzzhdQd72inRGCY/ZqOLDmg/vwncUIPe3KE
O63ezVaNTEJFXzeyFUeJcSV95rcUNkP5NTZczqsFLnfjae4ZLEem/a0CcjqIgryGKbboKkhqauNT
psRNvE6rdljJq718QMb0PKS+uvendvOoW6W58fGJEypCy9iJvlxudodU3CMeNwp8qCsUDA/YWdi3
XDEcbN6dJsz4sdiPQwJ8ChEDq0Zq+F2PJn6/5d4nZkpbOPgVAUdRdQDtNy+CICD5NS7qj3DAAhhY
rvMGAG2RVl2wMrQxOw5Yk+8DqhgzsqpPi8JoN8eRu8aRiSMUtUiMWs3u97XSXOQ4BaSF9VLP/o0Q
lJGk928Pw18QAvEnLnwXit68fC41a4Qfhp4/G4R1QsttWnF5sTePod9MdMWSX5OsAJhbR8SP/Quz
g5ehdHrYN+MzZ9VNGqMtrSi3uMeHDblw8XpMivRg9enKIpjxw7OxKQ459ix1IhEoz8yr3/LtzLLd
3RrmuYgVFlFiacNVe+PrRXPwZ3yorMy5PSkcwNWJRZkQw5M54yYkDwy0ymZTIfqHmLsTdF0QSzjn
F0ZNzE8SwF70ZpBaqpolz5yZ0Y1b15szlNUnXQ+NAHj8DqQORWC7hT87nLZaiOmytFuFjF2cL/mQ
vcr1ghTfi73W0oND03jq2ppGvjT86N/8qLnGeIZ+d+Sicx7aoF9QHyv6BHNTKz+BF3effIT+Ihrs
4jKoHIDiMpCG6GZ7z6jXD4ihZvbf+xy+KQNcarDMKz+ViHJzcqqQLHqyzxXyoukRRftOxTan9VR7
GZDcK9RswJmpER8Vt6MHw3h0kxpwk11Ug1sKnyeEEdOXYwIETpNGP0RgSw8cZyI3SBhkC7IOCIdj
oWL03b3vvwuS+h6TsfqExDh90lnPIgPCbV8BvdEKFiC1MZkbhXydPRwR6q+KNlk6khbaZOMOlwHx
WN4+sFr9139uhKHz5MOQQFciqkkta09eTu8FtlR0SK3oy+ZXQCLp2pvf+u25zPO94Vb9VsdKt/Yj
uzmUOn+fUSrNx2ynO5YW6Y/MYyUdKlzUQmjIMTec7Rh23SkYQGjNYisUz8kt+RwaYWabSslJi+5v
5UOL+4R6enAaHTuldaoUnz+xbC9dk9Y3EgsuYaOhXMOY+jDZIkUVYI3haTLc+ZJZdxtUGTimgFlm
hb7Fwln71Rv2s+ulcGgrsrZdApUXFJ4vBprrlUuwMwBkyBt9jHJDQisFCPdM55QWgrUZOy7szPXT
I3r9fglbwsCDTIySgTFgE/fGzTOy6Em2HPjGvXWHlfF1sIFc+HqEt8DQ7GXqNjONzOHfKqOmUIqN
bZY9sYlMhsqu+WG2Jmmuhf/L6szPFpXre1g6vzpLm5ZuPhJZLtqHMIJBXWl069L08eqoz7+Pdje+
e3he1pw3AAHd5vbwfkyEeiWZM+8jkdorT6PWJUOgxikCf61/tTjrXgh9AEFgNdmN4tc+ZC64hAa1
+Jdu3Q3jbSDc6hP6c7JzkN8TKUDJzNOlF6eflVkmu4IKZBkhOdzbP6UXJk319Mlw5gPpNfkeu0f/
bIAvp1NItqinlOcBbNKpAXQrMix+95E2XIkw0cmNoz/NxabbjXZCU1ZszXIriOrto3eRG8j4wq5V
06XbmL/zsY2OhRUUN6e3lb1snPpzUy651cGEIb57Z6UljcuggBaGo/dRerqtXmIuh5snl6naVLn7
xw0n1Fxj98fT0YQ6t76O9QYiDDjcDpe1Fy8aaEZTwRRew4mYlL+kHKZpiVQdayJipfbYj78at0aV
6yPrKSqXLBRGqSHpxQzK0nJZREO4D4D2HeUW6RAkYlgzPgkQPGq4I4rQf0UN7U5LMyHod8xr2KGL
P+2dNG4PQUMeCopVc9+rDYZIwmw3mTp4i9iGszq0oXvMosghDqZMv0dCh6ho380677llGsOTR2bc
szeggHn8QHU4IM2KNKJOWyUGyPtEFQzBqPUXsqyNc+99TMP5oI9VdGLF9hGMDakhSfG7sMt/bIxp
vYs9xX8yu8xbSKOeWVf6OnMZ43uqmvuI0oLk1New5qDcaGQXQ2ivka2LB803ymMNlDMw3XyJqWje
yppjdsJho/cIVOVuKujAAXz7BtrCUcp+8t7EXDDZzkjbPDcf3xTOxYaMNnaplbWDNqiAhsRzcVej
rRQdLD3HY1uZIXbznCXhVUWTjE7jSx4eZIaOBHXjSjk2LNcpgAmKQ1eBRANbjhPxpaObuMUmTsl6
toyzfPAjQhOasnOPFP2bQGW0bogpsoNY77FM6TloDo9T1UggsLpt/G+cQdlgsXyUi75JkrATT/Oa
uZlC+5HeRx2ZA1kGYGMezQ+We2PpOU8Ecyq+96LmWvBKdgYz/KKl70fgyGtU2MV2Ft0T+VO7z6Ln
NMHibLj9cxA24LY0bU+Qer4r7Dm6jFBNEZ8UBCDk8XsYFMoZTclEyk76oTeq9zJX8byfQiXZZNSR
X5aWLGhZltvCMt1tQFV/qOjDLv7VEaoiuo8iGXDh+tAzcjcZ7oZTHhvulO8PZ2KlEYiHgfMoL4aA
aA96mqRf9ERMblXhtKcseJZHCt5Ha23o6fQ4h6UcwQli9KSWjkLRHbYsleedDzNp97CRlIpx1hVW
an7kQNfRRyBlGfhOgcvoC2RqsY4rxCWwbjW2Lb0UyEUrLj3lV6v7m0wHMPn4th76M6+n1+HptJub
LBvu83CKCqRBjwUVzDoC/kTrnKSBeK166F/LGh2lE+4I/kRoTjDReuwIjGGZEr6L50V+uQ5m7l5G
br4WVNF9pSuPn3VVVONtsKOtxcWCDzYjViIBtGMn9iprBkrByLzYxmD+9js0xjilfk5p2ywM3rJQ
Juqrx7umV42OkTGkTETTJp1OYupoG+QYEFFS5TVyWVbgRMUESwL7pznam2iIyjetUnASMnNARmfd
FVg3NwV6shJb5vd8aP65URX47CcCq2znV25BekFQgpSYZRnB8/pPZcy/F+BcP5A8FozXpvbF1Odq
bXignnIfZXGWZdsgaexTlKICyfmrT0ps/tkKxHOR+Ok/X5cNUt71FrPy2vhO7BPP4zertBrCNztn
TGKAyvss1PITESY8AkdbF1CBooXfHC3yEgJwnsFTnCn9xrJZSI2eTtFXUXM6Ud3uWF1Yu5C51IVk
3m5pD4QVopal5oy7X6zCv6p6godSxuOWtbL/PNRkWMnmo85EHIRUTvudXmRc9XAXy4q8FGe8EQzj
LnxCuH9EeK1alI2/gFB9iB2Ux+WpFQT+ymcs2lilvcPBQkmN9mhnJ3BgwhC+VaDp33SFJkhIwkcZ
Jtcozq3PilwgmLFefWsTu9ykVDWgHSqte+vcdv42AxldREUePk/c0M+O1wFhQj7+rfEnWAZFtHzw
D6j7nw3hjcmVFFKPEf5QfDs5D6hvHn7FqkhpAqhdeLQMMuYlrUBBY7Xo3dw/+41bXR/Ewz7IXlTR
ImYq4J3KSANwxx5N1vbGMvCUVsqxK/IhWdJgfcPllTxpqhvfCpTvlwChlGrqzCWC8LfPcPzZSEjd
kRAqBOQr7LTKp4Fub838pj0afvGamhGDVa9CBVJqyIg17U3tUrguXVwBIoEoTUvnXA19SfHO7b2O
cv3oijGt3DWIlXcay1waadk896rfPMutuNEpa/LCI86y2uRtIz4V8RL5g4S+JLPS9GOce5JhmsHe
NXbhrijvjDuJrRjk6HMctR5y2OC9WgNlgNO5ypMcngNrSzlvbnQqyiNuoOy170A+NCbmB7mbupCs
HHBhQPLzU836QKRNzkcbE9QyEDJFY5hBSeDg21rpUTpfgQVXGKHdMN5bU7encLOPGsLjdQ5TbOFx
hh7lQ+rU9mOLr79YKHmm4sX2EZjNvaEdq775a1PltFnYzsAf6ueHLNP7k8MdbQ2PUQFZ0fDuYCz8
xF250Lv+5+A45rvTBTdYyjin7QQyadySeVGp4yYlMorslqzfTy0IHGniyYxMOzqlzsBcyCg70yXW
qur6vTxg6GQvce4oz/LICXPUWqXP/E2xMcSLO3qUcYPUC4NdMeaLHILnxryrFgGzJ9Yx7Ysdxf6+
GTp3jb/S+DKK24Av/94ayifU173sKMsHGxXmstdzb/voMltZ8Fz36b5OwVUHeXErsS/eGi9Yy9+M
Fke9lZ6ykt+movrZpobfsvSU/irrdFKF6201DMy5bFYcedOopzzSmFTjOUefQFmb23H5oQRMr5Uh
MnZa6pHYRSfYUML+dzxtW4f1H3yJ7BZB0/jUR6ZZFubAvd7PCkiivcxrMUX/KvFsmFHjXso35IOq
4P7PyiDatrWx+zPDnJG59DQL93UTiCvo6J2SHsEP0Tr+zbI9QOZdiyIqqr4mfQh+tRrioa6cvkZ6
BGut7p65kBmPpjHwi2JV6gYJJCMtp14j/0feZf2JSW9YFtecL+VpiukKSAHA37sUUP4u7bCV1oTS
PIV9DrVPHxVicYeTOwKjGcP4VQZBir3Ba+NXN833j3sbGeqfPZ3KfRGhapKJh/XMGsityIMo6YWt
UlHVuuQFHcN6/kWmX3uzktg+9QJNNyAFKLgDrCMpn3AKf5MWFBqpMUUb+Vr5wJdBClRcnq2apmKO
1IFOJEExKLH2Js1GEMzsJVY+XZrGrldZKKTQSXWuxVVczezpHFbDpdRmp1kOebwpXJt4gcD78W8x
e3VHgwu4OD6P5PGu5e+enLkVhRj6kaQeTo9rapAa2oVMC+JiCEej4uLXBLqpbj3urSs0EdFLIKEs
lu999Vge5FEg1T2SQ1SNT5hO9/ICH4m2FAwuJILgqWjTnxOUOtIH3Ldqduwdm+zrmpWhHhj5JwM+
mpjcrhBJ7HqnqU5kDOFrzwdim5x6WHmTnl1SGsqXKNSonIakXiEZVBfy5KC1QMNSH//sMo3U9+VQ
LLSESj5mTUbn2hM9Ov6YlHvyxZkTPONNE794brNF/xivdVcpN1KQGalqBMxc+6Ad7Owfnw10ReWx
DmOEFx4ooKdFXpj9RYmHEVn9X1tTEw+XAIrAeiqTpYfR9ixj3fIkPKNOUo8gpya6pXABWfG4i1rO
pKO6WthmV1yozPszLTnQLFUV2hQFpCZWQztvc8dP1knWaqtK7bKvADSSF9BLU0w6t4rbO7cZMCYr
VDXbNXPzAqXLP7qsOpdmP7W0xqunNAtY1QUEwrSu8pEOxg8LH75mZRf5FmUYXTp4M4cKDMFo8HdD
7gXHXNfa/SS2FJM7CiFC5Uruyh/Il5Dx0O5ZQYXHQWz966eirfn4Dx6v68g4ItuIPkGA+NwYy8UY
h+G+oKlH8jRfRTz0FHXUq93O8gtmgPQcdvQjvYVkUpmTvVGjObgh1x8I4xUQAzzMhDI5F+KwuvO/
3UJ5Silvep20v6KgYh3TDB9mb1cMfMDPhRkJoArcxA05aQ+4s+Qrqsa8/DvnNBrIFUXkGK/7vhh2
RtLHDzB42qsvD4ZX1tL7GILm9yi6LmZ3sTAA/CSFCgJc2/7pvbZTcU+IP3wuRD+tZ3hyJ2DyG6n2
5u+ygl4YOCfSDJxlgvFgPWRuh/YiKu+DybEe0a+FRcsunQDKimyGoebAYurUZleLll1v9Omb7nbv
UnIfzu6PYbCnU280sG5Eqzvr6w2iZMbLek+pKZ9U83ytNdpwSsRLPPrRnPZZdIqn/uj5EdambDxy
hme/Gr89JnxpDz1amsFjcEJzHyVDea/q6h2NaX4hfDN+r7KrfN9jOb47fZ0hFAlu8otzs0B9Hmb/
yhRXJ3a91g9xaeUrkpG9UzvRmQwFs9zyEudDaxExiT5xyqnGQi07KnFYvihg3LC4MGPPk1RfwL40
7vkpiYJchDH2e/mb1ZgWNU6qZwCJ47sxsXpO4htd1l/qoJJLJnrGfkqBzNosPgVu3r1Wg7bX5lLD
Vae9juUQHmSAqrwHlzilDvDtyVMVvRrAA9cBIBn9XyGM0/Q+4wwe9L0t9GYDwtpt3PNXvfidp99D
HYCai/gLIjLvNetQM9ZhtIZ5AQgRNcNLYY2/5apTLDGz1hnf0ND024kJDckyekq1w503VLr4CNEy
WTBu0VZWNObbCafhNTTTvbyHyT2b+1enz/qJlD7wTA7MN8tioZi4yXeV2J3fbnrqfLRlC08xLnXs
u2ezyhoUeR4Ztx7LRrcl888YmDeHgrhI7E4JIfN7RJ/o8YIxqyKKdwbP//2C2ogYaI/m/h8vUrRN
kqbt//6//PUC+T4aI4Ol7oZHyu34aaBTDFu/Vj5HUx+QlIQqd0V1fjE71J7i+djW0nVm5MYeLbN5
73Crytc7MdMZ6F7FlqFwuxwLXVtPjuZdxzndyiMyiubmz42vYOAyIHujdBR14ljY9P3r6nNWFdqm
iCWeEqcOuQfZ2tEkKnYZ+G76RGNWfu2K1fewV8kQl7uzysTMckH6VsBRkhQBWC3mG6Nen8PcMWgR
mDS9iX6ftMB/LO4cV5u2eZn92c1SD811236bIh9Le6BGaFTcYEnecP+put4dLOT4yySnvvJplWKZ
JMG9YjEVTeOX0ZE2QnJEuZwsbpKVVrinyY18qmF0obmVefdetU6wzeufWufc1TT23jD8QRPKGbTo
nIzPRA7NcFXQ24wpkbsVpv1l1bn5DZrrsMnJHX4KESoeQ79ptnwY1qVLEgDDBRomOVuAgVU585cW
9jvfax/wg0fN59iczw7gAxUki1Wa7bvRjeWB2OtiRRXckBBEkSVHSkZl+Feql+CI3jBZy2xQ11kE
lWXuiCQtAbw6hFoZ/EeJ11HuR1G8yt0mW3LJDN/lFqV+8GeLipvVPyyHmupdmZHxhkh8H1GW80Aa
sG42P/UeCS6K9vx9HnD1TeXXAziA4ro/qccxJkwjFX2XiWFk1ZA9AxX2Ih8az30YOlxjKJ4zDVLg
mLeLZqQ7Jxf8jjIo1ETud3XSMBbLn9oUC4p1TuwWaoqXEJorZ2G0UZVWMe/R7K8nhcOEAokUUTdL
n02MW8skhoCRtZA6xZQD+2m0cMxYfQ0MYJY2OiISror1AylsjvwlKVHgZIUJfyzoiaUUC7e2p+7l
rsU0cKl0xrzNxvJFxq2pnh0sVBYcq4mY5UUPB4QIbmDj8kJo22UEYMv4s2s5FfIqwWOJVOWbEifJ
VbV4w8pEIkxasHTuDJr+aMlsBLEF1G1uHXOh+Ic4zrulvHKDawpWiRU9fkHo6T9cxncnWXX5QLLA
yNrMua5d5msnc4JSKNdOJflYC1Ss+A3y2dqXFFn7aFbrDQjS5vh4Uz5ik2SkMyrfu5qF/TH6z920
oMGoFGSqlWH0lQcIHpR4Dv9sFd6Ju1B/xdBTrbLA758tj5SbwSrzfUvi31n2xUwUBHGlhJdELxV6
BfOHN+vNTa63Cysmt5l1xBTgFSBp/P9Bfui6yLD8D7uKp2uqYUD70LHCYYb7T8dODJWiaGsA9JOZ
8XXHA/A2h6tUMqkDLVjc3QgLMSRwwikuGAwUePhXRQMTiWF7qEz1l9xLxqy5BmlJl7BUoSzh9TFV
e49fOr/WNpHSMTMagMD+SubL5l7yVOrglH2z+FYqpyLsmJF1k/GksKD5Nvi2Qeae0732dGnXDn3n
p8hF+6GVxrqs9Oiz9UjVFejL2VOAayjleFGUzjkEBnYibk/KatImrhR/R94aYkvv0mwdRe3B1h3y
bNqKF/tjBN2hHbRdaFT5Gb/xPhL558oQuBs0OOrSEXfpGWlpZlThNQ86jLXGeAUfqC/UTpJz5UEM
qoJPE1u+0ZlviKe+4Qaxf8azvh0IkCGRUSe51gJ+wKRMT48+5rc0srwbpXi/1pwoXYbdkAo5P8Da
Lpo+FIvMPCcxr4y9N73gNGL62XJImlc5aspCc5tmJZemjtLGKG+OilDDi4tq7Yp2014zIsSgcqQw
xY67k+ONxzwBq+ciccJYLCtQGiTjuW849dIG5tAjLyifjG2ARJMuTMU6WkyYNPG91m63H2lV0tQc
E4zfcE2cqcMVpGv+zUbOtWhRriwe61xFz+Mt1by7dSFI7Ssqm8vkYMJWh8xfzLOnX9zxONDP+zkO
4YxFihck7i3W0EEv+sQfl8wAzFUXebeUb+ooRyKy2+6FYCPmxmt3pSbQ8g6gMD/rNw4O8N8Wwdhm
XiTfvKZJlmHrNLfazneRgK9wFTR3aWi1LyVlxKKTw09Bi2zT4YLkqFxCyq+vHaTSLb3wea8Fs3Im
0JMIqD662DS9l9jssBqRUy2D0R6pRxNzTTytKhnaXcLIJeqe/7XluvXN417e5FQvvaM2t2Twuz35
9CYhKdZisOt1h3Vqq2eJcYcphF4nmVDjaf2biyTbMtJXqzYP8lqkgKvfaqBK6TQic83yTa766UHG
wzCgKnGJ5KyizV5/yy1PWD9jumyhRShnWpzkQ6+o9rq2a53O81/PyS2z7qqj2cd7DfDDKXZRO7Z5
amMNcBmf/N9uOeO/6GeC545ZirW1pXruPyN2S9duZu5h3hGUYb5OhGiFG4hxMDK1J7uMxpt8zmk1
SrV9k3bJvxkCWhbOu0Q1/yRbl5aFd1ZEmTrYeI6E7mpPaW2oT6P15pau/nimbJ2PzifSyhYj7YpR
ezC3+bkdUmU9kXS3cdF67AmJaoGEMcuuKrIdYCEMaKYDaiZyhnesCDXgRv/3Z/FfccOw7T1L8+i2
2LbDh/GPSzHKYKsrDQcb7+hdp7wn79AtcQsITThZh6uo0to3P1NMrpaq+uC8jnpJTmo8tfusyJ0l
OYOkoFqMk7H6z7sGycBGZmiO9CXBtZYfTs11DF7WtFBtdKluZI3P8eREGzgjI/C4MN7I54JMizaJ
my1tx2neci47E0bhF9fPPNLT1V3TleUdL6x9nFUdyVOeoMWUaYJJVrRHRQyHQqIlYrVVDqSL5Ced
iJZwdH9L5ZFMBaxjBEAM6ONtDobn0kd2fLamaIluMLzIp+SD2RakUVuD6CXxMvkgX5JG2j6O5+JJ
PqWW6v8Qdl7NbSPdFv1FqGpk4JWZFEVlK7ygHGaQc8avv6ubvp/HmqrxCwugXDMSCaBPn7P32isT
Be8tdcxIC8edPtLU01dd0qV3fZmJO7R/1CYjb8UEwxKcBD46L15Fa8+7LgzPorHBAjoJvmL5YskV
IzFyNoaTODKBz46cfaSm5Qp8e38NLVasgCcY8/1UeKtqBJ4AiV271RB2/ffF4Vqf1mlbGAaWUkM3
8Ndiov2URd3jeGqGiViUvHC8TcOOXkkXW3oAO2sMgwMbGuu1ngTjSMrMIrF/vl+kIYTL0h72itnj
0TejeJOiYydH9mxGr0R3Ulaqn/YWSgcrayk8UQuiYd0rzc9oTGDqM5KTSkqWG6dPxAr5T/y9LQVs
A7oRUyDOpdXXHyjW2vVUB+Y+8xlfxnZyqw/lcCV82GN2a/52NgVhcbqGiBUzdQ7RajrCIJra6ii0
lvIxnmAWF6NWPobyKO5QPWW+O12r5mWJWMmN2T6qiUkMMuhgpSSFTC1KCvClRBTb5GAX+mly2+FZ
veSg8QKeSw/0DIdnAruHVQsNkJZTUf/httaNf3MGbNNne2UwjDUtYX/66kaUu2PqwfqixUOpOzFL
PWsIw13Pcokz7fyNluoWkU2zRhHbNHulB450wGt2i+3DWcLNwHx038xBRb6JwDjhxz9PVaVFwgWL
uVIBihD60mS581V7QHaXfrA0PL7uFD/USUGunERGOEOMmv8W/Eb5Ff+Yu8oCx7hrNc1jxipl+UCV
HvNJQoiyMD1i6xDPbRQ+Ky3j4gSQ6/tyuluC51lD66eMJQCJm33hQ2x18vpdM+OUzGf4AU3uuJu4
CuK1IgwQHcZompKOJGRSf5SUAQwnCRiETexm6KjrZbSzA2UMaCG7bR4wjtanPO3+DkOjvgtA5/a2
2z81XsXtqkvMmDwd5ng+D7nzcT0DN/xkRvOXno31Khujcm8tOd91ThELht3aO/I0SYCVN3ZODJo8
xSQHBVAaN6uRPbzudHJ4YbrHupqyfdRwn7UipWQwnQGiPSMwtRz3fjeeSzCiP9vKnXmgizVfyabV
GJN7YBM2nUdwRp1cww3H0uNBl7il33YXk4Swv4ap6TpTIJ2xNg8B5jsD2uQRrS1c+frkasbxvx8q
ij3/W/FvC6LLHZdYVWFZ5udEFdPJRZy45oj1E/BeEdwggfRoF+6UclwwTztA08VdKW09aNOj2xId
MM+Hs+sPsJGkdrWkn7CZai99WsRcAhsos6dwQqGpjkpo9qVXMCa0oZdj3vV3V1axTq94pOl9FUN0
tRGd3L6NVzbmvocGhwCEskTbKFcrTgC8BG2K98jSDoSAhJD14FEYeGi+TYn7Dttbf8ohah9DIGe7
6uW/Pyc2RL89fV3Pcz1hCxAhjuFZpvP5FnYDPpixj+p9ZI3zVg0EJxPYvMXlpqqUpAmIrmO8u7Ki
NKaZ1LFCB6MxQ/rlWdvjRNk03oJ8yArXV9u28KzxYDvLhIlXG2/bRsP8JP1Ak3Qig+/pHsuyoKsu
j5Q7OZz0nOxEpkdcee5ljNGZmkNxj0u3uatp/lx9U2b93W6jNyVI0qzgNliGADYlqnn10VsJkVrw
U8X6l97a98tx03S1LLY1ortlMcwgu9ojIMI0H2LZUaIiNtEkP+JOeKiFf2HbgijfngABa0BlVovv
36KwslZLxy1Oatm8q1wCWQr5QroeNcLXpK53bt1WYJNrQMXXGMK4J3GiRnmV92SWmJ4T7kTbk+Wk
Z/pacShRmqETkY9PUyvJqgaC1SrkYZkEcOEIIWZ2Yt3Js8WrF3qVubuiW0C3NaIbfvFTaG2R95TA
Y39mjp9u6qZfLkHSuKclp/+TWLjcEN3HGzWYUiMqe2rzP2y4/x1iRNAIq4HusBB4um58ogT0GMbJ
Nwrq01RMr/McEjc/mpa1KVDUoK9mY6FcxomhPSAcXCkPr+LmjrX4GrsPaC/cnUhZ53GuW5d8SKZg
F9ZBgp8BjPIvg5xXJ/YWSGC8Z2cRb9o0Lt4JZLkY2Nb+cuyECi7yP9AiPy96mNyqyYofsUql/vSh
zqL+w5/soNnayBhdDPAQmHki6eXOHVFJ/eEeM/61FTAIorRMnkiWzbUlPsFHO3SutiFgmiFdgjYO
5G3gakz0HS3D/BAAv15frev0XJAbyxRBZqqnUdMRZFtWszFnbIlW031xdBMvz2iSQStZ2Tllmlb4
BSAz9/XXt4sNkZTvxX8NoE9hoi6IgS40bD6D/50k9el+kjD/RRH9YYa3RgaswxrQ78XxHUTIaasN
TXyuGwMeWuI4m0jw4cJAV2JyCmIgDZAfb4bWczZJ1IhtCcJszXQ++/Lz6K+rMMzUUnANQfVhR+30
7PgkNgRotdqktr/EWSoVw/NbUkXTsSeUddHFLdlpfws5Wajk2cSZ0oSSIEoyYBTaNwaZpbbky2PG
sTeJwFXgwX3dcY8znHd9HY6c9pi0bghSNCTqRtLi26KaSvhlJfhr7ih7FptMo6WlxKMKqWPROD41
g/NIqy492uCVt8ls2jsvbGg5ZEKs7VEj708fpzMCoIe4Y2sFMm05LpELwSYCoOXVLdy6sBq3uOhh
wxdMibzpay+WeqPDgN3wdDjgYSLPDWXxre/M+t52teq99+wcyUI13Xp5UJ092ju4X+etikx0U6IB
6mW5WxwSc1AufCDNM9APiYq8FNT9rBJ5W+//+6o1xL+uWtPVYTGZrmVg0POcT5u2hrZL76ZgkSt0
dpvWnG8Ux1WP2ZcNVSVOptO792DyniGt7HKtqm8cGQyC87LYXA2BZpa5t0PVbkZpF5wc6hWunuy5
BFAZF9O2TGjFqaOU0J/1AtITdRKusibPjI3RZAjNGN6twHH6t4FLwlQqivbJJS5976U4FNuIAmCH
tmFYlf6Cttycd0Ik9YGokmorBqI4zaU0MQwty2tgdKA/KlNCuw2c2rQeoLj3F2XR/2XW97TssdCb
EUfQcN/5RAZYlnhUYlZ51pEs8HiVfHNmWfbeS+w9GwrzRgmURRexXg6kHrDf9UqA60q7rVIPUnJX
8mVh9K+Z6SrReuN8JUV4mhbtVXjPbI9v3PfWYYp/5qQ00xopjrhWonxMtLPRjBtElp0bq/qhfrHB
QvMlzwyWAmQ90ozuxESgaWni7X3CBo6hE/n3TAWhPUFqWJGk02OeMQBpCx6Z6r+iTlOi5NgaxXjf
63rejXq+EfSY8OlMtHdEg/t+FaWo3XAklUzWhX5RhS5Pk26HhZDcUynhXUzD210fAnYHcM40CANv
U2M+gj7Tv4Cu2CkrtI1DkQUY+41qN07JQrIhbfHXLCSKWvqLYhR963oZs0sCofYwJiBWFqRc91NO
9DLd1ehbMgZvLUqxp8rKaRUk4aA9sWRLeqbO2IC4uVA+aOoOaFiQezt6sAI3shAHLZmcg9aU0X3o
a86a4ErvHbasmNyjUl8k7Birxc8/gqk319RI1T2XPU0LjHDBGN4oNRCrYnvRnPEL3p+3jOHoTdnE
PkiswjvYudz7jUN4VPdquRQ7xmCrKO/Me1Vhd7nYWDB2H1VfP8z0jWmY8WYxq/6AN2U8s1O0fnb2
S/9ttv35cRHpeKYVa62FG84fgoiCIvCd+17/Oqe9fxe35MbPDoIyvKj+HdxrNLN534Rrq9D77UzY
iVrwaJv/qJwo+cOK5/1eVEKGIgyP5pdhmXJvyOb+99Y7Q8KlxtPtsqIE3L0pvPkudDo8wC5S2AKk
Ulf4F7OBCdPRkd5cgzKj8CWOg/zJlu83/3uf8LMXYSbxscJXd00M92t2ezDk8pOKDMerMh2snJwf
2nxPWCdQWbYwcxff210THmhiGGdu6sNg+XQ3syV/HPBTrux5Tt5HK2lIrQnqZ3PqjuqsZUZ+fT9z
K/PBhohKa6X4MhA6dBw7e4y28rTwtXxvBNMlxut0r9FWvq9LzNR+lIJglu8RpMx7GtxZnUqzomUE
UW3BLVsJ9qlVUM6bOSWjOEzQtEdFRQ2qylEinjW/3mPQcb+NBeMdQgR+eADBfj9Y+uX6Dow3uNSt
u2KwqW3Gnj+1CLvyrFldQygmGQD/vTzQn/n3xoFukO/oBigw19Xl8vEPxmACO2ciDLPc41jC1FaT
gtBMLvUylvJH9ULqy99av9RrKJzxqiM+RnlckCcg0AW7c0uSofmwgEsJw+gU3hAll16qXpQXbO4Z
/BXBat8iNm4Z/C51VF3SrD/WS1rj/kAyy3SWPGCtqw9dlWEXUDCXspuH3TSW2sFy2b733oT9DSjS
6qrGa8xirTAxdGN+AmMM8LVrHIvQTkk3LWsUDBBrzHd1BNnXfI9q0PRTM5xtub5N+qxhSInflMcw
8jvrtm69o1GMzZU8mncVkwWPdAnVt1imKNiBK32ruQhf0rqNcRsMzlq+pY/C3BWzk+0UB1BVIqHu
wE7M4jVWoeJiDTHWXjMW24mK5d4sivw8BRaiZpiNa9XyaUxKkcCtrw0g9ZaYzrpWT09hBiCpyPUA
ZB4b10JuYYsRrSbROCY4k0I8tIs9nAIH0Uks4cfEfKSv2EzfQuY/p8XUoKbG053fu94bXfJ8gymp
vJs9rz0ORlhvtLH4FnsNsIuuEnt1VBij2I/lIUaEc1BCDy8Sz2IxPVRmgfY0N+2OEDXJ5EYZby54
+GLsuwjqUfQEhdB3SWhJCAqnCYoet4BrXM/ut5b8nqQu0/MfrmUhtya/ugWub5guJBbd1hETCdf1
5LX+j2t5JKRMpz2rn8opiu7Syul3KPT9rdu4UKM1Yaa3pam9dL6WXdDHR5iXINpHVViskgaz/5yO
+0iLy1015v19b5bNmnC76HvQfM9FS7Hf6QC283gGL+mXNI39D73p5ntTvoCj1A/XixcHLo+w7pzI
5m04dMuu8iv9aOf9bdoPFuh/WcE0nr5hvPFDCgQwYVYnRrflA0pwrriaYMKo0cd9Uutgqkog1BUb
9HI2nyw7bx4nXBAX5KT91YSZzrgVqyIcj4Nvkflb1/1+EkSWZXn2anVVsauX4G8enIiYWdq3Ymqg
VlPnrivCKlb5rFEBSGDOPM/V7ZL1d4SOHavFES8epIWTwJp63brL92ewxLTqvzfcyuywux/k2F1Q
6PtPnstH2Tawn+qUhnyycLmtxqr3MQSynMXsJWGqxt+8hhIkEto7DY18l5piPHpEia3DLF5uuqYP
1r3vebdxtSw/ZYpEhlRHv+sh5SIQAlsWdTkl4vdOtYZrY/hRtvH0hwXQ/Vw72w49FUcI24HVwe7v
Ey2ya5rW1IRgy5FM4qBCtOfMBeMpIrgncu7SZoZ9cGTx79cGO6Ie2H/Hen/XlJiL+97wd+mY/jCb
OroOpbHuGPexfsh9wRXUptCztal9aOe8XvszCEbAkMWto1V0r2RNtPjDtm6z+s1dnHDfO9FtxC71
dgFdvEGlYjyEE7EEiTyC8vzgNGWxAgPYfk2mv3ruiI9rQWYshfPszqi6Kn96662mPAGRP4dZPj7r
CAqgpY/T0cGS9RplE0zXJLrVShOu/xx8JVZufhtHq9kljtvtI+76NXC34qD8O9bAXIM4k30l0Fjn
tbNVMiRNQ7euTgvPrm/mwsw2I9EtMYOlh7bLH34FTnm91u/KioAS9R5AJe0PXY1/lTJ8k4ZhuIbu
Ame0/c/TiSaaTBE4Qbm/7mhKL1xwaRgMUsSinRSlFstwC9NtIsEmHcFNe/H/H5W0jcuXXz//daT+
ZTjZj7hQDMoK5Ada5L3rPY+Oqs9obRHZee69CI6RbE1kgf6mazjMbA24RRvGN4pzWFmMA7RgmC56
MqA1KN1pbSB9EYMtYIFZIXChMDrrVVKe8dF4XEraeEhxACBYxTepVh2dUDVoGzKO0zYZTXezO71R
ttKHydIv3dBbjC/1r1NhZFs2vN5tpluM4YjqOOBBae5RPNBaztGRz179plr8aUqLg6U/O1iwprbX
Zlgk+9Xqx2WeHwkaCe80ivnNaJTU4FVUrha70h+yMChuRvSv21ayFiyqoIZNvkaCx4tmxUdUHcXb
f68Aqh38awHwHBt/uOFQqsqBrW5+prvmOUMCzRfLHkwi3bUmj6/DhDDuH1vLbU5X++MyubcdZLZd
3WFy0SdjeUQxVKwcaGR+kWhHiFtUcA6pVxd3JAMWGbxBxwGJluGFj7WnG09UJqMczczypZkyqFVl
clFneXhKhmF8IPLYvYtM92+DZugj5cEzJBD7hOCKVA+Mq9oYcObhP/50pFIVYfsPK8trorXaUVw1
4U5ByJz040grDqEoMbcNObish/aTU9vmAeQ9eLub2oVpEdhD+4cpH4+939ZYD5YzPhTboM/M5+yY
hvz5P9bY0LcrLx4t8wjP2f+WPg5a+dHOfXeZYqM4D7DydibwiJUDMzG3YidYhUO5Bbjm4nTfqM6C
EQzryuiSo0ozipuGllDhzIfSHxEKu1l+FGF1a8gxnHrLssdqp0OVaEENn7Qx8+6HQegrJ5n9b6TJ
/FD/VeTX4dlNy51ml/3JjWK0LoNjvDjOoCM+sLaTIcDfBF29SceauQg7yG3hdh4UHW5PXMQw0fKU
LrN7UDMrpmKga9ldrhESLfe0v74OfPUPemySRD1mlMFOdEwEl8WwzPl9WVgH0ffJ3/5ic+BMB1sn
ykypkApNw+9WjN1aDfWj0nqHVsq15zaUTiUaGi8jAAW3wJPtm87KMKNm5wiDyLson5+Dpnv2pF5G
C0pj1VmFcxpwZKwMmXet0F1plRL6Q7ONonkpX8ukBAKExx9IfXs11lvFUN3PXb7Wmlk7S1KEahZY
ffrYa/585wO43EKFcIF/obfBTWSewPNZT6i9B2I65r+8Of1Qv/CoVcj46pq899L9mIPYvul6xGoS
zGUCz9tTEyOzCslGLcCkoa6nesAn1biGx/xZIt7dKlvrbrpTg+4iE1+1eIIDgSVrHzOm3S55iRtL
diDydhFg5+SVRNXiPHoR1Vqpl7eV1rypW7SeW3+7FBFOaHXHMnIgc4TRl/ppJlOtLfieqaGBiUiY
MgyaPl3DLZcSLXAQ4f5vrfHd6eelWaXoUrcYCt1tyaOXmYk53ur7KDH+UpOSEssdIsB4XzrR+4Dg
Zd9GNPSaKSpu7Cz4jrSeCOFUuzAj57+W2YWJ0BruWQkHVP6a+MVFc0TYNb4i5tVkoFRJmhJrzIBf
el16fLEaItlHWmNwXeUIKWPsAN9LuCcjZXoBmS5jExr2H1ky73KvC/EAYrCrAGSUG01o6yD0OqQ9
0jg40qyt8ynZ0bwwdn7XivVAI+gu1R39jBNhq2wtFpj0YNLsBx9v3slJeVKrZ8ycpnv0//XBaUk3
1xxR4JrGNRv1pnHvyUjlFqhNldjFR+ilya5PMv0ohnm5Dw3ycAzSv2mmL89NY1Rb3URlvdBUOJJl
z11Wz8Eu1fW/7Mkuzo5BrwV12k2cCPw4PgJprbTq98LzV+WoDfoaS1d6UZ72qGo8LNKEG9iG++IX
8yOQYOuSUmod+sY9utrskmxMLnrqFvNateLVyxw4LEM3/73smJ/n5x57DoMXgiIMYVGz/v5MRDjZ
I7ka7CMZXe/Q8cLjwnbvqV/oE6bLsrId3KuGljKdhG658RNPP9AJPyEKcy5Z6QTbKjCTZQ+gzNjx
5y+3vsWqkZR/a8b0Tc1ihzn1TvKsAoaiNOqaN33TjMhig5ypkRSDcfy7IHmK+Om//0D+kN+e+owX
PUvIO970Hajp4nMGJB7RsOyWJjm4iP03ndu0Z8aNK9jQ7q2pmagE5Is6Uu9Nlh+B+V21Y2W+aIH9
PuTmgIuUs3Yw35uyTm7ISDqoWRIxudnGQzxC67Swn+pCb9mmLAVG41psrpqdyOPKXqAWsacvqZkl
v6hHN7gKJ39btuH/H3Hz4Fwb4n0BiCacyv59QKfIDnCJb+a0fVhsz4KHYS+3YwH1UDpSR2laVUdt
RlWIpOgBrVq/xUhv72GCla/94jR4NIOZuxzSWZ1R73ZRjuDdtW/cjEDOvvPWc+CFl8KqolvDJRpt
ybrhYJn6sg29/EUMg/1NHiC08A9LUCGyrsa7dukHVElhdZ9Uy/e8y7QzCW6EwXFTHhwogrtEimV8
8VbOY/yeZGZ2aPWeCOt83AZItZ+YBhOxLmGlEybyAevVM+IKlIsy9bLV3GI/NnA7nakyb5rRfRkk
md1mJLKyEQ9ck6cxRq5mEs9fAzJw4gW3Bu74+hSRJ73NzMn7Q9OJe+O3y4nGom3bphymUUnYDoqy
32+Yuumijqjm+iaP9GmzGCN6rFw3ciyGbrFSalacOkihSib9RbKG91IQ66jrLw5fzNh898wasQVJ
64iHgUXIPjks/Xtg3ejOEX2turHOv9MbRDsZbsBLyZ5NXw7zi3dSV2EYhVBOCYHFjuESwmaU555a
9Uy6VrSLAuT6oi+RiDJVa8qHWDg8ja4pmKOHNavEt3mcpJvNWooa9NG8DVlKNn5QRiSp2+I1jkjL
RRz9brQl7OQu+WKG+IFbL3XvurZ/cMoUyTqj30fkn5e6QnY9e6K+cmzqcjdFQ/+YWW0LRdCoDxhN
gi17ZwTeHaU7SKhxM7RWjWvT9A8GCpwbYwKDo3YZugY9zynz47VxHxfjUcHq3HpsDmE5flMNsKuG
VkLsMmf4+7pNBDP+aUobBEV6+MnvgmVC/FQXbog9Jj8FVbkrVfpW5Pwd7Yqg8mCrzdiFJOuOxu8D
Q89oVZKheA4jFpqorsS9OkrkURlUb/Q5ZAnVHpU+NZc2SN+1s4uB14E5mg6NJta3E0asaAvY/m/4
LIR7jbZLY47Eeb/L4Ge6Qkfgo/Q6uJ3mjdLGMVYEhRqn9joOUQ8tkeAHzGhpmdnWUyoIfZjmYNoo
Flljafa2N2PsAKzq6yQk3rZyZv7Opb+5IpGXAHDe9Xmhi+KgaQEkLaWksCa9WntjAGIn5AvB0jWd
a5PfcxYOOCbIGIaUgedJakOiiz68IJ5QGMgqKMn/dv252V/jq5uC9idOb2c3TvQ53BwZ497rn2Mz
mCnYZEhSUCEQvFJ+AQI41+KkBoa2BSXsrKwi606uMRx+fcFxaDfbJjCGtSqEVEk0aaIGUguwWNZG
ukPCqC9jjVSpI7cu67r27Y3e1PFer4x2k84BGJ1xFqcoN34etRmEczz3GyWIQX3EDYGWklkc0vux
ijCq5dZRRTWpMSncufdgLs9EoPT3zdjkN96SvF0/B3U6ReN+mUMMS9SMsd1FG5jcwQ1e5OqpHsZn
fHfodsL5EGlzGz3QcaD84oKOU8FTCtINk6fqsclei8B7UrFDQxWFKwMHzlOLmb7Vg9PkB+39IKAA
LXHlH6+CDfKTcOHTlFfBOqR1kWBAt6/4oSwD1sAK03l1fB171NgLjmOUfvEm40vaUmFobvfSP2Vy
7DuFjof0atS3agps58Obl43TxXORBbKsimMVJiV9Ah5QCn0iX9TlmpSRAQmcMDrSeynlfNsh7GrU
MW5IEFtKUBeVAVQDnEH2KnA2107j6OjxWdkb1Aubv2Pel0jteKyhKIzSXYYfbmMvuXnuZWvQIVxL
PQArwE2n69QSPwNgYIoUrl1hP6k1ecQVTEaf8WCzTWctaeqDy+W+w0QJNymourOIXWwCpq09wmCj
y91OzbOWYLbURgB7nhE0cDpKmlQO7hvVMx/kaVfbOgnAEIo1usYBOTmDvlg3/mxHu6AZ9X2spicz
BupIb+azJilBdmVfIq1F46NsniQWinVutghS+h6BFw/I2zSi/RfXWNoIDDPu9Qw0gCu3TEMwnPEI
YWSbzK8kCX2oA60MPgoxmA96zsafxxkYOZ0MvDqZTuA8CTNLs0S7CWNmk2obGaP+PBeCBCWU55T1
00A8agl62+3SlV6uEohu6crjJ+rgfz8as5Wdtc/ky0hDJkDwCBPDEZRc+FrqNeIE0jF9PclOjF40
LAgmoMbInN+KgXS8yiddtR9PqtuC2NG5mZtdY913GtY3uXWM5qgEaqpXm9Gako26VkgIy7d14p0D
FGhJRAnFHnA+m6k+XgY9Ism3q+8G5FD7qzxq1C+Ix836W4IB4tIpUGky2vcZW+kRJhSG/HzPFNwk
kJhfbdUNPNtQ+UzUWPbjtSfUz+wtVBeiz6jXm6AFlCR7FFOO/8ip22BvLz5pqZiyN7/YzRYRemo9
tTMEM+WAUkpe7eoxi8+ovetTs9p6zfTSGAR4Fol/p14IGPYOHvE6/3gvcdvs9ppNpA3FF25FmBTQ
+rbXebz8tHLFZ//1E5UHT/Fg3IRlfqtpGjpv1Lk/j2JxvyShc7Kk+G12SnZwKNczBGVYANOnkHTt
tUV07tXw0HUQINQpwYnFJltsfQcXs7+rB9hz9nQfWOl8r47MiMvEGWupem5fomGwHhcmUo/E2CAW
ZRu72M2466Zp2ERjGHMeNKdAGwYoefxbTKcjAGJQcxODGzUAdrzoodKJ+GydZbj59X7kky30v/fr
zq0Y9LSwvZrpyYEzvgu0Ot2p+bUlT322e7urMU3oE5vghwC5wL7o9PIj+Uv9rww8qXs9tac9ww35
LkxWcn4HzTxnMdDJFFHSyaK/8octiPE5ucnWEZh7tucIB+GhLj5tsgZQAD2lRLK/KsoQAA5nFW6Q
VvM+iLLxrbAMQJmzzEvJyF9gqrurq1prtlxKK1lbP1lMw1YE0fg/7OrUKyxDgFjWXorkLrHs76Qo
ki4HBeJrRc9DEbbGeHqki1G+9fh4ANYWD3Msprswmb8p5XlV2K9RA4yutwdnb3t2eegtL3/mq/pW
BlyDtu0jDqtz/47Q02ZPgUmZjoHiTotbOc4f7XEFu8nbz/kUwcKoitsyCy4pJe4z86zsZklN0pql
QCCJwjtA1tu59QrufxqP6ASNlUOhflKnqLMsXJzSKCJ/OomoOy3kDqAbg6Z09cfAsWUwOkLjtuK/
CpIwngZJzSdcFcfR6N2hN6DT63Mz7rpITy4VbXHIlsnC6LfQdo4RpAe1l276zF5BIXG36hTt05Hd
T/OkJf7XQmQTdsmfB4DWv2kJFk3BLnPNB8091MTZBN80fUoNPBbqSb3k471GgtSLni7GIXNQeExU
u291Si2SEz6SdnN6dlCCbZce964VB/6LEXRXXthosCH1MashJvLPSOYc4hJCbStzzV+GMQvZJQmI
CVwL4WCG34euIt/YbqYHts0ZbYMyPrZ0v/8wedBdeWH+1pT2GThAO2X0gItI2NI48Y+OaUVnIPcx
jBxCpzZ2VUC/nEbWi1pV/nemRPOi9duTEU9bxAvdlpAJ61j71vw8l1hPoIw0FOq3V3l9jpqVVg6K
Qz+HK6ENxg+XGJrbwi7vIos7c60jZEtnJtgtnZGY7dBzNuUHNiEo9YAowsaRuyazcDHjN7EEZDna
ozpKyRa9HlFjP4TSTEM49N7VcRSm8XcUHRgp5YsAmEFn070kblUdfN9mo10VH1zi3UVJq2qn+mj1
oruoVqM8s1vUoUVPLLPmwutrRAg1cRqeLbWDHf2bzLIZVRdZtXNMi+I+kEszisSHPhqqwzhiSdRz
J9n0YEa59GXDr5tHxEe1Hh1UPVssnrcy6azFKyscDGLk+FUHjyiJOHnxZH5mkBbmWo1HbI1id7Rj
48ao63Rls7cOdlg9QffIl3ZajC+CNlIOe70RgAosKBEU7zILSPb01EtK1PUKU7Z1rfqySaWmky8l
F46EQOwV4ejfU5B0+xbsFgnIbXc0e6M17nxh4reIs9d0rqOXbLCsfVUsNaOFKtpKL2iwkkDPfVA1
0ZNlhcnJzbqREfuQHIbYkrr2uFkxUxag6ebm2YYDk/rQX1q0F6j0Bg0HNk4hVW0SaHhjVdjqYfzs
KNVG5o8UwdejYEqxMXs31ArLzkQOvo94SLwbYbANkmJ5waFbnCtBPDofWf3epNrWjqN812UeACo6
LRfVhTdLQnmul1anfgUeVSORMeCrl6EH6pfqa+aHw33eM8FyyjI4SE8jurkStFUaoKLI8os2ogQN
QWeNlmxl/GEpUf24f96RoJxZRWQny+CitL1PQt6kMK0Z71R2E7Z9/SJsLV+DkQi/qCN6jtr1PXUU
+mSReNFXdbv2dUQJ3njWtSYc5Wm+WNYKV8JP0BvyMGiGIc8iSi9j/4sZ1E9desrN+MmYe+uiylpL
HiFsD/DI8imawMD3mUfpGMwL0ZY+Cn2IZdMW5YQ4qxqV1Uv3+gsfsHeKqAB3C0L7l2b2voduThS6
nBfE+vsUz8wQbDeCLBfNj3rVPqv3RagVYIPi/pgi4oXJUSK79zHOTdPTABjiYWyjx9odzFc4Ssmx
j3Ws4cEAzqCamQg25spkyn6rqlQogNn08PMpEmNRgnG6wAFQcpppHNmmJJq8koHkuzoSplHrvxQN
VDFmzI0wnHNcggvHlb27TuVyG0TwZvTsZu+kun+q6+SibLTKUDtnZbvX6zbd5IYOFjhiwinyYNrp
aXC+djekqmcoBndTk1e78lsANEHtm6+liL3dXPTDrpF/mhWa4yozYGfXUcNShuxBaR8Gb361F6tY
X1sJmXA/XBd0UelN7Zm0k3qDVAqjOdFB+UyPVYu7e1MbxW2NwXBdmm30TSBmL83YfK1sGX/TOB9j
7FeE3iCA5wbGldbf9rFMN5tiEnHFTFebxmiHzLImdCtwaeUUlXdnOZa+NkwZ7vzf1775eTHi0nfR
AgtdUEhZ1mc3vccDHuAal36Xe9P3BcIy3HlAYTpHVjTyfTsjOMfQ/OLpXvpSRJmJD2mEx9PE7vr6
bY+lbp8rS2y82acdUXBUtYi01dH1PfnTQr33+78L4xBdq5YW27xosbTlxP0kVZWe03a4++8/1frc
lecPZeavQw6FHeDpn4fBkRiYMoBuvcHw4B5zd2ZT2uMjzFvhr82pJmcuh84szas5PPeKiuvZRsl8
FuWkXXrbAzzqQ91TSky59Ughf5z6sX+i4YKaRb4Vh+U9gEduRmKbb2cLz60SS+iDNuL+wy5UgKQJ
dIJWsbo6Z4IJxnM9Er80N83/UXZmTXEj3Rb9RYrQmJJeax6hgAKMXxTgQfM869ffpSx/ptsd0R33
odWSqsBQSKnMc/ZeW0Xrb18crCe96eGl51OGJZD9HJ1ml4ksvP77ByInGn8b9mwqsSZCFtO18FT9
OexhCCZLeDSHY0HwIe67igrlXJny7GGP2UN5rVznaz30X2WBoHGiHdbmxxFg/kNkVdrBLtyfsjZL
SzPcD6CXYtP9lYfw6dRJsyhjOG3CNZRhUa4tJls7Y8TvRx2amfC8FlLmtZCjd+oWZ7W9kOdIOpuO
eNOt/VAW+jPXZWc8y92dn1UssN2cuOa5cyXHVL8d92EdGkcJZEMdRcvSD6cDtcGTmKuSKqwwlKbR
a2oP/ToEZPXvH6czz9v++DhtHNF4NZAI6eqflivPqxSDLB3lcDN9mI3q4fDQ0nUW5/VOmUceLTK+
QGfNL1NJzMBNrCdMK9mNhE6t6skpNgB3iqeASKn7gN51QGbzUzRveEYzoItXhajeU2HEh7yqkAtq
hNOtyDkBXD7zLDzy/xLqkWdfadsDcJxmYc5jNe/3pkF9jbPQ37T6cJBVuaqzrFX4VigK3sxZBxQG
9eMQZt6DVUffOyR5Gx4HFjCIwTsRhiFue9W8B0Go2FkxeHh0rKzFZyF2ZSn8fU1b22WeORF1lFVr
T3NfXHdITu0cYWfCYUSnFsLF9PxzP8ydX4P4P+Ts+audNWKtQTXapvNhaeakwGsEWsKxogvgOeNa
xxikzkgH30/8p/lItub5k/h3NSky68xoAafPDras1ZzjbXD99z80upF//KWRx6qaowGvMOx/xMAP
zIt68tyCI2/K9wyE02NHDo5qx+4Gd0W9cWZaFvKeyu2f1WjKXlmarFlzja9133wr8vFEtcpDcjpY
T7Ufp2s3IQhScXjejz1MBl/vSW3SVdZ/c1HjplEymcErsAdusmphafeMz+mVKmx+tLvosVC9p2S+
AeUGnHtw9iqgF7evbho937oweDY6AS/LCY3eZZg3fmz9KrpgVosWfjJSEJjZRgUrI+Bi1akKTP3W
hGkxYy+aqeY5OsUbJyjeySRIDhWLQ4xJJtNJX9+PSW3uStwAv9oNataHD5I/jsHmYnh9v80G66Mh
53EdOo23VCyFJUtoiOFMFvZG3v2taVxaQRDIEHrfE7UIjoNJ8jXmvvGBnJtb7nWuicPtEUSgOCSQ
uTOPIU45TgZeRsuAQKN2RGXHCgltWXJI5oVMkKOsIyrvLm/y7moHLgheXaVWWBjeK+qZpTcT+5Hq
sErWwUHp4xTinM2yg+fmgDB+xzF6WWgsqcseszJj7mAUWwRyW61B4JSpBYT+8W4E+vkypS4gxADm
AJw0/1VT1Gjro2dce00bPEZu8Z5PwyYwjfFro9TVqkH3NhLi+NIE2Sbse8G8a54iKK7HRTRfGVnl
4JSj4vHmZ4W5YxR/nWZv1RR51vLfL/Z/2v9cVUC5oMsC6sFmovD31aqehg71C4Si1eAmV2J2F2Fb
gFaLtPLM2kf/OjT8Zlpbxk858aabcmDAdeqQaLPBsdexXNw3XY16OwVjO3d0yB0wChDqnyCSOkYX
oKvzdM/MD0AQq1MjLUDIsODUdz3rAMBVkAGuCvqHb3Inb64d4LNHH1LH0s+16GLogYWVvtJ30uQx
Ozo6fGxbc/aVBaNp/MfKQfxjyHc1zBDInmyb///DZcucwC6nylaOuebusqL5gqIHEvMwqcFG62cj
qjzOarKwlVYd9kx3+pNom5cmDdpjHKJOlwOYD67oSD6qcTus5lfloeZs6c5rX1GKI8gQrntRifg4
De38/ACE9W5hUI4js3r1+kzZKpFXEszahztN8S1zpziZWOB1nhXFoBgqU2DjtvzuYl6IMCLHRVi+
9yPM1EeoztmXNE9anH82pd3BsPYRHuhlSzxcBxz1QengLRGWpLwnerkmydj7EfOFQeGRFj1q8SZT
nvC0GtixC3EqHQI6xJy9azRcFlOQUuvK6//vX8BEuqkj+Rckg8DdF/rfL0/hQSAhQm3ATGDyeKBF
cVe4Kbb2uM22bVNZG5/15DJOwqdxcsuLnmNRFP0ui2savlajPwwFd3BnWC95D16irYmUKeZDXU/H
nZ9OWB+KeJ/Xbvva9+qSD4wUDV+7MzpFvNmj3S8jQjMf5gzKLYbyimK35/3qr84rELy9zdL8GEtL
3AOwuFSodZ5/H8kZ7++joazfOt9vLmlUazvBnHAtHU64rErkVOlPn5Ss45BmwyZvDHHSaWvtAyRh
ex5Y5RkLIpT70sbZMqAcKmxS8EylzBd6LNCNpFhBo3H8D5m9nNf8dd7Dn8B0mERKnSXlrj9E0Vx3
ou3SiWi+3P0hPfdyI+NZ5d5IhL2LUj7MhG3umMX5njbunFjtHrsk6RYyKinV2lWJpeHraDvUuRvR
nLMuVE9JGXjkQTKwTTkO/E4hq4pkrZEouEH4x34q4ezg748zHa6eHrRr2VsyY+9lBD92JwlDtmW/
IO3CoJe7yYnSj6ABjCAlGEk+ckp/2eOnIA2HRysZ3FR+tEdd7xAGRqa68VmCpyzQXhpwNw8KgIjH
pioj5mxjRZgbGr5/H3K5cP+YX1iqypLMxn2jG9zcf/oW2sKZROqX1qbK7zNHn17dwFvaUngvw6cI
s1a2iB3LlUFM6V6SbQzXewucwbjPtcB4IZVtdLhdpdIIdWy9lpCVVPW3XpPUL50FeuDzfNAom7Gt
9kEl1KcOPvTG15kyEpaD2Zuswn1tEesjiqd2jhU24iRYhJnVnwLd7q5xjxOhTNNyK7A1QXEsMyII
cOFCtPEu5Kk7Z34JfMQM4zvXAOwZ0FzYVsgtmJtQb45oXV/0rNrw58+XSlMV+8AIu2tX0t8i++Be
/qsKysQlYUb6/nYoKCho2K4HtR0e7Yn5psysrcx9UFr5sXeLdOXNVwaEpeq2wX5Tn9IS/1xEe+YS
0Dxc5qx7HsG4ntyyPNSElgHbMW2IuX0+7XpMNKjqmaBLD6jheN2qLEa0dwnrCzp9FjZ4L0bEOZcm
Bz0OT4Z1C2XsU9KllAEF8S3fgkzuItS9cxJ63yTmqkvcC2rwep/W9jd5zcrXfx9FiengFIZLUwtf
pwzv94t2zsSiK6ovem0M7+te1++tatYFu7RyfKcQi77O4m0/ouxRghCUUqG9CYs6mklA3rb3bfVt
CEAGtP6X2cwFqbZncuI3JKbN4RWuh9skqPXybqTuv4NGFC3tor4YMsStS+gf47bYyfeGmrkMrdF/
rCKxV5p8PHhkQ6+kQGlIkyNrtfSZLsBjPSU4PY00fqv7Fzkvzl3ag96AOk/B8zifBlIV7ql+9mvh
FMauNFHfSqIcLB6CAxKDgqZBB8RztG2qF93rv99z5p8KJBpJKoI9LL+k9tBQ+kPG3IIzTEMxdnuL
KsGdHs3Q5MrZGqkRXExZmjW1Md7eFB6hERZrZYi+yHRVxWopeBBat4IpDStDEiIQ8DjYEOcMyJSo
i+NtmurdaFfDUFMTLb9pVsQaan5I+LpSnCJrZiH5JKDQsSMK1r1aHYlUt5qn1Wr5ui+udRxNj1Kk
MthpvyRBYtzJ6LyMxRDxZ+lmSAxu91TkrwWtzdmllx/C+VDrk0e7xmErhlL8lyTQ/HNRRNHEVO2Z
EeHorIP/FD1WkaZWSpJn+6FupihapLUlvn3KKAqes9DxSAMOpiihlhLE1xH0KJJkakN93ttPVjgp
S39i2NIalkNZ1Wn3Bs0oau80wOlIO+shblpMw/5L2mvlrm2tjzzUKmMl+97ynBs6H3ah/LzhaW79
vmxMDXx5eX8iIuWPJRK8iEWda/YjWbVfTJyOPNiB9yBIwzyaV8NZCayroSjjTqpBkkaB8oHlZt1m
jrfRgsLeNqTbYhcFOtvG6oMchdQwv6M7ln4hLS5Y+0oMMqmOSxhUIRyr2JzWmpU0a93UikeXBohs
RKP9cLu4OUPleiH2K9lNaW0e9JZkwN91lbFos19zu1bsaLbxUXqe8gE2tULPhC5IqEh1USesGcd5
VAawok5yY9hRtLldgeRAiy0DOtchAMz4lP3eBH255qPFy1iIBNxhqbwbA6FskoHmY2w6JYN/EwaF
w0jNVfegbdesoGYDl9U9lrnqXrLuwwf1+yDbFJWHa7ZpnEOXK+kdRkl3EyCmWlA0U48Zzy9ZhVXg
OB7U2p6nLRRlK9wvK7chKYp0iBAXXK/QJ4iikzVFz7c74naj1Zr/gjOg2uoabR5fDVjRzhuJ0Kd/
Rk2fuo+wpq0k68vXhvn9SIvchYYI+owb/S8vBkN7ZCETneRbmV47//F8/wdCEDaPzVCGK8TEmWL9
yQ0BKhMTF6E2e1cxO3B1xbTs89HVIEuxypT9MXzOW9kxG8AfPBTJPPKI6XnaGc0UbH3Hj65+MLtf
cwMqLiv2vk6mh5Z6FWR/2oQt7LpdjNzvYheav/L8sv5CE/45zUw4HNFz6033Ye7t5X0jBRFyT/TT
enR1Hvqxjt1Zs4s3L34os/I/PgLNneflf500oo52LdwihgmhwqUs+/d5O5OaKB7hVOxvnpBCF0/8
UlT1fK1/c+uAWlcyenci0n6JvUcWJN5CU+JwaxunAa7qA1En0xmX74ngg3BbN8AOvaLXl8yC2ruu
KueHIZ+KUmpPEFTDVxXCyZop+qIgiRFOXN1rgI+T8NjXBuKa1IjveYTiF55fxrRM1KavaAfZIp3p
mgMqhipRoocpGKuVm9TJHcAdsZm87i1Ec7fy5RreMo5DGIfPLdlAI1jsamFnwXSqxmNlif6qJq+5
SLR7h04toqKYnppbtiu7sduDheaHQQSNi5S8kAr36Ft9uGR0dE5YDu2t3At+75FWFLMsNh6lXlIu
qOsIFUhcROWy1PRb27W3q3pHtDVyhPZ7pQvEhIk6EIyGWJUpZOhs467CDeb+pLLFPe1WlbfCe10v
ZUklkMNg5J1YfNhbNbaKhZwODYMznVT33U3UH2onIHfaibFRlelebRWx9oPKu+1ByPVQn1libegF
YV0Y/EkNFesAItC92c7ZRbIj8z/nGinEwAMmngF+P+AaRn2pp8U8rK3L2Uee2kpG2Jh+vFkqLISR
BxD6VGhUAn3Id4MOggq3n/W4Tux/uPxwF6VRklUJO/7scUVqRxlhG7Su+4yYLVsGlJqPg247HxpP
2rPZ2/4+dPVw7aBkX9/8JpGZGoja0flw+Ybfxuib7iCI6svpp9aYFKqb1l52ulvf+6kboS8Yk4fb
jxhbJZgsWgT8EnHZbaRVSemr4ZR5L0ofpYi09XrRZaBcR39oAVjk472lNevPViqsnWWPB+QYVxt5
FjbeezHU8VGmc5PFs0MObi6cibFuFtOhOeL319Cl+u0Wl8p4/NzAkQb8otsDAYaddqA3iDdlQO16
VEaadv8+u7L+OTlw6axqdJhsjW6T8ecasaXaS/B4Ehys0YbDZglWB9NMZ1UJmFk7wIvWPgDRS83K
Zxm19VIOR67hFwsg1sWWenKxmVQbuPNsKrp9kkRCxEsIVM3KSHMvn4NFsqM87riZbyVO3w+1jW0U
5TKJLRItrWm4oWjKJHKWU8rzJm0LQPEUp+XGEh8FIXxUwFuy4KJeO+LAHpjhxwD/9VMzutN1JNBo
4ea+8sMqz0qTGSetS8ylzFCoEv9XhoJhN7RTI/qqcWfj6g1mZVG3ls0IOzC+Qfqpn8Wof82wFx5k
71d2gQsaqzsLIrDrucuRG/zs2MI4RCgK4H+3FC/zZniPsm6T5oP3w026SyaUzN7B665OvudaeMJD
SvLM9+hG93MeIvXTBnjFtp7yYCXfMmlQqPUCbajs7kQjrRgN14LoAFh1NeRmYgt3IEH2jup1r4Qi
/si5cr94871U2OHty8am0k8ijgriuAYTHZgd3kQPUutQpC+jZwUX2WxwVNFsJgvRdCdgWM8CBqeK
6zP5VeebBAhfOav1uywNM8rQ9BN6zXyTdwo+G2spRrFnxKhJtetqzJTNc2G2AyFev07fJu2xqoDX
WJS+Zr4E5P9tVHcc1lafEerKbE5O6bLSMqhkzR4i08q9pTWzpKRoybDqrULJZJXFJoZnlhzb/uPX
o8dd9GMx0nSg/RCTaFNnVb/DByMuUZ4thyoe7yIzjlcMoR187zG688qaZ9bQTcGy7PT5tg+LeuFP
GMZnUJREzqK+RxZmL1kLOAdH6te7ERLA7Y4MPG5oSSWI3HGRJor7FOimedZR4/nUBFdmaXUbcw7P
mGq0wV7+jLDtKsUJTqkX90kWXTGPddjIsWd2uWPMwKv8JGBfLjVgkt1KHcyu3UR0a9Cl2B9GlQ3P
2ejkG3dSwkMaae0Wl5LxXLZ1BOWvtHaubaNvsZZD3OaPpMIqGA9V46PHNunqiMIjpVPWRLmjnWuV
Yh/VIeKX+TOuLITmmlq6H5q7maaaefbc1Zu/n6n59Ufud3uyn8317eGcxgIqkpgKQiwXvWOz9AtM
e+XmXnTyRsv9cNw037ezg6XJg/s20OIlTTVwYYhTpRTIL9WNUzOquWpZ7RWKCtWMYZM/TJbULiCd
qdyUWXzXwlw99HM7kUkYBV0mJEklolNOhWpnzqooG9MBfjm33aFt0Pa54qzt+ejzbQpOroWl591B
EZFx6Vz/ZLFIJuon+JHX2QJDCepXajuLoaaYIZ82bp45Z0mREnZ1Iem3YQpPAhwEsIs2G/biSSGC
HBPiqsBW/DE2BxM+KeuHKNq7futsay9n0mDW6b7D0LPSsuhb4SjRtepsjpRxLdUQ7SzJaX3sngRX
HO12IpbXh6kChidfjjJULIqqHwVy4Bnk7qNVgmDphXcdQwEtKlaZmig3OVkf+z7ydlgIKLD0XFDb
YqQAX0cAPGqFn9rWGqQYM+IJ5fX25qHsiiTfyZ8j6U1CG7phBqN5lBmwakp/CEZ1CiqzAEJl0b3S
EFK/3L42ijxyF+kaSVWGU9n5oWzLt7hwmzM4oFiz/G2g437cZ/MPl6mkMCqR1bxkZv0Be3HvZ2n7
Mur1/07LN/TGTsnt6PH29n4on+iCn0SU3lkz61RuyCtMl5VXkpxs5Funaqwd1wBImtrf2q3RrJOu
+t5GdC2TliIr1/Kj6r9JnbPM12J80hbcFcaqa6hiSCHtYOiIQ+w8297axG0Qxus+ybVDRCNxjcCs
eEwQFle5262Kwtc2spvppyVKLju9hY7lQS2WQ2K369q4n7S+ea8i66s2Nt1VV0oe+ALVlWOFZPA2
mPNNbDc1VrBNH/fV+uYxJqhwqdSYaYx42t3MPmMynmQ+LDQyi4IhlYjgZYiQP0VhuiUcJz2Gjhrw
90pBc0RNBSVuJKF1GOjoBVWzkgBPP/guQX8NhmCYA9l4GgnounlU6O0OW1OjfD2qOjPEzBh2o4/M
2ypauOGWGSwtpcFyYKBATXCTzGkdkONPVmPmxyTIn3wUPiW5UoQ0onRPhChWatSZP1ySC8/aHNnS
3dtRK/bePAMK7Ho40qJ5aUnwXSSdO361Q3RwwsQ28ilREHXnnW6fwS1HQ4i2Qjs6tyVx5pGqDJso
jnU81Hbu76BJ/2w1PT7IFRrWNv7IDoYzIOtbaXiSG9MgF02ea2cJvd2Gd6y101scgE3Q7w1aCqF3
3FO2iZZ0w0skmriRxKhU+wpvKGZaaxfjhH0zo4Asg6r6Oe8YGnMXiaYjMUvdGrnjcIVN6Mymwob4
D2OQexvrdB49J26gLLKZa6Ol2Do8hVAIN1ZfXAqLTuiL74VdvI/Yw49D4Gb5PSjrcpGpIl3JLCq5
l5X+lzxVHxnXp6NpzpIGCK5flaBfWvq1mErAhpVbLJJBbFl7dzsnF81Bo4uytWEiRcvRLE/kb7ob
xwuY+xtOfQ/DxmSy4WlHBTT9qjCMZd7Y1rNSG+2Z5GhzYU+Yvm7N645Y62Nd8YP/x0IUdv/frays
xB3XVJmFO67Kf6zK/74SNRDt+T3GvDOUlo1ZRBEQ+7A4NH1VHLp5Iw8/N/KcEwpGzbSvlv7IXHsR
gXE5aNls/Ye0/NeTZuvnh4ktstp59y/vl8dyU+bWfWv140Z+n8/zk21khykaACt+vjJV9f/+xds3
y1oR7UM9Xeh6UTI2mqQMzZsmDIgCbIyM6dB83M3H8qQ8nHLGQBQ5S2xm2SEcp+yQ/N4bCPtd6mUD
uPz3OfkWpMj865/v/uOL/ziU75PnPr+NT/8T4Wux7xVRHpRy/LUZYAAvMt1kkQfZ/IB9FQ5cV9kx
7R52AcmwakiUkuxUufuXNzSkH21VL9q2uKX4rOY3WSool3U8/1qT9gqNfJ8K/eTaNG28wPnB5YAT
pzOtFew6oBF7s0rurZB8QqaX90lEQ6gJih+jY8JptMZtyp1lhVfLKVZ5Ft6nuqUu6oj1nuGHJzXu
fqhMl8PMBYuO1SYt27UpvGPdOOlmzJWC0aSsF1VEt0ipMfTGQBzsGJ2pXa+Mhiy8wc5OVW+uu5IW
rDrl8GJxCtvYXOIxJ0x9Ct9IO13FOV0hJhGgHV4cPLw0PZpgWaTaU5409IkU+vMBQ6te6isDRMyg
lPbKyenA5lV0qrXxmNgfcDfDjaen68TsPrIm+1pVcUFP48GPOxSak3vQI5g8bvdAyABm1YHePH6B
cvC/ktwark2HHG+1ixde12kLcjyuaUaxTxzN1spXY+VRJ9m7r8IifyTwynOdd3vPhVTiLKvQeomb
/AfwrkNon2yb+wKYyhWy9gJm9bVykCyNQZatuj66UD4+FUk0LHhqHiNtqYTKD5M5jEEyyKpLg+cs
edDnjrW1y2lHtelTDLjgEDfmEzpX0nt8iqGT9UOU4yNBpQet9S9mHK1tlUBQm0AUQiK3JdGxS9PM
142qL1yPwBM+VoVxlTzoZRQI3Hp1v+8pbWSUP1ql9Be12T2aAa3HfJq+hriYYL2G5Snz1aVbkb1M
WscusodN6lVfm5yINDWdtlaL2bHSymUzebuxzANM4363MjXElKViw0ohHqtyL9yXKlemrQGa6zcq
eT4ITbthoTYa9mZ4yO92ppOamV/aATSYT9LBkCQfpheJlRXZmxSXOL3OQ+q0SA0CSGdN35AiUX4D
osGQGz96UfjkBP4aacMDCPsB1fgVcct3s9Duzepdj91dHB9V2vjkk4kXx8Yol5X7lqIIOQZmtph0
7cWekxSCDi28UbyYff7RTaANTGNALWqR1XANe6xyStkuqy7fGNjusVyGK6BUADeNlhyNOh2WURzu
ww4rnB3+AD1lcVnb3vDGIllf81h5qqzhMcq0d7/U3yDxUMVxllmvvpleSIGl0VH2o/xded344qR5
uVDrKV45YU5jVl92OeBCAtLf8gw+IMiB1egGECPEAUlORicvvEO9QH5N85aHNPRaxJ4RPyIRYJgp
3B+ZUn03B5dZVjrW03J0C4QDlKTtwocQ0qdZQT3Dyw/Ao3bKoIxb6o3lAVlecRgBEydz/fHXsduh
gcrnddY8NsmNHBvl+CT3Pl+Q46U85MmuzfblfIF0FMf7vPE1hyFRjoPypNzIsRD/PqpxefyX3cgG
PsfybBcKdxxNjP1ddpCbwO0Fl3ICZIeKDhUZLc0O2vzIkXvyPX8e/n7L7dX5UO6lt+/QjMMCSVe6
kj/+5y+SpT3/wOeveHsufJ5M68D79ToWcH4L+bnI939+TA3QxEU6+P46D9HaLYz5XyfwL709K+Te
5zl5aPMj4ML8/R758u2rP9/eZtaHiUF0XdR0+o5ifkwjEVB/7cqHsIcYjzAmzHe9buo7q2ry29My
mMLOK2CReB7D/4D5VGFIC+b5QNCNacOYyLeTx34Tv8KcpM7mWtXCrMl7gtJsPmjqzE1PMTjr6HFX
cpkUw/z6BZqshOKwPN63YOLPxVz/bH27gRcfMtKNPsNf1RQ7gBYhRhoxbKainna+OXZLf8b1eGWv
PQKXNS3DepJn0IsYjCZJfJDnRPlVhcd/Z4Uugakh5NGZwikbPqEOiD/w8nadjml8Gm3cufRo9gTM
jzULDEdslSCC1U+dnbRXf6IDmSQHw6QNKLVGYVMSpzCO5V7Mq6q0Q8GO5fRJUAckfdQnEmEWrjGd
D5vhOQHZ/OwPy+ApYinHpfyc+5p15yHGXAgn+aUxlGpDuZHnXEBPpH/wcZVGzYAz+dotDuzWWBW1
efL7V0i5Rg07YlcWfrpPU9E9QdPwDm5rQHIoUOUvnVA7lgEU5wGcDsF70U9ToSYbRQTi8XhwD3Bo
akwubvzO09Gu/O5DsaN65ZCYjfvZbe+LCcEqJvmFkcXuNW1r9a4w3Sd5pCpp+NRTbpNHtw22bUJW
3QfV7t0rtJz3XK/FKTLvVWu0ronrkOFYOyrIYsW6NmiRgKeS3dzNh3h8gSbHlbWUhwi9tFPQZvNi
T9+QqURA7WQ0D5YfbcyuSbtlCOIDx7f5KL+bcKo3zdOts/ynpkB8r4IA5/EYPCimzh+3IMeDBxqb
XAlbEhYTH7pn99Ufaut93pkS23qnk/01p1X4PrGD/XR4y2Z1RAqIMolCcV9GJBBjDDduiy9zlknI
F+r5BbM1dk2uHBph43PPPAF9N9ROLRKbk0xegRJxHA21ueTRpacj8xIWQXrRJ+1FUq06IIL7UVWi
mQa/aCfWfoNtGBfbGSbaKPRBEEiZF3mu0wv7ADTqRR61abYCx51focHeaVqoPDDdsB8BBR8AOWSP
YQklS0zmHYER+qEbyJS+oRE4ZcNq2/UBM4ihDb9SYhxeQx7rqw6JzT1FJSJvbdxLNk94irbtqUzi
CGs1+dCebk5oI4m6TETmPqXzpUoBz77nd7u67tRoKyyWaJNs/mqgmII7YZUpgowwCfhJRLjxHVPc
Dt3OCqBtGgcL+Pc58FplXWokFgdtQwJ7W2ivZk0Fu/ZcZdtjygJHhizOpNHzPiFfoHxt+g+tbakn
OCqEycwvFFp4pBruPttmlu0q3EAYbJHrRJZFXaH1j2OEsFah1XU11YDrPe3v8r62rllja9dxI1+p
Uzfbd+OceeEM9xpT0rsmFu21cPVm2St2vJc5Nm6Es24IBoRKQxnsUj3zqXkW8B2S6dfGc91w7xg8
oOfz1CkAtGbiweoCcR4Qfd3o2cCoogUzIQgQUyXOwjBAodvcerel/ODUd5Jx005uvO89z10wSA4b
N87izcDYfJabtk/eKrt0oUGVv07J8zVl98Xkd+m6IkUQK1tMN4j5XrUY4V+eOtF9VSet2UGfwH7o
KI12DvtXiX02m3Jf10771LlozXosaOeOWvBjbblXVrniLRGju6pQ0BzUIBhfW8SgDJ/2W6PWzZbr
MWJy1zzmpBYvrKEpnnRHAWSWZ9RIK9s83Eoqfh0mu1yCvkwftVJvoxdvsmFLH7k8f+4ZavvXc1bS
o6Juag2PMibHlQEt9pg23bjK24JaQe6dGxHTyQth9TcYGBAX9BiTqzZdmHqirP4IC1SN/wUI5vgZ
aMjM/HeXNl4bqMNFbkaraM6OMW0a2j2Xzo/Frg+FwYwy5ZPT2+waenG3rhrPPEP9G/c8iNXd5BjK
HQmc1oraIL1gc9rr3BpXQIg4JuIYPft8SDsgpnjiNEt0/92VCodKbP2cmu5643j7XKmwE8mQiIei
FuVd2WHbk593kMJ4SVVwTqkR6o9eUDN35e8QCWC7NDKWYgosqlhlf8zDpN4E9eg9mejRiK5Oi6Ph
YnOYsEqOjeo8AZseoPrqEEWGsHxDugUVG3/rXi2TJ30M0w2wkPALvYNy0RdDeSe60X9pWOMU6hB+
McK6PBJ4Mit7ivJRUaZ3gpwfNa0V311Ph1I1lV+mTldWAt/nhIoVQ3Pt0LJxs2+mqPvtZ4FbHoZW
/lOekpsJ//7uBi6Kaigd/KAkD4sDooHkIZwPjJFkKAtYj3zJDRkaA9cZtyqsSqLmdGrL4XCSur0+
BjqXlk+yWtf/iEwgcbaXuKcoJvVWc6uV3vvl1YwbwcoyJ2kHsJ2RCrP8cJy22PtjeycEggR30Jdo
8YZvCisttO9uzTow/2hojKK3x5QU9j9QFtPSKvOW7hvWVCsz7eM4ceH65NgnvV1aByuN73slKvZl
+hKouYjPbR/QyhHUUxe4YlpA/zNBy8rGS6jn8b2W01+tOiwUCB2cUDHWqpaMO7svKC+7VACjonyl
urmrrYg1bqB/p2UTX5y8LC6Vc5FmXxKJiZqadEVsAZur7Y/Yi70rPR6il0HzP0jcud8aH209NaTA
J+arWobKsmKSdEBzhNRlIkmqm7YxVtxD/xs+NhhTeI/8wUqHZG1b5EJLteXoTPqqthEySY1kGA+Q
L6ZmRKGDFrOvcB3jMmDuhAluCRMuf2+qaSXt1MInZT7zB/UaEWQChUjU8HtGVA9ZAzVJcTZiZnN3
SdusuN6yvTkfulH67qFdv4/jVr0LhPsW6cHBBEh59mcntXSAzads6pPnoLV8pL3VTCFX3HGJmEo7
TYmjnqChM0OpKe8gyHwHvbEZ+osIUvMyCWFczHlP77M3rYkADv4+Xxpuu6KZ5i5LJeyVJy+zHmRK
reITfmHq05tddog0UR+xmodgFnWQZsZE9T7G/GczWfaXOZJE9tqMgfsKBpm1kofUk/e6GWQHeSQ3
KU+JxYBIej2ipyo87CNL6hn6dsAfyWKV63rsqfykQlgnntf5K1k9q1GtkitUd2LkywqKUtqOqNxC
g+Bz8HNMFSrMyxQ3Ipv0Zn2AiqwX2gn8Y3Ytkg6i7v8RdmZLjirZtv2X+44Z4LSvAvVS9E1GvGC5
s6Hve77+DFxxK3ftU3bqBQOkyIyQAHdfa84xy8g5tKObvzQaGSCKAJVoTd2u0ZT8HckYsTGlpT4R
LTCeylIdtgQVZm9KoxyblWNmLgvAR4DNt55srouLjQ2GNoVZtH5ZrejoNHP9SSNmKslxt4QTPp5o
3VvWc3/2wrFdyAf7/++jxEH5MTn84w2lNYLcm4qTOxr0x21YSLqaN36CiOUarRu5h3XJvpbKZ5kR
nBXjkPJqVbiszgdmgXzLfIxVORzQkX1fRV5XhBv5S4KFdFsPk7qTh5PIcmwEVMbNZDTu5YbnzXfV
EOrfTmkU7u4d9NDrm2xo7yTXV86e7M/cGzRshrKVRmeme0qsk5Uo4TFyFddrQ9Gc7KYgVkNp9DuL
ZPetFVQ2ls6VVhqM1ketTS+1G6q/XYhxLpmclZU+DonbPJSKdpXLl38dCbMTr/Qc7F1oUEjQdXOj
YpspvcAm/TFLtHknFYCpq8WP66tyVSRXStVEZot8hzwn31G0rM+VrPGg96ZHuWaA8nnRWQM/yDWD
LuDQTRW8T/liGnPP0y5cDvLVrIHyWYd0lViStvtibFWX4ufSfYbWTABJAzNXOpTaqrH2lWHgQl0N
S3lWNL5VtdlRrTrnalakHPdxdACFQyIXEK0tX0N/KXGlX1V3ZGqATPXTaBBTW7HDUojBWk2zaYM2
vnxy85wyszJbeyY42nM/6izIaSz+dNv4YMzQ9c2AqQAck8rj9xJP3GnKNu2hnuujjZ1sCPRDQsXo
jnPltq8M/p44cQHTFcrVTuv7JuyX46wNxJq69OD8OHIUT77aZb9BDZX8CfN8VzvFfGcGpgslrSx3
SxbX1Pt6d7orFrfZcW+yCOnq+Mjjf7cM1Xxuq/BrI1Ci0BZJxIQtx4RZnhfn0I2cyzKOF1uy2+Rh
Qft2EbM/oD/wWmbPHtZakFRGp9vX2y5ZA2SRbvom7i5NV0fThtzJ8io3THbKK3Lp0bd7xMDxEHpz
ZCj3MtKX0pa2NZc02sqYX9GpBNus7IFmaYzHoSB0aun01zAXxuO8Jtxq3w06wB2Jhl/dsgGUXNfa
/W7QoyeFifa9VKKrRvKUt+Q6LqtFYnVOjKryKF+XuvSJd7vru5NI8eqxN18s5doaioq5ZFnuWJiS
1zEusMGMwSSDyXjvS6M8iLXjT7PbHH1NR2OUydmm3hX3WdZubzDa9YYsJ8vc2X1D40XQ7ybwBhYY
chxw6T9zo7evjZVVmxivvY/tCUG1Wos3U0brxQqZsZFxbaSnBgcuC8Vkm9nKoQ7ISsVFmz0T0Hc0
V8ZAXCzdabKUj3DRXxWNekU5f4IN5wJU03xHGFP3JH8DjUskz6qO3GxNnO2y+6W7gbIVltXc2Eh5
NX8dRs1nqlYF5BNjfgzbs/x5uYGGXHu3OFQnd32UNkzSwnIS+87J6o1UjssEwQKSxjFqy2+lGXbo
8a8qg9SS1AVBppP24lT2+KiY9RaAlEYN3m628pS9pNpLq+QFQBAkVHqNJ6MqEb80Y0t5MK1MG86X
6m6R8T3Bx8q3c1PnF9OcnWsPYdgPeWR+r4vCU8I8+emEhbrpW2hFYR7ru6JkRU6cGiUvPS0eqjW0
0WrwaPfj9Q+uS+7R7B22Ba51r6i7e5406c9/26EgkN3OjAB8AjUcDsrMhaTXQjlI1BSrK3Jka0U5
JNlAVEtR/7bWG1ZuevKI6B53O1Xer/JcJ5z5rmpabF6lcq/ZBoEw65rCGrX5IaTscQ7M9vF2akiL
o8Y0oN3hy2ebFbf17eAFmW6cI2dJv9F2rleJeYek9syC30ANiP5liLJ6T5glGt0lLs5TUon3nJ5S
P5ol/Ix6pjSmkPaQRvCwpxipvZIBc0JIEu90N++36IIE6MAMq55tgLzPXWjOY/iBMDDc3q5gKNuH
yiRdS8qKVCS7R3lYz0V51+qsDNbm8ZI7DWKTxvLLFaj55xwW5Wsv0kfDKeFC4ebVtNoFOdgQZ28n
Oq2n5BzChd9IPV3jrPYWKfdVkwkxi6b/iKVyIu2n+Vi5ZvIEMMK6s5VpZy1Z+iRPLYXKABpNiZfQ
od+k2N/PPXY3bDPzX45ijrejFEPtLmeW59/oNIWjnvRqqTakz6N0TZvhJAHeAQvrczRVT/P6C38V
Oaea6b2WWMoZpDoBoEAB5EaSAagNPNDjXs5tPBxuWBBt0kzwlm7p163SH5mDV+9pGH5kCTxVUPnT
25CC+0zEYYZ+upHDf9TXvxCBFWd5NGR5Qrc73ilPg9Mt3xsdpn82R8PZaJLkaajGaCNfKNu024hq
MB4SAwqYgfBhK3Wxf1IG5aG7CBaorMp3wiY0rzebw0hc8UfRNl60RnfMilr6uqsMl3hosru2H4kk
GGgkWHRLjMH42vtzbqxIke9mC6ibHT3ZJFzvmqUKLwQKp2d9RJOC6Fl5yOGGETCcL6dKbRTfsBWv
XBfxup0EUJHT6Kg1bvwYZbChEZBumjmxH6xyUa56SXNeigPykggDdS42jmFkvqzAWXKepuYujRSz
UA4LTXxDJbACcbPN3DgvrywtAErBD9jC9kx3uRvDpR9sRkozHn4hMGQkhpFnCvDHS2Ce41r72vw5
rO1+ODFyoDvdCDh3hjHX3wnb/SF3nCH8206NBTmlWqSBl78n0rmb8EwUoCa560Ln5VbxEb0bXVwq
ALtxSNUjUS758Xbvm3ER3lGgI8ixKcctHIfqDiABwSbUyWkjwanLyaWdGhQorNF80xnfMt1aszdU
/bUaQ3fb4Pu/DQLFehhB/dtZ2dWG//+hiQZLfxn8mrvwMOdL8OlYyoL/K/ThMNkPoWIVh1Q3i6Me
lsN9rzjEVrdZzIIcAEqoCHJs1xKq3FNCY/pgSVogQmcPWwf8a2pIHmG9JGG7qJVns5uIyEEoaZHS
6pXLWJ+7NRgrecybcHxyh9m6pW/HUVVt0kHXgLyp6bUJWD6qbv6ECYnJKTo1XDiiyo5SahS1sUmD
Y3nu1QYgdUA5UTNH+tllzPQrcZTHUPfkO9N+vSB17T7HPP8VzHO7PXOtOEb9gI5t1YULRTPOE3YS
d0mcs7rOmdTOHS55giN/I4/zTkFOpbC0msLi6+UqtF8wEAxHsWK5JcsSDvKwVPcEr83bWAnsY0p2
lFTUhrXJQmZZqFT2EbUxbi5JDFnq0d1lI4smabV1cgGjYeypM+G9yGNGI12Ge9grOSwLMJHqBgtm
l9nv2C0/S2St972dRGRyaP1hWhgEu5ZbdalJLzaVftrKUVDKkpsV/K+ZJuWRtfLUmwQLM6/5LtC/
e0RMh/dqZownVxGfzKJ0r1Wj7G6c8RH9p70y0//+avk9MlBa3rKipnqMTxE9WZYpGjn2tAr8aemu
ep7Zd3JRSA/zVRVxdp/FDXcrKQRbInpCf+kz/b6LnfhIIbwlQy7THsqwJ4JJfwrtOH11qmL05F5h
Nmuiw7Jcl6G7xutif7RjPr58Xjy57JcFAHkO/9qhiX/Uq8GcKIP2HLtatBH5wMMnAdS6uFa7J4Nh
ORp6mD1QB+i9Fr/vtluUdFvbAWUkxZPkQWNVgE3Z5H4V8A5yuJMxuA0LwYPTVYS8r+NgZaAdvoFv
M7hU3mTGv/kfp72U1zq6Vh3USmjHccUrGrGVe0bTIgiVoEV5UkX3MAfjKe9gpsj/vWlmwNAiVJgD
4U3NemBEVWfRC+K3kpso6/Y8/Yisw1Jw6WrHOgx2C8EoIZXJutE3jOS5C2MwRiuFg1pHezBDzO+k
utM8Ixx8T9yP9VyrcGiHcShgl+bNoR/UADgsRgtmvQMe3XGj9pTOgvzVLRfrnigh+wg6ON9PkWE9
04bwh0q8SBXXQrAWC8HiL1MzZi/PoswrqBQRmcA4WZSifpd7MTOM93HgeYm2mSzTZgi3kkHq8rN3
A0hrR6retLY1rzeBIleTc1iyvPOzNarL4KJOAlf7GK2pwWxeDjtt1rc3Y2TdRdZ2bMSTKOh0THUb
bRVdsb8RX38iwqr5iTf5hxPX4SuMX3vn1Kly7K24eOhtvfJ6hHI/bGSp1UxozErKp180omPPum9y
b9RBDCEpvJNTHTPFNNJRKfLmJc0voEDnjc0/iX4rS6n6wV8ujTE6I/F9Untb2cVG1r/VqnVfCZdM
nwW8hmGCeZ6diG7Nyt8GqjJdozo5ZqQPgBQHzkf1rfno+4dG8lym3NwpixIe5GnN/I+nx/7BoWhE
akD5MmRN/JSqm476VOYxjKAgsCgqWUQ8T4sSPbpDAsRPU02vNnvlrdEMZZszpdzLw6pg1jX09XA2
w2JNuYwe+sBmYhLk1s8MBUaKOOy7kZmORy06vR+cuoPiN4pdYjvqy5/36jnhcgRUYtbRaTZTq725
RgozaHfUlXS/4POg30jTx83JjV+yytm4MWMcurTB+wNaiuaEYEzzvKz9D1Cj7aW+dUaWOT42xXAn
J44gY8Sp0CIy1tt6wPyNeWo75QZ9FCEpv+7MqnG03ep809v3eeO5ozOcw5kxs0aHc5IDcSPwLi0Z
eouJMDTVVqxPzDRPqK/d18CIqn2G6PmQ6WFFP43252ROgZ8vk44JWusfKG1s5CT2NpN1l/bYJwS1
ykPTNCHBp6G6i6SXERlXvk0SakDpLMKPKKouFCSm52pEFTTYKgRpPCwfWaFXfs8C7+RGpfXNfnAT
MzsVPUsgNdfHJ3i/noIjY/DwiG21dFaJmaCha+gdthFygi/t2sEFw6OjlemFZ5fJbwmxkhv5UZsu
b53V6O62piCQ9bMWusL0AbRrmiunv41aadISxEa+jUk0zoHeFxZ9o+z2TNuR9qyH8dodjnXntzwK
J4JnJ2O6a3OBvxI+wfZ219cCD7yet58JrBZ/ztFE1ST6PNRWYD9AIJhM48GcFvu26SzztbKt+Pzn
VN4t59SEDi3U9GfDc321JxZLq8PFtoZtN4Usl+Io8t3crHadtt4J+MzoEom1r70udRQYGee+7T9Q
wlJkzJbxKheJrROQK5Mpw1XKqJnufb36533yLW1Wjbe3yBdgg2DCEbV95wjqMs7QTzdB9ZhM6WOB
EELOZMqKAN+vGHc7mfaJ+T6VXUc3vazxCCbN77jJH+aKlndSkahX2o363mWIuRZtsp7nKTOhcGGU
d4qEUNGqKDH6Y8hyImTttz7U1KnkRKwlFr+y52trWsNpIj5lI6w1stmcNRQ6eubLuWauzABPLXyz
qpk/N8HsydlLZk7Fs57OaAhNJpertLYriHBqIlvfVmsRhDqzIGgFlNNmXIJHo05DuAO8oNumdXLr
Mrz9S7Yyfh0Co+ue+yb13H+dkj8g3/Hn58Oo4PHqEsvtFqZ5psOf77leXsm0RNouz+lW3+9hFJYb
JNHRE3Pu1xqI5EdNC3874hS6cQMyGptiGn3oK/13VNrFJnBXfnawtIfOGMND2djimQgOxD5Wav2o
hubcGmH0bZoxKU4iyc7KGO4Hyxn3lk5wxDLDasLVkP9w1DUKxVW+RSF9EIjC/Q5fAQF4DE8YndZs
C5lyQUCPs+kIninHiaxFazxJokHdJplPqFBwKnWte48VJt+SioAGhA5lMhwyZY1yyTa3ikJyQqA1
PIdC8l+Mx6AzxDuCvfSojda6+ClWKT5qgVuZo6/ggDMaHeRXHK6H8WDsSZ9hJrnKY7qStnUauSd5
JDekwfYeftTyq3whLIG5KNOqd9ucfYNGjp/pCwN0TSUANOwvbbUniTQS9KGdX+oYzWdTzH/JUuZ/
LGrKV8zIvtMamxi2eG02c4uLdQPXnIlfZ+zlqT/PAhY3vtVrFTklPB7UDgQGQDCUf2Pi7ONQU4+u
jb6j5tL2Q9GO3yB/HfPptyFG5U3U03AyynTx5GGt5NWuJ2xoJw+ZsFUe0g3zgJa73UArBsURpLeM
3sgiLcvUEt3P4eHBLKpeANdPl2DR2ydNb7SrTTJj56IAIsbw1KwrOSWr9UM6up0XzFFwgSL7JgX5
qRHPG/I2rUNk4vf24vVYivZVJ5w3xTyfcWE3N72+NENI+ChE6L+dN3TlKuDeIvBColEOkM9yx3iT
R1KhQVeBdKCbgKPbU0UYrlLYIc/EtWP4vU3npHYHmkdp3HpxLgIWSojiwRaqIFjcrwRqvKUF0ajG
78yeeq8kUvIViWnvuQxCtz15rkvaI/rQCnFkTV0IjuN+4e87WQYF9bDN4AKAcHiB+dVtUqVyfuiY
pmwDu2Fvi3vICdMHKsHFU1J73Do6YOTEUKY7VF4o+yBvfFgVBs54NJuzpo7mGxl8G2Pn6itJ00gJ
brIri8C31d4nHBUzvm76Lg44oHxME3lWzHfkeVY6EvIAAFa5nOQ5uWmDvLkLoJ8pRIuKggp4pll4
MFImeXdBl/hzJKaHKCTCywmj6SRm48cM2/W5A0x5ousptqHGeotAhYSvdBMrET5vxzV5fgieiPmi
mmd53HdjvguVWuwrFg53eQqNz4b2Bok9XEhU5PDPC/HKJ+eL+BG1y+xZ2Vw8yAmo3FQ9SmSdGVlW
hcjxmO6XwRISDNVX50oTXrjCCEYR9peRDAR55HYMg1kC0kmOeGEdHI3YpZ0qr0PFVI4oDDofY2kE
dmj1DP9ZYso9py+oe+nEtMjDCKF5p+TBqUFcESxae5GF5Vt1eewXPyYAATQCWGM3Bb1O++NSEIT2
RkkPSkAytnvTLCrvRvDtouHQIERk7NGo9gmXIO68m4K7DPTybdPmabaLQnX1PK011XYQuzaKh6eR
Rov/n/bKOsgQDk3al2/MJRpg39XFK4WKtc4dR2hnHkLXQcvDTiI6UISa+tBOIY3f0LKP84r/y6bx
PdJ7pBbrkV0gLYmxLcqjydZ/uf0w7+K4Ni7EKqk3kt9s25+t3VRPogmNC8k+Knp+6i23NXqd21A8
ugFShlsp9qnR9I2c2WZmRL5wNhENFCU7Ubb2wdZS5x2kxC0mOl/Pa+t5kL9aZhp38gMfhNX6VT+b
vqznRxYV4a/OR03Ao/wQayP4q5kU6+tzlp9uNwRiW6hNh713+h06kH3GxEyOjs7cXg7Igq/rdlgn
RMRhXNH3hFaWZDEG2V4OMfIwm9J4Y7ozFlfA7t+McaCQ1TBxWZHFGZpZYhIU+6EdkDPV9F6+D734
aTJ0PZmtECel4MORP2Bq6yo+fs3b4pI1TbYbYSQdU2qGr1U03TeDs3y33ZVyULnkAtB2vXesRWH0
p8Ud20N+V4zpdcwt8XPdUYz6tjOvZ0YjvoJJNH7O7MCqM59TN/2Ieq3zNMJQzqbUHhCRh1LUflys
vnxJ5tGnQVm+10FgXwrYvBsZJq7nOZXQil6H/KE4mjrmt+S9D2z3PV/r0cqM6Ng5RnWtta6mMDhU
jxZOWX+kvvc6FCwdkcAEn2WpP5K7oP7uWJ1UKIxQ/SmYR4hUbgx3OSfhND/06qxtCkhYf6VNc+8m
uvM6KVmwN+ra3Geo3k1Ys6+mqd7ruigf9UHNX1MSZAYKOu9hE4d3Fljf2+GQ3P3fXnvxv+lhNp4m
3TQN4nptVf0nWqOp1aqK2sTeuxFU1El1CciEO/gm4Xg8pkyfBRlOjFVJHIt9qXYTyvd1earr+BVV
bCVHWSHv1gp52BJA8JrSETy0SEReFsymkojRGNSQipF0NHesPBnsZ0QoJWakUz6eB3PemCSjNO29
HquM5gbce+K6Uh7sakEfq18bVFV90NWqP0vje9g2YHrwGW6nohK7yl3diWtHHaOsjlyl0rZ89OV2
IKrezwJkgsm6kXt/Nq1j8WA1Kqac1hj4bmjBWJR6Zalm/dsuETx+0js8ZBsuB5zcKTJXFSwn8tmd
PRuevXKDceoCkSDwY6rscGuPhktxuaSHXRLdOJIz+diCv9toay6nUQS/lEgzn5JhaslvL+dtWlZg
WpbOMg4zHtnDMAXLLkpzYytN1fJQSThMtJYqrBPWB/JKqYhks4U8q3e3ydqBC0zqULdsByhp2T5Y
+7GBlT1J9362dm8rt6CCN8we0157VVE158bSG36DzP0IYqKoG9atLP76q1bnDPp9HlwRfLsP0IJS
qh3IQbKJRRfWzv0/XgQjgCjwXz81hiHZ4Iv1mE3NG4knSHnLiE7TqDZ+mCb6oQR5cP77nlnQAVhp
T7e/IcNB7UuxL7+OerlJQho8nNsbt1KTUQfJgMpGKcJ0ryOmPRpdGz4TOvnmAm1qsOvUzxI2BpPy
O6it8okx2riw9Fe9pnDr+9sXWfZEfUzRTC+auuS+jB3qQlbb7kme+9or1ewYUZYfJsFQyITyOupB
uxfr3rSea8V4mSE8EWnE5Vg4A4MEHatzO5HzZ2r1XZi6xCpFonoq65m9sdzc6pItgRZUOOy538im
SuKY4wH49D1izZd5WNQnSK+ML9OIoICg3TvyIBsfWaGN42xx95codQFw4+XfioZI3TW8QW4S2/rE
NNttLBeWeFC4d225vMmVBZW9Zec65n1e6f2jKsyDbOOX/3aEuLF/bFL7YCI9zEnRfIWySdk2cFRP
RmG0xKJ5yqejuMUhLwZmyAl6BkZnjuda/040Tv48iWCn0O3/rQbKLkLZuMmchECNdfrHDFzgPB2X
YwpZAs3S+qU1RO54hLVol3bdNGgkd0WDN16eK3ni7LkOgaaxeBxMyqjRCn2Kot+9borbCNuY9Qw8
bv3X1AhIVDO124Rl1WdAhFVNJMCbSImnk+cxCA08NJRxJwvGKtoCZhw6qmXKx5jnVXoqBZpRbo19
rDjJlRxkzzaXHq5eOZjXUvdk3yGZA5el5IR8Szbys9KYTkk/eT1zHwrZrF/1BXl+6Cz0M1awCVfQ
dJq7uCcjiGhXybLLY3MTV+NwuAGsYNp4S6WEz+qUBj49XkTf6weHtvnlBr0lp4yZODmR1HJaUCPE
CRKZV9wDAMGUXlPLlu15uZlgI4EnyHetZc0XknQI5VrbVnJi0BnxQoRQf/8HdVGroYP6UYdfE/TV
3g7H9lZVl5PSXulphBXtZYBptzeymurcrOcPidobeKuacCcBW3I+y6d1ia2qx+60Dqal+Sl08ke7
TGEwGIOPPvi4RZBGfOBHWb4xs9TCv1OSSePwxFFjQfLRMlgrbnJ5pQmmbJI15TB3niWxQ7LXVEI5
/BiNid8mlQZaaPcH6SV/kVTL/gtf1v5fnCqHwAB4NcABkYJAy/9//xbWE4oEzShrn2OljVd30MDE
kntzanhGeyx+zTfCElF7NU20s9dXM3OOfWSgw1G+qk5kj5oNuvRYjyixmEZ2NEG+yJHFEtFBb3g4
U49v/KGnZTUtmutJSDKCxoIsgMLica7QaFwPs9r6AriFsVJtaWW/p4tGFYMl3HrQDgMMDXZEZQID
gzOSk0J2EsLJ71dnixdAWftumi1RepTmxyIlY2/NzRQgR0q/0S1r0yeox8aj0LTo0SjLBOvwnL+D
MwLdms5ztKfBnr8szKyAENXZNloPUzeG+JurPzBv5y9MDmckCKbCdUOyzVIHrzIuTm7U1VUh90z6
Cv9l7vNPHjMXi2lDGhKWKvir9H8EudjUDlncpOGJOsPaao+ufaAYn2oeR14veF6pUQX/Plbdi+AT
RHdPlo5a7IuaWhlYwWWnGFrpV3XZPclN1re/8kDZ3zI/tR4D6KgKYiPr7vNWZVNIBSzyzPkZLxpt
A2TbDs2Hbkj8WkVIumk6AihRox9Y2I8+KcTC/7//aGZ1XIN/Z6mROcA3A0rOxssIWe4ff7UIVRgd
StCetNnUjukg5qe5T7fa2npthmQ8sLrDe9JlYDn0+S3pzPZQp9BRrbz+CKv4I0zbj2kuw7/WnbCC
r95kenOj/FFexCqTgw3KJ6HtWdeiAFnREOUInV1x0aiDgzhPXercQ6VJPNSCCi5mWGWi4Hmn9m74
ZAaiOtSauhy6fppgxxoKS3t63iswLdYJSiym1V3A/8VSVK/eqx4P7AD2+QKmqXyPTM0vQsF1x3xz
ZsJ4IDzQfSuVXxJWsjjmA7Ug6k+1ET4nEK2QQlF5bs13IpxHhsdRHJt2zoByW+IQIsD+BhHaq5Sq
ulCHRT0/R6ToTMmnnqfTEdCosyuKvEOZW2MQXi8Hqblzp+/018wjS3zzZSIOkoQJ7Bb6ueR6jDa9
8pSWOdUeTf2m04k5qKAt3Pk10WjS87ZZ3yTQd1Af9E9KEmpPFPYmv2cOD3d6CIiTXeu2i9Mq28UK
lgdVCb+zbJ+/RQQHbsxCeyoho73ZFeZsArx+TOOLmmS/mAWrD7FpgaNTKBnITtU8GPAASs1zK6QS
sEKU/EFu2iKBb2i1UJDJq7qp1xs1WrZmCXZGIaL4QZnNDxlXMdBWPgRRV21V4rf3ExVXz6o73GEz
1NtLvlIj1fovtw3M47zi6ImC2hZBriB0m9O7mLi1v+2Ny5B5sw0ITSqQZpsERls11P/yyLbcf5JI
Xd0WUBVhkDo0vrkv/v2ZbZn65ObkrGIwF/FpokOJVusOE8FjOINtow4eRkjeBoEBwuqK5QEDOCBC
wqyQbfUgi1MFz3tfYP2Llw+5V8bqfNuL/nVOvjq1CL7/vC9Mix9URLSz7RLyMOkmGsC1BN6PK0/W
pC0wKioEtziAAMvSnah4ZR0zJrByDNjycCjd5WBhzvPlYS9G11fj+CclEdfrchJyYMzzCE900orW
0v4gD5Hd7LXlZybdDpWyhobXSbFHEkyRZN2kLU5ggnGxxYsl2kxrU1zmEA7rXt3a+DvSuNnJF1yo
KZuCNO1jptMVxgpPaAttoReHCv0xaUpiy9bDwjA+tCYup8eipgS7opb/QJclb7lRTRIBpXafCfdJ
b4v+SkFREuzGLki2Lm0DT4pFNaXVmRFRXE7yIT3ewjt1DM9I6jFs1hGxPHozs25EW/I8hG33SFjW
JlHJRPECMT5bLiPh0obJ7d+TSK+cOpV3q1NpK62vqI1sNxtWeo4WQeLsCDnZdjMIeUWkIxJpg21f
Z/VNaWe0a3KAm32doxzCykqE7c6GLXilPvz3TRch7gwwBsvzSUMJrZiY8URLCzcgzDuAN7DmiJpa
0VlhdRrHhWJGFz+pOY2TOPOUaVX+R0FzVqjlv7lm5oU5WOYM3Ah9Y3RWPSXbTV6PKsAInI651Sbn
ZHReELIZ3TZZr6FuzO7BlThEo9Str1giOPdDH5zlnp5Hyllf6NOhBQmhzH2tUwDVtPhhsrduUE2y
YtDfSemdVriUgS0CZcvFpjnFI2UrX136ipwHWr7UKynRUlLQL1zCaDC9ZFmm75FdTXgwne6UTa14
soPmNy5hJopdofpTy3Brje23EmWPXzuYbnP8c0cdJOI2mttvLXDNXbte3LR/c8QAWbaz23SiprEu
x0qHHlPnFneKq6bvNJVlRhkQAgLVXcqchNeLa4Zj0DdEUn8MVXwa8LAAGMet8adxLffkhnRTFokW
DIq45WkO/AWobOJH41h/TFYbIlmFrBy1rXZSFYAMWWTv7CLs3pt0CvascZp9ps3jNwPCgYxl6Ht1
8RGRodLqBLmBIvXRIgTQnIBxbip9IdBjZgV10Slpb6iVLXwWWuBPNdV1kRVvqVupaKNW04x0zpRB
4QetAsp0bC2U0qN7kO4hvVye58xxLnPIxbD7IjmRMnhykhboXUoMUIefVq4+8wJykw6ScCtZWmT8
aX7btNOW7nF0zAqth2pH/pl8YapzkiepMN/jGQFyGaX30HWaDU3m6iOekxyReuWc+qoZ3zXsftL0
NjRUDQPHTR6NNDtJKuhsknfmjDTgOrzjUAawsm0rczB/DqOi8RikpK4IUiMKsI8BrnvGYPFezYFP
TbQGihKVHtMDptVOJj5VATcqDdbBXbusne9eN9biEkyzVcHVyRhIuFyQM4L6cBtRcTkuZ0fYlMmp
36R4UpZ8Q5XEOhMuoWPXFdZ5hB12cJm5GIMOkG7eQ3M3H5uxEq/BTEM4tS9BaS4nJpgIRdTlmZS3
yhe4Q/zGtjDykhv9kPVkYJN6NGx1LVM/Wh5VcoiH/dLvbibNonPtbT/rhdcYaKW6KK/uo5oLrOIx
xWSle9HU2+yla1Jjw1pAvbqt9RWkEo1wRZF8lWTN52eSEuaNLAChpHXOwiQwKSdpm6Jd42CHL6+3
cBFXU86Bqr+1wLN1iTZnmpvfIw7GgdOSYVlWz1I0JprBE7FTPusrGLIx+8SjsEL3g4YExf4++pRk
SGF030aLW6xUnpVGKG+YQnZIWxr4As7yPCbc+WoavruiGK5178K9Zhr4bI2ZZ6mZcw2qciJYUuf+
snEI4aQH3l+00bmpYdfsnTLFr19rFJ2FeknLkBthVhwvNJk8k2tukLxOwJMdDN2FLCbs/eldaWn9
z6TObzulVe46N/CzVM8eZNZo3Fp3atJkD0WRxl7XuzSF+2Bgeb8qc4WV7oNC09+HlPyUdjHyA2Wn
ZG+70H8y5mJ+CmLxOofk1WctGRP5SDaWEusoAi1aWes0ljw3PoTMXIgQ5G08N7tN5upkvujZVQrS
AG53Z0vBwT0kTv4gN8gB7LMGR5dqLKaVhdIHjMjaa1e5UYRoB/cL5M3mMats7jFbecio3m/MPKAU
ls9P68X2QaJR59VFED8pdbfsqtYJL646J+dxftcp8NEinsR73eQKrQijusjD9WZX1lz7YRDNvaEp
Jf29rvmQe1pmf+3Jc6Ne4RxTPxnThsdh0RAaWnaNnZK/W7WN33Y45Zs6C5ujldTOfWyuHp+1WTh0
THBz0ZQnrKATnb+S516R2xgZsv/h7Lya40aytP1XNvoes0DCZGJjZy7K0oiU6ORuEBQlwSe8/fXf
A2p2h1XUx1pNdES32KSYlUDac877vPA/LUH5aajk+25AZJDbxflzAIQrdX5lD9nql+Whg/rt/byA
Ytt+sD4MMOC32EmifFDGxGW7r296EYgPrsBicQqgWoTfw9SEdmFaA0X4htw2s3TuHJyi97+KMarE
sDEyyqg0etb4tX0DV9pSXOqLprmxkukpzHKxRo45bwyuwJvnSPazaqPKeyKWnrTOqaYjOReK1rws
6xmpatC8/1WrSqpWKHEBNlJ+r9BUUEf1pErOZGq2uw3lWia5TG4tVDR8wSF0+jyj+FizI+4n5Atn
ZehS8bF85jTj7tGEjFA8C5OgnDcqYCeiEKx6Py7ZtvLZbmCc869RID+KvMLW61+HfTMvWJiQNHof
THbTd0Skp3dZIPXWaJCeGrr5UHU5u46d47IWwzvIbOfaCjkugELbFbVHtHsYtn08OUx5dGZLZAfs
xL1bgYr6xfCtZwpCtJy/BZNDoj7t//kvqllSOJ38P2WP1CwueDm/mp+CgJv/8zrLpRZY7nMOsejs
D0Pub/+/v6OOrTVpNXRcSQNLcSn3CHsSerK4NRw9PegmeaQySjwufwhJi6xHRvb5czSrKTZShD6F
TG6DGK4cYY9d4jHL5W3iD2A3bn6B6lKq6DDdYCmeaiJXJc9nbCLsrtruPVag0c92Ut9ALA4Xoq6B
KCw23mYYGTsFQnP9/CXWrT7d5BuDQ7wuXQ7cJJ/La7hGVNXl/tWvUORYGysWH4uQqP34fDDsR9Ak
oWoQNcsQOQOeRxskb/LMSUA5mkjXrkmgfOY2W0HGSijvQ2vxrEqh9vVX1NGn1OkyLAXh+WjePeOe
n0nP/wI/P/8JxzKxAbf1ywLxP5/G/wp/FB9+xRyaf/w3Xz8V5USmKmqPvvzHVfxUFw3K2v9e/tr/
/tjhX/rH/kdx/Zj/aN78oau73f2bP3C2vd0e/8BBq3y4f374zWP7ePDFVqNQmW66H/V0+6Ppsvb5
E9LN5Sf/r9/8jx/Pv+V+Kn/8/a+notPt8tsw1NB//fNb59///pdl2S9COsvv/+c3l0fw97/O9ff4
8dXP/3hs2r//5cu/Yb1mOaZrCl/4niL2M/xYvuOpv1kSXCGGxTaWk2LhFuqibqO//2W7fyMgxF/g
57GjlBYX4Kbolm95f6PMy1G4udlS2BZa57/+p98Hr/dfr/s/dJd/KGLdNnTEpiMvQk/SMalBM02f
XCZycvzSl9DUSy/znMoGZVTzPksNKkIGyO32nXAnuC+IpmAG7aK5j9pPpob+CEezl0R4W9cbby2j
DG2yF4k16zvPGSoJmoqAgf0Yt2UWEyMh13ItSqO2NoS8NKKUciLtlFKaiT4vAgXnUD0Qu93G8wxu
CZw/EeDIrV9xm5txcufuJijujvllgR/GGeUutpt/NhCEMp1cUWb6QaOdrLHTHHr/jGNVDPEsnXpK
26ZSJJeIT+roER2Mms7RdOvgc0NOcd7HRMe7a9MY5+LLFIdluuNylBLYEGUwhsiJvFJft8ojk7pK
KtRd52ZB3Vi2GQXHOexsEjvSW+aWn5pru5XBkK8MfCcwoB9BxFjva9lWApMfOoYAEeeZ4edSq2M/
1E6Si7OmKRohV41Ec/qpFNU4f4sJODRffFKO7oVSqsaJu6DuHlpa7xbFcDlB2NfXgcEFFN8rbnXe
CrBxmAoCdMobvyCzFhmS3qBJv0+F69cPbgpK8RM6Emrn9jVGCPETGBekdpOWEYmeJE1i/wa8Yk4p
34xZA33AnSnOtga2AgNGfXYhrkEAD2mytkzXmlG/BVEUnOd2IoaPTWGM4wesG0KP83RtBVqvfU8P
3hPCsQRtHzlS4Xx1KuzYbx0bpPSXys2m6kM6OXm65Ydc3C2I6HQkneZqHj9yl8QoMC6MiLrIzNcW
gjE7oOBjNbkJdWTDNPX9durzovwYACmz7qHq6vChiEj5f0hNr+eMaAPaxLogDSnrICNMgFtkQM3z
Iku7d5h/efNF4yCDfE+CxRx2kFtlvxKI7oJ9atkDd/7ITl2MB3vsEe5U6uXqPIpV2l5UlcXHXXW+
E4232Nwi000jFyXpi8Xjn5P0cFIez0lf4V/gPpsZCc+Wiw/yizkpRFvVnShdmNCUfdUMI0fjI4p1
nSV37lQ+Ae19HPrmtsqw+AvKFeqnfJ0nVXQiErfkRv4Vl2ZYmqYkMO0tqwSBOG/Jrbz4IBM6bNts
kARPsL3PTD9LPtZm6HzBcHvUJ0CuhzG/pS1as4XLmscN0DKP2uqoG8FejEgTDNlqNS/U9XrrUIdS
4X2yCmr3Y5/754jM4xOdPEw5/GpYAism7GtaBKSPGsY6QmiK9bjTsYoEO4Veyoc/FLUf336th5ha
6VCUZ2FMTYCJwCYn0eX7Lx6mFjY8GWxPt4YunF3od6CfrBEnUBQ9FDGugoYI3dtNHr+/pUnXRHvg
KRO1gDrqmu9FSLsdmKSGdrkc9N8cWFqR0Z94gq975uEP47msh0BXnzfLg55RoFFT9+tuSyv66Edz
9MMC5gkvxU5/1qlKHv60V0SMPaymXf5lCXvp9YsHOUiWzdTMo12HhqpMOR5H5n0w5mZHHge3+bs/
bU66vDnHUuyRyno2YH/RHFFJRus4hgC9J2wPfInmKjK/95pCj7dbev0cceBylo1YesLyjjtGiLVt
h8mIdlngeWeeC4MfETE9nGq4CaEZjCcc1V83qByJO7LHYcIhAXVETsYAcDJwEHC3ESpsJzM+Gnjf
jqbLIz1lMnnoiLiMfuU6ruDNSRyTyMkevjQ0jxkrh+ds0fCuKnMJRF6bGF6ygVTGifF4vJQct3XU
LWh+QTBGrdxGo94GYX5HZOaj63jGuhXdI7Eq5CXQaoe6KM7ffoOvJ5xyGQ2SruJBRzbvsJekewot
84lweZQS86AwdL7D8I4o0sg+cqJQ7Ddvz/Vsh5Cd7QlS3EfzYM4R+regTigkdIrbaOqjKwoKiEFo
t7wU45SfGC2vOuejsMAwW3mOzVwQRzahaU2dchHNsPKp/doYOFucNZGgrKCerFOWpDynlxuPS3GL
5wnmAQNGufbRwoUqHKzNwMCsx2g7D8UZbL8dCvw/fV2+z7GFhKvE0Ua4yzH75Upit2FHBJeN1oeP
kXxx1EOfPb09Io53F/Yzk0I+kpmus1QiHL2kjBNkWXiRu3X9fDNXnLqy72+38Pq1HLawDJMX61ML
5wiLutSFKhFDQ7ludbiy4n+rEdfmoiAs33GPnlRclkZD1Zq7zZrPofEzqG9i58TLeLVCLE9KCsUg
swRHjuWm8qIf5G+nrB8nDhtZUV24GTiLbKyA9lriPlUl3ueFOe7efnbL7eZwnC1tcpliZTJtVsLD
NkEhB0pyndkmrmw3Ud8VaxOWded6xSorALxBYKTwwArl9u2Gf/PS2FJIjkqOHhbA38OGCwENofIr
B61lTF4ovoI0i/4nPPFMXy0RPpaYLEScJll3vePXRrm8nOuyc7aFmaPwf0hJScf+VnQf3u7Ob94d
Rrcc2JdDnBDPHuQv3l2EHIA1oyB03mwjpyVwY61VxHbs7PMvbzf1mycnfBPHaNtlffWf3QBeNNX7
PeUhSW9vuQWsABARp14P5cXbjfymPzYDAzIJm6PH1nj4esQExU8Xg43B2o9mXFLiPc5d3FDHj2ba
nhgLx4PQMy1ABZQnCU9R8CuPtisQTc04c9XdhirBy2oCrkRt3bQv3c9x3YJKnjZ/1juP+csO5XLE
gC9lu8sjfvEIJ5d7lkdVx7byiYKvTT1RcOvUAPBSNdiPRYDQpIdAIk6cb47XQh4ku6InebLKFSyK
h+3qOpCFX7SgJwuukmaf96BSRHbicVrL83o5qZdmJC3gBcvsUsfN8Oq8ICwqYwMWSZFJlDh1kG9t
sL4pvP3UGwEAdxCxeFgCNJnGBsUXd9SVkGDO/vBWw2eRxFcoZqCkYdmkD7sM46wxOwR6m8p0SAqZ
61zjRABOLtMwPgzqMzsJG9A8sVX/5klTNsHhgNi9BVz5aC01cQOJqH2NuEEazsWA0+2WEHj48PY4
et2K5LBveYJZTwDLPepc6SuzSh032uatB7DattrzLDHjb3/ciu84eMTzKoWLOcnhIxzm2daCEMkW
mmhHPVwzbxFdyv2ft+JiybWc8zFCl0dPbGrqqIpr8qXWOKjLYWiTq8BDPvt2K88Hl4OxuayQnrAV
w9L28BA97ExvZmMZaOLx1J+uJHrjgOu7NUWrqfTOcgC0cN6/lqmFwVJFNZHYohK7ihOMGoy7qT53
9WdMTlZ+8xiLcQmNrXk827zp1lbzkPXVlV+ntyJB6T/ERAa8HaJPsAbwhOyt54YnerPM19edcRVT
2ZPsoEebWFvHyrBSYCxEmle18i5MDcEcoGvRupux+NGb5W6q6hNj+3ht9lwsinGWNZfDIdf1o1Z1
hUmxp+2emwRiqQoSYRw3H+MivtDTsA3KpDzRzd82KH3emmstxxP38J2V0sq4L4h+S6VCQBmYr+Kz
AYlNpj5lxtPbA+TVlFo6R0iYyK6NecPxgaTC0RsLLkqekyb5QJj+a2nLT283sXzcw7dGFJhaa8kY
lEIcX/qAjKhkhha9dRr5M8+8sybUV7bV799u5nVPLBvUkCDm4REaOD56TFEuW8Hit+0Cj7rTkINV
snm7iedL42FXlJLLyUKxfRIrP5pNrXDwaB+DdhvZ1vUoKiqf0nWXh+u8xpiiitY2WU01uHsQdidO
CMcnK7pEjM4maydc4vTiqGlFpbShBI7RVW2vgH7u+jm88MeHrg9P3GZfvy9aYp8mCsE1+tW1y0tR
eGDzQu50usaiZMBDR+Ef8288St+2ueJRQs9qfrTKVhSepoA/4cT3j2Yb7dP8m51ShozHYPndAWNY
NJSLUJf5druvOucxjzmcYinKMkIA8HBuVQ6ETExCIQfV9Sdr0O/rMgA6EHQn2nn1urzlFsZgJ7TI
hnw8Gq1C5LVTBZxOk3A/z8onOA1LiULZHunpicZeDf3nxnyOIKRqfK4Xh51SiLfqNPBpbNBbp6w+
937xh6dgMpjLrfJ/m1jOlC+OcGqwrIQ0SbMlZASaYdpTMwbpul6//XpePTZgcezrhPcs1lpqkw+b
sRNiOZAoZ3A5JFYg6M/uOutNfQfYPbn1ilyf8vP6bYvEo8hKUeb56owYInZIMDSc97heXGdp9HOI
kezmTf6IVlSeeFGvt2P6x53W54hGlNQ5DjrXhdHnuV6gBFnYVu12BKdVDhvhTanzwdaUun4YYxQQ
5trs8I3J123mjLApraDG3WIkDhTvI0lJxjaQjaqvMcGRzg6bs8G77bCOaXdgiZz5A4gMR61tLEqG
u1LbDUUApGPab7FhutFHO/GL5Ls5VOSVVxwIC69foSwK5E2SOpVxRg1AFuaroRdN+R06AnCdJsUN
usR8whJzuSvgnszi33j3L5/N0dQsiAE5umznvYL8tzJtx7mUY1PeuYaBmedMtc7bY20ZSweLuS+X
mn9/OSvzNI5PE7pNJPf9jEotlcUfXRwULpzWcG5aKmFRlOfK3kIc9k708tVc5fLPVGImcVrFzv3o
TuJhYxb4IAH2nazVVvtjD2/ATpMTI+3VOrc04y0hZC4CrObL91/M1zjXYdSYErh7HWBaNbkXSK2u
w7YY/q2GXIJ0ROIlq8RhQ02Cp13R+MPeqLOL0K8GmIzVLfUkJ97Wb58bM/R/2lnm8YsOObITPbqQ
YZ+m1cVQifO6dHdvD4jXz0wtlxdBAGPJn5PpPmiC0Fkekg+Ue9xnxvl9hKqsXfVunybIdeJx/tPb
qU9zXJpYESiHteXRWqcpIAXl58l9Cp76wZW5dS3y/pTY43edgnvheor7IBfho1YMe3ZmM9Vqj4xg
uhJTgASjjOuzuo3dEwfl10spt2xpLrseU4u49OHzG70wxglB+/tEGA4xQSqw43U3iOYesFi7tcJT
u8XrMUH6h7uuDYqG7Mxx3/w8qxx3wEKywOlk7YdaYNncBdu3h8VvukXV+hL1tghdcEY+7JaZiK6b
okjura5LoaCPiRqmC2qKKoPmesO4bdGhped/3irjwhEcZW2X/xy2CkzflNnceXsf1u3Kt9vvXBXm
c47ZC2TDsU8097tHSdcE6xIvkA34sLl00PGY2UC9q7lMHgiIUahf62Hz551yOe4Jk5uvy4g8bGU2
Mw+QJELzNga5jx+RR52U435v59a5Nsfe3r/d3uslnquNuVyzieAtt5zD9mDZNNnQlGofcsyr1p1A
irpSIVzKdTblrrUKWxPI3gDfrvrjdZH1cFHTS8YmJ5qjdd5sy6HJiPLuC0toTcrEqKH/ZjK1VgQS
g/rEYvJ6mtNDGqOlZY08DlpQcUC9q9nKPfBkHb4fERwHd1iZRd55aGjhP/7pg11CotZzgoY56B6t
KnlhiLKC7LlP6yiZ3wVGZ44XljNQY0IpT3kO08IsLzuKe/sTi8zrV+oTxCYMy1S0PedYquNbYVaH
JLH3HaonH2Np1M73VlWadLSKWHZMt6/Dn1QzIKl9u9Ovr39Etx3OWByxiXUh8TwcTtBW7CivfKLb
gNX2mlVw3ZYqec+xNd/7SmuclcNxr3INFCO2jQuWQTwM3v4Ur5ejJR2y5L+ZpoI/H34IYtSaYssp
2Je9RuOQzALIRTx042fuO3m8riECOH8+mLG85UxuLWsR9/jDNvsmlCagan8fyMDfWBU3+QtqRMb4
NjSoij/Rw989Z6RY3JskyUZ6etTc2GHN00qslUoMppMtnyr01nAhfL0bDJGrj66qDLV3EJLakF2t
AI+s5eb8GWMUxIJ/9ryZwqZFzMm0lc215NUBxyujWmfS37eNKD9xQUGm4Qw5io5ZRli+ekA9TzR5
PJlpkuZIb/iLNpV6mMPHDakwLzDRIPEZeBhrFFPpLvjYrMrWZWdP6Ylxfbz2S6JpDCcKbpa6QILY
h80pZ1ZOV+EeQkXHfD2iAt7aNfGut5/jqzA54TPegkOilT0bjsnRW6Ww3cNrBjsPZxrzaJUTmr/W
sed8ohK2xFhpajJ0p2H4dcIHz1kXpavnFci6SGxUF3tf3v44x+vIEszjrVpLFQ70k+NkdkyZAjTg
LMAR6lNnf+5FfkkuclWico2aU/PneM4eN3b0Qn0MWcbEiYNNksDnNogub4OIjafM0TEkc/ft7b69
Gj9HfTt6ob3ZoVrpl75ZOK/qz6H7PZ1+vN3GcuF/eXv61SUuMSR3XM89HjTcWxTz1PA3cdLdZxyd
VnhKvRdTedbo+KLWoYBVlZ0Igr3umFyKD3hxLMOKK9ThSKV8vQ7dQKNuLOIN7iQ7tyye5GieGKqv
JgQpoxfN+EfrPIVSBZqewt/IPmvGnVkIROwmcdkTE+/1GJQWdbXMPJ88tH2clKVCK8jHIQuJtJUF
S1jcInKe2xpVX+ht+x6o/rpAMHyi2OH1aKQazBHUOVAhvGTmDp+ixjI0cyik3xJPKuxdONnWuIZL
Z6PSRZ91k6k+b04sab95pAdtLm/2xfUta60YjYdnbFppDV9KzOQucNlyT7y434yPpcKZuAp1b1Sg
HQ38QEQRis1RbqC/JndmB3BwRVEhzq9hkDZXb8+A37w96VOdQMaNKioe5GGXQgrqAzEWcmNpdTXY
8UjNKsBZzH4+wTlgTxbp5dst/qZ77AlMOElw1iWMedhi1GlVTnNEcU+lzijfv8n8tl3PcK1O7MC/
a4jcMHXapNrIRx+dmyPDKy2duf6mSgZHrODnDTBX7HCFOV1xqnpKLNPpYCkhqkhWj7qEJbRtHaeH
nS7OY1Qr6CxTrEBTZsCXKLHsvdlVycNcoQcyuyKAAoVJM1Yf5oXGLGrfWu2t65XZ2dziuwBB4kuV
4b2Kh5z2Ab8OSR2tcJT7kmPsdWIZerX2Acui9JAtguQMdVBH7wGEtW9MBnnIhWjw1YjN91U67YDa
pD+mJLoLAtJThjmJE8vFqzlEvTwBFi5pFrf5V7kahEqtJxXp7KbneZ0Du6Jme0rRGp94/Yva4PCN
0BL7ND3j+qnUcZQcKItdsRIEG6vPnFXTDxrzFcrmQLp1uzrBMr7oB3KBU2JuMPbDrQhr9fWEfHwD
fnNee6V09n849gnSgShbBA0UL1BHcDj2s9TELMSsG3xbsuvJte/cPHlK5bx9u5lXz5g7MIUrlOVy
9eZJH0/qsLDqooOBNWDMRt6j+NzYp+4Rr2bX0gbL/q+sIjSlw65MeY4WaUS3DDEUZmGjv7rhlK06
s3x6uzO/awjlBjFnSDQLjeawoVzO0WxOHuYjBp6uPF4Odq5dnc8ag9C3m/oVmn85ixW3T2IwDBee
m6Cs9LAx5Rah06sy2/IGmwYfvyq1ZEmtgcAebdUAlFR3FNeiHaOiJgvPq0w74fdG+fBkIAnbvZTr
OBlinroXjZW37dAT+OnajUwzfx9bEKWvawdkvjivEmvEmDBSbZ8lqzhqc//SyvtwAEYeuQamLGPb
lTjSC6t4NDqRzF99oEDqq3ZQpH0aGdX+2jIgO99BAkgyhKq9M1iwm1mm8AUu6gRXmPO+0RMPCrM3
CfRf1pTrfvdrB7O+NbsJUA/NFUwB162zCeqDnTTgneB5lurKLPwBHmU1Db7xVBsKICriQRWNMfLY
OMuuPXuiEHswGqO+GYbB8GGNsYjc9E2aWThtMXi+JgSQbTaULCrziymUjdhIWbfygQIFucj2Z7+7
reKxLFaWVcQtPKTGogq6J2C2AgHkIhzRDiG/y3JS0/xpRj1d306cestPXZJUfn1dlFSPfrOxJY5h
rOCmvYoVVAPk5cp/TLpk8t6rGFTJNuycEbc1GQq1hoxW9/s4Fx0STyZSsgliXcfrEQ0PlvMhpbcW
uFmc9YwdVfZCW1tniHEH21r4lln4rTZzDYkR32Sr3s1AzcNybXuTFhcwKO0pfme7fRST3QfNGq7s
bhr9EEBbEM5cPo3AceptFfSw6XG4C9EXb8JA2xL8/hgkxbkZSCsuVjqbDADDVj9hoVhKMOgrXrm4
pUZMfRFlX21rq8D8RrnzcBMJssXgygpxi9tO5170pemX4NiJaJSY59byPDcU2PHJbsvoLHCq3uJW
krXZpZlM4bBhLCa3hKZ9fVXFLqrEFm9nSFzWGDTNOsNOu91zJNetWolU6AHtp1cm0VNbdxo8QZVX
1nZyqhnPjcIGhyLCfKirDZwUaMdrIkyh/YnnnlKDpgdbAGTJivl7mYY51U2ObKm3wUY5wfMYkfCm
G+bYgZDGHb1bKySun9HnGARjzXx+qoCykanOsyDY4QWsMJbvRoVOMxA/4LjpakMJ+lhtLEcnMP/c
qWFGBAb2dK2BS+aKgupefag7x9TbNinncSOnBCpHOfUwujOU0mLttsAxz1Xh5bjNNqY2Vsx/QKkE
VUZ7O8y562J4WPYYjs7BnOxD+CLWbrQsA3DhnLlc9BNp38GHAztIDK8s11EqvHwzIB1NzsPMdD/5
osuwhEVDCw1Z9tKBFGil4ybw597cdS6Mzk1A0Xx+rsOmb68iVG4XAFlr/87t+7r+4XDxTM91Xc/Z
NvQEIxjVMnZD3owglJr7QX4OyrwDx2UW03BTFEHxw5slLHw1ONn0EHh1N19Y5aCnT5BacXfhAjxb
MKHTOWn2RoLt7LfcdsNRUW4DweVWxjoICMLnusWFKp9ZeaSVg3cMjClIH3KKyKYNMGqVfJPJmLRn
BLmiM0jUBvYfvhF+89oQrEyDKVykVlTaZekjGlnPWaiMsXg32n6UUttDQjv4Kc1qyM6YmON4pv1W
dWdDkefWp8wlIvqUOJrte2XYrRe8s/QshvO4bYqdssC+UbDk7DLPxCIcxqTimYow7e/KII2H62AC
JnvZW3qI31kFcfOvaFW9noE9zDV12q2Bp+Nq1P1kvB98s2++QWqqxs+eaCEXWJmKgbY5WrRqq4Ii
8N/XGsubm9rgSWyRl0cdvp6Tg0mvrLukxX27gPKCkxc0qIcSVCmaaKOzKNSNkK1/iqzmxs+92d0T
U4Iw4uTOA1x/YDTRZCUQh3UwGIDSdNu2+rxQeYhXJMzj+KLzxsDcubLsjAt2FAjFgtRrdxUVMHjX
bRQZ0Ax8CcW+9LHW+YZJGHsSPqSejT1ZAMMrOWucvlT3FVBQFa+V29ms+kQ6RiAcBfE4CaWweuCB
l0/4M+RAJLRJ9OOB7KLjbq25M5IP+GsMASUkedDnww6IZxl8LvKw4jOXKuyRU7Nf+xGQTeDUJKT8
fqCWS8QUk18qD7H6zvaMJj0bnShU76CxabZQIj3zOhwUCm6MCvLzker59GPXt8WoV7y1ydmXeaOG
b+j8ZXBhLGvKptXacKk+NmxvN5CnDDd57ENsy9OESDfFrwGp0pU3gOF8yuHOxdeJ3ffFeZkhpvtQ
dtByi1XhKiN9ZwSlhQFWgQb0fowYrteak2t6WQJtya4N3Mx6isd1A5JlFUJEia6auh88nHfLrnoX
zhViF3vsJfgDqZAWYMebFdk2Yzi13zOcAchqyh5iY7XCSNKozwKeiTbTlYzZ+zS0HkiJEYVHj2WV
RF86Wyf9t16Y0uzXUJ0TZ5WxHWMVQx4+27ijFTTrFltgsr9gA7AbYEi9kzZPFCGfl2Y/uylJwxur
VgamBN0ksEyEve8695OOTeuMTVfHm1ABIvmeeKJBIwja0SE+aDAofkZRNBo/+RVlhMt5Y8gR123k
ro9GPc/pRVp2gFkJZAbWtZfki1EtFlP9Y2vHnfm1Tu3e463FdaDaVZ24mM+xoLRdlKwbeDb+Va85
5KxHQxQeOKQ2HJvb0HTK8Ct1+qkXgx6mKqDZyil24CyI3AnZL0oUnOeL3ml+MrTVhz9NXWJjLbsa
fiOuZUOKfcYEuOlTXPmmunBU59TZKhGxrUne2HY+niW2MsIGflmQRZghcrjE+LXzS4854/KqPnCm
MZ1v5jjI4i7rtas2dpsX0FAHwl7ygtCmkLu6CoehWePz0mEWz3LH2rAqQ8Fxiphl2BRn0xyT416z
vVvdFT9N5N1zWzCeKXEq91sEtxoDG7sW4/ehzHJqR3RIfJVdA46le5OHKLuR06NoVZteqdL4mGAt
C4jTLZVawU3vu0s2+anYKK8TzSX4ha8+ZvIPYZ2mESQ5YdSbWdSsTZwAEZutwizy+nqXJJyRdm1S
59nXCqrGmF4YgCQEN1Gp2HaA/sp8hMKqxFxcKgAgJf67BFx5uNbgRSA0W3ZA4JjcAcR+7lU9fdEU
pqJFtFMzpIySY2rNtOq9SWJlMMqJr5quG616AfPAx1F2E5Tm2nDHtoGOY5oTFPYWBo33qQh4dxcB
Mhrz2rKbmhjv0BX4bfgemMO7VLcFb6cpavTErFql/q5E0yfoaqOQO/eq8BufDAagiMb6WicWiXEG
wOi4OPG0JcN8Vdp2UJ2Hc5iLb0lSiKDFASVmOK8KFRV1v2pztLsbAcBIbAYC2f1NaSRyUGTWgYds
umUPuIX/Y6h3sSbcC0tRiunCC01T/0h0l9aAVb2JgtJqwB2sIg4w5t5dl8YpUeSy4v4L+KBHO5Em
3TzfxgOVx9dzEk7+vQGu1v/iuSPZGocj0ZcwFt7wce6NPtnmtUqMe9EWuKeG4IUTKCsNVQZrDl6Z
/FilSe19xOkpmj9XUQcGf5MEjmfBvvUTGyTW0E7iqZl6pJRWwaq3jkbESt6CXTCKCAVpYkHlc0wr
ek+BiVe983Pofmdub8/Y8kbmNOi9seTy7hNtkiZf1bPgUEDtIgDbM9ESwrryEb666swig6fP7DgJ
+/cW0M15rbSsAfHYSVmX94G/JBn3/mgN+AVxEWzCxZjQ7FdNbpZqN4fA2ZDSGBW83rJrk+IzfMA2
vC5Hb4pvYnyzKZs0fIth3QYx+GHsuuursslZReugnuGpTYMrCqoUIrP7CO+HSsjVEnghRDBXVb9r
STtuPExdcAVomyHxrmZoCuYZGQ63ynf+2ORuBinZErGzAhFQzaxXZUKieFWzNmNTVLGjnLEDJtl7
z8hN/76VUx7fFpNcBmDo1M0upniDS5PyMNVUbtA/5rAyAY5HIgy3YIYzfGVR2ITO2kobd94lfYnw
P/ArlV2P4RQmD96MKuedwy+dPwyac9q6j3LjOqmwu9+Hpt9U187IKd1dRWCYeddRH/b1z8ozzPFd
WbSyXRdTpYIr7mfwqAUQy/iGa67plltNMU+z8UBdFO4qYRcNbE4E9YjSV/7iDXAWAz4AhnQw73Kr
awm7Bm7Cjbhxc8wH3MSJgG0VToQrsWnXzgYOltOvurCdi1sq3yFrrYqqGfpbzlsgJ/l0dcsotxie
m0ZYXf6u7NvG+clTwW12k6YWeXwcCJ36MosW4bjdIEu+cSqID+ez24/dRclhkL07jmXAopmAYzhP
RzNIP5SFgHi5tQLIaB+AqOfA8wGJj8VOq8SLL3JYf825OZiaD9JkKcXgcVYVckcyTXrvitwMx2wV
dL5bi40fmTBks8jBLmRVpB7snDgqzHBTOXIuEV8FPQYAg9TJ2sjJ53EZNXKKqz0cs1GNNEWfrfrQ
nqBmibrDXHQ1GxlcM3goMX7RG2acNpwlta+5qjcRglkctYpizq3zuuCF4TLiWQknI8ialPGu2YKA
dQE68K1PTT3ZUXej7AlZ/9oJPLu9sHHowskFU2d+bUoC0iTeEHux9DZk4H2jIhTaY3a2AV5Ktzcm
5482oOw9V+qHJhqGlicbhZ4veEqFca+yaRQ3QZOM9vtJuXHzpGanirBwBtfxXtb8A2CsLC0PbLhn
+pyTizYqQQXNytzbM5gpXAK8aZJfsUjXREkan6r0W7fMRIRxUD/YzX1o4/x5j+pE9DcaPJiNM0FV
zT906YmKXSCNmRk1N0oWiZEF977RCxAeYHY+besxHKntp6gGgk/h11E8Yc9CsSaWRqQibLkxp6D2
LjEaEcM7Nyec8W5Iq1LfOXChlxvz2Geb2LLqWpPFmN3oegRd5KI6QVF/X5Yqr0nRj6al1ymmzt6u
7wws3xoZCcjE/4+z89qNGwvS8BMRYA637MBuRcuSnG4Iy9Iw58yn349eLLabTTQhz8VgAA9cfXhS
nao/ANUbv6cCOJS7sjJ7l3qzl3Hg6HmVBbbfI42LUIJcGe53NMz9FywjxwTtsZrcFJ+WVg3k34Of
ttGTAAYIA9LBEgNx50tyK6N+p3Zjk9vNxF9H2zFI2tIJaBZHw1GuBl/75oXJ9FzM5VZ78YfKLdFv
ixrjpeCJF6OIrwlqtxXpd5X3aVW1OHtJMlhYSXpEuSN7iTuqXm/NYJq7sei88c7Xx1zclx0pzaNe
JK11lNQh+q9LyOQckYskeyTF76zn2LNE8abTPK2+iYxiLO/pn3qeEw69GbwUUSRYNwLZg3GP7IUa
6xuzTmWJB1SPcle1xcVbaoIt/59pCLZswlPY43tu9D97Ua1ahANRKo+OeiJ55pNvZlmM6DbXNGTH
yLPS9BY7CxeZeNFgA8cIxeUSUnSFEojPhq/r+Qvu06N/J9dVmTl6BURzj1Gp7v2nBKQnTsu1n3lo
hAWmdBNovNbAR+GsUFS7ctAr6UtQjtlk3Nlggsbx7lkC7is8PbUKQXypEcMPPYK2+N/Qoc3ssrkV
SfqTks6pG7w4/OYWG44UP40W2+N3cyD13ek95ht3ldKZzKghi1X5GiV6GL661KmDZyZKGF7aNkHv
ycZnR/R+jrkSKX98qDwGxhZpyvUaVWni3xaYLXqgOZqUx5YRNJhv2AEybGxvWAYkuHRokc34gx+C
ot3g7hkKj/jBIpRmdzTicaJRQV6YjxkOLFRpyPVqx+XqFD/MLq6NoytIxvC1LYPqpikV/cMckja/
Qe8JUal0dF3kV7M2ee84MatjE7SBtRnF0KL4bMCpofwi3hR6qch/elUf3HcUU7rkpzxoyPypRlqr
x2ZsewyVyRgEljwk9HErYkCm/xFDr6B2iOWmJr3nYlpFqE+L5sBrpqlg+BidFUQoYnpSR68k8FRl
BwuP00P3MnzhUU0xcTf3NMM17CAcW6zVwPapFhl5k7pyY6u8xOUf4cAbezp39A/DQggfOl97KwUU
FXhBtW1+1LOwa99hQgvDnS8lSfwzqbMCq/pJv8XYRJJaW2+D6snac6EGdanailiLeQHKrkQs2K61
pirQwJ9uL1JK1crM90QZYm3fW+GIPXocVAaki4aXQVA4EMRcT7R1MZkkv9KmQV8btIquU7yKmziK
N02hWz3u7SkForceDjs1LrdrkZVFgByeA55VsaaDi8aAyA+xdwL1N0S7XPBhx5B+Yw4d2AUOzWru
mLxeCyRbqeogYoofasmjG3QdivtbDDkt7VfWNH6RrdXaqaRfVNonBSd1gqoCyjivtA9dFBd+VcU7
l9pUW36vgm+p+iTUH2bxqIAv0JQ1kO+84UWnmDsbmATIQrDSc4ajn9fI/qICT8VC3amugc+eLIjb
ypps9LL8F+CG8tha4Vojat6NmeLy1gHrBdyMrTxr+pCvRjU9knpXaWbDk0qw2l+1L46b682LpTAW
xBpDhVwzdZfOP6iqFaVnxFBfGz9+QvbtN4nvSitm3iyeeu3AiCBBoTU1WQOch/C0yhukTlKxAx/s
trVukXxT8S/Hl8/WrGJlQGvRZh2mFr1DtoFS73IvarA8kU1aWUXyJSb/S+2y4VV7m5GLfVa/Zxol
CT3dcBEKJYDL2SgTSxQsas4oNBfNhyxEuHQB8nLBFfjjShN23tz6GwtKFEwvUCiKMRsjp1DWKk3V
7Hq5vs07hPjN4dsg9r+ur405WGIKY9HPYlQaAMs5S6CqXQy7PK1BZrBW623USKP2oVrIWz0aWGNQ
D8M0KV3zJbjccKBckLdhMeoi7cjZ4KhbxlNK0ewEoXxJsNf228zJrOFQCQkSZCWaVGuUerQhmJ2T
c8UUQYCBCgFUCboR2pJ8PnuWUauV2/TI+tayjjRAQM2LQtOQe5hONzk1stG23KgP/Ruq4kL8O/pb
/AgybUCUsBWzrrEAt6Lbeyej/hhBux4qBERT/Fnlkb8jbZjI2+JvnaWMja5BMpLyS8p1QSnGqBW9
ehG6ypOCXedZkXssZeQ0vxum24eZ3Q1yKPuk32qu/xJGybf23iikdKuCoYgBiUFPbrdAY3tpBwaU
R6nOkzZuN42n6KV0KKoS1y9eRmVUbEhEm+oGpZRWv+vVSKruNTQdo7cUm0MABwHpNOm/ULagcUYv
phwEJ7UjHcpCr74T4jARXiOOSjfaIrAb8dLjGSJ/p3VpGjvTqHucbKqehesMiZB4pJ6eK+LrpHFb
CYeg4Guhb6WDvdkIru51OwlMjP4ipEjgK1i2q3WMonymC7d5YsSVe4CSl4x7idxqeijGvvul6RUl
je+MSKwMbLtHdN5/1vhgKl9FsZLUZttmtZIcSoOrAjvpFBrpixLVIAfqAXofFqxdlvc/zdioKEo2
wUByasdu2EvbTlR6UEm0e/Q/hp+LpaNhgaHcYuPuqltZdGGv9wNqCRndyd5L7xtEsMd8YyXcgG/Y
veFMZ5akOTuuWTn46MzexPETRbtA4QdjWnzr0yuTMGWIhle91kw0RNrA14NXPVREajClpXTolo+d
0gTILedhCccSjaynls4z1GMXaOTh+k6XpvV9uv6hfUwwf2QeYJ5NvOzz9e9qtBNUIVd3XpgL77Ib
SbfWkI87sungeQS66ITY2X1FfTQ4iKGJJXre9NUtJR4Ip1JTrRzicxisOf89s9PU4C7BnQJbZpR5
78Sm/mZa2b2USe+hfMhxR5VLzfbGMbPDIFxBW8wukP8NLQMTQ1QOLNyc8+zhPwIGN6kdqqFb/Gcz
WmBs+g4fZt1075p+5XqcnbJTPJ0bmC8FwuMSAtSydT0XQWfHDYxXYYz3WKGiW9489Fb1/vlpRgMF
5Bv8TFRKjNlnhfZmmliAo7+u6yj61/SZkP13qOV3mz7D0RT278Ytk9ey6Bq7l8IPqp79Q6q7a9fl
LO+YRs3H5V8gGSfJhhk+Q3K9MPJlqXRKPG5swxgfqjr9HErtf2MYBuIlxvRp56jbtDFjDmardGRh
2FVq88Lj4VvQFPukN97wO3+9/nUXJhJGr6HCpwTlcnFxhW5nalwNpaPiEMHT2hmkIqDE5/6W9f6/
67GkhVU63ZDAlCaixQWQxk+5CnxQR46uul8VLEFvEznCL0/CATihEWeqPGWEFMdSLbkFFn9bIQ2a
oRW3HXr/m6TXh7hVNJtn+6uCDsn1X7cwuUA6OawMaO9ABGdXuFJnRm/wisHHYTIv/BOWKwGmv2B2
XJ0FmKbiBFKpDTLFloBPjWgXeX//TDcbYUuxWtmba3GmWTiJE1nGqIYFcUSptUUe+FXwRoVh5VGz
HIVUjjcDJIO/6PGTKJT2q7HwvXLya/gi8yy3wUc8dY26An5dizNLclI9GUcrEQpHraWD6g03CjYJ
EbWT67M/z6XY1UzO/w9HOf9oBWtQQ6gUb+mpSRIKQ7kNaoWapCu120JBXpOlSIkAEepxZV3Mcsdp
x5tsPoUtr5Aezxde2oUYrgRJ6WAh6G+9AVftXthZkYT0anQTC9WNEQC/uT7epa0IXpQGqk7aqs+n
z5dVoSm5pZ0QMiM9KDW2Rde7R8IVe6KCRw5v9hUm0Bw3+negyHYBTyVJ1sG5nX/jXuLt39fTWaO1
hS363b1QVT+QpaWWA6lkw5/u5bg6VKHWbjTFfRuz7smlOd2lzZ2YjT+p4Gj4fpOGViOqKG12j4/3
VtORHP6Xr2NANOAi05Q5WD4N6caEkVY4WHdjSvBEpcAu/N90iePm5/VQS8cO2qaaRJmQw3H+0JwU
Mjh3RG3XpqIX27RoMAFoFSnUVmZ86aQ/DTRttJMNixt1MsTYmoHdiUP6xYlsy5Mfr27kdq5XzvVh
Le0nFb00xoWRMSM7j+b5ui+AUy/gt6lUA7ytO3R7TCr87F0QdQeDry0wks31oEtnxURDYg/xNdW5
3hBgwVLqyPmcsv0xuZjVxkM8/rgeY/EzMiDa17y9LsSj8gLZ+Hw6KCrJacsIcJyMxdRzhW3Q9UBL
gwErAWCdBQy4dXZd8KKQgspsC6do6LpiPpBQyMJEdGWpL43nNMzstgiNUPcjurGO2/8K6ECGeAXH
CC4DolyZnaUj5zTSLF0XzUrqEoFIktVtRvNrrRxTPCKN6MMIVlbf0pGqMzdTbQMG4JxXYEiFIuIv
VDhJ0z9R4NmMvbFJvdSu5AjYY3yoY+VfpgtcPIVlykYXGPMg732zGDJKmuoQFvdgasf4PqyKtHyP
sqE9/MPigN1IMQa5KLiN59sL0GcOtLPGycQvcE837M4H1SWszNjiEjyJIp9HGawB8E/bcPeCCPb8
gKrtV6NO/+XLnUSZHRUgEXw56xnLqL9H6W/NA1rm/UMM1PpUDnNF5oSYfa9mKAdTHMk8xfEeuhtF
a9YChfjPzwqp9CRzyInN8Xf+vWIwWaPpliw7+HCV8ix7QPCxzr4eZWlxn0aZbpSTg1wPKh+p1YpT
Dhm721CWsav3uheQtb+DRnkdgQvYYau5++thlaWbircUNVcEcqgpzy6QOvbBoboJ2ftQjpuuj499
JO6kMrlvsa7Z11p9HGoh2cWhQVNpsP6Dc6b8xC8OBDEQtI0kjN73VB/ee5BnGCFVA00D8R0z4C9u
Uf3XhK0dyS1Vs+BpNPL/DBR58MnCtreaINi2KqMqkgN+bKT0oAb9Wy96X+UmuPXM/HO8nb+JCqcH
0o4qSHwm8/wLe3lK2yvMC8xttSeSgdwOquir2dXK7vo3XfqkGDhMuo4c8KgAnAfiQVt0RscnHXnL
mn60A5C9cr5f7mGUKsi2qBFCwbtQTfXTIuMwTHOH158cb/AgmgSAFaEEF6nF5coOuBwQByAILiqv
CvXzeeIU++MoWHWROXWvS3aVGV8av/1z/aNd3lhTDNrsJM6wXuasqiSH7oQnQOZI6nurFXtVMRy9
ijaF/EleL+uASCTIKLLA46F1fj49micrOQ6qmdPqRZtuQz/wHuJKC36ZrSevGRErl/cj0QB6ov6O
kuGF+IFRWGFIlzJzYMqUyTMKg1V3i4PNiIuMYETxdAqH0oHmR2fcWgG9C16Sod/dem08SMAMcJ+6
o5lRkGxxBApHGA2evMnzYIw2Lbg8GuKhgR+4BJai31VelmAub4WetkfePM2+uTJMmi9qOLr57yJp
ROsBETpXfVJAFh67oWlvcAXP3I8Wtmr5U6HDptwVNTSSn+jfecH9IIl4B6LwCMAh9EZd+sJ7Lel/
ZgMOIF+uL4KFZX32saaFeHIIalkUtfiLZY5QWrzNMF2AO+DrxcoGXVxrJ3My/YyTMMM4GAOw0MyJ
8nEjou2Xa9qmHeQNAJSVY31tRNNPOQmVpnmQ5QWhOgDqwBCLnRZEJr13YeUgX9yjExkOqhgturkW
RElzEPjkmDlyooB/EuI/tcrz/fr8rAWZJXuwGfKsdfvMMZLxyVfKGzVUhn+JMYlZ0FOiojSnmKmG
J3oNtE6nNvTgK34Z7r0R4vZ0fSRL8wLwe1LXk1GCmjcbm6KqJS2lnSOCstuVrZK/mwVVZkDFwfs/
hPoragYn1rp4dkp5pRhDHzMg9cM37v38m4hp5fUYSxOjahacRDIhnpyzu6308iRMrIjhjBjZDw+q
tlKwWQswm/kwAjuMWEvm5JiEAd4Bd/APO+V0CLM6AlLVgVtAQHWopm2D4T6RQUzJK99pcdpx4kD3
DUMldDvOt6PaIdLVAk1yBPUPJCG1cwA+/UsMpJeohtJ9ZULOY2TRGFe6mbLly2+pext5t7K6UnRZ
HMZJiNkwAqEy01JnNsAdfRGQ/fJa0ijdCJ+vL6vLpHQSZuOSVKhmkTbN5iQWIxh7XYYIu6uY/+WG
mAHjTYfHMgzMl9wAUWMnhg9aXDFq7fV67KVDmmcy7F4KWUgBzJa0joYVzm3EFgLN2OVtU9swBg5W
Hb1gObQGPlj6osAckOmF2436xmzSlNq0WklkAzV+CtU68J5RN3sHkvsPMzdpUQJRZrOiuHm+OADr
RqNi9mCOafMJ0NZVK3J6ca1rtTSc6RGJkhpHKA2W8zCdWQdIxRiJk+aV0+DFUuny78mF5vocLSU3
k7jdJG03lf5ncxRHJlSv2kwdXUqAFWHsCKJ9h6GmPziaFCrKXsVrMdnncRZYKyfS0vo4jT07kTjS
DZ+iEcbzytdcrzcGFuqj9Gv01vbzUiB2ATwuBH9QVpsNcvDGnOatgiW3K7z6UgP0PfzpxbIjj/Hh
89+T54mCshGMTSwqzqctwxgRwG+dOqOIQ2Ci2mL/o0cWMpExmYyerge7HBcQA+4/MExIzF6UU6rS
pYnvaYkTu79x1bKb2NvqCII1kIGuR7q8PKZIdP65m8js51e6D9QMbLySOD4svBsIhJhbAa8ER309
zuKIKCrDsSbXvqgHRIlbY8gsJqgTir9THb9fgM17PFgA++hZtrke7W81/bz1w/MLaQYYZJMe03xY
mTsCLRBz9rLQbttKo1ey9+tj62t2Ud30WK9aErZ1vHfXCkULTXJCo6eGuJU61fpnC0VUMwqiepY6
YTj2E5PsAdRlaWu8Ccyo+C0DeLX1IjhS7T4KrnUcBWWDlf3KEX25/c9+xVyJC+GZrtalcoLS5taj
KbXupgpKn42Cc3SujhBFkbZYOXMWJnm6FviHBhXn2/zuK/M+CMMKooA3mDgKwwb2tNdGG51ULLuV
FXV5jlJbmrAIzDCghHkXRwdWFyNyBTVW8rV6m9fYn24CoyyGDUOPvZUlNU3bbEWhFor4Lp4xnDjz
hr8SSW1YYnno4C2LwLSGjso2lHDshvkZ3nmu7iKtoQR7OQhru+l7Zvn6ml4YLyuagfIvhHHnF34A
ropyUBk7TS45rt7uW2U4ZJBAr4dZmEPCcD+hkowZ4BzORWcsTjCzjXnnaXda9+HVw8bLhd2EXb8e
aeHoIRIFY4UjlYbFNOCT91cbFnLZp1nslJYFn2rQa9sfpc+B4KgocA6A5CKxxCbnAiA5dGMiFhZY
odh4LLrJZ+K3gBHw9ZEsfjOJ1sG0QNAunm35NmgyK4Lq7kCdt27UVjUdILjjQSkxMkzV1tpfj7e4
FCh5U26fCmbzXmKQ5PkIY405avNuHylNfAc1UsH3yQ9WbqLFSSKD4B6iy3OBBVFjSyj7MImd3gMD
Nab6rogQWr4+nuUgJosNNiX8mtk1bvlhlpcyS1uDUWhzch+Rm1wr91wmzKwEqqj0Q8mXL6pYKm7I
hldUMfhzZQ9a567V4o2swJ8SDvJg2UIY/Ms0TQVwFOoQXJq//ASTMhEabrFjtF31NUrjaN93lkSS
IlnP17/g4oo4CTXLuMAiQZpL2bVUqbBzazpR+F1qveiULo3b67EWV/tJrNlqR2M4tOSYWL2h9ZsU
auU0ZbqN9P+H4Zq/r0f7q+M6P3hVi3cGvSXS2PnigLhgxoXUsLkUvTMeo0mz7mBVXWEdDCjmW1Vv
B+Pglx3Mt6QqtZqfo+ht+iwldVG9m31h6K9RmADNStTAG2hJlSgEelKefmlHP7xJQii2ge1JqV7e
1rFlJTddoLb+PjeDQjzGA8IBh97DoPQ+ZkaFjaDEafRxfZhLW4AevQTKi5zvIg/DoXawcq2LHLes
fyIG9h8mQytbeS5a9PcsJIMlUwaDTxlqJkCTU3Ts+6DXdp4MFTzV7gRN3QEtfYo0tGB8eQPm0saI
m6TJfA5xHhDhvfnZSnlnITPRT3+FdH7s+1pXimBleVplA3jIurR9asqhp/9C7ednZQXb6192ablS
UERRSJoUtOaJu1YDMUPMMHKwU64gz1rILty1PfIJKCFUw0OeNzyJPh+TviRlANirCDrOxijKSGzE
gRY5XEv6E/o74b7M1eKbVugJnD3FWnmcLIzRJB4PoEVHCsTzxNqN48YZO7N8Tgqh2iaRB5MbY/Yv
Jatud318C6uVcxR9QR0Iz2QgdT6Hrh+ZQgPjwKlUGHC2gjyARbu8a5OVQAsDY7mqukmepyGENAtU
lnJrNYbbOL0cxs8+UMx9VjSZXXtF9jYIQnO8PrCFcxRw5dSwJJhMLns+MMNLID/FauPEgfBMNeB+
qPoPo9U+h5mfdiLv8glEPiHzxXlJQwD3FqWCWzuR392YnfswRMON1dRPRS59/mbg1SVpIo3EBTDn
MPgomioaQFXF6A9iC5tJKAPfob1QrUzWwg1rodsFvIm+FzCe2cUQ1NgSNFXQOKYXFpgjdE7ej7ee
l36R++A1yYcvhlJ8fneD5CJvYBFjrjWHvRRWVClKWNZOrPTSQxgJyd2Ig8MvGrbZTpSLNWmyhdNr
AhzgmjaZwmpzZTt98OoyBmrsmG1k60j9Ne5HgeGdmrIBgnLliy5F07jypkVikhdNy/UkRY4FMbY6
K23oh6Hx50HLQkcAoDcG81tqP5qdDWumj0uTOEleSqwZbqP5Bx2sztDGJGycaDAeKB3ZsYB4U/Dd
871NXP2porV33NIY4esCWyJVJy2bzpqTMXoxv4F6CsaLof5LjDXIaaEKHzV4peP/LcQRdyV/Wdrj
pwFnH9UMWghvYdM4EOd+jIL8X1eAgm3b8Pv1s2Tp7KKUqAGVn7o+8xpEhy5BS3LUwFSFCNzCJRqk
/FHJPc2O0WT4l1EBMDQlKLp8yfnmy2u1M1TmLTBM289hGIvZLk77lafO0smPFej/hZnnEPRg4kaU
2ePNGL3ocbtHPeb1+ne7nB+ehJOyMxr49IDnF3bgW0PrpmLtVPBVH4eqMOy+zKVb0f+H3IBQMvam
0wE5KUeer72x5gOhU1k7edK9DIl8I3XCe9q4v5s8d66P6nI1nIeaLfOYt0cjIMniaGXVxn/Fm+vt
UAfIceZVrD5K+BN/vR5y6UNSnaetxemP8oN8Pjo18GFm+1SZIWYd/N4ybUMbfraW/349zuWawFsZ
zh5FRI4M4JPnccAfwMoJs0nQ61XS7yPh7frff3lCTH8/iSuA+UlafrZhSz2NU01gHGGtHd1W20io
bvCst9NstCtlpdG9NBqDCtZUwYOydFGWiHDJ0BtGkyXDEdLFQ93B7b0+ooXFwDVJ5Vr+e3Vps5kB
fSVnxiCXjmSMj1nyRUJ4skKQYRQ/aXdJpjF1arnbJ79GUM+znB93pKgWTcTWEBP2NrB5q6cQ7voR
STRc0zsxuUOT6ClTkQgQ9HrNdGE6dM7fbhMxFYl26jt/ISTnKyNptUAdZLV0zKo9FF6+7Z+E/EFU
jnpb2XHHK6RJVg6oBdAzMZHXpFaBfij4wPOYXeha1AJ9eiuh4u2NLA+3kRekxxptFfjzTMp9VFuT
lF1av6J0Fb+gfBA6rWSON4xCtPNezbYYeLeOPIzpxhxic48anrxv20o9tibSEqTi/fb6klhY5Fy7
eOZx3/Pz5/duyGvCT8uhdFzxJfcehAiBtQ4RJ+mPEqzYlC+scCihvIiojNNimDfYwTiasF610um0
6NXT3W9WhljX9eH8rfWeTz1Ibjp2uIrQyb9IcT0z0uDDu4Nj9OLLiAqRgxKAvwuUttwYofJEVoP2
m2LeWbX3X9FG3TEX8tbOa6OxwRtFiJNJKy/Py/OQxjJ3F+tCoWj2t9Jwkmm4qNmgy9TnrAz6HaH8
Q+zjmyKNVk76y897Hmba/Cdh0FTLEujuOT5kwp8o8+VdhBLMp+uaU5CJEjaxZ2jDngfxjLCA0dLk
eHMdNeOXWf8IzZUu3uWKJAT+CtizoIfK6X4ewm38CJ2HMcc8CHiS5OJyCHCu0WKJ3F56HnpjJeDl
qUhAvLFJO0nouZXPA6plGkiNK4Oc04t9pqBoOrhoVWv0LteeDYtLAZVo2hSc8ZQjzkPJnlRy5mp8
vtE8WkbzlTTzFRWbT98lfDxqD5RP4bZf3IxdU4xdEQnqrvZq69Cqje+koCpXFtwiUPQU6D27IMMW
7RGzB7le7pvNuB+37VHdxdvKibfxNt1Hu2IT7KJd9uT+9BzlRt4j0rTNtuku25eOv4uf6g2mDrv8
vlipS/xlhJ6fAhT3T0Ads+8suKMACDWEmr1Lj6aj7P1NvPV2wX21Hzf9Drm2Tbnxd4jMrlwDynSx
zSOfdvOnXXq6CweMSH1zSJ342G5Vp96WR55QO/dG2cs7cadulG3jJE637XfDlk6cI/Jf1VHdS7t6
423Q+Vk54P+mQee/iDTmJB2bLW+U3RojpgLttD/Eb/JH9at4re6zV+Ut+NUf/Mf0NnzIH/xDemMc
861y9J/im/xX/St7jJ6z79dP54Wvc5YWzH0izDTxEp7rlYPLwNG4TXaoVmx0Z/xh7aObwmlv9a2x
Se6aPdKJG4y9dsU+2nt7BN23vRM8ql/X7LUWuLznB9osJSoiTqCganPH0wFTO712jH4Vsl2omy7Y
Jo1drGFNF3rE55tzlih4tdpkPHdzR61QEjNLXzp6dY+s4DhJtXdGhRBx6T43gmjsvcmFwkZESD1S
Qs5XlsbSSXtyTPydrZO1KsS+2PqqmDutcB8FKKTwyNbaYKu3PqZta86HS/fTlBECekW3AQbU+c4g
x9QQ26pzp1BAOwpTQcgwVhbY4nQagKypDfL0vXjEobQWoH81DSmBlm93vdK+JaJvHlShrR7AADdO
LUf+V8+sgj1yLemDoVbKyoW/dKGAGyLVpuAG4Ht2+hhdgPxSypqKiyezfROG7GAmNJjStdW7Fmh2
2Chpk9ZoWLF4048yhekAny9sAng9a/CCy/IMBbaTIc2O+lHoA1x5iGSOFXT7QjzIVfpWFVVvN7ry
0WXSfaUJ79ePi6XbEmAe2QBdGIo0s51CSlUZsSywYgaY300fO9lY31YNtftPB+Khhzw+7BTU9uc+
vbVqhXJcJLlTFuEXza+2QS7eSv2aj+XCfjsLM33kk/3Wo0oohXqcO24WYyUjbJP46PkfsgmtHiOt
62NaWBtQL0m2KfaCa59jlPwS6e5c93IqrgdNxJ1Wn55D1dZw48/nT0TCRIpHhA5CYbY2OrGuvAgJ
BNCsbbAv8vQN4e4XtLC/C3q/hhNYWIg4WZLY0+4GfTgvhAZajyKZHrG3BmtfRcFWjd8UCTZvvDOU
Zht/XP+KC0uQehAQaqBDOqjg2ZSpLQ4nmAAbu6zupH1dK6IzKDkwcUUeV07jhacLBI6TWLPl7gk4
4owFQ9PYXw9pkrc4b/fRofPj7BYd+/iXXsTJQyoVwy5TB2GfpFK0S1Fv2GCq4m3HMKNDURvFy/Vv
sLCSYDmBvp64Tib9+PNlW+uoPCpKp+0yLzdv0Pofj40sCc/qYLX7OJW0tQ9xmUPxIU4Czj5EXyuW
gUgJ0OUh8N7cqBDQYxOELXor9GBwUORPlELYYTjQHmLab/SA0mQNojZFOc+b+BVcWDiuTKbA8waw
kpr+kPcd+Obqh2x2doGximW9hMKdoZK2Nc+6Vq6MfHFxIwbBV55c/eaLu0eHswhCP3fAAr0YYt1v
o7xqN2FdN4B+8v6mkRV0C/L29foMqwtD5bqC/SLDSkG+5HyGua/LJgh5AcnC2NkBKlWb2myfrgdZ
OP2mTURXEiIj0oHTn5+cfiRZXuVLBKlkIYg3Sej5/4lYifzIPAqi6Niq6Q+X+sCn4bWIbFCVwbKQ
15A4l0ijyF5kOBfxupNIdAUdZVN9V4rV4frolg4KypBgfugnXFqGVRnWJtqUR2oCT9c8bduNZFT5
Lhr6tbt4aT+S4XAj0qKkeDP9lJMP6eZx1CFzmzljmRu3HuL/36Uy1t4Sv09fPTnKP/+axHln6uJR
mASAMUvcRKVRqE1BvxDUPL2h5Nbfm0Vl/bj+AZfWIK1PKGUo20xOmuejCqEcRVXI1lYTrppNWdY6
2TfCsv3+eqClmaIINfWP6ZFc8Dw6Je5DC+MYZ+jRRjoaIapBCJMXYOgaLujd9WiLw5pEVyDvEnT+
8WixWXXZMFnq0Aj5nVcMBgdZAijg0wvQRN6F5UApkUrkvENS1iPr0mzVXZ5EP/rBvxGSEbHEul1J
sS9X33mc2WoYpbDz2tSokBcIOygZsQV/qdJuA8+tbitB8Y/XP+DldKFtOEECp8IqFM3Zam9cmKHd
OHEnCrEW7q14iLx9oxd1uWtSMHgf18NdnlIkgJwYoLo5p6jHny9DFckrPLg8eBRWETh9USpPgZY1
Hyh/hT87LkksFJHkWklAF94tEz10akCh8jbp85yHHfCnMRHLhoHohV+SWNjkaIbaWipsQf1scl3c
q4L3GOIiYpeRu3LtzNeoMX1gaQIF8CqD2j6b0sb3c/q7eCm6itUfc3xT9xhSfDZzm6Lw8CPBIW+b
aJ3nQ+xgNfZ53kYO7y9lqyeBcl8ZpX/velJ1k+gypt3cuU5dwF793Jz+jQwKD/0akjjm6Dyy0Fud
VIdJ5HRmjCxgJP02UvXR0qD6RO4LfMdPGrfCrwBZqsBbhSIAZ3/eCxjiVPe9qcIrCcET+dnO5Ca4
Pqbpa51mJ39DGBPGb3JuhdJxPqZ2iLIc6t30NRN8JCbZd0UaUY6NhG/XI82TkikS9rAa1USIuJdJ
SYoGbtB4IRopeWlHeXrIUsPYuZXCVhh3Ylm88dhec1Oe78MpKhcclAcF+Cx12fPx5ZCwW0OuQseq
UZFoBcZHMvhFsjhDxfRLVQh/rg/zYgvC+lMpGtAGAXAtItFzHrHNMrB5hUepVEfx6FYHL2XcgvTu
ujtLz8bsSRHFzPgO3i8F5iSLcvnme6GHo1HnC/GKOtjl9JKtwBanGg0t7QLam0VGiAekae5rBZOy
Q9UHpuz4UdMMB6Gtq2ilNaPMT3UOPDjWEwyWBg0N6dnn7pElAp7om/u48e+C4VhFz7mI+rRg7cYY
iMkwbvv2i5w861gkqN1H1+KqkyHSnX+RtcIWqic5NOxy+I7iPb5QAa45iQ3Dw3ZRMw5C6R7O6yGg
rRWW8u3QaLbo+fsY1XgNgQY6XRvX7BzsuffKGvzwov7J0DjN2fdsfK77uVZtGftNoKAVuk+r1EEi
f09yui9Mfxvr44486mbwi+9Fb93rSJbtMziAcVZu2mB4lAGl2AgE4amh6UBtHjGfRbla3Cjen1q2
dmIjoeOE4Y2eoU+NsflBqidTnmzlfL6cHBySUDmlaMYcXZTzUx8hhdRHwV+Ru2EndHBlVH/i9CM7
7z33Qq2vtdEulh9Nb+g5tHnALlOvm+0FXDjUQpBdnde8Yez1VhMp12nIbQZ3UawI8n5l713EA69I
B598jOyZJHoebzTipmmZowaru9wG19J8WEGZx7YS5Il8RN9dNnajXig/ihjFFbtKYzXDewiHjps8
ErB9sjo1zDe0Mo0/fQ7JZRLy+jSJjmcZGCxWEqcu/Kh5dkD1KAHDo+l7sgcD1woNf6dd44qFcFPD
FM9XKisXQnpTPCgmvLx5vkyVqfMzybBitTCSmup4myqHQc8Cx0Wz7CYUdGWn+gbyWhib0cP0DOHW
Sofs2+iWvJZB5X3D1SlON3WZizsBG9AdjXrEv1wx+M67t1ibwYscAsYTSRqAD7wYKXDPDpBGr3OY
Aaax17qwP6DLGD9gPiRDcKcQdK+Vo3kwcXTBDqpSEMesAL5LdXUvjBVULPyW3Vstz9VNME7uRtdX
18Liwj2TJwzOqQvKW0kki02h/w93Z7YcN7Jl2V8py3dkYR7K6pZZYwhGMDhTFIcXGDVhHh2jf30v
KLPqiqFssfP2Wz9SFMMDgMP9+Dn77NU5UV5VDgYCmdl91cZi8qKUpLD1TrCxPZI3G/PW+vXDaNu3
+eF0ZoyqYiKmdnbxVCxwNJw6TgOwl/LJ7fOnYVySr2gjq7tBVdTHchRx/k6J9qf9eksd6ETL7qYV
pOPg7ReQ7Kxd3ZjWLq5A5uHQ6qNdl2G11lGc1wa2yOXeKeJ3pKU/7dfbqCwYQMfJov4UppdNXHrV
Glu7yjwvmzsLs3zH/lA23/AFeecO/9VQZBkpoaKEJLd5cocpIaQainp7R9Ekzsu7QqbXhqwuign8
ZKd++fXs+avRCOEQFRD5U5A23t7OtFl1UmwOF9bYKcw67HJzRfucKpK9gUjPd9z2naPwXz1BVhdO
ARwZNe+n2A6mSZkrhb3ra+zAm/WRHsn72lafwCPt69bb0xvzTvTz8zvCaWejwxJwwR8/3f9jo8fv
MMO9f8bmWP0iDDxQj4vjFOKKnIqZvBPe/LxakMLllE90s62op4/QXhSlS5LW2jEZ5cfZ6mccHcb3
Mng/aXJQHyGvo7SPRxyv/+m2krXm1GG4bu6moZo/5Zbo2yDTFmh07YDyJfEBmMrLOTazx17t1Kzz
YaysMybeSxEZSiduvXyMr5I6s+7prmo/l8KjktwkZXzTsQY350VNSOm3UkVb4ttouOY/Jvu/f17+
I/na3Pyxcoj/+k9+/ty0a58l6XDy43+dfW2uXquv4j+3v/qf//Vfb3/kj/780PB1eH3zQ1QPYNRu
x6/9evdVAD/9PhzDb//z//aX//b1+6d8WNuv//jtc0Nlafu0JGvq3/781eHLP37bqp3//uPH//m7
7fv/47f/1Sfbp9Svp3/y9VUM//hNsYzfqfWwaiEf24SY2zScv37/lWP8zrGcIyTz0yYjqxIk1U0/
pPyZrv1O6pK2ADYfKhG6ze9EM37/nWX9jnEIYT2/VbGkJ3v931/vzc3/58P4N8RfN01WD+Ifv/FB
PyzuLG4cgfBYQgHDmYhg8mTpGfQSE324hvBtW9+1wkzZ1ybSLeXuh9vy57g/jvP2/fh5nJN9f8y7
aaxIQEegTOxAqHne4kCgYMb9L4zjIPImkYhc7rRbf1wn4gMXYPqQj/onrW7gG6UNeu9fD/N2Df1+
OQzAKQ7hC74A3skaauWullCGTyN1MD7qhVtHbqKDAdHTHlCi4hyUzE7Pfj3mycv/56A2oQ4Bs4Hq
8WRQoadaP+IfdMhLeKLwfxSZxYG24CAQJA2WMs/tYNCA1aWtavkVdlMpKG5PTJi1TzbO7Gxy7joE
XWMQUiXo+EIg2bRpbJptL9+ZLTi6M6MdBAzTFZRU44xuKMfJNv7Wjv7zlWy394eQIo1tPZM6T2ns
jKjtumDJaQjWkzn2NSX9AlZ3iXhsj7++gScd5X8MS0bb1vHbIDg/NaYYWsfNncqQhwF2yWorN9Ly
zpETc3abPX92qscmcwjtir3bLzvAsJeLg+n5r7/F243p5y9xcu1CKZTZWbQ0guK9dM9UPHNEgzgH
OOkTnR+UrN8Z8C9ecTZewgv2Q8Qq7kn4VIBSVJe6TyMdpxEDSmIDfy0X9NajB0uzESOlKvbeGfT0
KnHJNra8I4I68DH6aQHa4wCDH9DoRHqlrqE6WZDM3cQ55PU67f7WDWXpIrdBa4Cx1Xoo+pwsLTY9
p9MMTBiaXPM5cdPuHJewZF+Upvfx1yPRVf12uTwd6zTlR7JRk7Ja20Oel1a1VdaL1tzHsQ357cBB
D06a0KoO4yA9x9+/82WyITfjwQDhyKlaxuOr0TdxbYE1YuPYr9l34i44ZsiNgZIslasdSqFPNg0/
kyycJXAGdUyaKFkBNT4v2pQUc7BW0tJhddBwCNDX7ecuxm9rGLImarMEll/UiyyNi33XKmWVktDW
CweABOuTfTHlQqGfk34i8JwdB+EW3l6uLlntpzWMsS8z/A/b89ee2N65oa5VUmWaTPjPza7BuAoY
0CggYhbpEimakGQFc1uNWmWp52uOd04HqqhK7fizoQlnvq4ra7Mt5azfVQVQBw4va9BVgoxfKF1X
apdNC3/v2sIw29izXXmFGxQ96fPLrlCfS21t8S8bm3ADepROkBez0V9YwgjlVHUPTbzGPrTmOz13
hxUv9rmnKTJuRgwayInOUT52q3qWrHZa3fJ0RHy3Nqnl3fGvylVdKvW0t93FEUhlm8QJOEyi0Rzt
vv8C7pgjZ9/IydiPzMHkVS42DcJ+3akKtNZCiHxn0XGfR5PsxpYujmrtwiHrxjFcR0dbz0yZ05cm
5tElvz8yN1Dfx1m27vKijuXeqosYuKAZm/qt2ks7vsaEoV6XnR2v5lD4vDkNORkrHUlc2UoGaquM
R0toO+kCgwYxXCTykAqLEsyZtbGsBH7YhVNGq+qWrV8sNpvsgPRACQwlE/VlrAzGSsDYueZYRr07
Oe5tJipXDe1Ek8Z15yWUP/yqWczYC4TEQOVSjkVjtX6jqTlI0A7GrzTwvzWc9tJy8I24rQyEys+W
ly3udQtecoiaUSnio5Et6XAHraMvb9NZnaokrK1cc4WfwVZUXgaX9egyVxTrlZmMuQiisN6gXWC0
mxe3jTvrfl3VoryFuZk3MvDidLBu87IsjJvBkXoBQmbFPnaeS+GiK2tFFwm59vplC/oVKPmagsIG
v+p9AildJYGdcDTwNdF5MRjytXh0KPuM+HfGKvBQWMT1pW2XtTfSGqlraRVZWqv3AVj6pY3Uua5H
H1SjB72xxnJcDU0sWLLpOGAepmpBSYe1RToR2n165ugpyZUwXY28fpFxA2yi6lZTizKZqHY4AKE0
L0hRdo+zCYfwutImrXg1KxfXKUYXianjGW4Z7bdVjyftruysYt1NsTUhvxxrr4YAO8y19VorJc6i
qpeVH6tUOjLEBsWIz4UBcf21I8lURaMFC/RpKqn037fkwUiz5G07hw1GzaZvKeCiQ9hirB8KwScd
DWgFilBxZp10sDTUJcg63vxonLO2i9zGpnFOb+lI2DKpFkbScVKaQWwMhu6rmdcufuKuanI9iKxN
vmaOHM8rQpECRupKiBLreF21weQ5ZXNe97AKH5cF7Jl33k5TbLR90Dpp7VYXsWRlaXc0P3SYQXhz
ncDaQ1VgoAzRzTj19j38IrW+bHpX5sVNlbXznOwgy6XFnlqG3kVK2w0eMEKlGqYlTaAFV5YDBEM2
de7uhZOtBvhasJqy2+m113CKqlChrZrvgZav4aSuiWjLYNKR+yUBFSW8USJhUA+5XbpY2Sxhexs8
60GB0F0BwPLSOLmfmtq0H43Y0eWTKADMfnBBn4KzcRPQBjA+HQiiV2a/NNPszz291dwWifELz62w
F/xmxlbZebEGdzgYhr6qYBubXrpcqAUt2ktU2GWecRfEyLLgx3STgpTrnGXqOr+RHs/jzG0NbXip
4moZUQnAWX9d1wbXhtIrs1iLtARV39lsDqZz25Z1tkbxZKbtbqYs0H0eOifNdqVr0400p10yXTVS
L8dLJRstdQc3N/euKk2n3d3tyBtelwYguiSo8RnIzxqjLIqgxA+UOLVnRkSTkxU5frmttG6dNjGn
qCWdlBxct6shBqfjMu7bkpaKwOkcC2lxG9fp+WDqot2bhVppe6dxnSmg36eS13aTxm3o4Qo/7VSS
1S6vyuBZ8dFtXbO+Y51UzJe4m815l+hLHVPcNRba5L1m7l87mPHtHZFEpV/0FgrLZp/KNbPrYHLE
QCLdmaXlAABqWws0U7J+gm6rTgddWRb7WqVSm4VkDGsHNqTI+x2dLJqgkFRqy+ViNa3+0akrw4ZH
ahdaKAAwl7vO0lb7RoszxbvXlKVLdupYz1UDd9VL5uKQ9TSpXhZ2tzT7GQB7f9aW2TBTo1EqK1oG
tSmOUwaS+xs46ng9j8Gu5mfw593hbknaOblBs0YhhQO/gYIiHKuqcbFer2Khx77EMgzdjwJRnIzp
PGbNtXREaZ978SSH28WjSmz6cWkZuZf5fI7bZztblsv8SStK2FAwF7TqsnGF+gLbtax2IDdzENBi
GoxZIYOw4RJd3p5k8RXVo11FQlsVl707anEVDLntzdHcl5Va+oUoke2xtk7jRe5oFSB5wLjiXMdf
xvHZIelvmsh/rB+0uAXHFjZJx1T1zUS1sqPo1mxygyxpFPW+SZtMCH910nzR4YyWSaPvbRNJnXNr
bOFAsgOeWy+bvZhpDOUdu46N5xgtC8qkni3LaAzJjUWsMdVn7dRMw46FTB13VmX33b5JFGMle6/b
uQDHS9VlIIypOaPkz0RUalyi40Ka8ZBatnTHXWX0pfZUFMlYP9hZvFj7dG2Wbr/YLA23Xtm3+Gbl
IzmIPnKHWIzjBW4Zlvo5yaweCrGSDMTjRSl7QqzBLcnm7mDTLvGI9ZvwKAo4eqd7x7pac++A4XUd
W76XxApKatMEP2xmPvzZARd8QkPPrh9MO+YMG06eVgyQhIkMiiZojHyVH/JUJt0Xi/BEH/yiyGz1
NTcmiJp+LelVjkNXUfRMDwhjRutiajURVzs9TvUaEzwbEUN1dIdZAmVtvS6FLDgbhcSpPlmE7XQB
qUDbKkPQw7E0AvjIVln4Bcul/lqb7gpRFXWYWAkE66zjJmuURUgK1K6s6sZXK09JPi2FhoDLn0Tm
Jp9lMXVwskG6YumBU4rNKEQR6bgFCkVmVGE3WDgbhKuoteYpt1ATJjt9UZvlwU6RNYMfHcWsLLvR
7TLM4GMejTr7Szt73LB2tRTjoSxGtkLfKyGEHXoLB4iOhcXshs84ec997dtp42G/njqFVow+gda0
Hi0plHIJjEGQYvNxHq6k6feG2w6PxmoN7oPbNTlbotZjP93409g41TdJNjikTkIDCYoqE8T3qgj1
llmB003QsVNNz6Y9iEUEFSIAje/R9mgmfY1gtKfqv9Za+qGVxmB9BOJaKZ+AI+f5Z2SxHt3mLcRj
8o/Caqv4tcG7w+qDJB7aAe5sSSJz9lFzobwJcXpp6ctcVQvxuJ+7OtoJX3rWmH9JPKl7Q7hQFQf6
Oiy8h8RYyZRl12M3Lhpxi6XNsz8sSZVVfo+Qy8pD3hbRvSqqbGPdj1thL8/VyiS6WUSm4fDeV4nQ
ngypOMoDOOjWcvzBaob44Cle3nlhaS2xAeBa6GrlREbNFkazoGi6ye8RUE8vU1N06yfuWiYf7FFt
SHYI25xTpp4pCm/yh7lKxbGTZaw/U2tMVaZJ4VZhlniJFqD8tFtYmGvGckisTA7sUXCgMEpfeLbi
ZmcezgQxAfI6K75QJD5odmWMh8ybQGewa0z2dJZxPjAbGN6cbD6QiBr01ceRJXFvvGGKodc6WIYU
L6OSuVuygYoxpVWR4AXyCC/YG24zTsa5FfIqkusNWj56+ewQ5utBX8XrxdpJz3zuc11hhs6zaD5k
QlHnIcjNRuk/F/NQN7fMq1ldA6Pv+wX7Fwr8FqcE0MzK12nK8pocezY4t6LGE+dSdElVfnEHsNj5
wfEUOKQ+e0VWXlS1kwzDXkpaN7VodbFAEj6hn5w+dLJYJiqlkzSWK14Txfoy2nXtALvNiZZ56F2P
FVDZjvE8XFcSUUzjV5rXUwlLc2X50pZeD/6DHKja3BQrZwIgzkbRqo5vWbkqjksiurnDUFPNYtfP
l7avqxKXaun25stIx7WmnDcx20j4zmH+p6M8op0taUCHsoMd6knmU6qzoC1ElYepe0rMI75Bocn7
YlTvZEJOMp+kDN6Os6Vnfsh1xTYXYEMpP6iCd4hgxzcXnCh/fTFvCyyb+pTMA3VVrKQpriKyeDtI
NXtqCR1QpfdTTj6UyXN8RW7QeV81mXKApHnUe+2dHOhJ388fg9IIjRElih8SySeJJZXEPOZHKA4V
tIbh0Jjnw5o8d561U1OWOYQ1dytekXXOOiBFBuzwve7Dk9TW98v+8Rvoby+7kSQy1ZFniBHrvliM
fYv7uJ8leWDmRffOPf7pQXKP0WlvZSxEXzjhvR1szZ2snjxTHqiW4Jg1PDaNc/j1Y3xviO0x/zBX
yrWUxSosNJwivWjKYZdijvLrIf7qllGh0jea7UYaOpkpWZ2Z7O5ky2bzyEsLzXPlEHhrtNbfqoj9
MTtoDsb+h2o/VKOT2TGvpTKs9SIPOeuvUeWH3B7fGeLnWY+QiulOEQUnRxy/3t6uNi0JIYx+K15c
L9rqmxO+P7cl8nl3vZikeGfF+IsJv42Hbe024cmlntw7JTWqGgigPNjjupsdWpPsbeN8msb1uBYi
QL3mD/q5VL7k/XuA6pOEKlP9zdhbRejHqSGkkuf4sMmDGF6X8iVX67Cc35l+P8+Nt2OczPDKGyS7
CvdTxFG9fonL56W7qJznvzsD345yMsljkeeenXMlYOvCUtL0oe5Kak5jU73zwH5+nd6OdDI/Zq00
kiXhesxMhwL02Zz+Xh3jz4dCDYXpjqf2KceVTEVaq5LqGRagQWKfS+PCWj66ib2X+lP7Lgvor5/P
P4c7uR7UNImpcWA7VIlNFHkF4IFsJ3SHf+W9svHuYqXD6/O0YqDLQnGTetjmuf5RF27oUl4KFe8i
X6+UoSK78t5e8pdv8g8jnizkQ9FNqUyZEzm5OAH5MesPXvNKBsnXu3NA2O+sgttM/qemZVuctgtj
Y0aAtnnonbzJbgkzU4Mye8DNMPbD2TbxDKmJepbCeTFmamW/nvOnby86RMNFDI1mF5A4gpK3b2+m
UHuySL0c5Nyo53IgCpyXpMNfKF+if2EoOl48/HWRt6on6y513HkemnymyFUcZTdX4AZNkDn2OwrL
k+4uTlfbNf0w0EkAVbhb2WNc5kPvSPLJ05wPir941vKY96N+r/dylPtcawINBUJY6lWga7Oz1xdD
3Nu1Kq7jJIZFo1m4Kf8LtwD+HLvC1ix4WgReOQMYdV+nERps96JOQZOIOm+P9ZCQvv1/Gss8ud3U
WhH1kck5GHMfcc4PhikJyS3+C0/VYytFhUcMop+iT1qxSLKe6XxYtOrjPCY3aM+ubWf8+OurOV0x
t2e6vRebmw5yb/30akBa5hNejAfyTUrU1oMbkSqc3rlnp+vY6SgnMydV83KJW2U6GKRF/HitdkXc
A1eX9ufZXf+eR9Af8xTPHNZnpEAE/CfX1LpOk2pwxigqzLnvTHI689rVCV3YP1Hlze/hxv7yHkIK
JSDfbG5O48Sc+WbGujUdSkP7PE6klFRRKe/Mh9MFjFv43VOJ9xzhJubFbxeUBZtPTqfYNpo16S+Z
BIPRBnm5n+bJp2vnnQf23avpx/WS4VhONKJerHXw7j/Zs80E71eRr+LQpevU34yCVEMdpvZqr+GS
UmUj+HEyFG5+l82mc8RcrzBqv8KsOqWhmrmm3vSzTIcyoOauafkuX1wcPfZ5MlGGPI6UDnP7skwb
o+18PU4K4adrXcmLKp6EembW9XItrEbVsnBSZSX1gIpU1mqHOJVzYpLu1O3iWyOzZH4i0ZsiYXDd
qkmycJk7rR09aFLaEuNbTfrKCISnqq160TuoNOjz0RtxU9vukMfv3bjTgjF+imh7kWlvhWlWopOQ
CsG74ABsJoeqMAWrME4BypYyIW3Zh6ZSDn5p0SqImGspjLskQxk8uIHosoupA1vIeuAPuMeSvftY
bS9LKtIrFMQhactIX8eXPs0vOrW5NlIWebbLL0WvvyTpzJZNHSOFODzW5Xt6xRMD3O2VYmnQTY5B
9A6ZiAnfzr61cdsJjEJ6gJ6MmTWVPFIv3ZmVtBno0uVClFUTGRXptwatf5OXYdqJiyVXgsSJ3+OA
/Pwq8GXohERqjfqOPuq3X6YqtYz2B5EeiqKzQVzZR0W1kkCzsEfwmtBK5Dvby19fvu3ycrOl47B3
8lDNyZJ2lnP5bZsKZry4Qtf12PRVgAkeZSO7P0hhUcFNrucljsjnXtaNcUZy7J1V4C/2YF5LxKke
rSU6tNXTB0G9Jrd6NT1wOn1ou/qcfNOXsdCPpXqFtv5mYyT06XVybVZNSCGTJGLp7LvSfv31vnHS
a7LNiO2LQB/fHO9RTZ88BAO4RrtMFrckHyPSSXulS3fARPadpFA7otnNZUIn5DfpKfffx/7/VVC4
dZv/nwWF/tiP9ZfsRznh9gd/yAkN9Xdy+lvLhL45m6lbB/cfakLd/X0D1NDpg8cvNq6bCOZ/xIS/
81rgcQ+Yi+4jiE1sgP8tJjR/R/wPXpQmGSwVOMd4f0dMCLdo20z/uVFsjpk6H4Vw/ruhFhK4ty8j
X6DP67H9WLuvbpF/oqvd82vDRFTV31LeLc5Ylp7ojr7X1yLeT1bkJOLO0JL1oexakrH2XStCQ4mt
cKUM7Stzc2HUVTC2VBNdZaK1Zmk+UcQjxEKVUDRK2Gf9J0q6B+oLfjctFenT4nbF+qLWFfASlVv4
TSNJQaTTmS3R5ovV+bi0zXUykAWeUKzIqj/X1lwPcoMiUivqo+fFYldmAFC37TDAn6Wm4Es9ypPX
qot4x2jH4pjsVWE3IbV52qMrMwRYcRyqlSZfNdkVhTwTU577Q6uVdB9qRqB445mCq/w59lwfCYN3
he18sGIMtQ01p/iWeUFeSzYi3LXpxIkm1z4OqbydVO2ebOXRTA01WOZlXzpDsCwsPc7QwW8yPmrz
uB/wxPBNE/45uhjLG9JwrmPqwumElKGyyGHbZLML1/FVfb6g3jqfQ5/aUtuBNwrtkU3s0uFkFzpp
QrK4mEz6wGrrejL7qFDbO2MlDzwqeYBlvXdHLlKn6qdSjLdX47ytrMOqOd/yHKcapsgzGdujiylg
ZJflA5rPC5knXLCut75nGelZ6k15oKXkh7/0bWxhS40K3XbvUi56D8AxDYu60/y0Ktyd1YrAGUXr
l3m/UnhODkCn20OrG+cytZFgUHNUlSw5F92wj9kuITmWyG9WjlfrlTWNqJQm5aC5lG3meA6yTAWJ
SIkgROIZpDVNVJX4gFvEF0B6N7NQsqg01m9i3bQe9fKklbg+VrmASxLJOf5ql8q5t89jOSKiEBeZ
XT4oWbr1zl3NkjkVrwbe5KXjl5TDQrKkL8wkcS6TprwCZXNejMOFtJ3bdMFl1sOrT1Vq2gLNksqF
6vlxPDz0FVu6d05gcpbxKKnmhOq3qmgfsrR4Huo5rFckBHHMSZkafhe42EX7ej+fzak5+fHgnlvZ
+rTq0qP+eeeNq30o5mInnexmzmlAt0RyL738CON83VnKcJllljg48mpWqvaQ2BpyCce7Mif3OY/r
u1RVLulbWH26q6Il/+wV+hpo5vxx6UUd1rKOjAXevLCNeh8v+ScPIm6f5TdZYQ+Y4KezL6LGU9Ro
iRV1L6r4skjL2z437WAWUgvc1vtMJDNcNSZVaBV1Wizk5Wbk2tlk88ATfCsHVC+wLD+UxI1hg3jM
t3rxUjQNtV1XjKiistFv7HmJqmrws3htAmcRxcFji/TRafSBLnoR4Wz9WFVMw6kfTHZDVpXCiRzC
1kCxE8AScfXYOqwDVLtcJHBXYqxKX5/6lzZXbotv7oKkpyghtW3KYB89nX5dGcbZOprZWW4NRzUx
nmV83rvW+IDO45hmlQyKxuadXA8reXDUTj356W+LQl1kayhqluRRZF4WNcp9vPRDqJdIEZLCpHEz
F9cDxmEtFU8vN42dq4NWaK34Xpuvssqgzjf2EWI0pMeIm+gmG4RNhT/LAsv2xl2bOUnk1l1kiuZI
j2j/sNiXTtYfO1e9sVfipTzP+RZLE3kjwZtJQ0zQzdQPbKtoSQzTipvpVKuLtn2Y4mbDSNbn7PFT
YKJug780CsQFg+7P1SSDZIoyraNcpKX1buyNc1HGZ3G6HDvVmsJORfmDWiysOGPuzbK4XPXkUqUX
cKeZ7rc8Vqhl11FnLfU1YIjzzNCuqLXOZ2MzecE4dbQmeh+9RTlXDPWGWvNWqPtq581XsKDUpOPy
cTSLl2wVF3YvblKt5n3U4bQDhvXrBf4pSm1J5bhJeSXaZ3DndD5SctsnvRNlvZleGmv9JFzlsHpG
SAdm4StnvV1dW1T5MRMdd4PafUsrpb3X7N7wjfO0Gt2zhkYLX+Tu7aJqpOxn+Vybr3mVbIeN3D0z
R/vKHKiPGsc4bQK9dlBiY/2Eh/tFbYA8oraHxnrYp/RUa4v3rRBNEiiU9ujANFnwM5/98Bx5yFXe
s6FMVfZUTfjMLpQ2fcN4WWztlpXmMABQ8pFmyJlH2lmmcjUiwgymqrxWSpy5Zy1+NcZzu1OfDLX/
iKRnU4H1590Sv2YryijkLkWgVUYRFHaS+YZ5kU3Ty5Jmc5ivE+5+jRmk5Hb2nv5N75GccmQEmG23
ICgo3KMLyKVjBaS3IG1Xd06qXG8mGNFKQZb7+1FXnJxVPnMPNLGU1P/FI5m6D3qpJ3scIAK9bc+r
GA7CrAH8VR8S0gLBqttBHZvV3nSpbmneg4qkH8IOc0/Oe0vqR1oLwmG2LKAN2k5ReXcknoycYQJl
GlVW4ToLGv26jvMXWn87CtSK4L1BxQlRIFJpTbhH0ajvHX2SIdWRdSepmB00WsBNJzRwTb6p0inS
5tq+TQY8bLc2OG11hrDW6ke54r2q06W+X5UMvaU0kX7FetANor5omsby9SSOsLIon+zydQaVjdeE
feg7Jwl0k4TqJhZQocCUeUpfrhxvG7VeiXPWyMPTQ8PNNhhqHp82x3t1Umko1tcQz4gPnqzsUFEf
hsVUQkvW10DgSh5SQN/IdbNOAa3hmc9+9nFGZBs1BRVwVz5ZXfZUW9kXa2X3MJX1G70Kflabhk/J
DP3gFBTovqAuu3tVpt8maKL+6GpjUPDan9EsrsMwelJK/PWs4qtKtKGz2l4uo/W0dpjhrrO+L3rC
C5nQfT0v9hl35+iNSAjyslOjRo6ckWqjvBCjsvpaF98StOKD0R4aL/YLL3scFq3GAg6PTXX8oM9o
WZUxDnNdJY9oqWFrzRhW2XYcrguPU5vdXcw880edfjYRNzdezUTDd+FBawt2h26Hycf9wjRda3FR
ZctHS0/KG7mftn7npXeLe83ki9sucSUuhWcV53KlstfLsWLTlKnY6UNzSPU8Cxa0Acf0U9IYaSSJ
ag9jQvJz6eGXpcoa5Eue+mYOlc5L2XOV3M8W9QHVlxMYWVH7bbMee6M5TGhLIrOoXlHC3ORaUlD5
7ga275GwSC5VKDock2Vh8mRUJSIHJHeekb6MaY8xiUZWQNpIOFLvOaU1HQKM76Hb9RdMbcgAOas2
homXqdFYuP3ZgqKlzlTVT5s5PdMlelYpaRtduiP6zPsy6/JgrhcttDIjPadbILJMOtmdKUWWY6lf
VbSNTdnfulrvE7cVVG1kilrYKIhN2WwHtoEQJdcQWn2sXOplRgUOiS9d5LdWLg6iN72gaV2N0HO4
VxrvE9kqXigd1ymzvxsWRJq9e1RlyebTso8UqF8DbKfZmBJ0QuRvkB6Lz5MRR0mCuFzTH2xXfE30
dd5r+fgBmeMREdd9afX3uWgeNCPWdlwD/f6OfV81XbvTiGu0xQ5zgu6wzUWy7flG0FZnA1LjgLz9
tkFNF5ken1txELdz+axrbBAWgsJA6adjY4idwnpGFcTruZKkO1Ps8QvLkLKbEAilU3bkU6JU5uIq
wSPZR39tBWpNoC4pGRfeEm1NOjSqDwGVlQvUnGS5kqrfZ6MBk9Ltb+LUrHcE2jmxVLoTqllFioca
tm8e6V4zkdaVzaEwtYvWdO/N3L2c0beHGmeNwhkRHDZDHbWAbgNl/MQScbXaNmrWHNEf6ZPPdaGE
2rw8VRg7nwlnpUsBq4NRmXaGydJHy9Ht3JQvOC5dxZoxnGWc+307Tq/j8tNoYSfUe3hqkna61M8T
FYimdz0V3ZFI41mZuiUys+FOp6E8sOJhigzZpcDNjxnhVDAUaU99drymFXT0FwVS0P9m7sq229aV
7K/0D/AuzsOrqHm2ZCeOX7CSOCEIEARngvz63oR8LMf39D3db/2CEIUiFVkkCFTtvcsdw1mTqitE
ib8D3lHMfftIZfeImpkOqidlMWbys1NBJ4O0dYAFVv0ageEA4g4FU9bufrVMfTcAZ931ZrCTnW2f
AWWaQQEUmQYUd5+DHL3w61rEXob6xIhX4cvb2P7kTYsXVfjIzRa/I4CJs/G35bRkCdmunRSBmNmB
sZYGALc1qkTM8f6YN1lrL2sHfMr2IqBXEHPnlzRAPpZtRmO/Sp9siacyDyT47PTEW/w0XeDOjcGL
IzwwtY368mJIF5T1a9PokmVJmq2JFPaskxeA5O0ZFpAZiOT50VKOQhDXWfC6WQTgAkAEYFxA3AG0
rAThcTAKjhXStDHU3Jp5KEABqwOswkoeq05sAId/GCK1zSy8pQsA+KR/AZ+pXiDo/Vh6eMZ6DwsE
XuIpNXiLih15wGPAkX9VqePOokjNwpS2+6C19gzQ3zat4xwVRAynDPAFkbKJgnY3FlV6NDCJeW32
0A9T7TKw4WelXaFSn4d5rwVujbvN3GXlphizYD6m7galSezZ0LYKN6i1y1h3hTTgi9vVV9WPJwqt
JeJYOTTGzGaGW31uQfscvyjZjI1v7xpWbUDsErFPUTXbttLnsN45nYk9qU/6hZLhmYaGiEdmns0g
3CJwDjQVhwp9NGz91mtiyLGFiyqQzrweojNNj0HZQ0EypDEYEHNw0krcddk8itpd6zTPic/naQQ0
XhFGMx9lP7ERSNv1YM575BMAPzjzvjsHFFLsof0kwABkzP4t7MXQyitKwK6bQWwMUWNHVsuZzHGH
VL6zmdC/4YBbMfeak2fjORyaWeFjPze8gAWkP73AWq4106eCpa9G0vYzFF4rZglqvM6YCX2B4CEB
u0MiiVKU3cEwi3nAhbfOugZsPhOlpEao9KjA/sltNsNCd8sLiZWiD0VmJimWh+KRZDxBqLl7SiD0
v/Dd8mDW4fcUCM+lL55R/IfO2VMJjseiY+nJytol8xDOsXkGjG/pJOdSoTBrWXUxSZjARgrK1KX/
E+uetWXl32RUd0vpDSaqMYTmAm/9DmuxCOnPSGTzkaCwdo6ZgSJEaQt/ZVF3ZrcpsEMQf/QvVmDt
LRev745Dr8OqdlnfoF5Ala6q3gHd0i6xqwNWbGnx8rkJ2AMTUBdm4uCM1bG0p0wFO7KGP0DdYjW6
9WvViTamg7+GiMuprtgDIEJ5jELsL8Bzv3pYZ5vffRPyr0XiX5LRX0Cw6hECLvtkeAUq+rUVoEmN
KlmAtfeDUGtv2P7K7MbfWT+ckn4s4y4rdm7Yn4AgisuKPyIyve+behm59VPRZM+9X+66ij9klfm7
aurX1MGGmpjrzszshb4Cfam5/Rw6428nBVleAoxmVPUXxnicm/1ybA3MAFEyN8vkmELDCOoSPxsR
qph59Jib3nL6LwB+veg5O3Z59mIN2Ce7eUni8lob7AWUquXALIQfVAxSQov1CApm+Oyc+GUsCOiB
jiWePYEPblS/DIxjYKjHFOQsvHPda955D6j2eCxQGKrjQxJL1ihgPBE0suonKyl2XZ89gJbOZ46f
NKCX+liOrHjdncVYzjM+PBqYfGn1GwK1x7DH3FMAN9shklJ0L55NMDUhl0Uj72KX3eP0LQywADCr
8FldWLOx6g51Ix5E6kKGQ21z5DdqP/xSjj9dbLcbVT9FTSjA0MGjCsLLyeb8NNpyk+SemGFl+IJM
Fp5sAr4XfWgzpJqs5DvhPthb+LMatXeZvm9VGzOXpEfB+Qu2wM4M8wIWT0X0HXoxSz/ZJ54q8GK0
8RuZHFp7WJ1DlgKJuI5tEc3CA+enMTXMU9sYX0vvy5CVO9eHRAjBRmbWJ5jUSu87AStu1ubJkXUE
dRQjeVJ4siilR0prlIF0we6qrS+JbVRI7dg1WH/urFbOg9uDu9n0xZcsww8VQCm1rv0dOBI/bEoX
QqVHEtQWqE5Aj0Vyb9rIyAzdj1rlWJf1jRWDILUzMSWDWQ/0V+DxeUPoIjF2rhDHMsoeuqh+FRFu
MICYndmAAp+jwuweKEw9gDDGFISDuFALJNdANwORY0VEOfc4nghH/cb2bAnY6CNyk9BDSrfj98HH
m9luUaMltfadaf5WMkdJhwrJI6BlwEsEcirp02Pu4g9dOuzasPFYMoDbI/wlUPIJm0PMxWWPSB8o
JJAuxaVob8UtdAEBiAW9IvsOvPuv6ecLovxH7+CvXfBkC+m2VVVjJRCo8qVBDJJAdzwG3vVLC67c
DA/1V4dhu4roAMg3J9yKCmtc+9LbZD12474pRmvtZ/yF9Cgk4nmHYVY9Y25SCvQWUJh8OYjtYIpd
2YbBSzRH6nLfQs7khEeNIZSC/ycqZAmzwr0m8IGl0x4z4c9ArfhdAL+GUICJ3X5+Db3huXTZpUT5
zJlXSmiX1n2cGUYxNxCCicvI9REZwgKoKPwvZQeBJqgRfx089qbE9n9KqKwXl8Wfcgx/Kjr8jxIO
fwg6HK7Lx89X+UPy4f+HxgNUQv5TTuYpT5tfr/91bb43v+qPmRl93pvSg+//CxKVwGaASQlw5SQA
ckvNIGb8L9QWhp4DQuK3FMtfqZnA+hfqZkyC9ciuT1VU3tIyFrI5jo0aNpPsDcqfQwHs/yDxgED9
H0kZ6ITg6sjxgIgdQDUgtD9l7zOLVbnVc+9X6ciDl5vOE6oC2/OCjtHK6nz7qXdLey7GKlrpUTM0
rNuoXeXObRSMy7fRvztXX0o7/925VvQddB2wWLuiBKsZDWQL8RTf+5Eayl0wNZ9sLJki6jejgbhe
3qh14o7V/t6Ajfmxm7rC2Em+xn7Y+ZoUmdg7PmhpxtQth9xcgBwZrGy/dL/aQfPK86Y/JWrEXhpF
GYKKLfnYDy9eUcZ5Y0VfuwTR8giCxaAYB6M7z8hIdsNQkp0+8ouI7HIwVysEoDGi+xy7py00FWZY
xyYLNyDDrKkclszDfrR2KrOCcop4Wjvdp357MiQxf4DEwtYDc/M9AxF5n00NJSpABToISX0a0F3d
YF0q9xyaYdhwT4fFeiKU7fVYppSxSJBowL4ZxHvljOGR1VW3BEUsPNLpaFRKzarIk3OUQ4eWVf0l
Mkvj3GSQYuQGlVhldfLYTQ0xOJqgBNOhyEH7aPqkLVCu2Bdz6AxGK6dpjlbSjMekMNyrBYzDwu5I
sgQ5wbsiq9QfkqJ+KsFJmwMh7nUXzlm9hTgHQq31pTWz5oLvAUWgFPFrbdPN9KzMopQlG931Rzu5
/KeT9IUyr1uDaS83qJgATLiXAqPbh/xjo20oWaw+DGhb5xZPb7956BwH1q1dq89OlZPSKyGGh2qt
vhVXrk+vqgZPtOtrhehU36xK3jg7VExqt0XQd+vQKtMjSNn+ArQmebFV6MTg2tKvPAvyWa+iblcg
eD+XtkJwrK/ZF32UvR/VvZHebPcjwDbtNQNBaWFlVQpR5txbgXHa0lj3eyzSVomIknVnDe0clZkn
NcOeXqdSqWusoMp1oswQedaumnWGYK9U9YumpOKlIYM1p66RHrzGJnvEd9w5aQaylK0LQjgI2hZC
pqDb4KaXyyKz5ZEOVB6RV5DHYWrKieCqoqpY6oEqhDIYnhuMGLQB9bUsfgatOpQke7GnStIxqGPG
durmEJimIHeOxtYBowuPJ77Qe7fK3eqhHjcWZLF2o9dgI+4iDLJjqAWezBsum4XTj4gwTMbbOKut
H34h6DoQKAonUQoLKQQD8XjP+Gk0Qh14QJyjUFEMURBoNnVZj5dxmSYhJN6SiWflQXUgAeX6HI2e
ujW5O8cZ6UdLosKZLKtxhbJYwxkruFi59rBCncL0QRKJfepQiZ9pn6yR7lNfvbo6Bnm54tNsoRvM
epNWHOYR3RV6Mrn38QOeCEIQWOdZbN90oGHSCnFpvG7G54SYe7+2/Veajld39NKvIgTR0vQI28ux
EocU6ug31y4f9wwwkK8fXoV/I+wDOY9PbxdA3BCpQhEt4OvwwjKnt88H0gJwtGlLfRr+4n6agSTF
IShjR2mxNQroSTXYf2Yzffi5/9n1Q//fDj+fWw8jjw1EvheoP20+tWVyKb1BnVAthT3JPiYCcR8i
B7LIpp9ZN5Y/upjDBN/nWXOzC1tSZ6ZHw+kMZVRkof3up72fcbeD9JI4qOL1v/qMMq8OZd7n1yGs
sI3pZA/uV1XtiU/Z3IPM4HcQd7eJcpIvID2mGzcEzzKpwuI7ZAXShH+vhayXkPYIp3Vo/cUwAHZg
HKmC5qoQLzqj3qB3EbQ9JEPQPmMlS9cjINALK2ja57wrsR+qanoSSPquqySwYgtc3lkEddSXjtRD
LExT7bs8HK6Cl+dgstehgraRGMmmTD3kOFoz1vY2YsFyaJiN9T6nL1Zz6gcVPJMhNxBMr9yFNied
u2lYkSKwEAIS4Y58TvokfQEjd/4Pd19of777IG2NGc91gISENlI0jX+4+0Yg6mrwNdJXZnGHpzFe
Xczk44trjgh0DTbWDAVxLu0Y4lUuBxTGRYYTPNt6P9aDc6GJ8XXAA7u0esnmQ0b4vnJMvhdF9Xak
bUYozjwfE+z1/rBrX9X6Cnu/6dz7MPPLc+VU+Iv/zeW0zYQWcEHbBzBO5EK1bb83gdPY8ypkCyHH
5Lnx2QkcTf/VI965REG+r9rVpu6bazfaH1wloF2v0nDOrBDWV8iHyIVVIL9R0SZx6cxwoeOfn0OA
3vFILnvmsgSyF2xporQlYAQtfTv6c/SzH+rmLBWXOONPP1DDra1dtW4MFri5N4bxYxMBqckc4OI+
2e++nACPqbu+J/eNEmSdctBGZ3eX+7na5sn8hNyQWutT9aC2fz5NRObF4DYKlEm+JEjvPeLliSwL
shnPPgrHztIm7H8kRQM8EYozzxgHfCA1UHUIYhKgpkbVxYKacGx4+ZOF/M7Jpqb99N5D4MB5StPy
ye4EO1lTbxrTPRtvqrvn/+q8cfqE96vcPy/BJ+je+9j986axe+/9f+blWbDhBWARzErpIYToQqw8
W85FAEkXbdNH94brgUnJw7fUm9/fOVMgadf/+UnWSNg7cgwMLgeSlJOqmW8BqIZNz58PMrLMhk0r
x3hNmXltxipEVpAxAJEI6oVMTzSWBD/b3AkfJm42hIH+soew1+/2DoCBWJb2oP1VkEYf/LXdSYKf
GTLeVXSJmgyhJzzc1p6837W3o8lmjlCTYamPoDitTThON7Ue1o2+2/SRdsTb0QWh1sUVtfF28dAi
eVyO1JwbEoviMuPguEOSYFdOi2IhUX+Hmk46110zD1FD0GK3npw8HIIMWKqE3KXeC4BzcUgGb5ch
u3zqbQDUmpSLn6VHY0Z89YKYDVvcPXzvFciBGpiqDej4IKdZUyW0e79w/mE1oPF9MhsSmU9iifpX
nDa7to2SvBPe+dOvWLSDDDAHhYhZZ5ZnAAlS2gu9MZTWCjkU41F3OIoAeYXxWKS+vKbD904EOxDD
EmjvVFgVvncLgnQOVsbkNhqlQfUQJRAUw/vGG5GLc9wsWdeFae+96Qg5p7cjbbuPyoIYq7ufPurT
/mLlY7rvA4hggvGnlk1Z1ScgS94aPSDbSGFT+JdNu4x4ycZ6oEAhVG9iQdcnKM2/XUZ7a8eID/8E
xvcnePGff2NoJ2N/aE+K1jb29H8+KQkq2hmmos6rB0JLXKcIqbXvjV+nuFN1v2lcrA6LZOE0ab29
m6C3YszA6nAWY+q5RyPl7hGaHDPm0PqAqh7uESm+N3vK3GwRDQBBfhrQZylUX28qO100bWQ0G8Dv
g+xoyo7NwW5/LlVqbTzp1adatfXJmY4mu3T9YX3z5czlJxdJwg5K5E+I1EbnIEh3VV84Tw4fwvM0
VkLt8T5WTz3X7R8l/mYLaRvlpu4LttNHrB/ejhCVfzu6j96Pkj5gOw5A2Oo/z2KW8ye3ZXoAwIkC
6dsD3wThIHciBHxYj9CAkgyU/uqVN+CTuYugiJYVHYxDFpZnKKR1G927mQKLjDOU3xjmEAaI4uzW
n7z1OOPpsO2DajPkoXFwBPW61RDJD5fRA9o3BTIYHOy+QTi+AspGjsY3z84vsqiA0UGAZGgC/Js4
Z2Xn5UtPigTxy9y8mnRUi1wa5FAWJtvYaV5uQp86KD/ObYBeWHUF7ZXFQ00ThOgBBuQBaHnV3kWo
8xI6tFq5BoLETV+Kn6Cgr0rVD89pJwgEKoN+a2U+OWsPqCT1xwyAM6R9p3t2uj2V25p7lGPAPdtP
KiCekwAt+z5yd5R2m80dFGqJc8R2HyIgjjKIZFzdMqJXu29tJOpCgHYn27sHkAV8DtrHpZz2j94I
VJpNSDqvp662QQtDLMsIa79A7ziT936OnRqUE+CobdCmYHPASOoHPXC/FuoiYopCvQqIihnNFnon
i7IJ82ObKOyHp6PAFhIpk9zbARu3+GTXHnpwOlO73k/ypjOr6cz3y2oPbddudqpul9WmT6f/eVno
ivzDOzv8t5sd7G4U60BdSHDFbM/5NNs3fmqyATJ2P/mQz1H3AcnJdiyxQwdFZ4eiFGKnu6VHkAeo
2DiXI/aEMz38yZGFNAjim7t2UtM1tOfdXV9Sd/Ulw8I7ZbYjlkBeD8fUdZAVbkjWHoudtoy9Mxy5
NiM9g/x+byqkIOvSRgUHnKHHEbVtZ0GQ8dVopcPxNvx2FQtRpFlVQYBJJosCWkZIrkIJaQ8Zk1LM
9aFuIP9CdiJZ6I7Zu9X+g/PdbZhGKEhjOyNbpEWBy2nT7ZAAkLNsAocsSZ3JQ53nwxJyDgVSS508
aJtuPEQWkHSbfMI+2BfmUG182oBndffRRzRq3q6gu1EBtdN/mO50fec/3kUoS4/yPtP+HzOUE36a
7qAQwzxkj40fHHUDGsQuAN2oUGXaAjMUeQu8We7vkrCL1DF80YY0L+Cq3ymDcMo5H8c3f23TZ47p
qI7dT8wk01Xv1/rz+rcPTVnwO8BPypWoH8TUdAFgy255vq0ZpoUDtuB3SxIKfi7Y3oXgisLv8sCb
zLtGQGbMa1e6K0BNvWs++mznl6DN6FGFCprX6QSXYB7QJkRccUI/ziBpla/02saIeDvHMyPXugt4
dou8jSXX5hRMhyjn26iOvN9HdeRdj5qT86dzLW7mT1L0YoMs1W8y2OJMTZrfGiPpXseCWxtt0oNt
mHUbZle/hVXn58xEcUcFAgm+iZA5EvlOMu+mlSNKXnNALAfvVA5muwugF7TwapK81IERV4Q6z+NI
5gBdAdeiWjrHy4Veu9KhV4urRZQ0xkmbVKokFrJQEQS4BO+4trcXUdPmS2qkACJa0GEu3Sg8BdNR
4UHNC9GUDLodfw0oHrmH0oC45OR2t+uLtE3efRhArHCcQRgNi42UuCOS6iWiGxyrOVbIs2kAgzAE
6nmABN8ysLxhBb2f4Zm0YMy2YX/hlP7DRBhM9KaPjwGiYiiMCzkNSF1Y2MJ8ioG1PQkrCEOoH4Bv
Y3MPtLEBqShXeQes0x6kJ0gBHVf3t9PRaAd4SndF2LZe80D0E1qlu+qmKx79fCwvumOnuG/ABiJL
3QWa2TskzHvQvRaI52uXkt+o+Nvu7M4ojoiturc41zAYC9n3xk7HsG6xqgyihFATycCiefdDxU88
WFFLFtBsmRvZVi/CRISVMi8yE3A4rLQAyfzYjYZIzJsAeDqQlA9OJq86uK+bgotz0lXFUfcIfgLw
KAJ/ccsGsMq/+0trcOIOC9StyxTkyaYj4avwsRyqfT/FabTdHbi7jRoSPjZh8dnuQE50NbC0invL
TMg/reR0JdQ/f1OofKB2kA/mFOSBPv+mIUAkzQCCz48aBVohjkmqTSPaI1MDh/wYdKUOiawg+Dcd
SZ7XG4DOj9jP1R5wCXCeuqInDNBM55Ih3X6IZCrWRRTRbWP0AgUCgDKBUqC64s0SgTCRiu+BUDve
FjUWWFkIBCa3X4NhYDOAO442YoIHBPFzRLjCAXklrEhKYGvCmZ8N+RkoLiCzxlUroLdDoYGc/rKR
2QRVBIA4CDNV+3vj07TeQ/wZUbD3gQ4K8KalkhnYZ9YiwvKuucjO3+SkWgvQlZAnp3I+FK638TLD
+dr44Z7YUXFps6G/QNR2hymQQ4vsFAQj3+O/wvf6SDfhCIk/FCQHwq7OoOU4jVYQ1FrYdmKubttm
JJ4es6Imq/tGW+/N710y7dL1vvvdV5u0h28UC4ijNpu6SIbdvRm7YtiJTKxBDLHXDuQRS6BJ/nK5
9QOKhJVPIErCevcEbC14s6I8OFNPmxq8dXYoYHrQPcwxb/ZOmikgNWYf323aBTmcF6sdUBkeMd7q
B3PMfNE3yodYDYhYWQGpJAFxM+DN0mEHEEH+1QIcQtslIXIzUMaAEE7oN9R6QizKt6KTKwBBt9zm
CYUZ6DfUP0W2MlJklRtBjiQStG77GSmVNew61fvX3JHpUyOXOvDk1pbu6PiRS0M6jehONrkl3Qe3
BFWPWUT/ga2Kslv/Nk1iboTiBhBQAapg+58S0crpUewjHx1U9sTzErhmiNKzaAxoty5Re6QBV+Mv
m0uboQN2vnrzybPM3OPJ8949tO+nrvb3TDClM4GvFJTNFYVNUF+oixAYnZoBnC/XxUrkbvLT2pwB
2ZuvS1u6Nzfq+HwJPFgYa5sDTswc6LdyaUbAWxWqFoATl9Fj6YPW5IO1vtTdYnSrNZ80RHWXDTny
gbJoZrrbovDdCfoKB93jdJSPiXc7UVuE360JY8EZ2O2fzBT5TvgIOrdQDJvpFNgwbUA+2czJxv/0
u9sMD5nrW67t03mtE0K6sAe0ajSSby0X/EvddQZg2RSvlCEhB380OwDuIcFtjsnGtFr/9U9XHuDt
406uXtl181SpfhVWNEDmpaPHcGrA/AECCaA+mmb06Hsl6sbrUd3vQ3XEZs/dGJUN0RVti0AjPlYG
byAChxI/H85DBa9glYXAAZSUZiiR07yMKBT+hflYprliEheYulXRu6uA03yhuzXw6AuAwQgkSSfn
DOWL7KyrdrqbGOXzJLt38pPK+kKh4gTNgl8tATQY4lnedQBd4lD41rN+i2kTcnM77G/TUyCjYA+e
1sWFnrg10xsyS4won2EhlnTfqd23ZXoUOqfAFExbu/uAQUwJbY803EYjwezTtAPblkDMUgWOJbND
pNwHgF2nJhFFjYQhjkbJJWa7aH436SPtpj10VzdmE9Q7Qqx6hax7OmMJmEs2CZyFlGn67KMqDwQ4
hvHAAU/7Eg0n1OJKn00CSd2R5EB8TV07As018E2x0V2gzXddbpELeEnfSO1/R62BYJ74RG0jKsVT
Q7NdlXXDi7ankx3U8b+1B4ipb1PDAT1rSocqP+IL3dU5UZ0N1QP3tOnd1o7NGgVrNpDPdA7EpHKJ
lx+wzVP33kTvXWICDOhBK3WlRyEkC4CGPqxKmx3GdEOK0jmgJEa5SBSov87ohBD2Be836fvyGwIH
Y5xC3n7XITL5BBU1POxp+c3lhrtigGgt69EsvpW2e0jxZr+GLo1up4+T26fTRWvMtR1LJRdC/Wyf
lqHxAf7gyIk9LwJnq+EPWAkAvzoCcjmBJoYcXGBvxCoxbBN+CtqnVJEAxMVpmUCRbJwryFwCwIsE
lrZBqA0ZjOApggjpR7fce+Y9dj6AORrRgztcRgT3Ju0eVGzltpMuPaelVzMCWweD5YR9IJ3/D6Wt
oYT06Q1hYwsPFjqEiyA/g5I5n2KbgTDyssu74qUgbhcLrL92ZpfmQP6mFtrbsU88b9cFhRnb1Afb
QA/dHPTQrQEZYMV6YOqR/CxXncizWyC6mLoh7s2F3nIRCf6ahM7/Qm/I/E6+jbJOyAeg4Zcav6Dx
DPqordunKmjTzd1+h0L0fw1qf42JuLtFZv/ExvoiQfocc54+cag/BZ0Yn20rwzOVCgMhrmp4jnoA
qyPEeI886m9uqM7VHYQy7FgveLC6MJfEs9Jbfkzb7iuhTxmNu/On5dSn7v3KeE+BFTottu4XtVW3
bxwWniLVHHVeUqT9g2Xw/qtbeaCYsqzZo/BHtIdiNl0YBhPPtVNNQOXhe6sDxHnSJBeCd+nMKpry
5HpY+0Jhfou39vDs1Kg3WUO6f6G72m3Sxt4XFnj/KPIAqgoSIef7vZwM4gkAYnN7u5kdv1BrR2CP
q11000w3PvXlU9tDeOtuv/vqa94eGsOTt+sxOaSofIBiPtik8gsi0dZc1dBWhdINu+jGFunLKNxh
p3ukt8Iz4c+6o8+hAbE3TgOGz9326Toq5+Y/LLG8CTX4x07UBpgQuiTQ0LFRI+jfdi1ccdCrqSxe
GmqLLeJy9IBCKMkBQCURc2w+5l7tod6rNv7dsB4AxfhbXbvFTm80m+jUAkx80R1eVTU0D0K60l1D
tdbBJOpy2+Rybv4qZZDsOxCg14PlpTFRygOBNGpRbqgs5LyvAMJH6YqvKbY+C5lSAHhQ+OPkub0V
IH7ofA1zl221zZ/iAwyiKnvAfle6Nw4gDABrB2xT3xWYAaWsXZB/I/chpCNqV2JnLGxEHkyO+kx6
t0xkSx+QyAZYN+mv2qNyQduROdhUulsGfrjtp0CP7lpOBiUjDupx5o45yFZq3mC1dPSLAVHDskGc
0aJmv0hao4lpiLLdcz0Ehd6XCHyxNaiVYEMnCV3LIe/miVLWhQZ1Nx8R3LkkfOjmajpikw1aCfbB
0Mv2gFsR3pEpUukZPXtQUIeyD5p6yi9pOzZ9qBWM3gh2H/LY0S70eXAeje6bnjrAHR6XXWGIlVX1
ya6F8NuG5uShyVR90JA1KCDxDY0qgmQlpnTdGII8cB7UB927e2jImz7r/RraI03UAH4wkD33eVFP
drZV00NDXj+ZdTfobHpAqEp37lOmnh/1GGlf75OlPirdQ1eHlX+cXlZFyPjeQa5ui30jwDDM6w+m
JQGWCTOFeB+F2JPpsS/tpIEArUz5vRTNGRVHyW+/+dHlII5BfKlYSCAIX+vGesn9KP+WgOuMogXU
2RY2NtQQDQnAS2fBgQVNcIAsgtzkFn8Iee6MczrZ9EAeXn2KNWBnGtMGXIGyl3d2srqH5lSeofhu
d8Bd8BAm1P35fpAl7GZhfx1MQ9DoPhkQfN35ZhZCPblux1kP0axZ6xkVtiIwRqCGjfOyIcUy74P0
IWWety1QuWdG28bM4tpFTS/D5NFSLw4w+1QPbDhlRojq7yNE3KfZUDeglflLrPdEfJv6uvrSgDu1
CCzALPuUZ2AXe88WcdsfbeqLWQeK6sUDYXEbmIWzKCvkkAIQm7SHbCHL1VQVP4i2DY4+cYuYl4G9
MUKJl24YebsCO9ddNTW6e28qFMTpnYxu7qbW5/3KQWXB8YtV1e0KAe8Fgm/0aCMbeVbIZJ9Dg/nY
Uo3BCiQ7g6CmB+uWtPShjzINu5MjSHUMO48ECc6SrcIUVZ+dzolWLKvGrSXyfJ/xxlq2VoWbB/Lw
ce2R4GsZeD/V6OW/Co4KNxFgfCBvokZ1WakfHKUvwGKowTtGUHwWdrK6SgNq8bbtP2R1WF4la1NU
UeZ8qQcdqG+fiBEt9aA2Qe/fAGG2KDa6a5hZv/MSKEGInoNOMPbZU8ac7DCWRQ6iM/C4y7I2QZ8X
SIfQDMkVEyUvsUybDrVRN3wavh2ZtofazSiecnPXRt3FdOuvQhf6CRwcr2Cm3Crd0pQ9K6miEykF
6JzTUWmnRmzyYgCjDt2eS7UmVWLMsHsJYg4Cxa4N1fBs28icqeBr0dlklyiotOQI8ZQCcgtfxhx0
49az2UU3ifHUkpKcDQSdL42Xq501VC/3cdA8w0VfKHuubbZZfw+lYlgoBACYrTKwHgfUqfreoC7D
HCJIcp+C9Hm0rKGPcaeIn3/jUSSmtewL99nB9uySIP7pYJPxpHvMSz70pjGsNJBynjylZSzuvWkM
LFr+SyCIu8tky6B+N8S3563MEPQHyc67Ldc18Divux1xAdgjhTgOjWV88cI6riqIqROj7i6QX99k
mTS+uLmn9qWTWTNQcowvrOiDFYOe5EKPQg0ApYMm0hOiVxGogABH2zLLzlaDYhDT0l830PuTq4qw
t/8BRHZAaE44m5R+nL0a7UsrgjHDL5NmCxQVQ129PqwvukG+9AghJG+BmgMnTwNXqhoZMpo2CN5P
i7+bMRs8uepspFLB88MrzDewN7N5fi6cLgcU1uhPjG605W6+u1LLE2c9kAlLTa5mYESrrgA3Yp1K
E4oyFFJPQJdmv2qAyyxJfgUCYj2W3zRPXhYBsm+1414VlrULIDHaxlgkGvMbmCdLt5E/dk9mElTb
Lgk/2F3lsAPq3P8QiXAuePnEZuZEjzrSIkMSR5DluegeI8Gz1RFyi8vYCILGXVvKrR7skiaaIxGH
Wh9TwOe/KTuP5biVLcr+SkfPEQFvBj0pz/Isek0Qogy8Nwng63shqSvq6Xb3i55UVAIJSqKqgMxz
9l47MmDaxJGjr+RPs8d63DuQLRaWCzSq14qYkqZHr9ivraNq0lmpQVEshN+G73z37sl4Cp5MgwdY
qWfGRo2K6jTOHS5209umht/mzK4ubsHdA9lxyrYLx3GHCqm/pWSMLOSUOKHaggrkSyoU/kf6EPGa
nvX/pQYuGfjFH2oeFpOOCgrUNUw+TYb2127MQNcZaF4JwChKFjbRs1fNUJpb0urJvmzARaBaam/y
WDk7zpIq7bZyKE9MBvbx/7xqULTdWHit8mDZGIWnpTt4GRbF7vMN2ors3lADfU01CkmAQ67GQb74
mVXhKFW/TorSHPLAwYWnO3pzUOcXOUUOScLjOvn28+I/rpE/Zxjrt//WDf1P2iOyJ4fnEO4fdNBg
///1+2pqMIQiM8Sb3ufZJgu0eGHM6wltfpHvMHzzWI/U9lZHTgwAlRPRvKgQlcUJ+gDN1lEIeZMH
uyRyTxlmX6KgHbZABalBjq1d/nrXQ1D5ODb8fvf/P0/o9aadaYmyT2khCF6EJoU1uS2WwwDLLEEC
dDHlMDGH+I+hPPs5+fPatujdxV+TP4dBU/MHpYq/VAfNObogUy7uiKtyVnLIF+r1xjLzgCxRgA0f
8BDnoG+Npamr1XtNpsQCjXJ7j09D35UJm8jQNRP2BYYBVKO3vyc+rsmRML8E/2yWDng0CaBb2mVD
5O2Q5q/ByC1fCQfCPeZhPjiPSuHk97lOMw51HhxJI3uN0qLZhUqH1UAOYxgatvDHk4j78dnIf8TZ
lL8KMhEOhunOn2x+Fk6DaFWAp9zLs6OpLAG61AhG1YHtBH8D+cPULAo28m/wMTS9x8Lt8/vOy6tb
01vnLAitNYEZEbwRGG314Fi0NEr/GsWzRhYz/ztfjrfILYwHaHLGnR1pACSsuP7iOu9K64Tvf13o
d9rL//vzr9t/f/4pUcERRAtCjg2AQimO+kP8NBncNRXPzp7tgWXHs6m55qYJY3vcBOmq6zv/oNiG
fwj76j4MAhN+BiN5nM4aoXefY9w0VN6Rge2EMGEa2DF7PEDO2dLRwcc4/tTcGb013KrKLq+F3S2D
Oh1v8lBeDP2mV3L8x/MMecLUvQe7BrohDzmYc45NOD3JkXwZfAgUqU9VpUfyu45h0G6cCe5E0fkT
zDOkkiwyw2WttunRQozwMkSoEtxsfEJJF9xVMciZsO+tdpZDTaB9HHclv8QfX3n5VY7aYmua9SHo
cOhbPJa2sTc1F5Om18dLmZj6wgQJ+8eJcJ4ir3DmK+TkvLTfgZzY+GfKmWIYdDSnPFgc7e93tTwj
xzR6XXfpus63oSTnV05UBvXcqvb1rzqAHH4eAzs2oWI7yiMFj6PTZ8kA3FRFl803F6FLUhsOEOU5
iP0vJvf+ixx17SU1Cxcwgp/dq054oe2kPOsdQDDyHKIl2WvKMyalaEsewLoRqFNvGHDyG/fq+L7h
PwQEnPWgxLxUoSgWXhlXB3ksK71tAWwR2kbZHxRipQ4KyKODl+puCS/rn7F89znHnWfLIdu+c0iR
We+1AQf+vIkLKV7siZV7kjIKKZyQ78ywq8DBeSjNx5J5AaXkz3lWgQMMbz0pqINmXrQIJ7Fds4Iy
5qF8UdvAuuRmeT8revcjeThEHvWJf6p7f/HXtLgiwvTDHadOvnlIGvit8iUf6uTsjlc5oBpI2ZnK
8nPRkcCSTwJvuDzjRHPzidCZlRx6fJjI6Yoh/KnxbQaFpIVIr3JU2klG/yKa70bxTb5kALI2E/4q
lhf/HDNLEjy60oXn0YenvB6/N35vPCV26cpRGcXGU6xMf4zouX2MmkzXn5LE/+McGDl9Rek1WwWl
Pe2tEDiFfNeKYfp4J4/hwzQWqkgR6OPU35NdXe6NQvNptzldni4+3msmPsUsTvMFGA4dAMU43g1Z
lx5118ePp4z+uROAviGHBbciKyNSfsL2KbeAmfiCvsXQRz9i9pPfrFzj4zwQahdHMayaiE1HU9fE
nAZZsBjT7piR0vtuh81P327dV8LuPFJ8teypwCW28iED/pdq3r+cu66BoorNIzdVbqac/ktelQDf
ybHYO09h62O9nx+9ouyqZSridC/L1wPxlstSVdO9fPTKs1nU/Dqraumvs5/XyrO6Ndx1elHe/5+u
lz9OXhDqKIytutbHQ15h/s9bUrb+cgTYHZJ7NsO9DhVk7j27sSeOpg42hv2yeCprKG6BZ4snk017
h9iVXLmLaUbly+RG035wirkjy5BKoUqQugEbaB7agYOUvmqr09RqxYtlYYIfSSgH5OKtgza0d3h/
oE73uv3UTRaEUjaCYzuFCxfB80MsLGvXBGpF1HnsPCm9cYuwSu3I0jV3xlDt1abI3ywFaX7EMvdk
Grl+CD3dWnuF3T9njf0sq9y/p2ZN/muq0/vax1TXG14KAZ4Tx6RzMl1sySstxTsVF92h9ULWdB0x
HSedFuzJaIX7rmfTzeZLObNxfzjhYL8ZZdYtvMyfXnCtYYm07f5pcDBhZJ7ePaREZq+qjiKFqkBV
cqvQvOQ5zCaEweHZr0tiDDuzPdpw13ckVHp7z3WyvaEUw50jhHpwq6rYjTZmQC8qom03lM65jC1l
bbvjdNWRBdMCFN0tBxO1iiO3fWxqYBO5notnblzGossG7TVyFPLRSqF8cabplX9J/Y0FwMmZKueH
JbKNSUzxPqBpsyNyolv0Zp5exmKs7vOyeh9iQ3vTAlMlAU2r9kmDEVJLCTabj2dD62xrtG0b0qbV
tzAgNTF1w0fRXQa+3HeTN8a7Eqs0TqkGrEbTJ9/MCopIlXQ/xsqFSmt3kFH9lLQ/SzEObZUHJzeA
TZQCSnlJhP0svKn7oSTxpussc2MXsU7ydpSQhJh0NwLRjY3Rqf3BQc3KDTEoN10dlg9NFnO7JPXn
3aqmjVbW7QHofLp0ktI90Ph3Pl7k0GZLzhrEClfyBPgaUS/kWzWLeSsnfbz15suNdsoPSfTHj5GT
3agVS0IBU8JGvQZ4vVqffTXS96Su6ZsA1eIjgkdyyhQz/2GEbzD1p2/kSAeA6XL1Xq+mfKfEprsz
lUC/KqHLV69yqvcmqJfymtx1f3a6WjyVmZlsOj56BxKGxUnRcgcJbzhQjq5VHotxtudu+BDJ1cf8
YsyrFHm87qYHlJ+/Dn0epyv5IEfC1zFFpDCV5M/4vx6TP0T+CUOfvmYGMgHokNYKlX0AE7NqztBt
rroSh4/ykG21+4Zm8kWdD7ke1D0LDfJWnowtN0NORjNADj19pB5nb01HjZtlM/Rr7HVnI53ai90q
7UMbRocAIg29tz7dVZplAFymqoV1Gsam7jWXyjC6B70L/pjWjSgtM+/FSJxxV1KmIz8CFa9eufVx
sNCuyRc5zEjyWg2Wla8oHxlXnwiKaxztseZSr5SHFGF9gS4PBkwem2y+6MgAyMKbL2CVUR7+ywJd
5sz8saF3MYy4qDxprfLlBNb9lwCngqU9FXGuP9H/pBmz4V5b7sUEr5O62301P8gngCnYNn+N5nOf
o/mcnNnOj/XhP2b++zo5s5l/5u8/4fd1UaLUW/I0p4Xf+7RT/E7QXvGOatOjmXQJrpNH5MuIKGqr
xCkogv88AeqWXYAsFBP2oK68Ot+HiYWTYW7T8QUvzgAJd3IkX8wmsrbcKGrSAUKRoEB0u2XvueM2
zKHioFvCA9h5F2eMfPCz8X2Ux95FHpLvyE/vV10wKTwx/jlBdave5FkwnmOvWZtEU1yDedU6ZhVI
u0SpkJ3k1kMIS/DA+iEh7EF/r6nzPkaa+wN0bvhUa73YjLmv7TU/sc6maYQohoPmriyEBxIW8IHR
giYqs/KBVL1tktnFi52L+Gh11AblcECvyF3Lajf1kJcv46RHSwWMb1F2ZyXNSev2Yh39fQH+UBNW
cQ7q9aQ1SEYbRbljKdGu+wwT7Hacpq+WDnx2JAZ4TWXafepK/WbQbP1G8mXIShhLCNIge5cadNL/
DzOobhYQhTQdVldJUH1JEpGtZ9mJPXC5BrmTPfMs+45RxP+h629d2zXXFGexufOBGbF1KoGmOql1
FWmh7WMqJWtMF9arSiB2OFjZN01Jf83gb6/uZ9PZmmyC5tSUZrMEGs4SfJb8UlLvlmnNXhkQXvSK
5jRSXHH4kMj5YRcco3E4AuCBWdzQRWmVBj8oxDDIHUL/GWjmmTJz8l7j7YXT5/kvLiELSxalyePY
R9qK1AP1Cri93eRIx09WmI27oUXKQkZxeCAAuNgVbuESnOynm7gGCcD/GFAGg4byGGR2s2ENPp2M
asQboRfGXaAq4ytZ8iCfB4+auV+fBvwHC3nchIq9MsKBafONa6hIGf09TU0qi8xg7mDkhPDTWuvX
tCTB4p14P3m0Jy8mv0IgCvVbAO4ApqAbHtu4qs+plvjLAIPeuwZ5hHj6b/BCC1C+iYcyytP3DaHX
/GX16iUpsnNmJ/a3LE1/5IqoH52q+sUggg4U/CiuH7ek/5F32bWI8rb5X//TsP7CCnCr8jTD1Oek
QtUysbvR6P6jltCS/eukXTE+odbxbrX57BodN15wGXurh+KbpEn1lkUxIC6YYpdeVMb9oGugNTie
TMm6J3WKdCZ3aZRDcic3InIYNdafQ3nWLtpDFZX33uSmR1+LxCash/KW1km9HKh2vBnZdB9JXa4H
hthyqp+NXX41xtR9UbB4LjOhZXc0f362baOCYAOLXnbl+CV08lsDMeihno+HiPFXgWmMX/pjFfvF
RaiU3uWOvkgmdTOnKUM/48kq6wI0uIZTpJfWHTR5s92Sf5MvKgtelZP2rCwxjtOrdPP6VzHdgZuM
Wro/OnEesEBSB3GUYz8oxDEYLADW4Nn/PiGn2KXNJXJi69VA1N3hqTXtq1QSSu0hLvf0OB9SMA3c
h6WTgpiAmIv5Uj25RBGsiZ5gM6SqsCC9aPjeRjhX9cD66bjVLfZd5RWggAVGuNauE2Z17v8atbjf
l0c+mjF5Ob+5j8ttKzB/1lF/m4wxuHSmL3ZOBB68wVawKAI7f63rqN24jp1tIeXlr6Fjv3W+Ka5R
NUUPHrZZeXj0cncHPAHEz3xRPrL7M/XaP5qh2r5ExW4ObX71itI+0CUGzz4PB2V8wH9ziWcgUF77
Zwf+4WMg2vQgNKNfyeNQii+I6qpHA5Ra7k0a3MpyY7YtS3BW8oDXxJ8vn8dUpxVrswAjLqd8npBD
lKJijWfJWeWiIWNJz9J7r8oh+9Ho5UEZkUAcZ9UxqEaAsCwL9xnKhQNxt9XOiLsORkimbdSgx0sR
T9l6zOLhlqaevyzdvHlKZlbnoGndqxoC68vi0fiq+3MPuCx+1GWzIZ0DSN1kbV0LLerCGAlkToIo
WKgFTRjfab+RYv5g9FMe/+wRU9zJjhm8ffh3XXKvzt20wo32Pve3e3mOjs7HOWM2xf8+J3ty/77O
S+pw1YscMOLMEvLMyEZU6oU7qcDEG2vsizLEnDV7pNvAUTamSEukrnwiuwePjAiW8cFPnIp3oV9E
b9RCoNUrQ3JOvdTYq6BtNlmsOw9uTRc7As3yI7aXfPud77UGg27Sc+XmalOxbVkM7IcAXFJQsd6s
9HR8K6rgABe0PTVqYmwdKnkLCp/BTySnGSDtn0rZvhU0l1+cDop+5QK+A6M57iaD3ArD78xNoqTh
AVJKtEnDRjsYtRad1LZK14i+khcSCJ/hAHQ/ULlsusQMv44J3I7SHsMrxgjuNFUeQq3vjXsnTEK2
xbr17ogvLJmxG6S5IU6RtCnYQykOc39SzC4FeQJF0K93pjYO8A2KaaGOln3tRftWl97w2rvjuHFy
k1rjrMtqNZM4EsV7HFNRHfE1RUu1NaPXroiRq/Hx2MmhN9UncsHErfbbFo5w8qDPs7zCSHdZOwKl
mYcU76h8KuG33BLdmX4Cv4oSM9KnSGqKRodOc0Qt/7fYauz6lQJy6iIPObkT7eo03NIrMA5pMmC4
CBxvaxLdcmnUVFk1Wtc9JvZgL9S6F2D/yvuYTweEe2WdJAn80zkOcDT64L2d5qyLIDKf1On8sTBQ
km/cqJ/91jReylabdl1GlqAcel7fLRWYlIePs/yzRB7Y/yVa0f7Xs48MHwrEOgp+zVP/5fDWxIRF
2q6UR+HlQIV9w1iSB95fVJEl+0bU/ga7ZPHoFyxLTD1zvpfoAoOWL/Hn3BFf492YnFkWMD0q88ey
gjZcFob9OT1TIVLJH51icN1/zJ1/tDW7SRqy0ZcfRu18Ikw+TVOA4aX/o261/dAVyZe26c1l1Mb5
1SR4bFew79gFhQZPFNfo0laK4EuGDztgUS4v6oWTUAVFpzGhm9DnO0FpZdGjA+1Wn7vzIcCrx4TI
A+lMkOd+j8Zk+vvcfB0qF+e/YGWQzP2njM7F+GMaMAxU5HQqaJW/DF2Ub3wTOaHzaNDaXSXdmJQv
qeUvkJglW4RiDWkaAm+mfFt3tCPb+eXjTG6O3lIeFGlDJ3Ia3WWQWShJ7ekkdS5SDiPf/aWJ+Wso
hDVCj2htc4dFCjYQeYIswHv3gcQ+Fp1u3x00pXKObWL3gFw18wlUCcFv8y88K4/AGKzv8qKMIPoH
x4m7jWqw55cXNUnA1zJ0jScnLVnqpxfyecLvnRDwdZuZEhxARh8Rw+Du++q09vTqaW1DTpJq3dQx
wRabRPapjU1lh/9QvUvUJDxZyAU25iQIyQnN55AoxHWKyOZIic47oA+NN0QeiMccTxzPSjH+8JE3
tyYfEPR46D16mNOJZ60jr/51EYXw6OMitq3V74tGqRSoQXXVqR59XBTPf9K8bfr4k3xdEY+kStEi
QQC07U0vW+cIO6PnqQ2+ktkHoddI4v1Uxh6LXaqMDXjRdTMMwc6ca5CVQZK5VY3eRw0SvBSZMNH0
VKbWSqjoNxVFs1/L/mcz69zbrh02NfWUnWvFznwYlmlxBQb/ClbcB4+GV7dp9Bcwhv5ZHpIvcuhl
6YbCe0ziMlM/j5uNTtphRrxoPt6SzhgP4QxApAOCmXh+9/kijyVBX+6S/Mgdyu3Zt6kPeTILjlPf
OmpzBdmx0dOS42Af9d7Wn+TZsVOtY+09BIDC7/QsMV4SsoNo0tkP6uCE93UoHtLZBFaYjbfTsoTk
iQlEudLBAyrgMO8E9feV/NZq7pjvvNHtPobybGaXd742bq2y/WnNW7MBof6GMo7NIYZKrJ0q9J83
v/hujI5ybLzROckFbqhtIketTh9rXuLH2onqvN6vKE6znEmguwk1hp7WhKirWaqxywxW4ArCYxmH
2YM1xX8en9j1DeCAH+b5Vpd5b6Z+TEcU/lmLxxYg+tqUf6OIxACW/u5KgBjf2YQ9rHPiMRZZ27on
ePbFk0IIo9xnkhRV3mXUh5ci0buHkUjMbeka8UY2Cv0EhDAsdO+Y8Ct7yeNrqWrjM+qzxw8RDFov
YzUZirphbewQgdIRt9S3bC/jtnq12uQazLXOPi73dpZbbyIZYoTiXnSp/Mi/85SmIcXSM29pnuoL
F63K91bfmEnzM8fr8JYXN4rBBSbCf94oyt9H/jyVo16IF3/OyavWeVMx98mWA9qXuUfkUG6dP055
Q8tIjwh7lGd7bJJVMb4TNJaP7NV9/juXWAnacxo5sHEtiNOp0zhvXVavm7TVvmVFpy48QgzuUxZJ
CAFtckMi4T1lbf8oZ9RZxIY1Sp/aMq22nZtHd1raVbduLr7JGUQBb0urH08wf3HPzLyRen4RKmYa
Ncy0lauFI/v6OVFJOLaxTDsnfppZyYaeVlf58CkYcUF5lR/j+dznqDWCP0a/r/N9Poj/7yqdpzr/
fv7Pchs6PxqNun+zkAxLaZRAHcbHydvXiia6uyhDk0RyRL/qi9g+SGOEfBd0PhsgE4/TKm5IUBJt
72+6HOwP5hR8+NQmDpU5uHTP1cfESTwiEVJ8s2YbE1CZUxWexcRSZExCY3NpC/hEFYY1QtKag82d
9dkxvefcTfSLHKmkrRl5/JhEVG00OyfqqsjrVZA71huO6+8OQrn70muUczL1wyLDYXYePQW8eDLc
h23fYP7rvluQat9qKmtoF/rxJTa6aBnV6RWouDgXMS70yHWLc+05PhnSormr2Z1m7CFB65PXM+jq
dEyj7os26f3DWOWE9xG8vLE9ugolz7rvnt1Ai0dtlGgxKZR++z7WcOAyMyv5fQTGSmhe/VXj257r
pfNijqa/xQ6cb+2q7O5DuzylSHnf0sxYyb6S2sIlGkURXp24uhdKGN8NQ2Qf/Bwvinzh8YlCsajA
rc0+odlX1f8UOs9bOjRR5b2GBSEFLdFLB9cZ2wstMR6lXTSuDWuoNnXimxcys4Ol8Ct3Q8oZzQdc
21CbusS5ub56MZDBfdUQzCyKsiA42SlLNjzjplDdl9DK+3fXjQrY2HPM2dRBta5JAuEOIF48244W
BFz13wLs8HVQgV7vjMc+N72fVq/csynetXTnSV3EsTAm+rJttXYhstDdEuLgHYqhGYCmK3t/KvK1
NuJiTxuS61BXv0x5N2x6dHGbwu/YgeftRS/R7zWIDt+7RFxdmq0/aDlRs3G8JfRzdwMuqN2nyGKk
248J/9gC83HqsS2kxyEI43v5UlWqdlASJHzzoUQhPi3KXGtdWoV2Es6I/0CUr4NbXis7Lx9R5T5q
tZdegCipT4WiPReB5pz1uGxOo1UTgAdht8zimC3cj1jt8qMaBTcPX/dd4Mxk+ToqzKNCAZq4v9DO
3oRN1bjs1Hojh8poX9yS7aGt9+Lc2RDwAyXP30wljla12oUH3etOyDRd9M9QxKSDJvR4V8FsSsow
2Gaj+HVcnkwoYlKumafIMbSxL4pT5KveH5/ojOSXKo2fWJ0053GI+SZNQtsL0fTPhFHGC6Th2ZYi
yXeeu+I+c3vjNAzOzkpNsoEAalHQM5GgzyfV0Rf3/eA4+3JK3ukxMkNASLjzIrhkH+MIIu5ixDVJ
+k7er0sqy88sY7o10nsea/PQNmxvqXpad5fDZ95EXjkuRdso4F9sIz98vHXMjm0SKy53KeajScAD
ytWVZSjOpQi9fd6M12qMrYubtVt2n2vTM74XQmOFF7fvwrT669RmhNQUbr2po7eppr8bs9MZu7j5
KcwH4TriqUlC71j5E97hKsVWkXSYSAiauoLwIzBLELxW8nW+ZkpXXvP5nWNq14yb/kEekid7MP9b
IQyg9vMMxE3ZWdHq94SWcNE41mOdqP2daOx6KYdOFExU3pKvsZLbj7CFxS3rCmjtjMoCx2YU9N16
UAflOM0vqMl+vUsTo9/2of3189DntM+5Ho5iWhv86b+vdOzmgIr3Z+WX7n6omvjO7XwPS+iQ7SJT
C04iipptWBvJmVbiuDFKo7pMLtF2XgbaQ4jg6vFk3hVZkR3gEbf7kK//rosK92hASt3oozpdSKEq
1uQHqrduSkBPm0J9LMlqrC1UB+6U3cO1jne9SfJVHHjtZYy6iLpXWr/pfn5SK77p5IPcdVrefInr
zlii1MuuBm3XHUIqwi5ITl1WhY7djirqnWbz04SlzI8MQY6lY2hfbTYWulrbP9wye9BYQywbqoJX
YShr4CLlTxNTWci98I18A2dJolpxtXJiWeqxPbt8lbaJ7ortYKGVUR2X2oId6i+q1bzrdhb/zO0T
Kk0AC3yZrza95zcnJDu96rXmBu6l21RpWxzdoT54MT1BP1CaKw6jbpk3dAKqgsSSgthBNWSb5eWs
SWzSYTfYC4vDNBnWSUdHsgo9ob2aYjxRA3FpVHoat+xNo9rV1yi0prVw1WpPmdK55Y34gbeCGyVd
e3bEjX2fNV18MKIAkl/Wj+fMm7cvlvUea2WALaMdd1rYdls7YIkEsui+Q6X7zUMmt9DybLyREiFQ
mNfqps777oXyBA0SZkTzwtmtiuxeF02BDqDZqU6Qkvrp2XcaqTBH/i+TLdE79sUzK28ViRlXNcTe
btSj8ZiXyPGHyPMfLdNsrk5NkinOVGGIhVHR7g2GNj1FAPi2dJDbtRR3BfwuV7aIqjsp/eoAm6MU
cVugVki/ms5ddDBNH1W1z2+qX1Ayba2DVffp0jB7cdd1WrCeXMJkMGL8oOsyXCsPa0dhhN+j+Z5r
JaQ89Eq5jHTqsKOn2nd91I/boU/yW6ALj3pl13yzCeyCUqz9IAfxB2mNzlOlmtNa05I3d6zJucwN
70rWi3fFYC8WeswH1bcVXVlQCNJWU00GTujX3lVO9Dzb3Lqx6ZGv/s8xyG74WyxuLPNPkdNSa7Cv
7sfP/vhhqa1tA1QNvZheRiUI125R5icloACIZ5D1c08onhd7X5zE8E6Rwf46bB4mw4iW+qQDrPVw
udf+3vFc7VRiUCHIIwRL0ALF94iYusv7dLyU80u0y8cs37A5jnYlO4WVSeLYC7jTr0Y9DD/pz00o
lVmosNuulZRwlNYr1oLaN7fLNJj2SsqN2lSs+4H7yE4dlXiVVrb2ZMeBs/MTJQfSSEKdo6WvaGbI
83EbFlxqOR4nH/VIZljOJraNAR5QUmxcdXSORdV1PSSl7sEqnGwnj32+aI37z5TG1amrOci/WI1A
JGyaF7cRc1yQGT33QN1XfWYZVyL22KKihUDPvY2NCYsAhgT0PYAghV4R6xW1J1EbbAGpUD1k9JkW
mLKHO3lMywySRSZChRD/XWMjcn7QiyIFYdn6gXsLDFbJka5+VRVl3KM8nfamgsBo4cNOjsa5NFEp
goVg8qo0Ufom1BDBOnKgWbjsUgAP96jSewBohr1MBrde22jorZBMlTTIoqNaDvldNBFu45aqsqqc
Sae15/m30RG3wA5OeKODEDiQQoEl6ba+Vhf31NOwJCtVjo+txTZus2rCUls/2cUYnwbqGpRC2vqJ
rCf37CXmI58f+3EacfNgB//HIe7MtJhPKxiRXfmq6mkAS4O4PBFXjX9uy29yYIchqY2OSFaOU0/X
BDQWMUHtgDPBmK4fx6B9bPXURXsxT5En2C3ASFFgwHCkFGQYqVbOAngGqA2eUx27Lv31LjXKZA02
0gLzJRoCBec5H2+5E/G5StV+AzIfLqIFclJRsXZnmuef5AsfA++uw2llwBYhadzmAZDF922lJHz9
uS2ygnXuSVUEjsJv5s6qLedeHmvdYq8nzbQr4jmzycTZ1aU2XfgBGpyaw1SpxjNdJ+OqjgS5GX4Y
3If8rbejM6Y7ha1lpQcTbrRxLiFcULCueks1eUyj3PRKHS9ObL71mPpOYf99NAoard1YbjyXwm0Z
Jc6+8RvWYvM7LQGf83FQjuVL65zp8o6bvovaNWVTWhQlTkihpG9+EiZfCBOYiShK+8z9Xlu2sR88
oEWJ1mZc+xdb5UMRJV/ZXNGA72rE+53Fo2Ueyhfh6ahqLY/qAL42TumDY++Jl1ZEql+N5haZDcZG
ItEwgvMLBokAOVn16vTOt3Xi6CZNiZYl8UhUG6yUADXFuJcvVYglkNUW0b6B+utY3XYdDRu9uhvS
2vyYJzTtTEPPPiaF5W3KeNaJO5q5byMqLR4M60cttJubaMRCBYL7aDo9saiqIiOg/G7OLUexeqRA
4M8xgdqLVWbZMh5FvMn0Mq5h7ZKAUYL/34JgSunFFt9cPy5IDhBiz3eNgNTWHO4tSBrL0UunreUR
XZ7UynMYF8lN4JA0u7p5DMaxfixQI5VGq53LQKkfPUNYyx5GNXdYhqSw+FutpzTjt/7ZKhBVYd3y
z3lsf9emKX4JMvLrIjWkI+QFyYuNW2ZtiibaybM4ImB3hmaJeoWzxExAuU2UB9U11RvPD2QsHB6c
Ht9iWNjE34btwVEmBIO9Zewso0lXUERsHFNJA7AJ9Rg+cPspo5RAfoWrrqjrc3ZUtW1Z8HhXEsei
xBLC70QmupbX6l4fbEut7NYf13aIznjaU+ebJ7PCazbFhDJenk16an/mOFUfQ2RaPLDGQd3IyblI
6W8OJjjD+c9VgyRf1x2FsY9rh8FfOTS0t3Ky0bf6qg7dOS2ayanddPAtsmr3cW0kaLz1tITkPyGZ
QmVJhzXZEsazsxyvv/Sg7zdZNJVHNzmgPokelWbZa6p4VDSnf8zq4RkXlXcqzHzYVT3mTcUYxKVr
QdBFvYd3aA7Blcda7SuJnuX541APrOBs0mz21RLObcyOGaF5uHeFKy5yfl5HKcyTPNq6+bDMnFyw
xIucFfLp9BAEGL9xvX3LKU59LUtiHlF5WJfsf9N2XsuRI7vWfiJG0JvbslKp5HtaPX3DGLfpvefT
n48ojaipMWd2nP+/YTABZJIqlWECC2shEnYTje6pbefsqbOSHzo1Cd7oR9ZPSFjAeO0hCl4nbXsg
1z4dxAt4oEHVNvVO4i3M+jVriv4piFzja/dTU2XBjR4W6OMOFkqEmV3vGvpWj0hT87vlBtAgeSXq
IPvYcn4/TZdTU8sqffsp4NOpmWnlIUHPDCmMF58mzK82fx4FWWC8oxd8NXi3PftpcZKRYg3mYxxM
LzKK5xwK1Hz4RUY1fzTt21FFubUKv8413EHuSI1OVo3bGW0ukCm72FaMx8lX3w+mcusoQ/C4mnng
L0+pH/wgQas9NTttH05Uiq8cRRCjKubTLbAGSwj5CPY68JgNH5fzezaMVq1pP9APf4iGdvrRnVEa
nltAzZOWq/eqTroL7PTOheuF/vca8chFBUUO6Cq9n6WG5fLxzvkNd9A/Ea/2cZYWmbcfexpKrhwS
LN6hU4JPXpp9kF+xh4asBLnXy6pN427SZga419FUTIJlmvMTdGHvh5hHBYTDOcjZ6ljjVsdV3L8I
WZefAcQnG1l/nSfDNWa90r8IuVpqnfu3d/m3V1vvYA25Wr4JFmDelfvqSusy681cLbOG/Hevx98u
889Xkmlyl1o/VYcujF7WP0Hs6/BvL/G3Iavj6oX475da/4yrpdYX7L+62tUd/Fdz//l1+dul/vlO
oXeoeTo0ii0EITzaRcvHUA7/MP7kohTFrDx132ddxp2ZFJdVLuPLhE/T/vIKYpSlPs/6+ztar7rG
qNSd5/3q+bzS//X6bGbYeg9mzNP5esXLqpfrrNf9bP2/Xvdyxc9/iVy9pQfCqob+sF51vasr2zq8
vtG/nSKOT7e+LiGedPmXX9nE8S9s/yLkv18KTH23m1D4QcR+ah66MXT2NYj4rQzDfqEMQNYT5A5e
MFrom1euv1PcptCPaYOoX1N7PFEubgkcpwBMHOCVM03q9Ukv0GxCExp30O9NM/XuwfzSQScmVFjT
u8rjKbDUS/2oT4azMykqben721JmAHq5yLVdxNxE100k3ejZg9JTTq1xTpTtKvSmO+8TV9MqBef7
RgzLcZP+hBixcmtC+bzNsyw5UpMiH6VmxQuozBuzytsHyJbyF4Xsy9ny2ifxSVTFJ/fg2fW4oy08
f5EwPUFKLCTZcpIQ3Vd5RMp5NGVVCUjLAgyXGQMWXC4ijn95dd1FcBqlXJKof3Flb4J5Sfd/DnKD
DFzuDvczSKxpY8P9cS9jetjD7Zh67+7VYX6E2KZCSDESUgzv02SuHCTO+1jFqpLwUJg072olHS1G
HVMFkFM5kCWEpHQdfwpKXPce9OV0/DQH5Onv4Z+skCum7nY01AGaPjj8UXmzH3otch7kLEW7ou/z
7v7KzgNRtOP5lPfQ1YSxDc99EsDW8PsaEiGHku0tLFB2f1xtchamTn9DG+RvV3ZZpGzcu7qc7ZM4
xeSkwyFTp+G2Am8PZpI6IUJOFi+Rs83t2rvYxSl2OVsPwOvsOxnOQoAnpy7FFL+O3+fKtMaM/F1k
1IibZ9l4AALQb6N41hEst7zmaVNpJEkQNVJ41wKhJm1nj4fYK9qnIVDbp1ornZPTu1/EtNqh3/pi
Za3LXoNQOWTAkQ+2GfTbaZkptss1ZKXVKNdxnWC6XEccajl/y4q6OUqbrpzBA/X83q971boLCZ9X
bi6+y7n07Er3LrSwoB3anQcvZ0gN96S2hoGSc1ZlzUmpFJtzX1HrP5y3mlGrWwn327of71pNtzdB
02e7Jjbee6cTpfNcshu0Ua8Ho2wg6ySbL6ZPIded1+IPYpd27E+hhuIPMl0asaEv2ETw/COcRs7a
NGiUblLXvgsXUAQKker3rIAdaFHSWCNCW9MgDR6yrX57BfpJMsDnBzE6i1oo/a8WCZBd8YENgtPo
LrcDKkdLBpBPyktEFRXiyg8iKAi00JVr+wtpXil80ktcSzXsEgfUYtjDetJAHVc2zwtDwSFq63gX
QvWO9IWT5MBBsng3+F79XA5T/Sw2bbF1NHUjOUSO9iBjcV+tM6rxY9P5wW1vN8O5V63+7A1UiDcy
jmGhv3P1h6Irxnx3cZB8Ag8wOt3PIeI2FO71Hv7loNytK3R5/L7WlS1c1vP1hyuzrUbKUdHH5+5D
JfTT78q7imjtz1tyCNqnX5jLzw4lwLtLjIw/zbz8yAx+pG4DQE9bOvzgx1WomGZp9DbQF3bMF1E5
OaQfZ5OIyq1jcfdDcplxZZchO+j+CPL/WzN07rwh8UnXlEcTc2ZGyv16yP3mfWgG7aYDJnIWp9gv
c3u6cbbBXM/7dRpZdX/Xl5W2vbDdmjQc0gY1QAZoGlEECFir9orT/GhMXRac2twZznmcszGNmuo2
ntPqNjFSV30ZLHIH6ujmW4mpl8BEWhUmD2R0R9WNPOSDmNwQ5WseRgfoQRpNzbYeMuCbeXTmG37m
tEeaWfVHOcvQAdXnqLtf7TrSbedMt+AuItRTAdVutLG0jg63TYsfxvVAWo+/BNT3LlK8pTKwuCPT
g6ry42pia5ZLjoVCSYarrTcQ1nlz7hvzcrVP9jytQMegizfM+u2cRtWRPLX66nUZRJWKb/+qI+cR
dtnws9vmw7amqf/J/4iNDGe+ih2cbzWXSSv4lAONEkDXQI6Weg3ppDy4MeBrGi7uyo7ISIJ0eLcV
NFYVY4XCzjLjMlnWGcIlqVeF7qZZPDU8ZtpOVrTH8EZCrqcsa9NaG8H6zgzxFla1S3XHGe1HMOv5
3m0gGuZfZ/9qh/SJaEn1U2jH8HpYTfpY1Qnav4gZHiz6XL5IrNC1/DFW7WeLMg3QB0WvlY2j8ZMk
PQMNqgc0wyQMFxixasCrJl7pNhCv4wJ0EK/MLTrqkKpnmF699Vlna1In39SLygH5ejLwFfipdSje
alGiEm9WoCpTmwCaGg2WX6/bmH5Kow7F1Ec5Wx2rLVy8IDi0ox3TrSBxchhgY7446N34dabCNw8D
RdR1glziaiW5xATbCYzQLCzB67XT5aZAXzX3FbAmwzHLvT0Bx4vsMf6RPijkYNQfA14AioURVMND
p/1YWRogq3J6nYqB/jwlSamEB9qPTq46FD9V/z5IZxUBRN6wy3RZNW/z+nYk3/vvVvVHHW4MRUHf
h4fHW2twraPm93Rmg8/awB/WnyM9Ct7Ccr4NKrL9rRvPX4qq2I4LMRr9c8WD3iEbFSxRNC3y7Gyj
MSNeL9Er/hSWFK8sSVfecBZvZKqflsynnEIxa7ht8SslhZQKg1eAoHe6FxXC8dvODe0DYlf2V2WO
HuR3eI1IAX7elpFjHcLGgnTZhJ1q2NSzVR3lOXmOI+POdPLt1bMyTZU8gc+qatxZ8bv33SaeqKk/
eaaRn5/N5VGdgs+NUTSvySLfaKQpLDpmc2rVQRkePoYURYN7Ocy5c0tzdHlvK+jZsVBx02hu9CIH
D4BHmYDFkxHcFvp9ZbZ3Rm8iAJNN2XjMuqHnS5YJM5//FydL2+2iv3UsoKJDJKZVT2XbOfcSMun+
8GC783GdoNtzcsM3KF31MsFXC2vbQp9+iblcd04ey6IIL4sY0Ds+hhOFT7kLBxg+su2+tZFYOQCF
Tndgm4aDuSw/K265HVFFeFXSnRojnFJ0zfA6BbW+jQaEb8U2grg9g4r61Vv4XsVUFSZUQZl67yym
AXT6IaltniKXYcmm78WwvolPws2YPlIvo2WnVX3zNGX+j3CHDHdeEAx3kz+CQpdTOfD1rijoWnwE
XEdVHx6JkaFftEG1kTFUZ9Fet+b+suYakxXx5G/X2bKuVU/v93FZQsZl5nxRhzo4XoXYjcovauD9
EFo1SiqdZ57cXonADs4qp3JYx+KXSHE7UGW9R8rYXiMvLgmlIDFttQCeEQmSNeRsvSTaBIqx/cur
SSR71BDWQZCJqt6Mjw4Eg7t41JK9DHsvxNYb42Pvzs5mgIPicOXwh/TXkHrL7bW9GE9hmWl3dV6n
NnIqLDK6r/pUDg+BHrSAkzLn4LGzfIbUvt749TzcylAOSee+qGYfn2VUxbH23FnjLkdA6LFYRp4Z
BM80Zq5TKlg47rvOuvGnZo62XtfCMuBlP2m0f0dbOF5mPiI6ZH8yfbnwaIbDoYkycEpVvQXeMzzX
jhq+0ggArtJ/lYMR2y0IIss/pYvNbQCqzrOCuMsypFrfPeaBfqpM732C3gNhsBASFBOtaNnemXto
Y5d4sLf5uS+c/6zxtAYC77JRt1sCqr6atkEfTjcynNuyA4xmR1sZKm5qvOTl1yxJ368GK1JF+tJ2
bo20TUDdFAZJG3fRLYNLNOYvi4MdFOsoli22qLAAEa9j89agUQ6ufgL8JUCiZCgHI7JjcDRFsLty
rEO0W8xDaNlgBL8amotOzmQESKW4FJtGeOwtgI+7dmjmA1V4qOvdKHxWI3cTT2X2J6/MNZHkkdjU
cINXmU9z//V8iQghp71ErFf4uL441zUABcPlCwjdg+r/YIVweCU1Enobm+ade1dp93RmBBAJWMMv
dRsHp3jBWG8kurMjZzuFxvgkhxbW1PvSb6C1b6en3KbJI4v97Cj3BMU0kgxWfb6MXMpojWKNm0Re
jg+v3F32F96UlNinud0yd1heulxNrBtq1QEdTimtN0lZn4ALwi0FAPZlDLdptBT8F0uhxt7JHvP/
iOsSVPvdPq3caL/OCYYi3Ux98L6OOCAz/v+4znrt8X+/n66f1a1hwVBWpZZxLhr92Me6ddv6Bs9b
ad8b56liGR69UuOc2kZ8GmkBRhbSOItpEO8lRsIrmnL2WuvRS7JMkUhZW4bKiHrErgogfGqTatqL
UdyXK0r4SBPSnuarehO5UfL+LV1O4Hw2pWlMN2hi7FG/i8wtSQ3zFFWZBXSb7/w24CcPiQnGnny/
i59czuTuy6ptb96fa/wxuiXLpzzwAQke3S51D2PRIhf2YVMXB/p3dObU+sWew7yDWPISgoL5t163
yluZLyaZoPH22fFOgRZlmS+Ooc/cs61PyiHORvo5hvIMVqI6z5pVnv9qKA4JmWC1tuuZ1tr/PVZW
SqPgJ8eGEa22X0vFULZyZgJauZzli61MFcT/Prz/HIcerAIqmGSmm+6vuLFkqAPjVfIIwOzyHCcm
OdRhH3yS4U6BFqS+AW1bFtxrTkDzGfVl08zAOI+mAYA5fjUWs591yWliL72VoVXReg9HkgKAeS7e
dI0kPFkgCEeXYJ7oL2vMPNM8xU74GtCs9MYh4WNr8hyDwoWdofd2LErnpfFtlMvWIc0ht30AoclR
abyLN4Cs7Dm2TesMRfj4NEOTYk1GdwcJ2vTkmxyaSIEFu4r0ndOXfHmNsZ2cZ/d9gsySg2ukl6ky
kvmjlcR7ByjNrnSrlFxnNx0LLTKeSxqt9l1Jnsy0LCT1FpuvmO22LOzmEiKOiQU2MLPlp1KffusC
SzuRGjaeITU9qXGo3mtd60bb4m2iV+y5XVxT1yr3mj3etIbjRQhpZ9MpUfT/XCJNmrVAp5vFVq65
3kwawPUdA4spwbDfiT1tvXZbIfFxvCy13oy45QZjJ73cyLpc8aZ5iXObx3oAYQIbO2PZWbqR0t8A
9advS2FLv1mN2jSDu5X9ooSD+SYS0vpLzLrE6lht6zKo/cSbmc8pWvfjV1JobzRUKl/aYrKORWeW
N21Wp19g8vtZB/j4yx8DxgjBizogLSNUQJNKn4wBkZeQAaqhbezsKvs8NJehBItXgteheK/mFjbw
9BaM9XboLOM+S8ADjb77DXyr5p8CDbp0mnhg+apLZSJNE5v35HaNe4luxnaX1MZwV7T/SQvLPIVQ
PN3RScq/qlLQqaQztKghEcOKjvl4R0pIvNMSImdyqBuapC6e67EdtcbJ7n9B0symL3qJk+VkTBKp
oxW6OsVTAF17kPQZbdAcjFkLlZuxImE/8zuy7a0qd/+TpmZ2Bxq4JPUZZdldAyJqmzi+tpVJjZt6
+6jrIp6tckcx76sSgaNgmOgAXBTSlyGsUdOjF/odIuTeu9dS+/p5Rhrgnga8N3adxbcui+eNVkT+
W9cBR9L6Ynrzq8jaeG2Tv/kOsoNFEXioKDTKRrHo2e0MOpooG3gnDXXaS5+2Gcf+ZagJ1QM0NJ+G
q1f66v7t3DQNoq0zsCVvl+5PowMeY9SRxrOC59zbC9sJ5TNQ7BM1w7shqPZiG4FczruLe5mS9YW2
r5cVTBq69p6m13u3Vsob6FPcfULb7o96En9taDF4VvtKfxyyKt2IPc96c5epwMi9BdRL+zOPZto3
f65a9CmB1AHXSn6ku63ZNIHnP4AFnF9KpX0We6Bn1SH1TYvEGBeJmvbQmcCJWng236LvRhiPvw5z
gFwBX2vPfdnON6ifVDeqmQUvbAfB0Nu5/Wv0XW/hP5FI6M2mZzuGFub9yRq+STqf0HTcQWGR0gP1
IT8vRloN0v00Oek9aDznMa8UZasEFr9mH2dBTqpUbNHH2eq9nMVjcd/lkGNFgf0c8vR6y3vReJAD
TezmgxX7qDaiHLi5cshwiv3nsszcW4ldI+B5JxNmgTnt0+AFcr/8VavTeO+rwP6LhsaxWCnLrdU7
6S/tGG9ncxq/B6iL7ec6+RzRLCWSf4wQnqg0jrZZFKImGig0fORQbR5ht8n4FClq+OgvG44m9Jyd
pcIJdhFRDmVz4izbEPH7Af0NSmTdeXCGdjtvcYjXS10+NGl9PyllTVPIsqf5NG1ZmxrweNfU9+0i
tav3JHyNyitfJoCJt4Or6IdxLpWvZLAuEQZNP5tsgnjIjmmJyqkPawvfOlJxP1F61u5g1m1f4FGc
HuA+vzFybnurFlNxsCZ92EmsHAw1/QkKO+1ORlUXzfRU9jfwuTdPbC63/VxTlvQRcxOh3LYhD1cY
ZEfmpp1+cPR8Jy3Q0KOyHUZOZSddzq7uaBvXttV7GhS3aaj1ymvkT9Me1v3CplMGWlw5hLaqnhRr
OYA1z/gW4RRsranTUtD9nPHdSKVg8Uj40tP+d6d5gAhkTTssfa/VND5Hy/c1ZF8WNZzUYltP40L+
2+y3+WGV9JzB3aLuV6EVODk3Yr9W/ZSQPDbGu3QKzc0MC8dOAsWxLiVnQdIc44+lrsIS91HxtKyJ
jlCu6PGuzaxd29r5k1WmbDTNJD7WepvuGj1ip6mmNM53KjqjZv3zUGbeQe/VGSkC9KlFu1psrdfP
21EZm2dx/K1NXebS4Udr6hojU9K6GbbdNGo7KTyuBNGXsuWnOmaIetHBH4YfpGp5cV+4o/98filv
mgaSdBfO6a7o7ENfdD+40Q7yy42lj+n9MPV9uE8UWj2d/E/DZOkyzgcydGnfHmX0Edouvcj1cviw
y4oyErtEfMSL3VwEkj7i5ZIS6n23KwiYyoW1Wg5F6dv7pq/nzWqTs4U/814vPGhsJcZy4SWkX/99
XusONAVJ5JBUSGkNibMvquRzzLpiC/HakWrUrygf2Keqsh4ur4cMYb2iLZoXYP2LqLJdwsTk5g5V
gI+pl6F4rmxkfH/yg7raaPqg7puWbzZhFygb41cA9f1jALQYDKu2EQ6CJqiys2nCEypRMskJetgX
FirzP09qm+T+vVSiRRpK32ZOu1uZTGhIIc+8SUp7vJdxgDzOoZ8oJYpNWWI+B9J1vefbyrnMFjc5
YY3KIvk3sNcGxEPxbyaVt1sln4wnOcxt7+ycoQn2q62mvY4Sohpsslw12RYj1T4swmFyIFsN32pN
zjsffRgcF+Gw0E4MxKi/S8Anc9drB+hss63Y1jXIyYF7ahznsoY47Fzz7vWAR83lUt3H9UABpYd5
NodrB88cv1B67W/XxSuPj0Fpdrz5PP0GBiUoYRbRVkgN62dDL+izdszHJkeFHnHI+nkJEJMEyCF2
PpskdJkIWNm6TPzjWuvyf1xrKtpvXhRrJ1cPN45tvavIxFqB4r3md++6Nm0BKZI+e+Ztt+jO9H3m
PfVZuOSo0JIZAvRVfZXoy5jEFbX4XHuPdmjHeSrYylxHr9eTGeqyvtgmc/SeRtaXUVdqb1EWvo1J
5DyPA497VWKEtzKU1h1vdu7oQmvupYcni73gOdbuZCBBIcz09DKaX6Kl70fsRPvHpAc1VVs0g207
pPN2WsMnR2ZIDB3I75dal1ou5ZDERXabm9HaInz2a/r8ljVUOq/OA5fJvKWypfr5IVBDQBbg9J/C
rH+o53S6E5McSlidjshe65A5EkbmES75mDjVAjyQKE51qkYzdlASRnb7RrYSifzEyakc4HD0d62m
aRvZpohNtiVyttrWGVc2WcCk6rdR3aLbhzSAAhmCL+wTaRjNos5traYoMyx0YrS7vhOGFVO9tywd
isweccGDQv/koV4KpHNSZgfaDJJDtVRTV+8U6L+MGggaSnrRlj4lZ38Fk5eheEtKjhfvCpMXOD1V
2vAy98pxWWrxJjPvZLQNyW7RRYSm0de5hKnL12D0d3vN+up3+ncEmfJHcXatvoEkT/9SZbX3Munh
UcxhhhCfMdCHO+qR/XUs1OY2V8tkJ14raJR94MXU0ZYL+GgfXy5wWXJ0ri5AMfHTBSK3cQ9QmYJ6
pc2lPVthsmVI2kWGmQWgb9L0bZr0Jwg83XPnT9GusaLo54pGjlmH/xQhOPMw6IUNqUWR/DAq9bME
AKB0ILsIjMd1JvKA4c+VxibY881v6ZxZB8RdeFtZsNanYwY/zIJZ6Rewy3oQW47wCvS2+XG1e1E9
HCqAkuS5EAe7mipDRcCUy1z6dNGL+lh4eokj3kxWF9Tlplv0KeRgFx2JKjmtYyBY7XJY3WKb5iDc
zQOJIHFcL3FZp6wpFJOF3hl6bZ/Xw9D1zakvgS592APQSGdjhGhv9/spLYf93HyKKdpoPCat93Mf
jMUDXMn6fa0cZAA1NDLP9qLcLPYqO4pdLHLWLnOGpNHvebZZzQGCknDaUWT9w6Kf1lvtf1g0QBCr
z5vIdbY6nVPLnkI2IJbv2sdxTL5ftihSOFkOV/sPGoW/IfoFnnZxgi/TD1E8ki3+Y6yzrFaF0ffL
Dki8l/1MXw07AE3uXWxkFSmdvH5tUhr4VGWmGSWrHHiEK+fLZNOZDmHNf5Cwc3/Q+P4kh6f55zmu
6zvdAAiJfpHxyms+bEKlVX9V2kfR+VrmWJX+PsfXFP/cBBHS3Ekx7bVh2k5Zwa6YjPb3lu/nTQ+J
y2Pd9NB5qAG7rzCbvzcO3A/wRU7btIHL0RmmYkdFJX4Eejze2u6kHHWnKZ5dzavY+dCHZXjQLS/k
YVM0PI19o3+7mqS1tQLbqlk8tzW8B+6kO7fm4E0ZqhM8QNIfVDuHxMqNr0k9PqSTm/6SGAmdlDy9
vcCvWdNjSkSoqMbXeugfJH/2VxEfa/xtBE1s7janC3jndskP8FJkTwJ06PYq1a2v1tTUNICFXwRQ
UYSqfRrh2LrAHLLSAOqJGsbBGGGv6uDbPZZG3m+LwkRte0FCxHl0WVTmtztZdAItKYsKhoLGTuey
aKdN3T5GtARoMY8pqjM8BWqVn9E2YAeCONllKCL1whurYSJ3AsPK8rgj9sVUx2p+liU+1hETgp5b
J1Y0Xmbo+21AjzReQfIRnGdbTx6bRUivC8P8ly4EMdV63vdpVv1dykbrEmG1ar8JAel4IO0OdhPT
QPWRT4UOoHksylTDgYzcJPnT1WjBg43MpcLWRWZTtKk2OpwPyw9yYO+KcSa9NmXZY1bCJSq65l0V
jwCq/uyobYW9xOIIyKhdZiS9x7t4cQRxaZ51Ax7i+5FUVVY0avP6nt8ZDCc7jBSoRe9u5/eT+lOb
vKEUmv1Cpk/dRt40P2jgm840sEMR9h6Q99G+ThXwfErsHqe2O1hq69zZk285O9IlySGHSBGUERrz
4o4U3bmL+HugH0KvMqX17jbVaWKXvwyY9d4A/f/WjTB9rHa4cfZmmoRvfxFvL3Y98gqQjQ1cZAX0
HmlS8yldcpIyVt2g3lA2thC0I3fhldq4Me2sRTK2Mt4aKi91SxKS5MBDWHflRlg24VmB0kqB71CG
pm3+86RKMwHn5dM9SaoC+tvloMBTCbwQ/Yx2/t22OGJkylCEGYA9qfZ+gt241NzqHDfT9Bwuh3y0
9k1ZwO6+jOQA4N+MGh46F4uXdepjR61YRlA6wscBsg9J5OBuNcVjnd0NvfqjmORgd15x66p6e5nZ
RHV4m9fWb0j0dHdwfyJj1I1Jjzho0W0hQreoMQ0l+fbFKB6JlLNLuIzNIPstT1UVvEwyntkyaftq
7oeNYC21ge4bnsvxyFhi5EwOsKTBW5CcVzP0vQA4y657n1A3SGxXs/qY6A5SRkrrOXwnKzqvXFf7
+6kK3F2cGNOXpg/Jo1res66C5QrHEvZQW1PuxDkPqkpDJULr4nWhf7pBtNrfitflp+benpyf6Cye
vlhwQb8iB1DUdd1ti1p5rAa4xSSysOjOrqZcvZV19JqPTmMN0168etMNJ41+V9gwuSNwHPFTrJcn
WVYiQEJC2KdULzKKcogo2XJWZ1mNnFUHiX01QaNlozdqoodnaT3bsDnUf/BpZqXgEUEThRLpzcAb
+daARveermy+muug/FJBjrFRB5TZCl40n4RPgFxQs1ODeLzpghzAxZJTZTutbaMorGDFY5jpRWhs
QDMk9/wowddSmjTbKKazi9tY26Z+9ofA0EEEwK+yg5pXqAAvJThlKcH5S2kuJQfk9WP7ICZx2g0E
NqpnDgeJEIfdQeQk88W2LqJZHRjdrHsQu9ooA5I0aGbRr6+d667Kb8rQf/ZnxYT6SyitgkyHyEqD
I3X2418yfsshV1k8YeNxihZMcrDRDt6IEe5mwuX0Egp1Zb7vOspSyFPvPO8tLNrpcU0BTIpJW4Af
KTeSOBBH1JgjQthNveML1ngSR6o31LwL7Q2CjPTkFEXOF5+nH82s8x7KFl2DzIoQVPDneavWTvzW
Dm6xcebM/6lyq4dhICG/GefvJRs+XtWipYOkr35LzOyrNST5907hX0v/8vQD+4FsF+Zp89z1BQkB
09Lu3XCcb6bA6U6V6g2o8up/unIxmp+vbC1XVsLyoZwK8ixF+p2i/ecr913yNS4zdRvnZo/0d36A
xAw27tlUjmYxKT8ZA+9zr0t0yLBrdw/Fv3em578/UUfXjsYQq08JhGZbp6nKb1bTvS2gbeb/B2oj
Kp1z8pOiKepb0DvJTudD/xSkvnKkfzs+RUnc3I9tPO8tby6+OKEPYXRoaj8jpPF+Gxq3ofhB8HNn
kAS8uo1p9v50G5HpFn+4jZoHm3uD5+RtN/J5rgbkKyhCZF+ggi2ejZavlWVkeioHsHy5M+UPYuJp
q9l5jdEdZSjTwxmskgxbY7xMp6/babbLVBoD6DGHFNmZzWjXG6H16hda9sxWC2BCa72iJ2C99sGS
hEEE6U5sdRAsqN+F6wqS41cQRtmz7b9PRxKMemJkkU0wO/Xcteb7oVnOEuDvttKDLl1GdtTP5FZS
g8Tp4oGcB9UeTb1VYancia6DqZFdoAQyn2GDRVNP/UXMqIsiFbNEiU6NROXzNJ3LSn3mucXfRmUJ
H+Y0mPW5XxhU5KC3fc/zMWTQEfSPt6sDaQSi1Y/oaaz3RevfINfZbQ3yZ7dSvEsTuK9gmHAhQwVn
LV44r71bKfxl+owcrwu9rO37+wtwYB7CcOP7g3ssIq02dqL3ri1GNBXcowi7i1i8nIlXh8Vt0y7e
qgU70w0tquuQhD3OofFFF5baZTTZ6hehsBXfMlp9S6T6EfnHeQgMXyJLozZoJAMW5g/WtE9aOJTk
EfDyNCjGMSrRCVkeFqVULodLtNkadPlSml8P3qRM+6nk6XcI7ZvYVAxACtH0HWDXrky95G2K6pJW
P+zCTZtEHkwWVXqxu9PCMOb60/fFvsZruvkbj28D32HkXsaFsV0ObaLTLTJ0Eek2bKs3WOIyp50B
O8huMU+z8CHQ+OFq24FOi8kZv3meH+xGI9NPUt1xiqd5npq3q6jBiZfa4illB/+s8E/rDJvChRs5
5s7NQwqcizDrYDTjczXxL5WyRq+zZ5Py2mgoznNqqsYrLDt7hd8bNFOs7qyk7NdEqUZPNR7n9JAm
okXHBtmXHGh62NyJt02t0wRtxUsQhKasIeYeadFzmLGGLGmQBwOPlGSbLCwSFKy68LWcqgr6HYBK
lRGFrwXE/ZC1uNt5hH12Wxk9moa+7xwq0373JmyrZaqY/mr+EiFOhwa7vYUmDb0DtdOWy5/SXAjM
ncKszvwpzYWzXLXC+izeeamMi5fqOMEh/OarVz5NMgwd/fPcvwqWzxrfasl5uMsjZ9zmtqd8UYLp
T2fTqL/bho+zqzglRst9bOrx2OSJcReOLqQ7y5sWHMTLVI7Tq9W3xl3ZTSmqhrw5a+i+DXYvn+zy
ZvZ/jx9iuEDnvhhsdV/aDgkiSEzu5ibU7ya9tXdIwhsbsa2OvxqSS9Crjcxb3UY+27s2RCH7yqEt
66f84u5a10DiS9HCRzlkRfqF/lUHxOPvJjmD183bwimf7gvRyxRjGTfQptguFGh/jI5CwO6p/fNq
NqYgWq+QOcX7FRwL7NbCGudt9SBM9zJjDbaV7DUYsltFgWWT7qV4U2VjfGhR+URLztVv21mtHtSl
0quEmXendkAMlkovv7TNS0POCZmFCt3WJUIcWWPeavSQXSbRXtztGsTNJm32H5AjbTdK6pU/tiXl
SEvPwrvM78s39Mgu9npCpQhBInNfJXX1Y8mzqqYVxYuR+7AVZRNI48XeL9PpgArW6RWSq6+B3X1F
5KLYob2XvA4q6RY5E9uw2KbFJmf/b+KUgvRCrsI1PY6htvWMGbr95RvNOs791H4z9XC6m1Qwy2JN
0kzbjgPfKGVooF+x72ZIsD1EeBQI8g51E2tHEbqYHePB0gr1JcnG5Clq9F/FLFFu5KrH3DSnb0uU
6jlHIwMPUyjmK8+a+Z1m8SVAPd56FVsRhruRJsdnwzKs1xih5p0D6vooETLBnEh3LgKwr2JbJvQ2
7K2XPICrBxEgvmQPa3f4Bly6vvX7Wt+HS+rLwW611md7wbbo+xL/V/ZhTlGfrfxNOIbdQ5IP7iHR
+2L/P6x9WXOdvNL1L6KKebhlz7OH2I5zQ2VEzIMQAn79t9Q4xk+enHPqrfpuVKjVEjvO3iB1r16r
KlnxBMpCaw9dymDFoq54kqxF0bIXe6EWoJtOEYISNegxydmwwOfTF/JKg1mdTg8ZSMhibJ0kdLbW
RVyZn0whk3vpdXLfZ66vIwzndscaL8s8lEYcHWxrZzic9z9oQKtAd3UqzKE7zu6Q7YPeDESogJ5q
wMIy1cPVTirx0q3dwZYvusY7CE4NeUjduBaKYVKDDKwahSppDXEFlLJQtxigYBY78hGZ6eDeF+6F
zPjrgqEoBsi9zlos6UMFrYAQzJ5GPWP8Etljt81ynO+W1y2iI/kYJoiQQAvgw2uY3rbLyzcaNqqo
94MDjTFSYMHgBJmX+V1NE03EoBOQIZ1tsLvjDGnIba+ybIUYuodkiradYPGNTEL3oXfM2h80RqZl
0mL756RumJqTIeQP8v+/TkoE0GJge8BHE9xHnNQbbkEaA+pRc2k138Y2PmkpdpuPZdRVn8os+mWo
XVfjtUnoYzN5AZ2gNXfdf3ZpdHFGxIpflq7MUHFm5HGzDrRDZKvK4sHypzv0Yqoz7v/as7yyDGXu
Ng+AhJgrp2DmvW8a4xay0u0ZRHD9UXKI5QSez2+IL1trDYCJp6mBkMZYNe03v2EHbgBvG1aAc4Of
AEKhhfUNyjvss2t65ipDum1estcU7aNXvi0pJwCWhHTelkRJ+TnGdzfpuPysVWYPakZcjajBC6Fz
ID+XHPekK6lsf/WrrAk0sQEIS1dDV7AtaYNFCKtcXA8UFw2IkzfUbUULoXAocpJSGGmG1YXpXd7t
JC3mIoCBl3GWYi948UvIBoe4sCO8f0JIdcwXH4f+i48OwM+xnxJrGwtLrNnkRYckCMbPHuSshazq
Z25U6SUHQ3Q4QNfjM7klSaYdwBEMnU3bC2uzD/ZpZkY7hmLFNQqT7U0ia/xf1/kk1laVQ/eD+mNn
C9CK2PZmgKgQdEHdaWPp3g5Yph+RM8YH4q0H6Kq70dW7fTGRfXKM2Z8o7snkKMDIADveqvGB7GSi
wf9p/2N9fMc/fJ5/rk+fMyBEx/va0nS2Aaratobm2vhC/m56ENmOpriJMgPveyN9pC7K9FtreVG2
AbYd8Z9WgGRETZh9rCmF0EvqQRUmxVP630stlvfl5ukpKH3doYBCuFJDsCtHfYt4vQoMP9+SjbQT
BJhPrzLXQ6s3wYuNV6llx8YBqVF9xo1JP7dDh/vi4oFl/ilprLcXcFq/uc0wMuUWdJW4gDXEfcp+
u03d8K/V/ulG06soxn+xi2+/NeFgDAWmW1c70KS3Gu8+4Yl9D7SnRP0wvuiVfs47MFuQJ7etbu+6
lg+uRBOHEuXfTgmoDlkLrlvyGTXHDVsONJ2JHMvso+4A9mXnwx309eyey2g6gzbijrxp2SHAc8ua
k0M6H46DB9SKHWnFPocO5rNeIyUReVF8oS6o/nZt0SWPGhTpHovRWo+qxjXLLRNVT7wKqTtNhrUH
GbM+j+YDAxBmKMs9jdKSDIIbF+qqJcccnHy0ZAl6nVzE3cWJI9CiaAGCFWxlUtxENbwtABOHHNyZ
Yikirido4iXxlrpGxuTJ1KFZ1Des/BQjb/Ro53MohRzaBpTPy3TOG30VeGJjdBZUCuM0uB8alKqZ
Si20lj1oJ7wOQGPRg/3h3x7S707tgFf9Hx5ATiEsrlIef1nDw/l9PSQW9OGxZynMDZA4CKm4lo12
UrT7faptiUh/ts3jINUHyX7TggXWKTVj5zQ2shImWE2RB2vOHnWRMpm7hLAhTA2TzmxaMDXvkwit
Q17vJuqR6/tEE+UIZxajlDo1q5vIsxPkB71HQIO9R880n1HG1V5AEutBsrzxN4hvDxsa7DwtuIwI
WXVqkExlmV8rLzfBSovZWeKkG5TUt1ua7uvcwEm0/TbPVpMgpbEDvD+5I5Pu99hUgfh5R59g6H1x
YtADDmmU1jCRgyt1s78nk6w1VBBJL9vTR4C6dnN0TFcHAOT3JwLpD1S/tAeydHoB1afpW5Qm/YEC
cBwEubupEfUcwJOJ1V3xor2nQfqSIRsL0feU3dMXjGUdyj7+OZ0Xdb1mrgn65jLzDwneA8Du+ocu
aIpPjpmWnwrsk6whG25xY+E77pj2yjEZ39MgENLT3gJRwoomvE/H86oAievobXy3Sq+W9UigCRMv
oTUgvRPYd8B3nzVIKrdySL6BBverK6DvA6KR4FAwqDF6eW58wUQap4ljrflrJwVoplxremoeHAXB
N7Rm3CMtbijoBb9HXtgJo7rNtz5YCyRkkD6LLLHAdpojg5ErJSkl5aLsQNaaH+z/9EfO8GIGLRMH
lC4PgLBmQCqoyN8fMcDaS+qVlSChsQx8CBa2FAn0JFg1ywTP8L6vwKUho3uoeEX3roEsC7bHwa6H
jO09OAIQ83dR+iX94EweZpQad4P4Oo2Ok67ygLmKPvxn5Ek3XTmKHbhVS5IvrUFLOk0LzT51h6Y3
EbwVUO+OehS9qZMdnksuZPzi7kDd1tTXDKywTwlOHti2/NuNXhW9AwXtoOj+6tao1QjI/O6mzjHz
amSnm2rC5stNaTXRg1G5zySAExAm23VTlp2gC5afCkOzdyNQCDcmK8DYK8N/FBFC143pVK9mwl4T
JuufTQq9u8wbWGgNgEC3rPopguZ11Fj5WjRlCmmczHscTfyYa43lNwhUvN2lMYaPd3HtJN0gD9aC
/vhLY+lvrDFQmpYnYLaII+aDGdqQM63M32w0SVFw+LEBiY3A3+SIvT1CJKY6OkjZQJjHsR/JFvPP
nbT7B2ngdRA4kB1uJ3BhLf6QvgKkkevYpbZGez83L303QbS0su+ccXCPltqsusBubI1sTJHGnvgN
yfYBaNd/GmfxeDJayjPd2MeB+/6PKtPPOlhOlgvPNWZL8PviHz5VGozPSdd8oT0y7ZZpozz2EJvn
kX4guwz8G7N8YB/y6VXEkB1YwrsUBlZ224TYue3GW6o8GOVzHUOpAlIRxjpBnhGSc+l0tSKur8jB
CZ6zrrFXrESxesvjfMUnPd5OiWNfNSBu58YITHYOuL3piwjhLRogFwm5pVWJH9mWbD3q/9a6k8QQ
phP81kvQhXRONmyrkuPv11QaApB8PGLTOH4Ge64HiUpHOwrVNc1tEwzeSw3ympPjQ72PKe1oo5i8
leCg8J88rQQTVv2zHi3ti7rws/rtwgA/bsYhCOIYyC6WRm48N37XrZng9k0a0BbI2qQ4ImEARodo
Cja1CVWE1IjKVV6DfCdW8nSluhI+0N4A8qCvG0j6pYNubP6zDzlSk6ZgO2HKe1mMrljxtSy7AMct
60xHzr5i052pTWeSIctSc7xTY3TCpLHWxLdFHU7fx/7bPPChgOV+sL+0kGUIQXzEHpkV+dvRB8ZG
gsbwYqZBshENN54rTXwtqgFq5gl48LCr+w66Zysc1CTN/D0J4NvhgoKeFMyamv48DcM8CbKq86S2
QkALcBMt6rNT0jjaKp9kukLMKTvF0QCSdhrponR8u6ShKdMRQHGK6WgNSKCVqqyy0lAInhgQXocW
WHIOIjBoaAVvHzQ7rVdVzdmXsZA3z0GtV9jLrz33u58omfrFfMd/9nILPMz+YN8yT8+g+8TZEX/Z
+pKNlrnhtu89mil/SaJ4N6n8ETWyGgNgaxjqxqmfW0gXZ85wNCgD9cHnfZj5bDxSr9OhON+NwbQj
SFA1QKe8bxHRmxFCCj4ESpa/27gLBgoSpSZn8hve5xLqiNYjv/+4ntNij+5n3Rn8GyhP0T1tvURY
elv/BJZ0YG5UkKa0AQqsHBdUZQodrRqaFEHbabPYpjS4GtqXBsfuY+IHNU7Jujbgbxiv5+4gC/c2
yiJF5W4SIFwA4qRENTQAJrsotJyS7T54Y7e8bse8vyzOjqeIvbP68YMbhNyTzeAULbjAX0AQE1x4
VTtW2CEecAis6KU2zeg6cpxb1oDfb10LDGSzC2qupjBNIg1Pl7FYA08EUYPl+TSYeQ0y6w09mDqy
26Owr2XeFWupnGkkypGBC3UOgGDKZ+c/Hn60emFaBsgWUZau2A5dRY8YmyXqMulSJ+LDZYiM0kht
oPqAzVBTSAPvgx/rjYqtydFJDJQHWbVnHUxbzrZ5BWus9y1k2mwWFnUBuQnDsO+SbGr2TtLlh9Jy
xtsEIUhoxKXN6wC5R0+LtZ++bPZuZXpfOq8YVjSpcNNmL3MDzCOBGG8WlpwnFbp7oSeCXXZ7xIjc
eVIEXNtdkI4bEwp9YaEqFVxVqUBNPTQrBK2Ci2VLA7gadbQH1wYD/RVKD0DI+OaHUxOYS3jdAG+O
kE/4PlmvErmDPhrkjZHOuQEzPNyKTDYX04VCPTcLF+I7oEDRk3Y8VoF+Tz1XmegKvCX5XriqPEFN
pUVooNTibKvXgN95UVu+rRLkebc2BSKpieFHyaa0cdAcMhOEhMutkFvCpwGCZk+rDWO6j9KUXzlI
FTa+L5MN/aIq9bPSk/IRSm7mmXptFHSXshHg/cMYNUGjy40LxMUmrYI3GypX76NK8+ffIqpqy0s9
WTfyp58iyOP5Jmay2SwLyYjfWZAtvtA6CA6DfmP0UgSZQKlSK/4rI0t+cZl6d04P8W4egbWe7Nx1
vJXRGuapjcvhyUzZrht94zWXBpSsy3bckVuGFHpu4GDfTr15/E/LTqZWh64EDRctW0SyPFoEC2w1
Ye1RNRhtCmfqtsRCRt0UsfUPXaa6RFmmt020WUYjiaCEXv6K8Vp46qEpdOQZ/pXUtRmi5ZXroxBB
jaaO4ohkNXCJqqunwB5yRdNPXaQMkktWd9ncjUepX+Ja+zmvhIzHNY3Lr9SLueNc+05/9qZpeupK
3t006IjRGDMsdtfmwZXGBiAX79rRAmcA7ghGjeYeG6x9BIKVp0SbNGCKxi2NFb1pPLggDKR5whHt
49glKxqrpzj55Ba/anzzdjIF1l1EZf8oizIDLVfen1xF7gTYsLVPTbuGlg74omYXVNM0luPcUy8t
cxMYwMTYUrc3gOEus+BKPZpUYoMeIkDQn6hLS3q+uPey9NOoaE/yvs0eNBW1LWtm77DB6CF3w+rD
gNr9K7kgKcOu0KA4LBO6gus7FAIAQaEWoUYUCZ8XiYumP1iALodgmAiQyq7dMG0CoJlr29ZCU3MY
RLZ4sLbFFN3VeRXdoVoy3yeQNwp18mlMlNmVtbjSKDXkPB7LIHbvZqesxcOlxXdgXjcLwJSkO1m8
XyYt9yrVbYwUFLZBVjprFFwBQxLEunly8Md53wsUMgFam/of3v5DMuYb4SEIXnf6LhV5v3dRLfQY
M+cHS6fie6kHyBx41VMBurS/OWSt9xSMVT074MXb7+sRhy61Qo7D0oMHHpkwcaFpXxpxffFyzXox
+XaKiuSlbobmOiQxcNrKLErJdhmA41sko6yXZdJbF7v1FJGsaapO85txMAP8RhJWobwP8kgfGhEB
8Mb6ESq/GGjVu5WuIPPuXXHgSawhWJMlME3sc7Kq2kV5CTU8xw4g65rzjcPN9IkX2AomXdz9qBCr
0kzb/sWRxqq9MX11OgQ1cuCzcdIWOB5i+3006hbFdmp6BLGbefrk6+0TUh79Js2x228VFsJV+Aje
2nhdeuJKPU8Hm8LUZXxljAbwHWpU+PJtNI5RLt84FRBTaur7/MAfyq0egME0AYU1YgEohO9VjUpu
gVYFP5BH5O19cEXhLNB7pv5FyE80HoHbbW1awXSiibma2FFxyzR8avJkPHqqrKLp/PLqqCvqxm6E
32nUn40JWttg4QA/Y1PJM7mRx6TF1a4TIIs9AHwkVr5TNMh4jtpcGxDlaRUmhi7vjN6vr8C+aECz
InXqyrrC97NW4qS/Z1hxFtyDEBAc5rn93eM+P9HLSbRJcIUM2q5jeNOvWjPut2DSa9fLVk9NcGXe
ncgkQdO31X0LIGmER3nqDl+ivD6AeEf7aTjGGcKl0ysHs8DKQ73/DbxZ2t4Rer9HeSlQm2qS56Bu
MdWbwzSw6jZFdhlmY8kuuapKzRLAoyUkgebeu93hTsnXhSyOpQUuxYVkBrBQ6PpowgO7ql4eaSDH
12tT5TZy/GYEJVehj5cGDGkv4lctDfESm0MMjlywogVNYL1w8H9tU0MOW3ICa+vbHNNt7Bfjux3n
e9mUyb1oLPZoFhaA8bkO+qo2TR5zXrVnPHFeaXBirL6AovpSDm5+tsYsX0MZFwKLqhsIvAFDuqQm
0lI8wtTIOGQY8SDcqYR63A0Ze+cbIHH5vT16zTUHfjTs+kD/zNpBW1eNWR6omyFjAXVM+ZQZ6ggG
nG3IwAzzOUqbAdgK3T94zE9PqDp1V9gOhSLj/HkqYnbRtTEAgS5gABCS7dZa5cfHSnWVG1duetyw
C+KV0ESLWyTDgMJag8qGHan77mao1QAWAzcagQqm9hsqO8CwVVdfAxcxdRUxT/VWAmkl/OsQlNUZ
FXHu+t0DKQmUAKRSrlzlEXWglCcPaBJVX+PmbQ3y0KA4By4icCTjgaQ/dEimbaYGNSBD1RgPKKU3
HnIebFtEKW/kUSSpBcRBMISIToFn10vdKcTTZjyQs22hJpuPLTBXmEozWrUmwpHtxq7kVKxqV9sO
vfNqQlPrkIGOKewUM4wzRfWJuhCpsZ4cwd+68TAm2wSlyuuh4e6+LiEYRmd1F//qPa9ksqaDPI1S
l07ri7PdyeiEoE4aUlarsztQBadlv01aXwNIuRBHblv+SQdqa86OZREouQZkWGkC2Sl11o5DshuB
AZpXWib8uSYiRVAlXGcM2x4zB9CNFX12F2R4ow2Td99EJUzAEJwG0/+ymPrUhSSCXchV3OUiXXms
4OtU67Lt3K/jSXGWJ9Zh7hsRXr5NVV5piapws7txEDgfqsnA283r5yixBUndcMyTUxHL7Izdzlsz
+SnAPn/2WVX3p6I9kZ1mdFFggUZVJ6oZ6+opsPnURxAM9lBLaUWaGZLNUQP4769WJUBRm4UGhK4Q
RkcaFUg7lhSPkzM6nwYOmMyY3ATXnE9ksbTpAPoIcceVqbf0Jkxr4Z3Io0RGYt1yKKG1WutiR4VS
Sd6AQ4qmMkjJHlGMFYTURUmscf0fd/KsRtwlgLi0yMIHIndQKT01xalTTTJY6IuRFcAMTcWJrmi4
ssUAcmJrAG/j+5yY3GmcPOupBp/Pn5c0rrV9s4GUVrKz8zhbk274oVDVYTW+J2uz1eVFAIB/cfI8
W+e6aZ0Gt/rJo0ycDSnemji1xZlsrg9+PcfOTzQ4KQ8BtgbE0d5daGRABR0oncGrVmj3S5pq6j12
0sfmlb9XlttIM5CJ0lTUaB0oKpUX9ciVJk6smyfOGa3fay3L/3Mtsr/fcVnL/H1HWtksS+uEWmw8
PvEwajJU3hKC13/v4rhjPqUdHivLKLYTH7s0ioQ4y832YjuavAwmjw54tR07MwVih2zzpQ+AyiE1
jCPZqCndGvXMqkGZAUhKX1iHEwR4u7g3PmmA3/up9lJ3TfWttPwXH1+Eb6CCni+AJ50v/jGkR4P3
DKmMoxou1cz/scT/dx9IgKHKC/zdG0c4zrkZXDskooeC5WzbQqd2ZoewPCi71LXuXDv8k59N/1My
mdbL3yZFvtnO7BD/njSktfUSW3ZyliWKL0WhDXfUdImXQytztVgmBOLu3ERtyDOmRF91xWZZ1sbO
SHBGdaUxfpiai5UWNVU0L9kb4OrQBxWUUHdQMb27JmLGLotABEs2GxnKsO28EtSgZb3pUVN/iDye
P4/atCsbE6BWZdetLFjsMq7e7B4Y2w4N8HXPToUz5Lt98f+nvWpQv0bZqznxpbJXoLyEJvM4J8sa
0NaeRdB+WvJneW82u97xh9WSP5NIYSIKm/jbJSkm7Pg1j+3hRKbZzlZVhIoyyrlNWpSdmVV/Wm4t
8MDZNQ0bV8sybdR/XJoGRiOfl6aFdFA53wnXXE0GKgS5OyEwmAOScs1r111pLS9QBzBE13kET6jx
gLqWp0LZyK81IygoAkGyoxXmubTA+yoS7D4oaFKLvjfYns4rLaZlzSbJdnjfeCcaBA7sIXVyce5R
xr8eCg87brWRmXceePHVo43UrDL54JneV/kIqi7Vpe2KU8bItckoO5HN9UFwAFD4jQZnN7Wui1T4
drGV5q9lWW30Py5LkwINwaxU8gznKGyDaNkejNY0SE33vmzEcVQYa+yqhk5zDnWHnR3tZ/wYOAjq
0n6Guq7fSxQiITWxdGkUtWz4vWRnP8app0cF8S4apq9BhyNR7On9GYTi2ONR31NGuqImiUpIxGbt
jqZGYFnHa0NNof6yQlSB4N/q24c/7PPKH24y5kESen4ptwhx9IfBix9Nu9e/eAnAPZGTfC9E2q/a
IfWvEPztzqDxQDnhWAVfjeZCDg5UiVeVB075ZqjrSwkdkTUNuDsLGlPfoOzcrN1GJpeAxcWVTcAe
ILWVfHfNT31tTF8tFKWvoWNbqm1ztEOKGLEHDuFOvHPHL4Vu8zDJrPiuLF37SgM4AqC2Qg1oKLGb
B2oN/MuRiTqKoTl6BgO1oqMgUAOXD2STnQOU3diPDw0ig1sr1uQtypl5M1r9nqtNbYpUEvVkp7Gt
BsZ8KAJD5DH2PPOIqMqBilqWQhfqQt3ZOYL8fB4kf7JTMyK1dHQSd/+nXS0LdmjtWBnd/oO/stMN
skljJxTkzIN/TEf1LvLHupw/3lJvQ26ARJanqc53y7ImMPWX1JerRuPDxXWR0BmAyb/1EV7XKDRL
HngWAPZbQbFhaINyZdhG/eLxFmV8ss2/+D5QAFKW34MM5EmlK34Ju1xnWeFBP/QByaAUp5Scr+rA
in4hdQYYd559G5IfqNFrnmwhxg3Do/Hc6GV1MpBd3U6+jU0lyAfCuPC775YZr7QpL36Bg/tZOKP9
EmgDgvuIvF9dTdcPlY3SfQ9nsvu09PuV7HTjy2j3B+ka+S/dm45iDJovAG1CoAvsh57gIZP99Kib
ZbqL7CY7Nh7PbrbP4rUR9PILkPS7sc7yn/rIPos8HZ97OYw4fRrlOTCEfcYvu9p4vVe9eALhQOVq
ddMh8Xx2atrEWdVxKkCB7fBT4hvTY8eNR/B0OF+g0Qw1p8juztAPqx9A0/aN7PjHICrTN/JSgrbu
vuUMQOrEX2sBiutAgBlftaJMLo3BcNi3rP5b62zcNCm/A1wDmSzlYHJ33KGGkm1SMyvvUPxS3lUR
CrwQcKgRr3eKOwPaa35YF/jEU34jE2q4NGSmZWCxcNCqfax16VYq0Af+q7V708+TEGFjebTUe28e
iFAtMEXVHfWYG1WXwmSXZVJe4a0/sgQknu8LlUgYr/FjSrcaQUSwoX5bmHw8ZvCw8NvvRPY2KT7O
OhPjqSvC0lGUbzPx29ySDzUf+vUQTycOrKsw/CMkbELHBYtHlVvXGbMwQRoDwYF0SxiHuDT5BQUa
zzRIJpcZF9Pq3/w5EO5Ik8XOSWt9Z0V0FHbVfq4S23gwETQ7/8XeN+VHe2p2n52cv/k3AACtiL0C
35vPQZSaD0OMaqo5klVGPX/jd0US5Oy54AYlTAKVqhXgX+jaDtwTkX2HP0z11EOSad+hhHvbjZbx
ecKDNxYe+4ZXGOhTeKadR+FMN6hU+yDKQEGymomcbvU0qJm8QmAodut5Jjk4EYrAaKYFRMVNpBAd
937PpHvqHiCKNNNhvv6ZA3xEDtjpofYi3hRxaz8AIZ5u8Z8RnGWWgG8Y4tV7i1s18gLMglq40KFH
bYFe1TKz75Au2o61N8WoSWQbcHQZ31MblYVAzKbPzqTLdWBK81bJWNv1U98d3aYbz8izQ3zcq5qH
Bo95lOf15Su2EZ+iDODekD1MogVjWO3VSlXEfuWaXq7+9tkmYf3rs8W1/uGzJZoGkV1V+0WlW2zg
xYpbrDvOxVmqC9R8d6SyL25qD6gj4YdaZpkMEVkFhRyF6/zWazZWAsaA2egibbvxB6aFSGOXOLV2
3naAmNmKDRH+6mTkVYJ3dOycJ6XiNaimFLq35THEzr162FmDVx41QEIu0hXDha6oEWkFhrLIddfL
QNNE3xKuR2HResPWSmPr4Hs1e/BHVdI2guoXyJMzSjzrF/IYbctEftN6QvWPXEGPPT4OeJRYS1r/
Q4x/viSnCU6UAvDSxNnKgeHYDza6EcFdx/NRgxLlm0bBirnFu9DogAzsAQv65DqASNvZ9JncIh00
p05dIwLX46yRJF137ZRbH6OWT03/m9uAX/6uBBQRMlaeeGqLYodSbuT18Mvbmg6bdoXqyrxepdAN
ecnKRj9mpgvZcW3SX3Vn+DmmgX+HRPNwA5s2KtaVv2UE7ooLD5krtWwhyh35j6n3tmyFuPF+KlDZ
DmptMOxufWDGVsguJgc62lK31tP0MB981SgqNpIPXcQyk0Pa6MhEN6gu9Qm4GidOHxpG72yCMtDP
DqFd8ZLo3S3KM+7e7gh1mlPcIU6TT2Z3RpEJ6CUKEFWfIdAZmdu4RlF55Q1yS+PUaF7yNXVrczeU
pkANC5qkjPtLxZsKpfy5AwYZ3x1CMiYVf/OxXCFWNefI/ipvGhBePID/EkoLWY3kLbTWxUXICGBC
6EutugoSjTIDmh+pe1xi59VtwfjWhT5Ck0NIxlaN0JUPpMyharzbYq8NE9Qf86iw1kYNoOGAnYGD
1/iJ0w8NPyF26TIbvzm6ZP5jbeUpFM4QN6cGOapcIqT7u9+BX6gErz9ZPsyk/pQlBjTLV7TWMgdC
QgjFq8YsPGtjD7mbX0EP1m11cIFfayOyLrp4MhTcixoy09XEpLVy07HcJNipeDiDRP55iosVuWRk
G4OyhX4PszfLCm2iP+F0wkDT54sy1KBKdgxUQ1dx5nQlmBRcGHGeCzZk7abWBnxXeTmeDaVzPu7J
h0y2U/2eTUsuffKhblUVjr1aRlzDq9aGC0HJViJhJMvkrUkRjWxRL49+PvgNCIfin7MtpxFyd1qv
2vaF9osikB+ClFmSQOWHgTy9A5r9jLPjx2jmH8FNmuw78ZOWaM9AQVsXUwM/oLTYCKX4Mb00Y16C
e0lo9yhCM1dNx0zEePI4BGNk+WOIsw1AiiWwHwmEa5yI/RRp862K3e5zOyJvr7lMf8CGxwf3JNfx
/1hlB7y0erDgtKjm97KNi5crfg9Oib9FKsfzfKlZQjsaLfZUZdagkkiNUONKILNG0OINOA12iYmi
PdBhvAJ4eQ+xzvbRn+rgjGLBdkV2TYB8sWpZc8sia7oLnAH7FzWBgSsAGaPKOdmoL/7kV5DTlXr5
FFdTGw5g5DtTM0qtOOuqWWzUFVLwlZOb22oCIFyW/MLduHoKgIJ94H600s2WAdeybt0yf3KGrnpC
5BXwxlo8kGNc5VegpPwb9dq0/TGUzTgvAr060KrmDL9DtWalDrR4EMkDdfPJmdbAAtk76nZ+jfQg
Atxb6o5JxHEaa/21pW4KrtDkgOyGtaJRZOK1Y1OB3oJGfbdPLl2HHSqN6oPZ3hAyuKdBbF2TsHZG
fV9omjWBbTlrUZDRHjtsDhBKKrLogu9WdKErTdafwZct96ZROVNoNlGPAPwIJnijwMGwgDKzuqIm
hirAMUrQLN2/+S3TaAa50LSl+39farnlH0v98QmWe/zhRwMel+LQG48Rg8iyBpWQKqTLpQHxh7Ou
rHoIIZSQn5YBLwElfVMVv6dQfxn21YpLl67+vEHeISNpeGA5/O/LsOb9g9Fd6JPMxuWuZHTbxq5C
1zbuJ5Hg7KY+xDKFurMLXdKUuk5foLzZHDQrqe46SEM6SAWdS8XYSU09OkCBaFG9Gk3rzSbpKs22
GkSNLqP6BQAbLfi2FRlqJd7n0owqBVpu8MzLYp901G5POZ5EdNdlYAS9jnRldi19hp25YL27yeok
WM13fF8YUSoUboPDW9K9c1HilNwY6XpeiiYz8Zp7kt3mpXJh1BuWaM3sEmjB1QIJ0Q4ME+LoCl0c
5ysv79+u/mIjl8G3vRw/bMyjpny/WmyuWmZZlQYWWwOW0FVq4xcPerfgoe49cFMxMKlTN3Ky4EGY
kNCWmXljyqOBvNqedU6/osHG9oOHCvGWopH6ZZ4kBZQCUcSDyBcgoqXg5c23rCtoUpof9eRcNVev
f9jCuzIPFyUsfpTys5fk4GYK9OjgtcMTAdIJhh4rLDoiAbN9MZEH2YtmuqHKPNRHHAhyJ70DgZ59
nyapd8UDaUM9arQJbM651f3oxzhDpq8DIq8OGr7y3QgsBl4Rn9rcVuf5xn3t3q+y1Hiz0VWf2+4r
Y2Me6lXhvc6j8U43gsdMiOzecZzsHrzX7pl304lMEIfI7jsA8W8RnmVQzRviFbn1/T0DGdMdeVHT
tXyfWZW8UG9I0uy+LauXyivBpKFWJtPAwVnhamZ8WGx9ZbUrP9WzHbnQQC4KFF1UKOIhG63JGsiJ
xp2drZe7xp6wdtkABuplvdjKzYNnDMBrGT4+cFpN/sl2u3uaRv8k4CIaKJXWH1Y3GtDwpvNHWP4J
GU6UEuxf18VURu3d/yPsu5ojVbYu/8qN+zzEZCYJJBPzzUN5ryqVTEsvhNQG7z2/fhYbnVtqc8/p
6CAqLRSiINl7mc62vMPtyGrL8WccMongpOKEUd/SLJyZppnWp2+VCwcwUgG5KupCG3uABkjJSz59
K5rUamyY7sVxPb/tllWJ2mg5cOu3b9oUjbZjqv1yO3EIkEL3v462t6PrEsO+S90Xmmv6G9pdNkZd
+7upOGRyB4WNdiTTtFtLwCRBS+PuLSirBxHF4UMAy8adxRgQumM9/Ox0La1OA9bhAH+qclVBymir
4kw+1hC6o07MFHxemaw4+rqhLTQjjWc1DPiuTcef2qpPju1YMjN7WAErAuXk3ObXwuyKs4LoVaVC
fqWqhkPay41df091XeNmm9hP2XwaYAj32vGVU9ccSpyA6GFd3QRbmhyauOEOURE+oyINsHGxaCbv
LlTVDAglRl1TrGlysE3iQ6An36mRDlfz+R4pXPdu2nult0Cb+eaSJlNW2J6YzE7UnzZ2ELylocUP
VOqwPFw7lmggJ4IvNGidewFSZUGNVJXCInMmC6fbUTEcMn1j+QjWURc6hBbMODZcqUKz4PFi5wPb
0AFA1oPt3LrDqyTeqVr/mfl6cxmkVZ+zof3mtLb9Bdbu/RKOgP3G7VD0am0B0S1gNAPbPmRFDAc+
MKi/QKdQQhI3rvZZ4wO6Ji5TdQMHvjrPoReCGM38440bEmqbCad3w+aHSH3smySbfQLq6UEJM3Gu
32s47Mx1nil/7bLkvS7r9CFDkm1Tl7D4QZTWfhg7UGoba8B3Wb5qCHK+BwYAkGErf4R6dFdFvXip
g6qHH6hILqbuN2uVi27n5GaIOEXIoBoou4ewhzNuAoPOr+NweJTKHz6GWzGCwbhEnZWjR7g0IgZK
wsgj95UGZQsegnwWed0TPCqg5Yz6W7d2ZJ9HtoU0IgJqUzcT3HvqBnbEx2z92O02mx98dUjoAJbH
PWS+Qe/QZnH/LbY8oEtt8Qzb4RygRB5vyq4Kn/JGHqyMe+/g80TzDPDoU20Jdkx5j9Sa3vvv/xnZ
RjCjoJGp6QK2retsoQUBEkRuEj3Rp8Q1w+lT+4e6P/VzGWe4b2bRpzybZur9Hspgm09ZvSnHZvRX
zRjMLaXXplYLWbKloeWgmfwnR0edaZYoLzdU3wXRLBmQ2D1lTZatTcgPPIs4m/SszEjxZairYgsU
Esx5o3TSs8JaGvVBBQFtYWtPY3+FOBlYaoApGH0KHWWRtWI5YufnnmlDBzv3wv9SbudBPXP82tnb
IWxHAJUJ01M8GEi48HZBDcgTpicfHoL6Ihi6BTBUzv7WzekNb9W7kTXvJNicLYAa+zpumgevFckS
KmXdaioOEGKTZoFDElbzULd8gIBrdKBG2rQWBMNA6rpQiWbrQv4xm+Ttx2yurrmrpk4qRLyUCGek
mQX7oUOreHGiUsmichPYcTGnIm0Q5IUwp1ueZG4DsDn2KCEgNpejlQjV/WGOqcc44Oc5/rQXPYf3
a9ZAe9LrZXbVQr4nbQYH7qSbEFyrZTf+KODR54+x6PYuh2n3VbbDnsH8dYmbo7X3StebV2qQhzJM
9ScGufRJtq5O0h1UKLOFC9TcF+rmRLk8cOaulUgbkOrNd/rFlCWMK3LELC4VY9W+chu1YG7ov9fx
Mc11+7UJIbs6VIO/Y3GUXMeB1F6EKTx0BOBCuh+a2zDCPGYpzG8uAj6eV7XvyJa280ba3jlUnMPM
dYDKqJ4OMFEOP/oacGSpYceYLDiSpw0UeqH9Idmio086XlXbpFYIF+DT1Dp+0r03o+rg4q5AExo3
EMWs3XUJQO/aqCSSsjXuRBWWEdD3t4a1jfvMJbeQWh/10qY/hlf1i9JE0JX+lpHXBBc4y40eXGfD
ZsZrBK1dmCm2r2Lo2LwOgxZeem67qcxG2zBkOu9aUMLnyMsNL3nXHUhD206g3umn7SvLI9hBgn+h
tUH8kIB6D+o2PrlFBttQ3JIftKD+qLu10qeEsXLZJgWUgSRulKBoxDs6ZMeMooOZF2/TEY9fxcwg
9kU9Yq/ewLEgeLTj7JCmmv0QQPBphzvK+Cts+9exPmJ4WgjPkzvTglTKz/UDEhmzlJf5Bre/7ogF
f3ccDLOFP7RM16HI/FnOOpgQUIvl+cOsyg1vnbY9fM00+CAoewxqjcVbnRVG/QbYtuLSjJsSwvrI
XqCOitRwq0tLq1zljmjmhHIjvBvegS+WNJ0t4dtu9ZoVDGsG7PAsIpnWm7OVrRcX5NbKZVLj7uFq
XNwloaEt/fGTa/Yfn6juT60AlkI+B1jJdYCrZ6eQOliVg5U9FkXyTUeU8ZuflysE4tpXHjvhAvip
/lQrhcgeT8tVElnmXCSDNnNUzA+KFBEoUExlAxE5rHPcHVXRxhqjyPQJaQp4uWYDjGgBXl0FVg22
8ki4IxAX1UEAAP43unlEICc92ePtN6nFixgqtgmkgVtypnXhVjINT4k8hAd6U7oSZjo8+ObgV6GE
abxlthcsuGHEJztkau8Nabns6qQG1xt8cbh5fpNl/KNPm+pBeX61dpw03rqxAae0cTLqMehwXPdL
4w2h/WDhWEOysJjqN5AQJIw6bewkyZeOZYglFVuQ9+7Njw5SN9ZmHAMu3lfXIXFA7Q/9eIucBgiG
cHi4wBnkoy63jpoTbBPPXP7Js8LR8agdG4cxFW8lHlsAsthqV0TXcBZa380WxP0PkbraINcr8AiD
yxOEFIuLh2DMVEdFagC6vdroc82CAEIjG/EIGnizkyIbtakVwocFrCFuRRMCijiv+jHQXSCklWnP
w1FhHFatT2ZZuFfLqKJD04fOnBS9zb/q61SPDqk+2jMhAr+Elm8EU8Jshp8tf4feRg3Mv4jOVm32
0HrBHyIy/ObKVAHBofFW23sffRsPisa6qL17j0O8unaQyMK74fAqGZx5urp/hl3MRz0BMaCROdVT
/yEJnKWrDeAYVFW4ka3vrZDkQF5PDbgvIlcOdRuQQsIo2vAwrr5QD6/y5TqAOd8Mi614PknPVxrr
1n8sk/A88mVgyRjK3ggT0nCeWcL9jE5pXXwuUisi/u2Wzn/ut7+1/jL21rkZp8qVVq8Hd9i1PZKu
sELP9x0iAKuk4Po1ASQMNsfJ8C117rKudb7rQ/5DN5R6rCOON0u3cw5AgRfTmDrOtGXSg6lEvzfW
y2IdaF6K2NO4BqrHBU87biJ70OeMvd040zdedQYxiW2cw9xHgnndmnEJg+K+/mBi3/rBkwFr8yZ+
lKxkuE7bAto0sb6KDICL/TDPjiDBJ0vAnvKnwuJfidqomV9x2wq/3cYwf/AWmmO81Cb+mMRaA8I4
X92KdtnlK9gje6vIct2D0YN6ZXTPhH5P0wbWdJ7Tn5RU7UHUeJHxc4e/leHUQe+urOMzZAtyIETw
k0ixwkRYWGYHsqGJx6IxFqlVb8DtpFa8K4pHav3T2ND0kLmIEwioaskJywSsK2FAK/JO7fOaYak5
1reFCcGAvnrJa5XqP+rQUvfwo11A4daNL547Ehhq/wClbkN+TcAhXkBWQ95pGVz/es0KH90oLZZw
khqOoHxFOzMLzfWQpfpZDzJj3him99KI5D6OUvkDxH7gG+36m5f/NdzyasA3mlBAyB/PCugj2AjF
2PHBqBoH6IHuiX7+VC9kYq6trJjch+xexGdwu/dJAmOkmyFRnHnV2qg9iOEOMCS6NfBMwvBDO0PB
BkpUGVD7CK7McsNv91Ss+vSjSNRDPB0+t/Y/F6k1YKCH/dex6QCMTp7EC0jbHozSSrb2uMACGhGO
bCqPvSOVaTN2cdIh2Qah5R84Fp+kZxDU7XfHSL2z2Xbyng3hicQQ9KTV14CNBivq1cfDd7D03DPW
tlMvqha9jl5dhF7jyvU/c0G/YuqVlJm5qlWpLxGhBEC4K9izr0MbDr9r55J4JfS4cfM/giODHJTT
eAi6tPpxAFQc5oilfl+lZTVPedJ9CWz9rbGt8LvIKwwf81BGlONViYXfTBtGq51rMBiyufhNuyW0
UdoeaZKG+0eHa2+R5shpQdmEPD6kgfdGyzR6QVBguc6U3oQ7WqzZEtcgyPDZktS8SNer7pzoqBV4
VIzKX1RfdTWoHWO9bNX81pXqYdMZ4cFg5zMI9g5rkGbiZwv24glX3nvsgAZtQYvtFERee1IgUANq
UHnvAawBDAbtDWH5zvrnkSH3h3MS688JVjZHSDAlR6x6kyPeQIKN0WlPSvf9vR74K1fE+TWKguZs
hhYALS2cQTvEXOaFw9iGWrXGqA6uq16nVtab30qQP/ZYHOGtxZQaLC8RIaO+tIFw3cpoE+2OSn5u
m4t//+t//7//+7X7P+739AwYqZsm/0rq+Jz6SVX+z79N9u9/ZVP19tv//FvaSleGIaFhYdhQHzFN
hfavb/dIgqM3/19eBb0xuBGJqyzT8lqJBQwI4m9B4rjgprk5Qre23Oj2qKoAJv19Ffag4da19Q2p
c6TPk6+NtpjeY93WC/dgrKxDWmG1htFsADUzopM5ePFaka4c7FLlzOtzfz25DIZ+9VMZPOKTByDM
bZkRhEawQDYmhkEIlIlo44bO5zrqnMfRguEa38GeGOjZcWMkcXfUx00XVMUqxU0Pikx/tUZF/QVi
+vHGaBhW7EZsFsAjqWbqQmOpM00ANwU2+/tTL8Xvp940pYkryzCQgzblz6ce8nip1paWea1av98g
CewCNcWHZSy1/KUIkTQZlxPtAB50rmRxph4mOE+gajPAxP7cq0gcbRd76tM8LRtlNvSuhlmxtjOM
0nuJ/EIsAj1sjxYsMfd5Bp2MHrmppwGizzi95rexK/SngfEeuzIHTiNu1B/oZ8aL/q72An0npcA9
F5QG6x+uS1v/9eRIhqgvzo4ENMQ0TOPnk9OqMFeAzifXaZFuZgZ4+al8QoYivcBRtrmAqv9It0O/
TLQV3fKoOPYCXCu59Bm8ioVnvyEGXC9NI06gmoYbk5eUMGswjOqLqIujNa4R8VC8TwKWPhtaBsug
rEXXPpX70jp7WlqcAbRfIWFvXNNRTT+Hti3kDkJnT3WQDAvXVQb9R2qlAYXfrYxRlx9RM7jWFr4E
b0+P5whOBdvBSqDa7ySgPHYONDP0NizmpQMWoVdd4V1vXH/pK/m5NMVWwbnjl6U9OcyJ2rB3YyPZ
zw2NC3ZSi6AHlr/swKX/vWjt+KEaN4gUZoURQAAMhdg3m1kD6uEutrPkQdS8WGl8SJfUSqPbNppG
pxDvvZvijTITbClkFX4Sl28qa7wr82pFDblg3j9cEdL+6YowGFMc/w04ZlugIVv6+HP6dKfCnUX0
kJJxrwYeUbCPY92p5ZBXJp6hnz9xuxRvtAiTWtMdXMPpTppnY4mmFbCCDMIjucpOLrFkHjvZw9LH
ws6ybFaNbm8+QIDw3skDmMuE+Z4GUQMV/2vdNJnLQmddlgoom15X0cZqB75nUvE9fZJdqOezxO+B
tkKiiG2kCra35t/6TBWyqNf/cO/5+bY/nkwIQJmSmcoWEKKzzZ9PZugVjEcxc+6truyRio3tGQd/
4Sx8zQboO+bLJrKTl5QZS1rrUo+i8MDSa2ULhVsIzyKNmClwj5tsUyLPMN5ni/Hu+mkDktGxqeHl
hg5UDY8PBJ24h3CaOyTzIuSQdxUsvnA79GcUbKEGFmsfDcjO+IgSQNZdk3UyD7IMWjaOHV1M4Fz+
/qzY1m+XmC4tZlhcQHKXSf2Xs4IVlXSTKjLvGexyj/pomAFpkxAQttHlljRRXTMIFl128c0hWnyS
Xk5haEByyVQH/TwQYxWk5Ela2bF64OA6s1qURaBBizsu5wQFTA3Ic8AK2d0bI2IwcNdWnVnPt16l
CXSaxWDd2I6hocwJIIrha+6GivVY1yowlLxe/62O+mVjqGnqPPajur5UWGpL7aUY5b1nljvIK27D
8BURbgClLjPfUoufw2PLKWDDRa2fetuyLGGQK+2DV4vxEuhfcTllq0CUwyYxAFQZ61nambhHIKgI
1RS88UOwXwGMb6hZU9rdVYwEkgxEZKRu8aY0lsa2toeDUlQhLAeLMM9NIO/ccmcLc+/sVFc+ZOaH
ytmr2PoSJXV1T1UpHl2LCDmMFRWpgUegUDH+9vfXiDB+++nY8NuwOcwFbEPiLXxs/3Qf6m2Gx12v
5/eex8eoc/IclIX/nrQAHTqdyc7I/PiA5wEADH097z2DIgby+85LhrTSCr6pUMmwTP/h55F20TC8
wPQHO9Z8cFyhxWK2QYGYFORqqaj8Yell9XBtPAuqIm6y8kdHvCzV0iNkYgE1HYt4w6g2yhpVbsZi
XEB8NFdGt6EiiEYfU1IRVshLH1CzpdJxlRMjyHdEufQHs/pEvQZbHCujopiIQwhUDdtIguo2Ua+N
GEIScALjE/UabnPpnaMbn6jXmduVy7qN62kXtJ8exBzgvkVovQhh1RdT2O5d2ID/2oHE86LXAk7h
jMUHIBSsB+7mW8fL+AtURaoV7qnOmroFAfTPM+S62koB79TgDYLqTVm93abV3QER4HE4TZvVqYtQ
fHYoazkANwrrxj5vvAdorkvgcxCtK6xy25fICIBWYM2hfuF/w/IpmcVD7jyGzSAWjtZFdwmwoZs6
bcSWZjIqZABvM7Usdu/trAM5GT5ZjdPNBUzjEJwGN1mNG6o3iqpfloZez7k5fNRRA/XrMEpnTJ/m
UP4aJlblnXIRQUlkHb9CAH5HzpBVUO2NbrBfAGI054HVe+BPwD7Vqgq+6XwE7LnQdRyBil+VX+5K
J3kEmSG8Y7gdXnq8GMHzAgbXRto8IM/lws7OTR/SeChhE5A1ayqaeVRvywbAcSrChFk/lyVbBbWe
XhBh54uURda9yNPojuXWmveddU9Vne9UC0c4w0of64TMSzh3TN2dNkpOIku2FKyFaRDUDSNzSwEj
jzJkY13VWcBGNwyEcCyWFKTbXrSEX/zCQFAvLbe6U+Q/GhG+6cGgwHktnTle0+U553q5llGpAQ80
QK4BLM5V5tfp/Z/micJtF2f5GgGLZpk3sMRL/Ow+G9kogEHCJXkkoiRaCtPGMkrwk0IdbQwYB1Bf
c8BdSvk5cvJd/0Wl6WLo0/4xCEHQULnJkWvBGztWtxIEjRQP0lHc0IiyBYhF3a4tqgIZuLZpw2MZ
pPm85My+QJ/UW+sq8+E4k/aHUCA6D0iidTUFEgVm6ql3cKqWUezKH25t75sKGRkaDjiAfZGu568B
aBpWf38n1H99WmLVIJnO8GAwOee4p/x8I0QYKq9EpzUwjOcIsbYO0ktEGYDc1Nn2ar6BVBgiIlTX
wDvKq5qHoTJzGN5AJd+0Mn4JmgTrgTaPv6a4KgEuk8+3HsDwu0hUO/7GGiVWSGelhsgq3n8ae0mi
KvVoYEufYOEIY9y5W5bxtI7QgT6e17IPT7VXiTM1MGRAzn9/Gviv69LxNBgM64bxn2nSG/an54HV
dcB5K1afPjDtlj0ySfGTZ3A+hogXwgC6GKCXefvRR66+kJ2e/3ozoBFZBJA//fq9DHp2yJQF878/
ZMl/WedYXHGl8JdTuHnI3948wTTlMBr0g9O0oB8cq4ASuuu/IiYcjUF5qO2E69x22PqvanrGFxxQ
qt+rXeg2TtVMr/1XWG3cepdBZS0MP0+g0bSkMGds2f6jMKDlkkbL3ishHIyUxyIJuXevufnHJxgh
yEVbg+aRuFwu+vHTrV8Ci7x/eB2n94dbJMTAMx2vwRIvFrppS4byz5dz2w+dXwxGuOkdUL2MuQ5T
lmaA1baFhSYCSNZ9O7Qw1B0JJ20dngF6K55uPRxNDsgPiW7Wug5cGwWoDH7XwcrJg8B0hGcOWKCp
dzVYnO/asZWKtHGRCO7Nzj14ksGr6j/jk9YIwRPm/J21+7+/BsQYXfj56+LHqyyohEhhWeBk/fx1
QbWIe2Sy3M3E4dKz+RSRQWzfPgo3QeISGirFuAkHt4QOOOqbPgGnDQLVs9CEiqNbNxDmYxbC1q7Q
1z20nD28L4C6+6l8aydOmCr+4WrGH0kfowGfvozBBL6JbesCER6p1K9RLAZX39TyvXId1aHc1bAL
nwMpBARba7hf/NiGBB6A58oqwJSUnT+jeiCArBW0GJGA9hPvi83SCGZHhnniyDk8xsiLUrckNZK9
6yHsQsXUgCx1GbQMoo4+Vstdle2QMXsH2Cr4EWcnLBrxREpcHRkpR72MUsNzRAbre+lE1SpmeX6o
osbaIYncrqtCDmdws90FbuXieZynqRz/xzB8zCM0KD2aSCZm2Ym7Hh4gUJBsTgDaH5UbpjuBXzcf
w0M1FKjc+jhojwV0N07Ui6qp2Nf5sAH7+Y3qqYoaadM3ubPgWPbPpz1QZTlOWfKumdVJ4q6p7tPO
lFWt6z4o95/q4iaJDxXLF0abw2+ShtCuDJC/1iIq4s911EczinT0QGsQsPj9qGFFjXdCxew1Vlr5
1mVQQYzAHIOLIwc/U0XJAmw/YRyCTCBcH3IHMnm11uypnKrUnVcu97G67ZeRU5pwVRvCfg4BZTxR
zCq+WrVnHQfp3JnSQ2msqiOHz8qKGfAKMWLkb1y512T849ajNdgPiGBbuLXLEOtFjEQiztpWFmyW
aQ57nAjC6RAtqI0j9ZBRHm4QG0cAemykOj2US4SuvPO0p9juV3HfD4tpDh8r3mAI7qxi7ZchlOLG
caJUyZLb3FpOM6ROftHhb3mb1OKDvwDRM1vTrHLInJMfuTtlMCOdgw4IR4rM6TcRm/ZTuY48wLrl
mbrTPB3S+rMKQpo7KjqekiNrB7jO8RBok7vQ04hMcaBRrnK1TZHhb0JHRXW6AB0Bue4T9felD3EO
h3sLOjd957zqaekfFLThcI9pVsKT8h5Cj/JeHyCFBT8Je1mZhpfMOy2cwbElvlAXYAx0UNjgRuoL
kS5FIKu13UBNuIzeojaKVt0g/a3URPYUDQ4WIFb0BgRkuTCrVOzhOtrda03zznMnfAMuCkuJpOIn
5drhHVan5owaErP70eSWdvGdNDwMZRUtaAeIjO/VCGdMm/4EqT7I2Hf4U9BOIuchzWwd6qtdtI6y
1l6XUsu+wHp73rPCWYmoBLXURhpHq/ZtkCP3UCMYOMfdJdjy0GLgWOOUIfLIZlnns3zu4CbmcDe5
UCs3/WZh4s1/TUVPs4FngvHqNFWBazhHjOak7JpdYYjhrxyBQB4V86Rgd6A0bqa+VQd+NqwC0pVT
6l9pNiuztDVMdo053sL5VWidvI/1PbVNNQmYEDEQb9OhKq1KdnhngdXKeOR6hPcriIiANlTioYl4
7McxjzHRAMm6NR1HnTJ50GXyccytqe4AJ06mYx4vhxW0DdIl7TUygGAfLAuZ9HEH44aOG/Hmdjqu
vztmGtSV2m/H7IYFBPuRd7urkm7VaqGxrgt7myE3Bw5anQHYoTVYWtDHPqoLwFaRE8l8y9jY1KK0
FGzFJIKt29SzAqkjMJQL17YRFzLO0QJRvXJ89RzqHoykqY5BXtQ70MepNmsEmwFq5yRauPB8PAD0
8BqUOfgcBVTesASJruBdRtc8hiNla1+oA0AD+pKBSrWkYsZCcY/B1JGGwAFMLVqvTVZUVyoki2t/
DivUfps20fxjGOYtvQq4nDqH7rZooitzjequ5+b61iPO+xpfs043NFc9VPYRZyRp5nmW7akfDS3c
DnZsrCu3VJd0rD30MngZ8qHeKj2PFojsBmtZdcaOhUl8dLsCK/Vu4STZVoUp7K1YEs8iL+u/e8Mq
SqzyRx8NX/EGLZ5UiuRCUDgJMOEQvhtKiRdLUbmXzoGOTNKI+FVwhVwxBgEwizedSrwFhg4h/mqI
72nPXZ8auyDozC2kAdeZMiEvJAZrXwXed70VOdKkGsQtTWUcfTw1VjJzOdh0sMzuw9yeMweYB61c
5hLCHBFQFm/KZSdIaI/pT0RtVIeTHAAo4Pki/abV7tcczq5fzI6Fc9n2zrWEPuUCNgwMtI/hY99g
8We7X/br1666gA8B2pzntU9ACYPgzIEo+Gl/sOgGny8ts5XdZ1Awh/r5qoAGyMKJYKGTNBwL7r7h
byDmzZxGlC92Caq9B9W4DUMs48mW5i6Px1kLm8/VAKMjvWv4XeKHyOXQSMQiHS/vr47Ns50FM+kl
DYiT9SAC9QpqSQSDnLbcAqavHgbbPFP7YAaI6fK8PXkZwvNgN8LvfNxTbLsQ+pLWA3521bZjXrjK
ReG8OsVqGqirZinqId1xhggXTP6+TAcC1OxMS3DiQrwQHAXyN/N0nBDApV3q18nToLx+I0AFX8VV
Xb+EWT+jDpoOfh68++I9xJfye1vBfIp2VRogb5dYNZxdYCAOJhQwF9SgGeXKxl3zuVa6XCtIla69
sNOeU4m//LhPSNzli8FTEVK4QPzAIzmfTlcKY/UZ8C7uvanBocYZTYRpRBEA8YNA0ks1mO66G7Ji
AxeS/mlI4bMynugwhq4CBDDjozloNiB4gZgNeCQ9Iln1mPdw8PCBJ9ikbgjbsCnxjey3Ae0ExLNM
pC5HIRhq4K511TqYc45P00ILjPts3KgIa7tcD7QlPT59u0GD+uqZXTk9ULPYH9YpdH/mNIh6NUDv
9lhOHqlkdrUN140Wj+E0FWssc/kODKqZBVTMYyQ17RK62Z47jfvcWSlODsieUyyyKDhgTizultRq
xm600JC621LwEUjSH1Gm2IlK44wCKIrHZJwR8nQQVkf80six37/I4pEHv0mQQg7AnqpDbTRYnTZ5
JzatVd+JsQFcN5DIPjVrXbbBTd/cDlkADzvgstTBMcRfH3vPhMvO0H1z+WsrXYh9102MIJith3PP
8qq5wjNynetMhnPYMa5Fo/RTCb7J/VAw76jH7O6jc6Ih4dfV8WIqC8QLwdDMKzjdjJOVCXxIWXCJ
fDu6R2ocAX/P/l6bEdpEreKlqEpcZrSjUqZf66ziSyDR2RJ4Zx1KXGbwHLmauYw1O4WxDYp5C0l2
xwuzAxU7XWyAQcMqKnWMazJky7RPwmfXK5DJGE29sJAOn+GWoNYFcz5ag6gLF1Bs6rfU2jDrTaZe
cUdDNXc56AyMhSjPzgi+PNJ+4kTmOzqoeJwflPE/HxS1xog+0kFpUPjEYiHM104/sAOhPCe851hM
kACfOXiTmcQCqMskI/AJGepqDgLsYyeLxARuE02daE5/7GTE8bDIK3eJV/o5YEnBFTiQ4VEH2j2s
wA6mEmtTLNGgxk4lxfWtPrBwKkVZf9DdtD1Tm1PZd9DrUndUEi675pCWnEpAVT7XncVP1Ja48Tv3
DH9SDWdwmEduRLbHaResiGb4bTgH0gaHwGoxS+wegJDx4Jw6hWYBj9SeWhM852c8lsjTUCv83/Gb
ioC0rV32aFp2NI/ZsTKLcIvUWPowmFawDjXGF1R0I1YdVeF8sZjp4yqGT6nbQ22MGlmFXaV6ae+S
UksfurBJV0mAED21to4eH8oed7RpbAWdFBU9UNc4gVQ5AvVYuI879eq2WcLxIUL2HRPZUGDYAf0f
FW15inRYC0RhzBfIr5cnI4fPL0A5+Bh4wFj0cGxYTZW5Z6MpL/k5iBu5ReihhyXcOAcDECTW4y9F
6227ARh1iCMmV2638Sn3vRPTuJYCLDrghY3rsBMaWw2/rPZOD8SZE+fplepgdPVqxAJArLHKt1uY
xo8vQj1N0HOwFkRa4u6L8R0HdMrxYO5IRRohspUXNuyeariHtV5vROGK2rw+bM8Ig0zdqUfbwfC6
zhBJoqJC2BPC/c39YHWvkMqpDlRdaYA14gJtdlR0y1yCaQS6ABVp0xbiQa+i6Eh7sgfQK3w8vUBZ
woHShhkLeG8scKFE51Z2bKmzulniTpOvkiq1FjSwSbl2336fvm2Z28OiB9kcsDzMMgS6uAujYC28
PrlSdyNBYlawQXwcvnIl3oGMZzuE39QcfFHw8d05nJ2g7G3p+jm0RmS2pna3KvoUdtYKSL7uSKWp
CoYbSBt23RqE2o/h0PnXAR3vmzmUDrZe1lnLSILn0AMFe24CFU8bp1Sj4YKzs+sUMjNxCbm7rks+
+ul23a5qC8Z+tpf5izZ0+RH57OoIJGC8CLvI++psKcx8a2ey+dt2Go9Hc4yXvyhdIctlLXKkiPZ1
BW4+uaPfiiSicyuCOgT5mbEzaIrojOX3462VxpaAZS4Km3VbhQzWXanzH5QSNpUHibaiMNeUEsaq
7djDiOC+wiqUejmB9di30Ct249ZeTR5Kgj82tV9dbGnnl0iPnggJkwWuWllZZq9qPDqRkp31JmiV
IBmn65vOVqQV8cHDa0sY+l4GFNBfXUhjK+y8fAEpnG7Zt2nYzyw7OUP3MNgSQGqqI5iU2VXlYjJ3
g+c3ACJZBwV0kymcNAgpe4MEZDcBcQa6f/ojtcJiDAbH8HWIwtZddS7idJnWQk2Ti5QdvdBecmTH
zvq46aF+cXbj7L0XRbijEtWrWnwMpTraMFPrFj1e2u4MHVrHPsSp9/3/p+y8dutGojX9RASYwy25
c5RkSZZ8Q9jdbhZzjk8/H0s+LcPTOJi5IViJO5JVtdYfnHZ4ttK+3Xa1aHfjWjQVzTnaSRQHsrU0
E+9eN+ZJNsqqahg2nqFqj7KEXw7yvHNenvFg//1qqraLo8Z+xCm7e1LSa68X46O22p+POSl0L+xU
X7bJOjtSsLGKRwJCa39Z56XXrun1y5Dkt8+B9jypviz+MdAoLNLiDIIPNhKmWH69khyQ5EV4KHXX
zW4F6wREFzRCWJFzUJRCPxfhaP9fZ6zwd5oTgv7qiB4RSSNKsbIQgAeM9WBdZKmfFOuMMcZ3WZIH
IP9zkOB0vjfyEaHuwY2eBuKp62B5mTDulPXujjdDm6K6vV6xE5Z1GUdFPNkCkFRW4AG5vOryIyXI
Wm9MYbtIoPL1yUPSNOfMMJSrLM0jPNpp1F5lqXHG4dKU7rLPyJxd4kjgKLke0n/PrNjr911av8se
mVb/6iGLc5YFllkl2BKaHRK0kIAWLGt9D7Xs21hn3l1dG/K1oTQBsyIIC02/HL07ZONfI2C7/rNU
OnQdKzsOK0TB0Bbz0UT9ctHbp3yFKTg82g9tRRhFdpB14yoGpICF/RjUlor56Hi7wrna1hTYqR4D
li7MmzyM3oQNGx66uwFDJTb0NAh3BTrPa4sJf3EyCKnJfrIVcOHzgCvbQSprFZ6NJYrtnqWwlqeh
se/LBlleW5Uw+gvMJ/x7gZdQ4Y36l8+zSJnFplrrlIhWM/V+b/3sN5XWBbObH2Ic63eCs6RD+Plv
5F31p5pspKxv8KAnbNZWB3WK63fBNimfKvt16FnwIMHJlnut/xxe4FJzboBmP3Q6ijULPk5f2Ugg
gL6eNWudPJN1slX2G4dG/NnqeuOvsWUTNoE3Cn2vLAYkuU4gkoQS/wkAylZWfdbLs9Luomvvmu3e
s9Ll2czCq4JJx9/rCZDJUZ5gCv9R4zQ4+X5YkYf8En3Si5PSaA9ZyB4ilr+cPG29BbMedx4JkPCb
2utBNhiLLk7e/4xw+aS3DyqQg3ELGA9j2ejl1O1Ht9ae+SmV/ZhFxUYWsxaksUXYxpfFdkrZprFS
iJpY7wND0XfjmCRghxjqgXD0a+68s9IZ2rO8cJPUBFbXorC5sFcQaw+J8KITPLsPCIxtK6FPN28l
B6UTFqGqFW0GWE+kssPONL6iGIakYZpXgeZl5lfFLojWKkUNz602vjZV+z5bRvYQEf98/o9Bijar
m6LU7WuBrbaiJClrpU0UgbrkjtnE8mRcNsxY9sE2bGuXK3qxn8F4Ex9n8pVFozXZWa2Tryx2+KkG
Sy7qx3nOzJOeeUqADNT8piKaFAy9lV8IuQxfwaQVJp4JspeoTAW6mTe9eS6ivQg+5RdjUGQvOfi/
ehkKXJBCswXRkHT4aipXeYWq63+9rCz+8bL0arOx3NXKqG3IH+a3z0NioAdXqdfPmlxjHvfBZAVN
Y1UX2YC7SHGD/N5fVIR934qce5l55gWXMPuQz7W1S8l8vg1Nu8lWzFLiYGIQVZ17SVCCvU8Dlucf
YCZGhk2SvmR192ukFuYfI2WH7N+RtZ4bHyMl2gmLyce57A4xXhXf22I/IVj1T4MTpV9Xg/1iodKx
LYcxvja1kp4bZdJ3nmWXX4i0kNtyBvOvful9OSot5/deLPHXjmD8BlSZuAmT1KpmEb+DBJs+JW0o
gijP6h/x6KLyQOYsDZlRlap9W2KvRrOlFXfkIoej25TvLPrzTT2ZxKIwXkLvaXa/seAEU9vH/6xG
Jymst/ci15wgLK34QetC/eC6qX0oDY0kEfh7bHrH6d20S2xsmFs1JXzvmRB6zfJuYa2VzwMUgqDC
I+SgeWX5rJKqgu7pLUFliup5nEf13uGWyH1XPsse1uQeomXOHmSV3XhtkLiuOMr+SzRY+zrXso1s
JYjf3ZBHe5QvJatcMW2w2ukfZakThgffCB8Tee04bpSdjacy0rC8GTsySkCw1TfZdyrz5pbHFozv
WDEw04nzZ0JXtyErym9GDEbaRNLn1Lgu2NoFUkerld/mcEbNszf5U+Dl8VapP2R3RQObNLks7GUR
XQan7Mb30ujrA8567U5W42O66cwkh0uR68dSF/VWXnRQrFPJzfhsFx2UPMM8giFLn9LSxLfHBNzd
OgP+VOUQMhXWzNVEk5+qDpSRmAdIXsWYBnbU9AdUvBQSpGv5/3Hwx6XWV/vPC2gRLqBJV6K+sio2
dDD70bN4STTEyHqtsnxZX2jTsqmi0fjo1hTTb906N/u9m81i6aiyTr7OsbQEJ4n4d5x2nt86Gn4J
3WJ+VXHeLdCDflVVT9xtuxb+sj5EWR8Mew9uxlYW7doiD0+g4CKLofEyRHb3KozGvE15lJLG5GKD
bUEm7pE4TAbfJuf/F2z2jaoXBCcANp0TzfO+mQZuclgnqk+ItQy7Ke2Uc+jV/Rlyt7sz4kp5TGYE
3wQc72/W0N90OX5JkYEa4+bvqsCiYnK6EYVWvIer0CtuTjX3R2Ss50MStt09nxVUhbEieSVB9DNP
BvFPpB4s3eB91Jr+4mbuhBsN956yksySpNb2MAP6UycW3FqHwtrGaH8+q+uDgt379EOxW7SsiYnh
FzkcUkMND7PSRJuu1Y2XIu7cQ1UThJDFGUjZIVXS5KOIyalx0L02/SiOEXdpjvXZRi0T8yVTJ7Ll
RlEwv1LsrGSiaJcfnR3S1YcaI8WPVruJuoNDROhjrCgd1nmZwGpwHVvZZE/aWcP+cX1X0HtybOOU
4aM1tyCS9q6KCuXa6nlVfIg0Zf5ozbxQ2UeDpn60LlkS7kmxQ8ZYr9w4JEKwBDc+Wi0Np2dLR3Bc
XkrEqrFXO3RUZZG5TdsvfYtswTq2mMZlr1shpinr62qDPu2xb4OqNbfH1q26QzgXL3gPTZMPy7K9
ygM/76+zxLg77TJd/uwhuwkorz6JvGwvi22FyXAhLEyTVvvI3NTdq7d04Iyq8M7kaziIo9jxro4Q
P5WVsp88RGXyw4lBlsqSbLQV9Cf7fNwl6/jPrklGLCpLyIV91smzTlef9QJL089rtziznl1hndo4
ZMaT3cIEzm2NVs5GXljLefj4MezxHJb1+fPFwhL7kVopH1I25L+9PhSOFpGjItnKvp8v5ujp0XLb
6vJZ30dKfkK7+lW+8ue140J3AwJj2sc1nC+ho0EVXe1W5EGJcVoRHi7Z88oq+5/qLBNW58uyjlXG
v6cWqTT0W5AcMJR8owKwuHycyq5dlSm+6PDjky3/y+W6LN7rYURqYX3Jeb2OHfXsimTZnBUXiRFP
32qJy9oMHVxv1LxjHfEvl0XbSh32TaK8qpYXvTZ4uMl6bXKNY92oLGMBX71pLVQwuwXuDMrZfMmJ
Bsj6NPem4yImyIHy4tjykCMBV0gMhAWtRipAHqou8S7NepDFrrPqnRpCFJd1Y12TpCbHX/mqrppE
phLnmjidc02zdtN7xnJmEjaJja0NdugMWwJfzCtpwTpbdpQtWoxt49pbrGM/6+WZF2q/hsnix9gm
sk5miebqjzpr9/OsKxcgDZlr5ld5mM0Ywar1IM9kXUzCaAMOugn+aEBqHALiOlZ2TpRhP6tVefqj
XvaQQ0mTh7uG5fLHK/7Xi8mxWuP9IIC4RuYI/WZjOO/U1R5xXg/gun4dKmmgmEErOdqRum1k8bPP
aERqoHrKuNdbJ/EtzYoxlG6io1Pl2X4UUfYah+mjpJQsbZjwt+h+7+EBRv/fe4RK3W3mpUMe1kNB
1Os7glddVFx01dmaBl67n1VOliCO8Fn+HNHoaX8wyvoKPSa/yPqPzs6sOpshx9HO6vvuAa15mC0m
jh0TsROPdF/jHLClKv16trqHj8qqaPcA+lYhV+rK9dA2Wbxlj61u5GU+GjQH/5gUNe1FXW2cVm+n
SZnVIMvCPvisS1zhOB/lUno3fTZpGnKqvhwpK39rl+W2RQvjj8v9Z8dpfQeyRR7kFW3N/VX3WeSu
Y2KXfdyixhFml0JA23hkXCa/iubqOuHGSGanrNVzDTdFNQRF2dKHrd5voq6BW8mvvJOVdmOvpiCz
kWzSBu1TY2yf6ljlWaLHztH1UsIlY5M+6u6bbJM1IE6Tg0PkMfissy18POICNp2WWs2TACvwVD7J
7vKQGR7LdtV1Pl5D1plCTRANEe1BL93xoOUqGJg8z64E47JrS+zjIFCBqMNSG/nvuhxli+wDlrMD
jz2g47z2lg1wJ7VdORhIhuWZfiqtdGifwxzDX6vGCs9zoy+5FU/vWg5mvbHyjjx0jSldFgGQKNr5
NNeQ6lk4Rg8IaWLQqMDATNk6+2Nuzn9DtA8goYyRn/UjWCPDA7NkIiiQxf2zEpLEG4wG6Q4H6W01
S5Ojsq674C6VW2Oap+eqBUwe2yjra256/LgSRqcEV0IEH3tuvywvbuGSI6LaVWfD0snjOnNWkR36
n7I8k4c2bsuD2RqIPUXR1f73QGgN7vvEYy2PXX2vuu27bPys/6PvMtVixbb95zU+h4rUHU548m3l
tT/r5dln3VK58SVGNnt9B3+80medfDPpgvSyiwvhv13dwoz3tV0gtBVZ7RVhWIzqncjYTW7ebptk
Ab+fP3oORE6l7NznqtAfKuyX7iqJ1Oe21xZ/cbrsPIy597yEfbsh7uLwHdBqtqO9M1j+b/W16K1e
uosCBEdeKRkaDd8Y8V02WkgFPYXcLqy5L01qVdiwRdzqeK9zDFc5WzJQYBlkWZ4ikz6eQLSuvI/J
e8lDfL6zabzJElTOL3mhjvePkjAJbLnTw0fJdg75UqqPsuSlREhsdAMKw/kK/hza8Ngtd3nQAcJu
i9BQgShQV9Tmr4YGRCWWK6677VSrt2H4ry2IqvgRT6jD5xVqdALuSST2RRZjRv/vlSHHe9vCAH3p
YcIJ3Sk3t2iP2Q8doJsHs3SSw2w6MMuGCmjJejCIilxzrOf1kN0Iq1LqeiPaG80ysTylJPsmsan7
jR1DV8fe56HHNClRposaz+MmJ7L1AxWeWrN/NCjtbdQ01y+GUjm3eSCtJhtq2Ob4dqrvw2jB4Vy6
nxCy3P3cduUpx6wBEcDP0wR49om0brsESaSXp06z8e6alPCIpQMxZwiVttVUz2IABs4M3xwJ7lXP
OQucfYMV9ka25pALr82YvxKMzrqgHxff7eP2qVqTqqjMLL7l4OI4RB6mADCksBXpC/XUauHycUiL
8ffiD2Wxc4R+lehMVAheynoWLqX4rSgb/qjL1n6VW2BBK4doS7fl2WIdGuBAkxBkPOZcbB2hNrBi
4+RRsxqYMHVb/2gH+9mbVOM57SfzkDpmuMuqIfyqQCOYgNL8qBckR4th7m6JmhvXiWxnUDdTcZ9i
obb7KIKJVoDyQg9jDI9am+IV2erhg74e2DXVt3ElsiWE+7dgYFmktyOuMTTKbkzRPwlfJyd5DXkQ
dgwIPNpBSwWXJswFb3OkDE1j/mZUFUqbJNJxheqTfTyACA8HS9wSdBxuZS3QfG1Dm0gExc8GsRZz
swP6ZGDC9Nmg2FZ9VQBuOnWBcm7ROm9GFKK1LBrnbEMs/jr2P+y1OsQD6tivwUGyBLUPgjk6aHBd
UcAaFdxRbeUCedjcjlFO4mdtkHWy1dLY5iLWTh/gsHWABqGv5Itz9zoQ4q5jxj/UOXtq61p5roB2
HdrF1HdZXShvhaUEssOMw/amr1PzIkeGBVAdab2CzchTrqnkd39ZQXRWxmyXGvfEtvQ7EclxF+UK
DiL/1smzJhF1sIYzdrM3D3AI2RkN8+Tyx2SsPFhNpt+88lkWjJIHhJ8D+jtOpfO308x9umXdnW1N
GHybz1H1Oj4yqsFv59DZywb5VkKwD1j4RIjMr67YDlR8pW/F64zn+32otMgnoU/AuVnmvVO3zlZ2
c0NSBLbpMe+urf/fo6whrl96zJcUQx8eECcaHmAjIPVh4JNMJunyWd/HBYniZXHZDtJNNqSZql4I
sR7lIFnP50X0oRvXEJdj3Ml2E2EfXfuraqlvUlQn8fboDjg/lahFvl9zq1enVezN4IGvMyLRHVsc
ow4gs4y7VbW/RvONvoEe/seI+p9cLrp+6PxJBUBnlaYRFi5OcYih56c0oGzohuleZKm60TMNMHDr
XmcNVTWpSJUM+j5SY/cqS7J+rZK9vEWE+4/Er16UAP5MW3ypZj18VPInQMJQXtbDgiXTJqmneCeL
wEVXG+V63tfJgrCl219arZvv1pIjZEnWPYBStRxlY+xM8w4X5mIrW/G7nc55gQ+PbG1yFL1mcFyy
UVbBtABqa853WbJCYgxhewnZ3hT6ZvWbzlY7jQFA6SYDkB7I4qdf9YfRjSxPa5+2VrpAelqrjjvB
jdbmL66LbKeuYGTKknf5osDqYTMxvcxrSVapuv6KTGx2lf1b/rJ7bOKZddYeLjCix0GYBPC5mAeZ
ApENkGI6Njp6fMMeiyXgxNOnyh5n1Wb1aMZX8lLqhjc0PiJrp7Ow9XluPk7NUAGu1NNgzmf89pQB
l4D+Leos7yE92TxsHh243dk8k23NcmdvEl3fuY5n78wye6uSSgGkbyuBID15IB17RAg4fvRCHu4a
HMVvLoFus0OhWdNNA40Lc7rJM8UCblRXCDjqNj9roow59u3VKnrsBcSfmKUJxRI5Y0oe1RC34zY0
N26pE8VNVyT5wZkeZ29dEXlI+0a8PhIYc3ky9GYJXvQYljfyGSfu/8kHxvZXicTeU6Ua0TFy83dv
iL6LJPL2Yax5hzRUiG2xHWaWjPkXLS9WPGd7e0UzuO10TJqKz4p+jhtjU2xa/oyc1EMFE3EnkD1I
Q9DntfbcG9o3T9NdXwURtjH7kGin4viNQYJInQH+jFEfDCN3D1GCAs+pDtsuNEPUB89TkT8nT+jr
i4AARCJiC+jZgXhaTe2GTMd2HHvmZTVLzhOwRV+U3bUnHB8Rsf87tQokZmuj20alVu+qTsn90QRg
qmdDgK4kQKf4XbP75XtX93v8C4/tYt2NqlHPXgu2lclp2HpxU/haPP8T9t+bAvVl9r4/kcLmu2jf
URncJ17xdcgBk+hVDxW3fNJBq/ljg7m8rnyNijSwmppppe6wHxPm96x4Q/drZ/DNFB6meZPT/lRZ
Jmws8xU2QH0CcszuBLMX30wGQgaKMgb6UmQArKxveqwvAL5ZU3pxKQI6vEMm3VYFE+ycYzZVV+kt
tkFWLxF5OyvFo2Aq+z1o0e/KWBTPffhPjYTuHhLai0J0lHXCcqsmAkh5vApOTRmTx+JsVE2/gcfk
kyw1qkyEF4BIjj+zJGpu2mxghpY998OgvRjOaQBBGSiheNbghWxKlA02E88AIp7mEXvxm7lMp1Ko
OHGl+W3s8HzSoMhsl5Qfg0TvsI/Bk57i6OjV3dbRMU8MywaLHHN87LW4YfHZ1fvYRnRwGPoHoB8b
s5lHUMjmSStdxVfjOAdp139xlpKE5Vwumz4smpNIxmPTg81FaonULPB1pVcP4wjHrDQLgK/gupCt
J9sfO1ioVKSJuh63uAFXhji0b64DzBnXHNHX9r7rY7QzYzWwQUAKpBcOywKPwcQCyNfCQjuxLXeD
sVdYuofNkRi2b9bdDIpDPSWegB9e17G+ree6PfUpwul3eVrDe8v839oWXaWiKO1h36r9sawIdIGO
ZJS8iiabPy4Q4RGUhLqfT8u4h+xRwHY2Gx+r9wkdjaU9CS/Wd1av3lW9qk8AyRfusNjFLoX98aad
AZn0+vyTucqGJrN4j61Y1eRZGfjMftHJ1hFXKKIgrBw8qDL37yf8nN4Tlw3c7NSxX+g/dNv5IsLe
18npHSO4qlsnGf6qWn4e4S0PlWkj4Fuh3UwGvixWkezBuzdZGqMfjPGqLZ6LeKm3WQ8Quel/5g6a
JQB1HWRTq2q7KLF7H5rwmC+u8iVE4Dec47Nm9C+F1ZU7lEveuyJTtk7Y8uMh7Ij6z3BVbTGQwidR
rbXllzYevkWN2aFkGNv71CahUo39LhyaIuD9puc8n/ZezBeSV2i26Lk1XOuSL0vLxHM+ktfXa7Yu
odinSb5bCCgfbNFe8rxE2ictX8ZKDcTqDYNPJTZReKaR0Ux3XRlemgpViZSbUdWGhyrU3mLdIVTT
NmeV/UbQL8OwhblonRRdEcTsU/OYCUQumq7+R2hl6eNJbajNP6j0JP5kJliTtxmGqdFjVxjaAYXe
JuqtDQrIpdN+UTPxWptq7HvGxNbXzW+xY0e7xhjRF47ApjZeftQ1Fgmpm751jbf4ferOgdNeqi7z
XXu2feEVGL7nlbsrSffceiCLTdR2t8LqieYiR4KYGjysTqhoUrb9CzH9xBeD9WaUEYwsQk53oXqH
MUPzxG1PpTL/9Bz0ryzv3Rpz7D+N8ViQefJjQbqYyXkKZgs4X6l7bkAYejqw88rIrqFmk+X1ORk7
nsHuZO4wz9D9fnX6NDLtFUL3BHa1uZiz622SasA7I4WcKsbkLA+DsJIz2dFzljc21GE7B8Y7fHFT
CBZElvzcVvy+a/5JDOvVGue/Gr0jBxabF8DY5woWojMTRzRtt96gg/C1xWx06xTZM7Li1m1iuve7
JmsOVdTmD/kMDk+J+0fRL77Z59k2Z1G30SFmIYqV4PCljWBpczvoNZyVa10YCAK56aHJ3eiCLU2I
2o8Rnxcvt44hK7WTiFPtlIwGDM24WM5lko6HAhHkC9BwY68JMV+HOI9YzEJrBR5T74YRY0RyTdq2
SlLnIe+ieBs117qH1mMKm2QqBpBoZ7AkLmp8DmPEf4MVBRl0qUre3AQSbwlhPduGh13gIuqXtj0M
io3fQJG4Lx1J+6BxrB61/RiN4R4YkDFjyYREvvp1qdk5afVQvik1OVEv7aZjZZnWBspr63c8Lt8m
C6ZPDK/lDVpxBzgZ7AM4VVz/emG8MYHhrAhV622y+x4PX6HirWnhn0Fc5C1CEMXnsT6+EU9nw5bW
w5vmhYOfg5J68yykkKzFbd6ikkcEOob1GxSyCVFtJN4ixThhOKjf0J/0CEg44UYWE7Hot0KBRTTF
b0uXVgG8JBNMd9TtanNikjXNU2yzJw4jc7h1iLjeWj7reXKbHYAz9spMQJvKy6FaZo51Za1NRMl7
UJZGee5SvrLRDAabd4nEUIqU9zSikYwoTB8ZaxQUNR+gUcB+Ixz07MnUAhvI+E5VlRbjlPa7O2Sk
mNEGgeNffiGnM+8G9EQ2IIXsADcswx80I7vX1uj4s0iNbUoI2DesYa+XqYcneTLuluo2pPV86Nsk
vC18FiWxL2AWX7I4FA8EUnsfTSqmrEZR70iho+hXLA+2OTNhl80cEEgAXYdyN4kpdrLqkPQBZIZu
Z6wmqH2RBDDi07s99uXRW3BaRdoRD5Zq+Vb2JT4j5bKvceXbzpX3Cjh40zdjAvGF+z9cQPzOtSv4
KDbYEAyHuwW0tmNvwzSO/DAj0No26OAITndJAmVIhGh8aWP2YCvpTV8f3VFG4MrO+2bTox2qoMPG
xC0gPhAQQIs1tILeyx1fzUsSkUwPXRLaT2PlEVS38l3bG5U/lgQ1Si9yNykGcH5LZnnbxpW9md1m
OCHUYV8ToSX86RZwCy3hMs3kgVqwhL47ZXIpjBqQrnGZkabbDtacnOF21HsW/hbv7I5uWn3QUMwQ
ShueO25VxKGqv0xn6TFiE9ZhQIomjhNCyLOjbbsuLPdlJLLATF5aW6sfonnSfSJq33h6k2EexXwq
LH+Yh8qP20i521Xb3yZ7UvyCdP21FaMI0Gzmg6veKcZ6oygJ86Rd80C0G3BDD/CnbFCgLCwMtB1N
Q5kezUsfUVpX1dIb9MYdf4np1rVkG7FR9E5R6OKYmrtXhNz3Q6Rk/uCqd5OAztaw59nXOuXUeeWL
ELZzKTrlZzPxQ02WZlzNqi627Zz+3RrgdxpExXHOeSj7Jrlkwzj5SjI7/oTLQMe8jyoE04pq5yeM
vMPtHOIeJAaY0n0YYrqGdIdwlJ/mZI5nMwS+NVVxEPeTFbSC/0lf6flJEQMUUIPA6DyVR3cecAZx
y/qC5thNbdhSGUBFDCwRdSw3AMuyIhO5fW4mD0eXicWT1gztHpLtNp4UKGu1WA65lbVAK6vnri0f
FRXAGwLb7d5p23dNZHpgNJrJHZZx83nmfeknWHJLdHQjXIvWmGg/xOkWOWhW8JE2b1R2H5UXixMc
JZXs1fKtbQ2wciwLNtwUcCjwWQ+WacJ9qPfes7Aw/c4ZiHUg0zRlaEO39p1U6XSbABmiWdTuMjd6
dRCr2U6ejpupyLbLFNlshge+oGEQOzsK1a1wslcMgaZNTchsi+Squs1i0ISlEiG0oleXYkIPqw2Z
onLbNHwHSbidkgxO0OVJF4gw3hODy04p0ru2qttn1vgXzC47ZMyTB0PTlH3FjeSH80MGgGPME/HY
sp+NLBLNhkveRMAr6eqWHava6Kz02dlVRjTt88rWNgkAG1+4yMkm90hMFsubdghyEJIby0kfY0+c
bcttth0SueStc3U3QMc7LI7qwfhF5IRnOFSaIc13PcLvS2+XyHkleDGgp74LZ3XbOm7jQ1fOdqFn
8SQJRbRF5eldQ3dnW/ft+EXLCQvlsG9qXcfqy/PwLDUQ/qrDZNpg/viFn8olxuJ+J/yZ7YSC08Vs
bJwMjExEUA60vtPgaNIgaKeHOTCfSbzGxGfguQYK2EBA7V0TDCwpdrWFgnmNEgTo8LJ7qjMoXAaJ
QI+cfzOBoM8mc/ZVVtJmjzUYz58fyCyMZ5Fkj0pYL8GgauFVtMa7bZKHX4bqlPSpOBYzj2tTAc5V
ks2onLPDLhPq6Rnv3Y2GC11Q1xqKSGUIdS4Ep5S2p04vAHlNGZqOUe2HCKzuVYU9y1BbzcfBWkBB
mGWONZJtPYZeuuzgaGKGkUJI7ReFnfqUJwABvPqI5WV/mkYxnOTZ5yGyzf6UJ0Cn4NQwUzuE28G3
7+cic/f8uNXJyNTqZBPv2nVLeZsR+z0hibSckpxNmwcvKZBXczuSAX027WsSjMjQnIleuD6h/pvQ
vOaU1sVr4+YEUApzbA5LnLNF9mA1u9mMLHE/n0ajR8vcafHCtbU89y0LdRa9MI+DshriVftpXooT
s0jBJmgKt1ZfvtoxqIBuiEquT6ilxWc3N8tAicuYvZQbnuSB5Svr0Di9WYTdd6GiNqelb9DLGq19
w+Pw1Kgp2MWYZalfN+VzknZ/tV3Rf3xX8kx+TfFioX0+h4uL8ksv9uHqRin3GfLMXYurNR+/96ap
iok3zcGewvFkRy+QmioedFsNqX92F2RlPSd5NYqo0IJWrdNj1y0k3JeNNqaPmuIluNnzwUi+WchQ
ogTBCr5twzDgIbW+gfo+lO0tVXhcIKEbxOkc5n6shuF+yerD2NYIKxS4IibxcezgJSos1oDBTsZJ
vgPEPMgLO8sLabsKvwrDXQJ52mpxxfY3NPy4A0SJVAj07+ey8NhajSbxGgypTgAd9JOAYx5UDjy2
+oe7ZD+Iu7h8syEacoNuueyOKeOBhQ1qLI7yt6r0qTw160EW5cFEzIO/+fpT/ldziBH9b71Hx2t3
8ygILhZ7rRoDzJbf2Zz0QWuiCre1FROBkSI9DHXukdShQ1Th/126CWLps994DfhM4dRA7jgMIP52
898CTwkygJOmdJcw6+NjpuTIud97bAJ3fTw8FmF1SXkOnFDJxiGtyr8jJxcRKG+hafV4zC76vUUb
nnC44m6dtFF8gNGkE6JkeQrrvODZveQ7bYweHbJiYf4F3/WXRnWN/bCGCVTLyk9ThExk0+jnWcPa
Zg8RwfnSN9zD3uCCl8zLZ0/SILEfKCKIlMN4VEo75dZx55uYEWSzHKVl1USc0UO8oR6yU6gKdLk7
hWUVZKwzX80RLRjF8heyzr4yAdJyDd1Pvcj8guJRUVXpySuXv/mx8acBtHo0xwJvTT3pNjEpMn3s
vNsoFmNPULmCNRYkbCE2VtOWdzWH1DiwjQpEViV+n0Xl3UrIOCNkhWh/sYdov2zIwnj0QvDZmFC2
xeNGd5f0DdR/cw6LxAywRC42rbLUlxThDEMrldeKx+zOmRr3mOFL9Ih3Jjlpa+n+mlKxd5YO7/nO
/OI4otxzCxSHkDj6a1mEKCYkyvc+NKsAedoBxKjIborKvqf1hm2VxeL/MHZeS5IiS5h+IszQ4jZ1
ZmnVPTM3WKtBa83T74cz59BWO2dtb8KIIKCyEEGE+y++BWX0QSRpjwO3+WcfhC8Iojq/spB4Gt8F
PVfsp9Rn+pIHcbWrVWzbzMb+TmTeJRbAGOWobXchWPJKahCOS1dBtCJaciiCJrnqKM4fnMycL6iY
zueZ1MEBlKZxmJW2OTJ9PBTlEJ/Vaol3eESkciKtbdjZjwD9sSsM+9ccPokRF9GfvlLaMMFJJuhv
SakWC3klOqqGPb82g/pn22h/5ENboU4OYZJsP3kYvFpiN/bQARryA5rLyUsYJxnk1mRikDq2U5be
VVk53FlL9G4C6jsYdXXx+lr5wPr6GHoGIVUYewe/S49jEAcfIAW/hxhNPZi1rrwbqqVgn6EOR7fL
QDZaRXRK69H9syZ+XXsu2PrGn+4IfAaH1EROqSeDfEGR/+Ci5P6t8QZj7ySO9sQKwLjWZdScG7hn
b5HZwnonE/6rRj7Y8uKfNYbEzKc148Ur0nLxHjEvntGHL0blE9pQwvxHWv5CViAiRxqVu7m2vTfQ
xv4piBwIw9WMx9aczE+EGH5Oenudp7B9G5rWfekQtohy8MwYTddnlMAZjiT/nfJjb5LzTsilpbut
vu6WntIodSmk+3b01vavp5Dd9uzLOI9YmXINiHzC/lhMjdfNYsDuWOqyJd+bPlLpJPXfNrf9W3dp
k+JTm5xH2iatzQ+GWo471nYp2m95XvJRXTZVhykM4dT/tBq9yYRg2Z8qQHaP+LH9U18PXctwIg2o
WMopSMLqJkW5fGYHs0B8TOpmM/2njno1s8g+vi8mPXi1NJXXwc2MPSCi4FXaysxmdI/N4SxtUqhw
09Vo8O/XpsxOngOGse2gFufGq4ma/9omO/JmrsnvLFrHy8nXtlhpdprWq9etjRXnHjF746kwU+0Y
uWVwtkqkxgulsh7V0lQf/cyL+PSN7bfa1b5kAJHfdFUZb7MfZkcbA6KXYppZPgXTDom34s8IxMU5
xgDyQmIE1jLsREz2Dpru9Ye+Toml+PmDXfTNvRmnZ5dv7B1OnkyR5iS9whw7Jyz573IkW8+Iu3zk
deo8Qj9UjwrLLoaVwH4Y2jFmhq8+JGN7Qwwlu8O9N8RSByA3KKr5aHiajelJhn5cMX8LHWQnudDe
GwH9h7yt1T/RW8sP4WDnR3XWnkk3dywxO2Qai2TcN6gbns26INOjIsik6RDlmHofkr5XPypnADDa
JgubgkhSij8UFlSB8Udc/jSarmGlDKCxC6wv82CWhwzu3GsaIVJQjsV3YvnTnTTVgd49eml2lZoU
EIWDUwP1+yD9pa3t9A/P6ut7qfVRMZNhGh/advLAqbXhociS4TUP/RwabDQclWAYXqUtKpjsAo56
lJqHK+ddVGW/kKH5p8M8IlVNVBIMynIOKTL972iwwhc5jVfO0VXFunC3deg77B5MpU6v0lbx3t63
iv/oNeTwp+KAXmLwrM2ZiolnMp0cN1jCEwzb0hZY0UuWk0GVJqvoQd2mxQ8Z16UpGuZpr5aafpZq
PDXF60RUfD1DjgW2DlBJMK8CcgUO+hyXsXOJG8ZXJFv+A7pduzQz83PN/7q1f+5HiD8HDmnoJznf
1rHXoreRbBwrm2zYo+BUPCAZaF6NcdHPqaJxJ21S9IVaPLRLEcQKcE59mhfNJ6g5/92xddaS2bmU
uvq8NcnWlPrFw9bmxtkv1auZ/dSRt3PrJn4odFLGIWa969bWZistIILau0kPhQzT2i0PqvSi6IBh
Wh3V8bg0MUNRs/YjIBB09JkznKSqhUWGG0IH79qxmo/Q9xeQzxIrXDpHQ5hd4jAEVL1Uh7ArcQwG
Z4JUE2uv0P4wvBR8W2ESYV6qJkn1i96A3G+Hzv4Y83q4hAozNtmbjk1yaetyOgQmXPm+tZ2bXzMp
sROic6qihYikpfa70+cswbzwi9SsTEveljyB1CLXt98N00Ilqc1epKnoAmYTWTnfSxXElLnHw/HP
Cp2Hgz5W3rsV9QqSYJFytDzPfdeYGl3UnEmdVAukXtBfY5IjnQ2Gi2cYDHey0wfR8f5V57Hu98Nk
8F6V5bO6nDRpme62npffS0dsiZnTTR3OSBgX7qRt4MtzDBtUqDzW915U9pBo+OSN8mGTb5OrOz7h
ziWN0/bQRfaGrc8XJ21OodOnYD+D6JyjFvIeDC9lWWcnT8EYOh0W3cvBfiNIYJH81bpjASrrQ0l6
olOp+rULEr7uU559WNo4Mc9nlMM0JmUubjh3cwTdGR3R9KNXRpItnv8FOWgsOEbEn73OPEutKof6
3TGujI7R0cbL0gEVdHN03YO+lSBFnfvhRzMSyUorUlLQaPSLlgfOPiQnsET5nH0P0uUYpWZ3Ioy1
xMZcpvPZ29QZ+d7Us+Di6QfER91ne/GDkUJPL4apPBl5/bXTFax43Gp64kcjw1GMxKtT1i6KAS0y
Jnm8D+wSqqGOhiCqWcW3Nu+ffb9S33EyFMTNrjY9/y0jrpVUzNVVpeL6TBrooqWQrXCZY9iF+RDk
Qbo2aaMf3RSjf42b9Edpu8alwcbiMbTQh5uY4t5lVfYHc+/mh2uGj/2Yab+w2TglXmOxWHpqpnnH
hDwnh922wCWsZOchrvw1WPDXYV7vArwxPsy4uUYAeX9oGcJwynOKjcmrbhd3KPPmp0IjTpsrcX50
h7gk6R19ZdJXnXsXIkPYeiH69En7bPZFTSDAjn7U4Tc1mO2z12gLOj93D5NKjDCPwwLjbJegrQoy
1p71lzke8vehixd2YRrepJpW6I0CmriHeW8/+91EHqobKrgaxvgc1ebCL4ubE6jg+NJUaIRYSn7B
7gkTh9SuLwT96qO50MpZmRuvTP358zM5SBIUB0BQx1gh0U9SK93FehsRvLF3pv6C6+BrMDMCGQy1
p8DXC9y+c1BfilZ+6E6LZm2Wv1is1j762dVe2kY/yT6kT727Dg/t3Wj/7BicP8zQ8d6yEnl+LDI+
esuYcNHGhHnZNyIER6wZV9OlpqK3+Fr1RO6XWk+y+DXHiVdq6AGXr42XnEK/tD7aosJsN8/Osq/z
LPXF8evLWivN6qUd5qupJiqyFvolqdL5MVuKVh3u5rjVCddQK7umP/WuYqNlpNuPo645rHmnbEdE
B80AaTSWPbHFN2aasrtMr+1HddDY60/tfDSjqEewdqnLLilIYGLz1D9KZT1VVjUWSdWCMGo2hJeh
zwhLNiGGaa5VhxCGUA6TarH8AZIANkcvsGeyFsCJqI6tTu/ZVedrF07va1X2aHXZ3yIreczS/g+z
iItrRsTrse+rfwoUMJ0jvnLV/tOOQfXGB52fsvVtDUczds2oVTsA5EiLLGeJWoJBox4jGGD6wZOR
uOMp7CFTaqkaPPEmQRKw+3m6XzyMpE36uVgDPUnVrcxnGHdEGZbjt/a5apAvqm0FXcagZirna4dw
8kMYpxR53OYAjKFYDmlJEnlpi0xGT4SAAuAcdvueWflH6Vfho9Q8b/IXaCWO5MvOoY2VszLYMQvp
vHtX7Vx/sPH9ADHSAnqhRwUslcXxm1TCmhwTevXzvVS1FigHZLz0LNVyyuOrP3ggh5cjkfHMnuYh
Wv+wNNnWtI/qNHiVmpUNhFgHNFGkGuH9frTNJRC9HB7aVnmDi2HvpJrqjvVcQ8GVmvy+NtAvqZ3V
z/LbswXnNVqxgp/m8rsXYNGka+VRqiXm8jyaOW438tvsDBmkGCGopSZni/z+OS0J8ZJYJrVmabm6
V6qmvtkkCwgkTxVjtVk0F9UmMxRg/vnhjMW0i4PA+QaA+K5mC0863qfGmv8mbvFlIhL6Z9lBFyEp
H77h882nnqnhDo/O8hEER3opC9u/tcYc3vm+El3IQ+aXAhHPJz2Lv6TIs/1sJ+fVnPBrd9zyZ54V
NpbLyXjTSkyN3Rj0DbGf6OeVRHxDBJ+FgRa48WM65jFInCC4I0V6jsf53Z5zY4ccJ/CNMrUf2rkr
5l1WaTzevKl9mj1Jodh2+kQ0FIls/5uDwuO+T2Cgu0NFPi2oegBXQM/h0KlobHawWLx2vAMsP1/r
pvqObaZytbRsere6isdufNbwg/+C79qPfHb3JOhR7i79U2iHv6ouS56iOEK3NnWUEzR99UtpxRqT
1vakubr9EdpnUmLpV2Oeh5OhRPHRVdK7QPF+MF1Xb2Yd/TKj4ns3hibpncq5aCBGybK5GGchNDbW
cYoCE+QHLzSSvwaSROlkuUCRKpKVDi92Uo3eQQ9JL1UAAV6L4kxEPiblh+l5m8eYv6BOTJZA+1rN
gXexPDKfAN/TYxUij2k6gJUGsPBN0/v31l8urO/HIddeDbW5QUSvdmShgpNaEBGzkLsk8DIS71WZ
m9eO8TSOf+k4nhgvRWu7lynrkD8cASjXe+KMykVTyKvBaapOcOd15EF84/YDqIf6mBIBO6CvZB9y
O198ZOcrn0ckNu3gzypz67dZ56NNk/7kkLgH3O2EREwpFHMM70cv/jHlmC6OA9q5WC3+PUODKVvd
ww0waPZWH7YvJG+1s1VZ4S2wcqLyUekeglw1voD8/D5Ycfm3iQomuaBfUddVkL9DgvVFiTjE0HY7
FZG6K859w6taaNFzBUpFalJUVqudIM4THFt6SOGXOkiX0bvzIau8IqOiAfuLL2AjjjFeDE+9Zqpv
E6nVo6eT65aqhZDiYxajBb/s7EEXvg0GZOzR7u+lyYB9cHYiuzo0bqK9eb3RgvIEQLTUpEkzLATf
2jS5yQHL1+dq8GVm7hJdCs1f1D7L7m3ygbSaUfkiNTypgmPq+ljoLDtHVjbkq9ub1Dxd694iJQUh
4CBJL206HiHX3sttWDQcIAWTkhOvBvaiywGBq0zHpEpU0Aj0YFYdP3c62Ydlp7IU40DgT4E0cJUe
hLqHm1+gArWdMnDTG+Kryfqbs2go9pE3vU0x4Y7J0vS3xscaLa/DW5qFfOmKNv7bbm10pZk7vTqh
/ZoOP0s8cd+Jae4nwxqxJsmN93Isf4QJQhOyjxCtukec0ruAGDXfbQ0/Q6X3hqP0zQ09uFXY1Oxl
76CS6cF+3Tr75jPf+xIwTD1lNy9kBgEVLXqVAnGU4lglfnFM/tumT1G2CyoP8W5bj16nYATl5Xto
f5vnNIyMN7fojLdkVhj0wbRcpRorXnfVZuAh0kUbbOOND9jkZNHaP29II4+otF7s5fAqqE/A3X0E
0eG2VUrnvEqRxA2jXTOMVyeIndcWbfTHMVagmesA0AozgB2NI81ZOhMRDF/QkmNN47f5HtRvc+QC
jUeAzf+cr+7+LjLFP8LsBxiFbcorXDodi7umW6vS1pr1odb4nkkNE9PiPFcA7Naq7nPUnJ19gBtP
0jQaM+m8Llax9aiCN2mbZv+m5bwYUqtbpb+0Vl3Qgz8qRW9PTyXgkIe1CRYkjlaDtzOcPHp2XF7z
Fu0se9LNHbldMsXGELxK4anhWS2M+VFqo+82j1Htngs9jZL93CxR4LpydrK3iPjKp5ZO6KxJ4tPW
ZnjJL09V+ej1ZfOiRbDKfjl4i46N+ioFzxEKHj3Z6q3NN4ePOlLHexR91Nc+8OP7WrP/2DokrFNQ
3mia89bmYlfWjutJm35AsAIZob012tO9HsXP7ehlj3wDs0dS6LceEsRNahhl2upONr00fNVas73+
1iaHWU3xvW794KCVVQbIJ3depHBrooQOhAAY6rSVqgJIl1xMPRwSOKpvdeyXb35SEl7z4ugsbVmU
E6uMgZiHeVHup8pXdzz7/lU6mwYerQUqxYYJ/KdUscNKGWaPQRfVb/VcvrYECh/Qe63figSRWzNU
/L0KHRSvh+HO6cyeC8DOEPjUgUQqSCnNrt/UqY6fmti9yk5pwmdMI3jfeFdtGsrHyRzv7DrsuZ+D
8dGYQ3nzxroDFTQF2UMdlMe8PCrqUB6axqkPmhXMAI/85mQqhvPQJ1A04t5PFvuxIz5uXxvDL+DD
9/d+2T9YfYBie0hOCl7Cd7+LT1aI4EFisdIpmAF4pVZdxsj+Obs5CLb6qvYBzAklBNOt9vqhZQ6y
b5h95B7+Qnq2m0EJ78dIgUjq8zWXbB/4GNj1Jhh0VRluICY+tNqJzgEfBALcKpB0QMp9r9+pM1pz
raYYJBdgJ7nKOR31L6y7GGxALxxKQ33MuvSKGbVyX3Ul9Nh+cK9ZDwHOMD7iZohZ/rmsk0F7Zn3o
vs2Zpd0mMtrEO1qCiUaxy/KphTO1U0ecdFEnJn074QbglX2ya2e+kSyGH9T+RQsb73kR4ZsgMdhT
ZcJ7DIx7s4nVk4Ixyq6Ivszz/E5G6BC1Wnkq7Na96zPcYAgEsLkV04ACvG1Ud4iWfQVhMeJC1/an
0gnxcdV1/7HPf3Ka8IbcirFD93nYO6ZB5rZQtPuMuWpmjeqLkXLmocrmOwvB2SAEJJIpWC4mOpy8
Kbk02lDf6s6vj9hHDofGcYL71K3ng9rqX4MR/wAQU90xmKFoqHP5YgH/eKl080OJo+qSodZ4j0wi
uBK+Kce0cdr7siiIkugD/K3Z3wfV1N8DJLh0NYKMbZ3s87o8e9noXXNjqg4p8waWVma4M3DT2td9
d7GqBREYdNrRHOzkBED4O1JN3xYz0YtJlnzP1er3wOG6PepsRPB4buxGAa6XtO2dRolOAnAttCRY
sXcGX3vDhm2jfq8SfYJXZ9Z3A0CDq7IEPIzmRWbU2jKtZorCY9SRB0lDhFnyBMmIaGjVDz371tvK
Y5rC80UcZZ/GL6CX/55do7qRf1P5EiY1mmvqbSoq7dWE4WHy2JPuteshAX/jVHsjD6P7Lq+CWzAy
w8g03t8pxJcn7Urk9obl6S0zQlZOjyaFE31g1MsEMyGGald1fQ7t6btrqu796CbtnlBgGxIKXcEO
eKuRW7Kda9CHOEIEkGm0HNOyol4iJV8hAuT7IY5+NlmJS3ZkXviW9wmIFeSt6hMX9O86xSJmJAxP
9gFTjrayngmM6LsYdNnBj5s3z23gmLkN7m+qUVzDmnEwVsz9PPTNvuyICdT5M5qm6n0fRdp9uxSO
iWGlAwkzzXehHvhHswOpF2o6KxTF6Rh7reYYJIm7B5R1iorgp0LmASWGCEUhQhk/emsov7TImvPR
vnQ5NnaOC6dJD8iBqCP0VI/p8UPQAOSZX1iRtHvynlVpPmJrnu1wA/hIYzXkzzvWAqE+TJCLn0aP
AHutdxNZ4eAVYRU+n20FQslXO3D4Znw/grzcYZvFrIJFYZeocHjMluD1nAYn21vUZ6v+Z+D6GQJl
BvBGV08BMZg5wEP/HM5YNeoQ5nedBpWp/TVAGoyA/R4bDzhfbTtEnZ2dmbfqHqHp4qgWHQjlTsGA
RVMV5CPRiwkCn8RC6b5N1fQ6hnZzT6gx28/dhCha1j7BXn4l0tzsLPTkr96kgwLVfevq2O5N8Xvv
piS+e7MWnE4Vd98a17svI4ZZs1EYxtKquswoLGGh+tcAEPVcdd1feB8YcILt4KiUyfQw4FV07xA8
LhYCcZDqb6nj3oF/mJhljz5XcPhrZNVOdCMAvhTHR93o/F1TQKLI4opARRuYZN1K61K5VbGzErs9
A10vAMV5FqAbPgYnyMw3JycppRdobiEd+1ZanUuUp9AOSRyfy6k1z31deX+k3jtcpk5t/R+zXR/g
vPMt9RaIjPIjMvp9bmXBTR8D/BErtTmwUvcuPcCzswUOFNwJKSnFZ/HWQbh3rIKgh2oemDM+eKM1
PKcDGkUONcRkkmNrBu95pth3W1ENhbNWbWb+V7uGIobN16PlM3f0Bgsco5sB9Kw87+QHvrcPPdTX
NIa+PUvmna4GvIq+adzNdUzalNnHzzTXj3mQTDd1Rr4JoagXLQ5+WYtDFFSde3SL5WFkdcaHeCkW
8RwzH7V71azbl6Fvp8c2XkZual4ZtC91xFS3qtNzGThquE8dbiOYsKvSsv7o+pSZhxV9SVIdnUOz
eLaM0T6NecT6eyl892H2OnhorRYfm+4ldZrkFrI8uKW+Ex2MAgIAbOzozrLNFz0wYG94I08Udo8D
iCvie/FxUOqXGYNKAnsszrpF4EzLLoIBs5eMNFRhYImmtXhdgcD8b6F05It6tE0LD7sMI0RSyy9B
aoyZ1xJmwa/BQfZ8SQQos37UfWxdMdyCI4EZqAfHOuhBY03BMLHi9DmW0Mg9gtJXHtTirjGnZzWc
R6gdvn0YUaXZT0sVmYJp35vcLDN1AZo5YQqvpEN6ctZAF3lmcQci4zJMMFKAKz12ZveitPg/5Wac
HHRMNOe9YObChcBvgT87OsOUwymY3ccx1TSmgl325JGau8VN9WUGbvSB1wZow+JbOETph5rjEuO1
P93C5+GWKIGzhArqWWelk/JAOZ6rPUgx8QkDYOUpB196owGOvVoppQLY0wcpMNW5eZPT4Fr5HtVB
fs3ikiF77JwDht3AQ0gpAIIr5n2BYlrkFDbvhb03GfIeBg1Kbw1QAP+14ZQ0/D0kR/yHmADrJZnD
LyFScIiPnias5Q6OM0JwX/BGALQPicbdRf83VfZpX//Nuqa9a4fsXI81n0lQgYmDpbWaQBJq4XHW
9dUJ/yzy0viKhDyKnOOrngTWJR2U15kgwEJvVc+VuRgPxH+pnXGJvTEkW3/w4tm7hpH1GJNK26c6
skqtmiP8Z4AYt+9cU5/utTR+H1VWqWEVIKMYQhleTJoqH12bpOHvAQX6sipABFndnWwS3mC5SnsV
jkinv7vB0d6A7bpIYysTCwGTcVpbcPV52jeHIrW9Z1gAzpM6vc8g+J4NwAh2HjSnKk6+lkwMkK+M
gFaWJFOlOqd6xpyvzABoKso56dyQ+ZORAn+xDnnQGfuqLPoL7IjivTPr5jLCFtlLVU+cBrxxbeEX
qjQPTJf5f9rOPuhl8HOylelcxOl8h/DHcz8D9jZdO3kKkHJ5ChqtJjOMFKbTO+nRqu3qXEIDNwLY
GUqCxFzGz1uYGu6AVLATkmQsgp0zj9mRVfSTQZyDUfyQZU9dCFjsW26/Y1rWXrMFM1MuuLoQhMXV
dJ6iBTdaG5N6BRgRLkhSKSY9+qIohn+M/9sk7dI9W167+lYGXFevhU63y4qUUoCejQ5yWqur4OCf
JhwhL1b4HjcgBfy3sQnSUwCd124NuEXD+IZQOeqGeN6tuhqCERLcUGayYHBjByXvRXBDdnR+Ckly
/D65TXADl2XNRyar/BLZlDfaquCSXWQzmYkgwcLi3xvqArSv2+ooCJXKeVoghcxls1vRA7cOGrwe
/F2iaEscgdYALNaRrMqfjpIfEjXAIfen2Q+gmJcL1yxnlK0Nn2hriTofBaoojeOcTdlFekZOy5VB
FjH45/h2OYn00kJ12tlOlh7kVyZoTZOARfhscfU7B416FoURx9tDch+uYDh/dMv9G83IueSoUUsO
WIpErr9sxiyRSWlhfCfVLKvOYano+M8svykH9xngnXGRPyk/A+flMKoGxEn66uiV5U85Lh0DOObL
bVzvsDQKXir3ybpYC2l0axtLvTsjtYInE6CPFfsrTwO0WzLU45SOR1WvvwkeWIoBGHVXw68jnork
SFYNNmZElZMyxrvNUZLeK84rVIO/epiLR68JuaM2EqKnNmne5N7bifs0EPc5zbXBsG4NEXp7TN1J
bxW31GH514Zotm03DeywDoS6CQ5yu+RuyFaJx2eyk015CqxQ98krdzuv6PMbvo4e6DPZXAqICDwb
yrnC652xZUhmgAjAnLEaxgj0t0052sGRAiSya+S3dXNOe9BQdnSRvzc2DTHq5hC3ydd51G9y5dar
BLV0V1jpdJBrLVclaQvW/62G+MqCAZB7IkfIlrStj4PUpTBSHEOaLgSiiejj0L3KjV8fTbk029Mg
e2oin7sKDPtBLoX8SL2vuT5tUOh7IujMcq3qe7vYhiB3uV5fM3f6GeCVccqYDfDUvWlV3sK0DU/5
DNG51adXfRk65LOdxbZznoMZJDB2fDsVOidKuA16QlaSF//XH/7tN8gmtleQ3fVQX3uudw81GRxK
e0M/yBAg3/cOufGLDSBrfE3h8q4Xd4VT/PbW/Aaq+HwFDdJ4RQRrcm5ORphr8zF2w7+ULlOP2xVm
ELzpjgulextc1P45w8TyJL+l96un1J7VExqN/bxvsvC+HXQFmMcyDi2vtRwpW/+zzevKGeGAMDnI
k9DH6YkpDEuX5UHQR6SdTDjW2+OzdLCrmQ6mvh+QYLvIEzx21nCZcotlSXXMnQHjI3cBV/7Pv2sX
6dUPwQp7uQFcYQGkbM/eHD+4+gJgNAq7XuRtGN6WYVmeJKlubQXRn2VEsvTZOfpONYBZSZ+dQGGM
lP5SbG/rb4/ouin758obLl5j7uVJWA/BVuCsfGkbEgQyFrJgb84odF+3N3x7lqVNqsHyFKp9f2oA
6Z1DJzrJPlMedumxHf/5EZS63DXZWo+R+rr5ab9UP7Wtj21Z2fY/Qw+2ciT4U/MawJXbpcBjihSQ
W2+DcF4+HLoH0TTQWahO+gkfCvL0zAvkjg+2jjGo85TP7YvD3ID14b1OxGJWCzy2k5ccUMpQd3fW
glWdx/IlH9zuZJozU4lGVw9qUBC76RGY2ZHgPQnvYMoXu0hzHupDEJVPDubF242XvyrV9XXa6tK4
PSafDimGtL302A/KwyhFvQzXsqUn0JfMGM6TXH05SQGecQKzwmPX+9Dq9/KWwGqnVTZ/ax1c44/c
QkRJ1i0TrsFHSHV/2sKlCLlgXaykV+LgUEPiBd8wJvpH1AN3R8bkKNdYCrnt8TI9QSiXNfKUfs8n
/ebFRnZS5/EuMUsEyrzuIoOMxqjdwtktUc89hEWwfgGM9iek/OwqJ5Q7L1uM9O3ChrGj4ec8eM+Y
xbkrZtlP7Dcfz7NTLk/ENhiomupcOW77fXo7aod+gni/XcUycxhJk+Uzk7mZdfAt6EJCKoEX8Ae4
ZIOZuIf8qHQhtwblxEAXZdSs46pjJpMt8LrVeXKd6wQwh3zuGXokGsWRvc9wDFtnV+sqKtKCgpyb
rq2DMFzqx9pIjJOcX36Xb0fjtdWfZiNvT6ppvMhd3W6tbOVd9yM2pmg3FgVK/1DI/1mgbQOHIt9+
qa8TO5anJY40LB/A+B+1zM5h57f58IAgu3kBmlbdhLUzRF1141n4uwyzbL2/cie2MWa7MXygf6XQ
M83Jqw8WBGlkMRwDh5OCl8BlBD+gEHgsuWRyZ+SxDlRijxbwYL/AN+S/g7l02Eb07U6uD/Qy3m8X
YdsrW9Ll/30q5moj7KWHbaiXHyPVdS6+1WVrbZwjbD+Y0CLMIBNdpbMvKh6L0kX+7Drlkk0cNnnV
1k3y2v/A6tcPpfzO32YZ67Fl7u6BBdyTEMQegw+9zF9JjhC6ltdkLpCD2QeT+RdaK8STwz65FE0Y
qkfpvm76yxc0AgzSBek6j5MnVWZ0W7G1TXNGykFDKVIDJrZMwuTf2YoVJSn13+ay668v5xEmzsNY
oOvWs90ATz/ZZKnmPXq9BUmo7678ELO+6a6uXmVaJpM62ZJiPfUyLZQqiSA0rwMIIFtn6bJVZWsr
ttu4tW1/49OxUf7RIdTBGMaYKQNnBxAgv0hd3jyueMIyftm//vi51IpdpAzqb9NIuYXrkzd/CyDa
X+VxjVDSBTS93IOw65DckCfl3zfl6HWoApTTXNwyPXymggQwRbYl3CdOiBA8ZO+2Y1sDyg4ptn5S
Hfwfg1bn1/XXL0/ySvbY3pl1PrM+zNLq6XlH/uS/751srb1k83NdDlrP+luvz3/g81GKRmKjtd+1
GalZGVe22YMc+29tWxfZu86zZXMr5H5sVdmS4/7nWX9bzkhv6fjpT/1b26ezfvpLwTLgYzRXdyGM
vuUVx8OZXEU1r2tVeeGlIJQCORMaEYv3Jcy2FVvbnOEJCv2OPlVrsLl2kuFWTr51/W2PbPpmAEKI
FPz6RMvLIu/J9rJsL9X/bNsOk/dO+v1b2//vqfw5X8j9RQzabzy4OLQxrV3mwvLh2op1JbvVf4tV
/Fv3T23remI57foX5Dyf+qx/YUi8e00Z/lY7L9zL0CBrUNnavtEyhmxV2domZFvnT22fqtLP7xEM
6H9oNZIISWFD5OPlJPfO9FYe4XVTWqU+E8pmWZ1V2Un3irdteAdMBW18qyvzQiOXuoz8zIUCIkpW
Zrlr6MgPrHbey/BA9B9J1gZl4H/oauugYavEEGR0KcoZEibib4d/G263R8GRRf/WZ3sMtrZPj4tU
Ze8YNCkhCxem16DO5qFz9HTey/o3AWBAuCgZ34N2iE7rGy8XZSvWYXWry+X6n1XZsb26Ug0IpPwz
fEv90xmkbc4SsBNawmu0DfbrxHrdL/dnO7LBq4TFW3a1CIwYS4Tkt5Xj1k2OlUImBltVtj71k0F0
a/vtH5c9nw4ZvEo5zsYDqMDnGioFrgHSg0i5oYHkWD5cJY547ZsMXX6WZNlFrkyZ9Hl2mVVn12SO
dZGXfbuj67v/WzDzt6nC1lW25PZGRU9Eb+20BrlyB9ETI46QSdHRyh5mryQdg5qLNj3KK7rGKeUJ
GGc9bv6QF/mfqFatBkess0mdNCQH8zy7JkgEwxKHtCZF3ZCt3G113woU9M9Ca1cuusPObGFAxoC8
RT4sXQvOpu7fCWfbIgEQqWjXyFWV+1JnUJn0qngvY3gmwifXlxs8t4jutGs889Pll4v62y1al67r
VZc1i2yur3lEcnL2zOkoV1n+7FbID9iqcmE/ta2rOtnzmcy59ZTd27+kh6G+t7HW22FjiFVckPtf
uiIezwZCgEcdxixVqGcIkBZXfCbZa+nkzgwHmZ5lr+cB89STBO+mOniLtOysLedQkzp7KIO63Umv
ucvGizKX5kHtM0B6w1DsmohXXQovc8297QHw1MAU/R/GzmvJVWXLol9EBN68IuRNSeWrXoht8d7z
9T3IOudq3x3dEf1CQCYgFYUgc601xzylib2Ro9DI1yCDMFxmZr8mKknV8GTtGzVoHtBkkWsGGovw
PLNwL4rlU+qPz0tF+2MABvYR/U3tQY0boXKwKdoygEdZQnqiHqFAxGaVPsaOBVlQ785TDAvBomxh
o5Lb3zqGP1/TqvmB3nHX60r5OuY6rlqp/5mXDMlrfOAPfiBTKZ41z70zG98covVkdv2AhIPSQscZ
Bjdo6vqtnqnpZUpevqhyaq4g6lBeFYHtkovFFkAnlDznRgW/SZa9CkQwZKiSOm6MGKvLuPQQSsJM
YMBRIEyUbVOY5WWekuoi1sQiKwoL7lmeAxYmCG8UceCVFfghfxo+dJJn21ZeUH6ZXGnYkUDi8JYA
sGv7zNziIoZ6LSP41HyMRGUIhl6bFdQEOe3AfLgp7AOVGqTXHILtLdSvqZ+i67AsELpEV19OPsFq
SnvRVGaYdMNdhMpVAD7TDLI1VnBtoGFfZTKh11RSlNU0jgEzCDpi06G0KjW5ljmWonjIutMwdBcl
6ZyHeVnUGWV7JvcW6mr2uHeEapaulNLCFW0gO6NPmM2NowoXxv81JdF8+dqimgPyr8U9dz++igzn
AcpMtKrC1oV7qq0txdC9aWpyGG8U0xeaoh9Mi1JnyloVTzXVpHWxggeDgQN46YTlqUJqd2qWxX2T
+3ObFMRQB9BGJtq0Uj3ks55qK0XXlINYFFPwb2PRV9JqclC5O2FKsBmowXPvUzBqm2P/kQz5u0Yq
nbpw5P78tnT0zFQmUq1QVFBi+vkX6c63ME/Uj6lJqFYAiPMcjBll13CwHmaFXLIxJcaxsvP+oPZx
u0vTuLjwL1CQ/LfyYzNK3FxZqp9lrX+uoQad7Sh5GMyqQfoq1Y9xT+LIAva4Fpuig1ToC/j1fF2P
bo9xhzstu8dKiilfTC3XchwZbJosCdktzwzvj4ON/NNKZ/0oTlU3unKxnHCHOAynzgws2oYXTuXd
v0EbJL/DcE6+zltrc/vQdO06l8HarHwslvsge8KocCZoXzTMlU39iNCieUR73l8IHe/FFka77SOm
dYihshFY07KHaLO08u+DEvtZtuFx4RpIoTayHyIWy6qEgu4EP60/1QNh5TKFdiI6LEgWezCYCdVs
XApVl9otsE1lJTbF5clSeXlVWdSELdfHHEcKXaploBdvzfH315+TJrm/NYsazdly/aBOU5GXTQ7+
9Nwz46BDThGrYlEFMwr3+7a428YWhOQfjaJb9HSIO7zhgcIZKvCCwaWuC0uFsuKhpNbvdR2Eu94c
AhjvYfVZlhvRHw9hvUlVqE3VLFkErCUbt3DigfsmiIJTtyyGBO6JrfnbPzr6PsVO5jXwzXiNhCE+
lmOGh+GyEGuiTWeWjWWDCVEtVqIGv8H/Y0dxyNfe96O7EXPA/88hqT1QXyEr279P03YFkNvbeCll
ooGrv76d2Ft8yFSUanNK20VHQdpRN1oUsBApz9GyyAFMnMXm5PsQCyN/QLwuxwTXl+5Shlzu3ncS
azjoHXnxdeSROTi2iaqEZeXgiTFJ0sF6NSjFhywlev86VGyKD26hju4sQOBfh4pP++OITNXXXUmB
xt8dy7eayhix420uzPcUe1Iql2Y7PbZTlR7tMaLgRIG82WXkGWWyFeukCJUnuQyHk63W3/NQkZ8G
s5Cf1LC+dDxgL+SmUboAHeTt12vwv6y6VY8mpSWvdsapSOaU5xSawWtUSW/okYMH0amXwdkvYvMq
+qgUXqcI6h7zZc+xfk0GRX9W/Kh4UZK92IV3TvYkNw3yy0tYp9OpD5T0PC4L4H7q4OpJzarZzC7P
bKrxlk2xD0JTEjm+/UtOBtxLbWKXKJfS18yp4WgrWrsSm1rfDDsN11Sv1A2I+K5pdP0jNlagi4xR
XUcIKl+bHlsEGb3edtFXvlIKVnpm5uu7EcvMa2mOz5TQdB9G+W22G/vNkOz2kJUR6CRT7T6amUIK
2TLyKxAdWLph/zuwzPaDki3Vm2NcxM3Gf1YoPoNh2w7Ue7IWh+16xhoWvfC/Tcgi/+n8q001LKpi
s/lUDk69xq+thDBnFc+ZZJiHJu0mmNt98ayimH7E+t0VnRJlbM9UYLyh5JXPosn0G/IL9lBuxeYI
TWKvOFOyEpt1bOvXmSyd2BJn7Ab5LMN6U1FEH4Nppi6hMELtWMOKQRZd+1DYzPxM0D3uPGrxwHqC
ll1X/mAdRE/f+s5aVwaD+w63k9nnyQMwJnrt5apfofGJDmLTimSTMoWoP4pNEyMifCBV/yQ2Z2n6
ZvPOv4itqc+uPK/zqxZT3+OPwS6MBumWZq18jnxkxKGPXdWQV1cKfdZgJ/pb6bQvSdzKR4oVhpuq
tvxUYqjyVWKfxA6iHS7ippTq7CKaxEKHchSZCBjqTsVwtcA9NjODm9g9Ro52zfVb0xQbu7MrDAvr
NRjz8mhOVnGMOsRyCyy4PEoyi6arbDCz8uTFTg903Iyah1CxsAKfjGcIYemHbFTOGm5muRObaHQo
qVeL11IfQVJqPbUEy25KP/kuTD+qavIRd2W5pVC8Sj+oos62yPGtjUru48M0tGNuS8aTHmbWuUwM
CiyW3dpJ/jVRLbnn1aacGdYpuBGxZi+LWUn9FRG8hvrdf9vuu4g1Q2p/Vb2qbP+349WWApjOjB/q
cW4uo1RRLl3YoO+o6tJ5E/3KZf9FHwfztbFG+EC5WpyyUDMhG1cpFXHD/NZX9k3sOmrpqY40571u
ctmz69g4p6WDAUtdQ0uBC/uCHOmHBPxqHRcrm7Khk1zyo7LH+FunUCBmaHbz4OhdcJBMK9lGaSg/
QVWpXXF6a36XS6f50ZE3ooxIj+EwTtqOmG0Jdbc0bo4Jc5yfuwXYUsndJKsLyLgwqk4lz9STWYZe
76vxoQZO/k/H1z6iu7y3oiOh+BmMvyfPgRx7oj+k7vEkzhZbNo1mhZywsvT916boVh0lGTf8tKOv
PQNFvRl6Ymxlc0C7fT+FYelHk/LygxUa0jpVChVbqsHaGdT77vG6aU6KplsbM8mm64SPi9e3cvPC
r1Gm9Me2Phk732DzSL8b59keEoakY2Fsbk9mW+g/0CQCi9R5znP38aPNEguRSjCv66qqL7Ha1jtd
q4ZDZLcG7r5+iS1BZ8HHoliVBx/KTLUEi+X3/kccjC9JpEu/JCotvz4oyxVQcYXxc0qHb6EkWe+K
2WTQjpX5KTRhgzNECR6QUNvbbIGKy5KfHvs0NraEA9IHGykQNc6NQfyMB5npz+EHD+BPxIfSTzXA
B5nqJEbYDMKTwNZ/ZZCR1a5/DrDmaNrHvqNmGU5x8+y0zAm7vlIeqNvoKM/BYQndleURXPP9napq
eFCN1oI0kFPc4pQuO4o1y6pJAYJAOHcJWBf8ax4Va3Ce89R5V6ZYOuu943ANwPfWYVofxGanQZ7L
rbjbq3EPmEphXLbvSkrdisZ2XgIE6W41hPK5r0r/JarnD9UI1IvYmpcKcEs1HsSujmIdI8Xwr2Ir
7INtm5bpo16o/os/k0ssjOap1Czrxd+OfmZ9xLwqt+0ot1urHYLPQt3WQ21+llRkYZlT1bshGIp3
bO5WvRHZj8wjT5g8FJfal4DnB4g3uj5U3K+2pSMqyDjjrLsoWcYtsKOJHxHgNS3Sfgm7QwOYWmgF
3ct9h0arNa8yO2MzYCl46ZYFN8bkNXgje2JTdJCwLS7NjNsWltVHip345KCrqG7AcNQldldctGVh
guI92pJ2zq1qfiQK8N6V0fQ5RUuhR4ueAw4UyL1UfY/nYfoc68hYjUt7tLT/9/42yKX7/r7tcx7K
01ZNYAN8+/f89/b/6/z/vb/4XLUaUG47+lrPjXg1MGG/lcNU31RLV7fm0gYuo76JjpzJ71eb2AVQ
ZHMrl7a/juXNCc5KcraxyjtRLIxFbelUjbzhzsj+aZOxj3ZyfXPfTXSOseO4dY3eICgfpKw1EEyi
+RqVegjWFr91r4dj42WjUjyIxajz/yr6V9VVmmqthol8CiqEeDykxAaEdvnULguxaWoSovuv7azy
eqZrsB7/7RXt901xhGiDbXfMIwra7k1fZ7pvpzz05tF+KLlc33rsPyCSOR8JeiZuqjLfOz5aUnW0
Hiezd75pAOiIFjrDg2HbGI4m8FaKVI7IvqImRni8b0ppo6nO/AaRYdh2nFUAT1+RZe3FZ4QZ5Xx9
1RpnnLCdi98pJLqWc2Ne8aBy1V6oGzFwHdC0jdq040GtQ5jdi+GOcNT5MtcxwgJxLpMv0SEWPazu
tU2RFUr03trrqV4C12n9W2Yl0g1AdOepOwcbsWSeYbposGOAkFu6yxAEXUw81lupyvotkz+w+Nrv
Sm8/QYwMb1GME3zStf1D1PTKTo7bbO+PqX4JAxVPDKmcX9Mw/U3RYfabg0Ps4A+SrkPHwvr3hp/M
Vhu74FIVTXMrloUmMzwMC3CJyw6aukiRGko2jLa8KCm6eJDJ8npwiu4i9he7YfC0xjRywgANOE2y
eLJTMo+XbJ/cAmAd+Ko16RXoEAYRBsZoWiePG3zQ6osRdMm2QlpzTjJEFdqozyfLprIYdbx5tLIh
2hegjI+OHhl7wh7FwZnm4ZBV47iX5Kg8ZlqBsY/fR6ek8UE8DZZ9SsoJr9eaIEnUJf4mblsZBwa5
3thOMSJ0BboMAKq/kp8o12lsdTcf2hPcYGoHeeJQDVT1/dPcYfWDufP4HBngkTvd7buQoFRQyC8N
OehVOMra62jbsLzhnr7hPdO7VTSNZx8fKhDUeepVUxhBwoIfx7sJwYefzt+Txl77+JG9k71u4NpE
i9Z+jp6oJf0dmfL8XUq07wR+kZcbAYHywFY3WcvL2R/0bb+cwY7x76AOrMTiYWRCZU5AOikx+V5Q
l6h2+jeHWgOmgNlwhI06XmuM1Bca/wx0rT47xtSBQuYXwMyo3GWNAkgGeN94iaG1MCgfd7kuRc++
5FgXS0FNK4zgQ71Hcmf4w65Ph+ldN5k7KUrwbBf8UpQpL8AGyON7RAHgOiiHfieOUuNkX2uDcsgt
ZfCIJRYHFEExU9WlMthwMOTwW/erSZ8AIopdxNofjebSIxr/7rnvPmaCT8gH3M8j2qrKRodGAm+V
4Rh4McoWK8dW6l47DCwPoy9n4Cu4JBm8beKWA0qPZROinbOe2gKfy2VT1SdES7pR7MWmn9aKizox
djF5QCRnWkwKloWah/g9lfpUHkcnqXCwYE0s7vuINdGG0zh7NyolSkNONdb/47gZYFSJQP2/zi02
//hoCx+BPSMh94+2+yHi88eonA9Z+t5MYfjMM9d3i9gy9qqPtqLPtSfZsfytNoTSas75N1tOEV/N
qtiJLXGQrjlPbZc5Z8OQdqCL5ovTNUgK27x960ercrXBCr61gfSMoMj5qSvKJrd5HMABXwVKrkbs
AJS3y+LfBDMeoIPE36uojnntNO37Yne/SoyuPBPnPspA3M8IBapzrlThBpzp7Ca6XJ3vHaKXAdY/
++lY8hSttZK7V0pkcG5eziAOETveN3tztFxrqMlZ/udD/jq1NCbohVT/NaVGFWDm8iH3E4jNdJB3
JL/ig2cPknXqxgADIqxDcXyR+hAJiWpddUiO19Rcnr5KQYWBHtpfbSh9sVRK7Z1FqOBsyRiXxDKo
/6/NpQ2n7uEcLQvRRgmmssYXjSzI0nvvEPuJtqqWs40+4AogNltTy9cRWBiviyfC+1X9PUK44BRy
/aEEE/K3vpxerZJJez01/lM+571HqVh/U7sYGqY1Zg+2BlQlBuJ2nox+2BVU1UJwjKjZx7Zqb6QO
TJDlKT5YcnTJU7naZMx1rzKsXSIGRK9To5YIrBfZC98uXBHztt8SEwKKMev6J56i736Tmj9Kwz/I
BDIDSDjompI6YSj9UpStCb6PIAMJje73ODknP8+LH1oTf5N0otQ8LSmgp2rIMHrcsHRQCwZIz2zO
hhe/HhqY5kwgRO9oheUxzJACit4cC8+T38+NK3rjNMzwvIQpJ3qn1kwvtaR/JsuZyHjkD2ldPYm+
WLeJOQFaYkwePZStLF1inIRYD4w5ehBrYiFnwcesytX+3iTWcEMNvRgfn6+j7r2ylVnbmESUK9qs
JgQ3aTfoToGDru773T9HHrJzoxfmwZ9V9p1jXKlQIj2NiVOSIvJJniipcnTsTjnK6KjQrEfKNp1B
xYgOsRhtqEEradmnlqSp2tyPUXzpRzmXkO3+c5o/djGsGA2ZOPn9bD02Havemkrv67yi209jPuKP
PWdTklbYYemeZjoIwZbTS0ONRBAF6x8Hio6vjxRfMMxkf+Po+utXmya+wf3DJyfhFvStTt43Yev9
r3/Tfe9/zqv8zAK4DV/fYbkKYu2PL7t8ua/vJHq+PrQrs4cYsCtS8a3R2vKxWHYTO/h6TZhHrIoe
sZjE5Rerut2Bbhi+O2SEzlI3bBhtYKc2NucmiapVjYFFECE1C5r8m1E0Eww9ahp7eW+G/ry1nO4X
ZbmTlwJWlKMfvZpgHamb+FE48MGcoduHafuzznxnw5jpaIMwjSo18hRzWlC2zg9TwiI77lyp5kEO
aFYHh287xBgb3K3sOnllnrlDhPeiN73j9vzs4HpMz7VfUVzcvSjByMmQ+UHETi693JysGP1lRdUT
AZ11SnSr0NVvYTGcJLKeU4El4gSCoVwSfoVE0iFB77tDR8w01UmOkaTc6jaRrnLMlLfEz+ha+Ued
sQj2ckvTMPbIpNLk/NWmYOLizsWQ7e9HBUTyvKwGuYRvqnQVHWjQvrUziquq7ZFyzk9N9dSk+nAd
GAi1Vg0LPWdKPsyUjAAvi/kiwYtUYrKCQw62B1VnQXZoR3dEaqo71Bsa6aVXRhzAlsWU+rd6QMef
FUcrGAyq/lkURItXaMzGjVrAGhNtOQSG7YzLGgHTf9u6mYEESFN1W+GiV9iG/5AtC3AUTmlV19YE
15S2cHFGxjDXeVlEqVbu7MmaXLHJE0S7xtAoEAw1X0339sbU3yKj1Q6iyZYqFS7ZOGMX2hRr0SYW
muqrpIlgNopd/uiAmKdNzdcHi2ZDLcjvTkW+Fx8s2vxwcE2n1bx2qslYL19SdEaJnB8NEwDh0mQQ
Vr9YluQNQRjfinJdIAi+tooS3ciZ/x6jyt8PinYGRJ6eRsyqrmJhz7D+wVoZm3tbOvU5Jm6Q+RNZ
iiUkjb6G53V3SIzEuBLsN76O7SJzPRc+7kdh2+CiZTNp81M8hmajtLdf2zgkVZu6SPUVdb70h6Wh
HpfBc9zYD7PD6KCfK3JFVadfHSeRHozoGCwbWhT/sxiN+qMjanmY9HSZFqL3wf2Pwoz7fmMC5Sid
efSKE1lyYeJdEV0xvOsuZTF5X3fUXEYBtcatCxW5eSjqLLjpBMlualw8lX4wHsVuYsGQTHWxBSp3
YlPsq0BZ94yKynFxlGhDUZEiSUjOzOHGlSMHzjXNNecKl3s+aFr3Gfg1lJClXbWyHiep2PVjG+W/
2A0C5p7MfXgWezDyu8qRoh2jmfuvmKJ2JwWOeUUsal1xEKvWSmjjZTDO1lV0KC1wT7kkOSM2RQfA
FP1SpQwYcd6QIMeGLalkTVv1Ec/fpDdO931DYqeYmTXWNlWreGNPVEyAswxvJWoID3uWZK1ZkNFW
Vlv5G83RIIfDb7mBeo5uetugDdUS4gcj8VBbSzEVWrxMxIKxy4xbFm6e6jwy2igD7PAkzEL8hdTn
Ax7+Z23ZhK/3lrd4+eGt4VB/t1ir+JhDH8Qads0Z+etDu6iEuqWEUayJxSAKJZcFk1oKJ0Uj6Npu
66hkvMcY4EsxPYdfhVdLnbfMsLt+l9WZMEvLLHYRPtwXjJGROojtTKgeej170xfhUbcoaerlK+BN
hPLIFPojowLsBg2SoADc3YNYqFU7zhgc1Qt/4z+raur8iBIVBkaTg30U3X0/oxAVqzHYGZD/SUya
A3A+STsoe19XzJ6wIEngjMS2SQpRXMWvbmAvxyUqs4V9gt0BCjPkC/pamjQJiV33a+r0nz60iLSo
tiP2X56hPAX4Oh6Krn+3uKzHCDuwTavon+GkO+txqapNOE3hHHniZGvx996vtlgT/wFyWOFaD7hW
Ei5pR7lTvToJ9F2LUdvB1IpybzJJSKq4diW52w66+ZLyVxvGiEIfUYfMf5hbQKkZk9sA6WfJ8OIa
EfMiSsuXimtr+WeJtQxow7oCC8J7t1cODWSLoDJJdGklJL4kHU9/XBgkylw302lAKFrKSpIyn3g/
AbcqNH7oWSitNeNUDPV4aEJz+FpoejQefHW5ctn0mSlqdUDyWx2cvAI6LlZz2+mVtVgV1qtiTSwS
y6+odnKgYSy188Vix1JqFQIdBh3/641VOla+jzJAAItGdPkzxUL8wffNLtMgyyj4ZvqLhmleahTF
5SiE5lSstjMBrzyzJu/+nxH36X1TrDnKgL0VAl4e3gWcQBbaUvZ3XxidHm473TgmS+29uA/EIlo2
B1IcmzlqTqKp9A3MHQKb0YiwNeiFo4Ep9fx/+6J4TJWmxn1Uy9GALaqxr1WrU4d9AuQLkTzXdOFD
VDo2BmIhNuMICrESSb9rhpTDEWPI1p0bq8cVRYrHo2UXnoZNV1uMkxtkWOuG+FN7sl0xi1Flf0vs
56eTjs9KuYB1GY/gG1tgOIeUfiJ1vlazHt1ocs6KKnRhlJEoncvwZFILcw78bkW+vXGHKbtkCq+I
3KkMz4GyepSrdsUjoySFTmSxrLo9uIFlajvLN9T36m4ecBAybTxprbe2bvONThKGKvaux4ulCTZR
ixGlnrtSn5EfoUzQ44XLQyN+0FXFXE3KJK19qcUWplc3sP/B080vmp7u87IkfoclUdToH9VQ4Vk4
pRvwS9HaQOhXtN0pDGrZ5eWIMjksCq9BkBF2J8Cv1JPEpHQlmdRrEBNUQUu1AsoWbYZq8YhuNapw
CVGQnF7NpTrgb2w3XgmiorGJNfbj78biwti9g1UKx8+9cwqmJF5FGGz5eSzDNcWiNFIIV/cy4Fst
ho6PaWbV/459FNkylVSrcTbsrQ/rRirbXauGXAQ4dJFucqX1EK14M+jUxQyvjr2ELjGCZDzW/LR4
dS/PFkWBHWOZ+zzZatKEEFii3r8bpC0jinlF/vGTwXO4tif0+6VkJrCJKNOxZ8aeOtocGzwa5Zv8
4UHuTLvEvo0gkHZkPOUTxbS4Z9g4MMg5/+gSlS6a+S4AGGwHtozXVqfDnEL1FEq/Wx9vmXo8L3eQ
GpvtOQ3nXwadq7zhRVkxyZYs/1Ko3Y8qg46k8hNdKUOPWdM0kG8MLRxz5Fj3CIieiqTBAddEJ4aC
20sJJ2g6ovA5kdOV2S5IEVjL7qi2bz7vCw/Kq4svM/6gGSkcm88yKyeCCTH3K6pyJohexrmrpE0W
NP5tgrg+V/b3MsVVL5CDb1MvbVqbieCg9N4yAOxNLTxSK7cxnPCnBIfVLUa8iZVxfncqAhYEIBXp
l4VFIlwjLdprCpE8J5ZvEBfslTalnh/2z5NibzDCpXwkpBRL0mWyrcyQpORHUindZq7GzpvCtNxI
9mso5blrxJm/rtOc+EyfbwxTKk5zyAmHlshgpCgPwRi3oCmnfSd/Y+YfrpzJ6tdd/dQkWLXW+HUR
z1+bTvmhtD14FgBJtobpcdu/UpGrATuKwxUunpnLaFBZzfBXXQfDVLedxsyNrXBn6JLs9iC7zFh/
BSRW6RRJgvlKGR9VspfHuK/YEENlpdspWmDQN70FTv/ND6oaqFPxM57fZzUBvpaGPyjOzbxGfcFC
8aWnXpKsC7TU4eiATF1yG+3Y2R6xtnHqLEJmFAGbvvqb8A0IE/MjHoxLMZK0T52TrrJbpgxnTWb0
zzM9Xve4Drdlc/LnDgPZfNpiz2viLpuHu+k7ztnEq5+TvPtUOgzl5Xa66jEj/25ecL0FgUCs0Un0
6TyhcyCTHTXDgA0D7olVXXQAweJvPRfJrUtMgSVN2pcjg6xQV6pVu+Xay15qEfDHUuColZs6M/wb
3obtmtROvBor68UcM0/LOx4EEhjaNH3H4z71FIeEd1O3kds02Rv1oogcW+bQYxLhl0T1plljJLz4
xFIZPa4bKX0F5n8DnWa7zVtvQqCrogTd/bC3I/VnISU/s0j90VQaZoE1ZH6ZORQR7m0+dNPGzkgW
RAq17HZKHVE4Be8KUdAxA/Y3TMWTHFeXaglU5dOSiP2lNRbWCwNfOKRUtul1F+5dvR4lc5E7lw99
GLtRYRItWQp1q2DcFwovhYwaIRN4H6wXnppmsIqVfZ1FDxaFGG6ZFpcsKX5nmrWvKvNbEzHxGvVr
aKeZp8vpjkIV4kF+i1/L4KOrt4dDi5tZAKraq6hAX3daDJFn6BPPlHCjV6V2ciUjHz1fk37YkI1C
v6cQPdLWOqZSamuZ22msn7F5Iw2d6VuiAFtjJpIZ5i/5KG90XL03dmhSP0zNSmRwm0nFuyMX8aFf
BaG9MMQeey2ENp6+TnObevBnnsN6/lGM5ptaTLfeXKmZWW3MYDzPoDkTE/Jcg/+kYprnAoy1XTRw
BguVjJre7BPfp0zb3A6R5NkRXvcfU1R+OkH6bJbdaTSpaZSH17BNdw01OMnIPRG3zQYkG2ia/hQC
DqSgDTBanRpeUjIDl2pPq/l9QpU30l3VFANB3AlmHHxooAF4VwTG59SOn3hTZ66VSi+NDcimjdSP
Jkt+DOD0tGr8QF/2i7Jd6mK17dxH+07Pnidk5KtULh7LDnh5BIepT6io5no86ZiIbQvSANT8acSO
mnlLAhKYWrMPuu6GpxEegjbx8aG1fjV6A5qCNywe21i95zrIXwDKrqQPWF7KOdim9KS2+S0BzeMq
82CsdcfZjqaz/8gaAH3QhvbFaLTw9hOK5SfKI0J8NHFjP2KKUVzQDVPCZ4FNV/lFlj6RHaLCrfFD
ztpTIg/vHV+Kqd9bRBEGpM/01amlI0++J4rLSrfrLC59cFFwpi8MddvGw24s/E2za4Z803BZeEgw
8yd3OLrk9iLG/wMoYKu8RESpdi1+anKDsdjonJIC1menJeRT8s0Q8esdbP9XmmKhnFCflo/1m9m1
J9Vpr52drvBzuJVt8GlkzBuRkGHdMKQfFpp6+KRFvyI1g8uDjvXnzL1BRgBsfM6woVYGRjTj2tZk
Coy7rc48Y+8wWy6yC9ajNeOASCZWxc+lezNbgspzao8uHJ6HNB4bt7IgAso6BUdaFjwXZvqrbMfa
zdp08CqnwzES0WEdyvtedh4tjUHkFELOzoP+qDWMssvO/+xafndzp25MYN5W0581oneQUxIPxJ0p
pWRDKx+UKLVTIHffYBBS6BQQQtOIHda9xkW2uIxYnsw80JXM61TLQfBv224fD5mXPTUZjKg+keSN
qsFsaOroEQP41odtzwuOkeTN+SmPXXdSAJExGzN2tt8+S/oEdtPpPvUW0vgkRdS9dJ9142yCHqRo
E+FR7CSOlxIiqElwpBTGe7ks8eNhEFbp8aoKiAh0spwRsU522dzbe0wm36wIeA9v8K4vfyotY+Np
4OdZwNeJo5MuFTjMDTAUY26XKnpUePx4qJOoasK/Z46qUxAVvzEZDV1d6UgraS9+Y2NUkn9XINfZ
c41KQsERzI9s/DnzcxdUR5PBYtDml94haYi/CKirMwKiV8barzZJi5URLF4R6vhjMpgBJHY/XmyH
V405eYndLQ6DvM1NDKTiBo5q9ZaoFb+OYWXWs/xg9NnIYDxNXN1mDGam1G0E0e+eeHZ7NIqFkGWM
8N7G4cUohrWiGiMDK0wzIgu2g9ldpWEs95GUXLWAATmetLlq5FuNyFRVzQMD2rDfItLWGjPzCAi9
mGHwHb4V7NSEmr1QqfgFcNNIvwn6fYuKZO+b2ogzcEu28pKVYMxA3OtuSrXtbjaC2msgYjpDvIpn
41x3DrWp3S9DOmC1fIowZs0JQgN8pPYuKddIGa9xr+sbOa8+gCwcunyG+FwsiObPSse4enQUxPpF
+FLqFiMhaqBsggRuJQeMO4sIzCQl6Lm9pWjJwBrSGlaxibjHnFCFGN/iDgRkP0x4tpvqRtemZ1U2
T1XMLzDkCic6phJkJX8Zlt97aQtxOFuHirmNzPFzHg9UzrykVKS6+IJU60zhOmElfkGJQdnIzHzd
RKvUTksI3niTIPMttW0r6CHvanOUlI2J4ZHrGNKTXuibHsDt8pAqXDioSKEmCqi3C10O94+EB5uk
HUEHfvSh9l01pWnjqz2wZCSkEA2ZnqYpeDtGhIbD3V9IaAcYmGCbGKJfYYzfRiGMpET7rZlt7poj
4X4DahLPTUKIBnhBVb5FtqxClbO8BJdTV3K4SyxD/UbA5RceyuWxT8haqyTuJ6yKElV5BNiXeZTK
IKDUFE9OCmM5YB0RI/ZUlcS+nWx1Ay7t/9B1XkuOKtu6fiIi8OZWCHmVynVVdd8Q5RqfJN48/f6g
51699jxxbhQCpVCpBMnI8TttHA+O1rvUAan0sZprcE9p31Ktwo66PSsJZ1tZm5smlz/SXCBHsk8Y
Y27nkvp5aD1SfWlSbOw83g8kjuPaOd/ZUNil+TVp3qcs5nQLkU1ymnYPjhh+Os3wiZPoYZ4m39a1
X+WYWLglD1j0Ir4Ix9rCn2QQPjiIKs2nPnMeusZFlpEW197tAFAqFSDb+5laLYn2hfEcto+dqWLV
jYcoCWIk7qhOuB1jcc0t82JqNpdu1JLnBI5Rq85NsuroSzFs40S9J3Dkh96Tiul1YhfF02McWj1c
QOcBQIUAlzTEs3l+c71H11YgieiLF1/Rjn7bphTYFJjY10XbVC+3Ey62xJxv+roDb4j3ihRXkf/A
Ns8D7AwPnJN+LWMjGFONlVivMVRPRKDotuG7pybCsJOmH9wFssG9Ds6JcIKhUt+UPAdq6fR9OOK5
N4aE4eXYoFVO50d9+xlXUO8t40h90YicAmNwNhZVJauv4aZmRyppC9fhnJSqxPO1srf5GPIQck/x
Q7i5ojI033XTr8mJ32JwymnqCl/p8QZMPX06OtNraSZ5EOr73ASQFuhQ0aBGgU0OTGl2b5mIlg41
K/8w5Vfz7NrnhgBWUmt0WsmrU/YpItLJzn6MI3dvi1TvnRwoOXq7BSZsgIdjQqI9x8ND+UuGZGRk
sbxro3hnECSy86bxLDP9I1cQ7MYpzu+L31DVfsJI+gEgXu4UOCqbiis+8BSHtaHHpTQMzZ2Ydh4u
wNNEux0+V7UNswh3thJZYIUSIQfVShu0f3lILyRJvsowv6iOgql5KkkWCi2gp6Q5xBhsbCAtOZu6
1L8GA9up/IdmO2IfldovR1MOzjzSP/Fg8xjyqyyxOsWv+wu/mXcq6mFX6fHdjOUwzr5Z5pMGiwvB
fKtjIlzvR+6mXIoIDsU7lBio3/1v8i3vQo+I5YQ5SiPovOidF08bz1ONGQk+c2TJG/Wtr813wY+F
JcpDknn6Xlkil2M5XXJLxfU9Ed0uSVinqdT+Ug4vXKPQQCDVL9OhHdTRtOd9oOBdhPFtfCRW6Eem
6cqWBKz9C0LScDNUIeyhL298rVzjld72s1N0VJsQU60ZxhnR1UgnznnmsUxligoNCl6uTUi29Hqr
GnrNT9XWf1UaXKoCzgQN28eSf95GDMaDkme0DE3jrQe31KKh35L+s/ipeNEltsznaLYPWk6BbkaE
8jE7UQHgtMca1tXxbq06A6IxTsI0rO69OHqQ30y8IcjPgLJyjPuH3GSlZtfoadKBWBRTfYtrghom
vSQPanjGgDTfweG6T53+AqyA0E/J78w8arcsAi/D4tw6GU/aeyTcd6drXhqVEzOzXsi+eNJtsTUj
cgqJAMYFnCDZ6dTUXC3IumCIHxpDfeta60NxevrKMN0ag+y6VKUZk3L/d+bEQDHRH6vuLqvwAWcC
gAa3mDdrP8Nl8eoq0WXGqRBL7Uum2zONu+ZTVuOucpSXnEjijRMbgz+UFN6qBZsh5GyhiulE6SEV
N9WNZeanMmw/hImEIu5mTCmhP9Xdk5ObZ6OwG19XOmoqAf1exaB6TBVlay75vJ2nBUjBiaJPy8+4
iA8YV5zqJN6pmfUVuzV9qhoUkCRVohSTvT7Ju8wmULSu8qPsiUztVBnACn/PtAa6qE5Ct5UEaQbw
nLbw30KBcbAV8Cecu/jmJAKS8HARioa/k63FG0SP4WA8hi0SijD8PQvlWSdKaLTL+FnJfuGZKKxZ
95VIhY016HcT3mNbo9U+na496l7yVA4g6ygAv9pw+WfH+a9J618zga6atAXcr0q+czLcTdlwLVPo
eWH0TgnxTrBqvHHKfmfJ6VcnF12eyo1cKTwYgXOJ97gO247afOlUjntQvHhrTLRm1UQnAF6nmxD/
8iwSKbJGXIqcOKXSeizcwQRBV37O0XBRKyykPXHVmcJNx923Zen6xYDJnWiDZEjekrw2/d+VJT8t
I/8IpYRrqZcPBW6NrVMwudg1aUtWiz3eeRZDEJIfD8sJrbYmz+iMnnSlh5yO8heVxWEasCWMyQZN
U5WmXid6zkY457NpbFUwVTy4IrQgYvBVv53HlKTEJNvNkXNGQflum9WvfJ5vPT5fwGr2lSvk1c5w
a1O6rSdKOJhutNfr1HeGDsKxQlpUOt8hXjrhWjvvK8sILOwNuP9o5FHmvqtzdfWz2h/IdMBFHxr4
6HaYrPOlpOE9jg7NG4d+ysagouMsFlcjf+nMbEuA6n0dt29xDwS+nILzRMQUxBJ1F9mcKOgn7uY8
3NMRfwud9o7O7S3EKJ9VAjq0vNICUojOuVk8tbH+sxhtk4VeTFmLnsr1cHkyW26MInlaqQKRSlOG
5rE8sBp7IlT7TbbpJ6vfZ1Sg7RHbfDKV53CL7uXNkpdahj8pD+BjxJQoIY36iwKQU2uErXSTlQVu
oR9gGdHWSyeDkqGKyIdULqUjlTvWmq9jQW937pwdedliW1r2wJp+9HbFjBXNbObZQdRXUSoABBwg
cDPlk3XvZkILYSahexhnBd1kgWUlIVnR6EanPhlYNOKcALav+DK1iC2erP3UFNpJyUGwKpQIIBEO
CzU3VpFnaPtp8qoj8rhkU09kMI2aUTwqU4NpvJM1+3Xzzz5s6FOuyyYPtw4SDoz4pc69qiVs3ClK
sgyW9KfxzTUTzLgJsLCdcfIrbzqWDpJ0RE6/bPrImgn/1DE65cD32c0ahWpnhnT6MLFnafMy53Wz
76nQ64F7WF/TgEzaJ/KF37s2X5Rd3H1mZTiaWu/tnfC3Q2anP+XaOzwy7jUNdLdUNSNyjvOfSoeh
amlQ2tuD9h0Kl4uGCrsIww8jNTufFpG7xTbA9AxMnFXBd7KZltzqlAxLyRYr59iBwxc6n7Gnf/YN
9O2JSTjswiNOzBik07FqPf3VyzD9tnZyUq7V8nHJgsAYNvSpAed7z33BPw/bQ0GyxCz8fkovs2o/
FvImU7PfpPnwJCLQ59x1j7U0aWk6t0xHTe64X/VoYeIfVfeTlT+kC3TgKQVtw7E+m2o0+E1tcEV4
pMCjKjuRjyG2VVSNYPjtluJ64LI2jqI3CdSxWL0djCg2MZuA2aHaOBJojsQTNTMcHBqjOkgteavT
/m0slqDFMe33oVH8HpK5ubY4bUS0t1WLlbIRedxgJwN8wDACL1bfksm5etFvvTHAZGvy0FwWnDJx
BdNj+lQML6GR4C7kskaLIyPaILHejC1eDmM5+q6XsnZ2rGEDprpPE1V7zTxma7xjWd3SYhkL8qG0
5Gx2dF/s3rxjjf1sq8VrU7h5oNRmAtEiesNjBAm7q+9RM6k+RA+mwYV06BA7ROeQJlXnL23PoNcR
q+v8xvqCts4KwZBWlu0JMuVd+tkAC9uprv0+o+QvBlqVYQ+4goUKEncQ96EdWcMp5C65Inf9zLY1
FE39s5ZjCKgaWL70pYRWRcPKkl9ZWuH9IoZDPtFn1nLLO+rmsS3abjNFAFPNTPPJcbL3jiYfd5tS
2QhID01exsco7ZcCWv9pIXHZ0K2MsDsZ63u1KABWdOujXKCn8FdFh8XXMoXatb009CyhydanCGlg
RzHyENqclaKk2dmp6E76ux59nQ9HRQaesHBJn4A97CWxpqvo+CVzN4CXccLgjJDt6xiXCsq7zVhn
3UNFZvq2Id5oMeQ/05e/Rlbl5x19mxFHDW2grUktJY9pX+H4wR0hrszQr7pEvbaDuiuoKTeTg3I6
mUksN9WbJ01jb6pdtcMh8jhXqbOxMxHEOoEtc8TNIYrM5jzQb89cCO5pNr7YApKp2v4ANeP3FzPU
HzqyYdKkp7ykrc66FZ/a1CZ6pd/hxYCLRCWSS+uAn1Y1TXtpjAqiWPwgc68I5tbgZjw0b1j0BMJa
6s8SadzcH62MmTRPyhdhz8bB0UvYzGY5ncxmwYRq6DTEb8Dhc7KaujYnTxztRmDGnBbKYCLAbmgE
cqGxzLKtlyKvC9/RROhjuSLgcqJ6lalPZJvAAGq5JG/5yEdkE5ewkdeWb5rmkqdQXSwzfW1t/reh
1tqHNMkgMHHZI/N5qW2+cWXxkeiJ6MRENtMakIzt9q+WZ0EszooLVp/jOSofVFoonFFiE/KrBHHW
YPfd1Cz3+GxNTjuCRnpQZ6osB6wnsF1Z+mnUH0wW7sQLF0SsdqbYAxYbeMTsvP5axoS3oJV9V22z
fSz0MOjT6dUYUF32Tv+jCdF6QgOq94IgGqbo9jYmM4OU3yYpQbR1og9p2N3WcbtTBIZK49DTMUaJ
JtrmtvzCv5l/0ZTe92qnED7tooDpXWI3BMKESsKn1enQ6YSNdCRsCs5kK8RujQsJ1b+8mlPLdDMK
/YhRSTlTVlicc6bUvsbIelf13/04f2E9Q7gFRuFWdT83toozTkgfOnzHfIt3m7q9U3MUFECGuNc0
iEzoeyhDfzeAMduk+KRxHzSx8tOrTTfotJrAtSQrryB/TpDPLul4JpgOsJevalQ6rHMQ91Kxsq7d
Y+xj+nhiZFtu28fUCKeTHapgGyx9TAElx4nKcafgBQ8P+alVcnVXu/d4XFAYqtNLP2qHuVHpCo/1
j7YHEbGH1tcj0fjj4GkUivnMXx9d46b9mdtAZMZvvU/uXVb7LIK5K/b9CNWI5UA3AkDHnkLNfqjR
jd8i8kiUkjBrwp22Q6N81WX/04jI9crDa9bBrTS7r8GloS9TWvCwK59bmgLkvXn4/gqb5ofxow9Z
Hqa4NwQIdN6VRb0WO9N5dIguKNL0QTEl7vnWxCk3y3JTQkXZaj1rPmfxxG+k+FaN4aPtVSoWezho
zD37xXR7KPMPuBukV+J+Ct7Lylh36ke+UcpZFae0X6x8H2OBC9lwmynpoVAJdK5D475qvPRUNpzb
RrWN+CdvJulBDwQE1yrPCuJ2GO6kGxiwZ7fuaJK20b1PU3njDptSBRsbUyKfq0sBD0TupnQR7Las
OwhtgyA/y68UkRVLhfRJV73Qjytar3FpJTyjcZJHZXcTNspc5ZNe+/BLiQ6gryrWTuZd3wCzzaP4
dJzFm8VkaVQ3EOt6fhVNnfeRNze3ZHmw6L4VMGlP6y47r4gyovMgM5tv2ywRNOF4KKA/wsnVmUsJ
VncVDxf/up+2smIeDqX2nHZJynmgvjbYS2w1XXf8yDi4tm1tzdl7jZLYROVGT7tsiiGoQxYyxYAO
It3UY1kdq7F57h057/XUSIK+zu9GKGNgx6BzRp1Xey4ego3dLsNHeASrBYmjhGOORaWPTQXd4cCo
m+6ul+5jLviHijnfFFKr71qvlWR471xu+q7Ek6UF3sB17FaHE01+2oxtPH4MnYaLuAMsn3bai2HD
LJTNL1nh5IKii1KoCLzauRUgYls5m41P0RqESAd7IFY8c5agjeE7radtaPct8YWnrO7GHcbfMBfD
O2+OrpHNWoVl2S7TZewPSkY/RhtOGvkDFDnjN1Mu5lGOe68Z9UPVZbRh7Ogln8A/Te5LEQ7StTL9
HskPTkNDu0sso9+2ooh2Sk4yQqW5vx0LjmbRvoxtH25MbJB9Z1J9p5mYn435yxzdQ20Qk53+dmxO
0LnIP6sRba3qtNR+CiFGYorOgyF/1BlkipaTS2+e0XGcvRqGTxTGQZjUuHh0+sbxzM9FcUIhjjtJ
4+mGH+rORYd5nYO/BH1kHz0oPyeEij+0JWY8kgpoe8k/wDG/mhyxJTqikubrbgxdTG3S/Nmzwal1
h4wivEBOdjndegP0wDLDn/E9DBRmFT8c5qDToe739XXqsnwPLeM49eGNuBCkL/QiMm2EquNwzGia
XgthfdfzeDXN7kaVim1xfM5CRnB2KhCCml1mdpzdS3UGjnKz09iknG0KOifGobLaozaSg16MT8o0
a9cOLpAOD3hXJoeipsRtPeNbz4xuI+zmVSnbmT5Xxs2A/5uOMrOC9FS78bkFS6Pn9q6bbXvRCItN
Y3faKW3rbZu59D0z5mxJHnKcGfyIub6s99gqHeFMcivPVB19v/yV28SJhaNB4rTyHVnde2ZmH20d
z5z9+n6o+F3MhPBC8tZ39tz8igyakGm6yOlTEDSDjCe9dCPfxKKMDgOIrcW/ua/7HcQnZthT2qY/
+P0fnY9a1t42ol9Am5amf+OpG2VgWWVF32MzPja68y3z9tWdmidQiNDXUwWffIfgLA9HqSpkOWBq
C3sHHFUhNdg2oWQTeeBuumKuWPKroM5OaJwxSvvQwsH1KwFPbEGzRIs8n5VaviV259iPNuYPp8mY
9g5XkIjKfcHEHdrKm9ElvzE3E3Seq3FfqtDakL/H9bdwmldypuhGi/JWmTst5M7JnI67sncozB73
Y/GhZy7c9DHo3ARKnWpKchnQncolfkaZINiF2pejfwNoukE8e9cRStpWaFgjQL1OKhVOrxefRmvW
NmkSX2WpkFppFBcbtVomqmLfTpYaQJuzqC4GvxP2XhvGCLcxWRHBUj3qHBiHNS7/zDzVLEojFJ2k
O8YIr72qZYbfTzL9jstqMZ1qj4ZQ+N6kcpo2XRzKWxZhSwbaNLxoc+yd6Wz4Y0P2uGslWjA64jmW
9b3REQSBTTV/RrIdCriuLt1y9N7W1c5YClXA5X4yqQRXGdkFT70H6N+Y/o0SxGoExBgJd4I5ta9a
RQaDvLWzqp1F0e8GoUTbKqMok82hFBp1Kz3hRCT8eqMI3Hi+JgUTUBhXIlBle4pcgtsjldgFGEea
pzSBlyvIlfu3fKyDum8oAdroXtEo+gdRfkUAelVKGKUXKclWmfR3u61uptoeCi+fglaj3s3bzKYf
ZCAWynFkCYf7NjI+pHmODGZNcgId4LDfHhyH0rSQuffeNxkp7zS/zMp9AUHZj8TAoWk5GyxK44gy
Yoz0G4KVWzyot2ToYHtoRxnlxU6jPWAX9v2oewuVh3JUVgQpTnBdZa2/NmPyDMOSchQfKqvtEWoI
+07MxlNopI8mc8rOdbp9Vs97T2qnkDs5YlG/KwHIiKYM0pRuJImdaVJv9Go0ttAo2XIjih0JL6Yp
6Jqj5U7KeD/12s5pW6oSmo0emQUbqeQXc6y/wrT/yhqwinTeaNVjXnUdFw2Sv7B802P7Kxmt764v
8evXt4aayz3m9+BlE8YKFat2O/6gJQtgL0VN80y5GeX8HFvOS+qMB1U3jlVMqaq0+gX7HeQeJhyd
jhui1bjd5vJbM5WgUiU3DKwhes/cWRV3WHX4qAW2gdmHaZjksGVHmroPtkMnLm/L1zn0tvU0m/u4
1X545LBWlfcz7hZGfBJflAEiBUQ7UiCK8WIV5J6WOg3uwv2h4uLWheUNw6Me5lX/VPX0YtoIMWzp
2FeEYwTahfKxQMiw8ebpIjpvm8wWKUoMATG5GPikALO6O8utHw2reK8bssoU1cFrH0Ka2j97Ju1l
w0NWYLlPQ6tRsFlbplwQaDwSoOGaPzICOpGbYC9mGfW7ULutAku1IjV0TPSbrTlkhuIbmNJz72R4
WG554AKvs8isjRkLtOlIfcLKeqiM5s6qR9cHa2TZTWjdRqmM+7yzm0DA6RlcmI9je9Y70OAIOKVW
PnFyIOqR3upmqHGQhJeqO/y0A3h5nmusS50jLXjmxkST3Nfmfad1L4VKCwxXpEWRvlcQdjeeTVFC
oTigVllgQPykEmwn1GiiOUD1Gza/KlfbdbV56RwHPxRJMmTGnI2hhVPS0Oza6yDN9qqVSXelATED
6w3KAfrIsGkUOR6LxpSPqalkjyyrl+frjrJB/4hPEbdNO8QLMowjza8ttdn/8zIDlbEPiDWsbusu
6ADgEJb58+9B0iFKmcfdMbDmRj7Sh6keoYs9SRXzjnWXQbzrXeWphz8DllE5AaY7/tp4+/dANNJR
6Q+6clzHQbYeH8aK+PrlqOsD2pJDjKAS2Jq/bN3X2E3rw7CzsHH533154voapj63dQTeXRNsl5SG
tpUNN3Ps/3lgbffgmmI4/Wu/SW2Alc4AoPW/47XKxsXCvICT6nd/d+dEq91FMIzWg67783Iieiq2
7lmL7KRehfcpmZ7PVQhxqpRDe1o3ba/Mlgy4OUjGtHv26ig/6xW9RBENHXeO1n0gA8HPkd+0vnDG
66Ay+a5vnWqv8SPIesd1M829dI+wwdz+OXAUDheyCmmaLR9b57jOZdqfoetHuZ58BXUxr+snDQmR
jXPoRjQkGD50VXFgOa3462aC8vQ6ePqPolL4O1T1ZlRa87QeR+OdtDLq6rIeyBKQ+irhhbv11Ta1
/AlOL6qavHxYH6y8qndZzaWFVVYc+51d4nUxFI2/vgyjuXzgA5NDTQYzs/gypkjmGNYVoNbf42TN
NLIeEHuaFPqubY3kRos93pXDmN8DwS/MASkfsKhztmWU9I8ZlprbBleFp6mubD9EffNM7VX70WDn
Ly3dN647a3iNZ/zsnNxy3sRoiU2udOUvs5bfhMoil6zFq9unxecoBbLB1PgSM0T23C1/tyMVRQGm
AsJR+r0qmThm9T4cqWg29YVuFZTcAhca006hHxBNTLnTM3ou9zFYyDdAxNlo5+orr50HB4b/RzKk
P10R1+8qawKqt8b7qYPdbrI0n3aJjIhG8bTqgTB5fDVzhyloCVxe90WZRFI5KxQ/fVU9rC9okeYw
SYQyWDfXF+qE5lAa5QrlDof6M05GY2BDMduum+1ygNLR3aAfXRz1/vMZZD2X0KfB0ayhKmN/rh11
pxgaLsTLmPX4Hpjgfqys/s+fur4gmrDbiwZMax2yHn9UVHj+fQzeX1bw2VCkH+Y+Iy4SCPRGWlBx
6CorJRJUxlcuMyVolTF9wsQg8WvNan8VuXKnW3KIwIgfZjeMf1eF9Q7B23sdbN0lArlFNjs4OV0V
rzorojTOjj64OxavPdd/oYOLG/3bEPZvVomVS2wFqAf4geZsfhCOtH+Otl76UTTMj56WlDvPLrDb
KZr+BLvf3ZPaHN6INW22RpWpLzAKUwyT4vtKzR7FrOt3hiwwWjDsAWgCLLDL4uqOEwegKCqzu4yl
097Aa+GaZWa+7ypcUnIBwFVkw3TNLKPdGwJWgTAB/ztTK65aN+l7nG2iq+bp9p4LxblkGUKAkgmX
q+wkIJ3sJdL+g2Gl8QPVCCWd5tifUX7CV8L+almHb5o2mh7XoYk1K3Rl/nfo2Df/Gmogc35Uyfje
963F7NtlT7Cn0gvZZ/shxNsUt2XaGes+Gp77vpJDHAzEhW5lrYL6hcNDoTckK6fhHOjJPDysD8TL
Or6BncRu3dSWcVqPEjcypLWXTG0Ed6f0snH1iY56Uo1/3henNJVdPaxPgOBfM2l+GFXR6Yfrf99K
D9sbdEqsBt1DSYoKHMsBMTC6hAcDV+EtpJ0xWPcNpRs+UN3D0cdxE0yIces+ZzC2w4Q907o1xGFx
h0XZYd1aD4Q+zTukpOdBZ+YY64NlWiHBzVxDf/fB56yBcm392P1nHPjHVsfa7rbukp4rsHSrD2VN
hPqY5+1W1QfYFTRQ2p2Smvx2xEHGAWpE9JjKnNHL0pubw20BIsCyk95k5v/ZbqoaAz76uH9GrpsY
59NqWh7+HmJ9obSi9mYDqeM57WIDMzQ3LZzUw9q4F0rOH8GJ+f/ZGVm2elA0WvzrG9eB68P6AjpU
4ODlzfMsoY9nnn2MlgVoFdfGXU//5xYVFbQWXAN/0TVsAHms8l6XGFVYM3qcsgNwNBzxLfTSe0gi
hDdeRT993V843hN2H+qTt5S7VYUsRok7xovyXEpcoayJtOlwElWw7u9iVkRDJ19BcRzMiUbiVVOg
y8IiclaLB+XcOJxNm/VpO5FcKsYeK3NLOa+76jTj1XX7z9N179/Xew/hWl4ov/+1f9381z5Ld7Vj
UWXB4NJDJfdqOsf69M+DqjYPScd3nU344kXsWG9aivhAlZn8BWj3ZZnSflcc8dJqWns0bcPcu1oa
B15h4PqBB/yLWWrAZyg8hO4yn0Yavkx1nrySeEmoMRMmrAwlaIzp7OKyFU6psYUVzvwnxrupqorv
SWLq2TX6W2Q1KgzS0mXFPiin4fWgaz22oirQ/UYdjOgQFoKldYu0y9WLd+lpP8knVx4xzC7PQsdm
MHFmCAljt6sKmb/2KiDapOTaTkHC9csOfQ5QBN1rX0fypFV1vlMRiB3LLipe3Gk60owU79pglKie
wvBcxH36GJrR7/XjZt3lF6zG8uaURX8XRqAM4/KG5e+AQQmmlcINFHZk7rGT/EixJL2uD4YYu2tl
dtBrLReLA4VVegVB8mroiTlu1jFoOZen0LTRwJnnfzb/c4h1eCHla1Hk5eHvoXMDWrCp9G3QVUgD
xnE+4tvi3a1bIkOA5vTY3q+baQ2LBXrqcXCbOwdAsD02dEBgh6mJX1ZK/Tr14KqpMKufzgxunYx5
817mxSs0j+GTiOZrRz363fQ2kiwRkWBfzpvSRSawUVjIL+1oL0LfUowwZNzIXOT2BTrxFp3yYi5X
OhUOc7omNwnR0vt18+8LWa4U5CDDs+xpd9+SF6UnRtzAkPri2nHl7RoJxXcY7eYYG91p3Vof1iHW
Mm7drBZ1kTlE9Mta5yEZVeUoXHRdBSp1Vuk9Jgo64qttsry8jqmVUPXznJ5obVmM4bb6yZJeOf15
i67lfq1H1u3PYH6nO41kCau2nAcEQxzkP5/x5/1DWNScWXxGA6XgPMp22PktPOzHKCvEY7gsORK1
hqvzn31u07XbjBYY1B0s4VCu6Pe16rqXSk/rC1qWV9bE1rOKrAq/MfteNg6Wsil8cocT8bK+aOFq
v4UHIg+qhCfY9obcCwe+a94a0Y8kLJ1A9pgj6OmIjgp5J+E5PVK3sbCf5xyWjVdGyvcOfC38Fj0l
qVG31nPBsQIIstlltIx4K9McARFMgSe6mcHIse4Ny7Ce5jqkcerorDAR2bE2x9TdMNt0s77qGCCd
U+uEF+B5DEaTJL+TjV3fOTDWgNDr5KNyilMtUuulNqSDpiLCDmQuklep0EBYBjj/951gqQ1NdTf+
gC/y5502M5Yvp0a/B1ui4+5U+fOQo1DCwDN5SMMQ3yitLYFIcmc/TLZ+TrlHQIcpOhDttLwwv7X7
qVCdO5P/T+BkmfFQ5sTfJariPI+LZRF+vJuqMt1904XztCmWDIbOmbQrUGdO4xLXrWWXgMF/lcvD
n3FtbZZkWyj/vGN9pZ0mEpIHMySCEHE7GHcAI7F7tI0ufpI2nhUJRm/Burk+MMB07O6Ryn5RAWE8
9HfAuo8Bmkk7kA7IcAy9ziSZto/Otsjr6xAPRZAVefuiJ+nn+lNrxu/EGuKvlHOVZvpE0MXyHher
orO5vCd36CnUqdm8zMYCHwzhtyn+vEd4ubbR3eKf91Q2vJQsF2ckVd5ZayfvDOQJvjXoABJVKqJd
xr2hJg2bl8T60r+fUgQbW6VLdvlYFR0hBSY6PlJ1Nw3fHpdnctSnCBOGjaW6PIplx9+HNk8IAIb1
+jwjpA26kcT1JhmNSyn0LEisVHlFJH8bOAu/rKS/N5vBeEW3IIDFm/9naFh0t7V0NePxXnrJP0P/
dVRzVslYL6uMNuK7XgvjhxrW8jnq/2sj6d+13tb/vKJ5//XKv98jPTnsmzqEhDJXPcnijTpyj0Xx
DyCqmsH6NNMwBEiWB+mlOEy6NxXfrnOdLeu19anAg1YhU/X/7l23cYavT7NBy9qblJOwojOSEXOf
AxWfQOWV07of4TvN03WnVowuvsjLaEA/T2zWUZ2tddZhHdCse9en60PlWmBlTpduJM4Z/4xfX5m0
6Ffn1fF5Yp6/j7g0DvlIY04rKnEfCk3cr8+oQl9awNTT3/1jGGkH1wC4X9/6f8fCNv1nbIt37waP
gw7bYTe6rg8WRp+cR4UZOFWBd0nbof1en/4d00zAHf8es75sqxZmLT3BMgk0w+hZwfz9LESr0p9e
nuoKjK/12frQRNy7oCfFm7/7et2dquvf7cyes11a4GO2vhmJI05N/zoO7UpAmqaxma5cMLL/OgaF
k+OLaVTh10i0Wtj19V5yj5GBuI/UWNxX+eSgEQ+NrTfpxX+/cGh7DPz+7pWG4WxBWo3t+sb1AWtl
cd8c6mXkuqMZ4IfZlBx7dBoFSTOvM3DjlTCEarNuImUq942B09K6+T/Mncly48i2ZX8lLceFfA44
2rJ374A9JYoS1SsnMIVCgb7v8fW1nIrMaG5avKpZTRQBEgBB0OF+3M/ZaxsmklENrebhvBnZ0YoB
0rgvPcO4STLz/vzyEMFubU085OIpn54anVQvUwhnf35Xs8Q1TprzCaNs867J549Te6nZXQ5xV8JT
4iAyHtMarhDzUXVZegpNsLA0eRzwVXoyfJxJ/vNqTXW1hGHhhkzS+PTtas+nTLjarAHQXKHS355J
6BnDxaYtAuqiFSz9g46ueOrfNqsmRInmUUJzfvf8xjym9Ozn7VTkL6me5rvz1pRVl3SVSHxSfe3F
xLrIAqPoBrbbuGpYz16PjTNRyhRmSx9QwbEgFMI6ybdIP9Tgs857fxzoyJDa6cpVvh7RjaU10Q31
ZgFTi+GU4H9xACB/2Wmj+yQMPn7yRlRHnndT9clDo17OPXQ2dUI6ve0S92lsZbxkIT46nN9t7RhP
jCl5DHSqp1sTi51x0NynGtHYJq/jcXM+yjAGliO7OD56Wuo9zvHh/JGu1osDpFcygOqj/DgmkVvn
2va8OSXTy4zvLAyrprxvAn99/kivJTemzzhfd31qPJqoxpLIvWpTScZDCMTFGFld4ZTtXA2VRe4l
1m2fulDzbppSE9zQ32+PGjUM3w6Z53miEwWxbzG0SgvVSdjfBWHX32G0xNJhSnGoH7AJ8gYDmWF6
/baH3vkPQyzTq/P+uJ40W9kjtDxv1uqEKourznU+ZqgzawlTxNt60tq23VRfjzl6ewIASu1rjadV
AMnspB18Dk9d2Bef8XDKqBMMlNeAidp2bl2E/kP8YNnNJ09q+efENyh/satnaVjVuoVMeGA10r4q
Z73CA8lz/oy1anXetXLJ8xmDcG/nFG+4SUSMJFY93M6l1y/On2cjUkx7u3r1S0oVtWokGNMS67JB
VLkuItt9onDg6rxrGxsvvSvQIBq2zkWxonP+DoU/VEuHedRf3yFhDvXxHYqMmOr8HWpUQw9RXn2i
fLff+FViblKRzDuKA7KVAdjj4bzZ10m+MkJhPJht8/Xd2Qvkd5siMaodSaNsg9qZPInU4keBT/pK
TKI+Ugw/7Cs9aXZgk+GIalG6cuDmPU9T/0QJtPnFbS6bVJvf24puAgh5jKCco2fPr48N65lFB3Bh
kPnrkFXhFl5WBv4uHcoDK3NYRqn//bTZAXnGZthsl8wD2Luqhgl1BDbQfpvZx1SXa3/UogNpI3eZ
su66Pr9euQa1QAid84O0inXRDlhGBB1HSC/C+MUb3Y8TDHvpmLhq6cpez3HEwTSpBVVbVRxQxVPU
08ebfR3q67ruIRKoN867nN/1eqO4JIEART8mQQUJbJPWgXVlsr55Zas/580wHezLGXPJ89b59fMe
ekb+iKSPA5k6j5G+q2OHAo+j0Mo2Ia43yzOAHaXrQwno/y4KKJhsdOosziB0Z24ebM9N7kinhx+v
l6mz7HSj+RPaBmrz/jO0ccYwyl9OQWn6uwB00NYN0/wuGUhytJroP8tBLAFAd68CatMKjKN+BJ2K
A1qXRpux0prHWugPQZ0MIHUwyppy78mK8VCJdSc5dGU14AEiJ6j9U3DDHAMxdh6ckJUPB2m09slS
f0yDukWrOE1xZCuiWHdFCeYl+j9qLWszqffGTFjxbf+uaaKNaJmynV87H9aHVOFPUZdtz5vnN0RU
v4Otty6+7eZQSeU0RXaNeNM+pZXfXLu9tvy2A2QZQrN4evt2mkY61badEfWdDzq/0XXRuErS0Edy
wYnOr+ltPmJ2HWX782Zf+PYmj0qqIQTeOF5gPblM6S4HjyKA82YzTeEaUo3YnTedpHhoSXfdIKby
71Cob5q2s57KKUDA5t3qY2xekboAwR+IL5RhiW1cl0xpzq+d/0RR3hzQXCFbZl8xF3Ljz3W5b/v8
hVpgpOeeb6x04ca3w5RbN6bxqWNtAeEMdhV7MGZIXtWbRV0kt8KMxEqQHVqfX/t4wy9f5GTol+ct
UIrWjZd/Ou9+fiWydLEnaP3+PHFaCKoiWm1dO32PkLRtXgI0VB/nYHJBuXY1vyB+cZe1R2Y6JvWv
qw4ogvd6923L9z+2zn3VCOXi23v9D1t/H3fu5P7e83wcOafhzhjIVasO8O89Pz5PvaeAO/9wnDcG
VD8Gwz4YpuQKZWNyZSX+bZdN/Q4cS3L17fXz/z5eq0YSZgOVDez+7eW8pqdfnLebuX9LAwrz8We4
8jOruDr/7/ynqSaYKkbaYSD21xu+LqLxu23TiXaFCLKLeMCH8uM0387QN9q01mPF7lPnP/85n4ug
oF/8/tt//fu/38b/HbwXN0U6BUX+G2rFmwKeVvOv323999/Kj5f3n//1u0N1o2d7pmtIIRCRWrrN
+2+vt1EesLf+v3LRhn48lt6biA3L/nP0R/QKaurVr+qqFQ8Wdd0PEwI0/n+erLEu5o3Xhp2gFKf0
4sVXIXOowuhMBdTIzO49lv4uknOsnRt9zwBDee15l/MfN6vcZV5T71sttGjwCFQwCUg3QZyYx3q2
5MefbNaPJl3rBblh7jW0JPNIVX651fSgW3zb7/wGOTcMNIsIZHIZsShq5bsqd4crK8/Gq/P/5N//
U3tATskJ46g7DZmaXPmGvm+jrjiVEaW0vjl9t+XlYm+F3rT59Z23vJ/vvGNK2zZdz5KuY0jX/fHO
R9ZEHV8QOZ9rbFyvbCMrjkMn0iPuFur/qLcb8hvqlWptTTiTUbYxgg5Rf76+HNce2MCq8a80kpur
zBQWwJuxOXmRU4NQ4LXRty3KSUUfour7a7vs6rcqrTvcZ8LHinL964hs+KMwHtOk7R4koqnbhFru
86tu18ZXuo/E8LyZ6iRVRqkBz1fHWGgP1kHa1Ij3O+uRWot0OTt5enl+Ny+S784/lt+dX5NiP3Q1
Qktfx/XU91tgHU1/xerzr2+0J//jRtu6oJ07pqsj+TLNH2905+YuAWuQv7MiMsCL4f6d73CQedxU
C5QFwj5oeed7/O3toQCL2uT5xcd+YdOhFIYjehGac31gWQc9bEKDy+ypwzRTvdi7qn74/F/fN9V/
HePrXqVlv/cVcVcVlN4eZpVc9247v7btYmpYD58xiNmIzOj2XWa695av35zfz5jlsGJulCg5fftY
gzdeNr07v/pNcj+yxnxPH/DTCVPKD26FJyk0XI4p3NLZGm96xwkP3VBenbeABE43X1/vb/B5hsDX
l7m/6CXkR8pc5Mo3v+3Coa2ZfxxqaGa9molPdkVMlUcIOgSEfTTeCr+6n0Zdx+CtZy3JbdV3CbRn
x1lPnSVeBPT/HcVC9semPUXHHA3rnXQxCYoKK8MwlaP/6azq8FrCQjg3jf/6oftrzt3hW1FOdRSE
7U+b/96+F8fX7L35b3XU33v9+8dNDvp60tVr+/rDxjpvo3Y6de/1dPvedGn7V++r9vy/ffO39/NZ
7qfy/V+/vxUd2UzOBl4l//3rW6q3Nkz6iL97d3X+r2+qL/Cv3+/a3x6j/I1T/faaf/6tDd9/21LJ
+fo5yt+b/zjP+2vT/ut3zdb/IBwXrrrvlpCeYAAY3v96y7SFtISgnzJ04fHg5JDMQgYG+Yd0ycp6
NqorqWqhf/+tQXSj3jL+AELKmWzX1XUON37/6458HY8+foF/Hp+Mn55ey/IME0Wqbnu2qpOW9k9P
b+QNlKioxY6izw6RDmqjtLcJjUVMNrav9HqTt+89fz0Y/Ur921pLF/mYp5nbunP3rN6j/mUllURJ
FvIv5WTqUKe2trKRJ9HbW2MAZ8BSSl24pElu1WEGITyBGeXX1kkdMs/GOveZJFKil9gWpmgs0w9G
tDPqGyRahwgpoEhYjRmtUw6Wi6JWsukZZQvFgUl34U87dRWxzFaUvyPPYqJvbWMMEA2EPeoiB285
GtnOaYtD1WQHdX3uHH/CUeKYd+ajVV1QrLX3BMWzxAGrtlEaZns/zNCHmno3gQ7DUo7CSXBBkvOS
N1ogRj55+BQzCZIn9YGaMFCC5AejSD6FjXEyPWtL/dSQUHjWUV445IfRC7cB51AnxCxtHzrtSl1U
nueUcufgn5EWSzgtXI26oQAwUDeY29ysn0fHBMqWHSZE5aZtbW0rOZSW3Jb8dhBJF2OaY9bn3sda
fNCzYFe0q8mXpyqw9hE2GnbTrexAnlI+HTEBzpbwO9VPpJJlzXCkLHAa0wOpwCONcl/ihYzB9EHn
t8KSFHlXvSQjvXdsecxN7rBu79X7eWpuA8oMZHUZUcRXutrW6OUJWPhRTPJEITe+sPrJ7qEXUqNm
ZShS7H3RcEEdikiTs7vKn8E8qn89KY9R/KDbGRzaa5WndeN+Z/jvrmvjWc1OnXLjCJ916oOL0qIF
8mv2NjWb2bLCCizQNxbCJyMlBZX016N5HGx/HU8+gr93dUCuya0RbsMECh+/z6SbR50WKuqPr5Lr
2aHXFJ2UZBRfXR1tNtmqQi5f0gLSwtyq1/UQJ9sy/VTN4RfqUldzo6+zydoH5KMdrjUaoy/wERGc
Ui5Daz5/uaRgFHP2Ez+8uifqHKq1RSP52dk+qssjV7qiFHEt0LcOTG4MZy+5derZU89n3w0r1fI7
trHEYSDgVMK7lzyr6l4i4F23g9wGdQ6sJjlgG72icHLN+oHSdm+dOTmop88unOPUQfwp3aN6OCla
PWS9tVdfTV1CobloAy3c2+TJnmwiNnev8dDPL8wr7gJxG4lb9XnqnKpvIE+/H/hagae9Tmjg1Wfo
cInBPuWUcRYI97gxOGXyWLcfA80P48z3YbahwuhvYfa5FzOR4OiSqZQUjmf8FIPUkox6kCUrygIO
mT7tZlmv1U2OtOiTunLKT/DRqOF2NfZePZlV0VJHiqsVvQTckAaHK/KQ67Kpny1ap0l5kc+3pUIt
OXijPLoEd+pX+m4E+doff3/h9OO/vG4VW303PSjLHhVvwnUbafWsHk+W65fRqL3++mNc558+x5SU
n3mOAZvnp/szkFNEoZAnLMcZJ4wqIwfUGb1xgpR+ivatjvVaVOAx4K/V76/uWMYTDq11W9AL2L52
X7bWsc3J4rfmKYnl8boqM2pBtXXJtE2bc4ybUAJ5UMbCzYCHppkED30hl4Ho7+C2PQ9o5ucuPcxp
95xm/r3aXXWwc+7sVTttLf/VxStKPV6sAz4bGu3UDj5VsD4Tb0/C/rKN62djwMp1RtTbO/eIo3N+
1I/HSF23O8Sf7NQ5qjbZevM+LjbqqfMTjCyX02Dcqb4oMYpn1V+wAHYQQ/AuamtFBuSguju9IpFM
l2M0dIliTD7VTvhpDM1TqWs3lbkF73QUXHCUs4BBcd//8DP9D7/ST62hwMnmoxWrW6vuz6iBfqWX
rXim4fMcQ9Pa//oj/+nBsWjkDnMX2yJQ+bEBmi6y47xwkAPS2NVwE4T81PRyVamtf/1R5j9+lqcL
WwcVYIDq+vGz6risZQN6fVXQw6qB/K8YIUgYbBjuVFNTQ5savlVXkwz+KkBtKG/V1alBUg2YhnSO
pMxBgponNQyN1bqggaj7oy68iREAcL9iHtZQ8KUYhiqaqbqP5zGBenSXp8Arj45gipbJkxrQBl4+
d6eFd2/4dLc04Yjh1Gc0//V90H+cMH10VoDTeBRdwj7XED/eB11oAfYORNtNs2EF4VUkfGWfB4mR
POoBbwTvZPm26mI1RGwBQcNEQ/j1VfxDj2DzW0jT1F1HuD//GBqdXOWNdrya+HScJAjS7tWgDwpl
zXzp1x9m/edXpo3ZpsWsSLU0U03Wv+vnkjA1Q8fnKwMc2HqZw9qqBT2+PHrFNWWsaxV05g4lWZZJ
7RfdMYNVWtJJENN1kb7KihUx7B5/g+OcucfGSK81TaJRDj+p37lMrRNTQ6ZN+cKk/iTOm2cn9VYG
VEWecj12j6pTT8W4lHD3VBejOn0VF/l68zyK9MAs+ZDS/i2GRU/Io2ouMGdRCtmob+XGhQidtPpe
szR4WVDTReAef32XjH+8SzQKSxosGglDLSZ9d5eKAWC6BYDv/ABYQCvTOFtQH08Z91FFDR4ACUNF
DLTVyLf2GBF+Kvv6mRQTmF3t4DC2VQTXHwEajrx8nwax+/l3bcvnX1/uPz3Orsm1So8FfNv9aeag
y66SLMXGq5YnTvVWKnZUAY0kMv31R+k/LqN9PDIuUx5aEc3VED99ViIFakWBX7FBHYyaN/g1q887
uJmrYiAtSSc/EDOrMWAC+/jrT3fUA/lzdOFZrsN8y3T4fX5uvXofA4am45onhoWMuhE1wACh3Kt/
a2kvhya/S912LQdtRdLpACrzWfVXauJBQdRB9WwqNFGBlopA1KSqM+VuROKqerygs48Ogx8ONocw
TQ5Dbp5UCCJH56gGOOhpe+o6cFMytypMUJ8xAx5DzHIIbVXZQDMYQ8kycbHF65HL8i1Cyli7V3G1
ihU93bkvDTp2wmRklXvK3Z4pHt9QHKdGvHATatV9g5+p+iw14ZCFv1ZPhsKqafHN1B213rxI6ahU
rzTyY//6NuvqR/zpNlOvpzMddVzX/Y8Vu0TLtZa+gU6CiN7QY/L7aPfmZJ3gc037UpepIoWaYsam
JfhlvCYAVf3Fr6/kHx5EkythOct1aKxgTH98EM3Kj4Sj0zmi5sgWmI6n7TWcjQsvnNZxs/MN+6hi
SNVpqwtSF5f4zEKYzqihp2aKZsUsttKLqbBacpUqHEZ/dUCG9j/cNzVE/3jbbMl44JiMrOdF5h8v
FrzQmLrBFBO/MiEJ6ueo9qi28u+r2NqfZwJasDnfoK9rMDcfZ/9pJeenzX/v1rfrH1dxflwI+vdT
lETl++fo9Zd7Xd1t7n/eQV3H30tF/3+sDenyl2tDh9ei+X4J6Lz7xxIQa6N/2J4jeIlxD2IQI/HH
CpAuxB8MiMKyHIOR0bHpYb8uABms8rAu5KkOz7VNnFq/LQDJPxi3he5BA+BAxzL/XxaAbFbCf2g/
zEQ9GxcCh2ZOCb6jmz+FIy7F5TKgTH0PueW98cwbJ3X3FD+76xhvct8KlPOBj/TJdTYAVkhl1RYl
5TNIgHlepE0hF3YBK9Qvl+D7rso2Ayg8BeTPWorQ9LzAdEKIfaWq9r2uzRjVFKJyQtmpi8eprKCL
gqPte7AyaPARNpU7O4aVjOxyuktwVd8D3gv3WFj4m2S0YNxEmAEKSp2zSWGkYIlcYHNLXR/K8ZWd
uB5Qz88ZY0NeVQ8trhVLIw0Ak1iYGjSywZY22ZROn126sGcSTREUDFBNGD4QbE4l2CQslJY9ClJU
qGhUs34p0CqgHEJomKCGxoSgX8eF1hxbqUitrEB5Y3U726WxY4V/P9UTIByvB7eaku9tEQAl6VPZ
Uf/gNU/NBKu9p5ge9GmMGeJwYbTKmhaofzjYL4VE2Fi1xrWInHcE1lAyLWtlTTE+3OSXuYiddMHG
yi4FrphmJj5ww/3UKuSMV2ONUlNnGicaZWw+aIp4gMnuKuRPfqsb5YSEZEBgadenmHUVvWsKPIZh
ioo0WRErtIUPpqWBxNn5/Z/cnHjdFHpP+NW3OwrK14V2hzYmXbkBjo8mfAwPrdnadHtCtFA+dCHV
L9WIamfeZmmpXxL4MU6rzty/1AAZYSuyA6HESri0kXVPwGgGPKSDfNck3bjzSNktfASjK+FPtxQy
WzXQproDyIr8a+/0MQwPgDbwSygQpcC6Z1Xi1GBpsCwyDFAcmW9Zb0eGpWvJSq+dVe1C/LKS/tQe
hkgaK0wKMC8wG+ojevtWLPMYWyhE3tHWT4t3NBCL0ErfMygYgBRwgESOmxR+s5RiZmkQ17XtwFiw
oHLGZ6EhT9yD7/C1guht1uWDDZMz7pW6xXLQkWro6SIcczwqPAWFdjxBXXuRI0ZbljX3+0ZzGEDC
CJ+lpOov/bLolhQBW+vJxJesMOto0xqXxdiUt6Y+dUrljlzYat+bMD7aGeO6nYitueuz6HIMLkSV
vLVSgszTEnsZm+OdQdnaotEIj2cNA5Vw64z9YdSTI57277MD+zJvb0MrNi56vdlpcqSAWcPlIYr8
bTCEzbbqIZ3pjXOhjSWuULZbr/3CQG8dXBi556xgV3Skr0mpZqNYp7b1kDT2LdwlSrXg9QRzRQnC
kL4CzSTnmcoFAmc4XdUUbzoE3OsgyG+HPG0odu/4oaveXALzhXpkmfMxcYar3ImdU45WewH2Az8n
EBplUM8XTCaLldFOe5FTopvF8BwtWv4My30BnwVCSgWitEl3XeTsMk1i04qRAxLRBYKBF9RU09KF
pbWgfiOBXQ5IpuzKRZ0npJZdegmdJpkVM0+HTiVy1iMPg3p3NKV1YTrhfexl0Ngg1bLsHeGzM09L
oMdw5OBdmgqm4JbWQG7omMIaaPusJ5JPT8IsTiCWUIHq0YZm8ML8g8p6I7V2hNqwUdPsU6zEdFqM
BTXXcQxHDzE/Yi5cN90HY6r9xURhX2/BryiHuVs0MR+bNliWz6D3Q8vfWYb3XEPXcIzmEx5wW0qi
nd2QZfvQ8O7zMV4nlt0tURNMq45CrYW47ShwBJtI54zX5Ltemdc4Td63mXUf1ZQAMXrBUjRO4WgO
LIut01aUKyuw6o02tvUSiMHnDEoAa887RwvepxzvJCtq7/25XQ2Vc1WmNlFTuXQqRFrwjUO7lwsy
6ubG0fBbKOvW21RO8VZlTrjuceuJRbAwsomuqTIRrobmvvIy66iDPzJ5WqPGKZYjVMvVBLEFR2Jo
GWgXAiqshlVTiE8BCzlkAFQrDy5mRHSE7l21hgGcGwH8WFFiMqFZF2EddtvSnu4cjZUtcwQN1M8Y
K2nZTupBDKU2BedezSiA4W6PlxhnfSnSxlx3lnk3FjAVY1dfpJ75MNQgnQcZ7zGhsFZGDAucdYsW
/Jxli8fQFN3SibpnXrNJ2LWDhwbSAmHZeWQobRYisBl6a4XAdyuMKT0drBMl49bC76svscv388cK
h6UQb1JcmBJS1uNrNgawo737MVdq+bHZV259CWoei0Yj+uL2t4E2ULfJeGxFpYEl0Hg2gLlB5rTv
gHZHfnKVuI1JP4SAeGZ2jEnFglqqZ61GDqIr/uEFUJhgK5zaATgzvVlO9GTPtJla9PMq756nDKuf
xm83oz63h2JGSiprBsD5aiodODbAV5dFEBdMnouXFuH+2qPAGPF2+WSVOMnU9U5vRmjOzhP4Pf8y
JcsIOrC96KX9HmYG8yPgitQOKrHmKjB6cemAbOLRaN/1iSVqc2ElFEsXrvu5C913AEmQUzTWGkcq
7gamxkuP9Dle69pbwrAUFY2t2uaffdLu/cL+QhMY96H5xcGKZZGxRLwsqxmRdv+lz/6M5FjTUUPS
wMelXc7erREYcmOYAww7k0JsvGAXVJQGR7vSd/DJMLwakQzmgf1FtvgYJgYju1HOm04v1axvi/Lo
sczsp2H6swlSb9cl4OJaC9YHLntZWJkkl3Z1+9TGm4qq07Xs8dsxMu3RdQqYiqVjLUhz33VmdDlH
cJe1ILysMzBpcdSAFktTVrXE5SwMKkDLaVu5nbH0naFYafB/I+lx+9EjezDCMneyN7pmQgnOj2Ey
/xkm9DS4P14HgTcSwmWYlxa6CUxZv3G12CZhF8wQ7uzFFNAynZxpjRnJvd/JuxbR28r3OyBZjrgG
slAueyAqcYxzW9YQzAlzIl+RJ9CZ0D22mtMuet2xNoWvrYQevknPzxagzh4KVqq5BzTPtEjBkPbB
vRIyr10cg3XT2tlp/165WCUUKUxqdEBzAk87pkQYOwdm3zNLzx3GY/jsAY2frA2OJuO4dU35GjTB
jTvCGcTGxdo0dvIYWwPZDg3wipc414znYhPziyhrEXRfuvYok/bFgyy0MstoYCZYMRbaBRX2zUKS
uF55s/FnJo2nobQo2iSXo4FIG+EiYY6MRnuhad19VXq3reHtKuFRiO5HOO5JcfJZn47cc+XO7QAe
CZdq/GVKa9FNUHAs4zp2asrwQP6QRNoUEvxcN+XpqjO9W0Rwq5ACx6WffAYrR21WpWyuHT1aInxD
kj3XgN2xYEvM/qAPwXWRRcne8YaLBB0kv4qOlcLcUYI6XTUWymURJPvSAGeq2/2VqU03dS/xV2/0
pw4fWz14kVAfF3naiZVepi+Dyj05U8SMloqD4bKFcgDyCDFECf1A9sO4nCXkNTHgYVFr2QZnolUv
3iAO6It+TqxVG4ANZLG7hx4UB6gU9dcO8dWCMBPSmC2IhkKbzF97wQpqAt1mqqmrles8ETWGQUCE
EFsv6D0v0tSfd7JvCXnTblljKpRGzZM/WAqBo4fL1MAII+vRELrxc9+iGYg7OG12UB2yljjORIsV
ljl2BoCga9kR2Ti7oBbvgUzqTVB3uHmD9mr3vVkGF6nooM8ToMfhqLwVO+hWUHObGc/qPD2KBuV3
YZVg5UxE4vDIAZUZA1rDQkcL4FnJ7SjqBzOpxovGp0l4yzmkCzRwXOAqjUt6rzV4hfHQl+0l5U3T
wo2S9JIRFqxcdGrHQqGYemPH5OJGBvqjzDq5GCtQbCVEnrYYvpCoUXJ+XKIqPGyCsiBM7rJ3kOhw
pXRzZTXWhRbwgGIMiddh82Bb2dPoITCPtCO6cDipUtDWc7I7kBRTahp2rcT5wAYBaQ05xsNFtLJz
G3YoeCAsiAgZBetXncxfKmvlWBkSKJz02tTEa7hyqpVp9pugazd5xyIry9z0BqTjhWOQZ3NQ7VR3
osyC69QI9ZWUQ7zyRXqdDiMQgrr6HIyYv7EqGptDumWsf/dZ8ApMoFTdDEk/CyF2+cjg7DzDaKR6
ofon2EYDY2o/GJuYORugXnyWU/KsU3EZ2i0xKKT6AitNzOlioLGyOPp+cJXJJluOiRNd+Kl35UVQ
bzoptlOARQTATWz4xJvTUYKlavvxbvU+1fpFEMXRSibNVZEY+wBzOHTTwdrw59vBIwjHZ5MC9rZ/
wUf1ElHy0yQ53RAb3kIzxn3qTE96aOxi28O4BVqGzdwA35/5fW7NYTXZzCK6uji6/vhUuvOi93UP
IrUCWAudoEnH+dXV5SE3vOEKv8SWaib70jTtaN007b1hi3VYdkxCyPHtDazkdMZtM9vWBmEFZd9B
OGCMmow7X4IiHA10DyJyHwfcR8RAKg3gRwVVDOEFVsw2Q1VirS0fgS4ikvumbN/bFiONvqLBNPhk
xJLlutl97kqETyKQf1pZcFFdT6K7qAVckwH6qYgsan3jAfmJ2awrF7elKXFuUJpteqhPYJVFt8ua
XVtkzzbhxbKauosxM83LJo/TxaBhN1plL7hSGsvQKx5xIwVhPdOFXyWBsg5v14bnP5RInJeD6hhx
NFomU3aKVbBgYmbLBHVROTG1FcNGePx8JNdhjDDWLnUVJMkMcJy+1oSDHBVvjCE1lm7pnqSDGbNm
9vsivMgaD++auVjp0XRDsd9jVVl/GkV0mTpIGbQOuc/UWBus1CjywXUrSJ7KSP9saQCSui5XyJFy
l036LoljWj6WlIheNLuk14ji6yQO6BX1iUWCobkJnWxchkiVNN2CGrOZi5oJAkMrocotFCVQgbH/
OZI3/Yhbo7cOOzTmJnzcvPW+6AFUJQaJeNmY4UspMBf2GJn6qsYDIHJWlqu/x7ifpo2rbXItu3cH
KPEVlwbbpcq3HlgRJ2uxeCQfI4VkxofFVRbXK7x77R1IEAX0xlfmAlj+ykWAwRzf3UyzEBc19nk7
b2yQS2FtrYm5p1fA3DKfii9hPDdwMHxESnVaLBrdny/Of/yKAlTXcC4xyL2sdGtHlhlfZ6zl97Ft
+QsKb8KWaRATwHQVafaL0VfbABEiADEzWaej91SP48GN0ssR8t+axvVk2hqOPYIBu+heQGRHhGhE
hcIR2MFgpOlG5ZsOVokR7NYukG5EvkCg0CB7nlBSzGAtji1cVwSEAQtT+WkIqednAW/T+th+41rH
qnVowllHpoiM/RLV+84cMOOrKnjHnoZg/wLgt3nhhDjhjYymMHQfSYGZF1VNSb+XGDvXiB8cQMGL
xqBc3XfGt6yWnxwqfZYD/oYgpDvEsyiiPGJRWTK99adgFXZo1qw62TQ4ikq/68Be5o/TSC60HN0H
t3xN7XI/gbRZQorAuAi0da1dCz99G6d4nwZGsJYSQrSX1suQ7kAvg2Y3hpO/sKtgGQpyrZMhL7Ff
uHXj9QxRYqnYPfnQRIBLguhyCMS+9nC3rZy0u2TZajE2jX5ZKg5jH2ZrEBT+wIq9bY+sRTj1EY3c
o7S6WzHwozV6VAOu6o+TFz8RQmNzw4qcF0X9SnTYsmkFnDWdWVkT3xjp4F/nVbgfJoiGjRbR8gfv
JaI6A8hNSEwMJWQR1Vm31ZXCwpwhOZYM0QvNZU7q6jTVOjaeHQNqnfQYBBuwCXYHjHQI0fA09viJ
yhCxxBNxuLZzIhJZMLT01pby6WrJWi0Gw6VVUcVjXE8RnUtiaVAErQGmJ7KDuYtuC69epOVqcvLw
y5TOd1YwE3kAKw7d6l4iaiLxy2olNWuYAOX7GDzHwag8nZlfvem7ql5GBcbeXuGuJmE8VTjBt9bT
1GnJWgMQAqrCrHdMyG7nIKiWSQsMLaNQAxpmdSQFuDZmzi67rNykOihtEQ/MPdH9gGBOGCWz5k3K
+NooOkCNRg+VOqSlu1W5Fo72JR36fh/nMfEa5TpTZR/GrHYuyTEcmZuXma+w4sNpjq1+A/UnRG8t
mBgNNU92EsIyRT1HVfQSG7uNUYC6rbELuApDvo9AJWVi4wPuwUcwGTmsvxA3mvpTnFfafuwsFPCd
xPIyrP4PR+exJClzRtEnIgISvwXKd7Wtabch2v2J9ybh6XXQRhEaaaZNQeZn7r2nuGpaC7RGR7Tr
EoLFrjFsqmNVrhXQnybqO88MZyk/q4nj3pkxuJK0jzcoYwPDU6ESsgFJfaUDWzB7oyaAOV3a/63E
Su60mUS1ClcNxREwGP/ka9ybQ0WqJ9rCy0hjFDBY3Aa0fKm8IwEERUMU8zFAzwChOFH7Bpnj0Z5Q
0Zlltu8I3YBSWMTBpjQO7fSZKPOgV4kTFji6GFYMl474PbFm1YG7aAz01TrPkuSoVs58NPkLtfqr
0Wd/fgtXbl0ob1fCEZtKggDqeFX4lznvYvXSpOvP7BcEFBJt6ClqvDrLz1Pde3S5xZGfDJ3xBHsd
6AtjULhRJgF+QQxhAUWYd1J8UYxp4lxmtGh6x+zRLHnbl5UL3IDgF3VGck6b4nMlfTUj01XvPptW
uyu1+WPFDB7YLYkUVd1WJHT/jSMCGi69aedQ0vlEbAvZhYUvAhJomh2KrzUqod0qorZDtGNpYHLT
523NlNL5cPpl2qmlyulu7GcTGfRB97S3eHyaBSCj2OR7cqvhorpDq+vHDEJZOHkMazWlv1Fkm+RH
WCcFb2RP5CvxfY187mKNJkxYtFBfHDM/JOsyaSLrkIgzDtGmwanlW8xkdXy8mxHf5Iife/kKCo1M
U7kYFMn5R9vNu6KpEKYiweBQWU81T/9KgGKigXdO3CrAIjbu437gAzO9/eoQ7D1Ax8gN36cNAulk
SzIqUvWetPNXUfNMunmVhvmc3cWgwiKl+SADi5Esen+lwcsZY+O3BDATI23SV3KrbOKJF430bXLD
Moi5O4fEhoh07qgkwgPdkpVSE3QLjAVNjVej1XdxGSWzx0y6KyxMBjRnNUWcIxTzSNG8Oyny3sTd
Odn4IbrmjXD7c1r7j72Z9agwnsEp1VGZch6aHDIg6kBQatXBUxzshNbfUDsPuGH5NATI3DQRUerU
57ETzHY1cnvGMX+1lv6+IGch0LfQcAiHcVRh+ooVYdjCBb1ZCOosOOSIbT31gGgHVe3gd/vEVA9a
WqfETc4fnjSvedfTXzoP5FIRxswr16w4h7PitTQ95KExZFu57NUACJaEMhAEjG+ZLAZKW1+Evx5n
j2uNd3hfEnVHp/TdVQILxlIdUBMye+M41KwNYsvT6QFF52fgcvaGltdXAFz2yuVS2ssXSzSKBofo
49HSTh2fbZOI53klBgKYNYmYxMgR37Z3/LVFBU37g22T5FGilSfjAfk8we6lDhLDdzkGxYuTGJeC
uPPI5Avu3Wx8Ex2x5ovVEhjrTo+9GjG/ivzMl9lpZv3STFjnTa5BjW/EzMjbHFYSzIeJobjU6u3A
YTnd0mlV1rMnZ2J9fbc7WaV2ME37JZ7yx7bKIVm2OQYNT9+VBRRHOt7XugAjC43hoSM6M5ztqdtV
5Wk1mcjYhrJAIcC5refx4jZVfU5wEF5chy4ODvnXiL/lZK0GgzE/PzQ1idMdfGwbQtOkLUyZc56j
xv4qTB5FhlwX8ihfBKd2MCX7wiL43jb8UwZHCl8/0wA3vSxmMxBiougFJdF/0m4OJIW/qsrODrO1
/CHQvRTsCWBo+hQZfhJSU4AKcqjhmzdyaXbpAKDWxxdEtm0PHNQha2EtXpGDk6ZX/pirfr/a83Ju
TXGfTeNH+a5nhbOrTKZSpU2+SS67bB/HhbdHOnnucOheu8yAOOKzKHOyp83gsnNb8WmUWzife4zd
9rGu+PykufyBvCKVzGX8kuePhs/P2PRAWBbiqmCvWYSFZNqHDqZr32BSCuhzIjWV5J3DGNJcInoI
WiYibqpl6DtMQAljMYh7Y9pinAjB5ABkyqQviL+d/kEjLix0rQZBW2uF/dL/U6ZIjl1VbkIuuFiV
9uPO+Q+xLOs1nwCv+qsEJFoma7CYeL7d8iSc8tWM72VvGgei/R+IjAeKEC/tQc8Zp6ZqUjvdZP0l
DW0TJXcWJayMQ6m0fK8uhkFeLw1GyytVnibPrHnHk6PO74MqIl33hQmvRY0/7QpcpR0R0dgmGxIj
eyK5fhf75RJ1Mcgmet3cylgwLx9eTVhoT8Klr887Fj8WoQ1o5csvsSbPGAxJ9e5jO0ha/YKprHuV
w51u1tdaemdrKtnFbPdeXqQ7W8AcbLsnTLik9hUTOzzH29VJ7m311qcayarD/cwiHs5z+h/V2ClO
5kOTmbR6CGYwRk+0BRgMPY8aPF7pxCb3d67iU6aDrXPWG8Idiw8XrIdZ0FdE4+jMp8F9Kem7raXp
Tk5hfuQIuVwHPoTmQMiZOD5DV25It9R5Jnl/X2YliL+h3Bmie0NxJGCm0rO1A9N0gBy7ckz8wDf4
c5PfdqKRvJkVNlJ3CqLWchBKwluFM0ErON3isiYmbmEg3OTMH5eonrPhxvGGgbjaQY7DtQudpmqK
Xe/jdLfcFva7nf8WjtSBokDUJYTGS02mLjrLPvJqrtbQJk9Ctbfar5/WQTGJjRkTe7oTMXn8TXjV
9l4zU79gJF05foyE/DaD3AKxNh+G12OwTglL1N325i0+0aMlmYdslofpfRILJ4wgXb82WDeODRM0
HN9dQBm5pfwuBxinXM3L8C+R9s0OHLpHePM2+gCPdKD+zioZuliCEFTFwg0VwACDkS150WdvmXJg
1y/SQ1rwieyZB0snKqCLp56d4NmVJDHk23gTvZGjjVY09cN+BKvmaLeRwlZPkdIBXlY1bXrNb6Ja
qVuBkFOFl+wsdQTEZzWzPYs7m0Sx+jqwMGGunHX38AUYDrGCGQCxcXzNj8KXIcoAKy+v7sBEx6wT
LVImqustedi3gQiox6LmUrP7mED1JNfZSjLKsDy8acQEQQLDhNMnJrgC9c4Rau3wLvRh0ug8KqxO
M7JPD6kEss6hfB5mQk1Mydh7hOHZDvFdb3GxwTq7TgXfc9/XH20N4b5J2fGYZnORBWuSAVuK7q5B
q01fUgh9Nzjtt3Sn6yTLn97PSNEytr2KETRl8lrLhlNIm39tYBWFdBggoBRBFsITMq1b48R60Fzv
Kp0zzpyqjLQapBzEiuRd9tOJ1Y4kWXun7UNqMQHabgMnG3hPwOAkBpdUErFqtfdjQuT16IqPGj5O
kBHFuQEkcT14zL6teb7jTWmyagqmpk15lSItNh8SvcCi0zbMFUEFsUwCdYrlnxeafYbf6R+aEz86
3nq/asZP1bk/ptQehqKCSN0yF3VT82s1jWrPq7Om5asifDzqVFLwQZDTyVVExvXwpImqQMKc2Kda
i5+QIb5Bj62QKXfvvVY+0OC/THPqR00M1chO03Bouh9zpvqOneK9tnh1ExwnMxSOFcR3AB7A2ucL
I9ZxrdeDySsd2QAzXVuZz8qI03DtQRFmNQMBVXVPDOEfJiBecjOUWK58BFsZGbAzA+hbis6kTQnO
ka/sxX+TCYoRajZ+uIJuKU7yap+QuxSwLnpeCZBQjSOiMe/7INc4/vpO3kwS3LjOgc/0lSJ4tu2O
EhYOZTdTAZVaO1H1GVvh0gpGMVq72PYIXJ/Fdjy9mAoVtjXclDX9ORlTVvL9xqgr20ff096X0X/v
YVu9ALxhzYiIZykyFsGyirzM3Hfe8l+SsljxNbJbJmKLp4Qu0PUPbYE71iCMvUtIYtDTV1Xw/Oct
SzXHUMdxu6ZzayXYEeRoXIW8S9VrnIBXmgEWXiabXOguo87plI49P2amvCzOd89hTdOzJd72DO+Z
IW59In9WLwrDUvzutIp8BHe86ZP1YGvjr91X/j7WG3cvtBbQK+b9ixQJLB0tfbUN+ep3ZNLMBu1S
fya4AQQd8F2wO291vN7pEBmLlZrQSJ6LenpS24IjS5hAKQGXvkqK4+LpB61t+Q4mujg0MnlPwDUW
elKxanUekVeFGHB5uBmE2j1RSLF8sxONURjtqHCeHEs+OjwBeyqyyGgJWfCxCkUZdW5RbNitor+L
e8sFlxY/lF1Cr1pfuWYI2vM2vF3zr5QZZLoM2FPmb0PoXL6LVJ3qgT+WGPn2JgNHx7+47OQj8qPj
AFLY3Wi1LMW3/zBn814X8nubcsDKDdLUkFxSa2QU6nMqa8HP5MGtpP2hbo9L421tqYpAVMEoWN5n
3Ufn0BSMfNRw7K2K1rnJ9Z3Mx5PJVXx2O1Q6g3Q1RDYY7Comt50rwDXA2Iojz0tBbbjICQgIDKY0
8fag47B2IfSG5XFG3/vLM7geF7vB4Yh4iMJNwTgg6iyZHr3aqPdGuoI0w1Bv+NOvGOp/QgWa9A5z
eu2zmETGQY0nr1jBo413dafu55nxWO2NiB1Kf6cZbLegJgIdSGo/wN7wvE7txWPHphLdfObNjUpk
Z2E55bvBXedT0+OzcuQjjGXa4DKezhL8i0lUl8pbAF/4f6OZHoTOlqGoKVfy8psymtP06ljOde4x
2Di1fm87PsCXyring4UYs7o73tqVTVV+IbcOCIDUPyuvuc+K9s+uJPUoWe0RHn4KCnV0TUaunb6G
Q8bw2sulxRJPGCF73Smk9T4kPRFgA+0N+UbPRQGvIG0AwIixg49X/RBJo18LnsHZhzXUKu8BL/iv
vaDDMh33Q1hvGV6rvT0gJwIxHplt8ZV4cxcCrKfEI6421eqbpi+C+YEaDkjRfC4569ZW3cWz4zYq
lEKlVRDFWtgPgGqsO2dZ2wPFj8gpKld2iExt+19T5PaZeHMRZqUfsIxIr3MKK27il+Zucb2InZL9
FNecYRK7lF4vgleO4ZH0q0e7Ne3dKFI7RAfH2CMNY6ftorypL448zgV/mDo3jOTTgWAY7uGxmMIh
bVJ02poExWODNavt+6nQrSPChDwln9IlT4rVGnXhaBPglI2Id52EhPh1fNVEcyd1cQSxK4+Yo1QE
4JwE2JakxzBrNCPQrt2Wuh379RIKw0U5I4iSWhsSaiBz/PSCpOR04QQAcRyVc0GqFZixNdEJbF2f
Y9vM9t7s/yWyhPFJfzyNzNuJ425JCiOAgm7kVNk+yXCzeJlV91Z6xkuNzSxEz1AEOKrbMIO1g49X
v5CsCeXZ9m+WWpeDaLpzvj0kLqqCxfW+lMd+eSmIHLb89V869eOut9jNNpgbM5V9ZDFU7YrxUF14
/DudupjVztTY47oGSWQ6STxR2mRPGBLAtRo6se+5sQbV6Lwip1lPfbzX5gVAHacqMfQ0Ap7VHBJy
xlKbkwOg2KcRs65L9H5vDvLNnY0jqrFvmtCvVasxW9WUxXlOnDVjc8Ak7o64GUR46C04aMd7k5FF
OI1MmsFk7BezfGIc0e/QrBIFTMpus0wesji7DMpxWp6qhdiQLqb9p+Nb0+VpHF20Tpn7r5zhDWsj
S3rK8n+FP3YRRvGvnlB0ICnFcCpT6K8Z45KC7stziH9Ccknbp3ov7NthL22FOazHBaqsAsdDzyXR
8QYkWvbQj2DKW0Pr7nwkU6HHGauNCD28iYmFXr13PX+l1wW1NSk4Fx0KqN0y9EHfQDaujj1HDR+t
IL1iZqMcmtmMDijZatsKGk7SpAybzPGrhSLYU6K62r0tCTS3xTgB0yTJdBjKKDenp6XML8Arl7L7
55B3H7hukC5ZdhhiOfAlxx6SiHNnGr5JWgl0rzR2b30tLsLzfvoFyE3nhpbhJic1ZJCmEeYoS/9S
OjWJaKpfpHsAWp3khzFTei5pbTJjZ3Y8caaCAWqM27MVT3PQmrRhaHktNio6gy8mEzHs4btUOLcq
gSjK166T5gyTy7oor7lwjSD/GtLHyd+m2pA9yHmMj4yPtWO71dEgnWWQm8nRXH/wzhNSm+JUR5Aw
IS+2l8vmUsXJzrBxXFCbNRBPIQShhRvnVD+sBd/T5IrAGZR+SQ02tSKtvttuOiQpy5+4SOlmWt7n
TN+lrnwgkq/aBpKM67USs1aLSaPw8m9tpCBb3bPbEAtKbcr1m7iY0WMD2YBNQiB5l+1XD1opMsxY
EJyBNxaHBQph8aAIJTPsZYavMR5iTrjIFAy7tdY4SdW8e7SxusvtqjVGcRD/zy7UQGSthKZkBunO
8JI0h8KeXIldH6ufKjblyZ6QCaQtApuGlr6l1uoIjqSKjp+FnlUh8qV1N49I+xCFL4Z9SGBi22Tc
hXWqnaXwvhKzf+996iZHHXJPRgpwdCog3hrNHHEYUNlOyXszruu+UVDhXdjcHQLpgHZAD+eR6qCf
vWTXFcMYolqPcHqeV6f/4ig6U+19Tz2Cw7qvflm9cRmvZBM6abEzIaVvE2hmleV6w+TCLL1nUOcM
KDgspaenvhiekE7zlZq4Rxo/st4bRxSzpYyMEplUb/D7N733drwNs5MHTUEmOeuQPwdTN0iHF0d6
IhJoahG/13VAZBR/0aM9BKfO54twTq4MosyrSOAWFT2bexOBgzfjS6aTOFPFMf00CBnnCOoXuUNv
TDgBwldsQPI0uw0zwP5vjO9FUpd7ZerP5M4zfG+rF/afF88ALml08J7juo2xAo/HdES8nHE8UT88
+9l4Hbn6uTkZRLCa6Ue5hjMBvnNrbVDwYdzhHz6sFrqIZpCXttgqi+fayo+zhAol0KD0LMuoygMr
90kRAv65qZ87Y3V2/lx8N3P9gkbmiW1GUXFaNiJ7EQKVzqNfCrVTNnTHyYiflH1ypdHsUx/wEnBD
r8L7maDtUdZM8ZEn7sGuwCjNnjjW40zBbTGd6t7I0vk3FBinJAOzsFfLQ0Vx79vDerCt5X1LGA5J
yUPORwk55ITcO5q/vYgPOYFKcHW0n6ruk2je/FWee8fzCZlTmgct7ihYl22g4OmPiWHvsmQdd5oA
s5a1BNm0/qkbiBh3JHOfCU1OMdERS4I4AbmnzSGtnmxtmgIEGxbGiZnJm0rf8owoUXfZVVPs7pIF
PWGYDi4biWE8/38xY2U69W5Rnmq12tC3GZHywgHsycNxNBnXl9mvVyd7t7rXQAmdE+ep7tirU1Bs
rbNzG92kPBp0NnSZSFldnbtR1DMJlclGJDv3XA4Pecwu0GiBpy0N3gqRLkdZEdvu6Bn81aGeQtdJ
38DJjVsYA7FSJSWeX2vfNA6IEnusiu1SfjppGXG6xyFJdX3UCHxjJHrTujSc3fD/Vv2LuD1jl7Gu
DIexQlyU7RkB9A7jHs0XR9syh2OSOz8ksL9YOgptE5UV9+sP08zlzn7OzCOS2pzXtcVqVRiXxBq8
c29Xf4UFIXcxB9SO41JTN2xK86IC+ZexkEzq8Q5dbb0xuo5uE2O78Nnm9xPpHnGbUfNisLXN/KRc
HkZfygxIHYq7NnebsPzXsI1hpfIrnN5Fu+TkV6/4lprxMThlfvBg2kR2DlJxFO0L1zXJoeKfyyLw
JOPxHVvJo2IWU+bGwmom148tyVx5nR9z0aGqcmUbdDVJlXwvS0ciHLnwmj+vFCnOeug2vq7fxy7I
1ITFXPG1lF6kFGJ9z6uYRus0s02CoANVxn2PzmL7Of4zTLCkXVUQLj6JQI05g2BrMANbuFcxTMfJ
6YwtsC1i8AYtl/jZEPTP0U0ZJqua3CEyjJPdyp6Lavpjbc5VWy0wKsmz6HP9UzQgGUt78ve+jRdW
YzQVTZAw5ivvWhYWYLjh8MmTQfTDmFY4fGRbn/zkw4TXjA3niqzb5HafPz0vpuMHHJ+U+D2Kdb1U
abZr8+W7zqZTvjKmKVwP+AFPRDZZ4oR+DqmjxiWSxUiDLEwAa//ox7O1V6P+2zXFfGlM7bnRkGdW
8Gn9ZLuC6sj1c3Nvg34cnPyJjT8nINCnu8Hr0cusUWGz9ikb+dmS1X226vpOn4Bd0t3ubOSHUQrt
Cejo9OfyyK/ER+9RW/9UFQNlxhkkbYq9RbZgIIB5D8u84XSfy5kkTdg2N6dqjnzGFF7+1HD44M2x
Zb93JM/mXPU7dkPS7V+SYnyMmWuEicbTTHZcFtJNfuWLEHudpzxSHdxyg7nrpdDIK5V2ccdPxX2r
oyhaRJ7t4MAQVDZzv6/HiY/MzZI8YF/aB43LStjpwKgOZ6UlGHf0mXDhuanu3eZXa7PvIVsPjdY+
LCyzopTJMxumY1ECSG5K7pwJ+Cgo5B0hTTy/hXn0pvwldktG3vmbnCc/LCzrV6M49Gxyf5P04PAz
Y8hGiGGQ18gJJHwsXszAZUl2eMur5rEt9Q12ncPAN15nFr6plM8cJ12+cxvjKXP5H4Ucmofa/xRD
+6SzmSeOBpuO29zHLeMZPQY1xyin4V1i9lKNaASMHhW/ng/soRe6UsE2efisxtw8geQ6dXH+X0kF
BmzID/PKDtFj2mFT/WOFJXOFVsG3zOBViwsVlUWuBeFgI3zavv3J04D5DDlKQ2FrV+IhEfPN/Jgk
7s2h1KzncepJdNc0AKgeOaHewbM5XCqRfE7mrdTnm7YgLZC1djVRK5hej+i9ZRLnqf49Wfi++8U6
uSR07loz/ZyrCWLnCKWjmCgUDePUDuX9CkIyGrcsc0RTmokuaInblgGrg1z9OefUBGDg3IGyRoIV
spVrQkq8glkZXpexRBlfDpwrUN5Raq7B2i9nbYw/HW3VgtKY/lJtQvHGXx1iRl/9IF6VXj87Bl0m
JIsoseni9BuDQgjqysXMtSIeJKhUMGbVbikZRTzgyODn9gUqZiB1LHjWhvEs7IyyLCGpqDvZ+TqF
Y8zeNWb1uC4AkxPq9cZlNsK88Fo5yQXuPDweCYHTh/KLOCVgSfpnLMOdpeMnG8YHa84vLByk+x+P
73zwsu6DromnatNt5HSR2pDcJou4dAL/nhIt7RkiMDUjp46yweUwoRY4Nzq5aYDPtmKASfLY9YJu
CAxBwS9Zn7sbFIT/4k1UIhY2zL4s3icna66in7EMDnS4rWcGC/5PqhOHSKo5HBbZRcYfUSvdwciL
/xongcVpAIShzorLXh5QyllJZh4ACxyXGKBjptG0ePum5FNy5xYBdMUwcpqR1fAE5GL6TRvnSdf6
OKoTfz8xEJlnrmNAEZdp1NZoqO1LXotTlsxzaOaGGQ1j+dL0dU0ZzbYbmi/65hkFJ+y8Il1vI8Jh
Y0RBxJv3NK2SnQ9uDzPZ2CPdIXfte3NZp33T2UtQa6o8qnR+EaoQh0ywNCbUXoQ5ms61mh/NVHrM
e5i0IGM/GnX2uvL1AhxF80XPi/2Kszxo7do/dg2igF6K47BoxAP5Zb7rmSjKlvG21esPvjGGg57R
fFVoiafhybX7uzSZqMCYvbEnRlHASqXx/GNCKb1v8BIFFuukViOTj2O4pNlBHGOTA4FF67kRHcQR
n2vX6k9Ls+AlSZ1px6X7b5IPbuInrHuo9tN0/C9x+d6MuXyXvH5ojq03RGruIbOzOzXCWtcKNhkp
sPWSdkWOg3ECO37B8fAqFBKOwWPML7S3sQXq2y5CHZX/RFLgPbl7Bydri0PljDnylJqyeLARyzJl
5rZBmsAojHxIOzTnhV0Gib8Bu9mzP9iXtWHmnTT8RGocmEgk5dlA5zYyfjNIqdlZIxJFrxUwbJir
qoFYZaKiHvCefNar/YwmkB28tddV9qnZ6qlAAX/lbewXwgiJnHh0K++1d1snmhimUxX5N8cerknh
YMJF7xcssWHsZ3N55NjR7ng8N20/2pqWstKu39K+4I5JK25g1IlR7X119OOBd1fFTYJJDcW9Dlrc
hvmp0xHfpdbosCySoRxK+l29bR61J4vSiIVA7gctjkjOX7kjpruOlJ5cK0i5VS4em6pJd56KLeYp
2z58VHcabYYRNxeGAEyXJvkU50wKTEXdXrrWSqHWPxnjXB3x5HWI9dFOtP5ClJD/V3kl9gTvQoZ3
GsX1XcckgUtDCQScw8ilgYV5Nbk9CoetNaIZHrbxvjSu88BZxYGoDumRtHIy36VQB0hGN1pRfDsN
VVMe9k2dPFK9tZEBac71wSa7WAWWvsezzBk75fFLag63ZCzbAG4nV7F6hHpIV9pVT+5cnIVGjw5O
XG661YLhPg8+jTApal0RNfDAjkqpc7JYwIuGYd0N+ejRLAzoDYr6P6KsFow+vIGZh/LOXn8mDh2k
ehLZu5lfZCyQuNTFb4lTTx+5x9XaU1rnKXsdLw/WGv2BIh7frfxfKEzscmWtoi5boKqUdxIfYWHw
y/XlwQX59Kh1LZOV7J8nKnVYgU8xZDevJgrsyFWzTwoJtQcWqD3MKvL1+Feq4mqTqLHdGX99vowB
nRtCgoQdt0AfeIDUhSPEg1NYWwRxmjSqnmvcS6O2r7XSnqoJb2JjWN9c1J/4gR4JZbDDt17gwEK6
RjZ/5d7bAAxkrIuLyfiKStM6lg6HBHNm6tRyJm/K2WyG9WehzJPt8P65HhNVYbXXVgk4XHjJEKYu
zAwemtZgJGHDXvJVh3IyZvLnGMNLr22RdCT/h0WD3ZYpZENRapzGNQG8YcffXD2YANAFI8lkfGKI
lFLe4BpkqhlWy9CRvyRt1vs5HsX4Fk8IpaUrDmoWt5UlZTzxN0hyTfaENc6Py6Dv7AKPqrW6iLs6
40YGI+koU8qV7cHdTYyTlRd3OS8uP/xWLPO+sOAnoyKFceuV5pdbNxckeTyPthHy9HiMJqcKTiH0
E4tRIxuIqdlra5wdvYxOR5bL3iEkOFSMI22dnUZhN+fCSeST5w0SmbR2SvA0hqDASc3tknsPF2zk
+BjPxOwelF54kZbnUW4Zd9pq7qe5JkHDoFPuxMewxp96Z6FLIQOfr56GS5784fY+GbbSMCIaHICl
NqFNiL9jxSAlzZ0XTsSJhhydQMy/HLSO9Yz22T2nThtOMktCNRfvvd0+T11NvWjZPMIOglvW2oQu
mCFfcCfc5dmjz0MOTLlmTBBT0Vt7xfKRT6sTChL6ZWUcN8XPfYlJ9X72XajLALfmIX2mwEDMojFx
7nqb0Nj0sCzYWgRp+AMGgQqPQmDow2uZ8XibRfM4unF6JgX3cdNYkywWGaow9+5n6o/ouavx3qsh
YIjW3aKFeUJtjLnQwozV5v9qawWrh/o4tHippxK7atJdxjV+xSNtBlBPh8Al6V6mB0KGWEObf902
ieqR+LKUX15zoYXMzKN8I58xi2SWMBX7Bjsc+w0W+jM8GwPNC0uOQNU4N93VvGeLfYcZi4DtqTph
JqOWr82dkeQcyWeNZVesD/VpGLoX9FP/zSQhJtPygYsHXcg4/mnYKoK8rPe5lDXDM+OpM+OvIs8w
gaWS+OI5hHvyRR4Seb/Le2YvxwEM2kNWc3dM89dA2kOAaosFSYPxokWwT32BvVPHYtgoBna3AX1n
MCwEPrhGliEvSBjPOhmQjpzBsQvK10pw/8Xm2RQdmPnWfxRC+BctGxHuCuto52i0kCFtW1PtYSWn
t674lXk5wl1ZXvItHNBq0ZlVHMJJx15oSO3dylIkjFNsRqhUj64lmJhKBKKCUynPx220TjmzkO7N
xE/f3DWQrbCn5LySKQjC7gm+dayrfWlm2n7Mkm+Wps0l9yGUKPO2ZmsZ6Ux8eb42K2WLT1/3iDOP
seA4/XAVs+McGR0S3PtTAKfZ5Y24BxhT7TrZoKvj28x1yaiQiZmoNn9gDEu7mrlhvV7bi2rjwSx4
j3Q7fbEQajGV79lXDI6DTXEEWCn6/dC5OHbiPko8wirYcOxp13JmWvV9U0DTLTrEK5NRPiBSuEqf
Ap2JGwYvE4NSlvyUKjYCGulfjtRS57GK+cUyoT5ve85INSIJ9VxReOGeJqeM+dkU/y6JgQ6028HJ
fB/89blZxaOq/d0CX/fsDoDxVqCPIf7/oG3zX3dWP3EJ4wEz1zfU9O0MZQypiktt126kNbxHTbLe
2R6dAqcsK2dGKiYKCLtYy71dvI6ZhvM7p/rv8vs5bk4wgWHf+jpJThX292opIOmIq6g07ifD+LKE
RYHeMfHR1XjsCWx00YZZtf4jUd/hgSWUKvH5rZnFvV3NYFk5GO1+fSnIsWAxaDfUIwJlxsxOzGWf
zRXj/OsaAOIQUP9joRNHU9YTayKyC1b8HSUEKpMxv7Ze9dLDO+Y7JYN2YjTXTexqKL4KNtPwz6js
NbpOmNa6T0LV2Mn7uU29Mwp9Qio844TNmgE4z29NECqjaLjtVSGusm1aNr4cBYr4o6AxIciM02jv
/JT/CnLLPplocsiRkPdrcusykuNdbsPY0vZmq6MdSF8djBghaSWkSrB4ts3K2wtmcvyL/6Wj3bDf
hyheyu+stImdtyS9ZhsyPUR2viSMbV4zT7s5tf+vMVb9MPo9E3Uu/WnY+jkPi82Q1Q9r8sTQVg81
dvSH9CaT9VEjhOLOxlqBhjj7gVaRM0atfM4wVrpeo7657MsgoxScyVELGytBuSUAmWGuwmGMxAxl
xKtft0tEBhn6zO6HwIeTL3Xm67jROB0l+MaxCYu4vm3wrU2Tzn2bOM+jjbFk1gUAIu/OlXaCgqR1
z1bCvzqnDENJyTibC+Nj3eEXU5dq7ySTiPr2f9SdyZLj2JmlX6VMe6hxMWOhXpAEwdHneQPz8HDH
xXwxD09fH0JaZMnaqqwXvWgtUspURAadBIH/nv+c7/B3mbyzbH+fIlXsFo9pnCnoZZwncv8+ah3m
MVLX/ntdu7TfLSw5Cr7/BLeh1iDrUdRwnl2z27GpwHPQMswD6RQDjjxycCaBuiC2ibjhxxyVcRLN
Mh0woirYmBtn1qB6gWHgPP2oj9WLTYSJPtkX0jXsJvSh2EUYk/ng5XutleLCFCZdRldc2pdJ4yam
Vc8TZr2ti7J+GllyhZWxcKvIMfdXJUnI7NbVEpP7ActqMUFwxAQybEZGhm3leJsUE0CYcIcZs/QO
AO+5sdn9j6MY9m5bvs7sdK/ME3lAnq56Lr2Dn5DM5qBFtj/Suit3qQb77abmqEBC8drPWHhyY5kD
/Em7QcmBlpnhQTbdh1D8OLSD3pkN2vDAbwvc8ZGEOC9gae9RePg+ASSKB1Bjtp+SOhPntBrRQjWq
ry12whjcNjjI051ceJ+NGPFaN8frEpH7GLH2bTWC7MsiHcKVcodFi1pG7Io7r8rCurPRphv9ao8O
S2muQs1seSrnO12pT7PJg8XWn0y7QZufOwkbZPjOk+5ztnH2mzJrSHHUh5y9zG65FGgTG9np7z59
IdyHrbNrDFGYGd4LdRbc5LlERtNP6eKNbgASsNIuRWhF8d6oSTJFWX1Wlj/utf4XHlh2viRAmXK4
RqjoIzTZg4SceIzxcGHtPdS7rHSGvVkwyuUF0yU6WyiHJvTiL72tnKDDyLc1iyDJu2lj4Koit5/J
A39GtFMkkMkDk20GMn7bz6MZVDlVyPTeXSr+bYQqmhMed4uX5Wd7u7RvOzaWXf3C9BrITDs7SmMc
NPt4AxrywAg5ktBDA81qnGOVOnEQH8JiMu/diMtK6pz9yj55h3oCOrRK6KK2q6MX05lnGhYfK0HY
CaeYVsdrICkCo+yRLM9yY4TJQWyF2NdLkUn/hD8XCkBaHV29fHSVlazn/ZvFwXebz9VrOl7pY1An
y2NFPKXVTWVO+pZzLXditrK6Mbvbid7YLXjl88KqA4cnBc9VT04vt8Y4VPIkpooVWkw3nuv7W2xH
HOJHQjxtPXtb6e0SlEEbNTVWxO6lT3eDW+B0awRmplHilIG10bcJ7IskJnJncwDWShaUSYn1uW6P
SxO/atESH/OCXQ9D89agXyHw/HW3jHCKPd1/lnOyj7v0qWXlTJTVh2TVVFdKZgGp0PzC6WW51nk3
nNDV0dQgDVJX7jnD7yFDlM618jByQpibPjt27NkFgxPS4/LFHgO1kJOorT6jgb448EL5hqvnlrtv
cnDHnfIvSxSd9EGbtgAlzoA5fjmG2Kdj1gQeGKCur62bwqwv01wdtV6cjKG/X59DMvIW+oOSZwme
NzBkpw5m1J58Iz46OJCpYMIAPk6DvivsLDQ47Ia16uQu7jzrEA3pdSBXA9FIN/BLZcw3LSe+DXmH
HecMuj7SL7f+ihho7nRt30yJ2pDdxhuj190lzg2Y8JOFfzV9pN/jm28X35Op/ZyEn9xniXlQYm65
OXCfd8eDJvW3CaMTf/RvTsH1eRqI5ycd27zOq66zTfpZ8cjboSGkxMmmD8K7xZpYT1n3HZSy2FpW
n4ZTFdshm1DGB/FY6ng8dC3/rCL9kVrx76rKiEPMFNrmncM3mbMgTgCMQ3i6BrwBYbm6pFTfY5JY
PZq0JesejojObX85NI0bKntbUgeUSYu7TjtpCXahjpzwsSiAa5TzreE6EeY0HL+YIQkTjfpVlz2A
pdg+O8ZDCmiD/4OQbe1hS9Sz38OovRB9i1lSoGTZIGcWxEcsENFqvj+Sn8/MWfAcqohRlwNYIaYd
dumJsxbWaCy5+op9N1sgO6BqBjmmfNdIje+TwX7BqWb3yUEu1bkzmYk9AzaWp6EaEp8N5oSCKDRP
zN/6DT3KLAcY+1h4ISUkR3xUxwk0KvIZSokHnid07WhN1pWvn1gcL8Ikp1Fi+IId4P54etXvV51q
bCdOnT4ZDwD0PHx1L79AcWt3sfKOA4b+bVnODoEhPpUqerDAiYAF6qJ3zHvqmIi7svWhyC8c5uL6
2/mzT3MHEmsLyM/Ai+Nk5xmm2I7+IbLXxHppw3MZb3ENxLcWwrCDJS9ZFx5xK9jNSf929mRDNjL7
TQM1STZS7Uk5fxip/NaMET4/vZIsk+OVBVY091lLand2nN9Ul70I+T0W9G73yegEtVU8SMFzfxTy
ecxJ1BAsRsge8J0YZGBdBcCnHjQRVCtKpeUzxJW36SMOteD+K4z3yRORDugy1kTWlJObV3KUoH2R
TL+vqLhHnEynvn5mIb4bFTEQTaZ3Ttm9UAaIPxnuOdfbcj9x4eEczt77fILj4/qbyCZgJuoGWYWM
z9C9Kvqt97TokZawPgm4XzFY8WHOP6CG7mY5fOlm/OTG5tHvEOALZf7YvkYqkv1kSYSiT5tbq8j3
o5t8GaL/HKPpmRzVswdpT9MwmjGN712qTvDtxGGaQIppxnezicO+rn2MEQoju8VJEfKXOSVB4jjB
oguqGuetngu+ABGzjbNCMYgXtLZxytmVmkhWMSOSazmcWXqQGCQWYX/IxxGIouXnyJKJ+zOzLV2u
i22EmSaZBv0cKUH/cHXzuzTyLyvHH23q07l2Pdj1SfTb9rTL0IGHqjEy6eap7XxotCynRpd1CiZ+
7lqcf5PEYzj58pL+VQP8j/kCHCm7VYKGhsf3F17LrGSgq4wYXite29I4zXPBGhgTJAE6MF6TireR
Id8yAv48cQ4ZN3njnh9j5M9JqA7TbQxXjsY2rM4PLO+fDVbzkOPPyDanFLf/HoDedzPF78z6W7fM
ztZQPgqfQ0Xrm6+ePv35DDIrYZwjJI39w1hTfWUmSlKqd13c/yRu8baySwKCy29FIcIJa4GQhOAH
/VRTYTFR2WfL/h5AWLsFkJFYXhyK1n+3ExfrDsEAX0eyIDQy0iHxe8xwTWvYCfueg/sC3ceesA4T
AvTr57QfN/bIKOTrjGAEF4h3p84qEZu3bPdvTe7MfHi+MT5Lx7g4ckdvn7PXUlxlE+7uwUfsKlni
OND+evSVnDcUFlvYzPfrddpaA5QGRuKyS16ayuRcWCBPJ2ZzbqR26zsv0J6GrUeFJjszHjmNTH9M
wBhsnjCURX1grWvZhTJy3eIh5bIY1SVFe5ipdmijWKDJp4+ZFQ4mA2hvtJdBTJckm1/T1iKmQTUE
ASrryclwFwOxJReTG5BrXlIJ4NH12pTjI6tVHXdTNMQ6C/Pobvb6QAoVzNjtmmy49rqgI9xPf4S7
3CsveoxagDS9m+01nSMfLYWfRFdxSOZ4SfBEhCKWhzLPTzab4F2WDRNJn449h94cOJXOodb4z54U
98OMzXkAzm1+pMZ834jyPuG2qPzqQU7ZIcX3vcFBR5fyYLYkJPnVBX6TDcmx6zCRI07m6a6acmjI
wtzWCbVKnq/v7CL7gNhF2r7jrec7NG0Ew05Jr73E5uwXOl7RsbzhxM2sNOZ3BaGRTaVz4DHtg2ma
M3yF5o4N9oW9YRIZV6KDr3M7UuFUqdAUZy9AuVP4nQz2FFUdclNZ0TF5QeyjfloGHtBtivnJY5Ie
lvyWxlNIOuTz9cZ1T04ff8IePhnKfeoh8u9qZlbhmEDpvItT6zdVZ38uhvHot50AZpCxiSVDki+a
fjAtG+YBQFdkJ+bPkTmvnblCzGwILG47O7imO5nUBdg4aGGNrj/bdHZOLquaxfrpOUGHs5ATzCIi
xFJ/bvPkkJZ7cglP3aB3YdPCH3LU2XLNZocR07LAGPr5+CIcm8INvNgbR1f9MW9db+tGe5Uu5B4X
WqHlgFEfhwW8UpCLGSsSxIWN1Ab8KovYWUjapPTDTo9vcAaZoSs5Mdt5caoS69kZv6dFPFtJfyDx
k+/JA7+YXXTTg3u4LHCjycO+GDNWfatNvdBxllPl4r3WkjK7FaYGTZOtk9IuOga1AIE2I31WvrU6
QpC2eMOuTC3IO4aB89+vP/2Bw10Bq1Ms8VbktNjBsvvIAeOFep0/IwK2UITsn7z3sIx0pXYyVUSQ
ZCxgtvHvntPiBgrBNQUk/RRhf45njldrFOfcp0+u1nRBjfQENkLwO7tPL4N0iND2iKxxXsiPnRCy
ZC3I5aXTvF1SjJA+eWAylj4VuFsyr6xyZ2sIkmII5sHyMJo5b02Buxn4FXumgnLDDFWdBWHm5N8G
X5yNZWI7ISPB0hYeqi6NsLGglh9Yeg672rvOl3QhVtlY1NuN1ducMn31hjPvFkJOUXmkP5g18Xgo
BthJrc/O1P4NgUW7LYf5aqAVbg29f24Hmqx1XXuoRlz2RVxovKVnU6FpRinbk1LarMaSx1kUj2k6
TA/QRncax+epPhEYIM8kPHmkjBt7vC3AOsbjjdFxwq9GyemzQJLvMkGVttmIIJMI6CgUFJ9G8rog
b2+y/lc7xtmT2zyNhBjYaQmefNmt4xCtr5G3SG/y7kGZW47EHB+SIu0CWU443hA+QO7kv2yPMKKr
5J62Vv5bp4EZIw/dPiRAKINbw8hQZBHDtgbNqt668emyuWYpbL3bSt3SX24Gdoo5DQVhk2Q+dwmg
wG6b4Td3LEp0C2+zc1fLfIybBIC5/s3lgqvE4tvG574nG7xnzbkjV3GHmwX4SO9v1YRFNFujP9Ps
3eh9yzKoxU0EFxwftDCPSvoXp1hMalOmbeKRn00lXDPKq7ljp2wGMQbQifbVceEYKnQQlBpaDZz5
c2Tp8DT13BOxWeyxDmlAaOM8rPqvKbON46KxCffpH+/b+GT24gmBhl7uyp+3yeD4myIv8b7E/v08
QsPjjXE8/7MogIxG8xLdWd6Np2evnJo0WmBtAI7S3aLzcA5KYnKsOEM2SEPE2Bt1Z/n9K6zaZDPz
ceD+P8hmuO04w1HwjZo3y2RbazXJuIS0x1Jn3CnyXwlWoWBghTmOEO3j8jQY5ikVeATwXZt3STZ8
FnVvbzU0hxyS48HMFBbUGBdR1j8kXtZRr2kwiBGTU/4JXGZ1MlsiQkBA7wif1JsunfJtN7GGApQ6
shenZeiSsbuymaGUfIBfWO+a/ooo3d61bn5P/I2AUS/PQjmPOZm7aexrqocItPjuGwxRf+9BNXTZ
z8yLT8hGqAOua/1xzRz0mayCkgHFcUxqICzja9L9BsqGzbQHb8XBS7ivjE9N2BjmG6vYzP2dtvTW
ZzO8o3x9tOCBXnEohgwFkOWq4Vek8fydW0UQJ5nxTlqUr3WpjTwUcUYrWZbZfeqd4HM2+rbBS3ru
ULTmVPEgUchaZvVQx6TRokRc2gxUlFWm7KY1aECkCy8Zp/gc2ue+6LC5ObI9ZnGriBpZZHy7PEi7
7g2W9y5ruxgHWfxaTlWJIB0/lzrxBUPWPy2+yJXio/gzwD9b9G5rCa3glYhCM4/M/TjLU2kOLH5R
61P3vZClXPnHy7GwmdVUAZcmATGA8bAjf9w1Gkq4y62wQ2aeoNZExF5g1+4aG9N+6s90VnTTG2Jm
deN60TNGZOdplPbC0TwTh5xYM2heMv0FgYJeObBsmg4tN2aDW66BrASc3qREty2UfkWT+3Fi61qa
+XHCP3RTaP7jEM9ntwKO+2ez0Njedo6c6troNef2e2tYkrPyLPzcSQM2Uy036r72e50XN8qjsxpV
tVT6By0rEXy+k6G4okcPgEJVdqygk7IlmB5iLX6x18bI2jFfkhp6NK7hEXFR/yUjGVR6RF8IzLdy
MuNLX5BfxjCBV2nFORsX31jGV5rfuX/nw8OQCy+YRWfcoYuf0hSI2Nw5e6W73mOJb4c6NEaXpl8M
nljoMq7LYYXjYUA6Kd37fn+NsyF9TpQkDXBI6ZV/0JKvmhblO8StbRWJAzgVYlS9qe9M7kzDABwg
cfuXNiqKQPpqecKkUSC4ZhcQ+BwdauJ3y5y+Gmw+jWEuAmVQzLNGyCedo6AChBlCjCaD6Nw3fmmc
dShIEEGN/bhEt+Suo3NbzXda5TsU1DFIScIvtV5018iVC10aPj6xGnW9lcuzHyNgguhsZOOFsgQm
0WCBMKBdBuRw0MM6bP7YcapANSndn5b9MC3ZHSW0Ic9C5NTc6jc1keEw7Rz6P3rt6JUm1AsnYtPU
fwGEkbcSe1wk2rMmaTKZ/IHs7aHVwTAL85uQ53JIXaSzol7unIEHsIjKg6np7RlLwCfuVZPYnNMd
dQ1zP97pce9BvSFwnc07xWN3RzW8zSO3vxUKgNdYt99VCRN8ae0etBTQ4NrxVoUQUI2TcyIuiueK
6IFv5gOCJowDZ/HJbk31Vgc5XbJBxRBnvya91u9zrz/DDTbvm1kEjksqrFbm2UnMclcBluDsfqiM
ZkULdPSMjL1/N+njrtNitVe+YCuWQqWlTrbeDBUvZ5w6fmPpB8vYHQhuV0dSda3NgrdT+mdcdU2Y
Ch4uWsRW2pb5HhpYenFNH3CR57DBTxzSbK5LZS9Z0orDgGtEhCRNig9JxJaKonTm5Edc9UU4eiWL
XOUcZMdnk3Rk1/2Eaih/yB5MrwEyPpjULWmoJZmKw85dkd98OfOiDlxbHuxogYVUJw0yU/kbOhOr
hnR8RU6p96ad4wEtCYb33j093flBcDrkcOmXjymcXPme8gTa6xXxVEmArc61DB/AmkR27xfbzcJs
jVWkGgxvv2NYslBzpqScWA6R/8SgihQmQHg55YW6V7Tc1vwB5zIB/kWI7UcvKJfUDbzVj8SikKm6
z0NBKGQTdQ3TZwJAdeyj0LcMBJ8YDFa3ADpLGpvjo6zPVoGs3sRsWFRSn7x2tXF7l2bxxa5ZyY9K
2EQrgNa4yY1AOeNHEwct95adp5rosvTRs7PozeNvy21b+gE5S6WY/UNMcY9TE6nDQDoWvrttBMqh
FmUkNG4IbLMwpOFcLVn3VE2Ze/bq6LAsk0OlQH5NvckMaAoeIHFz2wFJhjYYsfSpRty2jbQfshmn
tDAdf9fUbXuYDbD+7fLgqPp+xPBIQg9QYBMHRVd9JHrWhzlwVX9leBYCIaTp5neQTb9gY/O6lsQN
LRm0qnW5QS05CMq45fLoj1FTjEHkzdbeFPMVMdrmHpgYFDg2O3Ah6MJZ/Bh18Ct892NIlM8nxcO1
98YDbc/dxTSNS+Hkh7YS8Hyh33gThyJv9LeF7/0ITyAhpKtswMmCrB8ff9h2JPpG6aE3Cvx9TUp4
N/pKeFWqNr1jlGfPo5V/pDMY9BKTDwJ282qY1p1GlIUojfYoSFaSfMcunTUHrofdQsKLdWa5q7m5
LgS+8LmwvYw1/y4R/I8Up/khvdq+96nIhYRDNc27vI8p52S8r50l0EsnvZdlde+lE19mcA4X/LvI
2Qx0OVtNQuFWGGFtiASLGdnMz3GUXluV+jSB8yjWzb4i1tRg+pqdmWU1t9/1RIO8sTUd9yUxZcwz
6NCWT4mElGaQpOk6i3RxocO0MNFbag7DW1ssmJOBflnlR8y5Gbpwa7ICzX9k5vZQ9FDmxp3To1bi
B7wvdaPBCNBz8ELFxS7PZiipVoUpSY4RYy2TcOE/iPV53rnPqYTNBdDkJsEcMBWseVY64JzN5b4r
H1pZMyrUTaB6+dskpD/whrCYdEAd0HqxgPs+R7n7wMvKDsuIYQUaUdFYaBcpXCvPAoYjxe1hwTV2
8E17xMG+wpxyHvsORiRdLz6r2rt0bo29LV32Vo8uHs91HaTmeyzw4cMJxZZcg9nAHN0xg8QiEKgA
iEIzeS9Mi6BmKMNgV4xzxWCVe12mqdmXbd7ssX2eclnw5CxZckX6TVpO+kUHS2raL1aEzlk+24bJ
5Uw41yBXKECS9AI00siU6IiiYUeDrdGGhdA6CLwQ/csWyluj49E26DV3eUa6y/SqsB9uqTV4by2b
azQxd+2gRxvZoNdI59KwrzSIL++tbhwPtUIA0l1irpz9+HzNnY+8s7Gc4dvjk8MPt7B6x3jOfgSv
Is/EpHbh/1b4cTl0wpCHW8GE2gblrGOZq3FV/PlLnLUgbKX/gZSMuoZRrBjcJuxonNlI8daoimIE
MHOLybqnA5+/h7ay7s4nHo664fAjWIh0Sy0A/zGiyiR6U20XWrgVtraLQlZ2/VfTIdTIur3oNlFd
r8QWk85NMHn5AzNDQBJPbUzNyZF8Fthb8DUJluXHcbDIcRgQ7OMOokg0xocBF+5ejcO8dVrMlxOT
gM6oraV14MGeBMwE51iO4iWy3Q+LrRnmFhAgdfY8saPLPJKPY6pI++bZNzMgxodaygPPBBraOFym
mfV77pbb2lgzRxO9GkuavCGp1KdJN7gK8Fduy0j7UTb8KW5ceCUjsY/OSDx+kHtvoDssziTxcVGe
/V5wElSS1SmpTXlWTBfEv1VQJEDRlr57H0vO87h92BSsHHnTxwxexcASAaFvbblsTeLjBQXKm54G
Ne4i1rL1dEIDPn0QShN0fA0bkUWfY1pMl9FKDypmzRoPLhUdQzMcVf496MOh1+2flRa0cwa+bhhy
+Rfyj5jH1v4R1m1k2TfunOPrF80vmH2kWwaz3qcLnugRAkhO2JC5VuMBw/dOA3DJDKINO5cMOd+x
qjW0oFFogYY27eHh43SJ6m5FCX0Zs/bKiJszBGOBkBnebkWWNOyM/JoDfGXTmrI18LM3Ly+g6WGp
GObqHRzcJuGutCkKMigiiT6AZNEsSB03QzvVLy0up6JzOEGA8GQR6e5m3F1W2pFwgoNuCO3J6zGy
dy7G3yGm1SipHy3JU74onob1ZSx+9hwnMoAug8fobuibq4j4yPMJmzHAS9hIRP+iqsEexkI+mLqY
TMZK59BYx+DPwcqTjsiXZvs6VfnbwtOvN6xPWEHs8AgQYWM4AEPx+BFRWZNYnV3PiV4Yhysdukab
5XdGYwbSY67MSEPFzBuE33rtQrsTwCj/RpvcIYxxUHZ0rLKw3OFBF9vJtcc9gvcmntCRpARjZc97
Udi47Dp0AMfgB1r950qv7+E1EFnVoTNIZw3SdGEKQFKxBR3F+AhOIuwznGDulA/7QT7S74kHwSRm
7z0PCyCursh3zYT9s1TcWha1HJfFY+FLnOjQYg7cLyNRu9TXtIMzLidTS99qWLFBMSTZrk/sE6tv
7ttQ7DZRwt5KEhgPqL+o7ho3qBvWv8Cs4NbhHukB6SilhTrn785ja0FbzqkocLexOntKyjfhs6nL
xGNWNPXJMMew5qS8mVfY5hjFLy0bfqbmRn+t+uKnyPq7rNLkKzuSfTv91l2nJELs3Ju1dfLQ9eYo
7eF8Cv7glLB4g1HXSHAv6LcSFtfeKQ5GnY9BjQLX1A6Zoian2UbVWxwR3FqpuJE9NnH2zchuwIYj
z6ByEW8zN+dyDtwZQO/guvP/i4K58Lu6+Sy+23+vj/tre9z//v+kX86iDPd//SnQi7+r3Wf3+R/f
bH26ef0B//G3xyb5j8tnmVG7+s9/fPz9j7+tv+WfFXOe+LvnsrtwDIoK/9kt5/p/dywHTxxmevqs
bJNGzX91y/l/95ikXF23XYoWMbpSSNdWfSf/8Tf7775h2Lbv0n1oUwjpu/833XL/VqPoWp5t6r6j
6/R14q7xnLV57i99pnnR4F6etAmUsX5uR0nPAYzsY2tze+lX7z4hP2idrXzyoplBZYpRuEaLjd/g
BJnm7wE5+eHUZj8cseyzpW7rSr6vf99XjcH4bzQQw8GQaOruL2/vv/oN/9rLbfEe/KVU8c9LFyae
hrUcz9QN698LRx1tNprFmgKK5QzsKeKYDf1tTJBkY9a1sS2LGB6VTeh8aa1zWvfejmzAC8IANtxe
1eFo5E9AYPzQ8Fk6Ok7VH3gWw/9Abgij6BuRjrQHC4pwXIgIrj+/0TNBRAR4VYkXp2pjb4cnFQCA
leRE+0Z49dAgEZQrtaflmrf0MVqY2gsbHtlYKOBB2vRRFPEje9P3ppcpD0jeb3NN4hXjHcMaWlhK
RPq/f7OM/9oE+683C0mXjkPBVej8W29ty+znp0Y/BW3P7m/I3EczjYA+Nd0TNLPp7HfjWeNQEXZx
ZbDAS24gw0aU9PFSxmrNzP55S6X7HDvzjz/1THVs8rb2zC8QnfZTeYy9lnWg7uqry6DpDwW9B9zO
7f+hFflPlWuVzzGGRL5S//xRfF4K/xGe79vrdfGXSzZLoZZoHWGNtdbjvMI1Grt7GPRilf01PijD
o6Gpr+IdCaQDvmg35Jkx3Dc5w5tW2HcwaxyNpfmSJw5HUkCdFBJjs1Xt/cQ5jRA6AwunrAK5W6/y
vS6JhlNVt/JcfCRsdzjz/Jb/w88l/g8fkWnYnCMJznI+Wm8Uf/25DMhaDsz8MSBqT4XtiOK1Usq4
6iRdeqLFtDxaBv3nlM9oK+54RgIPNUc/NJY+Byg/xrYb0iFM4Qr/95cPdarrn/5f3nXHMVxfWNyy
uGEZ/r992zDtTy3F4FWAO9zZ20V/ammUo2XdO0WNE7LQ4RjmLgfPUWKXtumHzKiXY5aqjygt4lc5
iOxQA72yZEPlYZn7YdMk7rYx0mtp+ae2bloYw/YZJ5l36/QMCSKxX2gBAbyhCLTqmXwoUvIuzhif
iuhOxfFw0yvzYlsj/lDMnjYmHNPW3F1NtmrXuRHdcwNhJuk58ckdXxGff5WOs4JqUutoVxGKnj3i
DBMzgO4xqTaulyQ3mJUIjzTFN+H5Et1iWA4sMd9ayrhD/AV/AiZOlbOHKn4RP1879HxxWsRP07to
Uy7JtZhYl7SnNlicxNrm69giTapCpNWYe8XudGtNzPzonogeRhuQnmdbiFh1cAgF7gDFuaSR419M
0Tss7H5YkfcZm1g7liwSdp1AF1wmUIc1uTykh8/cNe7QNpODpopv+FQkwvB57wcaJCWdKl5ZFleI
gMXWwZVNqMA+D7GsMXlGb3EvjEOsFY+yXubDZBHg6l2bG4Kx5wGkcy9AO+yVf2v6wz8/AEs1j4be
qmBsH2wNeOaABWpkyt3h+Jp2jkUaSBu4NXIpYaHE2gMokUoLRWzPXH995CDtOd1D5dHyTb7UCrPF
v+UUBWzGQ1rCdbevGxeAnmoBf1mszX3oaHtaRIkR4ei5CjU+VDYVjK5lXVJLQpR1OJuPE4ccNbyN
djOQ7iHI++f6ieubMX7re8x/Yiix+HrReTr++WpxzysBuMIWKxDyp4XYw2yThEPxLfaR9QRMksgK
zQB78kpqMKa7Men9kGQz3h3FDaIbp4L28f4dSOOnU9oVOVssV3/eF60GXcav1hP9pnes9AY3PjjI
RMC3oH/JioFQZqoJDctxLwWV5f/8urvkVbQBsdRcsE22qlnlPcoxkllbzprWUGtNPDYlCB7gRvg2
FHi32ZvhcNtxqOE3/NWa4mDnNXwED/euSykPfhFv7YiYhrPmf0VNRc9U3XY7E44d60eonM40Aa+N
0w4+XdM8trb+Y7G50zCgzb3rHznRgtnp+mafLN5GwKsIsMCVhC1hhIwRfsoECozqlula4DAEI0Z2
esA6kuiOdqU5yt3PxDe3ierasO9JG40D4fps6NQ+s3Ac8Olql9qjM55lYxzOlXPhg53ujCL+UETg
zyLC7D6786dVWPZ5rLKnOcZHTNc01lPeswW7CYxAeKOVtboo6+KSlMLDG1lTRGFyiErlzOVvD68T
aZI9XIsZG4xHXdL02+pAm3kmyggDOlyn+evP9cq/7snH/AJrhBtxMq/3n/U6btf7UqWTde86H1gP
1wbPTe4RfCtERQbUm9SezYl0xLHyeeRWgGR3QGXopmjapyTlRcej95WOEEjY7d66KfW2HfsKDJ7o
OJ4+x5y0goXjJQ/06Dh0xb1QKxCwUSAt8bB0k3/iCArFMOIYr5on2x9VOA5w/NNYL4I/r3iJe22P
jN+wRB1O/dh2J5b0L1bv17eJr24xZpGsKIiOs2Z7Jv4gr44LE9SOWQ76X7wyZ+vYKKIT8vU2mUq4
B8ZY76KOzDoDz140mCdsguDnEf2x4GO+Sgc3JmjHkL/AEE9Rs1L71vJQbYai0Tk3i+cxJQhSj8ZH
ZKT7zNbrM2tS85iV2UeTo+xB4GLaIuy2H9cHezrO4VjU2unP+57XyPDYPLncaGBN9Wk+ScHmnQZO
AMYa8D+wOtc/H4EizL7HfINjpVb7yU8Q9kSb7gt0euhGNNhGN5lJ7LFP/dcsqsQhdimDcX2IvYUR
NeFkm+hbCOAgSY/QdO81xZ7GGH061nXz/s+b7EnzCy4phk+TWTDH8IahRroXnqI+J1QPjGEVM4K6
w7HLa/fOaMVDWnQmH1Hlh5KtJe53wTG66m6qinXe0ksDqLqlrjPuRr5Y07RTKUa4RSC+lSDUDlYF
eFhLYiROaCJLH9NxAHV/qXQPlBhU1CyfbuKp/NVhisEkUpSfUfLbFoJFHHR2IABpt3UbMDKc//U9
VursQcZYcXA4vFXsR3ucUEHaxtrenvvlxihoUE7JqhptPj8u8cBkCwlK6i6Bw3J+KPR5uOQTtPsM
zzufWf+Qd6462fXwgFHy0DHA3wpowJvIKOow94l/gQskhhzXvz2Ty5gg47zz5ISrFbrs+iXDGjSS
l0+0l9IYr26aHQmfN095x/JFwM6iSZChXoz87eL9J3fnsRxJc2bZJwpOCPcQm1mk1gqqgE1YoQoV
Wnrop+8TIG36/7tt2DbbMaPBWGQJIDPD/RP3nktCizV2b6GM7PckCs86G0Ipqvo3Zs0WFgpeGkQX
b4qwGyud+ue+QYPpaRVKLhG98j4SU1HgVSKEZiv9sb+qGgTgUE/upUOADDDngxlS/CuPAOh72JeA
eqoLYQacPrKKt6zfWEENpQUUSLxHGHl/xVl2jitIvW2XPYtkMnZm7ZPSEHjwthN5rCt2541ue68T
tpiBZz9LguSVIR60hiI7l6gDjibxxjtzFmMZZcO6M0+2xBO0K8UBR6siTgK561bVbQk8mk8ZUz0c
83yG20z696BjoJqputzwNjt7P2KfYxOUPUesPcAAajugFtsWH8alqapuH4iG5xN9apeVF216D7zW
OPoKzTnvU7wd8pJWcU6psDMbNIZA/JK2h8hapjWG8+9ndTDbnw328zVLMgsxWDzv61ZFkk/7IWqB
z5ErjmoknwdN+d3ETrMv3IERJ1s5Lq5N8T2D6ksfnZNzbHCa7pWTX8e446QipGPJLSyPQLBuhvAt
JMdoJhpO29QsSYIJy9d6IiHGk+0ZjyUzEHoRoYXcwq7zUVl4EL0kvPSaD2i59N8a0Vt7DeUSW3yF
A49iK8/ko6hpR6oW1UYwVOWj7ca9wPUjGnKOEZEBRkkdesq5JicTTAL4eeql+tS84lR6Mn74DroW
q5ZP6TYJ5+kgykvPFMWS4AEmzhO+Jd/tNz1n+x2+i7GuqvRPMVbRjH89BqXcAL3Pn4pQXmHPEkWm
I/T+Pt/kqMvlgNoN0k/yboMr2aTQkjcoKPK7W9XXfP7LIfjYvKNGddFs/tWOKR0+BvdFxiDgEun6
jI8RFnkQGq+tmrZ+g4gESA0iaaO+2t2UbwoHCH7Vo8mdGtNd4kfsmZkLB29ABhXW2GYMKfZYK3AX
gDe2/ajfpR3jvmqomwcJ8qxzWPmVLtJqp7oFFpmtA/EviZZhtyUpA+4Fuaf+a6uTWJg04oCK4QJL
tT7YwHcXCfrg1SggA7ej+k35UW2dibNlMqq3aSyM56Rovnrde9RyEIeyw44kHXzVpadz8hrvqSGs
vUPtjeNMd5BTaeTmuXLvKTRugd3xsTETY9+wM7+j01j5Inj164ojRLQ/CIGeVcSuduPWOVnkAG9S
qQUH7OCYtYsy38psFDuTUDZiU+kh5pvFJ32aCGmQxOEg4ApVQcS0djp7mp6+EB2gkdwXVnpwHsw6
YUGd2DsxaRillbRXBG6MBK9KYHN2T5qtY1mSD4LOZs7FqIYxHl/d0qtJg53ycE5dhTOUsh9P5p+T
ccQ673WXmhxuNd3s90MQREBv53B1LJJ8sFON+a8VReSd1G1wtb18L9g7PhE7uctZM2wBE6MCthKQ
Sjl+MSQm3Va4iHnwex2F+1l02a4rCvWEsvM8Jnp2a8xzGhEYVc29D36yhe718UGKNNgp2zrYoxzW
Tt5+RmYaXQac6crtnX3eO4syKS+9XohN3bjuVsMiXiukevOl3CXyRbi6u/P5zg5msUESkoKaICMt
NLJH1jhvulIvw1DFF5/tbplGX9QLcm1m3XOU+vo9m6If9RT+cawkPRsVYAzoxdP6+6/ASAJvsIig
fzshSw5LWjsnBWsT2/4v9BqOuxDqWhNNcuq9P4C1yYhHo7wpWla6aZ68TyRFH7KmQqsc+ttmqDGJ
9mSWf099vltIvL3LHDborpNk0ScFkNfWzN0zz9a2tQ8FCoEfVRoT2Ib5ksg9kAGI7D87oDi+jubH
j337iX3mPRCpWLOLLjad8EL2uICPIv1XbYjhvYvwM9e5MdtNvRHKGylnHCVovLxZmTlhT8vgtmz6
YgC7VZvYULISTzujsSgW60m46uwRVgRlM7x2qK3ssKFSMUwLe006nb6HIhCAhpsx2LtITe4JO9t8
5VSc2gWmGMxP+eC+V22qr9QgX/0Io15dCX2XWECX6lQijWjBKzBF57lAeF80gEfixrvrqXjILHeu
rb2Gz5CstM5t1l1llEu/GsG9JU10aQXPwSAC4oI7ZICVYUVrkbAGp4Tx+bg11t0cYdyLGuJ9CZvY
cP3uNpox9MVJrBBvU0hHGezm774e67CbsgpHxWQfFG0lF6WAdegr/542eNKNKSLudKCq7wn/FiYz
il46rLbctDyYVfjOX4akj/GKOVBzgNFrYD0kNzK0yo03UNLboTj7LH9Wk64wOzVI9IXJZnGuZon0
6BfEiQGV8Kvy3Z9/fwqbKG/KFsZQcGuy3NwnOje0dJunuq5vbtZ6h+9SyPT7cqM3wcOvULtYOnJ4
UpLxFcr45bvQdZJ3swzwrs59ikss87oP7qGfl+uk8OURSRIUiMnDZGiDRNCZ5xAkzIlOXe8tkBX+
GTT/+N2tlrbxhv4yuXKOYLREEPRd++bYdDBoiWLrjdBVaWR502C6P+l5PS3VnJ1imuNPHT/QADJu
hTsWmnAjT+Uslc3CBtlhxxq3JjfREgYS2UAYu2aITwaxRAeIfp9lhxcJ8weuCLc78uPgHA5ItgPu
/lV5/6zfWdulE9nDc2wUYC5Cbrxf0OLzbdU+aWNYrTRMVmA45Lxfn89RUhm9beZq+ZOmiF1VVdle
0iomd4X43Sit39i6Dg9HqP6RZA4OvJCWsVTaEacItb9VN+EWlARnc+i16zyOiOZu+/Fi59CAqfKY
jg8oUK3CyLZGGOKyyQkoLgyHFgX2/zmYv6hsjs/k4Fi3oYyPPbgPbvOmW9oAhCitYsTE+hBgNzJJ
eUxqSz+hbzBODrd+Ylv6OWMMcNNRy0DTLLZ5j9xVJpV/cU3dv0DNnFY9HeRSL6Z0w3yH0CzXrHe1
bz9nQw703SxRisP5IFlOa4+NmtYsS91tNLdN329QJ6KZEizh/aROtLYL+9ap6Qtcr3+jtCDYzAQP
6FWZx1nR7QxHNqeeZAktjC6OwaE9mghM0grNwvezm9t5vNYcFIvzgQP73Vwu98ngXv2By9x3v5gl
/rFM/qBi3r6AJFJtdOExSXdnLgY/muhvfiCzPynkjpI8khvBk8xgPORkLr2w6FKY/J5C7hX47GB1
prt5anu3lmnvMghFekL8VwVNt5KCA2xQUflURHLnloazLWLk9tL3NFIDyuBOf0lA6Jmldn7R4EPc
mcGHWwqUS4JqbYEmd5YUM2ANNPPGLoWol/nCz0fZ7nLdOTDBQWdQjfn++8UUytG2wZh+FVN/TFvH
2NAX9W5lPIvWIa9HIqhPTWtHyelvYpGMoHRwnUlHK99T+9IPen5OwvqBPS2DuISdx4BXiUeyQXUw
P06DEROJ5FbDydK6+z8vHr89hBF1fzpPN8vWO1VZ1+84LwYkFAxZUi3+o8o03AitvMsSVCXBAYTD
KsxcIA9sWvzmKzbSYAPqnwB0ZSWHEUVMJKEguT67DcUAYpXM9B8Nvxc/yoUjnpXBINotyehCpuUm
BjSDHHB8YwYpO3TQc4WzkYN5saqwRE0PxgWmUbhTlRLbivE8FC4rWJUB9IwQQfnFdN6/+3SaFvbS
8W+9Z2AcE6e8tkCWLFHVw1OZh8hhxCyxdoira32C2JmyHIO4w+Y+3x2J77zr6BpW+gyt98mpWQax
VW8npwOwhTuBOHr5zy3L/2JbycrvXzsp9b0C/EUaXI3DsPkvv/zfu/Vj/W+3nf8/rURdtgD/95Xo
pv6Z//r66z50/v3/3Id6/5ACQqdnw85g/+hZLB7/uRbV5D8Mi6Wn57isP2dXhPV/9qLS+IfushX1
dGlIFIMO+9V/7UWF8Q9LIsV3hW0Z4Lht+/9lL2r8fd0hBXNjF8smyzpBbLjj/pe9aFJJH0HkjD/O
+nHXWYgd/QavS02U36mPmvAELtyiJnS6p8JdD33+AYafisJtiOjBeohlayz7UzEh+/3Li/ivD9lf
F5///XuDsWwalmQtbHMksgH+26JIz7SywcKA3mm+koMWsaD0m1vFcPMOsgHn52gy6+ytGLrG5Jy8
qtN2ec1QweMoQYbHJLIhyeLEA2Gs/v03N79vf9kT8VJJQRq1kLy9838c3ry/brEK+JBMoNkZoxLH
NqiIutCnrr74OfX5+N43eniJLS+DhIRwMSg18ZRoKM/kS8cI9dLW8KeJAtXczDjV8oDN2nop/Ag2
sFFVe6uKadSUCvYDY/ElC+v2n8UVBH21RfAEs7C3D7CS663manv6WHdtUz/rQLOIXgbJeP3+4nmB
t5mjshca7/X/8CIYf19Nzy+CZ9C566YUwpo39X9/EayitckOtUDkf//TOuHLFpjEfireQkYBlxpR
TpqKZxMV8gvotqORVe6eMHdULXOpmKF+PDf+LDOJfUxcofH492+T5EH5+9tkm4LHxBAmD5Pn2DyY
f32botYG/VTDaRk7qRXL78IP+Nc5KAEyog4Xm9JhX66zNADoCVYN19W6k3N3IRPwDSlcgCo1i0s8
VRkgPQg3w9COxzwZ5VMYZZ9ebV9TMdxEHdUkT4/OGTLajXbMeHhWuA16MjvDGFw8la+64vCWZCLB
i1QpuzIzB6gbT8mF3EDrRTfyw1Sikkarhj1KTPXJIObje61Y4QdQYY79KJqld1ZE1pU5rb5nMF6C
34LuoUbWBsyHuOVni1SC6//wUv63TzyaDo9X0hYcWpxW80v9l320GEQBdQaUQRjWvzs9bR4kwDXr
72t1IqF9LOXNz438Vtchs+SkCK5I1P7old/T/agdQFGqucyjhvVr71HqRX2Gf/jBn7W37TjW58QJ
P4loVmdjUNaaPKIa2X5CVKIrtDMIyNV/vh29xUvkxSnBktWAqtvk4rcZrgqhXVO/P1lhJG8MjdNJ
FhfmJqw8/ecckd07vGKA9whPF9PgJ5u+NBs2JFW0SfK9bmnq4dj1nX1Ofq2z7CmadABFcDcuIUEN
Xjq8kAiDt1G2wel/eH099+8fVgdKrWWiUEELY8x6FVv/+yucuRGYC4kLy+jjaTUOGETqxrsMg3mv
EkssNPxzYCtxuRQuQTtm6K216YIDguldc4oKZjEaG/fTWBofbuYtpY9Jp5S/akdEZz9kpiRmDxIS
xHUcec45VdiCW0MjYLs0PmtCwvBPjQLLlPknnB/kyfTf4RauHWdqj5NhkGUMxSTJWSY7+qjI0fVq
jMDkQIbTSDYoxTe/61QwuD8yL30OAS46tT5PeSWB7UjcYkr0RPuo9MnelbSYYMTjl7rRGclU2PnW
SWaHa8mKZJHLjLX3WvbjGu2dtYioEx09OZOWVa4MJqZC4W+dsWFCPUL8VqXHfAEwEZ5DwqkZmcIP
dT/TmFgbNyWcMXjT/AGuDE7fFLqRZwBKDIwXxWDIMZ6mEiOPDZeOfbexIFCBvFgzvmd297MYHypr
tu3EsasSY7hm4R/i88SrAejMYcOic08ccSfcyOqK954e4ZDscmvfR1B4WUo15zpvGJalFuw84J33
PD+buhs/QNAMdM/TzYcFtkJIAp8i6+xybeR8E5wCxkrTZvGA7fqYgkZzbQR9QWEOtMfVfvaZ7m1U
Pc6JESaWrfxfX6TJ/jiXDlG/ZrFzumz6QcbAwanacDWIGSk/YYzzAhEgII/7deuF5dUZAxDglSFP
RjHjIitCplBxEIMuWRQQT3Zz3dn976TqzQinP2Hqur97YkGNFJmEbV6UZoTX7y9eg2dgwEpB6g3b
XaPzTx0ZcNbCzsWMtgZSn4H/4WWej9wCKxMgDfElkreyCMCUmllJCzUGv0s/fY9Bbn1EUuF3Sgvx
6mcRCXBC9k9u5zNMjCBci1xddJ0uiYXPM+sMVkylZ54c/2CkwnkO9e5dtOUAjsw2XzJJytxkEQ03
dLdGa9rniIgz8kzEW0LrHQXNtKkiq9pWWqBeNMd7VSPMUFFPrKBQL98m7nsPFPIdOc50nfO/GjZa
l6rN4QRJy1vZNehai3Rzj0yHZebKcZnidSJUwQLuPJbmE1YPCFF8hl6AYf1EVVp8+JV5L0aDBtuS
ivarY+mZt8ZaNPWf71/hJi9Bhc//RzUnIPXiMOkhOPdCWUTGfX8xtUtlBUC/wLYJ3PU841VURofU
ye9tEd1M0j+vAeKuE8OrblEBIXnzQHMNibfWMaetAw+7uvSaa6NYJwCP6VFwoKm3lAmD7rtzj7q+
JuRXhzD3/UUiNAmBGhCM18Fjaqq2Of/nF+D4CaNUmEZexZtD5M02MJP+h690G24CcTpRHpoHrav8
UyJCCwe/6MCIGScM1fo91vkBzQAbv5m2/t7xxGtk3IlT+II/VW+GKMGAOdZXJ6vso0zEnIWOTLsy
zJ+QwgpI6Z9RRaNtAjlC288DsGXmkJxgGcmDiPFazL/KkTmtSgGjAdsB0IxO3V2Yg6e4A+7LX39v
KnFUUdPsowRuGdaUgF0uCLS6LUzMVfSbmWnOBQ628Eq+FVH4VI76wDRbjD/KSTeWpj+SjojfEjs/
nd02Y59+QCrUHAy3G3d6lq1yTUEGlFP/UDHpe0Ej9O3QrgDXlO96038ZtWK83KsryT6kaUoY15qp
pwcwjEDLysy8Byo/lPNSIoE6u7Vr8rNMxVZypcNieaRB+cjBxbBRLpobDI3mVo8Mhk3fJNXUAw2I
yCfYlIG7dkRsHIwI1OE0Zr8KLuHTEPuwZKHt6MVBxzHPbL0FeNtF0Q9JTPVSs5mx4faHbQun5Efa
eePHpraa/FliE2ZjXGjrZv5lkiWU7iTaPLwx+upa3r1smrZGNgR7NxRPeleOx+8vrQN22CiqFMCC
NyFYa0neqdMGu9OMOnK8aiu8MUesaVFY9KJrMKAxBGOy8pPpcnGetIZKD2kSp2gu1naf6zveZQDB
tegepjMWh5qt4ox07R5aTNBO4KVvbEFbUABt+4BfR9iG0Imz75gUdCKs9pOvy+OY5JgcY7wP6BDF
EZ7lsB1DrmuvzWdIJkkgZOjxX79//f3f3BxOuwtUeSja4JYSi7j6/tF89pUkxb7VVtX9NGLVrF32
ZYq3FAaceZIlOqgySiCzUrygeUbEhKB6uPF0sFKfeTQ1QMPNt0Zh4DLaZLGPrD8dyZ8dk3qLjBG2
51x7TrgCXQBAMGSGdWdO5plKh0FBm71Wfu7ctWFy7l7qsiadxO/vn5MExz1O7OzmcJFgacKO7UVO
fZ+6JFsJ4MuG2eTrqi+tl7AoaSLzdm35qbp6/cE0ZMXccU4YIzfj1I2zNXnqDlqVFSdTzzlgR7wO
fRXmzz5GU0wHTDFxnvibwMFHo4UwejPbqp6CgaGbZTy+d6njOuNsX8Sqjni0w+epLk5cad0jJtWM
+ac3k9XdezkgXIxZuO3DCmxqNVntForjpS718t64AVFbbXuKMoBJcVC+ow46yG7NnO5lzEtUViQE
bhpXMgYvcGC0LvBUZ2JFWGol8bTN+OTRLoC9VcUjyL+a0rDfEsE02ByG9FabbGinTFdPmgwj8keD
3zoCvM33b89qMzoE9lx9qP6zZRZ/YnJYPUWJ8VGMUXfymqh+wma1sVxPrmhvik3rFnedknTV9vGX
O+nFshVXZKHDtQJLTn7AAtIfR06mfk2x+dvqixCGY8+gSQiiDFp5UGN3gc5aEfpUumcnTWDMJ1xd
NCDIUKpN0DvvEcb4RWlC9Wry7pYzzUBuoxuAY/JtatUPwUV6oESBgqHwczRdctK9cp7ixwvC+OA0
JxaS/qdYLONQfIghJgnMdPk3MYIvyqmJNp17tTDiYoWn1RpyUHNZFp2hw5os1s8MupOXsenOqivu
CiUq8wZF0i2E7gG//KqoklfAHfKk6K4XzczgJKvsyY6tV1S+6shrB8RmYw+k8cRpc6zEGB3KHh/p
xulKnWy58WwxuFu7kvnhMHWfHn8P+so15jTMRmHKu6Zl6wEtUTNHcbL1Ln3tPNoYc3V6QqfNupON
Yo9UrGHESDVebYyYsM+hHOF12IlWbGC5EVY6W0v6ykdKKw+WxwYLo+dwaYNH1Br+xvQ0ithco0wz
tWOJFHNbFFcdaZ9bquCeOlnPmFUq6r16zc59CDpEnsMfFhHQytODr4czG24Ge2V0Cgk8pKma0ZUQ
FvRx/IC2HD+sbKvBChTEqQUes1sd/5SJQ2PRhv2d+LzNUFrlsUnKTWP68LGiuWbTt17YOni68iut
CLdhbQ6r+lhFWP0juapp51ewTHM0Uv6TnWsAAdjMB2XRrGyv/ZD5LJPK0q92DC7CRm4xUJjVQ5tv
TBHg7MkJzqxBPTT6tBvS35NH0B85mKfcmp7DQBa7qgCCM8Ar85th2EVjempHdlkZH0siH2wCIAc8
qXH/bLQKRYL3jp6GeVUE6jJEVL3zDZxEaYh8wtMiqLaUMUkN/7b+qDF88TP4MffhO501p2SvkQyg
ss2Ujl/emDDuJq00041XmQEDj+OoPoZaCVjKvZs9AFHTwj2cxhlkAe/s18aLAw9m1ZMAvq1UfI1Z
F6wJc/zDbN5dh6hy+Xep1kbjPbewA3PD/0DdiBAbw/lmLPHvuJq/Ef6QrnIxHbC99HNv2p3GtL+p
5Fdv1xcSqbLrSMaiDk+Ium54ynL9Q39p+dzvvB4WSEhyUc5YGAU3wMOymk5nHwMs6zf0Xo5i/Zfb
11YOxckdMWuKePp03ZHFdeWvDbLjwbcF8jAY+XpEEM7EhhZqzisqJRF4YTWsw8Z6GCMNWhKycUmt
uX7PJcdls+9DI8GrRECmgzb5EifumfE5Gr2uQkpqXdA0V4eZKEVYtiIUcyCEshvXaU7IDRLrI7nd
A6xi6DowfkwUnEQWjF9xBCwzkAO7T8EovCTD3fHqo7Iqa1FRTMaWRobX6L5EmbiNQzltuhadVF54
XzELhHasQLypLNjmz46ZWsuwMT8CXGCLqoIfwrr9rgdQCFq4UWo03AM5LMuk65ydPrEmNO0AbDEt
ZjqVz0HCT+unwMst5Z7Ih8GtZsT1qpOxotTHMNW126yMX3LN9568LlrYsa4eyOh7yDUNXJXss5/Q
oGCisJZ2yNhuGEmK8siKnnuiWMOe3rNbqWzwVjTH6BoMbdO7hGVNwGfIdwBZZhEsQlbDSKif/4g7
lvp2hZ1clsOu7jj/w1aH6OdpP/OAoLmcVAHS0LJjqsAVZSS4LZme/omYLaxKXUKqJDPcSdxTATSf
28A6+oHw73lp3ymqdFMrfrKfug90cGaRvsGBupPhFCyIQgpW2ExZTLtUIy6khSkW+VmlDGIzlVbL
HLErCGGsx5XLMLAxTkQE/yq8nquRhorPJGDWtp1dnTUIqKGIlwA3kjP+IUAq4s0qPDSo2TfeOh2g
IwwwtAU7m67aJ06gVlOZCcQVFxkjzgm6/LduyEcwEvGRT5TYthWwEC8y5kJ858gNKO50VJ0WoFk+
IYRyE645hT5mDmLVCjVxROQJEXtxtkfZOmu2EVokJNtEBUAn13Z6hKrV2Yh9fTclyTHpErEfe94z
cGXGztIlG0qJYrgG9WM18p2hAFbi6UMZQ4ISJUUjip49NfEHV9LbB2zll70gsDGfsl0p/eSRgy4u
27fEDghm7guciJNEcEmZHFDHLQczl+A4yfQeJJv1sjI4GzH9J33QwiBSI0hLBhHmgKZglrwvM4XV
uoEzjk4E1f7MfsxD0S3nfWeuQWLr3QGaRJRuQ/AFAe3zqgY9vGz1mvdgRFFCDF/XlZ+Nj6WnnTEQ
HdQaKPXepqRCH4Yp24ON3rte/97NoTDya4wy4DvtsoAcYLvpvqhRYyHucKaQFqZnQ4lXfC8sslhL
292ALzH3rXxLTRKn5awbSVy1BRVjbFp8uFDiCdQdPX9jx2JrMlh4OOV4D2IAC+BwkhXkcOKv8liu
Jp+zrI/IzYvPgagGLK8+aoieETtZwksJM3UdxAOB4YVlwSbj7ra1Zp8oepaSLJcl9b3ig90mUB5t
oAJgm22EADvTl3uDKaBth0wgWTdE8BsOMdzSEvjHS284m1pNYJpTq9xCrSBrimjHFQpHQ+/Lc622
pmGoTZ/xqg+Zt6IpUEdGQ/aZsXDdcZACyyg2Eqz4SujloYEdtnaM4W30uODLnNeurcOF5dKiRUU0
c9+gsuqEovSmfZpEDFXHgiJQG1RGSWuOa0lZ28NHxMAKLQocFOdpUXLBdd0KwGLB+CUb1q7oPtAP
HZF9fOSRajZFrvEdSGBeaSXOoSjm4HdoQ/YTORZig0AJESacnckPlyYL9VDOBxpDc2GqVW+5YP+R
GCzjN0TVn7oGzTMixScbnSe0yK9h3vqLvEOfQZO0kiPvsJwc5McQtTQz4Grwz4L7YeP6w85tCFhH
CceNKfNiHUv902T0tapqI1grey7rdMbcgUiemg6kn27YqJk87YzEIKZXTXRW4+iKShL76r6ZCBxH
kTNEM4mQF64CtX2q0Rj7pkvuloM+DrAF3Ly8Ormx+aKFwA/SEt910jv5OdOt5djCUTG0Fqqp42iH
LuSMc4XBMzS2RzWAowNOZvIDOmQ+WNypWQSqMVYJSEVD3yQ6f0brXoCgN4cw4LmCMIhyXiUrldHq
VohuAkm4CX8e5OTsqMPw1Jtxdyh8Re4DZfVJEfeiSGDkSLc6ljn861OhkXM9TOsMSCGVPuNAwdHe
E3XVNmSHZxx8xGX1i0aiKWCAU5YDYuMQnEfU2LSy4UqU43vl9je47y2EfMA28GXvahyuoZscIqnj
ktfMak29Cb9mm5rhrGUTZ7gOR5YEkiMtUVs3KsHUi2iA3UaYOaRKcWGMv6adffYMd2Kexl3CR6mq
2JNLwJeVw5SEfk8dAL3TXNQzCMQN7AOiBpwBQDuWqnZzWGVTfpQOTMw24ACsYREHk6h3fYtdXsCx
wTxOK2b6wzouiC5O9NrbpMGA7yBOD6Kp3uFrhOfBavfkh+59LS+2KMnM84BCCHRTfKhJvAyM6h1l
23jA20dOsp3x0OugzTUD4JQ7vlo1uAinRE8oaS99EMUL0MXajfYS7qwk7laoFMO7s3a0wLiYOSws
SBOL2p5IJTLS22DfEoCzi1Y1fwIbx1VD9h4OrlUr+09N1heag5Veril7L57L5Rd2xU+F735du9aF
QgPEXoHo9Ry24geinp9OAq5hwB3mI1iF0hM6v4aR/8lKM0xp495t+32LG6y0i+e2kr+oxogGouOo
tl1qf/lqF7IZeC/5gCtLrN2ge1XSx1UWOCgpUHG38w9ZDfkzKx7cAwo1cg9ScNAngwmW8x6PCbAa
g/5Yxl9tFj/GyjwZCJD8/FL6ct2NKWNlD+y30SFxZzZp/yp78ak68t9B0QAAIrFF1/PH+AvfZLXM
0uHNyEZ7Scnw3CjaFjnuzTE14AyiaTDtbBVTl6Hn5sdMPON3KICPe8YzIzA+d5zjHarQoPexpWvI
3kPS6+J4JDpZcQk1ZMmNYzsDM0qfIJJtlegvTTEw39fnByO6iltX5OWBHBm16FJAjVacPjdOc9Wy
e+yjF3Z6olEaL5YbLIdy71f6U5rkr6mDpgkXxIX8E7Ws3Ygop5i2otUQbehCiVXgN7+Sqnkl6Yrx
b9bNl5/gXOme/Dypz9LUdqHR2hvLkRYXCZgNQqjUptVSSBeyOPQqBCXVGX8QAwEmZQm40GEHzCGM
LNRUPeisvxL2w8JpmX4HHB1dsIa7DHl/EJ/UOgPggk/WSWurd8XV+aXkPGmxG4HClPn5GIF3YP2y
DGrqUs2Z79f40lLF7uOeHVzO7bIYCKddYc2fcwsH/xJlxRcZWXt7UGeNyKC4l68N83O+nxKoqtXb
RA752JF0n6AsUtiHrAjQr5rFWucAu5eVL1fhbQRmfk6DlvBk/mxDZi0/bXbK8eDoUfXRz8S/3lVX
XZnkCIoUCTTjBD356dOeUpwPP0r604WrgD6iGpbIG0W26xmQrzwMgHETDQjjM9wXNk15YRHRPZrj
MVO+9jYjHJ2Z+AZbJDpIu38TfXdEJE6yUwHCM0wYAVdW8xjNiOAxA1QBlr9o0bCCPanuhbsc3W/h
bsCPJk7z2ajoxR5E8tBz+qsAbwMA6B78zmvuxvpVDwnpC7qaS1LxmqThQKbFOEQbBxUIp0T7Gla0
r35HRjiBi9sp/Clq5qltnUBwDeuFxRbCyQFMIo8Efzkx+GhNRda3bZErgAWqW9tR03/qgBXwcfJG
BZ69yuvwyYeot4B51MGkKNwnx0l/K2RWE7noP+IUkEqCyc3pj26B8JOnCaDFCZnhj2G0GAfXT00q
9ZVpJAQjV9pNTJhHVUsZLkb/ocy2O+IfeBQmCwBPuUDc6kXNU7ocu6w/hMOwFUZD+z/bHYKCIHit
LBA9Tj2dIB421CPxqpJ8sCxHZEte+oNng8XMjP7SOTr84RenKPBeJTBThO1yeAYekwWXYqlrVk2N
p4sTK95UjFTcFtUFK2MgxR1cmvLnvGf0xQ8rKKOdKcABj8QcTwI8igPHJjHTuUw0V+h2/jShV+yy
EU44KX1p2wVHlu49DDVahDy1rjUBuW17qFp9E3TuooKivFLwNAjj3hAHDqeTPEnSs8Uqc4Jnv/V/
gFqZK2b/T8BYpje557umX9QaJwsi1LNu3LNO/ijExF2UILNTDS6COZeI1EYqdcZnvkdAowHRx4Up
4pnr2OAQ4s19jAXDZ+rYd9uh9uc7hjnk57wQ/8HUmS1HimxN94kwYwzgNudZqZRKQ91gpRqYhwAC
Ap7+X6jts/Pf6FS19ekalAQ7fLsvf9QkvFY4ej7cDt1SXK3UJW4rc7QyBxWL2FQgSVGN0+ghSYw7
uw/ec7P/Xcj2LQ8IXzddt6dTGzNyYHf7MW3uVZFtdNqXmzSCIYbRjk4mWm6HIXsVUfdgJoUaaIA/
Mb1o17Ov2w3NtlruT04ukp1tD0xxDpu+cbQxlVbUSDgBtvQW+4Pt+MMGSys7TxcUVx3SX+P1BADi
BjMRBckUDjQV6hi29tyGITUHaDIVh66es/zidGDIKpmuzQkuqD+A+tb0RrHsXeVIq9hVqUgFPz1G
wzr2KZcrTLmZwvck8aloCa1DjSSBLKEyhNmaITMjix2O0bm1IFpTJ3QqDTaVWPxf6TkrN55HC80M
Ryl0WfJZfYK/vM6OaeFQkIgRh+eXskKTWnb+mPTpcMxfLYQ9fLkerFGURlKG+t5U3T7W0WP2G/6S
ZAlUL8clg1wdWun8buzKDqcJmp/VgablOvLoDP+nsPt/HA2gzWjcWg9IWrjhrY8CXXnt9VUOJOBM
Zq66amvlpDZSkvk6gbxLvgsGJzffYQn/LObhQl42ehrJd2dTeEEIBd7lzpT48roi8pFGtDinX3ZT
WPvGq/+JgSoQZZjRVur4WXEkEr+GluFTmtHDv16yz8ckYHplI0rRMgtjkaecm9TCGjR2e+m/2OEt
bKZIcJE1goPidEq5iumkFwdYBDT1aB5+TJwLWaJR3DrYpUT30Y6+6ErE3lwjo1UCS0ARz9M+7saf
mVlt1ci2L/Bkfyrm/NxNBUEsPg4nrfSpnl37lLlpBHyHUkqqMHw/ZkgBpjwn9i8QAjxoZvEWiYiS
C5NVSw2rqTvKit/J1P/GATegS4Q0jsGRTngyKNrknLQnitec4pIQ8/J+Fmym35JS3mWHO3q0THef
IVxuZabDjXIG3Cum2Oc6ZUXoc9Dkvn2La1D1uFA8xwBjfY96osETGtdK9+0rE7/Lixp2PgU0NC25
+Kka+OYsmDT/scogNRQ+5Z7u9s5MfWYotjG9ak6d/KvZLHV2iGTgGKuu7d2XypVnn2z59//qWTLF
dAkB6/bdkHSJE7rswRyxuBvK/uRNsA3CqnjxkgzkTwndaWI7ypZlCwYJoFvYG7v5DN8fOStgKVZn
eC0yVukLf6IN8457EBHaPkrzU1e+M0FVZzUOp9I1ScqzROXhXdhFxrGW8y+vHkaauBeT7Yolziou
3fIj79gD5/aNG70cwmvB5dES8e+kIcCUQG6JBPaDlPceZCBQ72yxo1WYBDihGpdPJOZv7f7lyr3p
LBR8pJDaeJbiI4stgW8Ql0evZu9Jw5Imor6f4O7twtZDNBMvSYkgJPyGkAg+PnBC3cFUvMkn7CAd
PXB9FFGLEtYQzgMSdNxQMRUX7d+mkEhpks67mK0iVdGYfIMPi1z/1sqNea+CwSBtiQmCTMSGfBLJ
zteG7N7VbsIjDHo4ygpqDJ8mDpNfQ1HdA+1SQz0swSFCCKtc8LQhYW5Djyclp7KERkEt9l4ir05h
GZcx+JCdjC92TjwniSjZyqV6KkZ8HKH4U3ZUkPpt9ysOX5Kajg1spcEJjLx59czybW75XKZeMOLP
SIabGxKlaFE4OlOZH5ldvhmefSga8Bthz8YXIjZzF5yUkZxRVP/Jq00ixXtnYEkBj+JA4TktxEEq
M7KL4p6eqK/YixnkIgxwacKPOsK5NCJlIZ1CsRAUCFcDnfPtpahAPpk5Z3XateBW3H9tAq0tKQC5
svVYy7AhTJkOt8rzDlrWFMir8d6awDd8SOM7X8MADdvo3KixPbqVZpWJA8DxnsB3GL/wnVP5RBHc
Oi+9+FnD+Q047lkQg71q0+EE4x/jtdZb1ftnCCGnUlmrerAxRrjdu6jQjue6Xxtzf8MERy967eyo
93I2QSxNNOkKEkyFImwFXHpNd0hQtMzq2cKiQwClEnByxx7FiRYng2tHXjjJ1k3Ca+9zlDsGxbop
vK+u88kvVEZ6rMgbsWI895MPNYfrFf2UmmxNvRWz8a/I0js9hcR2sLCZsjtkM3u2msC6audii3wG
q1LjZ59tTx7Z16/ncSYlEAY44up417fnJtc/Oa4gmRb2cxVK3gN5TiNY7TlUmgX2tevyW170/Fb7
nfKyw+ilBfdaxgAoRdQuRbzaM2baDhTretL5JSttvUNJiDbdD5D9r1NYfE1WTEuD8q4OSh7dwZRd
mGjEa1hneJsobkHcX1H60B8Tb/phQrVvWc3lkI8zgzx5FNCgt7QnZcZXZYF8BP/NJpYrXSLpB8un
gAgVq4s8xRFR+A0Pun5OjP7O3tje2zL7BcThKUR2QqKJUWttds+qfgBOuHYqTzeOKTGfFCinwvzS
OrtPNRj8kRsfxmKug6ZD4xYF0JvIVNfZZQ6NKVA3DfNsQjPzE7qyjdAuLzQrw/31HjBD93UuGLvE
/KH4RtcJYMvwg6ZHHbVbJQ21cg3HvwL4TTeYNtqNtVxV+y5/o/n4JgtwSzWalD22P4z51KnkjWOi
WwWtve1ZIZ6qbikp6pW71VDmOBADiClXF7RMoVnbdlnLa2y69lbzmRrOJS3KhjDOSNlHVp1c2Z7V
lIVHkft/pJvhh7MYdEu08tVQ+kAjHLfDGabehT1xU5W8f7OUXGbd6qU+EX9N7AxHoiAE1nNjhNod
7rFWYi82CLp5l8KPiJHMgCKiRh3qrjyYecOZhG3rwP13HeE1WyWalpQRNhG7SrBubEnkyk3ru2cW
h6ANfzGczatRNCAvwxKzEUPXKpa8B6jiJGIFgjVPjJ3hUi7ZViBClGv/LURqHNIWf2EbflL7g7C9
KKc4v6EUcntSmPLAu7OlZEjAtad4T/nGvRXWXmhskMkcMjfyHsNCcHKQkZAbjXPntu+UCfChDQlp
lX5wnGaBfIIPJvWmAitQdExjKltIl3C/YD4rwz7Ba+kdnOQQFFgVydX+rhMfZjJFBxrwD+IOHGCD
Nxph0iWCVz9ZyJ5RWoVrVXtESxAHzuAA3vjmV6hfJsVyg/sYPQHrnWo/VHJ37WF94PpB4oOTl/go
MTeaxPYsR6MNy/B1piV0lzHlIXXLczlePYUdQMx/y9S6ch6TA8KcyTPwM+/8994jNRfEzpHa7Jix
INvGnZRM7SUTYPISuCTMg6b6HYCVShvX3QAGxj82YUTKnRvIvuehh4AbjilrRxcVsjDmfI/EAyr3
H7F6cUeRtaS/L1mXFgaDdI8ibA0126n1TByLVobSAwvArplWyVWf9CXcS7gUE5F8W+OHsmki57Jt
XzJvzDa9oESy6F+tMvgFXfovK5hs1RswQWLCiLi4T9yj3HU9Ov7ajKs/shWvQAvYITt8AFl67pOE
omesCKkCKjXD++QYitUhE+AqLGS5uWyekMGHyZP7tijx9jgRRtdc99u/yrF3fkWupxcW24pAuWsV
QPqwURHZ/SBGhCbJZ+qTIUvwuLpS8m1DUhPUFGM/5x1KTqf3+T27afdDxGO79RNOb7oQ2JZEz5lt
4bZahlM3+GodfUmW62qIg3rrq/lQmy1N0AU1Y46/6+CNzP25SwjINVimsbj8qVQNcWb4ZDDDojSO
kHerigmSMnkhn3WWfcWLVsDrCNIMjiaovJLNS3izU+6t2H7Y++Qz3TwaMmo7N+85MqMZudUOqpyB
wqG2yqFyo+pdPAp2XR7c4T1q02iLX5tIew3HMQ2rQ+HUZ50yli7tur1vwn+OAZWWyr7kArSR6att
07cTbZTycwpZRzWToVdO2F8MshMd3aqJ4TD4DOJNsiRnRUZ1wz+71/FhBDmNkP01dfCXqU70No4f
/eZB9PZRGiIQ0gdNiDLHijXl/2TjG5ukFvvSHZ7qAIZtD2SoMMud9tSDVwYHXb58u1xrIxrn9wQr
dcXFhjsvDnQNfm9ujsaw7J7V/KPsExqD5JisvCT5mFy3WTdtz1RmbdnSP/d28lclxnkmw4ITxf9H
Aa/X8kFQvcJgTOYe7z/Xec3LYcPaN6TtAxHZrH671XP7Vrp/MTP9aEfzAgSMPs0K/IsfxL9Y6Y1h
go82Uz+nPmRU1fRmuZLqAdGCiRnGnI0GybMkdPJN5gg8tfkZCYqa74CHpvV+hQmjJnGkQzbRUhoY
6bVcBPG+yqzd2Ct48r7+lw8JrrgohxEbi8POn/kNe7oNuSgFqzqUX4FrfnZwuvaVoxkvmnCbgcxZ
10J85SyPoAPO77PEJ6BRuWDRUTxOMykTkvVL6f4pwopotX57JJ5HlzSFb6hgyVsEdMlaANMGz2cX
sX5Rk35TA2s0oiXd9oHF+aOyonBVeJR6QVVeVsjIrpPpntDi01uaGQ9bpxuPBxrgrIrev/fhnTG9
WL3+WSjaiKzML7amav+y/X/jb412Sfw39Ji01G9l5IU9s4YWm5bWeq3fGid8CjPrlvi5v6tC5Luq
oc/esejhZam2cmqz2M+CCy0r3mbDsXsyYpZczK02w0zNOsDkYJuH5GjnGT31fCJolhg2aeCqlclk
sqeiBW9in6yLSXyEwPjXmtOvHszXqq3/DLzAN3EcPLf0l21UOL4tR+1qugYO1JhugNY7s9tx/P7d
dinOs4L+bmarLqgfdo++pkrKKgG0Upum/swtl67ZLuo9HA73Wsv6PM8+RXmGC3mHRvk8oVcgqpVe
DepG2RM1Iu0XauFjVObMc4+3uHXmaGWUjnGQV9PJFmk4yjeTR9MPZWOgYbAl5ZRnrfra/fKs17Gm
gJCY8DMbLbUu1fhIg73nivgSBGIXLQVHIXN3RK8IzOnqh+/Dwuq8ZB9A9oeddx4VjusqT3hUzAIs
J1hL472sqpeA9DGqM5hj3LUbJ5LnbJ7wyEDW8vkTyJJjVcpLtfRZWnUB9bfrD22cn8OWobhx7IPd
yBFbGXfKLpRgwWxacmvvbk5Ya1g/n0z+7mdS9KbQ8S6swNhoC83XkfJH1zpfuMA4WpOQdz89Ex5Z
rlMm2EVQtKW2aUbR8zQgnRo2tKuuNtZlKi8Dbrl+SNXRCMdlRcQKprUAMubJOgTJCJUMU06Wqn3M
+L8Anh5JpdEtIu4QtfDvFd5717WzjQv/kpOScsDRQzOdeawH8SV7yX1Ct9jyiOGSFGDKyDLondmD
SNYj5VPE/N6iIs6vS5HF0NDHZ2vUE1JK15EdMjhs5gsAS+ETCP0POSdiN+r5ljbZW51v2Y8u0KRu
P7N1O7eBfTLhBqwEOQVmFV6uIpBnCu02UNxg/5HgXQJUNGmoudnYftGe6wp7rDKGpwZbP9AukvQu
xCtKJ1nJTK823xfT15h5NZhz+NzxbfFD1z7OV+geT3NgMMTwHhy4QU0Jhn5e253rKNDcrIPgi5xD
SByWM4v9GEBM0BO2+IEplFd7YeK7nmL6kd3gp4wVBBmjQvbOaxqZfOwAmaUoaZ6nk/DMq0tet57Y
3UvqUiHOfwkHe0uzXKxau7/3FpeugPXkijYO2DUdW6u+oRJEf9q+Hg+KnNsQQ4+sPPkho/JGxUm8
pYKZuXnHsOdP1rVxB7UD4U2QkBbDbCpowF16sxOj/dkspn48vmuVgHgVVJHs6kytk0BtinDa2nM5
nebqzXUqyPe06SKHTXfRimGf+0O3cao/Heke4kvlDy+YX7qRhLod8AtTjrFuuMRhaPSPwzQeuEG/
9q79MlPUvJ5zBp2679/7CeRt2j6lkjwHr4RtNFpvCVi5QUrWdqYB28BojlKwXxqGeOMn/ht1ff8S
d/5EI0/WJJRvRT0+BTAHOSnKHRGiaB3wgaTal2+CxPkOqmtNcUCxNuE1ZLIFs6nePd8brrgiwvXc
o3sElMdBZDjUVIptoY2NOKO6dJ106QMQD98DKnGCwmROJSMaMELQx6o2gpN+1TAdMJLpdyYpAmO8
yJqYt+lgYt7OCM7RRDRhk7T+sXjjmEpzjFruO+VaK0M40Gny8WGliJ3IRdWldMLDCCa8ZcclFOk7
8yspqmeRuzE6MyrjIOnrnKBiGqwMt1Fdg3AvjHdBumnn+vVXmDBeO0F2TQJ5lLXjXkLElIOnWf3P
FIpoXsZISGG59mXIkO9eRwDhq75VmARLEHWhYNIQfIDotbX8DOBNx1VVeTxgQ00zONxPCyWLaGCP
lYhxdW4OFUaC2ACYk+ExWWOD+e30wS1TfKSFu6iMZ6TFZIXFEiMa1tONLxmU6y4We2BdyD4ZQStM
oWgQwcj0PmKBcHI097kLF/Pxne1NCngmt9dwbHehYdtUbJcL+Py3JsO6q4zmyykpHSj+Cd+lLqez
knULaI7wbGpsMz8B5VcxOi3jc2lwVzI0mwyVpaegCdmDFRO6r/ubGIsBIUJfJ+7vB/z6P1jcsFjy
tzCGMCcW92TsbknvMQUC9Cz1jXBK8ZzP6fNErSIFh9nLYNx0qB++oudQGuk5yadyA2Zlz53BP0JG
+4B3Fhw1xd9lmwP/mfmYtom5w2/hUxeQRfvJ7QxIAhwLhvOe23SDMG7uodpvCRheJnbKRceVt/Fu
BcZGoFnJj0HkEPIiNBnvzSMVti8KzuswjddBPFJmm+knSGr4pvmbAsbq9jGPo6DGIsJY6YnskMbW
sHGJKa4oR+dBT8EDJR674IwoW+L/zArn4OblhBCE3WsK5qseqapRWn/5zT4ScEbiIj6NiOnLZ/9B
s236jBLE8xccqaFJBXU0ftbuohDBRmVveqa9MaAH1l4qHVVwcTTmqiKoj8OAzYal5TZJBnUJym5P
AUG2h0BlYDSlkb1L+QF8hZcYP/lEaRSNiJsAqR/xPSlPU/0jnZXBqk8AbE3kZcIEaKnE2RhwDghs
P9FgWe1dSEVub57x98AxFlmPzpdvKaJnAp2RY3VTHhO3OvDvcInMliZg30GnWdzFUtPKV1i87LMg
uEqm9cUWAzxrWQs0g3rOabuqWKYu21IQU5wBq8EgKOF063Qii4O5YoF5LE0QKvpZ4f9Zu4b4JPQS
YhrX4T/fK523nvWak8HhHSdvXyjsAzDfaORJ7yUtuJumTc0Vj+GTVt5KO2W2hv1j7kI/fimLXBxp
6oS45PzK0wC5waLxA7C0xHKUHkuyoltKNmzd15t9S8xgO1bwKIKF7mlwx8jNXRlnJ6NP7zSbp7wd
s2VfyTcMMDEdsWxcb3Xzyxy9P3BFenz2886I3OLM76kh22xXBwpsJy75BFIChABtHjq7Gc44T/ZV
WP2WpNXpjnO20Gu+FczfJCcePRMeeAwH2Y4B2zPUr8bfzMOyW299OliBSG0HCtaAQzIgAzaGt1m+
skcjp7/sMuXUfrVljRkU1gpjFNOJUxbbPs2atTV9BTaXrpRs1EriSmCbMNFi2VaYulpKpcloRKrB
aOKZdGgjqPQkO2pE8C0Y93adzewZs5rxzCvS6FwyaRLJxwKcQOWzgPTADe3XmAkduDLWDuBAvAq7
Buug5ZqUec07+GTFquklcaWugJQ+UUdf+/xiDiOVjd/UNutf/GpunDGXzDmXWX0ww46EzjRyW1w6
XGE3Xcm2FA2eRju3/xixrCExnSoOHT5r89507jVqH/qSSjd4KEZAyckP1QrqgiTN0itTZ5jkjaG9
zdRuN5wKxojBNKRqe+QOkbYEkdxt0rHWEElustfpr2ZnfzYDHx6Tf23O1MWK1GUy7PapMEwXAZpR
LO/bD6sOnG0bplckZR/flJp4p+Ns1K8Ws94aO3+yMgL5sFk37CPXx3mRu6+k8/5m9F0dXXJT3IXt
/WQjriOmkj4cx+Apy51ziPx/IPHwaWAdw04U2NktRwahHc+SW6jW+S22WNnqPLlbBtBPOtCJtrRL
ahRGl1iFAlUl79rkiWKndbMA672h5vsa5tXzOJAV6Qfzi5LBCvEoOeE2oXBURRh4AXWNURAwPeXP
tdtfIz3JcxP1XcMLZnoF5GWw3UcfYVV74hUrD0ZkkCnBJzRZ/bmAwncKYbhSfGPPFQm9Poy5sJbe
tuqzv2Xup0cvnPVyo8wPjoe9oOqHB7eeFlsANa6k5tOfMod5O4+ufhKE02957/x0WYtXxYXPcnGk
++k3vsD4CCnu8g3kYYfx1QhNpGbB8wzUa0+eHZ7rvIGFl4bxbkDZjlisHHoC7VKPmCY9qkJli4yT
YLjdooDgUAQUvx1oHj71EOtsnJxxccASH+7YYkxrK5f1zVm+fP9osMz41A7R9X//HNJeuSeIX1C3
xS2re5GCiM+Mg3+tML5YmHAersZJlJt6/x9OrLfjPXpyBwogjIB7tclehkwPuNCJqIKE2JSWre4Y
CgOir/x7JI/YuOTZry707C0jv7U1EElXxG0CUoppdDB7Zm4d6COEhA3Pc/mF65+zDgMcxZ7idYL9
eoyc5f7d+d6rXYU/2zRd5h97fnMKFgamlac3t2pmKKrVYUzL/pGOvvgB/unbysd6M312wHJ8/19q
oPuXcVr6d+12esA02Nuwgk6+hwvRaivnx//3U157N0P6b62yh+eyPTqxVT285QuGjvqI2eeLTvGN
Myn3BtiuPjvTuB9iKtRWVniGRxXfVNn7t8FxgGLoaFfhwjxHVegec9t8LfPZEaukDE4jLbnnaPaL
a9i761Ra3tmawZrxxPMXqzl308L3z//7ooc8OA9ZgKnLTyGTxZwUTuD2R0J57qPKlaAhTxzgWS1F
Ee14SEVV/GhIt+eRdh56hNgIUOXm5qPzFAZFchP28CZpslsLU1mHtjc0ADujea6i93ya9aObvGLt
lrrbAaDzr4ZdE+klzNENwaPxyqhh0o/+wDrbBy6d2S54mWMOBXbly6DYzcKnYRwuJw2GWJl8fCPb
nunkkBW5/GwyXoRBW74TMDvVQ+jtc4IemxLe02dKWHxVU3ZBqpZ23Sm0Qvx1HburFCy+E/z+Zmgs
nQDEfH+AiiKoCqTAJ0iM9D+FWC5z26sOMrGyg+pd8/L9pedD9N+Pvn9qsQJYpWlzgLarDgYt11ih
cCKH5fAjnJL4GoRsuzysDxvldh72PTPfEY0wMdOI8c2WbYonWsmjADCbqEadS8eT1/998SM+1JVc
/rzV0QocC4/I/32JF3vqGJrXFt/wsfqOyOOMhXQ5QjMQrpOAsWOn5C4Ry2Ls+wuepa3CWnLLU7X8
cZuziFk5rsyaIBHlKukGa1SR0MXcHYikxwfXkd7J6GC/bb9/OKQVNQHIfh1wRZ71GvJ/bPOC8MCx
dE33TEsVZZLNVJ7GhdNiiOgLilCzt9yAevlxts6Z8WE3kBO24TBSXItTYMWz3D9zYcPHki2wICxV
zcWbzlNUVRvTQJw1tQ041KMTHf6ns6bm1rJ423xvEmTan0rSyjuzaC4Y69Vf2/GufumK59qcP2p7
amh4Ts1HwPm28DOpMJspRvVu3wR4/nBw6T090phgbcrMfbdyZZJZLYhLGArfsUQ5DarwlwY9efaI
jbNcmFgVRjYFcul0HIgQMDYkXGNKGtlIsRxB/WC305b71NAffgDtTNkJsb61X1EV+/338P0lNrHg
KKl3nWsyfixh4cEWVxz1EBeXDHgcodGmKfE8y5q7dUFeZZf3n/8dFgXpgVnnvOCz4o0NDDrBQoGR
OAo25twM6+/vvDl3Ctx4Si+l42DwJ0okz+yu2u5gt9ZbTjKJ5ZdT3lk0uqAyo4aJSMhNrh0y4nl1
zSjy3QY60WeT3M16XBTXjvUsVpPwjNc3Ols2qdeZMr5NZptEhGmmxkAOYVl68QPH3FFDNTwY4Vxe
68Sw1qHhp2cDV8WofEoc2z1UXtFa7fN/X8a6eUp9Ks3BFmABkPcRDeSetbTPffPlunn+FI1wDr0H
N9pm9EMp8+8lPGTsOYqKjGhuLtTO1Jxk+pg1TvHGNyo5xbaR7MgElIdCWqfRccy3jVv2AGVTWnSD
Osouum4ldkX3k5ptBEJBoQociNdWxMOPxm+zjZiZK3vXeaeXlKwgr1QXdP4epED9YnmsjdgspL2h
3vwcuRdgNJ6XovxwtCM2HaC5I3zMN+ogQUBM9ktrjemt4EMUw3v5mgv3niHXHmOL7U6Qj/m7y4y1
Naau2mGTAw0+F2eHhi8uorBGFYQdnOb8NJCBpLGxP7jaWdfAVo4jJHPC+supXZORUdVAiGqCcuz7
3r2WLprw2NEbUUvgqzjBoT8W840QCb8XZf4BYTVviSFgdOGKsGFlXl7apMGX5MMW/MYx5UUQ35H1
SJQidO1nb/Je21SL9XeDQEkfzUUaUOrb1GdUKvXZBcC15XFkqZVRIJUHb4QXx2tlesa6GLGJ0mBj
XXgKuzB5683auDKIDq+OobhUN88D8MYtghGziUg8Qj3TmB+06qz198feKmbqA4P+l2f03oub/RkV
w6+HMN1guoDuQ1bOxgjJOUETe1hmXHTr7CoXpAM5VPv83+GTg19QC64I4fAV0RUpMRo73DhJ/eRa
uM5rOipxgE0/BZYP2wmLbbtcJTS0cFb+VgqZVFDGTtzKYh8zHpMyN++V0f+xCmxZTexYlzataSrX
rfdiy/yakLzGmAW2wSW66kuPtEeooQzmVXWfaSrZGjhscPoTNPCs/p/fOHix+FNeJ5MCEwUx4tCW
zmOwiR11bUVeqB6iczI6x1QU3zFkhLwBmIkITOgwtccYX4GDrgRVoynR/xqPyYoImf1fwUAUDA/H
HMnBy5JCUDE5wE0DukAs39lyYEcEiEKuwAldeIkzVcvhgAxqdtNFu0xgEIOxTHTN787mJR9zCfg+
oRRn4Y4J+J9tpZSqZgG4ktkna9AH0dFKKmNN4ogK4HEkADF1BLGT9DOGcPFSxwjYDH/+0ed+sjYH
x4L5wBeDSgxWwpzQ2WPAlPQUUEXUuRx9Bp3QJMUpW7KKwjzpAoW8gaqmE8AVFpLg9+E/JXO+9jqe
g6DAavGNdf/+ou2J+3dYVogwwDQ3EIbZ07eGt0/c8QMPB+GwNuEMCT3oSEmPlzmwrVPCKnE7CT1f
xuULONzu1CN1ehF0Bu7R/nTKFkkvd7KbQLsTBjNRzGboiRd9t9KmaE9NVn4UMMqupEuqU4XXZ9U5
wuQhTSiq8eXASxYHhUfab1903Xyb6mWMHuM7sB86cWLL/e/u08FM+1EBv1hCjW/ADbzrYInuuZoP
rWD6+z5ydNKdPNWDybaKp2iK+qPnjAiDSatv5oJvDjiK9v03jBrfq7la1GPkMFYxUUmFYG5NBxU3
F4kf4IEF3Fg3/Fv7GBQlFOZK7CspYMQyfHRD1l9CLUbuYsVLycGzIdA0vjHQyF0Blhp1SsDSGaYL
YRdj30SdtyMA4j+GgANizpc7vZdy2RTJRgg73duF2PTRAOh4SB5VxPzQkS6uM389U3V96Vr4785C
vzC+f+c6HX/q5QTEvnufPZsZc+KCAzoiAbSzjHgG9mCZEXKjL15vzOWRsQhyHIrlp3SMJ/vJSOUa
q0l05gcSz3oO2bnKwF7gara8TjHx1bDLugjvZo8omJo2No143osG0zfJ5/zC2hP4v6zeaxehUieB
c8pKkV34L3L9lY17M/0i2vhFrwkDlW8BSbkDacGCqz8YnGDCOd9Ec3zNIHiForgM4+c4K//Jq9Ev
TJTKmKDe0/cz59sNvVN+71+j0a1OiWn/aDP7NBrafB8xVO165b4Qom2fXJRqWwgwX0ylK35r+i4K
2iWlrBcXL1mREgeyRetMOU8wnMKCVitT8qQuNTkpUZbL94+65KLF15IFmkWcPpH6EneLsfQuclx9
sjrrIrKw+fzfP8YeB5gJ7FpBLTMuM2+b5W15UsWQr0bHqzeTSedkKpyb6FmMcVNwDtkQOnerk7uJ
y9kVFW3fyay5ZAu3hAhCdPZbdXD9lpEHtsWmGtocvF6cXw08ghxnGzo1xKtZD8GZ0I9Yp+jYn9NA
A2tANWZYiecAVXqvesICrWga9pVpdIFqK8/23A73IKvLY8Asv7KGeLh/f5GWc43N8q9ZzM9u6bPz
pl4otPS9iOboPEwdHCoPp004NedU9Oc686pzCwf82aOJ+PtlMM4SUPP3Z1XV7gdssycKAt2b1edL
iajPNyO2obxCp9nD/8yPTuh5Gw0ACl8zTUNtq9ZBM3pnWxWQdTRP9Uz26Vw3FivzsGP4g56HXdKu
HrCRjU/UT3YWnoj3FCZk66gkTCXbbElStfHt+4twrPjWx+50aimkZ+lqbuqmhe6SUeizSh0Ku0o7
M5558pgl8ugRWlj0LIXXl3IHycKQzHQmrXljxEs5DL2jD8d9LQDG4fAWvA+hBfVsSfd2HSCmNDJn
hM5d66wsVj6Zxbu6RXSasqSOdslkiJ3Pob1Kls80GVjADSAwtoKxo43b7jSnurjo5YtQxSeHguaV
k+bnxq/lLmxmwt34MF4npgblKVakOuh2zajCA7GbZ9FZ0VnZ3ABdrNenjuzpKl1+JWcx4Ulf/qwA
zZ09RyUvKWnztbTLhNrjAZAN5qk9liGcuaZPjh2paeeDAML66hT3Ubi3IS68rZcApW+jrriHlrh9
g6DyQatdOpjTOVWYturU9fd9zk5AFB2MtbZ6k0qO8dHzmgBfxUBbRl9QVeLTOjmE87g2uDutGtUP
uwbltKrt8lbS0gYmHzF/QcNgHbKvUeo9I/F0/4+yM1luXEmz9Ku05bqRjXlYZC84E5w1KzYwKSRh
Ht0xPn194O2qe7PKqtpyQwsxJIWCIhzu5z/nO4/GhJYRJ9k3W9/+PSWb1CtZBhAPUPZMU1K0kbOX
ntW+Buk/GY3mKKOagguPuRXz3WlfBDjN8kaLVtro1leT8uutSj7Tb+wI2MUYGijvtJkkRX4pAstd
KYkOsKtx3cX9R28RtJEps2h1/5CADStaEaHzSqwVGJDSlVVwMGxtYk38TCcyx8jturcqe8s8pJpT
kp82sMLaCt7pgFKG1AmMM8su6Ica2GI313IlgyKunYQoZoQkPSrpvRgm2wrJaW+lTS7uhNlRvzT0
xj6yXbOPlhHE+yHKH+263KWBF1+nQgufjD7iBiQSZatlWAZLbWoOaiTrTRRZzONde9WqevyGixQw
BQbN8zgoH4ktlHVuWcW1d4BmzwuqMpd6aXaPAHGjqE892M5Ea2Fkn7C6z3rq/L+MCZ1Y3FNWioYx
ZGoN8XSnK9VUbnuDeYaUZB7xgsGZcMzwZOoxs32PaTGuVFmPV9NOjUvqvgeWwu6l6ZeOrti7LG7P
mpajWEn+DQKEDF04vSCpGIY/ikOVJzboSLUlZHFT27nffFa1OLUsUEyUs9bKR68KUhZM603Y47S3
IlLHfEdo7caec22w+uOgpRfNckIoIP3ihdvGpUwV+SXvdxpzy8Ogu9zUWKcRk8E1GtOvcQKrccdA
tbp3rQw1POT0nft2xlY9FPZeD7Pvmkbg0ErwSYOQFWsrSzsGtqV30SnjPnmxCoCDo2+jd4AZzGkn
PFw5GOPLVc/Rxb9z22zDea+nhkkhaey1qF15hDj6Qr2DfaZ8gSOosC80/RV+DU/ECPutQQHGhQug
BzF070UQYe7XwkZyrO0voZfgFtI+ehw/W+Icm6zgMxW1pZPNbtdOxz2mgsM5Sk15qQ00MphPIXNQ
+s9lHl6BJMWvSwO9+VA3erbRMR1s8gR01j2KXIxFRJmNvcyKDwe6h9TwVi6FFruXPz/Ma7PzTdBM
f5DPUrXzthVjXJI8Gb2B9rJoZfWs6XhvoauP6xZIC79QUyxNVbpb3ePmK1JsyeW8oejSOgRFkJB6
jatnNZx8JUpwhWWPs2P1TMA/vt4f0pENgZ1WBu2ojfKMOWiRq7y9negTYCsj2FB86ynZxE5JrZ1W
Dshs5jbqQ/QjGFdQBIj9rYKCbKatePW6VDqaA9sKwX0a284Pvuu+7PymlvKNCTXXKuXtguBplQX5
o+dWRzoUOYc3xbQJUs/E+V03O0vtGiovV4OjzeeUUX0vVYPflxc/uDS4jI7ontK0o9RFAWZXYwlw
I0v4rVuH3Hes8cSxK9yEJni4wG4DH1M4YRwHqqGhNG9N2Hb7AH/VJeZwvJzrLTf5YE6HNA5+UKrw
jHsepDUWTRZj/GdU2Lp4h9qConDf6tUaLAugZUXJmA2xG6YOkuJSU4HpkWv2R+HU04MVG2cwq3SC
4ezXoOL+8VFGQNbQMjrboBO8TcUDEqrzXlgqYuqQ9RtjEM57izYEe9J6Rk8jpmq+gsHr1uXoGI95
AtVQYXx+gGIABpaZZxtn74Yy1vuGEM+qYH0voPw8KuSgVvc/xQmDwvufeiQ/8rn92pTYlBMr1m/3
BzNucAw6uJjmp9rBzc7zXLaxXYaUtTywWcwfZD6p15g7dpuAzl9yB2e33IwABzoVn9j8MHkABtCi
5ZI9xa23c3Vjpsz/4diVWHSI5Lt4Bo5YjBzafkA02H3k7fNo0kjScCKQvcH8V+lPFGYdNYq7AlNn
OzS0ew6nycGcdxN1z7HHa9InG+LROwySV3LGCpsBEBWxlslTOrL77pnP72gwrTdWjYPdgJJCFML5
ronYXDu20lX4hfQY3+4PjG3NXTT/QE5heFf1Z3CIfMZK2N0sg0xihGJ/w7XM6XLelaUDfJWSYpok
TPLfKV5YNHaRXmrCBCvOtb+xvlVPndKuccsBn84CD3oY9TBkG68WzjMn62ibS0tqVLzvQeTF0XDC
6nVltmymMKy6D7bkRawGkA7lfJHQGXbjeBV+dh37sQYOFP4EsXWsKn+uEyb3OA40bNQxpkJwFeok
18OgEFoQjquhM5oQYCaL92kIvkCO2D+yDtxgh3NwDXnVOg40vCSpU7+lpNuWRvTd4GY+NOwQLDoB
C5X8730f3JXiDA2ZA4DSeibmrcrmRsmBS3U/iC1j23VwnaK9BetuUJNDPXgJbnoHo3HPKt1V+YE9
x4GR0AZGrLePZrVMm6Jyd79xiBiLS8DOe50ppU/v6vhmqoVcitxj3MHmIlUgNYtJHbn349ObTA/j
OcFynwgWpVPyW6UzatEPXvNk4ZaEbJIfdC1XYHGv7TrsFxmVTP4412s5hJPWiRTa5v5hpxcw1Brt
EQwXPESXaboVDe5nXXWX2OjKl56Kkq1QXGzYjUyeInf8MIRmnUVq5QvyZ+Y5H0k3FXhqduWEZW/V
Uqu0Tkf1xCyYZMisi9alELcZJMO5kecUKxS3QbczHzYRYLLY4VNCqexol17kudLS9DWMgAXRQvNM
Wh9qMn6yP60fJK5mbxIXlrtqB8Azx0pciYtwWGCUKa62uY42jhBFYnmGjJsUGK2BIZNCHFGe+8l9
SRTj1E52/ltAzQpNfQMSSH1g3649YKbA5q/ivDY9JgoOjIFbU842yNpLP7Sy3XY1m0bVYPrgNul0
7EyH0NH8subOcOhcIEMGFjrssK2+qYz6k1gIycAy3LP0uH7EmJe2UKd7VNFtGkK8rwxxMbBoRORD
kegHJJZ8PZHGvQ7Vt8sIbAknpH9lEwCb2nFqc+sO/ILjsmw3rV7GJwBH8YnCSSalf35stMkjvdhy
d3/qz+fvfyojyUxFAavk5UG/AWZjkW5Sp/OfD44AtO3YwVeihHJ3fz6yu4Ehgfat0iGk7EZE6MOA
e/kw2kLfB62pPcAg7Z7bj0bHIUiCgKRmI8crrzTTOlfNFqxqzSUoQCZ50ovfOvBIqzAy07028/Ib
KXaEvnbqwNYCIor1EATBiZvD+NYxCGWfoQEfK71HCpduk258lQa5ilBtzWc94QYf92Jna6C/7udV
LPnmvh2cTcnclssN15zwkAzvokStwv0YycQ81IYib2mw1V7gU7e/q1HrKIlFTdCogj5gpeDtYMOF
7NDq7g+9OsDZwGDLC/6MLLD3ytY7OfOD0qmVuhqE/sP70tyGoV6qqz/+hoT0VvTq3E/2758dUKoJ
LmBiG9KJ6krH9heCh76/f3R/qEFG77gdVtxpSq0iDoWXq7GHg6015co0SF12JH+xDzSGj2x+E2lg
Xu5P3R+yMtK4+MHt/Ke/cAL5rNn1palAb7syik7KZIQQV7JXd6pbv1M7c82rO7HR0n/6ZKzfSS+h
/k+hva+tPH8fV9k8vyxNW9s7TXVls4oy7OjmgzA6Tt+TZr7gmOEdpqjVc+wUD1Pjbsq2Gn/1tifo
d+YUX8Dr28Om24wkeh+nvuQeTV3n5r67TooDLullGYeGT7kqfkeZKYtsbAKNpChLOlrVl+lGnMD0
Qu7CEZsEHLkfOFZz8K4podsYzauqqnuF+jv8RuUjRBaxNCo+AjnK0BtQEyP0icjYImnMa5qEy1o1
fgb7Femfo6nuJNtMkgJkf4k12UwMDPNd4hs61mlFpYF5Th8z0qJeLcvmNRWPqoOM0ETvHCtUIvkW
crDZUqDEtmhIg1UOD40g6NRslOTTYBK8M2IX0B2TcUwrq8iBpGonpM89tpsunjmG2wQ6KmCKoFnK
g2qIa9BLLE0iqpbliLdacoGUPTVqjocl2FKMxVh7VI5GsbHELUmbVzvH01DpsL3Lmx3UDMPnLyxA
fiJRpGtPcX8Xs/pptpjyGfEvW62B28HBcF0L9mxRxBm5D78G9G+LfeaSfDBTGiDFTVfUZxJXMI2R
9wLvMhpKAhDTdfeqne5jE2QJA9DKzyxj68JUWbpNDaJkOKJhdpec8FqZmHRLVpMkmOro+AhzCnct
jtYtdjRPEwAxCbzYCRso7mQfYYBsQ4GPxAoxRz/Nkcq12lwUqladxgqrcmjKbieJI2c9sVAESH8Q
Zn6bJMtFzDy3MpHC5gi8Zyb7LsiPoi2OdUiznWSfvpgMAwpGzD0S/W01tt9NQOMIe2oAu2V4bRXD
O6oUjFRuC1Cl45QfVyS12c2gWKr0YrfEeCMH23k7Vyap23Kg+MR0hbIpLRWsTzzULPiEuixo9EuZ
179UFYBE1tWAXvQqWAdmxWcgbSraOXbSahmFeFhtXNKDbZi/FLVbBp5IlmJKgAdrYp/j5NiVMQnN
zrhGzG6f3Yjiqmhs0dqwrhsOpkVLBle8wojfM1F0CpTZesUdjUPQRk17b193+gUNJtsyjFzQBMUU
uIzjfVcrq4YzzcqlZ4CgF/i1KQMCMgbue9TkS2kact1PprOLq1UUfQfkxh8CCJd9W8X7qYUVYLr8
lyXxQL+QZBTCRFtks+2brIwliU8BoV11hZMee4iMTUhVeUzoqB5bcC+hMwBuZfw8LqhrbHBPpA/Q
DZhc5d0XGLtfQDgoAMwNuanq4TJUhOQIiGYzx1LDmbUaneHdNSPIiCkVkLicfddKnzHs0QTN5bQe
OzauvfXNIWqt69aXjSdi5dkTW5phY06ptjE6Qd9VwVjL5hC80NvKJEqWb1SjC/ygxjSZAYxj0gdu
EQQho76JTZyRP6cKo+PCCN9JqCI1lt/0sZgbp9fbi4GP1DGhJU6V/CZxbr1ULJSlZ2ynKXhNcsKi
zcig0iKI6Q+x/q44xOhK27qGsZYTmiOArUTmd+w4vNKR8stDKN0UQ7tzou5WQRVmW5xt0oacha85
XnrxOCFVk3fUOPb/MiK5TWTirOmUjkBF8X4z62/hdt9ByhSSzpB22YV0YlRjvQUt8BE5xedgZTMI
ZAYjQV1fRri5TuV8Kbiqoa0teLKYXrpmDwz4deK23FEysW6dpwr94GIkEPhDHdQCFPuNHpXmMY4D
jNPNAECFxhpuACxVOo15rQHvq8anbY8kIlQK4RaipDOiN2ky6JbCrj6phjnHhl1dIaujGScAjlA1
AEU26ZeYwT42c0RUXI3OwMbBgm3tpaq0NKXbl7Ewj5WGDZ4Z0dWl1m9helO8l7pN1ycxT2wEbDmA
guI06E4t3VSLNMH6rXb5Aw06ZN6D6ldX48MYa0KgwdTVq0jX11NTmD70Q0zPyaEAPT67ec6DU1y9
Vsbryg4Paa39KEg/66KvdmmfKX4zuoFvc+kh6kzTigB/j7LTsO0oe4zfLW5kwOs/CvBH0F/eoZZu
jCddfeWd9FrHcAvxzm1cGw6KKTSHS60vwLPyigmtWZU6Lj6zxJGmWPBE2vwL5hqswnhZ1CFhak0H
t/siKoCyWd4+prXi+TK41A1Ja3Ii1RJXKS4kiwmGl4IcHHrnktUQacawxwPHurMxrorg3oHGFD40
Hl5JnYE8+z19bwgl2xMyJMUfNUcq+LwzhU/xOnApazAf2pAGCMjqp0nnWtOaMTkpg/IzZPJSkT7b
Vir1EWOv/VRF8Yrygi8qSH+qtnummJIWWP1sRGTZiehUJvZndoQz6dSAe+NxyE4hGTf1+yBB01BE
/FaPtuNrgmxaz/MEa+HaZuwYJ41rJypH/+ZNJYN4qRa73OH6cOSOCfva6WPtwKX1CNCHU0YmOGSN
BAogxGGe3yaj0vsJljA3Kew9+Omj7fRnG/e/j08BLngQ+7k30FARkjSRSl34bRy3m7zgvZSSRh1G
zhlBnVNIaG8IMnxNoXqVXXXRwlI/uSL16ybc2XGhvbqzPQSbToZdOv7leTE/VKysaJLXHvsgLBCt
WNbxzOlIuItSiZPNYATqWR+fR23EXBodLUfFnFiyBusGESXdxC8CP11RH8jhkV0nDb0b4uLTg+OT
KK2ztmS+VFUdtVkv5dbV2XnUSq8ugzHEXyatdUu6+WRWnN8pKV/ZjY5dBMtIV+bfSITdmZ7wZWXS
oYCAtfTmOD4myxV81ttkU38xOcmtIwQWDMdJfhYVJRK5bW5Erm6rLPwVqNVXYQ24mcAiIL3DhdCS
c6Ga6Y6BwiKl/F1pEXiVMFvr5C+2TFpunaK/QKlL3PJTT6pf8dD9rgYLZw2RnA1ibY+ZeTz1DYhY
J6t+SOT9JEZxIw1FEoGZwM4d2BF20mO878WVrw1N5bNnYoR8qsm/LCoPwo/R0C+AEdGitTK3nui1
f9WgCxPlLpoV6nIWAN4uKGkl8jw9YK4lQZ0WuzQGTBp17i3JMEV7pQeSCRjFWnd7TGAWDjKLIlhZ
Dfu8Q511qB5FG5z0h8ZkdqCp8CyHVZoQK2d0dYs1cAgt8unSssKDbIS575VuawtnaTfudGzyFHdV
49kXq0K9nS4RJtmvrlduBMDXPXU0z5KVq5kBlLr9xNtanGts9lMG5dfu3E3/I0NNrnUTqIPERVLi
FJadV+0rnbCKOUTHRJQ81OHWIR47kdc6eWyuFjLt6Leo7E1j5QAaFfXDDSvtUuWBegHfLV0l3Hkw
JH2tSDe4qdj6jNNLNEEYbcz0F5Ef5dHUhNyHmF0WQ2C/SsZ2qzTQHhAQbMxoVrbDaWLtRuGCU6AS
x+Eq2TGohW5cQSYJjKG/5KRa81waPsfl/x31DIbMdEaoyGID1rLf12RRk5BWn1FFBYMxFxNqVxBE
LEpQK2pi8rA6E/UznuyyOnQONKzBWOHu0Q3svIN2GYoo2RWxs+csvSkzj+EKo8xdmNKiUE4Pdhpw
kDfRHMfN/9yfpdm0Y5XZGFJQ//WPv6EPuYZuQ1LyNEe3IN/Nf/+XfjKMVw74PQLazUTTjNsCzolS
atxdGnWYfuErcbgjYhoMi7XgpcbdjEOgaN1HfbQ+Q7F09dhgaIbzJI2H8//80+n/pdvLNSyVf0Az
iEPajGD/+acDFcPZZ5T8dCH3jTQZoPWHWXBrrQ3hQl5K4cQbK1fXeWqOD5ohcTbEr1SSnrjtKBtR
QdVDfTsSHdBAs7CSFDrKcq7sqP9QXydyPGSRq/9PKZmpzQV5//Sqeq5qu7rj0L6rOsho//xzN8IG
/ZO1oPfuAxM4tOmZvDf+M2+0j/i08gcWpw+ipMVuYof1hycGXg58MMWkOYj0HINrq0eHa8aNMja2
37ue8JuhW+NGSp9MPX0KvTHfhPiGGVq1G1bxFr9jrj4QcVQfWoJdioBBNxHWpsUCMoJau0Aas5dO
tbpjWyQ9WWJBa620opUlQYISVgIGaVJnUJbgBQI3PmL4zg9hOQ2rmhQFGyVj3QZ1eZWtJh55AUzA
XTRAKBWgL5FUzMI1FMpMLeJDDPdwiX+OevOpj1myB5g0MolZFaG17QRYLhhyZJ/qynX57VpQ2Wpi
6Jy15KErIBPR5j0PeOFulrQrg2BjbdBTzw8JBEKcBWnL99DJOenKNikNcZrsMtqa0Rguo8ykUxpH
pm9VCgz++eH+IRj1lwQf4+bPp7KoiDZoZy+wGpiLyRQZjZtEur5/yv3r71/qRDY9BvTGmMEUXez5
oS6IAOt6e5waetKLkqOpBqZ75Y4F403GTKwB+u+6F+4Vw/+insXEJuzdR9Qhyj00YOc6p5+0kyOQ
dB4yAXeitXDmE2A736WvSjPGvdZhJQkRMtaDUmRswVuqSGIdVaEkm3t/sDX7GT+yuSUrlaxJ85SQ
Vmpn5wnlt6D6lhwypA9KL0v//iFl6ZeRcYwr1MGf8vyhlVa9Q6tFR1XOk6QXazL0U+dhBYUg9qax
F9yPkQGxXasSGg3A7A9itG96U2HdcGl6ADsRHO8PRZ0BqXAEWFMzUo65WrInViXNMeyzbk1fGc8x
QEVPSabHqaD/uS4nfRWyl9Ki0PkVenpPbgsEihFOMBcHRk2y7pd2THNNhuLNjBOH/8jvwpvMq16d
UtdzL1IvzasYz05qKhurlZ7vDhgK+kYCrjXsgSO1Zfi00UB5r5rxeB14Vx7JKDe4nK0QfoBo5IYR
SNAuJic2j5JzmTIPS4l6Zf7dh8nNFgVmOgxKWJwpFKsZHzbfQEfpMnVySSajWup1r/mD4ZEl1Ufl
AbWEsShq6BKJMkGopk6hqLVhmc7XiZyvjmLthXa2o8mvfO2qIl2EjLeMJq8eTLCCcDImqhRmkAAT
Je9oEYBY9yznNGrVkPHpGAOsq765GuALs9OJZ8GxvmYhaYGyKJ1VZM9nmDiD1iccjGxTLpaOMzS+
Ttx2QfOCyAV02cYlSJ3gr2AcG/ujG34J7hC4U8bjNJk4eWHV63pNUYZd7qWbNHvdq9iao37tlDEW
5zgQZElLnGRB7TExmZ9LWG/oLyN60giXowpbaBygbl3ze1WMg6N4Z4rmUn7aKjriofgdWOnAMPvE
psE8BqaFfTUr3pnDWwcn6ENoRw2BwFTk68YkEjly9gzmRlijMjmeqAXd6rRwbYe8wIChaN+4Kca3
aMale2VuwhbsGeDACBYWfecL3OA5Vip8nq4X/ZDa1XfMLat9DkVy1bPcLMWowPTs1eqaGFO4IzJ7
cDJPXIy4sdisVulzS7V8rEi/NPPsiLkw2XTCVc+Kg8zhNl7mGw4uXrPsTwYpcCKpBqUuZQLZZvRT
N0ne2xngPKatQ42BhqqB34E4Ol4OPWg/7zkgCl+nRaK8UjcwwKjy3RFTEPxYq33B7XtAcPN2Xj44
21iVP13U5bc4G+pzoanOQhpGe8bBaK5HacRHq0/HXad372WH8tH1hIUHZ1jlBDPHwBavoniLTSy7
ocEZo+mzkv0JBMysO0urnacrSrklrtFdXNvzg0g7xVSoXILAVPZj4TYUikQLNTDYO0DNOrOXYiI3
cerQ+kIh/9Z0m7xs5xd0HlUaBNMUyhTQ/+2vCrbQMemhRskw7P1mfjBR0JZtp1traCbcQZ1a2zFs
y58m6Nw7hwMH3UBsFY0ANFOmwxgCjbmP6cdYKcgFn0q3A7FTHNBq6m1uBdMyHHErofHjtM7zk8mr
8Jr3AUDTIBh8BrX6H42//+dfaf7+74q952/y+y914f/vm64+5Mf/vTeF0y0+f0BoLpbjDZ1wfPgW
bSbvReP/4l/+r+/7d3kaq+9//O132RZAgh6+Qy6Gv/ZwayYVqv99cffxA9DGx3/5gj+au3X377qp
O5bK4N01bfs/irt19e+e7ahEIB3NMmhs/Utvt0tvt24wttZ1hD/DoxAZ356M/vE3y/o738O1HMsx
TRvKgvav9HYbxvw/+evGjEm0ToDHonTZsw1+lP+0oVRTHPcaPADQTphDirY6NAoUMKFnw1pBljuo
VhoeFLCzY175k3cbjWwVERTL3K0GoQBjcEOibpxDvQE6EU62Iq03BbzLpd1Rv1GitiWicBeCFpCU
iT4LeWuvNQpBSOQjmmueAhklesqr/JplmfZCC+jFDEF9aunbJChOMPFpbdKWbGw8x1FB9WU2CDhV
HJAyX7OYbD3tYztRhRKpa1GPlrfN8MhHEYpKZtDglRgnJ1UeNWYQmU5Uu2tcmMepBcNM7Y9dKgom
k2CsFciHKntlZFaXqIs2lCZ0T+PNsRWxoTgVzoHariXlHoLSGqZmn0Vcfkz5x5QYXwjkYPznIyzU
I6qVJY0NLIZ7k1HiEra1BVcezGKY3WIT16oN/DPIvnPtHfoSp3lMGRiiLcgxHa9/FnyEETmsuyYH
5gQuoJ7dSs5QlOTuJbghUb06DmxkpAclnPMb9KGYhJKbYeWiS9i4EI2JwmOT5pLYnX26xpE2mZyj
A4lUPA4muX0tD7ae/UwqcVjDYbMXEF5WubC3Ce5PWD+fcBcyJF8apDbw1Omv6OTWg/lZF/Iloe5C
RSotsSzJQ0PRje2N4OKtlYxGvw2qTaExvS10ptYTnAlCwYb92anRjvPhLukPTmeeTLSW3gnlIhqc
10zx8JmrW6jrmPPY4Zj6vnEMtAxnoUQTmEx6nMrc2Sq860xkGYq6YnYpDNV0P+OT3FbClmXEL7Xu
iDhFY/NkPaSvXvFcU/gytfw7yRV7wzKct/FUkXU63yizFUo5C06bOe4MWtTMtzBB7mRNHGkisJcJ
8yclLj7ABiH0WwSaRu/Jzhr9wJBik+u0f8fIS4uy0Q6kLJ+7LvbhG6XVOU/RIIX8rXruynEIsjcf
KdOzdOi+muewRF4Qw1OlJquydhMf6YCjA9aBzqAHA7X8Qgz6J8DNaAIrXFClutDtclhLweiqyeKt
EQH2hqC8gPILymSOk1PHSnJeTd8gp3Ps18xfwtIsLLZ0FoWTeuwGKhdJgqrL2IrRIl2H6rayOIiK
BhICpxXnHgJ2Ze5Dr4UK2VFSBcyh+zCsX1A5u+AzFv22zDPGPJETn1UrZzurGdgQwULkbTfegAw0
e5wW1Vq0dbYKsKzstQJpf9AJmc/gBzvyVkJrm7OTxc+qmZtPOVWlj215lk4rDx5qO4ESHBTNkoqh
BdpYpT14azpmYXby9emvSTsKm9OQkh6ANeOuSJ/a1kAEin535UOknmRCkdSYE2Ckb8m0MX4vVTdY
TgVeGW14DoWcvwj7F0MQ+VMTRqL9d+5eIIA8ru3u2fIYfkIN77XsKJRq2fQ6N3xAxEzQEFtC/a3X
iHXoDALWMhy3kC8fO+ppMsKZlvURqM2mpYJBT3+DgN+7RMmqVl+Qd2cUFaxcFzahyuIIQmayg2sn
TiSm1/giti4s4JTjwUBsos0fNfL+A7xvdBK4VQmE5ttQvGFY4h3wyyh3ugRvTY9s0D1Bo6tS2HC8
YRL1HCB6TsVN3AjLbYk3+ZZEt9aeFQtiuk3AjtIXKGv0HASasnUidZtryiHuCbAR4yUnqszIAvEe
IYNPwYh/nTSxTFdYaXFYGaQbDZRejrjVLVLd69yMRrtHxIHWAiq0iMJcsBQUr0U9PJW2urTmoRN0
2EZC6aB4t9IUTOeAsBQIY5JW3jHJNmrh+gN4b5yuccbULhxfcm3X1cNqsn8EtkaFjBHeUAT8aj/I
CGYccd/iraQveWxeY/uEgXeR8BfDplAw6jOYHuPs7Lo0KLnxth/DF44B13Tw9pkAQOjH6e/aXUsH
qFJisSOCUA/7p5gYp4FpZhCw7ADUcl9cUt7Eqd5cx4O+mBvSZEls3U8DxPKSKXf+2rvxI7g0+FGU
QOrhe95+5HW2iHIcCDY5LRckKcblFcie0Hurw3Lbxez+cmetar/C6KcGQj+NP0ImoDM4UsJo7mP0
SOeJ3f5Scg7vPP3WdOTKaDjodG3JL35hQSdkPRE9eAaHLnZWEzP/mdCsERu2hLjqpda09G2KU0Tl
jasmnHrKW9JjdItW4WjzttpacmRapOPstrL3+3PIM2odjJs2qa92B+vi3EwxSF2VTIs6EtGuAx35
2ESrqPFEblKq0vR+4JWKXrrJ8Buv2Y0Nlu4mdbGJSYiQ6aOF/1TJ03PPvGuwfwXae4Dcl/dUEHxK
OZ8a6hX8KLavtCC3nyJ+KSRTQLRPCyAQCaB57ZiHhZhh2N/iBF30DuGex65oV15qcQ5+yO0eeOeL
nbxxBa1tIaBWTCegr/GwR43Zh4DrW638BKG9xVC+yT0wT0wxu3h24B7LeCD/RhEpMx/mSMfOeoel
tcTWt5ijg7igVy4jao8LqLjE+IyYdmBKiMHZYe7QsnQ3OjnKlOFXpJ7DkBtpupsMQXAE7qwtLypl
n85IiZZ9EMoXkAwgkNyyrG/K//D5o33TwjjPAo1mfMslM0udsqICbgzXNI0LCLFzcHJthsyi1HrH
7X3bJuUWXsMuEzatDSlbNtLJJac2vTtpAb82tUk/AwOnVfduSW9VTE69LAexCzvvAeDKkeJA1nxu
jMwCa+6eSWmBnfF+yHjsguAxKcDVW8Dzcv0Bd1QeM3+wH0XgfURj/2QXyWdPpGARafXGGUa6vHXv
lKfetneUminvY4YHZkGFCwy6Ik9Rj9Vf7GPYSAZJSCBdzDy8rr0aEazZsmSJ7hHsCc3mjBVCnwEo
/uSvKRm+MuIGG6uznuvQvAZevRp4B7jquMunGG0C817WDah59FMVWvcQxtik4LSO4OFCamqdJl5n
lfumVHOIDYIlgv4qJDIR0+LZavFj60L2DaPxK+sENPZ23s25CDMefqj6wu5xFxbjg0N1qpl5jwPc
sY7zc+P1mzRODhyy6qk71+pBGjqlBe6XLLq1w3QEc6vf9MpXw2FuqtJlVTPXxlKsdi1JHAaKsfvG
IZMtzmKimmSi89Je2xFwlC4otyL5bSVI5EW2cUaYOG79aqdfbWfsjHoG5g9kWLEyuxa7Zb5BC4Hc
ovQnO5hjzjtWLMmp8t8jCp5fhvFTicn5RrdsJOxaVIfWzHBTDlQGVRdv9t5RFtYtSBNqYGI06KJu
br0H3k/plUeI9bs+ZR6rni1V7vNRrBL8QsA4WBKbgzK9xJF+6HlqslmyqmrHIs1VIBa5S9oIVj/H
+FNv9Muc/wD6ygDRuJ4BkOWjToirVIYXCmZ2gRNs4oKYF0IqI8ShB3dm2Mv2pY6gjXtfTHy2SQ+7
EvDcVKt+qP6ie4PZUsXb5kl3yQATjQg04NlMDojq8e9Ty9B13ImzJ5t1Y+Q9F1sfZWFCtd9PJqur
FuDHIqVbZBmy63DInces3Dnu05RizXCpy/g35s5kuXFk27K/8uzNcQ2dO4BBvQFJsKdISVQXE5hC
Dfq+x9fXQlyzV5GKrIjKqklNZDfzZgREEHA/fs7ea8N2DEACg5Z3GfgssexeQzPa8weBnstbyeuP
Iq9a99a4LCD6FmqzwlX93AsF0M8br+lewdKKyGTZ9upWoYwPjObWaakfPHOXaYXYMQE+62obLWm+
fIDUWEX2cAf8YeGDpF6EKWJSlSpGjLgPkRISgddJikwrvm3DkWw3sjOgW7FcRsI0MUwoz11hvtgW
qVZs8JdyNO4jzNueh9NJoetWlMmDDdYf+9FiemvgkabT2ae7VXSUXlJfmw3OaNpXQWMR4fJotJSi
1NZ58I6dldFMOxc5zgDRDUv2fO9YOpejcSuY6PkA+QLlPYsfGgsvJJKvqSTDIQ52qr0zeXhjdi9d
gK1T/dcGwNLkEXmFENxJt3p5F9OB6AxXted0estlrHHC5xLNHmu0bMSdyfJSqvFOGUeKrmIZTvld
j2lAIXQBIgJOzN2A8j5W2xNPu5tnvCmWQO0gFnmkg9ZkTjwd9GbkzNa57eA9lLgSJqdnHAiFjCOu
TuAY2bhnC+5o2IFwC5tTerKbM5slGwv7kBduVWQIg/rUyLn43fZT84oXYlF77S4chztfaEdRfPpg
1jxv31Ft5GxqDYtFl30mr7RvefuhZUbXwaOfBrU0QIKLGGZVZfZNXXgn31nFCkdOvUOH3mw1RIDp
TAEnAFFDk5RRpKTT3uqNQ6I/hpJUOetJ47CUeN9TB0g09gYtFw+qyqPaTys9/wQdsg7z5CbIfBcl
oWa/Ak1a2HCm4BZXoIZ15zXTgG3YG1IrE+r+9bSOjautikuEnriNdip+mKy6tN1jQQ0mxDEGXBhW
jeuJ585HbybZsQFaTw13lcBSZBcLB3ApCEJbQXbVXDvKZhUdhc9SUSv3Mwy97zkHF/paw/TeoddJ
Zo0I6bFlzKZsryDCkZPzgluC4+l5hiRGlr+ecJqZnrNuCoKaaxwJsU9kWYfaIcVqdCI+4Xs3Ubok
RJJkkF8zOmbRQh9PKIeXUruKEecL+uXsOwBf9vN3Q8i1ksVLo96GU7WxUGwxwWCwnrhoh07V3I1v
kMHBQu3bQyJdkZNEJZwFw3zm1M2GF2Mpp1cmB0udDLp6SDeSAgtD1DYIByrJYtk0nHrq+ihBiNks
O+PRhgcEgD6mBygxCpjOpaoAwzGi01CFCyW5cQLnpUXxOngxW/IcHMfpRSkW0OdRJFQok4DU5S0C
sXYN3kInAINs3hFnCba4TREYq5Cu60IPj13be8u+zRu3IX+Ilv05yoNsXZWQ3zvlu0AOnCiw5j1W
yR54hSfMhkaEArM+te+ZhK70QNkMZffEmBJGFXcwsVgyIkJi+qK/rSy/J5cJRX3fKGeUbmtVLd9S
6yHMyPlpbMfFJXYb+97BVkrqQ/VhVpxJITYap5ehTfee8Vn1JOSiq66t9jZycOdQcDroDUhu2ijV
uO2HZFrW9GPlsYFsO9nI1Vj8kAUCvuV812NZikAMS/r0qXULhxHnG8D1mPp7zG7ply3GN8bhzOTw
M64SyP4p0YKKyeqca2+2ADUc060eKQ4z+BvcIRBqLz1rq+6DgOCM4MxwpQiU6JuR2EgsgRV5YJKN
14FnY2aiEz7VcKz3PdjI8OYqwyD5IX1iTUCLttMD+wPi1oa5yUogNS2jbq0VTCm7dlnU6SHwAXwz
rVGK2G30qIVCuh8BLHnjs+xIW4Wat8qy51nqGAGyLoisQvC89okQ943xOqX2LjAqF+TLyhbXxG6J
qiGQvn9xzI8xeR/ViED7eFsLcVu3MaiBiDlRTTg7QrWODYiJZV9eLLpBfka4bW6fGKu+EneDesEI
F92I4OEuUa1zS3hwjxnUxjb92nN6rZCuY1fag93YxgWw1gZMet87DG/yjqZz5npK/8kwBpZ/QxZH
pspuKbR2P5qaejhBxok+u8b1FXV3lfCJrXd1xBLWU3aihZ/Jqp6b5BxcA+a7u4AoLukrMOCN+AgX
9cMwP4wIOqAZHy2O2kMzrHNjdEPf4/TAuV9OpFvH1kWO1bKkRk+j/luYK48iwqJMqz7m9R7YHSrV
4MS/IQ8zT+r9UNLNKou17HdFd0OF4apzJGoK/bVV95NCj1J2n4GfUG+jlNf3eYUH0aAGoxnap5ew
NO9LI+bmMeXLt5p8j2KxqcRWOHKjEFJLY4YgvheJelfBg+o4t0kd3kneg8Fkky+Gle9Dzhgl0cRZ
xu+RMBhVgTAXxJZS0iaO/W0s/dWMne70JbjYfRNN7xzXyTsDm9Q718rDSQjxT1/JFrbBU8G27ymf
MquPqfc8s3A4Yv/YKdUyeoLpswlNDpxqAi/RYAemghDf9bAl6ndEdvkRDngPaosqUc3J3ZnWrfk5
dCepWDi+ew1JjbahtkdlPzdkOaJZ07PH6Rk5PRrtdAXIecdxiFnjnZ6M8BHdjr+Ip+HSFDE9tWB4
hU30QCYjKV8h17IV6wHb+aMR1a9V3H+UFQRNQPjqhMa6OBgZfuj0mz654CJoD8JlIhLbhASlwT8O
tyXvilfTylDwB6Nj7mFKZfBxdQqPWZNQiOopK5yTOVvy/ZSMlvix58ioQvoenK10jmPUHK2RFnVz
QoK0GTWAW1BDSwzwEE9vTe8+FTChqIGD5gklOOZrpIeWWHhpcqr6R8KZzPq9rOqbrrqmHnsnZ9oU
ZlCDwDkezHuSNnQOW0T/HfSQ2L84K4ul1IH7eaJaOkWw1f0OSZUWP8CA4TAoLoiGD8zqSJpLAUqI
787okEzgrJwyv3ZD8l7Q8QGzdp8Bq4Pb6tanMnpre3+j0T1zAmutQfGg+tKzXVCrbtdZG4ehKDdi
RSz0wQTCRzoU5TZyeJ0Clllrirc4im7N+LFWSdeZ3XrlIyklWy8rrwPpDerwlopvKGNviuSF23Fo
JFEcj8J8iGF6IlGn8fCa5qU7ki7YRnKhBxhKVNXVg+7kC5rWzrDjlOz17X2PdyDJTUaQ0ADjmR6i
O+tocm5sz2Ll/BbJWyyFJNy8RTQ9oilhCW82llZ+iJTU02Q/Eg3dQ/eQtbOuK/sotHCJDgyI6F1d
AVpX+gdwRYoTr9SESGeKE3BzhS/dBLT9iAp7jL6RyTlx5gjENwewLDlEt56CdDb6yBgoRAl6T5Gt
W5+JiB3gi1bfwz7cyaatdq0zK3I1gdhK2rhkIDzX1qYmOM9u48cgGfZjoZ+o0S81zjNC6iyMUh6v
vVHIfZ2x9/b6pKyTRAHOZHCrkPBrwJ8gp4NP4pRmnCIbQrlvX4OJKQQHcd6+1DxXCbWakp0IcG9p
5tnWscW6sQOI+6RFTU7YAStDmD2nVvhItlnP+pJdSPpDOBTQyBhfwZstEOHu2TTH23pggbej8Mlq
UHqjM6QcdYxdmlgGu9mwMaD5LdOg0dyGCzDTnsvJkrYQo/Jcuyg5K3IbrCFb9RBmkgqBYxVuQOLP
f9pVq9yFPQ0v1O82zK02vj3uzdzCRUyOIh0nYJ+r2jI4gFpPdFuh9qNZa/r1QDy4T0/Pip5HHVtB
o5PBmiW0K6rpqUAjOQRKcPjxg24qwTKReow85zY0oK/gthVVFW99g9BXGW4QsxP1mKzBhZ0YN2/J
sViXxlvPjs+YJvAXFfiEgBxfQ9XPoLSvYLxDAD0WqJ48s7/LCt9EMaBp9QgjHP3PiIRILPJFmj1X
oYLFc3QLn9qHDi6E97VP1APGkjm2JBoeSKl5sgNQwfi+CUHSSYLFvZI5NJ2wcrW2WKtImYF8ZztR
InQnnA/77aoe9lXLNldFh0CyBBUDvNj+yI0/jnGJAOA5Y+LmRGIZ5HOmqO6GbYZ0il2bp6VUcSyw
DkFlXkEJJwNIXQkFSwohDxSrIy8ELZ5TZYXRTrEBEesM7QsOy0aMtnUcgoOQmb/RRXerlcq7pwAZ
K1r2L8LQvaPl5W4JDhXtgpocWqs/N0o1bT0Nl4IWn9JR067j/BYPMtvS7herQpwS066uMbzxAH0B
SzcsjQb8tQB8tOs7hR71MAP48P0v+qSXW7Ik7vCu5ms9ldt8FktiGoqWYaAGa/84EOkFQ7sdNqgn
CK2Ud5PfrsvYejM0hmMDE6abeNeAqN/bINrHYY1oDm4VKUAlSZewol+GuqrXJMP6Rmlxdq9Mogn5
oea87krJoW+mg6mh6hyQxTyY8YNfWMm9akFoJ7NA+OLWCIgMBDhpS+0EAq7bBnb3iUDexn7a7lIt
MVZ1a4mTjfGm6Nseuw3fTzmHRkmRsFE6XbUHl66TGMyoYmSwASp+3xOt7pKb62rq5CF9AnNlIbxB
x2agpmjaFeZcVnudULHMYxewuBckF3ALY572wSoeBE6+ndOVx9jwvaNuEBIGYn2jDKXY8Ks9tk2r
g4sWbmHgd4rgmDgKek8eaF7rhFMtamFhU4D3crJdP0YgVY0ECEMRY8BSolxGkR4d8rTdJdaQrB3j
084H3QV2DfIdCT9U0vzVYroZpVmx6vBWr22jP4u0sfceQpVd40VvjsMD2dbciLwDb4h0IzjYhfmM
xCs7OnMTKqHga3qT8qqny6Cxh0hqpZhqE03DBJROyXcBzXPPHoha79XHJCeEtdJ0DIYWo+nM5Lnu
An2bWwHfnO5sHEzGJBsnxU7ObylBltJsYXFlAoeahdkpdpxN02IYDdDHZ9N0uBBsEtxAyt5E87gL
Qvp3OTgG+h/jvdNf+SocYnKHeSitw23PsqPpvye+4twTodE3KeV3Wq0zL3nuEJtZhHIYcfFodwo6
tiB6CTutJQVDksFk8guRT9VwO/lFy9C4hBXrrIlMfxvbTC7bIQs3gOQ4eqY0MZzIegzTDhUSckKL
OZc0tG6DGvKxRaeHUVrplzXsHLdG5g+yf9qanraC7fNOAts9lb6zZF0eFr7lXYjoeIW5rHAaKkAk
KjTmSp7CEjolB+ngnGQMzpxAvzgpJBoxIA6AN/jQoZJZzkF+TFq8S+PorPtRm2yNlgIgmBi4EQ4D
2Ax3h+cTVOE45Wto2e232XdSiIIpNdb2LVK8Z8PCtJwLSkqpx8chap+wOq11YpcXBFzy1k3yPrbF
JQmAfePyXw++3u6gUNQLy2f4XqWBR/6BTF3RWvTBVEcy9xk/PW3CxjuUOyJKVurIyhK0xqfJiJxK
tL/gTSS3sS5YO/OG4wztiB8/sDao3PCSHq556bXBPDRzr7MNszfFrz8HDBLG/VgzmgoDb19VpPPq
O84OARFvA0d3b9+yb9OdmNGKZPOweg2Ay3LjtlfoVXno2/nbm1MHVKaNbNe2zWJ2x11g04Obj6z8
mDJ91TzCfYG6rtJ2XKbKHDme+8pOiavabZAxezID/I5TIeHzxEMUHoxU2eeY3reKzD/qabBoymXl
Hcpn+o+lsp+ArXDU91AqSQIdgrh5NCqvpGcU7ys14T0Df6Uwa41ti0OZyPuVJK29L9rVNMInJFWd
/TZMfcwcPoVKmyyJwFnxqaJNrkwPuejORu457CelTm6Deugq1FsxUnJg4i6+EJeOV7rvWnC3Vf7i
ISJfQZX7zmSJmmPiYYCd6o+mtUYn8poWpbcG+3FBh5W6ahswUEOLuvRFTrnEQRqJMWaWmBhwyYzK
QKSzGqbYWbOHNBvUetUyRe8XpS03usAMXNXIMuMfHgI/fAbVM+Moqx3i/qeBVtMi1u18Sy7AIiWx
mww+2kq0IXBxWPeoN+98M6U1VyAeS8mos9A3SydGktEDcHByQ2USoldw7iJOi0DNlxWj9K2lo0tu
whs7bnbwp8pDGNbClZU9v7uGdpWG5+LJ0Hem35VrxbTuFSX7UDoAq7klRoZLMbcEPCL3xXLWqa1k
93qIyF9wgFmWDeMB3HJyW+Y6eb1CHIrS2XEHlc3opWhnnO4msOsHJbKbbValI6EAwtgmRFRuB1Zb
5Dqp2FuThGKfESSdkh5+G3Vg+AU9dFoO2rVCFcU5EIqFrpqAKifxnIk1lh5CbdDobUFZQJ8t8jev
8/yXKUq/Kfm71eUBAePleAU62izjlm8wDsVj01XW1RhZs70uQFgz/2Mx4sZNxrZxFTO8D1ODFSYF
FlGHdbHtMOzSEmM8V9TBM29TtanGwobxKrMrOTRE8eHlweNZ7GUc89FBqi40tSwvxRz3HQtS0wFy
lhcq5FWIze+Q62Z4CsixOwGnBlGjBGhvx6yk90JDA4Svtv/xw5r/VyhTZWcHN0Lk1l6tMnrEyJXJ
r8WaA1f5O0GZAbbhjJlLzQhgtNsbcxpQfJvAZaw8vFiRvh3oO+/9lJWgYrLl/qB4R4HfHVDoxNQf
VnaaAJgCfuZHCmYCYrYabj2EzRylCCuSddhc+wA6mumM195EXiPkK0bi4OqZJoNtT7FcTLa5i7JT
EG4Q056X4M1QJJAoCGF+04tqOmR5eek0xboRjE2GZu2hKdwX4IA2Y8XRMZyS+FYL9E3ZZO9Ae6pT
HEf7Apv+vaUTJCeV6IhzP0Ayk2yrtutuTE53G6OMXybaa7Bn00uq1ci11ACuaTF8pkVAVlmis0+H
WfY4+Xm+in3CLXFsmDuf4CI31bGPTnT6LN9EuTxU16w0X3qDGOkmE9kOtWT6iGAcLlQEd1kGTKzV
NL+rFBLOnYbukC2zOzvuMkTe2L57vCqVqVY4SgbrarMvrY2WULnMApRNHZ3s8lASxaETbBWhbUWx
1a6TsDK25O5hwS+K2jWk1PalkXxOZhQconYbqmZ2rvVyWqXddAoHMl2kY5Z7yrXbFOPbeqjZfQjE
YNSWd8GNPf+QnfFtAjPqBoyl6krxzlNRKmdt/gH3RixjzXyIOBosB0qoSx2o5JxFkt4TkyTTcPrL
j39PlhGH105M62xsSY+uY2tRCYuelwr2hkglMny7TkBlM5sD38VwK2U33AqCZA66Yj5CNXNcQ2UT
iQunOZlYYE+FpqOJSlP8edDEwfaNW11adEOKHO923II4oXbBcyVqYxm1ZO90FNpr2C/GjQNekR4x
bGxMHcztm1F/rAzPoT+WbrMisi7GqHzg/LfZtRL9LAZHItPDcGd0+beRFnTZVpwNo/EYDOQ6amXG
eYCuJ0O2NIcbiWldqjUws5D/o0v8JyYM9bpHbf7ScJqNpvqmMClle1JQFnRemNyjDwAGMavyldnM
HvnXthKIiOBrC6rXkxoTqYjygKbaKOCuGahy8IfstIIyW7aFh/jOeG5ADRMFSZ/LT2NJhZT1x0ww
0/i3PB0B5GxYLAnlNdpta5qQA+uoPxMZQtSa34RnowWcizNgFUzp9BpMucvC7T3hWESPE6M55P39
jjWfMo2Q19iT/aM1sY2wA20jw6kY6QrrQgaBdXE8GtV+RDpWGQG4INstvfrGIO71BCY1aBIy2aYD
5G37SpLRFrAvqjdCvOuGqgyB2FLWHWffNqGYgExHQ2/wOXRDkUaLRgYd1C/StfSmvIxdX+4UjzDV
ItAYDtEA2ht9VTxX86EMAXU7IKSc0nC8EH5F7UKA12awR+OUhuQ/YD3ah+BxNpVRfQs8wzgpTOig
9eE70J0offjBrqEkv/qhUhwadGvrwivjpZZVyWZAQ7bwWtrWo+edw56SNKFnMpRZ6BK3hWUnG+4h
u9z6dhVtRGsz5zVj8zkM9Q3MkAFrQ4Wxl1TPlap7FQPR7t0qE+vZd0C6eRId9yAWQceMw8dWvW0G
oq/9WITrpIw4OLpSJ6HH7kxg6Gq3Dhr7o0rMuxSE97qckjmlu1ulbOmLfBCX3pmeUkxvC+lbhUtk
64zqTKtVNTC3aVBQ4AGaGZYAJ1Sidh/4g3jyVXLtQhO0tPWEJeE189SXsB0fuUFwM30PcnZmHCFf
Y/nJGY3lSY+Bs3AeZNqA8unNb2OnzVsOmya4Hf6rFKSoVC13MpSZJVQA+qsLPr9W7HQ8jdQjwRrS
DqPtrnvR83baV5BlkJiJa2DhwVfSnkwwTZ4ifkdcKsWC+CMCixSfwat2tOOYQqpU0ZLVveRcRPMi
ZTVQW4/ksZ7jR5GZJIRWKro2XQWWiYB+k83KrzgIOCu0Zr+ujTw9mp3TbOByHk1GaJ6vMF+Z/Vhx
Cwslhm0zgGDfkGy0G9P+prY77BixHe9i78lxGnEb+K9IaR9ra/TwLdjHUc27e6fFih+wc1Y+zHCN
TNChh7Ia1XCX0ei0wxBcBh2gNNYHs0d4MMM9kSABGCWvfVfY8AcKctpdyEGxQxPRoB5HiwdblVa5
j1XFjRtSrFgrbO/J4ni6VK3YINxC9w8183giA+lwpx3RXnHB4bGzs54KrTKWukfPV5TlwcijaVWQ
c6Bm3s5GYnZCNHwXlLVGN5PDepslPUxpK3N925ylIAapNgEjAzu4VpWXnwbkAsyPCJzR1R5FGTkq
aF7QcBYWJm6R8DhD6junox+dW/umKfkCTFrDC5KlPApykrKBj2S7kHmlSGjXCHO8KWDsucNkHZhT
rAW/8DHUXsfcyG7iQnkFPAxQY7T8hdLj4jQIzlzjLP2O3Vzdp2QWJs6A5ZgGcJMdrd6BVYCrh6RV
v9jkUMp3jt/tje62G9KRAbcpV1q5y4fidZKoQO3hWz7LZvD3f+iRLtAd0cOMIjSQTdjo/IdnNU6K
g+IxRbCNJF3qzMSOhN7NHb4mchWICntnwCbfOec0Vz+gFZA/ODLIb2hYDqNzk5ho+UTAxog8Tqyq
kBFTQO9D0shZNCYp0mlgP0TYbMklRW7V0RKJG8DedkNCqB0Sa5Vro3I/Y9MiZyQfKjMJKAnzWXMQ
1wf6Zw06YLq5vULKM+SFsqEzYlqzF3AiVzHN2mhbE0vP5jLdAO4umfZIkuLhCE4co7ek2MG/lvVD
NYyf5ezPcgJzAA/KD0dX1kUhvW2JK2wRU96vi2j03cCEqWdrchsmYblKpXHtDHxiY1ttzJHzTJ8W
bJ9tqd9Mmj6d6vjZJCg5NDF9DCpQ5JKu39iN47nqG/oE5Blv8tpp3MjAd5bTpIsy/eRrxcEjPGU7
mHjkAWRXq8IcP81EsW4nUdq3CljWtdYP6HWU4aatQ3/XW2GwYMZlulqi2hsaGbs07sEdFSqpJLbY
G1dfnVTcNa1LPN+L3tF4ymwiuYoPFvJsXdrkMaVieI1sRuugRd+FfAicgWGU3U7Eeu6i5jnoW8m0
AjZ9iClKr0LNTcYGWSaYYeSRTkR1lyFL5Hg8qMgqrAzvNeTiVVnMyX9kkjnZsBuZoceS+mTy3uwk
z3eFpi2kBkt8SuGDk3xZ09bnvF14AQTZJ1UgmtA7JmmthF6P3cCkhRdK5ONteZNKFBAT6RmsGQii
FNoclQA4jyU72kWGNi7pQdLfAAKMlEOshxy9YRixBCpleujNmlxvU4tdM4s8+psccLSE3LWwTkK3
nG1+VRXdsHb1qzBl3O0pR8cmzUJL5b2eDfamKRq+28QmXh1qrTSK9Fim9T3jT88dTaiTwuf4Z8zm
YNu7FhIjJH4QubbRYEnqSHDoKsmWIro0b+BW6KfrpwS5C03bpY11DmbANJDimT/iy002vY5C0yiJ
wUD8zd2YN2kK92xCSZmDw18A5B6OmZ4+dI15p0dhA2q8OxiDf2Lt/6bX0/dQhR9CRp8ckuhYz+4E
SBPBOp5n3HGuaLwwYA28deTb4drM3llmFbf0cVskHcZUDvXHnKbCvqNgQfbM0E03JtpJKzwDFfLt
DkEiimi0ONEBsXa6Hekv1ZWG+kCFIzuSpqna2XuFvG9yqhXRe2Swh2zvWtfjIWs3bSG7nUj8u6Sv
2Ly0dI7Mq0PXoVIkf7RbaGPOBD/MN/50HKZg+LS6l6zVOBlHaXNy/A8/J1bFqkYqvQAWAGbedZ9g
Qgjn/GaH+nM+ZI58Zej6LUYIoyPKVW3fBmlCWHcWPFQt6fZVwes6/zGWSLXO66PTkTaeGN5HqKc4
8vo1uztQzCpaF710XHUyBgj59XvvByg2IBoSe6AQPTGFyqZOdyCPNnYTolSCaIxLUgG50OSa21vM
GgPmTsvRnEaKvvJEepZ+iIiKmRrTBcFLYzm6lmFJnJkFwMvg7LyqJV/+MFokbJNrsO7r7qqV/IK+
NQYbMRXfqgbHA0oUsVLJt7OZma36oorxtLT5Cnr7R4fTIaEhsjdVzdXJGiWSoahOdXXf2zzwNLWD
dUrkoypl4vYq2iDJeXAZSPQXdvPgeahSKb4w3HYk2pcZfaaebcN+72A4sRwBEx/BWcRKTVwiwgsm
HZy9Q0c7EsbXAyQIZ1HpU5m29o9FwM4ilRPAfJ6lWQwMsrADgF57Yuw8FGjjNcwnbJKEgywQXwBb
1BE9EZWyqItmWbIUE+Q4u+0AsBna9IR7lO+YLgHntxclMIpN438QB1UdFUVD+JzY/cpUu50edt8b
TRbzlEfdjnd6TkJrKwHRBrBdXTthuig4gPvMnizodnB5OoaldU5JGKjfVD1tXBtbOKCxWxKeIS3o
fksjgq/b6TyFuV6b3njwj/sgrre2KF9VvcZWVCjOUm8n3vwxv5oKawVtA25QV2uEJa18U7yhQ3gM
naR6yUkuNFNLfFiesnOMe8Jy68tQe9aVxt33noXq6OMaGPrkFk6FuU1AJ+sx9uIh7OP7oOwveCST
ldUGcjPUg7WlKzZD47LvSaxfWzi3t42gBsoe7CoeMYwydXCY3S6rSNxZsxs6a9sV7ZT8O+QRePSX
IdLIxvX59ut5gm43PdJHjoLLyRQMhnkv+Upo2zkpZghDKiqdI6lt9Sp5jL3CBtqsiI3pWMFSryaU
lxq35Idf8B/5IbfunfvD3/jf5scfhsb/9U//O8Pkz37J/zrdr69f/5b/Dx2VpvidoRKHSPYXP+X8
n//bTqkZ5r8sle1EtYTmCEPDNdl/1A3kDuNfGBilFLZjCGFikvzP/8hAp86mSeNfgjOtiSjJIvtQ
d6z/9lNq9r80if/SUS3LErZlO//ET6lxjZ/dlIZjCovfgvJF56f5w235EzwkQfqqKILDeY5QYXpR
J9kYLyG/JVFevRlI3NVEeETenYnyyBpXZTTB/lz3xaBIClvOweWpRmXvvKl5aaovZqxV/UvpVZBV
FtBpc613LVFEwTGdpo6Vmn+h0Dn46W5f/o3l+I+sTS95mDX1//jP2fP5E6zD1mnJ4mGiCpPCdAx7
9oz+9CmMFnoJoQslEZSUpn6l0pErCVVoiaFulMffX+wLGeTfF9MNLKjcOtO0v5BBkopMhtaL05OE
d7wrS1uuax0U1u+v8uWL+eUq82/x00cSkdZkOZ/i3IYajhroW9BpQnBNDitAgWkkn8d3Sensf3/d
Xz8d6ngbF5XEx6vpX2kyLEw0GQKFc3wn9JkjbbAM2WZchn/4zv7mQpoqePilgDX2y3fmtImAVdIZ
ZzkgcjNpJNFzHLa//zS8dl8eDAOmnTANU1qWjf34r3fRKRSiATI1uJSZb81UiG7Vpz6Rvz5CoH96
KczIOv4LB2YMH+vLY6E1pj+MIOfO6gC4qtURaoYzh6ECe/mHT/Xr4y5oHOuIVG3DBAH/5VMF6KV6
EG3TiQlm9kzXPblN1b67pE5T35gB559//tHIrTUhbGPyZqX6611sBMWCRjI0H833bj2Hs5PWkUlX
RSSg/f5Sv340bqKknTHbz/lwXx575IkEKYoqOaiJOKiTmWz83H5v2wBWK5ixP3wwltEvj8dfrzb/
Nj+9ZJ2u24YG7eXiedlLj8l+qdIWo5bFlwNhcDt0cKB+/wH/7pJS1TQCuyxLc9Qv97KIcP01beJf
aHIrseslPjrHsPP6Q4jT7UkvMBcsg9Tso3/8fFqG4dg6QCTeNsP68nxaGT4yz++Six008SdpjBWG
mw5hYVdSmv3+Q/76blsGLAAstEJHZvf1tUuCSYylHPxLjRz3APImnI1hxu73V/mbW2mqli10m3dA
6MaXZ4WhiKfWZogzz8/VbaxAe0Vh8z62VJYyrH+kQNSX/7drfnliEF/F5aQX/kVty2ZHmFLkjpLs
AY5mzmPqMMrvoIGWf3hofrmf0Bgc4Wi2EBrbvvHluytARSYKHLmzH1i8FkJEJJxbXfqHR+SXGypU
aGKsYZz7eUq+bqMJJ1TmWkZyji3n5OmsmF4Unak8XREMCLWj8A9385e3nQtqQqikvnEGstQvdzNj
3GaA/6sPLSWIW3fqNLsISP7JnHejiK+//+7+5i7+5WpfXj2SyKMqS4bkzMEcfVvt4famRZw4f7iN
89/zl2qED6SxAUhTA3v2yxrW0Msx1KDitAfYq2+LS1znl9bvtnqrPYGde1SmkWryv/kdl/+DAujL
Jb/cSKcZvW7EHH8e/UHe+n7he8t0qOF26V3+Nra156/++RWpD3gqdZVCVf/6SKpTo9hDpBwrcTdZ
ebYeW+TPxcwPQ+JY/eGrc/7mlv58tfmr/WmhppoMjUod4jNTEUxNbQr1WBo13j7qO/CCOSRkNcOB
xLAJcqVJXtDvP+7f/AJwR0yTsog1R3zF2FUFQT55HBdn037ycvvQGkZz9mG4s09/QLuhmRKmb57e
/mEl/Zs3xEROp3EaMOZtEbDKzx9cM1KBcqslsZP1e2Vb4kgc8aM3T+PJyvoT9e7Xu/yXi335To3Y
LGuFQNdz7kfOM2NFIlcF2Obf38pfajKhmjNfhneEbYgS+q8faQrsPmARys++ZyZuPniPhOZA/Zf/
F58GJA0FsdR1DWzMX68DRXucuq5Kb1B+hZi0muKmR1byh01o/m2/vOzmz1f58mkEzYzGacL83JKB
COm9asdVDtzj7Z/fNDCPlJimoxm6/eUyURE2Cp6oDNybAepjwO7vwRy42jWS4X9+KZMEZcekTrE4
gn65b1IPssmLQLmPA37iviP9ZOsnbT5uvA61yR9Wy7/ZdHAj6zwRJs+DsL9c7n+Sdqa9cRvZ1/9E
BLgvb1tSa+1uxXZsR2+ImXjCfd/56Z9f6Y9noi4SJJRBgASOAV1VserWXc49xyFf9A0TVTWy4ZPv
2m9u6gj9tv7oO9Up1ql+bq9PbNX1F6PHb9scC1gzTVsO1IGj+3Nt2s2l6fvhWCEUfq8bVXO/bWV5
cXXByEkCD4uxQzB0vYu1NtuTTe/3YodzB2Lba/KnaYATQw3y+Kc5MUO+c6+WG4lFEjfTccgCXU2y
2M5WmM151Vx8Wu/gayLtide3pTCJfq5bm9HZ9Prh9+1lLi+z7uKfTMOB3VOz5Bec8Vq/tpniP/tW
/kfm4pHhVMyOZYDI9rallc92ZUl6vRVGdRqD0ZKLbVRIqNVGet9q0Z6Vlc9GkGXY5Dka59+SNhH+
0Rp6nam+GH3/vS50+NmADMPsVARMDgbaTra93D6yKXJT8c2gb5Wvdc7YF0exBNrhVO1bkjMepwZR
+kWDOG/H1DIqEQEW5SZV5bl2DfHCfXhCCQZMw+6q8gJGDUZ1lOmYPGfQQYUw5t5CCpWJbgEobsfh
P9tfbmWRjqZBM0qqT8Yqv524RxPanam8DAFTQkFf+heL8SJ0DAGrb5taHhLyYdJ8dMu4B+80aB8X
6fRIsqLLhClQfOntUCmtCQd1x3D25w3paG6YLpnOskySZp4TtbC+X4q+nx7dwYPa14XifNvKcueo
D2LBAZSkknvLvrHTAHzZRXxx5rIQlJEOvcC2f9IKEMLbppYH37IpKnAIiclJqaSDH4bIO+VJUJwT
eJ4hPwVapys+6oIQjT54Gtn+tr21pX20J77kh+PIQzcqCF3Fl2kCqS/KdZ5HacvKki/bhlYWRuWV
XFS1NI1kQzJE271oU8f1L77Rf62y6qWolO8T3YCbljGE4+eN8YqpnmULN6JKhcjQZ4pBzTX9giTX
f4aOVxp13C9orrQ3ShK8fdoYBMUayRO4fhX49PUWzhHQXT6RdqlmJoBVMGzPCCz/aVrwLxhaXu6V
LlY+Gfbei9KwAHJIru3lNQUbNJW0i0Fj6MGJ+y96i6936iDZOfcr30yQWhsGeH68lfx4Cuy1w6wE
rHq69lcWRb/UfGxARSvfYcPfC+2Xy7IpN1ECR5YIY3I1rfW8zm58WtG2jkzhTcKwOx1AR7GRKkHd
sd7xHDvm5Ip7mQYtFzAxL5M+QzNLAgNCXftpp0W9cxhXLcFaY4pYW+Oduf5eMVMNpPO2cWHSPX6w
tdm/t3xezDLt87vPHkWbCBtCRhvXQRVUMoV2XayGXuMAUWyPsJbS4B9GlHNCf3ycgbTtOKtlqGOT
PHikY0RYuGEpFvCQEE+MsLIpSDLodaMx+PRnp/QuEjJDO78WCgNw0BmVw16FZHkwiQyExzdAIhKz
SuuMA0eDlRQoeReZP6Ko/9pY2Z+dlSBF7VG3+PSmXhkTv8wHF5lXlVOXsaZdBqppD+glqC/+xFRv
NNlgv2zGLrbtLc+Lw8iIiEJUBrBpbVzb84pqNEatcC5g9KoLCPP8boir6mtJevNp748p+lcevPWC
GVT6gDxnc2GBPbq4kUpay2/zwy1BlTqVpfyxvSrxo67DfYIPy9b5R6MRJx/NFkpso7Eb91I5wDIe
mcRWIERqOguQU540r9lgoXipTaAanczpzZ2wS2zawjwFSteGsVQkHNebWkJZ5vR9B8Zc872boPJD
1JF3A4XluRQR1t9WpKNSMhkaTOgqXQbEhhEBAcHD0ED+MIxMho4Ow2Xbm7pyVCjTezZNZMuAE1b6
fqNm9cBGwZ36EyyEuhvNp0wx3lrPMHae7+VVF2yzdFREd8VblD4RVctKf9bdS1HoiAu5nV7/7FqY
rJ/8fIwhCC6hStW0af4HK3RxZ2RvBr0jU9rRvildBMVd0LUMSD4zhfGa6aJS31B52d7LtW/30ZK8
lxE3O4lL79IMbXzbWOnZr13ttvPiL31n7mRRax+OhIMWAKk2cbJ+fRzr2Sw0Pa7BFiY2855pTCsg
wnPNbt4cP70u5i4Ju9g9yjxyed5wO9Odynw++WFcMfHa/5yGCOIcOBkPBpiwnW1cWdmVOemD1VXH
r9Kr7kWtINSqQnW680utOYFmCX9sr2zdFC+PZ4ve4iI80dESLZvRvZgl/PSmoacPiM4oyAohHbZt
asV76ZAgu7TDTB5xOb8e1dKPNDOoLnBo+yBv0/FcwM8Ic6XjPYSGVT07lEWPmlGqny6fUUb4YFk+
liaD0FHlusyDiO5KPsSXGcWIneu94h4NOkRcNIGRAIBwfR4tNfYGxImcS1NHxh9ZqjAFDcAR5pnt
fVy5ZCI84TySHfIWSKsxYB2o7YxxN8Y23fK2YgZpghY5IryDvGD4oigFGNdtm8u1sSSHtwslEcuG
F/t6bZrexRFjohSa+DvkwdCMijplOm1bWa7MhXqbVjAJB+09TbJSm9PoUanTn0D7ewddjcdnM2ji
S6rQuzQQH3/Ytrc8/Nf2JA+SO3D7l5pfX6IQJsqDGsWFe8jqjM661trRjhNZun9iLYeXxrVNahdy
sVjx7Lxm3Ky/FIyjP3QG09cgL6un95J7PEJO6sCctVdKW+ypbZAK64y2mKIhZkmnJbT6ODT8mD0N
oDKBRuurac9/dUrSHXI3vGxv6OKYXBuzpQ+ogY6ow9J3UWBL9K+QqkfHpi/2GuuLjcQB4z808ERr
EJmya/RoKn1YuW3vZDdALho7vMAD494iVXAmc3399LIskwIjdTSMLh5QGHM9JylcUYTM4p+J+U41
hZTZtpXFaRTgpQ9WpC/VZloOCj61z2aRjt8A4ilvkR+YcF/35d7JX26hyTPGhaYTpJqLUK7OAYTC
TGs9MecN4Xlhv0wCH/COh4jYwzTJ+x23tWg70RX9aFIc1A8pgNHODSpS6nCusrF40ZNE+544cN2o
RQozkh7nt6OmwAJmp+EfswtL9vbuit27Cl4pk5sW7T0T70wDShzdD+YhQ3eZcukiZmJRRwzK4jXL
WHEFjJb4mcSAqVvYureNLj6pKKmRRwJDclWTz3tt1ONpNUBxFs8QMwWPqh/j1ZgW/SPuqQF8zpRB
k5sD6joqrpPSkHT1Ro+R0aab8nMzecaN2s6CcFyN9VM9u+jzbht798Qfd/Pdmq6buDI6w4ukx7Bz
o9S6Nj8j2hrcmcYEd2CS+sYNdAnpFxedR5gy9ebfaupF53SCvEkj0rD/wZp52dG9JyURRe7r7S0n
E4WJkYAdugIo0WIN4qy6K37P8zTfMbW64o+2pNs5Q9YS9p2Wn1EVyM7Iq2j5DUBj+iHMXnbAlMOp
1m4GC5qU28ToNZgvsk55dpCd63YeEtnLis338BTg9agMG4b0qVFvaBm5TLxT1NblXwXyXrBpderv
299YdhGyFflxRHwyVv0ZjiIz+jW54a/EASLV9Qw96wx/9Ib/fdvgyrIo/TkQiaiuR6YkXZY48tMh
ymLvRfQZjggMQ1DWIve9bUWcCenkXlmRzozGWK6TmYhT+kbnNTdFXfDkNqal/wHNgM9EZVbnPz9p
EpCSDpshxSvK64D3ro9p25upofS6+2TX6nTbKOHFRzYLHhTeYC+sd7q4iwViDQSsCgiWIib/ubbG
JXT0Sh/K83tfX59wcp3rqU+TN6TPaBXVO6tbfDbskTmIUBQQ6SI0bO2yLpl2LM8Fsq32bTGwpYd+
0KF+3t7GdUP2e2VAs3Rb+nLGXI3mhD4juodqglq0M9yHxu7lkl228b6cv61IH0vrasgMR7qAUy3G
huFLuqcfBGfU6A6ffJIwJSJCWlkaLZ5FQKgxct9YCPaebX8saE6r0GlNHkNSUSKAuB31jr4pGABU
W8iltjdz5ZR45MymKOyTjsmtas8f6T+GnnPRQeg/RS6nJGi47oe8T9tHw4vLb9sGV77elUFpX2do
vyfFi1nszCxQVDISbkTpZ9F6dPp5jlQQzXQSPE2GJEJu3LlM+7bnqIQ5WU8pWR16LUVfeHs1y1PC
nomXHU8M3lwGZMR16wYQhubPbugaTzhq91GnLXkoW1zjtqmFH6Y2DIDZw30Y6ATJXwr10GSALac8
V3CFm5GDaEhUn1w4G2rV/96bufnpo0G7kTo7PpjK9KKJAOVJIZ7y/OJ58/DoIxx7DqCrve3GNr6v
OMafvAb4KLBsXAM45Wxdk6F6StQPrlr3KTOKU36X6FBfkz0dhyFgJic3vyTIm4vX7nPbilVOv05Y
JhSdwH1du0kL8Bxj63lxdmP/5Pvd18LyfzFo+Bqkos7IAOjOkZFvnDBID8gEcUW/Sdcl9zXmUK0X
zqCczFCMo/ta+lw4wPYKqu2XMkT1b+c7ymf03aCjM62ha1Q45XqEUVfRGNYleIZpDA7MQzEE2FjG
zTR8FmyFJYoeNLCAr/INPeluK0j2QlgV5S+JORcB6vNZFD5qM/qXn3y8rw05chkinSu6ecmInsjA
FIHpk7sktftLn1Xm0Et82PYZkX2WMOcSbAgUt8B0SusKWztjWm8ozoGdwNKc84DCeqHtnP+VgyFU
xUBoUIEWsILrk+gVNCJnyI7OgWPQ2qXUct8ZYfEQRJDzwsEc/vbpVdFp1T3P5hDjVvRre3Oe1uZo
l+2FoZL6BWWcFB1TQ9uBca7s3ZUV6X6NNbDxZs4yQPwGzHo6HJYxYc9ODXjNCoeOjp0nXlBVssJo
oho43Kszsx1x8YIXjYfflFgL++P2pq1cJjyhykNJFYXYVIq566hDPq1WsnPHyFoOm7MR/K4nVvHX
4DV7IJPlgWC0SsD80IXjkZGhEnUL/0EA/8UZotXhrqrIigfYPk56ag/3jlu6OwdwuTbsOWSNnD8G
I5YosqnsjSZPzlnoxT2saen0J1rqNJBHC4+4c6nk98ykg8s2gmpxSFcX5cs88T2iuCk5dy3N1Cxz
XzPTfLMbOhJOAVQjRvx9x+TqAsn5AWebzK3Z0okPEW5UC8Wqz1BL/4jGBkA45Y3ep/Dw2VPCqkyV
MgdCy6olg9vj0QqN1KT/nhDf+LfgYRzlqUvhN36MmzQ1dkKDRVIq9tKlHmVAGiOkCaXjr6XR4Ec9
OgJqbsb/oplqnWEX9h90SBOf1cQyj1FXwYE/FYhlDLpxKWzF/gdrBjZEdQPHTzNG2lyjJDitpzg7
NxRtuYfwkDfabNwbgfVle3fFaj6mbqwW7AsBF9UUB8lvyVFaMSQDjVpWBAqtacMqE1jJ13zIqvL7
/2RIvuxplzjJ5LnpeaqyujpOfYRUm6PFsbrzAVduOlwpnBQiEZyKfPPagYptP/bZ2c4KhuIH6nxJ
zRy0XVcWwiK7N311Bx2Vhr+4B/Sir11/35aQos1GdtYrNUGRXAtK96uVWMn8+/YOri1MJwIHsSHi
Kzmmq0eNSLiIiBzj8K3w029mSuQBRDACiFLvhHIr15t2GUUgvC4BlryqsDR6+HaG5JzMQ/2ih0ix
RGXRvVBc73c+2IrzApBKlusSkbuYvN7AEjI7iDJgibWzVHuy8Vp3TZgnfwWpSUccKe2TUurmP9hM
zj74ZfRKrQVg3xqi0kEmM0FtpTnpKiPt7ph8g6T+NDbNXrqxtplQ/KNy7wEZBYx1vcKZaLQfU90/
ceY7eIZx1qdkBjrhl1TAPu+YGcX725jkOyD1HfKuqhPiuRx1zqgN72GE0+61aYp3Hrm1o0+iZngc
Rvq48htQxgq9Rz2YgWkY8akZuFvDaO1VJPesiL//UGWe/RzqBsWKz1HKCP3U0WGnp7Q3sLJ2ChkQ
ZvSO1J1XW/pGWpSNdhZn9ksR+L/gEkaOR2XMr8pDhGmS/LtHOrN9n1dPBVkXMCEemkWONsIiFIOO
Ts5BTcrSGZP+oPaj/ptVT96OqTXXQaMR6KapGUweSVcMxVuTmZAgPRfUI24nvTFrCMwomlcwOP9s
alc/fn5tlI+pmVM1QydYOoR0DeIyDLXwbLZ02xsNiPmEyC10y8m8E3qvfThKS+DogeyLgtn18fB4
whJfI3+xk5yHJRrVSvOOimOlw8Xp8xgeas9stLsw0kbvs6gC8XwyIgBLB2AlAZy4No4waanDWAwm
wzP9+0pAVN0Ryp58YsXbW7pyDShLm1w0TQXJLx/QNqXZzxwBLH5WWRwrpQoewwpFtf/NivTh8hJa
oaZzlRPsGMPPKovtx0Gz5p0UY+Wbccc8E3dv6fgN6bKNiuEimqPFdBv9n4Vn8MqYT0NsQsE6Gwe4
5faaKysXgBEERhf5Sh49OsmHKF1adn3ko+060Om/mZIpAGlOCebwPgFX56K1s72TK9fbcKhoAWR7
p2MQv9IHt4XygGvmtvXOeYsogm2BJnbruv+tZaz4H+ynS3lJNz0TfJ4cs5bQfarvo64QwUMl0ynf
fWb8kHAqn/Ie3USvaT9/wSlRi26nGJRZAIXyaS5Rpy6SczSTcUCWwrgwY0d3KfWEnYO/tpH0xMBJ
uELVW54P0Oqg8jqjTd4zDRUOy9uiTHJmLmCR//wno9lHHwhvwqS+dPjDOEDSFIKfcxS2wV3SULUl
x4HMHpzBzv7JnVscB7hUQnzsAeCXp6hCGJXCMI0p0NU9SkLNkHjnQdQdA38ynqohms9TUOsQ27Tt
JdehTd5e6po3IZJ8n4vWWLHkuEbV7bWpT5Nz08Jt/16G1Ga0DLatrN1zsheHL0c1wdCkO5CruMzA
8rnnrvnk2wmqyz4qTW0LeTPPeE2PfNvg2lnBNVpgVN+h79IXdMrRg+fBrs5B75jHIAn0w9TDN/ie
sm2bWl3bB1OSS2mhd7Qq6NfOQw3eVzOKW4jX0Bnxv1tO91VRES3YNig+iZSq4f2pIhO0cudkcHFa
5Xkyd7VxMeGYe+8ukAwUx0SoKVRt8YTG3PiQqkjv/W92pY8YwuLLoJNOQAmPxu+ZCmbO87+rTHb9
hJ0dFlSU1ZnUAeehZzuvkfjRiyVT0KAaZasupCPXPtRSq0Ad+5KrP6FPig8N/frGbMyUQXBtLhHN
M3v7YXu5qzbBrOqOGFyjvHFtU0HKK6ygeDgXafoN4mzI4PT+t86llhIaxc4FWbmGDLuC/RWJPkx7
kjFIEvXa10VZyq+R3RnJUxWCiJ0vuHIreBbALPHwURySUZ2en8AO5VbxuQP+a3xnor63btQBuoe7
PgxN/cf2Dq7cDGZewWYwWANxkexG65agKEh43acAYrtprGFir+AMC4qnpHNPVM1+bRtc+2QGdUR6
s7zuqpyszr6RtszZsr6mVW6GGG2qIPR+JVAXw15p7QBQ1ipEgC0pkFK9NO1FRYq58jauEwWvFg7D
cQorEU1TpPpRWXjQoFXCGw0m8ZcxL8xfFcTLjzGEw/fba177pqLiR82PKiN36/qYMuxC5InC2dk2
cKtBgqibHjNuo8DZ8XmnKp4pIhnGv5a99rFn2qWCofIJJJqT3CSFgYS8X6RfzCSb9iK1tRvxwZhc
5YAnR4XkBdbKKCaiDhDjfrSdfC/MXd09wJcuXRwRUUvOu0xq2B1aKD+TpFJhrYobVLrw3A1zh9vf
ae0ywMxBNQ+YJ+Pm0neiWeT7YDCrczOGb9WEoUnrvpKn/SjFH3J3b6BhxaCY4SS2oKEPxYpksETK
JUPltTqragBjrBvApl+UdoTUGs0d5XYg5kZ60w7Lv7ZXurKnosOpASZgGhHg1PWJrF2mJvKwMMES
MCiqDlDpmx6UiUj1Wjtuc+XCX5mS1mjUweg7U1adhyz1jhSIByQOgLdGOfNLqlb7OxjMVXsCZkq8
C9xTdjClaldV5HrlOQhL9YHy3IOdl3B2zpD8UzQ4bG/k2hdkrs1kQpDzQjf1eiPbZPIHyNKq9zaq
yIxcZ1Dvoli9eJX1Vvu7kcXal4OIh/SSYjDMLosvNzS0RSCIt5MqRkaBZoyn1qe8+zRVFO+poPz5
ryXpw7VQ+auT6lRnJEW758ooEDyg5HmjjZDyfH4XqQYwwq/R7oG17HoXFdUv9Cr3OSNmVUIlqTlf
qErkt4kfqoiKNOEPI3GK79tGV7wXxUS6ZkT0lgc06doocJPQzRSvOfu9N9zDeqvd5pMyfNu2spI8
EOHaNg86AGRmLa+tlFZUNhlCu+eiFQP8MPIfg0HzL2pW1y8DPJVoOhgT6AIVre9RHYKd5GElErUA
X4p3h/bdgrxg7vXChZqnOesUntFvqF0kV+fpj6bI6xdrSrMjknvJMfXVvUR3ZX+ZsOOVFxka9Ibi
on5Iqo1BMUJPBRilz013zKJkPqlTr+4cnZX18TLoTPHBo6gteu/MowxFM83uC0zUT23gaocmKVDa
bE2E+8b6N8qeT+EuvcryFoKzwSyhLj3rRRIfIzAGRU9G3zVEvQAslvrtPeqEYDjeaSQvPYwwRfcd
YkRyv0VAGLa+7jY1OEQo/I/oypw6GqGQbNenfgwf8mrYKdKtrY0yiOj4k7gsmmpekpowxY8YzO23
91EHEx3uw6y4e/27paum3QoTHfggMEuLE+L5OqKpqVOcK5VhgKS0y1NCGHUTxtBck3lW/96+i2sr
I7RWPUZHAAda2vWJDCfYHkU3gbkbL0FToc2fXI2lMYRafNk2tTz87xR7/zUlXfs2rcownUJQS4im
e51io6SHxNq2kbX9A2+Co4YNgksuGenhO4mp3OXnYSrbR3QtvCc1YY6icECjQJfpft5lgpX/YFCs
+sOVbq2qZHSV/llBRYRWnRBCdoN4x2WtnHgCPfBeHD5iZjmstOow8o2iAGvQe+rv6PVYh7in3DJl
YfQf5B5d92AQqu3hhVZ2EyAbjR9gSvRY5fegLVS1d9D8PdMaDG59ATtwgTAfKtjUlRbc2fbHWzkh
AgcF3Zan2st6y1iaSdl2mKvsOrg0VWX/p3SRS9+2srIoHnCyY4AUlHZk7wGfuBJ4XZ2ekc8FbUD1
/ZbRWR6CHpk2bWL8ZtveyqroQQpwjeiFgw28PiGGF9l6DX/m2S2Bvei5/gNusXRn61bu8ZURsegP
x1DpTMXTgyk9g+cKqycG6JzgrktN7d/hSJl9pyGzchzx37wuELniiOXhR8swA9AMen4u9IJ7rLZZ
Gx6LvEOtsU2iIby1U41/M8+EBOv2bq4s9Mq0tFDNjoBbmLkC/Ryxsz419gtdh+FuTPtoJ3FcvqNk
VjS4xKUD7yVnWVoG32KVqilhelNdqtZTh0MF9cpN4VkI2HFPb9IZeTHboci5vcrlmbk2La0y7tDE
UAbDPVXWFDwG0+ieymA3uVuxwmwdl8ChlwEbhWSlVvSwAXKD0lXb6HAqufGdzv3e2UbxU66rYMTM
AtcsxlGo4kiRbF0UdtPgfl+aAJ4+v1X61yE13MfKSvKfjrnP5LG2LCJmEVySzi36uhaD031RAwpJ
0lzNDvQxTOuGbkm8V9JcnkUw5x8MSTcbQv1sbKdUOcGP2d+aXfIta7qvjk8xY/s4rBpiAoJ5JdD0
C6Bob8wpk0iZ/zJlXXCXkXjcdl1p3WgzXdf/zZS4FB8cCbwTXW7MgXJKgAj91vgR8qOIUBwNHoOd
Va19JwAMMKkKXg1et2tTpZdog952ASVo2EZVHudTHTbDcXtBS1/1HriJJ+X/Zi6urViRq/RZHoTn
aaTS5JOCsstvxdD/rmvVaUZ0cmdZKx9L5KHEU0A36SBLt0qQnMZF3E3PKA4h7Z6DOCFiNm6cxIl2
CgkrHurKlPSx6qR3UiUso3cYiE3d3p2CHyIeLpToG+VhB12jXSrolftMWk/Uw4A4g1aLdLuclabK
Te1ZL9Gri1rkxlTfjp6HvBiOjolq+vYHXKaL1Cg/2JNCOkRrEQlUkG9s6OSOqPswMlcRPqIqGv9C
uWT6rZjgYZ8qyocqbnNnj9eWC5IZ0iOd53sxw+3xdveKpSinrLLfuJpvAhkOiU5/G6tTsvOMr31Q
vCUwezyloJu5Pqw5o7FNZnnKqShK6OK16tCEXX4YBvMLMg/fgwDZXTgidqyuXERSDQsMB7hB6l/S
MQqV1sZpTt6panX/vpkBBHqdn99vf8e1jeQSUhqiQ8wzIL0D3oTkpdNNPp6ltl8Lo0iqQ+SEzmXK
x/DLPGfqz22Da8tiuhMuCJDAOk0naTPLQg/CKfdOzUT0ag8wBEECrO6Ed2vXndgYumtXdETl5nWt
VH3eD2xeV0H1NVXdQ9Y6r2NeWZ/3K3SRge4DTAG1LI9tt/EA2FdtxhddDZvbiELN0S2hZs0jxOK3
d25lTR9NyQXDMMgVD1k6MQWhaLdUhFBZ98kK4wBVmn9iinwexiExkC6dvTjMlcAIeW9M1F/vptl+
i8Zceazj/M9tQyvHT/DbEu9QcaL3IV0tw88bpxs7/xQwIqkc4HwnIcy0KorvUjOff3NqT9OO/8Qm
6Rp+QQzsSIvrQabmnjuWl7TM9fswVr8kKtU8Z3LMO1Cy6k5svOIpWeL/N7eoGZZFMAzGHIkbpvvQ
d9BezZoZsXXbLE+RPyEPntH8ecgKGNvqvgu/bS937dgwxkLliTFUobhxfeFaJfFRRzLtSwRa75hM
PAphHlXwNKTFP9hZSnfUqkGfCazxtanZjnwIMxuAiGEQPzNt7N/qGiLh0ZQHd4anRF8/vzQkqWg/
AmqGR0o6PV5rz7MD/90rE5rVrTrwqiYFmbAyTu3OPV8JWJig/tuUtLQWPThdp15/ok707Nq8djSt
/y1SbicM3kqdxsTn1wavJGUR8OmiCXm9lxSFlEZF5OM05T1K2VFSAunwC3oR5DzBHiB+pf8IfSCk
OTSNwegCc742V4btgGpW6pxyCCH6LH6FReQbU8XgmlyaEV0D3Z9de/lrUkw/hU7B9mpX/ABPAogc
kR1wVKVnqFbSVGUUUCOBZPzJLcABBFE4v+oueJWUhvnOSV25FOwpyGfBk4LnluyN8EO0RgQ+mOHb
6Y7al4/Edx0dSuqAOydnbWm0/akuC2J2Pun1zvYFHJp+M+unqaL5yHxK+qsKuuastbFxyEFsftne
ypWTSgFdcOOxOGRVJHuzVTtB0aI79z7AqcbOFwh9/qjgujkQJJ0Z5vh89g9W17Q5NEyKWMzlXq9Q
K0awTfRXLzoaXC+dIpTbTNS3XWdvrmx1bX9bkgH/9ChgJrIC/VTl6ZfEj+tDYQ6/u2hMHwRIps3Z
0u3dFPdaypNF/ECcAqQKUi7poIQQmKS1CjkCyFSEGb1GeS61XW6zlTPiCkA81PY8trZc0rP6rMkK
Z9T+r1kmKNebFpzB2LuvcUe7c3tNa7tIvsNRhsuQF0E6IWFh26OrIIPXhc2pG+w30Q+MQkZtILX/
mue7vuy9KCPvImQwZJMUEsWo3vUJycGKkCln1qkZnfpnpdbxQ1dZPuTelvcVyAgAi9ofLkWuzF9w
RPaROQvt5LkBeCvgc485VYnfzDSPpp1AZ+XzEnfwUjGnQjjgCT/xIbFmThHmarN0T0WiqneFEqu3
c8lp2t7wlc97ZUXacMV2QsVPyaRtJxufdZj5mtR9CBjsPajhP/m8lGnhZqAIYjBFJT1VTl+XdcqE
wsk1Cd4ax6y+AiVrvquhHvyudHV5RwqZ7TzF4gtKX1gA/zS+r8XPlmvh6UD4O+Sze/ILO4R9tqzv
wH+Yx6SheeHHnf4wKgPD83X9+Sk8Lg20gDC3vsfh0nJnpwumas7gUYim6RC0VXGcUuIN2s75beyF
e1zuK0/HlT3pYzrprMyEzVQBa2W4b3i5DrqToahXwaS9fW7WTqcgbkEcBZKIRXIRq31K4Fynp4nx
ycfERNNmUqc9QOWOFTmvyJOoLWu/c05FGntMrzftRZv2KJGXuwbYDrwPA6oU2xfF6VL3BlUrBbIR
Lqiih/rGr9P+VkvLncxv6dyuDUmfJ/fmbkJsxTpBg1LdRy6YqSnCYXeZNty0Shc8OrDU3m9/qOUF
x3e7pJuMeVB9l/137Q3w7CeFdYrG1rrRlQTAOcP/tEphjFeKnSUK/T7pslH4hl0arjzBCyX36g1B
j0c33DnBvzk+B0MYP1d4brRwh9sqKvw7t/dzNHwjlFcTuPiPyJk3d1GFT7BNaCtzbd65/isbwGNC
eEMUJ2JI6RIq7RDbaWnYJ9UIkST19fmganHKdczig+spe/jRleOE16ZNREZDsU3udbQxPWYnChKc
qWX+TLwkOdpAj2+ROIjP29925UBdmZIOFIS+iElNin0alIFeXpbD+VHZafdCOqB8IXTQn/vmH4zC
it4Gl54PDduwDMwdizwf4MKqToHVUZKx05p5TUTvgQWKxHwvJFi673duk/dqrGghSYuEmjDNGyRh
X7sampEhNZUnL+zC21IbUbw1req+8KLmNUrTvZGGPctSaBCatPksPbBOhQ9REjO/mQWjJbrh/wpj
91X1MwSCOxgaP/lRqXYB5wY5RB2azFgK6xC2RjgWV/4spA5Rr4aDKyTsCTrj2WnG3510t426OLFY
dGl80CrmrVrscBuYcVJ5c/3cpPoE1tFlhrSoJus5sJs9KMaeLWlPjUrp8wBh8me9Tefp4AdJBfwf
scvD6M17XbHF1RcLg6ecDFy0pWVnNKs9jNtWOT0HljLcqrPynXn7N1HG721trwa2bgw4mcYkNeSq
0spqLUEBFyz+cwML4HHSEBzxbegnQWW1yaH1K/PX9kFZPI7vq/uvQflxVJwcuedumJDKC7Po3qa0
MB0cZrmn221Dy5UJeLMqWLUYqaMvdx2Jlj4ILLNMSzCdZncP9Kp4Ux04Nad0nEA9tdZOAX95Rq7s
yfRTtT3pcZHW0zMPsnFjByW4vIr/eVSCXQTbni3pddBovpmJwhFR8+LPRDWbJyG+MGa7gi1rhuBu
gZMUhbflO2zFjh2DTeDgVxqylAq9Hcv09dOs5vpOB2LdFEgFOOjptyw47bKsRjDbKE5+bYApVsFy
RYFr3Sf+uAOsWjkZ4hFwGKmBGxpO8euTkfcwGudlp5+QXy1vpgpO16Grx0PTuydNTBlvH8SVhV2Z
kw5iXYZgZ6pifB5CxsGjkagW/SKQ59m0J52yujJGMAibGFdaDIQrQlVULylpFYSgd51vO4cgh0cl
mZxfLYp1f2yvbHmX36fOxbg0JUo6t9cbOXWO6ndxNT1PmYew+jAOBy+HcmfbynJRlHtBUAosC4Cn
BZywjPsOv64/My9NazMdUIj0vwfzaB9iM/vz08YYB2Tal0FRAkH5FFoOdYLE6q2XzIl+sb4LahPl
DYRlr4aDdO+2seXJIHD/YEw6GWWmFXZmdfqzOSIMp9tx+2amJFnh2O2Ne6yZElSREGYQmABbvv5U
rV6VuuOHxnNj2um9Xhk/ko6ecBUXeySNa5ZEfgU7B+WrBZdxqIy125e6/myP0S+OaHKjahCF84R+
/rRz6j5Y0q/XpPWO1kagyZ4DX0grh2AHh2b6V0HeetMPe7xZy3UxvwyBPbAfktEF5i60GrsKnSoV
NFZDeJPUkx7c6uWslw+MNytv20djeeivrckevtCKwqjV4cW3MvvxHYxpx1X3EmhUPUrmxx627S1X
R8yBYCj+F3bhRZET+IoztMqYv/hhVNwPiNzfuE0yPYZTPO/E/yummG4X42IAAihNS59tZCpaaTMr
f+l8CsRdlNiPehj7d6PVBztv8tJB8ZA4IOa5y2AU5DTSAzHoREVavphdO/0oaOnfmV4b71hZfius
QMsCywLh2mKAsowC22yzoHxRnTxnGDSknx3kr0HMOQQe/frpLwVEhkxNvMnMpMlOA8jnQGOoevHV
Ijuac++92LVtH+eZwtC2qbXt+2BKjtU8D+L6efDSF73I/Tu7N0BaJPW4g5xaOw8g8cFwU/NmgEk6
6m3nt44pSNQ6rR2sG8ZDigcfJKF6By+gtdcGWmSfQGSIPmkgADFiAEY6ffUcR5k5hvlLZaXBs9VZ
KrM+Y4/2qUu/gkkH21SS78z474Q3K3YZ9WEkDQ4fpuqXlGoleLo5ql/IZbQD0ejrFFpvYBffBsv7
3vef1m8WWAAxecbUGc1SdJGuvWNud1ZOl6l5QbChv6n62X323F0RmOURQYWCai/JNTsDZvfaitFm
XlN6U3uBJcx7iSy3eStpGe5UQ8RPuSqGMgT9wYrcpqjtrrN9cJcvhW+/iOFWPUQxq9B/oDn5Rzoy
bzPujSsuusxUQaAsBBJJbQ3XKG1fjf6ROSdNfW4MJcpf27Asq9exBYUxHl26JcFN4VfhN7RTiuzP
eLC1wLqt7XmwsuP2JVxcD+kXEd7nQ0XdgvXAbex8Ok10+49RietP2+ZJ843POhYBssKJETkCv1sM
wcV9xQxt0k4nVzRfmQFnBsD6lrf5HiJucRUwBPerAClAFcCHvV6RlxdO4rrjdILP2b4LBAXfZA3t
RVe04pb3phKIGSP8rDMTOibCIvNaK2KeVqBlNrKhE/w+jl8eJkrO3k3vgAO62f5gi+cAQxQTuXyM
LICPk5Y3qkbgJRn7qOfuN7tA6wxBra99bb9Q599DRC/uH10W8PLilWMaZcF1aTmF5f4/0s50N24k
addXRID78pe1SCpVSV7adrf/EHbb5k4ml2SSvPrvoQY4sFgFcTwHmJkG2mOlmEtkZMS79DiKXKYE
JoXqoLAWwaZg741Pgg6Ghxsqs4t472oPGhbwn7odi0tkUc3yq2a+q6NeP7rWHKDGugkuvPFVeAIA
r1hKO9fkZOra0NO0SVx8b6HydbF+r6lNzOSNk+XSpaK+CqWOGVwd8czPckzZ4/p5aulZTzZ93OUZ
7ebeH3fHEaD5faTV/I2JRp6ax/JSI6lwj6ptf3jRhqHxueXiduOjyFFpb7CZEP5bi0W3bsd/UrN7
UvWi5Txn47dJpOnRG1SzEZVv7IpXQ61iv8CtB3EuC16S5MVe+zRuZM8Or30e04B0tmCDN+IG3VVe
TC6NPHRNVgdLlGPlWbLpkQLjIZhq1eeyRN8Pm4HTuJg4QAnbEkK99YkAqRaNSB4zqFKsQlVgtq2f
wNUAalqFjYFTyi4SE6WxTgaJdfAaM92yubm1gr+PuZrWsWhQg0l6Crd69iPPSvHXkOj9vjeiLVDf
rQmFJLL0yBGcukr6ZyNoo2TkOn0pF6QmdWJXxeNdJwgjbjMVX8ZmUw74xtleKsWLlhaaCoBFVlNa
1vXUqRl2aZYF+d3UcrvfJ4OQ1kZeeWPtXg1kvR4oC0ry1zoSF3cCDaYoZe1oqEX7dLQRWZ6aLQj2
jXVb8LuoPqGcRUhefZgBEAy94US/6LaGCRhtdrfYySlNk6M2BmrLX3NruNVpwF1Yn1C2ai72YGqP
KcoVx7zUxRfQFfmnP77RlmrIYm8M3O4qQ0dRsek15BHwUSsR9incs6pKcSi0/APo0y9/PBh2kGSt
VBBeFA1Wy9YGVjwPdnfpY+1Bw0DgIK0y28HdUrsMXMXbo93YjbzYeEfQHMKba20D5iAqGwDz7i6x
BcIOXKG1r/X6j3UgiFrwa+hSwKtc9sfrbxqLXuCMoY0nvS68fUkqcul9aGb/RTf9+ky/HmoVsbKu
wmzP0zCTSFG8kTA2FsT8i0JenVKHKdSWPMr1Rlzc9RD3Rt6NitlaUsASRZZ2QQ3ddxTa0RxQZpRk
Oyc8WLdKgder9aJXssDGSVWvnMqj3EmUkRTuKVBDc36Rzl3kMf84EX49yioAOyWSIHIM/HMzjAi+
TP2g0xmecsN5X3R5ssWBv45TNvGQx7xD34wO5Wo4IaKmydNgwbM59d4XydeoMp7d2tVPo199fnu/
bwy27tMN2OXE+ez6Z3McPr5wipsIuqN0Hv4LBf8bOwPTIarsWBBZJECrvdjrfSGjRLIXK9+6kxk+
VeWM/ti8ECne/q4bOwNrLHICEsYXWsrrExbEs9k0rUQdgdqTFeoi6fydI6w62cjub30TRFF47ZgE
8EpaHeUszxBdNfTi4jVackDe5dnSrOnetec/jkywMBbZEwrfdLDWdR7b1yR4f1k/zszeTmlUn+fE
ru7fnrdbn/PbKOsST2bzlOXyLS+5PaijcowY9F/Wh/i2bOlzXL+o+SDUTmBg4KZ3tc8htMjM0JL4
0ois/9znY3anKhowcWXKu8hrKxH6NhBqyIDjfWVtpvs3IuPv46+3vqEPOSHaLi5NUpjfc5sOyWTQ
McsdbZxDZ6qaY49iy/7PJ5iGDPQMtLHJyVdZwVjl2qB1dnQp6TkOx7KOTf++rtu0eNDIf/qN4uoS
LF5VSpZS58JBJCATJtc4XEEvsC78qLzEQZw9mXHv71Aq6X8hqoG/seXk7/O+G8PR/h+SSUYGJkup
BBiAsa7RDEMxlKKeqkva2mKPWny/mLpUd0jPWnelzpiE6o3JvXHq6T29ZCXUkq+Z20Uw4r+Q1Zd0
hjaaIuK+n81Nrf1bc/rCroFKjVDk+t1hZEkXKGB3F38KOB5RxR6tGvfBFxGiE3E27bpc4PozttTB
3t49N8I1+jJQ9eyllnCFAky0upaZHKoL0i/qAKEhCVEIv68tR+3RZdkY7dZ0UvNauIoesWUtCFvl
5SLPGonFp9f7kEpQB47yP739STeOofP7IMsv8Vs9q1JBpAs1lZcXYw5V4KhMWeMnnM8nPRLJXVZp
G3fejRi32EuAhV9avtfYlFm1k2s11cUG7xxOoIWPYBnro4jgw7/9cTdmcClhwxpH+QWs0eq08wD1
Sl2p9IJ9pxmHyvNUtPPwykn3bw9045teDbTK/gOnUyXRMr9gKoB3TI7dDwpn8cNssB3fHurGHqSA
vKD6yU+WKu9qwXBMTPSiSy+dFVz0LHuWQ5/uy0R/Zi3/WAWPieM+gkoNGM+BHPh6sCSZnc4Y5vRS
5lrwTllWcYdsonPxDLFlB3JjClEspAOw9MqRSljlXZVrCl/iN38pU8o/L+K2oy12lHi/vj2BNwci
DcWWnaboFTdipr9RdZ0QFzOaU1BuuBqXPcbeSYIow9tDXd+xMHKRnkRabDGL81fbQnNVIIoKYRCz
R9Uv0b13uj93uyXRcyXWa8p36FJB063MrZfU9TZ5PfRqmwgvD5wpt+JLnIp35biYvC56UYXXXpx5
01Tz1mgoaDgecE3mdQ2AT6KoyVLD1M6+Az4qmYy73Iyfo7iSx9bZ+rTlV399qXKDe+SXFHYJIuuX
vVM0riaMNL6UWTO/7+bMP6Rcdxtrd71NcNVaxE+4yRZcyip2GKrzoMwN2lmrgz508gH3GH3odolO
CfntbXIdgxnKQFOIpuiSn6/WqvU7UFPNqJ07vMTBk1aB/SkFJvigMPz+tES2k1ZvIvZurJkJvxih
FbIDsAirDxTUzMuEx+kl75xTmRvPkdf4O1+oT9AEtvjpN9bs1WCrk1A4TWpbMWuW9zK5y/ue7Las
zI1068aaLZGDqxKILrfLKoZkc9EGkaq0c53aTGGRIkYvp+GdpgXzluLcjS8Ckk9Ja2EEsnKr6dN6
q1KelUdnzK77z2YJJXxQyRZw9cYiUXyBJfdSf796duDanc8GPIfnEtDB3m7EOwT0spCuZrYXVvf9
7Y24Mdp6z2tVVvZ26UfnWEJTcy3mbyryD2WLjN68Wc29tVoLrWHh5TGF60QusxN/oJClnWNhBOdu
XBB6NsyG3gOD8D98GH4tpG1kAqT+r+8xT1pOO8RN+tQI7meKxHHoy+Dz1ONUEIitisWN87zk/f9v
tNVmx+NhCGTj801Fmu9xzvsrX8yEFhTCy4iy0jdSxVtTifnlkhhQvLDWG78ynSjSNSs6R+ZU/Y34
lLxzyxxTWMqjW2/7W5uESvGC5YTSCNTs9VwGYhL/ifVdqrAOoDBuoV5X9iINi2zTB+SaDLBwfBBU
AXUG8BEOzOvhWjvPjN4RGqZaxV/S1WXz3lweyXvXlt1w8eiINvux1CZ1ss1a2c+ja43WhzJuHPFo
VSmt4W5awGKiEf1WJfGaV8pv50P7YLGJOVcNv4RGXFPUEdfsYFr73MDKqXYx2phoqB56s7RC3As9
VC8RbZsgKKMXl225OdxYENwi4NZR1uTBd4XY0Ge3jztf5yVdzvp7e4ji8aISSGk7SWxqn+YSlP3d
H58o1PMpHtDmpHqwftl60zz682DqFxo/5VHq8DFyPXluukicArlFr7n1idTwaftQsaAOvdpzCJsY
bu3POqI3Nm8tX+rGtzRArr+2hfeh7R3zT8X3iLcLp5UUkeB0VScg1+mcNtXaczw4j13GebLV/Etz
4v7w9jzeOLmvBlrFCmAWidcZwXzpSnQpowox0bxDWspYCrdvD2UsunqrxMmnVbeI3C6lzTVVty/z
tLBac768SMB6I6KoZdxlO62P4nuzFhFBsZ/f6fosvnSjE+xQA20+5mqTlngjQIJvo3PN0VmcIZfl
/u3RGbTKzMZ4sC9xiWlMLNxzlInPsqofzTItj5jf/ikmjOX8fcBVYmAYnWY2gccsK9f+JEf7S5Pm
7a4ejeKgZvHHSC2Gg64PvX0JDldRoW8dV2SdPV9w4ZnHnZnqQp6KwCr9/2H34JWBfS+8U9Lh9UTa
lupGt5svk53Ud64+6ucO/fe/YX1H+7d3z418xwetumSqqPCAc3i9Zi1VcS5y3Bf0JKf36gp5FIaV
b5RZbx2H30dZHXSvr6NZtKl+YTmLe2UnwTHSeJz19rClyHojpiwHHDHr5eaEhfj6g4C4+WoQVfpk
ogd1rD1f7SObBnZHW3s36H+u40vR6rfx1gYuWiIBj3roZ4OJaT529GO+51H/twUhYWOpbjw7IccC
QFly4WsFkKpHqToCK3jB7QzxoqJFzbarXfVTmgjgxl7b/9vKOd/ZSCjtiWvWRjZy43j/Nv6VJEgx
+LMZxRO8hGFo7orGeUg984ueDPM+Um4czsVWqezGtllqBnTPeQ6CDFhtm8CISrhQI9YcAwEFDYdo
r1phH7Je/v2nxwCkIqUXYKzE0quK7jD0oyyUNV5k2vVfSVnEScMe6/j2KMveex2pAWBiWoSwCkAA
Hhiv96bjBMDsdTFfLGl8n42zm5rPk40Cm9taP6eu/NbNn98ecfmJ6xERjKStDNPz+gVvxYZb+poL
Hisb3W+SLsAXiuJbOhzXOwOc2aL3QVkUlOL6Hi8sBH2aAtSXnpq/ymL4yA79UDf2h0QN90NSVltX
3hKV1p+FegMLRpKyyL69nkiYi54RUGK/4M/U7sug0c9ypHUdwWR9Diao+Lps1dGOkv7hhZnf8wLf
LQTUe6Pz8UB/e5Zvfb+3QIXJnU06z6t4XfWx4w7OOKIDEv1Y3txTUESHEsiFMYxTaOlbyvZXB4O0
mSohRQUfIg84j9ffH5iz0ZQI/CKZ1opfcerDsClR59DNzUtv+VGvpno11CqeWr0nnC5P53M9OKcX
1f7Itr6+tK9anx7W2zN5Y7QX8TAYjgBXrmLMOEeQ5tPYOk8FL7qmC975NYW0RbEmQZL57cFuzCLQ
SHwxUZPgZbdeNvQrUhfUFqqfBgK/+jAcJwuI/Hbz/vo9wT1EzF6kGsALX+WdyUjLxgfcep7aITDu
6mnEe66axd4WqEVAxe/QZ/sLIQn8ekZVQJqtfGdwn+1hKrcqzVchYfW7rM/OaBkMGiHWgXCteW9O
vW/u6BUU6cYpvTEQhEDS+gUdYHNcX2/SYTaGOqrb4DxFvPylw9PJg/h1fHsRr27FF/VAKD6knVSZ
17Igmu22mTM5/tkOsrk81IoU7mj2ug9PhR58FPZIWGBcpVL3wRUQzz2y03LjU68CO78EuHNSQoiX
10W3xE7tKlE4upgjHfEmjuu7fLKSclc3cxRQ11lcVw2zflc07Vb+vzX2aj0zCJhFXtre2W3qf0yU
CRCb+apr0ee08N4tBkxCT/9YO4fv/Q+HEGWgRSLl9dI6XpWJwFHWmU6Wf4iLKL7Ty1IL/wvNo6vY
CqOEK4U+Bdgh2nPrO7P0qcjVNW8IfYgQHasiv65Cv1BNHoeJRpi8S7u0EHfWNI5yIxxdb+HXg6/i
rDFOg68ZE3qzph49u/BbjpEt643dcx2HTFAOMMYwduK5vy4Uz3MiGv54/g8tKJ1Zrq5CFljL4z9t
kjCZS9ERIf/F222NtKS6nmVRb4xnVMccDXB/DMhd9S7suGIYI3H39tm8fpou4/HWRmTFsxhwJQmf
Fr6p+lEfz+CJTvjZfEYS+BfV75Neus8cjS9TIg+dOf7ypvS+0Fx3Y/1uzCyKsJSzFrlsTEtWZ6Py
GmWqGbcSU+buXazN/d72m+QLUnJb3K5b3/pqrNVGpYIzUvEtx/Oit7nAwaDOt2FE8fXF56bpmssi
VBSgGlsYUPe3yynXkeBFhcmjrQD1y1pnRdbsDn5q9tG5yOxgD47X3Ne0dh5Tr24PkzYNDyPWOw++
PW2AQG9Ms7+4GSzQqhcrvdfhYM6GpPULBs7j+Is1z/fOWN0vljBvb6etYVancUgxmFLjEJ07mk/L
fCJZcteOyce3h1nnIBjRUlawSeiQV6INs1rIueKljJT14j6RVWGtUM1L+/oxj/30Iejcv94ebf1R
WCVwPKATw4Wl0rsWOpzrfOhjd6CtVtQSbgGmjmlMsuoF86//v5FW01eUpfDx7JhPrhPbH9J4gRB2
QnsYjbL8w44NH8V1uJCwFj+uK8ISukZ5WdpSPbqTbn6ps8ocwtzvkr+aHMGZjfC5DtKrwdaACu6N
VGhZPp9KlAGao6SASQ/WnGW0Ec5uLNVSjeWmpyh8zZEeARjj8pKZp0gD8SNLcY4Q+jtAD9k4T9c7
ENrmottI6GQer95T1WAUI0QdNnmRHmMvvp9lcI9WBB1Lmfx4e1vcmD5wTDxc0MDidbqOGq3ZwgRQ
0jx19uQ1dIYs47ub2FuCout7nDOFUgRXOGEYuN26nJ1M5GWk8fbJHup/GwNz1tob3qe+9RVY0dnx
NsVSrldrUaVAAo+vA32/puaNVuLyeAnYFmBcVRjpTQahIC9mucv6atxq6V19HwUE1MsonPMEpMm6
Ol1JEWGVXWvzqeYW2DUN+Bc5z89pVWU7WDb9vqjpu729dFef6AJbpI2yFCMBTa1bbUlsZJmdGf7J
bezpsGzIhhfDPvE3m3pXO3IZiTt8kSCgUrhO+LJmsFz0X/1TZBrPSnjnqANWIXmr7I25+ufPPwtk
BYxiIJnXMjdFWhZOKzz39GJdChJIP3RBbj61GZSet4e69V3wERbcOPDZK0MNZ6iwpRv08ZK6xnNa
uv5+asrPy8vdalDXfXuwW8v1+2CrLUKzue7MbHZP9Ug5CxBTcyxF3z21ehRsNDpeGLa/P9tRWIPO
SdUMateSNq/GapPMsSuz8E7YBg7Zx6jEMD6eg1Td26oqmr2Sk1ftu0W4txbGIm3Sdnem3jWL3Fhc
pvd9o5nZ/zABqPTBlSUbopa+SsdmK4X8Tuw82Sqb/CksI/S3dqWKXPGzbSZtyy7lesKps1FBhIzM
tr0CzXtunUyuWZvPKWafablzoc76p2YuqlyE/TDIdqPOfRVLl8LebwOuPlCI0hduO2unuLGLQ4m3
zi7KlbNxu67zPHI7QKC0u2ElArRea3WAgoydSvWLwSZyQlENpS61jS/MwDmd5VPcoilabxVLrk/K
QgVYnikUEvkFVhtKw//cSaMxexRpoPqHIUME5T3En9b8uxnsOQqR0Z+8jav91qDcC1BH8LOHDr6a
zyz2UjcoyupxTtz2jA1m6TxNRqEAFcP/MfLQaevm+PYp3RpzWePfuliYcxleTBvhER9ac9fYqn2c
KnR5YjjYA33fTW+YG7t04RFSN6TVs9B1Xw9YQC+skGIsHnPFI1NvIP3gmZruOUR/fgAXXh8FCvh9
ePOtK154SXSzG5BYlNC54YhF//Edq+ItHY91VYYtutTRieEURJaOxetvSpSjbC1KBQhDgQ2lfcID
4Bzn2mcMzBFRBZ9h2FQmHLPev716Nybz1cCr1fOaxeEX8v/JzM3nnoxkZwXNL2pHW+5qNwaiGwJh
FxlW9CXW52HwxyD2y9w5uZFSH6LcKi9uAqQLLeY/FW0CgADoaWkbUELkrlodPVEUSdDUlX0COsxz
XZ/ncOFoVZHYuqGu49cy0pJ0UqW8IWcwZ61P79E+TR4JWher6LkfU/nl7TW6PmGg/EiXeO8AQqUu
+npzDEbfKnY5Puios4Vl5n2VCdCdzgs+J3bnbMSQq4f5Mn0LoGv5J03IdTadGLrMMuSDT9Tv4uYv
s4Ab+QGf5CzdFQYeWlSTAGIYh9LM/PRz3JvC28997X0s62p+ytBeCDauieu9w89boAgs6QK3Wf78
txDTFxnPvoVhRVLnHu3G+ZCNo34APrfF5doaabV1jADaSa5K99RpkKziPvnqdgrvCmn//OM1fQnQ
i/AcQN91DSuT8IIds3FPuiPbcwno0Dh2S9zcpeTfyWEwKtFunPUb+wglBcQJXeQNrsEqBfXAEo8Y
zkUEZB/CN+7vBVOoVbob0h3Zii03TgfJ1FI5w8frmqE5O1XgYPrDE2ZcuOVygH6H9+f3t2fy+iFB
ysabD1Un6CVXkot0D1KpdKc86RVK4bIjl4+tKLjHae5HJf0fvb9Zzt0acnUDJW7tlctb9NRU4rEL
pm+6lrShP1snJ60/04HtNs7krZVbson/NFxppL4+AKNqgx5fXfu0NMwi7DN2tZJ/Ty1IqqrZuotu
LRvNSWRaeLqjSrEaLBGRhI3XFE+p1yJE2iaa/2S4GDz8+bpBWKOVBH5ugT++/iavnzS9r6htRtpo
HmIt7vTQ9vvgjClJUO6mOVIfRtlsCd/dnMrfhl2tnUNFN8Fslk1ZeOrTpLLUPNr2YItwrr3oW+F7
ebd/+0v5pBujIn9AUPXRdEAlaTWnhdCzSZ9zHYfrOKGu6PetDDsM7s+xns15iBN7dcr0Prnjv8bO
U2qadi6WmndjBTLfDoLMDUt3dN+7+KY8CHeSP8oAADsKOunTENGilmpyT6NRJf+8+LzhONIXVONG
Pz4UUyx+Naklywe3keKXnZVFvM8n0Xq7VJq990DdufjHH/PiQ9qNzbiL1FCXhyh1q7sIAPGxRL7j
m44g7ox2X2wPIbKS2sfY1IYGmy287PWxkf+45aRdmnT07p0YDQnTyrQv0VSP32ITNrgbzcNDBWpS
hOkovXvYuXbOki/xbxgLdSzn2B9CNWRdtLdT3A2OiuOuQnOSOh669CXvUYJpyPSCou93dToN76vc
UuDehR6FLGX+byQn9cHrXEoKcSy+plAgqbIudu2mHX+2KIl+gRCnDlJvbJCaXmR/iuysORqNVphh
7vbTgzRi67GyVHOfOso9IzMNa8wcc0RdaW+ke7traYjFWoW9S1whRBNDr7nXaxOpN3T1nD70jcmc
D7EHJLPGxgPyop6OO1FDb5smx/rwohk4oKaa3tk55PVG2Nl33RxAqaD6Md5TsTb/xRQ9eQ9+08ru
qMIk95Ai0fDn8Z3spJUWz0Y+mIeSvj2Jt4P1aZnM5jHItLk4BN7yOJ1zWYRTRgvPrk3sNUWZHuuW
ar6Za7V+h5IzSUSkGxPnrpTNRz2Lnb/mBNKO7vBDfLzLufHVLH/UuuzeBRJ7ztJz8x+DcP2HfKpd
yvYDqhM6wNSdNWvpA/YHKRV7adxlQTGdysZ3SSrn4KOLp4PYCayP903E7+03XW8eNFH04ViM3r+Y
5nSEmnmuv0YazwgT9fWPiWUN7xqhT/u2Ft3Rl7753p+n4oMsIuwM9VLMamdW3ujuUlSy6vtlW8Uh
0UPbJZNEWYHXxxMyfH4X8gdtsRt6hOIrSfDbNZWvnzKvJnkxsT79Wg8tFETf7t0nW07ZRUS9+SWO
9M4Lo8nykkeXQPh10j2FLlBHD7oZ4/577OXxEe+f4Dz34KUgYIyUoqM4um/tTJU7SkDVd22K4lM6
SO2nOUpnnwEJ2c0aUg/T1Attb/gYaZYCoOUTWkcBEmqj5YbT1Cb/pFNvydDNaq4Xs8TYB41OZ5+i
/h0qTbcecghkJ2kM7rcXzDFJtThQilU7X1UcM6ckF/UzhfVprKlvosBZPBWwUSJKfUXY0ptAA7EX
8/uynYX4VNadpnOOKK9MuT7vFGo0TVjamKJ15IyXwFIst9lb+nuiydDvfCMTXBBUfpoGewfOndg1
8Fc/JMHUPEyOROLCjZKTJ3wEySVyhU8J4nH70jPLZxG3+rkE5fZsqbT+7vZR1+88R2mPuhaoZ3Se
4l2rTOsZD8v0nDdOMhy0fm7/jpgstWeY/pJXcDSILvLOK+Px2YrINMJBw+abZz6iyA2ZKqKSiVWH
sTtGCVFBWMlOiQqR7yamxUMlV3vErLX44uoVtjt5VD4vrlhHf0Sqxi5n70MnpqnYdQolVlPzMOos
vOIxjRN+UNM58PbwXdPDPBiLd5lhtn+bpRFfuN6Mj2JgGto5r48YyuW7ysfDy8+radc6PBVKe1nR
VOC3Ow9ShVKqdK/5M2EAsStmiQP8JOehfYwb/BxULd1vPELiXQka5DTOtMbdXk77KUJpL5hdUx6k
FrhqVwaph8qfw/+hgeP1S/YK9PXslF2yN2Uh7nuNAProJlNytqMs+uAq0+jDvKNgH9KpKD7zpGen
9r5I1UOkxhpxuLFTUzgkQXsmcxj9gzl49vAwaNnY3QXNLPLoKGvd6buwLdLuQle1jp9ybRYDJjGy
cYfnqBn97HlsWwubj9aepQgrP0ujsyRjpcIUt0acP/i6MRrnpqcnu0u1yLAOeepn1lHzG1mHiddq
+CP0s7qLhGdll0lWiO/4TV4EoeztQJ3q1vK/NTIp/60Q7PfDLnDlj1lVvYd6ZJBlH4uxKqtDi1CQ
cV+5RmXcp1wGYh/Fip8taGi5h9nytAezHJrplNppke9VbgpjN3VZP91Fjui5b3S9rVFvcbQ5bGqr
+SyHtP8AxD2/DF0v3+FcPiUALNzokycmi+qs4Q8PhdX5XujhZiFDEZeePLg9f7cCflmGkRF5Xohv
ixWE0GrFvG88v3H3Oh3vaeeBdwl+CYZxdpWolMUPwHYIJS89re7yrm6GA6Q6d9p7YzRq73W8c6qD
6uOmO3MN+Wertt306M+jGz0wbUMaumqY0r3VgQZ7jkO4cvYU2nWqJwfNnLgY+nooIIkECsR3Mtdx
dq/VeRzcpfrkpUc3qpMfcTJG6c6yRqznUY1wpRHiZVB/knETPDr1xNVDWuc7dHM71ZyKjgxF1nbk
ngoztt0wz5wkDjmKeRNKo1tuozFzk6emBRF+yIuiTffLrywvQZm3+k7ShX+uRVH7YdspCTx7MMbv
fuJkxYOomxpjgs6r6nf41OungWAan0oQtBoVlG4QB2qo+niEyW/YT5GLGfWudCP+PSlGUTPpKYGh
67tE3+dpOQS70iuEvKhxSt29wW1cfFmsGujCD1WfHaRbluDFxZybu7Lt9GcxCvkxhh4N0ZEYGUa9
OzkPLhSfMXSihO9Vadxnza4vxqZ6wA5L5Pf1xN4+NjIg88pBm+envBtcL6wbHj3HoqwxdCYvbcWj
rY8m/uOwJgH9E896yJPa9K4W8HuP0xwkP8F5BMPe7x01I0mcyvLOnyryFQlC+htF0nj8NDtjOuy5
2fwxtJs2Lh+AyWb+cdLH6m9KzNS06SGo5GDaPb92NFHiu8fTpvuWuqTloUEt0wnT2fbrcJ58ewA/
lPFlseM7H3VdFM1Bygnv1Q6cT0TN3pHRfZTFqRa6Tk8Fe9a8VmdXtdk3G8ruY0QDxd/FjlOW+9KH
rHHvV33rvs9wCdAOpq6BiKwD7C7ueqMavdBqu1w/tFzIcTiCZ5BfU7RO08e8zoS807u2xTIiE2Ww
Q3yDC8JCG5fkJC6YU9JwYqFa9IDvLH2AI+KmaSZ2XSI6jhIGAUU4l6o4S7TC/PNouj1EM6HG71HW
aPpDPdIDODa97n7ruXkrZrARf/lGzw4wMeED5TuO2RCSJNtyT1eAu1zPrEzu/FRk475uffWTmBn/
cJouHd5Pup8t2AbNChPS6W7XoIsNoEXx+tpHGWXkx1pzjBm6FnVriqo8pSPfbuadrRLdCpWVjn+1
I8nLez8XbI4YmkZ552atUUEibknnMtHjW5pbDpuyEQ7ieENHltrmntFBbwuU3DVojVN7H6X6oKfO
/GPulOnuOqtye8zZzbYOhUyqeHGfZzraGILZHRZA1nwoh5luIXpkJLM1ZswgK4eRQ8jG5n8nR6eO
ArqGhCm3jFY/DIk3JCcngRm0N9spHkOcxXgMRSOuE+8B108G+I+EhEdvkwpASOs60Q7dEbd/dp2W
dCgWgruUFXCKnW2WfHJkuuh0KAKUf+8jETaHKZfzdBiymLWyh5x/E0/1Mvu9HxThOHXGz5QzbYad
32ffKi4vRkoRhDjGZh3/UHQt8rCtKgb6Tzt0noWkEWXZjfqgOBHRXZLSbEYCZSg+2FFn+OGURvn7
iFpEcYhtIbKHGlbExeDw5UctD9yfNZ2Av/QaV5G9mwcN3SxURaaQU0Ie2yB9UIRKVfEP0luENUWl
p7wnQDQeYmmm7fs5M5rsTjJPegj3t9F3kTfx90vTq9ILVE+OZmpLfso0eaMeEi47Kp+AfR5qBL/i
MLXc9ueU1dXfrV8RbVXc5v8Wo/LEXo9tSul+LO1Do8r5Uo4NcQ1vN+a1F4GfHc1IsfI9EaEhCe85
SSln3A0xqZ/FscNX8LFmGnNsf0r1kySr/xz7Zo2MT7SIy3OsYi30mkxvdgpNcd6Akl7Be6tP6u+A
/GT7JLQeql7alJwy3RdAIOY8zj6muSTRMnnHfGPdaxVivqOHPIOLh6kc6bkVnjU0p3wACHYvzcGM
9qgK2u7ONAHAh7YhbPvOtvTu2OW1fexIMDmzvs1rQbnmsRc97wfKifTypTJlto972HJ7V3ROGZYW
r+Sdnnt8gguUrttNGeduTwPd8UK6ArIMVeX0PE/NCRk+MgZoIV3OytDt1Vyxj7mSsHTUCxK1sm+8
T3gSZt87Q8t/4hkYVY9OWlnBziaJdO7tkb/zaZqy5h8I1sSvjqKWdejnpLfCWAfCfB+bI6exHnKy
RF3NdXGKse8tmZCo+xxIazlWowZEtYz8IkJYIvOqx2GByej9y6r1Hl02N4j7C0miYzzp6Ox5IaLU
9fc4j7tij2YnI9tWwmgNcKzoAQU37auL4eA3aPr4fo6J9U/E8/Zbnuh2sl94Aj/ZZlSGAefy0vXn
hMu4dGOnCHnpsdX8aHnOc8+10yGbMKM6pJkxexSUO1H+a3uKGwqtG15vqSALfa9qkf3dlc30hcjk
xjvTarkt5TQjSU/VBJNM+kzLOaKaIve4Tlj/KAsyXqichk1Exg4Tz8+wQQplU8xmGJc6JR6dFk6B
/eMMyMzCcqM8pFaUf0JbC1JBakguMVQe62dboyB0R8ref54yg/FlXQT1sW0phdV+wnGV/0fSmS3J
qWtB9IuIYBAgXqm52+7R84vCowAxCxDw9XfVuefphO22q0DD3pm5M2VVJNeitfd/rQpKRGvgFvVz
ETV8CWyFlGSqbBEBFp4t/37ozXX0GmZzeo96XrrsFgcu/CrbdWoPe9Ht3Ja1HPuv2VSSqEQKafKq
KiOIO1lHtlmjkqE+O5HS0GbxnB336D4oPK4Mk4MdUwh02WjmgwGIf9NwIzJXXlSJE5li92BROYx0
gbPf6ByTQVa2oizoMdStbJCrAvw0L93GdYY4iVfq0pR3lHZaLzepqmo9zG4X41m6dJwf561w38K9
EX/KcRF//MkLvzdrND0XbMUF+GAN7bWaMO79pBAct6AaUAo5pyT/36h7izKLJjRX0rrmD/AbvEmH
/cCUl3GS/i6c9D+N2XI/xxnaGY/Ay2yRJFFMIoTGUkFolxZfE11xuVAqrOZIH8EJZzyy8KoIgh6/
z3B4j5ZKlblhctzL8ThiIQ5DasMDXysbSdvuOe/I9CrWnMgB9azd2Ilj6BViP+o6M/Y8ptG+0nUm
Sj6XwvnLsUkW5Ai5Ddb1V4CGOnrdR8txZgGExg8mlm7+bEgewvkzJIbMSVUUh21W7sLL5E64W0iJ
zLCRexp4W7vS5b7nc91s3u5/ksXEq0tmxeyuraMc953xG/ai+lQpFp8lKulv0qzlMexEeObPjUdr
ix+yYZjK7a08MULYnPFSKHKxzPJixdI+0C61J0LE6u+z6JJbZGP5LSnb5ESipwYwSN1FaCYhCs0k
W78M6Xcr5uLVpSAiWx2YV9Ha7kczQtctAQ4MC4jIkQjS/sTxyBXnvPYyRrq72WIcrpy10WWqN4Rr
pbTbucim8LBP1XRLaw6O2HrxZbLgGKZLosO01QNBkDTQcctvqIQMPO707F33ZYWDpACyKLHsCFPK
H6a0kMfPxOQoZr0ve1iwtvBrzFXD3avnYCh4M14FNjRlD3brNEfliCBxSMgE3wyqH+tbefHgzj+b
JK5PXSTpIIJan41HJi7Nd/KwiIkj2wuxHaPtKI82ZFXdK+cvU0L9n8y+eaDkjx56nBZOwwYEl9zb
5WUDdnTlXf8YZdNB2BAYh0j5d7sF3C7/d12Ww/YbSn44Q8smuYoQPuSDghUhO695nysso2QMLuzK
IFiPZUSarOvj+oLm0fzD2RZfJ7f6fE0GW/O2vVvRrP1wDoc09R6GLE72MzaBGuvge4QMNhCcaUXt
0t8DHiI1bcTKtvLnyQ8OoliK19Zvi1dZrQ4YY05+4Eo6fO+K1r8mgAKAFQzON45YYMxhYppGMEDL
+9R54gE3InXvjnODRavmQT4RzZi9b5zf713T7i9dKeuLGwUfkV7u039vkPYreBhD9P0ze/+dyqx7
9Ga/+Mqgh/skZjr6jI36OatDTpJS4eE7MWT5QVd4pg4VPwKC6lPkyuLB8t958BB/ir0Jn0r8IJ8G
K/5KI/8kQecdNBZHj8m8VxeWVnKYlzC9MiCib1Hb/u68aTgO3m4+bzpADeYQntEuVRR8IO5o/NYr
okMWnd84/+QWAq8xMdsI3JuX+Mk0i39qeSlPYvEjnEDD5WuqvQFN0N1ug5Xw7pK5PwnDQOW+wkWJ
CVu5pYJYN4En87W/z13IoukoHMUS526XuMJGZEHzcwA3EwMYbgRJvGOOF9hhTkD0zGcu44lfXIkE
CpNwuemwr35SCBSvZZ3dy7XVBhdAa3mUhpwTgkEARhqOIlVs3k10O4vSC+2XudLqpSC09KWdOGPC
dGc8so+Tr5WH3105OMKLx/bLmskakGOav+usbY9bGa/XRtYzENXMwPI8eQfUvhpsvFqfSzb9VdQN
V0TJpwA4Gt71Vk2/57UcvvfOsdj1Es0ARn39iQpivywplA+6CH3LmrlMD9FGqbLbAR+FsGQ4hHwT
V57DmsHXOQTZLFe2uxMc/FPfJ6dua+/FjwMBa1vhTgSwTs8S7zzAEc9JmQfAP+dOoEzOAhbm3Ic7
EL64DzAVUnzCJHS5bQQ74Spi1ue6Y6DXFsP+B1UIsHQ7b9/HiQwLs2FsoCfVw7xlgAPawwOcUSB3
Cd3KR2txKN6SmXkHgBV4atOcDSfBE8Oa4HEhM/rKBPq2imY8ADQMLe9EuZ8LibRXszr75kNsAAE2
sbuMw1hcrG5+z33D8TwykY5PN4hQE4pzrwloSpi0OIPEsNxiOR4ZxIwfW+Llj2OwYO0l2u2r3mLc
Hrx6GI4F3VZw0KsMflrNvsrndku/E2zY9Xnm3Q0rDOJEYRZ1zNzanjwNSl5ypJ5kxgkx+wtFjsc1
m4Nr6NMWY+RtWkxeTEcWnBrZLras6Ns0dNA7jtv+FajHP5UGTHhIMUZwJMXfnGP2Rca4T6isuZ9y
tTnPiTSfO9H6P/DujWgsaYObpIry8j4IKGMVvqqmTbGznIbrf5OY/9nzK1v8SWrmlU3N0RgwAMZ+
wZca59yvTLi3XHujADhgVYV3Zys7E1LbBD0Fuk3jCzB3diWTt7tYGclzm3L0DAmaJRncYxibicXm
rN1fbMQW9o0s+TXCbTsXis9JxSC2xsoEYRzUhOsW91fG2YbPeBjck5bvsGwwsf81bpUWg9GPoLT6
Y9cOVALam8ZvdiRPiUkPGuSdYaunigr1ui+mPC+T83JlUv+TpuZouEDBSfNtqpunsAzVZWtoWXCe
T/66/W4Q+Z85Tdaa4uh5ZnljegMcVweON221/lOSUUrDLCypx32C4WIPDO/Ccn5s+mExlzUdwZEG
IJKB8AqQ07uiufem7mO8Jb9MW8afBqx7n8BC6FPDpcgp47lysSIBneY0JZPH0mB33JcDOiIwIFFy
EIXsuf+/7o33UxZsE9U3zVlOXYPx1zTF+RbVmBVGigqAnK6zaLHaGSS7Ay1rSQdXlMPBw+Tcy2Hi
oiCvB79GTZt0R0+xypoKofxec3YATW7vu0jid94buNRqqOUHrCuu8wbUuGcQCqKr109N5qiPxIAC
4tyFnT1n7Dlm3AwgCsUG4Ebriz+6pMDd4aTWS20yL33AmrIPrrvZ949e1Zc3nwQFeLfdvHa2JY+Y
EZb+MLfURmob3VuXeiuz162Ht7au7rhC6InlZdvF8g1vsDE4OF1mf1DXBqB0c/K1uW8+V9v1h2De
Jef0zM5l5cU3DdT3DpA372cEY93nMoETI68lY2xXmQpEeqZipmZnJokeub74e8yxdzeP0bfSwwQG
R+yBP5LICf60KeLEe7C1Lb4aUwfDls+CndLFwfI067k9+Qk+05qxitd2hJezYWtf1CYZjh8yyGRA
MICtcxqz8VezUN3ZJZMfWdplLuaGfdNRop0xaCq+b54Lzxtw+t99oVzJ+ecW97zBIAbncpT6u43j
zSeuiqLBT4q9Jkd2YBvV297kkwk4CZFtqPU461DfUL9zANGY1V9D3QwP20Kg24MKWAHIhcBRnONE
fW7blB7TqxowqHigZqhLbij2UvGJESr75kDP57z2KSY7FBX89p2jak3woNeAfT352RdC5uWzFxf+
2TZ4W/r4ld5SUjoO9bJpAHI1Te+xTqv1OldJt10J/E5eGkDMgVYdsEjT1tzfYTnWj5sLl+aocO/u
jn47eeOLy4ZieCj9CDyUzn60j3j37+nR9ncareElczX3wKRLsNXhIaL17Q5dCxBxHYrM9uUhpDM1
F0MBWD3L0dcAWHXbPpQV0X1wKGQGCn/n5mSMlO8y3dtfXCyac5nUMXQ6QkIwzqyn5/NDqAYehBD/
r+JUOTXTM9tTprdup/R1WevOOtqK4BRWCF0oUDL1YLt4/TCge94OHWQ8WN0+14Ca+Cg40XrRh/9Y
tBQr0ucxuZNxskr4U7JKYyr6rqN8GgYw/rmeyB1sI/3ZhKr6DfwU2MscdghOdJTo5uMWzVwed4bO
1Ot8mQoq7wA66MjQMOYJjURQQT+g5NnpOspuIq2nG6sj2D6YdePCzhrZnpTybHfpI2m/yBVv3UZM
jBNP43LtzQKtn8g6Cw9xYdP+4wbyfkMZF71tm42Pa5BO5hDjsnqRBddHu3E83faRsv3o1P7TMu10
DFTliYMsqPDhSlLa23CDtmwUyg3f+dXXAZ3LoxWV+DcWRfU+bETbxQnXn21Z4UfRcsGokLHMI+FS
0yfmOeP3Gm+AE2B6NxxajNy+NEKo7FQVptpPZHhv6WWpGQIkbQdZB3UuMCbUAh5LjSle07mangmA
41DyBkFjVjcjm7cNM/m0DFw2Q8iBlyY1r6JcEvkZtV/2hPs7ZEvnOojPUFNXhQWPv8vm7IMvEYDn
Gzl9L5LU8D4P0wG9u66oEucRO7YwYscjUKzimyiE8z7OHcjA1Dl7AQjWB9XemZVhqll1TBvvj5tf
pd9d1e8vRngNCwI0ZkbV1wD5Jt0Pm4nux387dK91+cCH2rnPO+Zm/Y7rySBhC87kwMXXTs7tQ+MX
gO5mwv+QVT931yEexLcN2ARhBB+6CXjSF59gq+bKPI+mWgpoJXp0Yl3hRQc93nEjvbVzdzQRNbqS
GU90qDL36Mvxfn7S4P8oad+7g+gWeup05C9c2+1BTGvxyciQY3fQROIRG128GIu9Gc924wkbYnMl
PAg9YZM2gNrahxLNk902G51rli65Who5HfQeFV8dnkPp4xDOqX/Y7hm+oT8GX8IMjWe3NyUSupEL
TrW6/BuawvAFQspHWfqca93SiuoAx6J3LHmXAR5kCcpHt2QKiHLa5u+uVaG9lKvJ/vnJIKHsq8we
VEgPIeGbXqXkaufi4iJte6KEjdqTIzYJLXYCbMSTu/uermnrinyMXNw9JtGomck3Mw7EV7WD91yZ
h6FgB3QtGWLPfRD238NIRZ/zte+3PAN0I0Rv0Pk1J6OaRmQtrh4+NIMNf8hA12VK+J4P5tM1feE/
lQs2/qf7GOd22RYf/CeZ3fpTbXbczhatbQSs5GrjnTWmxI/ogljrYPKkIILHdUCXd4aZMonWZ7YE
wbyYBX/EPATmdyyN2itpTpfYvXaVXqdLFjfxpwp8Y8gLtc+AaBXA3zXmE/nHcPc48hm8tj+bIhLf
qqnzv3VameyYDMl/pI2mGr+vz+jgeH8oMAB+RtjSZDZ/Ss0B/yvsk9U/77GrPoZ14/Q3maz1WxOV
nb36VVD9VGuwAdbi7PB5MF2gL01fjfWRhL31Cz8aEOHkDUOWa0MXdixbWybXoAjoIBeECduxa0n2
NbQ+7TGZuvAH49Jt93Fwk99/sP68gmuWY9A/bwGU8J0iR/kjJrE+NRUU7Puga+/NRzBRE25vph9m
7fombzFP64/DMvf+pZx7Ox9WY/ZXx4Pdc8RD3nqM4Sgwkp0W9clNu17IzPNrWAKWc5N361b/iIta
+w+imXhgnDfJrw5J/XIl191Wp3JuIXf7iWggvdZ78BDUdf+PGGheAnaqdLKTUO12VRCE82GTUfp7
9l35AZ2sR/g1CQIyLwPGkn7FU7zQ3EVwXuFgGu+59wL6TjVs4K0sPXMWaZsVB6F0tpz2GhHQoey3
7MtAsYOOQxi3XpCAIO/yo3VUD8SCUUKKqXSHGHxoO5gYuOwIgAxqt6YuhT/Tlo7UwViVLzNJAvKD
bBxLqVNYDRxC3inG/25e9gvJA1FIa9SzoJrY6PqUYjhML2+LpTwtSdYDkUrR/S5Cw2ZH6mV+mHKi
TpziYTvvOijG1w4OIkEGV9w1TQ4o7M0fbYzcZRTZS9IX5XhmeQQAKGLkmNDjDmGl1RoiSOuX8AkH
AiGu3bzVyEomn6pbpevwIVVjwCnDqbpdgQv/2ycjRooKSdwtWV1TnaHQ58cQHowKgvvdnEbkc/HJ
H+5cYrluSXGiMAOrFxX02amqxl3DYsnxm0MEtx+wCdTxQytGNgddbPJzm7hJKP94Ql+DouEpltau
4miLEP2UGDwMgmHuuFYSwo3UBR/Etb/9vyhiD9+JaLFG4ZELAIoWlxSsLMeweBukhjf0RAVWBUPW
PIf94ioUICklZhx0ozmV2x1Zh9Kk4vKDPWm/BEJ7X2URDtVbkPk6AX2YDVYuq4mbdzW2vEWoYGgD
P9GoNptSLyO/ovZH0YopPBd+xhHlAGiyM60UOLebQlRHKoo8+a42COirLsGXblFQdO4DswsF1QIo
VPJBqypMMZDcOYk4hqt5fW7MlHYvNq1jeUPXV7cPOmpZ1sIn6mYD7QbrXXKOV8rjRiBjuwz+0n1w
NkDI6hOLc7UjGriT00nZvfs6Yheh7JyebdV4820uO++tWxYOmm7m9gXNHmjxDHYVk87DPenqiyhi
rMGaDqdJvyv4BJBTqAFwcuYk8OYQcGjNhN2+gR9v3auq7yyYIMqa5Gr6CXGBzit8CgO7dq9zmwXv
kjX+qhzigfOQsTxOone0j37pj+ENtSgrQEm+2WulIoqBIZm+wsXt9bXVxb1Jo5D5t+8+yjXlK1Pk
q6SqPMqM/NlcFFwPuWYGTH4XSQFdWm8MrX/OFi+KczPpVR3mOjZJTpAtCttunoJYIbsRtf8l1DKy
6ykM6+EhHGbpQ47DwomPMMIwBGHosX6whKOvUsbQOyKhn4f+ZzkppY64mtXIpPbNo2Yn2FJsybHA
16g7yW7vn+iXkHgY5ZvuHao8qp9Rsi7WPySydMtFiPsTmyGJbtYYOIty2LLm1DR3rUVe+oy33Wam
kl+CDAJaziXWLWmr2LiypS45NVy+9mTSeZsh97jo3UlbmiDu2p1T54uJR4gvkcqmfCFhDk5RpzRF
p8STSftY4nuFzOkuO2wgrg0qAS4NqI6m/6f6JbLHAVAXTsVtY/pnIzJjvaBxVOOvob1zRoqfsUcz
7jCTWFjY4Niaef4hhgmRZx+kEmvqbep+hoQobbm2k9k+1LLWxF51u/jjVQUYHmgeZVeTKrMS6Lqu
9i2k95THtkjj/rSs9xLb9cFUvZhhaM1t2COkcIsHO/030F6N1Ioo3YcAs55xz6NIUeBlmXPyVESL
CRqofl/QSGVy47JXlCzJ5rzoAfJ5Geiyxjq9gGHyGfa06ZODwmtDHJoOMdJLBxcFYzjQJprR8GG3
xtnPoZXKgGMPoX8yFGQL1hzYxZ62eqffhsKc7NGmgHiPIw5sjg3RQI7G4MUhZh53Gn+liwRddeP+
1KuUL+7tI10km9H8mB14xcnhptLkgWvX4KgjSlVonYSYDt0LUOfGn/vgzLwuBUfi11I/Cg9yiQa0
G6dbsSw9RhbWIYVogsUbDv7aeRn6yEBuTzFqUXXrZ9TMx7qtEHYGYY/oGytRKb+j+9XNaZlhqB/k
Kvz6otYmlm+ZRxb5UY5N9uBQEpY5g13VTyx1wJnWEOXqmx8ATSH5KtrW5qbPquwqmgVzgXo3qEv9
DLUyBGtYJ2c76DZgmcXqK82iGY6JHQbvgM4B4WgSjOPfAh1GdSzKu+7UVrToVyJoGsroYrljLXRA
nyOESWAZva5ZghXGlh8rbFln7G5nLiAfUVOSo3UGvSxVm86PutAZSZFdh3hog1AOr8QiiOgUqTkt
P7AIkTNU0R03KZuWUtkOvFgYAs7dKst49DxPOje/kvZnNjmSTzHGIESlX+FeDiYMiuVc0bdR8dfg
3Q8hhRtSmv9+aKkKqn8340nscmRu0XRCBMVWWzmRZR7H6SQ+SlO4jzDopXfY1h0IoYxsX1+MRnVd
0Y/euZDypoJ2Bt33OJ9PdTt4GKbKgLWzEIbwbejvEhyf4fYgHwMYPKQ9qE2/FIgP6GS6QuYN4yRj
XhFv/9R0Mcd+ulPL8fnTKjgU2V2ToIw202VG6HxrAeW2Q5jeBWwbMBPCArEHf5uiTFAU45WSc0TZ
t0HtUXMolor6tKNkZuU2goKpKPwNtnf20zAPGC/5OOvkzupT7jNNtpG5gCLSJT+QuFAAgxntgN0d
ug2LdIn72/bJTyZ4x+hAyQFPE0P/eEBEjs4CdvDuuruPa/zi7WtT50HLlv5QVtUQwFNlCHkPy15n
9n3ydYP4xamU/m2JPdZNvCixqVNqptp/j7ei9p7LPtvXcxk3av5hKaDcG13pFrxxrlSJzdO1Htln
ZnTdCTOSoPsjDKOFdHzRwpbWTmy07J4W6PZHtNQhGnzOTZH34zzPR4Vz2YZWcENGxuhEGqnHLvH7
7KOMJrDUGpQreIGu3PSvUKPmyFMKhfGNUsOER3C4IXlGJIL4R1q6skcvnbv1S9iuYEe9bhfpcvyr
ovobITR1+C2jq3G3xYG/PVcRereLTbypPItVpZZWdwwbyPNFMt9BPvhOHUKEcNnG9acRZam9bj3y
zF8jWv/wb9nEYB3Juon7UqA6t9d29eLh24hiYUEe2tfuEzBBLa/6LiLODfLO+aFHz+Y9xAHa0B+Q
Xk1015PWqFRzpSxinar36+yX2/ssOrfdmA5Pi18H6bVrS9tf0lbfBXKNnSh4YpBCxL8pugpqBEVX
xMzgOv6khPTw7gn7of6El4qS+BfNKMynrI7KH5PG7/O3GoAH14Pf+N72rwmsZ46iySYEY0uYrBAY
zOGBQHtz2aR5b53cjiUQdvga+o0FrjPINf+mAJu8aZNoU2Cg1VRR+4DRTzGi1Fo2joKSeUrvLYIp
D/JmK4T63E+gbh8pXWf7IWCY1D+M8PfVcqjFcpfMJkm8ViGKeMY1ircslts8wFIAkv5uJBtIe4mq
69Mybr7jknShV3JOzsoLo9wWq0CeVO+667/IMtjST2O3deIZSUK5oBGQxBbrAwAz8j4UQgEueZdx
Vl32L+oY81kPe7xVtNyCDm771y/YVjNXOgzRLPFkxNsFfoN6aItzsmLHPjgaDvSBHkml3fIgUwB1
Ru7gr3o7MHcheScfSn82yxdarrH7nso9SS/OdkjADqpeYAbztpvX5ZG6um6T4+6HcYUaZGDcoT6a
oYspCqo91f3HYsqc5BP6kx4XpCs2a25FMiHyu9SLn8qQAEuw8hmn8WAHYOrw67Ei94JFh9Uhw2Yn
hDqOl/lXsHsyqs+MKnp7eR6UFuNP+orSvJdzMTbPAGve/plJiz1aj5GOS/1mFOKA72uQ7Ko++PdD
oGRWch9GoLbdJMuPRE2J+eZ7yD5gzUrGYi4pk5uMGu/07CNQseaie22qbkh/Mbxrk+dyCsp9ekSw
2YZI67gUvRxdURSsVPJzEL0JUc/J8KBUzTo516aWwatso1JvudtoyL2TxzuQ2zke1r2MruvcQsg/
qCklZ/n+DBOO8bYsQ38/QYAolZyS2osXl3s0Oss35Oi6TfO2gvn95yFeX35t8URdCgNtM/u7g1rX
8ReS3yJoiyoVEAaHPs5sw5keRHMtOWYn/uRxVF7NfSXqTHldHrqti57gQUTYntDtU4x9xKKitOFD
RDGLujtW9N3Bd120i7Vsf+3r9ODSkPkuAB38xJOXMc10/2HR1VwGV4X+xH6dQ38BOAunQk6/5t1B
vkxzYxNzDaTX2/JchVKX5hLaeUTcv3aYwG1HUS07o8ogv86tR4eRReDdXI3HrDtFZbK4+EiZExdX
z7B67XEftUT7wpWSFmfJyJfAs46s4t/URGX3QrdZ2pnrTazGHtJgAMg6LIBa7Sf/npT8lrW7gUjg
jhqaQ0TrN/wtCFWbj/NgTEvb+Z9mYPVx+nkM2cYyzqNwEMF42LY5K0tqyVonI6wzwIY+U+LykY/r
vo7lP0E8OPOJ0mUzJ75vm92gymyXbjKnjLmeNDhS8susOiJpnergFIuxsuHNQ1I7XZDVRu2tMs6p
EKEqo2mshKkJ0teyisReHyokVVMexDE78hJ0ZbGhKbSLDz2H7Yrq0rxOSlWbQx1mqNMpPQmMXE7M
qBeyOabpWATFuUX7mslrMPRBvJ1ZW5nonwa5ppk6Eg246v6wz/7WAz1QsrjtrhSqlr8aLYuMr1lD
evH27q/rNkePCaXshvX6UJf18KjQ3HTjGQszsX7sRt/r94vxEyX+MUqRxcGjV43MKlw7BDtx85FZ
ZD+ubkNIdMfZL9MlRXzXrLqDQijABR2WyzRbenhBdZIWuj53e+na5SBWUBd7VDwah/La30DuyE3D
gJRZoqok0eow6qXxf2VlGKRPbJZdvtF4VAA2cK9jHx1BnwMVXfZYFD2wOCkUS/k6IzZE0MjM0H5Y
8NHN+2mpwo0Rx413jggikYk35lO8BkwuJ0lAVZRTjtSVd5egZyvBmyvCjn/7sjdFnU+2BNrJi627
gyJhO4BrUOZWowIHLPX9DGZTR0NxGBds3ocTyKzWL3OCYhYAPgS6qI/bncGlFx5b2b4ExmXptxbe
tDMX+r+xSQ+ew+7s0uJVvZYnS0vZP7lIab7qHC7R39EbIu3lKOWS9SezrvX8C7hALOC2mcHx5Cjr
vfXDy7AX6/QrRcg9/JGuLCOmK0ubFtnFsHxGgTwKOTzgOlINAy6E605/YyfVwXhMmRqq+zwtw1Z9
RaG9Qk3HXd1+1/h8MMMEPqbi4Lx5mSxB53p/eg27+6ScAIwyaMnnMb2i2ID92AJvCVBgEOYDNCc8
Zkq+4rSB/8Sdi0jDNwiZmp4DYV14P2cHlO1MbcRzZJH2952r18vo262/4Jy8yPTINHNpK2g32trX
yfNF8hOHoCxCv9fZufjlhYpa3FVL85cSKxkiZCxZke6P+n6Gyz8cCjvnP44CYeUurRMLr5SxSel9
DkbH94MsZdlznKZ7ag7ZuDrHLEliPd5rYCzp0TnfZi9eR6P6/Re0+BjvFxzek4iJkb29iwPBwebC
z0cym9JnGn1VLXSSqPHiEzjfojjxs75ned+h1+g2+Fl/I59ggjkcqy6YrhMtx+LdwD+5Tem23KD+
JeDLkpurssu65nvfhAWJI1I5BGeIKZrbYAB8A4bL4o6LW6DPSD/WeDjND4K1Gv9DgIOoHDOwCWtb
bDlE8sKQarh8Lwfm8W6Oddp8lbzPXR3ETOZPc/IcevMbs7uD/MxZJfQPyBcFDmNVw0zjA4NSBZ1A
3XIfkdITiarH85xR4e2fBD5a0UVU4RhAJ3fa47Utrssq9JWDaoIXIuTm2ZxqhIdbf1xdF+P5NFJG
PrUlrJc5MScTsqkoYxlK5ihQk4LQpaGrCLB0bZvVp3AzXJJZApH6ItSyJhdPhHP71Sd6zPxpSsqn
977b42E4RKjZ11dECtZ2h2BeEpRhGpNc6uhC4ZKa8W2JKxlP7YRx/RtHG9wCJzCetPsZ2cqovzN+
VBVfonqv5uHqomlh1jku1MFB9YIaMsPKYFUOeayT4NDgQWZRjpm0SEoqZQoJeR7CShVPNQZoNJoL
ICSTXsU2RN89Zj/UvWEPyQjPk7BE4Z6PC2OV08lbYQ4fuGyVQzufBHF2I1oqXZp8ESGTgnmru3lc
TikKhYjBkqVPY2iBBgztezB3HiX/Xg6JUbfUpDs1UgDM1KMxb/AwpVRqqnpwlxUv65E2qs/wWWaN
71n9WO+1P3/3azojNUxRdirubkpIUVEioS0vh7UtqC6cir7cr5UUdyzas5J5A2YGx+owIYaQNcB0
LSvOhUaDITKuhbzjw56JCmvaaO0mpuf56/bxVzLreDtlhoBgedl3r/qIOF8ChlaCoanstqs+ms2Z
u35FEyAiZnmag7dGWfwvqQKbHsSGOvjqxZEPKNJIZ4GgQdLdzyBbBWXlRLpqmi/bQmV5CptaxMUD
+k3IvaPdjXUd0mQn+lPAYTtuR7V7SlYH/Bg0JhYUZkN0C3hcScCtjQJ9+h9nZ7bcOJJt2V8py+dG
NSZ3AG0364EzxUHz+AKLCCkxD44Z+PpeYGRXZSivRXT3i0osZYgiCbgfP2fvtTcqUJZ6H+lHh18o
yQr3rPXM6BiTDp7q5hsZqUpA56+h6bZAihubzPwYpBlPVWwkwSEMpd6geRLWUH6puj4HKusnWm7c
lgpQ0V3nFKQbrUq7HFW8pnyxJ3dTIPllqhO6Zoz1e0aZDGIl8oBqb5HhrUImZyg5dF+7PiKZCEtx
a6mvKtbYbjk8jKo80NKgJ4qpwoJLxaQKrQKzqyDPUJlnqQw9zGItVY2kgRgn2dnIWmG4u4RZfPxo
6UNs14vB0oT51sQGDZ+FPkYtukyRufTEHS0ZghiAGSaKZ8Yv4zc2WV7JVinmxc8c76boNeprVhqv
bWl9boq+G8Czs7Hg3thPXmvIezp96UQ/ymOi0608ZUBkXNayqIhYBaxg5fGR02uOEtNo+KG7E0YF
ljjvKreVqzIXYeIui5Ah1J5PMmRWGddF1N6hbx4SzJWSHqq1sDjGVZhMHHq7d0w3Df1Q6Gado4hu
9KjyjxnLp9Sog1WlvuKLiwsThQjn6XGDW6D2/2h0vrcXXjTaOFfsKNPkNeHdGo0sLZ0Eeh1D8GEE
NOPMDxyvFrdZaWpV/odD78J+la3Z9hhcQuEN74NMgwohl4XVg+ZMTOcQ/wZYa/7iFgFkdM5MDDy7
AVs7c+4BPdXQMvRBTmcsCKkK3XAhC1sFt0i02nJcDF3L/NyJvUE+dGEw+zMiBHCDtkDdNhgvaWFa
iDAwfwRe+JZ1sW5gxnLQ/VX89qwZnOWINTm74+BSFsFCZ/aRfqSiMRrjpIj86v2FHigVfpWyVP4u
1dPJfgMlMXCJIG7Xm70RUbv4554PxnoPM2l77bKzg6rhAixcvBVXLp4MKdZNacw2t6E3cwYiXUKS
XoD0TNgUUzLHV7Wg5xln73xkVr2tjXB+Na2HvDvnN+UWo6wChSL8EjdqveoPO2FAOy1K/tryfhAd
5prQWaMbi+mOqOsmNNMKt0jXWI9Z5rJbr8PaH9sX5GUllA1LpY0KtoVmpJhS8GGUt1WVjmoL/wmN
4DBa1JVLB1sHw4NhTDSmMWMUntJCaHPB1ae5gbw9j6zpKzedkZ4dD1ZGh90BocyNzQeZv+aNp4Av
jExqRYgcQZCMsEjtUga3dk07BTtLV6Ish0/k6pRqjhGbvVrDkOBshCZW6gX6iVpDX8ky4sYMQ/SS
aZvATUtM8VWDuz48NEE41wvhFDgb8vzSeNlZRUIScxsLb0P1hddWJ7+Hpn0s8+jotFXm7qn2nHHB
dqZBITUFRpowmbvIDVxEbwlPLMdFXRhUWV6RpydKOpOEodI/mXmJXkv3dcteerVt7A0fAc4ijvVS
sOYb8uTYSN0Z3xoILBHc5zds+hC9FVP1An9UZQ3rxk6HTadp4R/MZyycZ06lv3IAqfclxv5p5Ra9
c+0FckQqKIxoEWd9sUuKYqK3hO69XdG1L8plzjicETinWWOpytF+N4kQOHa6kb6kta57a7Pm+HDr
ZllnMHazOubqubsbgD98jGz7Vxh922CRp508pZprfNNgsMSLudtebjnQ6UgibfM2qFW9IeCjWZIM
l76XlFs7bBJzS9KfXUMVvhfpvUed0V15eZ3iIYiV2uGzwRZQ0lKeWASu9dJ2TzhjuPk007auTA9c
B/NehGMZQ/xV3bXDkYGfdcwTesclw8sPzhw14jKOeEhcGHpivGAgEYOVw39GMjXqHLwi/jRgAlKW
7z66nj/tOA3QzXOzEA1Qj+4tXo6y1IJVMHXAbnwt7++8PprOQRmHO683Z4FF5ljX5FbpTOOMeFtW
RO4laYe2xU7pz0tS77Nl3Cl7PVHG7SEBY3ymettKGtVfiDfRdz5CpaVW1BXUAbf+KtEOrmjU9Vsx
oN6WUkFOoXK8y3TDeUXYZT/WLNrYQVgp0X1lrblSA5KZSO+N7UyBvSriMVGLrqjLc+D2+qafIv0F
ZhyiHE4HjMQYmU4neGvi4AygP/y2ZJmgvYaMuA/jQ67QcdvNMBxl3U5LiV5rY5sVY5xIA73D9LDf
1LEXHaJm/od003D5UB5MiwGNyXVR69ZVX1fMYjD84Yooif1JcKrMY9joCvl4DOwkSG8L1+XymsWo
AYDdbdai8EIJ12EgTBUxN9rsyUawdDvZ+IPyUXAOQB2XPxGtDjClNwbkzD6+GgIhymcV87ZTVFO/
VRUc34U34jGAQdDsUwQ5b37gDjuXdZnjbuaar3RBhoc+8qI9ztZoo1lYgfrcBHFN+/N+NEb3Ifag
n9AKm/KdN1ba19rT5MrB6r3rFVadMKRccTUKL42x0BJktrbJxqE4RnJ2QUV6ccgxxGarirHJhkZy
eFuwmXCaI3BjXDMa9+69kmWTdJZ022ENP0JEQUxR4Q0ZOrAkUGUKezFPwTZqkvo+0UDZuZGM7mEv
M14uhy7+6gppXbUVrJDBF+mzy4HhJAfDPOBChBOb4c+2+zmNIE0MjpBhnGzop8cvhYPpK8t0BiuO
TtJcRc386ieK7QH/XvtMo9DbmcYob5XHODYJ9OENkw9Kbh8QCVZK63hhQwXoh5fSFsmVDmXp1Ak/
Ons4hJ47FUZXUYQ9wnSi4ZCUhn/NaCX+6leqQggGCxFX1Hg2EQF9GX0NZpCLB+rgFPOAiLZHeszC
MQV9pE0HPfN5wVLGHGZZqawt0dcocQiWF0/laGb3pmqgaiTo9eA8TG9BMoqDhJS7iYe54QWc0Dwg
myRcr0SYGq+IjRSnxpLuu98ZuKd11R6Z48JtomaR9yB9p7vCz6nTdPslJ8LiULiiepnyQd3bLBrX
A6NYY4VM1H4JJjSMsJd0tDI1+mgGVhVqctyQ1qFky66PULaGrRmkEhE2iq8XYhe6G98N0HDPOLOE
OQK7PBmV8Isnpho+FfQRsnx6cNy83NP8pWdjdR69y8Qzw+cRESR7j1MkbyPSeXvjYiB8QXo+HFsN
jxA3j8DASRkLH0vD7C9BKK3MxmMkiA+WCXqA2m6B1wW7Z8EOcmUi6zv5WG0RBTjBykwb/ThSpNJt
YI0IJPLGMUKdX1tpPa5dJELXnPJm3SpQJEkFGa5zocZ9y/SIfS4fjmPQ1VtX4EIc0O4s6Q5n54A9
hGZNEE83E0z9LyFnV0ALaYQQPHe3aT+L8kUebktDdvVCufybpK3RIkgL2qkoQYwl5IRfAcRIjR12
+mmr0ZRy0ABRKSw61M2YS6EJX5WxE51QAboPfonHLfKs8MOzvHgdAvYhY5Z9P6wmAx9cH2YbTtLj
Nw1dyW0UCMaHucndIKIKmV6IgVFz0dTU9SyRxeNZHEZT1KeAzYbTXpyM35CLaptOqHAb2GaE1SPh
/Zlcx35wcyLeFuS/okuIxFg/tqPpP6u+M585Dzk7x0W+R28dKyeFNNVb71QopptQaqeLi4p7M1oz
jPSWrRtoyXowLWRbds0Y8UgcbMOxE8RLuvHZ2uOVSgPGsAZa/XjVkLizkpwXsYLohrxSoF6WFY0p
JrZY6+bu9HNkBOiWERWy2ObwOcalqijO2SddiksgUPZ7R8oINk6ZHhpoH7u8m6e4HZUz0onB7Z9a
wZw2SoLsWYWI1/FUmDi1HIZ1MyEjN5Nmrzxdo8dE5/I5V6xz2C3RRda21T96tGeSVYH+6MFHM/oS
tMhABJwcZHZt7O+kUu1z57M64dT1ixteE6RdIgGf6iRDKGuVWbGBKxMvOXD7O73OcxxzZrxF7zvu
TfAQKAWm7obzl+Cns1mdWaZ1GNVQoz32jXslMAcAhGiwixraK2HH6YPnhsUX4jjktVbZwWNKf/Ym
zwrGEKWZMHPOuArwJieMh3/O5vs7G9qeUysAjDhg9l37E5ivia0xTnIxXWHU8u5tJii3anC6PeNp
nH8JICiYYENgL1hWirufP/d/AwUkMsNAuyPoa+ufn1vzM8R0xWBd+YoTEM5RIz26WJsQ/4TTKWhs
5D3/r88odMHkSzLrsvnuE/zQi0XHiDc0r8iMP2ZBhGcjbmYyjhuvWTh/kRc2v3c/MtXnDHIaLB4Q
UArNz9xa7H15K7ryyg7Rr9BFJKhjMXWULz9/VX+Htno6Rg+y4y12FfmZeq1Rtualzcplh9nwEKA7
XdGJljckZsaLnz/V316SY5D8Sf+QRAaXbe/TSyK1PatCE0k/tu3pnXbn+6RlU/qLZ/nbhfHpWUze
2G9f7qI8qH//zfgfBiOd2K7S4soflA+4LM3B91gfzH1uYtk//n+8JA7z8NGJWrTsTy+pw5cYiaIs
rkzgpXAdMWZbDUXWz5/F+hszFbw1QlabgBiHzIfPUGbkAk7GRLS4kk1ZjCxGjFmGU+5EvdiMCZyb
auGoNGNa3Cm28XGgydwdGBKI5lqxj3bZkrDaXHslp8Lvd/2Eo1wxRHCT4ZtyDbveYw52GdSD04uo
c4F7aA7TjlaC9OjH0IseDSbo0a4ODHSw68jxGdngIDFE/zypOgw/iCpRA8KVuI/xOFFEVjSoDGGE
1jslcmq/jgaq7uoOnhaS9ZTXWaJtinAGUMAqr9V2SShRcvDUU7L5+fv3t2vcsebINLr4JjuIKz59
Sk6bTbTQjeTsAqTaXexe1PPeTrN+mRD390/qx6f6fPVJUtrrqEIE6SWo5lp5547iLorR0+kanaNY
B2Hw81f399sK8pTB/UushGuZn5HuDv5VgHiKo4it8A7nM0MD99uvUMGfKeseSy3BJgZY65koJef7
7i/3FXLLMkZ8kZ0oXfTHsWGPtvUMJ3AOtgAZ/3iy6PesYIvXkIpZE3/+Ko3PydM8v20I1kPbcPk8
/3YPABUp5l7LIQFB+uFp1DQ9vZGHhBYDutRA7n1kfXfou/J9P9jYwZMigMLRBO8//0s+LzD8ITMb
3eCWRwpLnviPb0TVw4jmyN0cELsd2fH9dZRlco2c/8CN+ot0ns/X0+XJHId4Ss+jqrU/vetOxPEX
hhoYUlN7Mie68qT8uadEiOhQwvN8dazc/sUK+vmC+vycnzY60Vb14CteoD504zPinug+R3e5+vnb
+Ll44FlcdgKTJHHJZWV9ehs1vaewaOHrRCrApqbrUFXYUzEtPOgm1E2UjQ9dln/7+bP+LR2Tp/V0
0zJ0LiWH2fqntSCk4Y0TUysOsEVooDhgRdxyiE92HTT7UqbJIgg40iZN4qz8sTxaoP5+sZz//f0l
ppJP1GU1Am75Oa8AN4jjKa2LUQlR4wIOjs+Z1Ra/eKX/7bOQ1UMeiTBID/j0KQ5eqcIc8+/h0pa4
kB5mVMb3MuV/fhv+V/BR3HyvSOp//RePvxXlWMFwaz49/Nf2ozh/yT7q/5r/1b//q3/9+JB/9Ocv
XX1pvvzwgJlc1Iy37Uc13n3UmBcvT8fTz//l/+0P//Fx+S0PY/nx+2/fihbGHb8tiIr8tz9/tH//
/Tcut79cL/Pv//OH8wv4/bf7/uP94+//4ONL3fBv7X8akngX8pYIs5BkaPz2j/5j/olh/JOLiVVR
dy0iGpBq/fYP1HZN+Ptv0vunLk02pBo5PI+F+CcV67yE8Wsc/kf89n9e7Q9v9n/e/H/kbQbtAyPy
779dqrO/VIlcO5K0GUH7i3MTZdyn5cEYFFRK1wzXTaDnxzbThhtIqu0xV+4p12/aMMy/gRA0lxzE
mjP/j+FFHuIaK7wP0iC/m8YDI45wYbiFuZ1SVz8y+UOfanSzxSetr7t69FHEpHe5PwWnsBbTJui0
CHaUxom28SCBlRFzuiLvV7l5QDZk7U2nK7c2lLZZvEnXuInCReA4aP4mZs/88AmrNroxoC9BJnZh
qLr7v3xqf75Pf31fLpvRD++LcNjmpW4ww+YDk3NF8JfNSuLYHIZGDThFDZ4dvXKJeF0FnObbkVLX
1Z6mmf42pDbWKDPfGpZW35VOrTbauAqyyt8kcS1vx4pjBANcsQ0GGwZX4ULbLKfhLU5mfGKtm+uQ
+3zpqiw8EUyOfQPW48qwi2obT36zFaSKL5oxH49MEYsFeh8L4woTCxQefz6MGZbkvvOst/JgN6Zz
MucvCUagddgmDAMNsLaQPos79j/1wCHFPAyzmRPI8vRQKb+6DR1zfXnkd53+oGUOZ/pU3Xp+pD90
dQHfuqmMgzM/DEffWoUTlH1vHv8mk2k992bFBzJZ0+nysH5OcR/sfv6RXHaqHz8SPhEL5BI0ARjR
n9f7cEAjVqQC7Fi1McvpvTMN/3noZLWFGcNYuIB3LpqmW2SeZ59ohcfPbbzXTBU+peEjwajjwbaC
Ui30rhwPdQLomvexWfnHgQX/3LbKPF++6+aHVtFoKxTyM8pcc3dFWZcLqKeQjJH2nRAnNc/BdDY0
p3xCFWVeYzJ600dTPgXhKvQC66QTaY/mJLxvzfQ1HOqvU8b1XUpnQJ3YNI8JzvZTq7Y/f5csiwvz
h3dJCo59tkG4MOkonv151UZ+6SSeVa2qucA2Omk+Nqie9qgazKVe5dajxBazQ0aU8Yfa2ap10hU/
xOjpVv4KU+Wi7kvrsSUpFdG+U+XovXv7OhEWSJnMHBcmQBIYui66p8YgvpC5djUuKqjMJa2HJ0Ep
tfN1evrwHBDYGCeUc+0Ocri9n5gnntxo0H5RClw++x9ftTSkg4iPQ5TnENf14+1aIxDubEOrVzrS
5m0f6TS+EKIfp7q2Tk3lqVXl5c7GCrUCtVjo7Cl44d/FrngKHABORH2N2PTdjEad7+/xWrXMDbsk
2InSOScJnXwcto8m879bgoFwStXVshsb/yxMH+qFzOv73i7yjQFaEhWoOVwBvdHoVNfTqssG7xcV
wCUz/ccXjDFxXrGFmFM35KcqhMG3U1oYwldiAHURz/1px0rbDWdXDHaxr/ZQNR7RFLpodoZ90rnu
o+JEvfOS6C6dlfvcqc0xD5vmWHdxc6yiysSoPj++fIngz+/QI7jPyjM+8hAJfjRrSjUQHmuzzJJf
vKLLX/zpFXE2ELQsyIJ1jcuF/ZcVl2jmYbBRUK70KN1Z9GrPYxOZ+xhG/HbkcLsCJY/nJk+RJ9nZ
uGMFu+46gCST7R/+86Xs3Le41LSDcgt7W3KiWQgGsxxLdVgsoTgY8RieuB+7O4IH4cCg0aMxGizp
UbcLJk7jqWii6YTl4lw5U7UjgvHODsdpm/oTT+Tn+VZ25Qvn9pADtB2cvPzq+31QNL11Lpm5Kxm7
b56DNtmNGrEjEPrKGgP/hOMUIcNo5Ptcq2jpAc1Gn9GtWubBJ9hO0RF+HUayQWnPZWSeJs2q3y1v
eDb84RerqSk/Hcd0XdKQpZDl6OdB75hLjr/ucFo5pE4eGtkK1T1evNTBVzn0aC+nrgeHGLk9J7Ni
uIsG96CcznomiUjbo3pMVm1reQ8t1PZ1U6SEh5tNeqRbaOFLHvQBDkT7PE6dfsTQGd2XDID3zZSS
IWjr4b2rmQ+26B9L4GYH5LXRohoqAa5HrG0a7nHnWTeOF/ZoHGW/M+i0agvBaCUxavQhVTnuzHkR
I2ExX4UlOt7MxTzRGYO4N8K439f6ECzh/+kwvSXzZA48QxKin2QpuwVEs5ax9PYRI4a97tXRLmO4
cINCZnZwNQeMKOI+7zEi1sV7PNXJHkGteYUj0toPIv3GtHbap7YXnDhfIjOwMN2Ts7EEeOZdX750
0+RdcxFX5Qb2ZPuGSwpCByIFrMLBV01k3r2CRLJElIuTKylZP3WnWnS6Rg8YSdKLVWekeMTWY+8X
Jl3y0ttqjGvwSACXa6ZObRvDSdaXpZzWr9oGnpGsm8bwl6VnI3Qrh+oPra7vQ8hp3YKDWPkaQajY
0lt6bGOn2aNttc+sfe91E8Ik06rsjFppk8nwxS9rH+BI0DPlg7BgMd7uFiWz7xM47upY+gRBZPd1
W0J6sr3iDBGGdnvbjdf6SFoGlHv5mpB5viwHdoq4EIgSQlAUFmqtddCU8oZCA+oUN16bzoxbz6uv
UrzsaYtlC7zDBOPMq+4KWb4Ug5u9xczCVwHeiEOQSPuhKvsDHPvsLZcOtkQ8hBu0GH67DaskWUZM
jTF4jC3KxL58su2AIkcXlVioYBYNQT1+keJ5kGVP74rYTI3R+V0SmiurHxekkxTnTDF6+PN2Ntpo
Kcr64Ctff5vIpV5GlhUgDTzozSRWyHynZxGGt0bKc0uOfj5cOUYmiB+sBfpw84qaC0FVn3Q3purs
x6kLp0XlZ/FDBPNkbXvTBh9guY88Nzij8WBmhZruCzUQOs24WWfI8a+wanbbKbGDtTlv5peH5nTj
Bwll4nwr5P/+D9rcaq+FPj5M4AixoKbNtpzv3DY391U6rd1xzN9sIYFyonkj4cbmlk2rMDkAFCPy
PHbv4yqBysTQhYJWv3ZF0p/BnvJJOUGEYAJr46oE+3Dd2Nq2SHp/XUQ+y5ZeNzB7wtVoO8mhdBim
9AWCq7xP8CDnbn8yrPG+asvJWEH/q69gfGQ3kWbqKBpsLYIjHn8rZBOctMkKThIj1p6wEGd3udUG
L1Aw0ZW5uawgQwgGzh6HG3TwcK8895roWu96MvpqWbFiboqscleX/yIsUxMgbtJWHxoUUNRQEHZZ
6fwzhYh/vnzXRm6xklFjrpCq/iJlSdBf+lSPITyziPAzhTTo+IjPDd7WR4erhSapQpd3O0ykdTT7
ytvqioVBxVP3kE5SnZwFkeePU6XGG/DvOY1nFjF/EH7Fvf2iq3g+eSR/eFa2Kka1NqeuO01Jnt+g
1b4PIhyHG71vrBXcEP8wjMpnfuVZB9iRUyTsM34b+4zbuuMe5tiEHuXW6HVk+yXxedR2uwIO9kIx
njrQzH+smhqfWmCmy0ZUzfXUP3//UxIV8DkjXZgAAYLKAZXYd4lYVqjnNihMyKsQabMx806+TH26
7iez+xpG3Y3ymvccCTFT1qS8MxvtzUVYMThxcjbiPn+Y5VVANdrk2Al7o03YXE2q6EfTKsCjGea5
lpa9Dqp+fEEes6jB2G47L+N98pt0hTsRZrTVhpDJpuMwBAzCPa/ZF3qe7r6vg02su1x2WrFvIjtc
TOM08yfxC5eqaO4ylclNFat4Zaf9soqy6C5xR3MfuVm7hh59LaOuPV7ebx85BkQOHPZdnb6P7FWn
78ukM+ZLUn6QwKDTehNdBlm+KsP1VAK+1iuFYbFlwBV0ETJNA49zXUBdw3PVXNuO6VxZcYwLfsgA
KPrfMF+UzzQptN2Qu7flWLr2Hkj0LUHyw+6yHcdZ/kwMULbqSz7DmIV71TUmucOWLQnWqKq9JIYk
9vRop0w7vh/d4VvIyeoGMsA7Zmp3j9IMZBWrR7NINQ/62OUqIn/p5XKfgTmCUFiLc8dhf/SHHvIs
lw10Bb6Ylr/4/rIxm0dLGm7Y1EY9eWY+o3bZXBcFNeo3LUaotppk0hHzwrY59AiJVOB6a6PpeOKq
Gt/SKrb3aPHh4wcFdtU89q5LFNDXsSy7AwH355wxbLgk/ypeJ4kTL1Ir/FKIdBALQBcz+72Pdgm/
fK4CQF6gbqo6yUSjtM/Y8O1zpYxyPVzWMaww0SY1KSjmG+XyBce+s/n+00J1xT6Ppck1YGJxGusa
QFRsUNK34S7Qu2ctdgdmx03+kmfxuNA6shPijg62mlixKTMpCLNG35rJeI2sBqs/DqpXYD2bMJ6y
bxkVYNW76M/S5u77F3NEJlWUmzZq53XJUsupHMKzSWQ9dAskSXaB50ZY5yZmU5swAFpOlfQoHreO
054d2buHy0U8UPIemz0GAEZJRWvehcJ0HpNQGGu6TquwCWm2105zA7qnWgr7Qzea/ItS7/XkyFNp
ON2GUCVwF/Ub08Jw42cNfBScl+TW9BXeW82McC119Vcr7Fdab0e7aMwywAc+BjRw72szKLj8e2iZ
IVbsDV2CheWP9qnkcz27fuoRAVBzoUAOWvoyU6+kUMyr/+WT6YN6byJ/XFfoinbQ86ttXhjjhkrv
CbtVtxNj+ZCiBDxlZCWvNavdFxn8mpLC3mMEv8pR2a+0LMK/pRpnp+ZjbDVGj/FYvXdZNM+b/Mlb
lSkCt3po62vUQsyyMNyuvcHC94J/nrJswLQv8mXuzughZWqkoCTqNe2c28nJ79qs26FEGZ+6xLvq
RBR91bT2G9sZjR3sDCG+gq9a14FQcuqvlc4qU+ZvQ4YtLFEejC3oMNe5ENo+axq7XQI14Q2wa83k
+74EjmAg5R/L5pZxefn6/RYTcT3eiLnKQVr4BcUaDrH65bJ3TDW6paq2h+X3rYQooU2MlhfTrhu4
y15v7y/rKFpN6NmOBYbOp1iZl0qje5pwfu2H2HdvQYgikuxD66xarkDcdvKq5y5fT+H6+wKKfTw4
aoUZblGd8SGh29GHSL2OIjxppabf4z6IdnFpQ3DqDLg6jv0U+DmVurNNS1bwfl442u4Bj+wXkiNA
WRCTYAP/QEcGl6wG5bRA4TJc1xaUDSKBbxy78F68ohGgXSI4xr50X8YAwRcWlAo+BuJTN9pbg3I2
hnDUdVdY/BXsGn4g9MOIAOoUelN9TY83o/y144fB0Sfu5dQ8KtFqT5quo/AIq+2EVXWF+wQSmKxe
Pa8AyOyNEnWQta5sk8gdmzvInPtumeq87ThF5qqqxB1va3tszI8W4OfNaFtb6Q/fQJ30a62xreci
pKOXslwsw1JzlrLN5d33t7MH8b5pBrO/y5ryGhnsA0XXfT3k5bNGHOEygaZ1cMIJoJvRUlk1GXhj
d6IILTKr2JOP4K8zFgDX/+amRHclmWlxQafTLtdQ0LjslpXdaW96cZRuYN5Ss1N8ObF88qGL3CDx
E1cqiB6YIGDlR+TRBWMJHbkiuayw6e5FFiTvAbvswatk9mQhxplaob/iiYNiqDrpH0jaurkcVayA
XlfRvog+L8IVDr167YWNu0CqXF/b0BgA1jUfVeW81YZiaDLE0U0wcd/95ztyHOTak84Hpf9wIi7Q
2MBO6HBIRH/g4c4fNMntGQgDWWesPZiN1Z6MUGOVny8Sk+gg+HFknJpGZLwkj05Qi/uiTm7IUinB
+dX+VZ5GtGvGsViQgaIOom04+17aYFqsICNo0iZAoJjLZKYqpSZi+FkjWVXoh79RabkHA8oc1A+O
N3k7RxfNNWTx70LSQNaxrEMyT77vhsETcsZgoBYmtCB5vnw3Te0GUY7A947pihSfsZudSYdk4Hm+
72jzoqnKMYluy1Sz9r0ibzSY7BymUVx7BPa5cg2konp0Rfg+FPjuLisFBJNb5D9liD148NclvM2V
Leq15okuWJQYm2qyIMBUdPY5nkV3cYYrimF+iYGaaEanIRwFdzfGb283zidE3dc+XFvDxaK5R0QF
4wsCnYVQ8rkwkeT4oUyv9Gg8tJPQlviGV9De3EPot1d60EznJhQ1qYaU5FO1KnVxxGttQe1BbH24
fCmi20p04pAEoXEUTggE5HLcRNPUr0PlJUeJLf9IBIi5sIbhzoXqTOQhQApHy1mm9OJMe1teZb52
R9iDdkosuhkYmNovJCcsgZb4dxmigUWlXEgpZqQ9uSinVgRO2TcYhpJtlVDsZVbswGZM+tXA+OrK
VlV1Z0j/xkP9N+rpY1ETh4X9aUdYZEM57Ab7UFnZA57WYFd22VdfdwnEsdHa95NyXpIZIBAbx3Hi
/24qGzy9TnJJKmT+VNbXl9NQoiWcY6XYDIXIboGgoV6fi8bO1HNOsTQ58HS+ulESnxqaeas6dTjK
pRxU2CmcHUK1DGKprZG7klzXlJYnVKADpInxMLRBcbp8Kd2zhXkEBEKzCrpMcvOQW2RwQKqEULtL
jef4ZnOWtnbgXc5Y/dqMT6KYFoxjyn0FTmvVXM5nWNPLtSSJ7xwL+RVXJH+hBcammLzsPOk1XQga
ZqeCDOpV6g/Y9drO3ejj+G2CFn5k7Fys05hj8feqL3MSzlw9iWlN389fZhPCfJZVpX/EMHii6MVx
SB2oykI8qfKRhJvuEXFoetd6kPDDcVNVSXAOEIrNOKuFPQVHpbHVqLmbxEE7OLQd9l6t0Ox72wzV
6futXiZGewc2Nn+AY1c6rfFg146BNLq80RscjUWl3YCHIzKwqU14Psg74U9RG7tVj6Baj46FocER
qYRzHelegyOVKDMN+M8SVA0dJ9eRIP+9xj7N1JHLnudK8dgkU3e4PLIHbyAUtbgio6ml4+qO+raq
kFbG/PZTKY2XS0MsKPnDxfyq8FFeB5EjFxbhRlhD5uZT4YGwEfyS7w0pTz1BYI3vk3o+W3iyvqt7
GS4aNLFLGSLWvFxdYb1r3fI4mrV/1iHs3ZOA5y/yYer3mtdM932DMpXOAFJbn4dpgT2qnaD6GvQC
8k2cZrtAO0r5itlZgyquhYeYyo40zPnb9PLtIMm1Q2Ja7DA+7zXlWc8R4LJ9iAJyGGCvXD5mFKvF
FgzJ2ihMOXdwwhGXTqiVC8LG5JbJabgkUo6af5zZUejGvzSOg48rzPZ9MXpQlxLXnm8GyqaqFaBm
sb5fmWTeUHDWnATmrldX209S4PpeWo14RkGvH7w+3Xg9dmGo+c5SV5xQkmIajoam6l0dD/jjMJG6
oe/d4eYjp0VLirNvoDFGuDKsEDqPd+HEYPJ/03VezXFCXRb9RVSRw2sTOncr2pJfKNmWyXDJ4dfP
Avkbz0zVvFANCra6Cfecs/faC2foQR+M6Um2pugxS2ARUr0UbiaKHux/t8+gDd+qFgz87JT9KwGl
ACnBT/yGeuGW7YhjNC5XFbZePNT18MN2MjSnOO8JFYuNZxZIYIuqyPt6H0jcK9y8U45lyXLIpJr/
Xk3hK2IgcvdG51mWNEH2XufVSWtc0U+vePGMlM1crW6dkX3qQzo/fC0CtFqfHrLCuTqt+dHCVv6h
4ppxlZYuhaLrmaeJ3n52ZHHFoK+8IxZ2/D5TpwOPyGyXF4V2taOMBFODExYMPvVVLP3EPnaHxyFe
6G8X55A80NmkKexDHcGdjsA5dp2E8o529DMLTeElmVW8mNCkTwhmWdGODbGfdpb6dMLSJ72CYdPY
NSjUdRdHvYdrs3ExfbMGMBDac+MvCRPNaQlYYOi8BtTzCadr6QK2wQMUYZ0xkDsFHUsaSxv1PzMj
Wn6jfAfBZrlpXLC2CmnHRDpo3ymcSToMx5tGe8WqiWAByzhEXj/DQ1xxQ8VWhG7fsu5mOblTapmE
WGuYQMAyDs8aK9QjmI9j10qYVIiiDQDSVx8wdAa7Wz6kuXhhuPgR0eHDBxuuY217xyK9/GZlUNUK
tHj+YrUt+nFDu6r4LK9YezWMsJayB7b5USujcTZCwzhvr4C/kne2yLULGLF53N7gLpfCAFOb7Rsj
/rSwdOTLtqks+xAm9XIChH1SxjzHaTVWMNEADphgsLbGegPh6zDjHMBRKjMsVJXqb0FR6iAROms3
NRlSLdvscBJbAOKx5PtDq9KrmTnJXFjq3DG6B5nx1MMUtpOrTg5t5pQZNOHm081JFgw+bfs6EUj2
vi1eIEJMb3WbeImhxd9gOoyXAhuT26KkfqMG802TIAXVCkEz2s2hLHOW1SE+tUWti+skVVZgl018
BUH+d5MpxhmYenQnBuGHlBrhJ4/cXduGy8PXZCCcMHJg7vfHIZJ/EeuGwNnWmm8MhpidGutF5iCU
LCIiUuhwcQptL8kNeJoO6JaVnRaH6U/L6g49i01m+dOABj0jVEAO8zNIsT4ol7k7iAUE11dHOYqi
DB0AXiCMACwNH1PY3ilLuscU9jOOEkdz+WyIXrXo4J2ddTN/LQPxOBE0F7nSEuUPKnls59ZoRr9L
e/u08MHBTsrSU9gakBXW24fR4IrLMh/vDpNMnFnWNfpWfifWdwKRKvnCbpdrbGTzA1GTmDLXUUGk
aN+c7WyxC1Zkaj/gFqA/35E3VA8jFQrIsFOlKN/AEGOKX+8clvrh4EN6M+EqHLbDQPehlIXDGAba
bDhnOHe3ZEr7T3Aq51ixRuh2JjYhTPtHHH5kQUuGS+Z1dNP0Xj+3M5W+TTPyCBVb2WdjUj/lDU8/
Q66j34r0lNh2oPSQ3P81cKbYln3g45kbj5Z1TZaes6WVQdetu8pcXVLkPgSsSqy5hzxePFOaWw9Y
3I6uNu4cKJTZ+lwlpuH5q6uIjQwNv5zmh6o2XGio7X3mhJlGetmlGhIPPNgN7L8yvDbKzloXqsxI
Uy8rVobquni1IwutkbLAQMAyuTVoGPnk17QHYj+GvavAFmOgQ+t6Gxxhvc3crymaFsca1LxauhbA
bndb/6FFUu42FLtj+xg1Q0yWRzR8vepAuYCr78SlyA6s+/XXAh7Dk53Ee3Uqp29dU8q3LjR/TSFN
YHqABO+uDbptAzQAZqViFJ6EaQQDA9zsrT1AuPWA0kR5A+cgPRFjLzfFdQCA5c9DLL7jBnlN1481
5fNAc4cleX3mik5BSbI+Nef6Irome8ZXAHpIY4k6Nf1TXJOFIlTlpdKr//VqmvA3yU3mhTjqropc
RkhWCi06D7xL2zHJOSXTWlTCsXnQppQGZ9NgwKvyuzrcJFzfj70GWPWrjWnM1pmRfXVLQHVVMwx9
vwzL1gdJmnuLFoqDRXQfPmCKDzRryqWU5F+W0youHcaC4I2+3C3NiI0KXjrM4l7ydV3vjk3ETKsB
oftYyLBGv8ZY9igFxlzo7gq9ONYRemj0BtLjGOkzOUim2GvLGD4yWE/hI67dGYwVl2Qt+hSW1l5b
N+1928jWjId6Nlm5NmtvzwETs4599GK8mTGesmJc2tc0UQnrDOX71ttZ9+aVlPt16tr6s2n254yI
vKc4FoeRNrm/3cxRNBVYwZLH7dCqeT4ZWdaT9Mgcwcn1JzI08pPVXdPCKLB/I2vgzo4Ea5oxqAKg
O8sG4WJTHD9srdYMI6kX6ZkTRMTiPTszwwlEbWdyZysShMP/TNK2tQeJ6g39hEa5qO2U7LS+k4NI
o6DM2hMrXvNTz16mNuZOyidxt3PN8IdFodu0Ti4I84rxtpUEgvbppyJFw800R+kI4Mj2xBAp72jo
3wW8rjMdl7c2KsNL6fQmvkkHQp2uXEiGnF7JKqiPZDHg6xwtNzaL/ZI04liTNgd4OPRUNUPoXqQy
gbsil/ehMwWN2hy2Rq2cxdV1CYe7Sj3pD2NXHm1zMfxQS9uLARkr+Hr/kxZ2xEJCAqytxcn/Pj2/
7oilg/dzzsPs0qBZukQdqBZqT1or60cA4LH0+1mB+LrINoQv6fL1sEolnRNXcGhp7HthSu2zPdIf
5ZovDgOodHQfSOPSzIgvVSJBqbdG4xumv/hg9EoM60LLnpUFt6+XOLd87fDbiXQu+ql7qjBGB8D5
hsbXKqNlbVSFj2Kdr5lTBF53svfG2i6kTR3faeiQPTa52lzmmM+JijEkuq8py/BZ1ad7KEFC2GYX
rS0CyMXL84Lh7fRVRX6d+irZh4ftxGXlnu+AzECkxhYss8x+BC6gBURSg4AEXMz8c36To7Y9AFSf
fbKu8zOKKwF3q02O9N5Q1DnO9CDpSQe+sM+v1HvyXkpN47JAu8uMeqUioNQwQmU4IoZe3BzbJX9D
xxJbmrEpipR1zNx9SkZp/pYmx8/16aWN6b6ZzPRXJgzz0ILJMPEKuwyQ8H5TSdZj+ilHwjo2fWMG
SxM7xxHBjguxY74YMt584fCQ5JbzzhTVcjOzU3f/FALF1ASlsB0QFupHOKrcw0pOyUapR6ysdviI
pC4gWO0ilXr0ub6Y2k75HkXVc9jmFd5FNpYY/r6a3hWiTVJikZqqbR9nO3sCWlRmZNe0nBdVqB7N
fjgWjWkcQUoctrOvqNPP1X8XbHuOcP62wxj/T4EqaQqL+9N26schya8g3RTwq8IIjLYvPWtswnM4
iF/Int6MOUKo0o3PIUIOhtfA7eJS8pEEXL4+9DmO1S/hBBLi3JUiUwQocjBsShPc7Tqs/e1zIl4d
UPMMRygrlfAK3Cnd/3tFIBwtykwbT7X4tlXv2yYpEC0xcL8Xim76QEoEIIcUWKBm5s/ayJXZhcOr
QfianwNpf0qX7k/JUvClMPC1MW73Dcx+X/c0p9tjDifbuE9I9FvbsflYX2kmKXdJ0vGFxaarT8oC
HV2yvxuCkYuJ0foojRz6GjnItvqaFG1CaqASeUYjf6vAKNNCRv5Cskx6HxP9UK7BAG6ZthSnq8hi
AVm1xtAGVa3OP7iZWY0Zv0eqwPxm6H9S1e556BXMkUHwk1QYBdUqqB2YPbtI5BHUVtJpVKvmlGpF
rXnKPBR7zPxoY6KpujWLoQVpOEoeKe/IU0CNP4oYcUKSd+3VmluLlUNfnGJdM899EvVe00NwXFcn
m6IlhrLndTXCEwcVKMkriXwVzuOGZq1R4rtVaz2XBEUf7PWklNbT04YEsteVUQkmVclPZlZrfjuG
0bMY6ldjvQLpb9d3jMWnEQ6DuczjNVyFAQBCywc1FPkOgCtpe0ZT7fFeQl+Gr3UlUIDcR2haOw4p
Z2AutBVrp/10SmUdqjoDvbFheiqB2AchMpZzkkbUg1uzoBo7kqDV/BxNCSD79RWu2PVVlxymWHsj
TShjqpdYhA03u7jKW8a2oXKMRrnxUkeVT10zXiKYkueuGuoi6NdMbL1+r2b9ExCxwaOKdDQaNZJk
nwZV4xG/TTq/2mLtSMsnLKbLSrP0p7TWHnOVxa1Ti7u6R6PITHMQc3zGoYuRDlLjgQK0pIlu956w
Yao7k0PrGWbdtdDADI698SmWrrm2dUVgKOA3CsV1dETIAP6pVYFV2qJ2oYVq+22AS59poiHMDX6M
V1nSOonUFyEFEqYUl1irt63l2ec81nRzWikuf3vRcqbOxHDJDFlH54bJmlXqJnvZOgod7AQPDGbl
GmWrBXbITBvcFylPypTfJBDDRGFm89swzTFryAGOdG+fG1lPbuQ0BtvtX4mN8BQxRN1tc5xq/D3a
ffFCWIb2yo4zJMWLuk5h2IHaVhzIVuEesnYBJ24TK66BM7FyTljY1d32kBm1ZTpvu6KkGQyPHYPy
2mvM+LPldB+Vo/Hb7sJLRn17MeyiOpMm4y/EaLwuC2rrhCgGN5+16H3Fz8OdWnrYOYkWNPGknq1W
KoNkYTUKaaX0mniIrnJNI/Lrsq6H1sbmlIjQZTg/Hquh8pNNIMRopT19iUK29VHeLG9p+Ees3Q5z
ybOnZtGnY1fGhNT0wqBSwd4OI0W6dgW0FpBvgR452asxckpZum6RUYT3WR5w/nYKk/3J0rQHPUn1
B70Zy3vUtdFFFWpOldzm1+0VpJj/vMIS7cU59OysjSYGObFn66n80ffy4oWQM/zWiAgkyKDBpjST
3YHOUGEp0Slci0VAmT74hxq0ydptmBf5YqFU4lOcxPto9rtGDSH74XSN/K6hq7VJb6pBXMe6Knep
FP2JM4r0CkQbAAmkd/WKY5+VZ2QcU5BNqFS02fs6RxB7oJdfGj+erfS+dUtVY3aVam2/1dZ0ihEE
wI3T5h9lC4XFhO+Qm4vuDkN4iJNsPim1M7vOSGZilhJnHGvqc9Xf19DGy3ZqGHL55+86fbABWZTi
J4WzoIxnPLjT5OZxRSnv+TkfW3bx2JaL/owyY7edqFvMaEUkMxOpb3OYl2+9Jitk8E2mlyV1cRFw
FnezLqVPU8/aT0HZQ1A1u8I28x0WkuZKZd57cxn2R12fpn2miJ75kIXRAq85HY/F9rer3MH9tE5K
upolJWFkT4aAVRkvpXliITJdS0i7NO9gQiQSeehS7zzVRkq0byZ1DwmzVcSvZRuo6TS7X7srK1uG
8tUbBJ61XfOaE71AFBbLLAzz0l5Zz6hxPbfiZAYJIQjkmDu6TVZCqB5aKON5iqejUOfxJBXZtctV
HkeWRPRexWmD+e0NYTVLnXKaH5KkR2U/Z83ezOcVAtRGe0nw7vxtc/NJb084VseFK/c5/xRznF02
y4nfhc1yNhRy1CLesh1YFOabcdzulLyruOmwmrRjUmYru4YDJmOghFtf/4hGaMLAdsXXq+3Y11dH
1pmV0FtwdGr42JMZx/mhKEc7SaTH1qjDR3jt3pT6ECTrqeq/j0bPnLdKqxtJpbT6llq5M6SLgrJX
lDvqbMszLUm8f01wVUGc+PosLsD7UIxakydFvfQ4qZrL3z28JIzDXkgauczh30VBrv7uDXKDYQ2i
lRnJc4EfbJo3w+iegbrXL9y8CdVD8djtyE1QvAo71yHTXzf121e3lwBTrrkKgBIfZn4wYaSdFTP9
k03JQzL1DmiPtjy1AzVZVDixsjMTonCj7HlbN5itOoPz2dmTkexzg3F0CXXUk3LzgGFeCaD1JT4B
r82LngzaPpJSxy8Rej2JnkXNLA2Y4HqaIPX4U9FMIpV7h3tUpR0FfyhU1KELMHx/78Z5ZbvB60hU
PlDQhDtYD9zBGxKKWnLnOpQgjJMn5itoW2QBd9sUj4LRlUc+OOLs6jCnZKZym2GeXVTP+uLQD09K
op7t+tlZlIw8ijYingPCGPwFr9RgvwCihF1nJj/jDIzs2O4kC95gi6T3Chh8bemHvpSkh9aJaWvU
ypPUwrji78EZt+yIsQHVJvD1ADOjPw2Gi0ZzPGMAKWx3SrqjIeqScbCgxTOZB1vDCuh0AM4dBvxt
hfdfMX6pkAODIQaM3Nmhq4om9Ry5WRBNLbTXpZ1YhenQ2bSgauqB9/+qpT1/W9v/UXID7uQ6IrON
TX5D3rdE9QmUdIBPRiM2onLphmhEUZ+4WCgU4EXJBZR8e1boAQWM6mkCL8OdqO13npleI8rxrMV1
x3s/J/6YGB/2Ij70mEZUZEn7OMthyCy3BWAXdA6Ppq90xu62y+Q02gPGMXeNbB1nTQp9IiP6qxx9
tkYVxMNElYq9C3LMd2rcIrCKavT7Gg1crw+rEJs+SIJmHoU5HhRV2+uOmIJCR20IW/hTW5pvA8Dk
fLbN02Son0yZige6/4a3baSO8ZE2SflBXWBFTlp8meTsrk3wuMNo+cm8MLnhpb6v2WUDhdtSDItn
qfAKy3640JQeT70usXiMRlJVtVgAyvtQuulWr455YCafQ0jvB8vQn5HkANYAw+hOOp08Gb6kP2Tj
07TofjY7VMwjFPQuZaW2GNwPksH4MVU1CI3M9ImI4Dxrv08RTBEENR9aw0Mlkp0DosbCN6A4ea30
vZ+Uw4AV3I91QSmoyA9xJ88HWavwd6Tty2wiuyQ5OYa4HxhQes9QDd25SgpaBeNwE8QClojTplDJ
n6opB/UvWUzkBhYzsv2tqUcSHrve9pxi0SmI7d9RsVi3SfHRk7Rg4yP9HGRCeomJ8GjyyPEUefjl
jEE4F8jPrXLvWHTLwKUDeh6zF9B25f5o0VI/Nl37jIDBekypxMbU60WpBpOBRpP7lXBnweSvTxNy
9bou4GehdkV656sS69cme+i65RtnyHyAUUZxoyHiLiM7vPeOxHf2RFLg3ANGPSjdMYRv6vNE6yFM
Wc8RhT81MnT2bpI+Qvqo3KjTyZfLBWx60QJHq1uCjjtI/ILgAL9NZ8aVqlrBv+W+M4JyHgbBuWhB
BwZccmzVAE6t6qWZVfnQGsgAlj9oBP4a9WpPjzGnb9i8RASd7KcaB5iSPY4TUdBLGI8u6ceRVy21
s2/L+GkuZdmrskbzBPS8xKjbYxVNP1RLAIZt8j/FKLW7bpxOQ1GR5wnNjmeN1ZFfnf1RErA4ndXv
J3hIkP34mxTBeoNBROGXImO0OGuyZ9F95pJPfts950JuQCjPFbSwkQ1DflEsTx1A6WoxSzdpUv02
qjENyroHJdPXJPj1oFfVQxLl2cmJwQeHPOlGnamiwdXjQWJW3KTQxNUafmFnVM+MxvlTDUVxERyr
R7W8oLY80f0IbyrkwM5usltUEz4zoFUEPnAqi/IkNSiNU5DwrgbQvzDV5VbFzDJ6p4cLibBnE8b6
8Siurd4iP3MYfjQmgG8F1YCCbPDQVvINfSDkKaC1qNlU+t/kZbnoO9SdBO6PceVZ0jTzwQLLttoi
VbhjZejhphp8Bf60KxLZXZhV8fQ8KIOFcCgMfyhdrxxYqqrBAKnXG/X+cybxgRSQKPFsldtAOn/P
0x5eS5Ii5OlTvGZlYAMQGJW6PIfje8VwndYL4bmxUt9m65IUP+WwlY5a3xbeYLZZkMyq7NZL9MCk
SPeTalB3YMwuE/9T/pHqF7mDDzaUymNX416ywdQfRLZSYqV6gm4+iRMAM2hBT7062B5e4xiTxVvV
N9ONrMv9YinVQy7K7xKYx1IX8Sucnc+qDuFoKJo3wQ20a8c5cSV5lSCBoYplC0yQ0x2Ibn+Xjdz2
TNYDu647OVVc+gjUumMxZkGu41mFcLeihcB9q0u/Vw1BTGuaI5hq56ORRsnVWjd60r4uMvEfxjy8
57RCeznaN0YrP4GpvqATK459njvnqmGGa7RpRQ4T9YLaaubTqqfR1soEGCyFf6K+xVb0YcdJceXh
ZLhZ2X0nHdq+JiykPcMh9gRoGMlTuxLIyGP9Krpl9I3aeZ8rggSa8FFNKKaxYgGC5/E+FmgKIohc
/kTXJx1rRDJto/hdaY2XznSuudI3Zyi7vFltQcxsGj9EyPUPyqJyHVGUDLEdPrRqV+0Xm3kzOHfp
oaHl5GusicEQREd7zMMDuGUp6LDKEbo136yOd4lGodhHGU5QAhAR6UaGF+XOuI9qY7ks0si7jpLx
hOX+y4uaZbXhWaYZ+YnmMNpiCo9JqDjnE5Fbkr6vdFLMhpZFfpvDL+7m7GdpYtO2Suu6dA/4hbT9
pFL7yNxRva6pXysjQ+8as5hVy/KawEDDgBTbyPrD6iofc4Dsp6bDtTLIUuCEPa2wMb+ARakPg0VW
FzE6fsUKz82shNNGt7gVMfpZnwjQj8sTa2esCGRk78zIPmpzj96M0Dc4q7IcNELlYaUhI5DRID8M
eqb7GD1w4pqVcbNTVuqKYsf+AObUZ2qTeJLcWneT9uFukRJM1R1SqpCASl1WH3DSsxiyKeJBdnlK
meu+QsavRzwYIMtmFPTBs/nApPy1yTU5gIKbBuU4vPV93lzMZBkOPQlABN0Wp0zaD4lskR+I+iwy
pnlfjtoVLPOyi+FGeqPlBIq29qtTLFIwRYOF/x6KTllytUUFby3ZhpdFPa4f7ckauzqo6PPveo1F
raFmvxxdWlxpzsgCB3zoYbevaM3VPyk4jpHaG69xZROjgTRrPxZPVVMhoh7RkSy4d9CVG/Ye/czJ
JgSRqj9jcKPKN0Aq5FY1Colf4wA7MBpWpYMy+IXZ2WeWLW6mlfqpxLfl9izAvJ7mjZuCSPEVVpio
2r5rzFi8XJpaDGbNH4tSL4TUbqZ+DpvnW4G9o0T4NOgFtrACdW0qn4QADEexRAe3tfcOmGZ3IHt8
6smqKDCnHS2VqaimVedYPEtUs6fGSo9iRjZuz4cqsnYGJ+GZprt6IdsiDzIzbnZOXXjUTsML85Df
Yww8nhQ5cp9WdTaaJG8hv46uJjhtSpIPa3DyQ0LTLB5NCJXDd7tuxUUGJuaRapW4DXWCJ2gp+Hk2
6J6R3HmAZ4eo7j7HML+jPdLdSmPBSqKNHxrje6eayckJkcww245whqvNvqXhtaN8JehJHwtXXdN4
84ZKWQDL93tJMZgYNTTwnOnUpBKrJSU/1HL5SPWODT3K7RPzrIPZ5tnVmbjzDDUl09Tq+xB8K59l
fF+6WQSWQQI5eTG1U5pnEasABGSJgCFg4wGj7R8xWQ6EkeduaQl5P0ufY/rQJrV1BUiPR3vMOvIr
LQpdxA1Y18dy/iYIlXPRM5Z7ZDBc4dBlgxAm9m5AjuU2rTnhuSoojjHf+E0THy1Oz11CyABY1KH0
RWabHiPu2bNyPHmK2lHbdVhEHeNS9KSa2hBIIXxnKoqFCvqJYbx2VdHd6eb3leFGtSVDmJsmt+XB
hwSkEadto2hdsCyCWIG8YHjYoVoKe0o1S0F2o0uas0NBXQXF0D+Tz8pVXQzfGfbkRCXz/LQNW5wS
SXBNbS+1XBYn6PFcGOtXtt3tVYHCDlbgevB/7BOIzVEqb+GTnPD5tUt7Izt1iS2/0GSXXjKEn3XG
QyNe94q6fONaTG/b19Kc8kaSK/1k1yJ6zXqaBWYbOfvtq4JTjTHwMPm5Ng9PeVgjp1L7wGwZrYma
QMupC7kEiaQmMyrou2H2iFK7KUhdrp1S7yuyOI42ye6nBbtiYti3UnvBICB/n2LS0sjr1b/1EH7V
qH0hBMu8wV4GRh4XtWsk3aOOifc6kBzkE5UGgz/J71rBwEQekoZU6so4Qbne8TD3RrtJjjYddj8s
ltRDC4M3iubqW2OeUasXgVZO496wO5OrVCGDqa/uDtj8hzSXI/KO4x+i7341eXs1rBRBRCL6VaTx
rWa5cKltuX+SqOYMlBNt3dcXzS5vsPRh266bfpbVex5+ItGZfQaVdO6MItkPMry4OVT4ywllSk60
IW51Pwy3UaQhYwpjoE5MiCzqHOk7me0/nfAh0iP1lbmZ8kJbhejPb300U3Gm8vBcLoJiv3d2NMSq
PSWw/BjGc3bCN0BMkzzBAKZxelxKgfB3ZGykT0V6KFXa1wsKZS7L4va9E+p4EoV0i+mx7EcR6Vel
z52g1R1KP6lYHUuliux1vs50IY6KtpADbEFtvG5faMNePmvjypDg2/5trGRSr9u3SRPzLtSXI3kr
HPv3Ldur7Vg44LXK517x/311+4I8Szo4BkQfHX3O0//5Bduu0ijcr3Vl//Xr1v/Y//jRriB5ccpR
lf/72X//+e1YKWl4eJSlCbbfwNJpOqhz/dhHK/61sSPzFIuElxHI8tO2Dxug07kB86VQ46Ae9zQz
whkh9nps+8btC5OcxL7onNRldl3FOu1bpgL0cqwQybuMaYPhhP2HmJzivEkt8UDEtNqW85p8d3ac
4rmbI3LjNNPjdmNf4PZTEwljqK9fLwtdJ1B0yizfdLo636fS7A/G+CNkWccI9T+bQYzllcif8GDo
7dXuF90bHat0lXilOXP/b3xCfODUIo0OaXEa9rEKsRc0vXJTu5MoEdajIKt/zgQZdQMSBh4fIEeM
/lMA8LxVafOLLDyD+MEqfWxmR0X20db3UTW1AEaWcs1ieLBNT6SBMWTZsa4s+TTa5PfJQPwBeCfO
OULgdtCxsV5TRbODfkx1t6R1cCSZmoF9xy1wQvpJppX0aJaKhnuud1U6Cqe5kf50hT3cm3WzDAOu
roqyfDtmMvm/J5zKdwbc6Y442+/c2RsvRhLAJcUmpNq8bbvxJD2ZNhzglBY8sMK5vU162d70/341
xr/GbiR/msbvkNfxLclbYhnbVo5vZtO/5TkrANLbaxdtHIj3sdrj9w5f1hZYqtLPmTBRS2Kl1Y5I
K8AhWA9ctrd8EQh7hIK1a8KGRPTrM0GaJ2oChyYvG4NsDW9WlTH4d6xt9T9jPKinFBQwCpn0h60X
5bl27kBYnafMGJ0nKRZH2bBAsGGzw3eRzPdtsxDtSNHJMI3ACVZ+BZSPAp78fdtAAhJ3o9dp73bP
Cab5d11F+mhE6Lukri5eWP+etuNom5eA3h/Ebzvv3sn98k05C1/zZDDPmA3hY8/YZOfK+QUw0U4M
2uRDWgSQQYN+TgpiiZR9ZCGdq0GO7AucKbGNYi9xSEiyZyd8zdScrh3dM3JdaixxoQXAN8wYpYoX
YVXRZbR0QXS6+FDgAT/b6OiXWBYHLWWxmI8DqS6hJXalPqdlkJtqh2dY0sUulpL3HNNKAKy6O28b
qWSAS2X86og8d610qR6LWOsO5thrh9LpzAdCxms3WW3tNeX/XEa/Oi0+SIjE3/pmLgMJ6c6pD3P7
MWlMzKeTGv2yUCJPDHW/ofmJ9pMpxccYZMYz4rr463fYxfIqp0n+OtHtZxYyZod6sNSXzhJv2z9C
+OFvmZSicxrLSFxGAp9ES0odwjReZpoaBwUBhrmYSKa1Cs1VkkQJ9HwoH1sprx6Ttit2dlPddT1f
Aigz7VMd9+2TEsqBjBfyvh2iVSjOcj/+3vakvl2YmwwyRT0kKInJ9smkp/hCGPHsK6ThYCheBp7f
ecdCJI9cnmYVxY9l/BDqOziFBOVSadztSn4ipk8h4nz6WIhD3pVZZDyYjiaRyFdRuiV69QEw/hZN
FPONTLoJ1mEUp2op0x1Usg+HcEoTfue7wNG/Tv3hRKuO85YoREW16TuTvAFyQIM4VHWSJ7U160NG
kXxIpK46NIrFWhGWBZmgRvKrauVzMlu/+zmTLgxG4U1IspfHinFIjO7cG1b/TFmPmZ6SL6gH+4mW
TP0MAb4/ET3V77ZdUav1c2jmAbgi1vu5diuyPHzWyUX0HA2RD7175zkMZSrhiUWZqSg/ifmp3QYp
1CG15w9Gp9qNMJ/fHb4TTxIABEPe2lsjFo3OIQYPzXFe109Z6/UduL36jSS937DF6UpGwyuWGMbI
hTEec7xFRJvjLkDE+AATxM1pqpN0OTyP9VI91Gt9MqVKuuvX3e2YRUbxQ2xWrzVX4Am1SPWwHTKh
Yx742HnMr9/x7wfIr7mYUxGetx/fjqPF54SOeLr1HdOx3faVSMSB1TBi2X6eISl85WrI/KEb5dO2
kQtDPs3r5t/u9kogimQt//99meQNzIUqoRnrr2q2b95+zfYT28FtoxfWxzJ05Zn0iKucJ/ElAacS
8hFMqUfOluFLTas8bBtnzttjyyodGj1Aft8kemTo8odFYWxLf0o/QcqfT7rFg7dEpvZocYmN6qTd
wZoxqSH99L1pTMs1ZEnl8oxKV89SOyAszHEjyexfNYe4YmPqcrc2aosit0BjFqlydmLAvw6c8+u2
IfPp76ttV2kB1MLNoRneJmd083838MpxpGz7E0FGZ0so9RFj+4+uSsudPBXVSwHw9JmB8bZjEXr/
Uui4MXpCaC/jG+me02FpK7K0xazdQ6tBrGCrT9vG7hveAFbH/mI6eG4tfQ60lHtvF46ope22ebC0
Ob/mMw7nmQzyj0XkGNOi/pWQ1/o4dcRcyutxBaJUW35kC9CoBqn2MRt7/dWqDBB4i/Mt1cuD6RQM
Z5pMvpOMEKLL1BAqNYr6/b+4O48l15X2yr5KvwCkhEsAUwL0phzLThDlDrz3eHot8PyKK6kHHZp2
3AhGHZa5VSRM5v72XjtophNCiPx2Ev7XdqYrYHV0aytAa+0IajiPjoFh/fYlyw/qosF5q20m5jUX
aYafKMFT0tdnBQjPkpto3qY0v7AaCX6tYLpTKFx9CyzMQqGp08IlwSlZwlDXAOf7F1p8Xm9fWvOj
28EJPhwGzx6+oPHSWdxuuX1MG5rxNPY6rc3+lHVA3vpYFjhZ1xlNny61twnpbqu6l9ir7kcIhMcC
3WRykO2I9fKJTEOOaLFA3L7i9rVBN+zAT1msIT+qJNRPpO/lGUMubRy3D8HblOtpZASEdnAUrQPu
IteFS4lrzFYXWjy6E0+Ghexz7/Yhr3976re3j02yUl5uJ4qLEOpJ9kdePPX1pXHSn5pN5lfIKIXN
vPZjZuXehoZChoeEPr2QBgm+fJ1UAn09Hz67sJlDsPGkh3uZvvRtdkRrVE6Flf/rYV7+eXuObdt2
UJF0gpgODkwx1n/9ur/fppnPAUms3TBlPft8Gxku6QOsOS2m3NtDIKPgxOU7OM3UTuwK3WS6wKiv
SGYaG6J4O7Z6dFIEyuXD7RPDAC/fyKjBvf0TPv5zzpV+S14HMauWEPXG2pouOan7KbBpVzbp2d6W
60Lr9TtpPQ9cy++TRlXuy6hS7rNq3MamMgLV/c/ns2JhYPAiLaWe23qKD6QxGjqdw+zBfsKjMm8M
UzAy02r9PFf4H3WrUL/w1bAhqdsPy5TM1+3BPGC8qh7sAbjf7SustOQ8i+znbBqMbRyO9/lkmN5A
sva5lyom6ab9insFl8VQDPdBWOhHREdrUQbbL0hvCjNnLS0wmRbEz3uVRnK9c9y8iuqdauO5gy1b
vHCHYmKUqUsYquo8h1T5g1ETm60UuXHKSL3idsnoxgvFuliyhKNRJgeFd5bIGp/VI1KjWvPB3v4p
B7z9lveTuR1SDIf4dfI30mukvUKnu7Sy1u7UstNWRTVGDyH7mA2SHtODUgywMTjc2H6zpm6SetMy
GtyyNQmZMKqdN+I9ferw+FAFN9YvS+HFigCiyaaznU7ZZF50LVf+2C090lZc/QRhVq5E1TanpLYx
0RdRso66eLi3WKRs2OPgEFZod6F4uD1HFOftNIWBFRNqnXUM906OvENiE9NoeN8uM+2lyBt2e6Wo
EHETMNFnOE/nKNSdpb9jg90nCiB51lc6hGd8aU1G8hKpJBQUAIcD6J64zK5KVKRH3++GxbooPrRE
PTdNr17VIZK8pozNbs938Xgk+Ji7rS8GcEHp1m6kfg8Ro71iD7RXfpXmByGH9mrNbbkh20ElDDsH
RMJ+9LhR0fTIQnnb9cb8aqPYrQCQ9gvHLwW65ipOKl61pjTPBY0eOBj8eUuKpNvmjrmlpdT6IGo8
o6aK5t7RmDSmFRABVU+Uc5Ohp+DocXMRF18U5h6zwZ9fKDYxtnPbsnI1su6F9cPp9gVjjMOmw9h8
Z6ZNdGawFfLrifwrYbCFRy47IXQO3DitekPHNs0+UVzs8B2w+tEor6HSZqUGSXG0+BP0YH6gQXd6
SGJLXirheP88RfqH40AWd7cvuD0fB+ZwwETDvpDvuT1YzahSrhGScab4D/kIdYzrYJKcsPTdDVO6
KDc8wN4w73L1459n4kIGD3TJeBZWm8vteWlF4bHRsthLI73bBHPZv6o4WleTJfsTBvT+tW4Wdag1
rgyirfu04RRZnm5JYe91u6bbbPmm2MkGbAFlvr99E0PTl6ybm/uhluWzTuN4JAvbw4MzkTwoiFiO
y25lqeh0a9033CAuiUIsuxrsir+mxWK0Jsi64bY6fkzdfTVK8xPbPYcwjd8HgjPTY2YGf27PD6FJ
S88swocoyaJThc3Ja5ZvqGqFpl5VfyP6FW39WK13itNXLxxEB9OuzU/FkuTqGl0/JCGLGraC5jOI
pIwkVhSc29AxnnsH4pHWF9XZhP/7jLLwR60z9e8ny37BSxbreiIYZ3WGtmHoHm3b5Z/4uK5SjZoz
y7qIdiMTQJoTjmunaXdBAf1Eio78+LRTlMkhiF1/DBa0r1JtMbYWVGpgxv1OYXws+XMrztYjlJ0w
i7+yQf8Ii44RV4tkTDnsdrnseq06fRl+26xqfRaw2OJ1bAodH3BznrMwP6L4BmzOjl3Axp84CZpe
jVkrCS23M9rz1LTaTmMeBg/YmD1BitjnGN3Nltnv+x5136gcQlTKcTTn8HD7V69XgOD1ePB8/OuX
QOVBcCNwdWeiBhOC2qGfc/txwfBoCWsKLeo8iu4Uty9V8DJZ/s6dlv00nnK6165lHjqcmnFxsrPx
LZtALpY49FvfYKKUjE/wWNdWN32xFDa1iQmT5l+IfZaryo81L6W73DF1yDhKtjGL6sOW8bzpEXvc
SLFONZfIV8o8H4JQiTfhhEq+sC0+TNkTHiE0ptp+fsiT7NDLgEotLVaeIVccoyHVPrWOSKwcDH1P
S/vZ7IKUYVD2aEX4Ehsj3OpplG/TRrta+fgIsdE12vBZxuPZULIjtoNTNDVXWpXcNPW/aM36Q6qT
HL+Yj/5MZXaMzNgk5dnB/pVKXnqbEuPdMs2mHTM91pqAzRIVe0XAopl8Yzd0Jda8HoNGJnjL2wK7
lh3HjLMHlAn+XPAb2a4qGHPS+2EcBHzUVWPrhYsP05swnxIn9VO3UHBQFsoFiIhDDzj7S40+y4xC
W69lh1B3lFJ1DbFvzZmgZhCjdbM4PNqmb6+EghQDetL2bMUJ6QukOzVjJQh7SN+KmqwJlpCZm3XQ
UuQm6gPdkR6RQMn4taxXXWZ6IX3qbtO1sWuDGfCSafitnWE6s1n+zmgQ1Fqz3w5wdEpuf24UGmJN
9/w1hjb4nMzxNX+kkABvq8ItwxLAF8a2yPGj2P0Wee+VKZ52DixEg5g/BhZhusXzMG9rDbWTRruA
4I0V6yDREv1a4HlcxZyQrh/O5kqzBWM+fY73FQiOVfhJh5R/UCcWPZrwKZGvvoe8U1aBHg1uMeW4
W7Ln1rcljjfOCtDO69ogXifzEg+lZlOUNZzYNNmuKMKJnzzuHXqKD+inQBkew1zHRBWYMQNa9uYq
LUsHbYgfdYfkgfCn/ZgHrVcGzJHAcnnca7o+ZJ4gxEmEQ3/C8QojA/MfbpjD6LRXW6O70Ay1eYsA
/pQA69oGescdawEqW478w2IrX+Wy/82WPxmnuqeHSe2xcghHRoWUy741VfzHMJWdCOMXUqcJ600m
bWWkbJh2Smx3lb1O0ydL9RmjifxqiyrchRWxM81I16VV4regp8qu4le9Sr7QdbAa9zHy2DqJAgqk
XXar37Cejw02sFxNtLUhxnCVzsOpH7x0Ajaqg7slHUNzaAqyIHKyF+51NKNYMncVZdiL0t9DE16F
obJt2+hXzAOOkX54FsOsrFAZpzVoVrFxLK0+9P54zNj9u3Niucyco41d0j6cJ+2FyY03KuGTo9In
3Vf62VECpsyteOfGzhVMu5/of4LyhR2jlDgFs5JRY0zlJPzvi4FsbvRuXmgH/AvkHHxBsk94bWR8
tWxV3DRrn6OIWrExGXEepKHbILJxoT/OXVmutEDVXG0KvpWkfFj+yCmNPqV/BnbJLmhaqfNA9QtV
77uimz5UzZi25BBPZReXXLRjWrhzSj5nDXCqYUYaDLBT3GS43erVPEhk/gjnX5NnK+YiresrkgOc
DtJV2HG1Ogh7eK2p6vG7mTVtCWyaSJ4cnD/0MvmrQoWaAU67WzUGJ6nF0Z3M6icXVpyAmhHulWDM
t32lHrU0rb20hTkQEfCnPPQymNm02ul0bq9ol7m2xXCi6xKYrMif2ktqABIsmLJrNg2vy7FQ6YhB
iYQK13MNZtO3LBf2gKB2Om5bAlLrFOZW0GSftoWZeGwNeFN5SmwkzD5LDFTXSG8vpq29+sX00Fjl
eU47ZkCVQglvbvES4y3F0c9JZSS7Ui0Y//fhizFwZUHbp8Eysh6lqH5GxTkNtMPHafpK09Gubxu6
yCoSHXipQ59sQpknAF8UnzCwvyr1dx2oIMBB4GHZRD3VbGB00WXvzpX8VWZ66ZWI8RFJYVrR/WPV
pqNH4OxdwSShtck+TCaQW91JEoMee35UOdgewZU9ouEpnbO7mXFxy3zXaLv7CVWQhrraRV3xIpnQ
uhgohNhggoYEt9PgNFrFOUzGB2m0/SPnXM88TgDMzn4gXcZbDqAAd4mbRdNTjFEDc62I2JxLnqLb
1zOkfqCEnOs2vNeKKtrNnMN5K6N001RAWKnaJfXvE1lsBA62+gcXBnqog+9yasptNHSXITNfrI59
No5gTlIKAvTF9tD6nyy3j7bcYobkjXmEoEUz4XTwtVmFVUHqd+yhLOP37GgkR5KbqGqNr11nYDcq
2KsYSvU1aA25Uxlew7o/+jH0FyfZj4LtFrCdILmvlrFQOfxamXKulepTnSkkMu5MghBmNOyySNsq
ZnBf15+z1pxBjv2aZXYnevrBcfGmdBpumgTocfCLCd4hrVFxfhv+i4JEhpl5z682YO2tIesWx1rl
2gscIthizY8KT0wAdBQdO3IzsdfmfcAj0hN0mZTQAnqHk4PyymSl+2m2mnX86+lQR5s583n5KJNA
/sGCZI45QXGUjkhQVFg03ZqqJe43ndBWdLUwpiO2JUS5ItP/C7YCNIsU1AA7sQGqAKCuUr/3CUt7
Kq7/lEbqWf08usIWteuIbVFVGC/QldZlhgKCprYHz+qVrMl2jcU0KeUqb9j0i849bjYnPyVZgFca
2SeNezp72QVCfGMh32eTS/dkdidFXntO3jmvvpG9hE3d/EmGamV2RffxN1jaWdM9o5qQTHHqTjSg
u7yFO14LagrnMdvP9BKCloFqpi8JMiPLSk8S8SXxyjazh2YU2DbzoyWtkg9syiMDR5pi2NZzsHyU
a4o43LIsmaJ/RKq2ldLQ/8x5u9MwQH2yxlqFTcGwUfj4ayflqMSjfB80/EIosLR+BumvtuSW9Ioo
Z55x7CmD/UU1dA3PD8ncZhxhKsN5KjWxbxq4FVqS398ehqB3NfXxXwiJ0uzuWulPh3KaFa8erWan
4lh5CWyATfCTP4u+h0j57DRB6oWTaX2Nf+Igzr59xWGMDJbvozT8t0m1dS/WJVGyhabVB9njX0CS
FtGQkCVwpZOsL/ir4KXd0gR/48OwG/KTo+Qv8TxMH7Fpnv8CfOt+qk+mmvdbY0QsNiT1YuAli01T
FzaHjZLdK6CCz9nC+szEuMbhMr3ZXKNXKYkEMKRD7Hg5iL+trC2w1Q3qsap28qc02OQ5/YtdWSxm
QEL981D3D7MOOkamFu2zEm5cP72HTJuW2T5BunIUvJVTMjDXmohI2Fg5FSU/dorG7PBGgyhbsD4T
knXrm5uoa6b3nMWnnarzZ9ACb+2ZTHplNwcPLWNsQjSdcgb09uksm9kxLvVXYk/cPACUEQuN7rKy
Tk5spLRNUzrft2Ctkf2MZBeVhv0e4NHpxEhYXsdullzCIfJT3WheMSQ1Gyun1LNQMdbT5mnw61r1
g6nhvDJF5k12HkFFYpl7r5sgaYCLNxvWdXB1msI61+14pbUke67N+W0I8ul+rGZSIk23j/SpeSEJ
ASXTRpil1fkg/Lo86uagUK+u3rWBBGq5QBBS4ZzNHG2gtcGvtimTD1xp+y7OHxP+mNPti2r8pCty
UV6xMGcM+oUPpeg3wiov9Y0JEuFvHQ3ZbKcpxoLKcVqZlnXfhLF46OjyxuarYzu8dYWMFT6i3nCY
RgAamHHGbEboDztRJxNpETKDelFz6xYY9gDZfzQ5wd6/sTnQQyu7p7P89nv00WhukR2g6g31cAZb
/NKIQhxys6HfxCbLfePM+oP2QcS2u1edsoYOC3ZCnkFxihP4TaZPccf/1mSXGU3GI5xmkwBDLdzB
b8OvuVG3FoNN03+8ccWaMNKfCPaxmOfER1hiEoAep2sUzsZ9ROKX35DNTM5FJVwOvT/FjL5T8ysb
lDb/BOJxio2XvGuHL8b5L0pvvJHNqx/BLUgXakHKuNWAD5on5QjpyBa7tiqHBw35Km76bp0UGVar
2zGQBAb2SgXLTZ6O7Z3P8P8WRnP831wv0+vfPGX/i36BD4C9e7WA0rqKq1uQh/u0pYGV3lsEvKyz
IbdSGyPs+PH2wBg43Heq9ZvChBeDMjxNjdQAK5ctslhUXAosc6xO2kM/WeX7HDoSr2VaEURVgK7e
grdZ4ihnIzA/Mcv5K6AhlLW2f7RisrFQmCUmCpGsu0E5WZVlnjrLz0lHZRXvym6gJuD694UIhswg
6ZSbT1nKaoKZZ7SlAtKdWnKjNz46Tvx3K23He4MCjvVfeBYV2Rq8wozhyGQBXIwHXlNiqMGhhGfE
YGN6mlWGozq742Nsw/ewev2V3oJs187OWgzjBFAH8oVfMfrQ5GdWGszhlsafqp6R24oZgmgPS82P
y4epHULe9e4tl3J8xA4Rrli6TC86BSxNucA5ZT5tCBRkVyBB+oHo3gX6lH0dy2iAwGsne4kLau1H
gYOwKuAdLVSMG/m2L4jEdB0s1zYi1NPJXtmF9L2f/t4dJgKJfkGfW5Po7bpqR3jbDermytJy4yRu
H47SGlDRKypRlpMVgiUq14dKn9hWcyw3D8ZglwddfFSUHYAX576kBsMla5Nt8vR7TiqbTWYsx23Q
cQzMQDLhRMvPsul81zFr7dLY+HUGiJvrahjki9KZj30BqzXkCOso8nq0uWySlr1QOL6E6/AB3F5K
yHkd2XtuwUKNUobERf00LNY2G5+5Ehr2oSsadTexKnU7QuYXmvNe/6KDgyxLHsnYxjhSYVhOaWJ4
/OHCtZZapXaO5E5Tc0hbw1wCUR0gJYmi3WT6TpBEKtye0ux1AVP3b2jXhgemjzSYK80kwUTYSO6d
RcA0gxwhIDoihzFLg2umCcN6m1Wce034NaBHurbdE7FKpz1D9eClFyOW79QtZ195BblmkEYlZI2q
BDUWCsu1VFkMhlmPwzpMuOlzewkQXmABG+jrt5NfMvvaLvn9C+4KLP5vJCmeY1vd2vAxD+Yox03J
XGMHyJAJ/tR1V7iL6lqJ43IT3JDesQ9eOogwINVqwXGRRg0dKnqx7oKRfLfdUDGl+OZLr3Ezgf5A
HOB2k7UD46rvbY6j3Y3o/c8DOBtzK2L5GcY423NdD122LdEGfAC0ToqEsv9HpaCm/o/WRKobGAlb
GiWVy3/q/+yHcTjykkmzFNf0nfIwKUguE1mLW3xdEPs8MvD+4RaBJ3+cFDIZ1UwUQUWoC7UGtFBc
7xyBEpM5FMdgYFGhxuOvgbUDV2Dw6087qbfCuHZLt9ntQTfRp2pNKvu4jqOnCS7vqZmm93++QhT+
uOrVOjgM1HRw++2pMXe0k2VxkjS+UX6MvghWUisfJ/wFF8fw13OWiIuS0/vRpjO0ffP3xnfyE83Y
1X45rwH1Ve+qlb3U6kQMVdfzO62hVWhcnrd9K/dmcMWHSmkOerxYkB+zKE0RPUR14XKxsXu130jK
qxnjEN2yfNSnUoO/vjwkxqiQBew2UdL2y0zMC5YiSLqor9ys7A2OnPIwJIt1lOmXWzVZ8Oko/brA
K/BD9fgPhN/62XRK6C5mFx1lLPKLStDHE5BS3hMt2IPc83+yoXs1x3B4CSKoD8lsDUSyqO1OTe2+
ZPTVEUc4EN6JLoEIiPiM1aWzI7Dv0zozguKX8PpHB5SwNaSzA06L13lhmIWUtXQBC7G+yVlaTzL7
Jf9hGmZBJEXMO8vCg05tNB4IKuea5bZeGNZwFOMrfqtW9Nmnz4V6bQfAxh0JBQCWFX+En31SXxtB
/XjKoywFOiWSo0Hy6O/D7TnphATtCWVemCk//rWq63WMC0nl/0y9hibT6CUbMNsGhozOveNnRwsR
nlOP9os+TFk5dEH7M+rX1kThxCP7M4zsHhzTfulGIb2y0VL06iZkMxlTRh9X3cMM08Nl949unxNC
7QBP00nOfrofwaA4s/k6Whkua3/6SpyYCoK0yx4UI4CZM9ty56hRcYyK8Zh0isK0IDV3oyH666xZ
L3Eiuy/6ttG5lUw+TFElDmOn4Muj/m9ZwNaUaEYczokJJMtHQ57D9pLMkI9GOsx35thHRJy4V0GM
MB/1Qm9dORcGHOdKQeEIqHLoLPSzJu2AsKJEgazw2J73d+SGtF3Z/A5wc49EccNjuTwokDN4ZZYP
haHz4e3zsOTDo+4Mf25daf/fVk8atJr9+3+WPf5f1ZOrjgBr/vl/Np9N8d8aK5dv+1cB5b8ZwqRk
khY9LGqm0OiE+ltAqZj/Zqq2wwKawbPU2fxx+f1XA6VqUk6pmXzWcAzLFA5NUU1xK6N0+IGqKhxq
yAzdMC2h/6/KKGFY/be2FNMyacE0ces5/HKabltLm+1/KQGLtbRHhdXcznS+RzZbLvEPbSOzKHDb
0u43OorKKrR6YO0FK/Z2nXSq+my3iGMovUvbAAJkHsrAq4TcibY/OzJCxx2N46ACFG2iDpndaH6M
JPoyde578ZJxmFgf4Uait8BZds+VMyZHq7799ENX61+ak1n7ipa5VddoKpfM7tVgrOviv5cujrZh
1TuBcj/24bOetw4qpBFsbT3/mbhAu1j+dhnR7SNYsl2vmU+lNh8tq8WmFpM9K2pGBrRMXhPdFAhg
IYsMhikri6Ic5PyYWImPyplNJJWmoxkq06W8qmU6roxRcycDAXf0BzhgbRCu6BRj8eB8jYNKHA5v
9dIhM26j0VWxHWyqeXB29nToRfhqYKFcS7v4jP30JZL8lbK/FJHGC6w3d2GjnoMs5xIz+uVZy/3H
2IZdPtfmJSoQPftEpnuZvJSq4ap9pHIhjaKVllY0dCY+E37Fpr6zVBDRlMSTfg28hHZYipb1SzeM
w9FmMTWLSZ7BQLkIOO+g4emy6pJtUhJjL0Znm0prLxIVXy7NUFtiFBQy6mcZ9vKHjtFO8R8dyrKh
bJBtF+M5sqt0RU5xcmfW3KpkABiXzUZ2Q480FBWnxMp/kX7U9Wjr9k74LVHqtJS7IfgjwTBj/Ox2
mFOu5fyU5e10CEJejEghoqE16evAYsKrm13bg1ZH8F9TszmvHKl9OZKxLeJdib8oqNi5qxwO7MuA
pMcLKCE2f8aGag4V2cmy9CsJiAioWvkVDSS6Y4Qu7BEFu2Slv08WXHoAS8bN6zx1I2Dl6C8YGWJk
c7/UvAzIWOBgNJ8FRxB3wHlFiEEDSV8D8Kq197mWa9hHlGj7V5KmI+aBknKbsAm9CjseYjuQOxWF
/E2yf17G8CJgfmKm+YulZTsTCEbEsmZKQUQV7XxGvFlP5KmgqVliJdv6TR+0wC2z9L0EwbsqQvvb
0cnJTcH4jAMrxxNlv8ZCOancp1aWAZLDGDqoQPln7jTZPtGzg55jBYuLqLoLy35jOcYfzewnzvuR
Dvo0dIiTVu1asR75UykiCkkhFKrhZXqfbwrHB6MAhV8EOjh36rU4xfBO6Okj8i1RfVW9CrX2LLOu
tyUpD48xrttN+jrtuMMF2ZLWM4t3M67eB/aRHpCd5zlOY6ICOgMCti4e+con0jqYmH1B/Z56wtnz
i+hsrK25+aQGbZy7/qDMR/pawoOsK307GdVrrxBnbUi0rzAQlig4SDR5Uu+I2EdMP4klgqvc5OAf
nFm/UxwgMqVZ349KRABm9PVsleIChF4OmMsEUM0ybh345bhiONpu26K7KEWwbTTT3JTsKHLu7Umd
XWvL75n/b4ssxX63PDSmVNbEk97bxiEMhsE9V1pkWCNmDSOmcKX54JHtSnqtxW1e64N0pecFhqwh
eMA0i/fUIMEeOKnm0r28s6r8WnHRZtMYEtnvPju/6LANOa8K4wiVYf/aasRWkGVdqxG2L+AuXVvF
pw7xaeckJgVO6nAwzn6A9qYTpfMIEPar27Otb2F7oD1hhDQVh9Op43Z0QJ6yD0VsN4dM3+PxGrx5
0AGEMHg4tt1SCzwcmsayKdHC/pwsITDgcdXB1Npgw3j8ra1JjeIP5zeqm86tEsYsZVC2h443qTRN
co9WyxhhqF/1SeIArqJtZwPNM4bEgmss7xU16e5rW8XdyCAfw/DsaWTPSdTyk6Ec/HQqJvvU4WUp
dLa/GjpOgbPUEPyCNI9Fs/icbfGSW82d2YBHqoyyOlCLdxaSfKLM7dcwspNVPSw+CNv6bhThk8Tn
cB0Jl2FhkeoW2N4Ht7V+zaa3QrnPHVaaHN4yi3+p2wg2nFrzg7CXwXPHZNRoVnORgZkM2lMZ+AKe
WPwndzB9tUaNRTuKeTDydpPm/jPJ6vhE/opNq9GeWqHsRz0w94l1LUMTsouuobZJYe21yTwkeY2W
3OGqa4Zp71hF7UUOA0oNkWPdNvmvpJXvOPTzQXPMbivkuwrbaFepHVpsU4L4i01YEk3lGV1m78pY
qq6TDFxJtdYjtUVActS/sfaInamnd9OsgpM2HP5/NixRNJA5a0kaxclvopkPaF/aQcunR1ysh1mp
Dvm8xB1HA2xcw0i31x3A1o2+VXosU0Fmv+qKSTE7gAO1HjkIDqKs77qJq4E6MgwuAk5WuI9M4HED
13NKUUkFjUC2QKskLlJ7zl9FxsSyp9gXZb+19fvBPJrkcxNTJG6njXu/wVbUqLBDyEqwzLmSqv4Y
87WRlKBLJOyxQccmDuBhCtv9gHK7DqIE43ndnpg84nwCzpYYhBa05QaelgdIT3rK8oQWDkxGRGEU
cyt5X111MpSV1k3ZER3uG5bAU4qH8igDrL+znhTuEFdc8hFP2zp6cUaTFFhTf2D5Nz1JpgrgXrHN
snB0m7TV0Qvm+34M550pjTNrxI+qcACEW5FH31pbKQPdRfY7cQ4mMxBKUrvCTiSj3MM+tLKmLtto
nOvrkmumGSvFSiKNbcM+/E6dUq4MyEwbXAqbsD5YyIIrvXiDuD5gmZ02hGBtsI0+oR8dpCCUJ8Rt
iAKcIlNeJ+cywQmZJvmlNOkfEPqWhhMS/HX3ruTqS9YD8hkHNOkWr+DKN4wLhFSGjgKDRDEr2yTI
PjlytuFsUwhsAa/ifO3q54GuUhVGYDTg/B8iu10XjluH3VNmmm9ztnSLAlsRFdaLvmxIa0/qRcnY
gpG42c0cQobS3Lf1wMHFKB05sw1BxjQ/lTkeqTVaNY71VFj+pypbblBMX4ctpUJHp8IDWhBOp4qG
9YJpgvhREVCaCTh9Vt87CZc6iupWWoUMppnQDUWehFsjumpTDJUe3MzG7AxQi31FmY0uGTvVzROQ
ttQDpA0jdphOMmv15Y7MQAEMzipOinYbTwp+XLVuXaIjzTo3nFVbjt/kdwtMStlXR3xqlHAs5kFV
LyLlxt8kSzoQK+pGZb+5gpF6qRPoIzFEk2UagndRvKuwfdeyzh6Nqgh2CqyVoZ4K1rIJdFvYgGuy
IBVLU3zgUvTJDofct9n6uLGUwItJHZx9F+HPtTVywb6MTwVIisvtIWKVZOl5v5vx9brJtJC3cbrS
dEkqVdJ3CFHuqFXTfFDGEFcM3pOLSjH9vjMsBnjXoosotxlJrj62kJxXlgqYJ+jt9RS9K0m3vGH6
vW87z+1kqLsK5h10Kr+BERIAbsRWd4aqs4JcudHn+pHcSnthVwFkmHQqF+y3mYvjFqrBCYaFWwxE
c3RDt9ZOK0lgBKSsGZFUdyyaNoRzrwVTeq/gyqAO4YScOeTeFKb2KvBna51Y+EKmTuiupkWcvQSM
DlbY1S5FFC0uH4Wlx4OmaPOO3sLJc1RkLR/vDnldkkc0ErrgyxnMRD33V5xDWs8VYJ42dISjzjgw
xSiIvjcdo2Ml4tUG6wylh2qaOVQIBusx5DpT7pxC+8lr0JsZtQngWKjjg9KihEQ6u4YMuUMzaChP
fefbPPEKFrSHh6aycwoNL1S0vYpPnYmx/c2CI1tbFFhuw4KF37gDq4odckTJiny8y0P84dtNuo74
JeiHoebX5h9xTrdrsxVhx1oz13tvyGqaUoXYB3alekpd78IxiRa4DX8kRG52QYQ2MNnUMXYSJk4/
0jSeRiClxsimow9ZRdvoocWoPRp9TuQI7mrm4J7GOpmuEkXH0yl2fQdqXG+pRq0jXkRUNgBLT9S5
scBtrSezAvOeEGkIrOLRyDi7azxg5IV+nGHcQu5xYevS4cLab9PXcLNjJ9yDNTzSLL7PfFU9TBXe
iwaGmBsN5nqOxHPXBfGG6oM9PC/NjQ3rGPIqpEJ5KuDGtmH/kGi40yDFRECi+3Tl2P0+ztOvJPKB
5yQpbSVmdqfyzoUye6yxRa1nQ3vSMvExQJB3DDpOoNYDUuz65QX7D47Oo7tRZY2iv4i1KDJTgYIl
W7bl3BOWIzkVVBF+/d26k36D17dbLUPVF87Zh61azQ9pXh9yzXB4kiv0iP4w8554Lq3OrAIIbUb4
SITKbZa4b3JubnozfChWSh00oXNenjnC7I3J/bHp+5RXObl3GWnGbtG+LWZNkBAhOJLqPaJIOGou
u9rCTBgObJXpUPZrVhO00FysingVx0CDYSZRksuMl9uHtrCqi6JKsXI2GbVkNThO/3IMLsAsoPUz
E4A1IU/dMnOOCt4S7s5hqA4Kxv4ilxc0O4dyTt6zKf3FkWJEIAT6vNmGVsmiTkzTScsXhOBfRsHc
gNGjMVJSDGb6yBl1MeiNuLhIYKw0PrNuoKy0txQAt6BP8HdK7oQUBvXs/K75sBdoLdJi+TJKSApD
wr+TKAZsQLBvzSQ0t5oFmtsHPKLlKxhAfbss613ui1PmJD1iSUTiJFg261fp20/4/ep9S5pH4rwb
In9zUrVn20N9eoWQLzsTMe7WaMDeskIoAM9nZ07DpxF5TSmXvWAHo+gFQ/FiT/2PQh0eFUj/hjJH
IZCe14XFxByGLpuj6rjOfVSZ5O8VK6ajYIGFmDLXaNHuaG+rhPPkT+rI0f23zDmyJ/NQjPZ31hUv
M71LM8LUJ9yhYpVG3BUwA7Hp1vU+NFbr1qyePDf88bRf720U+JtG1rBB2LOiZBmhM+Uw3PVThx4Y
S78LjllA2NrWCPpit/5nom00Cn3Uv9WMBlYxBySRBocpMZ/zA9L7f5zUHNuB+5QLMW67thGIYnKU
aTPEbvpRCc82m7nNx/owV1DXSgvBXi+7O0QrxkbqKQeGlT/mLTIcB4r2VK87AokPA+7wYuKDFny/
VeEQdmnpS56gI7LKI1OnD45c/zBlyS2RnGjxcoI9VoYIIXZkmWC7SPpghVCpT253j4D1yNzsWywl
Xgik3+Zo/QtHAWs32SBNOVWTQ/mLPXRT1MgNV/Um2ZamRcVwB752IL1/lpPERaIOjIr/yCt5gdNw
gx2Rw4duHvUi5FQ+oecu7Z6Q6thk35h5AOls1gRRIe0TvDwZkmTAD+M8G0l+JNDG1ukTLDIMEeb6
KVrgomZv3y/ztxwJw6HP3MzhH090dxpZZLsKzKs+riMgHUwfZ/xMXBKi9CIFFR5dlfOiQk1bh7iq
VStirbQWGz1N1RtwgnbJ82gRIkVwf2Vb44rZVEHxPrGFORc4Mr3KxONW5c6L4fToHsccmyvlF/uU
OsZ5rjcOysKdnYGydbjsrLCRN8QzSY6X/G5d/AcG3I84SYBBS9xhFhQM7Z3VDF891ba8nwC7jinD
ssSgk1/5SZFBcGmHwjhAW9r3jMHL5lvo6eDD6Fb9cKxGdZcgi9jgiIa5ODQHfJsA2ZA6EYyF3kzB
jhlr+3cdQbz6JOPB4PrVk4COAuBpojhebPvsJdl5qtaT9FuMzgWhYcw1NsJN+9MsmDLQINdlux3m
/qmX6mtc0UFSXvxJo77zOv+cm4z8Oy9/Wx21ww97Qbj4MAoSL0brz6JvrRu6JisN570xGaAP061f
Tt9NOr04hT4JdX0nXAWRHjcH5cYmbAvomuavteBsSq0T/NTbBEL5thvbJ3FVAmnXvgTme9swt+8A
/lkKa0vbm3FiN/1900iKo0ru0BvaW0dOycGr2EHZQh7kQsqiq2lNa6ILT05L8o5pMqlyFtf5MtuL
wdPC8T00p8a4qgqLxmeEGLoPa54ORzFW1W5MQ4tnRp5A2GfnThuo2ZBs4ElJi+e+tlB1u/m5Twcj
Ekr/+Hj9bnSmdZRx13dGd9OgG/kiD2DjQ0JbBDbiqRkY1aW+ic+mvQwqzW6axl/3KveCeMh+GTDe
CkTkK6abUcYjoBlYN96lUP6j4527Mfxb1XwyRpjCAaw4lYUPbWjuvIlIDTiZzGCexrLDVubmt2G6
HNmxkTPMQhvtm0rlHwyxgKOnjQBpIcv0xQ/xOaBU2JEIF90h+SxwSXOOHJjmyl/RRM6ES4jkW5X+
vzngpFNMbNvM4KaxpseqmkrQqZfAOzWJ+PJHl9rfhJFagnRiEtZg8QpcwAX6gmLUjFhZQtBBKQ7y
/sa11bB16NRLkW+Z0TAhIN4uWE3MO+zKh9omR6+aP1pRrOe+1NiBFONDZU0dOojkfvCirMfGYCa3
dTAGN53Wu6K15cFr0xs+BcGHGsN5q6HxkYF0GCvKN2tZeDAqbCTXe2AMyYcIJvb+LIeQovroEcHa
RYKYzMgcDESJuTTZ0Q6IGtMM9rtHS3edXK3dNF+svHwbFvKmZ1TpGxeEBh3ji5rDOgqz9H7tkKF0
q9yDiYr6HE1rItXJh0ywp+/AzAXjYxNcYVM4LognSoDju6hKVxN5K+SFNuu4EW2KeI23fTMLzVc5
ZQ+9x6tDdk6IVaw8MP7+czL/wTNdLv1iugdfFTG9uMfuXb/b9YRro3bmnRGMw52XQoVJqv1c88eI
+iNVgx9nRWSQXrivzfTOgsexD5zpyqSQ/OVex04jv0E8UB5EwkwHspO7qa5Ts3XpbtISESNJ08tm
ddPtwM9jY05jzmTTuCxjUiCUCKtTqBULxoRkzKiXIS+0/bW2znMRGuJeaKzaHZEh7iSzmPcnYGLU
d8yU2ucmqD61UwT3QQPPth9McZcENraMako2kJ2/maU7l6tyvgesj9zcTl/nLvxQkOCyXQUV4+Jf
RcMkrLCzzCrYQ6y8d1WHibCrOxc0MbOWnmn5F/gz0L3l46zd5ZH97o12q8+kSt9HK1xfQ+/Y2wb0
WZ3/CwKIuCixkjP5on+OBAkJDWfYBmZ1g8x4jZ12YPlqcy3V1W9bEScg4L5cg26iQIFVKVT+G1jq
pBKz/FAymGJetO7EtJPIs/4pgbmwD3BM7sbA624YwUH2XbtgI3iklF4MuCLrowtAj8ndMuzpGOnt
G/c3bybzaCxIEkpz4Lc3CZG8jnwvjL45tkPeHEHwYxp0q31ttUu1IQaCcL2VUhXNYHt0rNo/JAxq
PAv7Bdw2L0a4KyjOGsGbawoOA20wCc/BJy4WPnSo0xvdjxwgCk8LXXvi9Cz8+yeIWHLXOTSLGkrK
No2Jg2kB5SGpY8pD8Ah++k25iH8ITP6lgflYkCXmI5lkaMX2wfenGwjCe+XU9wVR9UTCSkSTXVXH
jkwPhRxe3TA8QTDoRMkmorWjSlC6z+YC9diHN6csSZZSfUEX+5N58/tAeDB5ZdSF7PbjnuFjBYR1
s9jgYTEpH69Wpr6pn+sBQwfiSbwZtGOX3lSf0xK8EcEpN1NZbiyPaULmz0Sh52h7FVNYjQ3rzi8B
ni0mQUHm2B1dIl/Qz1cOoVHsCzgE8gSEPxlgQG7MnK+JEQyzogN2AFxFite5TSsyWeYkBiBbsnGe
p21lcH7maSsfB/3hqHX5CKHo08kf9Nqdk8wGO8LJKXtFhEfPsFKwfCKc43YYvb+CxSKpjgzQ26Zl
XyI4DX1ohr7sbiwRPAqGemz5oG3A6ADkdu0xkxXrc0n7nVOm2aifcBhyybTlOWua94w34OCE7ksS
6ASr3fQbVmLa52ymcEI5LmE0SAGI2SFKJNhPVoNhwfYhLQ0fUBU5Aeixa3SEAYxs5bl/owKZp8uW
yel19k181FXjSBB8MbZRZveErpZXlmU5cD3z1RMXRAseysfJVqBxr7FuND2nKcR75hs3jDAe1Rpi
43Uh8SCZLPH2OfbG6B06auqd612yr+Dq7NMO0V4R9Eezsr8QQSW7xObx64oQrQb7wzVNz25ayEd7
xH66zoylbPQ5vvbfJedMpFBIp9l0VFr/YZN9EkQPhoAiNrYL034dB/x8g3ghN8KN8mI4oxBKmH24
cFHRxiEuN74JT3oUXWHHoARp05eRUAMDL/Po1LtSaCh54qIQ6CpRyH0ClicjSDJe5rm7p5MsUPiv
NTdC3Xp8NsIBx57h6LTovY1eN6L6seLSfcYg0fFJ+zCCyTRFYTNtxnwwt2WhEIWUVIpumnFL8r8Z
M0dvcH71YWSL1LZJyAJHfydiuHWTFUtnZn8XOOlO9Pm/bhYsvMjw9cNGl5BMV3urTRjjIAwfPOGX
dxynd+hDMYOsXEvLxPAno9jbUKh8Z6N1vbnH6pQzrOoAAWzhIfAAsjTLA6MlZE/9UH2xSZC2u8nr
9TiS3MoIA0kKsuXYXXv7aVy5UghxHJhkqReBgPMWzyrd+FqeE1Pe1RB8WrzsWzLTf1abD4fhHsos
sxoPC5hbyUNiY2LQ4y/fbcbacE53NSutQ6XN70zWD6rywq3bDhIik95ZLLz60h6+cA5wYPp6fGax
hWBO8FTa3AYqw+mY2XzHju32W6z1T04W8O+uVcqzU1+7g3JT54QuT/lx6bIhIhpbb33OjnNjCA7V
tWU8ill7ky7MuRVvOMipitRe7EPy+hTkNQmRPaYWvNj8onoQpEGY/MyAakqLGsjpmWzatvzyhPlZ
Vsupkik0U027BRoPyDz1+uw5O5DbB9vqzLNTvY3iwVoAabtw4A+tKUnD0MLfDbg6wDiLacvZhHxM
//tfo/W/bKuiJT6FiuoS5hGrjYyesgQpZBUcHVZaTlHneQfXD8LIz5LPDoT/xlOuYmW28JQH7iMA
LYXrjABEbGd1xKgvjMyRbD0R2l+6d+WRoDdKupH4A9f7ncBGjDbx3RPoANSpHtMkzwJhBEO0Ngx2
H7tOmuCwbW3fhC2WqaYnL9AtzDftL8GlIP5zYzTYvF0730Fwx7IAp3ao9/wYrKF8xveabE330VnU
n13Crs6qgRfaZ9c58z47krQNzNV3Uz0vF0kC0M7o2ajaU35n2wx97IJjPpiDPl51vcnK9htttXs7
tnV9x9T7w2JD0pF5H3dTt1BAs3PzJ4rGJNPVOz6uu2nt8AS7TDqnFLpoDiwZVld4LrlrUtOmocdO
ZuTCvEm6FnRNW7+NpsXehrtum9nQe4vx3Kx2BSk1/wabD7ibc8lYNIG2CdRHMZOIyb5xn83dyTdd
2vZy8Mbj8mMFRnF0QyM79Ha2E7ldkRkYgD3J2MQGRIpJoZg6XhOXqMWRnGoSp22rvG/C8o9AmHhY
TfWIUPiN/BKLoWPAtnGxxsM12WlK6r2vcIPZivEeWjJg29f1+RSY09b22Y9byBTUtUEfNHPYIi+z
m3myQHCSkRGhwB/e2CDwdNofMiczekWTGWcDRa6sCYNv/BZxB9rpidJ36UZ933rIzkaTe6MZwGRg
9KPVsYIVm26zwod9xnq0EtyQArjne7HmPjZYBRE7OO28zGJ2YXrf/TBnd0RndllA6pAfgpF03xrV
EfZhM2h1EbygrJ+cKB8WqLTC5KZjVYmPE70MSE6iNZjC57dZr8GF5DfXCvYIq5EAEU/3W1FjcUxH
78nMjOuQlItiMDKs7yPPZoATyISpbdT+v9UFoORUzE/w5WS7rn3Qflk8/f+LBJK9sdgLu+ngxGtW
3Jr16NyWk03Ge2GBOah+9FIyM+V7ht47j48Wue8715wk81qxb9gss44czmUpj2ORtXsNnzti0SZ2
YnLYa7DmHYHVk+qS7BU0s8iqyUa3/L56LMxen/shjOEblnetDyZt5T/uC2fa165f3owOm7jwXyf8
ZEdWYMfCMgO0cv3FMNnTiaO9ZuYpIAaNFJVki11HsRAxTkTP6cgEdL5LlNFsqhzFoTcljHlr/QD+
zr5BJdJt8wwWXRYu+0qhC7Ld8D7URvGU29iYC5FihE6hRXP0d5e0Nmk5df2YetNz6bAlXPLUiCDK
lE+ONi/TTO9o41gNicgRq0CDc52mkYlIrlRe3QZUYmTa2E8+trkXhDOos+VHjlEW8rXbxYFWR78k
dQLRxdkjwGTftgRZjjwL0iisbdGtJnrJ0d2vnWRwzsDRxE99MCdWu84Y1DTRRJwNhj4LfE+PxkT4
aoAMY28JbW6SHPKakTMhCr9Lg5wm1xQuw5eeHZXDz0pJ+qeyNpFfLTMjAYFrvYKImgcN2b2Z0T06
wt+TSuCdi1USWRcMqOshQV/YZpDrbfs030TWCMh804wkZmXpECmTPzqYd7gQUMFWhb21nPSr4wPd
KrU6d1llXfTMOsnH3Yt7wY6tXDgQ5cZLskJbaNE9R11pL5dZko2Jsf8Q+tM11s677wWFFS6deE1F
zkcnbNWxSqb/a7OdCqKNCkThlIncjyA3GA/MhLWk3tblu1Hqarz2SCcTu8GHwdi43nKtHkpWokyd
urR/wmAjX2T/0Gt5zL052DET/pgFYQszFmGYzJ59jV9kccBaXTds1IED7k0LE7hfegHHedpGdlhe
nIFmf0GZuh3649gG5R0nG8HRThq12B0iT5uvnccWpTUqwhwXHvmU2jc2OQLrAY95U1ODouWOU+wC
uySdxjtk0Mzn6VY2NT28BjvPNCdakCgEV0HCIhOWbB1e99zPGGDRrDSO3e8pK1AWTeIdKNwn3vol
dgrw22E3BKcgxMCU0FebRY812aomVPBcJSF78mEp3mpmuriZ7ag3cUgGzog5xDeelemaMQcYwexL
8T56Suzg6KysvyLTllw1xM2B/bSfyr5BQuN+Df5E0GEabCEa4DL25zFyLPLiSAvftPg5Npnj/9V5
/5Fzt24SEhtiOqrIKcn6SIrWj9MGi621tofJbU52VhS71l+wa/soAuWc7XVjXITfMTMG0BAvSc8k
2oWs1hLA3LechNm9g5gbujrPh6Trad3Avqsh//klFJB6ZQeC69zYiQKhnlUQ8U2rh9WiFvUxWH/t
wBpu8g6heTh5Be3FVtgTo4/AChkeMUig+tvYlS92bkG9vo55VAqUntYoH4ZCWlE5t++E5EIZMHap
SdK646V9BA4whQ3v9ydBlbtco66NLmQbLoFCzFB4to0JUQRWzW4QvOgqmusuA0henUVbviZJAJUw
yVA+Ex/i1PKw8hOjvK1uFFrHu1w9VRWb2E6i5sFDa24cxUPidDn2fqd9LBuya+ARNIXLD2wt3sRc
7ty6/co9i9Gdu6sEJZNvJ19VuAyHCXEFbBZuKS1760ACzCcl/ItHRA+x0ppYAxEHmF4i5fnMTEzx
yh6CaLESkX2fPDvhK+HjIw75Ynpom4qCisCxDVtiFhaFdXAQvrAO85A6Vjd40lLGWQzfu3QgPgUX
5o3L10ftqIw+/UAz1m8DGCi75mpPna5/HJE1N9Ic6gsYniOmdKxTwVaveOlaqVZSr9sp8vEMb7o+
1Ye8ZE6X0AttG0JK7olKZvmr0e0pO56madiOHiPAUTn7UVj3Mh1AKudcQAydkPDIYlfkxdkeS4YV
eNAPqS/5y92aVfwlS5zXQTo0dS0nbMZ5RN2iuk1o1Zc6XQ7acfudLXwy/3riDrRl8R4XHpDOBpla
ksFBD6Kq1xfqQBsVTDFHlAC06ngZI1+7n6S+lT2MbevMb6AVc8WMBSlkhDO+13j8gKtVig3uVwp0
i7Eqgaqj/xrk+DIKhqEQHfjFLt1P6nBamKG6Ka1hF07OTz6E7UHkCa8sKZ1BCv/HK72YNJzBlTdL
y/7WCnS6q2qU/VYWz6Hxwlzh0897TQaP9zs7C+UXHz9DNOZQPo0F4aepxw8fKcZ+FgQEAS4Xk27j
cFDFgZfqLdBDx/TdrOLWXorn0F/2lFCnINHPTcUnI/L5s7WDZzjvHoUibyAXKvt8lJwcjRPyVbS6
0t8Izczgf9aDHt1thxb8lIXpo1RaniqLMhp6JwS0ZJ1j0ToCx9Zr6TBbIBx8E5IaDXKA96enmeeF
vl8Mv3yaLRbpxgdMQvY67RIejaL6t3a9vek6hvn5hO639sf1gOkFU30YzNthbAgjz5xtMDv6eyIY
ZW6cPDZlgsrrI+vT96FYmytgHpEUntTeLGoeVu6VGuf9hoihD6LD6hMCuhhqQss+Vnex6/AGOivs
nHCC7Z6CGG4FOSxF4vk4GoDHYFHM8I2TeoBOpokVq/1tu1pPYa5vbCLRD0FZA+9ogNbQMO8aop8O
qQqMiOIISIvqd2btk269Og8pVMQYMffUN6y9RY4xPLe8l3zWG4ZasVbOjIAdH1CygskdJLJQricm
/kzqKujERpdvZ78cI1Ji/Gj1nrPRfR+h3KtRW/FoJ3iZ2uar8lgu8mbq+oi+6nko55OZ4VMdJg5H
2fpU1hWHteI1Yd4Po9ALqtcZxV/MLhLtGCRJUdXEt/j/2jo99Xjs0auQuMbuJfIMpoX1GDqRtWb6
sBA7TVQx6yAiI0KgrRNbaVXIDOkF+4UpYDGwjsHKMQ7kvrLlCZ/annAdRCSObW46pjn3Zsgfqabv
IaX8ZFMEHMU1uCDy/sHxw5duhWBbFc0tdQ3jKkj3sXgZiHvZygypgd0glVABdmBcLES28qZuOho5
oheo4dP+UNmXtUvOXZ7DnnEFAucUhdUcECtOklGcmwQMyTmHoV5ANqhaLLjWaO7HFPk59FnGFaR7
9HLjaiuN62EuOVvqlHjw5Gvx6/8HuDEi3TQyiB6L9NQT2T1llzAo+23YGZoVILx5YqMi28OLlus2
241zpx6bZiVAZ2Ut7TIB9tyOXRVvK5OWP29J/xjJUxmgbkd5WOz01GxE9wViGWy6dImfzaotq6MW
hZixX0i+slNhR8Yw/pQKP2NWx3WqXAQ2YP7bZrp3WN0TBlQB4C4SzjQ01K6iFvehdsi5grTxaeHd
i6RbOHHvVUfsSkj/iAPY9OwFN5Q17W4qsg8vF9+dVwC+mvolttBeMSHDOiihEZqQ7qggOvby9Iq1
fJl1EkvbfrVktuxcbzqHi78cqO1iJaS/D0hxzKsWT7JXbgcHzL9pJ8dlxt3QBCiRffb0CZsoVTno
0EJ65Ulc1/m0fgtu7CV3b5e++hln3NS4v/uNeJxBDm3KDM4xeuXIUVihUnBUtCG0+CxpGbACrspr
dVyLGuN/AiVyIra2x83fEIaySA/Dsuj+MVWGM9CKmz434wByDwJGpIcoPW4IJ8PU3jgXc7lyWHPs
u1nmHdEYXhKzfnGp/sWS3xsU7Xn52Rnlm8pYswovf2L0ssJYKQIQoNfbcQlOWF+GyF9BKpgY/ysd
vKlKXNaweTJr45DaMqTwWx6QkMUe9LON4VooPRAQ6S5BHF2+kJNGECpV5+eEXiNzpodGcZLnLZfW
JFlEYDeOm3NqWQ+NcIlxIeiBGTOgNw5thRfE4N0MjVPKKCWwrwp0t9kvHARWDbullwdcWVNLb21k
Fuwxr0LRKz7RjOEEwL3rgavplqPRQutqkZ7M5iMl8b6RNrR7Q96EwXoOsswn/Hu9S3KqoKEdogAp
vmZ/H+AdK5niuhprGzeA7fTbJaAGU1jvKdpUsRtV/wcR4HeBcgR4lxFQm2KgWMJfXjTiIA1OgTV/
WtvxwGiEZBtdIaF0v7LF+V7m9ZE66jVLu1s6qStA+31dedEDjXW5zf8q170JPOZHHB0KUVFPFKlH
BlLqq1c587jcjd3wYmbVowCSUVq3zO0vlud+hZNApEJEPH5SAjoZuLBYIHvjx/dxfl6n/ACC7tpE
TpvO9F5zryY0m2WhFZJqwQpkNY4IvO9b9k2Qf7KDpzpGWkkYm/lNa3m3eUV2mwGSJZ5/aYrLuDCW
AwV4tm1AAPbS6yNKxjQqfzLtPjJ25CnhzPUKZiJplsaZVd+g2gUGXlesnVWdoagOxdnNvHeEpCx+
QidWYBZJCMkPrWXcTh1QQwaED0gfxNZfll+WZc/51KS3vV52fuWp63DtyZ0Iq+wNya2uf3VJvyDF
/OoZy00i+gebC3cXoFQoFw/8oKN3TmIBtJ/jMBheyS2kQWShCRsVFWJbytvGW7ZtxVsMAmNXZc7N
XNtvbeHcuXZ6YXRzVZNC6i/jrpoeYEKT9ukyHQ8t7CRm1HCbw0KIzBX+8kR+dAHnCwTGXJ0C1GKh
ZHTPcq1jONnhUsSNEucz//KBDW7ik8wOo8mHsYThqe6Dgwtw/7TMIrkJuE+DwnrzpDL3uc9woJ0M
TCM5IDEjjyYLVLILrz520Ic9iHpg0NbfNP8D0UbL3DWpc7YIrKFZE3jWfXgXiSKtCPrSoXcUc2b2
W4VXdkfPBW5tkPlmh8+s+SpkyfInscxqA53wweyL8JiUUt53Zk3Ci09bNWYd/oUBRRXzD3dy8cDl
zlvftcOGw0xFJK5Wp2FCD1gE/4ZZjdSAptiZmZCcHM5FZc6/XPqnxvWfKDLGg+6g3JfPYvHOei7y
QyPeJwaYsXQxtRFxhOFNk1bmQud6KVqkHZaK/bRbdxR/xQ5OzB3q0XsepF1W0Tp2ynwCY8JYdPwo
E2+M+bP2UxPcmUxIvX4JIqMgycPx+jsnJFQKsLcZfwy9/zWxmpEmcHhpM50ZlX0lMhtbckXj1col
S5PubhFOTYjX8IZHbGJSYNen/3/B5+SxsyphDI50M7jceUBSEELVQgXz5toDXn/ql3A+doX7b5xb
/j+jeg6IXpDgeWgDADO1y1tZ2iVeNaSrLNjYElEksW5GiWzfCmi19w6O6k2ig5QxxLqV2IIR85p3
RT/9k42Jks1lK5ZlhzIHUSWwTc9eWSO/VT+JPUOx2euCO6gOmTDkjJkjxGlR0KoTzS6C+sb9adng
Yw+A3pT/THCf6OrZLli4/3vLOpJBTypymj5pDeHTCqcf26mYRdPXcBj/tJb/0U31LszXM3X7joEF
m2K24QJGdcgSQRbuJ5vxmHrkYJD5FEjxVOH2IIwOCh+N9rGawtsc+zWi4+Sp660Ih851a7ceilUN
vL89jyWi64TGrzFSpKkh660asx2h3GLfATtrpmv+8NVIZ0nW7V1JyU2S6q4Z7U9nqS668BMsT/yM
jHTZpoF3GyTVXZupTSfT3eKu29Ccy81wtW17yVXL6TJwtZA7JrW3Z2yGGyH5wH91Rp94O6IdDABl
8canhboEY3cbtOyY0y59S7z+3QjyV9rezjD3gTU/2uvwPK49cDL9PJm465msbEIXRB57WM5rUujq
SZagZprbxjHgJyfsVXqXokceyxp5oFe5L35BDyq+NLp1jXKF4Mhv0/T/AZVAhlcZB7pHKJ3MSAkL
M2J76bbZYAHCKT7zfCl2Rjlp6g/ihSeg5JvrBsHtF+ceHMm3YWRDvKxvK3lTm95cL3WGsNIbN6Qi
qG1q8b3PorotSWHdoHjnAEwRCaFcQ0qBJyEnf64YQkIBh5SpSrUSdMIwueUMUrV8H0luizubjq+6
CvUyh7xYSRsCFh7/vHfduMz+lo38F8/PwbLUi9Lhm9LX9EXP2KlVJ0fTeZfsQWEgUMp05HfUuBHc
YEFb4C93JvmiQyhvU0ljr8sGLXRDMn2NFsER4AaRNsPTZTwTAF1j0/cKj9/pFihCJHLKvACugF1t
FeyxGvxjKE11IlkPXaF9ybLcwAdlw/UUkh4ydv2dC0weyx+rka79KQCcqNG7vz7qiSILBwdKRT8j
3rgek9D4DDTidVTxGxWG5IznD1lgfVLSkItCIo0p8vucDzsWXo1CdXwvwon/ZGpgat72XC5IQ408
tjgismlA5scav0nIT1s0xxfGflMEE/un8qs/2fcpEXPpCv2t/Z696QPNcaZQps99mBKQbt6VUgR0
LhynJUoHfGisfiUrqv6jYc1bhmiviTjDFdLu0Es8BIP1BMub0MKBcDPzXCclWUTLdO+jXUnn04RN
hoeCyWXaMeGLO5cT3zYKc+fU66t7japL56c1t4HSAw0gPMrikgZqMiHZJTGSxmgBwiOD8eIT27up
JRguVqe7ulOkITPsjnKP8zrjLh3Ss2MWW8+Q1sHDV0El85NaS0NpQIlYG8WNXaePrp+eZ0Zihqdf
dIdqrRnly9hJgjPmz6vfsy2xb3Wz7bN5/LKrYYxCCQ+zWwHKhcv6bkiuhHzFeGGGROTQAMajF4AP
5Zuprx7hGaVK8eutVw8fAgnEJPsatxNw2zLiJHeJ1SFwGkMJ1s46IiaQvtQ78ITcSMqCoIMCPogJ
iyeFApU1+qpHB7seMSnwOXwkSy6Sy/xq/JrCgL/7TbgtpWAxfySktSfUyR5FGTX9xh/keigJE6yb
/qkhptXvMWKljcSnnMH5m5ifGYIJKiGN8/hGcB+Jw6SF6+7iWPrYScSaNNPzxG8rtwU64dhZCENP
9DWy2P9ImIrFlml/4A49zK7qDoYJM3u1P0Wm/3lAhpkkZJ8Ane5CqMK4RVhdBhD6nHwAADPnz1AW
6tvAYcmeBNPel80rIMZeB39eaDA7Dpq9cy3bM9O+H9VyaysT6wNKwkW+FoREEgPxSprZoSOaLbXN
KVYz0p0kJMWBb7EG0z+4+mmey1sG8jd2pv9ImIONlkTIbvHgT8Bv5+LsVljBIGueGkFWrsIdTvzH
uffzQ0LoMtPGO6sST9Rjv6FBBAe6WLdgIOMl4wGTA8oTPmumDBAsxm+flk/G6CCysl5dU39M2o/y
uuv3vjmmYGTvJHnH+JhYEEt939sCxSuNXWFdMVKu++QzKGbJJSJHiNP/ztE87f8ygzSF/yg7j93Y
tTRLv0qj5kzQbxLo6kF4Jyki5DUhZGk3PblJPn191KnEzUw0ykx0b0ghHSmC5jdrfQuB+5UxxQ/X
alf2+poFzSdeEZi0QJDWmlmmABQjlLOpsejmQ5v66ivkzID0Brkzx3M+JUiTRI/m22gxBI9siiSG
mHlYXwTWhzF4+VJFjLcjZPBLso6HTVB/YI89aaJha2WZz6Df6oXuk4Dtkj6RRmvdV+apBSXpNv4E
kAmbpWTwulDstVJS33voO/zr6HT8zH/TWa41+ls/cfwDID1YIRSzpvsI0+zHNq292SFzxrG9DEhH
HUgvCb9DM3Zf8atEq8bVrpzEN+Q76Ic0M2iEnWAeqSpuKCxfWpOSbiTjqka11OQ9ZnnE0exYlm1N
Zx/H8LcKtKPADJZuXUYUK+MzR3wNFHZ80US9M+v027ST9z40UW01qPfJZ6VngJhvMXjoWZWZI8yT
bsGyaWc704Md2hsv/wpUDO72OWnv+oz301PlB5eoR5Suzx6zvC7o70OpfoqcMhK7N+UDEtowhMfs
xol27GqSarzq1fe7rSgDuTfs6jWKEVuokoV33rojNuRkbjXcpRjFezQ8B1P6zbYpPrY9OF8mgiAb
j5aQA39frq9s9IrrVsOsb70LulonUw9GlJwLrQ+W1TqoTtyq/I1mVvsRTasoMuA5Nb03NwQERKHB
KwwpNy4atYoRuQ2Tg5jBraD9cMy4JkLfJEZ1HfiQadU+JYx2UM3CqA5pEd0IGe/1BsRDO007vXsD
dXSqIu8QRAAxuzJdK5V+aY3YFHa4Nmcbc+eTUsgVnGg30mIWcSIwWhnEvWqCOE0MnMukdy0GjcyL
ipKKw6cYW1ra9NNPTbEqhoGEz9l/SrZEtLaNtlw2CJGNyVSbCWD70dQlGuqA4hqba5cgIPLKUuwh
LyQLMo5ib+8AGwUrVWFUgRaHI9tY6q5HXQtDajW4lr3UqpnDHCVfuKvCkyISohPxXTUiMfWLb8Jl
q6VoUC+QobZi0ooirBmHLeHBT6wjmfOHVNT+4H62iuO7xivcNiaDHjlgXrYgz+cVgjdwHz1kHsbU
qeWzbUUMtWSyjkMqGFmLthCN2d7aHmWtbdTBSlaoUkcmiElWcCgnkdyNJr5WyL0LaI2CqVuPUK8j
lcXtUuo3jXBghTqVVI1PUjgu5CuzYa0jQicr3LGW2pSsR6nNuMsk9kHDNrSosIpj27fOdUa0DdfI
oP+JU+dZCyw2PT9O4phr+VRiBl7KDL6r8jsOAPIGKbBAhygU0C4Z8YnMgIE67TJsY42huffigk9j
DIG2yLbeQpm+V66JPs3rt6Pz6gYTk0OQWFy0+SndSFOS3ZdO9VTVqbE2q/yxKUJUE8JDzy18vFn0
YFYNgKFn9G7hsKld1Ghy4upckHYzLjOLGxW4PQQ25tUGNgo1GGRuYFxV3vZrjeuWKoJy0cwDFhV5
OzfnTOXavJWdbq4VmwNwJTfdfAmUOeT/0rY+XRMCM4OvL4JkdhSZ6VYxKiDSk4lohk1hY5UjEDZW
tPyFr7UZsm4eU39LHMRjy0Bz31ja7TB5d2XbfFa+9zAVOMBS0ZUQtfER9BOKwa5zntn5mrTS02OE
a+2KxKHLX7xAhi9ZYOLEmKItdBMon1dY/vaiEkb1WKT8JgjIsL8LrcLHYaTbvsurDf0SXjcqLSho
dFBtqu9Vq8ptHYUHL0DR50nhbLhPAwmswR6XrPK8LjHWamKzGKfc2Cx2xwbbtEEjild3q2dbgAx0
xugT0d/aa6vnX1LQ/4qEtFtf1/93/o7PglzgOIzaX9TQX4+238Xtu/xu/ssn3dxvHv71Cf/0Q5v/
9/vl8LuYCUb/9GCdQ/8bL913PV6/G3jh/8g6+p9+8f98//6Uh7H8/vd/+yw6Ck1+WhgX+T9CkYT1
+wLx1/7nL/Kf3zb/gf/+b+uWdJMyfv/X7/hDUbLF33wPUaVvgUzSETQbf6coWebffN/3TB1EuGl6
jvEPECX7bwCUdNe3DdO00J8DZWr+QJSsv9m6abPf0h3HZL9r2f8biJJj6v9CyrPYl4B3si3fdbmO
Clv/Z4jSUDu9skF2Um6QZmh5j1UdnZ2YuzOUCrUYybvZZGG1NZGS7x03ubW9ejhzaXpJu6pfJK7q
ZpXoS1FQE9MhYxvKw0fH+bIoiz6NlnMXo+oPly6O0gjXa2T/UAnSxNgkaJfAzgf/EVcCfleXUTxA
p+gSQsilHGu7tWnIFpLkYDxMPWxto0TU4U2p8RAPlXZj+uXz76O2tPpbHyFX2JUbLGz+R+dxvQpk
vomw2+xF8MiAkQ1ij0prasfpVgzOK4Yx7zGbQGvUjkHF533jLfMee1VkN7RfGdMNHlp1059QGDeL
+Xt+vxnukHvUiT7884w6ZZJv2wipDOzw1U+oELbNRuu9NDNxABdBJUYhsajoeM9R3F/QPi9ZVbdb
xukrZZGDxdiOvsFs74q+E0zO5E2cmcZ1KCqDfI/8mVnTT16REMgMQ93rNmRPbZ6Zt2xT4x78sd9J
MkMKKKn8XHo31EcoXO4zyhbEkWH8I7VYO7aO6O7dqqNqnvIeWYw13BUET9Xz52X+TaRVeP3zJF83
VmZO8qVAsS2CkkVNam6c3mK+1vt3KLz9RWkSWpb6CDcmI0KZDbLS9PnnS0dDIzRZ20wlHrGu9qmv
gzc/gYkVqyG+yzwoGK0xbqQbs8406FISkehrsp9n1SbuOms4yJK4HIRD96Xh3Kge/0kjJmxqYO+Y
57drU5NXFvAxFCYEtl6pfcrBjQ5KH/eJ2uVgTZiv3UrS9Y6po17qiYYxSajKZtw2Q0F7lTOawlpO
VmSS94dQ6Z+46mckUHQfoJ1Drnw0hik++NwU6KZJW4H/6zD2knYIcFDcZKnE4PrthcJeWMmTLZrs
WPszPpzUbbgJ/gn2C8Eek30ng0rbmlN8k7Pp26W9eSHMGWaOG18di+2oT//Nffk9SQFcl0b+FY7R
vtXmgcOwGdPxbGtsobjCc1IOiD1uUgxui6A9p3HLtD0sm3Xnzz7EJHqWdv/CmW6srY7ciRY8seZj
64jaboO8AAFswcvsuRPJEi7OH9HnCzOzIVu6aHGMOXFrrNetIKcD+inbJaX9mBVDWvZvwWSSFZyf
Z8MYtpUf16YOT9zmoXCzx8ZR90OIVwXTFPrQai2lzmxddl+u5+9IOT2bfX8P1Jy5P96FDAN7ozPM
G8V9AtvdcvOfKYrlBn/hIUlGnFEa+FOGj6Hk3RcYu+vmDk/nYfBQTs10nJQkZazl6IBLi9oxTh8K
z5ltrJAt7MDaDMSqj2XzxoDuFX94AsPK9B7m78wn/eji/w4MAkSXTuo+FIVCUW6a3yFQ+rQDamXh
f9bmXgj1zyc7uZ3hfAIBJjwlUMamqjUOAimXFdeZtdf7KABWhoujLq2mVaOxQMIiBWMxx3flSP2x
0auXVkND3GY6psp6IVn6obdOaAolFojOBO7QGGSGxemqqPM7ORdpOVtAYZT6naOCc+SLvczA9OeO
NNYjJADow9iZ9BP4CX1Z0wCXSUK4FmNmotx9n/WTjfYkAY+Ff6yvRjrIuH9RAkmyMaV3dR9eO4Dj
ylfnkUT4dki+cD5ARJ0NC/2ui9NtWXvf1WTfm1lJdmZ7NPJqS5rwR6jfuC0Jsoy+woxFrYGAYZko
71NW8bXO48dWjPem1rM8CT57JuJ9BJBjYL3NsbeeSv7lloFK7AxnFdXbLPxohunDDf1z71aCIYn/
EWsWw8DgsSRisSizH/xHT6rpm21gjdsJCu5GU9Umd8Oj1oB+EdExjcho9tR6tPsD0gZ3y9JlonR3
3yLnp5ych8T2uvtxABTA1lZWLBRn/l7ekDUqo46etJ02TRUGd2Y5P+2eQ405E55hCwDZkig0aPye
WS+9bGo3PttVekzOEbMcvj31OJCDKTLOP3/I1pMY3/Kmw/tRaPSGyMjwI7XrSILKb9GCBEwxmY1S
xM2umCQYp53NDrK00UCwPuBsVkHQMl+y8mOGyP1QVi+TPsljN1WSypABVdTluxyUQxJYeAuI/StB
aVpibbnpcBIDV+UAZ9EqgkxU6bCAkuAFz2NzohlYOy1eHjUlELYRs5DOMe3GgnFXnQN+0BPv0BjQ
lwKbSOJ5YJ54RHXE3KNwV3XPVsQr1rfxc1iW9KToVq6tqhDTDs2wjqvPNo68axlBSeCT8M7DVa23
y2qIuBfaMyVFj++Rjd52xWflFUQvDLfZLPauxAh0zPHKg5khZNFIW0WTUpm8FGsC/1AK56rZh4Xc
O2HpLJXr1EwV8IXXWQnErO3ob9C1rJSBsDyg7t+F4yznKhN8HAVUoKCO1yZhSkgzPRQGEFj5zeA1
GB07H7+m6Ajx2+xtKgkRyy864hbrrlyVXjzuKvRJjDj8R4WLAjob5C/AMAvpNuWyurqNNhE579ZH
8rK2KeMk36vXzmS9pB7KemBFgpaN86Ax2WXUqPHTFKqPidQCZRSQtOknRmqdyMmi+C911AxVsdZp
lA4adsOdE6AbcjsPkZLQXwYbLbBu6/u0QYrPvqB+Lss59By+2r5GQXAEpg9gsZi+2KNEsKAK/zHI
u2czirXb0mqaUz6XNWYvHizPdm9teyofC+zrZIUP7un3oReoi8Rg7rulXMNW/zRgVFzccR4WNFOJ
h55tJraOu1KfysvUIZbGXAuBcqzWcVNKGJGVRmCfoZ0jJ/x2wbYcuKakZ/71LvTFncQdsG1VRrKo
b0Fc/v0kESIkRju9vYUgQUNmry2blDXTrmEIjcZp7HrOiLjA7CqU2d0p09k4mdacfh/ZyN2PQzqe
ZlBwWRYucHNjkyUyR4PGVutIBESITfXvH8p8DHl+Gh25FZJUIlHZtDEhs12k8SFpo+PvQ6fxOHNB
/1xqOWmbP0+Zv/r7vL8eAmDoIR78y/f9fr2ef+xfz/zzE/96/Pt/Rous026Znfz1I37/78+vk6Uc
DBScYad7d2k2AeD1guQSB7nPYCJvry2d86oxDFxYtWkvS2kmj9ShhK71Qj1l3gBgq3PDlz622nmO
Mrz2PlyQHG71OxiltzI1zY+81y4ym/nDQXtEZ5L8MK3dZHHA1tttGJJQHcSLMoV1UsMNHRg2WE7B
/7jz8Mpmh6TrBT7AwvgJUXMrUQVfsW/cxaaWf/Z1/hz2qf4em9UPyAyKqZRbczxl6kUBzWLxlYTP
82GyjPhTH6lmJywHKnsoGSSTJCHdK708eEsnGy5e71XrItCKM3AxXGIIRu9y27U2rhcGN/lQqa3t
Z+JUaWO1Y+TooJJpyXdP4WIzoEsOTe24+2y04mOVpsHOVnlyQkod79J8ym6Iaod8RqbOLUeH2iRG
3N15DWp3mbr6OWjMdD0mPRgchwuObgbyXnWEAkduPT50+DSXVKfaowpdxv5x2T2DeWCy1gYEricg
HLVw6t/CdPokkSL+4I79kPmDRbUBV43D/Vt38p0PTQIxrEGnQqr3LEb7SHLJ0gV9+u/L72rP0NrS
mE0d4X6pA8YNIxlhp/b4DQrthk7Tw/LEXttv8o8WGEBOWv0bRV/GpqmIXxnADUgF+/EZ8SW01KFJ
nuq0almfxNZD6k3kb+sWyn0FTTfQk+iahn68blGQnXMS/fArOqiTdSrMsUqbW/QBcqsSs7gB/BJC
m+2JjzIbsRMjKgzhtvY+TZAj+okyD+wOi33iG+ZxoEPfEfdsnbixjltQAIImz3I2QrXareF2iAkm
jzHt4DfriFnRRStGe2VJYV4JxkNYSmblA6c/rJQq6h6rOSlc0wbxFHGNWhhaV7+4Np0hzjDv1R1Y
M4k07d89FXHD5uqW5PV5ckPnq3HkwUjc/qepSNkLM8QV3TgtRIYofpE56z+ve5zue80UJMIJbxGb
LPghqGcbHTnTj6/5B53wla8uKqn1S+8j0bJXH7DSu2MAxpN1b7xyFjULyTrvxQuxF5IEaTxF4Mpn
/3H+aLHHRUauxL2jUZPacTlcwbyJldHlxcUmAXXdOFF4Ngim3VQVKBMbE9PGsRPzhiPG3FrWNJ1k
C089SJzhyGqi3UeYsQ+kAFUHURf6nhqzPDrwune68CvGqZjg0f61Nyx3ki1JBPR9YV1vrFaYd6oJ
DS7rATtSLQrXvZzkNZ5JK6FP6a9Z2FXAuHoPdYleuw6r6knv8ZW1pWM/68zwcZLl5StULwzDU85e
vG7eAYr0H7XM7oOsS77kjDbMJuao2HQGrCP0PKBeCa+DttXGV2w8jAyKd2sidmVhsmHjqogeCKXM
imBtYlGZOIhhlN8mVDgnDNRnKrTHUHXifTDEV6Lq8o2D+hCa7G76+wjHlasGuVEqTq55L8wNdMgI
UWnv7xR+wgUxXPEZhSn4Uhfky8Qipdpa0AUu5qS8Czc5iiWGNevfh71emQevbj6IY7AWaBKIeQw0
FEg6k5HAZIGTASndJ1hkLiJI2xu/5o0Ahk8myefQQoeUJPxx6EEaKTPtFEhrgny3d3rdvCPHIt96
PUgy0v1I5hb51ggISM/S4cWx25QNhGvstIoO1UlvVG06d036oWtBdGm1ztsnwkAjVFUwcEZ/OY2T
2NoJ+wIFGWCNHZTwoD7sz2nwTTeKQ4iMgF8LeOQCEVQ2mSU9nRYXyfYkiuQYlmACARx9B462TwEM
scTHlIfYC51jWFzGCF+Bz+hk01B8uSycY351z+eGrA01dWBOiHFtp9+OD1csroNTN9S3gZvlmORT
7fz7QdTgK2Jlql3rMXrmfvVUEXWw1nNs2UQ0cgCE9gr2arzD7E4NZhjl1YAIwvbmPQYIsBdaB9Kp
rwcS7WLANq59jL3CuITzBw+pr7R163YEMLpPg/pTk8WO7Zd/Q2gVFx8XqF/v3omqq06OL7KLAy6k
KL3gNlKmfqsT3Bj2OCDLNkXBSLO9iA1oFwjTkhXDg2Vo+2S+SFVdUMWxLt2jcuEc4qy7GIQoXJxA
uavK4Q34fVgMqryrKEdRf2aYrYhD+n1uVBAik48drrS56vLrZut1isu80JtL5fVYBMyx3Ax9iXu5
YHsimrK5oMMZlmbVstcFGLGkVr50nnKX/u9LUlOLItoYvkZTM29tQciLwgrFRoiToNXVtkL1gv+M
pTl0UOz5XZdecMbBVCphXRpZll00Gm1mjN6NgbF4l450vz0gLVKQ81Tb1G5QLicb7ASkuSkq/E3b
TvZSh1Vz+f3gNryLSTtEmxqzQg+4qUU5cjEsE5afxgTj92FmWc1RDNaj8JNyPc2vmNO5d0MY6SeP
amOjE4gB2iQjAEjgfVcuWZYG3F6ekVwiy0oueQ1KsC2Ht4raFe/C309f00VqrmFW1sxUbEN27mew
98GNQsLO/m3c5PPVwNBS7zIK4yHQPKTvO07hgBiX4bkr6pumIKUUAEJG4nlelFsZMs2Ct3ehCegv
BvzIvSnUtcjIQ+5oUZFG9uNhCCiqbaKMOZnjrjizD40WlVO6twUAy6x33x2clS8RfNZiSMAzoWMo
IsSki/BSZFXJfxVcHnQxodW6J2DV3J1cdQOmMN+43LH26NLR9FLWvDRM0LC8Ei8elezDGBUyzMTe
edI8zVhmSkQPXUpmTRYAEiQzGhv8bdulAfvbuHhqFBs1I/XB1Uss+rbAfFMJ754XBuqWk0/nOQK8
70NW8s2GeoVxSVq/KzPut63k/Zins4c2ZEtW4SGmb5BL94y4jTistOgxOJDugDpboFnvT4Gn3XNL
rZf52Ks9+vnwgDzmVXjlFwiw6U4Aa15xk4tNW3vGqHs20RQsoW/TI/XnqhvSe1mbpBdatrGiQ6CW
NJMDeTDcDNpxRd77gN4m2DdoyRa0kM0tOZrbgdd4PjxoZowoWiUoQFfs8M2NnyAwiZP3XLGwGzvt
B0yBvrUIlCQUhll3OhLZCVz9dmygOrQ+JIMRL8OynAT4pDi3b6De2je//wdGjW4upcOGTALv3vPr
deHA/OdQfS8lUXIl16ubyJCz1zHZyS41nlohAjxzcjwmQ5HcxDESAqyG6C8UzLm09NtVVDEW9Y0G
yLH31VS2YHZgr9PQeJSy2dktYkFq2u8UEiYwhJZ2PBpwmCoY2Vl6b+mfvjCcaxqUzjUO058hM06V
0QGSHfjdfj8djVMCqhVwZQ9x8KrNzy8tUgHm39WXvHa+AnZBsGTOZfoSJkh2BpLekmSSh4GC07NP
MukUqTdteBseOoEDjhFrfA3jluROu9Ke48Gi2UDY1A95tWM//IYj8itFW70xqw7dEZ8+dpDlllNv
lbdcpNDfxn7A1ttqYOS57fX3A2v6fV0AbtViIiJ1SKx3GsPNlQpBo6Gg1LDVlMhkYtO8MpHblqXs
l7Udv0XtCAOrLts7N0PeKbspWI+TeYr64C6scGU1ubUl0Hnn2khXi3oEoe2i54UaVpHbiMHLurU4
EC9dXq70STMZnWASwVCWhi4OBywGAOy2NYgbsgfyfR2DLRmDaMDbLpJzwgQP4puUr5oe+5CcCF/J
xKeE/YQgkUpV1URlj13FXIamxRJuTBCAHm7JzIUTW/bJjmOw2mbBwKKmZo5UFFRPXgAxyx2s8WQy
a2zxyHV0O30VeGumYxCmY6c9co3S1kZrdygnoo8uM48cq/lrmoD2L4P8x0oC7RA0Ee7YGboSxg5L
CYaF9Ba8/IF10yHdDVLN2eEaBGeERDklIAeL9Bdk0Pd2tJ5Q1wAIjtJz3znWTVlxOiEhQW9T3g5w
fcC3zsGfULDghRM1EZJ+UDD0xyEgg5usSs1tKfEGjogpGG4mKOUEmnLxQX05EajrwAYmE8nxnGPS
JCF21vAcy484caOt4SGfwEpJqTAya+3b/M3qsycoZZRQRKoWJrHT+M4R+vk4C6XnrVVRM5AzqfXD
ETmilQ42VzhmptIpNA7tUZ0Hhq9Wc/InI7urbN+7i7T+jQyMbhsH8YX3auWFMvi0SiY/Wmt5tAzQ
s9PM2fdm6VEj7g0O8EVVUgwP2RTvMA5vkppMAbsuntNAJ7wqjZoNzaTGfDhAjV0WbyLCVuYVOm8Z
GyOuep8o2YmWn6dsRgj3GRP0QlUkCmlmzzq+ZXVHynwLIYv9gt0jDILutq2HcWNFJJ5PyWuvoZ+D
7JJgW0HQl8D6ABkLjYj91NQDsnEZp+Nbu1iZrMDUkotZEvzd4nMZ3PJUVNiQA22julDuhMGGbwAM
VbUOriihNVst7lkbED20nJwoOIQCNB/iDbLHEpDZ5RYz10EVFbL9RpTrrjgpExRKqLgsajrCKUbA
aPH9x3HTGV6/BqIQLpWfoz9FcZP7kGkIbYVO0rlckocbM62CDYqrVdv80F54BwJg5eDHt7qYjDtA
POM+DcMrXlJvR/4j2pf+VBp07mlFhrXoVnZYpctaPQ0qY6jYRXcKOatmw3pmbnZTZ96L78Qm7TB7
FMkSRIjROA7+gHVhQCnizm6BYmCd1FvFzhm4ai3cWAzHOJERd31ic3vgYL4RwObr2H1ognpMkYfL
sAapMp0KtA/k8XrZExnRiBMYoVUaBe7Rqxpzy1wrZxM53PJOczdOoGqP8wfZDnunVA1e6BHIXFyu
qXbHeTGUH5NUvgomoBw4SO/KAGiGBvCBFvMM99/bSyt8Ju4kPtRxu3c7RC9xmIX7DrHDypoB10BF
6osby1UR29q21+ST2WhsDbnDp3kZrEbgrJwx4WbO+jqnqt5kuEwZBCFeQvLY2v5N6WoXzSIAPHc+
QcVMDyLAEIJ/lFSS0d0Ubj+c6kjfcbCimTBca0tmLceDoeMSyREGSnPLJdfc5GPprtxW3ZLJCTPW
M7mxY2HrPOuQmr4PyZRc5yz2781pFtFlFbu78lUJuzpMBhMIaYls4yao0+IBonik4u7oh6bGJNHb
DXK8LzCSndPMRT/K9CbJ5G5Kk6udqx/HlDwtwmqZM8tY21SAC5Pt3QJ5i7EqgttWn8RdWmQ/Ze8+
U48mr0yPXx1PonbPNYfT2572EKhAnmC+WUydmx/KiCNpEsRk0eoYSBJJ9FaYsbfEXqorHBsIRjnJ
QSZdwUI3cPlOXKy4sTjAqaGF+WpPBMF7XgvsALJm1oPQsKcI4FASN3i64ttMx2Q8sutbsXgpDq5J
skzOOdPAmNfmOMrWiDZV74PwloJk4wLgpTlO9ZmNN9pm6ZevXVU7K6ON/L3h69Gr9UyHj1SuSyZY
fHj36vlhNPZfsCzsc8T18883/34+Rxq/ckXp770oj17TN7Po/Kdcdq9V6Z8i0Q63vx9kYZP53CYD
OHmC1zMB0O6vL+gsEPYlTlNECfHREAksdo7AR7fWL00w9aykeUTd95o2bXnbZ33/mLBxXQQ1zKvf
h/hGINr4fnSSmugfGWsycI4MfHPzk21dlCgzIV6NjKkXIe6x29omJxK9vw6QMfFWfuJF9/zBzjKi
9nkUuQ+NonDbl2zOeHATt3o3VYIwiJ0nVrFdOqU2izaYJ6J2uZskxb7EocbkFN9y6LXmt8XVnXXv
RnPH5kd4xHNw2jLI625ju0aOjROF3prdc6Ecj7VkH+19P2QdAc3oCflEgDqxtpEDlehxXTtdW5OO
3WL+qo4wZek39B+OYdZP0mJpmjAWO/1+FfDGM5TN8q4bCFPpc+IVImY3W7MxJGu/sHqIdCjRkys/
gZShuZ7EA2s6b2tp3v/gCQ596gMpnu/WWP9/f4Ka/4lA+n89wbSlePjrd+Bi9ud3+Oef8N8+4feX
DCDr/PVXtHZeHBvU+0xxvHajD7WLWj9s7iNdz66W8fj74PeDcMAR6AOznt+H6IfTm85Rf54Bqae5
VzmVp4wb6/j7DC3LwZIETF/0+Sf++S4PUb9W9zQnfMroGetAEOrn96ZGfuG75yaDrTz/tN9nxDF8
AlbO1u73GTVWzpNneV+/X/z9MBn+M8FNbGU6Ds2697pjC26PmS1zMqODXZbqvHcxBRamoODem4o5
0Rt8rTs/tNB+HjprYB4TusE9oKfg3u5WjkBKDk1KHZHBEhsgbdrrrBiYYXTGrkgklJcMGp0vOjZl
6kFo1szuYO6opdVD5bf3RshtM9I+9D54Ao3dopmoue5/pwSZb8CwF3txaXvv1QALQbuBvTZMWP7Z
8l3zmps8ml7bUOiLqAkdBPEGU24bvEjvUPP7cG207jwKTEeVXz32s/owQ7Exms21IfZ9IUPBTR9N
75G065VTgRVOCW5nUg5Q1jN4TdsUE0bAJK7TDGNBCDY9bfqEodXfeCFCi7aJz90E3AcHUCwDi7a4
fwcKdWVRYx1ZFyPjzvR9zF0mjVlY8kmiGdEidkMIzt7Dr5yBZe50htCZF3O3VP5+cuR+wHOOqDzf
lgWNUW7LB23C1Dh0UPdQyLR7zuRbws6+dbsb1r2Bpwe4dj9RpNKZNEuda4TXqmgp6snaF6UyblsG
3ocsE7e/j4T0qqM3UpsIFiZWW36HWpq8kZW9RoaoHTRvpWPpQXFoy1a9EujCOKnhfdY+orkyrFE3
sK3hEJpAl2GpkqemxrWsZsNxYSKJqXlndXj7mmh5g0SNzyAR5DF4/XtUSP1izO6/MAmuU3rpcHHp
1TeFNEqWDFps/KNPkFMIzgJRIF2MnY3aKxlGBEuANC/j4YficCeH/tHxIQ0lNmsHJoj4L/pFWTGv
yBmKmwgX4AaM9SofTWtHT+NjgZtQJWvIRlovNBe+HwzLZMze0yQ9t6mqljjzcUDh69Xx3TU1/FnI
05Cha6KIg2kOvEP/HajutnQN6izX3zPM9Bckhj7p+IQRhUIyj0OTv9zhpTdX2MM/OW3GBeAH7Msk
+RbmaO/baqwobE9R5/9QoATr+jVLvQVrk+5jmnfTmQB11igSNS2e7kW0NRjB0MFV5SqPW+/o+BNg
aFgTrdsWa8DExgaV3Y3GfmyhouFVV0N16ZPwjiEve9qiEVDq2LVI6DKRpXMe+XMmgNtvUBvUC5xb
alElzMQ1GYHxV68CjyfgofEgY22rDIbUYUiExrzIqIS2bmkY0UkzYAgLWAIRZjKrJk1iCrsNpcxD
FJXrMkJZmqTRpvBcti3YTRFnsWQinU/PdQwCNGTAH0AZVNUdK+Nt44M/IYzps5yTSH38AVMNbdMQ
aCcifeEcpDckp3YkcitJnQusAB31VkwvqKoIY1+v9wsAKBPhf8NDgf8dNqG+zbJoa3ojwEwYkfyR
+lVYST/HryyFgSCsVDqNB2P5+9K/VROEn4JwajYUyN1zAwBBzQHTROJiUz9YSGkOBGeRfZXUHjGO
xtrzk2vRFFwfA3T2Hv5xUfNHxW0CVEirNHTa/jt2tzfy0bHW9h7WmBjMQiUKEppEsrZEm6yQo32M
A8sdAbh8C6N2MyRsL5pElLuqp0UbWnlqTQ6jwWzOulFlS1B2CndohyaGmVlXwYSEZUAy4j4hPvjS
j8kBsr6z6m18fUyiyGbjXF0nHAuTg4nYMA+NxACdhtTNehHCn+5u4gbzIu6713TmNBQJHp6e7myw
/XOtEcVqxTcC1yurd3peUXDw51h86hTmfNPJ+yboYKxAe2DPYX7bQBUX0WBK7h3mAn8pHv7Iw7pO
wEitwANqhCwBO2eSl9Y2lQ3Xxy77kDFU6E6fTqAxGX38B1Hn0dy2sgbRX4QqYIBB2JJgJsWgrA3K
tizkNMj49e/Ad/E2Kl9fWYEEBjP9dZ+OFkdPS5q/WWmJwrZth5SV6D8IbJjFIptPKUkC54I4Aln8
uW/4dTmG+llj39jAiV0y9+99dVTuiCqAucGIn+I5qv1ROdqWCl7IxGiYFh3dKxB81USKQxu/IPXJ
vtTXLLHayjWLJYhPHJ48P3OPHqEc+gwlOrY5nJPpnIKM0tqYuhMzeIsclpY6Sz1Y37fMtb5tGfzo
tNnwpMtnZrHjFk87h+zoIeeSJIswLgp2VylAAbujHJ9czyFSQgmwh8zrPaHZpCdioakPslPvdW1D
+fBX7VDPwJPF3bNEsP5m17AjqVVEbKszrX5vMvVjQggqbB6pUEU2JNOblTK9jlY57Qw8mQBAq/kQ
OISf/TP6ezPIgPCej8MnkAGW+GzemY7+m03mxywPRDgPBuyMmknbXoT9VzCTi3aJshSKyBEyTPVd
UMUT5NXvIPsz5TUCWy+BtJrjXhHZol2j+TYzBTj4lhtxgr+ISBl4OyBvhgU9Qfgj+AAk83x4IPv3
+PFJAgPTCNF+DVBCYnLFwYMG/YDwX91Y24jhpVFOG56wtgYhQ/+//9bT+avSkHX+fbKYDRRV1z3/
96VGIcqNEoo+w+VL/ft2U42PI0xTxpb81WgOFAC2859h+VH+/ZU3WDS92G24++87GCC8mQAaVH3x
KU6FzxmXqE5SeflpATRBM5/Qlv59dTM2prvoVzw23MuUcBHJMI+2IV6SyV1oOon9XTj9dxV4z+Aa
KMMhczX5XTV9U3UPpkkSHww1bs/QdI4eU2rS3ZDNSt3ydk7sQb7IBeO7MASK5RQPCiHfYYt+hrYq
1qNOZdOsr9Mh/SL9djYM3vEq10iHoYHPeenjiIasPLTJKQFXFiCnXltoarLIPpnhf8Th+OCM4Qf2
gQlIsqaPu2VW4UHZGwUPTL918G+QYCjhyFUna/a0V0vD2idt++6aW70tv0180kUl4Qfo+UdV4jxJ
2gconRcvdV8pmNN9Mww/R0hTvcqOEVmpcPaMbZWoR+VNjxZ0zVqqgXTtezmSpOfHUWZ/6GcpV42x
+KU0rKh6ah9CMz54w9CC6QvYMA/UcsQWsaekW08FdVHLH5w2TbaezozQ1hg81E1PrTdPRyP9DLHT
oujxupnAhbygbSG8S7ynDvPCJsbmNW/LuMRQXrkPxPgv0Yh3F4sASY9g04wLKq6r/1idOrvQF7SQ
074s1NccgEmxChd1eAheOj555yE+2xmOSWG/ASpoaxKozZzcmtmxnh0mEH7TCc73cUazVFwTGOlf
K+n+1iTbRP6VQ26DKHgiFfUj6W9N83BjeOpXXAzBDt9hgHRnnFPT7PaBzqlChs/Ei7WDKoyvJJPc
dRTqkt8kIAeSadpa9oRgB/rbMWPKGpE3Kbj/rEaNjNzIJlfXSY4Hbr6Wi5Gr1Fwm8xq3oIwY1jqR
9YmHsOfqoJMlFfgY0dY8L3F2mlmfiZTHOCCMqyJ5s1nU0Qjc3NbJEQl4LCPk9KDoq5UO9mIzLUxV
7EMwjPKCrBEU15O0CZnVTBjWjWU8zXZFPzMg462pL4BSqnJdZt0UkcRXLmZnxVfQfdrnkQU3MWtQ
nC9a7/Dlepyc0wg4sKEgrgg66WG04YTnuZz54KGQx5UqSC4F74lqAGFr8t0WxR1FSGfWAyypjeRJ
XmRbPSh2OIi8w1GUxHfEyhOdiK+F2DUVnskqX6emke3mMbuQp8toHG1+EU+ob9owbDtTFjTazLAO
0uYW9FP1YAcDKjK+ufytZifq1gOKP7PvPSPtbntTc66OLPJnTB7wNMx2ly2Fdp1l/UBGre8OghDo
SzpU6GuY+S6R0+21ofzr2lZLwokIEE/pFEiFr0PT0pViR10/iyKZT+FMpIGDBk3W2toJcReaCZcf
8PkVsP90W7hkE0AM0TC/jnSsz2FaMZfPG0oh9OhgqXvajtp2nAqJ8Om9DZXzJ6mSP0kpypN0iX40
A2xisivpISQ3crOM3lt7dtlv+4QmXoh37jYXbn3hiXoom/SjnGneruAx5hIpMp76uzaO+JVl9sLY
I6UvClgOA2keIrbj7UYw8yB3amuXNhcjzV4TNal9PNd+3oAKcr17axbBPXHH4qTM4JfGEW4XVsAF
NMEQg5WQZxUux1WTYGnKbMMkHjk+A8CKt20g16xB5qJZT36aGrZf9TqP9wz0VRTWDGJC91oSCNiV
mJ84EgTlE2k4iEPEtQcTip4MxA3A5C/ZZjGjj6Ij+Jx/pWjSjYcJpyUDjhifxFtHLY3OEFyfUhaI
smedUZau0TKTNS9xRliRpNjKniicC9h4gs5OqAOAfbmv0ukEB56goxZb/iDfmJ8iDCTpZ9VZeID/
fSBrtDW65u4gG61VNpa+VEr3Yebma76Xn2AeOwweJ9q2NsI9BEfI6iBwi4RuUi4QTqGymNYpyjR+
ZFiCNfwkwNliPY5aui7jlGMY+MSlwY7e7MrHoE28PH/S4wwEMO56To6AywiTE/pcmXb5Sg1asup5
ZqyE03GctV0up0SHpgN+RUwgh1sj3dQe+Acn4lPxOv2wDeYEIvHRDT3ab+TdZxm764KW8cUJzL40
SU92PV5yofKDrcordmNQfgYWZwJ8xASFd+xUXULoJjfdAIvdTja9VeVAL2BXTxW3h6VwznqXOQbb
W9Mnvzb7+SRob15bgcEaItNdJ1JC60CWeTpETzqBltwezp1S7zH5uw2Zj/c2Ni9zOEDQMxghZiDI
8oY5iAzGKynY15oViBCp5n2MxJVWkFIwgTQABXOqk0Udee/6qJ+GWqdeKAgEWX38YSNd9RsObFy3
cSl2qW3PxKFQskP9nbYxpkOBFZ0hPn8tg4v7yKblmrXEroy0enLJZT5sObqbvjBxP2XTtem95qW2
qfKiQA7vynuZMQNgjqwYbA6On4bJgHUTArhUmvKjmYKfiZLldeJ5PQ//8jvouX8KS17T2XM31oup
qRKDTL6U0MDPLux2m079+BEQIc5jNb9xmLXP84ZTvckLYjqvTVpkO8tjTx4P8S02C20dmx1rf8lx
nLNgczIwj5Tj86RBGiMkpm3cdKJEi2Vlhni3VSpkc50SUsftyEk8swefcdJbCpPjWhCopSMsfzOG
Fk+RY/8OGXdSD8mJuUJx6OMl4zGXH7HhIfmNFFVE3Lyjq+tYzB0stT3GH7yFRNLdjZeGW8Pr801Y
OzrnSyfdeCR2dkMz/EGiuAWpMT7YKRu4zoNkX7fN3zzB+y9riNsRdYq1ANjDqhEch/A16TOolCZM
W+rXuIgLY+Kw5kS73Ayuvan/0PcIjQvSzM5202+bgP86qqb3JuQOOkKNTDll1lDtnO4duJxJ4t2x
j2J0QfAVjKjSQtMgoCQvRjHG7MsMiOIJIpAV7Ny4045mSjFik1jNrjUo59QGFv4A79Nan6L6THXg
Paco5q1IJVNF2DnAMjjBtO3PAGHUlNLYFCPZnA75/BJY3qu1tZAc32c2loemc8it5MlV1NVegbr2
2ZGuRxNNXKum6A0bIhJkAIO4c9j3Y9fKR12DrmdZtCbKbeoweW7w3akhuCCuoceYWr3Tuok5MIet
K+tYAJ/FpfE3pzbDya86WghdTzy0yI0RDAgC6YtBzx86Y6donPXjkFHqI+PXqFc6MlYENZMyHPre
ftvjfPda5CL5NBX1nc6T+eCmMEQDpR61u6QbNe2Ua3N1aSVDKmjTr7KD/yWiEh46dQGsipaDVV67
8Yb+bWkIOJZwKJHCK79eEDKkRsyVLIfdPEN0dNzGZSNZnufacXxHe480aNhBGe9KTiEpWzJJRRHd
rD0To673Ta2vtpOJuWyG0Sgdpd2Mjts5mzEI0tUZF31NTosDfuiV5yS4t2OX7408oBemyUHijz85
bR2dciBpW+PPNAj7YoJK9OP0ZAaJ9eFBjEImA42ieuuWRPXrNJWPeXRBIrGx88bKomEpEguRuF0P
dftSCw+UYivtl74wnt18/O+0ksu58sN0aqCEhsl7pLIn124i7Kw3jXdh1YxTdElHg18vo6++yeOj
WZefmM/ljRT6kxIpL9Q8t59sYtdp3t8biIe3zERuYsBkb0JDK9dNFwka5iDKJ8Pw5Fbxm4UP+mo2
1vwmcnfV6FGOr8gTz3oFoq9z5VfpFj+4N+JjXjC/Qiw4qVB/CnXP/ljb03SO7fbgKo/alcmTJ851
PoGh/K5DXlIdKkZkuEzBl31pZ7Y3M6x+LLu6qHxie1q59aFnzORZGGEqq2BDGg0fjVFfyhkLdBsw
bjVcSatsU1abpGSAUwEUaUNyD25dLAWqFW/rJHeFXYSPbEb5JEsXbwkLXUdsCRgGxwe4bwZI0EKK
W9vqaECtKvd6CdZ6tN2IneKIs30AOiar8GjGWg8SW9ubqqaiMvKSHfZYjoki+Y7nqt0kmnvzlsNJ
r9vRJk1HMFJJ3p/ipRKih4v7FY46xObgYfRqOrV6y6PQuPQdcrWQzjFzs+QJX1q31WscGbmajVVT
T4wtGq07JQL12HDYTn12vHw73lrOzU0fH5uheLecAd+16fr93NW+6U1b3Gf9U5wDyDNqo1r/2xjT
EgTNW+cZOIVYah0TDznLhwusmu+ah+rJCo0WLjNP9rSNtB3p3edZmnSFcIE/8goPLTArMyspbKEg
hJaBgUovUi+rDDrFrn00Zp6dAahXZ0IN1dnxYPu0GnukonDz038fwpFTgmY3DlwA5NJNXWfEOsqM
usHlk7BgNtt5yt6DCqsk3W/0p7piPjk0CZ1o32VHE0OUidgMLMxM68R519nZmB2OfY0uaGE193WK
CAFVWa5Pq2XNV7GV3wOJPdM/nq7z0GQpGXtlrCtOWscBuSBbuTUHGDRQdtEYq0+WllUgF7mq6FDv
Nkoho3ETyCMMazpIQIWvhq7rjzhsAQUtX8aE1uVPanRAo481s11nN0/EB0PukVH1YJ2WWXMuLZgX
ePUerYr3+POXnnZtU9D+PNBGCKD4Ise++JxmEm01ONEmP9VR9JkU5gsPWo8dioHZAa/iuuGJBsct
PzTWHzcW026qipckN77IXO6a2ANwGut/qM6z1mXCG6FOIuKxbJTx1xhoT8WU3mFEQKA36xxJmXdY
B288AnIPO2tDQ/wPV2vLrlsW6xCaW/7G8WXf1fyETvkntPlFjNb7NdXdPeX9XxrDplWt0aVWeuhw
xF2sOMD2E6TnwbR+plIL1qBZnxLPLPYlwYg0VvdCdgfNIIjIjnwNF+xP4gzM4SP62Rpg0HBKCduQ
cVnAfphPoLD00QOdwN4OXol8ld8FP7RUD4wBL5X58q9Px42WqtdY3ofE/U2g+F6UAv0iR3/0ipZ0
X13zzMB2PvU7dj1/PAsefeUxipntTPn5khJ1ZgTq2ngOumFjg7WD/adfran4XcmYrHSObCQG5mk0
ZzakAEqlnkYzbneJKuPNwjrCfH1tSpy7PXa7VOKjVoQRbR2LUJ/QYG6K5p71gCZk63D+cZ8S+94t
7X1pg2ZlSmYoNTTTwTVIwbRfZC1YiUT5F2qqvVqFpPF5f5fpkVj8H2BZh3DcV8QoN7DqthYerhXq
Semb6k1067J30u2Ab3tBiz8WZ9Eaxz+UDtcDQU5FQG7QgKVTMVhbwxuG053hibeJzd7G8q59Otf7
tItfC+YKuNOuURq/NHUX+2zrL2qq7nrHQK80MTGa/GCFA4gWKe05tICI1NYMTj+3wGPyUhRZZG4w
RH9QMgIoYDcn4O7Idf1xZ7GrQ+1ObnrrOM2htoJX1/HkpgGdTqDYvmFbio9RrdEQF6Z+XiDMV+Vr
unQ+JVp7QRc3gK//Sub5BRDXviydP6HFVivt0p2UteXbOcQofanas6KDGYja12HHrNke7tNs+JXR
cO+zDrMBc58AMuF7gbIoTfzsXKOQYDAJWxaLsxY/Z5LtRt9tamEdYBChz/NmsKmfmXgxrQLxfIhB
9zDA0UtKL8mJn1KUaQIl/fPEFogdBgshvRTlmkbNt4C0XKoB2JlwwqkOvX+W4yN22mebILQrslcF
1DMb5MOVYLl5yiVcKAmrccQRVLL7GpV1zSpuDGHhVu/6xREq3rTMO8Q61m+WDRpy3Y9BpqCRcngM
ptA7H7PPMxbto2vY7/Vg4bKPyB90p07nOeg1wTZqtTdtQqixs6WEhP7NCQVZ5bfEjj81S3e3idO8
MrRc47N/ywpK4JIWONHkpQbTAUoZrEr9XqoftBEDu8fhlGkK/kjzj5Z0Nbt5sHbgq99ARaRMZ8dw
1UQqPfUBra4ZtSAEhrXuqUspXuTcXcIYA4ekxPyc9JVBlou2m4F5kMZpUzPwc3bdgGmnJZaimsLP
jKJYQvBspyqdYFPDzE/7K7DxN2NwXF5jtlwDw08MdYMWbEhRcwB3kqdejzeBR4SP+oSCDMWWErTX
ee5i2qAd+gg5uzojB2XEclqWjM88IYkkcXiTLm5fpHvuzOEEOZXYhvbU9+yuAdiApWfIrdlPqk6e
m4n5tuuwpIXGzXaxH+kGO/vSWEXLyDaqqSs3A0pL89rcMhWA9mNl+3jS8kvWmDtPOO887w8D0qzH
lHml17zDxiuh1s8yTKHhl+maQqx9slBMoefuS3qeenyuloWLUNOcP6078QaM9zJm9lSFxd5N6h8v
iL6FXuxkoNHVGjIDApJYzd5LrRtXT0k4IM2LlP1t0LS3TuFYx6HhQ4eaPyYFL12xr+dWyb55wuOQ
R8gSZ4E12SzaAxwHudeVRt4O36XjXkKMYVyiF1LPjGEmEjo0lV4Crzp0sXbJyuQV2vrvwGpOOIjf
Os8FT3jhkrHBahHa95gEgF4mDkpRHaNZ0Dwy645GPB66VqyERVzJNhbYEqm9uCQu4Y6E9DWy/AMZ
VpwhxtI2Ghe8a3b6oFSuo5/UwlQWa+zLVEPCqGfftxwBaiSNOLhwVPryQKJSutFe9Sl+xBOWjd51
L7OY1pFIv4Bl/M419dFCbKhs8wMcBckq86x6dSG/iEbaAdnXsL/JSliwHVEssQitRlJUXqu/9niY
isq7EF17amiBM+i/DJNkH6j+rMbyYC1DFWD/BaWTdmrcPNF85e0XKbd9G6lXWYePWNh/aYp7m7zI
8tOSpZnF/uE4GHAHE00/cKd3yaQLi9poQXmy+DlGI/zWpuInNbQ3WTsYGMSrMWnJrg8qcx1shoLg
d/lcS87arnXB+/7lZu0pBSsbyu7YQhRAsb8a3WeAAWeOeEPDSEP4KY7CipkoCYvjRZc+mRPVJzSa
MsJmmm+X9bW2x1s+/ylDaib72niDB1WsYcsw1NPPbcGnLgpar+KXoU1vKYwY37T4oaZU5FuTnXhC
xWNv5a/h0olASZDna/hHx2GxQXKFTkPEQCrwM7BVy20cJsbZCYZTkk3bMOMpniffZlkepm5x7dbc
DGEifSRuX7JL1yPrPcRlDylm2zaIRDxXLrRhInoIshx6AFcZJAh5tYZIOZJ8pX8mfXNKDOzr0FOK
UlJWqscPe2lCwwYSlFyncxI+HICgiCiaHf1GF082RJx++viSL6UOKhXLhkj71JVwVoqY00rM/cHy
jH3HExhyClmEygP8NpS3aDIZ0bWPaZZvmIC/+6ij28niRdTG+8glNzb1oRWAhMLiwXpGr66MMMSF
zmfoDDsSOeYa0ZJWIUO729H4TNvmX8PrvoqhwEMSIV8nDNuGtLvUyvQtALgMm/WG2zqKSMGINnrq
uvzH60niK/pg2bKtsWWeaTNbx2Ns4eQWX5lj/mr41RBsqx0GSeqXZHDjcUJHUL93g243YxZfygKo
E+DmaXq7J1DP3isFocBDjkDCvHYdCpfskoz/FNy9vjxghaGEU8MnM8Oy2UHclWyPaMTA6Wmb5Fiy
jssbyBdi+d4ZWjxUEw7G0NhN1GT0fZNtvbnA64/h1fnr8hQyRGofYZfyi1Fpt30lUV1ctGU76gE4
S2ngxkkOz+M2IcEmQEyJQtBSA94Dy2G8RTL0NQrMPZYLgU1L8cjd0pVGozU+m2bAE4jgdp7b/ssE
ZLDslYxmZOhCJbdSXbNa7odOuj8mX23xL4LqrxnLJyVGEfxFG2kG47lPU31d2eHOnhOqS0bvI726
tHSviKd+t1r1VWIm5qLdZ7SRgX3QPqYZo4s9cv9L432M0ye8G9+hZyQbQT899VMf00TQU/NYwNmw
oliav/KAogw30/ezAjZgiRqnGPOpdV7pGzodTT/8HloLgVKWB3Ok+I9wUdr8zBpoGIeVSNKCN5D9
GFrqLqRJaB4kT51QOh3nxN10wl/5BKylJfkMRK18GXum7QKu5mpIJnZ8XGcg1069cL/arAKG4flB
5PwNIuNZeOEPaiKT0uIae/lPqaJXFYRPhOyIFiKk15jSdpM1h+uwmrlSk9WQ6/Kok/zWaTc5liwn
AAoJwMmpGO6WELNPZ5SxYXSS+tqkLR0TGaMwHCbWoG+quPLd3rMPZT1kG2upDg3q+CQz+LN4dK99
zwvQcfWhi6zKmDRa0181mF2r3qOkE+sop6EM8dBlJjR9BOWwJb5Dj7P30RnpcW70GSN+Indm9ZME
8oqspw4BhxCEse0Q6a8ZFU9t+uYK5xGhgvIkm2/dOJ2G2KKM0PtlQTLpwA6HkL0xAjpXWRMGEjHe
pzJ8nZRYRmTnPDpPS9082tF5YmHImvFGQSHovcEnKPfehb1f0SrWD4Kp+I8ykrdu4fZmKdqptURm
vB8e01szZmWg6nNeJYmhQQ9LfjFT/w10hAtT0085g/aqB/uHK+nA1HpBBjK+wGaYtsE+YJCvLHej
t8o4ZRWrSLA0kuGsQ/LXAFOXAfH9wp0A5YI1cOhGHh3SkKXIvY0iq0XZrViLNEDYjkf3EBYBSW3U
JTNOwN3afyML1dA1Nn35QLmrf0pJ5nmeLv1gaIRXdH53ybWdOxe2qjiwHG/VWjAt8uLb0GmdismP
IHtNPQXzdoTeEooXLaFiMJjCbFOJAt6Oy9wjjLrG7yOAOnnzPPQDUz8gyxy+jGfDK3zHOMx2P2Pi
6z6KhE1gMgCXmOOIzHJ9xEn5ltXn3qDcuE1hSelMJPF2pn4PtbyCGrIq6VoBHxdsIo+Iu0r6Z9np
XyYDwDUayL969KmgwY7tZzsd3fYX7URUDHrjDfditcsQABEQs+3At+NYCBe4hWPkYjzjCC1AOEZv
Ornn9ZyBm+3Fpa7lq6lYlV1OSOtE5Os8LT9CynJWA0oa01F5bg37wEmm4ihtPYYBTDmnWNp6suCP
J0CKeKlzr9a8MO6hXCTpWJ2Hed4ZFmotAZxfZide7NS8wgRNlzTR3RlRdm3QN2FeomrSyiqqelv2
+b7HdnIIm6LdSav4bVLTRMXRHwM/n+kR/Or0jnb6Cc9iQ7B/XxQxxDXNfA4nT18vTBM9BAUPpEkn
YQMac3BMKEzMdhWrXDQnFErjrzMSC+KB8i7sUqluUV8mkRIbnGyb2TSMyGWZZ/M06u3fEYvy7BTf
qq0ONpzPNqdkpa/kjdPVRaNlu+pab0Odk1/0M8B1wzcG1jAG7wcxaHstcIHLRg7W0I9AptfIYvto
vhWx/THHlK/2YdjsapcjnPV7thfzXJTgoK04abfPXmi+Fui70LbnL0dkBwHcnB1ITJG4ZJtrelmL
RcqON25TpDteUGxYuvoMNbPY5TalBf8+1wnDwzQm4sVtUvuMrXgZ3pn2R12tjELj+a0z8w5mTdJZ
VH9m8TEeHLj1g/WR9bX1VEXlUzN13ZcYLYb2Q2cebZN/C+gwOslQ/0qwxoO8Euo4jLVa66XlnV2c
IQcu0kfUtFvqSSH5dCK+u6X97bmwlgprW+evBR2HUUghcacg79LtuozLVyBIjqPZvs8uyGKmeHuY
w9D0oIUbNLXsYAawblJitnUqJU+1E8PEggkPPSB/bkXsbaOmosibAgGV3AoXxHqkYRkNXJvCMpKl
oqTKVA0LYIgFC6usHIedNgXGJsvpkZrxpYWSKq4iLH1KZUSjpl2gOA5Xpfk86zZe3sKp13XrOttO
tx+2lz1UEp2GrN3jq6DyIbF+Y39q/CjRkEIGlnFsZuigmnM3G8Rya7mEyivw84boP/kgbUxAYhnF
huTQo7cFM2JcBJCg6LkXMb3vXvpFkJQiSbhnbm+9iIaFR4Q65aht/5HOjyJSGNYosSzkM6CUux7z
CUwtgzXI1w075Utc6bS5Aqiyg5Et1fgbsTz3o1G/2uElb5AnerYGGZt0R7fjrYncaDRJufG6njOq
2VvrVml+E4TMwOdnZZfARBI2hix+ucEzvXcOc1tgz0vohS3+yNo+eAlnkRxi9iadfS/jaJ4W1zqP
Frp9eYqCR9DTMSWqcC9ydTUz+23scVrEo+GQwGNJasq91vI1GFT3Pqzx86APR9lzF6vB8sdGYwGf
l0qbeWSqD5WtdRU92YH2GocGdd8mVgfbEJhuP6noC7aqyL68bLBBKYRrp+IIpuv1MdYhG6LGdOt9
HnJszRnqE9OknAZ7bdOi2cwi54mbmocm7bAfMKXZKMs8uDpaap6b94SwLIF48idRPXB9pOZrC4Jx
ldJpCfcB5vokxNHI9Q8s6PYmZmI6rbuWBCT1JWSI7Pwjl3B3saehHBc1xaWsr6YJMXlmZTz2ml0f
c9gD3DkgeFmizOPUagWbo4rxRuIJ4C/TvNHhPD8PXkNuB3OrJr6AQ19A68wh3oTXbjCjH9sJf3Eq
Sj8YYFtrmD5k6k9BEv2ZquoLnEmBIYUUod5m2d42UCAKbGojbeZajz/bhi5EVFb7KyOS1yRQH1jx
M5ZLucJqyM2Fd+WD/uRwHcGJeNWhuRJB/KuzD7gjmUOXiKENZNNN5d7HrLofBFcCqZrTHDHQcIBj
UjX5LS4m5sgelYuCOpTlg80xzssoGf6ANlafStYPK8f9uJgrGAam1YaokYNKqEa/4cYF+cUe0DCb
46R1fKjD9vjvP///AWDstyKysfn/X+nLp/37XIbA+6YROsmDQmKAHSSFRvwJR2y6jwSHlrxIwYEM
4dIIVf9B9p2Pud42UKyZRR3Dup2PEJTmYzGod94bUPvLf8UzIBugKWw1RyAFibjT0mj7JjOmrUvd
iN8lMrh0/XSgWT7YI8WilMTWLQ4yBgFxwsw17r8jcRrakXvd9o4mLfLYce+ZbB5j24cEQw1uxnQp
5ew+8OVCgvnLDjHYtyJIt7Fl84KD0atgZe9ZkH9p5StpU9prcHizWUuCd8YwGN7q0ttFaMe+SjDG
cSKRjvQOI/siFpD+qHsUnoMSSbYhJcGkH00L5+pFz3vnFdjpJsH78BVrFn8iYX4oaAl818mO8KzB
cIBpIFP7wjLoE85hiqq+QERzqieN5r3nBsHmPC1u4YB206+ERzIq8zDd3ELY2ykh56FJIlaemqKv
wKSGw8GGZ9sQDIh2byq+2MFClEU0dQ6eM9LUgEW4DrO/MP2gP6b1m3A0QEsN6nptEeBKAxS+0jA/
aGeYDqLoaQEiB6xCholZrbJNJ8aN08G6p9oBFkOo20+DhezaxYP4CjJceGESdjfJXfCUDg2WfQ2s
B3yMejcuh2bKlLM7amR/ySeekv/+mWZG305hYrGaKncl7anc4D0z/vufrV199FFJPsazYX/F8Dnt
SlRP2dzBDfiFfoQRMwOdChRq50RkHZqZ4lQaodZ9munbiPIxDz4+lEqv3VoRZZhCNM9ZdU49xgYk
4i1wsf01EWP0bg8WW9I0tVZFYJNNDBJy2U5wlbkbkuUZ/GTBa8YKVlwLnGOpRuDxwyNmHOMBEUD+
dRrz2nFLYDdBe3HO1NWAkInhyFgDZ0697X5FSOQRJXXAEvVNxq4B69QioxIuDJh6OknVn/796f8f
RNm9kveotrKSzgpb+lmX8hjpapNQ7l676McVr+nZVNpVJVnr6/gxCAw6NMOYkdoUE9ZDy/2bB6Hy
29lmfWEsM1vLMEcEtF3krBKxA+qVw4bPOZZA8BCz7TZJbJC7UPqGW2akCURYOziN1XVIyucp6r9T
wUJvdMjBc4TwMFr4IV0/CJhJhJxgWJzZWrc4VgbjbM95f2SOD7yqoCoo1409yysL1YIqrPvuhQcn
TFSwKXEYBthZ66Mr+ol31dbfJS2E2zrCxuZi5DyyFaPX2m08BiXVcDT/VT/BVCjWuRtcypxBVpfH
D93TweNMHJbKb55SfhqP3d6sPeN5aEbrOEmqeotQbXXcbwe9y+pDqL0z2NhJT9yi1FZsXQH3hRzI
MVtvyGx2G6vz/tQ5ys7MaIQLClymDu5lXqIcZNdWJSdJmXzppvetVbO77Yqj20UXVxPO0ZgIPOmT
/Eun97WJu50dkofr2SG7nUEBiZZv5zGWBwKZuMOKfjN40UtSOOPFHubpdS5RWxKK1e3hOYzHbKc6
BOEMOa3IpmKP+0vf5fH4FQdzcEJuqfde+j/2zmQ7biTLtr9SK8cPuQwwtIMcPNL7jk66s9MEiwox
0Pc9vr42QKUoKSqj3ge8QWDBGkAMuhMwu/eefSjJGjpjl/hes6inEo924ElekbvUzHyvBrjIGTCu
k2YZFcOydK1V4BuvmS9eMc/CCYAav6xyXXj5oUDZwgHijQ6lo7FvK5yEgXveDm64JZCJ5R1pjp2E
dXAjlDFatVZxHgsezEqDjouqG6wRIrO9SceIZGiCbEsGw8o3Mn6IMf/DwtgOUfQaeMTx/xPk/5Yg
r2p/R5D/v01Vl2/xrwj56ZIPhLxq2P90MJmQqjB007aAwXfvVf2vf6gqCHndwd2HkCs2dY7+j/9K
s7L2//UPRRX/NG2hSsfgbaURtbV+IOQVQ/+nZQud+IL57zv+G55/zmIqL1K4+x+0++/t/0qb5JzB
z6r+9Q99IsR/TNt++9c/uIul8dNZvKJ1NKm64KfI/3h7APPObPX/2OzBYRfq4OVyHys0Fw5L5inv
qUvhSCOdN2xbKKAWvrh32L+t/crVt6HupFvHLLYR8I97zNPlTddBFOiVvrp3Aqv86CtTCmw1qsHz
NA0XhLf9PWzf/BxWwr2ZZcHNxGvN7Wg9Jom3cWzyyezlwaQnWv5aD+HWg61xVaJWOeSRQ7gkjorX
2vdSsn+2eajGVF+4Ra8O+58+wf/ht6JJTAJ++bWomgSt71imKflw9Onz/PnX4qbYCdljMR4CYbHL
DbqVDbT4ihgqJp7iZe9Fz9aJcsY/SrBbt4Yu8okI126o71SB8fnevej8jKW8Z3wN4FtFtpK9D3bP
o0K69jXUIB/3CLVXkjqpMUrTs8lj56wa3h01zu1+7vL0kvhioReLtqpV8BJU50TT76AhUH6j9XV1
5yGSve+G5jmQnXpfOlnrsiAbJ5JGhgidEuiPs5QyxCF7UQpHPusWPlcK5mGbwmrls6IOX0YKJc74
oU/Ys2nlW+AX23fvfszqs1fM/HFkbbbUsBk4gnozdpUdhsCZ7fShS6nrweFNvqUFpee4B/1pw6pn
DxV/wZl4BUk/ukF+2D5mWV4RSPW/n41B0z72BHvxKSviqwHWOGi9a1zBtxctxWZzMyiEfq51Khxq
y7vOXblTvFhOlh9hnXnXwczqZRpSvzAP8i2DMixqmiqboUE4aN38qBaUIApyYmrbrNu5gBmXoGY9
d/J1W8KjKPYfLdAh1GLDyV4YMc5HQH1XtfYIUjR+Vfou2qQo6VZV3A5f4Gx6QkQf3fnUzQbWvisy
sHw9dmdBNarPeZNkO8q1qPppDPEqDPlm91V9LyGys2GHoYUjq/qK9R06t7QCL0hNekGBz5ClFsym
EVInG/V7Qwt5pYOQuK0F1qwT1XoJPqtcqorlH5HrXAeZ+RfVbsp93oKYqML2kIUZZTd4r22EUpXr
xq3VZwM38A5b7a9uBQqF/WY6XmsiKyur78nEFolz7d22c1dGA+HckwXSWxU9i2mPd67Qravjx/oW
RLdc6lFbvpU1BV42Vc5mD3KrL/qN1trGUxg6a0fiSGChTgG0AhiNaliKzFUFezXI/hCocz67WHe8
43zI3NE7QkjxP5pmHsZby1QO8+DcH3lwkAIc6xaJpRNjmA5WoO46rem2n11gXv2PwbnPjSEruFWG
yajrGBeA44SZKGYmZdkbl/mAhcDtMFnSku2n1LQ/UElOnDS2rHWjBybfKNMBL4HpjKuFFyK27aXv
SlQPtvRXoawWfdwNL+CCwHijsz/VvZVcbS/cBI6Dak+MYoPwr1x+Tkvc5o+/f2rZvz+0DFPD49d2
TOE4UuMl8etDKygNlG+l5x/KITQObIdQVVLxYe7zricS5ypPgGLDhR6b/XZujr31ngOzOM2top9C
S2H8SMbUvq9zc59N18SERA+qSxTHkJ3y1I5Fuy49vM7n0fmOPMiGjzvymnnX7GXRBuYmFgNmdFbd
KZj6mcoRD48GHiK0YTNFpUNKk855eLRHZTlYJqF23V4VwtYe/Q5H8iJS7FWrtxoIUKf9aHq54HtV
IB0tU9O6KwprXYfFWNzW/L2QSXbzvYgscTEAfG98L2aNODWVtPcvI1RwpxGXjx6HsKVFWpfUFBWz
iSbqHdLg/uZzikflsuOlVPeO+PdZY1lvEqr+YH3LlxSAyzqCVbOp/Dh5LspmLeJ2RF1fhfxfBv2h
IZxwZrvl3/z95+w4v76cbFVIDSsCTdUMinoN7bfP2Y8pmKgqSzlGvNSXndlQiNzeNhp1lc3U8IX/
XtSRe0uCSz46LoizvlMfpFHLR4WWVdu0fKE9VgRIP8cEAdsmaxsS3yGGDhDeFuXQZav5NT+/15u8
/943N3XyO32RIp5tYoSWmZ/le7+QyTUOieEphVUezOmp5cq0WeJAEa/mUTOtthnkHe2ucIf43jcz
FGFt3NRbpW2cZ9fFYqRL3kI4NLhFZe4urMb63i/hT4SR2XyNA9gj7FOvCgUba6t7C0gkr01KlZ+R
0eIszRyrQSUDHr+7c7SuJ5KmEcWbBv56d8Oipjji8zReRuJZx4wqBaMSBgXgoXtODPMl4Pv90mu9
WGF3H63nP+JpVlHxaE8GAK29zAqKONigfh50BHMgcJSEx4ekAq20lG0Y8VyoZJNcCyMACKMP9/7U
VahgD0RPYsWMkBn//RfGmlYrPy3ysF5XDWEIywK0LnT++/XB0FtAchsvNE9hjbvY6AtKEvNhOPl2
k0LqIRLKKg8p/NSnT4f5TK2MDabJZ48S3q/UZN7mIq5fpdJQCNgWFunawXnoSjB184y8Kb81eVde
tJby6ryl9so2VvH8e5Vp1z+MGG1oCI7PCUYClzwp0rVnRsEim5pGHvsXnml84L1759bmn/444DLn
jmutNrsnxKztKZb6N4Ms41Mc6N6+8rFaFtNgmMH71mzfWYSZFT1W6sEowCPADiJ7rEud2E5bZxHJ
5Qg3ec0MjjaBUYpwKKbSAAkZ1stQAy3wOmW4N8gyQyszxj0e3d0+F5RMGZS+l3xFQIdE9mEY8UUy
C2IPGZm7v/+sVPP3v26Lf0AzDdVUUcyZiGB+/bBCGdllW8fJReiqWFMeSHXidICPhAPgj7O5T+r9
SrLA386Dc9fnDI2Cd1Tm02WlRYZNrzBm/ryfGndLW4z1A/QErLLLQO4aEXnPKvKUth6T89xCUgYn
6amIEEICE7wqpVSeSEqZO9fErWFu5iN0eR7EzWpumtP9IiqWdnNzul/TuMl5bvWLz/speXeH508s
gjMqMZhgSujzx0GqpVNJumBzS3NK3qMzQJMPoec6H8yI6EHXXnTSYJtwIPsjhRWc5gMQh/CE7IBK
4pGa6N8G5qYmgdTUjRqfep8vb16P/bNnNspaGF6znJu5DWoE17l0PzeNsFu3ZdZewqI37zWJMcF0
URJX/s6yXZz3lKTYVW2Rb9vGO1PAp713Vr2JLGf4ohaeZOWgRsSkpLMpO7PeeCgzz5YJDscdjPZN
Q7KcBygn+sG0UCtF4yV2rKuHee7R9vThMoCFXxUVENp4Ggz4ftzzFYL5AzvwtvIayq8Gx976GupU
0QpgUtpT0Xrqq13gL+L3odymRtS9qM7JgZT5KnP4Lanr+6soTihkEJBZtFqzjnFegYYcPPsobHUF
Atvbz/18FvmKR3Z8GwjPuSOvfhPLwrrXQsW8j0c/3Pti/PrRmvorDJ7WLFSIoRYa01CAHAevPxrj
0MDFqavXhs99H3Q5WtapGSdlsM9gBd7IcmjB2ZDLR0k9nB0wsgc0oZBNdGd8gzC9UYfMfdJ9J9mE
KET+l9er/OsfoKNKW9qGoWuGqpn2r3+Aoin1InPN/qLEA9rHsfvTsipzZ1OT/fBxaA5eHsT37tTD
7x1y8SSgII8La5lasXVeoOyYp+ogkEm96NnG0yt5rnsid9VwX1NzfN93Y3mq8W2LQ1h4JQ+XUR0P
o1tC3UjthmTbQDu3idxn0icqn1d3rXAr0lqcRX2B1y8pMs8ZK8pXOLDONf+XX4bxW3yAgAVMdkM6
SEgsghi/rzUa1H96o9riQsH4uyWU/mLijXAZB9ZfwrHPgE+A7pEnB9cbdqt5UNSjd5KpPCvTd3fu
KqvyD91wi8Pcki6uPmRM9Tuce5xNYPEd0ECMPsyHQCJuQNd9NLTCu+RjVW97YhQ3iaNEW0jv4kZO
kpakTJ0clkXGZtkIMUzSq+52boqpLwNosYK1SrVJSpBC+lTTJ5r2OLW6gdAyFSPyEd/Gj7EfLRu3
2L9/pGsa4Zpf3r8UP0vpsGwzbFtQ/vn7I10kkTVoQGocosa3DflD8tPYAVSYC+JzidLJdOWEPHWg
oVLs9Taa48Iuw+Q9Ta0//Iaq3BrL+WWZVGIfDmF1xH/cWci66R4944WsvQ1gJcZys2x5FKA3ipAa
qNUBCeTSmloatIm7uX8+C8eSEnrqQeeuCGPqqfIsW8fwMk4iCsaV6ByLkLPlnua+j0PokWbWz91o
w90xitMoO7yjLbV5AJ1L0Z1ah9/MpF4Uca59SUbIULkcmqNfGBrEDOq/MyWdMn6Gv46mVY9XiRCT
XCp8LHfylTYlAU2yGu6eh+33gztlz+emHvaAugZCInEquyPAJHDnCix8JYGyhXzuWHTDuGbrBeyp
z7W7VnNVAHmcNUOAxnqqVPttoJycCWC0stKZ5pVOsBFFfFJzr4d+AbG0IJ7/1kM7gEBLCh5AVxNp
0Z4a0UOFC7qp+PH+81B6ZQxZH+MuCLoklMTO7mE/YMGIx+ukPk/LFIysm5FMgYu8Q2ARLLvOjq+j
GFaVW3ovuQUoTMnMgMQ4TV3HR3ogrIKjXqaj859A3EMToyeBv70CsGLekO3KT6QBOIRqfpqbHVmf
ZVphEI/uMyG9kgwjOtCBtJFnikPcsuYdUJq9CpluYy0svikWoXSvEFeR4x0RSLyJ6j7Rzk6K+cHQ
Js7TiKF3bDkuAJU09o6j6JUD3Dul5UEdblUo94DRpuY8Ejj4DI8unuel5XckA83uHlNgfxeOjovw
dCzVZSSr5vZjWOAffLLjQaGE5gy4IprUa8mR8GmC5K5J7pTxdqQy75RIYqRE0ehXvRT/l5BnAYXv
vUGVjWeUErVJQXGnIOGnGxW+AB1It6ip3INWAukynKjHcFdim43u+dqGGNmxlY9fKzei7hr0qO1R
cYG2D3+XrJc70WRyh1hQkm7elWbjwI7F337305SP03ni5yXfp5YDT3ifP+tjF/jlwSpy/TTCB1nH
VN/eRJYrTx3GXVR6pjf8EuqdRgBqzTLBui9HlB8oU5o3BO1r3G7yPy1ia27uBF/smnhRlo/u7d8/
raa4868PKxtTA9NGSq9phs2j/dfXXxVXKBJkkF09AH83Zteor5lKHMyTfnaEDNhdVNfDzYLFBXk7
ucx8WNf6NC2aSJRNek3asHdXcawPW6c6jrFNqZxJwSooUmSSVYTtQ8835tT0Ap587r5HQfwFhyf7
KR7BJjnBqB2rgA2VrSCZT6sgWmVl4K8Dvcme7ZhPv+lciIhmehS5/OYFWEyPem1f/N5d4kA3ngkR
2RdLZsECZYtcz4NR3ak7rAA6KIXMbRRRrabNK8GyZDyUsjzqCD7uY8VL75PRjk+D52Mg0LOZFScH
OCPV+lW7qwqprvos06+DoJhN+r61svTWZs3aEm/pGqliRwDDCfQx+aQpUGsP8cBfbqS/5n54NzRy
uAjMWI4SEeOtXWry1W1RbyC9byksAoxSh9RjKU3ypcaKh1QWizn8vyjuK632ovUJezY37Yhb2ClQ
um6pK7VxwWzTuLDmRxjhhupeLYL88vdfDUKI4lfHWRtnW1Pok7ft9Eoj4PTbtwOZTF3l0hqurcHC
UnNaf22Ver2TdlOdjJiCazNpxctoRXeiMfr3EBR3wzfnNrEg0BM77QXA5EZQjaP6X8dqfLQpgLjy
NCi2et+UK8sbtVcHRL4ik+FcjLWpbyrEMcBsnlS3jN9t2M5QyFr5OHZobErk+qe0N/WtRBSyscow
PYfU1FDck3VP5BR6jEYaj6C48C++YU8uNATGabgd7nMiDIDQB2WyUNWo3hZF7j0TYGZPO4bDCVSa
8iQTUqpwZ68SFcWDGTi7wmiUJ6Th6SESObJz6bYPFZ58Lcr1A7544wHLyvEwN+ezrhvWvizkdm4V
YfbNJ3i+G+y0fzAROlRGFVxDjAWunlny4lBaTKymvloKf4UUZfIKolkImGFen78NI+VGthTD0XI0
e0F4R9tT41mfk3yEGtIZwUlDBXtjgE04KBnCrGiT6Kl1mDvmM2sa+hiPDSTXgUSnEuqvbGhYnaT5
V71gKQT91D60WoW3reITUZkGjKE8sHWqn/LCxFWnUo014MHuqbKVPbDE7KuFIfDks1jcmaPpHmAK
hry4GcgpL9ME+w/w1ckKeIW6jXy/u1hh8nWeUEI8u2knxjc7Y7nTQqxibVc0UFwQgk+3xqZ20Ya1
jjaq187UHw7kkhjQQnHx3d6+Om2tb5whdVd2WYYv/G+uPm5tjnDbMlxla4LlJwcQxu3HAH/BfV7x
rnUBpLLb0Tal5rhXkaaXj38zHmFaZaE4O3iCUdLZy0URBc5LGIJERFaPdUg3pa5GtmvTwSlyIAw/
zlJiBQvUT9FiHpgPPvqXn+aNfeqvTWwwb6Ru67h0/bhXm9vKTquSJXtJ6vs/r/vpNviHezboAEta
xsaZltUygLlmgg65CbAR7waz3MZYjPmLn0bm0y6zw0lvUZHIni5icfAWDDavrKk1d330N4aOhurf
037qgwmGT8I0TF7CvzVwAZsQ2Nxq6psnzs1sJENI0mOTJIq5nw/RdAYWseSjMt4/+1sPQ7SbuV1U
knrSz6GcIpKPiwkh57d6pyDknG4z32s+s7NI37Auu0SWVlyI5h7QE5ovA84Da5WNxaqdmtRUP1lD
2d7DSJdnq9XeKNc1XgLYJ0uCNoDSp1luFSI6S+4zAqt7A1nKwqLy4jZ0rWHiyYzH+SylqgLySYZX
EoV4hxw9/T7XvtW1Lg4GBX7hKeinSq/ywQiQ3N009ZsfBsXKnGr4YEG6bVHtiiA0ho1TKRoOuSas
oxivVR8bZaqd1OiYhHjfEWV0lq0i5GMs1T9U8MGLzk7QvVj9l5L8wsEy6+Sih2O2rRUb2hphwew2
xelPeml3ChwjucRBPa4NBZLEPPnjCswzQEiZxCS43h2HaFXxaS7mpmbV+Bv0pYPdnd6eopLC1htH
AbUxgom64e66XNsaQRXkA5Q+zOPzVCGgCDRDfk7S2t52ddCdysGBU0GZP9582C19XFz6tblWFcTe
n5fNs7OsJG8wAlat2P+JalijZknPQEHTs+wSE+NY7/jZVWKy7ORKMCJmLHHNHaHnPoQuINemiTDq
s7JjoKcBbhzIi9pSpt+ckXpacoz9owKOYekaenUSTZJvRww1Nqyunx074ANKUabNh7oPi7s7hfJs
g6ISekd8Qu5G65uC8c7J9kveB3PXQJWwbY8mDiTTXBt4Au4q6N0St72NWXadhOc5FMKzk9bVScVF
aIXit6+WZuLdXfXZgUdyeZekJOBzvTK/FtBjsVZwXmoqlFcl7lm7AM/sByyLJsrFNCM17pPUM86G
kHt1svCOcsIlFfu0neyMJyoF+6OCREvKbPpe2NTZlLoX7hy+1ZeMCvC9Q+qGGjXDBGolsz8CV2OT
gbRzYgXZNd6dfrbOOkluVG21SxmX8X0BpWFuzYN2aP9JZXl0mA921HJWsknqgpfPbufHhLlPw8s5
WnxeYEQPJqiovdKV6Gg+L5vPZG2TXp1P07BeZemwrVFKPXpkPxcYchEtcJvJaFhFWIi4/zA3BYBb
iMzmeW6FBiq2unpUAl95kNSxzb1Im7RT4gx/zC1SGt7easiPzs24VO31VEi9nJvwv8ihe6Qfc63b
Ck+t0htowdau+HEohWLu2qqnVCkLGZ5H5rYYcGJrwcUsPvs+5szXGHxt05v5dB5PBhVlM2rEDRid
dBnlhrZrfct4GKeQeyuMN7f0mxu1NMxzq2boyvWsWMwDoTUSX2+bl5AQ5VoRPRiaEAPrurC384TI
D1RyzMpwVA3Jr0hz4b9Ot9Rdm51Q0FzJf/dbnlvByvUd44tHmHgad/hjn8Kw33+UKm5++lG6sDHP
ZCiyAz4OBYmX0Hzz+VHITP3lR0lM56cfpRjU4ZindXlXCOW9zMLzAL/qYOEk8QSC47Fse+POmFqS
lG1UCv869G11jTCnmLuBn4cYQKSX+ZJYM8oDrBMKvqdrqiSKt0WN7HoeNak6XVU6MJ8op2Kj77ur
Dn74xo1y67FLSVMDg41OVTRqWwha6QayQ4RwXfoLyIrFS5Baj2UI+U+PLz3ube8qRKyPq9ue5bEV
y+9XkxdNNmXefb869PX8Je2cxyTO9D8N48EMlfydYrYIAYVtPvbT1caPq+d/OyW39fFvj5iBfH/M
DWGDMzKGdhtDI1XC5tK/agXqMYpSw29Nlm8TKlcRVnfJUlHx8RSdjmrahzaK2KJ847F0O0/V1UqA
AEASaebC3ZgKZkfz3eIaFuM8ZdSKn+4WpElyMIjTH1OBppXt2wq7a/0eIaV+7xI07bxA8PUP9PuR
AiPc7Ip1hp/KaZ7VaYpzlsN+Hpon8c2wD4VTndyWXRKoJ0iuPlpjOKjc8GPKQLojdUyPddTgMQdy
4YJszVTox78wz+kJqN74vBaoPpx+kOnikre8SHTCYfOtQZ2XzkR7nMbwVbVOrcK74sctnFHHoaLw
v37+8AAknTWq2+hWN8wjWsERvV5Q7/uxQSPnUd081zONLPEq3XVfc6EUy/80Q4muWpgsasoBd4YS
QYU165awW6kCaXdVCI+K4Z6ISYFImwYcQls7gEHHzy68Kwnp6EGzDcCUg5rqcGhVUvPa6/x2RlHg
cjc1g1ATq0QaoPUJ9lz73vV3SJawh6ws41qlfBytQBY4zR2NqLxk5bd5iIXaxPUG6JVfQ6f3nkUB
EtOKjMc5KxQj0dspgdrdzs0mq9hLAx1HvUIGqWefdjtG0tmVWiHvB5vC8dQSi9xBUVv1TXUHX6C+
m88aHp0Ldyh66PtGdWdMh98G5skGgtibqO90/olR7n04ezhBJ/o+qROlQMVFZ1z0z30k3dVPffOc
efbnJYo14kbw2daUKFqXjuD/bbq1igkWYVwkiB3l69QrpJsyoTR6SILh3OVY5lCpv6iUJDrLsh7O
c79GYhAqWiLW32e4RrKpQLl+XDbPcTt9YCn0cakj3T8BFlFXm4Ji4BnSF/JFI5bxTIkN4FO90+50
r+o2sdtVW4h92Kz0wlyExML4kvkmbKm62If8VVJ5auU4Df5oOzznYNUa8ICmvvmA5wISq/l0nKeb
6bOIG3lIpoyPDQ301qLQjgqY3KjXWV43BIcLvAlIClkj3ne9hYaLDbh+djzvEkZd/mwqMtq58Nlu
x1rNnhvXgMckVXc9j9ZRieIk9K2joEBkkVD1sTTMcXJ5ArVXSghz6djCBzQMZbI+5NDDT1/qlJkA
oMxZqvRqhexWfZrLGgpAEvs61W8U1SDS4pWVdujUF4+Iy7WD3kFsonzAOkW9okD2cCKr5WEeNE3T
X7TY+23mUf6leG14vYGjI5cqmlHh72RReT5di+LeuylYtALaDJxH6RKgHawZj6uvTYkBydyk1OYY
OgCuLCoEjwTIWJ9WdbMb89pdoqU7BuowXEvbUHB9CDD9Gbvhy9Q/xspwLdxO2YVFe5c1w7PT2d5x
Phh+ECFBmNptUETb0soALhh19mxYvflxVvnwfOe++cxTBvB/rjRXMCu7wzAdoCq1+PD63dKoQVZ4
UH3ThTp230fmOUmue4SnCn3lJaqx/eizbqUxRod5KqxGJnzeVMHQZ8nSdLyZ534O/D4xRLK3thLv
kiDhEmqln7TpoJCz/ziUSStvbb9Pl599tdd7y14FN2RpKbYhkH0OkGk2su2Bu02HuZ8iUNj+wMW2
nwNIQsNN2fLY/+zLRrs+26CGTc8MT3M/0SfU7Pk4nvW03yLSYa9XdFQYGBlCK+SxR9XCnDJMvObN
qMlJppDZBE+nGxtNwb2XoXnspDagvaDMoLba69CWW4Ii8gEP6eoSqN4aMEr+LNwmPkSjYQMJotlX
sb4KWaKANpU9pCsNpOBQ87dpp6V/RKmbVQsWHRml8cVt4DWovjtrlUyZGB2Bm+tQ7j+mae8s7CBp
bosBI4h5NK179zSfDVFrb6Ky+vrRb0IZa0EtqF0bb0JNlutEN8SzzEkzelHwNTU19VYrkXiNCqIT
1coSas8Jx3UuaoixSZ7+hyvnCTIAN+rnxGcdohQr+I/A2DGM1ZE1sNidV6t6AMwMiNrc+OyeF75Q
9vq10GpIc3rVbFsyBjV1QThaQVs7FHWvH7LpMDezFB7A0Cva7VDlmNtFXlPttQnrxwJ4QbYvfvQt
TcUABFZHrlG4Rr1PSKUw74Nyao51aZyaIL/Og5aKxwBhgbObZEg3i+CxJwH+qPmbMq6Lq+fQ00Xh
zq2H4TwPRSYQi1ykxx4f1kdKP/1bnZKw3TwYq7Jb2Ehe1vMotcg9oc/xRou1+Hla3evpc9MlxR10
vq9VnGTPetlBvMSfbDEP9hlhGyUH5Dg3uynomGTIY9GvmHxdPCLRD307EgprjS+iUFluTC1C8O59
dasg3YJFZ6n53jLNt94s/Affqr6oHpXJeG1U61hBZmpD4XiN2B1hc/sldzLWSlLYGy3zw+fRsZZz
fxMFWxPj9GqFMAhevKb6G1M2/qWvXONEsd2uttwGHZrlqItxEKhSkITtsVjvsIKFDpH3fvsVic+d
Y0r3EYCNg3a4Ndctn8gTZWAn/t+pIQLbexOqojp7QWzsfbs3F2rev2BJRx03uOGnmhLJsYrEqx5h
wREkNdzuqTnJIwkFVo+1Kb1tAQ1vPQpp3rcpjjw+kY6vGoVNrmzEuz+Irz5i6Se23Q12w6qkEpJa
RtUbfLBgnXJN3QzeRe2K97w5GTKrvqUaKCXDgFgxEVcXLvTck4pj680wVXUGOkqVpk+go4XShQyG
MKrvkekg9Tsm/JFTl2STqM7YOQxNNB6UqAwvFmVfYqq/c0GuX3TfApTkYH6B7/KrMb1U5zdraOb2
RjbldW4JkGfIW6cX8twmKYobSU+8pmqwHYE3oBwpu5Xrin3/WrHd4UvRLWMoCK8GGWQipKO/hmGL
OYKaIYjq3e4Bu9Qn9LnlIdOG7sGpCbzwFDwXU2vuQk8HToKY33JuflwU6HyAsX4IJAQ5XTNxDuZA
SOj72Wdz/gvv0IKl4N/+Pewb/brXo/QhSxQ5HMKc6H5jBN6ii1qtxEEqV8uJZu3sA7129jwtm7Ur
xCWeuj7781B9UiRZfqVIKmvh4wzc17hr9Q58hVyJzV0mm5cC9OUiy+zsjrx0BUytDDe6hTbcrGGj
amqQvVUtCUEqCd97ICpqoRvnMVc8VFepXNiGXq4qeCMhyLRy3HZRnx66Dqq3RwHtiwGYaMElclfD
fnpJ2hM46uZ5ntVSBIgDjjK8+PCYbpPY13cjCQ6pZazMPF89+D8OdiO6lTIk4GtAah46o6sPYYP+
vy/s6JLpMkMblMUXiMh/OSM5nP2/zJvvgkgoupAw/stdPu/8OQ8gRFrynnYHLTmzO09xBKnSsyGb
Bx53HkU9dEWWF+wGNAc3ss8uIyqxc95K6FDeFrtEheLcTt63HpZqGcyokmKjg1YQq56bmoVNiccn
Bq2da9JWorTrdbHmzHj6eOoAfiQlPWcH59NhShmCUiRliGJ/Bazjq42bliyLpQsrc09IDYqQ68Xf
yk412wfPj5YjRTfPfQ3OIBtwxGRBat/0U998NvfNo/9xntdVhySFtVLX+OJgYlPW9cKw+T2G0mNN
Ny3gMNhFawz1GZa3vy1AhizRzwxfiJAtxlH7uX+er9X9XS5FsmspXfxpCSTculp7aIlvPtdGcWrK
re82J83oerRvIi2es4hIvGkVPkAdC1U61I/HuXC3g8mUtCXecFNR79RK4yl1PQMe4mMRxLxm4DrO
W6mhAiSk5oDDfuyu5s1WmGLtqYFZ63My7WmoL3sTjTweqNqUSkhf+LLyxR5e0Kyle6h+iGcLFqhh
ncYnN29+npqzC53+XEKUfLgkTlm7jqSdpUIIKXwvuCcPUe+8dPAQUxj1C4W2G6ir8R+fMxBbNLvc
LpkRivC5g3sbZ7u2VUJ7LXP82ahmwdJUGz0JQt0HlYnM49ahdMG0K/Mejn50VH2i8/NHMpjVt0FT
jfvSjog1j3iszB/JNH/MffPe9Kz/PD+OnYYM1vSArdNvdlTaa6UC+GFY4F6EzXL6RxyaNVByhlWh
kvqwKY3F2RvMf6kss0DlW8oy5S1pVedWCLcw0drKh3qqQ2ptHR8l+HP7ucnuv4fNet+YInq01b5F
/ycgGUwfqFJV35vzp50H5jfTFJvZ2jOtikfV0tlGjkN4V6EbudEDo3gdWhyuG5E7O0/q7TOPshtN
4bf0kVAFhsvLHmUaCAk+lzu/cPaa3SA3CbVqOxSxcvdRoMOiCb3FoG3mpob5Lbrfi2sVw12NyHVr
d/IPNCwgO5PWG+8iqOX/zdd5LUeOK2n4iRhBT/BW5VReXmrdMNSO3oGeT78foZ7RnNmzGxOBIJBg
aVoqgkDmb7a1U0arzylmKbd9FME+6PLuirStNRo2tNp++WqQMN9TKGTXEzXA63WZwz9nH+7a7L6D
zl07o91fyddDO+N8ekxr4LipA42lNZz4rqIWgjf2bB6k7bJV8Wd972ewiBHwiR5bql87tJY+MIf3
r246f6T1YO5FYaLGk4Smvk8t++C2uB9DeLl+NQZ7aTwB6+W7/lcgaatpy7JwAkVdnpvFsUBddbEH
ANVt7j7HsaXba+no3xpk9e47zQ73UYyLiOqqRpgaGtvhVJHt4EzUeRjudKxg0Qp262/bgCjz1Z35
vR6qYZL31OSxDhLDLzScwB4tjbqSEUKXXuSnR3X138a+Auo2hDDQRvGQKlMBqtfRCl3oHG5+H+h3
7oQAW8AJE+MFf9RupzDlK5L0lYZ5Xc6Xtq6yvUay4dDaDcCexTc2owDIG93xrhn+2veWY76rcTsB
nUB2voDQlIZrKIRO/+Cz3z1qhR6uRj8tLgjmz3fziGOeeja7YkB3mYzlZfJj61aPqVou9FvVNMbs
SjTps4i6jHspgpCuW/l/wlPVIvAZI0syIp3Dc1r+cFsbJJg9pk95aLqbhP3qaXAj72DKodhpbaHf
l5HRrkjiZO8scWfYevbvLqnWtmsVPzwNIFmfBn9uDwPHOZFt8Q4cpIpdjffwfpA19kKWdvBiJPzD
LPtz9TWWoMMGz/o/53A60zZI79zDwb+ReeHy8PnOZ6O6um+8x268eFuy3byRhRjOscgecznYt6qn
miLlADWHKK26MRWhdBhfxlEXFx8RW9wUxxd/hA4zjogaqqAX1OXt7OPnq6JWnNsIk7FnVNFMco6z
W8vjxZaML4g11igZxPlZRYGsn4HMYLCT2lg0ibbdxsJJzglMnXOBwQk6DfyrgjlDIngZU1EV+FcX
Mki3Sg2EjdJwZlk1MmSKkwrtEcNGaNvF1XWlcY44qibyuEKymz/2V38sK/3YVdsZS+x16IX47fWy
f21M7zXA6frOgbn9XGfwRZbhGueMcyk0MOGcWl/xjRDbwPXkVkWDsEagnmXlpLpLTXVu8umpmWqE
n0P5YJJKJ4kpjuplqt6cfqNveENS3V3eqJ4RTc7NMsbGdgb9G1zTFv+kxksTGAy+vB+WRo1lqUZC
aekW8RUWbrw3TD8/oXehbR1SMneJz2LvN171rPkC687a997tMLzPqiEJb6zsvrTmCQUPuN22mY0/
Gi0gMVrpxmvYaQiIkg550IG2QPDstPPIe+l26EnT4feY810tNIiRRnsXLT9GpGX9rx/TLNxzEq3/
+DFyNocfhkBrAH3tdDuCC1s5gwjwTMuwYch4QCuTVDASK7je/2dAdVUzym5NlsO8jMaorTsBI6hF
nxd5dgmgawIYevvZz7PkGlNZOWGB6N0HlXDu360FZY77dXIaCwRavMrARSGR/ftgeI+ak9aPXpTH
p0wIfD+X8S5tX1EasB6iLoKJNSL2KRqnfxey/MiNuj9+blHSRYRIT3du5jqPXd73T4XR/0QR2z8N
Sw/hQjxM8LHcqWDTAupHvM1bqWjW2eEFhdRnJ5+vpd9mK2qkcJw0SMt9i0Ue/1wkbTpnetKjJLlm
crgmS3AO4ukWR+xsAaBk1EFohFdMa/RWo83XWD612V39nvqFBnh3PVI6P6nsINV/zFUK9H/NyD5Z
PR4YYM5ustz3buuhsp5zNjzrr+5U+tG6Lo0/0aq2/0RBnSd6sxTmfHGfGBzIYen699HfV2Ha/BlT
0bG7WCIVL5revZACnO+0XELGqrpNNpsW9Ku8PE7UG1eqOzvh1kWP8ZgM7huihtmtXeToLyyNWsA0
x/zd2egKd5bX3U9l8005k6couWwEcKu9epO46aVowwIDPL89BA47W7K13r50QwFKwhUbrEvMjdqh
IH+Agbzw8e0bigL4FEwr/5LMUfR5LTVQlsbgsnsp3IOLuvhp5gi6bjKv/l45uzFP5hdCnn07V+Z9
bz0L0MXfq9Z0V7OLvkmGKA4gJ93ckHYwX71GP6tM4eRNH8GQJM/5zPG7tht9jyaFcy5Tb0t9aDqM
mHfc6UCMbto4zX9YZovsrDPwvYGR5xtPVY2W1yeD13WTLSmEYI32j3EZHYDNo2lcosSub5KFiuaU
c72ZarZlqstuapdM6PvMOD3ZFpQT2QGChXgnKrc4NqT512VXTe9TOfxjfIQ38jWu9X2O/lbEptuQ
48GZDIHtvB+Ph86bUBgtUsoHWme028yPK/wGeW30uUA4YLCmC+Jy06W2qvYAwAXZYgH+K7et16xp
5B4Zjmlj6GWJfGJwO4xe/1ylpnPoQUKuESgo38cUmxWdLGpbVM3JBi6NCplbvBu99ysZdXkfCVB+
Ire1G/U5c1RfUIX7SLDc2k1NyOGwClgYVD9TnJJOsI2cuuGvuOOSKlL9RMWHv+MiCfd92CMZ7qHl
Dp0D2w7yWKy9WZxfVDNFIcSlEUJkriKdsDKKc01+sYLG20yiJg21zP4KqO7Q8vbuazNAyo1dTSXI
tEZQyz8m3XtFdLB89FFyPKZl6KwjfKY/9MzBUKlEqo7jHHuMNiNXOjsIqYn8rjFdskFWcwnx+cA6
OpnRtpedj44x+gHlJGFD2Mm2bYT5FFfFt27G/r13vfdhMLqnICDx0pH6GEn4nEi/30XahHZBkbXu
VopKA4YUp7D0uvQht/h8QMnzrRqDFTtuKdl5u9HV5XZOsfejTCi34chb7N9XKYcOJ8NmSwFiDbde
aITBQ0dKdkIeR6Cm5vuXMCynEKc2yD2GFjr27eeKLKGwV0iIRkagQN7FtYg75FnJjY84kZzx3/X/
BDo7uqutejx8jsk2QQBvRJvVRT4SaaplYoD5+d6MguncttpIrU27hxsefvZwW4lPjfCQ1Qw48ebZ
S7agsadcS8D34QpuJ5qNgmAikotnAn0nmOHGutFmvdoMTYPcdAd69fh5aWKKhGYjxeCwy7ESicrW
ukaNscaIAOn9Kdojr2fdLrgjqpZheeQREjzpy2XcODCw1OjnJavPQD3RQYBsiaub7DzKxUpdklfD
hxYy2A4bJeybx1Dc2X1a3PboIeDtN6EtjjvgOsEX8FubhVeO+dqv3pEcpaz8I9fJjHUx+xoyMfFt
Lox274QTSPt8usfk4dVZEMVi7lgo7QF0Nwvyymymn4nJ88nZ3Xn0ZOdsoypFF3GZ21qJe+2ZO0Zd
LldB0PwMgRcdptGpb9W3t4vH/A69k3jLUkNOf/nOqkCCycpqID2LRbeFNQSy6jdquUK5Z7jB0Me4
hkWb/NdAhi/cVUu5w+YccghQB8OAwhdXl9wKycb6Qn7BBzBCE6I5e1uTGmFXywybfxVKmogvrFoO
+sjFUnrEJAHXodE4J533p0F+yzxXTSNutErYmxqNP2Dey6Ca42WmtXdc+9AuWU5UexEUNkpvAqtH
o67U2GeD+tpRXXWmWdc3blGgAVS92R5qw3kGX8IWBcj5tH6lAJyu+ibRj6MIauQ9nFsv7MXDLMzo
cQLHo4ZljXK3K7V4pW6q67Hesua5Wxi/9WtSlQ5fw7Q/qWhoV5s2a7RHu/F42eFUV+byPiyk99oL
igKoBwq0AulayLyiDTYAV5sqvof+jKII0rNQGZNnM3cnmNvDT8eymTr7IxqxI5KQy53a1GEzLcf4
rLpGvSqk3rwakbTPhQCSpW5CQ05ux3gxf1xumk0vWaynvYs72dpzgUuDGrcjBwM9zeKJWqaVrJ8b
DBYlDzf2eHkVv7imZt3l1uw8JoX8/DDq8v2hmLqV64FcCVR9TZut8FyStDuLNorOcY3TGPVI+EN/
BzQnWbwP+RU5XhfzT+jbO8Nv47sRuf0bVYUoCztZ6xXK/1polC9NF/C4LzSIIcPugEPGDpZ5c67x
b1vNYzvdlwGnZ/Le8XfW5B8oXsRgUqP84JSuufGpFXyYfN0EMm4uhaCtaIPyKH2A5NhMtu/BCBRL
ZsF309dRriwL82JW+Gxh2tmvJRqg363fNsiq59Qq33wHhxpdq9xvee59n/og/GHP9Tkc3PZ3AF7I
HQWCprJqQSsv/QZK7e+I/1sH080f3ohYLDp+38i4jPCWoP1oc4n6npaWl67qywvvzPKiuln9EBZ2
ff7szM6fYdXVosdOpvVZzVb3qWHWNowuomkCMUf1U29xB3XS5Lpsqh/UUCmTZMPm19ioMX+Z1rXa
fkxEjfQ+vQH33mM3mD/VBGXnPGvw6/HZiHaf85dPE57JjrabEar2UJj2JlQ5UcBOEHR1+6OOgLvq
wWSPT4k1Cn2/FEL3STN95vfF4I3bJCA/oNL9ZdY/kF0M7iEjOHeDYX9Tw2oWyQIY7EvSM/9rlqB0
oHuDd3C72jnbS8MD5N1UoLo3cTcsBnGAKz8jhS4r6kebr7kq9tWlhIQ5SRoUK/VJKvB1u5UjO9JB
jkX2XHPJyFfuXdi0PqWtytqprgqkOGFvYQDAiLB0lzcmDdK3LM1u/K56am7mU/ZEk1Z1oG5UuJTh
3saOVDuoMTW1a0AmB1KvtuqzAyomNx0ySIdKoryQBSU0c8Fxa2Vo1UEkXXSt6qp5zHXRY6xs22vV
dRJsBAztUXWkmsAOaJWgR7Ij6SYffZMFRMj4RQXVNNNuf6c45mEFxwcGTov0bJcWq1k30cO2M7Kd
FoWsaRCC2qgFn2bgbHKhIlau+wF9+gII8+UzUi2X1Ok5/EDp2A5evNBvDOqU6p48aH9XaYRh7DJP
3afGVdMIliRUVQ923RmHyraPygFuAp+hBVV7qay+uFNDsAyczeh4/kp1w5A3esbvc2vmVnHKTFyF
i6VRV1XODjIf58PX+Nc0deVmNXDKv28dBhBVn86wfwe+op2vH8YWHHO2AA91D6iCXzfpNfU4I9ha
1bylhf7QQf3/LYNh3ZnZ8B1xIO1mXpSHgibPdoEP6TApZXbrZeNdnOIVVy/aDxb56jeEfbZgB7zv
Y4o1fJfk5tV0Yv8oA0FxWJrooOjX0pLe98EYwnXRthz7LMCCSCCiLb4EXOcnNlHxR9p0yaaFRnxE
tTu+SwZ06dUEY3KRP5D5G3l4uY0GjJISkxW4dTuUBhpWtykzvRWiERyN2SCycC2DZV/V56jlilOC
ywpSH6ShV9nuKxBWzUOph2Qc0jBax41nXmQEM7D1zI+pNeJ1UQz6aURa8a6YcfcxkS35cOryR2lG
4sGi+HkA5pRv9GU81aF1F927XEwh+yJDmLQwo+cxq+7UB/L+yFceBi9AqwCm19ISeF00/qWfZzZ2
kwXBIPIvsKxJ8n5GtfzVrxBJUb3PQOw2zgYirVx5hpv762rQRpDv2DvIYgrQcwqRuyjzcTf4sE7t
QV6y3o/v0B/FiR6jnEazJYKgJiRfvUEUXkVRrgRf20/81h3rJfYNycLFkApiMJMfirx4s3vkyjfo
Q7g3Lsnu3edHmbIwzxrQjdG1cgS5wyV9aq/BWdavI6Cok4n0ICm7un7VkV3iqOAUWxXVjA42oQlH
TXVROb/1NONXVAXpAbC7091AHTVPdWnxritBx9RQrVbG1JonFZiXq6+u4aNE7YTQnksZvsZagdtI
6nefmkYoM98gguc86cLJHwyIakrESCsGvNAHxEmViFFhGcZuNoJ248SAR6Ywd5ttFXpiI01N22Dp
mR4i/rLQ/ztw3FNsfI8N49l2cg+/Cb2BbtTCT/LD/qWDkqUmDAbQIbfz7Lsxturb1opXOcmrC9h0
D+MMdOXLLD2rngYZ4xKFvneZMNZbCYn/TQzGgbI8EhNH2Ct7davI2s7CsJ2Jwi1/z2Pf36oPUEPq
in0RR4JBJxWuJn/9SNtmeyP8GP225ZNl2YZrE57mupMu0L8hyEl0GeLQykYcZm2I8KZcLlWjs6UJ
NioeaV1/O5VTuvizocRcZ2+FjWeSl/GGAeSb4VuEY6AxT/5BRUf0HsYycZ7xUpeky/gF2wUvU87C
0KqHaSPEIK8jMKiHsJQFGhDxr1LClYlcf5GAsJAAXU4YMgp/jWMiT3lJsk4dPzo3MD+DsWc7V1aC
WzVVzUBD8UeWmd2pXOZngTC3+sg5WwWRfFt5psl2VPTiFKLieAp0GnWlGhXA/Utf6egWUAj+a56K
4mI49583S9MBGN7iVbd8Smjb5tExk2NXesbWKMwcBi8edmWcj4AOkMGRwqv2sDfMGzcV44PTDx+W
hsZ0khflsyjLD8jt/nnw5/K51yUlXJE4RxXMbb1e8UPcvYpSJG1QFYeUraUmZsSm8NZW6Dvzylmk
Q8mrgR7EnKA+qD6K3PXhq/s5U/W13iqgVOo6py3YbPtykHhGZpBpvOibXefJb3/svg0uWBgRjHjd
owz1gOlQszUNqZ/IY0DDbufiNmxEem0131uXQZw8TyE1zVL2yfcpsjBHyhCFcsi/ZYE2/aIs+93l
iPomk8rk3IPCvNtg6Wr7dn3yzXo4UIaChaX7/bVrEQqf9XDaNXaarwJdBHuoinz9lt2XNCj1m9ac
UP0d2JaPWNgsUI0o15mG3/DnNBsm/ec0VxrNc6PdWNoEtL2xu9vSdfMrTk7FVV1Nug7rw0gL9Pwy
xnJH4FYkS8Tde9YjNfEzstxXkqHawh/GeVHmAlsLDNdNAFgUJx3vpdc9sS2oWm3nuvFeTIHTCVrH
xt5YukGNPJgxWdVlIsX90vFINbkQj30e48bX/mqNtjumLiZjlquPG4Ce+B4sY6qZ/YVjr8ID3tnk
vkMjOYrxKRuQ2OyC2no1UaNDY9M10f6ji0vUb7/yK6y4fefZg2Vn+pn96tqUP/510wgmZBd1JPH+
vsmZW+faOGmD45WdPtkG+oBppyWfV5oj0yeoCN5KRUWMls2/5pWx/lG3yUnlqAubym5Tpe66b0zr
OW49a8e3xUVYBAE4zFLXhdScLc6HwcpGCO2pk2Vwijrrl7n0JEj/h5Saci/4ta0cvHVzZCTu1NQ6
xorBRxHuWGDo/mRPGI9LnIi6rEFXx+/fLLIdP8zU+XDcsX6C88wuKfbFrpg092uCP5ofdmFFyBTh
7uLU0VHlw1STWka/A/01rlTKTI0B76lWIg/E7jO3ZlTVrT+m7YVT8s2MW9XBhpj2ouP05ENaeksa
m0dN64cVR5z4TYx6hYHjPWax00E1DRX3z6t/jbk48+U4XP0VRiUAm4oEr1iO+7Cd2yziwZTFqddq
sQn0NHhqzBbp7nEIfnk7krnFJcAhgBLa/NAtJHwp243piuCj1hpIId2s37c6oDIDLW4EWIYcf8kF
uxoP1MCjcQKCXdtoJJRjG2yhr47IMhsP0wQavHLRJlDPYEqqeoVPw3DsNHd4e0Kw0T8Afu7Xs1e+
myb0+n6qMLJlIbpFkXN+8tzgW5TM+Y+0ke8tVrj/mFCPE3LVbepuvCq9RzoUWtuihZNj+HcqZsvc
OA0sqa5t6rtSQGj26r5812rkJzVEbXMSMiH1k2+4AyGzFEABYNuAwUeOA6OXPsjOkGdIBNGjgPtX
XUqgtqs0bbTrgLjPntSetoNB6d5jPIkdgazkj3zijzCI9pdVVFg2OVXyvChWbUUQ60e8qtPzzGt+
03Yyf5WR86x3qX87YGTGeR6xONVkffvnyom98XMsHLXhaOLwyaSyBkjFho1ZPepCm34c2NS1jXEA
pzGvXQRh3iFiPbXd6D9w4A9Obo8reo/uC4Uzh7RiYMd3XdMOV87QHZs4bgB6nWPqOvTnBmvIh3Eu
39QNoy9qjupInHQmBg9wNPfrp4ql4BgHU3nGUYUHq7bz6qz6TmwDe509bKV0y9j7Y/ye8i5+qnOM
LE1Wml+4DjjBr3pm41SErvs0la6/ET0Y6QjnPBfeACq0PBNB7O9yUInvSCYgWt9Zwb7w7OTFt70d
v4E/44GvBfvZC+IXAJy7iVPjTT3qBV/NoESiC6UIMs/Wq+2kFvK8LBeo4NivlM9Q3ZhfBKkYBHZG
sUYR1l4ljYy/z8G8xcdNvNpdXO4SwMi3QyU1PNuas5oAKB2BX7/aOXHpXm3daNfa4DoP6iqdu/99
hYjC1oXP94nkVwW70sXFWh8qc626n43WaLsGSh41snsskswH27HY5yAti9hGAsCn0uzHoEYjhz++
xQG16rYtxKybREl7CuWbBm4Y2iq8zjgOnT2mqoAGQr343g95ex680DgXLZYZip+E2/ecRz9Y+nLO
xP8tPk3Nn0R87vMuJ/cc70eSM7sUGOVLndh3ERvhexnYwyo3+voVaWPp9dZrDt73bIfwgREwsF6n
ouu3Tl+JbbVE/QYqCctNfNHAWS83qVn/500qCqfy/7wpGzlKZanr3JsLLifu8E0IktDaBY6GTF9b
OsltiDvKjddX9P3Z4QiLLxTMxUPpxfPOyvD5OwcGmlEJZLc1QiMBWdXH2cBc+ZSR7JiOn7zXeR7Q
ttQ18I3CyyCRLY1RC3iFfzdqbGx6+zacZ/tJM8x5B2B+3qS5W77KytbZ6Y7jQXUnFhT4tdW976fi
acJRfGr98h7e0FHlw3mA8m3nWVRFl5R5NevILQU8Z2UYTUdHSnM6BlBPVgb+MDtdFtbzBKQVioll
7ziWgQf8z+5X1IDA+oyEj4M/GxINU9Mb66SqWcMKe/HSbuQ92XgK13mB/3LRA0wqZ/dPv17mqImp
X5EyW+5Tt8xG0tx/jf3rs3QxU/NwSRfgbLyAylWj2RRGmhY6jUJvea5X38+VpDabgayufXSihmQ9
vrQQDZ4r7XHqmui1nu3wWkrvh770wsya9rFAW0IFm26EoDK1+m62HKJJiId3tfOsqsaL2Ti4cGEP
bEAoCSxD9d9XMR5sjp33JzVuI8V5oxdjdcimKd/MZelv08ZLnssWyes+xgykCdnciiiR+9Al+2uY
BrYNln5Qu1FHf6ggz73WhlNjjYW5o6NjmzgXTgRaeQjJbaQauhKBv+Mg0N1iwZM+OjbOIHNS2j86
DTIOFldvOr6Dm97qa6yj8vLqocQKVCJGCFuMmHP27ZttI5dtmqR28kIDuh/K8lsMsyOpmuL75LaU
+FHbPreOWV3j3IxWYvDz74OcTsKeSqojZbmbKZNd+F6F18YMrHNf/MyXzmwJDcTZEsQs6SOzY6C+
jd4iDB7qGLWL/pLjO5AYXf5g+3H+AH0HPMo4YZrUuH/GtidvHk78byVv3eBR+JU23ovLtscYqfjY
elifVFcYOCzL4dUPLEwfXa+668cINxDgQA86PNud5A8KALkSl1mr8Hzqh+abHHyEfuf+V0clBth+
8GbMqHFKFE0uFG/rQ4LY1A4lm/xR+i3u6Yd6H/PSeLPdlN1iBJaEI+v8Inm4cpKcbz5mmfsqFTmK
ujhtmU3fbkkio3/OO/ukgJhmie2Ya4j+qEV+eQDqUr86KeDzXHQ4x0/j/dz5l7Zs5KvQyCjrDahQ
NQtYVb+xc9PZqWgqBGZ3/uieo5/6dFdWORmZRdQM8evxjO/UeP7UOFvG7MwBy9/EZHZL+SfQ9XVC
FWqZ6C7hr08QwDz3NnDJ3jOx9xq9YD70S2PHJtZB+c/WE9M+bcsBh7hlSDVf00Z1mxrsOuMSc5o7
w1Ed9gECdxTQW+MZlVmQlDonwax2jecuNr29Eax0QBy8m9llt5GevGCRNt72doKnx9Ktg7iAZIl9
YBNF6Yszk5U2dJLtKqpJk+8GMJGdis5loWF5DnZQRS30xlZBWtsHFXVtRNNns29PKjoFHsov2M94
HkwCRHaooK5Vb+5TAWmG5qtr26Adqc3BRHHlI5kt59FYmsyI7vLQry5qyDeKcZOP1PY9q4UOmRbe
tplKjBydITvqyzKqugkSI/sgBbiN5M6NAq+gHGGsbVyPDpDB7TdZYUnoV9+azGz38BuSjcK0+Lb+
XevK8F7qRnLXdSLmTMW0r7uxa/m62wradi9cbPHKJs9vO050SEVV2naoAmeLgc5io81xEjPZ+yzq
hnsvkvgRLq+KMNyh0gCa1ee1bDTa0UGOZ6XesD4F1k1gI3ai3tJVOn8vwYVd+xYtZ607JHFkbt20
tJ5Mg7Ra6WXezyZy10XuZh9OapLZTje8icOBuoEko2G5gsSbQLXMWLSwhbTvqwpSJRt77EBLqJFJ
73cfuAssUp4x5SrqGwmW4PnQPoVJ/NhVZb9xRNXjZoUYvGp0CtZDmEw7s/QpCBt23GMpMRaH0E9P
DvoY3/TZEysTGvzV02b/dgYUcGu4qCHpUw+IRceqlmUM3+EZEBvoc2vRE2erPy72uAvCuu2K5h9d
FbW7AsRbMc43RdNPl7Abwg3VY8Q4F9Qrok1p72tvniGDven29loNowUeAZODIWHp5QcrhXcTzxN8
+gKMcZrgfdou6OGm1MvzZ1+E0IZCan1bFVGNYMt16BJta/UI60OPnnWE9rKPKDCqnV/4GNFrxnDb
83fdVGX47oxVW63CXvsRQNc/zaGUj5WMnVu9mAvMuoP6UY2VZDDydMQcOLXk4zS3OGmxGm5UMAp7
4AAJRlJLUN3k8IZH+bdvsfpks3Pr1iR8b6iAReuGLPSqNdv+yEOCBToIns+rf4193tLgxalVITWJ
ePjNC157sTjw7vsMhamhxTC8s+xxo4M12KmovZRTnKFJKVwzWcubY+EIaG+m7A+B5SErPwVgI3Qj
7FfAzafNZz+0B3fl9rlE3SAM2W/IuUANo9UW9W1RnFQ/wpVhZUgO3ZZ8UMOQaD39jJxaw5oebWrf
SR5UM7nzu212w9Gbs/TB83rtLhFPKqRGnMax95yksFxe7hFlINd/Nmi6dA++X4UkJjgiDNowbnPb
tY7GPHtHVGc71LGr4MHLsHSWlWl/TDnwszDL924F6F4Ms3FUzRBZFlJ4S9+wBVa3oOtn24kPX1PU
uOo65SacmxsDu16whW71GJt5/dghki/JH13VkD3lw7aGfrN2lhlV1ATbCYFCgGKNdSfiCzZ/7jU2
SoTAPGwPbgzNxDeujay7FAvZW5/U8QZaqYAtOBeXcArEtqRKeWnc4Z9XeEmaW7JDdz5Czad0selS
DUYqcCiTevWvcW2ZpsYSzdFJ+YTFuk4sErhLow0w0qWthTuION/VuBr6av41VuWBjj8DslhBXbVn
kfnm7Zy7D6qHJBkKXcs4vlIIcS0NEhj2Kfdwd8uppash3+5/N04XreFUxFd3aaKgHzZzzf9g1nfx
VTWjCbrTlAEiy1r6rIYMDXsOrynLbUS5/qybzbaLdJ68v5tQ5B+TZxeHryGkRf2NBuoI75NG30E2
L9n7hN6lXRon0p7Huuz3IKQb68bMTfcS17G5RWvUufnHoLol4AmqSnMxjAEllGOQd6paG50L9OKe
sT75jY5f8KtI75B/n386sTNgyTlYexeT9lVOOfJGyir5oRcxOatqiG7Q9gKdwQLKiWOX9H38M6vm
75OPhqgbZOEqQWDxCSVSdpbQAJO5Kp69NMRXq/BQoF66vkf9vcLGk0ov3alEISLT0xeL7ehD3C+k
k15cFb+JBI12FbN9VYwXx3HgZ0qr3Ke8su4BS6ebIUr8NewCmEXLWNDIdGe6qVx9jdmY6O210Yae
sExRAXhxEnfn5PI1FBj9eI30nLITs77GM0u7wYMkRVz5r3H2AnfD0GlHNaQ+EKArWzmJwWWtFRnM
5by8hMInW4i66taY9VTfZYEDlCOM4q1TD/J2nCcceD30m8pxbPfhRK6u7SobEKedXExTlFsUDto7
XAKR4KLG+cDG01v1rjs852DHwflG8s3AWhzyACIueec8IWQ8/rSMCW3szg9v8MOGX+7pcBUKa0P6
HtNQExRm0lrVS2Ww5kMcrnaqi81RuI4jr9wHXVq/lCbFqawwQO0uk6V0f1uuBsl16RkmSDp8M+86
KvMv7OtWGoBzCFtSP/oyMDZ4UKZbt4qNJ7dpsAGItMUcz9Cf4jwYL2IOHlRQDS2g4XF8QtY7hEZn
gQH8s5dIdXRrQUAGt5mphSt9MsjQlWK842QVn+cU351OCx7DNHB/iqI8DbZlvPHLwtpCQ6Q07ntc
a8PgigSxc/xqrIVkYSxNY1u5hJURA0YsKLt+zfGKCnmcSr8A2hUnQA3FTW/35nOSu95nVy74aif0
4jUb3p+hO7VrP0VrtmrN7i7XdKQCYz36PorwpSvz6ql2ZrmXjVtv4Sn4z2UzgbFOgVPy381/u4LA
/f9Ey2495lCjwKB3hf4L6NRTN5ndewRJhoKU4Tz37D3XVVDP93g2IfDuOd6Z0xJeXKWNo2jsyGNp
uu6uaHPrMqZsdA0vnB6aUZqrYWzEC04Y9c1oR8YHwMbrZI3ZKrTb167vgqOZR3z7FR1DMTMUJ0M1
rEGGEZpHNVwa/sfgWMkjVIRnXyPzya/HZ7fqjGC64+ne+h/CzmvJcVxL10/ECHpzKy+lpPSubhiV
ldX0FiRonv58RPburN0zJ+YGQRhCWSoKBNb6TZwZS2DS+lWxoQTlGu5dMVkQ2tE96Bfd6dnGP923
rQMnU9taKbUDLejdbYv+5Ne4zp0dcuasN2eMAb7azNGB8+ZUJyL2pOhUUq5BifBkYqNVd2nwR47v
X1Ux+/FhlljrbYB6za8ZMa1NoWkZR/C2fQIPe1W4xHYmfo2ac3bDd9k+WaP31a7GwxWN97ynP9CC
loQnOh/MWSDgpw7iqRDAiiv2xx9BgjuNRcZ6JUyOv709/xIu8a7Edadno0ZyWVouLpQxLi2hQDrJ
cVDRX/aq/j+1RciAdEW3clBFuXqjkxzmtIS/v1SHYLSv6mparsogeDb8qTsC6MCfZgmXxm3VXPhn
IFGzBEnZb8KIGbpoz+vPetUQEVzhFlpfrW5AVTs1q3M6T0e5wNmMPOnXgMbK69Bb1bVs8Q6H8ZJ8
ABA8BqbmvxSlbu8BPNn7DoGvlyRBTfq/72ztuL5maOh/39nPc74uil5ndSZNpjccmdwGqkEnoQhZ
DclflDBgHhTjcwbn5FZ1BrWxsWate/SlrJ9xygJ2JF/0YWrurTI728sEpWE7iAX3KQB6OoNWmKcw
WgQkl14dqV+SqC3CHksvbEQHn08YOaq3J6e8gpm0AraUAG0z46/iu8q3vq6jBiWGZcR3+/dY23tx
c04/A3jMWornuTbL5/FsLHo4ayC7K6lX+uNgGtnOaPCNjEQ6n4kGT+c66uYzyT/CnVIjwbG04TTX
bGKSw+uChNnZk7gKR6BeEnKipMdpmo0Y0GcQ+R2aEtRVj2E57YmcWMdpndTJVGZ/F/NSjQmdHngq
svQw1b4f4xy6Hvhb41WKCQQMffMjLTwkDvRqeh0AsyHx5IcPqe4KwpxatIsQx9jpYMAuEOrSEfEE
LgcfzmZs8NwsRx4vqeqLulLj1FVtWsbW8Htn9d3WWynYi6Ed9+kwRoc+neetGxbRm9diK4w+A7ne
wHRf28tXK9itcxrrAFSWQfhG99vWBQ1tJulWknBsD4nDJqgIXya2Po+N27He2WdVGftGLtvkeY1S
B7DapeqAgjlXofepRpjEGh4j/GmmTKCTN3fvldXoK9QaAIsGwnpwbAv/gWLuX1LpD3xxrvwhpHhx
Bt3/dECYCU2gM19dTKyiwKSiRhCZRv85zfObaGTyY+QtBNQhjF/qBeJdCwBKQsOzFOx7cjuPQ7fX
UpHyb8SoFPEHeWMlWXVRRZyi8maZ4qummnStqy7TbEbj6mucYVY8d7W+6/mzSHt5+XbmpQEcgEx6
5aNbpK5IOPQnMMHhUV1F0WQfhwsmTdMdUTPj0JTYx9cpmf9tqSGcVMtbkXHoWcENTddZZCD4E8/B
XTbZZDvquEd2RP59pdpYWrvnf13ZyYxL0sB3iZrCBmoXstAlHlqDabnnabLs27SGLqwvyjUkgu57
PYif0XmEy1TgydsnuKDgPBjOWoJ2iz3cgu610Gkjt9uRfDSM3v3UbaAQTVccHGxRb5SygNIY+FYb
aIq+Pjhdfa+atg482SvfX2NtkFX9IYNyY8e+/iYXmytLxB+pb7aQQeYGSmjb3PljCF+k9+IPpGqe
/dbongwXy5Z2bB6d2vsdhpn/ieomQbIFBaGPGM7Xg/+BoNLCazTc55Tt0qbDN+3WNZdVs4KfRFiH
cE0chGjuBPrKbrAcFipd6RfeOsj0+ctLaTQnb1dDYdrw0mCrlI3OevSN9ur3TUxCErkJfL8+cfV7
hD6fvM6Fh2h4PvKMt64DkyGwgBYkxoqIyrhrPRfoUtxo6cFv+Xox1y5XcJuLczUIdpoeukocd5uD
b+QuqtUlZgYGuOk4dZynWerxCd0F+D8JVY4U5FFL/VndOkqzeaycX6prEllw1Jt6gGjiPorBTYDX
uY/RYKe/gsF+TAeOH//V9d9jlq4MLvK1DeBrWPFsrc1cDG+aab4aFtKcq+EDz0gB5iQxn3RdJu9Z
341rZyqQBBQ67AXOBpBu42FT23XKrhooI/Hl+Cp6AT4pxXpXFvhsIICZ70qj5VhWgurzpyk9CNtz
+OUk0dUAoLNtgYw8Zxo8KcMM49/a/Db1oXf9MieNtajeG9Ajxw0/AGQYBk2/KzUbadOs9ZB2N1O0
osrk083NTWewG1sNHDKz2Td+uYg+EXSMxxffQCIkyjVxV9ZIOrVp8zE61YfrEpWcLcP7MWIAUWHt
ze4fsaklALLydO+p9qYOaX5MqrOs8R5QQAm2WDDUl3QcYMFXnXOYm6TcySkLdmX6OhZFgUrdkvvx
QNOUpKD6gfwNAQ6MWhPvoMveeqnruTkUUoNOOhfFu5W5xMOAfaLrjRQ+qO+bXvRAve3xd+mX88+m
IzXYVAtXvpx/IZs0nCphXJoF6lF2Tnu31NTW+p+a6YMc/TsT5yxqw4v+HvCCcl8CMET7czHkapFb
v42yB6MljrEt3L+cJLQ4sT5Gke+gPO9r0UcqS+TgXMS9Q9eJ1nYr4ncxgQBrdF2/AWaUvoYWSgiA
5t8RRi6O7LWyrapGnYsxdYQ5CxlB656d7Iu53B4lVbKDnRMdsLhvdz1h4b05zdi3laSdWOUzQqx9
ZO1MXqXsqpGnVEVCXngjOS7sBq1PUxy2PUnsKCzJPOTO15imiK451tskyJdpyK3Hs0QEYCrro1HD
rAu8DNU8BIrLY1HUrBfYl8i2hSdqtMV96YsefspcvXqNjvmAaN2L5UX1q4ZED36ckO9K174zpQeO
v69fO79c4NuWt+6GZtwXNZK7U9YHtyMe4Gut991dDFroVl/aVMdg/8hSw7x+N88B7p59yZfYRf06
jkxQFf9naFAFDv81TixxRL3Qg2OOm0ftmMuW2djXsA+cS99Lfzdg2b52nCi/G2F1gvc22jddG8hC
RM5fkf0ITaX8beVoEsx54jwPeZpsE5wYd5ZI3vjNTXe+Af3U4L8AKAPPjN9NPxO9LhAyJEmMOjPq
Xw0Oo706kXr2VO9S6CKJA0yWdUU8kMzqTr4gM6SqqnAK4a6FnHE7T6JhDahJIFEQs//8qU/NJ1+i
uBFLMdvj30ULoe6Pqur4bqsIAtbg2LgF0U7UfEvLDO98c5yvZukkx9TztPwYZG20RRVqkacv6h1I
JVL8KccrlCXRih+dAi1j/zihUv76f48Yba3auWXz5xwc4F9cUSK81hXBkxEdlVESirrfFSfqtK0I
po+KKwB0WosWHT7JomnFbWy1rwhyEEnpSmMbkbkBmBIjZteE8XyOmn5TW2muIefl/BxQ5j2MxhTe
VL0PHq82J7yBbf9p5lC0HjPhP1UCjrtq++79vlLjVO+43FFBDJgxi1AZnWio432OZCnII9I9oV2X
d6ia7cTs2UQSdOcxWNCjVXBTOQm8DQGC67BoFnbt6F3CovQuyeD9faXaOBmuqxEd0n+1V74YV0Pj
EYken6wZnU2j88VZF36+VnI67FKSzYLU+MoYt+HXqMyfxFkBHFUiWRPBn6OS9jmsur/nwqANIqmi
nogk/e+5vke56LABAL0Dep2+pxBfVmNXZu/VhIG8avvfrthmtatKNPnKTofgnHutdy4D8eiEhfHg
LUU9Y+eNYnS4GxJP/2oDUdFj9HqvWvBIRT6MzQvUG8azy+02WaVhOOTrqI8scUdVeNZYwnns3Cdg
lIvCkpedg2zKzqggrbBLg003po+943AQc6cSILSATwV+FlSfA1rCXBrV1b/apBroSFTlK6AYx9jI
kvu4mIcb8pqPLrLtESZM/JRg1toAbTJ03V7LqWl2ZlWGx2EW/r3RYDdaQlH7VZXwRVMZvpizAMYg
S4zPq9Z+GDMMNtQIrxjv3SoMn1Fbb/fCDyGLtt6zYaA446G0d9HTNr30Y9nhmGz6CMTr6UV12CkI
lFUk62LdEhXck8KeL7bex1Ad6vtoMOcLYkWkr03klBFhQ2nZxX5nC4LUfO2zdFjDAk4hENfma+zA
yZBz+LiY5d1Du3tUzQPMr4MOOXWjbtI6YbGdNI2TsBGmLJN8M7Q6kFRo+CupyiLNzLPE8BfFhemT
L/jErzN8w0QCRLoPezYKxHQ2zCbbTmPfvnEqOlulM342fvDi7VFFq9+doQzX3ZyIG9scppce8mAc
WOLdTrDvdSE47lS11DgUBsJ4ZLc6XQqb4KZq74uuXRPsn899PvtPWVkf+oFTCvbeu7ZDC4/YQGGu
YrcYr0k5jteJF+Damrt5+9WjGlV3igRynkz6jWr6LhzP8Y9S6Hffk9Tko7+mA/wmN9CC6o26wfSg
VXAZPZYx2fPvcepe08f4pK3hJv5zv3sjhd8i91TxRbOaOesSndQ3Xsjg+205nEy0ot/soNj0KGc/
GxHcx2aOi1VeSRAjnu3hbo8AVjzoGtSDsn22quJolGXxI6zqedvpecWhz4neQrD+InbyH3rYBkiI
aDAZlmGm2GpVMr6D8hCHqoNeqO5ueiR+Hd1+cZw0RkUejfOvWWWK69mQP0kj8m7CmL/za9Zx+Ihd
tj4xtkOXRoAaUuN1S+M3mnTy1hJGeGuaxK7U58YdZj+Wa7cXMcTVQy3DNzURvP1iUzRNdEL6td5n
XqbdqyJZUn2tFiPa7mv3Osmui2zcs+pLB9YUHboKZ1Ly7ACQ8G1J0AhfroyhaI9dbj8moRBXV6Yt
SdjCrMBG4jKeZf1VDH1/jRtDO8xu/6qaVDEuneoKuobY1r2HIM1o2Qahhd3yXFxU58A+c+W7Vr2z
bae7ermr2ZsodS6lHJB0+2cSNZ2wOuuS2gTcMV1JAX+94b+RkBf7iJwObkWZlZcoQg++sIW9Vh2m
/UnWgrRuZ0fbCUTijTAHC1czNoZqQKmjBpCk0Xscs2l3lqXCTPJgPTe1fBP5TlZW/l4CfjkyZ7Dp
lirOYvGiFZXf9TlggDHj9Lq0cy7B3DTTvQPWg/k7hH/stbLytdOL+sa1FhWBPC/eDWuAtlKRMbdk
JR9taD1q2k5rzF2CXxs/b2bTzPIwyNh6iqWVXgAYJmvV7rAgrJ3aRhq+MINnc7I2+DDCZvD0Kzot
wUNqZzleBiWLrjMED1Yq7Ss766OqqSLoBpyrO9ns1Q0IgRl3RSowiBzNcm0ZrrdBkzXbqcGF75gP
zn2LK/rD1xQ27nszIYqtqqqOfEC0eHTie9UUxZLgarmw3sb0kE4O22NURIjSSvfiLsXXVWRnayPi
S/tXhxpMynk+68bv7/H/mgM4bLrxAhYQ1fGvj1Ft5kSGxwnP33d+D+2HtOJADRxcffp3x/fggcwf
i3Szrd2hWsFmPJW5Xd3k7FugDyHctK5HrcZ6bqn3ZUiWRqYaQktefJt4LuxefIwGlAhylEoCAqBG
8jSVdvhXIdpT0VXpBxtdcDZV3z8XxBo2FYoet1VoG/s4NbTTEI1kqGc7A7SfEIiQCCeRtetesLTF
vcKJy19dgRdqOyw2aRzVUhFXv/N2/khBtL31EE4x9KvTB0fAeQcVHJxlK26cpl20vbGj/krNL1dE
wqvzd5tmOHG3ivR6P0dOf1QdqlDjkD50sMkd4TL6adOtZOA1Zxs1p3OGjNkKLqS24X8nsy+pX/3d
I4HEbqpkkJhjj6BB1T0k5PO1RCt935nSWWRbnHtQhcaBwyjo0s6fH7DKG0H9uONn3AGB0abxQ0iM
pPM5m2+dRK9OkaeZuyofo+cCRyA1tCyCPeJY5ntF8ghZT6iROmrdZxca8VbOEhXJSbtVQ73OfCCx
F71WrfVmJDNrKvZHi7Lyjboqatm1ynfkplxMkFRjOkeCzJ7/KDqZbSMN3ePvzu97/7c2db8T+WJt
QwvfwMXbg2TC/M81434PJ3bmoQqKh3YpejLJAB9N41D61nwIZBlvTX2aN5o+uNtpMJ17I2ic+8YH
IDkPjndQ1S6eFxyh/wq2f77WeTlfrak+sb0PTrLROtSElzashyv01YoXVVNjs39uKGCWrT1f3w0x
RhlwauNHy3Cce3d4VRW9LOqrTOPjPICg/9JPU6pDoSCf2GkRICP0NjhyvxhZRHSTA+zVxsprjfbT
+IMfS7my63a6c5cOc+kIByJ8qHQkJ4V5hd73mOqTx/4T0KyCvJLqIRpO0zdQFi9z8p01/1sLdla1
/3+a1I1dYNrndBDXHkNzggHl2ot7GCWoTRlrlIlD4M1O9YjOvrzIcHxQtdjqqschiyBi59I8BX5e
P85l3YL6q+VKDVFthghuu8zyL6ppRv1i36OqsFadqs3IF1FyQ145M6KGX2tYGS0xl3EpTLbsgEO+
WuBzjYRiKOYahZvUG5ODuXghlIi46Q1Z68aG9pdo6cCykVjbP+rNUldfhdbyQsslKkSQYuI7o+w/
Sn1M3nJnqNgjNhxol+rg49FU60JejW5wn13XXal2I/eA4g0E7lV1quEB53mPmwzwM39q9yHiWLDY
gypGVHpCP13VFwnkQ+SU1irw/ACXmiq865sqP/PHsgWyuUWfxuDO2hdB5N59D0JDFjNK398ny8Vs
63fYCxsErnh3zh7JflVVHVXsxces18rVjGQSJOL/DG63EbamXzeq1tQmaG4QjzuokWqKcCxREQN4
vVZV1REMBu7vg3XKYsKmduVa62kOx53bmcVTD5gdjIPofnPYD2TUfXoDNoBDyxKVG4UkYOa4x9gS
uKgmCIMZRq69m918bBfqih5rAHty9wqG4j6xpxg7xSpGoKeF2i6qU6r5fzd9d1ZJk6/T3p62aqzq
yJZb1RV/jr5LvJBUyNL23aEGNwNn5jQrNv6vADuudBW5D95/LvSajfLS4rcEJvPIBLE2xeGVFzkW
aXV1q2rfRZ6J8BoV+o1p2+GpXGqqSY3wpqTZWEX1yR4OTBSuCMraIMstzHVQNf+yLvh2RvijXsZ1
szW71PqyO/i+2Qb4vPvScq3ARazgEE4jKde22Hbo4a+/6mEsxYUnHZDRcuU30XwMgIdUg8lo1QYX
VeAhR1H5khSRGYUvA7YAxWzVb03no28Q4luJQ674UQ8uvNUhes0jOeO0iyuiq/viRzH0B7TX7WfX
tLpToLE36lMvh0ii3U+10e8k+cJVl+q2jThKL1emnSfkcpe6URAqIqoRVzFnG1t68aHugbGMkRiv
QiJ3uSlaEyMXwf+y2ZnjVfXEwvnkd8RRs+K8DLrTvsQ2JB6ry8iTz/gmuzX/c6J3yZW6hr0rQvQQ
R2zetw5WbI+yKPT1kDXzS1MNw0rgcfJjGI1XM+r7z0KOe0/zut8RSxcphq3Vm9a9PXEErEX6q/PS
D1MfbJLyi0klqm+b0h+TsyoSWSVk9Lw/q8L1oXniSbsO+O1cHBsZ3KHISShHmn5qvLJZE7zqXww5
afsIeI7Xi5PLcgJRRmI1MYyL9Nn/vEYFzMNCAfIfsAIKdct3tSRz+dWR/3P1v7XFjtcdQ8vdYgDr
YDPvO7+jMBpeMKRzMSfpxZWlZj46U10cahyR7uo+CjjeJMGb2Wn3OamCH8OE9UOfn5YV9hr6wniI
iI2cECptV6oqHdt4QD/NWSUiLI6qza1ZwjKr3HKSNx5UU+tr47Y0TbwRPCKk67KJ963eFbczEuYP
Q1XrR0AD80pV1R1IP4AZI7GOBT2zBEmmsX4Ge9WphsGbBahVofTcNvelNJ9I7jnX7wKvYeeaOd5v
ZDyBpzQ2rC2xKGUbjjUe0sj+VGOBFwPUSYz5uUkjefyq9kE47UM7rHlRp7tWn6CHJEG1SbLJRyRR
964Ci7Y1rBDjA9IjyjO59xZ5U7mrkdg9eoWrPwSpm67UiKEXb6ORdk9FBYk8IiK/EBluJte17py4
sO9qOYHcsPCQUW2qAPaQYyFsY5uyDFFtDcwMWMaQZC95ov9IxLxPkAX8qQ2IIrrBoN3J2QT6ESbN
sWtKgWZ9nW1CZ47fi9a/Jp0d/o7BOvN6T3+64dyvA72Hrp9Oxkl3jF1qO8Fdh9LNE2ZIcK+WdlUd
E9RG+gmIdQRL8ynRdbQSO4df/zIYVtx815usAkvnVxMbUzVbZCXyqS51E2Gg+s/ZPHyStqB2sPV1
HhEi/XPCqW10NeGcudPNNJBYG1ovaYd10vb9sQvFdVyEsWNkFZBMR6sEPFdxp9paEZV4I0ysaajw
31RLoa6MxoxugrKKb9SVyMoUDs8/dTXmX7d0fZ7wBBjF1Slats/haN1EGr+cjlTHRktI/yBuvhJI
ZH2yaODSEwzivi7TX9aY/fLJkaOtV+NZ3fbDvunR9EWYDN+wElcLJexYwizL3XH6yVkix8Iq6fF+
c72VvZD3xQRCs/RrD+tLqqoAPPOR8HVjAFBND1WTz5fBzK7fA/IWoIlZGD7BwP/cREBxJ2TV3LIi
Y28dImNW1Ia9xbmoPSX6XDyMM+tRmrn9hx3I9ypLkie98+MjQlX2zqnYJ7l9sgeg6z2m7ZAj5T4G
R4K5S56t/vsKIeaRDfzA3111SBIKUgyER6yTdM5DYwoQfyFNXa+JG1Vvlys556cM2YxDXxDTBnxV
/BqGgwaz7iMqgKNZGXKpNe7VGP2MLvtUVAf/54DI97Mru/vvAQN4jx9Sf/ieRI1Rn6Loiv81SRIJ
e1vBwb/T++iXPozaK9kbQF9Vp9+XWTfvAl6cZ4c/9NSaprZf/LdvC1gwm8adkHcmnmkG2riyjWx+
QVksPUZVU244BE8vweDWYJgduVO96PAkxC2QrgSQA0Uo9hCK8FwH6S2qIBFuM73x7lQnojrCqIZn
DP+cBxw90URgjIGz4FUzu99qejOc7NM0VM1aVdNq1PdjpVVbNZ9fyQzsS39XRTV2AVVBEiktmjNH
F/2INoA8pvEkz3j2JftcNy0k0Sdepq0rHmsXDQ2txI+iN4mlz5WG4HmU3Bpd5P7VNf3KIzG90fO0
OwlnkO2NNlbghX0rwUihBdASdETJ2I6pmmwszlE5sZbM9euDaiMT5yfIxlykc/x+XHGufyTPxhey
PMEethtnx81fZqKSxbpJ+2UZTnZClOFGjVA/BV7c6IQb+p1qKsYxO8K4BBClVdi5uGFALIIdgVUn
+n2StNGJnTuWBLkZ3ANkBgYutJfQyhPYeplNDnDsw/2IBdyD2abBnYcaroa6G0isGllr0EZQU6LQ
fkBorDg1jTOuwykMV01TdQ/G4IuHLph9dDlC56CqeY18YxgRseFfwXYRcZ2DvbDLVYGggrjVwuzP
DtWm93jaw8YGROrVJHg83Kh6BEAeVMHuZD9Pk3lVtQzyxQW283mGenZ29EZgfDyCtIaQt5/mKLjI
3vTBr5YYVpqTtPeW9B+bpNVf49mt9iPSjHsbT8B3GMazFZs/wDO6u458wSFt4uRd5h99Mpg/srju
yAYayd52vQMvZFSpkxTXYGJum773MJQp8CBQ1TlH3rhdesOchUn1qsESq6XBiX6yYCavruiQCHEx
bCA6eRgqDVyYyJ50GHJ/mUCgxoYEdEe2C5eaEIMzvMY3BipjtzUyR/vCKJ7skVdJ6GcpGXewgQFu
a7eYCmqbJGiREHZEwPE6i3+0XvVkBqP8K04+40Bq6J2jXtGNXo0/eYZmVpNqL3WacraAXsUu2j9a
2TRBhzKtt5h0zmqYivAS4Dz5JDR/ly3DCisaiPX5I7lgqlYI86cuLOt2lOwDrHK8Ve0k5cq9ydr8
dZcf+E9Bkpj38DZjKF6k03JTwoXWdbGehuJOwkC8NhOOjokr242cUrkf8cjDgY49RoPMO58yZ0+a
HmOs6SIQrW7FFOMdOiXGUstYr5TJtrChwqmZzNrVTvxvy9VX7+xLfD2++tSAFiEvbIQi7UbN3bSJ
vy293tyq3gYln3PSgN9zfG8WyLtenYpHdAiGzzLEVWlIp+YdjPEBgWUPlHbinBN0bpSA5Ls2imyd
5VF8SbVifAIjfrRYC1bEuucDke01VLNEbCsLtpsPGRAw74L/4kmbdrUOJrBuO3lps/oE5M28a2oA
iPpCBauFDwajNfOHsHJICrkOYipLRxb2awvturd8YOEr8iQ7NCjTvQqeEZKo9VEzZXhooLq1ZJxA
9rBTHxowsBl49jdHhutW+vPPEP9S1BgLCNK1Fd5jww55y+/4YKSElrNxQBhjPocE+TZaXBvv0l0j
6pC9Jx3LvDEBPxtSy3j3k/ExLSbjIfOxovCsyVsNkae/h2gqENg2i4uR59Oja9tXspSE2ISzL3Dy
O1VLoa7qVK+Mtbps29jPOchM8vR3aw7ByuWguO/1VDumfSBWyYCB0bpvhmYtjMV5C4fxB1X0IRGA
IXoo+wmdxHLWD9OYRms/r8hDukOwy01yTObYvFi8a46KJfLVtHBDjLkELtHOxgriKcOWYobHZa2s
vtyYfj2dR1VV3YnJacrrvIKtCQPVNGrCcYqHS6YnPPqte22g22+8qIk2NibcF/YyfxdOVOeHwp9f
vpvUlRrWEpXH2NDEVqeM0mmHUgX1r9ZymcJKvekUoC7nNvju7b/6w2FEhXTgvDcQrh5Par7xEiYk
U7/u/WNyq5w9stqIxkQSg7xomu9bWcz3YtZ5wJDX3Kuq6tCjivcMRkVH1UYEkHHITYPByW++m3QI
a0njdRfJkTFZc/xdoRYT3qo5zAYeXRc/fg8PWawugO8PNjgzdCYCV7/h8POihqvP0Fz9LwInCHFx
XtjyKBevnm7q69jIx5OqBo1+PzhZeAe2SD5XerrCIKV8zaIGxgo7g68qdhbtgUC1tlG9C09oE5hF
f1RVrw9/+AZbibkPstcJlAqfg69xf8uR6We1zOckuTiKGPW2r08VpAi0EnF7VU0M1nqvLoqrqqYx
EDpC/M/9xKYHB+wH9TFTYfUnM4RwTuCpfG1NViBHsACqXhvM7mrol7PY0jsmCSzDQnvMCq95cKRx
mj1cRLH62nIqsW9tqTfb1Ab2KZZqO6UOjHSu0MarVlWqd9AA/quj7n+4AACu382k3cuT7DLE6FoD
cV0/uIyaL5AntCWSQ658EKE+349dPd/bQR4e7VK/KWRmnVPgm5feLEOiNX7If3cgDnNvvqumhdKB
S8vSy5N6mJzZPtkOOfdFy73SZHdjp6N1jafAXbfRPH4EzQtU9PSzligZSr/V7rAQ049tglDpmFvx
c9k4P+MkvucpiHd9myH0oKXmk0RU5xLa4kfOye5pMLriMRx/qy5VOAM5+0hkd6qWmM28QocjvlHV
CZFS/FjGaK+q0pXNIfRc7Wtqy47sReAsWpnZ8p9uFBiYONUtqF7zgldA8IAy+3jE9stkqYduvTaC
6jMUNeCW3iOsbYSLoVkItDCRermW+QC0eCDWih+3JMWCkq+uF9qZ5J129pZijMBWycAn47J0AGfV
zurqu4q0w0rzzIJfVWO/ksohGxKjWakjFPpajN6tJwPzPirG6HHkdapGuWVVnlwgchtVNQys6HXW
82NGsI7cav7YFYN9CgZQgBDV2HYvhbpShepQQ6AbeuswqY2tpWnDDrjytGPzxk+lB3oWxe1807hD
8Up6+6QJr3ywWzt9anMD1GaIQGMZJ5fQ0oaVuqkqM0LpTWxAy8S+1a3afht7i81RUywun306oB/F
paqrMciotdvOY1Ohqn42xJevq2UGmHZYbREwJQ/oVtrXmD8m+77H06EBVwHulF8fowapz1JjVNWO
m2TrJQ12G2re779CjdEiXbLS9u8uGvOfIfvRB1/iT+X0Lghoz4p/VZqZ38cg4c9+RbLXqesJxhVG
xVFjIzAXQ1bOkfBDuEey5bbIwIOSjm54X1HlXHKO8grZamqxZEQSdtbaMu0R9X6PKiHQe2t6U31q
VAK4ZWdNprvJjIpNvdXJfRIVOSxqrDFNYd6nZflZgjP7y80vCG5qn0GM+dXo6P1T1qDayPa+OEvw
ojdWrBW7zuvjJyLRbKsk0Pug/aFurqL2Z1xDz2iHFOVS+BvXKZ+LUz5qC0S7dsANEQ0DRan/RB50
N+FN8ZfRZ1cXZuJ7gKb4WnhTDBgxxWgFs8KDURjG7ZhnCRzpSHuDSnmnbgI0sDU4xN62SIesZN3l
Z93tf3myah9V4Tj9D8AQiwWrDn+7QRxk9FqsPZYRgN+aR0J0ayIc0b1qmsjvbXVZYn2xdNpZpd95
grfzMj5Ksnqr6Za9xkCNMz0yBuJGFbPGmT6a9GvBCrJHBrAudqbH4V/1/jEaZwZxU0ADTo95Z5J8
SZeN/FJlcb9FDVA7+6QxD1G+IB4nHz1fsLD3+C1tvmpLEx/7GbvBeHb9KnoqAfdt41GOWzViMMLi
whP3pjpVE7mPHbwm/U7VzNpxgPsN5LckT9SY3WILkN6pQg/T7K5uWI38Prd23x3psIBDUPZq/SoG
lOO45ka6NUL+sb+KOE8Tzajrm4EdgQhLLKWQarn5LsyBgNPG9OYKMLgpTpaJnPr/Y+w8liNXtiz7
K2Vv3LB2aKCsqwehFRnBCKrkBJZMAa01vr4XPPJd3npd1dYTWLgAmEkGAPdz9lmbO1IDGoVKMGl8
92y5eILnBVB800l/9T3eTVGjH8zZjSqeHauyqNKPNfiNsfRYkf6zW47Jvsr28BcoNcTB1Fk/ZTim
uLD3K6xeniCnJScEVM9ySB4iu6q2vekMaJx670n2jRH4PQ+660aexXdV3d+tSyhYnBWIAWGtOM6e
kOSsK73JnnVXpM8hPght4OSPsisx7Qr6iuhYVDNfL9MJU2OeE/cTdCN9yhsciwobc7jA6a5FRWpV
zrUUB+UOLPEgmZDSIRTfuQZUMr3wKAaFx7+FfmnAHCOTwGKX3YSROYtu7PyPoQpfpsmNfwcZ92Nc
wf7PVIppvKb9WRnqDzVvqgt+C4QFvRmjynYNqFm8stIiEVvZzOrkT5N1aXYYVPObZPoZRfushWJ4
QSjCI4ObYjeMirh5Sf/7Dv1jAiq0PxP0GpGoqgS/y1gfr0SKqA8ks6rZ7XSVXelUNitKeTHvJHd2
deeD2rpQ1OrpUpNKesRdAwN6wmohZSO8+AggHpssTfC1EM/G1Icr39HKV/ah9UK0nv9Zl80JiQw7
6Gx//8+DgD/mblh99oSDyToM4jWhZAPXrnx8KjSN4JSVpg89KJ+9CKgrtPToQF6mx1nH0x+GMkm2
oekmi5wsMf5bc6c8BPOnsETTEwRBulHBjniHnCrYqVR2mqYeC4e3J0TOAuXIfMCS68+n/6r51Zf+
53mj4/2aGh0jaw3Gd9aIcOVSwHkMA3c27po/ZrJX0UaEYmmirqlkx+JrHhnTouo2949uj3589MJV
Dt0MM2gOmrCpxjNUNM9BfO9K5k9fTdVrKWv6ao9td7OHSmzl+bJfnvF1zbio/lyqIpK3pmoYP9rZ
ebr462BpWFIDjeIwf8I5m9QYKAg542uuHBSmg0G1h+ZnWxnpTzkFEm+6vasASxNVQ2144Y7lKDVS
dddCkfqrPYwUW6yrTP8zLoXT/OkXtgPtlNLd9NmZMLcMWvMDqBg3ooo3sTrW/VUOljF7vHZqh4Pe
GPABZyQRGZ7xMTFSb4NNIjSDsk8sBKDOyBbQmOOCBa5X8xzd10vALbXWPFoPYJfUTejZxQJahIv+
fFbxZ9wi3lJ+bCTmA0LQ0b6jQOY2/6B0ZssvFTtHMnv/M//L31X+sd2uFasEx9iFIBBdPshvSGFH
9Uah/GuVpRj3Ksownv7lU5YnmCpHTriTn/5lVIkSd0Xs/BPphk4CMNqbbdtcvg4Up8VQdKfkbwMB
OshtP1pi4VIM/7fJIpmWiORyojrmn4tEzKDaYjsmVbjNA5YpRWY/qW4SXrt60C5j0n+Uc7eNXmoT
DEG5lcujv2ZZSapdOhCGCKFv2JO5eAQgQXfr5GaVjvXQ175169FBr2O3wiMh4jXDo7BaUAmL/7Nt
91etFSnxJEtf+EHfX925r0hCom1ZFO5lH96qEWYev2TD0bLhqgReum0MYS+rUVWoi6usZZMm+0Lp
EVOiFjkpwGkbNAqB1yxkRykM6kZB03Ke/o6rd3f66v9qyk+jZT8qmZmRWisL6ugVAKaVOy3BMyTH
e5PQUKAX5kvtV8OjPlcUy/4JM6lNLuAtJvNZBXYkVEH61A2CunaV6WrA87pMBqbQBpjzYpZoyAOs
ygxP26TYy6YzCzi8QCSraOydteV36iXJF56tVudZBUXo9ndUY9CdOxYKrns/po4RW7cH2eLXz8BY
VEtFUwE+zid9nZ4M+SoebYJhc//XoDOU69bpdFiA//xJ5VzsMPndBoxFTaH0P68j+3Ux81cKHCf+
uk4wf2qdau+GtXH8uo7sL1z/WOpFe7z/u6tu/AgzDUcli2BZFjnma+9SrEXG298kc7OJoeCZddDu
RwppX019ShfkDMqDK8qj1zfhLU3HbxoPWha7XrAUmTs9BvhCnk3FcxZiHuhbg+R6N11zD6E8vknD
SvY7RJFKfaRqkIKAHYF5bTM5bf+R+Vs53pWhv9G6rNojANNeKgHjJjTy70XLJs1Qnf6U5CEWiCxq
iGnzgwyB7EclMHbpx3p4IEUF2W4eqHL7KaRg5NnBV+rgama1llfK3BHWY0j8wo+edUW3H9T5QJKH
UtmUfydfU7PZtkadPYhwL2eUg4q+a3YJLupaLMHs5OvE0qZHeUjzQNw/EQNduC7gbtlVIaPkSV3q
3dbJ0YzIznyefB/JEt4T2N/U269ryU/TQFW4lQ+L+7yv64u8rNbCzahGmS8TDsoVnxViRLOk8X5o
/HrV5Qa1KmzJ731uqyaCogfmyE4raoKTSyXaX2fJbqVEHCn7vLskUpuFkaZNMW46TdNqUuuwWXzN
kidpg1slq6rQxd4shs3XqNnjHKB07kagUbrkqt8QXoqcF82pG7SiWvEZ5ckBqh5smH46o+a0fodj
8mwlwv4Wo6ehRIeFYMFNgKZBfcTtsT2Y/IVbdBv2bMCiPhYu2CgPyur63mkarvcQeQfMt7RHhV++
tpDzul7hjejoFtyywKGMY/A2CrTKY2QZWPxmRa+yCE1YtcYaiy8nohOTj2gTkkBZlk2Buhd4wZZ1
DtH3xMwOlGoCqJDNNNSuifljmhuyR+T27zjW6pORedEzVnDaWvT8G2UTCiRILcpTwdYzKs+yeDpB
D7nJnpKs+WIif3y4jyVBsPU8oa7ktfGrjB9r+89c2aU3UO/SWL0IRSOF4rpYU/fCxByR6/cIEHfN
OImlvBq1nkuirf1RpDyH6iSr1rk/ugvkDCGOq/QZBHP6v7WVpmtmNhzv47/myIny8NUHnXeitlfg
MVtaXOF+na9J5WA5i5Ic1fqrT3762w8cR9RrAYAt8qb/+V8hZ8oDG4zvnkGCC7cMiqv6j26w+yP5
nP4oP+H88efTf9unhJ21J22w/Doh1ePh+HWq/PTVZ5bJum1hTqi27h57AlX3g1tFOtVNkYe1lulW
q6+RllqdirJJZv7to2zLayAOEWstHMqF/tcl/8uJ+PZR0i1PrCqPerkk3n39GHmtryvIAaQo2LcX
nfowVPU2EPX4bRhUGwu60Tq5Y4BL+URhsAbX5wPz3s00ssRsWkTWiTXVt6YM0YWSu0CXXGY8vdFP
t+RAfzZRsUw9q8ZQ4BXURfZUzIyysRv3ZZhH3Iq04JPGiIy6/QSHIF66FNhv7cyCXT8Dz+SUuMma
GZNBFeZ8hhz4by4iJ8jD14WEGWBk9v95kSFq9/IHCMEjmO0ufupvuN/24UIhoKbCrvvFm/DJJkn2
3eFGXdR+Xr3HClkRFM/At31q0+ArxVctKtv1aDjVGfOpYFtqpX1qRqgBWWuOh8Sx3EMWpuNObwtK
HDLT2HRuYJ4J7WRra0zHazvW8A3TdnqpzBLP8MB33utIIQRKuBAKQhzvvNwGapvjsbPw2yhdQxxD
apHmeXPyi3looBormmxzO1Lchxa8X5WiUZDCx6CS8jTJV+lg+QqCwN47EPB9xcPw4KDgm+ZM93el
gAeD2ypO4PWlzfLbEIzOa2tgssovKFnKwWEokq3hR6AU57kzT3LVxgrsmbnZR2TqhspMH7v53Nqs
VupYeTdDJ2Q0qMpaXlLxc+2hc6zs/vMosQ33xF6IDMzXyEf0U0Hg9Nv7D7T4HyARsxfIc0iPhbyb
dLuEylIVW4MqcO8zDPt4GwnvrTOx0N23TQLbznF/uZES3vQA0x6zIRsdYohmODbBZp/scziFN6yG
F6mxz9AsfSZa6SxnzOhDwir1Eewt3Md5QCQW+VKyfyL1h43aAuIdG1MQa8o+LQqcP7MEoTIWJuLq
4Re+S1EM10MzkhbtWNQQmv1kHSWt1VLPTFZZq4FkLKzwMZyFNzw6vc+k/exZbH5PUR+vSpulDH59
v/NK6xB7DxZlafWDCV7+qZy7gjzTj3ZiPn91eaNQD34ByzjDpnKeJMfcjChNwAtpIa9lGlW2ioak
3dZN75Meq5p69yd/ESXtaWqJO6aRu/O0mWhQR+aasm/zUxEGlYCUUz4HZaRi5p7lDynEo2WDXn9T
F/54/DpMXfGnOSYkz5dfIzO3LfCx92BLaQ5A3lJKlcZq9IisRt9tT7HfqzBFUsET+GaYWblOnNJ4
FNCbdrHd6ge+S9PR6OGTBDGhTYc/9CrFf4ZKEsUCqNZSiOa6NyNVJ37nAS4+4altGu1yLyOm5VmR
fpFqhHkMZap28Zrh0UTBTtp9V+dJ+j4FqnNMCGMuZTNDFrCqSRTuZXOAy6yXcfrc1+V0tlXxu+59
3ILTTtsMmgBB7oxco81+Auk/NZPmLTS8Hm48cdGu+vlz5bXuTXZF1TAvl/OzbGVlqq0MHXizk1c4
vSb1mWT3fhKBijK6r8+y66/+1CnV41eXnBGgToCNxn3lif4pULLX1CyNTxevIypzs/FKSMxEAkrx
tt7n4p0U1qZxbP1TCMjRITr+s1YAutWFM6wg++qfVDOUvvYZ30BR5Uc0mOWR4FqNDDK1yU/mBUWZ
WVxRR9NUx1i3qoI9Iu37pMaejH3rgXWrIdjAce1u8gDxaOMjEr3IFtmKAQorpsqyCdpIO6elv/ua
38dwbjrHqA+yT/Mm/I7H+ZEwX5Kyjf6GJRMBhwL1+9yVREG6Dqoh3EAHwDQKcTKLJBxHUeBB1aaO
WB58p6rWpBi7Gfej3vsKD8s0qprPckbPjb83XWQesmlWidhFGhEL1A7xyZoPKZAwbLu0vWx99cvm
vQ+R1kLJo+Io+Hur0VsYTvXZH7vPEUMCCmuLmHwd3zLdCIs3p2iIW9i+u5PNuMTCoqRO/agGOrQt
CwJrY7YvBCe9X2RMFokOTHgx4hrkp5gWKT2mCMWQfJtCN1xaxD9uJIKCda4h/8xqtDm1SNujbajm
oXLnO6tvxGOR8f4KOn9XmON2wNnkVCa9vlY9r3wuIAHyzvD7H5RWLi2WxL/znDqV1Hap/wv7padm
zZPpTdU2sVX1oEKuyTXeqGk+mVcsX7VNwJ53NYiOmzuts0OPCvYxShXzmmQJJVV+ikpg0h5L8nuv
VRl+C5M2fnf7wV3mETds70bDto06/VAP+XgakzHZuKlBRrfCi5nNlvvhxsoxUn3QG14B4r51smsv
yMaSqnkIhgjhpYMRYjy2v0k7vvP7FO88VkYUJL73VIZTvymUqjoRQB1ZvI/ONi8FSeRS2BsXk7yz
PMTcF0tF5NP6q08divGBpxPM/AiISYa4b5mp9rhpVIu2n4Bq+C/bvjnP71X1z7htOP15zFuHwLeT
Qcow+n05NZaxy9VA2VlNGZ/QyMa8VyARy0+yD0zot6Kto63sH7Wq3YFqf2uJMi4TFWNEaX8jm6bb
Y083Q1Bksy7y8kC4TX9RdTeD6KuKVR9jze4bBbuXxALDEXTaqfSIfrczT81xUR+rSfANIoC6qTSY
iZNHjdOdQGEoQXImBPERUMz2HlLSsfQwS7la0LNQiGrug6gwJDHbGhc6AoWnXmDMSpWn8eTguUXa
q23eugofVbAazg9dcdY2Tl18uYWyaEuKR1yr+SAxj6SqRB1UpKVHcRhGLF8X1+eL1xjMn4Koms2j
A+PJaHUTAHwXXVo1eATTGa5LdQIOGlJOTuZqb1SOdmsTSz1HMNUWhm5X72NV1TwlCa/JaammvNhl
mD6F0xBeNcfgncLZWMc421Rn93aflWo8fNXIfkRVoz5rXbix5ou5LCz20JbESk6z9MBfdjxYTyzK
2reqOcgfWSpJc1S0iW/lfO3KrDw2pNj/UT/Ig1jj9kQsYTzIg6Mkv5PMVredof/pkv2yGXfteHQ9
hJF/zZ/Y5O8SvPaWLEbBf7et/bPQ8pXmqe137jRrKYw6PyPdLgDZJNZGK5Jx4w1OsIlIakHnKRJA
oQUAYUdXeWDZcJq6tDbrtTWtE2WIL/fRMEOor7Z5s7NGW+YIxSVNK3ODa28NwDNVL3Kgo1zjwWlV
0hjaRH2FFbWPudKuUgN3nVQZT7Hm+09JraJoiAtCvXVF7cHc11XGbyuaLAJFGFH4HTGcCauWhebb
1TcikN8STCd+FhRmkszH8Qrd56JIzfE3oLir55vWx0Q6ZWGrgfaiwedY9aoTPrXZNnEDsTaMwL9A
HlXXwagOl9hVqnXdT9GToTh8ccJefaII50wM/+oHgblyKU0hMTan3J055c7jEm64O2fVIwSn93Er
nrDySrUuOlaGm58JQzWnXtWv4VyGTpBVeapzpdgiziUiPGrYegt/gpBpgdMtwPzcJxZD86zXXYKG
jtM0rS+ekmH3dQ0WhcEx7ZUf8hR52clEbOzl6DBkxbucCzecwnpfS3dyCjX+ax9XAaKwiX71FbM9
BAjtFq1tatfBoyrUABK2ULnf9rKZqX5xrhKH57ozLceq67ZtPdiHglLRw4STyszd+Ks9YCXmBGiU
mljLXwZjEVGA9iwbLk5rCpHDq++ExUsWBI8t9icUDjIR+cuP0WO5ScSO2mjyXRQJhZQEFhejtwUq
oVicTKT/n74PO2vKyulNTOCEqyIrbhomc+uE3cK5NupqqxgaIFEbHkAd18GeJ1WM0wE+86ZCtNwc
Rb/ycZJ5ZmMKXw4877eq9b43VZX8TNQI4wpqztkAQyMn/Y7zGotBq81/WDkLrigGqNUBBO7z1r/I
Q65H4dmpn3oX6CtJCtO/KLHnrsd2AN3HNjhbD2QNbAOahsICxFnUSGDAE/tvKPKTbJ0FXrG0gnHY
yJMnt0YzH2rrujFylrQcXO5iguluS+myG3DLtFSPEWdL1obVR39G5HR5yK29ToDrARsd/1RAj0gs
kWsLpe3Hx0wAotB8Zd52Nc2yD9LxUQ7IT/KQT8pnOSnDTs4toABbuJUO5RUCoX/2bQzkFqJI/bOu
QPf1czB5dki+WNUWIb+Lx3g+KJ1Jed78qfIaEL/DSEwlyw4G2Hnxt3ke7Cd2kSqQlnmyJoflx3hg
M+aVDUCV/3zViFTSbsiT30PYfcdesrsAO2uvo5afXaXskOAWyJtrALUYu3bvWV0EC95q4myHQXMr
PetQINN5r4yw2mGkN6zvZ4VRAcivh8TqVdWzm1Zb2W/3sbILBbp2iKvdYtQaSssKUv3tfMBhbWYl
E0f487HxzHbBotXZDbU7IEG3g3GHEImar/gcxS2kjSBAbzxNgIsqyBuTyu6bQEt0Cuz0hzPaGU5B
dNl19BskM3ndE1+X/NlTKF0Fzzmu2Azkz2bjiIduhNozDxZGUDwHPiRT16iucoJFnHcRW/DpI7Ux
91YQ1sQaDRTi90O8NPpEO3z1+6IcD21AprUTCQEaGyfPoTnz/UuubYN4pPDTm5r66VVOAOgHakzU
7X2+HOD1XC9sfzD2pWP7l6Zy9lhzI22x0hI3xvQnTljcNUrR4VbuYxNNd2Q5zg76SriWTb1KjUUg
/OLBJcDwairfp8Qs3vswgYlr4Jom5EmpYlM+WFsHOaqzP2FrU76y5xIP6cj//H5WQ9EZpVtidz8L
SP5kheGtTc3q0vT19x51+iaYEpS76QDyM8/+HAxEOouxc7PNvwzIKbJPiAwbcCImlGhGzbCIQJlU
ThgcDXV0LpRb7TTFTh9EVrgX2dXp0JsSDO13QK5G/vxhTVmA6SsrnxSGwkt/4vmeFfBNjS57sJ3W
OgldrS9hX7EZoMBsPxA0vYhBqS7dOBS7yNC6hdqF6akMvFvnOcrF19qewElVfZaaectjxX0GdiF2
fYlnTaYK9U21gp2cYBYqpp+gNh5xD+hQBJTxMsny+ER9Wr2uo8Z860Ama0k4/MRd5dkNEvVVw/xm
3XtBdcTxqnosfUqXxkJzPxD3reRUvkYAz5vaxI7Ja6gsEPVeTwbzwlcnXmp6Xfz0z3ImITR/WSEk
efI7I95rhi62YxNn17jzom0R4Sl1Qk7BEj/xxmXcleahKSfzkPFNpIo+AcNn4P2ZLVAv0VHNY3KW
PMjxr6YcbSsi/hkqB9nqW8Syy/vV5IUnnXIF5CQeqIVV3k/2OYmoZ42aUqfIRotPcaBTKKcCwM5q
votaL+L3vh2+z3Wvv9grpQnS90U3KAe7BnKN6yISE4gNz1WhRGueleJxcnWx00fAJLqr5g94gPGq
sALlWhHSWGYQRr9ha3cNe2uE5rnpRxUkdaG88/IKon3X22zA5cfAFsk6TZUNIMEIOxG9eaq0sH3K
da/bJ3pDjn3uk4fGp9qhEWW/mIzqT59hYvLbIDDli8dpuJgoDwVrE12JlROrZP1A5QR0yVGbpc5t
w7sWy0O4K3gl5/pvUtwrDVeBz8F3wHs6qXmr0jDcEPFoTmQ20Yh544nnLnYk8wFr0ZtK5GL31eVy
wQcLDRHJLSsrSIMPv+/NHKIPqeOJnCubvqwxlLeJ2p9FrBTB966rX91EyVDaVXsERaq/aKtqgVaA
34NXH93QtgOUPcWGoFH9Kw5Kas/96NObSvJcSMfec70yeJ0m0WtcNdi4mGp1axEProxksi5qZyCe
DYfu0YQxjKGl9URgJtvj0ufgup6bV97H5dKwuRJbyvfCRSqYxT86YBHEuQxC3p1ZfYYpCXBwuWzA
nGDAasX2zjk4dCK2dnzEeoZUBWj8rV+L+lKkVblycps4LVgQ7una+4wnWGedAeOkFIBL7GD4BX/o
e9RF3bsSUhFhUep5JSr304gQhHE/Nm+a3j9kHuxzxQcAnugYgmmYrGxrfWx2ZVKnNzlXTqmU5CD8
oXgHYKOtVcdMj0io84XVBCzqwbI6Sxbv+REWbaVfeMr4i9Rs+ocksrxlKoj+mmFvHx3sdBZRGcbl
Mg3jswi1X5Hv3oReKOuqcId3PGt8qnkni+VZqFwzQNaaX43vZPOdrZxmzM0iYEMvp4FCQW+Lp8E0
eCYuIsNTVs4aB1KUq0IYw5HqH/NWh9OTVoieihNcep2W4sFJvJe5bv0M2ftgX94HN0SHYlukA64w
NVFtLc4g/XfZBXptv7PR6vATzfTyNRA51jMibe0gu4AbaNu4btpVWd+cdEp+Rio3DLsDgw2ByDEO
GpJDYBjkvHOvXrlwjd+b0XqMsQv61QTu3sMY6MMKfQ+mtTIS5XN5GrYpvuqRpj6lZRLhlZebnya+
BOl8kjJmn1FRwkwYRnVR2fFHTm5q/srCwQ4LfyebDmuXqA2b5/mNClWBkBsV7vZ7RIZgVRP/O8hp
3PVGlvjvtcoD22GHsoRnd0kK6ut8f2CZGamI2F3bfFcb9KbhNIVHOKLDe/ThRq35brClPrCtDAGv
MkkzIU91dpvwB6SeV5s92ihZRYjvnP0GMoA89Io5bXtbrZdJmPhXV6egXAFzRiUr1SWyKQeyTntL
Oo+q2vlUHNOgrFy9+p+XUXUdb2It/ojYLUXL3OymTTc1yL/mC8or+HmULzNu963sk9fRbO9BryiS
li2C2/EljHhAzT9DXlztoJKWdoXdceOJLXCsaoG3onmAD2bOLj3mAQ+Eah0DwF8qSH23pkHuKmGp
903NrvYgzA9lwsLNxkt3R1jfeWPFvpT9aquq67QiRWIrRYW7kL4Vbmh94POsrFrF6A7UxtjktZsH
TeTWjuCjR1WhO54H2LFbc2zVhehGatvmPu6e8Yw5TrBuWRGSWKf5NRA0QKvCqK03ciABuLcl5BdA
0TWPWaUZl67W9Je/WjI0VMRwZXrdXVf46k5wc63QO7AdUM+6E6wUR8Mz0jPsadcbuNe1gRtf6/mQ
jA0UVyugCGBuTuUQX/2weeAxCWpibqUYCjx2aKllq5KrRhRl2z5UiuXXSThn1wgW8NOU87oB/7fO
5xk35YFzqmrXA3Ju2LupajaDVYvZNjMDiKiCCfUq7FcN5eAbFK+rwVC9BZGlracZLitHG4f1Z9Z0
oNTn0VJL0JlN44sVYqARVfWL7K4GB4GCj1OpPAkDNxO/ektjWcZJjhA/Hc1OzhT5R2/1p+xkyQzt
Qa9jyser/IFVI1kgsuUv7hiHsB79T1yNcQ5QQxfRpvYixyyVXQB/PpgwWpauzWkKPpS4WPE0qH/0
GRV8VV/Ulxro1CFxMSxzMmV893t/J2dkICKoII/YGJCpXU45RpFIZG/yQA6VHCDphUNT6XOf4x87
5OTYqyjJfcqYud/sqaS6dT7LZrO9F7rt3WfIs3xdOxJCRrkynxQiDt2CQyMOO58g+yYY6yhpfusC
N0A9Uo561CjHOOuyTd3q1m0SeDyYY239iEy0E7w+fuME8cJ+ENaOMZZwObXsjFI73qv9yI4Sa4ZL
z55t2RRj9M1LC2L4nCR0saqdlORDLWYnPNe9Zj0UATXoi2PelEAjIUGtm7oxWc4CBCzbQvkpWO6S
0foNx+k7uSD/zdJnqEsWtohqGgPVkI+tcuY4FyWC5dNFbvyBDBagFT/S5X5rjQJCLzlE/MZ0/ypg
L2/rrJsOgzW2Dzy6i3VktcZLrhFF48nKa34P/b9bqXbNYjwS3U2NBTkf6n6mueUABl6NBuIXQvf9
LfP15rFKnQc52HpZd8t5asw2l+VxDELrT0a2q8Z6kw0gKjER4l0VBMky0ULrJbNmyL0dxi9OBtzE
a1T9SaAPAzOntmmw6ofIW42Doj+McVoupAlsXasOFWlEsrjHi7ecvAHCuX7L7n2jJH65wVhYfBtd
mPadI57DiVD4kENZCPtM/VaU5YDx8WQ/WlofrWt+46sMJIoOfvllQEB49tzxRzlb78aT5W5HpxzX
skmOjEgAJpwnbS66mU/qwgEGA8DG0BDBLalFvx6qvF9nE1nFJdU1errFq96+y3g1JVCOX9pdqdpV
SrKYKgujReSn1Cf6tfrq+/hHyE/J3DfZnnhtmnfRaeepWHgIXE4s/Cai9E6qnqZcbCKTgjZVONE1
RPZ1TgnTt3lGpImHo70ThGEWWsF6NkO1f8wskmqKbwzffEUnwqvhMmsg3rwbHojZAMEesEZmBYcT
GjLwuz2CHJgI1eNdNhhLssPJwnMhCAAjsI6KIroVCezpu6KBlmnA1NkTf5RatOaWW3NH8gihNZbC
txioIHJUJBaymYogv1WVzlM+Nc/Ivcsntp/mtiBtu+zIRGL4pJhHoyHNUkVZcqvUTN8qE+kbI9RV
Sg1CbVV5WX2Ro2pk9uS8AhXwxzx5PhTDIXDi6honU3KjZKtZl6Mm1nIshLHzFJdvX7MxomhXmVIa
m/t85ORnq0AjqaPrqMdzRnjsSobvQamsEqDl3PJjaCzEEDGjGdlk1mWw48mAzV8bVE9oFZedVvgE
EiaWC7HiX6PUQ54caiyT5j55wPjnWGYTyMe5KxywiGiyYjWNk3oyUle76AXEfzCD4nXi5yzdykpu
bgbSlkwACtAAmgX26tGDPVOEiin9RZn/I4s649DGBmIjDNhvCqvgW6RZr3YQQifWQ3fDY79Z2/2c
fEoi75TBZX4JtHZFmNd+d0rT2gG9qtbO3HQHLVxAtMBZgrfV1UvbJzkNY0VzI0Akb2UTUD3q6Btf
/Rfq0NKPgf8pdsgmBUUtpe+mVxI6y9OPXqDeFpoaHLCiNV7tAQn2PD+IIJgpjVHvKJ6EW5wYvDWn
pl66CZh9wwnbRZl27UdjtO+DA/4fRdZ+aKGOoST/bAwXyZnXsZynDPcxbv3ZPkYs21oovNa+wT3B
s6BqDfJ0IZvQjDyOXbfiZzWUtzCdnO+dH/LC1uL8m418Z1HW6IB0iliXAjjWpglFum3V8pc6DJB7
B2NbF6VBGkkfCfgjumgIWZx8CrXWqtpqb0ZVnROhlKt//Nv//N//68fw7/6vHHja6OfZv2VtesnD
rKn/4x+u9Y9/K+7d+5//8Q/HcQ1H120TBxvHcnRTMxj/8f0KS5fZ6v9IXDLm0GmTF1crxXGooKOV
aTUS/cvfWcpQbE4RP1yT1lhnNR4dlUbd8WbIeizL6nZvEFDylnrSkmPSqsccTjJ5aeq+UwUMfuoL
ccE/SpxIPQUrOVCHyhb9kP9ms0Sm4DXEUUUdseLT8UMrTPFaP3RN0L22fa8/uSI6lm2qvuqIKB5i
yugAaDKHkv1xH8e1skzkKQYmaOz2St6F6s+kKjDrHvqfKpr+F8sx7AeWDz9N/JRfABs7D/MY3kbm
1oF4tBVGk4KANrVv//Ip6JP4UmFssmLBlzyUpAzWfpklr74rfjYzRrsw3yIM+/bmjBCICyd5hNV3
k0UBGqmO5wzRv0Ym+Ul2jZTRIB9OlgU6y83XbiocU3FA9MUWuC4pa8fsdIwTAF/YzxM+wlfI4ZsD
Sexm8Kc5lwovlLqIQWcPzj7uQXstszpFi6XwZfl/fz0s8X9/PWzWAxpfEzF/P+avz9++Hk2rGw5Q
jPylD3EWBL5rPpdqYSI4NpI1vofmc1hAG/Co8buPCsOZHn12SKWaRiw6inWYlc4vPLvPxmB0O/7/
RNVn9UafG/iBY+Ycza2h7wkEt4N3wCOnO2QtJok40Hb6qC9MlYTalyGt/PR/GDuz5ka5dEv/lY66
pxrYjBGnTkQDmm3Llu1M2zdEekjmeebX9wPOOs4vT3X1uVEwCcmyBHu/71rPSjQ7uIZjxoMM5dDM
kPoE6HZPggsvOFH5gGkdberntkRTTibBSV4uN9X1MPtG4uTUa4lT+lwudNkhCpS/g+n7qHxbHI10
9jPjGChGevPvP1XT1P/8WA1ZsQ1FWeaCpoV65K8fa55GNjtCBt1Id3Jyoi460U4jtum7dS1cbnQ+
GEBvXfXNxrrQFz8SiKc7NjFQxJB3ueFNsAs8jZmyayxmkvWB4dqvJdUYL5ZBwbuHZ3EhBnKd3dAB
Tx+nfLO2vedlhT3rSqKq60pi5Ootds47Rk/yERnAtJVG338YJOXn2iZVKX1K1uD2IPI1tUov6LLN
q7psZxfI0/QC++PHH9tFWdlPdavp9+1sSwfb6PNN0tvTi6mGhJuOIeHJinQoFIV3lqK4b8J4X3RJ
+G09Xgam7aEPAOlMBnds4GLqUpDIyA9BuuSqfmBMDlp7JEqniKPZaUrZuFof7FRU/W/r60bad7vZ
Uii9M+cPCj72wtDve37IN1LKV5Xu+/36kCTyA9cYqPDLJjUz/E2pk9/Yi1C/zyerv6loFkaKZQGv
rQmDlxW612XIF1/rI23fWeP0pNiMLAfRPIBgmG/kvgcWumxfD6ObN5J5G+9GeqynpG9/PegKQXgC
X6y77tDUoiRBYDnG6Jh+Wz5NjwG4/3GKE3OLm0ncG3reOtEYdx9p5cioKT7qET/abJEEiP0fvoc5
pEcCR5RDM+hgJez2zQ6z+cWfSwzdsUwLEOJObKPGYTpCZE2QF9t12xhPP8tMCTZU4W+VqPevqR/2
92UZIlgvm96DRNDdJ+pQX0Lm/8s+RAYKgSS1tB+hSt5KS108Y4TQFFb239cGmW9xFYEZFaUYnDSu
2h/SrN9YIWhGR9MxKS0+RdtODhW5TK9AUaEkFHX2fZqN61DVjCu/yuzz+pCX0Z0Rdv4Re4diMoXE
c1FPLaQZjNIDU6FDLdc0q8xVlK4SL6bBMceyAQAgGu6VSkl3YY6tRlmyx0AkKJckA39vPjamHZ5y
hQR5pw7b3K1M3pqpDzYsXmkwKRZpOwRb0oFcNnKEFmuRPvjWJmMgu1l9R8ydzC1JXmfsrcMWczVl
NEnXb4QmmKs0TXZK2rB2Q02UAOY6A/1l8RjG7XST0IwFur8shqZ+NdrU1iSh/Bh9Uhed9b+W0aZ3
RSfp26aW7Evdd8nJtho6I1Xtw0tm22DS7rJyASNmWZ2IfbySaDeO6Z1RaHdB3dmvURU8GREZ4Wae
fixOkJegIs3e6EmyeBgP8OZuyfkR16bacXlJwwjBxbKeYyd3UX+MSGAb7fprR/8AmRfESCOpRzEm
BueaVGi5y/q6pDIM2qCsB4BQj+kFIyhf9iSzD4WtJ3B90/Qip3u6Xf3duqJTnzlO8/Bz3d9JoAuV
pEgOphXQSmMWvpMYOLxcZF/LXxJ9rrap8W0yUgXXNw/rEiMZheTTYYJKBz2HjCL2zKklo/VKhg3B
D/4G2YLpFo3SXPBL9Rt/JhBuVLhq80OJr6iTq0x2KWUJodQo3+AXZQq6MquEaFMnrbjUJuF0nWVL
977/PhE/cRQAykjG025Hdv166N+1iD7iujnvx/mWnr8AxJna0glkS/VslVLhERii3hCfg2CsqpJd
nWcZFrZwcqDBTWQBf5R+Q3/ivx4kmeGLg0vcoxszn9YdxItL1yQU2JuGi5lXEHV4MOqmRdSCwF0V
H9NEdNvQA7SP8jg79aGWXERMbl6Yz/oPCw6ao1p2e4dXnqok+Axv6kFEmKN6nOl0HZmtVdSbJFCe
8QjAE/mPaI7r+voQWdGMOuGP/Z/PYox6ncsKM1zLfIqwo10VWTJcJDvvyIeH8oE84yIFPNSSWOYs
Jpf75Yh1R6r3e9LbSEZaDhs1wzrSyaEosRxhmSZPtTrZVYx23K2HrDuwl6hZrNytK3UN2Vwnm1AJ
5veaOdReApokO37RhzeQ4sIbih5MUjPw3GGUIp76rx3rUpF1yj7Up+/rWo4AaNemkBygs3ZHvL6k
0wsTGWJGhX5n2lrllkok7oa8E3cxCs5NHieEyi/b1gchm7Wbhtmwk6aE5yH1AhEr/Pq4PqVbnkd7
4tBmnXb9tekySJLyeQYN/vW11qWH9dj1pF9v5usZIe3B3TDL/+YNrQfT1f/1hr7Ot74p3F/N8fNN
/os39GG28p9vCLuVgp4NgbY3SnrkNoy/sYrRvT3G8sQ/ahAaKXdNmTnI/ia3SVDJGBQJruY2jeln
1ro75K1/RIyTbf1BlvdE0U1PEuJSOiNk8s6hutUxiu5tPZqfm3CvB8OyuaVcXdFnRUxgXCAG+864
cGIUwFMErFr+VmDReLSr7KWfx/A9spJzLsfVdyOlKOxLYXjibp7RBwZqaHYEycWhAr2EeuNlDaLP
rOGStNV4ta51ItDP7aCBLKPQ2MRBGf9E1Xix4iyLiRFktkI0oL35XFdIXQF2Dzw9boxdNdC0yoi9
24hc7R5MiWJRVzaEoS6r4zwuXJTEXXdSUuseIpIyJky+53WTVhWtC6EY7+1yfGfN4Q6vnO6te7Nu
qK7MEbH+utfiZ3av+g/reT5PlvpAQ7riZj087xXUrgBn9uvOociVna3RCUIdyVV7QoCwVCnkNDSA
1QTVU8UQuu7079UYjVcY9ENC4zgq7m3ZC/RhOKyrLUq4OaoZHOl5ds4ym5DY5dk5psStLohqXA8j
4YTKtMjvKIm72aAX+yJH+qqNJDvXTVddQkal7tSr+XNHZpU9YNsigpB8XTpvg1FRH2F+baLwJs9t
0C5VmMKtbSP/SgqVmPK+me+ZHJLnJsfCq60GH+WIiqiJ8mMiVflxXfp6+NomYH0rvkyci1p011bf
p14SWOFbv1GZiLyh6Is8WdHkQ4WuaTMyiSMuHqX4WRldua3sG0tNGVipgwRhT0TXSaOkv46YA+kI
Vag5rceHw1yeiRhCakYWvSq1QMWXTYQ7EmUWmwZTQmhj8lw9rg/VK83z6DHPRgYnfW8cjXl2B9I8
L+tuKeyP2LSrfTpJ1b6ZAWPNfk6iIKr9s6hD5SyptXymcH8phXZEYNpjBPznvnVpoFpa+tGZ6WMP
eHIOt+vzJjIxqEgbp6/D5aCyuNkU702OnMht8QAfDRpbx7LIAPwQbbslui9wpcGuT1IfJIccpOGf
S+teDPHx4b8dVyCAD/u9WTGapmrZP6dpsVEXWqqewe+Rh8LeY+6rtsjTbvs84d5gzsp5fbDVtDr7
NfXSUjmntL1HFBXntII6KOVBsrNGes55udVND5H2TSGL/D1lgctU/VLixHQkuWkv4VRrUOjD/tQy
RbuKGr3Y6pFe3hPiBTR/yPQrW5Q/SWcsbvpSZ4ZnaIRs+dxguEuo3/KOkji0fetuwEZ0AERongzK
Cqd1qWh71ZGZl3pjP/3aNmfxUDtfx/y5HkpvUtfShpj6n32JZhik5xt9otGJhBk+0KsNt5roqyu1
a7vdv5/l6n+d5NqKqsi6LlM20CxNl3Xjj9JSh8UyTWVUL1nVhu9KHJ5NVOJeDWPwWlIRBBGTLUlJ
e6OHm5Q5/Nyhz1LBot0FDCPaxhOF3pxNrpqHXLeppclFezepkjMtGcGlsCuvsM1hP/bNLiJU8ZLx
iX5+tn1x48/aHb2t8L0kD4cMuozr4OB/SJDkBrnyaCPnN0qx0+tRoS0R9XdVQKSR1VwkWVeBVJcE
uMRhc4XNTfXSWZAfj58ZoVSAHaRXxXVcxe+dFV83ia+dw1iITa53JjA5WuWpnOzXT/N//6VS16yV
u7einOooCNs/Vv9z91Hc/Mg+mv9YnvVfR/3nX1d50q+Tej/aH39Z2eRt1E533Uc9XT6aLm3/WShc
jvyf7vxfH+tZHqby4x9/eyu6vF3ORtMn/9uvXUth0f7tu7Kc/deu5e3/42//h19y+uOPwz9+NO0/
/qZqf0dtryigPS0abYrMiYaPZY+i/N0wCEy1mW7ov/bkRd2G//ibpP1dQJew+a7xfUPurvBVawoi
UtinWH/HtPSX5/3zz/5VH/38mP91vVQzxV9LN7KlybwG4SaMaqib2uZfSzdE9GjdFFvM+cbUbSaN
rFeqzU4qwTQ0umwEo2fJlGOIO53s9AWcOmHmNZrXUgDHzJrJ1TsxA/IMs1MzV9mp7Fr9UNZMlZdN
68Moz9nJbGYNmIImoQhOk5kKc9m6zdAkxyUB+ZQF1cc4IFG1JE1LEVD57TGIwJuYSyGkItTPj7rj
10PWBVSTVFs4MtLio1bmScpQt6QD87ncD/U/N1Mnqh2bX4bX5mI6Vojnj4M+qRspSt9iTSApg3Nw
BHZ9XUTyLQHtpoMxYEPLzawMR01JTov1yu1NkHVx3wp4JrRalHrehRYqJGMW8xYGckQBt7kmFwlc
UpKdjWJUttAZJ8ZWNpwI0SNpkOvsPMkoin1h3+KEzNxC9GSfpeASooQkgaSA3VLoXhGPt1YoA1LI
ztVg6ITJI29Qv9WklztNWFGxFtkBbRRFBKVgTkjISuBT7Vf8XnZMI7mS8eC56VAg6xDDVnRH0ktS
0AGiQEgZaOlNr1XbYMi9JsYs00/DhqgebwyugEBdKN/nzutkZgTo2OEjP/CLvdx4Nb3D66TmNz5X
fAcHLZ1NAMM7WmmvOYMFl3klOHZjJoGcXMSAeejYLlpLKNGurxONVuKJdYG0vwKRwDtXhG6V6Jpj
kRHkqmODjNPHlUwhweuV6s4PjMJDBB4fKnzNuAI2ckReRTIvs6f8UTKqY5EEYrEConNTtqYS/ew1
/M6BDCywCPikLZ/e3Gxl37RG/hEN4cMsZY+V3j91QUCIqM1/R9DqluSDPcW3/TjdqgZA4ACerMO4
mNjmJoXSmZ39LPmIx/yHWRF7M8pXo6F9k02gKgN/pWHPV5PP4L/qROnQXuvDxt7Yav0hWUAMx0Y6
SWlxLAgWtDQ73xQJSvRKYJvA+9nraejSkyawL1G3dQ1wh/xBghTpZroLVQyxoQORAwuYeaPWiAbl
lFZOEL20fus7gwZiK5etF4OSzJ0BWL5QCUUaXisjvZvy2d6kxaR4s03Tc0ptYm7ImBnScheAA5xV
Pqx5Logo3sVxCN7Wmp9mEjuTiQPy4KkrYC6HCMNRPunA21Oa0KFGdGvogesfH3vZsq754hm5n3gS
yArHgmTsMYGaH0q18YHM7KVpmO985LIezW0dDNIpHEYuApkaOvxN4pXgb+yaxnDDzRfpdtnlp6Di
gYZe7EAcvvNVawN/j/zCVElpc1qE5/XBqxGn89Yso+AQTNW9sB86Cko/IeZ/81W52ZhBxmhT2XJ7
JQTHwM0w1omjJoQ9gfaT0L0kCSQ4URwC+Z6oPAxdU4fn0XrRI029txPDsyZcqNro7/GpDvwKq8lB
DP3d0ILXiYkVkz1Ud1iU+502xkR9NPJO79JwQxjdzDwiKXejwGAX2uV3NeV/Q2um2GZocHbLe6c5
R99yGjp5M9iUw2R5OOU4zVxbVa8x2KY3suLf612cHlTrrOv9vUK3252sYHLo39Zn5Mx4FNV5K/t5
tFeH9LmttPYQmOl72cWHWEbUaddmQc+8wm0gSBYLRll9AoPi2VGabfpO2U0khHsqLJjnCJJXwoDz
cdaH+SRyTXKhgDDt17ByWfwyIz4EvsgJhrs43Jtwv01r1kFlcx0x6n2PlNQjYoS4kGlkYlkoP6OE
jGVFHn/ayFf5xGedMvVUwbzgh1LF/bHtSM3cdiC3Ka36imtJun9DQtyUWjfpRA6I3E7iRvop4dm9
MY1TVKq0sxe3uVmahxYyh0uNXT43kfXEZDEmJGYYt4FZ1Q/TjEh4Tv2Kst+Dzvz1LZtUYmyDUroz
CeZyY8pxikL2rlnH3LfK4KGvTbKwpFNWZM0Pu5mRoMh83ZXRDq9wFKEe1NWrGbfSS6Oh8EqIPSQi
QE6/Ra20FZLaHeJKRkc1GMPOEnC3CrskY7LGRVR3lYFuuL9OwN0C+RjzjTyKxDURHpDXGjp9WDbb
NBOHuWBqSMEN5JxQz6ZEn1UtVKKQuza+h0uPu0JNbmyUSV6maD6scJFdj8vD1HFPtGZ/2igdWNWg
QrwzGI2TDL24VlvZ0eh4bdXIjJwcpY2jDIVy6tTuptPMak+ffFcSI+jOGcPGrjGpd6WEp5bcON2o
w7HU0z8DdGq5HUmUHnQff4vlizunHL2kM7BkbZqfYYadiCZCaENVQufNF2rU/n8G5NoyNPmt1yvT
U7IUARvbZlyl2Kb616GLyj05NhJxbvyQfJtyDA5yS9cTTWOngv41LWQAufUWNsMZ1eROq32xjexm
4npSIiGL5XxLts03O7Hik5+SVQSzw98iHnuzFJwAg4/QHsLBC/WpHcDIb71hvmHHoRoTRB9ai1po
sIhUKkPs41Mw8h0eMUTSh89zKmJVYNO4C+LbqJzHXY/TcIlnLw+ou4SDcXq6BEKaLr7WgZg3UbO2
OpI2JSr4xykUpX4bkf4a+P3eGKchtzThfvu4FFmzKezrtOm4zGu68sdIDxxOkTOvfYWOwL1kJu09
sDGlDRn5Zwzx/C5jxMdn7aCQS7mBSXczLhMgqbeSlP2Ym7z1Rq0uPCFoE9SqO6HlUKs2pmGntF5e
Nh748QpGU6htwwR01bQNshbZlAJnM6JPMxQ+ka395Fp5SIkXxUqs12+23Z6EHtAWTVEoBHXVkZLY
bESq3vdtfJmI3fYq+QcXm4U7Vz8mA0OEDriDOGSmFlwzZRIMpqY31LLRzhy7G+j6t9TaQw95zGuH
Q7cEQFeRwQc7hjt6KG1rLhY06tptoS6QXHEzG5U41KkrZLXeqq0wHFMa37tMyMeuqh5hakZOX428
f81sgCyfpNZn3GVVRDj238ueMYQfDx+Q5j1cmYlXBwQB9+mORnu9AXSFgbALr9UOh5nSWAnMmPK5
6JDAdTVNPmQQfXKbm/aFXtbogllGcfxGiN673hGpF5fK4zjY/rFRswsC4KswEW9q8VTY3qQP4QZL
8kmkC5fMQO8cd9ZEcE2uKl68eKiaIc+2QZOTVROOJaGDizVrfRg6dTiakn8w+xRFx7rt85hybiHD
EjC2nmEiPZ6hc9dhepImyFiymo67kRYaZgDBlXOqwBNVy3mxoxd7tM2v68nWN/X5JlY/mKrm13F+
/u19fC4aQXo7mc10WJ/1+XJlBop1kpSebwJ/2udrtAqXLuoo5DotJ/w69XqMzfT9mEnFoVj/0PUN
fS7aBMlUshF8/j3rc+mNwHG1Dcul/1KCY6i+YeiW9kUFra8PxoJqCNs/V5v2Pg266rCurdvXI9bV
DNFtZDN4/Dr+67DWzm4m0OTHddP6MAcmVS2VpgDmNerepvqsKlhS5FYBRleNhRtWLaIa+9qXpGA/
dp3ABhN9NAosLfRQjZfq19Fk7uR7KvvyBi7/1vDbwmn9nKF4Yhx8I1e4LY37mQRQ2UYW32c0WLs6
8vpA2/c9X2BGzBSHLgjb6p0VkahZz1PsJpb6BO8aM1sSyFuABVKTMMjJ6feVC9dTRA9oDDF/Kicd
BrhrQ2naMQLd09zFejJDui6VMcXl2lNVh4WcSBlRIlrjIebQvNgeifEoOEGuHYpyKDwlbQpK3QSE
JgTP6/X3NO4fdS1LvUyiNNpQyam6n1ltKG79vZWUdptqZwqI0sZqgtG1IuKQylb7luIRK7IRlnlF
0USOTYoiNF3TmlhACe5EGna3zUwOMnMYp0DJuY/G7rVFsQznc8f44DYM1DvSohmsVtTuZYSTnqFJ
P43sMtlZ76EoZVQqCuERkzZu1Ci7HyE0eOXgzxtrGEcvCQsEVDqdGMxJAlbilVUul4VMciIpezbr
PGF4MWvIJbmELKa+W2nBjGq1q2J2i8JIOc3FMetoTHIbfdJzQEKlaPlORE6dD4+SGV13mVR7mqyB
I2HAbkp6TxgFKXTAzDZSBjmiID/MU9QUt2GuVJ4qFRmqL/GKHf4Gf/lWGzQfi0Xob3SoINREcUxW
ta16yIpGLzbK1yopbQeZOZbqOL/jRn9v1L5yH1WPvtpkz008PmuahPwzyfl6UBLM/IRwqxoLWmGO
xDAQu7RtGNY4uS1djKDMn42Cdkc1BREDIAw3RrC4egILIDhBKkei6NCIXbfzcpWEU7lFmwFQazHp
RBPqZm5c5bUV8jPRpm8JmbK0hrOfs9rWRzy8h1qZN6ogsqZt6+AkuGqLSCCTNnBIMhONsN8tjW5F
y+grWu1+yJr2eUzNXRJID6aYctdIDcJp21Fxsex9lM0o84MTOPJmxE3KTESXrl+XDWFXyRTpZwP5
NBRpfmgUKR6rfhMX6AXKfGjJY5lrT4Zvwa1ObJsxuGAz0rfRYD/NvnpGPsZgNOlKLF8YKUGuAuDu
MsuFReG1URBvhIIIJZMfIxs3Eiy1oBPJ0adAuo2K4VYo+UuvWPnZitCt5iZikzMqO81p4EU7FLcL
6jYnQPw5ZZWDMBvGnkmwSQxcKkWfI3MKDho9WUaeQ0szX8N7NuR3mLnAbpcujgvurGn7yjSpd8ew
GHa0m9Fb1K3tYArptiGTE0Tv90WavyNHyDZjKxPTnHWtF6sCQZVOYo859u/BIBiSEQ7hGozCYdpH
NLf5kZY+BqMqLn9qNZ/NsE874rwxoBluIFk//Em9UhdV1ZgVBrWKIufb3UPNlZINfe/RKxv/mKZW
ftTrFjf1srQ+NLoqDtKSvGT2xzCSAMdY4imtjGcjFACIk9nfZUNzjMwkxh4A7/aoLlUjoqKKo40B
JnXCksXP/eviums9cl1aD/88cl3/OuZz47r/63DcXrzQ1zk+nx4Mr/VkdJt46b+sD52FLZR+PE2Z
z8Vkmv+yaz1KxFYwu7894d9szTNgns6fB/zPnvvb62SBoMUKU1qBxAcwxc+OMl+hY9eqDF/W9XLO
eaV1/7BuXRe/jv/c/+ehX6f6fx++7llf7s+z/cv13159Pfu/evrXtrExt2Np0TixRI4Gmgd8xua8
ocX9l0WlaaRk6ZQTf+mXgHy12bAwkXqtMtTHUQqb47rUVXp9bNYH3IKyuy6uG9fdSgqpcvPHcxiI
c+TXQetzynXjuvh14nXpz92/nfO31/iXL7xuNKeewZs2Krqy+Xq769KfGz9PPc6SW9tb3Gj02bP7
jtq2qxTmE37kxtOxhzoC7fjI9MmTNbp7gr5sNKpXnRUxnQgscZ32qXBRe6RhaW6iQgtdM9Kdoo3R
5gnmVW9pSTHGLJLYHTITlhMaZSQzhUGVT5mZDhHhk26D7iWblUdTZWg51OE2wJWL/gHBdYXNChdA
486x5BFeU+1S9N5FCv8m7Z8HgtC2+DtU5s/zg4WIyQhD1xAR/rRW4ZfZmDWBWO1PpYHJDyznJpQG
d2wn5gaEocn42d20GmYXQaejKfRobL2ExqVhug24bPZLQVLxixffLBzhYzSB+80UJlLDrTEReWcI
stLrkRE6wVWOvBRbgHLILq0gr23BWeTBcCm6ChW29abJFRdYs9qFfU2iYGX+7HvxVBS4RpgUHqLh
h4Ah4U6BMe1K30w8GccFVWLidLV071cNOBIr82JquUjs0++wBE6cNhc9gnVsfMGdFunvST+8pNy+
vWYQ/PHiWy7NChXSutgEpT8iGgqxo7bdOVMBw9g2NYPBlo5dwV2qNZWPQp6vklo6hYb8VjQ26Wu2
/SHs7q0N/VtB0U4NgysRFo0jhYa+kXWQMxlzs1Zr2aQjUiBFFDZ8ttAJpBLSSmxyW+lfDBtxqtqZ
2tGiJ+bocn9Q5KTmvci62ylN5aKs8CiTE15qageZOAf6rfUuy/WM2QHqAaILoqNFJ38o1PZUB7Da
EyYa6Hpwxc2yfppgwKgyuYAokjlW7MxUME9pYoAIoXBH8nvgKSKwqwEfceepBeI2eca/Ce2phrTg
NCJId5jTkXGFM0kmWblL+RjVulD3jaBcDA9or9jd4JVXUZddZTnO1qQZbWeyomqDYBhaxjgxKDXS
0TEyNeaWmbzLU2U5alQqlOco5TCcdGZu5VHyveuwCVaJPG0TIdMGSeuHJGofx2KhZKX+tkwbUCjz
SAZWaC1E4rskw/EiTZOxmaLwJdaG1znsTlIs3ZqZOV7lsuRZJVFzVQNaJ2rau1ktuM8zaXeQdyE+
kdk5tx1tcb71pCtnkJWSxgnk6/Q9kchpEZJsw40CXhNk70Whf5S1IfZhAyHE0DHsBb1TcTd30EJj
NoDDz7g+hIxMZAMIjL2u4w4z5BZ2q+m7hFBQRE1aF3usa9tn1dTKDVL6zYCviVa3KdMx4Q6U5V7U
SegAUthU07wD9VrcqlN77vwY/55knFNfHs6VDus8u0aNVUJAgn5ADxsEQqE+9wTVKh3de4A4uJtj
SGUxKT5gGyKYJkuuELJwN7YDCnGM9jZ6LxEi1HbMeUPZd/XE9vqKKg1DEAB+qfVqpDPFon6+70di
LAPfcKgxKXhUi6cwDU+ReO6YnXhM6PHpYJTPeqYUhDQyFAuG7axF7UGhQV/pMYLMyR10MOcApHq4
H1a7a3Av8iFzVcXZwau2VPOhK/j8RHs73hsCbEZb+Vx3Zv8w5bQnVDoxakmzXpIZSSWMfMWr3dX4
JZezZND0AGTzzW2IKAu5gNLci/k8G40ang3tUcYsVmvf01qnm6fdZX7s3+gjheIkpyktEzbsMniD
5M4/qq2so5rZJLXrmMAMM8RytkR6lSW8oyEQW1UoXopxFqBXlG2nwU8JlIEHzNDQQwGVes0Cp65T
dfK4qe5i05oIQQ6pfyHYPSThcDf3hub0gZQTKNxpXkdX0NHshgvxrI2ucpTlXt4zk+UGOpx8wwcb
IZG83OXRd0lQAbHtsXaUCzbVeMcYGy2vxLxOkCLhjuAhKUy35jGqmZuFIVxcqENuhmc61V/GKehu
8fM9jzkzx7IlIAfFX7YUg9xs8UvKhBk6hdZWe2IPaRH5hDKYATGweaH6npwzExL6EjZexa8tEv4i
gG6N7Lw4MyBEnpKUt34y84+0Fre8qj838m1Heto2wQu+M1qBwu9pnrV7RTYOEaNIb5A1osHLCu9Y
8R7LJLboQ/rQqv6lMlrJ0dHmbvMkkhwQHxHK8yS+tvGdBsOSQKtc93Iub4gANsbOwbZOnDOaNIgH
9cHPMkd0+qsApOPUbYv3BC1BO6mPSKsFYLAm2GXlXO76hHdR8R0ABEcneLT5uJZcILVKtgHNGm8A
W3PKDOvdj5RpT3orxoco8IxKag6kOSTYfNMSG1i+09AZ0urE7Ro8kpqnHdMpuPJVO9+NywU/V6yH
vNGMvaHBjg1SibRHm+aXXmixxw18r8ZcsEpJ/QY+TnbJvD0GNvcwFbKfOwPddQJFu0gRkuO4qL0w
jyvPnCJCnxdFV9wODF81RjWhuMxyqR8Au5INXqPuzephEyEFkmrlfm7GK0Uvgh0T/+cwrcF1m04m
KWSwy1PgZdkwPfXfpZr7WJM1/j2FlWvasFAzBv9VVtUDXhKMuRHwpUALNlUwcnlOUIM3UOJcXUru
ujA8J/pHOJomwuJhgUPp3wvybBgo+IigyorUdAr4eea/JZ26FaWe7buKpmahgeLPYek4FZLnq9xQ
VCc7UIWrzovRfEJrC/EQmw4F2OykgUQ4jBRUIwzu2ywSTz0x7H6nXwlobEdJxneLvNeFIamAkM/9
baLWV7waeFTbus8GXjE3mJxzLXQyikQNxLkWUDvDIUCtRmW/4w53xkwtbmuhYFSTZM2tCLgyJkil
+mQ9BhH3NwqGzP9HC068Do5DQeS17Qt8cVjqKVUOWxq9xGPFIRqVuYH9VEfC64zngXY2Ob3Vw5z0
gQfS5o1i5nNPM6eGmeJh1bqVS8WioW0KYiwz5WjioXQ1gundtLaPNIqb3YRoZ9ONd2MMeU21SDi2
GcByP29xBlbvZDSiraZtq0U9Y952rryupkrQFsYhQwqv+ESR2f23oA5R8ET+eA/c+EKck5ejCwYi
MManAuCs6yNic9oyPUc9RkGMCRLUhNiRZ/Ob6fPrgaJhHPg2P3aDStdFGvA+KulNp9Zk2vUpAYBQ
HMwyzJDKDxFvSX6w0wnJfiRQs2m0nAbGV4r5bilkSfl9T3CxMnYnAokHTxgmQEfVelJkFkTXAe1O
0nHDqNQmv4fUW4xwGnUhauCUr0LEGC4F3MIdM6od4WTuyaJn/p5o+zjEISrLSDDkF0vnL8hn8jsi
c9sFcUkwXKN5Vb6JUgFU1dCDDXe/GHjHVsjoAkc/+i5LN6TQSftQk94W1LLT+8x1liIJs3LAm/Iw
olki785NLVKzpvFOM+CJNWXbObKhIOZEk+T4eIDzVrmXJbMDrADNDw2Em2FS2ODXG7ZZ2r8UIhmu
JEsdGRrXXnKMMkYTIQU8WIIksw0BITutLa6rkCyjvmT083+JOq/mRpV1Df8iqsjhVhIo2pZzuKHG
iZya0DS/fj94nzr7Yqlsr7HHg6D76zeeaTlG++Da58RGRWeO04n+NHOT1+rKctydx1VHUFt4ivFn
I03OlL6tPrj9iLwy1vr4NZbJmuclWgLJNNvN35JEEZChhPMFJVFrNUwc6mV1Qn6OxJ4GbI9Mn8U/
IRPXiRLTI3fsw8CysHdTIu3M+4TzZ+SaE9uGPeCkwdbVEIiVr47wuDa0KDMQRdp0wxMhxePfMmpw
mNiUbUdYMmagppvefJ7B2RgABdcFVA7tnZOb90UBEUdly6MW9JeaAHio5ZbjktyPi+GAdeJ2YIvY
UbixIqHeMz7r31gnVzIx8qhwM8WoqinK/LYg1myd+uBsnNnhJOc2uOibf6VPTK8yAp2Yc7pHA6N6
IGTtjpjShx67LkEjtDx0MqzMJN4IFHpRSUEFpKexDoi/bW+/NB58k/niOpNNjwNl2YJmGWl5r3Fa
fVILs8/G9pEqGCfE3fUvIcxk9MCv8WkDSK40M2kwAYnaVvbTLPhtegTqXqZyylPGvZv0pFfK22RW
mCShux1Peytc4yV2+lfGcbxWCh65pLbEJyopg0Hb2XKbz2MBlg3GjV32pQlqnJqJ97gEBLuTzKgF
phv1SJaE8Qop4QHoTdYOOP4mG5gNiQFMyJWzip1xoUsm5t5B5jIrh/Kq8qahleU+k852WhWStkdG
YhJPEQaV6iTVcF+X49u4YA7zna5hXfvGBfYwCkA8YSjooCB4DaAI6lo6JBqAU6pqa60iajKTPixb
vnoubu6OmUBcUesHoZ3V9KgbC0Un5rzPp+lOT/ARyA7TzJrTU3i01rj3xRg7zGl04owOEqxGDwt/
LfDFXcF3HyQxMtg88+No9xyZCFU/GAp5SqERpEpYYRkG054Qrw0BQepgtEd0ImEQB/IU++VxlhOR
lMTPhW4j7+uBBnbt0zA1eZMXkYPt4kSWoh12/fjFYfVLZpa2NwsDQ38SXPO8hDdYkjsr10+4afVN
akNjdOWxKcefHptvJDSyEPAHoZZd2HrSPD3PXh45VaBHY0DiPznnjBNu/0yS5wAX5h1nP49krL/1
6Qxtp1m0WqMQgeNCfRUP/U1OoNbGdO5VhQGIyBdy+WrudYLVV61NezCnCncFmPABkeRIGpHhMZae
k3jsQs9nl8yt2OMsB+1Ze/UFxmFNM4/LbeKIqCX1PutsFQ4aeWE2OxiqboKHnOFQ6xAiZV9UOyc1
ngbb0/fJ1LzXaZ/tPOeg0QtsJ9k38qBPxwvGzaTVDxRUs8RNc+S7kaHlTYTYe0H9wvQ06riQ+jwo
t4zVBJIoovyX75Tg274Lql2m6e02hpDc2Nw3m7lF+GcMqHYWKw7pOYQ7rZqw8/OAIXx8Bb7mzvar
zXhDOjAgt0f29Gg6WjimxhypwX7DsJiv0MFvtViH1iO5HdWJvXWyaYvyhJP1gItn3VnGhRpGqKNT
0xIvSZfIuEXbcnEWzAJqpKAoH86kjXWkYdgAQvWR5suOlg1opqwpsY7FqIeGVednNf6F1I4pJIAR
er/Ri3BMIFtXvKL2l/cEEfxhdowtlAzrtzk9L6RC1c3yYbrMNV2vOAf8AgSLi8KWvSWcHoraCLbp
yB1rqiLHzw4znDGENrosN11hHWlEx2aoV96+dOC0einjg1U+kYJzHhcQdMsTwUOivyXNg8g1pByA
OMxt1reHgoujPVBiFwvq66avrOIQo8z0njWzD2dtvGUQoN3QnD/EaJW7YNZpbW7/kbmDPo2KjeZr
MUdEHZNXMETrL4Y7FZFWeY+ic02IrwmxFIVOt2simI96JCSLcon42xqKee2XuS3eeqJAdrMC81zw
JGRqgP3P+t2CaRfmzjGkubOwDG0Nzi8oJob7Ch6MiZf7yIr/wfcUHPrMR68/EkJ1X0nSBqoy3i36
bczREeFn8oDqI/IdVBETjrUtqX93onZRlGBq5A8ASaquYAfxpk06vRGFzTXDGUMXuM/bsQ7vOU9g
7WJonyzvGzRjbTPjVGg6J2/1YTbLtZLDV66PB83rjspAnUMS3Cltqi2Ey35aV3FnJAWRgOLIMuI7
33X9HeL0L3j8dquaX+W6REzRjER6PJwI5H2Ul91NP4dG4hqb1m5fRJ+h7fBuUg68/hS/ZZ0xgWZC
zA3DxkOJFuq+iDgbdXlz78XLq5lwyBZgOlJq4wkv6jJP4VKbe2E4T9JGcUGCF4Co2RzQDNF7scit
jgiJNJblkRjMiOkamVFnVnznL/EZWaSxKleL1kTJ3H+NmXq1hEH818BE55V0Y5u1iwIQFKoZkKiq
Idv4ifHcLIF++nuZe6bjv4+A7/RTOgaPhm81EYWtDuCDMuQhNxg8qLje4gBApTkU4gAIcEjI0jul
lAaXm7nmkNtAE7Hq8UWuDWirKz24icqkVKJxVryyqA9NLo8+DwWKODrcCVFdQfako6WgXGZUF533
2E2Lv1V5cAtDmGwCjarj1W1INbm757/mZAUQNEInAWyLpRFGT0NdS5oPvMrf/yJpiSVvrv2ziL10
3zjauGyFCbUTr1ROpS0YFmu+r3GMHQb51eBa8L4288FdWXaXBN6o76lv49oeMLBu7Vwkl47Q3Drj
d5yg4zNixpi30gP6XmcqybmnQZJhMys2nSRmtI2pIC0ZdpkSyA3LuuxAbANm0K4GE6prDnTC7Y/6
qJ4Td1yu7oK8cKA4pnV3caYIRLGTkz6bKwgHKNq0W61DnmTWGtGcCpTYnslWNjW7D1PX8tmxDWg6
Wc5R4JXTie53kpwRBwOq4SA3cVAz2kL6zQPQoQD70XJ2UCNr3xOTuObUwGW/UTgVwJe8DoEYsoWm
a7cW7h8G/l51p3JNERj0HKVyiWzHD7acRJ9Kf3rLcraZJM93vtDzXZZTyjwpfW1AQYTgG89LZ+68
2oPRNN582e3W0JuBt2BP/vfp72f/vfgs2P/3d/19zkQhTpqU+0T2xOKs3MrfSxJ3AtiuPc2Y4jHV
/jEYPtF1Q2N/cyK7/fv63x/t128irimjgxKm1vTmc8qdh3jXCML6MK2cGsoAal3//6O/r1WGc+xm
0yM4g34rNytrwv8DfpuuF6cYt+l/P/r7mtMO1jZrHQ+rSbY39MzmDpfocmfr2KD73QW5/a/PdHya
bbcxAnLWRoIVdwup/SSvUws7jJ8dDcI7P/EAmwfD3gSDE+99KSUYnYOFRtY31NqwNJZIg3Ny0LwA
5DchlWDKG36oI87sKaz68xqqmnURIUKfujB/nLlNiYo7g9Eip50weg8FmaRJ+sEFfO5T9Uhm1kpD
JOAg3o+TIKuxG+cl8ZrHbZNqj2QZVsK6ynEBY0lfzKW5M4LpcRAuXSH1Nwo+vjlDkhnU6Gw5e9S9
TkSTCUXYHrykWcDYZuzy9TkVEr0rd13QzO8BaVHhpPcEseUGzQHjpcyWggcW0nkNVPECcW3pyJ6K
lJMr+rNldB7GJHtKSZidPW23rL7jATRhb8DFQ0mEDlnbLI3WQ69PV+zTp7SfzjLuzO3AZQsTYmq3
6a2QZGWAttnUT3W/xmjdUpV60g2ygwIi3HHyMEJMC/kLKvmWI5HNU12Hi0FdAFQTkVcnvdUOwdzB
9gdoS5a1draLmMXe+5ECkZgAz9PfSzrlxtHCUL+GTaeHSqzq0tj9anRyuJUpfzA8mdu0MZ9SLf2S
FikL6D8wjA1GlHrXxCm+F+i1sLWsg1ZxTqVrxpjWkxRd9hsDBdq2W/ybNKcQT0ofQ5nY9SjwBq17
HGwKTwocVE6Jatvpa/DrcYyES1Mi4btby6/uHHN6pA/1Zv1vsYpnYZsvyv6t4J0PbZ3uWzTXAM0W
qRodx25TpcwtNgca32JZGuV9T88EwC3x+zPar9JvSboesAznfQ145dxwsRjC0BGwiOth2gIFpZzO
7MKOVD2cA22miEF576BbsaBONRe1RtOxaeyZjOHdayyW1aJksS8w3WVjdjdR0nTE+IzPMaWlSBR2
2NjcLZVnXixDXQLCASm6Jy1tOUwtOFvRd/1mKtlP5vZI2l3ONIjtjXTgEoG76U0MiJPNS123p79P
//s1FHY6RlS+mJGrj6nc/cHWl2zN/lGPywCnAnOk102/VJxQCZIVJ2yz3n4erUvekWIWL7ux8fLs
oh8q1SRrLm2L0yPfpkNyWur22pAhEg4pw3RX5f8WgTO387uXvEWLUvSLH/mlcbIFGTtG91AhFXbw
fPYYB/CcpF90ZHlbYlKBjiildMBPilK/ZpT0tZOxkYohisLr7xYdPzpTfQO5s3Ckz28SL/ilj67Y
TXb26LGBTrn2jS6fX86xCTvsd9Kdmi2yP3fjjjSZL2hIliXJDr5RXJxSZcSvg78sPjkzVLMwBjWM
/6ipvMtodwhcfS/jucZ0kDU8GWZNNizlZTgIlmBXT+pdK73pWUvQSwKkh2UFi6Uwmp/+t235Q5Xt
h446DcgsdLoWl23kDEa0JxzZMtFHkpr3kyeQzQbOM8DhCIUyTFs5zZ/ol+h1T+vghAsPuSd8CVrR
qG26bM86tbeK8tat6KFTpgJOqJNo0oHvIGANFgdWzQAzBdMnZTthHhNaSj/uNbVz7Sgt7eggO76h
sf1YI7jkecwxGkHIXkYP2mzx3VOusrMDwq8x6xyN4sShR6fgjFQ2sKdlV7ZUMHZW50axMd2D3wf7
xTB+KLUeT15O6hLCPnYBB2qUUH8gEw06VjcWtmzOZLqOYmkIsMG0TBKDamgrdfyftvVhPscylAUE
YSWMtZTTenfpCG5cfDmprPx7uhP3wkrcjaV13TGXzucQtM8E1x4ghpjaLDpY5JFZ7ZI6GGn6gBxv
1T4bGfNClurfM82WC9vX8CgKkxxmdsyWM+HCQ+/rkBG9Gt8mnbOyPKEI2TLq82TUm3QsKEci8ZPz
jaQolLifn9qRj8Jlwe5iC5WI/K6m96SKf1ypvaSWAuxvCTSsq2/C0I9BtRrRl+qjCknyuy+T4KXq
oEIDmBGbnEesl0Rzg9n4uJ2K7IfOlZOekeAYCACC+FaJRtv7gtDktN7Gq+eod6vDVOFYtwFIaB9L
N6IhxHpojrWLW6Dj5yEKMKE+ql4vOJHnn7VW37FSNPlCq7J3A1myUWs5aeN92gjgdHIlc6zgcTCe
F9e+5FMFpCMSUId+R9VJjG8m/bYT67OpdBpYqTnUJmVvRNZH3egij8xwzWpp1HaOxelUvfYuT0ws
H/NAvjXCBWWaiP4eOMIH9/AxzW4ku6VxaKpCKWHxbO28MngJ7PnqBj2+XyMMmvhed4sHDlACfAVw
qYSG95rT7JkDN7UWbFWVPAh4lTUIIjAvwv+gbOqehas0+bXxlWzApnDumcywwiHNLbmXsGihVzn0
yA6ca8UaVl/ZpyFuQnvs9tbSnRbYcBwF9Wfuls8uTT+2mT5CDXFZb5hP70jiJ1MgZ/6fNsPkbiqi
vkmzRnRhV8sj1R1MM36Jyq8/1/MYZY71ryqYXcZxGMLJD/hGSG0N1QC/ELMyfeObqkUFt7qwuhnS
knTzDeRGpkdFExwDw42KwRi2wajk1hPJwXcXOE57giEY6LbLUQAXTk4cBBkDODjqN0ma9DJ9dBk/
rWnIDKhSCLFcfHoUdhPqk4SVrv1MFknjTckdhdnoWvvFZ7OP15842pwEAm9DoBf6wJocpdyXcAPN
nSqXK48cuIsE3xUO7/w4fGRkP29pfN/b5vg2FO5XPdduaHXKD7uBZ2kWFJAENK1EdMuflLL2JRH0
e6dvGaVoK2YvfKgTnX3NQHmh/K+2gCCW+BqQCH5kmIGBQzhLFsBYiipdxKmXBFlgVNgmbCq7Wgt6
EdKavfUS+mkDDtb6GAXDdJeBQnW9ZZBpHUQqw9EXNGNMpcr8YSOjPWH0OzSzfa6BTYkx7fKDlaA1
juf5CxvBXSyPZuw9UmLxPZolZMZQvRGAFcJQVBthUvVhpvgme6xpjFnXYFzENil2mfCXnUFGNGL3
5WAwxaZLy3fn7OW6lu4KbGeYoAjyAyRVk3tIwNtIg0KryX6y8NS9Z7p4W9+kRsh665vQD4EdVspZ
K/bMC7Kg2Hh3et6sHGsPeU10on1JKFqZYerjQDZvsH3QJFCerUpD2DDL7kQjGpwBy4qgcJJGm/gV
FHDcaXr3mdTOz2J+Udr5y979z3UueQCCbKj8jrv6klY83GUxPfjl1TVRt6qCrgfPxIPjJic3MX91
596Z0QMIkXjb+Bos3gNZVxyKY+1eb3zup3qO4qI7aGZ+rYjVtOld31gCSQToTgdLBacB7oWKJQ9b
2qLwrEeDVj2RprMve+2f58+02wSQs6P7MBO3Gpg+zXFE5COc2rfF/NYsxYcK0m84dSCC4EJFWLr5
xJ87bN2XaT1w2NvevVVkMa0HCQb9nOllbWO2g65j8oSE1Q6x0SXhrCs70mV8mzvcLZUNq4XhCDcs
WHQ0DaxE9dBtaxG3GzlYC87zdaqjlqPKXzSrtc8FSdw4+3h7OhYer4kfi7S6GzK0ZLAPREz6/P2+
gZ5kMexl509rNhMNETvTcG7cjNiJudQuheUASBKZzS7N8cadsaK1T7T+oN7pmQHlQOEdTAmFCfFG
IzM5ykT6lJs6SRTi1hmme6wZe0HJXyKN08wzkgi8OgGlDodJVk+LZHv2puoXHOFFavkvI89Pm1L7
iCXun9K8UNLPjUtKv5KnAk9SQALNaYs8g5WhUvyaAaFfjLGUQaoPlbsfmdu9yUp8TJKWqllxgYoY
O0lqeYdc0FYHypfm3g/Nz3k0wJiDV31YKEs2aqBfqef4PgWkvTZlBOpzSF1+OiKGh1mSo9W9eqKM
Rg0GKwc+DfzhVDZ8h6WPzHjf2UT1tVeJcyvyh0GUJ3tOQo+KAgQXa5pP2z50gHJAfAZHhTry5CTC
OK4/7XrYM+L1Yd6Z125kesJt99RwHu8czw6zuHiWWn0wSvXBIzodcFIppd+LOuuY64KvIIMu80ac
LkRPW/zGLVE3By0hqAk1N9mBZZRHrt3e1T6d1MSH23aDIMLGRhNhVDoYvUTBQHIi21r8ZbD49br/
JZYYyxouvB5YyGwS3Bz5/JuN+XNZcL16s71TVfYJ73CtyvGU1OoNW2MIygh05GXPEwsdzLa81QFs
1muVpNYFRchPHbiI+8+kcDOqxVy6qtgHypd0kDFKzN2zSQXbphvVfkQQuHNoCTAhp9EJtAcLW7Pd
B3QSpR9+Un06hnEnW+auFJfzDCi0oEsnjHS/XkpDqEeV9H3ox8FxbsfdYK9EhEqe7YDNkyG0CeK9
6PjXAHSfLURcIG4vsO09Gj7k2EnzvMgCzgY1Hu9c1IN0Nij2OihcI2FcwX1uTd5961qnwRqA0OS2
JWpQRxsQz8OFhrtpa/vd499TOC3c7WYO6q+brwOCy2Lsz1RehYNjvHU0cNwJRJOdJlnpqMhI0+c+
D270Ev5PTCBHTtycbSg5dLNDgYsboKynqMtZIBmUo34xf5xVriZo2oTj/jAjy8JoPte08erdh+gd
C/6X6BjduV1mZCb9rL27Nn0wnpNf5qTQMY2RvGY1FBehilanPvd7tJDG71KLdsu5ydwurdWe/16y
egQVIa4MqZCWAhHUsN0mRMQw+6jwG9/elsrEBdq19dYW5i0S0Ho/yD47u5ORndspJvqzavC1uh0O
Qq07MXNx8/x9+IdA4b7aMEjjBnNtgmD6/ETlDwdbfaiPpdnpB0rNEnrMHO2ckPF+mXImEfrVjgyR
2t5R89GqddapoAuCEwMnXb4TqMnCmnwEQ8fqRCrg7g8lozqkg/7i5e9TM/HhfGSche6Y+0gXXY9o
n4o9Wub1TvVI5HOn4GWKZ9R2C6z7+jVTlLD/fx/+/Rk7t8iBcRjomEG2+lyvN9ZYhdqqfP57aekL
RQm9KsH/Ps/ITdIJdyhzaz77q9IlHThE9d4cUp9EZ1Oas338fThU5QPbM25ABxU/2h8k+38oXBIf
prKqrnmM0cg3/RvmSTHbO2V6Fra2qX0ITHJo5lQLvSH5V3m0Ev29tMMck1zgdPtYyZc2kVsx61wq
BGUYou0HS0BnjOOxHsqG+MmR4Vb4JHyvnzJPXtK+NI/9ILWzoMrMSvz8NhDEMCyOysMgDwgiNFz0
h524eIu8tsPwqaDmTX9sTniX8seUnsTOTPEm9KqJUDNnaC3EdzXqL7qNaDD4h4qzR6oIfUQwwF4f
9ODkre8ugcdPKmORIBzyVtnfRI6td7mKFkHMU04wOtIb74O2N3PrD/6X5c8p6kii40y7wsffRN3U
7eIWg1YL27abU9pu89R7MYyF5smGU7yXxMCU6eCQU0tMotd7t35nbbuk8EMlajuinxx0YV45s1Jv
T3IJmIX+PnQdfw3MoOpej6vD//4InWItdIsF5MBAztO5fOnBkETe/JHEFT6y3jcQrsjDMLbGTdOj
YUhHYYV/bzNJnPA9DYum1RTBxuPmt7MuOaoZxjd3EYe1MUoWC8nKxmmvVbIIkBOQY7Awqm+1UOu4
Bh7Wnkj2Hcr9TKzzU3ESVpY+muRB4JJ+c6ZRHtq0+EoSsDYlpp1D/PgGa8x69CCJVvVlCLUmbw11
Z5F69hSLCTWDlwenhPEykzEH5zx7wOMZpmWg9m5Gd6xX14TV4Z+bAYk3jsVxSq/z38XPDlbW1XRW
+ze85ToVB9k2JYl8Z5nlEJFeKXcBc+4JFyiheFwUwQXwkCPifzqDlUmkOxz0pJ7117KNGR3d+CKT
hUffG9fYaZ17yq/s3WSCqRms4H8hwQt02Nlrhk3XLf2pT9SFPEQyQBJzoypYlGVxPZykyatXNPGr
VM2bbkJkJYMasDZpJMwvfocQBv9kkgt3L/19UjbWYzEgYasYADYIKQ8eV/veqVAL6F131eL5vc1f
ZdU1J9k5wT2WtO+AvGZCrug4aTlsIuhtp7m5NxKwgE4XyR7tpn5yQBt0F2C2mtsgdDSAPqhYEelB
gXHP6u+Ai2985Aas4/NBSAORs60jFMOTsbfM7HXO6vtidj9WkzZpkuvpjGZXlKMPjOTalggF8tVn
2kdk684bA0F5kByNqvgcOZvvZlfHtjisrvvWaW8yjWYdBQp4WBJYwlhwlOuW7MOq5oclduybcZD+
kVgznpOq8s62Z1S7UX17qd29jpm+HPtOhBS5gY0l/vDMWcU8UxM7rxjc8BywQRPX8ETC/YdYgy8Q
Lw4PFRGHBUVBT9X6gi7vaLpNDFg4N0S46PkLerNL02C6TKzuxvKldoJq1nYlvcdY6oLsDsjnSnpL
/BC4Vxv9+HnWcKWXsswihwQPJLGInNXganuoGZYaS1EhhR61rWJ339u4K2U7v/lujNOcuwYdfnuY
8Q9Tn+UD+VZ6+9UvM1Exe1Glxq/d929kI/EdmqtvS0CACyhCOJv9cNAW9Jhui+SGRvbsqbJobi8T
/8ih9eQH9abVLftryK0vBY2Ez2C+5s3SX4pRPZI/GpxHTuyoad1jWZgvnEOSbV+bcm8HubrHH/La
FROhIqpxWHtdICyVFKEjMWIYa4lDwIj0l1DAXvkWVHhTC5dTotdbT0Sa3zcdTDE54wPLI6RPPNgX
PUUKEPSB/gSf+G0i9eU+wUtJvP+UJfJdz4jjLJL+Zs5OlSosgE9NnDvU3qJy4vtYM5Zz77JKLNPT
sMYbL31wI9uKhleaYObFr8PAJX9hJuHxaricGRxh26FWZ3C3utBfGp3c0Fb3cbYvTKcGUjLOH6A0
C0o/xsbsFjHAxjct61I2q4QoJfNfTA+ouH7oexaXxscdp9Wq2OhnzO35bvKrPPRrn/wc8ilxAyvt
MauXu5hUzVoZ6QNna4P8HBuXqY7znL2UllcSEY/2apPwO2Kt9Z5Hoik4ZHUN97mc3C9HucXNhMPS
mtemBizHV7+fODYNuNJF/KG1ZnFdEsSUhQlnQjEMuH2AHqQDzNTU6puvkHmiNYBfb6aLyq07MRP9
UJt6tw/a4ABLX7yYrveRCw7Kc+beSLhLfucRyo0ewAN9BXlCDsjUf3HaSEIHOWKUJq95I0g+GjLI
m7Iqnjr6VHGbg1B4HlHVvD0Hzof6HqaDYFh4gNvCOS5+E7/UrssemyD8tYfWfW1GSPLO6pstGllM
D2MxP9hZQvMv0PZOQwy2sWPtVY0gVOiZYccsDxi2zLAoI9Nfq+Z37WgjS2tHmlOIqK/GOCLaCdMs
R6q7oHEvFUWBW830TDxWs3nxBV7+wce64qf45QcnsTetQHmv+RA6jgd1P/T80zEZkIpTfmeOp59N
x6b1Q47fRIBlt2KYs1sHQCSVghk1UbcoHF1KqBZ09uN8qnjMkZdbHmjADAVCQAVa8CHMF5c9Rb8p
Gi05JU4SbFqjqQ6Fo5F4QdDFpA3+ha5BPiLGL2z16tLjjwG+trLD0OZB6K3I3VoBTYYjo7FFLYyR
OWPYT9K4ynqvGbXY/b0IZd7pepNGOopr2RCnw+Lrf43taLy6Sc1BySdWxBm/+lydygWqkEafNFT1
De6I5rgYo/s9uRQGipycSVld/t5fUw/aHUb9DXOADV5LQvHokdilQMx33OQ8Ss4Lop5nkbw7np+G
FZ6ObZVrr1Uda/u4z/ZZY6E6T9psQ1nMFCFjK3bMIFbolfFn1z8lhNQcEB3zjyLPZ9cZ9q8OjnOy
zK7crXnV6qOdrQij301Pse3F7FQfVmPLY6jXh3EhvkyMKD/7smBubINd50C8ogXWUPDVB0rSSNVq
IVAEYIC0TO8R+8tjWhukAjky2NdenrPw4t0Yzem1NigN9ADL8YdQDJ/ou79txA5s9j1b07Zg87iM
Z6t9QACFulAUzkkf0W6SPGeGstONyElba99kQ7rNHBAmrZQuUaQKJW4tn4oYs7iwpPMW5OV95eVO
lMuavOGu6Q6ZgBnNMXzkjvsPDnMMRebvXJIoWsvUiFcd9gob7s5r6KDTEanWa7ZqiQllzF33aeTJ
BcNHWVoZKswWOKhgREA3Wwu51bqAwjXuApLTTloh92p9+8y8J4dgVHCBnGxHd5ORWPIPtuixJssr
Wf7ZMC1rjvxwsPkHAaCnD0U8qI0N07DDzW2dbCLctjyB/amox+DqsBiMvtufU336kEV2Pw1+T56D
qAjYxWqmAc7iaNHQhfY27dKQrJEVvw75OONM44SZq+Cqq/gIe91tYqQEB3plIOqkIQ4+AlnM5WhZ
CTrB9oIhyYvZiLti/VESPf7seycYwX7f++Z5GP0WuWn1sMg5x9uDzCOWNopvITgoYyenKiZ5mBc6
V5o83uJHBegAnTgEmPkzNhtUF13yHscmdKC5MQNFJ4sL8O4NQNpeHxBMlLfHFFyN6Vo/EIeKiJdA
D+6aAoETwVA7Oy7FzsmG+Qhnrd0XNkk9GlEUvfHZtHr7a5rtexF3rwi+tUfZ2U9kJic/lqyiyh6G
XQWcf2PL4iuIc/el0DHuO5Uab8s8IxKKi7bBP27sDTCdh9RfGNb7Jvt2y/ukK8afacG5L9c9ue+D
B61nXpGd8M963rqRAKLa8t2/PLSCDNGcQIjaw14+4xWn8yw9FnV+xS0WWaPnXa3Bf3cBmbBXOha5
I0lxdeCFcwouqCtuzDMjhHNDpJTcVagBmI6lfbXca86m9C47CnjMDISS6RVCIrBR2jI9TkbQwsgi
qiWhejtx8aNJ8i4wBdpXB9IXHqk3uF/MHxfybzdMCC84OVu0mKHiMY3l1Gjp60IB6LERQ3Doh+q7
AiEnX0Jbdt1aFJUR4L9FSzEzRI3kUsjYedMN9psksIGUvUadhd/+UvzihI1HnJoP+wcXZV5Tf4h0
vF1Rr4QZ/u267VyEmm/8uvnA6uOfACneUfIUGMkzVCyDdmKAJzHArF+rBG1Oi7VsU3eVHtZKXoWq
vZNhpV4EOWkwh80POZYkkkBZkN1Gp8zcoXtTkkZB1ZOzQ0bJpFSztLXNz1IKbdeQjpWx4E7DPJ0W
HUdO2413cczi0yZsFulCs6rnT7SVY7uqMY2SAmLt5mV4MlsS/1DLgeYUiHSADVC8Okh/zXkhoSHN
MbROEbAZ5tc6Q3lnI8vSY884Orp14Ujlv8SUDY8cKpht0yNKfWAy7hWaynJYUbaJjFjsPfE69U36
QGO5huBPCsL2n3unio+gCHKnL43xEKdOdlartJ82k+Zm+EeDQ9TFebB1HMveYJcgMMiRTz21KVtD
awT9e+nZ1xsPGSyaYc2fidMlaf+abCsMo8jn2ZXsgI4n6V3jZrnTFBRag5okFyMFe2ryYT/ThywQ
ww3RRc/1PBF2aY4PcFcSbwRSmaTQlj0usFe/0OorV2abeGtUpKJ73PNKPjWhJ6ATjmPvuCE1OWjA
G3x6ROAaA9KiGHfeekW3WuI6t0ZijDt27fxCI4iNr65dsQrXfnRlv1q6sj31ueOu/Q9zZ7IcObJm
51eR9Vq4gmN0bAOBmBmcySQ3MCaTiXl0zE/fH3iru7pKujL1Thsac2AkkwE4/uGc79jeREgj0egE
DYTQGhztaDCn3AwTfDWiHt5mbQ6xXE/E1pnTXckrZJg+ERrF4hhV2nEhiTnwakO9NfZDCIvoPilZ
b6ip/eWOZXRWxDLuGQ7EDc/l2jBQJ8i2PoiSNLJcp5Dss882S8NzmMRMcFIK57JAdqiQ/flw36DX
9MWIJ1T/3aS6DoN8ZCmBl87S5KUgPWDj4PuFIVFg/q0elr75SknLPeLhKL6IeGZGSQy8Y80mFzvD
kSJbkJ/rAuE6Xscd8t+TbhoEupIrgKzsWmvW/GDBZwqIOzqkDCchbz5WFXu1yG2TS5khIrBF/UBk
JhrzjnQ+xaYeezJbLZVdS1P87puFBHuTLGkWHzhMSu6jekLPNcQTCZSp/oVdsL+ZvPF+RHkWkru0
M4v5kJLdscqrmDq7k3vQEQOTFS/a+06iR65EU/pLtNR+Y9BAEi8H8RLXKvswRblJ0uFWg89Fp3vS
0zB5gAD2WOuWDKwMJeYygIPJJm0HK3KvOgvyWElNG7J2HPFIQAWqcY8jeNvOvZP7dHYhX8S8vnCT
kiOCbKEovWXNgOcUcTqa5+Rc8Uw9OjUxcbXYc3ugrqga7pRFfeUM5baWKbogzC7Ehlm7KsmyoDGs
myq1ARVFBY4SdmYNWkJ0qX6sj7jUOWirrjqYGT8rE58LziwQK73x6U3Ens/W8mJqOYJzjykhARmC
PAck/95okb440DBmsQH5r3zPK8UtF2pHpyru9ELZzK3cfS2OHdwlc3RJvdKQHlfLpScH7n5Q7Y5k
Bnp/d97C5osvkR0+dpPRHL2eBCwymfxxwfhfdTIm2nd1POAw3/RzE5I9GNkofROIXz0yLwozv5Lx
7zDsyXjpWdxcHccS21rr2YZl+oXJgRF0Ujgb8jFO9dAD4S7ZgM2OJPjSNKWf1xkONI05iCWJPjGn
Yhe373QzTeBNh3GcL+S9POpFy2iqQdhPA1BQJpymtY/jsT2qML9AWdODDgWk6JXAS2i+N5NWncNp
TTQE6Hu0RPlh2dVwgze7v8nqyvRZc+Fp063hkiDBuUxknJpTOxNOz6+8ak9cGjeqS8MPMw6XEwMt
xca6RwM8deo4Lqnk3cKT7qlw3nVZ065fGgauE5LECzqQyHiLCasXwysF3XopZHIH9J1AHrmwfgeH
ejWTKNrG0dwewL7dxoZ8JVgqv+kN74pdqb444NSYKQkrMByL7qvJb4z4Y+Rmue9G6xG9zi0RHc8A
19JrBb4s7NJ1YvJSF0v2RPhqfKeVU+AYeXapY/W45Pl0P6xP0yw+Z/O3pTAFiebQ304ziSKlZz1Y
w3iWLVruOV2OTQlaIGSlfACMSyMSJ4GpeGRmuLC0rsWXMjbvleYBOm/dDgata3H6edklS1386o04
plk97BYRgxbW8+1iyuxA7B92vU4L5pnuxBDOZ6sz+8bDle5MHtB+yPpxl5toPD1nNs/OLG4yfZJn
s7+UsYADhpQmTjCci1hHhObQlOcxfsBB0YVmMzKzuv1i/wkyuFJuQBKfwm1psvUM7Z03VphHW7Bz
bCrrrmaqRf8/NKAp6hrDdzJKcR9rLJh5N2+8od7h7QcJ2j7kOUHpoTIxtAWFSZa7M9NMlS5qoU5A
8evz+VJobOrq0al3k10/dM0odobjhUHPUYwOVD8mHqO3BPLn3KXLNpX5g1stQTxg/bPT8Ge86Opq
tj2Ug3y4SQf6sTSJbhKz+hExreDfTVrCq0jVtHsDXyo4q8QmhyhbhNp0WDUQc7vJnW5V+o3mshZZ
dLiyrHpsIHxdnO8gQSm/D8f5TJdOCldpoW8a2OoScVkGeele2Dvrey3DLu2WE04odMr3uY7jcyKj
w2ctCy6tY5kMqAy88kfciL1ZdM3ZdCjAMtvRtpZHIVQRXIhwDtZJx050U5ldTQyCvMIF0PdCw4ob
h0QshRLLfZ6sImwalHM1g2MdGvvUjij3nAU66JykCJAcnPNtf2yBYl2aZJgvC9Ufu611AW+gXjYK
x59bWex4uFk/CEFt+zLQLBqtovMsAKjUldVMMxszLUIuxcag5Kd+mpmEZBUxqXPq0UejJaW2wguo
BEZNBWGSvJlWbOmIn+tMy30IWt4uSZ8n2albJdpNbUcggoeexTn0boajDDza7LlsUBE6Hb5ztNPb
djKRkJe5ChbbHXEKl/p+mfOXPrQ+weOxi8WhIwXrlcJmba0XxaXsOO3iVpjHHgEyyqEkv+/19mUR
3RuZ96Qx7DApFacpdY5KjuGbN9qShUObXD0iV7w6ErcGSjBEd7b17hT4jN2KPwCfUrAGms0VMH0b
s4i4tVD1y8Rt7w1JikJYNElQWnPHw0Z0y9ldP2RJkx5tQ2L6Vm8ZD/GDXDL9CsNyubosqIwhCvcJ
Kql6oxYeBtOycJAnWnxxioIA0KYDKVolF9Mz8/Ng37NVBNO7fmAfYv3zM3aiEfqFlVUx6i7ho1SM
qKBCuAeyP0iXZ148oA8uHLTKceP2hyRv7r0i4n/W1b/1aIi3FSNWgBaAYGNbwzOpIKGEdjbdYGze
srWtnvSaFUqV/y68ZYas20rcMAWXGfUjN1ADcAsOK3oordokLXXq1E5HL1PiznAh4q0vFRY7xr75
mec+qffNZ0sCza5pBSVpSFSY7duGpt0MvZvADjWbPd36dgg1dSoW0CyZktHeFssriJToUizltWDc
eFgUZgyxfnCRPm/ZPFW+iu30/P3B1b1fYxPp7DbCkew4dOstP6FIDtOJb+NYzss2sijq4gLVQFa/
1kkI7lFL9kCdrF09JS5YE/Zgo0XrWURIYInCnW/l5LHjCZkxhQqERdTjS0PkfM4T/GfCUXunr36m
evqOKoTZB8O8IbGn7VSF40aOcrs4TD4Tdlhx2TQ+ySBsxe1t3pntTlsAvMCOThO8m02kYdtF+bBZ
izjHsj5ikJtjnr/UI0lVhJsiXhvX0C+UTrqDZ3civzazOX4g6ZsYILtxbHa2FYxL/5mqFvtStW8i
/KJ2X7wwfEc1UiEDKOCVb1oPBZW+INTRLmHugsEAH+jX0b6ewKTQWxwM4bJyjJyTiinyCYzfRJX+
mYdr2Py40VkJ0U/2FzdGBFrjgyHLmRk3Cslwct9bC4Idacv4TN+0bM2B1Z1dY8qWMwRRW2J6Fde/
ca2T4UaFJqTg/MUyiSVZjPGtkbhjawt/NzIVithUbTiRf84SmXuWM0fgXxoj661BO75B81ZvFk88
tmhkoLi6p24Wb1xFdsC3t7cz+ZWolgWo07yHA+JdzgG40vUZiU8d5NanHSXPeSqnwD1WDkPzYuAN
iZ0ni2j2TWEBZwrJ9p0psavKfQ89C5dyHT9prv7E3AmLtIKeEaFE6Rv3QYPPyVM8xNszAbK+XRAZ
0a6APVn1n3YQM9NAonQtV3NR57awJsjwmduRCpMjLskBBlm9pIkpWehq8SlJMJQBjPLJkNrL0Eav
BCMjJMjIL6Lx3MV3GXjV3nudPQxMETbiTe9QdU7aQwoNnegk1PuLhY0lWjKwQe6Lt2iAIZIX5OrL
xpqtO0Bmd1hI9sBufnhzeVYZ0lg9756b2n0HSe83nSZ96bKoNiV9WY/+VmCFVLh30wSjMwgS1nQ4
jlFWfwit5xhYxi3JpQsiGPzzibiP9BYlD/CqiYSwwPTiIDV+YRhDDZhAAmITceF8us3zkEtCH33i
B1vfsbq9ZRnPbUGVWZ4XIyFgqjJ5wq8A96jdN3N9b9sIK6qiPmo9Sip4BJsFZjDInw5mGJNnQ6Gw
p855Kp0DxI2PSUz4dTom1bJ56yuBqggRvNmPYVC16NV0I3/qtJAgrPrVCJO3tkwfQh2bPrY8tpIR
KICOjWpq59scGAV9CaAD7ceYG79XNYrIP92803fj6BKuEt3MACcPHZJ0c7IAzqooqJRzYzhZdUgr
/TSN0WeemR+qwByURelF69JrOTqPGGJRpBQjKWvdgYXxyxDNjxl8WonnX2bUU27t0lI1cD1k/Cwn
YCJji9HPWHenDlSh9G3qZLpVCn/yRNvZliEJiKuzjmb7VXVuBIBBkHkknwtkEKmOX0QsyqfaIeIF
wftuWpo3tucPbTXts8zDTCgR5UWuTVgAhay1ytOJePUVQCQW2GhMm99tXX3MZIE6DR3BLPRXlwkL
2jJ96Q5QpcJDxLGYx2hHYhH5Hek85wIyj+X9druUAZ4Axd9P6KAm1gRJqi5mE+9sG1RNZMk7bG6R
TzrgXnRwU8K4jdC0ZM9Zq6TfxmxPllxdZpsuxzMNHYnvbZkaN3HC4j5LjINMwZ9VEeI6JBpW4EX4
SRKMRogJ6/fOmQ6NMshVztvbAiCcVyXsXRiQBeFD5HTzoaiTpxK2E50/SkKvmXkjYClhx7OZqLsZ
yAa3Hdu9ZqN3KJg7B51dfbixzSTNJ32gdl32Fimcq8Wm+XPvZYGoNO+xPheATOgo6c7sNChrlH+R
wSmqzV/jREyI0+8g4Q3bwlPFXjbFdkiQ3Q2SpTVDAupSL5iq1L3HkhtMHWGixZDlFytcsXRL9aRy
nhJT/KVmbTpZige/HuMNxFeLlZ4fRuR1/Efz2yhssa0MnM3EEOwQwgY18YuGKZt7pSfMQtoukDFL
c6386Ow7vdLGV8HFk9vMG7EbfvWw59KRSUVvriXF19BwJzRgYM2o4gRGx6JYCgP9bDhx90o0zUZv
HFSTZn82I+MpF94DtDDeEEaDoNPsS6gruRP1nBONG0wwhvWpOn7vK4UQL6mKMdGxw2ZhYAiQo04n
SNsIxRdQd7bQxCGzEt4wel0k7Xj2NOpop8dWPtf2nawJS+vDMCgWfpaRQfW/EFQg5ux2crEkzxr+
+EXAnE4ZJNK2qoUrPisR8ugcscK6ImFu+mna8KT4zBreJ+Zl16zMGhr9MgVnHAwOBRfziGfdo8An
zv6lItsDYWV7L0PjAecM4m4HHos93rKOfMvafIYTDxqsiX4NEQNHOXOxdngSmv5r8TZtA5FJU/oS
2GxBCZaofT1GYV0PxU+kSNwUk7hPCXGphvoYLTicGJdZJ7V++P5sQfGDo1N7Sy3XDtzV0Ziudktq
3vZUNRlCtu9PAQHy6Z9/9P2Z/HZBfn+gCpvqVdeRwgENVxjo92flKP747Pv3/vbL/9Nf+fP3vv8y
GguC6P7zVf72e6T/wNBZSuHbS4inYRWv/fkhiYz/+svvP/j+veyvf/Dn38uSdnUMry9TfH/65x/9
31/2b//8377sv/my39/ef/maP7/x1LXjP76/P//Ff/7m3/7JP7/mz//sv/wr/3yF77/4L//O3/7/
f77q9x/IxFZBHqtf2NO+Jm8Kg9lOghFJ6KEtJraBBfx3UkD81GxfZd5Wu36eW78zHGM768H3Jfb9
wW6BEyzrwH8ufjETmw5doQ6jWY2nLv/g9qqwZ4JaMTJvOoU93uNGNEEzmS85HSqRhbG5G3vtASLH
V034405VFEn9wtRoYh/uk44MSrAtOfw8OH5kvJ/+/JDkw+gvMsZwoGf7Gs3WQTGeodqtEN5CPum9
fJ+b+U7q0FvAH4aUWO61NbJHbTLnnT22PGuK0tn3bWvt8x+T5VoHO9a38WDke7T7N0PSN6dxzO49
3OggOFDZWauNXS+L8pAUgAIm8YNHQLEjuBnJp4oAWH6fdc46TAUB0hYsNDBiniysR0fmQDSuuNm1
9YMdhz1LSqdgQht2p3C5j7TYBOSGPk9//755Ftv+4waF08TMRdfwLbXApSgVsDkuqxUSZQchWd+f
mgKKgY0LWvbdz6QOsQi7OqrB2OMxlBoDWUbYHGfSiljnv7AOZtiZIbsAx+LVtFiyRlOmQ6kfC2Au
01tikuFoZOkuLO12kzC9qkUQN9rLgjHEZ1h/1/ewt7oad8SQ7uHa8O71xUplopQFzsIjcbgUYjzF
nLr0B4SvaEv60aCsWbuQS0IvFwgtg4h+M/Z9vx/yrsDYc8z08BASbbTpksW6jGenTrCEeOR7Ez02
Alw9ZWvp54Jc2aICZm0i6M94BpcFUlVAYaxP4+mpKyq0g5ox+kRS3Ii3cIg+bHzIyPPlpxvlfm7V
CvonV3Ad2nJbG3GB0nK45WIctha43Kwd7Ysl+pdoWk2ezKmP0px+T7ip+OH8loiUWSOmp9BOaR60
+Gc+WM9iSt8Z+b7jY6HpZtOQjR3DeGiim1lvOHHhzrBgSPyoQzGkhLgzyS4RTnKo9eHBEfPr4ky/
Yr16TcF6pgMP17UsARH60kDpNvLlUFgSUWc5vGYEBKdZea2W5om5u3kBYnATEQKM6irdFgbbfT0t
USmhKQYgA2SEwVV6VOe8jOLAwa3ql2T0pLbHgrO0P40RONcgaY3p4M5uuUPVNYMHmNhN2aM8jVlG
jxXNVWBK7xoCytw0Fa1Xarw6Wki2KBtIXzMnNNzDPY0FVhWjPuqZ8TxqAqWKKu9sfJFN7H6FDB+z
Op83Nf6ogKD5w5JCh0VuCb6lsB9b8hz2tcGpMmpB7hT37UjtOvR4nVjBH3C74eYMu0BrzQ8NuB4T
twcnbW/FOMSP6RdBOq+GluIGHNSjtECdhhlaGkxrGSXAIJ/tOel4872vyoRy1Twj5jllunitDOpf
XCcf4FhJQGiGt1Tn9nYQfIJ7QJTuYQYkBgYxPuQvF0QSU6ZrStmy7oecwAFb4esyepk7Qw+UHu+V
jTIWJJFD9RjvDKVYouV8w1FonRjkXLKu+mVSbcRMeG1ra1CL4Jk5dbrNlLLncMb4urdr3nFsqgu0
eT8hLK4aEgBu0Z2TdYBm5nNUfxYcQKTPzTUp7eOpmFC5R8l0dRJG8pKaKmCOsbXaKWZIPiUMTEyS
F8CEzctNWlNRu6CK6onvJDIrP8cFAhUle5t5S/wcuYUU+lXU3qVui11F1sns0aFwU0R7Q1NoPrNb
5cyOT49zJS5XA6IwWH6I6I4NzcjaZfipSys/isF9zeb4Po4/HCe5ZQCzUatFCwrySMKPiEvgOtOx
6q1jmBj3aRibFA7yNi9JG4hby59UfUu1dfLwb9Nql8/NPL1PcHDRdVunDBE+ZC0iC0XyGmmhb3UM
gHWlrl2bBpXefbYxm5OOC4SqD5A0ibbQZiTJmfP0qprCOXUeOBN2vDnARCav4IuwbBbGx0IE7aFA
HbgxVve3lYsvvYSaTb293FeF97as5e5AK78lhujixSg4ciCsury0xq/Q8l5rUHa3hl7fZIhHNnpM
SDFpcbzluY/95AALNTsuc/zSJQCzpvpN2riuRnK5eHIUu8XO3tE1ErI6zzec2EVPwYop6dx75luy
EKAL6lYNb3VEECGPcSRI0WdvgJiju3rtEwdByH7oiDWwoGhvZLmw1bnOGRJiMH08FK07N+4+1DpP
b0kHZpXyU1bmb92pse+u88s4c08YIA9x6bw2w/ziKfvirMrqWmEcqIz6c1kIwGnxDeBROIiq7HfD
3EDiyMUmd9bjsiJwoWRykEYJ4RaOW+B/WAIEEDR5TXk/EaiAzvxc2OarEyLUE1bDJr95FVVHxoTe
gLQJw7MtX/rUejJnKwY62D/YLGOBZzu/PGuFBWPg9caM7kWkH+BFiwMbPXb++g15RtupQZEtFsvE
/0hxUEcn5CCXTHEz8di8T1rvfFBDXd7HZO5uuomJ8bCwvSlzkkyW9BYHboSZwT2ZQ3TtZLaP+mTb
1Wz1Ww8sqjPfFnpMGERjJch4fmdxjM+LS24qQwgKa1ARY7KmCAEg2WW+yqweIrszgMfRlhhtfGrQ
CWOtzvetCsGy9lAdMdfDjBzdjRW5X1VMIISBVWVO2nmvmk+V0BzxsLxW0s3xAMe7uJieMeCDW81B
dKTh736y7APryUPTJmdrkL+hyspDL4ZjG8a7mX0Q+6LvabRZbL7jqv5b8bCH4CH4axbsX+Nk/2V+
7F/SZG8ed09/f5W/5M3+/xEwawjSy/7XfyS5/m8Rs495NXyVyV9CZr+/5J8xs8L5hwOdzZHSlLau
I379z5hZ8x+mNHXHI2dWdxCP/tv/+CNl1nL+IV2X6DTWpbownTU+7Y+QWcv+h8WakWeirVumZ9nm
v/3Hd/b/kDErgM79JXrM1QHt64awJN+c7bnSW0NoPz8ekjJSJOH+T2+yBbgQINiZK7JtyDGakmq4
S+eo3a3jyjjHEQbvaARYhI19Vsxd27Rrb1stw0rWzR5DE2AtWcJst1SPuCTDQ86JQdqyO8bpxYKm
IltFYoxhxz6rgL0blx+M+ACVivzokU7sl5rH9iJZffVDHyS9ph3yFgR4XkygscuKPV2KhZRRrtJ4
oPWxPZ9LshWdrrorQvzrbg90YTApysqY+XqS6tZ5pJuhV+D3HMiyliIFbbJBkZXgzrOSSFbU2uwX
S+IxdW26dVzdnxPT3iZiqDfVzKBdhKwFw8Q6ubZJVHxv0C8Rx1tT6FouhTrKvoWIGtNgcfXh2UiM
XUqOWE0o16w8iIbukMT214gwP5hs9gbK65n2IxrRhiLdmtTEapxMgFXmoYBuEzQLmUCG2ViByWlJ
QU+IeBk7lOXQwQ0lgzEieEXUQZzheoFWJPj+mx9qCK8gKWDcIv/2ewUrsu6bG89rH7QKevxUrkPh
5ZahoLkpqHUxAvNeLCI9UPJIhk8j/jvB5JIJHlPBxaYQWNDl0tr4FXQsQClopaYRAx/rWsJcWT06
dsF8q5TULREqQRCwfL3pkDrBGMfMK2qnyf7RpPHeI2Ju06ySh6F9A/W9yg2aJ6TvIwscyTZ91L4M
LXrVuvKrJNyXn3knCfYhI6lk/D7yXIf0rp7aytuN6RpN4fLfFB0zLNHEFD08EuVEqVtXw3VQdrk3
oYApzYDKUOXmNmLWuc1LDV5YjtK6VVS2DU/JrkNrUndDtavNF2FrgGWBxACS5lueAeBPSLc5gHXH
bMA0z/4I75flcNoe45Y+RRKrSWOK7qes9haztwAR1xvaaE/YPD2x2gZpAkeCGSkrPX5+c4cqI+wN
bpTwR1dTgEfp5J4XlircUgxcG0tftkn+WhaKPRCJDygsNr2tPetZeJMTMuYjN7zJO+VxVUwQFWp5
DY3FQMDk7pFM2Q8ljIVdwfKLtw3n4IraXVjwa7wzFaaB1HkA9ooZ37YyIDGbhPgEP992YgG2bnoZ
P6X5vV8zeGICZrn8XzTAgL0OFs9hBbNZJvrAQTAaXjKkOZNBKHKHZLHERxpptLcmc/l0KoDPaIGw
zfepbLi0ZPGcsF6jEYNfUlHqD86yrSMURYbAQtatq5uJdDCj5CQRXelRZENh1LjgDVm+seVnCbNM
+i5WYEwtk0u3xt1GkqifdCsRtlhsmGaTsU2dCjNrW+9cQ7DsFDEFPqM5tcLZF8hDub3XpalIPlx9
V8StjwQtSl4W3+fAjYKPITMMZDNYY1gugINXg8byZ2nZHbGgF2TRM+I1AtZENYKAazRQOqqGhQBG
nHJjfa/C3HQ4RLE/hxkaogYFSR7tSwHggEN+35HEmhdGT7QY92A/90QrU5PMKXetjd+uoQXadrPF
/T2ypEJ+dF9rENhFHnO6Cf2sx84PK8ZWjF1i9pm4021le9BXDZFMzHR6Lm9FEH21HCMlsUrE/GAy
tygDpgtHRIXQk9rFQNhZ4IZ3jaNh0V2WVN82Po5NndIooefHXmAxdWCtIzay+IWRU20td2bbU/JW
FrXj5y1jEVNiZ49MErZmtRJwubqVK52NqjhmWugJbpS8dtWNLQ0QglJ9dov2o0qI7HQ7Tp6CGBrb
0B8iAPO+Rgm7FPpn6i1PVeQdv49KlK1Ao5H7epa60CUhk0czKYfHpQBOlAg0SzU5lWmG2q+UP/vB
yanacPA50F8jFkgtdj78+pgQV798Ee3WDEllvzPccVOd6A/ISzzckp/moH6RjwPWgWn3ptO80m/R
Gp8azKiGQNIANWDTuyaUWBcUNdsocwMMRd/Skd0hnN9Ldc5YyfjcqU+uHKEO0wh45zBTj2RSYgyy
x12UZr88zulNt1TRtm1tBLIDTyCLXU35WS5sZW3yHDQt5BTzsn2uqVf0lFTaSPwywyqPY12/9XlE
FJeDFj3DANvlPPMQ6lsIdrkBV5zUoWZnZ450bLX+a30NY36IlAWNBT1ZTRjrbuy0+lpoKZbQJNs3
ZknP7bDHK/r0AZ1XcrZ79tO1J+5c0e5dBKGsZyLLN1oiQPo5esJVy9Z1svivCCVxhBA5RW7iU1YQ
y1tiLlywVmmEv+9JP2EBTtovDzUW7AbTGXpz268z66bp5E89ydDYbwEiQkztIZJbQ06Qmoy2VVw0
lyZ8oUjYd66X7qpRZwBIk1mMRrJfEpQf6aLdc5cOmJyuRNLcLy09iUbZ7IfdpRYFWMJhQf2whpVO
6RvzuvN3TJERQwbFOoC5zQGnySoVtpW9lbb5aHEa4FLUHqQXow5s5bWAyhX022xfaeHsGxZ07XSy
WXHYRLY5GPIgZk8AsohbidmTo3C9zvl4cIQJQCqbH+M8/VGsCb9xzANiKq4Cr6vvOiZoLbnk2yh3
r65OfhfuYaZYlYMGIWNR3eHh4XokSkRk7FX07NzNerGd2TQpKKhIkzmaZyr9kC6mt8h2begmyzon
CyukNqmH80q4LwfA96kRMUCaXZBCfXfGiQnyIJyRWkbYCfvASq1sn+ac9XjHuLJMlseOYqsLP8Pm
ZiceoHDGt86MAUs6ZEGNkMQI3J0Dy1mN6RzHm7F2Cz9FRwMLzQap1FU4+ZcgrSXpKH1/MDxuZpWY
n/GwosYrWqpIyP1gkHhDrgRa1SdBniUIYsrMGq8kiRq8ComPAJAEE8Nok+sE93gTEuI6bf3erCUO
5zzdGk7Dk8aDQO8sOTnujPhIeNYeyCPaRgmb+xRf2xspCcKgozexkSToWNnbzss0EO1HwAdxoMSp
qNHXBJONeSLVSpvIzcUMQuu1lG4QXqAOiCAhEZW+Fu9t34nnMrc5/aT3TrQy/jWGrBthwsG3rPaO
tZ+9WwYoJCxprN2kkKGmSEEY22DZky5e7CxrAqMT89Fzsq/axDCVFSUXr9GwNDM9UjIhRXcJS0JA
hNEBr8jJM0qPnErrnhBwtfFYuW1ryLvoHyxazkNnIULSR7JcWFrIuMPA2LkPc+g92G70NMfLdG1B
PjPJwUCUZXVH4oxuEURzNOeUMm3RuIwQ9WikCemDPBAUopGqYtOdjjCD8HoYvl1nlKpyOfCVTKkK
hENYfZ/dvF+OdKg8CvHAaQDeVYugckjqjBKzmXxoskTTU/1ConYgSJWfBI9JxizhxCNWExzxTGS6
LLO3xgRlbUm8aYMr5Dd5yswSvM9mARo7Y7Ae9UJsW3e811pqcX1Blm+l1JS1lHvsU9GlNwD/Zp6L
dnHMtgYM20PB3zSJc9w0JJMfq9WmHQm1dccl3Dij47HER1E19WWLc6ICEQqhqIbztF2AK22BP0pf
R2xjOAMwvTD8mUfAVEF87DsduJqoHhHkIfWz7R3leOFjFKSJKUN8q4wRQWE2QRr9sFPqQEjaPwyL
pHlvyF44tq+FPhMqujwkbtfc2MSMgAHfNB5KMqGn7a6dbyPs7jlwoAcFgvkZJ4HJ8p5rIU+4cbr4
sFgeNUmd8iPIqwU0FQvNqpdHGRGSZbSefm25DWzvai6WOmIX7LbN4P2GPs3+WravDbjlVCcxwTOf
lKZZ+470A79vkZan8IONdkLJ3TX23T7rKPE8rUYdPWTv5gihBch0hwx+/MgTULeSYJV5IZKFM+Xe
NqP7vucBqIEnxgMHZJg31vMWPWAijGqYaSRQ/Ser11/6HnPbOKKDT+UteMkjs1XGOzZlYtlXKJih
on2TKipeb6Ev2y+RemditmXJgnR7ZacnvX0gvZhge/QUeATJRplnQuJ1QCWvOT51dFzjedZIiakG
KjzoYiSlRpx7uFT9QUfHU4PZTKOGLIVqHrZzS768OeHd5pArfBdPyZyjhTEpEg35sChnHyYJ40jT
MhDSFDc5JfgdAUy4TV3uJ5Put6l57bilUJi8575fbrxGvzEGjrciJ+ABCli0jVYh7QiXDB9fAxbV
YTLb8EyYSZoIILdmfrWM6IkbCpiKOFXoUTH4USKi5vAzZilwMHiHL7mdHWq+duAYOWTsVKl2IuPE
/JwsgKg5N00FvKHtZyyjOhCLCW00YDeGYNV8QWZPeZ9CdsIeVx7aeOGanWpcy14VYFREL62NRy1z
/NIEwGOm9r1qjz2h1k+meGsb1uuD6eVIoYa7IbNXGXpjHNDj4AEGDgrMVZwEuiesWL/mEkxkASKI
qFFxwNveb+MlhssHavecMKsPmw7OokQNwAzXYFNQjkEOwFM5WcugsdoRBEgybVOJQNP1S5p73r7I
54YrNzmIBsA6MmOiQuqYPnbCqZ6gLGqjWYKpVafBS9gu1heoEo9uGqE00I2PmKXIcepKXBfG+vwr
YS2I3J/Q4sThTE4ymBoO9WxjGh1ESzGdbTi2+1jmDDCm/GIm1iOrdITdBU4mk2Ch7eDS5BpoOIlx
1Z/Y7IsNOTZHlA79XTbMa6xeDM4HS8PG3c92P97Ys0vdju31XBPnVfUTuEyeOM5UIYxcT2A1fIWA
K/f4SC8wr/etxb2eG7F+dvFoCEkfKxij9kzyx3l41sYlOyJnAlNle2d7OvAjcE9arBtbz42yfWJl
20ilWBSGSh60GfEkkysau0K3g0HNcHBrUlzaJFhMCrt/Z+9MduRGsqz9KoXas0AazYzkohcdPg8R
Hh6jQhsipJA4zzOf/v+ovxqQUgUlet8oIJCpLIW700kzu/ee8x0GbXKdjf67n00B3eB849fGO7PH
ZSV9oBACeVg4iCGZqFT+QZs1h5QU9WpKalHCetKFRbSByEUKoUHCMJGbXwcTdjrJgcIOr6jjvbWy
H0w7EQecR/MgPEYmLD+VTSnoE7+3ESNd5jnb0TQlrcDDDGqV+BRn8Of0TXxqDwwzJ8sn3iTh8Edr
KcZqec7j4Dlu2WFMgbsIJ4F3agfi86w4pnwiqQXzsudsGhsjEDKcB8IG4ONBe0QfHrHBEK2GfIRB
VF13FSJKSnfFGaM2x5MIAhZF3s04AEkx3R4kVDp8H8HbbOoRpaoBOYzDDxnUdH0IdEo/Mflj4sbE
r6phtgMdVzO+v3DalJP7DcSDvw1jVHhMT4uD6PhSlQnh2Kgvbo7Qg/e8xvi84LwHskDa+mvmjdfa
/wYE+KuLA2qsibvsLDT9NLCrMWellp+YkD8PCDEn0p3u/cFZs+FsXHxmDBkSf2NBR16jCN97PhKY
wCLliio4blHc24HhMXCKnpXX74c8/aipANna4+U8Qg6F3TJg75vNZHZ3yIpn8pRlwH4DK1phoYFr
uPazjvwkKCOR3cE3NxN771hi27TGpyZrIfoeuIG8np1+UGF96ijB6Ru+56F4A0IdrkdCFXZWAq2z
0jV9JF9dg7JUu9KL3jMjvR+hAW/tkAFVimR5P3AiO7vAe0KfExq6sY0UZc4ZHhcvnRLAUIPH2Vwi
lHChKE/GHG06VaoNrsqB7WNw9kVTbxRodkrKNfbWFTX0faC9amtUXbwdFcqmRZrkFZO8vCau/zoH
SJQ7v6+2s9mOuyJfHnDWLAx7PdK1bMt4PjzXrb4kRRgd1RDdJYn1QLmq+J1fgBm5oMr8QzwGh1GU
x8QaX7H/qBLIdMpGIbp3zlGL7JRInlQWp8gjqGVI7uWIjMvvmnWHOcGIzJdycV3nnAIxbxGWo/1t
u/Q6o/yzY5msTSQRJHkEqdj9VFZIqok8YT2o/f0IthefR8+DOjiX0DD1jSKdiMwTAtnLAAvAGB/z
cXwxx/jWKdw78l/NlVW+SGe+rww2ED9uBfKoEUXpMj9lJ7qJ0AXjWiOawhTjwxxirXLdayCHy+Rk
ZKM+h8JEp3pgJDocuBorEj/2TPPOkAPAQNTBp6TkqUqOTrcA193lt9Uz3CpwGUUMZbvuxHADKvdk
0E7NLSiIkpO/PTzo2v7kTvGdyOzvLv5UaEFAjXmsVXQnq+BRuDyzSXgFSQ2hw00+OQSvMGkmQ75I
Maj0kXupTrMHfskZSQogeBPSHdqncSo+5yxYZ5XJ7xT9aptig6Tdj1rE0/WxKrt3k7GRk7TctTxw
7PWskVznL5ajT5rRdeKpDyKT3sNxZgfU3YPHI7QLg77Dmh5by9lhZ6lErqQY/YNjsXAFDIJ5Nqlx
nRbGUUaPJneunT13m3LhjGaF/TTk7XNYkngaJt3GHUsT9iaaa5LbccEVnbgph+J7PTrAZMpLz+p+
6wX5oZ6ipyKJloQfl5z1EqQmDioqvB9Gl4yiPdtZcxZB0MFq6iii4ir3CsvdhXtPtzW3bCLAuL9v
ZMtDGQqxLUOgWnUbMxymRvPn58no6LM70WNfEXI5HUPPZuTa1wZ7Jd1BuQjXkTYcGes5DDZpvM12
vI+9Z7qqASEGtFRSv8KPXlNeqpJYhmDa+Ub5NiFW4b/AyvWHYR07HR2waAy39IWA+BfQxpOpJaS3
ih9KI+6YYM9iY2f4YAb+rYV1TPSVuylH7HuVZVg76CNPVs8Fk93ZqJih40nzVrF/sRVVWZnTQXRL
uLPmG0lHXzpQJkQ9CSbQSzEMM3rTt80TFVALZYlAzB9tLi8K9z3ndIzMtCQ9jzjBIiCFo7AWs+NH
CkNzTbQo+iPN1QAiSAje0QljQvPmMtwlabcNnHje1EZ2r0VW3KGj4R7iyWkiDUCwSV5LSz83fK3w
/hZMezIwSLefaQwiovSo2p2i38dxtFJNbu9kN6wmq10TN/GUhOmmHz0CCJ32yUPlaeyJF2VZaB36
NbQ5qfEIfzO8/kqjHWAjWx2eKdoxmnwb2ZVrp5JUBQM5qgOCfJbzzOreoAl+VQ1qUN0/+o4ybtLC
es2gvNw485KKMjLsRFLRb0OdcnsJnuvQsB9SGA8lhfXNgFnBJi2GfWrkM/NMROY0QSQbn3yTvoih
ibQpC/V5grBtuk1zyNG5bSw07V1pfpKCrD12ZiqPLjv2FTitNLTp+fJ81kyuuI9rxh3sAJlI5k1n
QaCaqA/WzK64N4pmbaguuslcW+0SAmoSOu9rC7QwJnL5yexgFqQGIuaE3SQbg3da2Ex/imavF52d
BdB0W5nxj8WVbiFhlKzGd2YnLoMp4g0R1/GSZk0gxMgnU0FxO0pogLAhzBW3bUcDP0CadzAikH4T
/jeXpJ/AEqw7zYdHUuOZfi6WELt6dTm9/N+sdyq//dc/vxZdTufs4RvArPyf//iWL+2Tw8d//VMI
+adZ7zPxMt8+/vHf9fuXf2wQor6335rf/vr/n/sq/S/bgeHrOJbnCA3h5H/mvsr6l7JtRrG2dLUt
XIv/8u/Br9D/Mh3XlR5/UzLj1Uxr/z34FeJfGguW8GzPkhgNPPG/G/z+Ova1HcXtoJlpItJR+NGY
MP889tU4PUsn5lTsxrGN16C6jTm/3RieumIx7/fU7u4WVuDN2GevxG5RxQ5u8xC0HIHSHiREKKpr
WhIX+9P1/PeE+h95l90XUd4uE2brP7wxqZTmI5raJcr81zeWCS9The9x4LFTnpVIQQTQiX9vpfOl
6q0HQ7mvTMZPNP+oyVXyYFSBPP35TfxlJv7j4jCzF54S8sdw/tf3QM6QTnXhlus828qyzU7YD5kR
R+Ds6ujLTAsLll2M7FvkyeF//9KkryvkADQLTFf9+tJd3Wg5ZBYvXcGwn7pgQIUK72tikepxAQLN
NEj86q6OV0V/87GXG6+kbcbMeLn3HT63ZyqJ3hyfh6ch+v364nVllI0TC1hBNERJUX4bCaGrlQq2
us6MrUVJgyidOO2Gt4jU3cd9HjGw9wLihRhP/PlSLDKL396OFrbDE7E8EOZfbgVntgkRnQgHHUwL
cUso71QZ0yatGus2Yuaauu0uyG2clyRMMPuG8YuCaTUgP/6bu/L3G8KT0rRtRdQX6kKTReLnp6X3
k2RQCp1o2uCz0lg+b8qsru5oVsB5pmEwt9JZm3b3LLT/b8ENUpjgW/EfHonlY/7lW5GurYXL/wj+
cpZv7SeFRuFQDzku/ftaTsZ2qu0vg25MhBMm4M2s6O7+fNnRo/z15TA1Oo7iKbQEt+KvL+cHwi1z
M+ww6Eg2n6Egz0CVCM/MF4GXmczH6vjnV7SWy/eXT6gdlxf1PDreplgu/0+fMOwHJ87Gvlv21Wk/
C1fhImKaFNsg7BuwfIFNuJ62E/QP4lwwji8I9d5lhmEx3yJviTPJ5c/vSfyHq44mhtjnBcTCm/rL
s5AWoV3CgKppkChn19JJOQ2V4EeG1q7K6bXFJXYsxZxXV8lVu6N9YLz5AikiesimgrQ7Vsz7cliq
do+6y00N8zROku6aEfrrJpYmTl4XfPFDnKqZcYqTW5sF07BGv/s3z5L926MNO8U0kSApsJ2ofP5y
E9VCVbqqsNuVHmL8wQFtEOrkCEy4uMmVa69ra3zP0JC+huH82SvfEOFC7XHT8BC1ep+imTV9LV5S
NaEet7J3l3SGLSfDxWPjXCotxK0BhfFosdtAPlb1QZjqxfOScA9QBgp6QfAxWN9o1eMO3oQFoD3b
H3DhJsXmz9+dXG7RX+4nzT3EyqFNBFJEcvzlw+JwsKScoKdUM532MkClE4RAC+fcoO8oVI4ugX+a
q3ajAM+cvjANqY9UMESbjOHjmEfFptHCWUK7iVdJ3Sdb2CSX50eqUDFCEfDm8IG5YbA3kaYGVZge
BDFS8IW6u5pZxzbNNNHeHik7epC70NLB1gqYVFvRRHBl08TbMB86sNs63oQYrbbKSTK8NF78DHX8
Y46aI6DY4lOH3StLZ/k3t4P7+wWyTU/bjI9QGaAl+/WBg9oazVkStIw1QL2VWNs2Pz6N44tkY+Fv
QKbB+3G9Mfib58r+bXnRrKOSrUaa0lp+/vrSkvYtW29NyaGIQo2n8BsA8otNHXsqfeN2yPtw0+Kc
3JGlA+ZpMkAHJi0shEa7zN2BI7UqBbFf+uO6LzX5U9qZTyosiUGfx/kuCFlHhMjqdZG5+0xjW6w4
1LXupO+IUnxGpjSQapCj+TSgGOVF2awEqLgDk9QDM/TkVLrsJhiRcYK4qNdbgRzrzzfo7zub5mxn
LXpA9hQ2tuX7+WnB056pI+1OUIEsG3RG92g5zFIiWclt0jDMpVADyKzgM2i3a7Y50VvEe6YwE0M6
tX/zZn7/RmyOgR7zQe1Jh6fy1zeDRGSIq4QsedKkmp2M0gc/zat7EgxQHiwnvDlMCCfqsp4yy/jm
gwwjxDf43AuMnpGuVyBvja1QaK56h2nhn9/eb+uwlkJYHEg4qXK/quXd/3SpJkI8qz6ldZjY6UFD
Et/PFjdpEtbhuveolP/8cu7vCyUXAn/GcgayJUePX1/PT9NihJzSrb3JvpSRcfDG2bkGndFdcxOb
BwBwQrsiAsdiF8tBhkINyEkDwdZiFG/jIlBhl+x713mJTFB9GWr9ybaqW2ddwDm/DQ1R3la5fwgR
3d9iurZ3nOs+5W3hk1odS7i62iYhVcEbnuMVGBKA1Q6Ol6FjpS7D7k5JjDvcQtchGg++L5MXu5Dn
Gp3lKgPAfhmEfmgBnB56i8JxWFz6bC/zM5X2QKXt0cCOSFkfsujcku7+ljfYqoCRGVZGx9Fmhmix
W+zkFNxVTkrlCtF+35AS8Ob0YuWhDbm3xuEcoal+lAAkxzYsdnayoCStXG188ezocVi7juge2far
mzk2+0ctYflBrO3OpkMcXC2D7BBSU7e+V1/ZujZtAAxghlkCiSwa/+ZrFYKv7dctQUppIZj1bIsT
xl9XvEwLYx5CMHdlnRhbXdIw70cK8MRwUrykIthi8jg6XtnsUguDVO0LvepAujezIbZ9aLW3SC7J
sIjC7sZwAKv4SZHft0qGX+3xGOdLHgsqyfth7L3dn+9J8ftyLSXLhNSIfi1OZMuH++kZkOgArciK
hjWje3kpCaAvs/ihJdrsbHUB+EzTrQ94wj8Mi56u6h3rucm+2GWKMp4jNFG+5N53bRUcRzx7QQlw
K80CvQpK6AwgoRM6f2a2j8OPfHKNM4gWg1lTZ6IEWEjF7ih2SdE1f7MKiv/wqEmNIhmP91LvLCrn
nz9WOrYVAhWadQTjXazKrc8uff3EzHcw3T9I42HYldoHt43qZ4gK59RJvhWZb15qJzs4i5pm6Rut
DEnyCEN4QULhxq286jbqvc9eJ9JXaNpfKkHw2J+/EMuxf/9KWL21SzHusIojyf71vWeVL8kbZjdK
+yY+1FGb7xo3Nu9dAaEW4qx6GRF2sHzLmXBr8NJqgm2UhzLaGOisGnD3VIA32mgWfNa4CqT9himp
3jO7u3NbOu7lAMa5KEXG+RIdV975j3nsAZOWxheQBREQ0YLkqCm45AVb4zBOa6+dmE3waMPtpkuW
0PlHKFtG07dAG0fHABAgiJyvku/uGNs3c++/9nb1IocKiZ/yv8nU+zKTKUa/TXzgicQsONj9ZvKq
7+7QMPsIiVSTfvstJh6ZGUIMSK8lK9VHRpgVqLbgsWF+udpzcwkrgpULcqmwjxxs7krXknQJXXeP
yPHVZUqLdctN9iYRttjpvVunM08JBh/wpRPYvMnlMuZX0nIQzkrIdqGp1oMEyciZ7ntAvt8mSxVc
voGrOKS3fhM+od+KthBizk0HQkeXrUXbG6SKVsyaNBiRFG5ikN91wVMFcf0OeH/Stsal91A8SyHJ
vq1ZekiWAn09VvNmKj1jMzc2Gne3eCO2utq0Uy1WKWgLnWQ8Fd64i6c02RO+gUUcyXPTHHOAoVsx
MWSUeFORc1trZeGRgZf9EQ7Ll520R8eSGcJbwAWqAuBBeFQGUmRieEbek2FZuN3NZpfP87RP426T
9HZ5ZPazn1XMuRlRgAoQkurOYvbbsYxKJjA9BEqEtkw2SJI5492mbfzEDiK3Pk6SHa76QwO8eZWX
SAIGevyQvB/4PXdoOJGiN9x1VvLm7COVf2Txj4E7WrZUJkevByQm8uGW8l9u44AAeWTcqsFRw1Tl
JqFxBc8G0JPi2Ij8MNjIjEiwsqIrakYAYVrP3paiOttBhm9vmto9SfE+CrZ1BNV29Ik9AYnsI5PP
iZLh9KYTjeN3RUxrtHF6evJD/eDZI0QN0X83pvFxqPqTjNMCCKL74IZQ3op+EJzbZyjJsb/XafKC
r+FK+hXDLL/u1mM5H7BzXWvTAJUVRR5gw+xYAFLrOY/dSACDyGj7z8PkzTe0fxB0AOyGTVrsLXjE
QQFaMa5BDk5qAiut94taClGLTSZTgwQ8jF0SEkof2VZJz9+kYs+dHuEBHAUm2aumHYHbMVWTYb4p
KlgQqPNLbiacgWksHpOgjlcJLB25/JJ8qsJ9Tbgwft5h3nuJwSNvGbvGrpNzm7XYn5cf4Boep978
RLqItXEG0V0wzuaMJSsi15GNWV9SwmfNXn8vzdJZdSUz6Awcb0BeIISPZJ/V7BB1gQJ8GBkZCwds
J0MWQMtwUh3yMRsKRsJuCZERhbdCzICIMPcO8Jhu3ZCDKaifuLO/A5J8NSqDbdIDTBuUq5EMGRhM
ERMkQJdKXHMn29ZNuwvhFe7xMyLFotuOBhaKiteXr91MCAp3EJmAPqiqZJ/+yNN0gUp4ujzgTb8h
oj5DBNAHLKVcP6+zDnMd0T13PGNrRgwdevJJW9hUK+a1PkcKhkDEjTQzrsPaP4qGnR6ELSLZPnof
lfc8lChHGTYwcQ5ysQoyK9gLEGnbYun/d34HpGrM7C027HOl2xcjFx9O1jy1E32nJWC+Khi76g7q
MUcGgGrSKlbjYI+r0T1OBiEEOmHyCPgLQFKD4r47uBJbdg9qqnXABymPhkKOi7SRMyrBCjGW58+E
6N2XYcgsog94mKpT7YEcTOv+xejsbpPis16lHpfA7jprJbL4WEDqaS0w01PMLxxYqfvAemmlvhnM
pAGQh7eVsLhonU4OmVfFWwsBCAbgdhLqRHmU3Uwl6CIg6Tddj6RsVvmrKkpjJUrvSl7pHVJfvfKZ
1oHSxkFJyCKT43hbNSWjieCtcXvOJYzLQQRkm1CNn2GjwDb1prWOkGxOZnLHopfvRDM/ZrP/uW7c
BIENcWU+Lk6nZ5LeJ0Dq8F2kor2tkjlZGS2hdxZJbzFzwTzho6b+fCp0+Z0hLgDE4DXAhUsgBZ6E
KcJ80s7WLV5kFnEMEhCenAhlIERmgIqRQetOpc4mwWOLx7O6ifz4m+j8j1I37bavr/DyJgLIEOCW
Pe93dNdhjhZ+QOY6jhg7lQdnK4ezRSBHvmHWrVvnBagnEm4Ob5saQgDTMpo3BPyiH1YG1xR+0xDQ
DEjGzyk4GZfpe5DRFygUbu0iaHH/NEW9C7KeQ7HjKtYb59aoIaxUqHDQJQ4csIu7uE0/k4Zqr/Ek
PHSD7pleDxASBmvVN3rc2fWi309eiuxqt/aX0i9uXfJ1TQc1oDVNxE/7oHfygWlWuh/H7DtCO3tL
CHt3Y+KHsUvm4aaLVLdyatxR+R0WtJepQr4oUdBzdZP2cQTNto4y+LRR9qmhV8D9T0Si0URnr9OQ
+qyUOTXSJynAQwTWNzeeM4aY3ZODlJgQ3ntkLUsik9xMsFDJCuKrM9z0QoiEs/bhq5N2v5Fmckza
cT9y41gDgpnYhmuGTM6YF7yzQOVv8zq29y2lrh+dkBqLKI1eYJ0yXJYcLOk3wJLz1Th6xNxgN/H8
irVT8qXmpXFhLT5nGCQtK7BvooxRKDivdFWrF+H5nyZHXZg9vyz/j0SMzU1Mt3cVeuabsiKO1cee
j+CMSHKNGQqTr4pdMUzdymp1v0Z2SaSkpTbBsh/VwyNy2a+ESxDe3cUXQhvPtvXoNKNg10RU1hTx
W9bMHlmWxBLBAT8kMnqUc/syoth0UnxkQz5/rTsbYYPqXhH+dsYhUfIL7iCQQhm5Wk1iQb4DCquI
HvETOa3czL8t5Xduks+eZxJ4EosWptWwnaRk+lrHXGOUlJVq9lPj++uoG6+ylXufhw85hrOaiWdZ
syV+dYBIQteEs9Oz73jNs5M31KyZgPCACnuPyOFO2LF7+vGjdd1n3IEZEi7+CCIQceUyoHNT6vkI
4tQkFglwD+qdANtNcqT/Mx9ZnJV5UwRVsK2YAdxMOrXO7dw8MZ1BrRWlZJdMtILb5ShY9Bvo7moX
FAy2Vb4XnVKHUQsfSWbMwufoJ5PrhKK+JlXNYwSrx0t1Yw5qIDmw4ZiD+NZFqmE10UFnVba3w87Y
Ro2Akc6jssiK4VKGgvCaakw3PkfwW7913iIX1zoBJ+YmtgkxL2p7vlNGv6OWJEe75/AT5irbJpSK
kcFKVXR2dgwdZxOj5txmcBi2TngJjOjdcxPnVBt2xVrsfGsDuPt2MWdHr2LeDe4eNwEHwE0yYt03
EmRpcFpygGvH2U2dLeHHj+Dq+7P7MgJUvNVZ9NgQEfNYQTfYBBZEJ3bTzyqD2+i0exlb9r0d5hCS
rHTtVmW0clDXQ+50tt2iPJ11do4JAL41mozQj5riu0IGve3d9i5G/rQr5LCJIL+ebFDqQW+W4C+6
g0x4tYT56A2at/xQLHaWLs3cXclDTLQAfdFiWIWFZm4dcoxCMUpDlYCx+9yuLjLk5q57A/cFuuud
0VmA24Jr4I3fmnEgxtybxyfRdAjlnWmbV+D5UW+YZ5L/OFEH/Lm5ZJrkhblIYXWL8C6+UkaQ+ZGl
zbXN/DNDvaeyRTiOYmF4qhsiEYNheNdQzszBWOeFdL/IGudaE5m7wE/c16klsjRQrJMz+l+km/6d
N+3zcO6PQ+e6mzmucXfCF4gyYhStas439DH0iuDe9iy2k9eLYzcVEtGRFe5tqqglHQKFIQu8gmxB
nnb92SIybE0n+VngIkFgM7wFln3yAHPelGX8FltIdBoNZAfdLJKDIfRXKP/QALblJiEVmqT5SG50
Mx9cDQd17AAE2gMpigFS2SY9uTFbUZuw+5nA+/MaL1BqVt8T7IgNwJGNwcO8iRkncoQdDmFnMdDE
7vhiUickFhFp5iEbDdCHCJufg3K6E/4MyAO7/wFf8yZuC9qmQda4154O5Qq6AtLwLFFXZrAde4j/
3mjfvTS1Rn1e6g6Jq6CME8pBNX9nFB2ywY48sGyCj5aOXnuu6yQ6kAOxG/0wOFahlTJwZQexKmNa
O2aAzG2a7SO3/FUO2jo0Nh6VqU0Q1oSE5dA86j4UnlxhgdoPq5YjRtizMrJOPcSciLc6BFaW5IE6
keGGT1jPJtOkKLzXpR1t4s7XD05rMzRMih+hnflJm2W5Njrsd1Zd73rfxnaSx9m2wiDJORmxiVdG
1lNV5DvMLjl97KbcIJ0cHnJisJHFmseyKrItBzfvM5DEcM7m99QLrrUwqlWjU1iwZdK+NYswyvX6
V3KpmyJrj1lXO5yXrPaJ2hMYmmugjQ4uiik5oDNtnCuobTyEHId6T9xO0Pazri/P9LZwTzmnvkLy
aQI+uc7w99FJO8RtRNGzlgD9UEKeDV3Tpx1N3Cezuq0q8jybck63yUhunea1tp3X2PsJNU/zQdOi
Pkvyt8ym14e2wQkcV2lH2dsnZ5ITyJXVargWU3zrdtg/q36et2PSitvZYKMFheCcGYXZK9dGwy2g
pN3Pc/PYTVRKkQ+5YIaVzIgDPGNSGwyZ+DZlnpA2nTxw/cJrHGY+Ec1zt03FDIh6ND+AUIQP04zR
L3O86Lno4ujZSrv3Elk77RBzOnIa3Lft5D9m/fiVI3P5kKPP2A6OVXgb1ySDTmUOQZYyuY2nKL0F
p1tsrD4B2pr26gj6tNtMBUD3KiPayXebLfZbqoooyb6q3L+tQAftctvHbhsY0zYIWQII7cJdjcbn
MrslkmcSJ7fAVeMLUZMcycvmgOrJu590eJ7ClpNCndvPaIEJrgyxreJWuxn6idDqiKO3m2f3TauT
pesQb5fftcHEiU1qtOQlnYm5MhURmFUbxXd4etHZOuKYCR++bZTEB3zNx8qTHVColNlouJTHakz3
/FpNz9Wxdy676WZI2m4zRMNDKyl3GtswUJFnX1GkPMQq7i/T2h8ESv9QtkeK3C8FAlK0oI33WOqF
Cc0lZ5EZpPvuIyu8z2dZbJMsSfcTeoWk68IVaHN7D18L/7pIKwxzbIHSSC3WRxfrWgkJSOfWA/YG
5xl0QLmze59aYoI9Wil97CocF7P9jjiu2BZTypSsd9XWlqSBWGjSg7q39sYoxL7McVlx2jKJF6aB
4wZ1jUrbRCTBMeUMLW1cCUG9znLBUaTNmVXKvmUlDdhOC3UNnYgIKCww8JUSUCg94lK3s0FpylId
WlbAU4W+etOFlVqb7DA77VhfqMtrvulQb912TBezT0/HYzn3+yuoqITCpt1TI5yiQkeqPk30ELcY
Xp4jLYiJtNr2RH7LdChVP55b3Oy48nlS6V7vq4JbpOnsxUhIgzDinL61W0iEfWGnbzAWP+oe471l
sC4J4njvyWkb7iNA1qchjp+wNJC8az44VdfuU1UDC1cApOq8GxDju969J9oHv07ZvkbMtABM8KUW
A+v1WMldzwkwUfH9DIGnFeSDwboMrfILasrk1iGisKSO9o25OjMa3MZjHt9V+MC2KjLof2cxROfR
7A8aCNzFCaYGmBKeogRn4NYCmZzTfD9Xtpmcf/xTIacrqmS80mDXbnUuSYAjV5VeG8CXWXnzdqjp
00PWjE6946/t5Rlo1dDc5q/YYlZeFMFbcVV+AFNp71HQ4Wjn3IZKfrGie/l9DrZ/q8qaz8hNzk4e
HbpoRuxaDAQxv9INP2ODGS5zEza0D0QNqQLSvO4842gMrOaY5DiuzVjHiwyct63Im9LkaCmAWRSJ
SUAbNLCAImTkw01QoMAlFZtChV8I2kjOEb0M24DYCkEpeesNcQx0rtF0TjvB6WSO8/DQuwvIsnbF
LT7jJej6qeDYPcYdRK9qqtdicpt1m7YkcyYRAHjCD+/tSF8n143OM/AObuE1qFLvWJRc/1yFu2DU
3qVSLTnjZVkc1ATPjE1ipJWOeSTuORrLgbWpdKr6wQwgZU9h+CT7p4Cn/14TMHSdGjhzQx3HzwYC
Cz3bH64kzJnxUH0zkA91xcxPqcm8Yk0OhN6isKtepvFYxMFw7M3Q3RUlAQ3seU8hmo6u68XGiyhR
zITIbWV6pGmAsLDmRj126LUJMQ3Pjpsi6s0n+x4TIEhfYwCyEBvbchAGo2BKGEfyEcVEdqc/c7ry
SGV4yPvn0WjDc9y1z5pa+dmoSo5Q1jwcNEGhBn+2bYHBUbVXVyY5HxTVyEZrGaJtkttG+q+5TURg
Ike6b0NAJMMy4uvN4JQnFrHHnBHbiFMFcuJuV82w973mnBPo+VSYii5Ck0NiT7FDYm8JT/3cRvCO
rIibJ9w6SSNfa6pAqOovmCP9A3mL8yWv5HyRQb/161GdGpClbjr291Ct263uIipr0l9O/SjT0xhW
FzPy8iMIrfFublziPpv2IUnsHcBRa2MRhACvf+y3Md6ctbUMa5GaW3sSNnwU17PeliZELqRT7aGP
whcvV4AeqGi5OyJMeVNnXKYRoe+Qd/aVk+2LFM1ZJPSAiC9pCIXw77uAwpZfH/DY4CmljWYc6hkB
EvTp8BY6WNs+TuH43k5YvU23VQdZAfwYlNbrsWqARizg0yQs3Z2yjPfBn5O10avh3sCFuIvdJD4V
aXMvOsldOQrzwhD+SJUaXACRfw3TLj1xepyubPT5VdBn6qv7KNKfdOQPdG4kPXxiCgbl+Yc8NN/6
gTMCPEBBYch3aUsPMXHBiDs0svZS5XSqZNHrbcehgU5vhhonCPBIynqDz6E/MpOGqZxl4Q4ugFxi
yK6LhHQtwcHemBAblwo3jIkLqw0TAApKUL4jBr2WoCMxd0dxwtAXotfHNeG4tvUwjfC24GYjvMvv
7eJjaMncpWjtdkFtXQxt+6e5Dt+bJYysVe4SKwmtoAeHjbI7RYpBnsJ96+r3Qo3F3vVSkOocGjd9
nbwMy0YBr4X5MBEEd6FCZ33buaF37BVz7FBjNlx+LP2fbVyq6pi7kiw40zuM1RAfsD7jg1uC0Svp
lscfP/omJU89GCwcdLLfMaK4bxAjfzc5izA6ib62tSOAIeTDo7aCalvjiTmFVe6dkJFWHNkc1N7M
upluYChQXAasgcP3fAzuwYkVb2bNfDWXVns/DH5K74EEl3AchrsxJ3LTAan0UuTGl3mKeE1mOa6j
6PfQX+2YhDyrOck3amrM21kAYSz8mA5Y27ZXf8aKXdKK+RxN5BEs77jR4Y6iTb6LwQ1Xchy6hz4h
aJbNKj6NUSDPUzSRWqMYRMk8bG9yKZuPmuHdj79u2/4zNUX4ybWngjSjor9k6Ab+H3nnseW2kmXR
f+lx4S14M+gJvU9vpAlWKiXBu4iA/freYFZV6qmr+60a9uoJ09CBIBnm3nP22eVG5O9ILm5vrldc
bxLFMQbW+TknCsGKNGaq3JAkGjHBbM/ttW/XNhtuntjyu2BD4p26vx7W9QCdmBTq+SyNkoAuwIVf
vcIgesC31d31JRaJbA7Xlx1XfbmeenIpo4RsyNKV9g+Rra9HPJ+3YD6Bow3+2Wny4YIiatznaVHs
XL1Rt9eTn3lj9WV+X8vsma28S309Gk4fF5SxTgwwGaQWvR5Ow3zhjcP3ggBfMo/mfcD1htcrPu9y
/c1vbBDug41MbH7A6wN8PNb11p8P+HE1s8U0+sfPR7r+9stzXG9m2QOJYpNE+HE9rOs/k/kwr799
3BxsNCUI4T18PtjnTX5/Oann78LWk/t/eVTzC/64B3VMLHlI82gS/eNU1EHKqfl87OtDZBKSqaGB
tfrnYX0ex6+v53p1bn61COqE5/7ns/zLy7EG3VjXjT2bmv70zvxym89nmDVLedaw5Jgf8PP/vx0N
/FiD4Rto8OfL+eXgPu8H1JdFCj30z39df/v9/VQoXFZ/S203t0uNnDSdnJ9Dhp7z0tCGY/BfFyST
kuJwX3RetZL0x0EwURVRGlbm65/xpC3FOPS7Xv4kBIkFMgVzKCalc3LYeS8K0s5vctkR2h5TZK26
IP6Qh/xbTLvtj+ryVvyQ/weIdJjDfhEs/Dci3eWHin+I/K38Ln81J1zv9WFO8P4wTQ8ngas72Ct9
5Gb/MCfApHNnSaBu6gSL+IGDGuzv5gTH+gONs65zR5u8Y3Q0/zQnOPofWO0DMzAs5LKWE9j/jjnh
qun6Rawzi9FsRvQAhwLKbpSKfxZXGCTVDXAsAxpRFjsHnVqXkev3Wpul6ybIz6XRBrtyxDw7ZRNU
mSpVyACneN/rqUML70eH/35GxfpoWTLKIEljLV29Qy0ug22Ut/GGBiWobI9AjYbdOt/dm7wOt0ba
iX0vGgBUtkLfL/JbozH3hhGeM5T3R7w/NE2dzt8w9yOYoh2rpdoPVBzJLSS/4RxRrgsrr1lmYTIe
UpKXTsJqAnQFOpyvsNqyl8mgSpiCvjycEZfldEpP6jDQXVv0iRPvkF1TYdK7GeNLjsLU/YXsxvhN
7zefXQS9zkz7w1Fimr8pMHV79OcEGGQVUX2bF6AFyop+8VA1xn3dLgckVGyjUDr42rS0VfpqOm1L
voMKSSOp8GSm1ltgEO9W9c8DuVt/cXxXgflv7z4SZR3PjDPDCX8X24821TPRU4jvgxenAaDJXv0m
FJjh2yE6KCrOmHUTDQEBRQnVMPCBMLG3kxs9EO17CpCqrGTUhQcvldXRedUScVfbCMdz1tjkBumn
LGhexyQCfIayYN8nbbCta1zitezIRXRvrp+AoptOE6vhTUuq6nYikVcnwm3waipEqikOU3sbRckm
qiE4Q8abNprX4M8Qxk5ZYJVlYXYXM2VlVhXdJoJK9eC4MYGKhF7XzgjvxqYUqdfJT8oR2oV2IBXz
1DqHnmfeFD19G/IJiAfH/oIoFy6CxxvmZdPG6RV9oPkDUhZT9xfKpqvm6reT7+JawnXh2BhQftfJ
lZGnY7EmE5NlxaombbHOfHSXkXFbjcVw7AxESZZ0AxQREwSaWNtEDQKe1Hu2MMHibS7qtWShsezc
NNk6NsINckK8PUHCL5BY3BVJxMZmZLHHNHjpfWQUIMTYCJUeuABLkr4iNEE0U0bCqGZYK3dS3yPP
mLZVOxkkOLIi1ZKEJhVG8ALEEREa5a3u+Hs3GcU+wBdyUXYwIowk2msky44WbCUhHBQZ1CRKIVI0
1VlEZrMNRPuDwPv0XAFiOWdT9AVNhLvVKvUeBaWkmzFF53K+cIEjLNjREJBbWj33BjVSTxEplFSg
BCCmjSwKY53n3hMLbRpPAZK5EJzaguYGnslST/7ijeINYRD88zvlIm033AByGqO4MwtnfxEF9haQ
LFh5MMerGKxYbC+x4KQbR6W3bQx1SgTWrd11L0GE33A0PDoFdGO91D/7JoSDsYgnwOWCukc/jhtb
fTODBs+rW1/CgbZnbbL/qCbhLrW0jqH7WerI25xCAKUZC4G42FM7npYi0MSeDpixyYyq2cpA115p
OlCMGmhtWK5AxxzWe+AJ/TbJghYamvbo27KcsWgHtwep3DRidp7lpFIaiIPaaYb1lRmIfPQ8hKOK
lV89Jrq5Q1BuAbCjfBiNx8np19dIWnNkZG7TtWuwniqq7FJ52SspBe3K11uBYErNQKSfGnZovAAG
3q2ErJCwcJNNVRrvoy78le1138jJQhZCx2NuhMOKDC+ywI5b1/a75WBa1gUgLdg90ToYo7uwMv1T
qo/HgoZgT5F11QYUSMiLpmJbDVD4u5bNuYMhPEZQtE4iDbWwmw87KaFb1prUWP3IgD0eIiKyiobb
KTvzIR82joh2vtbZ95Oy7qvK+hbFszuXa5DxvXikXW14BlgeY8FaSlLXtHWbDNKUrJNOb3CtDtmX
RFrx0SHRm7QBVs1a0ixFZbhIJnjO0hTy4ITml8wMwyVOjh+NALlBv5cvbrh2HfIer4cZNJp/yoov
kxn29F38H3qddTsaFdu2DpuD2dCT9zp8xp3xarBUXgiziZeAGnrLwc3t9Pp5jAVs5dZZThq6lYH9
otTI8kt2beeXDxHOiDmgoWy/iCSp91ZJizqnkGcV+bGv24gBI6i3xcyKUvT0VaAwUNgqOja69lgp
5NNV7+abHHsQmK9Ov4yMX8uI+EqK/ofGoPSL4BHNc470BRNShSAo/E5B4dSpGGRfU+0yZUGSBc1d
x9lrQKfK7iboYBSg9ApsWLdn0WM+tE5DYXbOWaLT/pZSpPJzqAPs05Zq1MQyds32WIY705beTd09
Gi1saBmHr5PbvUNSTDYseoeyc4lJx2ted/tcGUQTodNpPEB7lg9csEdeQ1ohNPoq3o2hum0D2EoR
iu8Wc8m+rpvymPwsiMvad0HwjJUPSC8qyqHM31uI5NkYrkkwTxeOdSjHtzTxiCgNfGzo4pJbAGl+
WVfefow2v7o1r9PBr4OQAT8YSJ2Necs3Atv9bS1Ru1EysHiI6L3lydER/rILrOlQe3GxbGUQ7ImG
fGwnkvFUVukLge5jnXnBWUNFs29rl3m1ic4NTLUDBry7vKzlEe5vEcTdaVQzWnzasj7qjjQVoKqF
pF8PXeYfcyv66gRyuKSsvVasIY2zlRbe0owCc+lGtkNoCf2cuon2iSjMe69YB8rLNxVK0vUE/o7C
Cas8NTS7gFEbIdNpaNWP1unbzf9+iozfvIPYrkyMNjaWApeyhX4dx38Zp0u/w+FYdQDdcFYtAt5v
qyZHyDAY62IVqaUjmJXalI5IQMUstrsdxv4JUGRJtGdySof2mzKdtymZuz1+uExIE1+RcXv+iwP9
zXl7PVCbwrXDHO4aOFT+PKEMllaxygBgoN+FwmsQWpbao2EywyBriQANp/3JZusltRJdSkFLv+r+
4vM07y7+NKkZALKxTPNeGwzmGD/+fAw6RilTa4FPsSfdI5fsMAXZ2yoY5bEwnPjiVXd4MZ9KBKHb
48fqoWGAgY4SZTelH418uzVn7YaOc9RMtG8qLZ0VBcI5bYo3fHRBjBo0V8owwpNW9LThEfFCaUHE
jN5OO5TzxfU3PvFy64TZWS8c/TDOF53q6e4OE1uKDgW2jnq6BIF50yWTdjDh3DW2J28sVpQL08dd
BgAtswPWD7V3k3MCD45E/029fKEPSbDto+7GbYaVY7Xxw6TqZTtSwfiLt9W/Gnj+9CU1WO2z3Mc4
oKP4mTePv64URO/5ZaLBy1CT+61QIM8mMh+mfuiBQZT3FimbC2qxS2VpG9XSHCOfgzxMI3sBcTPw
uYWM3RRnrz9QTC4XTcHyQUPKagD+2PpDfDdQwRvS7tnDxbP06vgN1hCaV/8xdJaekQRPduygqylG
iFI5RThghBOkRpqEPTq2PicGlQyNrF+CrfD26FFvsgn+o9s6b64A85l3kU8P1nyvPeh6DTZmtL7p
AQgm/oYcUDlT8zIkLWehXNogWkKU/DYdOotu1iwxbEiJ64nhSGS2Q1AoVy6xohK4EIKa+NmO3Juh
SA5dYb1axDXXZr42NSJr7fStzkr76LXlxg/pvYQuVahIE9ArW9gZGT0vlHpLm93UwoVkt4AORgam
7q1dj+mjIqOSJa35YJvWdoycQ5RhUa56pklMxpzz2upgJG6Fp2tHP5CUKtsOzHhCnqyUpyKAPycd
tFjCADgVknq8UY6DEwwBK561Wa2sx69DH7CFKJG2DWjJqRMvTB1gDl+0HOkpezt4W9JExj8FiKyz
EL+2IOIhBlxagCO64KjAkEC/IHOArbTZq5r877kh3zFtEODSePahUv1xCJ/dFAJePVOTo/DWBGmC
/szdijzotq1Bdl5VfeEgPTqnpnYTvAPipsfr6Lcey604ixyOgLcvTCDwuQ3zv+dlB/dcSLha+LYJ
QUOn0knvTkOluYoT6y5H37s08jQ4gJojvEi6t8mzNlpf2yi3d5o9nGNr+NpDBmUuVRdmkXvehm/M
SvlcaF9PoZ3eegLwWp6XINhL9KvUS2EaNMbSDYH1IYCv72w//1bpZYgRkvMIVrhfGWHwFnrllplk
S2V7weoIrsg0AwHtgv7hqM7Yecl3KGoSHUf9mBTGtKMxezO1zt6TiG2UX+WnYXIfdL9+rHJbvLRi
esnCmtwYx134o48LIZX7KsdBlhRds9QBWaI5xPWFluqstXTgYiGBUc1OzKmiAXRfpLm7QQoE+3ug
o2+dmngIz0V+abR1Hzg/OnBuLFcSXB6d/1VRf1hMdaMW4E8mq6AGPMBrGSGIr6L62WEjiO4hfVGK
7BicwzAW+XosJ6FhVgvso4UOfqLefCbMasMMDyayRcuY9qiWSvoTMFdv60n37+0QxbvpmShlNP8+
8s3LxFZuZSbfrSbMj6UssR2hFVuyQCQ8gA4ee994pJhXRvnWiuhw+l0z0ILtKflNK9eg9WeRpWSm
roColCEDNOYQQ3hUHYYWBMx9RQSJnT6WNeJIkP6I0imeoNic80pNAPgIqhFUrbJUI1kwzNd9Qe4y
sZ6LYAb/TIGq71zEwDmy7H0jsYkGZvcImovQAe91GPtHYHvBUWLo4XPOvrQxD1OjEeyrRQVgouQw
9fIBotu2zVFg9VO9oRv/rax9QgwA4i7E9I2cG22hs36la5HfxcXXeBzmhLIIAQ788hTrljnkLiwh
Wt8MxWQxybcmhxZes9cmV/bV0EZ67aLODnFbUUw16D5Z4Gp6Nng2U9DSyVWzFr0OElta0Qo0VkVE
YT0czYJ+lVGC8dY9Z9hoGWrhSFSX0cQSnQ+au+zZIMZm+4xdbl3oQHtgWp5b5ZzDMVKsvQ2ykOYk
KYQdMUNfIuH0Wd7C8yhNCNCQ9mXYMHGR2I5rwYSKrZFotBsFVnZ3TmPEWYx2FGa90BAaKP9G8yBg
sejmVKNNpv8XBfO7ipTXvWNIylZymN5o1R2ZKLhbFbONEKW+4D3PEZABNnQKEIQ6jbUqj6YDkVJg
8tlWER8hV3qVYQMT7BxcW7EtCo4+yTxItr8OPqDBHvGKO9GTjKPg2UCIsyT88fTIrmy8MFN5Mr7p
mIMQ6poOJXyy65IhupuAAy7JMUUQ6kS7YNDO7lQ7m8zUTw5VoYjzBzFPUNZIffYgSLYg/D4WSfoe
5cNsqhqJLo20tU+6GRA9HzfbUK2VjPDe5FG1KmqdbOEp++n23oQAAP561FXFtj/0QRPd+4Y97qxG
Y2cABZUttbmdCkQaBXlH21aCOO5Etfe7gu5Xe4yk/spkjy0ntbEQDQ9G4z50BsxFfQJORRjc1nHa
gQpID17Wj9kRxIpdfP2Ap8Zm38C8mroREQlu9axDQg1r1ufGC4mHJXJVAV20e1PdIcePgZIsKlnw
JDN7k6LXRY+ydZhqxcZkg5hAqtu0GjYgUISQvWr9Hd9EsCla9xF7JjUx0/cv5PBBtq6ArNGmpOGG
4KAcU7hvzRejYPANevPOgpbar90ZFMV4uI/j8eTVfG8qQSIJJoeOdR2s2wQv50puvdQjoRjLl7An
bz/RkPFi7cbVPMlWYJKHTrj+DuEztGZvPCpAla6n1XdePHw3Ep6m6fHlDh1krtImMhEKXivjCa9J
/bXQwau7lrzttTwFjGB+EZRSoiy/hDWia3ekPpdFY76IJ1r/lvDPne82O1XFHlaC8DV4Hzr/BwMA
tKtu/OH5P01AFzswqctUYesz/SzYTAnqSJNo02U8BUczLAgxZhLOk82AinuFalNsh04I2JmFsVTC
/RZ2Q7LkA+CvFF7DRThZ5S4VwBxRtb4VSYvuoFFn34WRMolb+F/5Wm9KpvGiBCnKxhdQUIv2fUtx
4EcVdvoanlaxI9eoW5FowmcuifgQ0CBlxD0GBU3u2vBp2oUAvBBI3sSVc/RIKB1ZLrHJNrQ7X4yn
ZrDXINmvezH672H6jJ1gaHPrrAvGOkvkau1q8TKdGuOIDsg/uikqqHigGUt6eKnUzpJzR7qSNqdF
7x8GyntMGcm0qauEqjwDdKkomfqR3FQeUewIDg+64aCHtMuE70CZkwtn1RRN9f6JqLpuBxld7txu
DBfe+NCIEKONavYTi/NN61Jt9SkdLGNzOBuyOKcUAe5isFqtlgY3paQDL1Ewku4ay505SblOJGhh
1JhHao63rUWU1ZDWOKHVwTcwbAZujtASJ0FMFJexANeCA6zxvGUP3BvmsL2KTSNAr+NuEkMMgNDp
LfieYsGaT+SukdRXFblBZS56tigP4eBBVquN1c9rBKxtbRnXde4xvUwwgRDZA4qvIRV6MXvsCvde
MVTUgibqXLl/E/TWdARHvKgMsL2VlISGi+g27nt8hYm7S/MR4nZj4Kf1g2dHxDsjmcITw012RMHB
t5K/gFeFJ4jKBcC0nPXVUHVHiUh0VWpoLTZ6KHxavwXndKQP4wz9PVPJNwMDCRL/Cbp2Xie7qkYV
K2vxFbE3so+2m/a9lOOB7JCMxXt9SqXknGiRfnAKnQ8WXk6T1tNjYElt1wJ9pAwMixBxcOimEZUo
zz4nhLV4nrb1neA1VrlzzhrgnEWwT8d8o7Tha2fG3aMbRXfZcBd51oMhEZ0mdbJJNcyUcSOdW9vL
NhbLjaxFsNxpxFubyncWNKu+uIj1PNuqN0ki8cYZ9qOeld/1KYbyRyfOcmO1Q8tPSY7kxZQppQJ0
0noWXp1ySDYdKP+7EvSHk7AiQ/FQbmk2sLEZ4BXqjqP2/Zo7mA8GG68kpjYywIStyZwx6JHsAyTd
65iA6a5ES9Y6FPsS2aX7UIftDKZY3lQDVU7m0R92ehG+5p4jnRUUuRDyDL5xMynnRQ9S85DopImg
Qbv1SVxemnl9uB6CMzrPiqChvU2Zip6Mv8qJODL6+CYr+cgMVlKRO2DvVEAdvLUrPFmkaAKQHhWm
yH4EbG8YP7WgekJcRIRLiSHHVWl0IrYniyDr5d8KL0ZQKgtkAaHtIsrLFoMh5Jl5OUKTbgGEV4N7
o8UUkUdSXRZK3tu1a5LCThKk3ZGXiBh/9/GAOASixSC9lpYQNYLZWNgiGd1RZhNHt9NN8iyaO+Wb
At+veMymTieooPGOUcm46XHWt9e+wdiesRbll7RGAhTH3T4CMr9tAPrtx7R6Cefgg1pv3xM9fnPy
H40cvxI73e6CAH6OCKNDWAb6SWkMvBFz+2hEN6j+0fnq8LGryserVGju8XqRoYNlJkiazUgb8ewo
7SlHTYvFLH9s4lE7l16pnTGlsCgiBXfT+OV4ifGpLdjZwoIk8WDpRAYI7bZ+CceiPBoDvU1etrbN
tfGbgyTkIJ3UuNVjoohGj+jvumGjGLjtbagk5dgwNLYhetlLq3f2to9HDJUpY43HUmtLvZLuGOLM
ncyzeAUTd88yrnk01bhkKX5jB2y5dRD0V/0y3OxNpY2Unu1KrUm5MpGkFsYRsDNpN4TR+gUdM0gU
ZRY/YvGx15BmfQR31PtHGmBtQJDLSK130ognzauf+gR7fA4yaE013PSoAODjtNJklkczv4TM229l
Vp1U5raPIupWkyuTI1K/FqlMvIwqQbhgEie7MLXFETkS8Q8KOTY6bdJNCtt4rkJ2n5NVDYcM/uUi
SySY4lw8B1af3+aykc8D8TOdVbzML6I0teG2M/SV6oT3OHVTsscfeY/3sV/kDk4ay5mYlj2HcC7X
N08ixh/aUTwhZYOgJEqe6GHjdi0jBq1IL37oFkItbzhFS96CcUVRFB303AowpaI9UPXBwncBv0Gp
YGRVBakTmHDstMK3h844UDEcTM0Lt9NYsn/J4TH4BfJSI8y3Xod9dzLCHYkqs2bSqakXe2vPJxyD
2CKCS8muRPjE94w0tCrWclxVdbCG40/zojTOkoogca8NX3zrLBDhHsigJQxYd0+CBGg2e+WZ7Wyd
kGg+BPBXalUOj6NEhwCE6WTn0ltqhc8XyEI4VZdBv2+95nwVvpc2PtAAPMUmZYWiIJGecRTpzIh+
C0Gqac8xouRz3nYsc5VildhrL40dpPs0zGnOUTUdVVrc4DjNb0IGL4pV4YZ9kH0A6+ovOrvrSZse
5YbEzNjqlgQ4XqJ0+tnHcY4NuCVQIIx/4upyd11oXoycPHkDcwg4IbTWTgn6WBcdOKHCrk+91Ucr
vhn7KamtJ0RlBIk2zaaBlLSp8kB/hajEeAWHwO6S6j7wKmZmy6SMZhrFRou9nT2nOtSiiB7GlMEv
d2AHgqN6U6XBHjDiU+3qxcWKqQVlKi6fKUK3qzD1X3FlsByPm3YPBCTY5mmjwwq2xU4nr7JW0/CS
CxktVO8mK20kQZaYl+w26CRbpG7YkA03fpW1f04ITX20yK0anNZeN03q78mPlidpmhB7s8NVlas3
RM9ko/5FH20Ce0VGEjYduK7W2XlH/R2aiWc6WJhfOL0M5t43LekPgBCTbUi+Mg4MFh+1gIEfdOrL
HLG2rC2+4bVe8Chew1wY9HLTMcgDc8Nc44zlEzY9tdd1ngKQE302UyjsDcEprLrqOOlPNaTVyAG6
pM+M2Ei/z3gBQWxYFAUBvyeOt0/SSpudnThMPdwN9kyVqMoa45JAjVBU6ymjcyjoPyRUxtYVS+l5
PhaAGsohdpcqbg66ag/XT7wCck7jBtx4CfJmRgu82GHZnbKGbAh0HpRMsZQukPX2s2ku3YiBOlcy
wqAnk2Hhd/DLFCUA5XTJtkcPsun1qt4otM8UzZvuovLmpm/8/tjYzbuP3yzOgr05MQvqnhC765dw
uJIihInYdOKwhgldIAEPBBC+wtUG/6GX+n466JO4R8tYLBnaulvDq761Y4BLi6ZnH0Ni4l094Z/S
KMDOxc+m3+lgNz7U1CD09dA/xf1K93QYU62lL4a2eifejgy+MomP5DOACk621Vy38WFb2oV2qrOJ
lb5j6HhKyXJyWnVnYnZd1COnjbRTog0KFSF/PbluN83uP//k51mGPD5qL5EKk4924+BnvFYBRSas
q6M1kIYTl8O4CYvhgD2Efk8t650tqcpSos63RTGfsbDHV4qcADg0Nw39ZkXNx974mOcNCkUUHltF
Qf9nWcX23imNAgN+jGfJ492py9e61Y0bGcR3XWUTierKvVYJItEGzV+1+CtWzQBct3DOGsEBZ4Pw
CipxIVM7go5lU+vw8Ns4Ovc95nkakUSSNzkeEz59k/daupa4UV7UrK3yCX8mOZFVeHFHvkGqkmsi
5MNjv7OMYlz1Djulce6f9v1XLKwV9s/ygo1abCbLhcvvBbeRZQ6rwWIySJxguGdtmW1Kg2ymIjoz
I7O/nQAlOKU57AudeOcJtkqKKW6nN529qYgzK4R9B4jiRLdf7HwLyn47GO3a8cdpa+s0LUlciUVw
D4oJYrw14SirjEPWZBDPBTiFzgTj77fJWfW2SUKn9Z0Sg7cPlTqMgn3wlJSUZHA70fb1KQRRXLC0
M4Wniu+qU7Fo1b4S2MdX0y6JswnbhdEIFk8Dkbd4kZwVFudwNcmyBKxAT1TpwaHtRcDHK6Z2H7BD
iovxe4u8Ni/I7chQYK/YwANbChk88NijB6qDd1u109GqzwqR/r7utHdVuqgI1NNYRe69q4dPSJSa
S0DKNyJIaEhjiukZ38m0MRtng5CS1IY8pejipOWdapCWpT5qHcGAq4U4X+PBRIsSPxHCS05DhzSi
HY1XO5u2gQ8oKcws/1hXOLjjoHliueFGI0VhSjFrZ/hiybE6dzyPhOvSZjrecN2/LWrWWD2ZC4yB
dr+xtCw7Xy8inSgvaosGPfSUD07qHlEIvEoacWexp+R2TMPsxgjwwAkT3VA/hq9Gn7VL1ye51E6d
94nyxaLq4fW1YDcSWnaLETHCLtA0woM61odoHVjM+BiTgUbbbX8YWzmdtdh6SOA57saEcRgnovR6
EiSpSy5hF0t8QRX55hxxTwzYki8G0huzGjf64J2ZIR8yxgk+M62/N3prvBDk/GbLdFxNreFTqzCO
RTj0yxmDHepsR50aC7oa4+IYdt6wdZR5QePJM0xI4vNYpesS2zMmHViZoZhew8wkx8I712Uhjrpy
1a0Xih+2kPEXoSOwsCwR7FAG4a3HslwM6TdTr/Ypegnsliq4ZMgkcsunTNV8ybT8mT0pWYMkCLIn
WwZGUR7qOWEmc8F79piNBhehSJMGctMXsb+i0i1fLYux3ba0l8JBvZ1n5GM5w3gyOgoiJc+Gis54
fOjrqF6Fg9xbgvSPdNDKVTnNC+KkOwiqp+cC733b5ruimgEPnSuxuv4MRVo8Teb0Pa+wF7gGZQof
c/oS5jLxY7BCTXtnZB2fy3WpkNCg1rRgJsTdoSyb7tCRl8N7SuiREXwfAx+hByuhlaqH9BzZZr3r
jeaxmRQrRNvls+P0L0aF57vAApRPKeC8hDBHIgYfRqSIZ8u4UmqE82A7Wr+JUSWi8We4ytyHKU5e
VWRFm8iHtZ5w3ldHTlm5Yj/SbkxWuqG/J/892/kZc6AY5E5Y+nAYYvkkypAog8qfjpP1IFzWC64v
cNCMNV61imQ4lG3YA2nazu0y0r8I0q0RT9424EjYaw4vrWPe5ASTR3JYGz5L31g9t2ZyUcBJtoE3
rL0+u08SokbEnFVM+AsOwF3qAVkluW9cdv1bWbNUaAiVI50VWaYq7yGOVauux6mukqDAEQA/nZrb
V1g5dNkkmzbbohzjDcjY/eadwt/SKJ2bsGY143lHMke+lXw4lvPBpCzughzfoW0VHCVBCJYVPBRW
+CCUu8ooWVlDWs2GwuHctOVLkXs3w2QPW+Slw7KNg3pnthP20STEel/pT6OdiAfTai8tmkNnXuXK
M7lX9RKmEM6rBHBrqGUQYRgdkVYhnErb5mcOInFTxIO2AbC3b4f4xB4uvERCaUSWQiyaeQuGmt7r
gpC+UlFglESOdQnlnlg3bgUZWlVPoZBsRD3z3lTivGJNa/rM38bYzJFZduO5cfVLJloaF6Y37eX4
Hrl0G9KierI7NlTYau6CPor2ud9dwK+vTNYcm6S0fDwoc2TrzNKctyfdM/ZJllcs+XpEOcRQPBQi
fHUl6WoyDuir98m7pqIHj+IQQDi/3JCGzjJ7usWMQnO2tUAHEbaFRHKk4J7Ojj/mZSrI8UZKYttY
98KN6BkXq5BsDOq3S+Fbt1rDXMBq0mOFwXcLu+6SlDd/SY+WNQib3tGkEsMLDH2qN5r/KInn8QC5
VtExRvX2N36penYxzoL99xdEgre2BK8YubQwKwP/0bDv+OoG8iKL5Czvt77Vo3Uab8tyOMQzADY/
DKdcw3JnsqWeuvHNzIyXpLKf7Txe1X4L2cnc69NPe44H1NJHa8oem4gMoL/pNhXSpnDZWkcejTxq
xnXtPgRWdejz9DGlUWjmzqUNsf5fJQT/ljr+/1fiu460/X9OfL9vqY6+/SqtZ/jlzzep/vM/NMMN
/kCUaQQ6mJvZl/QPab0R/AGM2HWBTxjXf/9dV+8bf4D2hjQKSNoybYq+/9TV28Yfhu8j87QRWV2F
9f+Ort4I/izxsRFqYbjjh+vpHJ/u/6YEUS65VhIhGSSoLm8oQFJHe1CzIFZWenW+/vZ5wXrFTspf
/otikBrR9QadESaAd6p49a/u/vloKBiI4vx4jLDIo6PSoA73NqzHOJEnQ1EyoaKEFc2sLBxNXPHx
v+vV178ZAMZDLxB+CJ8Akgwewl7LzbU7P4AJIK1YXX/Ne0EZj7zicB9wdW1lovh4qo87TqPYhQmC
3VJh6TcFLvyQhcnp888mD8yTC+rv41qKPn+/1uhc8+l67eeN/9V9r9d+3tifH0qfn6guaQpprKRp
FLGdiiZKuA45pLALm9q+aGaZnkOTHeX8V+6F1uX6/+uf9ML/fo/frvAH5ntYFAuMbV8Gf3Iv/Sjs
GxGGZLK0yfgKOgyxLLaNLVm046s7mqeiKZMHz4zsmz4hMfb6/+vNDBEG2+u9/P9+szQIfn20683m
R6vmRwt6zNMZqnSagYZzFLnhbkRWf7n+NUGyPRrzxeef198+L643+fzzen8oaF9++//1FkWu44h1
RzXU94XVnro2IjFlvmA7029CmxqrPZjluRs8CuAZW5vh4x9S8y9Sd+P9xzXXG13veP3NKot029MT
/bjx9X8fd0YJU86sjZ4qmlnm0Tn7L9LOtLlxG9jav4hV3JevWi3J8jKe/QtrMpNw33f++vsA8pga
ZZK8971VKQZoNEB5ZJNA9+lzHDM412EPbDGd941fREfZW+x2R7ByJfvwQR4acv0H6bL4ZW+LSLex
604WCKPfu7Xzf+kZkFMVyMwFFGbyYNJ4rnhAjzRLRWfjhuc45T3lQLmv/BX75gfXm9AU1lvvE4xu
n8vYNP9y40MVquafTgvkb2i6/OOUOmSSFb17sAe4XUwia3cVVIOPcnaZBpfZtZgNJnyZ3VDq8Qzx
JMUu61gh9pgZ7TdjqrPv9oSETqNa7+ds8PZqaKR3iH/U739xINBgvYdq5sHJOKskKJlD/oJenuJO
5qXrukb2ThTBykFvyPP3o619VnOnOUtTmIz2pjUadye7OsXqt9Oz5nUxTUPiM2jzfGuS6kkcxeCX
gpZSDPAWlewR2Q5DXJbTCkth+52fsF1Ghd9oOtmHrlc+6LnW39ewRTdFSXY1g+37odR1/yGL7K+D
PYUHaeobeKFByUTzdhjR7pPGxVkhXClXkaaJeO7DZb1xhvzJqsKDXNMu9PIejqDcqXbJlBMxN+JV
o4bDlnNgfNLFRbbkRQGfeAK99GqTXTkgbUv3/3VaY1OtW73d7R/v8btbLvfwxUEnax8S8UyMiqxC
SpQa7HnQIncPiuxzqPXUp7ApdzbljO45CE9irjryDSs4XvudBdP/Rm0bSBiJGayUyjM+VRD9QSXA
sVp247Bhc9n47Vl20fc2p7z8dDMpdurXSShNm5/AbEHNQdCe2uYHo5tAq3dxBUFQmRLw5KxnkQB5
VmKVauypDDd66uv7oQnsl4h4CNiDrCIGmFsv0iWDY45/q+p50ACnW9DVpQI3GouLbMkLkNnuBPPH
im8zvLLLQWkrRLXKm1s5oFsCSurnIss0Bcq6k6+yg/71NtAIfOSJxr+yyFFpBSVt6jSC2CRZAn4O
G/Gl8RxTnjcBZqefqwitw1wMJ02nF18NSonXNVm8Zz2flf3sB+MB5ez4EZAEcspxq3+mOO8JkgL/
T6+ad0iqdd8S16vWFUK1l0mU48Ax47jxY1YZf4ywg2wjNOoEbZTrUuhOwY8faO/qKlOOMo0nL2SB
irva1X/6SaOLX1UQCpc8NdKUV+Wrn+wqpE5cqCWNy3qXe8i1SB92BGYiG249bS/JR+RFszVqkZUm
2ddQaVBXI2hJfLXYwT5m3yPUEyGAkSvWKWhBJLSB9XixIb9KQUBEsPnK2FDbs5qVNNlfGd8WW25q
G/p3amPHbeQ3nxQzmZ4odR8vl04t75waivjF3vlWtgmSRN1Kt8zvp6dm8NWjmO7C3O5DVMoiYmoA
U9U5tOj1pLjR6kSb1Q2HZ+Lv9ndV6b46dRx+SOHB3cOmlR3AQHvPDmlBys4T+3umhNtBy5OvGeBn
YJtoCPejYZ1BZRLcKkMPSV2elsLVTgagD2k3PBEDJFlp9C0RdW/+KG4nPdphvNwuF7dDF+X1dlVa
Xd2uu7ldmKsnv1QiUnOW397nboI6Lv86lx8Ujn1EzmPlvPyLOWMAo7aV5LwP9MJHl222iazml2nL
P6Pnm5vUN0FYin9AXnYJLCOIIwRbq3nqOji1XMPIdyRiY0qLIHxR3RjWG9mUl1wYZYuNCFVVRJiv
3S9GuVDh5k9Q4GST/Qi9c7pJSIr66BlBXps1TXWIScHRD2Z1F8dwHNYQzfiAxfr5gVpTFDBt4mx+
AxlAnCfVgTiimC7cQQK/UwF3gJv7I7QIifSt/43s9fBtpKGQ3vkmhoBzXRogYYvnfkB8YhxiMIlJ
3XyM1bbaUP9dUGo3dPyujumpTIf5pMN6vu/7wHpKR9JSYR8Hn0wH3nktLvIfaBpulJE4+aqGP85S
u+E7IU+kZOBj/phZU7UBVSLK91izBoNDcCV7XTMx6tc1Vaehrksls6aaFPj8MbcFXMUdcBdnTpN3
rao/jqbvQ49mxe8qdSgf2Q/DzsqYNAGCHe/QmPdWsisHFE5hMJ+wIVhs/7kQ3I35LovRRAs996k2
dajgwmz+OieIosEU7p+XgQjq769TkaCfTob2agCi9+krWMXXGaqmG2fCx/y1Anx9KgIVjstfW3Fg
91ve7HC7B9Br3YwuM+QoVEXTE7wwyaoiX6e8VLaxT8iAykNJ2kT6O61zNvLwI3vzLz0xtni+zatT
yGZI7KiIBXwuOWQ8w3nXPI+qkjxxrhiEhIM0+2qV/sbCrE74SMdezPplHX+ERdwMPFSk7fbOVlTz
Q+qWDyqoiz+mClyMDZM57JlzfVY5X0NzHkV/gDHfeslEdTK65nss0OrljvFh0usH6SBnOgH0stDK
WVtygxy5ch1hbN8otm7aI0BLMto522bhnNme+kRR4ZAUpsUeRd6rx8DHXKdaTCBRTJADhmu3pOAL
1T8ZzHVCEg6lUoMEn53gqaPG8slx0NJQJ94JjehKmxzleP7DdNL+sJg8AvYnkBsQ/4zhk/SSF8up
wo1VauNWrrEsHpO2c0vSm8vay/1uFskb5Qfn7I7AHZ9DroFSr3Oa4WzhKJht+9BQES7me5JfI1+R
7jZQucleHXyR37D8Cn9+zdQQiLom8aU7yWf5O7H8Gvz8in9Z8e9r3Pzy/HYducQvK3eafXXnmzX+
/ivJZzEHrdymVmIREoj8J3nxqHU0FB7vi4m/H1iXs2o+jG9uFvid9RTDYi/9Arv1nxJVJXbNy259
NTd0q2PWh98XU4kWwEOt1+sqaIk9yoG3uxa54V0+yHJXubh0W+4azzGyqZOPKsGkl18hX/3bXcMk
uboruSD7IeoB7cmfodUNEA4zKGSrExSG8pO8/ZyX1fU6fP0ZL/2bn09+rKidq6O40/LB336+5Uf+
9WeUPdPLfsyWp528bqeGvfNOCboedITgjC7Dcu/DnvNSs7E/oz/yXikjNAqcmTD71FX3WWb3LxXc
Inf8kyMqLUdZKA0c552cuSwUhqw7zPVlIdnziSoDcBy/yrfsECUUOQPFke9k+LoKqtxvXtzZlCX3
IfJ+e7PUPspp0kXarWCeT1MLK2dufqioQ5cRlBbE1iEjUbihmGmC7s+k9KhR+vObmwyZNMDTDwj8
aZsJdntnzPTqj8AqjuZo6hXVypNzb4tLAsDZ0tPi5JiaUW1Sr3DuCey1YK8c01qPfAcbNVVscDdT
74FyzoXyVdln6kNJgiYMgerUotf78NKuhnEO7rIGNMAo+6Y9DfrKhhMIOnJOQqS85oeLMUXt5JwO
L3Itcyjm+xjmS0Rn/ZVNJQY4Kx1BN9lPxqx59iKnfk6zhsoLB9IA2ZUXu6PMYFI9GCR8IR2sGnAg
UCmrvGvKjIxOo2jsG9B/WVeoip8yHeU5K0FEPDDiD2COParoGjB3ivEJLhn0NTyUlSYNMrWbSS7F
XXKSyuHtceDtzLcDwTroZCo+Hl2yuy8ZlF7yCwjKqLgLGlAt8msj4UuiCF2kixs7laOMdIlvB1hM
dhpnqCEol/lWIwV2NvOMM9FQcPSRfT2UkbXX0bIavMPlpetNfXVQNL+ASyTQ98DwlXcVgGIY7Xz7
R5F+KhK/+K6NCglXjqFPi6teARuSru6sDieA4QRGXl/lUxP5p9BFJQlxFAvyUFX/YAVqeXJ8la7V
Gh/kaIOYkMj6GB8qvypPnejOovvvcyUcwo+DXnkZLN+6TwH7rrM6758KeIv3JURYB8Sd7XPbQ34v
oFMf5t6iXqpWrB+G8ZeMGk29+RKiUAAFALPT3O1uZ3clkRUO6dTOZFrxvrHUdu+7QbQFxqV/WLr1
APxKdmego9tKda9Hm1+7y6h0lnPBfTZjk8MKnuRnlRLje4UszBZ++/BTZtov1AfaP9Sov8+LXv0M
PofDi9nl59JTo3u3aEekXvxAuiph+knz+ZtWnTl6UUkkrwKxd+77ao+QkvlXHHt3URO136aaIipv
sNR3blGruyblZFIg2Uq5lNbsRle5ng5saV9Ql/NXXdp3sPC130hNvdSpUUPkjmbigxsq5s6Os3Zv
j6XN6VnJ71FfI5DpU/AoSWnBgq00GFO+/c4Daj5HARrfDBXkrn5AMCmdvoDBHLaFjtIdwQIIbpwc
rupfPCDVd1emzTfQHxN9+tSaPUU/8O/7Jw7T/klXQuUkuzkFY4RX+GXdxBUltEHoka6O5PXSlm66
VibbAsaFTeEPT62JAoWVq4TFle5pnAr3UW46xZjsye1pE7RXPTHWoLT8KMf+Pq/qkmqr6wZVtxv0
FNnqBU24lX8Frt50e1cfQ4q++CtYussoVYN/cwa8CZX1JWrZBtNM2VlsfIjdpkU1Hti57LoeHHxD
UgXISzC6dJdR6dz4/evo/2ou6l7WxpN/kwpqU3eBOdf3aenVkMgprraTfXlBh2yXOY59QLKTjApZ
7/peDtRWB9GZHXz0Q3vaZoQO71AT5B3VmYcBKfoXqtOTR8tDPUHanRg9+kwVZBwi6C/c+jw3X4p8
TB4ptrh2mylkvxvlG+8Xt8tqYnocqK83jSuwsCHsLEBuwdwM3rwPlYozahLn1ImiUbEa64qzizR6
1UYL4CKVpi4Digv5g7tKxbSCLQOvGgD6d9S3TZRGMWzDc7ZCYhPoG8yCW/TR9GOoJOaTO488HEWw
uSMbrfCn9vl3HuofKL1U9yqqIlQzmu25nuqHcqzbd9JEDGyiwGBKyAFYarp2U+MdG0fjHyfEFVoE
qMaRG86nnStC0nGZGsfBiWaO1MSwXT0230XDj1B0pCUdmj+gjPZ552KqJyvaakA9oKcSHmK20oL4
bRBtfQ//j5ydwvx5bsPkCb5W58xxglONM5Sf29zs7q5sljyz5EVwV2rZ91CcaqRJlycY2X+bdrEN
8LzvSkOBitdmr9v5bJ2VQjFfKribHokWHKqxJnwpTEGmfh+VoUeQ27BebvxBtF785aAOF4eC7vUx
zqjmWwFftOGNJG8kL148r9yib46yd3GZRPZI9lXRSqwa8Y1limwV5rwa54x5yvRfApkkaX/JlYhc
KbLERPUccqcOOd2btGlUe1GqUqOJCCmUn3YOeecKrJUjspIajNzqkQd3eGwBal4uoyALWLqy1RA3
OyJHcD0gbYufHJU237cAL5RUGE8zRKGFAeAcrltetyX12scmt0fAdbKpjo9hnvm7qGrnI6JzMxih
CLSfbEqjvARiONEHyNhl82K0s5eCDNSu6v2I3bnIAISUjwEdo28osKNT79lTqqFSEuxZxKLG4uPM
TuvOhNlvpIpgzlT14MJvvyli7THQi29pA+7Nb0FmZIP7Ms/1Iyx/nIsRG7m3Bn9LWpXqqHCat1aX
bTyfcvfItj+WfefuBr2H38n0y1Xqu5QY1uUxsjUVnQ4UOrRk2od9OeyQStyk1TCveRFNO4ejtdFs
nByAEHxxycZIKdcCILGJPoaozIuH2+PsVQeoXfghyvoHZGDKRvemT64BtRb8hN/TuPzczAUoFYAX
uzbunpow2/IQeSSC93FMUc6rXahsoSx2SRS1KA7GOdvxzqMiq36sxpUGDpy/qGGdhOM7iGif59Ee
wMPpB+o/qb8tk5Nih+o2JXpdK126Uar4wayREyC3TAlvSFjMz61gDbzY22gwdwIc/UZ5KjRB4sVp
NlRNGi11FJlbb2aXminjoDbzCprFdfQNarF+jQ+FVSOHvc446F4dbBNk+9gLQsDrp2DbVfu9ncB7
Ntg1zKBIZW4CryZ8GX3z54gi34JaJag07mDjP5O23+kF5bkaXObHYBsgwroGprDNUA5d1TDlUw3O
bwSwFupBoT9LkH4C9u6uakCjZqX8hVacdgSazP4cPZMWveyNSihrcKaVVVgvkYV6HHJ0AtFkQH6k
fKdyJzmbgKaC1v5oGcofYQvSxkk+IaOiksw1vidGdITYGzZfjRIjBygbWKE/EZz7HAypv25TB3FP
bYa3NLWfHQow1lrv77oKpgAhEaVS4SvKC5BAS+In3Z6ttal8hQQ4Aqtlvas63kfwdb/wylXua1Qj
dsX4POdB9M7vKDRQRSCbJ8FZqxr4adUGvvvwwWvadWERJm8o4KM2n3uy8F1vFB/1ch4OTVh/1GN0
pEJKTd0OJe0CQdh9DJnWOtDUYNsa5Uc4vKy7agiDfTFTXwvtg7XTQv85UKlMT10ByvdSBR6lH636
zbQqaGQy5TBBC7uvWvWub517zXTcfU+pzUnVunsfZhs1tkEI1yV70/grybO72ptNLk6J2B/MzvUk
+A5sw93W8G2BYnV6pN36GRp2SB4Ssz6qUwfm0LAmfv2zbOsUZrwPmwgsRokMUpWA1J36Lt3mJUTD
6nAw45jq7nmGJVmHAiR8rMhC71UoaTfUuwQrkFiH3GoIIPbx3qxTdz8g4zkkYIl7NjTnEFgr7M+K
P4/3nT7y4AnJ87UqUbcWBPK2svt7X4+75xFhmoBqhGM7JwLNlyOtQa3wgx+6zxq07lbYjkfoiZG5
GLVjCScR5VothHDg2HK3zsSJqD8jr7gOG0jcA98ghkiYR0050xmJ81WNp2qvF9oHBSrkTZXAcUWF
pbkyQv5y4GU+6BG5np6Kp1nfjP0Hyj2NXWVRwENd97Ru7WhtVuDBKNuY1kR1kwMp5c9ajVKOGscQ
Ep3naFLZVFrxAVy6v/Wt6VtvavV9PlI8CwmCFsElWPHrhlpLqp4djpOW2b6rzEKDWLqatm1N4Yuv
O8nW9Xmier2GkG84nbx2gK1uqjSVe8bNnZt597wW+bwRvx/OePJTJwRa3kX3sgUpAhBr2Vd6ezh6
SITZef7FMsbprw5If5bwI0AFs5sFkE9Nbe9LbAEO9qkyeIizoH/OIucPXdg9qy82DlGCk6egIOCW
+d4KG+8LJCEl03VEm4QbtV1WObVfCmrb7pBksrdyVc9qjt5oWe8du7BOXZxSMSlmVxzcV7aWaE9Q
rRSPsVDXkgM6xTlrRwWn70dV/qInxrPauPadQz0HvFpWDVtPjNKRbMrLpITUgYuR3w7/zufW8WYJ
LbsLCmDI7eBn0XYudQ3eBW0EvZ70HGy4NPDHPZpRho7LOIGGVmIXXJQwopKar42yFrQSwqj3FppY
iXXPi4yH7Ax/mtYhZGlY5fspiKdHvTPjj4ahHmKvnJ9V0WvQyav4V3uxujr+uJY2vbHMlyFCUl7Y
XK2q7jSXs2XgZeDrLUEpHEVfQ3NCH2KaxrMTIwTIQ/YbZBDtvs2TM4VGejzvdV8FKSAuEHuhQL30
W2dc/Wjnsj6FnaPcy8ukjso9nIX5ts35W/E43J4C6lVPspUaEUnRT8EYzFcGPzYiKrGFq3RwxoS+
nKUb7RMR+/iuAMa5a+HvXGUhFVlClKddVXH3JR7RXxthQdR3hgGVJGQlG7YJxppggnMqBB9AjxDO
peVn/RZCu5SnVNmSR1eay0UX3Rubl0/tiRq+uuEfgQrdk+lnyYm9bnLSXBRygdUABEn67CQvfkxL
j3I0AqyS0M/oHOWlmOzXVvXWioZe4fPFpB3VbjrKi19yAF9pbjod9V7tjuoDgQxABOznqbydA4I8
lb921bo9XAaK0ShOfsWDEXlKmkAR0DFxYZvc2/yrodHxX4yT2u0uGAwiYs38bqmaBi+wLggpr4jM
VLWLFDhSgm0ZKEiVAa/m1dGSiTOUNXpUbFEUHuVT1dwVBkTz6IiC0B83VW0ig65B5Zl6K7aR96Tk
r9CXv2Gh061bjjXbMTywk46rWdQvQYj560crjF4bxtKFeLqZ3s8TiIRmGuz75WKUtn0fO9m1rWl0
OHapQ1ncZEv6XtnciMjBP6155Sfv+H9c0zF6Hm1yUflp00lbV7r3//0ZieSto0EPnpQMTqXJqSKY
UNXwpTD84qmakIswg+hFmtj7pJSH/fTww+Grndnd5L+H5lZB+JzftArIC7hqOBRlK/yNTfgF7PXv
k66IoU5JkLpzh1k7yQslFPOBqPXmygTP2qmIJv3V72rKVTMZEO99m6iJOW3g2AQ0+gB4k6KMzily
EHAZ1InD2dSY95oTmfcjYBLUZhrOD9KIKI15r8PnCtQSYoTFZ5kiWxFHC7i4/pr7bvyXla5uKSfc
rCLvJm2/u6W8uRxNKrakSD0ilp3NQga7fL2EZVEfbQQtFSO4tku3Wo3EjlM4y74ZafSl57KMpQdf
kcRQd7ocXZbORxSGr9ZdplzWpeic+j4HmqVlztUat9OXjyFbsHNWx9Yqrz7esszNR5QDV0svS3m6
82XuQ223/PiX+0oXaYwMu19BfaqtDL2275cL1LJ7ISl9WEyyFZA7vHKbdFsIvFFCov06/8ZPzv1f
r3mzyNJVxgmVtP/DeoMSvv4Yy6Jvn5Ei9/f//ow1jV+x445qOw6hQNvUVFDkpqPfBEHqpJoNVTcz
RI113s+6eAg4BeCTvnyQLaC55YOZgjkcRpR0frXHYhBuJOPEKQnxa2ZKf2mXrTFVs1NsdPsbu/Qd
A087NkN8lP5a4MTaSja7uk6Php2db5ZsDerWxiyBBUw8l8e09te5Ctnt8nQvSpevYOmn4vWwuXoC
XzVvFrkauW6OrsGJ8M9K78OXuIGiCSmu8pAq6fRkOCAPclXE4efPDohYpEF4wCyulmG/uiLWAZka
Ettky/SBoFoyQEAYs/96aiLraFSNdi97lV6YTzyxG1gmIijphQeUbeZTQ8XcPrd5DVZqSwBP0cfu
bGT5/jJN2sRSSEm9LiUHlqWQLQkU6HvRA6ZMOF17d6Oj9ydJyMmbXIUUXW9f+3IE2mcqrRenACaz
U3e01dFDdLFSQF5et9W5nQ+v0fpqVLNdA//woz/dQb5lPIiKcwA89h3gOOPBy52R3bJwwBQi0/Qg
O/Jihbqct5il5edy0nxZwBCewXxZc3H6aV4WUHX03Vd5fXWrmCrL+8DK3Hu9+LBAGGq/LZ4U5/2N
pevfL1AI242kj4QoSByDtPxch+ModIEQ1qx+Ol4wFT+XvuqFZMaFRP26fb3tBQPxc578EO6sBCCR
yhqtzqk+mSW7c9kKRVe2loFhcOrTVFrnzLUJR7xNkPab7rKSHFiWWwbkNNntbRu90sou4R60zXS3
TAFtJETJXKUrV8vMQmvpv45BvRP6PpGEt8/eNuUPT1M81AHDYmej7blCiF4g7AV2VYd8lOBfWBQc
ECjVlqTtyyVVHEod5XDm8NaXc5bhyxJyNUssEVNWdeVzdR85R/oUYh07BMu7X1br+Du5zJaOcoAi
xXqdFrq6Gcw4PKmmkSLRZDThSfZL0ZLdhvPt4TXV5GlUpWlQ2WVp53LWyEzOY15MQgvmuPWsR1N4
EsOjDQ3yZXiyytdho0CT8IS61mV2aqI1tgqd1jnH4rKso6K7dXGU68hRHXWHVedWnE/u4QJViACW
sOCgWmVDjd3AiKeVKRQusgqnVzqSUAoCZLtJFO3IcUOMJ7IMR46nBTJ6jh4fTPQti40xxOaqUOCV
v/QleY4rGHRkS14WH+B4R8WsI0L9UAKFbuO+izvLedKJuRKJ9t5Jk+UN0ZbqfHcru3LADzbxMCJz
aJvuuzEzG+jSE1WEr18nGW2yrZGYfZRzytF19wZHr7WiQFKx7o3osVMq43y5pw/tnJIp1KeLj1AL
qtWUFIpZV/Z50JzqyOvyIHter9pnLQ/s89JtZ3bBUwh/kxwIlcJYO8oI1iZJSyge5+JkFzWnONmv
I7c4qfX91BGslx1pvvKQM+RIyrdZrmRzMS6rjInFTjzXchjJRv9J+i0rLjMW2+Jiyk+09GWrFJ9t
sUFfug7K/tloCu3BTvvhAzVuP7I50c+y56IIv6rTCW4IMUgcbyQK09uniy8EZUSOJ/8YUG7571uV
i/TBUtvCVsXzUMWlws21TYeD6g0r+TC6odeHlXKEIVLdXd7z8Lt/qYNg3l+/sJfTVoiqyZ6C5E8z
OR5vJ3cFNxP7Kuiry3ZCDjt+3Owo7EhWZmJqp3gmqB/qdrZGTVI/BZXDiUaOyP6lBUjj1XgZl0PI
uqYwivrUIouFljkXH89N4bPqe/UE9WxHzlP1CDPrPuCbSEEGMlM3kzm729aq/Gc50CSEvAR49yi7
cqDwEZBUYeGUs/okVM+AuU9yTJrk4g31ALz3fy4kF6dS30XUlRvKgV5QgYT1lB0hrS2f6uK77ab+
qRbAAHnxBU5gsbl9p27ymsfHzYDsyhmL841NE8CCyKs+uIgkQ8zdP+RT7UP8KrhVAt921+XAI4eA
amdtpNFX1fdq7VfQvgf8zU6q2j+4dTucw+TlyiTtfkAlMOoW8UouLefLgUHMgi7tdXlpk6OXFd7u
IQfIPBco0utE7v1GOVd9HJ+on97JXisi27K1XPKheJ+qvnK3mBY3ztvuBs1qdf27+W+LLxNuFhGL
F6r+urgCrfF/ULQ7ggb++o9LpEOhh/dg/ofw37FuCscC8ggzvAqE/RK4A8NnxXIGUiNWf0/6cLhv
xMUbiP5CLCP6qtOfhvGz7Ny4/c4WhklDvVTTbmx9gPNHTrmsB3nCgJ4cd8r7qYdG5bPsLOZlvRub
EvxcdHGRrctAP5iNdwalSJZFHAIvhzPFKu4LK4sPl64cGYKM+Myl2Wf1rndhu5Xd2+HLpCLJ7xW7
+7mGPLTdnNcGsc6kE1S5GbjpmmH3X9Twhviufv0u0fqy2bE7mqHDTHDzXfaosRf+NEynSOzI0qDT
j1pxHiAEOhZZqh8TW9eP0rxcYuEluxPEWMZaNm+8oRix4IgUszW431FGFZPKIOWdIF0vzWXRRk64
8pLNy9zlQ6jTmcqS4HL3qynSeXG7vcOt5+J+9eHkdCeZCkK+WYryTWkXsCbN2UnKV8RuCHUnxNjn
YIDBREvNymtJizOeQrqn3ImhvFDH/cXTU7tn22ne56LQMxWXUK/QTYgMQcAdeeCHwkltjnJ8Mcqu
GcV6cwQZSBZNeA4Rf0jEdinpMceoXateUp2C2C3ZRBsGHJ+XtjTrauts85AEnFA/F/lVfNugq063
/V4Y5TAHBjwv45c27G7OVieafJlvzjpKJiZK2vBirbNY68b9TLj9bpr6j2XatPyD9EpztuKjP6Rl
fioaQCnghw6XwW4qITxX22SHSmD0wB+dBQQWHhCkWVjQFEbgqVDQmWptQ4TTfpSO8jK1HaTO6D7J
9aVJTuBBwSriTordPP37FgJCrb/9ZQD4oPKeIn6VzYR+E1GemqwvtIRiFMpj7b0sXpQX/Z+KJqH+
V7aqY3yXbrKoUdZMBr4LSec/TlvqKn+3PIRaTF58krxTtv1of19My7RaTf+At9Xfm4C2HpSIg3I7
6v4BduVnWCwokEQpiepyaErYiQkglTTCAORTLjQ8BwNMcfsk7zmxmx2pH+HdZ7wl+YXFR6wzR9bP
peXAspi8n7wMaQLMIpsAIFClFL/rzCgkDii2uqng/0KMIjxYQ72tgpwtqrTJi3S5eC992bpdQm5f
S5Kd5Qr+p+AA+d92mXK7BDAjCOskMluzoScyven9MLvtg6PlpIQFfo0se7Zt3B7yGAGO+9VtCKFZ
GTtIg5xZOQBVy60z76YHKrJ6gVyj25tKuK8VaEYVyIB2qHtUX4i/PPRh0r30se6dB6qYhepH9SWc
KnU9aAM4SnAGH0EWQIU+VF9GUFFwUDEdUl7cXHLiYrpfBBQQ8TeDkBT20oZ8Su2VLzGC7brDyfEG
oi7B6tImEeuyu9iGwLjMUkz9Z6ma9DNngvQDNQ4JjDIbIGdEzSLoHsAY2Nsu91NvJ43ygpancWj9
Btg3fssFgZ/rrhzQpwTSiJAc7+IHTT6xt2RwGuRTKMxpVH+CzD1UwtOliQZ2iPQ1fT2AYla2lkue
ABFzYsqqcJAXT49/XUBaezGewfFSACR4W1s2k8VK1RwsqQhyaFqcbhW0Ca4OpPJ86hoUC4P0YaTW
VIi+IYDdOpz+ig38gBrZ9Z9zZLfmpHjx8Vo29ytplMfbf3SUoybISLPvN4lvQ9uPEuDRjLvxI5j0
PyetaB40JRg/KoHgewWYOAVm9FEb1sAhxo9z7kBXHaRkNPFB/EI7G0KfRA5aTlccHY2orBytJ8FC
NTtQ1wtnVL9DSBYtdy+7YO7zdewk7lF2s8S5ubk3xd3l5jy7pY+8ecKrUN6tdebXm2t6X+8hY+63
sDVnZ4/zUgadAqLfsuZ2cur1RNXExSircVNTT6Wf7Eln2cqFrwM9/I7yMYqA39aTo4ksDJY+cr1l
8tt6VZa8LxVT2YPFd04OyjWnvG8T7RkpnHpXV8FfcTP6/WEZLhUrpFylTh8zW/P2zmDn4x9y4tuU
PkGoalNADbp5zUP5dbmWZQKyQEBeIpVMcjHDlCvKB6QJnFNMDUExjGc5ihoaVUlvdQX2m6MczZh7
mfZmRwwuXdcwZZ6/uHkA29Xr/8gAyy4KmdfmLw3g0T+NWYNf+w5RzPDeNeGIkq2569t444t+UsxN
vMlTqmz0IkJdBKU/8mRiCIk4tT0D6fFP2gE2XeyXiXINGB2NgVLunxMvxsR+mD0BPm7S4uyUfXGW
LXlRMwPy3Fal7v7XgRvnzEfSbqiVg59Z1/MXN7Wrol0Jqxw0ydxnGVi6siVWosyXlf7J7X/zmey3
lZbP3w1usXZj8DoyBGhS8go18Y9QK4lVLlFB2bpcdEJ4JqA2Ece8Mosafik7+XevS0BS2pdZaE8k
K1EvYI5KdFSqbnh2U/iyYFbLvvN2OhCudT/V5BJ3Nx582ObF1eZhXzSGcky7jkr5YQaiBg2sC74O
DSEq9T1rLYc6s0cJoq2CgB3eT3/ZvR0mNsIkao6U42WS9J9hps5XYws5VxwikXhlvGrKtS6uTRqf
/n1nd0OB5KiOZfEfQmw6lfWert6ksUqXYEOUTMF9XMekFYRKXFxlpFUCRONky9FKsJiyKYflpRKO
S3eZgkhCjGrkWG4Nzh053Lk/15HeN91/XOv2psu8akx+kqcoiQ8q0HVJfEIbSmjUAzurWd2PvKVY
TF4SKVMsupMu8JW1zfe+yoR1GZKel5GLlzSY6beG2uqj7Axzfg4gw0yiNbxJ9rZPiK0rgUuRLgeB
+7oTaXEfFuqV7Nt28mrsqH3aDVaQUTD20ya9SzFFtuRFjsq5qrbq3b6AQ/an/82SS9ftCP7LTwE6
L4ZIuyO4+++/IHD13279bTAumgPKxAbzrd9u/ceoUecoIaTlo5kQ6ICPCKJcnufiiS1bBUz20KaX
lDJBbvtaD3Z5hFdiyBJDy3P86uE+V9DLyJnL++AyLN1jP4d9Ju5zRLooObus7oWOvnPrxAFq7uxi
MHOfZvB0ewo2irsScuuPuh+cZb1050cQzwye92Cb8XyuC8KrshxazEQ18VtF0dauEaz5gDy3bumk
h/GNSF/aJaX+YrNl9m7p3/i0IhEollKIC/7HUjdT5Y1+ZxuRdoWPJ6aIP5v2Jtvye3lRMzuowXeR
iDON/k9DG+K9/jZqzeQgQXRUw7a3IEmRUzzVchGqY8br5KI2qN/8U5rkYGHCyA30QhRL1s8cfD9V
MEGcWllhLLph4SFWe0m9/ewuo9IZUmQgrUmw+fffxb/H2mzLpi4W5BVBbr6hm0B26ml6mvTA5YoC
kG0/p9H/MHZeS3LjSrd+IkbQm9vyvtqpZW4Yas0Mvfd8+v8jqBFbfbT3PjcIIJEAq7uqWETmyrX2
aZwGawUarwfRuET4H8y8OoaK30FeDjMsSi/4NWmJfKYSMS7gjT3Dou9DmkWhFbEDZ0SlMM6rO7zO
JDUniUTZ/WkSNNCqjZiWFVmfBKk41AzQaNtGeJEbP3i2Lf1TWqjDN9WzfvRVfJE0Gxl2t/cQbIpD
CaZV1z7ZUyN6YabYJ9HMjqL7/+Nj+akzL1z2EdtS2Dhd8NdlxI6wBcPgOF1fDD9cf9nrw+XFcN5Q
+DhG0PwPSfNZt/K3QBu3EkoSVQcNDt5G/cOvjm8ZvSenHrJplfVXpsfnMArcWye3zXNmhOUu44l9
o7Vh81wHQfeoAp4Uk6Jpw46nSjnWDiVP8s+Zis5CFnrwAU/rRaM7LNJ74ypGcAAGe9VEF1MsgGBY
f7Lq/eKeNTXKjJEC/HraIgcIcFH94WsI22y+rsIa1lw0DcYKWcBMtzg9tU509jo0eSMw+udlKHqi
aZR80hgEZf/Bz/dD+ecOi3c7bbgMxZJlKHrLNonXE2alwuHnBT44ir3CWt+pvUoFEnWwg2LLm9in
IESdSv6UIFDmofz7UMwuzv9jLZD5h7DqDonqFlcFNa+tEmUqin0MhW207bDd8EDUXGDxFibRQBdc
zh7A7kGAI38GeB5VpL3dhKN8skvSN2YTqavFUyysCWxwdv654bx9ILXtHka3fyxkYm/G1DRKVO+V
HMJqmHPT2zIhetU028Q804hZeJh8CKendQjz1MQhIXlpvD67fVj8YVcxu/iJtcuuy8SHay4TywZi
52p6RcJ5mZh7v/81YgM9oPiduk4kNhH5mOn3wlwrLuQhCtUkPCoY9UQzjyu9Li69jDw3sdcQTEzT
UbRrZF+JNBAx/b2HjjQlEeiHfxU9MVvVXwoZ9gZYm/SXVk3R7UWx4iyGqVHmG0phHZigDf0lqIN4
j8iYBRElzlKeOadJEZi3k9nBSfu71BlXMSkanSrK2mup4mNetxQYW2zvLqYQyqD4327bkxjGbRoR
HbGk/5HGcT5CZi0yODqasPy+QAmiO9NT0Ds0rxImfgiWOr/8rPN1e+XuROneF9ReAdLiPwm+DHiq
T54T72cbkrmcXQX1l5ihunr/jg5M0IMts9OOwmTAGuai53OE0Rh4jZYM2sZPrGZDsTjVTyHCC56T
Jzuw0dPbk1TTt+Jut27vrMFOVWdbq4FrTz0rrXERY3nCcKtVu/Istzst2cclq+iLUuTSWOluo7zL
SpZRP0I9PCUt+yQvW0iyZ5dAD2GNsxPo5bvB3PoxYIuVYY7xJsztBFnMdqz2HsfRa1+4m1wbEKyu
dLmCrXlI0REO4IKGE106Ie0crdwiyvcNx28YqtFnu2o+92ieYoqzUyVb5NLY3HXYbO6OXfucBt4D
N7yaEm3Ehccpfl+GWnEWvaURNk2E/6spkl+IIL6Yl4IpNbC4QrNdb+Ga4OgF2ue/P6LMB6bfftos
0uyGOck2y4asiWeYdx+kFh6OGkZqQAtDoLxACgmTPbDRrRXG1Wc57/V1ZzX1KeoGmMdgKkQEcngc
Uep4qTuIuSZzWBjNpYoSkxMni2JFVXbUkHSwijIL8TfPMDwYA4RjqHlU4oau+xxGsvXo9MRQhFeY
yydIduX17CUhS1T7Xb1BnQB8wpBSYZZCHOdm7tZxkWcSw36yiV5iUTPYFvE7X0UJ3vsmVv8pzyvv
mIeOeaCO2/G/+ygi6Aq6u44sX3WQSHchxyV6v+zC5AVWZ6xKVJgX3wxkIDYPAYHAbs8zIchAxeQM
QRqV9gSZXHf0qOWpTjOmCFtShj2KLkQJRKP3N7QK3C7/6rqheommG2SqUMfTDfJWJJRm03QjFMPF
Zjt9dwqhwwAfzQHCcvQVSmc5VPNAelIE+hBQ9tqdPA0/In6E0bWhTDW0pN3lCyyo2lFD1n/imQaa
j9q6qVQ4ihFM4u9GKE1YNwMCejEH/cHPuRQKsd89xYhUq/KpvvGLuQlL6nH3IbobF3Krm9oykVRW
ooLi8opiaN/ZNSJKCD2tf9LT/psnU3U5Mbk+iF42qihfxVKAOtxEKSj8CPF+q0ZCgD9JNyRX6+HB
g2O46mT92Bj1TrLiUftcR9U8VAR5ceFKPgyBiBzy7ucGJG116Gi7VpFaf/tuXFs8YE8+i2Nnh/qO
z/lPG8/a1i0Mt63jWodR6c+eDuhwE45qfbHs0VB3bQlvcDIJXSu1w5SohnnX1XzU2py+DrZikUkg
bgu5NDjTqfrEaEKbCkIa0fuPtrqJ3Y0cuMVKRoOWx4ZpMfhL+zSPDQqE//tdRFF/p6MlLGMb0FJa
iqGAMIa4+sNJZ/Soh1HURL+gvqsdRV61EClYkX0lVZecl2Ss6L3L0IqxWCN676aHPviBoEK4EzYy
4LB3pZNE7hQhKeB1OowVBAXTKJxiJKK3NIWInsztYhVFOcK9FzGWed6kUCjVdfMWEfF+lkmvrB23
SQ8e4bPnOuv70+gi2+DXaPytE6pXtTwZjzVwtv1oIcyrTE03ybAMWnOt7IGnNMB+7yfCrrsKt8Uu
lo6xSbFNNlwjNeebUEB/ehMuYruYVcsVYoSkLrAbNUN2zKkg3496LVXw89npZe4SxD/JgP8PwjYk
bYqQOAWil59dqPO2HkA2ks8eJZViSjTFYBkHhGilA2WH3aWZkBqiFwQvlcIpdjEbAtuxjBsB7Qjz
kkohvV5/mFh28n20dr1KVzejlT5CXKnfBQ9OYsU/R9Pjv2WG80gwfNQApP77xxUt848xIsjawcFY
cI1rBn/wB+CEq2RjVkKXeZHzGB10qsyrlY+A1kVNujYCfogIYHMy2iKF5yeFkVzO3U2gBm3xuQv6
+IIEq39ovfChcw3OxlTwNWkuvwSOPt71zL34xtg3ay39CiIhfzYh+X6xBuu71+jlVXi6Doq+StAP
hx7EPjCDQNpVuexuxGyZOdk5g5ljJWZbx9EeIt8hKMBFxG4eUqdIdwRPwgQ9RbSCMaq8CH+5h3Uq
lWtjXhA2irrPTKXaiNlY1hKyBHI46VytuPc61xkzLVDXv2wCWb0ArX/ZM8Or78L1l79aU0wa6K50
afocXVPq71f6FJ4QTTeFJowk+DkRSL6zNaPWPNWWr2ycClq8GSYtxtI0noHSlB0rGxtlt+0MvC6L
5qE0TiIHp5P1WKlmPeyQvxvCm8i/9WTAZ+OSsWtzUkWGzmMpMuPK1wr5xEc9DMxVa8nZQdQyj0pY
vbMlaQtKW/jIrf3TRzja4AbfrRN7UdZtUvpTZwcfnbCdMubutiUWtAER019gNO5vXuDIiIWHyY+4
+1QDsv/+Jwev63ewLthHwx9HAPpTiG+J2s1RPGqUjF1oSK/zUPLqCZj/HwN887yI0A2D46/VSdGr
K8OrmcIDvtImgEA5gtGP0R5ZqbVE2EnAAoSRQGMPQ0Z4FX7zksXbrOpwn3mQbrtdyfmCp3OtzUMP
RgK6Uj6hJ0VXNL5U6ifV/LRY3jkLoxYBnVymzSG6JE37OdRcFN3Ra7wZnTK8jnZ/UG2/eNJ9oqaI
VwmrF4zlY0V4ukDz9lXqbVigMr9YzZOZzg8SadC1mM2zFpUor5K2YnYYEFWjQEs9iFlN6+uVb/g7
2crlLaBw41JNTamoAdjRqZsO0MaS0QpdeIPg5KbYVzbGsNhYtWZtNM+MqKvEqEGIZxOpZcmQWk9V
ZiWHCU6GelxwtGKJShwx6fQQA8E+8TLvItaKCxe+Gf6vG5/68dhIKYCtaNz7ZN12lP8HMabqmhS7
3OgPXdx8Vio33wZNDSGOrnuPmlWgd9SAvO6TLL66KTSTclw/iaa27Gr7boGmuw8d7AfzgtoCI6BU
aBRB6WkeAO3fBMZ2RuMuRZZRigxLlqAdJ6ZlgVUQXeEjFiNUNS8WphnEK1zmLsFR1GP0okF90Tan
N/oA0XOSrYNS0tb+EGv7ptD8Z0Op8/s064pZFHAeK6fb8uGIINnN2k/8H+zH0VWKLWp76lYUUZoU
vT9N9GtTWWWvZf5zYFnFlqPgTwddcpF+VMNDb3jxmmOk+wXBdNCeQTVhhof0M0H6lQrhww3hrPTE
82l7lnrtXdmJ08Td2cG00F4K0+S1MGX+MonCEFGQ8muv+Xb5n/bhtPfuar8Wia3FJReTiJHL00uc
Xs+7bf+wxx9M0yteSmV+f8XicmLraeHgIC/Rh4W68b0ouSDGU6zdNi02WW/GF9FIhevBQiKFycVr
Na1agQ9+zIvW2rfxCM2LcAqSCAVxWxrVcxWhBsdes53g+3AVXQKw0T71wq9iq16uzHOr7NvG8L+p
ickRNiue6lbnmUqxo7WwS4h2rbLUB6OcR/WDg7z5SkxUIWQamSm1l9zN4SH02wf4fIJvrmRJm95A
hk7ydf9zXwUb4a90joK+ucRrnq7X8TEfQQxlGaw2iYJci4K+eRV3VCMlYcEtwkBeLNMc/xjJ6lHY
xKzwE40yrViWLbbaTTeqW2UkNf/dDt4Fb0AdsRok41anSbLP0Dy5QIzPUwYZMUrpo/Ck8Lt0BAil
nQtZDg7QFoD1GzttV1lOe/fjjp/foBkek+kBpdf6Y+hHDrmIWi+bEwzp9SkLeMKsIgkVJ8kpXzMT
0ekOnd7y0Jb92/94VKMQ/MOzGk9oxCZMblqc/g3YTH6PdKlyFvoQtuUn0hXKPcwg7YyVQf48NDKY
CNv+q43yddA2yKGUdbW3nEB6SzKnWCGI7H5yTRlADjHeOyhaeQ8Pn3viRmGerSGUdqrLfY/zr7fh
jJh8DqPKB0XU1n/1BUgKFWJDRH2jnQqW7keZk7MgCxCib63mW2UcjoOKol/vDT7UdWjLtZqZXZGg
BtBvOu7X2ul21Aflf/GpjVeKgxybayBESHIrOEZttwnsUj8WEwsURQF6unIKKsXnrrCKcTbN66hm
rpLEMw8j+rZPjakmDzFy8jwAeE9ZENN4jXcaB85GwqOf3GKZMBRIMlgtpqFoYqoRVxHTxwLlzghJ
an+DCPJwF7sUptvCoBheMjHZoqqwrxJU1pYNqIDxNshnqchf/rtpGMqfgcgYZ3FZW1Z6VDs3Y9n4
EXxImn82XRhkf7mXTRTvGtuuN/NrcCZ1SA3BuIP4e4Sj6070cEVxE69LBaFC2CCiIiaWRvhYGv27
nQzwBbjVa9VAYwf4zt/bSmV8gZFsdtBirQWwmzhn0i75YydRuyZWepP+hxf4yVOHcMy5CzpnQ8xX
/975kAc7mf3Vir1+16uaS8rGqz+pmnoTDkrooHvXDMQxrLZD1UJN52tVTX6vVTP/1Cqad3QCIpIU
P0lf6/YfsTCvNHcDMiM8e56UPXk2pEt5uyvlwvs8Jq61iRClvLZNUJ4tpcp2XWDYL5zciHPoSfl3
D26jaUyoXOE6WtdEYx8TbUwPfZ65h6LX24fYjdvplsohAxFuNdaKv2NDgtCygkUrz9St2jXxBWkr
mcastmroqa/+mH4R+yMHRVFXFX8v8xyOXtVy77Y8FsexB1LaGVXwpHWKvQraOPwSWfkTQq71d8i0
Ad33oc/v3TqAPxVN92R8rMyh/NYYA7yncRO89Ap0o4iYqFDUStXBS9rkBGFHe2mhHSXbRHibWDyx
x7fCP3mhrnzPSp/y0RpYO1qS5UMqUz8qHPymm5gG0qPiohYOff24yuqwvTfIGN/5YmuruFS0b3rJ
lz82tOLB8Iv01nP2WIuJGknOVTfY6WMMEweaCXq1bqDx+5YG6huCl/GT36byRbYIeooFSlO+xlYR
PSeqc3crJQNt2qLEPtjWcPYsA73UNIzHczw1oieavDPbHSoA2wphv5XZeNVbInuEAWvA4yGJDNbX
f3um81Yaqf9FRX92Xdit8jjxA1IGKReXCuLYE0rL3sFN6ubu5D2ff8l9MFXXPTbkwy45WFSOG4CW
kOZEeZEUrv1sTo0fkg1JgxKo7jQ0JppTyUvLTeqM9vMAbVUbqMk2cuP+kW+ujIxnYnwZ9eQ1hFvU
g0eSKOkKAdVXMSFcMhdUUmE37i6Ty+GswHN81luL1JVR3HTj3Oam8gBBWvfYS575ANm/GMwWTy3u
DVLdalF3j8LEN8G5mpK9FyNhT2J7vOSKcgs0InLQDlOB7Mra52WfzrLjUwL8Z7XYrLgMjjL4hRXi
81DNV2bgH1CXkTgHckQva1vbFu70+dRc79WzRnlVx5X/zYjtL8bAjb61833SllGwql6DQYEAvim8
neKV2SZTfQX0ghre1KnJeneEQZFCdEmuwptoptSevDKicNi7Eno5wii87aFsD66C7rCLQoqcqdWP
1IPNJtSlfyhKWcMW5AAAQhm5LbjVpFaOuLnWUlLoJMhMt9ZzrQfWs5Pba53Y/6MYGSmsvJosuXsx
7K1sipk73UoMxSrfeqtg83oSFnAJzXrIEvUg5goHdhAI19ZmYEenJC7RgW/y4RtHhUNWq8YnlSDZ
hB+KtoEidw+OoryRhBpXpmf2Jxc+/5cI/eF9XUftRgz9hDQ4MlPQNzHpN17wosf1JanL5C5MFGEV
G96uZi8mOTAWJ5X/6WrezU6qZwcC4Wm1aKSer1eojgWsRGyWejmphCp058tJg+XdwixHdAduQw50
6YGqhOhBLOVxDonjsAtQiWM7c2zGY+QgfjPPBlLxxKluvrAw9aA/wbW7VyXxiwc+FfW64Rf5s9YX
0EqbpfwGRcl57CX02Ir4VDu6H5D5krZSrOgr13aiPcLY2aQyNZFJ6mlj6mvfUB+vjlLXb0bH8dBp
oq8W54udXyTDMeLE90wd8A/hoJjoSGql0iNx48YntRoo/SjN+BsFlyvFdVf2gNqybrgPkLHpn4bi
szyO4WelLNUbyCGKO6ZhrhIH96Oh2YhhbNnuhvNHeYCv8Qi/OAkO1SH8JFWce1PC02ncKy9Orjmn
oLZkaLY5J4GCM9cmCCV4xyJehQNtMBmvWrkOtqZcRS8lS2VUFCQspo7Q47U2XssBAjKFwmNnhYxz
+eBRM5yNunJJdOjWxgyJGaepebCfHthFj5RSctFDvRJkeu9mxURcOMzYjvpzybKuI34Y+rl3MmRp
zW3Q/1JU+rC2C6+7WVbnkg4l9gWNofNWQBJvym+NlnebVkfNo0x1CBWc6KqWfQyldIfejMNv7LXN
EhihY7PezkYpAk8xjjclaLJjRcnnUXay5qomtrR106J5gj2xWyuhnn/RGu8H2Hjvb78dqNwPEn/V
QAdpO3X4F4rKPGYUqPfKEp8MR9L0xzSKSa90rYWqjGcew8BB7Fk3glsPQQ7UjG7ybFVVunYJE3wd
7LUPEiSX9kGXKKfQRzxPNJVXxmeKZN8PNSWEG9EKozWkuvW6LVEwNWu/feKc8oUEZP6tz61o46GN
cSZQVpLXVq/C7vqltFESjYBEqRavrlvvhN0rJmZBzXIOPGrwgKZI0TGIpPrBsDisFOZwCZysfhCN
aqNWXBpjucmVRIFV07TqW6HEa7GgNMdqKyu5vdMQD17FgzU+jbnXn2q9a7dZ6irf9YlDrAjeCIeA
lDIM9wTFo/+kKgQMvMby38TKsuvdRyjVa3nnemFxGIeACpA8Hy9F2wevTlj+Fdl5cnPA0b1qufRI
wNS5izluGQfJ9/RHm2rBlVS72S4a4WdGmBjWLguGYAMOc0SDx6r3VwXV/Td3CKpbrFIU5iDyu5JC
RChWwigaVHPK7dhzi/XdqrrZdfjvdFTYlPB3VbxdvEVPOOYlot+G4RV77k61vhEzjd7fu8Kyj8lI
lHi2adwLAyt2L8sullJv4xL+1sz2zJMxgVVFI4ZqZYHJEOPBdNOf3Qau6X3ZAYT8fcmyrvg1Efjr
Fs6PB74q5aNX5/pK1qkSiUVIdBmnYhzGtU4Bu1Yd3o2zqmVMdvWRey3P/v0zYt/milyodgyzkEO0
TFKvC3x1ni3ton+GwGGLNOS1QttrnTnw09haJSHO9G+jg1m+LsOiboPDoPWfPtjTXpV4MKIRvlbb
RydHJhzwu11MLjY0ANtLpe8+mJfLLa4N/GCNY/pnYRIey+UWm15pt9whBbNs+SdfA9HglRQT+heb
LOsXZ2Fzi8Dhc9cW3Cc9t139yTHzB38jTTQ5YrFoPvx3hG2Q+maiEaeg79d/90/OVmyF+7pM//nT
JostI4DK8xdUnH/4F8u+zKtFroZcHSw04jJ/8ltsbXAxEJaGQ/Pf9/BP/17D8g7IvrvHZUfR++AL
/+jnxCyc/X//73qmUa9sVLd2/+W/W0j1WiOrsxEXEs3yT1hsHGNUDl9G+e5d+KNzYKU7byIr+bDL
8q8QyxwzB8cZOp8+2MXkYoO8ZNyqefzEgfladJk8rBI9VFAeh8Fo5dm1v+vHlOORashXMdMGnd1v
4P+r13ZWedt5LKaiaSXyll/chgyJ3kVNsRcTXvJ3ZPNVUfSKE0WkuXBJ9drx46a5nyFCX0jUfouL
iP3EBhIs+pxReYzm51HdOSaBWLmPIG+EcO5soNhNjcfUreAtTnbjoGcorhF3RgkPyJDujuHek81u
NdpG8NIU7nc/i9w3VcveqAT1X7Tckw+IA1d7zRuj1yCPH4ZkdN/4BUCkaTPGVrsbdS97koB3P0Uc
QeSEhJwYBV0T3CgHPrUDyJs1yWtp57eNsw5CmzihlPvTo5KTHVVPSZ/0qYnDC+yvpI6mQYm46UlL
umglthO2cYS/yk4yb76q7Y026unysPGAPcDPoo4AGgIFENAqy8icROgyNGBJnCt1ov6Tobpo/nDU
3FT66D8JW50oMr+HbXgUQzHRVd1Gk6z6Hk+r9FHLr3JeXql1SiPYhoJ+j/JqC150GrsD6kONVCJP
HpXBk9ggDvpbGGUhYquYHGWU7+XgrD3DlXd65NsrgwP7Oa+s+ix6EOTW58arVX7Gphkx/uBj2m64
ScqcK05UnIvLu8WL8cPeYq/5ArO7nqGY4PBN/vUa3s0Kb0sLoRUIc5hvWxl++Vizz27rOWfSfJ/Q
ts32i+mdizDyLXMQiP93heiZRYn2SFtnfGDZZZm1fx/Ozss1LaDoB3OMjmJiWfafr1k0er1L4Fdb
OY1xH9E7PQM5tO/y1PilIp2bCCbnaWSZg33n+tY9gq572xlDuFl8hYsUhV89Cz3uxTcZ3Oza8Iwn
HBb/JGqSnWGVLRXpbA5ba2+t6sAKV6POH7E4ZgpaRJX5Jq687JtRrrSvKI6lypz1i39bqP2qr0Jz
T0zd28HnoWecrwkRP6CI2XzvQ1XpD4NfWhCS8xdZURgeIxW2/JRPJ+qb0184Qpq8ritL2s4vTFzD
7cKd4SfuZbYNyLCeglx+LZpeired6lLQGevx9t0fhI7IRTdAbqRj5iQct+1vAgolMFKit8CjFlun
ltE5TUMkfyBKokYCUY5CGj+RsWp30RQFB6BKADyZuukUEAe2c+ilsb5mSdQ9JeURTSntMZkGvpko
h7H3qfpxWyleZ40zIDFa9ccRPqKn0Bq6B+S84W+XvGSNLIOzm9hQOdBxeHYrs4KXptXO4dRUaB/v
0siW5Ze+ekIWMXmwjVhZl5kc7dpp2KOjFPO0fFgWiZVDnWhQAevaOaICgHNwr2/EhGg+OGcSJCxI
MbFETM9jAnjBydeS9bKXmI0bg5Db7CMMH+bFUI8cSguQnNt83FYs0dLXqENHohcUHW6eSnCqJdFW
V2H0EA3JCCqbfXjTLr3jalQWQKiwzIp1Xmbvm1Afz03sJfdBs9F7qEnWSJmh6XDqKPHdM/kPxry/
azEUTW0WyZ0iguAo1dnb7FxNO2Tc6ghn6FvP9bzw4BtfesXwOa2xkXAQ10m89KEK02SlOwEBpiq4
LRieNEfslqe32jtNEwv+Z4YIGYHqnRw07GY/sU7urXAb6zyj9YBvifB4bbxqFPLsc1dY7Ym4HWw5
TNhz97/4irXvXNEvAKtJqkU1jyYnjJWkNX8T+yf/P11FNKPmXAcvSIF4BtmuDST9W0EUZ0zG75Xh
9VtECeITdanmMzlzIsnY2xypMLhZkWws4B9Tnbxej9mo8dWzm51hZNZJLlPEN0T3j2PVkcxTaGuo
QLTI9AofRbFQ6VjWvBtr057LzMctR9gFoKurw10ydupDJSEUkBa9xRkvVh+ErZBM92DkkCYIm2hS
BNoevGFX6CG0R8IEpc8//agax9kGIifdcnwcN2IT3txmi0JDvhY/V9Mz0/yLV06/V3+yzRNlsu4D
0zgubqInfuVEL8wlfmQ/7LdML+s6Izc2eqPzcDD9OC8TYu28zYe9haNjkNqTEplnrgpFCIh589ei
k9y16+k6AV/L27lDZlzzIpOpBPbLE1AI/Zzn1KM0nt7czRLtr6bQlWfTonRWGZrmizn2f8OTov+o
C2XvZzCqIHy3kYIholPwFW9zWJUQ9+Lpt3trR7XZ60roX4bKS7cOz5XrBm5MdLiUgRA++TstQh1K
DCnaR2OoG80T9VCvfoaOKRX/w15t2wQ4bY2IXeBAE2pIE054cp6bEjKTMcv+mlekCHQrzZDe5hVq
2bXQxhlkljOEdVdqbAVHzbaTlVwWwwPcUOO8jW1/11uvuM9utlr7656QyX4epwbPy43rDVQLTy9E
rAtIEkbNz1cxvZ7OVWU+ky5hSnGxEcK+PWU70PONJhfnCzLcY+Vx3jOKNf8Cu8W5abR61YaldVQ6
u3qS4Gd70AhKJOjsPc2msVX3bhF2yD+QGZGq1NmpXqLCwECjZa167nLYzAnSHISpBptCVcTExby4
vFsxTYhli80t79BGOSdhbgwZ3v9OR7HbgFLUGnt3VSRyo67yOB1vySRq2HXKW6S140GYWo5RKlmk
Asbj0N7NQzETCQVEc+SApUBWbTYGFSF+BPVziQCzXBkbe1D4cBTqp1jREAsCn3XJg7qo5i44leDS
IHJwDKPDIPMYHeYqJNZ94b/q1vAP5MDOtew0/7Ws4xcF5uV7PY1UyznFIVhEMTIUGYUzmH8ohdSC
XnoYebd3gd8NBP/i8QCkbuDME+TnsjWlvUvO+6bVobkd7N5+zA3jRz4aOzNFONyeGo2I6tykUgkf
o13shUlMCrdlKHrhFEheVi1+H7ZLvKCZSAK4htjmRwdv1C4fovxSyl3K21ZIO701ncekt4p1SX3M
t2IMoURMrX+iykZwwOp/uGpC6QUijy+Sm4DCy+PyCsgmg+kpv3WWMe4zlL0fJE1tH3Q9TzkLSe6u
mGxiQgUscIw8g2SRrSsnfmD0vdEoCXqFeuZsIMBMNwlwYW8bWGTDzKBp1o6pqN4WQhpvXyQNAvaW
nt9NKYcPQQ9M6Hsz9SIa41cvb8haGaZ3KALisk09qBcFYSDE3YXLABSSVN4b0YbxOlCVtcoMNXsl
VJOcM/QY15aWZ68uScyjDvhno5khei2xEu/Htu24bfONMcg5n9ImbNdjHDo3CvopPhp9fVP3+fBd
7z+rrhb+8GtHWaPdUt/iKtIvyhRZVvnwvLk2Qgs4JAmKFx2E79ciRbWwMops00xHVO1kuFn4oy0B
spQqseSxqdXrEJkeIA4WDoBF1XZ401vYTrn1SpfaUOIbPJvGWjhU460HYwC5lanclULxdrApU1mg
pi9alxcXO4dg2a/tz4rUKA+i8eC9eBgQrvGAC8A9gl2Ycssm+GOh/RRMHmIiMRQfag2bG/iv9S4X
vFLxv417T+PuNE10mvsAkx4R5OkHVJiGDhheSWZtK3af1/tFe/TzMJxXLRO2tzFSajnElYXZbbkH
ISZqHcRKMcFZNtwpCIG8ezWJx1ti1uVFeKAWqLoc8pLjOA7OZVlautqwHkal2y0XHZysPIwl/73l
sipqP3cUfsTKnp/N0XOUsyi0MA2OQU4CdEIUWgjyr6XuQvSovgo3pFHQoqFMEz04s3kjbvsjLs2O
YGZfH1EHaih/8evjMIzk9Fu0L9LOjC5urY4vfWKDTBj7Hp0thqaheYdIDuKNGNZGbFDOqf0jRsBR
9Kc649NO0uplkg15Satyqouz72Lk6MRX66niDGGcRzvX0yMZZO0yITkvSSFr4Ix4+FQbZSfsncmH
eiO6OSeRhmo1h49TNCJvP61rc/WzkgAo9uJMew6GLjnkVaJCJyJrz6pStU+F+ooIkfosHBDJoyaG
B4Lj7K9Y4TFviPyLoRuxh3RFeLR/jp0bVUDBRhsGwPVh44871+7g/6GAtsq94Ty2+XDmmPboE5Lb
Z2WT8fOkeTlaSaIvnJZGuIthaTUyfNT1toj67woomqPXu5aN5jLl8ZQYBfxycjIapmoh0XP6ZvZb
TArC8segk4MV3KYR4MK2vJajfJTR1L32FjFCHUoxTp9UgIlGTIhe4mjjGdDuZrHDJ3VCUE/dIz2m
PvvwS6FoZmnzsIqV5myqPhwLY6E9CxePqjUl0vIHKa9I+STcKKhTyKcKNfVYWi11K0Z7deI2foI9
S36K6hTBN+du9GV/bGpdvgB8U8B/NzK3SIaiKdGrOcd5tFpMwkP4CpsYDl14KKo23lSRF4LqjdPP
ZvEFWgN3oxswomZuVkASObTuKTS0YymF7qErEDSKA8unPoiMlxQFzUsJ0H1lpUbwBm3voSzyxoPg
y1knshv8lZpI4pH1iV/DmhhY52rgGtB0PaiwqJ74MY6ujZZ9QwBCunDvrj4BFtHr9P8IO6/ltpFt
DT8RqhAa6ZZgpkQqUekG5TTIOePpz4eWt+Xxnn3mwig0OpCmgEb3Wn+4Vsu5OmC3MtTZo8mK9Qo1
ek/okRsFNt91sMJ7p8p7jOKo08fymz524lb28weFxFLXpjeyEnagAnM3146yVhvQeugLZPTSdl2r
Wfxk9h25s8A2njuLTfro++Nb3vjfBXJ/X9NowtZY03+0vbGxk4J0cNSgqzYy0WF1RzKxQfNvwjys
6+vhe5wbT1ppN18sq0hXM3Pia2OSSBvrwrj6pS4AzUTp49So+EZos3E3ana4dcJ6OPPq6XZjPXQ3
mWIHh8wxwnWbpk9l7Og38pCYqXEzLO9CWQTooK+gr3ebfGlCimLYgDONAMRiGR8n7tsHWU0y2wYT
2/pCtX6/tphtH+ZEvA0L0amak4qJwNiirhRd5MGeFKBgo3nirwqWCQEgnYhsHexgfpn+Gj/tcWNm
GHLJ1iE4mb1u23a+H5w53Uz58IysVn4jl6rRFLABYJPUZTx1nphShxa1vZa18tC77bNe6zmLOqim
lpm3rL7SBWQMCLAoU+tcOpqFi3KfvKXT0+jX/DplrJ0Hx7pUk5I8ycOki10fqDVmKVwaFH30aGXs
Zfu0MPs9qWPdk7U+M+bdHAUHWSkvqXZ0zvJSOcsSLHZ8/4ZM7AojTnfMzNka9uR4HgWULbiPwvOZ
XM9Et8czWX8I4U2mflXVZtrLa/IgmzRoQt+q09fPy2kBEVAWWaGicqeX2Hu7iDKt5EX5ObMPw89M
/X4rB/n4CHnaolhWw095haaFR0wRt6BgxvAZP6+byerdL60eA0VJ8+4ciLA8qzqKqmEaul+q2DpV
s5o/z9lQ7lvLSLE90IpXKHcb7P7cL4XjRGvTnsRNkQubDY4dAXGubatchbPi7/UmbN6s2GvrwXoz
ErNjY1NHW1msffMwIez1JPzePWkG0Dx5PSkmUC7Epu/ieQzuzKhY8G2+9WZNGSueGMflMLbEUw0u
okPL6o0ISbAdqn7Yy/6A++087t8In+Ft4Lb6RvYGenSTOtMPJ1K1na8vuwgnzKxjWFjndhjqy5Db
9aVbDjO2iCfc4LGjW5rJa91kLK+j6Vh1frFgOqGOlBU3CzSOEI89kd+EdrSTI8Xp0LPOjYz5BuES
HEj+M7Cs7eY0uAV7vA6EdpcPUKrKhaE5t1PSoM0Hk1NVUG3iffcFqUb0peqlWuRNiCz+Up1klbKb
NOMZUlJw+1ErG36WzRiLWPZSD3/2/RhGRTtyr7T1WVaP8pPlqTyYoAQPkesc5afltsIHy6E/vk7Z
w3AIAVC1gvQFGgN8O9kvWYip0TBjeMkl7Brp99spfCEiVZYLG7/KWw/RDNACICbu9MGp79gokld3
8V4FRKC4Su2pVqtvZatkudYhl3CEOfkiL300Bst/bzVpc4rhRCJu7bjRtm5U1KnkWEk5dpcguZdj
DpGIkJpR74xsjB9bVYOeDhBAn6b4XrOtkyzlCHBcCqE/i8VbLUOa5XYo4XoHjo6Bm+ObG6a2+agt
h1JasUqv1QEJwWwlq2RZ1n8WP6plzUenzvb/0182lVX/2L5I9WskSkBazhBc5jILLsLP7fMCqMsi
wTuTK/KgCi1cWcrU7I3egXvTLR2avke8yqpM0EsUP2rUXDGOhGtvZb9KG0PBJo3qqbS2E1HFXQG2
Tg+hDmqBa+yl70i8OJCMLFM2E/rga1mUJiVjN4HhrdorXuugFkoBl2pxqO6VxSgNlEACPiZbK/XQ
3IRl0/48jcQwHXLU/4GIUD1ZWUN2PmXWlL2bMGr3qZjwaV6uyeqPlnKgijXmv/BUdfEn/8UVrmbp
Dtt6MFACZPkfYPK2KFoQ0KDZlgA7ACfxUA6leDBb9PNCtlyyZPjAnIwIO03ZQizN+h6oidKoBD2X
Dv2kubdKW93KStmsqglI5+Q8mftC82EO4vnBB4Pzn89QE6FvQ5WY/ue12LJONTJJZznMMLF0rXp4
f/PE/AthC6hKRJqGtSSYEUBRzUosFs25Zd7B68rOQYl985SKeVPqrtjIypEZ+3aKtYc4FgmZaEwX
PtumMca9mRObm3rE/lm2HWgrS/KgWgbY8i47y9L/am/NQ7o8v8bH2PKDCf3yPaLKRI4yCs597t+L
NiPuEswPsoH8tr+++x99ZOWv7y7k+PrfvoscP1/Gl19tiCfn1s6MB9lTjvYP7eX/VVb+vb1RFNZW
a1p9nSPgkcTmzx/z8z/8D51+/UCf7TU/nTddMfz+pUy+1MdXLMuJgJ0KQUEZ7Gd3bM5xk+QLkrZ8
Ri85Wa76BJPvcOZ8kqUo0LJTFOP9qBix/cy/dNdUrbmRtVqG/a9di2YJA7JfTfRLEvKmnoIG1NZY
4CzeDD7aI7xTFk1UXCeZCYEQyjp5QHL5Rzco040suRhDbXSIxx+9W3WMT6meEz9bButbvXpUWfUv
hdooSQr34UjQm1W1Sqdzqbfa1Tdqj4xy/lphyHrsohmI7FIcrYl8v1EFJ1k0eIDSOiye81mzbg2h
DFCQ/ew1sDFnr8I227tLryGu7ph1woeMe+DejLG4xoT9Vc9Te1ey4djIwZLlKxAwLc/OaGnXeUCH
ehms+ftX6JevoCPmAujM9w2g6laz5JRmVJET2zfO5B6vAeDmgyy1YI91EMD4rLvoIAOsXsqqNUOU
FGLYFh2CQRp2upF8tIYorRfFhegkbdRhiZtAQgdlyeHxbIVNe780/rBdXy7JDmNaRrB7KXZOae7q
kIjnZ4c2GzEXKSGZ9yZ6Of3S2Fie+TAy2n9TkBd/uIJpqiUsyxCGDo5XmCD//z4fmkWiFZE/u+cZ
sYGt2kd4s7cFS8J+OVg+zplGpHFRnn4eEr99CSdW//KSbCy7yeJvw3z2+BgGl6IX9D5+9pO1n/3+
qVj6zgzgeOj2g44vadPloRepZqefx8J+z+NR3/XaPLdro0R6FhRiehtVQXua7NyTpU4PQGaIOis+
On+UZdUyAlOsvgNZruMdsIzwcSqH0OLcgwDT6OeY3NpHb9nvt+afnyq/jlD03ccHAEbF27sBlzP9
Ut+QueTP5PNn3hk15nRD3kys/mj8kXiWXcoPgY5fLT8HsxeRi8+iPMPeO9y1c6TtR2sxoNaHG6lb
ES1qFVKygi351i/a4UZekpX/cP1T3WJp/zmOvC57/ho/l2oocqClrRkX4kg2bxWIub5B07Nks7Sc
uj7k7VWHWbtZJ8YxXRYSskIeOielVq4PUmvq2lUNGUA2/K0Ns9LPwWTvKBn/+v9pZyjScOP/Jouj
kcXSbB4PnYWC6+Jg/PcHow64x6LMnS/ZkhssnGI81xifS60ZeZCaNGE7Kd7oRJAMZuhrKzhiH+26
Jd70R7sqLI2NvCZrVd0d2Vz+PqasHEoMWQl+vmAkI7ZSB0IeZOZYCkFM0blumu72j8uyQS1uZd1n
Avqzld2cgzbq/lGD4n+MKTv/p+7jw3GI9tqqazfSdWoiAH4LjqnvQWjKwodrla4YNjAkAFBdU5iI
kLJGWcv6j24OdyEYvyJMu3klL4WLxZWrlz97fLaVFR+jLoCppZu89Pn58szARkC1u4sfhC/YMPu7
UfouxIueDpYEMrAevhSF7e8StyL/IKXF5GHpIivkVsaQ/g2/hpEDyGay9je5sl9NZK1sN6IrFxDl
i19EBXdOVpRKFf7bxP2n4Ao5bsM2BGpiJnQJ47/uzwUp2wOEVm+K4pv09euYK9Ar5mBXi1/fZzmJ
0H61orLYyIYWAN+f1bIs+8jWf4wDafeld5Vu6yy8RHnIFzKi20SQFWXZ7OsfM2GBjSzZsgJREv+j
tbyoSmqjPJUHkRJF/CzK1nJYec1ucK5Hk2romm1hhHtTZ4HmpIpx6hU3uB8QJMJUQwUOjq24mFPt
EfE28xDbdbANyP+9q/W71Ev9nx11R3kzG1P9s6NivsuBRVHoa6yysbPOavgYyM5/qMBLiYnEQfK6
wSz6Uwme1ysa8R8S81Jtfmlj1Vl2kj1kQzds1G6FbaS1KnihgSKuWu3rH3P2zxmesMi2oPZzWkcz
aWtj5nuQHf54Rci3iI7Pw5Z42J9DyrbwlB8ymKdrow1hoTXZPcL9FUIa7Rgchjq6r6e2MY8WScV/
0Rsw/7Dh0CBGauoiUOcYKjepvcyyv4mLuQa3qaWVAGbasp3ME4Is+YOhFcW6HOH31WEewyYdVfGm
JxZSuMiwyoNeLCylKkLBRHLUfWi/mOexWvool1kTeeKzXpZlfSGq/rbttXc34oWjpmHwzTxG8Zx9
a5QwWo9OCrh1Mprb/6pHdwrIld//r3rAldF6AOXwW/85GYJvmFUt47tu9l/1NQH1p395Nal/EKI1
lqsW6n+W4aLopWrmH1pLTuwnvBpS4rJ25+/62UxvNdPFhgXFFSm2Is9+XS/aBpUyJ3L7cx99CYQx
vXdZeQJnmF0ViEO8pEFnyOtRwE1LVPMaIrH92/V0zj/aB1YzYfk2YBASZvP7r/byeulURHDRuHpt
fXVUsk2vOBVPQmS82KrfbZR8CveySKb1azON5gViSX5NZvwJlwxHMagu90STQEX6TydhVOFe1v7q
JBwru851/dGqt92fnfD8I+qrYxESEe3csI2eXluDZ5NcZXluWqQdRdZsUV2eXpVeUfa4jscbVHYm
NByMjpAmu4lfzWR3mDrKfiiIGqtWeRwwLCEN5GbF96YIGnNbutMPWx3FwQ197TFrxRtk6+hrYEbo
ald5cD8bozhZVqSvm6XCN9+HdGrfR5toplOUPzuip/UGs+X3jnDdxUlpXG09L7Odr3+RHc10Crbm
8olJlrX/InMrXN34494yTO4ufMF4VE1dNZCy+/sDO3ZjQ8jaQag1REdOmRIPfZ0YHNrYeyXGYsfS
OXRhniPzEvWeO2X3QQin0i+Eso4zI9zOkLNWhhOoq8pXi02UbQqjuG2zQV9bVtp6tjBBgLg2NE/1
MQGevfcVd6VH+OrFbvteVvmXSsm6jQ59jBxLvyWYU69DVQGIa1abcNKRUxrwW+z13qvAIm5L3f5q
W2B+cSxGZbZ1EWopuifbxuu8VPrSczuw2lk/AnpAk4vJhySsg/zVkGSrcko3oxUF5NSLI76mP3Lf
Qmy5s4WnJKGx8g13BOqu7dWxD1ezGcTr0DEuwOChDg5dh5dkcqhyu7tFcNfeYXh31bJ4XGukQ7ze
TjBJxKQuV/v7oRuIz8QVjA+AWGvXGlKP+C/6PaWirRQRog5ekUwG2druY6W6GlndHx0czA1jVXWW
xWRm+rvB7w5iiL86g5qutRjyTYKsbWEn0TF3hxPyXbgLOla8jeCynqYqMdjPQaIci6Zma9LMd6ZD
NgryddSD4TJnJ9tiwOqn/jd3zOCBtdqTOqpfZkwu11bv36rt7FmpA7NOMSE6OfohAsfPRj45VRhh
eGAw/K1BbvTaDuq8nWIRrXAyD9GTNuyHPjevlgk1BU0BQRoO0ao4WrX1+F13YiIW/PyNInwk1Fpj
23bjvkVX0rezwxQaT3HVqtcoMEyvSrT8UKWWevVByXtdHT4wRrqdG1s8TEaa3JpV9BD1pMqD5TAp
2BdAkut2MNhJn2u1fl/a97JOtpoQEN+i2nqtjRTgXBUVh7FL66fC9K+x68df/WGcVlZezCRkQww0
NOgSIuWHZ9G3itK5fO9DE6JwX5tAYNLpUS15uGGjfm3IHK8aBO7vNeG2J1K/OAIuQyI9aSQi+xKX
tboBiFYdEcAyH/Sm/EuOHLXIRIxlGD2UAKDZss7FRlbI3kA9Chh2nXMMyUY8zF2OjaP8pmb8l+s2
1kOvMEelvYFqJHpqX6bh0Ohj8xqZyga51Hg9Yxh/Mbq+P6TIsezUcsL+czIRd1D5duQT17Vvmz94
l1+rQvQvSdFYwLFy91bD3PvYxbmyjRs1ehS2qxFditPvlflij474kdjKX4XZ+Av3HFAfoq/wz7Q3
0TU3CDv7P0a9J2BV9++5ZakeUrv9HVCDYW/aSCxUUWxfxlR3vdo1VSTTuhtjyov3lI1hHGvIa5Zt
XFxiYeYbxHt8rwi0Iti0LnLxDuDEFfDr4iLbyEMO2G9vpON3WVItf4bnoa+r2WmPPevzve9oFfkg
a9pMReA+MAG1nmiq+WEw6wZBgjl7JAPW3vcDBNGlJA9xhCbIlCvFLvOV7LGfO+UMJ+GA/qdVeCgM
x16HpPn+owezxE3QzS8ftUQAccpCRvwoa8HP6kfTmKsVpuwboljtI8r4KYrtiKYSKy/eRT7jIOT2
L2UHzEc1p24jr5uZecj7vLz6gjAfvPVhLa+77viIyG/26M8O0n1WpXlWlj8meYG7hSiDva2q4rEy
KjjnZmp9MzUEC5paedErITZkGcJNb8TT1op95cQKQzlhsqCc/ijKitjtCBbGLtP80uSzcYwIzI28
Jg/IlXgOkiXOYhSWA4AillRpg3lyGnCTwKI6FoHRJUSTrJz08F7P6/A+UiM2vyyntrLoI+B5r2Sh
v6kdA3hCWKWBh7b5uMlMA1/eLtmFyezjPldam6ayk/sgddW1reXDI2oPqtfndfAMDMtaWUTEXycW
Fyt9KoYvgKmeWiUevtt1eEAg8wTFNtD2Dnikq92GB8C84lqqUXbs7DTeKI4/vRfAQp2Gx8PxeQDA
zBk7JRrLm2lws41u6fpKFsWUlzfyrM0KBH7kqTy4S+sI8tKxsK31Z7tithZJIC1ldbF0luXPsbA8
uUVdadz7rYVPqq5ABLGwM2mtwKuRrUcwkSK7CggGRA+uU1Enxz7OTRJwtvqmNGEKKiFI7ozUKe9s
cmOrzm3dzcd/eS4bbdOq7BHLMO/vgtHqyRo1PRbVIv4y9cNTYBXGo+V09hHElbOOmir+kls2b/a/
Kn7z4FXl7R0VSvRoN13/6EJbr9wgeVHCyr7Bz2UC2gpTvZgrfZfMeb8ZahE/Rcg1lIvlah/3TxV8
970sdYvlqjzjNcNz6fOyif0FDozW0mOWBMq61xxxQUIigaC4vM2Jjh7mwM8PQ5RVyLMAi0XvW0Gz
OZyUW1vF2jsYwEfIInLq9+EQh/f2WGUeapeLuZGakOmEUa6gJ3TOG1y3fRPRYxGOeIQOWbcdGn1+
bnIrWmNCVR9ksWeDjIa/4tzI4lSkZ3MaIjaptM2SfTjY1pVprX3I62xfj7H6DFLmrULoChyfUDF5
tAksroYMZexFY1dJ8hc0fK2zmavGte6il0kq7ta5cVXNhHRd9q7DMDzww9TIGFrzrehgh2vt/ayp
JH909VxOjvIYa8jlYA7qbC2nCJ7AcOQnfYlVO0tRNlH9kwjj5FEWHFSZUOsLYVQuDZhj3R2gOYUH
k9GQGyE/kRg7OZhs4czGNahD9VY2ID1ebtxW5FtZrKc8uXHzNvz4ONnLRuGnbRT33o+7hmCZH+5G
7DHuOmVaG3mSnBNlJAuzHObSRDUIJvPOFdnPa7mP6SEywvGpd9R0XvMCWbuRM/4sYs1g3WaFY2Eh
QMy8G8wwOPVu97XMMuThlNq8NWIddwWE6Yg2AbvBKyk7yWuyViFEXDtOsH1nbpguAf5LF1sb5ktq
dwIKWXf8vCSvo4hxsYMASbHXzK1sloZNt6kcV/3uaPq76Rb5Wx0NARSTsX6KI02srcIN7pa3zAod
pHOGiekNumbtTbGcNdUIvFuWY9X3N6PdAnr71UZWyMM/XXN1VtAF5Kf1P7WT48sKJVTbg+v2BZqj
+Nn7QGpPSmXPCL4E83perjVF3R7Q4MKtXo09Y47LDe+Y9rYj3ncrz/pS/Dwrq0hj1gMsKa+5fqGN
qyFQBf7H7uQ1eRdc8nq4ZJ3WP8lD6SDqgHeP5yMMf5RComnVjet5NtW1qg9sU6WmqK7O41rPENGU
+qOO6oweCcXgALjkKozYem+4vVYthKJnhHUGLwYL8hi0qrMmUlwALSjnrarqFa7REKuyQ2FE34tF
cBt7bLAVUx5+nMmiPKAJvojkBN8/L8VL28/i/2qWdXnuGW0EfM/pxwsc4nYLHwQk7VKc4nS8yLMw
8qH1x8Gw/rxmLE2EGXReKvpom/RZYq2UHlW3IePOGIGs+jrbW1gzxvWzqC9FbGXGVRnl2FAuRfCf
RJ3axZVyKZLpOeq8Bp9Dl4yZGC2DlXVovJW7SVGst1EHzY7aAUpZfZ/s+64jpweyw82JKPqLG6I8
IyRCpqZx2E2wSPGSVkd3oSbIReKuCm5ap77J9La6+7hWsAKEQaJ3+3qYCncVGoo4OJn/TbaJrYF8
Z+s6zdrSh31jNuMaU972NS6CwBNtbNzU+Na+uNadXbct3tBVdDIVITwYAc1rh3SV1+EEeZK1UUW8
KhteTFcMNxah149W7OL4n/She0DDlU3iBKx9di/yJ+laVHiV/CInV1kQ0yXpkUPyDRFu81nVN1mo
j68hejk6bn7fVDVpV3aiFg+WGeYHZplkN1q2dkV95Spb6FHwDmHZeXLyYtrFGmAhjCGCR9W2s1UX
ZuO32tdPDkDQF5Kk8XZM6gFL5Xi4U1ihLRnUddJ14T6vsgXqM2Ks5ijmKRtmAx2O4aHM3PpOlgb7
ZqwKewPuarq1u+xOmOVwb0eVejfgDGD0wAWUsEihFGYuq0Br9ILSBj+bWR6TifBQ8t+NsITgKvgw
SbIUUcQw+aaRg/EKJ282uelHqykuvvjzYHluGiabyjI6rzKMO0IjwbbVMaNCQYbc8LzWZ9I7Y1KN
q07xixu4WoYKUKevww2Rj9CrYyT6c0c/cjiP8VPox6MnP9/IVm2bYlFabhNFZJsQmVryKkyMowiE
F1jK4LngCDFjbjwzgy2ujfkqctLRGwZmug496LnUwLUH/LHRwvC9sh/XY48AdssoQRAMIBETZYXo
9WugBclqatoXsF49mxbdRpJEXScaxrzpVxYi8OMtBc6ASrp3MOe/ximEugP+yWMXfZ/0cHCNCMFQ
eDKQGZpdbbR3wwxeBTHy+0oTl5zwwMGJfsyzRlIqQ1Nv7BHnKe3swTYvwUxy3LCS+4IvyXrnJbRO
TVTr3oT81CYWUJoVd1Mp6kM22KfOMe7xLCu9GDLiqi1fukkR57zALUEbty0OQds8czvSzwMaJv13
t+uZ9FOWw25+U6bmK9Ede9232g/yMV9ylp/emGmhV1XIDeiJs8octAnmohm8KJ+PYVhkaLbFqBOK
EtBJcGp1ZIKUsQRKnXcvvc/Tlzpgz9u4OY5xU+5FVI8eXNabQQuHUz04ioe70Yg8pme1qAk0lQlU
zobkBxiehL0YLnGvwmotWFMAD232cCR5B9aW2Caq9qhkMM3NAcX9mB/By0W5t1knXpqxf2kwId6h
IaihKjRDIGZ5g0iPtUtTKPFT0O0NnC5TtTyGbrcNm64+pIucaL4cUkgP65DXpTcmzc4H6/w4DoBo
3ZhUxojVTpf/sOE6v5SB8qj4t3aVWfeqCc59bNVTSZCqqiNmHEJ82yGLvi8S37XZ3rC/0HYN8tmb
bia0Z1ZEyfCZOEzojxHFsbI328h27P6Pvp9kf5HLVDJsrl21eah9/qbK7F9sBGkezKQpUAx6cgx0
LEXmRDwDxXRjCnD41li066Z1sosxjhs7mLNNXeQqU1/1HFZJ4OH37O5RB1TWbRXr60jNwlMCEPjR
GiK+4vMIdeAZc4oGTVpMKHzzG59pvLXLMiyuO1bgmRl5sS78p06fNi502t2gI7unGoPx2JoHbGEs
YjZ1vkn1BL4G5uV3bYtegxOh8te7qD86dnubaGa6JWigrsJRj84NeO4TyKobMVTRpliMBrKg04/y
EKY/YvTpjqIsaxQfZoTys241usYT9irRXl1M3mqbtf6EBn82pBdHREfVZA5rknUXpVApwDt7uZtH
q3iwliBjAhXV8IwJhziclEFiWIvRAtp3yLbXWo7puW68xmn/YI/RnavM1aYbdHOdJ0q1Qvs/O+AA
m62mIODxj8oXwf6usPNiZVdzeJeY61ErnL2VMbVHR2EJ9y5DJBAoxPCWhr1+QxzUQxmuu031tPTm
smsQtEwiws/mgwO3frDAyBqltjhFq9opgmS18gmJ5F2hehqmUjurqEC0W+u8iQNypAXAmZjkUlKp
80pPTIBUJcoFicVtFNhMVzBvd+2S43NLPhtheqQ4fQW0gzzg4qehYn8ojWQ85bpdnbT3tvqKQ15z
MJbnZBAk7ipkJpjZ4aJlen7Ww0LboBMFrrBGajtxlyfXUnFsSUbMXggJ4kdlK+dp7IRHYJCdUWY9
4ZPgQ6yoHlJLMS7xyG4iQhRqsrA/sPruUbOs/GLlJYK6Y3IOeJi32dA9VovOns4zIhDChPVyzDed
Vt05jpIg5gVH34+6vV0XwUlfkNd5WyJphQKux9T1RZ+QLNNSf7w/qj6+O12t4zbReplQWw96HtKK
jRt7uaL/ZQZBeBPMcb7vJ+Mq8viadLp/b3duume903jFWCZrqwbSPrGVeDKj+Yo1CH+5hL8vmiZ+
ketXrW9W4LzD3eB01T51LeO2n8TBmlTHS9N5vpvG+Jqm5rOeQXtY2OkYYRoTwnfJcxzWb+RhD9bQ
VStc4LEzJAQ1gfsiTLEC6p7vraGY0erq0FxwfMJ03IWEfV+MtNO+tVZ02ypV/7LEaRC/DT0V8vgD
wcFs3bWF8ZSXKAUo6leymRNal/od+dD43hJIEkCcng7mUkyh29kAmYe4EesiVlEmD/CMm2ZUlgiH
RHfiiCV5sPZVkK8aRD1ctsP4BtPllT6Tdk3s9DSHI9r1KqFBB0R0H3tRQbQ1XaBT8uBY2i0Iiu7Y
OW6xCXur3+hN+lc3ANhF9u+6aNnlg2iPVbCINAqBYiFMQiwhfGb8Ol5x5w6eUjWv6aCna3k/mdM6
c1qf3RKsKXRWCc6Z8dNQDYSNggJyjK/dmimvemErgt+DFW4ahu3VZinBBoP51Am/Cw1mwWiXqC/X
+jqJa2LPdW9CVEC7pqitPTccvonK7MLbmHyvR1eclWme35pJkR+i2rnUWtZf+gXXgdytsSsUd9tq
6cocB+dmhhODmH7/xDvU3Vo9lq5hH7FYWA5ObohNVQNSlkV3mp/4zcUhqGfzzMak3bFmXPEHJj3W
qeKqV0v8IfhuWaR+/WK+Yo1TXGyMEpBo3qpz9zI5gX+ZmHxvywEWhE5K+EXUI0LTweK/BcjxhbAC
BLIyYIdUTxs1ddRrbv4wguHqVFb/gK5wixY0mX9olCs2I9Ybus4I0sy6sddE9OJihXFRrJrRDERX
G4izljqdK6G8R9iEP+vKTKIxAARthky2k2qpd7qK8L1e+dNJ78fuUe873icIqppaMRHcyL0Q1PyT
lSHZSyh9bxYZlEBLDPcduG2kS8JhO6V2zt/QGXcB8qhPceyXx5L/1Qqe5ZWMtXjsG5SOh2hJwmRV
CMV+KEmHdzbCky1Zn7AnvCz6V6LO94GuKfcNwgPbph+rDfpVt4Y6ZDdRHYuNNS/rxaxhD5PyzhTm
sBVMEre8OBo/Oldk8latX+uvRtoLcisV1KN43JTtoL0K8IUFlpzPVckiHV/OGDKdkq4GpxXPxDvu
Mt5Lp56cQTaOKIIqwXRYKDVEIdtm7VbhvC5Gx94EdfUUA9Q5i6pbhMwRTAhYTNyR0WUXwNK6afS/
EBVpDmWGq9isVyd5CGIjh+xSO1uYPuIMqAIJ0bJTVmk2t55rssRLXOO1zRemS7RtkD6+sWMRrgDf
hBeHpQizOl6E0OlNvn6k3+jkvEbhEt7UH0LdcbYKyfhT0fYtAvdpe86WM1+NzbXpNCyx0+Q9xZpi
VwY+4iXLVr4xtb/yyWW1TtR/k/u2j7XLuATQF8he4V5JjqeLLu8KohQJF+PM3aWca133z2qBldjA
OhTBmZHFRHQdtdF8NJQxezDNeNUIxBqZUUa0grP6BMc0Ww+JG7yDDP1a88NnWdWvu0m192lRgOVU
cZ2y0vkFt+4jqh/B9wyYc+YX3/SOgEM4RdHFdoNibS/E0dby1ZU9m09DyhpPbe3pMDcuwspajXN0
z6ozrYWzV4cBDd1BDAcHqZ0jdi3p0ejt27xWH6qJVEEIf7oPUv0yus3waGbF0Y95zZUiFJ7edQdt
TOwdWP6N746nJJsHVOD16iiqwtj0ccLqYb6MU9zyFo6dVTM04EJ7PzrJs9JB9H5Wu3Vvw33ru36f
pMF9WhK9BcCOKYExN8xaBMYma/oGNWl+MGd7jZn4tJ4Y77YdWv7q5HKxpUFvMoGb3Amt2OBEjBRY
OyRw/11tb7n/x9J5LLeNbGH4iVCFHLYACCaREkVZsrRB2fIYodHIoYGnvx9dd+OaZI9EAd3n/NFr
LyQgJ3bpkTWf8xw73vaSjcxZyDXscyY1glYmpznnBT+ZrVmjefOH5ypN31yxVWHfCIH931EvGSko
p8Ycucq2zYo7d/MZuWvjYANERyubRlwuO/Lw588/C1EAnr6OsfL0MtayAIbY83CHFP7VI4g1ofhq
X1h2ReSWvI1ZYWLMqLskNSo/XAYEOtRb13FeApqrbMbDPr+okfvbY767WBJWgMGH874/eOucHymN
25m9TcWOpmgwrHQ+mCUVj+XXRWT/ZslhOOQNiQJW2QgWcSKj5nUJlzz7bVhA175ti7gGQDRm4EWD
rGjCRAJsPv6aTPWoxUTwNVeO0zziwZ8hWtI+thzvQ3MI1W/XAFNJ5qEMEJPYGSaa1byFwcLv+CJb
EnmghrjLaYdLMCI8V4HGlQIaa66jigc6VoZenXs01CMmlavm0E2RlvfCTb2P1G4vnt/5eyJlt51v
/G6F5xOyBotNlTchpNykCe2Wdflb5SATrmBeDYQuL+voheD8bTQSjJQUNIG0Tk3lITBz3JYr8ssH
krE9fhPjaxVRlr7NNtvWFw332Nt0nNp2v/Qh8e3J1o8ERqKmDheAcqI682TOchH7+FBM1Nxh3X2x
yKVQFdrzOjpkpZlEGtLkQEa4Afju3dCxqyOBnP9v9RNrmqDTpBCP4/Xl3z83Z+LqbETcDMM9Xbfo
LDlCEFtu9Jp3QX8cjGGnVpttBPTkhQhf/4UzpCZuEtdqPe2LtO5hICCUt46wgAGh9wtyweWF0j0Q
eakvn1LH2Z8qfT4Nhm++FEt/91aS3otlAcOgE6JWYwX0YPRJlo8LxHW97LuK9ZfkWCbSrRjCRTAD
5NVMAE2dp+e5nvpYUw0SpDY9Dv5g7GWTl5H0zavlTFmkt5AoOvJyDSX8sWrqm0D7diYm+qaCutrT
i9EypD9gransh7e1mUHwyHVzdeXeq2VYY91t5M3ZanT1WyeiVV/QUfhOR3aa+Z9Bxzjc//a5sQOH
fVXY0TRPKSKTrUpKkx+aB8nF6MJizlJDStUKnts2m09dZq09W27NG2lnV8tAdYQgNuWQtuqbW67f
MkuXp8Fw+HQQHoc23JrAw8c4v9JL5aspmXsQnyVwniA820vvdOmtyXLJfZh+gd5We8JKrAEBmjSI
pMAyHHRG887mcoSStY/NVADbFtVFr9mhM1xvT7m76LsgI6Q+d+omktjJT5jz81DCnZAKBUE8m4Ak
GxlS8ODbqerK8ThtQUQui/1eEr4MErThJQYAW2vF4mn/mFSgjmRaBqGVdt1Bm5t8jx2NauT6lq6L
BXQzfjYqkK++nIn7NqGGXKV9Lf34OcO3/FLeCvo/2FHvFuMV9IpmlQ9WTU5+p8yOTedjla6wHYqu
nJ+Isn4UNJAqYYhsfBq514Yg18KJh+FU4aLcVY5syTUDD7ewt5eVBsmMDORJpQVtW4+/WnuugaVs
tr01ETOdjmdiDmkAwEewY/KduXvWf00eXpjyusaNrMyTMetvgdZ2B1ts0ai3xVPv8zUXbncpWwz8
MrccMMImmXLSkTx3xofe97tZsSkb3RwB2uRPtVAzYE3wOZZFHemTxqC4s4PyI6tQL8PlJLJ4V5qp
xyMxbkk/q69lItRKZvigCUYPtPJnr7Ts8gjWjoHD4AmZv8/EAz9S0Cg4G1sn4i0rInPgR2oCgS68
LFYb5YYbETGcHQBh0FKSZRmZOjkgDSHI8dYPsTF0btgpmR+JEVjPHXPjJBrntlE/djPJuCfodt2o
dPPMvWnr4Tw46RlG8Bo0c37NrbK4NsTwsoBOx3prvYTqyJ+WJsRlNm1xQTm5Jlk35Y/zUTsVNiBW
O/Z+vBjzvZ9NdakGaHtF+cvoDFZC+H6OZD4JMDG8W37/kfXDZckL2g1S8pXpWwoRB+i7Fnz4w/WI
XJ96P7+UTlMcAMnrWHdc/8HPhog8q8TfCMf3guZgTYZuha3daYfKlb/a3vKv4zQE10FSMj6RS+I7
g38lPeWw6Nghp54lDEg1u3iD7gH+l04knIZAzkeG3D/5eeuQN5fZxKNVunjOOoIdLPomwmx2tLBO
52kPr8A9qLAJul6/vRCciTVNPUbxsfZ3JRlOOPL7sKmcOjHSzQ7pn7h7ZnUolP+8EN1BgUUahOh0
drxp/MnrtpyLrE62jd5ZE4seWYFFIk2tSeymrg6NtRSc2L85g42jtFLC9+bx1djWKbEW3z6q9UUn
lM7gXCTakieL6XgB/tZfeGoBPMqBtybrJJ4mv0t0rfwjgeoPlSERZYArswPl8mnGyHNljPzqQHp5
uH6POcBozsqxS7ftsoE2H+zOO1Cs4DyXsCjxQ+pESMrDFsj3W0qji9XK6uU7TRykjnZcEAih8gCp
Tgk4tvblzLZNClHAlJatEeEYJm8+4RzGoEcLu++56R8A2b0Zy+BpNQ+z26G3Ltv5zJR8rvwcXLaz
L561yDAXjLyF1I6Z++0axnpPx73XSoaz0f7pIiJGHNYeHVIVq0eSUurxjM7FpnPx4270h+ql3gQc
jFnLJKBvqbCCZ6Oeb9KdvaSySnFZidcmtcfyo5UwTzq+ToFs7YPngntX3fPwiPMznNiEdtpPktgu
Gp6SvqRNnZT0p1nmu0J01Xmq4c/7gTIRRz86Pod8gd+/GEtiAdycUYwD82VryGXfwJE2H9mPqfmI
dvWayslFC8U2v/WzwKE8DzLBy9qBswfDU7dUP7bszziZy5GhsD4ttDNBrzx0e6bXYDd4rlxrOHEx
N0xj2oV6J3/XTl7cFbBJ2mD9GTjEIiJauCiqpt0Pat0TE0vCR6+KvYmJJrRonAlNCi8iL1U/mSuC
gwkSQfjSgKiu2o71eNPr6dtee0EdXYZk4REvb9RehfcTp7xubgKhmngWlV1frYB0WqX9HR173Bte
4cdqjDUiwY8eQU08myChmnNLR4IqcmNrjlbj2Rf/EDzYWrBqhuC200JrsMI5NziJ+y5sqcc5MSCj
LyNbbHo0B9aBXdHjjMQa5CNxzK6IVjUAhptbTqpFbp6sdZtCrSHRYAMutxeTs9wlhlP0qKAn7+Eq
t46asEfSzFS766rZOa2zz1VF5nq0VtqfhgEmRlX95s3VA6lGEdJVhfXQZfNodFTQHQIYbjSW2nbw
AfsJekAi7Qu0k2hPd9nY4WVsqTSkxcrlwklL+VN7VGr7GURQUXkCalqkYT3VfwLVMz57yzNNsHE3
FuW1A+2mm2iHcoWMUfWHP208InYujymtGgH4gGMwr9U6wzZMKrxD2YRK0Y0b5KqKlgaVaf5I2ESN
ayZ9zR00FrhEAESnQ+5x/TuT/G9u008qzb1YrjJlvHNom3iEPQbISTS5twwoDKHzhCgY1YWYx/vy
EFmNm04sXpE7cduyCRTpyrLxKAkU21+quFBbGGN6nSb2crIkepJ37P7clxlR/7jy92lfbz/0Lrix
Jey7ouuPAOLaKRDilTfdT6pp0k78cz7H9XUorPbQE6TMM2z2J5mOIvIGjPj/Mn22vNnVVvNWlUxs
5UaSEzkNJ62p//JRAKngZTSHk+WNPCGwd1GnmXH2sNWtm+LZDjAQ5803ORRkNZcHsqHrV5VoM+NK
JvoxllP6pK0U6ayUqoemXgxcDfkKep1XO+NOzKZ3En3YNc1C5B9hwaWl4sl1JpK2Am4LmX33mJwt
Er1wGgbloz+SPCGt30lRYwono3IvDRIbFVGeTsFGtQUKyQvOKzTZ1A3o/AVc7JMgQu9QpcN4GFOQ
Ex5xNpsswtItW4NhO++zs1+USY8i91MP5mwnTLImqlW5h1w2Ny468yA7q9/3Jby9WUU4yVFCbgxl
Dd3wEf5JeKh+uObEDBwnjoCFGiesYQV6y247Buuc7RmCv1No51CWbRW2lJUg0+UdJQ6J7sMwGHI/
NDikYyP/ntOwJRZFjKkFbYY3zB1ljfUkTjv7vQuMJxE8TEuvJF/9VixejL0m+c1qibbFNcM1385K
dmGfYmRWVQ/WPR5HojBcffmJpXN7bFWHpst2td//qsxi2mVsv7qje+EkwBuCNLvgbH1DN3HzeRGO
gPoCGwEgumkeUMHSy3LCVCFCRptnrSrZfF3vRtvSuyXQT0/jkAD9vAx86VBqTEGAFTI3pvBm8Ykd
a3v+bHLDo1n+h2NR9pAHHfuOGztAcEgRe/Dk4EVMhhFZ3kQFufZLYWZmNe6pKNr6C8VN5S6FD9f7
/qNZvQNdN6QSULbj6do759y+0vRnaa8nK5AvyI0dptD1UI+EOGFxorKSdjV/OGomsja9e8sK3T3o
rR9nLbmerkjvvVhfW6OHvLFaajx1ysDK9TKmyA3YkFM/U2ALBnuuy0FeGNa1zrdrv4y/3Nr4b+lL
Lqqdle5t6sKoJYE6EdvKFEssRkQUnNg1m3N/PDeLw0lRFjFtYgZlztpf/beoyCrcBBYx9AmIZ3Zy
0q9O5f2yN5M8kWH+qPrmzeyyHzk1k5F6oC5jeahaKBjLUuSE8LKmqkSdvZF/5DOTtXlWhzWpMMfM
ItykFu1e5y+qRf+sjFTupfvgwjfzEnggN0Df0TLx+7s8KTSBmr8g337EHhD10xJEg799ZAVLOp0D
37nN895XTFMihQia/OlrEgXLFoKOGEnaCbnOfIH14dUFTdD0Xj93pUFqLffYKqY5bPFzE3601g53
cT0DKpSQ4N1GZk5njbE9/lc05E31hOaFdFaXu0nRJltM7rM0rTYs6pvquy/hIuWs4FHQ2pKMEaSI
f1xCagNcMMSEfnmS7C6n0H80Ab2ddAq+SUkqZ7nBoHXtRotJsIB55+zIRsuqbitb4rEmXUoFwI7G
1qvd0rnJgtcRUY4THE2dN7oH5SrMOgMTmS+CtChqyFGhrRVKzJr/pihepmUIQvqMSCfJs5+c/ARr
ELOWmjIeS0kwRKrF1moJsNOy2QESv5H/uSSmc1PbhJeFmDOEGv4NAegJ8X1FM/K8nGUN2OXb/Idd
AUrq8apAUWuwHTsQJ1AGrDgVWVtTRrdLYSDGWgm95Q/K18QP1mfJdH+oODqFsJ7nYGZ38P3/atba
QZv0OJ/bmAAUfb/OSVAapIaWREZh5Akln8xpLNoy8rT1vpCPHJsOJ8Myut96Cu9OYOKsYOxbUdgx
+PsbrWvxLLTmFQtJhGjyW7imn+T1tFM6z4XNIcu1o9bYFCRLpzVG+q55qRRKBoDBW5kjHwXE5mQd
oWuK8jDZzfuYoy7QRr6BieIc352dCILUYX3Wknoa/0udfo793nn2iJWAk6CImh8YMa+TES7jqy3L
jUTZ+YlNn88YZFG3dJJN0E6dzUGcRAC5Y5uZOBgFOb0owlEp/54a2Fgt2OTl3y/mIvdmy7FBGpgO
o+NcRPbE0b8vSCgsyKwNUeActcZ9X+1eCyG5N2xOZ50AHFPzypO0xxeIquBokDaGNIodfJDG3mWg
nRhlVS2nPRlEH7VyvoTNDu8ZXx19kJfakE8ReQU/kSH/st1+jyz2rVlsnaCEg+2Nr6lywRCexAgr
qd6lh/yoc2p3P/bzVWrdm9s6Pa9o/SvokD8wDY4NPRarzUfVBPVbMe85P/7rsmCl4UH/gDdislwO
erDscc3vR8NCj7PV5o6xUjroVc3G+20UXhF5XrzM7k42+KZAZrfIX4RxNGcQUpQW7ALVlQ7XPynK
AzMthk9KeT6mgYdWmNUZ1RvPTVATZ9e8ZH3TPk3tfRCqJQfQAT5CJXAc2pywPWt5L1LGRb4QXtgx
6/Cn6I8Yb+O6Ud2+q9tGY8JSR4M/cYDo71ykN9SPfedTcQgGBuR1zYs3is96gDeXjgAcQWFWNn+H
N8f0Wr5PZ2Osg/qSSsb9A9HqtHRKiFrxY8vrzQQkG71Uvn2T0UOcnetnb3OWiFG7K6TAydpuDxKq
CXVdfM/6T7vU+5tp0NLjohEy+itBNKTEWnNCeGaHU0oPPmQhb251a/vK/pCl/hunw7dC5LefRb3v
hs1/HqQDCu8Ql9XkbWSMVs6xU38KP/hl5Rs/vjntE2xKDFY6t8U2g2p071UPxj87g3ilggSeZ/EM
vCothRNDo116rbipxi4O0kH/UmcZp6oat92wkj1PiJs4io44ZZqcVeqah8Cc5/vSU4E64pJKvGGx
9lm7XVMHXwpLGrVnHUFzuA87u3Qvqt2WyMunIM668omGDgVWvhrXYTUshFujCyG6oHYqYz8bjXe7
X3nvIenCG5Ej+FstHTfE72ocDvojENJxwQTq6jVwu1jSSnoE5mJ1neD6Zb5d0ta6NkuTh7TAbgxM
JvBLiQ2JyWqbAIBRYOJKIzYiHD8H03L2Wyp+zqW8j4udR8MEe15VTFfY4eNxoRt9Wn4jZaXH19AJ
mHBAtDdZ/yUXfYhq3iOdpifNftdEsnhI95Eo+/yEOWNMM0Ou4YWV2fytazKZWDz8yCng2rImiFg9
nUNvT6fRQx3m2ahnuLw+eZSRSuk3rxvLHQCkuXPIc/QJC8H/JfLECIb6ZWK8tZUiT81C3DfPRn/0
dfnC2RUL+TU0KEbl/IBbMx2ex84sLiRapHpgYqLKh3hu+5+Gbf0uaDznK4OsHe6WSL2LJrV5//AT
xYH8JSr3V91Sg6pqozrXfuGFeq5+It8OoHNU9ko9caKzyJj+ot17r7xxe8idvnLOON3wQ/ikUHZU
8jxkhvN5Ap+JbaJrjtSFRUBD1ceshDrpC7kx3K6cz2WvH1gWwEksgy9+2c6g9r4NpOHkdkknIjHB
XpE1R2eqo0bk7D16MrkDERbG9lJ0JBMJ63vquvKaK9yZ1t9m3N67RWXPmXSgXNq8Rc7K/mu4n2An
3kFS18Y1197wv81nVHTfEDqPAVB+DIVjH7AXEQNkUeYKWcX6k9b33Fpo2mgQN89rF3Wlc/LpO91b
msYPRzehXI0PaVbmLsMC1I4dodewdlxFnfZcVslc5UDXiBhYXqEGcZW+UzWjjmDy2fVRB0Fda4uM
SQzJmgfuK3PrtHM0QXsQmQ8BbQRDkVYxwgoN176iCM4cgbs9GkA5lH4Ke3X3HLYPXnz9NDDMvK21
Xh3r7FGzORBtJUlKSfKOsPIgm2KXdSIilzPsO0KtdIOmQRLtV8QXorlWM4N0qbqjV5tM3wZVo2aE
msygLIOBwRJ4Lr1MTwJPQwk2taiVH6dI7plF1JOOQy9P3GrLr0Dvbk5Nrly7RCmh2CXt7jdjxMn9
CIvc90qqy6Q3EXfkWPbWeTSyy+LQoths88FIp5QK2jb2+vo8FbZ5qgrXimgm3adg5XQdmmy8Nd9T
AIrkV6xVTAZWYNwx1JJT19jOk6NPFCrpQJfZqBlh+Si+q740n3UAeDuPfQ+DXTEGVoR9Oog73h2/
Wf+gNK53fckh4A5ZbGzIdqhHNdkzue+2P+u06XfcEO+Qi8fZM38aVvmhAvHFv/QieR9UHRyo5PlT
FXcYKsULXgWYFdjxbAuCfi6auKzd65Y5dHPbXblzkZXFho8DWRftzvWRBwCglhFyA6I1CLcPs1xH
Pz3uUdqJM0HBR9FsxW5m2wptUeEsxL3jvy6uY5+FtQKicDOha3pTvjiS2JdfRwhaZLYNjJSnOC+6
9q9HXnuSWs3HsI1JW2/dSz/2v4SbflGRhtzM3e5gp5/VEjCXEL4YDqk1xHYOy5ZKwc6oS/Rok6K4
zW713VYgzx1H9lnLW378656cfY3g46KEnQiI58w/DZPLtcv1/yzG7pey7H+nm7Nb7Pa0EbWMEfbh
wNHbPcUsd3KD1Sk3hhjkOif7Vh+ONCPBGZPJONbrZRqNFgNA33O/cNQZ3truxXtekAlo5H35XOEl
PI6e97PO5XgjD/0P4AVJMg5dsK6XXlOOLe6GAJuTPjrh2BugmSiKUpc0ZNdELoxSr4+btv/Vp+KL
hunPta2SkdbWpy63xZFKlTay60f7NdIp4g+xLT+oeaMonGcnN7rQoPqbIzmwYrJOdCRnsdUFwNrL
Db6civFhLj4RbsVOC16ktcfWbI0XcuWru+qMH/WodHo20ESWM5Jwac5d7G+UfmZKhcFWyXio9d+a
L1KmUZKKNC2bQ4XZMbGqet8Y5B2jijSEx6zcTF40pBisfDjk2gehgQBNC/T/2+OlfQByjrcIHsdp
h4mfsXSuI9I71oOdmow3zj9rLl0KG2oE5PA0peI2zjKDNxeQ2lNlkoHQGrM6zDWy2n4of/glSAlw
iRHX1SCPmdOvPIHc3mPmojmA7S7T6qVaHBZtpz/ykUxIBdCMyOAjC3otyaxGnTvLXnlBvDacl5Ws
AcNlfbKbPap6XipLZZRCZ7vGAGKH0MmSR1cIctisOQXp4wX2xnBQHj9MSaSotZIpPJ6NZppOPS0z
YUP2OxVcQYR9FlrcWi7CXIGDK+/oqPw5EOhCVp8lIhvplSzKb2aHa+NZZoJp8l6YZABrwz4f4TAE
LDitTd5eyu2V4q8iEiuLj42KHLoVdolCp2IO7tOIDtVy0t1YtqcVJtxX3d/GLE/jBOFl9d16kXXv
H4mrQNFXfZZUU8ZUIKI271L0/pn6tdmU4SBkf9pmr8b0i81dEf+dsAvzLYlPs4f8VTCrsTHdJquR
T2Qz78hxMHGyV4KfNy74kfBx0VSXGqonVNXwEMNXbx1OfsM/d+Z6kJNrsbx0HE2u80Eom7dnJn1x
zcT0FSiaHdzqYo39dtgSxbYMSmg4B6276cL7W7v9SI9IbVEnd809OiiG+lQ4usAGHjy3GWcB1pTa
og2ChXva0o76FAQgTq9H5Dn811rtEE5FYudqep1bFlHyunQjd9/6ybUvmbdc9Mzca60DVmFbu8yw
ZWTWfbfPs+W76bzmug7E07UtJcCTT9jK1lCiMwp/O5N1u3C18GSALLmodnPCQ0s60A1NiyefrAZ9
kn+Zedub7vpvjSqn3xCAO2MYdrYGP7DohDvba/HDWa0kKxFiCRP8o6Gaj8oBUc3+hdnK3Qd1iyRQ
gnumRs4eu7xXY1AcrHZmTJgzNIa9+2OdO/tY0FA012wJAcNnTIvO3qzpBR/RAUrg82Qtfw7GOJ2F
M0/0ouaPnlHz4I9Vdpaz9qMk4c/sSGKQmiLzCPWXyKcctMmwYjSQLAxdte99r4o7pu8QmQCYyfJz
Bh08W0ubI8wp/J3hk3eqaUZUWrTPlU51+pc0TFszRDMxwIu+lHCLD8FYgxFmEBwm0sTXkeUW849l
7e1uK/DhDScKv7owT+sryV/ijiVZT5/83KUBrnbrqFTskX6DS7rwbHVQyFXXwpO71MDgqQhJi/ny
Z0QVtX9toNN5/5GIUlXhnXxLHgtC484NTUMnb+AJcJuTDRZO8bt34EO1nmoi/2cxsjMsbhO6tkDc
r7+uadceSRTBOMpImz/QNzlsHGm+tfd7aH7aKswIsl1x4VMPPqhoWFd9DbWu6s6u7GOQ5QFM+smD
Mb9mtmtcSZ42TSKQWdid3Pq9eWzQE70VCdeVOq/rcDdWd4tMe0KOz6gdpsFXp6rfSNjWk10UP8zx
oZvz7X3JqHfy7dE8tXaAOEBxdKOFOKzjC4BZ7VL4pHVBIjLMF8Hg/2c4nX+zbNO+mfthexR4oKyO
+2qOMMGJq4VzHHIXrW6TzfW5MJtw1vX5Gqyteaz6hTOxPlgQy0+oXgPQkw0f1QIxWdI2V9jaWVN1
mRDsnYf1iEZTrwDE1iEgRNob4sLpcKNz/d+VuuNZskN/UHZUavp6hnLIorHWWSDr6UnPNHQDa98d
aGCE025KcZWTU0dMblTU567HVXQvqIq+D221hkPLO9YTDE7PLUuHElUs5o3qkEUzDpOC1NVMRpvG
rI0zBiJOu4c8YhtWirMHut9mb0EhqMQTTnBu2wJxVupLeqcfZjYWtp1ui+5GU2x6dY7IDRO7gksw
DNOIUTlXxxye2VHm28BRiw+oMxGATUeL2upfxcZ2LQQSQTTXCCwxh6Wpdxw320u2cmp/LIv6GrJt
eWadxStZ8DCNTBdbmWeHirrmqvZc0OO+geIdnpZlCs6dXRHg6jZqR7hXcDbpjACCdbpH1H9zniou
UOadbLdYUiSNUX24CzhiJgcjpjxlPf/7Zc3VVym9FHXHOJ5Sb/ASJ3VvCObtp7K9TWsB8VyfTP3x
P8zG7QkNvziuhgtISJuYpk8vBRh6UlhIEXtYMSL6H41zVj6gCujCZS4hFy2XQgZV5dS9UDQM0uEe
s+XrX2dwmtoe31Mp4zlDmbuWaHcrKyor17ziE4MZcxFjRMCSr5YCDP43/E0k6L04C3YNu+k01Lcu
9Jr3i3QUOwmKPH+x0qkFs56uAU/U85SbvMEZ1WiPv1NLrR1pH3h18Kui10QUrRU0pj8KiiuCuHc6
nOhzT9RWYnhBSwgvrrnNgcsdXZSpNnoSXcPDbxU7jrk5dgdtu7pbYJ2MTbtR2Vr49ooehY06KDPn
6LfmOTPy9Blb9XlLK8XtjAzhVUFeZVGZzsVLqt0l3rnbOhTVTVs1J+kEUZ9NQDRKuneUMk8lbadI
OqvbaI/VTSLLjnv3vzLHDwTFvj2PPASJIc0UVR0ixoxkClvTeR4975xK6ULlPlzrW4fSIrBogK+y
Rhw7X+K+w+iE9ckZTr7Rl3HLp340HRAUEQwZhQwS++u2PPLGl51Gu3jQL+UrjPXyqvsVVJlzMTO0
NMI0n2oP3HrkQyN5sX4Q79AfpndufVBdr/8WtC0enZEM4ymzftoaJpAxcInruGfORNi/PrZYd2tv
z+hEJyjH8bSm+ZFy7+u0zfpeC+i0Yt0zUIFYzakvhHvnKxoP8zbw28s3R/f7F3/gzZFmw100AAr4
rhojZ2w8nH3cQStrxCOemzSOjUUkM1eIh6yjzNyZcfZnr4L/lnVpceO0CV61NMenOXh0bKQEc6Bt
O2RVvzFO9GCDNUP+qhjTjCzfZYVbkgcx/XVSUewQ7CfOysDkpV3D5lCenTELYpeQSQpEvBiR4n1Z
NfNo0jwUbzg4QbE/87FtfgS+ZYaojK1TwbCJGW2cYlLryH1iCG9R+taiqw9AfGRiLnQXpp5+ntGh
xUZgvi4gQCduXC2SGeN5NQQz9jzXQHRN56knu1OzGBLGvnEe8P3VXObq3I9od/xHegZztTyhwwUM
a/k2K25ofqNxJiIyxaDvtMe6TG9IP/rrMPdXIDsNwZuLoL28FtWUnXpqfUHVUvU0N4oX2izcd7d0
x4OL+zBW1U+WBvyhAo2qKa1Li+oFRWJC8cvy7mjORJKFYR00y8gi2gzHizVTUTn5zjsyEQpzN/hN
8v7J0MlR02GnCqGvnvVHTB7GsJr2n6JGd2Vme8ytfzMkO8eMf9fN5fhU4kXXMsLeiFREoDQX1ONW
2eu/Xwx+qsiRq2fkkwEXsmrCzVyCYzn777rQ2sOizA8MNuUPj+IlgBNc98MuJRP79d8vg9TK/YoC
NqpSKykq7XmzxY9WVgc+CzwD23+T7F9Z6igwrKc/asu8fWNX9zwbkfnXZIfBWgJ3u/kdE8W1d3t6
EjMk2FbVzXsI6yX0p7HDcBvUp4c6w3EnZADDYvPdTEg/NbIsoGSGkz22/+Wo4SzFsppiNs1ITLIR
TkaZSeent7oymXPvj/X4wbNQbIdC9x+veHqCoXCYXsYOYgg2Ytz63YDAFSNl3cXjqOzYyeIRMv6e
Vs45J1cO5XL9K4O12YnFz6EpvB/a4Ht39OZPg+ywCwOn7twOHrcpufDt9p3f9t6U23qbNOS2WKYh
Q9kuOPfke4U6YkctQLDPKHmVju/vLeQ/cWW1EugqeGhV1KV+lFXmRWXsrGLfuYG8uETE7RaFF5Qt
KgqkXE8bHSVP1gZX2s4+QYnbHHvyU6A7geSx3bIHCZYCSwPeN219IYBpiR1jCGKtIR8b3GO+lzxd
OkULTK1PaDH53+nLG0l3WJsKu3h2sNa7MjgzQYHE8zkGMyHMsjpLTLiZbL79Ar/2CPJ+abL2SCAB
QKp6dixjuLj/4+m8ltxGoiT6RYiALQCvJEFv2qmNXhA9MvAFXwXg6/dAu7EP0zGakEbdJFgmb+bJ
rNhNvVs9B8wHdgZ9uthRWPY537xU5QeHXMoXARnQ7uO/VGHRHZYc3XmqQpoujOlFt90WnzrAsn7Y
opHb55jkwW5IWzpLbOutWpwjYgWxm557iR+HT73diIvonXHfGuk+bSSIsgSFvkWn2aXdzLrgepeY
HXA72nth0QNFNRCm2mkSUVM1v4h8kQCtjJ5+72bcoDSZBzOo/3ozieZqIHjVzvlfJRjrMjuizHAc
QY755ppzyt5Y/B5Nx+Qpi9Od1epib8jC3Titikaa0DYFBK/NP7zlkg0Dfi+kW8gBxjz+midWZ/TO
rctPtZOk+E+tBlEy5lxqGqhA28Sxja2jfXXODUY2UDzXG7x/qgH0X2sKqo89IqjVjxY3jzT9BF/j
nrWB+bEZSe9MmAbkHLzkGvh5p4L0VHn+W7oM6iorK9sxhHtQzRuARwxMAs+5+fCyH9C02oimXXdf
ciH40U9pfWA04WEdDFG6QIrWAsuXN8BcWtQaYUpkcBhs5zLl+qNbDHWq3E3bsfpzEiHVQBcUYQ6W
sEWFGy2bGwSd5Ybw/sb9V2z6TEAISafNAoeQIVr50RGGwHfNIMhM0h/+wlgLwmPL5qtNeNUEAIyW
3YJOL+bHsuZ4QBxqcbsPMTN6t5Pk2ek8tTOruMcRXre7ecRxpZqEbcwd3ftsfLa1nm612WmQHpJz
LgZb1c/+L7PnkosbGa+wH+lZH3rhB3RuzZScoH5xfkdIwba0tzH0ReZy0uVQHlzoeV9Gmx08sexF
w/4RqP7eDJh75470umdH8HKCxzg8mVaQHQKCehn6C8cGehwl414/qNKnJnV3SFvOOcBs2hWIXL5B
KZEu7J5nt4HhNUif2IowuJJNTmSiXmcieRs92sWogvGiQcCtBNagJoqGUoVZbsq9+TFV/a8FynQ9
9/6JSEbEZMjYM2IHsWRBhFvK3Vxg76v4nnLu8gmq7a7Eyjl7XCmW4T9mZCmyFbcuXVrHUncg+GR/
6+1MH3wZsqnmaM2jwmylCi60s0YSB+GyKR1NYZhji4NF6vZFh8l7jdO91LCNHCDAbU8qPcinn3DX
brNvanQ9CObUxGG88rfBTw89LKLv23jm+1hxA7V7cBDfTbBYL6DdPsbFomp17K50bg6Ewge+a8cp
oFSUlORiT90EZtNFhvkathiwyZte+bPg5tMYXx5uOALemPfDF3iYCVfgON6nNWl4Syd/49muniSg
gNls8/1QFucKKBkwRmJTWgRH5YerxFteqbLBN4Z2S/AjfK0t47UNZtCFA4G0auy7o9Ua30MjcbmY
TRiffau5t204XS0g4BxskDvNOUUzs5gPB4yjx85jEg/+e25qfeSWuRBiDKujF8tNEuP5LZ3kr5hJ
CmeDW54l8ymi+NeB8M/FgG9EStTtVIJPL/+TKJM1zGb6AplqN3p+imtg2QV6+hN3075bnA/pN+Q1
WofDka5PBTslBIlY7CoOPUSdzekHsT6MbdXyWccNR3AVN8dwjdei3SAjgUJlezNiJnTuVwwj49b6
kLgEwFfG64cpMa5JVqo759SO4sED470r0qe+hHAoLonhcNC0jWOS5qjvomSH4m8bHOvTAkVwXXCo
I5txUjAqtZtqRCCFHAhBJnOOsYo65xtbDMCL0ey2Xso0YJzqu2U3xsV0PSzh1UDXDrYKElHWkbxj
E/XKuWrfVSQ+035jxq51c0iG2q3wnv09V2QuwETAQa4a8s6BD/OTxkGTu+28/UzMPsLrYO6casZR
3YgQSYIeoYYHKCBQfc8tzhyu7x6NOGggKbykeWtuOhcDdFgTaUpaEJuj+wTK4wfJJpomezFfmRhQ
Qubtfctxcc1SjGWrtVq55YxiEwRF/rtYTPvSzCjvOWWB55qnGJQHjK9GaES1mszOyrJL+uSZApox
At23sux6VB/P2tZ9rbeDD0uszLYgC/MbVBKGXC5xMMco9zb7VtpgOBoLLGSTLZ6DmbUXRKmISoel
jhpExVwiKdL2f79U6MH20h0Dy1woVeMJm3iV+3mwrkvSPCkGXcyvg+pkz1ZOh91Y4QKAHcAZ3IgI
dfnXwQPMwnVtjuqAoGVc/+RQMJ1E1ePqJQ1Vr71QZZfdsXawNwNXcHAKQbYj71wkezEq9CMs6HWF
DGynNlgwTCx+PURFJr9sphvb2HIDVJb62FTroBDMnpBOvJ2B2jFmwaFs2NOqS5i/RTOGzPAxqEl0
cZrhohpo5J5evdfUr+FSqPGXT6oEhoWdHLHFnNV6JhL2Wtnpt8zlGm3ug7H825oVH02LF8NbPZk4
E8dtB0AMF2a7Cva1ptpytT+xdVYDppHK7EOUv+qNC11DYIIDrsNG1kIBdIlK7Lh4fE5yBXyFjzAO
UJdykmZVztnFwMd+LNvhb+4xoiKg++pMNsWquBU3QzKXR8KLX7yEchdkU3etPUVdqW5eeUm8c+kV
D78PmL/LljzfmGRvfQbXTsnA2ZV55nN9g0qaNi7rUfUADfGmlPnBoIDjuttuFiMdj+Bjrp0R9PeS
YtzdIOvXUU16Z+KgyxjFwdcw3g2gY9vOa54nUTvHpEBXnWORsJFWCKUggXcmW0FuZ8OubRorkqO9
+fer0UEYLQHihRLo6zwmX4Gcz9TifuboxTtDBkWUSea3dTd/qcBuHyV6O1dVhkrUfG+HojrKOHPP
cRJ/pqLv9jaFVUSE5V8gr+rQ99gWh7HsrnJeuo0fBCZ289XrBeli4M2EiIZE7wfYSdMb0vvnaEoY
LyG36UpZZ8IanCtKQFyOn38K8TkSkLCINdDgO3NzyyciR3HzMrsVyooe/hoZUSHbB92L+9/ZePHy
xSXxtWzifN+29aVxYzqle3Q4NXy4rl/jJ1umSNr6TdvB61SK+lV12WEa2N+JOFZHwUIEggiftBjD
j8klzpADut2iruYbXyc81BDyo8VzGeyYb6NBGsrHOMAncr5oKOxRDQplaPCh69Lv9/2SHhzbGY+E
g7EFTu5x7oIf2ei3YG8U862w8J/5IICJ7DQmW+riN6MKOGob+bWpixchhhKVcHidutzDUA36jnBl
lyT+0e1gr04ptxnlvOKNWM5FOh0mBkp8VBiU9hBHOsTqOgb02IRNs2MGUEU8WRYme648ynKCXaFV
dg/yE0vaV9ij3+ZZUtyYqR14cKtTgXWs0JN5RmSOudzl1A3gpIQ6E8Lu5mYqQM1flYpIIZNS8Bns
Ye25xsH00NrhltR9Npi5b6pg8kIgIqp6STtObhy9ynL3TQEYcIJFkXIsagLvYIKl2ViTiJmyeR27
YMKJDQBUHwZfSV2KfRKbPwun/uEyH7jMqd/srM5FVZ+cq/CLR8UIdOuPrX11SEAyIEdEzt8TSb8W
Nz6ZhJFDWhmz3qq0J6t/x/bHKFYuceAyQXwO0vRoGRItHNGa5Tc7M2CHDqV6jI3+b3uWX3Xi/amZ
EhJuI9RV5P6XTLlCYTN9qasOHgugoMawIZIUrJnGBA1leQqTCFnK3QNRh100FmhHaMsFGhs9Jz9S
D3nZtBHhPGNv1oUgv8braWpGCEKsi2riPuetIOva+xZZBoxwHkCc9caF1QV3STPOh/ayrBvKKN7m
FsqxGYu/I4bZ0gE1EJqY24COEtacHqi7+5JWeBqhkk8SQYT+ag5Y/3ThYuC4V7v72gVCpLxy2Tut
jM+pDeA6lU6OkYg5GEaiYZwpZFd077a6P1EF74JJan7BR/6uhqx9By2csyuZD1POz0FBLMdbXbJK
zMiIaUwkAohhX3BXwiWCCjYst9RDvDePKrbqHya9ZAEuVXsu0492LHPcsxS05IMfQt8KQqLMjF56
D6BcKniL/N6sjqSezUegu4NM5X99Zw9oFDbtjchlvrc0EU4PtUECJy875kinXCyWlL3Ua8VHExdX
1WKACKbsnYntdz221dGWcbhDB/wNZAN1dGTq2eGNcRqD3NjI9c0UabL1LPMl8JorWaz3CRq8a+cE
R8uRsh/DeJMmDOyKdYJDHiuKlNMR/MyIn1o3GxJWyPiEjDOviZaZjm4KDV/W4cIW5ruacE92XIKI
ePHMuIV5SFqkgQFZ0eSULKepJNAHppbZ675iCrdP/Av9TsOmblNuiRZ+uFnQQNsBNNSYvWyreTd6
0gBLh5QSuJ/Mps1d7ARiywf+5k2SYVUFn40tQXDE3eV5lGchTeIl1eqp5GiGmduOsjhBcqCQRmvv
1ziIT6aTTxWxHxgL4EmE+tmB/IOVexIkCS9qPAUTnope1zfqioH9im7ZQ9FCqFnfkNTvukOQVQeI
t9yB1XIwS2QDyZKysawSxS1E4VqIVExIf7waCsKKWVq7rI1vamI8EGvjAMC3p2MTWPwwWNOhISGJ
/4aDQIe5gD0vx+c+5fWuzOTvwpW8Fy3sXyPWhyo03kSOZBioFJnfUQ+R8A9pl109pFj8FFuXl2NC
tLQEl5X4uJZirlluwkJT4mnk2VNnYp5Poyeog5nyo2qa+BbPxUfGcr0sNB7L9ULQH+GyJ0fb7A5W
EERpEJ6XxXiMXoOD3TVw/VPDOlvzf/h2o7QzdUSJLK6HtplvXs7LMbCfLrP/aR7wu3ONGRrc4aZ4
ihu8BBpw6dEm+Qd1W11d9sgD3KK/iwjPDhRkqlkcKgGZWztStWey5//1dPHSWdmcx9EObmNw5/3R
B1ln1HWGv3JlPM9u+7N3UdCGwX+tNANzpzVJqBt29zRWTb5mX5GjAnveNSGj0ZTDMoFBkJ4EnmLL
Bjbo9UzHgle3z79AC9A01iu1Msg+6jGJTAEvI0O8SwQ/ek3p/S4Zh4dwTahRGBVQ8BK0H2qTwyJ4
XnwckGMNPGCukihpxtc8o9Kec+PqEOOgIIOw4pKJFbxhibImqHGFD4XIDc0n+mGxMIdk7QPCqYYA
6WxSLWh4TInIfoiUxEhduEkkhMEkUH9qr23whi7vo20722HE3lXGoiW1gNC1pM4BpW7FFbTlcQ1w
lEwPoYlSiaN0tuby83iPTf2PmX9CcMl3JlEUnInt/JTUT3BxfJJ4Fk9WLcEpC/fbc9v0NDX1i9SB
dUKU5ewWt7eQ7T9qcSESr8RwZgaklpguRqOqHm7LlgrJ63kwYiRI8YuVKNxUWm6a6xCn376yv02H
vCAdBSdMwBc/z8kO2+GHF7hXYU0/yhqnZIfnJK7cX7Pl/lb2mlQLehTvxFuTu8Yf2yNaFhTFuwcR
YpPPE1qF8s1N5j63s74nRtsRU1+d3RL/jUUeOu/xpbX3oHfMXVsZZzWYX2oasnNjtc+Z7Qhs14zA
+gK1P0yQv3QTVbneKzn8LPGIm7grJ/rkIFoRAm84rAwgyK7lsWBZ2iYsp/liNXuzqH8nPVaXycBN
Evj8oH065yTolXlKGQ8adbNBGK3fggrXGdlwl0vBwSRYtRsT7AdLzoNVtwxYArsfdlbsP/ezUPQ2
1P19tKADigSztpFwtm9ScVtSxekWLPxGySp5AY58MtNx+eGV48kXGVsRfZYbkTYHfNHfLVBT7WTB
cVxJanXFc5hIN8Dx35hgurDXxgVm1LrT2S0Og6cGI4d0ew5TE3DymvgH8dLFPjZWWG9rrx5/tGyd
4W/mPSklBdLcVcYfBkd7ym/uuU+pVbqqgyhAO2XL4YX77ZnSveohaXnceUVsnReQnHntvhgy628q
Q63nAGMetdRyS87HAkrYiX0VkBonUcfYqkzvhlnWG67jT2VcYXLo3fyYe/JAYnADVmC4ht0U3Iqp
m3irY0iaHJxWNZY5aghJT6Qk5kcsOyPwOJ8yZtLQW3NhatJXuCQdiyhYMEDBwBq09QPvraAtIu2D
YcsW+yny5SMIG7XzGDttc8bHbh+EEdCfhDUApx9oER6JryzB6xt45rDxbM2TtWTiNOL8mGfYmWWZ
RUynnrqszi5rcAIF7BFUWIfHJfib1OjlikkAR1vQnDm2lavOhnKTpxjrXXwAO9D/o811M9YhB8Ig
vHkG2XVb0DVjl2UIDCHk3LdWz1JElkYOAu7WVl27Dw0UUmcBpN0sHwZDceRd8gW+KPZMBDGBh4kZ
cTlY7p5XfScGQmwMqUni3eyVUFAHph+GwT2BjDK5WigrGcMnWcJUNLJCsSuRVRud5hTT/bwbLE9E
hjDYbIrxPYb/jUME5waH9RvIpVKvL7+e45M57n3eq3UhbCKf74Rzht1zL2RLXgB24dlPq71fDRqc
Sq5vHEEnCG8Tx08yeQm8mW0GZ4TkvVzuxJZBiyeGPgxOMN/V+sXqDE6peLgP/37ZZmBOwnWK8m/K
MXDC2Mqa/SsfnZ8JqiyGMWxFmBjR642WrApipUuEgi9GO90yLU6NGhTu8rm5BVn9f1+StrpiClAn
ZL7mppRM15lHje6m3bON8GGY9t2ayJGR/Pa3okuu2Kyq4+S39U7nNkoAcchn3tRAdj0kpdI5ws8s
OQ38719uyWZjcNk+k9ImlYvPu9pym0x3cNO4/+AZIneV7vsk/LKJxcoSR4/m4d0bgf7OK36crKOL
JgzHZzFlLI7+D2tq48fgiQu2CWaP2t4Z3EY2jW5/GSPv0jIyDp4WQzInoM61ygQ5CYuSpasghgIf
7cLmzbtvFdfgZ6EKBHTYG/4kuqPjgJzk+HvMlp/uyl8Nq+U0tBhX4FSuvv6v0Ky+QswMu0oX5d5r
yYP5461NrXmvXAqzZe8BI4ozHLsS0p5St7kaYOljR7gkBd9vgH+Io8xH31XJ87MTxxLU7Dit823K
mQvLiWLHsYjbk19quTEMVB7Cr2Dl4+1ouz44G7N+FxwVjv+eDFyO/V39mlND3dMTk/Lx0QOd2UHr
kBG5iJCHa+tBwFTTcvRLiGAx4kMn3Ou8LDIaLMowfDn3XBfRyzD1AYMmeARK9NSMK3srX8JDLEiT
a/haHJUnBrvT8u2LhUMc7C3aK1QTpXgBujzlgBUv1bEsYYGKJhmeM3DMsB0+Gt/snz0Vvkzj0vPD
LjffxYogxfis/ZL5S+HDvV13IocQZ24xzBwTYNbQQs/F/3+pMX+dang4+AHbjRdAT5m76jwNTMXz
Dsxgxi19U6QSPG1YP+jeyh9Ba7A2lJQSLYl6XgT9BABBR9mYb0bRlycKCPEakVwqF/eqrLbZeEur
9sQCcFBOzhGyWX8ePijBMW6M9OyNLJZmnyhrOKFrNO10rxcwk2jrXwRjAATjL62bPx7XwMmTZ959
amV5AffQXLHU4E8GPJf8MMbp5sv+YPfEQQO/p4rH752zWL+osSXAZXFfGTLmlhXeAegXByN20My2
vBdA+pxwflvjsBy6nE3qoXxiUITzo9XNr2DyJX7/NOn8k2G9xWfgLZ9lTntjwt7U4ZuAyN0QYM6D
s5yNIKpE+BvTuQvPDL0ODZi1cJKnOBi6+8Dzq2HCHV2X4KYCPWp6RG4JJCEudt5rmeKbwM9PTYDE
EodltWAH7rUZHFNMhdEs3TWOpsb9mLV0XMd7uKMGawk1KgUQSwNkEaVe7l2rb10sEA1T9+Elvb3t
UH53jlP+0r1sWWtt/mez818S0DvWaOXwQpK8MABMAE6b3js49vtCONNm7oAUDXPxMy0JOdDu8Nqb
OQbysTYPaeuFUWWk1o7erPGVgNEGYgtRCw8HB8S2njzKq9Ek4khYvt5KIBuvJA6IvdLabRRWt7H0
oRiaYB+qHreIYPBUEcsL0oV4iuveoXB7l7LDRzMOmDF1azINn2OGq95PP8U7kdd0E3l9fqNY6OCg
x26q0qQ3JUEKJ/2Dl7f9TQdEep6TBdNN/Ul9r2A83cldRmVC46jzPIIpUe3C1KMX/a0GSryrEmRP
jxnKKe2KF1L9C6NPk8ux275lnZyv7ep/GPCvp4pko4w9NvU6FAR6qovylICqn9dHiGMuF3vmfqSN
ochkJOq0sR/Syddru9i3oJnl6ATfhittcGymhZljrSR2CWRe9FS/UxrcHLqlw3At3A+7s8anGBf4
zXX4ECinOC4+XRqtIxr6BPihYIEYZ98Bc58Y/j+KIEJLFRKE5cMfzuplcqjlLCf7FwGEdlq6/cTw
DKx1WO7bZPVuUgIRQe3vduE4+2SO+veY14xk/zDsQDiZT6Vh4Ek3U8zyNJrd7JKY1rCwEvl8Yis3
CO8+/LNoBVfh4uGKxiWsthZr300WRN7CX7bjtOCSwPLLtpzY79pwjyDHI79uypeswdBHbdhFmD+a
GAZROHF/4XzEWB1i7MYzvQNT761FBu7CXw6pweiALWW4hHpfvrCbZrAZASKrlZVV2qp4XZLpvVZ/
cycYH2QCrs3U6b2Ph2dT945x9oZxQFCtPuge9UAUUnenViush+4F+wGER65q45QKDIVu6D8mn5WW
m2sgh5ltwn413Tzf9TacKUPhJ5T50EXWjOuvJOK+DbK+28lZ/0eOwzl4fk1Sbpjn4wBNcYdNiBgc
mJaT51vXCZhBwVHumtpVt0l0823VeXhYgK3qqYJMAnI/7G58hh/adxyeBaPh5uJiw0cWG8xecxXP
X5JQBue4Y3gL7Q7kCCMkntDfuerTR2MG/mXyfyzrsj+OGsuBX//555LVDD2vnaR0Cibc8d8ahgvi
k1gr41Eb7BweL1C/0wFk6UEagD2zGgG61e2Tqdx1eopFoI7ZvxtJJqQVzS97yfSflhknHSlUki9O
eSuA8gFhOCc7fwDji5zCyMzj+Kvb/zRJvLOq3eeJwIW9mtTVuIBEMEjmJz7roWhYMcwGymTiZzdD
heYJeAJUUlLcFSPEY2KxYAJT4o/apY4m7Bj7sRNP6Vj+NF2bn1ZwAWi40hNKBmCcj+UTZpf03jW4
FX0E+2AIme5WmwRz8C4lofTwSM2k+bpedBCWm1w/pwvfue5wkKR4eHYVfjPEvQFej0c/omMgKXQ1
ghh6v1O1Uei5a51WBxqPkNu5MIZnrwz0zjEG41OFPUialmB/zn2KjEN35kUj3trlFquyU1+ENWEh
I1lklhLIFTPXwfXJFY5YWYqG9YRXDWwvg10hyaiM5RoAbWaCSoh2loVCbGNhuoS0wwGtDHAxebu+
wk3cJslyYGpLnloTJB3I82zsEVdk7pgnzvQE6CUCvW5ne6+L4ifaYPZIUv9VWWSA87G+T0mqOYJ0
2N2rGe1JrsyhULPQ0QlEq4fo38deWoe6n5+h4dFiZrb1SRerET+DP3yHvFk8WaR8YclIDO+4hzHz
XH2rLc5NzQenNLyocHCPygqqoJBY6npegAxRlYTT6iptxbTFlwbExVQSoROId0xDYysKOi7IitDy
lO+U84ZYgYrrcetCGBeL8LbGyFnNW/pdwW0pztIZadK9Kw5Qp39ho2pkZ88chP3YZ5XjAOw65jkd
fjdJ9mkvlUOK1oFCkrr7XAsMSxI+VmszY8tgxlVNDC9kYrIp6T6aB9N6HgamZLbrX3XTcCSwv1ld
lnNYV5I+7Tjce5b8SlsrgOH7Mysyb4MPMwn8dUI8b+BmdQdQC5BJqJDdEDf6hyC4EVEeD9zHyojU
SfLO5ULx3vjJvvdX4EcnrEuHO5WQjpngUgsYOIfGfyAKGgRa3nEjbHWUN2K6cedjH+Nx27pWyCSr
tPYGriAgECiP3VjGkNnRvERpMInjnUqWot95Y0CngVs8gmHaGA5gg7rXXDOG5ifBkjNefJqKETuj
DqPERoezc6orYxt2JCCkxRTCGkvU9mSAbeC3JZOVjnCbke9VQ1eqLP1nMn7y5JP4OIL6Pmifp6hm
2bMdeK2dFdEsjKbEdQO/yJNDUw56G+0JIdmcojbmh5M4Pz1BImRcvGdukEDHEPA1d7knqqQ5rAL9
RpX9dCV1dYOVeod/AZoRX9cFk+hy+ffLxDdNPglxsJOrV88EqwijeLhWKarDvy+lU//VIckhzCVv
1A8zPOmKW+CL8oe0yZpgbT+SoGSo5k9PZZZ/mxkhuSTrP22N32um/4esztRtUeIXct7UAqfGb9sv
kyefG9/GLITeeBBqo3F0Ip9JBARia1uYy7x3IV8DFriOQB9RdGHR10GCXXs8F7g9s7wAXoa1llF8
stegpB8JWqvPW5vX6ckJ6JkY5pjKjtHC4mt8U8SaUlHSJTeu0X9I9Qbcy+j44NPX7KfFOjUeuzsN
bUQKQ+uzxZzMMdrwDmpkR6S24MAEhWP4UqtNhufxQugP5TRj+OaXn9aStGv0591ezQeWr5qzu/7b
SHy1sKr0rJDw8WSRlKiXnoymeU2tOvtBJ115b83karPhlXU+v3pFh0/IKt6AuOB5IEx29/Gg7ZcA
AAd7grH1TPHHxlgG+AQOBRd7DqX0sIYNGgZwB+BiRMpq139YS34y3MLiUm4ne/jNyV5Cm62w/KBV
G1TLUQy1mevAPteBzh4FVb9mHUM2h4uSuog5ZUELhbBnDAw4Wo7eYjwx7Hl2k1JeHBpEsD50qwyw
x4sX3+eYxqs55DXF47kRrYRoiLrcx6iabWVxpuL7mZvvhdHjoWgr75xLsoWzz9sEs7rfdjFhPmzN
/saNK38T6jAKWvfNLMp0N/cD6ARmBljgmkc7te+T03PBEb73kgBVPgyiYdSvxzflVvbnqKlYccqP
cDr7eGwvtUM8cOLZTChpKwLinoSWBOEabASM9ParyeJuECvd46X3VsZsykAMbKVo3eFRZ+sHmLP4
dzvIV1ylX6AA5BvXRHC1d6NhHO9MxIMDN4YyKKmM2YRl/+42IbyxRlrI/fPLPPbLrek4p7mO/qly
EhBECe0o70MMCRrCB/YDRmdzD2xBFTfThLvopem3hQ6L83CoXkjf7OjziYHjKzNKDFVcJh0eaiYh
R4w63pkNB3Jii28SDRRE87xxB1tfTZ+2zb7MyKrhF1B5/UKrLse4Qi+b3uTzqeiMPUqLoWBdEmAv
+4EKHE8dXSYm2NSqYa+84afRrbf3cTTO/yhmTRCyyfHq7uvCEUc7YXoE787FejLoS13wFhrG7BBa
HohRiWzbU0pF/is5+yHfmTay/RAqeaInloTAPBvpwXUtqkwrtlKOKpscW9AWx+XGYds8r/+CuQCy
pEUfCexDwE7gotO+Tq+9gXztmu6HDIca56hynqbU4XdCWaWpaSwZ7Y62cwuHMT35GdbwupaPwLPK
q8kjdOZcDIzbc269ORB9JMbFTb1A7OWeu88Sazy73FqEDrrbMCgsfC72X1EgNcC1OY/+a93I6Vxi
wI0Gjk9QZ13nMrqts0uopItSar2rRNrX3hM3kVAzZJpPyB1jBThyjBNsVHRYGQvrWde3dBssQHmC
wX3PrAoVZPoY5oWWWafgRpiyXaX4/DZuz0saeisG3TF/oX38sozAe+qsODLbFKrI5EE18/13fAhw
M83lOxvj/qiNGvBCvVR32GHwkbQd+SL1t3lQ7rGe6Neip8HOGhSpwB7nVn7hpsv5urafp3Y8t015
X+Mx5KL1eLS5WVw83upjnNI9ZnJkR0i3bqb20w1YIbSDBRJRoSAWEovDo4CCjg5CDq/7mkjFYRSy
gkfWJgTwFPRkFtqR3xoalFLyWuLke/E8q8UfzEPK338AvawOJdVAF7rjxGWmdhze1SXMffeqi3qC
e0e9azYAZ25jwSPHb/r35d+fETQO5eTJqIpImEekJQbAXxqJ9HuOQzg61X848qJ5ERyaLb2B5Pm3
8Gbr3bPNQ+73YAzQn9js5gNJhI6DFJXLEnnvKs2DFo7k40gYlut/v+0dj0+U/wGnKgOh1XPhL76Q
jeTFbOSNpIL7UiT3ktXxlbmPdwATTnNWTJtnjVmP9IJ9loTFt+WEE2ZkLGbFpjgIS19aH8hzgcmZ
qxi2mLIFyDrcqGIko4/7itNJ9Vng6YrAgjKAl55L+VnrXYZRHOOuDLZmZt4Wp3APreed7dz2bv5a
rWjjKWOSRSwJECHH36F4wtMEHzdeCcqmuJWdCneKaSDzqc8+nPjZG5XvA5/rZVkm3bbGhxGFOXJZ
IQFHuE6dRYlX42yxLnLkru5itzsHml2/Anv1khjWxUMY+pw4EjKHMakmCZ3qM7bygHMBfQAhN5nI
0Frc6JcgIYrzBatjQdNRKeDC4x5fljC7DWqiYyjvQP/PwbFNqubcqRqXnGUIJv4BNEhDMznnatwV
Cfj19UvRiIdDofgpcYejV0/Da9Wm6IUWNhYM/kdoAzDRsgRnaoChLoH1wpwsOOVt2xKaDEZqDhYT
+3Jf3+Jp+c1xSgFRKo9lzkPUDRhB1eh3RxPZWU6JexSW9UTFRXHLVgS2svX75DX58d9/+vfFn/oX
CjuyKAzoCR9jwBn/CnQqbuuY+oePRokvPaTkZeCVMaGJ81OpWS6XcaoONIMc284+k5PtnqUEVdmZ
BmNEKmryJMPNbqc37ev5VFXZKZfSuXM5p1x1Dn5zyib1BPWenBwozOrQLN8e6vfVf4fJsh+n0j6F
8QReSIeApmWQb4WLHIZZydr8D1Fn0hypsUbRX0REMsO2qihqVJVmqTeEpHYDyUwy//p30OYtrOi2
3bIsQeY33Hvuwi1/I/+ZQM/2oa6QM3oaGelI4ePbKDWm8Lop9nVXPTXKsi62gyYsyZNbYhloCeMS
KG47wrAZvPoBfgpJGo14BvmmnglLSUJF6vnMOuPSjUbJoGR8qxmoRHUfyMn9tpYh2mNznR5BZpeB
1VHm+ZoNXI7s24Prp+9zzMC2NhZ5SWElwEBksCMq2Ea/f+/3V5ZyOV4jkEQZ+ebx+1xGf4HJgkDK
I++1rUmGaj4HNcgHNhDJSzpZza4m5BzQoxMa6bIn7ERwk+BP78Xaf5jtS5zF4tQMacChDG9/Qrri
MeLC0kGupONVGwLq55NjVj9xD+eFzKuvxNftc+87IelpUD8XUbHr0kgg03pjK3zsNdPKEcnylUvM
0GWTxlNK/OvSk0yH9A+wyzO9bKgImvrSaz47jB0flsYBVdljloCXS805MBK92yEEfia/sX7IZvSv
aec9tYVDR9llX6m0xmvPn9tnkSYCm4AcvOuFAYoskshajfIABxvLyn8IrZZjE4PGXz2joNX+q2LX
Yz35r++W7jVr6/ngl3CUtJ68v45NW+VY/nOTy4H2aALPrC1PtSU13FIdr3zpMBqyb5Vtu/e88D6q
dM5ZmpTvRpTDxzMgV5o9snD0LlvD1MYXXkzwnfKNpKvl2/CTW95wBdqOcRsTErnTSr55jfGZ6iPN
fWWpe0I7F4Is9ja+tNvLHC2XSI/FI+8GwuBBsW+uPmfPKXfzSOaF0XQPLSDTE0yl5oaNbAnlKvCl
wrkuYIvPvp71d2Box4r53KWZ7e6e8KPgaomBxDjGtK9rdgrCd6B1GnM07FoSk3ZsEpmEp3BbGx/z
DEW4ih6S5S6MES8BGuFN4glrj24amgKY29vvhy4DZoTML9u3vqmwwq5hdiCL9rOdIUscnTyFvbCk
+J3W33vVIC5Sd8O2L5+GAumzJbN3mhoArB61Wp3O20kwMKDXe8utkdnyxeHyuBi6QTMOI/SqFD5Z
B/ZBwVA42qABdHfuSKAFnLZDNK44r1Z/i62RGc20SijGeYIz4mKipyEe0CofysUXJw99z05Bxt78
8ofzWKahrMUbbVwTsPWIA0bq9NpWvpxSg5bGAzy0/1Vm6obfIgpqcUo2dbbVrNYiJICIBkE04M6D
kzGQNTyk7xUuWnrr7j2WbegLfriGm+xbxlAIOlkxswV2CC7CkTXZW38ann4RBKlhc2Wx3wYzmsT7
pc4G9tC2/cg4JrkBptiVrij3Ra4V26yM61uK8JpiDsBNi7nVbJ2HqfGGrWSkixi2PGSiQ9uBJXUh
s3B27OaAAZIU2VwkJ3ugHwLO1O6QceqBFaUNIyqGOF4Blndx8RZawBQhKqU3vWD9vaieiQkcymJO
fzpm7OfJ6/ECSSZBWkLehiZxosj5b13RryZUKU6VpmFry6/MaOyDPiIJzzNLHFyy11P4jJuyluop
MUl1aNKofxgbeUiNbOJZW5URhvisDKsM0gEwGqo1eYGxiGKnfdGsOLlNC6xJOqSVJ8A+yV9w7/TC
JqGn2NpeeSiUig/T1H1TcNDHN4xsZgyuD76Nw3rwnpo+c68Y7YZtskhGJ17x0+UQSQc4SYGZZUSK
GPOREca403kiMXzdc4hoQVQZaYBBSstJ1RtKvsGUsUy5o1uSTw/0Xh9Sm1UYpw+2t2IpDZYMZJ8N
cEFs9a8YFszNZHVsGlZlha62pm5hqLasiA3ZNFEAYORiw1Y/A25Sg8vwqcGiLQe8sywbrrbl+mdF
kplOEcNt45ytPCHslNTMe4H9k1D68sNBavHkaIw4uwFBQO5YL7pmdoEByWXTFiti0xmLd4+JDzWM
2YW/3DITcd8mSxuCfdZ/ulKefW3mjKyQWpPrRWpqpZ/ischClvM4pjq7ui9SPxdplb0iDlueF+1v
rlz5+vsBwhsgdre5e4BNfyc1GPyvA/XH/fd3RMj+J4XWEPaGJnzgqL0Qz4fsaBz1E0NA+YpZCXpx
lRcHQWTDawdGke3hlO6l3cE9F+XblGE2pkQxaKLhxUnBbqVkor/BrFac+ZQ6c0xmROwsjKs7qu86
7/PXinXlXfg0qXNZvA4eWzUV9Wz1Rw6kwWVK7kvt2eK3bHfVs2Ue/cIxAqU0Z0vIevNKQuwONUn9
VBnLiQZXv7dti8pmSe8ZjNZXpQ1fjTkiH1Fd/TqVGj8hJNsaoZjnVLh4iOXdzInqdfshPnqDNeNC
IplOh0TzrghlC0lvRFSSOvb76vTcqCHvrr//FKRsqXH68DCjZIsj/Tol6F0lmo/3MWXj609uFpY6
MWMA6wtSqLp91uozUe82yx2dw5AX4osqYXyk3bg7CwDB1l/852Ec4Zjmifk0OMlPlWs/dpxrz7bG
drGL+PTNPP1xuXKGofuPS225a9OvPsqK36zZAHpfnxKW209LPpZB0yx7aqH4Pi2puRF9Y4dzlXah
EuVNMxvzr+R00ZmAnttW4Cnbi9Q3/msmzrzGeZR8U79GK3/1fK98blX5PUbQdpgSlvosv0BWB0AN
4LMYlXEd2f5jrkDPM/zoWc02UT4unbK/2LI/ljMUmoJx5QRrOODLvtVlVH/7zBOQ2mfuh1rzElEo
rS9LVJ5VxtgVz398X7fnJnos04O75GfaAQyj8T5R6TBpmPXnaF3GGO3EMYAV+QrKtQpcfFRvYz78
UEZyc7AoIdmFjYvHCE/F3CYLeCTh6+7fuk2/dV3qH5XQajZM5oJ/LLY59nm2/Cwt7m5Ox0O4fX/l
iO4P4Ha0E6a55dQPtY1+upjPBUzIJq6dvYpsj+VBTSZEpeRznnfIMrKzQyv9KutLm/cVvXlcf2dZ
dtGYBFNjEFcpaxrzuGgPE0v/Hy0Gv2x2UFRrDDwseuZs34x8BySB2sC/puaucF3C1+lecoZyz8s0
PJgZcqOKDARWa0E7wjvIULI+RI1bhJaXKS6oZkIWGoERWBZ6+gTmj2OgrB2trg+tdGH/RYHturQ/
eUtgFnFR/c2iwzWRK/h9ds8cfz44ef9ounB6FwVBuIsH948/WWcDGUO8QaS6TcwiQSmgictUW+mO
bvaMQy46jm6BliRi6CbLHrZQjtQl0X2qbyO64EnfirLq/iJt2fX5cEsWfXWagDIwC+3NJvhlkzwu
0IKyhlaXQty7svvrL24+RzuXGv9T5naQqMX9mdaBbOdp1VM1o/PIGRpuBA7L0GsW90Xr5RfUG/On
M7IniYDkTY7mwtvq+Me8Y0jCX/TDhW2jEEqXHwY8cBKcEj41+EvN6L4ATlQ8kap58dPqOjuk9xoN
xNxFlzvq1kM2So/NIfvxbOEis/uZwNvlyarn+ajWFUvkQ5VhOFi95y3gKbfetlR7V0xWHOZ8s89x
JO0rRCvs/9qLUfioM/RhPIxA9Nky87z0CEasUfxw+FjhmKakvOSlts8QXx8zNq5PxkhDCPlb/bTZ
nTy4g65s78VXytkJzfuns/RhioQ7ISuRKsPP21pjhnITkfXVsjsIjeltISLiLrxSOxksdpG58U3W
jlD5ti3y/Z/axiHmVk+2lQyvsO+SQ8KGMBzb0X1t24rYxE1cy+7QQDw9QozZgTVaL2fnkrpcZFMp
HjFaRyFwYHHXitTe9uDZblpZ/lXxQEFt8h5LC5GNeJ8U81G4sXGofWZuYRwRTzPwgyxxJmS9xruR
1genTLcENPjHxPJ3iFQmBmbVDtLsPYNoC5ZJDxg3fkdV5/CsJW8qNs0jtURxbpIEFJW+hBZPWNAn
kNFHO9GCPk6hHdSpf7Jam1WdeE/TsttD+6N2hN7Eg3NedF/jghBPhjKJhViCAa3boV6g0oyDvoqD
xogwuUKdmrEnbsVz3yKn3Wfrml+LVgK/zuDWKyUlsXVyxvVTg18BgWliXrf8GdJEVgSqIF4K/EAB
RIYxMXK/5uRY1Z3regfozj4UsftEGdbt7CGZAr/KGvoMhWzXT9TJzdeCtVy+zJo4SCClCjPzesLX
7nPEkV1AgEFAbh+buerOav3w+6teS1dvdbEFs/BIfMSCYhGQbTUaPbR+Zzn9ft2/v/r/h9+/1+n0
JY2Ow7Ds/+SNoA2bBzo/MmP90pB7neO0lo08z477IqRl7eauqA6a4b+1BTopBoEAXpk+azlbakJ4
tv5oEfvpoGIwFYWFZ9KXe5gcxBSLa+3HjM2Bb8PnRelZd+Mlcaw/pUtmuqO4WGxQnIcUlD7Oloy1
GcOexcnsS1wu4tib2SfC0YNZT49y8KEVu6M4YCoumTYB6GPbVnAbMKAaL/Uanvz/D47KXyF72M2A
M8Jr+ntrl6BPnQwMJQEr2aTfJh6OigfDs+rsRCKTvRs9+pRY2tN5FCZFnHdP2JlvtRJoRJ14E0Mq
fS+mqtohocoRMX4SrIt+x1WkCJYgxpCLXFXTmdQ1tDJ6Nj42QIErs75BjhwDu6/SPbAAPEUNlDF7
8p0NL/ILSlNYYfhx0ZOGLvrhrcudnHkCcmH7omq3orYV16YbBvARMxZLMZ1mnW8aXCHGWrZVFpsu
SS/+kAzHMhL+Fc0hpuNCf/ekusZ93N6ijg81c+8tSpplnzLKDIWLz8N2Biv0LYI1ZrQvFLCzDDR9
zdLoRhmWreRR13bSiBH3GCN5KhjcO/y/cJu2BScQlysO5Oo5jqLhMR617ymXGOb8ftzJzuT75d7G
DGNfThRsin6eigX2AV6NgDQPcxWObHM9114SS/yzC2GsLYa5ZSJN7iwI2d9EJPj3h7KyrLBPo5cR
zRV0Wg+hOWnVTUdIEtKdJJ4ukqlcJwri9EQD40Vz1Qk6s4nHPCFCWUun+jJkCzjVFdtXGVlFNcu8
Ns2rv6NC2zPaRHb7+cQGMY7CmISNXwNJ5C9UqDZCGDexjQ1iYZgpFcoly1KBuawK3wg4Rk9jmdkl
XKl5znZc8EyO3MjdCY/lDd43vrLulVxHIwS3TdYaBMy48tbQYQ/XOaJTksdRPiE/IpGUUEKgiZ2L
9IVhFelsEaTcaXSRKZRNv/Ws1YhRGu++PnG3mP5dYLklH1sJYKk9DnNwwpxTrrq2/Gw37RAsfm09
2LUXVqa/3DDHo+j1fCDpZfY5sAJlg4X/ggBXpsoF0pxyRVUzEzh4qwrJzs2PfKVMTg3rqk4x30Of
AMXd3Y9D/BYx+ULWbhlUge3RsRr/ilT65lW1DJfn0ooEMnq4ssx4traNj91ExbY3suFlcUmU2yhq
Bexvn4VDilQ5Y/V1YzTMkP6dPPoYLcI1hRb/QSFW416osufo6tt29axjvn7oivYk8PJtJUpBrvUD
2hMRZIlRHR1WJIZtroyLjlzVnE1A0fonkf1HDJx9imx4UCYQsknBYO1os+pOnCNH/heZbA4YkW0x
l0PgJEi2N0k4QcGksQbzH37XkJIVap1aFttvw75B0xcMecWhlfwQgFRRSPHBnOE54iQrgt4ap3Bc
FFLZpDmoucAEqPp9lokZoJO28bsT1Zj9vgj5hwYP33q6vp4NihrLeYbVykJWyKeCLw1qouE08w+I
x2uZlY+zDdQbM/wInt39TMy1pmwRvzHwSrcAJbYN+MRzxuSEIL6ZIAU5nl3LWq7So/3w0vy/Dpyf
5ahPFPMZNMz2Iwfbjk6WrM0W/keleSGjxfHgIv+vSVY+xctwNZUcd1XsvTI1ta7GhLhnsD1ADtjC
9qYLNawE5hRApCZzQ3yafaU9mga7oT5f2PSmIM5dH6K+cfGLyQiA5MC9UXK+dKX1V+hQSuy+WEVs
sPdQnBKA20c3otynI1l0zzEH1N4ZUTJTv8pt1KEVM+No2PfeCp310/IkLe1Qa0D8WfMCg26yGj5N
IpnLZMYWKWh9pllEoVrW2iUhoz2rq+MwsrPrNNnhRBNTgDYC+Odk352oxMZi0EJG5mOssd3SGuTk
VSqJbkqZBGaFxUzF6v9RjMnveDV6T7Yjn5y4dE5DbKwWgyJoK1l/uJ+6Kovv0UQfbqLBAl+g3QW5
KQkG13OZimpv4GSGcU8U40LzmCyTDJEcLOgO0R/7etHsi762jlzdgcL8FZhMPC5WpH3kca3zLvng
1FGlp8ngvvaJ1gSic5AwTvAmcq2dnnmuMoqLOn0lOe9IlXGdLSiawveQh8/ib45uHI89kepN0d+r
ga6FP5CJNDvk0F42lh59ehaWyo5FCroFLYzBOwA6OGQIrsouJaHDTlj92ky54vHTQLQeOph5l6py
EMD1QRbPy6Oh/JNGpiCYqjnF9my5J/o5FfRT/Yy4MNm5ayXe6eqVp/PoNob+0k0dAzC9vlr1qH/z
CvddnnwTXujt2gUaaAyVf+N2K2/YK+a9k6MtKKH0DNFZKBJv0p6HaprevZbptlKsqyRxQ3v4lEYw
dfqmqR17JxJAORbxdGAV0wjO5ny3YC3ueyo3YD6L/dRB2FHLKHet27OG1Fg5+/UYuDai1ql/dMeF
XZqnsKyPOSnPRU90Cbnc2liqk6f1UAkInwv1tN+O6CLeFTLjAOOxwhrdv9KbYVj2JJt3YEzEQFnI
CDz9yaHXPNgUIB1U7M6GU4jQm7xR1Ngdg67OWSNth0DXvW43sbHZlnGKHbBYjGut896QAaZjHRi8
o+U76cmNtRkOzqjeFo+ddkqk9dx7OAx62Cl1FR8LMiw2UekAvBinJ6gc6PKH9i4z00Na2NLkdcoK
u8T9V0TDJyjzRxB2ROoOEI8q8QIGCqF7h8bWbbgRlom1gN7sHXfJLmX9bTnolnUdnrXWqItI2dTE
2vTYsWo+DYOOFM7P74kbM9z0B5C8sXybUv1JkjvUWDQxlU37bZsOyg53onTCZ84Tu+G5aM7kn+O/
qaB/572svkoEqXSzXUNBQQt59Jau2U8oLA6OxgQJYRHRObjruan94aCmcQlHFN7E/YlDUS3W3iAn
bUtKOe4XKe7+TL3ZsMJhgA/Y3keLj98KlNzLEi/1n57BzZiSGTPNx7njwoadArATlfFu0fGx2Ll1
8lLx7ZkEWTSY5gqNvBJeTmQzygsaoX2ZTCtR/f/JCxCQ9jr39jiD7ZhAWgQF85bv+dbkbg8TXe9X
1TEJXAuQDlI0NmU7DHs2YPBmV2V9VDwoCiSC6lYldo0Va1bOuSyoXHxHi4Oib3jP0FVi20OPFyuT
9DTZmA8z9OtuJAGESc+yn033j0CEtB8V6SSJN4bRXO69mRU/2plTjb86dBidNIttPuDSNR8GrxVh
Bhs3X/QXFwIjQ81bXSzM7jLro5booTvhzs9YxjaSr0/L6n0zY4RFdR+ZI/4fZ1ou/MfBtHaIWZtl
/DAcII9xl/0oDMFcxRnrV4IvqgI4OwQURHypSUeyfKEvoH2E9NOfhTZG+7Ir9Q1AaaIrXfcHYKtj
ddFbg4SY9GoTpw0cabvLskBLcUVxm7uHic43tckln7vx2qEUDRvBAFq607sTcTTQ7tKETWYZurr8
52vOZywH97GL+3EL/MbaOKYFi0E30rNykRp0PqsGVfyQK/eC/BGHiW/SNVbRnZATXN0A0Dx2Oqvj
4C1GoEvZMhYHtu2wUill9nV7LYUew/sRQDVc8u0Scy0lo/YFEkEKLJ8glzKp2CwazUfMsjSA1MYT
q+EIm3Ts7G3l1A8DVrCNVWlAMNz2vVzMBLXs8MqcWV5pB6ZH331loANY2DCNa0ckLLxlgzc2p0uC
YrdjEHXrVFGQtOQcpUs+HA1suTWmPzWSz3thW3daHAhOUKowbWMRtPz6mmerYVqpOpA6PzuZkXYc
AMn0QNcTrpOp8Q9iT3PD2tTf2CaVdI/cbfdEPsM/IgjZsw92YEp2EogxIgZ4qMXjJOb0sQGysAYL
cwd2QYwIa4iYJuj4wX6LTX1q65ORU9zPJTyEGeYWiA426QNDu6uBam+XzrX3bf6Tyn5MFJBsRMAz
1RNhXZQkozCaa7901ZH6+WS5E0Z+xwY/hJjoCe8LxMzU83ZDvvxNSLFnEQBsASYRvhDbmxF7NC/g
m2EomHbyp2bTHLFp2i7KZJTe9n9RPn1qdhlhwz4RVW/fZiBKAIHm/Wzo/9WRiEII5aj0WMZgqddR
3lw8C2nE3sIadJbD8OYbMyWrPSNqgiroVA4BWsLtbq43drfI/USIwlwUBFI91v8IkseKq+VkSAH8
KbJ01yCUdwftDuD/uacI46cEVVenipqTIj077ePSSo3lAjIOGjdRuMTJIuIWaM63o2FVh3ToToWX
zVcio3gq4wTvq21jKfwLEXymtclc9JedQA5erwyJCfYccBJkYkTIO5hJI0glzvKnQVNOsBiqBYIW
s7RfDlXvo0psjcc8k2+mXKvSlGWN4N+pTekFU5tgpdcUSEbu5y3rLlLA9AVRl4FqnLlKysAcNspf
szVoPvrVRTjJ9FwdgPlUAd2SuzH5Ce/HGArFb3wmTZx7QhrwVQE1CPHcIEqBlG5jELeq/EnEdocu
QiwHZKpJ4Lr2P9TO7c6x7J+KVfom76bPKCpqjMzU6pOB0TdzGDZG+lMF6PaIMYQCZkkFamrW4s4S
Y7JtsuXQ2gUss0ULEOIhxvCXAIEEIp61BAWTvF/Ee4TZf7OUMBb7me4dNNyPh7KWSjqnESyxJlLu
kxDKK90QaaB642nIcP8wCY5PC2pM0ds4/qz5qY4RYWn14O+LZPyK9SRckjze+16EZpr0vlLifSVZ
9ozXlUtK9wFV9pC5yglSe6acu4ODb0BBvSFewz4yFPbAQXj6Pi5jh6E4MHxhjkbYq/Ssd646GxPK
Yau/KDxhc7rkx1E6AKGra63l/42sdDCj6MgLeX8SNFWZrK+6ZHbU9MYcaKV4o3aF6IkkMcAXgq0i
KXeZCe04B/N96gsHy5z+A+Wl2cPWRFKmgH9P0YAdpCL7zn/F0c4QB7PUrlmsNNQF7SqWKwwmUKzs
fJ/qrhX8MTQAHuQ5kAAfa4FVRtnJ4Lzd9RLizDy5f6S/jser6TpW9B6kdn1aRvVt+321l10LaHHM
zlirNxbnB3t7vhwMegx9wMoxiscEKLP6oE3jSzVMQNxmFA0plOMwq6eF7UEo4bUdfQAlOxsBG1bn
EmMHSb4BPj5CSauLY/YJuhviKBETrkbcLIhm0hPdBeljlJNph6PQJA9lS9eBZWYBKT8tOPwNbZm2
joAn4OikaCLgRTcVLUx1yUez7aa9RtJ4nV0VEORG/rLuOYfGy/5BF6sgzYK26Fp5LKfm7GPYPGZj
GV9+P+hK/xaE4+218R2eBtAWwCpdtFBMtwTgmZ7Qg857Q1bBnTYV2U7o4p4qNw1556SeY6CKyJnL
iuUtBUz71M75MU+WZzvl/w/VLmsGnUhgKvN0C2V2U6WNdq/86myXZMBqqFCqVQj2uOSfRLr+G7m7
OP1feahn7JP+pm2wz0Za950h7Tkro7Lui+t8q5Lc9pYw2Dr7nPV4n6yQ4FWAnHPdhMMw/CnWqk9K
hczU0Z50OcMFdibwC8hNIeZMKBxYrFaO5+6AZGzBrCXnseRT5thCAiLL2G1vEkPOTLynnRFl3tYy
XHfbE5AVrz/TWZDxyFbqj22g7ppRCSiS1uBbvpHcY2zzzPjIGpeNeWAY+klED9KzfKLLjyljqDpX
TAjk8pQw+tzqoviXp8m/uV3RlznypbbRr5aKLsa02F+DSsNaO6WLN1JIcPpjagKM6LuE55EQ7pP5
pDC0oFZPfLTrAmdQDWKWoeDIjrq41sUMd/AVv7H74qTxTWC3kCMaQ7OqeIx1xBqd6AKXbJhQpbj3
Qb8t55yEI6HiY9OaMjQQ0NaTobFYimPSFvHCzya+3+k6pTaUPJr8UFNTSPZ0dfXSLtt4FYSfkeYa
YLvOnneswnKeqHHiNGgsfVU1iwv7ESJ4bOiILjOJrIw20JTImRAkn5AhwBRi4FIo64IE+apllVA/
xYyawXOU1THGvuUKPd9nlsUMeHBRxMu8OJY1mdXFNK8pQEnCea+fpkiYWE0yk6kQ+Kg+RpLjcstM
AnXebDr2nn3BtOd5vpVe/WEzeb734wiWtSM+tjE1sYvb/mXKJ3QL0kctqkP56g2NQcHCrKmFuX1E
+OXctJT0IBuVkGxNMJs5waxZIc9pB463seqLKWA9LzmVB8Mv9p5rhjeQxENNPXwmYqLYrbwNFv7T
SGp09JHntn6EV6GDmSHKMH/JR+qEaKqusJ17ElXQyILfTcOx7rETKj1sxtJ8cr32MA7FEb72EkhC
MZjzbaDV5JsB0g1+7PI4lfNDpcpP3fpCHQ4kdGJIvKj0IU5IVyKO6KkrHV4sgrPSRbHeqnqKZMvf
WIUJQFKbvhIcGRWG4DNSos+8FwE1EXziSWsvlPA7Y7Ex1A7pm6n8f1iGDYrm7AOZl7dl8ugHVUdg
okjj09TTaw94xmtHx/450/2YxHaa6TDu4NvzKYuMWJisZsGqDHsPEuhryEztKlWOxApNkW0adwpq
TOJWe/W65iCg5+xEPCK6noY3hyXlps2AmfCd9XCOnAlLEyfGA/GOUAHKGugAxWphynqHtGvYB0FR
uxo0at3Hiw8WVR8MN9Tj6BzZ3AMVrModUVcHVUiSP6qI7wqJ2Xi2IMQ4NMSgtIyEElvVaPTYNe5j
4WK3WPzu6kkfK3ybPfTFX7I0MihfSqdCzqtrM7O6phQyPCpihWLR5+tG/eKc9SxiIerFSI1s/Rpp
w39ZOpghwhXn2osarTfMdxjNpB+3gd+2BCUQh7mPPfvDV9FZax/tqJ8vqZEeSqQ/F+dkWrq7x8lJ
yIrqPOZJ+vAME/8oOt6jqvT0F1wp6TaqTEBd6y2SeQ3vC0kpI3Q32Agi2Q/qpHEJXtiarrYDPJQG
CHWPYxTTOWQlyBHDvmjs/2Cvwn/t6jGcOLo2zRTpIdaPa95jLyxdA668yaR56D5XmcnDVLH6HSqX
6PnxojI+rx0fqNpNBJMqLmDITLuhBeUScbK6CfCOpPlIGEludaDKA1PRTdlQomfzMwJuN0xwAm+H
RB8eOMwC0Dj9o1pxcgnWgVCbM5T+7vziIgSjR3KCwpN/bax5gQMuBW2XEzh3DVP/46yx+EyQSCz+
9Cf1RmeLiRNDh/rwc1IxlGVPvKPmmkDyINHHbxTml4ibYNsP6k1vuaZhNOwLEhtPRO0FfiFpEuFg
80mxWxcM53gJXyyojZwmnboxLXxojBa2puWSEIs9RwxnN3MxBRrzh2nUz/rivBPimB7IuNRArdOY
u1hFCXYm5MVHTKQP+bGrfbXRNYg0nFjEjC4UzplAP9wN+n5yj2lULsBAUHCCxGNWbo3useZSnF1k
yQyZoxtLTcYq+mjAZzTIHRH5mZCOYVe2Dt8EDqobtX0S4NdgHY9+8DQNdXIYkuqEVsOEuZWzIq1Z
5OyZjjACb7LpsZr9I8vecqeykdh7bD6u4NV1JD6DtrBgnMf10Vt/51apfhhHeUt11roVtY8RYcIf
fOZEiwZqb1JkomUfPrcHszre+tJmA+EXbgsDp1SBRfjSqEX7ukLLZ4z/ZbXpnTyOlxZfEwvqmNnB
5DAhKwG24ifGB6w7l8jGH5hOurGirGH1mn8tLGV7y5ntIMWXAcM+q06p1s7oTMBEJbGxL+oO2cbv
WmmljzdrweIhprk6unPMBTF7wkYuY/WuuYnQjG3QTiApHdEWwopmRgKZoeBJJvih8oNazn80fvYM
xlwXs3j01PnxpzTIfha6heWWrvHQjR3EpoF0ojLObybNHOaYnPKCqTDntPG1DPjoovJHMRFiUREt
p8LVx9P08QvtRtXn73X/yjF1Xer+eZig6Vqtc7MVLyDyuChEN4V4U2udFyBdA/0Fr2edOy8Gm2KP
QHeSVvJ3QoK6ABQwbGaLfEJZNs9kt9o3Jm/Y+cgpZpdIh8kVVTPj7dLgFwCJyB9wZQYEjHVMf3Qw
svnESZ/RhKB/tuoA6qfZU5vPkuW3pZsEVDK3OJpuM5zaqFuxrI/koDrbwWXbwXTvanW2PCGx23sa
q6UST8su1T0msWn3KMc1riKfX6rCR9Ch6+WF/RPjlNEgpWNaB/f6O0PKBcbAkcDHj5qQGK8n3bHn
/kFkol6aDj0zoggz7pDyeMyLIj8lrpsorUpb2AtDtpCA8g1JwySAymiymY6eYmgE6tbcyTR7hWds
IZ/JCUJk88sMJ8GQliocCF7rQGFXDl0Z5akQ3gtGYYrNCak0ykWaAOmf+6hYwtjmNfv9wGT2YYlc
1FK0i7FN/nhXWOPRUGdyKFSFJigZmhifJutuSdWx5zX+WXz3TFSPD11MhAoz7dAjwl7WXAlt38Sp
dp7qGpb4wPnee1pySaOR5woEJBYLXBGSdUAUn3v8xZuRIMVK+ff1r7JI/ltFZWqI5yt29M/azawH
9hZhVjFqyd3c3JEyhegajlyojxLrqremCVttf3J60Z+atNAOJNWTeZD150a5+J/WXwkt4cielj5k
nc1rxOWPcPXBW1ztbPcW0mvqFy/7qt1yZ5uiOoskoUsi0ck0u7dGoISbBnJtct+4zCINl3F65JT7
nplFU1/16XPFgqas2pC0KSZRCVjXic3ZFoiCguEPkGCxE4b2pbiDnyyvLVmCxv+IOrPmOJlsi/4i
IshkSHiteVZpsmW9EJbtjxkymeHX31Xqh/vQCrU72paqKMhz9t5rt5JbDqhAXjpsUhaDUQTxGDuF
xz6WzPK+cZtn13kkiuNntvAJhAjA2oIKjpXwYkJPDWWZA2itDZYjAlHKIUkds3gP8vqo5hj9BXJF
UiYSDBbDeLvUi35wFNv/DeeL7O8JEYC9Wnr70ClU6DLaFwnx54GQ1nEx3RHRIXuahP2myN6fsZC2
67xkS4lsgG8i/5uaBJRbhkw0yda+VV7xKtXyhwoxsbWyxJy+v9A+Qlwt6EZyFmmyFS4zjDu2BDXo
kFjLnNC6mVhlaSqEe9WfKTeQEDgVRIJwYBvj60Pj22gtHozTGnqX48MDm9nu8UTTF1DWy86uwq9m
wSFEcZnZigS2fWjZnLMBWe8kg8C+1P4qKvvgGGZ6OJdiupuS3UVUD9WJ52UFPZzvsqRuDgNdPN+9
XoFhk+9JIppjYiVn04md07nJYbEw87hWfAfzOWxCI35YnbIu0MPnbeH3FLeV+T2mCmPTiOCBfumW
ddS2w04xPSFdsNBpcotz73/Gc8yBfuIIN9r4GldMdZXvh2sscuW+ES2nBFY3mzHNrrZR1dHv4yfZ
DVRP5Jn4iqN0PgJYP7WPv6aiJZUhuNo0WRRxitXN00LNztNwhT0QUak0fcapV590z34KfhaEDoPH
FyRBYtdUW3vWa1sGwxPWGcasYnjjIYfRPTPjS47WCMN1YSGpfyepaK69yaEOUO670gbEAQ963hPd
vpbu70YU5Y4wDeSExPlq7IAjddISolXs42oscTBh6p9dHr9Ba0Wt7mmjzV2kLem0n670uGk2DHKW
U/2LWroIRuD6K6sjlV5In8zZMGJgfGyV02S8za5/8MNmODQVH5iSsAJ9szFmHXoUr96AVZXOhhns
6Y5ETnYN3BrWMlUnOzEnv62GuuPskXf29YzxAbzGN1vJewCWSBcOx5x2w2yhWGDAasFiypy8/Ksu
FHvtaoB1PVrtmiUB5Ky+e55rh3N3T51OyjITeMJrNvPqsrKBYVDN8XNsU5SAyjoQYbjZGtfV4FQ3
Ff59CCHr3m09yNqYJb6X2N/764w2inWhhQt9L67P34TmogP0own8umSyKLvq5l1bDj9RnboryHEm
fov6+HhKdpGIfHInZfL0HfkyLhb0LgUWUJY43yNXv/cR/7Cmsigei3mduXgPcJLEq7EkrBKUNcT1
jjBNYNRbrPN3egmcY2uJ5AlBL1xXdm+Td2J6Q4alyZflMSQhtzjXdrysxyYauWcPB4LFrHZDRG3s
n3R1xZR89Kwc1EI3t1tQkVrux8A/LsL4ry1ck5WMIfvq2b3aoUYeN+rJL+yefXqHPO6gz0z++FRo
dzr2/fRfDn45U5w1PNcZD3JCyffI75BNJKroHCOcbluIpVgf2dqYwV0vYGKvafcf7YDliR/jQORx
PCFjfczDYwec/KaVWytG7qoZv8aYaUcFHQ6H1PDJYThbh4FMwYXMREqJnG390SXbS1EqTaY++5ul
OePNggmSJj/77r2RWHLSgD1P5o01Yity5gJshR2eT5/VGUXm7pRyXtkZqiE8N4k5Eti103DvRlAF
qMWBj4duFpnXjtJPuPctoh9TNcERKqQfY1xR9Qplb9g4OOpoA2BeJj8FNnnEUEiMdNzalfu2mCQ4
BwoHV+5F15hXeyXlQg6q7N9TgqUrnXoomCyYXXe2f4lE7eCF9V3ffsplwYDnJ/XeFtUhSNmh+vwF
G1Pd3UfRWjnS/+wlPY6OeTh6rfxNqFjcLVxsJeemA+RwuCBT/4TfPiu96TYFF6A61app1DZSLi07
yrmhF216KYIPOyt/BT1Gsmh0wkMYY0ZcQmAP7nz3bc/Za2DtHJIcluqEaw+Flfxe4tans5e5Oaen
GyxIC79ikpvCh2gyhdU2iYFEcQFO5yiMN8ZrH3vb9KBT+8FsjcwNGgQBOoetZc3t8dqG1A0EUXFv
OQQdkqF/xcfPI1PFwGYlQnjde3AUgjzeNtAbbxGnoeMw1b+DIgB6RkffLp3/TONgHcaYjgbWTsSP
8xGeo/1fC+046R8tfstJBNyBsQ0ziqrFovK03zcDt2lLV78Uova+9YpnbSkHswP4ZtdrqCjE5rqK
cP5QQZsBTcbNxUVF0NNv916aeEc+IM7KDKCihPuyOP7yMoLNBihdWFxBToEkKLsnZ4EUgS4jHtXA
3tWenGM+h1/Q3suDhc5geeInMqsLPhAPeU0o0XJi+d6o8nkZyPO5NUYaF1HqnNW//M7z3qZeEHmL
ctiuD2IDpSQhIvaYYZqzZPU5IP94RVZsEmWra0C2Ho6oZMs+UqJbe3s/AH6TQCEWqAXZ4/ewp3w9
GonLrcFDFKNnsURDUvHhNG2bXP6emb0ODknukYj2vidNt9aG9B68dKycwiV3AD7umWooZMSsjzZ8
Iv1dQM0T5zqsjiv0yYFbd3rPZz85wYqtSSZsO4dUKs4NPnwplX8k9dFu9Fl6o3rwT2+xTeNuDhxj
G8ytvTKtfCnIec+qtg95qVEDB/2a+o/umBIuULA8pzEvFnnY5ir98qTLNQCF+Ao0Q2zw5eNLIfg3
5WJjJbybLiz/lfEjymlAaM+uleGUx/EVTKREUCnToljLThXwR4v5aH6AKas/U3Z5zQzcbkmWRwta
AYnC2ONBT2209uYleMNWqjnaEXUDxEm/pFl+DGxwOtbFQzrWTI8tZ1k8eECx55+Zmp29g5RFwCnN
tqGv8JbTj21xL4fGZH4vNWm8vHWJkC/ZOYI+RWKWYArFrds+FDz6CAGsIvAjD1PCrbKri5ME9RED
2C9LUrvEgvkvSWUsPMr1187sRreRqnWbatN1SyfbwReWfB7L2WUWgWdmdLJHj6IK3U2d6yPRbfst
gCBFVIFSBIYjGf+ue1Iwsy3uUeUsl84n+SNNdCnmL8/m0xIUeJdzC7clReGsEnqf25Cj7a2f5MRi
hEcJpqg5hOT+QsdKfgM/K6hlttWF2hvvOeoIa5Wl9zkNOALyEUz8ULATSCh32bgcYaw+rd/mLqb0
Ssd8g3miG+kB1UCfMGK9sLzlOe/2w1oS/AkwWSb4aPHgGLG1SYA99xYutCr8OQ+yPsRgaGVTgqPK
g18pXtSVaGPraYCPfI55JxUL9E05uOjfw5rJjSBirZ3dEBBr76uIMcVFgsGp9ExC4mbTB7dpTUmH
YYgNE86cfREcbYq48FBCZsBcoYNqZemNTBM24z055pTylqx/nY0+dToVm4bxemuKiFSTFXxBS2nj
V0pxKNCK5jOVbf94VqlNXjNBNjM/vm7LQxaX9IMFlMpPejoEFLXUOv+XTS5PG2/DsjBCjl9AVm+5
WOetsmMug1Q6W7wazUqmJdkarpNUQ7GxZ1nvUHj3VuoGF47T/OgRJV14A67cnNHP/iKcX5J2s3gx
qEcjW0zditJQhkbtvcsiRQBMgp9dLV5l7/ZrW5MgGtN6D1ty54FuQVWAeRSajmVnQm9c7t+Z1TlC
deQJTPyqi+qtmMBqeywokGjf87aD/0B/2qpMJtSL7qVsrfCpX2BBN+h2tjE7JZi2iaenPIDJ9AOK
+IDrjhTmpWLPxieluor1jkw+RpyOL4mbfeR+ywSLw0AJGvqgLZ/8RlLtOVFAAxWLQzyczQ15URq/
HvH5+dH04XV9dEAoPrptCgFgyk7WQH0ogEVsEPylSsGhIPsImikqgESMgIrDtNl6KJANz+2Dbavb
BMdmmMt7aoW47zXe87mZKJk3NJdQorPvXO8m63BfNEn+GcBSS2D3rrljBQw10Z8adtBK1EAIrcLB
hc80GWLvO7oRbwved/bnAcQ5YR1qF/xKqW/NA0ylEjpuiC8v25wZXUvbvcNIek3A1Vyxvm2jfMHm
CDhXOH506J3p3R0dPpjEjy7cjThVKAUZuJSvACHyFc5ocaGUEejxo1wymXeithRF10RmS93kl+8v
xmMsM0vLdKKx76g6u8622j56oA+2Sv/kUlhUFmvYzRnwycVx0d4ooRvSeliHvLNrr6rr51mET8yj
Uvbze6icM5xfUt/6Xz6D5x3njgLEEq9Gkb3KpCLeUagDWf7yFSyjv4IjMx7z0vlRCqfdjpoeC+0h
ged4zc9Jp77Yxb4Stn/D+dugVkM1C2c3v+BYtGntSJ7RMKYNlkZFqJErLJI2wJVcEVnKflUqra4e
92wEzPOUqFXjV9bGdLDQZug17nARvqieTS7ZBuBucLM2ek5Go7dORdOdDpzftEDwnPKmLzNTgxOy
qotN796J54q74h3rwovb/wiADIKqFC9z3odPYJX0k1PtrCZbkLHkcrEQH8EWrhm6822d+Poe53zq
53o7SB7FrWw/sav5h5DhwkSDy7b43Q9z+ySsRycixcEaoNmsObcT3JlZ/zObGss5yln5R8q1YVq1
8YUO5BivycRr4U8EkMI42ZDlOIah0zNmkXsecPZsYkGDUaph9YdALq2Z25ULfZV7LMy/lEpwd6A9
sqMhduU9chiQmgNoek++rODakENaN8Kat3An/UPlTl8ZLtEwSu23rLGBdz9s+VVG8KUb+jXN7uqG
enoGF7XG4MuHDBbegYPcPWpo6StH3gxYERxm7RJAdTlxbPTSn7nDLz2SqY7BV1MdVqtX1yTrQPuG
jy8EdvrL0jRERh8OlscWlUH08o2Dqn0cB15Jg+uA5wKpwtk1ECivnKmjPW1mL0XKH3nu8lzEfXoB
spde3AVnhvEJlwqtm3Np2Aw6GmJ2WNvRxQvTadtM8U0P8c320nqdRviPxyh9gD8BY8wlrdCed9Zi
9M4OByzIbCl4WGTZpm+oDpfq3mFePUAI/+2SPKGjwku2ruGWFmXWP9Q8eNwZhvFeL9MGzx4jtnTu
bTT8c6kwJPF/lYkt3x2OhHst5M23cpYs8wg3zrbgRDyRVDZkb7t058b5X4/D+FFR4LM4Y4CC8yOh
onsVTh1DVxp5TPTBM3GejxCo/ipOONVj0m5SirbVXPGC9v2H30l7y8d7QEL2/86cQl9KmqK6nB2r
U4UBEKcG55IpX8ACcI+f1LTyc2nf5vGPsfv8uVLUePbITNTyMXrL1ls+wiCHSh3b4toqG+YTG8Rp
tJ+S2lSMJVGG3zeI1taIlJzUO6pI1Ul0bP0tW/ZHcrZ4Kkcy0jGKhu+LfYFpEkvjcEWPkhONu7Qc
OxTQS4Urltd9cuCgaQfXLwIQ/sSKE1I8ZNjy6+BKrYy7X3RrH1kBVU+pw0SOZXu1iFbvlEfPXVj2
CZfe+OKP1otj+J0F6jArA6xGIOAIhzWPRWi5z8p+o20xHTtzzXmw7kqXHKgbRfdhDCAwZgxl8MqQ
5mUCf9+25CmlI1I5Lse6hHSPG1M4tDChZ1Sw2uwT8DyTuUZei9fFApg+Govwok33E7DBbYy6douI
V8Ibqv+bfMTl716BzN268JmBRzNOxAlWYIcpZpWmwU3aNhmS2WVBHW9HqBavXV7zCTxHHPAueS+m
rci4AzqYjAkt4deYEmOgpY1YO2L3QRJKELPafcR9/8AZ/+D3yt96mAFWce+9BuRan1zuwq+5TZPF
mOktxD8+YcWJjIytre7Umn73nUZMZu9d1D2GRCqfvExuWKx0F+6BDPtuK3YCE+cR2UfDoem8XWec
Q6n0j7SukpOxw9eZ2vpzCqQbSxSbSzCnQO8mzrJ8CQEqrnumZLa79rVHAmrzEd5vrZhzUyRKm20D
mW+A3EnypzEk9pLUfXI0rHOeuuUeIaTChU7mW2fOikioc/Dz5FUZ4C+6onQk0NDyp7CBmx3+bYee
US+x85e8/hBshW45wII9VvtVUtLOEtUwSsNpzF9darkL9uRfjRcSFeww2RjOh+z2u6uMa+vkCPxw
pW1f0yUj4ogpbaMy1R2D0eM8w8Kj46GrrKSgQejvBHCAoahpz2lW/2fZSXYOQkDlcnROPYUyBUbA
vT+wpB99qoxacUqjkPLIsOGWHhBDdGfklgY/yc54dvM6g08CrcApbWi439EWvLG06BhYWs5l1M/J
DIndxcwS+x9tDz6xBhKzrtraXdPOdoa/2bws/SMqbSp50mzWdrQm2G1QvLRzTg2nsPd1juPOlIYO
a4sCyKKK38hkv0y1VT5rh+JM89W2bNd5AtHPZLnmBQMX7o/AD2k5GoipzFjU3Mb4V42OsuVFUCtD
ivP0vbysi4Dha6ISOXNw+NjgJGUwpU9BGF/wUh2H3pd7hFK1desmwxh2bXTrXJKx5X73UK8LEiMa
fTNTUKOIsebPKb/khp3Q3xgH3KbwqvcqKsKzgvn3zKvwj7H9fVpmCGD5TCfr9GBP5Tb4Qdrl/5QY
5vfkeHHU2wM+SSv/9PGTQjGjGtIGzyHyGjwjC+bcyG63KMq6CrzSgDIsvOm58yJl0N5CJPq+wTkf
2xRZLQrxKgA7EZgwPH1LA9/fhW3qIuOC/APHtxypdrLOlWsCuofx4YlJnYCgxid3/APVDbIzmndq
IwuNQTJsuYWuRKEeqOlkzTliOhABGM727Lx0cjCHYA5GGF8Cbxv2gyboyJLOih5RPpDljO9wJP0/
2QSkJy/Y0UtShvih44kWDZEOlAdO6FeDQ4YGLfePNTMJUx+xtiNebJj+eMtUu1xxwG/HkHsr6gZL
EK9MX6M2fFj1ASB+/9eON/al/gpt3PqC1eM+e2Sl2hnFwqpw4rAc/GfFPRAo6W3Hdjw4MI0PCw8m
/jm2UEDxVl1Mk2no3istDX7Iyr4Q+sChp8Pfrot4IgD2ZdHwPsqMmmQ3+cEmtd6fvQJTEaWBd9PD
Xox+l+S19tK3bjF2FJyElIP1tH49l9aY31zj7+yGdnKnVUcryEAtsm5MVEETTTS6zwRMhD0Oz7zi
DqG4TQQxaqUxkx75TKyVsvBE0D4IpdnHrDsSfNUhIOlwNWBkvuGM5A5dUMsmGlIWY8P/rVZPWpv4
yJ2U3BzAKAmXbevmS8DURpEp0im5qK7193VFoK94oDMhG7HNbuM76XA8MMnOyQe4saK72yhBJxY0
b11py3VpY6J36ehb0Sr0w8AgWLdNFXFVY5asdHAQiHhp3v1KNGpzYyE0uFpb5Azr8NItFRw6vgt2
eGqTVe8tr3Mswp1tWafElNy2BZmMoC+HB4ttM4ZjAqOOMmKwKpYVQfxP/3YCFhbZ2xungOR5imLF
K6GpkfABV5k2rp4EZ65U0YEGc/QSZ1F56mzLPxJAHxZShLOzy3L3JSr5Tapa1SxFtXqZkR9fND+8
GzR6b+NYWCF9OjdMic7eLusvsAjzyYSeu7ZmmHcpi4pzn1GupxLJwcPQ1RU2EqEvBwQEr5F2uQzx
XsybmB6uC5ik5XHYx1Dhdl/zRHWYnVq3vnaKX1bu7RV25lWARewUmFq9DxmzggnfCm2557bLadib
3N0cUFdZkyFfB2PwWoT1uPczTx0Z7glGmOgUF+Jfmjv6YOz0YVuH7tIsVXuXZqDHL5Hj+v85WN/f
cYvfJ4rLDsn9o6bAhSPf+BwKDn8pCMYlTYDSZLbhtkRF5PeXqfN/VSNdSwrM1cm0/7Ebi444CJJz
G/QbNsgFMauYJjaJ7wqPCGgII44x1Y9Xf7wMyWJtSpx4PDyTNeiR4UZzjHP0/ORX/PCNhXMMrMQn
n535yF0dq4BzLVQIU05gFhU2WOL+n28QwPqFPPTElZJxA8acTzlkb7GoJsvCpDf9CWs/O0SSFGwb
Fj+gR52iMph27DhXyqUS0DfS2bUxJgpDcBVi1ZePuZ69o8fY3hE0lnX1kTNkv0xDSyPa1N0UdcnR
IwC+8Fyjp5ZwPH3teje4OACUntg9WvpOPupztuv5kPrqVzGJ7mDZLXnCccC1P2IO6tvwT4vr7eYU
Lmiox5e+gTsTAdeUQsG1ws0ICG6gN47WNQ64NgYa7EYO/TvbZp7NWW90CELU68EVgfLg8rM0mVjh
cVUH+2AO1bEBhXfpHl/6qfcuaT+eirwMjtIGeyi6h4lT2dwVNM+40W3+8+GoHHxAXsymaiIIU/0L
qrh796XKnqhDfc2GpX2nis27O1bDU8TR9DT7xc0HynFs+mmiYs55r6pHL8LkkYsourdJUrkKEK7E
/GbFu6ZeWxOFxH2XflRxHJG54YBheqpZWhn+7OHQmJQ9DYjhrOoOfp19JuN8Jvj1KjPxI0sauZFV
ASwtITzunh3yrMTv2vegh9vAe1Y2cGOHztvMZQNf7+aGFOxOLnZ3P/7M8qUH1ZQcYWa8tQPhGCk5
5sfxfC288b9ckwNxuuqrUvqD2hUwMrK5uQ152oHw4oeV4ZGS0Xu8IHVxDLQwcmJeSQEOrzjxOYwC
9TNBTH1MQ/HslKgtGa8ij7/YXcePl2sC38KjubCebMFUzClLdnG9FZFgwVaMfw1JJYFZlVMB3v15
Ds5zO78UZQF3DFhXU/3kwv1rrOpViIaiZmwUOvpnQWLYRbF5BmrkXEIGMyWIQH+mvk5P3sN21FJ5
iwL/waeBAxqVC32MEYLHP+MJ/GNrubYz2/BuoWSiz8o7E8HZ8+sc90z7MHV0/80UP7NSZg4eTENZ
Ln0j+5krCYSiuXpQ3PZVJDAqVaCCg8HZ8RFPN3PcLod+kFCq6Fpo/cE7xfPWNno41lB5XOj21lhH
7MCrT3Z0WHQlLpGKJ5wox7fucScQHeCz4JyPhj18w3Y7ZGJ32TKuKBL7xaLJ3Uwt4Ck6eF6iuRve
i8wJ99wJSa9oxkXt16yUqwiLOrZFx2bPRGECnMl+iLZ8HkNMMOvaZfULcYEJi5kqhNkRLHDFY6J8
sSoMCZb5VuZlfByrdBPE3I+Js3NuDOWb0+JXmNixHD3CtzUOD6L8mJbKxhDYaW8lOejUs4s/Vdl8
wCK78/RMD1lxlOPAz5SHJMr5sAfsbiGlP1HNRxZqq+lW2g88AI/JUOPktE8ORcwHN+qAUS5lT1Yr
2zNs5UcGkd1il/a+KJxfFYQx3DeDumZptM3mIDhq/Ll6gKYgFmr3AgdrwQDLKBOopGPlW+s+dyHc
5MyajQTmW2SIdlGTr00dLGQsZr0OMvOsh4HdbujuQqNvaMNQaoy6A1mA0Nan9t5RcpuLvjiw6Ymp
lubR0/fQ8myH6qDWhM2Vvq1fran1QWDE48oAb19lwHWWNtwSFo/PmOsr4LM/z4Ot1a6pxPuEXecp
xbj8lMqxfZrH4diyleuyB6RjGfLTMsd3FxRUPJd0DrjcpgRZfCrrqH/u+dwHvqaNqlIHjKRuWIgX
RfJSWox0pVfWZ4J3PhcxJpYB/hM6RguCivVl2vX6uR92uALp1JsceQ8QNPYsnjgHWhaevAxaHGig
VXZNsXS8gLFdpyQ5N24b+OuYJcdZlZmzD8fmxajv8xQNTKXmxGb39d5eOs0ESEGFvzwknYVQUVUS
Pk2z18peEt5+aXOZivypj7j8lsp/5RtFuga8ZlzjfuHuyn/MLmufIn/qTvNk38h50tHcVP++H83W
El9JnLrAs/tLUnrhro66bu3y74dWMp8aRGlSqO8zsZ6NYQrK5VCc+BSu1FSBzE4DLBYO7vawJfXl
aZ9hyQMX1Dy8bZ43KKAkjbuJdLTw1CcOacPuvGZApFa5C/gEeDex874a7wBCdpUzDUcdHYKhUpxM
5hELTvpVjR4gwxm19dksvr6kFeWDbMxinGMWT+HImcYnOveKc88CXUr9K++pgDM45oqCsD32gQgd
u3/B+129AAHgoES/zj4IEdy7npMZCc565GE3Ws/8Y6SnJ6huimytePzoNH1SzHRTJd7fLiNak3DB
79gn/oZKBbXuYcdWKb9L3zC4hlOxVQvsoCZgmmqlONtezjI5EmSqUL0odrad8zd6ounfAlImc2VH
JwxLehvj6oSdOv4YUKbYhPZAWem/xWgfXhqn9rch710JE+ngUiHEvhc45CSOSVCQmp34CPtOcRoC
yO6h7uCZTYjAtk9yZc7VZx/jwQSjDBvb1VwdnppPHe7gdoyCE9XFLvuS4yjti5PN7c0yNtN8U76x
U0gxB4/hKXVIlbQBooCv2U5xrdrTsOx8XITwaDGMaTQAHFBka1U97b/Vh8UZiKom464P7WdbCE37
2VYMiGSSEuOgJky6jLo5zIoDj5sV+oSlWW+CBDiLxp6+ybQALZBosrfZstWGBVtpwnNLMeW5bIGv
4ONqLsU4zZvQD1cd/MMfLGK+etetji7eVHQ8swfqchs74CwpNc6UX5t/ZdQtVwm9YO17KL15diha
tvG+XZ1yhz+tW1Y9ysFGVUvvK5LUXUURv/zQcYkPcDTxaHdHtovuuU9Z9DcRfj/34bH8dluOaOFc
WtDJXBJEYRASjn1Fxt42ZLsCoj8ypb+xSJB94LcEG/TFiv0Ema6pp0uF4jFW61UPkR6QNWcHueyr
xVoOXP8+lv18gtfHY6em2tgljXUG/I+xWLgH2jOdbbvAKHd6ZJCZqEu5CXr2xsIYfG3NEQl3/sDQ
s2txHpL35micOGF9TOmWGKfwT8ca9kXQzAwrAZaqbaJHRJFBPrGCR0a95jOtUkjY+YBjtu2ffPG2
0KJ6bXniQbof4ELgkbEexd1Y/yj3ipGngza46Bqf65ymq6IrJbo/QzsqQ+eVG4uEfVoR4qwfHJ7v
LwDIM1YwrCN9QcVOmM48imSbrWNAsFsrxOXEoZsOA27jW8ezdrSLO9fYrCNVkDhpQpbAYrBBS6BU
yhnbMo2hz35g4pc8jenabsevmNtcS/HkE91diiMxxclWhonGzrnbu9my+/aKsGeTJxr9jqM7QhYA
2j9XvrhgxJBYIqvpltaTPHYi706wiXAIO2QhFwbJQxqlF2gGv5CnyQwBs4D7Rem0sW17N7NF3wRU
7DFmc+aeSw9L8ZSfYFgQcDTnqo3hNQxQ+7wh30vX/sQ/Z+1NUuUrMEjgJZtHTymTfLZuPK6HSH4A
Gmt2vXasdTdGD8lqaN+ofUH1OPG/WOdMMFGzKZwgUHFXFpQ+g64egw2MuomMRRM/6ezTD1wo2lPP
j6KC+/eXtiELk3vPIi27k0ukj2MJ3MMRMkM6c8ZOWhIdPlatByEBJcuS//sSccBaJnkzOd6vKkOD
Sh1Io2b82USY4cgwckii3ONRIjFVeXwZfYtlnfNK0t3gR+loXSyx6vKhIKeD3YxGXN1D8PjGYddD
+Acv6snj+LVyAi6m2eLZA6DRPSYaw5TlAS/vh/qvPdvztU56Nk+LFW3g0h3LNnmpcC6whMuKU+cv
Dcaarj5EAVtf7APYFJqfAQuhe/mQg7nvQ94gmbNq4uoufEIJTUXothlZLphHXixjQrpOns0e1WML
2nkzKd0VRjMKlweSK4nnozgPzSlfXE6iYWadXI6edKAS+ccKythGkCxvywbLmebfSZDDqVBL8B2q
VYJ49AI8FVIhOL6viRaXeiBcRFRNnigRAbAVEI+by+V3IepPu8GihYx+6c0S76ViJ4BK6G8d/yuz
MhS9uu7wFLoTOtTWqzm+Jzqe3wld7ELRck5svGzLwNY+q8n+1VZcdBDWqkvfS/PqV7fUh0Vm5c4z
9TPxdm53spj1Dc5TZU9yF4j+n5CL2lUloGjjzWAD2uwF8i5dTkMVk5NnBirm+tMD+6qZ3B+VczSQ
sa3SmvYWWqXFFsj7cneaEbVzie5hi22jW2YyNJAWseSU0zvrsnrLfWuVVHwj3Lh+oTjxi3pt/5BP
T+4y+ydtc5YHnn7CyE2RdxId/aT/BTf5L8a/7s6hqq3DniG8r3bCCaEVP3YOkpgUBuz4CHPm0Zhi
fyifJQyo0IM94rtkJG4/dVJsTB2anxVGI2uVpDihgBxIXDHXhf0wteolo1kpTj1Hvu08JjfPVkhs
tIajcO6zOTL7yFm6lSJpmZeMYnW/B10y7jK08Y2OrHSfgHSgCuHx2xYSKMjS7YUe39oauvXSmOvE
oY3Ie/Po3x0epalp8vEtcYUux0BL0WPUe9aPYAwPlh+phwdwbTddtA8ebJ2omTBeFaYDSKvzTTZM
uJLs4C9cp/Y2Zx+t6PrzVPKnUbo8FfQ7PsRygHUhslBjV/aJ9+wA14KH7TAnx350br7mSqSKMdyP
OJVxjxeAFB0SBIk1kS8rJnNYqOz6FlNta4AVNLOeeOzwQZQP1yqoBu6JRbBreiNvyygE81HxPCeU
4NYi/q9w2K8kloQl5nX3NqUBKh/C9O7OGOTbOEHCHub07olo2MclaJJFBkcjI0DSGM0z6sS5ps0N
4wzqcPmzyHPQ3+jWmDT9Ldka5EWZxvtpZtmfNk22VVlLJV4T3JWAljLnmfrSJRwjut9gzWFchgfE
XoZd29qKE/nclsk78cPPpFQrLsGJi5IXMKDM7Qg+ouNkna+z0KLG4rGkWLQz3D38h551GEhbsUcL
9FdcdrSwYF7asJ4Ndgt3X2zm/kV0LZULgzmr1rsC0x9v1cg2tBuOEf0nD3ArBx3qsnFnUwOeE1Ue
KgzHMUNxT8PWsljHBhZIyjC6cyYK4Cgp8K8cjVBZEbdrt9d7dyx+U7YDn7OHV+A2a4vY0NX4YXmV
KuUMkrZHMQNCBOL1ObBK3abc7UCoYo9OmkmuTAcFCvzNCpguLSgTzsbQY6sVVFQcQyxmSa2drV7+
j6PzWJIU2YLoF2GGCNQ2k9S6dPcGqy6B1iICvn4Os5xnb6arK0nixnX344KRXy+tE4lTnaxw05y4
RaBwm6V6GpNXsK1LTTXcOtokDrUFeiG0YrVOUKTAm4tN4yVfxPUJlJO3iGMq6hYeZy8S97mToGXY
fNh728ajbDYUQ6m40C+Nj5DW2B+93/j7rp2zQzOwJ4Xld64/wK8A4I0pPTJL942IRkqvtEu5m0Ye
w+MtuK3SYw+aky/J2B8yFJiSpp0MheEyJBM4ohwfLhmu+QFtE2NWyZ71/3/0e0y8egxjqsr0r8pO
QhbmxnCfjE9Ha8w7jOqfXGL+1ykVgEcHuVHpQLOSalaYlZJhW/QW/ru50S9yIkGXW1dNeOUp1Nsd
lr9b0SbDvht4BocFO2wXjQPwtftOBrpsHNblD0lwBzgClVDAbC9qgNoE1WU59+uvEggFRsjNFMue
Vez7YJjOgw906X+hvNbzs1WjWvsZ54Z789R8IslqGY15622kd1Vr9d6TtMn3jXGkNIkvQk0ZLjK5
s81Gi/2P9e5PvfGadkZ85d56TWf2d+XkrqGFEctq0EOQoBrukal9AgK6LtmPEDV0LsrxDipL3Adl
N+FNQ7NVidvcVIlvTagr0Y8GY2/L/qoCHF9kc7dnbbZ0+sweHoHqzKWytdnFzlbAnQMpr4ObSLeQ
CUhoGxnjp4iZTmJH7Roqfda14vLG4qMPqD/wVi3yyvH/Kxy9FNFi2wAnWFDTY05PpakgvCmPdKbE
hmAmjXpAvZlZh1t4k/mZ0qgyF7+DOCSS1VhNYiCOrfnSm8nwUHqV3me6KPHckV0oVy4ehGtjN3iK
MpYeWcUHVjUx2j8mljh+GRseov/pgbmHzXmEcnpvnSYgHlJfQ4et4MhvpBq17A5KZF8M7L0Md1Is
Jtsn2HloMEWjcWPor0ZGQs4DD5BwWq4LBpRzSFolyzTCOkLnahgvBdXYqsmEq5+i6v+EtdQPYtqI
KWn2ePoUKI5+E7UWC6HJ4Ds2NCNdFxfDABBlzIsyaB+HKPyybPPD0FPMBdWj7sMfU5gvRdFA08mx
clVMjYz2OAxZP+qj9oRoe+1bc9tRh6di41/FtzrwW/lV6UO+zpOMO9vOYxuE96i4qrLYRLr2NSdF
uKKX4Yrq+tKTDd14OTAGEWI/1s30tde/9Ew/hz2ne6uxMWq6IUDvL4lrlUcNlQd52wi3fW0+51BV
Z9v7SaNw2F20+iWjQWQ9MSgrhfEyFPpW74pDWmbPWmm/d3AB+G5j+OVG+ha1c0+cyn1VNVVBquDB
LYFFpRMFqaOfOWvm0H+DXmXs1Glds+mnCVMwJGNDHapyaGyfkM5GlYI6SxOCeJO+GYrplbaBtybO
pq1PKTupCWQQw/GyQDWFu5vsRb4d38LKI83SEamNUypvFJk8V2n/8gTv7lRqa6/Svi1oe3h9ioWE
8B15Y7ERcgQ0IX0w9IO5IFcqbJ3NjhXlvS4xaw9W+WfouhMxuP3oaGecfMcUTyLB0vyJYPDOS1zF
3ikmLBszsPU+cnw4rlDY0y0dlYReXefVPni86EHCzdDoTOysU2Zzk2hfKkwBdPpeXMDuq1JURFOw
e8HtO7MlZ9/ALcQAY1CFSwuWsxwrPb6cvqLgsJ9KgnFcgTD6rWOZ7i1T+AfzyjovAnLUcT3mYoX7
HIJWJwWGb1XtK1fnNavabdPJv1OdsKfFF2RK705lgyJuYx+FN3pnwJ2OGI5awu0NAPMx8+JyaxoS
nL3J6s1pNGOnla6/tzSW2lk4QwMwi2+HUoHAzZ1nFdt4R8g9Fm6ylU5+siqMlRZmg1Li1fUHZnxq
c7CMrJtydvcETR/uUsrp0IXNxXaJNdn0OkkxeSuRZbvQbn+1WIftCJDCT/m9xlMnzhUudnoOMCBz
j2fx1JrGturgPSojxw4VcxnR4XZoXAj4Q62/fAegN4Vpg8pVsILT/2gzpyKVmBtLWfANIuNEpwg9
c3lFF29MTMSrWnBz3AIh7VtkVTX0kME379lMRXM035woHd/l9Jel+ZswunzjpOQi3FhWmyZZcp3y
qRHa3ywhIydBmMeohwzK9ncco7ZjiHmitIC7YN1kmzx1P+2JaEGK4DxYbII4r7xdghk8zW+V0F0K
zqacXSrJBgz1lzpqHywBJg1VPO5MbUUMjIU5YQDEkSVrbz+XDSUUbf8caf4/2PTZeh7JSzg2Vz0s
lz7MJXTH5GeqjJOGMY51zvgi3QnnOeZW2u0vRRRTtkktDq4/39ul0K5y67dt63ij5e6nJ5oPD+50
IrQTue5bObUsPvQ3WzSHIXZ2oRfufDT9ocdlIk1JTL9k89a9oe3uSs878wG9XMaioOT0UEe8myPr
FEM2A83kvsPjOmSh/RaOISXMkPub/dAye0CBxOGR+Q9rqImwj08Fq/pWjw6jPnyWsQDRML+ohFD4
WO1L5P6aebxq1d7oIeN79VnwZW6K6cJPsiapRFXPNI5nvxtPs5ufCnqAyvJdb/JNPqC/xFxXqbn5
MqvXhJ8K7MY7K5hblji/ZPmoajjhfozQfKsvrexoCZidk6n/CDq714JSSeh0oP7t0mckrJ5rt+ex
Hw/D2AZtiH2yTB8OPgJtDPdoneuESpMaDQtTyj+kzVsujYNsijcSu56ff9uJ96dpq1uDyIix/RX8
7mOxB0DcXukNYHRJ/o30TviZTsa7n/blyti6fbcrXXGJTRxfyZJ4d9KpWoP/hHrJMdh63v8XkXCs
v43GeK3TpN9qmr+N8SycevQoTRwrIMW2BiPb7UYwBK67saXVbkTnm7sOKyC0DdFYViCont2qpcEl
YLOun5IExNWITROXPo5/fLbbAYsiaxgIqSObzSCdRgKjk/jIKqNZD/GAF2HG1+7HvFltksCYH2h4
ciWlWVAWUHVYbzmk52hhaZlAuJbJtah/0ImgUs9WE8zOvmrpPatzggZje/BN8Ts51T9hxMhDTfRt
SapKNbZQ04y6aoqOJOE8XMDqBz3rhVrjRlxF3GZTrXsONSqp8uJ91KdH0clfwkksXqqSG429dOpM
bG6nmghX98TXCyE6DwF1DBNsbg8VDfvYtanm7wEcwwVb/RCYrfkUNgkpZkeiLSXWm4N0PXWgfhHv
LTZX7LTn5lzrxI1avzkmk3qqjE5sRmKOqPlTHmT8iGjH2BsmGEamrZ7gTf9JNMqjJYZnx/cPNfIK
y1ZrP/jaT1QteQ6w5ixMiSKEXbqAPUO1QrwF82ORnbBxo2ip/tTltOh5es3LRBs+IwjHFG4hOFkP
e1TjJq9GdlI1AX3PAnbSgmCXMjbW4eJ2qRDWyXGom1YABrd5W6IS+t96hSUtD+VJ6PVLFOFQdhb8
4oh+kGHDQVOy2QiXNJb31EborQFbi+T9qtc6YjIkLPoFaasE60i/9CiQ96e/kFVerUhlQZHnANF8
22cZd80jtp99mlFrD7zWRoUDa8ZkAeAAMdeywo1CpmzJdIWmeiEvbzE+MudHE67mrqUVQ2rj1ql7
DTNVuMn6wQ04kuzVPyOFW89X431ohk9tSTsl4NJaZ7hURfweR+Wl8JNnc5QfzijEWiyrW0HZ14pn
/ym0qZdKho/Qxm4KX+ezMFJvhSnpYqcjkjKB1L7L//Vh+OvmI1dr76+Ak71K9aWy2Cr2MSgXt2+0
fWtQT4UdH5Ci+Wlm4n0srPswh97OiXNuijw/kbQ/s7i/z1TlDCaTn18CnUdj5/R1wpWxCF5Z8Vug
ia3YyD0IPdN0OgCXZBDjxyWiOSgCbQI8gqe4uNpEgUHm5msQZYgWIaRTVBY+j2rBxDDCs74DFOHR
DO0MFg19zNxNHnWbqpnXRU7S1Hf1rcn6cj0UWFHmOAO5yN8ZJN5AETX/cqWyZj2783zOW3hfpN78
pk0ONJuqjbKsYxEN28ox4mfUyZtPoRZyulUsBOkIvE79a+hnzY3rHb1IuwT+3sJ6P/MgXxMbF5FR
3S3R8H2MrcCsNeYAnSLCiS3tWFxodBsPDXFtO8cfBUjkJS00f6dsXh4EQFiLpRffnFllob6vJh/2
WbnUpZRFtDZKrTuzi+dAZXXGQ5Y+aAGUG3b+geZAbBUa2ykx9tEmisvncLbeexS4XY8iwjng73Ad
x1s8MajMXFhyH0SHpT8ShVi9sPNRXhKsFpF8nRutxr1fARAei2PZErduFGOxiS0icZjz3Ozu2k9h
DaKECxXgQ9ZcrCBDx98gIHznCUv61lM/g4Y9N/Ov/qgui6RxGuLwM+p6c8eVmbNkM7Q4XRdkTeto
LFfrX2iwqBP5hVTg99Bl701sHKzS5VyZPkwBvbv33m2f+SHGss5PPG1SjmxiDR9ZzhZHWfavInAW
lE7yIOhwzPoEzd2mc1lmzsUM9Q9bkQObc+3XA/2zx7h9szKNB35O3hM/JglKODXVs9tkPHjLNQvb
waWZpSiyaZWS+7HS4scR01ej2z8MG9+G1E+ke42xfLRmcaWszyMmSXvqpF7rPJVrO3O/QvjP68R8
AHPn5Y2ciQ8rxbQW2sE82C/NYOwTwWmKqxQU1hSdYCQ8T2n/qGF1ETUveA2BBx/9Plsb4II3SXxU
g6utdZf3VwwU3ur1DatI8oa5bA/EhjfjyPbXhc4JfrltPnSHXbYb0R7KNmTjNrge0in943Q8Y5h8
SZeEgxY47hSMKVvhmdMlSkhgz+hHmxFjOLtvsKSjER7ddp5ZRDqIq1gjiBDNq39+B03G8ypoScrf
2qP8SqvZvzsmhCuUwovOVproUUUo2nFOvd6uO/BIXB6wSg1lxZ24E2/5cI0ggQcdbUO7Frrp0eso
S2+16Uk32U2ABNXd8uEsSJ+5KMDI8co1y++aR3etz+bL3JF6EjjgJdtfWPNUVhFPjSP3X+gs2qLs
nhoXEIDMUAhG4beH4upqWnTxYp+iqvYhyenu1UyQShBVWg+TS2+9wOJgRO6aOpbFJiD3QE43Kc6S
VtOPraH/aY2RlssGfdgCxKSb/hn6xKNz8mrLReMrLuPnWeMaatrupls6I6TdJc/ayATekN4PuW66
bgv12rIu8+jznhLtJ+SQ19TgojkPjN0hhMpAKFldoM6e+ri5J2P46pm9eRBmH64jHd25zeWP0nyq
RL0QmVQxs1p0Mrtzscu8tjwAxyJvWxCgVvWqECkgZFO2m5ADr9EG98mfSCA1ib0pnfyzqjL7lOlK
rf25D2huhP3n5Pw/QZinvRm/6lSQerBd1lL1GnJMqy+fjn4sh29taeYIF8maRBkNFqCpPoayT3lZ
xZ95w0dn9Dzuc7sdk8J8SFq2ptbUbtNX9P/FlNrYii6mIk1/qQ8vt5bwjFNjaM8wurpdZg0QW8MQ
VEtNGlpTBA6mWB20SjLxFgljCKR81Wpn0J5XyZASTNVEdjrH7j5MWRPwctwOjl3sO6dvAoqM54xX
Xmfz7uRNVOHmSmE1QWjD5lGf28ThDVjUZyCIuJgc3TxS/fA6cnyuTC39aScEB+6bOD2pfpzVQZRX
TY+yo5LWzRyy7hH7U07fWj0cuMrlGu+vyJRyY9yjpPT2cVI/c53/sUa7etLXedN5iCCltssz8JN4
hcDbzNGhYLV9tsXw0PkrXDGJvVLB/DY59ScrvmlLWcBhjMwrOjmaYKWOsRifIopAdiJehGOfAcks
aqzXOZJAbHU8LyPZcsfU/lLE0G4Sr/qZ5osxsxrAu8NqxQYcXp9lzrkMog0eF9K3j0QECADaiIHH
L8IwsmPsRgwQF5KCiYqtiwx9wvUzdVWKk23V5NyGtXq4esk4b5rMBsXdHYrEMAK9XVnaAj/3mS6l
YnLwUxgtfU1oxYkX65S2jnKCq3JxAI8MTFtdBrSggcwSnH3Yh5ygdrBw8f1ugsjE1WIXAF4m51Kl
PZX1wE1WsQABXhMokFmb3XIvZmYN3U2suAwME2T+JJ7zgAvAECfbHLU8b0ZjqVWAYKHzAq3SzaD0
gisBG35PDDCpo4iO7QEXW03yeFfpzW9s9ylQcPnletq5sOhJinSM4imelqHvz3Vp5YHXWF86IwDg
/Paa6+mGwWLJDaUfk0YxPN1duLQwnhIfGXZ1512wHD4P6pZOJPlARm80dppQhy0DjiaFFuz0p/HZ
SvSNTxXceak1QFE8xS6vQzm1zB7JFYqzfbIt5qIuOhoyYmTGfdlZ0Alcgo5Jmvabphbd1hs+ux4c
q9Wor3gkTTDjPuyVCYK/Z+nNodPFBYFJ8+QA+FhLbAdQZYdPaJWMI1Sdb+PyxhK+ARxXTrSa4LfJ
JnQPmSUfckgJw9jz58Q7PLNnaEFufm8l2BgQcR+xB1Mb7B3LNm9iLoaCx4UlQSt2zsLlQprhrt5i
pdhLUWs7XHlZyxcnSeY/aYTfGTCr5Hx1qGLBC4Nk0Nk7cFlfs21c0bxW0GeqY+H5F7GUtDgt+yND
znSKDPqSHEvtq5ujfjo5HZZYZSkSqaPj0BXmyuoYDaHVKGq22fVZkutT7MuTzNN/bC6+3XKCNCxx
GXmZ/mxH0AkA9rGZ8/uXIaOFPEdGygtIg4D8gapC4QKAvpD4SvGMRfAldnwFh9jHGR53N5KS28ZJ
jZs5/wmzqd2NIS45jbwlSEloH67YlmAV/ve3V5sogmLJSx6R8WCK6EV5ksgpQJtidNWOb8MKEgWa
Uk5JCcnFfp1KcpmtjbGTjMYZ483a9Ua6cOBlgTx62KwnzzRevo447VZNnD+AmhqXOBnvY4eqzFVm
jjkb/ZwLE6KOm/bgPiocMyjMK0MznECVJQyFLCaJO8AvGIuej43OK9EnFTds/1UreBVWInvn9UuN
Nln3fV2wQfPtLwWtiAqH1CT0pPXQNeg85IY++RKUTreq6mfeiRU8eUB3KxYFq4jwFLboVd0RKGzl
/OF1zufsTEz0GnSVBBxvlMLs7B1neAiMJGbGsSWrjBwzC5Ca9hdWk1a+4XIa0rGG9WU5nL1+688K
Z1rMP2mJvcuApNFmAn9T2m1CXVUkg8JJCC3gWQhD12etB5nfTUPtVIj5Oe7CKoj07pFIIpA26CYu
4hzLtldme+LH24KwTRSaXG5z76ejfmrluOA8ZAexzS8M1lx1Ab9QMiEx/hcndU9wTwWez5LfSec/
5SxBlFg82VhBoMHV9h8ndeQ+PWe8ZFnHF/amTWCD1qQ2DjWxrCDjGrA1ifa4UCLsyD/F9ggoVjcw
LZZ8TtwywhYCZgNIeK16t9679YvIig+ziNgBmGxIXVu86aRqt4b5rhdZeMloXk8PmmPzfWzEzhXA
GiorQgSjJTUhZLXVY3/nZnDS3SG5RhZnPnsIAg7VH1113iFdCNmd8m/zVNLwCSe2aNBJaLYNjBKB
vs/TwEpHPs8afAqHFN7tnn2mVyCx8qqxrjW5KZwFmDvqxg5iv3vXCaisKGshUINVbbQgEDgKrca3
xF4+/ofBlfXSblO3BFYO9P2hYz47lI5v5nLkNmnnr1Reeqs3XgcuWzyYdqlkps0qmogeZgajuonr
Y6Hg4TWu5HmA8Nl0LRFVWm8pRUDWSds7Mf4rM/VZMUAfOuuvDqMlKLh7BQtXCTApgsGgUwJe2L+j
xe1V1zHNJAmTb0tM3zLiv7IDK4JwAkag+04TpH7bbCDkDKSt0r+yMHaxM09EJaI+GAwmXW9ZwtkU
5dVyJsrUSfagvr/R8/jDqB+j628tMLRN2RM2m+rs3lVYTb32XugoDVYfaOSndYAJgXL0CfABrWYt
1qYITtEcDVwbFkCnm3KDYg2DayKg4J6avrH48l0Sx7333YeFv+Ym+jHXHrl/4qOBDSGKecpfj35R
M4dkQd7D7apG7M3JAnCzwp4/w/zMcEkjWrdXXnOQNqrxJZsxLZCdEAxFtKlaI7eBYiiPOT80S0Gc
pePYARE1JoJT5BHzyjh6JMdRH9gfZ7b3G0NEwgHFf9gyidGMSKVRT6dFqsW32q5GjAk8PO3I6wBj
cLRCfz/rS2kHL/fbVOaCWD7xEpsBZTf6I+2OxQxuLCm/qA19dcr+4pJ7XmMaI4FQxfC/h6rf1EW3
mxCqDWdhB1vxJ3xHcRuH5qC7fb/vtZllOs0OOSG5oDdBAks3S7fa2A/HUPbXueb8jRBGP/rOfZfj
T5cLn8xaeiqjTmwTF+OxljCMR7NygGulr5P3oNXhRNBBHgadb7SM07/JRyfxdPRMwZrsOBxTBXVI
SC6pAxGQ+BXH28Ey25jMszedxyGQVGVNCmJCv6hAsAjKmnmDv+5IBggqfisAc5OVOJVOe6f9ha3U
tLhgEoe9s9u8ZhVnZjK681kagMSZEczlrWYchQrrtVFjdsZbgAIUqSDF+brmun3X+3FaUMjGGn4J
sO7W/FP174ygwRgBAlTQ12EaVsZMymG8+qZ5hgMxnNxGwdj2dD8oXWxVukhpB2VndxzdT6NkoExD
kg21sVB1pvmjGsAVYfVLMIrZzabUqpcRJFRgKCI40jY+xISnK5PEGWPtkKZlFxgNC74WPOc8NNGu
77KDvojAbKD8rW+rszLj46AQ2VRe3vURVDLRxkcWmceJAJBds4S0zEtLQCTwAeYtqczwISYcAR2B
uA6e6SGGeS3Ghok4BN6WhYemoxapExBe6HjDIoj3vveY54iFAnyJ+br3WkHNBPrbuujjYS3kTNsV
lJkhBU4VA/8BXYixEe8DViW6LOewoOE1XbsQX1/0MvNfEjTqxOeEsfEJUZkn/ir6UjeebD7JHi8J
ZKBe3IjsjXDVvVlMhOw0+4DOdJqy8Z1sABemQcle/C5a+hcK583irDsMGTBxy0uCwl5YBW762zAQ
QYqudgg3NL+FAqJW0W96NTPvMhn5drnr/RaJajHe1iXMF6oUIgebUsISVGvUZzTazgIX4gDoSRRM
RfkR1crd2tQYc/86oZRfZxN02ay3mD+69pBHBzAkxIj+Rjxw3jIHWJLPfDapO+EQZpjVeT261cKo
YKmXEXQ3kEl49NpTa/I8WDFPr9ISKHXxmfcMOov7QzfEzpxLi03ngAEjN+iP0hli7J5FhmxLnGXe
8xDRe5FioQTw0gdWzuZw+dZVmgLE4TbPZPweSVg1G4u+mnVYb6qBTjHq2UmdGv2/XGc7I+UwMBHk
NNxEsLmpvjYecY6HUJlvKBgU2dl4DkK6VdrK7PZuxwnTAvEdAZPswtj61YsZa+DIlZSiLdX33Dgc
YqUWurOPoYouKQB7oI5xsBfs7UrH3I/ucMEPjz+anr2AkawmuTNSYt/T1R4lXr5A//EvOMxfciqB
L/IOBI3zZFI48CiJbAEQlevOYS4D7L/vUkssKVcq1KP+bseCHBrhEcu+jVoxXnjjMgUy5dW1gw5f
ecCHaKco6DB+zBpiv57sfTPUAoMFq+sPzb7IUdS1cFNjBwkaGCRr+AUoXcbiNIG6YFYM0jDw/Nzm
1mryG/REeo8R4kKzoWivJ+VNfAOouSn3numZW+W5p/aV3F+5l5F8c2oTvRbKdYw05Ldi3To8jLbH
Lii2tzYiMyTwZc71eE/YBGewGLFw4iAapb+ZMh19hR8xJnMfdRJtRc09/zPYfiXDlVkXTdCRz197
tsOXWBGc0Nr20HtYTmyGkSApuC9abJ/Z09Q7q5hsMI/cM1ONlbrXM0wnKeF33SeUqw9vMsRF381z
srEGSr4oewhQ96h9Gepxp1yj3jgaM2PtqH8iS4xgFnhf+Anp6jMl61jicbYo8Fkg1k9T+pLBJeeX
PIGddsOt7RMa5pAIKCYhah4RuuKPIgO57hNibrO5xEqM1CFokQdEKtEMQygqddweSiNm053mLHRB
0K6bNvV2naChqjPAaStzeFZ20hzlQGyuE/AkGIWoDKNvVk1VHoxl/pfI8jubGUCEo3+pTCjepP9Y
YFd/Lbc76z1s5AGmNuVziFDsMwG5WUSDZF+cOoHUyaIW0G5PdAWbJOr3W2vXEx88G20Ngw2d2phP
s6IOsImYTKuIt5wq42h+TbHDbRoX9mp0x98Or/56FsU6x2h/mwgvs4PESBAvXhQ9Nw92+aNYTW54
a84bXvb+pogMAN0FcChatdaeu3hcCpo2uGlTsdUdnHzGAOBmDaCdiDRThiPK6uKvmAg4DD2frgfI
kI2NfyPHKrmaJRpNiw8tm/KHGDV5GG0ht7S5DrzGhobin4rrYTEeXaHvU7fq0cJHEN6gM7g53y0s
7qfMwotTeUwznJRrkzXQQuq8NYIjn+6uJ13P8r2yKIHO2vGOKYZXRKqzSUiJg7f2Z67g8zBXboB2
fvmG+DbDkgGlYB0qhRZglPmb61g8cINgGQ1mkwwb12za0zqrgBiPSg9cvD/OEeRyMJ1RABP+Weds
sBqnO7L+gbQAKmlDVW9BXuciKjvbDFQZrSZy8r5jWri6Z5JzLja2kBKsqtfyHduaWv/NB8a4KVH5
Lh7yaFX+cANwPhV9qnNhIciW45Wzn518r1gvlHz5pTjQ/VEFGqLBoUK+Tz3yanVF2q4Bvuj3B913
ljKAHWUBBdlsnd2Skd5A7FMZyr+jeuAjUYpNlrPpTYuYBtn7VjzehmyudVv+2hMjiQZFBk7zfMcp
QTyRrS1i6hyA5LxS38FUOdrTWrMFdMgcDxJ+kzU4EWTv1t1ij1K4neM7eIiDVvf5OiM0tcfQEq2a
DJUwXainmk7Vc+1++7iBgiSJ0Cu19jrTAMnO1VN0JZPr5MKVA50OPOqjVTIdocphmYt5JcVHYG+c
G0irO6/O3xo4IAduE3iCAMhtGUc/YjowyPkOgI8natNzi1UG5smboTkVWSSwP8Qz4VUOmwGdkuqk
Q6F78z8qhTKzPJXxx3I/fujtC8sl6nA6tGgnNxBj/RzHxNBsuMaAv2C31blHJp5xPbhdt6aF2SSG
mH3wpLHB7NhZ5Eb5Y1Wi3PZ6/0kdDDBBnzyOGtp90tnv0zRwUfNHe+VNJOUKeggkmQNW7aB+0rTG
5ZOdIg2YHCyO/CQ7IrDCqLeVIFY+dsgEXaatu36aAP+1W/ZwvKxAL29Y1wRcEgWBuaX1lAnVcnhc
GjjsNOSCDxtbS25yPi4LIxrTb/UGRtdb1S57yeXNvu8EF/w5tfAh4tlBV1B9DttXnxbEG7W57Vhc
a2VXG/njlu7dxshyr7jRGupiP9tmYsIRV7zP+4IIFwqtTMu1dIFPRm6MFpQAQKQbPugNk8Clx7kR
OkguaULHrE0wybfG9uTK9lkJS99LRRiPWZ1FwsCeKgnfTN/4MjI7vSKZs/aWLitT2mBQS0V17oA2
TpbR3SdnV1dYK4TgEMrNnczbpzqhuzRpeAi9yvgnGpnshiTGzFH+G8GHbZlODvVyfVMdncINXWSc
pWPyp3B5wwj4Y6RoQrqt8B+2EfulUn9MbgyBEJU4g192nab8bQKCsIgqcuOV8x/ArcWt94HHjuUt
UnV/b7GfHxuD7pmaWuK26vBMyrm8zIU66GULPL2LsjstDh8z1pQXOpRhSPGk7xK3JhlMEH5l6uGq
iDrvZFc5jToZ3RZDojPr9mGOa0zbz5mEZIkxaU3UpNyZemefHEIjfLezwT1U/mIkzdB0B8d4n9OC
1obuVrUcA+YMqC93ql1rZtl6UnyOfiHPfeJMp8wUu6Rw7l0TGfdqwRKQnbV5na3Igpd4WyGiGqb7
PEduucpj178NpY2iOn2nHtaB1KRW2KPRMI5gBUMETOmf/mfZ6KllGBmHUeB1pyhkrozyoEtCJGRA
cKNSOeTIZ8hDy2+Mj4tGpT9C17ZmP0RnK6qBVpBP9kcXQPFiqXIgdmdO/+BQFVDjWgJ3tfYP6XQv
9YbuS9aC2DsE78LihquE6RnAk1D9obVF9FDdWKwlJ04LRoY1H1j+HFK0WaTcpGbraYxFvxvZ7rpc
cTHy4c5X3g7Z+xlYkUUXlXSe45LiwFGjqLLfdKY+bSNH79Gij4LD6NZ5i28Uq67hjndWfQQgM+fq
L+i9UoO8zRTHr/MUWfZ9KmkydmjFYSaL9ixXSTQKlgrcnRagsrHyBmHiIg2z1RQtwECd+b1X+icu
uRoXFfqmI3Nx9VLrJ051wme+wDhVQMdibtCz+U7BebclafSJVQyYiG1+AuhecyIP55m/AVjnaVVU
kmUe60fm/xqfY6pZezCFdG0XXLU8rdBW82wam9k/M6gC4SGdcJxcC09PyFPRuBccC96aogwMN45x
DHVwhFV6C6WhXZZ9kkfPIwICIfVVEqruMYkZV63jkHntn123t04ly/K1La6hALxmU1VLcBhuTjLR
RjCzLiYp/M+e8EEp/ygAhBxlSsCB3tRrlxEvZpWidGPaszEOosx+H7um3wFuOtbI7AJSFvfIZmuN
PWJVVwRznnwjI3VkJsvs4lbaW5kYN0F/yiECo8eQSStEFG59p1AXV5/pWgNTGfAT0+1RRB9t5bPK
AApKV/J3BhExKOWIYCNS5kj1o4WAxbuZCnEOmy1MEjTKisgOGIvezJbUS30zSdU5lgsjKC3zdYqw
U8xA/RSdy+Qm6CbxiXB1reVth148N3qxoWeU/1IzoCRSKNvE3WVS9YsHNRwy9Mx9Bli4DC3ImgYg
ig6HwBr3T5+31GLrDkf1NEBvi8tXU9e845DRh1z5f4ZlzzZJTEoT2yQ9nNikZ5ZAltcvBK9DOmiH
v2padDwwjMV/hJ3XcuNKlkW/CBFIJOwrvRFlKEol6QUhCyDhvfn6WWDdqdu3O6bnoRRFEqSqSDCR
55y91xbl7WCrByNr6iVV3dbLqIngz92V0k12PkkjuhN2hzQusNcIJKn02dciLG4gmxUHRrDs34iI
9ky2dUF1MH3JFzd2kABBR8VMsBJ2aBJvhUSW3HI8+8VW5PUWeYLxmN3ooqtuNIRBqRs8VJ3+7OYE
JvqFQz4dRa0LZH4F8NlfJV3/Rdags+YKeIda5l0ZpIi7dEUPXiHfLRMYV+XU3/Do5SGbVVAQauSu
YIc8FvLAzO7dZ5aNsGfwFjCIn4IhkSf4I8g0+3CTDBW6qbR9lQGfdGhN99AT6HMITlnaAM6Dfg6I
tbshcuMmBqdBYDKiKunup7zeUWnNKhTG8x2Zw5iM1xjj6PmrNNgWNIHpWPi3qS2tndUWLjT12R/S
f+FVZHNWwFkzfqXEdNDeazmk1m41RovMzOgPdUl5O2rt/U0bhDs2C9NbwSV+UdX9IyUEdTohDQRQ
5LQgBV+qNAv3ZNcEKy+1rUWVh+mWglQt2o5WeYKq3sQla1BuMIYNLPHg0VTE0lJsI+wSi7Jr+w2x
qyi8xzpnas9Z53iy3zvYGKiuhbUqJu2VeABGQjF1jVuZcpeM0R54ZrmrZZiRY0ozKIs/Cbfxjwk2
2iYYh5XHBVZqdXs/yy1b+5OST1tKc3qxhf0uWGRSFT6ZGLtrwCIHL+xupSZfhMsJU7bo7NH3ECYI
15sGFf6gWpc3FToiUB/aNmyoAvLqE3sb2hM97tZewQ5hINAB/eN3MKKryStwBL5M0GTPkzIQQzaq
xuLUEYezjm1ql6GibdwwJEyb7oPErzM74ktTR8460PDg9z7W86Jm0+nGxIizyLdrYYqvvpmCw2ik
b0GrHos2AKmsWzeGSTEJleNXIYmC6El2a3L+55Dt8cTjwjmYCQ46zusNvKjXIIPxGhVYc1JgHRMG
qq3qNMYegkkXFggYgR3eNlbViDwCeeeRh6Fb3qs+kt+OT2XNsJe+XANZyII1gWWoOeRNtSutqj9F
A5A4bEbDChKCEjxObvongHqieJyLaMd3NAc6xQDOp8JNIAd1i0Ep+3Z09Qe+R+4GrdzRFUG7aFpO
fNMGEOLG/TEdi89Kgt5H7O+lQbkKbXq9UzQ3+L3y7He1unFMiywiHS4RBYnvfDM2wjwxSH3eiK1C
QGRADroXLv2gqTQ+HakcCrbwM0LOyW6h+Aq7VHEKAFWYWV1FAGeWaBp88zh5MM2kp7DFJuo9ax6h
Ixrip1mCv8Ka8ZksPbpgN3nDBWdoQR1AsQOLPdThNg1hUyldIxAvccDRKbDSaXDL2499tm/X1tiy
6nn6zeCCmKsbvgsGxsUijfaBQ/OypEOVyfFbBLwYZJcN5Wew0yUQX72wSmTtE467MGYw75bvpIMy
T63q9N7we2wxnTyRj3msBI1ez8ovXojmIxOclp2pqPyGLUOiJ/DCw8FLSD7RI/EyNXc4qapNOjB/
iDWuPWE4MuwxKfC7CD0KH64I5ykGg99hcKYFNhO5hDm97xtAnF2PdcV09Q0uknSjOXWLEFCnAQOo
f2tPIamKRn5Sruy3phE/AO9DG+1ETFyIfWGSw3WuNaZbq2DsmJa0hswsQsPT03qV2DMdEe0Th9Ff
pbMnTxpA4fSy6VaXuBOSbj6rcQEsOzfEV6N1LMJJwWSnyZkyDe2ed+81iS39rpoEVy6aVAg+WtI8
3kIK7KNmBxFWaKNbWuFznMFJqCK3h7BLfTjkgO9gWfgVhWnqEL2Y4yoK2WOHUVTcdRQ05ZgAq/eR
PWoT6hguS2Yc7oBX5YhYzARSNkQkjfZgXWks5QZQwdLVn+Bp4mYY0l2JmP4QWT9kT7bPHrM5+l8W
6b0FqgcipLaVvJgO04mUNXNBdutaxpgnG9ObyNSxDk3+2OewXQa2/D2QIdTISNTHnNoORZLcOGQw
HKq0BrM3tx8qNHI+Q3LfZKdMKbRWhWQWnXlYRmi1Bm70I5tC3Shjz3qYrHJ9WHdk57J/TnZmGu81
kovX7Yg1ZYandmC36eL4r6N5JFEXHA027RWRZRekdA8t5gDQHO0vV43ZLfaaahGid11rfYH1bDRO
bfg6tLMANcDMj17z7E49YAgsub+Y2JD64W1gDXjQQuqBH+Z922kz/yQBLMImKCLzbT0UJKLyBjU0
WGhOGlN6O04wUi1acNgfSANjSV2mLJcLD8YkG7zkJW2mbTkNb7OIiD5zcVZRfpKVXm4SonXpYKnF
4L4YiY76iYrSruzosRu175g5Y1eoeGuRWrPxlUPcRd/sRw8m/NhH6a5yK2LXY+xqTp7wzmT+meS0
fsc18Tn2KySnhDMEdD12pYn/SCSPZM9aH7iNp2XxnJRRD4BLi5aW0iMcWIuUjStgnnpN3ApxGmZ0
Nk2ieHOWevBBDGwptewgffbTgWbrGwlR8UazJc7JEv5aHEh9W4j6jA/9pQuqZucVcDVR62dEXizQ
iOzdRmXnsGAQ2QJNKUl93dkJ+ovEcO/RPW3LtPuoTNhrgyKBysg0Omxe0+67mMaHdRprN7zLfcC6
SO82XX9KQrM9DVUScYVc9ME1kraYHmXheLC6R7mDYfyE9AuEXzqoNVVD2t/29fDL1YmgS1rSKjUD
fY/HiIr5smhOSVzfx8Kf1giZu51DxDXc9vsILuuOrs9zAY2jITenHwe0ayOKaWaWfDYJ3zjyC+QK
nLaOxz/90pnDb2JeDl8qiVUxM4BToAcPrsV1yWLmHiVVtLVETxfe7PJVkjoBFzrErqOd0lMOu/0Q
8V3PMlBfnqpvBqVZ2xTE5UpJYI5TEtA2zmYDW5aeU019BWmJNS5rnmlFEmRQfHbTNIPtMb7nFhFa
ibTKU2QOT4NZqF2dyIgUeJrKLYO/I1lQz6bC+5Y18bNOGFcL74hXw3svyTQuLQ0zd4NKLmQuMFR1
udY1KQ6J+yNKbBQYq6mm3aq7HZuPIPdPeaSlgCL0hBBERJ5kM9Gw8tfIlArYvZ2xMIPySSG8XEVh
JB/HxrR2tQZ2I46IyBiCB+SeIxBpmlRct9bgw/S9TQbLMWDZm1nOSd28uYIpqetDEvfbdrjPi7Xl
ps1tPYU0v2NnS+NvlRq9th8xhSxF2SVYMLJsBdRl1cYjHD83ebUyF3d4SMJUW4YbGWNvEtDtGOMx
YA1gHfsFLccGzODSCW2sHWm0hZFQ7pkjWOsUH1pTiE9/jnurPBQXKnC6LZIvY1kLvpTxpB655sY7
Rf41MEqxKRukYEQarque4AW0J/4WpOEC4zqfGjRuumuufuu/0T09E1tr7R1s85y45mEq6NJmAeJD
xLokc7XwHsrOBWlr7zra512alZui1X5Sjy4jXN1fPv6pXZ7BSh6pMLcibO4qkZTHhjA7MopRYgSY
t5e4dmbpjg4K0vAOWgA9R2lvbqc5D5TSylwa0lePsVLkU0t2+KlPpoA2HajZ7J3TQ1alstuBPWmI
S3KeGwR334xUd9ko/VdYyTlKrnK4ZfMpkdyHJMbYgM7CSHcuE7IQZYXDOkwGa6NrBQoQurEOGDEL
DTLGA3EXYL9bO4OKuBBpxhL5PQhAm2zGsbU+W9CAG5WDGGAueWoS8kc89yMqaiTxLnQjvc5rQt0c
hhdIHblYUE/SMti6wqJZ1cICKGUQ3SAJPw1D9CAML0RjgzTBYKgNXcWgEDEJRCupB3PKgUmaJx81
7WrwrWYT1iHo2yE7R4mCDjsUw8aheeB4uXMkPg7IcOoxeCGVehlHKiCxZ0TiPtEcMHr9eerxTAJi
9Be9RAnQxMYjbr2KL8cInlPV6JB84G+MPKGuoIeDq1YeNMtbRaX36mS43A2oY+SDsI/LIOt0jIdF
b2fbQU80tkjNJjFYekdPGpvZCxEWpDQDIHqH47evROZhMWNTI1I2HGYWLw2NoKrMw8c1TWm3nthM
clpkX07aXIq4RE0/YfMLjGCjJ2W1t/z0o9AKfVmH+aeXsPkB7PKO+iUZ234FlyPfGINJX1gftE0T
W8DJ2uQejjAnQIPjrW7Tm1z2s+SdWsj1Nkijz6oyQa1YmKE7wqU9conJRCuJXKY8Wvt1tFY+1+hB
kBISQk6lPPNuw5ExsDE7YcPJxiQkKY2M4JXdH2HSAm+IM4XpgwUkeAmvuiZlLA1WjesEO0osb0ng
XN0AcjTrQJIgTf4fXCtGzYW2tOz4RRj+rOfItpORniwz4UDSMduk9BFoN6+O5C10IvrEFX1OBmUF
i5NvLKWsdsEkb52caRFFTb82W++z9O/TwKBCEFJfBulWziQSfQ4HTzx/D2TK3qmuKJdpGdKptEIS
m41yBXOjZADxI8iF58tBCKtB8ZMibUtGxTbo3nMG+hwpSIEIsoVdd9hwHMZKBnoVIMcFvkxaO4C7
COZMUyy72G0JxxjJXLDCVZMCTEKWjx+iBBZg1HeGH1orxBzjKjcgrfQDQeBc9cP16K9Hldx3cZjd
CD2hK9YSBN6jyUhmQpTRqEM8kCA9jW13SFLE5RWaI1BqJxziqICZ2K657t/wpj4aucbH1rQbZQ27
wW8PAnvVLmbDb5JJw1uUp3tIdofKyw9B6ZKLYE2QrFKc/ubIhxSyrLZ9/AuYDzTAlsXFMyq8hYO/
LbUBm3GTvCJ9sUiAkJQnUCH7sE92RZbtRMredxCGvuySSm0iFySqJecI0iDWqKkK4mS7+q2jU4Es
FzhEqWgpgcGLEemFFL5V06OQp2aALQz+J9JvolHrbz2m460W4NUBI05ztdvU1fyRkV+/EL7FpoWJ
uO5hM3VdY6V3DouD+nZ9R9tOarywk4zrWVnbSJZ9XFleWQ4bEtaY/0blUdIgryrn2GiEj4KkXFD4
gZv1iIeiB6I0osVTu7yNtRSEuhSfbZ4XqKfVHbI+tZuCgdjaUv8e1nZGSzVp0XJyESHRLI0/yki+
TSQ9cFZQ7NiWcTenDMEdyOylqu2nCmHZAgvL+9ixTVB4O0Y7+oWY4qxb7q0z1rsiD/q13w7+hvAZ
jMNssdKjBdeRGX4NGARM8VSCrLS9vt+L+gnYMN0Fzdk5tuPtPeRkIzgwHGZrW6b5warlI2KwHZrU
kL7IYCL78G9b+gNLUKpyO4TZV6u5BGyZ/Tafu/gq6E+TBrc/jRtt28fpV+yNPhR8hyrRsxdJapHF
LDPEUba8cR16tdgij00Ftq4r3IPSnfgJ+AGeOxJG12NjOVivVl3fITKBnLdUYwRXKRCU/X527/uQ
v1riSt7iODg5pYCE35cI4uZ/UI8ons6K2CovUlzlB0FPwcB1jkZ/0u2Iz7jSj7nLd24csWoZUZXT
tEZgXUz9vLtKcXUPBv9VVvI0Im1CxYg3h5rGnEhsJksIcjak4yHlCqIDZrZ3THAJEiBU90llLC2N
7h56ww1IggwQQR1pO/Jiqd6FGKHu6f6ZWp4yFnll0TTGib0CPT+LsLuA4u8EYwdE1PSjNfgzXU/m
28C3j56B3nXivNAIRd2LyP+CB1ecGfNWcL2xUpeZW566HqOq8OJ3KXskumblgi/DeqXZzmXW3q+I
h+2XU4TVterrL0sJou2nl7CVdFnt+EgABnKt1mxWTk0qgFtGR4JcnjBVcjqInAwfsNFTHoyzLt1b
VdHcxpH6BfWd8YCKxC8Y4qsMgVIQ4r7AHSCJFUnQr3SZ8TAG/jPy14NU6nGEo7V0k2a+qnWfsjat
PZxS0ClhzcrrIOFja+ZC1rsELSdtw2kmy45tG1lipBXLlUf1JnJv3JQectaW7d6iizve4DxF4OIG
+2GWp3p6eVfUBeZqwOMrcHUIlnCP4uQfj5MvsYhPxnvmDv4h7NnlCK1aiaSNcUiwnBYFYb1pme0D
kxyD0Gut5Yh+g1ZcEe3S3mUXUCaPsU/uAWCgJ6fRxKZqJKCpjNQK4cpi5uq/xzV0XjM9eBMoZYcg
16NLTsgBURsRgQ2Nt0w6v5DOsmMiRdKKwrPbsKvqw24TQ8HVvOTejuMB6+4EXxKrZmTo0yYtXbnu
7MnDdKJPTzRdvgZP3ipMXwfBnsYK+2o5ZpYLSxridOHTt5oIiV86LV4rNiRotrWRUjifCP18yhNY
wihprNsuFeaWmhKsgGazMmXVXhnxT1vAhhwAlWGc20fzMlVXL1UPBqefXBg18Z2qeeNQWj/GsRfC
YjKREOdY6xMkXoumBMISaPprpwau3howT3yj5Bxzuci8kfz01r8lW2E1eGa8M7waimainVg52XnP
jyfC+xAuyRCeA1GT7V5rRA+Nw+YscNSLr5sXS5G/ldIKruW4LxpQdVkwVMvIIcgSRTp52O2HDu4R
1GSPEw3RgHDHc9zk+bKbfkjZ+srCETaW9AHEtQ9JPBMBdKLwwjZ8i/Iem3645mRTe+oYdpkT6lWc
FI/WgzkwLTCkvR9z8m5bB22JH1aHZvJAr1sY9AFGrEDW0Wx0yG5us6hbBTVQ0qjvwO8VuruiQ6CX
WwQmZN1J9Mdoy7FTF3cC6xd6Q9rIVtUUoL+Cp3bUkZbKcaca/6SV9Ls5bQegiOoL9Iu2Hs3w28of
m6oulgjw9siqNznkbK5D5o2uMUEUJW5TE0IMwbusq1aEfNi1LsonvUVLS+QHJgERpraNaws7fQ4I
sBFIyTP6566juAzOmj1BjiKtabkqil+Mte0jmdtEEdlUFL4DqBOlVBQ6X4PpfdmIA9B6JmvRFTfz
HxnDeW1Io1jhrW8XLD7Voqi8u6jJlmbRPauW5psN3tQsq2+FDqOBWBFa+VPf0PbwgmhgnW0ZgTpI
aXK6ixX6kzV25QRNublAEg5eU2OPiERxaQh42VPvs72ZsFhFofmCMwEFYuOwl0GlnrrjC2r201hi
WNILwoPNiCJ/QiEqjeyD1LP5GhYGa4cLFjMeYJI+9Us8ElExCO0bXKrcVxUhia0uvpPMhqKLob91
no2Kaj7wCMdrAMDIpmPhd1D6+gxy4z58gs7NxGh+u1NlQGOgms/7SK4p6WksasTRajkEpalpNqYH
CMM3afiIlKGiCI2nFroR4Ptnsw5pRSOhgRJ9HxqaTUfUpds4PthaSJxZRM3HJ7QKKStMz/lwUisG
W4PNkLHqW+9vGEbhm8oRNQ04p+sgAndQD4Sa6SjcR5OatTDijxYyUFODqIIQYSoX7YOGE81UqEzR
yVLI1mpPUU9nME4/U0wsy0IotPMGSCmIBTe+E/DtKHPJZTw6FBH6mVDo4FTUznMMWhBOe8Ir+B1K
CGqAFVD8CPMe/9guUUwQx5ChG7xJQAV+vqMF993Ppl9v/s8Eih53CXrGDb/aEYUmJ/2dEfUXmm1L
zO7nMXRrQpErZzbgepwyGZzaxFpAVBfzhWJyVbiudaQRSQTnwbU7hiGiuSmL7ElQly9EpRurDrO5
V3E2+LhzyVb55jKZAuhgF88sm/by2Xbo38a2cee6jBvGKqDtmcVHGzxpStI87UOKxQ57i+k+1ONk
0cfqHo3CeDRB/BlMFUBZpXX5HRnlx9Ba5NVVFoEGORlpUjirpJizHqb4QtAejGXiXVdTI1jb3ke4
+TrjBaZbdMWgEyYTMkgz2iaGTTSpCfk7JY+xAhtoaC+kyr92DIUXgjgBWh+prR8YoJjLLNJeUk//
QrfQJEg+tUxoCB5rTFmDev/JPUzeJJYgiazELVnjFPLx2u04c+SA0EmdNYMrlNMruDNoczXUqLoz
vaJe+HGyASVSIY7+6N9lxTs93JMPIxHuBKR43W03g1E/WG792qWJjb2ZNkBg9b/oXwkuh5h3o7oP
SD4grZrmyWLysp3GsJNanYECVmJv5DNEOr9JgyeKfmboRiLQwUaPk0K517UAO4XB9LgVd/UAA1Ka
Haa5cZfZ062gAzyFLKbzP6vvwg8CpLdN7zwjonvyEH4BGcao3n62CUrgsnukZN+j6ZZQRdsLRdJD
gLWSabvx1UcvcQY1f9ZOtj8ZLkm+gu5tSZdin3nFB50g2j/oV+zIvsHwNqy3ek99j0oQfZmXObep
M6kDNrr7663rD0qTdh6TiefMctgjRYoRhqa5zi1Dmn5jxBCy/uXO63Mc5xWNnnFyZ4O4p0yekc+2
is5VDJb9nhaL1bjFsZjq/fWYv3+dPz9lEEDpulGUu78fuB7nDHbL9RQZ9u/fc33p618jYuNds69v
mF7xhTJQbFh+/yhM7EE2gtXFnDu+1Oc9SD+mPfY7phfsA0f0NPlFEwJRSjxh1kKKGcDbOBrxkd4u
OsJBom8juWbV+wwjCx+KR2Gaxcpy2eez8S72cobUBUaMvwqj0AgRI6hKXFCtS1wUhl0KvWAhHJ8p
psHLkk/CB1nv6UKNJ5UgG+3CHH/XtMXrCxVmaN4mA7O4Nz3RJh32kTEUN3M+M0E7MPfa9phX7pm4
lTnXkL1C4GD7NbxLAabgoWXUe9Sw6ixHlyU1E7NXCuboIgrKfYQbBPVR6BK6fWCfKrZxM/zYWkq/
NXjjfP+BqLkqMr9ejXghlxgfmYD5KJg1M38taNEuDBAueMAcbE0B57YMSu9OG1CDWNYsTVQWvl+2
VhhBHiRipoWjY8PFlQM3u7l0A+OzefcSaRu6KQ5GoGaFevegAfh+aPLnZDIt2rndM7ZSuhqEWaxK
l716VE8obXXkvNj/6dxqgtxyLhFIBN+KeXurSz+iXethcSl64pUjbVz0WciMxGbGptsIhwH/2tsO
2W8mZQwO3X92R7j3UmOrZlQEW5C2COloQFzUl+e6C6htfP+RhKRNFWbGghC5H2ayLGppIfY17F3X
+kwQYe07QWTSNGjfplGd24aecW+PTAp6oiTdcrjkVUWS4qS6pcm3dTRGpjxAzVVmA23GstoZGCzY
q1GCAXrwX3FNMEuD2o6YvP5R5gZY44GLxVfWIUu13fADTclt1Wk0ZD79lHel4QV5D8J3vHOsVAGO
cuxITx76viVdSX8jjcuY2sOijstmoUz4hTXG0CGaRcnoGU3zJ1Z2B3RiNyZtf0qTwbhv5LAPzeKG
LToyGbqtS6crLjNWtIwArqBXoQWnH8L5X6uBG8UZ9cJ8sz/J7NYPnfbeoCsRK0ykk5l4uwxjNUWQ
vQmUW8Hbo4PL/HZVRJZ3MFLpnGwKU3My5T6Ei7Nh8s/3Tu+03Wg3O1Vp+Xv86M72CjSh5XI0Eoya
I6C4kRU51hDB6uS6RsNRmhaAd2WBKKlfFFugAye8f9/OP8aW6zn4xHx7vXl9oLd9MtuGpltd70Mx
QgqmFYud6EEJXm9qfkOUhj+9pK4sT00xbpPOoYmr17G898f+KHCm3kxTJ++vdyUyngOaKRL/vm8M
I2/Le4VWc36WjtrsXtkVyT1k7RZ5Wpz4cmyQs1unhgyeXhWsOBUDA7ejuwB3NoVFhBbII6pw4fof
rbS8nZvrZ2IqMBa4zJ39SjAnovlHeWNtWJ64ytf+bGJG++J1c63dIb5rRIJhVAX3Rld9xnJA6Oul
c6alsTaN9GlMcH/GljHB8GjPUafTwCYwXbaBwUbOx17vOfWuHRkWtmFwlu2HYti11TvxqOygvCCH
JIPUYxvDv4ysig5XZ9us9BhuQmTZv2ovkJup0TRS3bSMNYNYwpjJRqtTJGhqU7oFNtiofQQEcQF4
DAgs6V+ELDmP+BezIQ7gR4XJtzCZK2YKly+p1zaCCb4HjBGWgk9rmbn5cxCErOEtiB/vXbbUdVzI
xoqJYulDvaow1wjGb1YcYXzsNYyiaMsWdoFKvC+1dZDMp6kZ7f1U2ndhEaHxx8Ox6tE/iR5WvFR2
uHJ75zyVqnhIvDNjJCAKIc4O4UcfnSp+mbKP7/3uQJhFuSjIGtkXpf2U9Vmy69vu0+zkQ1tmJxd0
303CQsvqlTNjrxnjIsrNCGmh7daY2AMj4AQJcv0WbQ56yEe649MOSe6py21c2ibnQFd57qqsLi4q
a+m0zqYwjfomTuplNvfkkVofDEE7UqdWRtJfr8lDVrvC49dalTiGkZK7IR/OaJu/08ldZ3T26Hzr
W81vjzgkwP2Jpywdj1ZBueMFPTiqIn3zYmZRpb8VyqkOMpaXFiMOZrk+pQszXjRTUrO13sgCi5g2
L70ns0maFVEG0qEUTEnRXWRd36CqWfU9jTdHfxYiisgyi9JNgQFeOunbaIXYy1l/USlCgTMUSXqh
nI3uebqieV+gy3dimLpqx7q6MCoFxdPDkE9CO5VtyI4hEJi1iXFG0E7S5uwXA2360noMwvN2ZD9a
nzqHogTQHdUKuXWtD2hEJ3Alr2LKUQcBWTd3XAf9zJJvI8sE7thoeFx6a9hbHW2AuA3vKnN87iwA
Eq3iTM40O97l2puuYAsM0v6OZS22Zg+OzBqcdJcG3ikWobXt/fcuHvQT0VDQZxg4H+t5DqEzJsC6
J+nvz5EnqW8QKF4S/ytafcenyk7O5bPMIqWtoym/8wfaz1Plf+APfDRiMli7xh42tYrtRTiUyB5M
Uj4RHm0CF66KAq2l98a2sVt5aCzGjIWHWMwOYZmMSY0mZ3KcDSxC1uaSejxjhIFioCUIFF/PCEd6
LQOYc3nfGLCqvdcYDSNtd5qhjAzaRY8O0Gsyax1J6CRedSXLpHS76H4gZKsxw8XmDfnNCOoIGVGo
k4MEXITjI62M9fla2QCFAujW33lafpvnJS47tKz0akHeFCC3AGjspqbbAq83CaON3sC+IP+nX6br
IWgMt9gYPllGQ5X3vJ0W3ga2b2MwQYVUhwIO/DqMY2cZeBfhPU9j0zzZQK05W8cZHrQQLaWI1V/i
gvwhzoAvvR9ephiQust7iR52enZNfFRTPYshMTdBTSEQ0i/B9tFaDEy2bfpU21iXM/ZUOXTDrkj2
CFawB7M9AjlQYyhCfbQHnQcNqNBgrVeTA0cFqaVUa8u6LYhivfN6dmbSqoZtPqT3QcewSHcGcEPZ
52QyCtZaBCel8n7m7Fx8AejJ0u4nGnDCibL+zDGP02aSOhYisbJKT1+JSB10CDFrvR0WE5eapV+H
9qIXfEUkMMllJpKLFxDlWbgkc8VttZ4ohpYIRg56W+HKycb70jkEuvmRT4m5b2LAz/R4EsRxdsAv
MusXUzRPqcitn15eQMll34HGFJ3xvPnU+FW0HpQd3ZZ/nl1bWfpvzx7KZnztneLFJPfgTq9ALxlV
ojjrw/ENmBl5I2X6meQtDYL5CBoY1lGLYOcj+3OPEUE28G38NWJq48kkQmXjjXG8ud7UkIOBtZFq
Y1iNfKIHkKHv8JkRqSra2CKm+RY51cOAbbAKzPt4SOuH6z11vsUUbd6nf+7p/jrm+vAYUsXYGguB
sgLjRivyZKN8yz1f79O9rH3zuhYhPrknaDw/jcHqv5tYfgu3TH+hOkEY3ozpfcfuezv1wUDGLK9T
utAFsQd5Z0+BXEDX2vzzddCmFA8N/J+lHjUPTiYEVJ3mIVfpv/2FYcLve/7zmOtDTlg9/H/HBH50
5yvMByCJfCbj2tR8JqyWthX430XqvpLk4T7rY0KaNGksYIccMhtMO9iWuW2d+4JWxPVJAR2/65NG
w3o1x9R7TrJKW7FDfZ1wH9rbiTnEgNUzSrHtDV6Dd89hzWHTxhrw574xLMwTUMmN8oir+f1ABJmk
dSf/dD3s+kMXFCmJXjk70cbu/fW+cKJnFbjyr19xfUAPUmPnTdA1rocE8++pfF9ef8Xvl2tdfg9G
4zn1CIEYuEorgsq1Ip8ohtURkWkYllwHetIgz7/vHM2YjOv8r0dsI4lvzBjpYV3ujb5Esez7uzaK
xE3Dx3hz/ZtdRwww3etPkUf/cszvRzrll/vfH4RjPOpSq89mPOAbhy61L4aqOTttlj4E5a/rY9cf
TpP426ZE2/j3fdcnocIZ978P+etJIlPxQxa8ZzBh7owQ4ehYpIBMAlBE1FTDlvCT6HEmxtw1tob6
aX7UBIqEeT3lq4d/ihoCpYNeZfKpU7r7ON+i7pJPqDpd9OD171vXx4zgr8eut+bHBEa6f3ve9TGW
tH953vya1yONyp4eCc8lw2XR6Ulzvv6YMNhvNd1vAec07GEMHxTR4NTmPm1RIjDe8O//r2dcX4D/
VnfPuBfsCby6mg4WuWhNdgEfMazRYUSbnoCkS2i3zRFJIKpDT08veY9bIHeQIXHjerzp09nrGkbq
1+OvT2/Ym2yQJGUXIir/enoEnHYrM748hDukd5OtX6xMl6SXGr9vXf+zf25d39w/t36/ufPzxlBe
rrf+PHZ9XuuSRDy/5t9H/rmV/O9v+P+fZ0b0NVtOhJLs7o3UxvRMMn2/ZHimv0i+vxFIxh/ffgnG
hvG302XH3HGMd4TIOhs227pQE2sAgRqflFmr2k1Wrw6GJs2bNPWKDRFD6VmHevWfr+jQVUZc7SZH
5ivlr4RyFLn1a6im9JP0sDcUit2lLpmFJ7iLtnwOxuUfBwywFX8f0EZS22LrMC6VVv5+BXOw3/7t
ADkUv1+hayr/zlS1XNZ9hEkT6vVi/puonL/+9vd9dH//477/ftx/f/TvV8aYkj9AwCHWRoifhM3E
6Xp+/Ll1/fTmW7TFxel6fvy59eexfz7veuT1/JiPJCAM27EMi3VojgYCIhrmTOeJyGH/ifyjr9Nj
V/s4b4bEuINrwYxT74Mn3+3FAndR8i6T8VbA2AsX04asG6KiZCpOjajr98BFmc4GM33KKltf0elx
ED2X/dYYmGDRKyBSEevv1q974y4rB7lK/vnaZqD/9drdKjRkcDeW+rhSuM90p+4vLuHf2zzC/54D
tXkge82igeQqvDg1+O3ce28NaAlGORS3dtbi1o9IlECYWb2EnKWx+B/Szmu5cWTZ2k+ECHhzK29I
URKlVk/fINoNvPd4+v+rpLopaXr22f85NwhUVlaCEgmgKmvlWn36QwULKNd4YnKFDnXYIwfmJ9Mh
mNeFyY/A6dgycfyvrCnTU0rpTrukrrKK7EzyAo2rDcKiKm/6gCcY2zrXQNfXLy2wBWpzsDs5Oyqk
UQ/2XtktZV/i4WCvkPo4+NsoJxz8vaWBzbBavnSmn5z7joaAuIqv4hz9JT4IaeY82OGIe+tvxX12
2xX6V97blCmtbnhjUNzwZNnzNgAU9YXa81f7ErX6E0TEB/u6wFpRj512M4/wu0/YI9taDv4DsNWD
vW2Mg13id8oucd77y3Xfxz/6Q6AwUk3dZ9fq4lAwQfCvPuwfLiIf9r29HurXD3W8yO8P9Yc/TuL/
wS7/jD9c12yhISf3m5zYHcgd5ACaO88e7M2g1aR6vT7+1sEOp55Ff3JIci36Nmr/s4PLJtT30QSV
SXEwK7UG5CciRuRHp8EAEEZabzEHal4muELN1P+LVKLxV2JAC1M5enzjU0X80ts/bOXuJWZ6NfhJ
fSGjwQrcGGm2PsH40m8kqoyuTPS8/hAV5Phr1Djtos9EdTyoPalvyPZtHbIwoIb4LrI9686GqefU
mPrua1e1n7vMbpADCFxyfRAZiH2eFgBC4/zZKNblcqwmxJrzYvpchOhjsG/2VaPIjyqyGH1Qd633
wbR8timW+No1CUn491da/3klW11JBvy+UkHFMuxX+r6s+aMpxwfm4cXfQGLAM5uy7tAWKlEDi1oD
37OTbxmIEB/Zx7+Q6UAVbeny64Wf4dPgU+qoHNIJJiUHHYvDSBCoiNHzcjhZ9cLelb1+G/robp4E
PYAF4LE/Qghk2B+o5k+xB5c+W9HGDoxtfpUUVnLjo/CwpaobItwmpkpuhhnfgX3i6x8ixTOLNJTn
pjeRtJJEOSBitIsC37oGBUbZelQk543l2c8QqOYQ28blTyN9LvLK/pvSiWdqZUFUJErstGXdlgKC
v/owWlsrB6hHTqYI7OvPyHry3SHe9HZU8i+yqi1VzXB1tc5NygNStSZ3oFQ183/E5A7AerGA6nTy
gXYxlwALWULJOkpsswbZ6mGNBYrv4Ce2g0t1uTS9tpt9s7jNWiA8RbLc1yLJ3WWw4C5hvxGb0fYs
RqeGm4/ec7HJwQ0Ap1ep9ohm6nIvbmKfrfIwnJRQAph3qTaRZpVXDQsawJ2++Wws2muzmWqmqqrX
AeZ31haOthmt7msVZf2ui8KZwosYILARQ27lVE63Y9txOZ1Tzzm3VDOQnqNRzyw8eakW1yRCfnC/
FvcAXsr7ucv8y9xHYqaBPEjpRNBjLv1Od8rhVlw++ImH1ZhXYWpTNgT2Xz6tpmnhHpmHNy3dLA+t
qum0vfKUP1M8f4+Tvt+e0qdaCJHdaLrxdWEHAxaqgUl1n7CuePH9pHgUQ1bP/hUbHZDxqC455LD0
sHkdLldHW/PFyK38MGaOhyvb673mm23WL5O1WvdVxWtYh1b/45n0WjXE+1A9/09+GWSGVFNqyTqR
Id5RwtrsobRwT7TBqb4hUnShmWx86I57XThO+rWHiZNdKq9DI8CHu7lqSXvqfr5BKr4Cf/5uOCRN
F5LTyBsHmpsq++oaOnU5DjTSudte1U3VPxbTPGz8LnqWlhx8M9IQ+ktBvmR6/yi2odE3bR/b238b
VGSKVjP/G5a7aFuFaGZDvpuxpuwVbNq0llPpkZoTOaPoF34220GcoF33ulc6e21mtzuCQvts6iJ3
706Vs8s18+rQmerOngfVj4Xk7+aDv6Y6tW51du5i8O0ifRNUeQB6MnC2Q94r+UjNerGoXkE1IzQu
HNXsoMU+ceET2rIPY78U5my9FNPqbNt56qFqpenxS7pIV4sRTj9uSJwvF35J5eIaVNSFIWoHQRFN
l1pbhDLUqT0uMCXZfvK2H0yosWkz8PBuUcPG5Szabe+k80lfmOazNJs6ohmO1nPF0/HQSwaw3VH5
GsPTog8XbKOHd/4KOjlv7dezow2U+ltb/X7E0Q851nDTaMmk7es+NMDK2j/jxLe2ML2x8F28n1pM
q1Mt1VdAYHroM2lJn3xM1UfGTVEWhTCzgzMHVqPvZc7uxUoj5FcrEcWQX63sV0tm8L/HzQr5FuuV
m21RqRjvuP20/GFdV/8Gas/ies39OzjYUuQJnfSxqr1sB+jh3ADNRx6br+eqmy3tRHq9Nc8e2cPy
TsHbaBdik8N/GQT07WOEZPFVbK/tpqgDDu4y9CezW3QbMaYQWEDRhNonFTvAhcR4PIjjSNYUUeMp
h2Qa0UTEk7/EHQBA3Rm8W9svGqR59OaQGXzvASLBA2um96fdwN/es8KxVGKwz4z1UVoqESitRjGp
sGF17NPftWQcmp/6o/K03o3L0wLxyTA2ngcHUMHomd9rqgDY47GjPdCe4GKwQufGq5Z5y8szOc+B
l3yC4ftrnDnhT9jP0EruXgc5TCIOg/S8mq7g/4AvHGEkuSRUsvWlq5ryWRvLrMlN05QPe2xKb6qc
j2O52R/MCbhx3mRvx0MWQnT1b/kwXpp/ulgUI4FUaAgVN7CVuMmVkeTTbRwmF01uVnfU4VYgLWFe
OZGOucgpwcRmeG1118FKRDlU4I23RZIdOuoEiBQb4i2yfglIt6jyo6sKreaNnOkgkA5nkYIolXHm
NvDqpOkpAJHlMZ/hQkfNYHmMPIeSC1+fD2eBsqWqF8l5l9d03581+bh8yaizhN4g/Wx6s3Vl5nZ+
kY/o2yg7dC7tRaXbwZmz9p9YWNXRyV+hpG6ZiD6j8eh+9jR/Zbvdnx/aJodLNpvQqSz06TZsU3Ji
aTc+1BSCM3ONrc//CFOF9rOOjsXHMCt7uX0XTJu5aYJTx5yKr/yKzlKu+GMI5xi4tG88ZSglXFhJ
PNysLVRq4mv98vWT6NVXiyDkyHvne6XlavYRQjoIUDy55lXyfWav7KNNPGKW+btUHcQXMMa3tSVN
AtzUc4NLKv3je+ojkKZRK2bjs9d37vc5g09u8DJjB+DFuIlNRAhbAC6f8t5+lFW4HdfPXRrl7NZQ
jpuGY3NTqw260ivZzVTr9OIrT33n+7K4aGsXo75bqUS7AdRVgCytHiK/8zfjzJapw+RrP5l9cwYi
Jd7PylbFZrzXO+rj5Uz85Ex6W8jFdi05u1Mq4x9XWOKQzEEveuuOerqw28fmH1zfj4b0QKc+bRv0
tOwChNA3La4oephmeHxs9KcDqPc+r3p6Fw2D9wNxlgdH8/oXpfN+nppuuxHXfghBcipXxCjv+qHS
71B7p2wQ4OytjQL6WYFQwRcI9e8i6Daf4EBMyGuBb3OLFQZKi6WFb3gJRdL8drPCrV68uWaJPq4h
2spd9QJX94+6M/OddEILUST5C9x87a7t7G9QmdUvFT+PPwaQ3jJOf6Allu/8guqxCRUZZFA0wNFt
BX9asHa7SB2svO52x45RDykg8kgHT5N+1c+zeV4WefrXwJ5Kn4DJHAqK9HRdm+5zu/BubMN641FB
LX2jBxZyI1TtA+muB72CirzhkWGH/C8omTbDcN18sJsJVfxVQ5UfqxLw2Y1V/wxJn6KPViZsxy/J
g9HDIaQ5LC7RjkVgJWtb9r36BTkk5SMH32LGMq+6jioCtrn044fFNLJrMwFRL2EOAXUn3mi2BqmW
X5ynvv2QTiUgAEvXbuUweQ2Ys7zXTsPVDm+rlR1q6BwCKLfG8LZWBzk7HsTmggho2T/45fNh3LFD
znLNo+IUcahzB6ZxNkAn5zYZjQrKT24KFhIrjBfY5FCWcCUAWsDR++19HEdVGckoqMgRSQaLGGtK
S2Bj83C+JVkK5txZvE0E1AExRh4Tcv/L2R/s8oRQw/tKB/SBCHVUa/bejzv0byfjp+1Yzr7lW9h7
BjCYFtk+aUEEBw22h9j2e3/pZNvi4F/D1xo4nse0wZkvczibwDEiENCbxk/q8PiBheHTOLj989GB
28O/C6cR9aEp3aDIkW/CFLJvs+m8p8yGvzmoIu0nhHT67P9sHQSWqDm2n/qi1hA5YIxWMveXMVQg
ek9g4Vg7wVXKGMpnweeN/r3sGxhzulwuWQyppWwrxClwg9lBI0E2DVq91+99bTpsRHwYIR5ic+vv
7CB/tdp4uZ2N2dlbWd5fUmMFVz5V/Pu4it37aMgQecqdvXgEAb8xGSA2GbC0eXUmvdHUufcjqjKF
7+cIWSvnJbfnN9HFWcaKs4ouQ4/RV22YldL4uEkniCOYWlVhs77ElZXBqAylKfR1C7rVJqydaeje
wEC0fC4XEFH2+qKVeHmdQx0e5Q672DKA8uVsy0C7R319OnYPcEe1D2JbRooCpSkdRz+x6VSqPYCz
I9mixkrzOPZf45lpMcWnx1hGAmVfrM8vlJdrgRP+iNsW1B+TlifKctqL1hznW8WFTy4MvbM6HfTn
LAB1J188g8Aghj8iG/rcxkijp24K24sJ/O+VOUHTpnaaImqtz0czbs8PXyv0/4+jt9xPy5hsxcOj
hGxrac29tOTAKpIib8drDoMOHQwaahJ4rjfeOHW9fK6oj2TdFuwhq4t2TcGiXOyWjthLMvXDVWBn
UHnj5oRdsB+U2woJIwRX2DsdYfG8NIarBqj7BzeJJvZUBycB9mW4kuA5Ket25pKR882P0eRJfff7
75M6tg4W5jSHE/3vdpqePKOsn2tHVXD42XjV1n2wH1PzB3Ov4ns8Bs+oGVTPS6K/OphaFOxt1/7g
ELSefpnkwXD13gHqm2e5xGFNI4sdDfDXBjklVIfUtqILicvGG6kBki0RhG3/0QtKjUos5ewr5/88
Vmt7Nj3UNqRE/r+MPYaS6+YLb4CkoQqdF/QCQ+9lTxnPOYw+1UtoOayz8i6/kV7Im/eJp9n3k12M
zySGIXlhkIbc2Ba0Vc3vlKYHUOQQQ3olRvcuxrS6UMJpqM406TrCX2aAmZ9KCzWOYnwacxBcY6SZ
gEno1QwqvQeb3W3p7Uaz3VHDtpXOYNHGJxMF5KzO6kdxOEYTj2M06T1Gs6lCOYdCLDhPbD3eJ2Cc
IsflNld7yX6hBDkmAykG6fzlQdFz/zCjZLwv+Y0jkDWZ1BQx4H0MaYnHMcY86d3NsmRfgcFtZKpa
mP33WNfcJ68pcvSk1vE6SofiIXNT/0Q8quqnBSnPN4NyolPmpcvdTM7yVqMC8HzwSKzH3XKIpUXt
H2OVJpXvEsshB4++E1WlRnp40gF+ggQlT4DolSM1OmjCVdASMxM6PhzFZxhQSZeHHmO7B7GJnzwD
jzYAlj5g3Cpte7Q16/vIpHYxi7XgFiKC6NOyQAWZLs1fkZ+5l0ADO0VZ0vzVmukd5E/9HkhEuNUN
9snEDrDydfiohser93F426bO4zj3ey1a7ijPynfyJU8+VYCum9fX8vuAYtADs8cur/Tqpe2jXsbj
S3rtxR4fF+QypVNMqDBR5RHlu8MvCMbZP0aT3qqfhxsLuRZSUXsUXWCry7rXQ6uawlBmWDzYf9vl
LIvgmw3iRSjuXwfI+LyaPVZJ/V7c2N50LEqMiUmh5xWyva+RxHdJ2JMbEANeyuiijidz32cFWdFR
v7EA4ryA1OlvtYwMt9yL6cTaxa+G8OJw404t/+rV7zfSVDF6Mpv7eh46aofMw10Pu/ZrDAkJFiw/
15Y95Vf5p9r9Ick0p9XXjeGB75T0G0Ip/jlf5KzIhKyXJafCRPEh7MZOz+By/3kcVJHzhAtHJemA
GJIToQiZjPQjJEhw8tseRFKxizoBBK45QhzOesH9Vj2KT+AOG69m21laidGZ2xRwy2H81FWPpqnD
2xVRcCeDVjVSy2vIxWBMuxY/6fiMzE3xKKfH6x7D/OnadtZv/JZt7ffXlktE8LLflj7FwW1TodkG
GdjkOv1JBxfglpVXtZUOJzQhEpLTYIYuNYnNa2mJn5wdDxC8NxdBAQN+mKUME5/DqeaP+W0HKzZ3
bupAWhAPlJxRc51tWsCpsNLUbbZJIOxBJzSA8fNN/9HJXikhNJzagfm6AggYKpnAQMkEfmyTJNra
SHdchtUy3h79bD2pKTpVQzyRF1SHY/c/bO0WHdKeCXj8pCsNQW9aXw8fmjYFR4pL/Ve3nIkPWdS/
MteFb+R354exxyZvr/q6rflNxlBOWOpA6WRMqhf8t9i6pn3toDD0tUNs/9pxiPI+lDhXTsTGjIon
oYCVA3vvkOxrUHYgRTVVHdTraroKpDmIp+UlUpNaxVjE7x/zSNH/KUXUbFmqZlrDbxS8ejW1ARqS
FdfKXNKrRuvaUmukRTIoejW+sSUqb4KeYbfz/O5f7XW5+heswYkzOhdTjhSUvuqIJhzbE3xn+qWb
1a/9sRuAjTi2p4yiOi9/9iJt3tlh1BSwzEG7M5X6vEuapdzFBeBUuPmurCB+Tvp1vDz8RNVP0J3N
bN5KW/Vm0iu/XbHVyocCK/IroXVbSBpvTu6s1hy2h1ascnm1yvQ19tbx2nsL0Tj1JitT69LUYu1W
U+tiJAepqljq5lyax44oDpgGiVEOjVoSH7tlXDHCOyIdvT2C29ZMRC4zCLY+OEsAYHvhm2vKWOn4
eKWP7apDNHdJrIyNowkdZjgvnX2lDmNdvTRlUW3FtFpZcdFZ6L1Is05W7w42kc3RPwrzlxrNnIP/
iFLUib9GKfppvz5aIn+1tA+nx48OCzr8XoFuHf5THz+l/Gvk7+64AKWREZMI3iWkkBYL8pqlrZbL
qHfLL5jHOgFD4tTQBaXx0fzBG10m8U5nv7uY4yI9ceOk2/BYat8cemrDSLjl1JqoDv+3i9GP5OqP
3jKYB9J45laoB9QNZBdOkAY3MuUuqvxuYgV5L3PqOinv5rhBKVPh21QLrhWklZb28Xj/Vw3EaZG2
hmdH2+FRUjRvO3RzIrnZpayExVt8KqgFb+Jsmur4ocuX+qlMwi89RA13hkrp25P3JUT899iKKloC
ESbj8EVavz2P41TfsTWlT9zEMT8cO6dUSe5qeTLIQR4FoYNIyrHj+HiIXDqWtvMvDo8ReWYcjeIo
YY4dxzDS0Snaq4BaXJjxAwHlenNBQa8JgNggO3qaVej2deqVWLQjO2LzELFbr9rspIe3qhxMTJBc
8II7+Ei3Y/Y9jFEwpx2MSwfz8xnMrIEMcpLW37iIJKvHbUap5a5VZ6gjQvw2r/ml3UyUi3wwiqMc
bPX87kZAGOItNoklI44dH+JHvk1dnhdfNy2r73rwl71laH93CgyOftATHAbrMz+oAQRBa1z9i4Mb
9xCG5Ot/4ZCp1FOb+oM3kMwzKVhZ+ua5Hr0zWSrH89he+wjSH5qNCbwN/lBvazTuwa1SC29xW1dm
2xAkd4qJHNJzCcBsdTwhF5Xf+VXoQ70A+7xa+LvmmlxbBq9KWaGLWwKT8R3QfvY31uDKMTZmk05b
1yxImRYBmyl8wdUddqNxxi2FSB0qp8rEJpuuXA/vj18DgWmfv/50Vc7kzB7AXCdDsnyO8n4bd5r/
aOaOv0Mv9W8xd50doYHz1itp2+DRWyDQhOkXWW2V24k8lvlNs9weUzbKpCuTrFvEK0/b55Zi/Vtp
yeJHeYnpODD95XU0vY+lwWN5/frkprKNyrAiDi8LrUQtVP2im5RN/TOZ0k0ORcp16FEdxs//eDhM
CU2q6y7HKf9LOt7M9I4TQxWApwmQT3OMNqGWVXdjPVZ3cgYu9WVAZvfqaJ9VJ5yO+8pfv8BWWDyh
aI+QkWGSzFdNfUq17TDOT9LqrQHkMPMidnfmB/GPgGSfZI3uXktnMVT1Zch2+lkwleWT1TjhcbiV
w5pJprqHd7/tDfsEbjDHAWDR2rA39fX6N0Lb1Us0FfZVVyT2mXQaMbABZjP1NfzS9Uuf2l/YBtSh
k7LdT9SvivV3BBkiEXLLt86kEwpI9O7A8q9+SalkEMdAOGP7AkWzet87lAgk2pj8yFiAML366br9
93oO208l9NvnMsaGPPYwJrbbhj1PCHkyNcayf468l9zKGOAZMr5TsKh9Wg1nPvOApe+YD0B4lPk+
yaYu32lThpo3Kt0vsE1/E7ATzBatbf79fmyhd69jKZEKrionMS6thZfb6Ov5SeON1gv1aiUzbS+/
kCY8Kfx5QRhBghJYL0O0LcFVfIrqdbn70yDxamN0Ww0LBjo76O7l9zu52rxNGrgrZO2//Goe74rf
pkMa03F4rqsBx5//7xhHU+/Vi3jJrSSHAWQgGkt6fw63930+ttnjYmvpY2FFNkouIXU6qikdXsYS
stWorBCbHOaAHVizm1Bowg2lGiEJ/68DlTboUcd0LgUH1bG03Y0pdRGLUXqnR5vnNsONmfd/Lda4
91YKiNGkdD5p+xl+pE8z9Iz3uWs/R2YSvXhJrd94PShz6TSg87mYMne9kGYch1Q8uUZwI83f8ZpJ
t4mXqAi+aScSzwjH13hFiMYI9IflLbq8oHZBq9+ZVn4reVxJyVKaF5xTuOGeHW2xGXwqoOzciIcM
cpqSmiNVYeBqY3DeW1SNJ+mKTooxNxd9MK5QevWIJCpYnIDcKBF/tc0KAicdR5u4CGhObH6svx37
IV6FXC47b85pD1e9dxZC+nMzT/Y2GHRwZXXgkh+d3Bwc6btucxnsuzHUt12q6Y9+YFBwCGL0PklH
xLhDqp0Ft4xcCHgy1aH1ztuOwFoQPPL51o4jwsIZPnVhzROMomamAdEImE8lsA4/12mBaQnT8aHf
/jKJw+FOUKbcIk+2Xo8IJPneaZwgEK0+b1LWEWruKLXdrVbz0EVaeH34u6qpXC/RyCWtmWT0KpeD
d2N3D+h2h9cTmLSz19KwCBkyEGcogLUKCdBrzKMGM3+ZNKe6NpU9U0iA9/Y206yDfxj6H/0lzm97
6c3V9fv4sMJ6G31Mf/aKtndYY3QvE0q73IqS1vMWRaw0H4ytkPq6YNWBKql0mh//La2jfU6L16GO
PTGFlHi/xzeBb1zolE/DFEdZBft6yZnpNvYL/+oGGiK4DA4PqMrfrmWQPBr5Yj32PLfFfBx0aMJL
ecZjw7i2CorUanbKayQfb/LVqe4C9Q5EXq+6m9TBd43ruHIoWf9tL33nsaUW+CZrrPUa7Pp4PikU
u9PUF4Of6p/GaPxoXy1z/eQhE/bBX+yJigOIfzxnJnuIc/SfTUpUJT4k4JHdnzo2kNeyz7c+dP9f
lgLFLZvNuYcxLlgvjaN3s1qts0HSzT1nIpk+rWOM0qfHlkUxNWfo+1h/D0a6Tdlh+dKuMDjJcBNR
AurfGZ4bWX2m9r4vYwixAWmk7dmipgeHJrAUeP5hIL0iodftphyuHGoWly8pmzQnYnOtpNsNqqNR
HXImNukVPxkhY8Wm5cOPYqTI1W+tk+NrIAV9ulPsRh9M6MPCjKaSzeKhmoe3i2lZaBH8GiC3nq1M
f4ihruS7JNEOBWfaCNuy5Ei0fjJPe9+pb9s6mD/7n13qvj63tqHfRjHyl5JXCX472aWz3gfZtF9n
57Zbp3abIUT6QOG58WBAl6zn6akFOTUK8dSzNqxK4KBy2mvdZdOuhEbpQQ7JHMCRFiG+mgQRtD5Z
4W2Z6qxXLq+289YyzRe9mhGPy+r8FpZ56wVcIgSMJ9xTBtR1VbA+mdTT3xgGCpIJYu1fALBfQkXR
fcoLhJoKnjXnnlewQoSrG1wLEA6IOq8GCJUvjD7Odi0LIorNWD2mVGZJCjtfkCHobLO5liw11InO
hZ2AFpFmUkdspVInckh6L3U9PLaWeyKdcvA9oFHvozkBRX7HaL7VgT1R+y/5EEP1P+mf42DcGQb3
vFLpKu9rUp2oqkEtKU03X8p7d7b6W+U3pH5xf7QnSQcpNWhciEkP2eiCNdx5D1/cpaSdlw79Hlen
vlJ2phqq8pIp6p5JCVOLGYyPksL2CmpXqPGA8lelvy32nc7hbYW1QG1nWTr/p3nWrK30htT5IY7s
Xk7AMs8G+DX3lOtAF7WG2e0MUm3fUo1zHY0+KETVuypbht5vP7K2kBY76/4ZwPyeJ2c07Ul96Hfo
t3LLDZBQ5CUiObEKJ84SrmwA+kpTLpHDimnCuP7gz8jCV2h9wnmELnCSPEfkl1mXpin4/SD57FDZ
CvV06V34UZt+tm3YuIyQpSsczNYTjAfncIEnnz04nG/yFvIaGRVpHZTdFkxX0quCJwiLPeurme5q
xGPQqWOUGzRvg1MZDktQ2XW7Ak3cqzEuKZpPngfPj/ZSSNj15AghEwgg5FB1hV0xXPDRIAVSzcVJ
7U3YVj+G2vO6U0ZSKPA6supZClWBi+qSKjeUkUyUinOUsr9AaqBdGRVvbPIYrwdvraCeM6P6PKpa
pqDqcOwVmz3ATufMRX1+7JWOYgp5SWQOCoISIZ6VpM00DfGlZTf+KQhO8t1Nk9zZi9ay35FXl8ba
9Y8tO24Ip8Fk0KcUbMLsz2qheWmarGWTlEFLGr0O8pBmuFzVIB6EwUmE9MBlavC26+Pu59ou81OU
Ws1l1hZqYROND56htl0UWI19+hNAoOFXBOfgRa7Rp9SaxbmdQzgOPM+qP3M7HSrBAJYegkGE1Fxa
41BfI+I3vAmWjw3ETqn2lRUIHM/ZqT6iBJaxK3ApgJZ0iddbJyrzE2kKKMaEe94wBvteADAGhaVQ
+jJAOj8M8OrI5V9pGyemjYQGguc/gDZysxuwhd4bqfN31LXD9WS5lA1QIW1cV1H9Qzp5XeOhDgHb
fYb7EufpcC2GsDSwKm+nLg7eYnofdMm14v7oqgIzA2Ti0XguGrTA6vV0LV/kbHL66qWLB4gE3p9J
LxzL1YsDlRdKKn31WMH4fFKF9zniFXe6lztKO9PeWZDf3PRW+3I0iT1Bxxzq6haeKs1JIVdWzpll
AQP2RpSIWh9iuH8Jh6bei0jNH2Mew4mtUrJpzhzfHhPjkvl2ISDoTtqzyloSODDVvs77wwfbm+ZZ
5FY/YVq8qnMY1zIvtO50d7Xv5CyLK3tTLhAJ/7b3VqixWhsxNtRTnL9xVj7Z4B1GlFWA0EqKvrI1
xPtVz0F1J8atpVpiSgKjO22Sqr6SZhhNI/Ng41ZacoiUR6c8Gtt9E0M6JdCHGNAS71yFs+X5OAPX
cUMY1TVjuEsSPX0MKY/Z6mrto1qzWisiNNBfIrk4n4pNDrlOMtg3SMyAGhqyUxUEWOJwJyP+Y5Cq
Nl5sZ+we2zhgYFHaO40/C5afsj4fmHd9AWF/ylKr+P7BoxuHm/awQTdC8QkbyvDNK/lOecmPD3ZE
PQPKwt15oJkZVe4P4kD5TYtQh7VsVqcfdhUFZQCBq/Fb1fjXqWYXL0ZiF2xuLPNVAVDjqfeXJ3Ew
FwM68irmUQNz9o0dF/8aGsb8YWdP0zVSxDCMa+O5N87IBuoxjNPj6ina/J9kzIO711aeQ2MydK8u
4icH0EyUxP9dMXM9EQCoydQETszYuxZ0qFnpz8EUt/fw4oTP1vgs1qjSi7sWdbHDmHGBLD3WwvRc
eq2Vp2KnQkhEVtLvQ5jAfCA3iaLHKV72PbPS7+okm0xE1H6djIV+sMy/TqTLXfVHMNZMnXvIHeec
6r7EW5KzqFrXG2na6VMNkcDLkFXsQpQZFJBBsHyu/f7Vq2B5DqG7ljGlhXgMxrd5m6fwcsYNDJTD
2PDqORhVN5Is85btouzEoAbhUjoOPrF6o0mIY3cuLy4ZIz3HbruZk8sPHcerSATkLl4vwB8Y3o4N
2FYFBNMSrzyDenaFsRWsmNg6C1KulomGtKC0K9BONX9K60+DmhhsgIHWAwoi0TbRjVO5cZi/LZto
Kh8Pd5WJIPRFG6B9dbzz5ghgR+6m3tXrCG5TNP1OM0UcKm6xafwjCER06ZkMcCKF24jNPfyfCBOe
QnoIzSiP0O9N/JWXmPtjtEDGISmU7tFpXS89zWqvq24Z7xGLIAGZ1Ol3bflydG11JjgkHKxsC47i
PBqSdi8HiE7R9IgaxaDR7gNAhkCcyWEePZIR9i2zccBE4gEb43q+Gs1ybs1Dux8HsI9U5TG9sGGx
Gdy0PWVysly1jdns7bZoNxVgSxkqA9T1IBSrN2Kq2NW+slkgn0qnDILY6HA9Mbmuv5wX1rScVwlc
SrblI17V5XezE/Y/1Al8Z8OPuM/vRmVRJ2L5p4/Rf7Nt2CTg4veu/CYswhPXK1HRI5V/Sg1UGZ5U
UVvujOLnAHLx/mBqNLs+DBGjHGSYvi7FaYTIWsgKqc9O+hps/WSvh+9XvkZkjJHxzAA0HX8adZSE
CHUl89XRtiK+AXChPgxNjFTb/P8ECrXpdoK9fM9+1Tc9qPuv6sSD5f1rngzfqqgcxPK7q0TaZMyn
b6Ve7GA1Xj75rkMZhZ1X1/BTm49zAb9jGqXF9/+VhwH+9HFoALb/W4yjh6lgimjI7exxfPs5ElLD
Vx1sQic2uBoK+QL9rlwz/4rCCkhWmyy9iz3IEpqMSvrKYF/HrYrpmwHjYDrU1AFD037uxH79vc95
+bhu3DwfI1WGz08g1+prdx4o3NU8dIl+R+IHYjyxtrgrpuJnl7TGI3Af50afw/wcVJvz1Yq2Y9MZ
XwzWWxf+nIzXfsHct0jzvfTHIazbOVP+3Vg6xtbNyENKx2xTBT5Bu6mnQYWcZZNdNgvbTuUMT5aK
DF1He9aaWrZBaSvgJ4jOTlyuzteKj9Koj8Kc7vWjiP3dR5kbl0lp2S5PiRchVsy4RFMaOBo/6yof
336Urm5vIp7oZ3FPLiwGTPNU6DOSerH/WE2d89QUvCaGONhKi1IRiLWhpL/WElytEVhjkLfdYWQ3
jfoVQEKX6UbuPnWJM4MYYsElY421qh/8ZLyQoYdw1fKfL9WHq3UtwY6XGoxu3FETvOko8NiabbV7
83Sd2gCInecfbjXpAOfMvTl649XhSa2PJbI3BpRuatr0H4OkqTlmaDYQABiCksqSDR4f6aAtzLTk
rDNj+taIFAm5qrQw0XcrvS8losloOnj5Y+si4btSuXo7RmGzWTweXpMezvumKOwTXUvn98M9dE0O
w3MXNnwP2OnNOhn5/c+QyuX7WM1SCqMr7wFDQMDdwnSqyaSlmqPi/ic6myxFIC3MLg5b0VNrrg9I
PlxMqZ0iBfv7LDPTV5s6m7Mqg+ftt035oTRVfqpGuNI6Vdep98l0Ni5FcVWrYkrK0MdDE2bjt03H
hnH58IphltVDkwrA30oj/1JyVGWE9pU9aOyIUAwGWVyEXiBwn6ObJK2Um2uH5Z1rjX9B2ZWfj7rR
fFnH4VSeJgDLYRYdU9iRklC/fe+xaGv+3a3BAM6mPb/xyPy0/bKwMS8x/uSBKtqCXjKaw0AWvhq5
z5bu2pvPszl89Ukq35kKkaz6jq0q6954NrTe9x1balzZw59bJ0hR8Hz1Lx1utZuGDB8Suzx+AIDW
z9RzKDk5Q/+RdwjtplRNJ4b/qP8/0r6suW1d6fYXsYrgjFfNs23Z2TvxCyvZSTjPBEnw19+FpiIq
3jnfOVX3BUX0RNmSKADdvRbaIj4DnNFdjl0gn5Ff4JN7C7DGB/csByQyT0r3U4JmEiMEL25gmO3O
zQLraljgmQi0bIVXbV1RZWldBc731imLe/QfWtaVzDIpl32bi2eaATCg2PUZaqYnpfIKwuR9RHvV
iZwAH+gewTn0lSKSVYdfnP94Y7IADx3Yj9WNaUqB1I05VpzPFAhd//mEbiqDaht6rDnaVa2dUSYC
1qkuFt7SrQMdBxoQai16tRd0mdpVC8Q/85lmiWm5NxsUoYAfQdcPbQPWsa1RYjn2xwiGjNr9WNvP
YFDHo9jjK12z8XvSCf/oO+ZtYGCHPf7fsgZVzJswUUdXvxvTlEIZqMc7uvKNmr06UGBuHZzBLKjt
i4Y/KebOsMLrzS2IngUYCH51i1HzWHsPpXUhWg2pcQybqsf4yPcC+B0pg3UkfWC1Zk1/qNLkyfTH
cBpITlNPcSgglXieRSTvTR+AbVEgtqRARk092/RxXIsykMsHoaVzhG+Dpw8RaIqilCUr2+j84d4s
BraZ0XzWedrsGmAIPNFQS4AOp0gVoFfwwnUs9XHA4ZYoDs4+zVYj0O6fGs+sQX0xRkir/uZu+uCq
prhTgN9izra/x+2Fg84cp6jWXPSowlYDzkkXdpSFSPth1nuOvNBVPVbJLjS9AN192aOCtKiVB1GR
bQeb2YPsJm3eP8ScA1PMxsWnkWR2bF4ilFEeQQAnn01Hgjvajqp1pKah7g3PDlYYx7IdX2k2D3gC
H5qg70+zaHanaBTDzsLkmMPdyWpr2eEGG3wVmhfTDOtzZIQHmoUORDhFq85lhryXMnBwbjRZSSM5
0GwW5bAacPcQRG63OFXRPDr9IbSKEyHbBdYNdSeagjfvCKaLJwtnFEfVBFwA/k6NeZQh/6Ck8zDp
5znOiABHqgFrk2RB4iOt2qcRPhYkeLikuaPCTeEn1XTdhTpYlWL9SxFYazQsuG+WwiWmU9SfWO55
wLQCEXVch9abAMjJ2kjs6FRrQXYCVTJy3HeXgRX+DxSjho77o8DP8iKqy2AHirR8g/Q7SoRKvVkA
+rYHnHdR3ub0kJj7RWfFZGgYA7byQYZkTAXIIJXoGgyc0zdFKJ/dfCwuQwaE8UABPvEG7UuJjKyF
G5stmt5HE12ZgXkoXcHexsrK14aLGnOrcdmbBJTZrust9FgrLYuAZd7kznvr5waWzmCn8cVXUtEQ
us6xZtJ9opk1gGUrLDvjIXRUIcMzORSNA+5lzpZ0p3toFG2zxeCjyAuASummZdzceSB1+oxO9CVB
cYGrOUVdQmvtUrBdk5xS6STHefeDnOzxDEjRHfAvOcWnOEhr5X8xF7wrw9/zX9MBcsxv8cEjEbN1
PPOMAey06l+hhTgha3k6Tn+ND+SHXTyO+vSPqspiBDBH8U62YL1sXhGa/lCSOCBu1AbXegiN9e8t
dIi8+kPocXzOsMtZmjVAUcoBkJoCTdGDjsycaEP7zZI92+QBULF9sG49DXmDXbqDUzdl22m+859t
oxgV2fe4ZCt74HdwR7emuIWZ9YewQp8DSllvtkP6brr/ULGS1BN2cjRUJVL1Ux108Zb3UbQhLShv
KlSpAmaItA0OOwIQoV+FkwRvWKCvSTzHmKqhVAxNxaBpgToE8JYA+LlAm9/SykSzRXPAewSQ5BMN
WREAyZMuUxwiT0KyS4PifRaRhQtG2pUfpzF6wAvn3HXFiUBiCDyGdcJeJ5rPVyQzeg8HTEn/SZOi
mcz+4OQx3QZKIThFC1M3N4IJELJ6krF9XleokYj8ckGnbK306nXj1PpuKvczwNCddNkbmZllCGhi
VR1odFGztrJmAzDvCF1HICiqN9JDLstJFNOjyvpVBiB6o2Awj5T1axNtZ4ypc9UaWb6Wdrmdml+Y
HZ/aBiw55OQjd7oB31G7IScw/dxikLE+BHtLxcA644zVanukOg8WgE4Xa9NTm/moDCFZFVUoDxjA
ozcJqXJkqgr5ZU0zkuc1N3ZjqZcLQ4F5hBrYMsF2CpxYVSRM01jr3N34+3TWkvHsS8ZURPw/+Ca6
w3Zegjww9iaxAIdD0r0yLBZesgDJVjWrUOvwWgVRuRyEY+1IlnTAhepqMJalQ9+9xmqIqhGd8215
IQcGhuvN0NgGYCOgbJx+CklKipGWWQkac3kLycZeHAcV0sBx0oRnA3JDYJ4jub+YoKyocguNZOGu
YUaJRkTUdU2gVh+EE0SWUs+KKDOeTBslCiB/tl9b/hWgEu2V+o6z2ALlQJeKHU0HfCIPlgEaEZqS
vSOwbeE3e3MYgd1v6PsQRE87w2bJaxaM/0zAbsCwXhhFOrxg31iDzRAJfk/htg3twR3a6Gsbg87O
At7NIbXKPzriBKg+1gZI4+rBQ9oHcK99rGuHPAE/e68SqPgNjl/T6oV0lH01xviHE8Rsgnft0aC/
9gPVKazMATOsHVCRg0pfFeyXN+nwmBRrEDSgIi/1b0mmQIRsm6X1K6WcZjn1FP1H2WiCi9It0cOm
Wo/IzCwzF8dp2fcMj6ZzN2Rgjg/9F3w7435BMh+MZc3qriEZDaLpVoZhekj8mCj433wOEzyosa9D
xbo9OC9W5be7IvVAoQ6ctBdfgqi+rAP7+4Mhb7jzAkCZdpcMqCRIeitG/VFgH1MsiXHyWdpH9Evc
ruK7jLQf7EjLlO8HuzlKE1oAT+rjI1BMgeg8eNh9aiAU08Ks/uH0L1hgWD/TIf0rRUXbZz9NolXh
jNFzhfXGzgO0zN5w+hTgeWH44C06o/ph9S9o6rB+yjz+y0DrH460nGOWM/C8GZn73bb2Pdedf4w4
QpkBGnFeEiANgMXA87dW4g7XUrGYlIXp/G4a1YG/MwlfBBz0AfCEm17/lnn4OxLUeS68wji2QseS
/l42yHRQiupVeJ4R9e4ix6mxlu2D8agX/s2JzIB18RDHC+tsoSpjliil7V8GX/4kYFHfQscpyoGa
s57i66Mn/U9anbCW1WC2C9rz3X6Wo7auOZvguP9gr6k4d3ta/cgIHImserHQU6UQPCRA4vTyfe6T
wGExnifIc+xFkr93DFtGNDRiejebmyHucsvgHKkZFAHQI1jXwGsIKobyTA/oBBVEi6FEuwxpaz8E
CYPS0gOatDp+ryYt+Tpp9z21u09pbccAGwGAqi6DvV651ic0faQHZCtv8jrVQDQMmMRZTv/H3+1z
FYf+/sLiuyBh9icU2dzi3O1zFafh/hJ0vzEaX9UbqaGFExwpnTWh0ZcVDpIdDYzg3Md3M9UaBhpg
w91XzGNbTbhIYTY5SjLSMP4G9N21QLH7D6fMgNMeJJ9npwbo2+h5ZI9OYaUKr+iTmPgHIYuMgW2u
D0FLisqepdMGzdIA0fTXhrkbqTYIrPdx6unYn4HUoxikvPRpHH2xH6s83NnAYn9pI9CpkFPqocNF
OekieCYnv0XaMnJPPfevPRjKX83GNY+Md+jYU0i0tu1dR7BrvkaJNNHPiD7UCawVcva7nPYMKg44
tdxNa4AxDnVA6MrI0A0wYyxWZpc/o13pH9FG1n6Wd+jt35u1QOeAgmKkQeuN+Dl87rHT+dkk9fZ+
MWrWg8QG3SpIlMByGIP6Nl24bXEicEUhkbYA3xw/NQpDEgDjwFIUpncikEbS0rRrDPPTbDz72n7F
PxoDGqd79pIAR75uEm5QT1m9ebz2D26Klj9w8lZvdlKV16FBxYhSkgill6+2K7JLbsX1mzPU8YrH
Pt9O9pmr7/CB1sEXA62MswwdPPqZlACgSl84qkGXjo7a4g47LVQKU6YVdCWKZcVeDEYL0ME8cFbT
nMBiCg7m7tB07NUEICUjcS4n1B4QMvf4SQa9R1j72hlHQtHZB9D5CnhR/TcZrgk8qBpSDlZkHaXC
oLw/u7wBPVDOHOxX0JE3uPhKuyHoHqZqGhbmW+7jdVA5DR+s/tnQtTUpSQTEp5sD+ac4lNiAjB2U
C3hG9l6AEkSpmLi0U9xU6Z5E8zCbkUz3+ClUZhXLh0Vpdx3qELOrBU6CfTfUmb69T1mbhN87D+Wq
rlehD8T3vvQAylhylrcvKbhztlLk2HqixP7UBJW5bsukeRsqE9RtTTv8Y2XWciLRiABWHbX8i97k
/RJp3vZFz6Nma+uAxiJ3QwBzGknXclFIq9kPKAj4K7IAeqSeX12aoU3UCnAc2RXonwCBOj2PAmDT
ARbpl72Sk71fQK7heHirah8z5aNi0bPqg88f7kH3VrEIfPqD/f3e82u621N81MveXtP9vh/+hvvf
Vraej22N7u99LQ9Rndp0ZwJSNMEmjow0poTAOGu9ho1P4Qg+VSRvORhicY4OWvZ24wYxmEIUKggv
bPCfKu08xZcKN7obk5b6GTVl/CfffCg+o/2j2toKBpZWzTrSDBsLyIbLacE8rZ3vwnnBPCtGOaKA
mXBlG1+CVzU3T7oYz4Al0r9zlOvpgaF/d3EBIm/waEJV5OZIF6QqePcHGytFnSyOS4PNgL71VWza
eOBbpf7m1AigPjAkd/RIO3QgHH9jaLinN+eDvZLP9r/HoTf/g72KLwr2PmCLjW0jNnVgRmOowqRm
AImaxQjwpU+3zhcgZNB07hQAdvMkmrpnQPizBEVZ8UQW9xjdaL7zVqyZxrN3C9R3qj0218ECiJSm
3BZ2l72D4qeMyvpFSPbVk5l77HMGSi2VY2rAeXkMEoGpSiqR1mQDit5VyinmHXIMagrIvZuWfIE7
mW5vPwNgWbKAPIp9RwJOhZdaXbWjy17AkeGDrre/XYHvh738f9t9iIJlOf/jfQvWbsEeL3b0wTZc
FC4ifzecaBomY7XorUiCMhlfCsCD/0s7G7sZyl8Tez8YY3WkPYxdhslGIjs3VaLyqi1PqJDC8Y/a
/ZCJXoMZj8lXmoBfrUahoPfoPrYo6aetVOKiKIPcLScuT3j6/12GqRgXArj5e62IL7dpEnnnyG1d
ICuBTJA5slqECbKvQikmG1KTXxCnF5pNii4EvR6KU0BAzsDgRYN2CLOUX5hhCzC46/F3uzPsXVvY
N/1kqXVyFWQZmgqVwvJDlWnIubazg+Tb4AVOsLsFmnRkdo82yYpM46fbx8XwQDiTpdgLgV532OD8
17kOnGvoHZP6V9ZmaD9F+q0U/jYEdctXYM1ri5hjIVShKmFTMtM5cgAEPbiPyt2rQkbugPjvv+jC
PKGk4hU/IxybbizOUfydLNFvBRyTRKD8MNWHS2ey8aWsh6/VOLpfClcXqyTSrIOJnfNfuojAeAN5
40hn44MvcEvTMEN/EDbnf5dMs/daD34nCls6QC5St6t07B3odnGful98QPxMt0M/xnQ7ioPFyO12
lu9Pt0vZMBzQlgOgGMI37qSMsSTWUF2tgJFjQJg0B0e2WNRYg720xa2zQe/c8BgE8sv0qDDxiTia
ffc41cP2ywy5c3eYniPqqWT/cpqfQGSl4pCInl330POTjEQ2rJC8jJajItkeVdt8VSN79dBfP7XR
h7a+jrVG8db96rlnc1f93GpPrfW9L/9lTQpzdrl5q7jBALSruaGfgglgEqyBSdOBRwpJ/L5h+y41
2xMSwypvH1Y42zSQ3ZjmVGbY8hEVxoE4zZWHaTjc7KYSRdKoWB/sKJ5kNeKpu80BVExkaT5ppuat
s6BPTijlB3uSZaBIJpXZbU7CVtjJKY9QIs3t6C8S0TC7zbLa5+YKhGjxkk4xQOpn7YIaaX51AJKo
YYhyHH7ELMIeWs0VUwPK373JRBqGe0wA497bYrimWdksez6GX3zT+wtgq+NPtzs3jIGDpmXGKbVB
UorqZgtl6277hjPtdI20ig5UjHTcyVy4+1Ezw7NEfdym9aPHiG6EdVU2yJ+efR5F+q+IAqB/APTO
9aOlAdxRde94OJAiqIHpeA55a/sKPm39VXew/FNbjXYs9NdQNd4rLPu7jjYaNGtTa4KDT+PEvwBO
dZkLJE9Q6uVMjE6OAQymYpC7GYSrR03wsg1rpHoUJpelLKpfFlhYRq8Uo1MWhNPV1kCFKtNhl484
11iSP90hT4xXrQqqZ6/Gjq7uGN9Xqt826UGr1DJxRTFufe0D/aSpRtsyRRkq80ATSVMg1v7RSWqt
B5pCdPBSEbaeWBYq4YDxTGdgdBo2n6GR7KFYWxV1k0nO3Ue32dfPonA3aiC9qLEx32olVt2WhkNo
0XGgmppe86YbwH8QdjP8gxOwJT2vR6e6mC3W/IHiMbJzrPk9P2wm9zzDmh87fXNyj/Men0juTu5N
MX7zSq3eodkEp2Z1MmKcrjUm0VbfleiaJ2kGUN6VSAcAgdSiqBakn0zJ6uM87iy2TwAgVIDrXXeS
5Ieue8fCTuPfL0j1Z5vfVf/FxorMbJFxrQUBHD45qQVk88Fp8j19ahj3izPK4a8TeVistJWv53sy
7gM2acn2gz9Nyb+vnSvNpKi8ddv13ibdA2mqfXfirNs2ZlFtaZWa77mSencpbYKcrRCg5UNzt9iG
WBRtaeWa72WBwtkGzWI7sKRjp5vXiVz3iQ/2JxzfTChDBDLyQTFjGs2KWUbQRTid/Vcogi7yFEd0
mlrXG8ZtEeefKwVDbCuU4jqyfriZNWxJ9DAU/XCmqbLItH4AfxjsSaQTljHNM9f5MZoKiumulaQF
TPU7QUs46OM9dHh04dcU4JGWYjQNk2w44Zka/u0GX6sQWBZkJaoqXdFUdU0CJQBY5hO0BboVkh2Q
0/SriWbZMxBJzzSjoUdB7korqnpDU2A2s6sta1Cm+qBgVrO4xRK1zYcUOEyIQYOGH4pFUPT+gaZ6
yG5xHU3PlnoPmvXe6euNBT6ZDOS5KPHXYjCapujhI48IeSlUubaoHFf3mING96DAIjfPPPUeXuzg
xrcXO3uBIBXAaSCNm+P6DUuX061BPxkvWIoN1e8vVI8c4DYkFajYSwf0rbJ/HFB5JI4eANKK0sPv
NWm7KuiAbK2skxowjIVXAW7h7lepKz2JRQVsl1IcXQOQbUo2hWB9rR2H/m/iTMR6MV3p1eCuid+Q
ZIEDnKmoB/P5THIodfCv9iycOBPJjBxMEyzOndE+TeSHig/Rrb0ftg6021nU+km6AtuNu55lGn45
p7tQIFLQXTSuARoNgWrQszyZDERq6kuFnCEyJEnJtjSdcb44uI8fFBPYzyyccb8+hKEI8/d1jk8K
aXfusnH8BDzRQLcGzGq7qKVmbkNVw0SyWF2JuwJftFILv9KDo0TV7qK2kvoC4OzuOZJdsaDnDEhL
8W/1AHRJ3W4G/4Iz3Py7AKHVwmj89hVVSWzT2lp8DAeWnTXmg7nGdrK/JC+/U/EFr9+bP/j0thEf
g9IMtjfAkwLY0ysNtVeLEj9wa/rGz999mtKX3Upb8GC79c2EFNNwf3aQCUWZAzw8PEgNoBlvdcO8
Y5psj7Sm46oqNLB8B2eQYbelJR4pWG/xI1piT2Qxr/+wIAYjS9F321lxt51XiKj+yp9z7qClDM2T
U1zS+m7oz3EtMRhoTURLA/ozzrQtmIdQA1csgLeq0myD7W/yrud/9aMsXrQobTYaDu1POc/GYzyU
bONgVXv1ZBUtkS6rv3oi3hOeSBNn28oPgm9Fhi4dN6gSEDYhyze7A0n30V3iK3AJ+vh7IiqxjXmT
r8IE5Co8zL3navRXRLUCRgaca0YiW4xgNTySjBxwdIm1T6zYWJQD6NNXZJuCH9gO62pv2Fm3Z0bW
b0uvKV8rkzeL3s+c7zKI0KfRe98Sb8A5STNUz7Ntj1aC17hx0LBkWP3RAPXX0sdZ5hPKvK90Rj1G
Sf/UWM6V1pGkUzPSBUAXIh3N7roOv+srNNSCoUrlcejs17DTQ1RV4/GBfKCs8kMdoy2SLMiWjo2V
nGxJNJ0n3/0nogLyuPvPt7n7U9y+dZF3jlApv1C2QCkcb/DmKhxNycHlwSeNOU0VrAsj89doo2Bb
UDGlZ7oqAMVzHpRsVLLCa/+lxfGyvv0f7OYodEUexSdHBHzHcDqOisJBPvPSGPE4agAV5ER7St70
Iz9hVdN/kXGkgXU1tJ6cLAgBK1GJHXM9+SyRCkchIJwCOOlWIq5tBaTzIE6si69wMOrRNi95ayyZ
ydhpFpEcsJjj2nLRbUuKmMA1SONLBmYkDSw7yp8BvGRhW50me+CVFcbZ6taeQDqoE3Jc96leAUcB
aO2tXv1o+iH6hmpONF14g/USsDg9YvmOVF6kh99stjY11CeTYzjU1aEyco8cxzEzzw2eIUt3EMbK
9GS4mUmnQtTd4dQqvxCnVCo8VfU6fKYZDVGgAxf4Pzg5hmDbTo5sSX8PDcOAAl7gWfAN/bdmRZf4
1gEttcdZRP8eMktRzr4AvBrfkNZUoCSj51/6yC0O5NkI84ha+MjDowLAoHQH1FTZ7uoeGAAupgLW
Taw9sLpROSSCulWYCPKlwHcVuaTkPUwTIHb3UQGe+dBf0ZT5GQ4mk1QDnVCffoqyYt17g/xcIqe3
L5BdWQk1zXLQaBpZeAgBFgo2+J4vJVC8jnFmq11M4+eoj6drEocV+6Ujh6JgHC1+cCANDYldw8no
6nF1O7fym59cETTZxNWUtkN0ACHLxpejfvK9DJ81dfVgQpeBb0eHgEcbwMzWR9vpl15jvVpVXV+F
23qXTBdiEfZ99cVs62jVg6HomNYAHnHRE0JyQDb0uxolq2utg1kpnVdz0KrJHVD6YqEPUfUFbF/R
Ctvz+Fg7OLzK0dyNfxkO6lBkOBZXv9MBk4dO1i4wdqJyF7nITCSdLHaM8zQJkJEKjSPN2f2KZEHl
GtiPKcsa7GRLZM5ujiSj4cGQLsEhEK1QQBysczcRq9Ixky3VtoSu8I6jKaKp1IWA+R1Zb0xXtM9E
AjDWTrtq3TR9cECiPlpIfBmfC5GhC1Ybnlnp6huONrul5qtOMNBu6JeWhcuxruQzvmeo1ld2URwm
wEnMqj1NSeEHKHkkX4+az5psmHzJxPfGEyAd+CEZLfsCqpT60gU40So8b8synB3UHqA9zTrH4qAE
HMrJ5Gh6VraTrA19c+FXqbkBqoJz4ZGwL8zuoixG7z+gIiqr9Z6wDPOuqesCxDxIhiXQ8z0U4UHW
OvIpajX9TKKUj/oe7YGAulMWHRjtr5rf/QDBkjySPfPN/iib+CfpyMqoKx3gBz7a51VEHBTIc51H
z9xPwdw6xAEgoJgZ7MhfSMN+sk22phkFCb16WPl23W9IZndxfhXD1vE43EedW2sNSGHr+RU5YNIM
GDpW49HSVB8ljpNba2sGmbhYOMl5CksXJ8fqKkC2fGHxApVPGTZ3CxKiKgM9NZaerWg6aYbQrXGY
BJ5a5RzgBPpmjch604vLg6jMqltUCkBDWWjLdtCcY6hOzGM1SCbGbV8BdQLUy+45B+z5uKJLaddv
KMt3wUWm7IzYPRd0BF/77OYyzZEDQs5AKxaDa5rPWGXop0r6h6yNNH+S1XoIxDu9O5OFFcXWszbG
4VIOo9gaakqKuImBF546zZKmpEDN+hRuFtGVCom6pe7sg7lUQ59JvpQhPKsiA7xT3MrLNFhmaSxK
Vh5bzzUOJBt786YtRZscwFw+2Qazl7oqwzJfUbiEgowskhfy/T0cxdS0xt1j44VEFPbqfuyuU9Gj
uVzNLLXXJpKheWoHzrpCOSYa8BQFEZmQlgZUUqD6KOcHOXiKoIi4iWq1Tr9HnqiLHmiKlIYizmEm
b5rf/R5ks6G6H/ki34cuYd9+QcNqccZOtDjTFQ32OBjLLMzF6oNiNs7TYDgV+Wl2IlO8R7dA09Rv
jGVZNmI12zU1moTSGExagLY5ZMhvHHoDnVcLmhuD4dmT6kHaMmyIeZgCr3c2bZ0MXmDw0Q4WeVWu
q+FNvkunSwqr1QO3l3SzBytAxporX4Y9cADhmqSOtrvBH3SO566a2KyO/sYogHmg86SaBpJaplmU
6OSAMNEE95YPl20gKrTfYSBhjrqhMD+SFFhXnrd8vFzkrHGfjETzdh2rYrBwpsD4wqk1f0KXVrWs
My42NB0TwZ/oymc4orL7BIhnMCN5npm3ADkFICEFAAOpQIfZUJ7cJt6WlJboNFGfgtw2Uejh8SUa
XgAmTUJQngNPjFQSz/LlJEy5sRxzw3C2NgjTVxpaodBnegExFQZ15QQs0xd4kn22Az7sSMYFWBQn
Qw7ChRUTUbv64CcaHRGGINlZWv3PHI/kjVKORmudcUMuA9yBRJOTuu18w/srmewckIM+3DDVNWN9
q0rR+0OP/xvYNVU+gAZeVofa7eV+FtFVotIGdNUA4OuszCpZyP0snx1m2d2MlOn9LoHhx9vYsr8T
JWKheBE7dIbvQSs7USU+cCGCeBFvw109aVCxhC4RnkmA1YkCHTLpbagdII2CLfTXnK6QGv5NWDZu
u9BSJ1jjRy8oF/8lRqZu8TEw+WRaUa9ikebYSo16BNbcqntCYWb+Zjp+DtzcQuC3EHn4sm1R/ltE
r6Fzac3Qfl2CKgpMRbJAF1Lr6/XeAsTMq9F61T4cQlTCqWmal9braxDw5GYJcKl631cR+i8nslfQ
YQFrqdSn+iHPRkV56Vn1c1GDsxxs2voaKYzyy5iNDxa5j+POsG30pRs0/9hRb++ydvAvteFbaAsZ
YnsdV9g8Ax8DfQosTe2Txjxs0bAjwpcyA3+EMudwNpUziUBNcZPPAUhBQ1+bOJKOW47kbtIuTF2K
iywz+YY69U2ga/JznAzuLhEjgKVo/d+ELSDr+c2sb7VNn/tgFbSFDpRnZNMXtqazJ9sJkbyzI5Q5
8/hFCjf91GWhvROscDaGlZufrR7FhMoAvM9YV7sJP5GnZ6SADlNbM+WpK88gLm388ofORverrwJo
dj1QzE2TA01fN/GrgKHtx2EVOaazpCmwslGiEtEobAGeo6QAOgIMJxk5MqMXh6ixd6UYNYkT3Ygh
le5at0A+Khyn4JOe5kjDPQQrQMUQVgAopyUJLU5MO8t3sjPfPy5VaA54y3eyoNnD0kctaXAqnO+U
xSxHwXx4MpgJ7DFev7hah9a5tEVlcy/rl17J7D/IrMFMdkODf6TdlM0LGX/w/RAv7FokK4wq33as
w8984i55kqXnRraNfYhcINdhxtu/bz8+o5eit4HarKn3unHX3PLZE3VjU182A3zZmhtYqpJsViTF
JvJH9tRWr8C1qbHDVrybcQD6FBR9VuiNDG9UnTNp5wftrGAumDuDAJA1kXTK5awouRUswPSpbRiP
4x3I04NdZRrsjTPxRYxO9g8qlt5R8Na/zQY8rdhblA5fvAYdX0nUrPIiRQeyDxStpasn/kq2Wr6e
AVJn2VQii3ZWdLVwDbgKhon2IrXjNIkwmDabjqOjzL1NAOWndqok+7ghbWvA6gD84zAb0+7Va9NR
LKbNrUtbXDIAwAbqce/R6I4WCJtuRc2lGIZN6zF8w4qGH80yqV+Zl79RkapE49FKKLmt5F5UPcg7
HvFj3/b1a2+kb1QEm+YiWDYeuNS4Y780beat6Ar0sd5KB+Ar+Axx9UELcknAi4zxgd5YesNG9a4B
8iVZln5t4q379Y5PnwVeAList9ObZn5TyZm0tvq5nBUUgaYUVShfMp4VdDVHnu403xmAPihVVlHp
xX1w/hA1nThk1V8xv5rGFdE+K71r01r6KWib8uQbS81ycQLgNhE6rlBUB2w114tIM8nAeRvs0sIH
nKOju4tK7SxtZFAqi3tPNIzmWBytCgesCoJVj1KYaYbOVp4AGD4Jyc5V6v/LHzU06bb3hVzlVRfh
/8/cqeu/CLYukKe+6ThVX0UhUsH/1cCP0ujScnzQCDcAEYQvmm/DENwigIenO1mtCyxvcGp4ndSv
sUqgtfh9RzFAnOxJ1umV9mRr+DlWShIlcWuvbQPsj7OXN+b7IACsIon0BnXvuc1vcUkm7RLQldKN
9xSJ4hoAjSYlDdgb2esx0344uZVJ5ymwZbcGT+K7UY/aJlMlHqUq+QDR1e2KZBpVgJCG5tYg3kvR
aBuyezBpnCxZozoe+OLq/ApJOfuICnT7mNDJltrooTnXB0ogZGQyDxVH/8Y8/ZOJ1RoKJ5RvycxL
JapKnHHvKc4be0jAjfPx8mE+DNc8N51DW5txsCIFDUxR7tBVEUmcIplj+XJD9HC774kXungTfG0V
CEu/TgM39oVtDSCahUjz0+LQdj4K3VIPuU7Z4ORK5Fq4J7Vvy+g5QsqgrBI2+bdx4a59FXOWuWh1
CRvxGLOygIr4cFe3WvkD8DYNhSypRWhYFUnyHA8FMOwdq1/WvW7vSAk282ynZbG3tJRt1gM9qC+A
n2aU2JLfXclWVoDvzoAWu+s6VqJwHfxvqYK4c6rSupjgLAbvty43JMPGCP18me/lR6Mo9iSjITPA
qQBGaVgDiQlYGcoZq03rkjOrXnRhUu46ddZl1hIHom7prmbEJOm67tEbq4ukIzEFr0RKHP89gdDY
PKKzGPhLSF3zlVsm7mqa5wPYpWrRXPoBKc7AGQFjiWfPos6bbMvUNiwBDr676PJdzlLgJ6ltGA2e
Vkc7A7noRRXZNxkpPvjPHoiRaE6BGkuEzUViogcjLnBymGvnKgQ0NrrDErCmZ0sS0QCEcuBLNGHw
zwiMS7A9wmzW0tROUV2QhQBCnYxJ/Xuo2Q3QEzgcj41oimc2APC7fVD7OsDHwR/9Y2IYxcqIUeGD
LJ9/JBkNTskpQ+cfzSZz6wUJZ5vZb1ZMhpW/c82kUdm9f/tqQCdZmW5ULMkt9wM86Sa/6ZpuSzoa
OjkUYJ/DN/XGNRyGTnSYjx0+nGTwsS2XcV0jJ6cOQCJklYfFbOOgnPLINGtB2ln+IV7ChxJIs8Et
Sp4Z743jak/c5+5iRCPyUxG73kkLymhFCZFgxJlKPFif/Uy3N4aGjURkifQT5+kLGQAxykPNQWU8
haodkTw7tZBXnlntyD02xelFM39acWRF+AbdLpLidgEV1iVI4wdFgHNudfW/GiUtf0E1rfH1Mdj9
Ph9i3e/zx9eie4D0DZF0X1iFJ1/11r42Cnm904wUX1DHOIZdMc5yP/D+KM98YCVmsjH/H23ftRw5
rmz7RYygBclXlneSWmqneWH0zJ4BvQXt15+FRHWxurZ6bpx7474wgHQsmSKBROZaJ+CKDTv8NvGb
RDAibh9lMKtKrNMHNyGnMR7ubv7BTZoGB/V5iLPruQrn57KKgZnU9p+TxsFltFcJKNE/JS3vP8/o
AAoGcBSdlIVAx3iCk5Ct0iI5esBzNVuRFrXM+hIN1et30ciA9xWKS2S0wXMOWSsslUOkXF3CclBV
gJ38mhCUyUXKCpKWuMurOEQpPeSUUdRZ7gxrcrsp2qIaAccvic6lTE0pSuKbHoVXAYDUEaA219uE
uuOdHa/3zjrOsfCni6diP5btm5nm3tnIGW/Wd2o39zZmljbHOvQ0cLRLR7pYcpQ0brPqqlFfK0eK
YVJc82dcsu6dfuwDujfZLHHK2t9o4N0+dnO7NrCyUC/k5b368K5Vr9nl3QvKMzwzQk9sFkP1kl5C
KB+aq6Gp4egr55bY3L3PH72WeORpS59U+pDCki/+5RZ5b6UBSqOisXo1S2vYmb3LjlaTukdWCFeN
aEoKkk19iF2SIW1wTP5uYPmz7ZvOsIGPANndkOZOAfAkHNghLsCodB8nNLC6k6ohSenyeKfIad+R
qk62D5+IPoH6MLngf+blhIqZSOufMvzrPoF9zDk5vbOhGcknXb8q8w5oFB6oGIJBykhBF5pmQ5ys
IlaGypcU6JAFeXTONTzkNPeIlI1w1rd76EnSOWu6E4VOUlSWFxMOKQIVFt1mXQt067AT+blmc7JN
wdkRaL6Zo/zeRAHE3ZCMaK7MC60KGpG6m0WGLnyQY5L6zl2Z/5VmoXaKBS/OJKDLnYMaGkKgEngE
+KpP9/flRyHTu0+y3LCWHwJEXWxDhnc+ZONb7rtnI2fm7vIy3S/54Fiv9ngwdWdaRJA8MWqc0sfe
F1ppLPKuMpJ16szt5kFxi7HIIxmDNeEXbozVoYsdHQgfpvkWDql6/npDCoqsZNBPWlYrOT3kxYwD
FZLf7Bd54+VX+2LOry8FaV9J+c2enu8Un7OV4zMUv0hEBg0rvRU4+MyDhU7zL6GVABpAdPdTxzbN
O2PS/rvvov3I15I4EbnJfnPfm5Z8W2/cJwDGuEROOr1UTHwK+SxO4eyML3QpiyLdmK2ngxPKxMlt
1Vb5GQiiZ9JqNrxohHPgTxbKBE/KbLDcZBOiB31dDCkQ0CvmbpjrjcCW9rHYzMp5PNM85k68GexB
5geHvAsSqSE1XZZpjzXd0UQbf0t2d3GUgMzzsfqjZ121Iz8V8U496dV4Tqww3iSG7qlPoQI9fja6
mxX5QWl3+iksvtApmZFFQ7ljlvZWeY4BymT5mpMXdeZFNlPr3mmzapzwTvsp+/BMTcZz8toA/KLb
OMds8lWAid6RFJ8ioxbkLjLJfTdlw1p6dNFk7O+O0NSLWIYmTdQzDY9K0CtRIRpw4PhdNZqbgsBX
iAx9ELJxZbksVWvkQXZ1G0WqnK3z8J0JFhvye7BZ7pRn/2g81A5TiLZeLSmQT7qNilS/ypZRjC3I
Vq+atY/jzWdLZ6palmpXs8EekTUDHuBS/BrO0y7vTDAKyypaHQVhh0G0QyAiIEqvhhGwSJoW9UC9
Q26hSsRIMYE6BW2M1fgGxQfV3T1kvNho4mdy8O2/ch/f3b7OAuQp87+cNn9BkUDzNe9YtKssOzmY
I/dfP7BoPRzxt97wvORfc9Hv6oH5F81OkE28TZdMbp92O9dIwwvldUn+gUg6tjpoPDWB3Opojai5
tc2GnaPOYGcatdyUZbjzMZrtwt8uWp0D6DNt4Uwy4GPWWEJJ5xCAQdfhzZsUOJP393XWXEKZY9Rk
QlONZEUNvjPOUdZHLCIX/D/l2pPGJPQcD/ljmJCrRnU4v0ZilMxc7KSJT8lOchkzd96bmX/OtDg5
eWGTnPJwFmVAw0U4YcN7TPBlupmRAZMOv/cyQh31PDcXGpGMXJwwwo0WG/xow3Eujotk+RB+qI2H
a2rJ8hkyf3LXtlxoh5Z6Ll83aZ7cnTY/bN0SkCpe0A1+O6Z+CEHT1sqitZthp7HYdWGSbju7bwNK
Si1pLMpdmXGe7bnnPz3IH2x1L0G/E3mgRghnnoA8DNuZHbJh3tABogvKmevJ5HKgiPPnXVWggIEO
FBf5w/ki6ut2ppGmx4YAX0i7XMht5NUOvSnXSA/hJrz5B4Dp1LvQNlIQ5Mrpcny5hEJRlT8cmK/l
h153+nMHQ7CjYYSq0OvIH9AHEkwdCpUzpJYABQk1MweARi7md/OscA+x1ecH0rYyogqxzGkEGA6g
1xUGIsp7KZvfBAfuBbPuP2NlNEOxXiIKGez/9uNRGI4zj1JkGY4jhO+9OwDMOZq+xo6hMWLUFFiV
k9CSGqUm4TInIV2yIht2aOA7LyIKo9xkVBr9VtbP6LpTt/utzRIaTe0/PxwJHz4RwNX7XWYlZ2Xn
tpoJBIN5RgGdByaQ812Kv2ZZuE4iy1pRdr+g/L06G5AabrnW6l4oOaTjmQE5btEspw0UrWwm6+68
aTkwEPWMojffyMGryn1UQhdgBjpPqYtUnBxpA+B9aDT8Koux7L7Tkh3/VTYN9ntp9cZznYJXKkcz
K4AqhwaV4nOzsfSy+4aqwU8Ebt+OyRNwecrvYM68mqJ6pEFbY9dsmtgst9csVCczAkTnydp2X6ei
eCGuz9qt+hWbe29PSjcf0n0GRsOVP4Drs8LBLI7U00uVYNuykq5zZgPRRJKGulXXrwyjuLpa+TgG
jRmVx8kqozcDkMmoNY2iHU2FVqP/DhyaNKOLLkQOptj+apH6GliZXWQPcDZdrj7yl1qkaqO3sSz5
thPduK4AqYVmKYm0Z8TuS0SNIkmJfpK+PgAmtwMSuVTo2rwKDVd/msBA8zLIC9i2MhQlAqGiaHuh
BVYXDms2gL2SbMhtCU+RSVbYbnRBQuxAUciWLlZ2vQWZAr242FhZDTLTZMCnQyr3rxQbMGq10N30
z4F141fHxTLcAg/KxUosD6/Q1AVm4ZC+VQCoC0D+pJwIT7Mp4z+N0B2/zoU3Bxngyg/U40VtJSFa
1Q9dr38f7B4QmTQFxNx1KrxsPsgptaWguvV7G6H2kE4U6TAxxoF9mA3+4aGGliwejjH7yLmzbQsU
YANcYW3qNk62ZAOoAL/9iaa93Ztf0rK7ny5aMo7K7KptZCvpg/Ey1Rx07zeKWeVarezrLnLfCdjF
9NBqV+hVGFDtiSldZg+c06nsgL2JFttE2k6SuqyLx/xlzHeN3aNtg2ebihvd9xhIMdspS/V9BHLn
L+bo4UwO1QpVrANTnRUoNDGn5GJHNkqTZFoUiOYblFV2311/DLeGBjjDcBLKU/AYf+TRcrC35OWp
9nQUxNBQ2DGGdhOtx9ZsDneyxyF4dxpv9Sg19UFW0IRVefJ7jlatsDncycJUizbXs3wcSHcHylC7
IrcOLrZnNKOk90MOm2Q2GvFjwPIjJz7FKGMtWaI8FrcOD5dTgz+LrNYfWz3ZoZEZdeVUhg6q4cvc
O+ORtKrI325FsstN/6dNkYAj0RrGo1JTvTuTNhVwfVF4XSdosf1po6rZKUQj1QC6+d7HYxUYODXY
0uaZ+aG1adNU39K2PElAqEnTRUvGtJdejO26Mz/jDU3vinaskBXnzn7gHP1qcjrWtg0U8SpT07xD
e7eagmHhC/o1Bd4Cw2BrIAVFR9nCNz6X7NWxkwpVzPxeXrbeKypdyzs5eUr7Rb4Eu8kXUUN3Qtvm
Q3xbUpynkC9xhrR6Q3NDf6ojN9w7Pbi/C6dtPtFFA2mdktWSRruVFzNurjJwQbR3dhzNqgGZkPHi
u8R7uAcZh1rD9p1Xx0N/nka7Vqf29JKmXzm9VrmDKsM4KmSBiHwxy3KB5X1L2prPsgTkFwVFSfqi
XpEWGBMakn3IJC9pKcCzzyuO05rH+kWnGtftbHYXyjWRQxfia6J74Ce7VTmqQCD9VTGWHBZ5yRj+
UKLsmudszSQrltamOoo4gVxKU7rgYPhvUIKguP9m0ft+dWcBztC/G9s3TksMsmgkZdavMUK/i882
iqTrPx0mtN0jxgPYa9vjmALMNULV0gLxgBNS39iqeY9TL46XOornxDSh+6gV05eY5etKttv2czMc
TM0Flfvkjt95DFbp2sr1S14wZUbyKdYZELBS9EkO6DMdJMamB+K4twZvUhcwyBngBN4aE+d4wFvj
B5qypDYPZE+m5PTTHjvq4gyWQgM16da6qUztuz/V9bawwdeatkn5Vgzhf4g0S9Pdf7I+528zanEP
pYjz7czL6r0E2BgZGFWLutIq9S55zVDHIHJ9RYpbaDsBTbLdFR+FTpFZebW98Bq6rFv9NMtSGrN6
N4Cu+EcDivatCYTpvZ9O/N2y3okwVTcifatL8cR59KvYSeqrGEEiiTpNQX4RUxAhY5O41fGNE1UE
9lyGNnCddR1q5Nl1hO/zf8n+v9gBMg2gIk2jAZiTM09HiQXaSemp6lnCBBGecz9FC5KhHsFYqly1
9ESm6b/70vP6+tKK7GE6Jl0KBOqmcb/SCNhh7tdIypCluY5Itmj5wEFm9Ktd2SLL+RCF7GQJo8F1
pHq00fqGnrezLnDWDAhp19i6aHo75H70FuK3jyVObJyE6NNPWCGjjZFe/Fz/g+vN+NZw4G7ofA7B
ZSQPGIevtDD4V0fXscY34LC0wM3h1grkLkAxbHKgGDopyhjysvmRJliI/AJ9WBvIdpceUPNALdUd
Eqy575xueIk+a6v/5OK5CPGYaTMjQxOvZr9NkWPuqhhLDsKqGwFV8KkB1zWh1NHFk08uI22zE00X
B/KfwRC6YsCO2Pu+7BTxPhmW1r6iijI++GyyA5rSJY7HZJXUc7u3Cgck5f/mYI6WFsxajE76RPeO
4FJ5I17IhQ6SZ7oIgIFS7xVhpOSYJFv205bkorY1ACvtCtBoUbMTXZBPw5LLzYsTTW1nMHZgOo3X
1PsEGJvik3QQTYq64EYHnfdinNQCSTMFH+rG09vYoCLYGyv3U2wUyc5GDeLJyQodnEXAhquNyH8b
BJ5gqPAI/2xRKueDe+EfpudnwzS7PzzOm1Uo3Q29u7rnaAo86yAL32ih8N+SOAf1pkTXAxo121Kf
KOex87yMZq0NNyQbb6NFu4z+3Y5HZb8xZg/Q3Mxbo70t3os5e5tYZpzpMmcefi6k8rqAhiQkO90q
3haRhdKaM8u85DwCKkQ2Fg+831j5bALrh7M3c3aqdcjtekd9xQ4q2JDgk7COsi+ZZDcHcm/ssFo7
qVbvvMktV3ELlguVL1yykGahsb0ThioHqRKRMuvoqVzjLTtJdqXJL/+H7GSF5A/FIzs/avFT07CX
Rwu8K9iqGD2GZTq+UVUBgrtVjrz2Rmt9dw00q/ATXeyxwLegL529H+PMnmT6HB8qrMZBqwmzRnPF
88QrAJjKIC1Q/Q+2zhCUzW6yCiN7VkGXAG7VXIMKpw4/ubI8eDTsco9u2U/9OKF+2Gs70ENwW02X
jDPqcJVoSVNLJz2tovOvIoqDBDMy1zenyJGJbBmWHJas9S2Gcrh9Dqo5JrNbDDDVAHsDz8xgligy
LchRTo2dpdpKDXu0UwnOj0VijWiahklJwDI01LM60cD889ORXOhCsuanM4lSEyiM+P+0N0MPwooM
FeEnDcyB/n6Z200mxJnmlQOKy7n2wJgAQ7o4g1a7q8X6UUNzUpdeOez0uX1disQMSbgKGJheHtxn
2OnImjFSg0inO2qzdbkrJqOhrnugpZXWVFHWESsr2pdQV8xAWCYLzMjOkyOaLvEfFB/dwzO/XXfL
I3hct45ETOCO5uxG2TpHDW/oOx622WzMqgmOmuVCLrKzXU+qf45s6WKAmxlAe9qdnELiqwMUJhmS
LktIugOFHKdEhQQ5RYvSz6p2uxMrE21PTOO6jTokM/dfymTuwajhoImuB/UDKbMZjbdOGIcb0tZi
7I5D0TsBacciNV5A9r5TSulfaQyE6a73QrTlFC2VHBUP0Qym8wDZL3RWpv1pRHHviUatnLpaluzA
zfRGcmGKe4sH2YPr/2u4xf+3t625FtOn+60t/RCL9uETLwpjtvQVz11nZbkovpgntAfIviy6mIns
w9IlSpyat7UyuWvgIoUAKmmJN+fJ9JBLo3ph4Ltv2sHr3mcfx3C8sGIsQcriZbEwhwwkNGI6OBzN
p1bslOnaNJDbxLHgzkl7QLOBE3za0pChxgft3XZ6pimQ7ZWdK+1cEMdszKEUKJAFuC7yN3MwWuhQ
dCXgbskYjjNIQ3MaWTPQHVvUsW/sCMATQY4CoiEzUTcNNFKwXW+4XthfM2SKDoWPKsaBl9MfOOrc
uEjnf536dDyEaCNZ5L6UD1JO9l46iHVip+WOTtLb2tsBwz65qJN0gVL0tVEV5sYH1xd49lg+Ha28
+O7GY9RuBHd3hu7+t3UYZs42bysruGvToiYuvDWQI+6w13UL7EdpShfVxEXdXjRPvOhz3fj2wUkG
+1mXxNZaA8zLuO3QAGZHbkAyLLDsbVNM8YrsRJGCBhtN7vHK9nR7W1tumG7asNxnoqrPH8RSor7D
q/sh1hQWxfbaReX4tR2wvsQ7NUyq/mQ16JffukDFWrX466xI6EmNn5ne1cizOIiBlNed7+Jlx/h1
XncRg8AOBYyT4mXiunjpGh6Bwcoy1oB8Ey+kYDNnFxutliSqjRzvKi3jOAJLLdS03OyGiLM96prK
gEItCgDb7XK/zS4ghZZ9YFEebVDYaqyBQo5YrlWzS+WztQqdpJp4wQqhDzysc/ZR4gMwkeiuR6QV
cazVGSdL9vpntgP4pnYe1iTTKokCoNR9hSLvRynNOcDpgcXRDWuKQbKBlfCM+ob9fPQ2GpYL08RR
aNAhFS2hS9Ogs6d0pznpeJHp6QuNSGujbS2IXP4M3GhwbpdRvjc6YHCh3mtIV6lvm6tOM/MdqbO+
SV+dUDvj6EJcSJRGAI8Ja2tLOhLVbpnv7RoLnsXpIVCV5TMwcGZn27p5v6l8HT31vRsar5XnjqfW
/ObhuIcf78o85ob/E3cd2/pJ4fDjUnKC/VCPrdmI4iGqNKGiEQe8CQVquVCcQhH95LsSkZbkRhw2
x59bX78esDLDkW+GEtvYj5wdMMGjUZXnquLdBJR3WPkV35cjXVTNp+nOKN0/mpHZ6M7wuumod1m+
rk2ur+yqRk1xU/bhKYp8DI3Jcq6CEB/wxLwMhc74TpscOUZlQ7L/8iFzkqZtpMzvbP7F5xadbCgM
L/OvWWg0uw7Hx2e65GI9zIydPB2QMVh/uvm5lxce5+287Yuw2CbCTIImbASop6WfUmk2IMzKCQ07
5KSEpJ+y0k/XCDxXIzvdRSMtWdMILfHFdm49ECvIO975Vo7TBoU9ORsX2NPFOgQeN15WACYcG51v
fRJ6UqiGPtYkh8TowZbOcAwbuXp/xskSamjIaZZOau4Cmejk2oBGAlZg4FRTe+LA5kSDFUZAAUCz
TxeBwXxRAxcFCWkdWEAop5VDcrozuBtSgASl5RuKt4SfrBDkUuXXRmKr2axEzQaS6exMc9SgJUGH
NqLtTEhspCkIw80IUwuwve7TnYyGKsbibumRsSUNXUih6xOwc+oi36ZopsB/ps3QIJ4wG1B3ePkn
WoZ0CE4mm3NDrdul1PdSP5pgP7F7lB00K70GfaOn/we1NewrWNHn9VzO4VNY8vjglWgwnkyvfK4a
ATgSnGR+Myb2Iza580/y7GbT8I+ZTXe+NlL0j75lgrZeALQM6+vJZtoCgZle6E46ly36XvD+Fyi3
C0SNYlWa0kUTHQoJaFiaryhkjQPf4tF62VDSZu+jadL2zkqTxkvNi7KTpTKycOZaE9IX8R/csqqL
q02v+ugDHdSYUSjnjHZ+aGxkcku8yvCSQCUTaSfQEgDjqCwODYBe32ZHKF9jMnAIqkttbvDiQAng
UWoX348iy/uSLV3IgvyTrnhmE3rXlmVBj07QfG2I4ei3pqZav9VSYbExotndOUP96ph7tFZNT5kf
A95iln1OdW7OWxuHdgFpSEaQFTR1S/A1uHiL7EihEC3Q2xJeeL/P5rY2lZsy9rxfQt2ALwxswn/+
ofHsLdeTppnbugOTnxa+ZbOev/t1n+yLwjG3lDptm88kBs8fGkKlNYkj7c0z8vy99sxkH3UDWtZy
/lfdCn3jMqd9pUvXjxeuVdOFZg142s52Yr5FnUD2auyzeLM4dHomXl2zv3MAA0AauDjrCCbzy1jo
5g8GWr81iIDGcyS66ckeR33VDnX+15h8ZXNm/ohslFJqGQy8GvgyTqqHW1s+Xeiij6lQI5piQ9Oe
ZnlZpj1gWvdZPB9IThakfJg+hDMaEw+0h1Bkk1jpW5kmf5YAnFtT4d9S6fdQEQhmcQ1LzSRSdmSM
ajhZrHOrNgwjSwMOnMPX1ZBijb1olmAUh2yAdC3ONk7Le4O/EjC+l3MdvfvXGRv/xu+x2FZmPD/r
tg3Okdxn22Yoh7OaFqw3n+ri+c4icSLAezj86kCauQHwMDisu+DOkDe97ALu43VWxALHuYONJlin
rLZqDvj4v90kSQ7X6a93ritmPlkeKFCt6Vm0nUCjomsDlAZ3vsaz6+tNsTGYn+O++McYNc11VwDR
1fbLhoxGtHvTuMCKl/aArJi6U7AYsVqDijZ1akgq5fCw81ucghz40qjZcOI1cnPh8FTz8UfPQrQC
lD52SKn8w5kgem/XzjQrjUOG5U9DdKcgkaYlXwuw3wLcrEEvhsUb7xyD1GKVAjRsxWzdO5NMqZEF
kW0YRgV2nOJEWhKRyTA66LqgIQk9g51mNueHxe7O5Ld3ElGOMIb8IGRT56I6ZKw84RQ+PwN4Kjc0
foptwU+zafLTKC80ogspSq9IymCZP7iQzUeyLM3NwNfKfv2/9/0oHsmWUIANTAKtmeY9rcm7cXod
ixAHqnKFrhbwtE4H39YrlmBs32B3eHYNscK2cDqarLa/hW2993qtBdqb3n3yvPITIWDPvpcftC7V
FdQ1qD8c5QToPABh282DU5H3/JRGqYXTVdROGMg5bsayLtc0pcsoFXHyDZhvyXM9o/8qsIFBpszU
vB/eJqduj4AAnhkAxpMYmKS4JFmZoT+lbjcko4uRuyX4Y6V6Rg3N1fzOsx5auNcWIEnISqlIusRT
ehIaFMWyeg10POOPpPetFw+P9SfL1FY0q83SfqERaLxecmRZT/nIAPmERja2cv2o3BpxirnAqn6f
p2gVIeslVDfxtdEPptjICBUL7RMpG1aJi6HXpwpcsBOSDZ9t165OAzJqa0JxlXIwd2SfTSn3ZQKB
OFDiwX/OJyv9DCoxeJvo4CY4WFN3VJzC6R/tKxlniT8OE+qe8awF7NhPOO87eG8tiQFyEXYlmpuR
ab1D+1YY3wr5e9EtQUjW9YBqfHB3Iv+LZ8zsmHegXOz7qQakAPrg0QuDqbw01Wek6qtPNOE5jpz7
vJ9QowkdOdVZV68y0V6dSMb9N1Mz30NQrD6jYhtIS1E/q1+f7puADRvmz/YA4sTBqK5yx7QvbpbO
n00p/9W+yJv0s+4EhDqHN/Gwqqdx2hKAHclizwJVF1ibA4VTRxqXVyvTL8cnJQOw27AqSnvaErSd
MjH6qx+Fibzsz2QEI4STgF1CSHBp2vbSRYxtsSkdt96kidmnWGo2UdBhaXUktYVV4mu/XbbJ/x5j
iWulJnZlbYzzvWJ+MbCZDp2iuywMFDcREUlMstpDihpn7NABgVIQkuPA9lF0c/w1FjlSGPK+xTKN
sF+LuMjWJvXmjrKsKJXtvEkXt3huFwATklNSKJvfzx988N7OA7+NAGRrAbq/9fDUM+QInVnT0Utr
95DJ0Ufa/5UdRaYoFK/veRMI5LfUsuZxhRMiR4VTPB/IbPK1+tt1FNlpOTq8lzURedB0cWvqdAZ0
xOBuHu+0+FEsslkifLTmsgBXFsR4QmGLIV7p/5X+c8GvB055/HOr/2uS2XkFJjP530z/yHTJw3BC
bhD/9YuMvg/Sl7xUABzvBRyvJNNMwRE3xyGgHCWajoTajMoKFfLJHJ2wZC6/gRY3IAzNmrNxrxm6
vVFTt/osQrtU7qDJvJot7nNsVN/aFmXeXrIyzSQF951rnUd9dgIn06xvwCTTNq3rCpzI4Iw/424c
eFmPxZpv1V9N/n0Cpcu3lE/WOe6seyfX0MWum4Z84+FEIr3kiWs9AWbbXVlhnX9Hc+67NdrGPxVK
Lr2y5YHHk7fIL9v3CHvcFWo8+GuUePqWj6aGrsASqLRJVYLCxuafljh5Ld7LvjSXOK4HGhvPbN+t
pFqxOg8j1GylAC4qbeeAFc70XRTtqhMaR1WEXl1ANcXkKmr6nqf1tDZ0zg54Y0RfrjU+s2Wvhlqy
p2tpfWDAQT+Bgh4UA55RjaskH/6esdc8cCbSXT3O/pszjYUCdW6TeOUBjfjPUEcNlGCm/WynlY8S
wvzedgZa3w9wvwCzKRYrjVrasTlxAE9biJUv56p5afKsEHzNKJnTdQBYWtEErh6UjWpzuik9Y3yl
QtDbLLc7/w3tUKsJuAQVHu6GpEzDJGXe/NmZhfllLl9Io0saKUwaE5w+EQi/g8bQ2Kp2BvEjBzY/
ADPd/2ipFgepkQ+f8UtlW9Ey0P6CwPqZbOdaU7ZuazJlG+kpx3/PYKcXEHnWoABGK41AB0PbNdqB
T7eemqU3h0zYpBubvgNaHE2VoWrBUeNbDNLT5a5ZZ4lhm6BpwWZ0S5+ptuznqAjdb15oZBuNucZZ
8yLgDAGBG0cWmv0NedUXguO+maJj82qqu36AQ9L8uahdcGlbOC1YOv6K2Sqe0GIDPJUKRxLUBVhV
Mw8cAC4fyC4Pe3QGWnoLjuFEV76kIN8BvpHsOMz8oQr6HufTBHqNHo5415uoDplxWBRtaB52JsBE
sdcAnRUukcTvNhIe70ihoLRblqAvKxPp4Ae1Xa9lbbQCcFEoLmJGslFYORVN3yl+3/ASyfykHQ75
liJQwLCw9tebTAV7A++Nc1ouk1YcvYlP+0VEIyd07s0WmdHHaMMmtdblRw1AKne+JC9Y9j3G73hA
vZoDHFbhT+4FgOhbXU+jE80aKbI8hlJGXaApvnPRTAlUW6ClxrHvXhgKdC9jMisXNXN0e0ZC09qU
lV0ozNXMxmZTQa3OdQjGTMAO3ckI0mwYAcjthlW8oqkCYzWTn4CtcgRqCKDvwre32+KSW8MBS+hq
nfQxvuF+lWGXL+flGKP/P5rjda713K233L+0OLjVD7aRROe2icCaxbypWk/cLFf/pSKrNH/XXezW
lHUfi+iM08VUP+R6+dORAqE2YYX3xDZ2qmHdA9H30s92f8JaA8SKGcu+urmliKEtqzhU+jC+k2nn
W96l7fqraZUX+Vfu6IupMNrpfezTa9TFNC70/Gto35kyPRzvTN2y/dH6hb6f7Qz5nKqavped7axj
q+oONE39YZ16ef+lHkH+wVNUCpE8l2bJEHUH4kGRZkbMOmXWAzAuILnlT4/R8lu0MEE0P2ZA/gUP
6CptKiDeeVrqnEX8eewc69LLC43oYo6Jfek4SmM5FmzBo6Lpr8b1gC+a1Tb1jjy01ADwHlkbZkfR
u5stWZBOyRrwxlJ0dTOgSVzTHkWU4QwHZN7HbMDKGayK+GS44DboqUsTnKvQXO90PChq09w82CzT
WkYpEIV886YHisoSi0baFD+jjKXb93j1YwkiT0tVujPJAXphgs5I1fzRQSm+20iCD9xUGr+cc+9A
Psr95qM05JMjwSoC8sEB2Qrg65lzoaNZUt9ceMZj8UrBbjL1SdzZj7al54hND16iI11EL9wCbQ4/
5yzrkVUCxoFSk4KmyIwdGJ+xV7rZkpwcFtljvCUU1112f6cldLxoxC04qVuvPCRjw/dLmNHR2EFv
cehL+z65mZsBKu/NhnairV1dFuWTNyVHmtFF11i0baLBXIsIpYqrEQ6AD7x36GrwOifA3JOPXQul
d40a0pwuQFphp2VKI1Em7DRZRr+xmXn1uHPmZlFepRoakHAKiwpop4n6TYqawE09NuLVkPWNU2R/
mvUBZMpSlANW5dKO2TNo0pEaLhtUrcfSgWw/cBgtZO6lw2LwkROgytVdyIzuYoniWZVPuvJj0V3G
FqU8lsNLLACBQkdQdBqqv3azGf+HRCPa2/Gdj43zR1OyrTlXtiILp3Wml1jTOkD/9v2Eb+iNnMg3
Mr2WQ6z11sDI0NYkW97XpFg8yJhMHkL9VjEgnf2cdFEwVHl+Kkr8rpHUTJNVjIXTekIT1Tmbo/KM
bUJ5jiOeOwe3H+xjbAJtQ2pJEVWoiX0lP4M1V7+2jLhxmVMJQDEX60ekzhgMlYfKKoHXhvebAhZf
8DqzKa4D0wBA6gL6uQB2+nmvfMnBdFxn39ja5+UWNOIsw5G7o/lbmqpbULhf703vW/VOJi35Pdyb
FGT4671ZCvJd9bM93I481D1vt7uz9ksknbQQdLaqCclL871gntirKXUa3bUSeeDeAtuN7DRS0sdW
JFLdgpCWLv/V7dQYIyBe4/FHI7uG6NKiCmaueaxoP0hEDBdgYNfQK9Jmd/wZpCCTEgC75LXQjuCH
ArSDlbtbawKsSzGlbEuwiQSgSNiJWfcDR6iGwlkkHR/nfj9j+xUIy8zzDeDsUJLQNtgb0Jx5yoOM
gQfyJ1Ko+dEaxBeqCAoZjkEmu47P8+wnb9hrfKEKogf5UDYfyqU9xREWjkqWONL+o/ip038ol3Ey
0OU+pbVo0KPjanurysSK8PEsJxEvLkhlOAhD0MfpaBdsj/hzL5lyxyria0AO8z3ZNkXCD6XPxYq0
5KqDUouUdBlnAG0X44/IcLOVLp+OdMlLsQKsc/5SyUfkOM71cfL9IhD0jPRcz16VRVTtfvXoHCNT
HpaN5vW5aAGtr41PiYdWlXKqcOQoR66UcR35LN0CZSyNyI5GH2l/a9dq2kUf4ipEnc6Y/V2AGe9M
l6EM9X3G2xPNpo6NIAW9aUmYu1F6riV7I02zztT3bBanB3laJE/YS32pfCd5rcrW3Q2xVv0PZVe2
HKcSLL+ICJZmewVm0SzaZcl+IY6PbfaGZoevv9nFWMhz5Bv3vhB0dVUxGs0wdHVWpr8Mpc2KqsFP
BhV91nOePdJEW2gHNDjaZxqFTihubVRC1iBKpDAw4K5BV4lA2SfxSX3k12jEg+ZN/djIXt2RYZtW
QD3rkGLL/1kBm/QWlNIOOmUwjFz8OjnV/JVGFJCJ0QNPiXh0ZB+wKZKP4YlmmVsQGzmB1U4aYEGh
aYnthBaZw7rwqtVWBaNZx9FRiUUbTSw0m3S6rN/+ZOGsUTTyUB+5hJCLhj4mLzR6tusMqwlEh8df
PO+28Qb0kg1+rRoz0Joei0qap/Ew9X0MLhhwh/ZCB/VQ5/o2dMRuIQwJAn825kZgx7Pri9bht100
lrd4GO/8CwbLUqADKAEXC6xiKiJ/MoEmJlsPeW2o8EhoRmIqdpCU0cWbpmnCCfNWBHTqAp6cWkW+
BJOJ/NYDgxgrJF0aLJWA+hptBVKeFcgusZz6DfCimRXLRcMPUDAat3Vl4WXOw4Ieu/aB8jgW30sD
TxUDbfM3PPUKr64boGPaXqSfgq8Bu4JA6Oq9JlxR3DQLqhceoLiHNEi2geoI6r1ONHkQAEX9iWT0
ZnxOdmSkBmWy0dk6sbY604QDIqclAnQxSEPTq/df09CEqg+T6a3eS8/031MOSnvndPFbWRnzzzbx
BFgzfpoO2sfDvEpf6q6wNtj8qk8tWDyPzIzTrQuQ2XNsgUeLgqZfbhkpS0w+OMkL49DjCKOB//6n
GE73Aa6X1yh71EMH0aLfUEA6u/63rkb6eCwov/fgq4/MOqwmX2d46qHPf8KHcAdWvshbhvQdsTXs
7jLI1HjLd2b5+khPMmqzKrUc5bhvishbxmvQ5YuFOyy2/etNGDIsuexQ6cHcVc+A4UF0YFny0DJo
WTlZLbADjZwnIx0e+wQ3ZAJIEfSKUFLZrLkbB637ULYEVmJFTl0NKYLAWHS2DAn6QKdxJmFdZQ5Y
OUez3jXAi9IaqiiOULVb3gVNBRarSm17S++HKe8pmjJHmkczehg728hy0SdsMqhKYv/ZQS+4nCdX
CvqQY85ryEbLe9Aargob+4mLqgFHgShYaOkVyWoPKY/yHNabxeSiR10W8UNMQNV+C7bYyftgpBA6
TEqN3dGiUrYLLz4ZiRw/rlXKuPryMdIld3Rabwelg1AM0HkOsCB2C3Crjq3HM53NeVR8GIZm53FR
G0dVepDblS9eQ7fLhPkv2Sn8s5SDDgIvN7Q6oKx/X7C3HfyYrWN5MTapxnE10dn6mrAJEEIFBJsP
JptcMH7nkrUY+hCnfsb/cxrj1vrWylMar06ondfOL3zXC1/pUKpai3pr8a+0szZAeSDxyYYfv0sZ
8KogOFMZcI2jMwouwEO+BE+FYh9m9kZli7WcgW1jFD/yzDk4SandrBNXfpAtFdtCx3drnViKH+t4
0N0D1KDUm9VU1YmfFKqLghS+PvSlWb4LH74hDr6xN1lfBotNoo7obB1+ADhefT/J50NaTTFAsjFx
MKYiTcIr77IrMc1VvABfzBhrtO01nKV21TL0Cb8y10AYm1y7+YB2mZMJ8hhoXE4DwG4gClFDTLad
1YDWBxWp3zG7r/yiQP8IGVfRvcQFltFRsXj6oD8otQut9wiLgyreI1aC99RLVsoV52qFn9zG3CxG
8pEZldrsbi5FrkafxqX8+mGFp+imP7uoViy2dWHJsrbeWADA+9dLRhrLOPBJWsdldupAfW6kY4Cu
YODaC6H6Avs527bG4z4dik4tjnWTP4ajrboe2cy0ey1DkC6sbhUSb50Q71Q1me394qzYEDrRlDsy
kS9dAX9lhaZpXJCuis685QrksdrlVbJeGZarQFrnkPdMO9cOnieqpEv3bB7Ch1TJwgeGZboRoQed
TF2ZNPdYl3i6dCATaMPnA5BXsRcCUZgCkarm4NQcmoCm6VD9mXiZQGIItOOGJFP1ddvca33h0VzR
2NGty6CzKcGGCzyR4YFrbtAclqTvUMeJpyABMarvZFv8CNFoGWgVBSwei1CZYQkhXGMK0TNKcwWJ
pFRDyr8bjptvhzZHVdPu86NZd5BIAKyKDoTBGjIBIBZhsnqHXbu0hLIjb3L8xGVNtWYmN2tq0QXf
j14vtVPCTFPVw6z06WYcQJhnd+msHoDa4HhVkL1vwnr0UHavz2OiJH1gi+7NyrNkvzgWhpZuEjEU
+LgWuor/UZUFlhY91UDBe4pIIBbBdPYQWjnUxyD8BpzRb5s1OpPfMagV9FOEgk+PdSKoPLr2QCF0
KDjf4d2pb2kkCmO+D+0XGlAitAaIU8KV5Spksrlm7Ct5+bj+fSmgSC+XX1ODmmj2Z6P5fXkhDHy8
sAu0XJ5y1Uq+YwOzz5fvspHMeyLmpwPx9+sGuN6aBII9ZGtI5XL1WR3pbBEJoECuAU0M8plL4CoG
4DboLhF5U+2tVMH+XlO+5rMDYs6hNkHKip3yaDbdbR9rgGrLYZg13M/dHBydcohN1oNrJM2jWTr6
E0e/Uj3y6jWL5/Zko5K45AB2IQTS2y5QdVW1l4GFD2GeQL1VHsDfxaC+ikNfqzdd3+XH1UQeRd+o
2z4HMblZ9+hxXMPeI+wk6dFVzuMZamnCBEsFNlxuTcvsb4d4a0Hm9UwDOtDcqHfKHgJLb6vnaAjA
q2wVtUA3h5QWzeAJDgS8YVT86nq72IPqGPS8vxPH3ABh/ful/vfEPXNuGt7cQRk6m90vdV2Le4un
z1OrKV/cKrEOg1m1fqwn0auigjJIR9PYlmbHxur8JomNA81qg/08mKASoknLm0G7/EUHwvrebvMl
X9OZ5qEquv/ky9V+PCW69R1t9egpmHu0+3QZr3wDPeDo95ANCstUju5WdzCqoyPbGajRQXFnENzR
eDml8B7LQZ8p+TQ/TrwRXtVlkGwoCg7awBhSUe+HHEj92955skvFPZOZSwuZwzF0QJSajFsQmkCc
iowlwJ3oCPmdiWzLtFU+N1hzn8lEqRIFPQJzhEY3c9WuuKKsvhpWQ99te2F+NyR39UJ3vfBhX6fg
HUhDxn6MfY21UounnrlsweenWh5mMoYGXoFmxWDJMK0QnIfv8+QOeEbULpE0Lt+mAVJMgHaUJzJc
ey0BpgtFLspK83Q9yjyj8Qk1MKvYqKgyqV6GVmRPgFByS0/5bCohgkSrgAj9KsvM9UqiH3UTanVa
ubXX9QEZ6zyplkTLzJojiebhpplBwwrohRgyWafvjaOUFIPgNc4Agr2cYekaCo+MvDaAK8hAtr06
0gQdYhm3Dskl79CttwTHOXaaxmQ+kwvl/5D60+uVSo1Lsx49t3aI1oxlTPGCpugaO1TFCiwES+AB
j2UB6Vqv7Nlj3xojWClEeVvYCr8dOtwAvdr8anEDsBxpEp1a3upNG9+Eg2n6UTy1m1py/cfclNi5
7oskD7zp8TC62ittutjbd7uKViDyLyBhdjOUVrN5QDtM/CTGkp0SBICwLX6iw9jP4GmbwLlPw1J6
ZPAgf8CKbibsGHsQqk8XbrQaNPnnhrGPQ5olqjSaTSGN/cE5/3NIs43Eywg8RZwplpvotgKlJzoi
6/EtLcfqfo5D9Rmru6BF090rT8L+GBqmgNwdhlDrKDZx6zT7sGXGqzU0b4VwLkFTM0slGOMVhb8B
8pFjBBTNqOzqudwWUkQQ21DROZWShDRcD9wqGrB9XdxG0CMNHvlRBPmRiw4I/xoviCV0zZLk6LdT
4YLWhvCGo1sklA136wGMhZehVrSDz+pGC2h2nViHM4Pij5i+fxa+2tBZOuCtKbTAlcmzVjVOaJES
kgNaSBVUOhvw4741e3v0AAcdUUOWQqo0Q+N1mmym9KGJJY3MRS5OpFwymCSzyg1h+ok12ts8H2+I
6i9GN64SZ/rXXoN0dOww+66FRM++totxH4Kx6r6IM80HZKv75gJcQaSCChSnrHTSvwLe5vqZmTp3
xhgDWx9KWdDOVrYcKlVfIDZ3B+BX8S96CcF/CP6NR8stCygfqsp2CvE1iR31Dk+A3Z1SDSgK0Zug
5+rRGHvfIWbq9Y+uemc+RkDNLu8G/b3LnzW6YNiWIet7sAS/h1CWmtQhhMy/ppm1tD0Z4ejhVlDd
uUmWe0mXTG+i7DXoHiflPnHd6Q0iiAfcEean2bLLuy6OQa8IKMGbkVUQfAeqZU/DT9woXMTpxY2S
5xBmtFMpEiIvumQLxx8q0aMwa3oAjkKvXoRh5Z5eYAUClPFxsCfzDv8G5daeZwP9gOhMYhwFCkjI
mXdVlyq3+gwug9ADmZz5BP2p4sEEi1Qz2+yJTFlbVJ6hj/xItlRLtR0DOi5YAyw1DmZJqkIHd64g
EaChl6TIXuvBzvwyxNu3s5TW2NDYVbLyFl2z5e2QJxBUxc/1ZpXtyC0BdpnGiMEEJj/BC3k58Y5D
/FHzODQwt4txcVinoH+MbXr5hSAbHUwR9ccLEyq4/1XIyMdpB655WbESc8nOqSxR0UEpsNdbuqfV
HJN4o+VG5W5IwQez+l7Fx+C19yzgwbaxTCdIzJG8aRzzu6mY3NMaT2YazrbJd/hD0U4OHKdZT8eq
HbQ7ZhSFH6dz8a+YdH9wMv6tTUx+7YHFSbxPs2wOpmJI9tjMArxSAg27Ukn2ZV1NAahpjQ9D0O0a
L9jOu8yaXL0MWx2ybFexNDv0lruDLCUXIt1Ae0nBUrD5eAjz2NgPsfXlyr76FuhMBnNqe1RLAyJK
q5/m6L2fy8Srjc4oNiqQ2NSND4nXnFiFFL7eOdPmUs+VGyVUrjRyfa+r0de1rEn2dTJP0680oscb
OqN9FtTptb2cXJ6ChlTfXpBiCpqFFnW03KwB7tCbERpFUCpfVlbLoolmrhZV63BZXq2Bq+BaOKa2
D27aBp+e3LzP5/zFQq3nNQEt5z5qijDIZx1AYSgh+U1rJ0eanYDGmeMmff5bECQp2WOmQfmrHPLd
aDWav1D4dCJn6I3P4l0mCX+Ix2eexasLHbMjMfgs9k3ZmDbYvkDpM7U1mDbb8GXJoPLqj4wVnkp8
3k7gpCfSoLTuX61oZEdKBKyDuuPoFvOMLImAb6zSvQZFhlvjz0PZVD4WBeNptasVZNxTGyv+fHZ3
V3YaQkUt2RVgpvJoSAF2XTDNE6KMAvTaGgEZadoZ7faWhoVQfsXDmO6v7DRM1dJ3cvfyStbXajnO
h1ey2imohjLLtox+MJOB/uidbka4qnXuHWODzu6LsjtNmjk7RWysTr3NoAwPSr/Rz/UerabSb3HG
k/WO0i0+uSmsc6OwDSVYbDbShAbS6PUkbsam+2fZ/P1zaxjszGqQCogorPvD7cSxh7yOB9pTpmiU
wi/uUGUcjhdZnq6snrDu1J4Ho+wOeJoE65UcGkMy3nHeQPsZo9LutGcL2vDapC7uWd2+Vc4IuJmc
Sm0x+lZtxzfg2NGe8QvTbUc3aTc028bRf1LnSB0mTEUhysXKH2nTtJ8flZbpO8UxHtZHpfXRarXl
LeDpuTGkO7LRM9SVn42V8n6ytSUTPanFpHW2+rkTiz00T6e7DOWOThJ7EZLAmJ0wyFwooC5IAjOZ
T32esTMBCUol6k42C5914pj7zDlW9tB2PgmHo2lZHuY8QfsxqC4gOQ7qiGCdQUH84mOXYo/+dRDr
du54u9qbRgfRcu08LkmwMV3qniN3mK9SUVIoffWbUhM5VPN+q3zT2cKNX7iuuhtj/o1Y8T+Q7tea
CeaBsdDFd61iszfxyvBxl8h3QsIH6MCqDDw3dnPGajB7ZGZpQV4Q3JONQAeRimXHnucaiqU0zico
+lECzYzB2PGX4MHgzTZlcwaidMAiwiTqjo12Wj7HZKIP8/WY4A/kbNYf4BFkNmsDUo3m8LC+h6zN
qt2EwoR39ebSe1bOPdQ1AWXeUgS5rP8h/BltXBXLP5LMi5dw8QQhU5Jt+efQqVqXwCE0ibkdW6AE
yrxygLBARcUY2K+s1AIGyr5/ewtaHih5ok08nN3NUDnaycBHEDSqXbar85A9uI5RgwjNqr9xhDsy
3Cz06/BUb92NVWuGN7kgnx7AR7+bUCE+0xnvlATaIKBgpLNJztLZp7Na86SEPR7SJRRcEESc8OCo
59UBoDFJQEaaBoeAjSa3HpxG7YBdVjadP5jIhcIM0YIbSALI2wFaPnlj935BTPkAV6JZn9sFgB+S
6th1IVXyYYx2um4XpqzwJhuauKo8xJKMlw40+8F7jXbSdjhFReZHEk+YyMMMfqdzCpFxQyL/AXBt
7ujs3U5e5L/aC/A/0mjN08y4W0s7maYBncLoAbvkhqL65NdsUoJ1cUln65p0DlH4Br8LduOuVqHr
+jTDXuhmBHDK/+vCl5xXv/VyXB+PZsuNbSfu8ioZbgFI19RjPnUsAAoZ/yvC7RPev1OHF0i+sP2K
7if74jF0xm4sxl+r/4f+gNidltDFxhWQx+Qsv2mAkoQ8KVSmZb2C6CeYCb7/RIdyONnIA+vew8I3
UZWg9M+zIQOcEfWO91nipqAA8ljjod+MHe6li31EaSNY6fIa7C9AaBXouhI8EO+keiLVmwQsQL/5
9ugsme7N3qwP4YhfLZ9MHYWn737YjzTdfQwZtxtTT3xN7jMb7wdHbhZDJQJ7GcBV0IgmVblNTUM7
rbCJDNJFBiw+qmSrDzmu+Whi1sSzWjf1fk1w5QaCk3m92JXb6psDYL9cMClY4qczvmNEq6pjFRPU
PAPF1libT30adyd1jn/gJw+MyfIAscl9FaPbKpK8rXGUsWv/5Axq+TiAeo96AHvT9MaiJ712q9e8
1OuTIkasb6S5H6H7CTH3i5fdPAFaJVvm5tMAUgzIW98UYkRFq8rjJ6Yq2QaLd2dDNjfOxKPL9r2B
Hik/mx10O/YjWri8ytTTF2ys106GW5xg9kEDkdmxhyrvls1d8QApONdX2rF/7cTwq+wG80ekNH4Z
d+hnMpwKd5hE+R6P6KLkaRa+lJEAz9WkOnf66ELl45OUWKNDmkKmBP5yTTnFojpzKy430ZjXm04k
7XGcO/sudNAiQrpOeEEBV4fwa6Uq4tojExq6rTWwQlrqT1bl4R6Lj+aODkZpAgWdTIu9NkS1rRqt
CPBV/pXYKooPkJXY11YF5SfBp5d5Lp5byfHxp0OkJv3OzdTpZWizK4dkSLX9XxyUyuA7BzAUv2J6
+ByGj3Y2y9KBCJ/znqMlzmnvwhQje046L+5q7UiTUKCKAgsVE7C7u+6zU48ZRMI0a0OzpeV6cRvN
/lS6rfLEOgY0HDZodwKiQ+F50r4zpebfXDHwTT+b4OvMI+3OskosCKVMljuofl9Y/Js+CL5J2mEC
00IDsa8qE36M301j0LA/ysv8W2lMzgltfuZT1mTdFoQR0YaXlvnUFmV5Nw3RkSahJ4jPPOOL/2Ci
5T1VVBR3FV2f7gu00Vla036PVHfwtbHGvnSvGjdKCuW2uM50SLg2wBVkofVD+iq223zwhW4oVgcj
dkLmfE594iGfXVt/yj0QtOGFRkkIlbScNTdESj4menWTJX3qEz15ovf6k+VRmFk2QH+G+VvRdNEx
huIOgQHo0BUh1KPHDHIkEMTGV1tCnFfE8tQ7yuE9guwLxKAdHUSwR9xwk83K4bVycdWSHIwOn9m4
0H6pwNltK+lmrXRiNKYwgFne9CZj0OLUlg3BSVV6gCUAC6Rtw0kLUf5L7Qz3I2wXVhY423V3Fsum
YhnHR6caqse8Cs0nmYOCdGsaTtCIgT6x3KesgMDZUY5oVtNHHaQu2bmd0fMuuzSnpEQd0q2zG+rT
VEqod9to87zRZTWFZic5uw7JeY1dnV0ZS7Or8/8/lhpJ6WVQbDynELu1wNfYmtAoiPXGDkIm2W/X
cRu69UMvDxF46TeKBh8a0sSVrRymGmt75AJ5CwiH5HC1Uf41H/lhexZ0wEL5N7Zcfu4TU3+ApO2P
dB6mb7grtX7jzhc7q5TvJkgHlKh+mUAViyJODBW4ko9vUH0OZqlWMkTox0T1ND6rXTneKfiSe50k
La8LdMzKyNFM9L1jWc7WVdTxrVCcgBwibim+M/SvYNphD6BuAdvkOL3pkH8/iKoQQSR/VzhkePyh
y6zTWBbaF52Dm1Da294pDpZiVwF2MEHOVQgdFRJd63SfZxMWJ10/3DhzpT+h16RXntDs13mRUMpz
bffGqxtu1CxPXke0R94KJS+xQ5dgEwMChbumd8U2lOwkAqyifwZhyR6/oo/lEpQUvEYzZKEfxJwW
QeEm+tFg1vyUJ9MjQfQ/saP/bPr2iZ2g+A13b53eRak3w/rbhCKA2YW1R8O6SKMHQOl3NKJDFSv+
GDvxY5mPWJRnkMlmRTycaDJDC2iQhU60X4Z1W+/QZKkFNKTkeQrSPBo2jqHc90g+mxpwyjKxVQ/x
YwwhE+xKhZ7Td/YDgADa7eyqWC52pvo1hcal3zUxuKXCrn3O9fAwjZr2dZrCfGs4Kd+TG8vf4kjP
3xTTdLH7INyAzG4/v61ZdfSEe0rPtf89a5lZyq43neQBbJvRJiqt4aEMJ7RPl+l/zlLWXWz5+9n/
wc/phhs3r8Gr0ujxY93fMeHGT7l8fokSJwIb3xxtaRizNnnUszsaJCb7Omd1iKcHbJ0bmv0mKrfZ
0SiMQCAFaZ7hRGdXtoS3487BPZHsVmXhw/qZH9lk4k7pml2sjpCFo216mZjOrmyUGDK0r2IQoF1J
ZqBIofjnUuthXgEi25AIQT+HIOiV7HMpvqBg44113GaN5IcZ6oAJtrJd0pJQPQjA237G2DQBdQXj
jAeABIxIUJNAQ6XG82wXulkZcChI+SIFyXaQuCm7Gfh8LrPBODV5g59+kIAQ7QeZ0lacdfADxP77
kCaJ34NMBjg+aUSH1jKNkwyiPOiAHILWrQv0b2vcdA8KSVBGUsUS8gm7qmmjgyEb6geSqaRTOpCL
m0FqAgorKjZI4PPB8bM81yn6tkSvS9b2m1Rxyw04jbIAD9ago9VB6nMXhQIgM7Xv966JqY1avaJv
W7ulSTqMDcsPDs+/5HGDh+I1y4Babbb5JAEoh4CqtKenVJZ96dAmX/Cmm/eOJIMv9MQ6lb2FbRDM
x/KA0pG1s3te+muMFaIRb5rKdrvaZt350Tt4Cynqd2otH8z7RtaP9Uy3TtrIltQ0n7+njkxsXQ6a
0QZUNNPBCYNKKJphqcIWh3PzaJi+muElkoOdKtFNW7bmpXsnF1j/huHQ7ZcyW6T50K6IgYeRP/G5
AxY71BXuG20QkZei1hZCpscz2mwP+Fz1LxY3aOKoRf/KEuxbGm0nHvUcSww8uFlnBX23e8XpokMd
NTUonhV7W/bOdK/EYRMUIx9eZtCVeUahJf/wPrpPGZ4hvW46le+XsbJULJeBznz32uvl5TKzyy+X
6WLbAQF6r0yDBwrLm07LI5+eH1hSWwca0sMGBE//M6y1OPLpgYGcKzmkWF6qGbCc+kvriuIZ+Aju
T4D93ySQy3lOctXYhSKDzp2cRe1JvWU9v8fKiT8vJsjWMLTP3K/hs8LFDQ2vwvFsqwZ2Zl8g5302
tVA0wgPngr5naLva6t1cAMePFZaOPiAIbApwoLWFrr/wKLaA0ZbDsDeWYYEK81Ek6WUoDAWMfhWf
Tmr/3Bh8eKhEpoHlEIC/uIUiCXAB6iN4aLRHI+x/TmCbO5LJakuQApj2fQyq2wKoSA1UAAwaMDRL
SYCqyvk8PFB0CUmVPWP4etIcecmMmm0AZiwvkiagQ8TK60tkRc2DC6ndeVO1er13oBtuOw1KiqHe
ByTkFYn8MiRBmnVWlVLd65BmV+e/xvZQ2QK0C09i8iZas23h5MZpBWEv6Gwah9wReGIaTX+dpjMK
7WQ8DX8nWTHYqz/ZhDuKQBmA713DV5fV9jvROneVkl4RyLzM5dWvfq38EViHvxNR+GRHR3USyQ2k
KLqTNnQdVKNwoLO6NJxjq+70cu5Am7B6aKWxGRrWoXFCNaHNIiMaqGQAjb46SWOWRSng+Cagc9wV
IHi5ZLyOcPlUGttZ5p1k3giPCKcqZ8wrQcFwxzMgAtLYqs+5pPGJcG9AS/VrUgp+yxylxK58Zrzq
YapsjdpstuTVaPH0SRBAEd2+sQUIkIxxa2JpeUxrfN92OoaR0TRo6QOmSHOUZqdAFGajq8WjJTlh
Ots4x4kl3lBYUwLLLMA2XzrVyRBRu0nVsX6VrlxSzUjXVLpCblYJWFUYHiho3V3TAkrbdFX+prrK
Y5ia4U8lKTZupMXfY2fO/U5kxkOjpPpOHaWqkBPrtxTUyaAJQVF2CeJWM7+VzWCI7yrq/QHjoBdy
HEM/f3bmQO7n77OZDlgfFvv/9qVzgV7X2GgrB6DAydSjaI67vXYkCDWBt2P05+w7zQ0XWDVNiAH7
3MCwhJs+L8HvbYLAxasrrTos+O0WSY0uiu7JG6z5H5KSqWxAPTjrZugZo9VuuJuAfEcPITaWaGJr
FMxc7pegsyx9iyvlcr8E4zLboY0yDyJ59w2BgbpV1PieRssNGeFh2FzC+3i+hJNHaSeXcGXgT2Vo
uXu+9KjloImVRO7+MtbCtLgp0s4A43GrDQwbK+0EReb35tCldzTOqj7ANkr+YUeQfNaNFDpbbaio
5DvdLf4xxm+WpeGTUPLC2RUJw4MMjSenH9BMhPZzIqDlg508ZNE/185EYJuG+nBgTPthGGa1y118
R+O114HKD21nAAzqVksNY22kpggH/GCLtuM6QRUNqzJvQWpzp0Q6A/1UHXDNgTamA1xLNOLXP7Ft
/Q7boTYIpNr4+5TVDy4Q4S+gMTT3fBLmFr/z7E0pQScuHTJbg36eadqn7D0S7IgTGp0sOyClw4mD
Om+egc16V1IkpcO2tOPVTvKIq/8ECcpVMVEvQFSZG2UYUDI56VDvIKX88wKUg0LfL/DBN0uxnqyn
dtqQzg0p3pS8eSnreTwuyu/vw0U/p/g9uwxjpVqcF+2cLBEbkbkN9u3HNqD22FXAOwd8NAuoF1Yl
3e5YZfInFp4fjHRKka2Knmv0sDC/LpvmITHEvI3t1PLpl9SuNQg/JqwPLDfVzgpAELcKwIJYxgvc
orAxcdtSEStDg9XZjl/IBMA1u03os1P0RehP0pmMlAAMM9Gu7vrGHxWAo3heo3lBgmCSJMw9tY6j
M6FeaLjOkjPNkjNKcBfnz2K1DPx+CwwnHLVH1Bl3NupZb41h22j1RW3baUrr3nYt5lHBt0vSXVRM
F49ROFDdspN/R7NsN9HM0LGZqv2TiQ2iOxPPFTQapQmVrNGL3bE+dCHvnzqhsZum6E0v7jsXtI+F
tmF5XN9bZTQ8dTa21T9Jp6VKiD5tmSorKwgIyMxdxxrP0Iqfimjbu06pmwBw5xalDOWbQiJhkwco
m/gVdupPPEjpX4zIxi29763bAr9CN7zvjH0zJ5fg1LH/DI6i5hKMR2aT4WfCUcO7SCR7kj0jsTO3
Hn+qJgCGUeiaT4au2ttKz7RFLO0v/kZsPGQx6x9KNeUeyjXKT9tT5sT5icJP6VWqbTwbqa5sOAR3
T6bm5Kc4M9xNO5j2c8skWLwcw5+uF4rJ+VmkoNk11Y6Bl5fjYwqI6SlUD63kMumIs0QemvczstEQ
iizkShbyH41aOwF1FgXdyLW9FjrftBrvSmLizc0KvFNjjvfMRaPHTQU6iNsYt8pATfHeQtrj54DH
n1/6hJ5OSLQVg7IEj1MBAmS3uQSXGt56K8E/QQFCE7TySn02ZbU6Vs0E0h6FfRwMlLcZNPl2pp2i
O1DOqoBQ3PMh39LoQ0CqWsdSFsD7OnK2Q8gs8T3TDKA4IZ+ZDum3olVQMZejDlXxbdqggkKTYVOX
d5g90P/u3d9VNedEo0b6q7HUAjfG3BM63gChoMabg1nrcRgNvofUtbZHTbB/yIsC6thO3/7odS8b
e+vH6prnCupDk6Htmdl22zYsyxtDrpoz0GCDjkOptjSs0x6qMHqkHYEM146QTjSBOoWf0QO/UZr6
ZvEg24DF2K4xwLb6wbgm/GD8JKGTjdDb5N2NKGNsYdqp+h1yjh5x+uUMwPKim4cnjpe3U8sGZGG6
kt6vvjrIAIg/j3yZk4AFEaQ3Hm2upUzbQHRcvV+25lxVYDlbVgAGGfgviUE/qhAfWnzJ5T1g2ZtL
rUsAj+u92TXVsqgCHCOoUR1/pCVWKrTAYiN7pOWYHK1z0pPmyLPXMw+itfm5kpB2FkuOsCgb+Flv
viQsBMpd4uBpks5oLuGvNFjnahlNc6b5hcxmoyVevegV66YxYY/Nbg643e7zwQaRW6pNy3DUsLpE
a/TOcjIbPGRR+eoM1uMwtXiqtVBZip3urTXTMADhRHK2I42finDqNhB1X1xjuRNDrhZkxBiJ1bpO
jQqUnTenArMen+Jko+HGfGJDHGpbOrWxP9J6V/NV2zenqA2dGzFmt7FqsSAeqvTWrl1x4EWCpxtW
NY+ogaEUag3O9wmklvg3hD9DO32tO6t5/SzIQiF/CcJepjiXXCRerMb8niXHYii6OxoUWoMVezkV
GzDktwHZwkkv7mkCrlU5XlzxSwpRyq7bAgKc+pYCAsjlB18H6W+AJlxteWIgcT6ypU6nbcymah5W
m+AFqENr54WIK6tIBAtxJcfdxlGV4TnEemvrqrU4DP3I7/Cdx6Z5mbT/cPjSh7wpsE8LfFX1VItY
t3aqiPK72amSkx3nhx5MNXetPFha6d6VapNvEi1BVV8tdBv7bDCqEX/SrUQ7FGN48XuPJ4fVjiYs
sEuaHPSMkEY89bFybwM5tk/ZkN0baHTxcTOOv0ES6Ug/HYC+HZJiTr9FuQ35EHsq7hUW6nsKQkds
dl8MqEaFeA75xuS/Qv52yKDmfzj7ru06kWjbL2IMoIiv7JykrWDZ8gujbXdTxCIX8PV31mJbqNXq
vuecFwa1EsiWgFphTn6p69T605k0DDyP0a/YA+orF7r1nIXRALxYv7xwPW+PpeDTzh8c/hAybqyw
O+pf8yq7ol3F/uvNHQWtm3sY5sMm06fy0o7C2lRJfior0T5qTlejQUTgkOrtI8mMur82fZZc5pXu
xhe7nK60+k8nu+LNQVjVXn/j17QKTPvNxJv1lM2EmrNs4eAcNAMMZL0Xr9FlUOGLGdUn+mVx+hGV
kk9kfZVVwOFUpas6B0+oqWzmT03y0SKUZuZ1q/Rkf+OPVDFpzWr0mnqpZ2NgqbDO4NyzzkId6AxE
Pc6673PsUN5ki52buNbZ0AxMH8Rd8cIlutVJRr6L3eIrPLRTjF23XkQfzPSmBKQCyNNu16V4i82H
+yOFz8oX0/OcXScFuC71abDaHxxEBbsFN6P1ox2wUKIDU3xbi3xZvgNimfE1SNXDr1V+72TkPXIM
kiKTau6NoRGbrDB8kF+g9Ef/cUzJwDjor5c/epItdrSd+CAj3yWeAHf8PWZVFSzq4E0hMpquM2I4
UHd+gicXzwlh/2rsERUnnMySN5Vf/sJLe7bJ6MQtP7EpvN5+cVDcDTTkaAetMB+4SLpnDQQZaPEA
YLPRRBhlEmOQqmWXo4KF9KOzIW1cYvQjZtwDzD+0KobTesZDyvoO/dRg3lXizItvMdquLL86YqzX
TQQKj7aut3XpD980TfzQvby72rpfPnaiv5K4qYdup7lpvTUV6LFs8h8i9bur8IbycSrbK4kXqwJV
EbKqo7G7VspqgBWJF6s+ku2RATZuLWr7gFqt+6KBWmYHyA+2MwC8+FLE/YF2u0ZWdqvC1PI7C4mW
O8yutitSvHk6U2fv2rZhO/zg7zyrQ9aNz+9aF1WDKS2xSQHAclsK1DzQh6pXLbh2wEox3o22twEC
pnMiu8XX5HVySM36K4k+dFMu4eZ2SFJjVsHGGK2XBo2B/qzY5PaLPrbikNlejiahzn5pABe8yXOT
7wa1zCsD6VCUpgG6B+PRrF6lazb3pJQTPquS0Huu+th8FKm9IyNTxJgRAeDafAFMEItDoS5A2iwL
XVAj+Hw2bg27XpWgWj9SSHUBz5PjpgFrNeqfCiQF8zYFysaYRFjmCeZpStIYMp42QI5J9F3WWcWK
1nNWvETVcl6/A7JZwqGJHbhD0fcswxvHqfPuXKPr5NGaBJJ2KAWTnNloSC480/hMbmrVp3Lrt5xK
zWaL1+ASn/P6m2vayPJ44N00VPw3+w/Xpfh/tzcLzHK/3Q8q6vp6iFmKQetUeuAYtLN6n6LyvfNN
Hn5F18yWivoG+OrQvWP0l8QbOAho0B1MfQKm0C9WlPj44PgPTxv0mhfjnnZcbtxPXVBFaXFIrfFI
mzOviUGYbGQM5HukYaV+bPCRdDbTJPvV4sMcD9rsuzkxAShwo7qbrDQ5yUjLtxg307+ERfyDvnTS
vppNe+aJdZvV1R3AvB/ANTTe1e5DUqBM5aiWxiKs4m0xttp67l/EDjX22ptyKKYsmD9/Ws2Uskc7
uY7JUeSVMJsrnoHvq18bL3+htDEPhb7Xqwm9SSq5bERut4oagVkEtfwvJzd/igsPxOWqZQzTtM09
nk04oFVjk8kYAxK0XLRvCku1lpEHHUyG6aO4LUAe0iTFtmNlvXfRvwDW8w5dTXyD6m/yq8SMwaqW
o8ALxbP3qJ0n+8pBa87fTI2iSWfTdvDvbZEk92WiNUdQMRXI1HvNIx3aljsrG2nf3SIDK8sKn27J
lUQfvDDx0T5iu4lvOuVVdNG2mcu7KN0PgRwV65ftpnce+j6/GhIdg5irQSGxvXgCmHK0BHRHt83K
3t/S8oMTqkI20lLvnDTPO0xx4h8nGWGM3WqtTTzmGRCIMat2mU9Nw3OCBL1TGxK6iZkf+6r+Etea
dRQO0A4a1mqPXRmjmmBlxs+4bQMC5Rp4/Ec7texlKqN4U4PZAOyOwj7aPmAWSmZrj/jyeOeUcFeg
VbMWc0MzqEy9vSuSv6g3ucDMPb6YSs0l2dySTN3JZAdkvr9mWeb46VZDCmZlRxpqhjGabqn0ShXZ
xD2LHNUyqsw6UV0fgMevB6QjKx08eCuG+b13TiGarUwU7cYcwPy3zprCN/AHNB5HDAc98sw0nzo7
2gK0ovyai649Dy1qvLQsuO9vRZ4Vs7Z0smKV9xUqfEVXfo0YPs9UDCSLzSfD0DbklDisPXs52q6l
xP83mriiACUgGVhlWRw8ze6fY2E913KIfyRaZwS9b4sruhKbczJq1dymFDccQ1etfG15hd+LnN88
y955bmy0Ky2eNrK2R/SF+oEf/SxKE1jpCkIQmbj0nFKilE4zzFnOQlLDthIaR981xIsDmXqxO+0H
qWH30Lbpox66IGVjGBoHKNRKn5DN1kyePhpD+AcNd7YecEM+kZtoxV+Nyh6YRMYqtSYdtQGH3aFO
DmKqIa5eOyClrYG4koP0xI++RviXJ3lWag0ASPFObCa9fC3M8NHL2v6R3KVw+4Dki3vEKk7ueIJb
J8PIqlXVmA3S2T4+AVU3HWub5pIAZzqgIrWhlqSlEjZpHWVM2v/2rcD6ekxB0LLW0Pz9rIc6Orqa
sf8zt4LREOGf2PwjNdKK/EviDNYmYfi1sgvLPbVNnW5Dx23fOWnu7ORwKw2crG4Bw4ffVsI79qWD
/FneOKsFJbkoMW/QSbc9EvDyZBcxwIFMxU+PRxhhj468wHdn8d6Lgf4gyHJ5akRUo0ae+Pd0MIZo
QNNAuJvS7iYiuSX6buNLMKx+UKCZ6CWM/eK4yCkG11HFM13DRZ8ngic+vrSdKro2ox7uqLBsIH25
rtSSys4OeqfWpKWiNGkz7t20kzL+b18yZlw3vyyhKDL5LqFIi/HpcOcDJPOSt+L5I3KGlT1mmnCP
C/QGnb03iyfFAiEnpPWGlFWB7B4ad7i5ANrEQAIzEoew9HZztk+l/ErdibB3TJr1IqOEoO/hn6fS
NWdPCs+oQDutMoWhtitrmd4yhpRerEb7INGltoSgsyX2SB08n8UlQ0NF+b/EXS74r7FJASTS//U9
Y1sjt17moIo3TO5Vr+rqoqtndzZ0Giqjwr0yVq9BC9zckQWJrBqkZnEcgTnUCV3se2CG/khjPUm1
iVSRLHVoO73e8xgdemSyXKKfsr2hO+BjpwAdspRGIm6XIDOk/m6XmG8FUCu38ORBNo6FOQgKP9Lt
mr/vfrkDOlM/AVPhZ7MyTzH+kQFZYLmrOXxuic18W3TnAHNF55tZACmV/mE0P0Y7PX7gVOTDFl0J
KDVYAz+DjblJ1pkRYrYRFYhViqHXs680fZll+oHWdMDENrBjxjVmVNFBSSZ1POjthbRxnowrDPqH
cwTRl2Z78QfgzsSaEQXE/Iyh6Whtham1wnzgcC5GjNEGRAfdEHk0neaZxJvK9MDHkxbd7EjmpKU4
dEYyWZvnETMsexLR4V0oMia7RhvAoYKhvxXJ3oV+d8pB70FXnsmqKdqkNbGi5QMHQotctd9bNXqA
bNkkK02MPdD7CmDpyTEU2z4vf2pAejhZSViGq/84JfJ18mmG/CetHKJqF+ZgH+rUQbuKfeOIIGoJ
IClMF3ZH0pl+YjHQp2jctpPfBWS6KGZDqzTqYCgHa0uad0QTt6ALscTMP0HrIrSHbcyRaQpHF/xI
aqgTnazo609iucNHqrhbtoyua4DgIO8bjDmgUBlVpdyR1sIkx9YemzEomuSpF9p4GqLiSJ/lHjpI
7CDuxXSKZQaWiba/S8Lx1+hKIP8SWTJIbZDETho0Z0YymdaFCczyea2DjPOIgcHLwKJ2nbYjsujS
RW1KnfVKxlH1n89I9q92gF04SteXmzau5eNgOF2gRXnyi/dynUdM/y4cLtexm7UXbJx1jCwj86SN
bHjVumwnSiP51YGGOEBavH0aAQW8E0Y7oqFP6x/TJASZtTJBHejTaHXt+ms9TPvAKvrhbuqsI7XD
SJm9DJ2cXpjQ2MZKQZedOhk+oXU8SQygkLwCq2Y2zZxiNi0ab1yXdqdXP9DYEx+nwiwC2ymHay3q
eOeLugl0G3QMtEXuGvumxYZE3DHb1kCygb05KWIzlNdJKRYPzCcBdnyYpNrC3DxoF75cyMvHm0cl
7sESnMxI9NToUKHUvC3Hkq8I+hHwMnrllIA814EGWZZsOwCL41Q1veWuyTYzgEJFnRG2jV+BsNRi
7MVty5V7+y9PiH6ltmMXfCIVO9b7w04vp+K7HgdG6g7f8dtqrHodlMov3oha4uTIeuU38Qa9cekV
PJ2PwhrLi2Nn2U4LWbIemUCvczGCQVAH+OKbKbd0/mRaLN2lvffo6Maz2xVItNQiBe013uVtzTAT
9O61Tqcf1+RU4dstwOPaVNzacJ3f+bTubC0/VFostSfAsfj5LrUGcZZDodDm+yI5A0ts2nQKaMgD
fGdQo7px5gpRCCWCoHMS90tV+OLeEM1fZMWr1NzxZrRmJ8NMw8Dxx3dObRvJR2+KxTHqQbYt7do/
ZaBpN5CHOnn4nD2xtzOSuUBKALQvx2AjetH285IMdU27udCSa2a8DT3+p00es+F8LtEpWgbJZB4N
0ad7ukLeaGhVTZIzgBx4oGXlhDNM5Jc8TtcNy5M9LdGjUu5M7prAE4IW3I8guhnAsElLLc8ugFar
zinYsUkyizEeAarX7NFuXOOZLmAN2jhfoFAXMAT2+mSr+5igLifjdoGQ98OpUhdInYI/G0DuVJ3n
hBwHaBV5bg3TWuM/A028f1eQCclmhDlaV2i80isg0y4wc+9A6JYIYN25RV0M34Uhw1RaycZtx9ew
r00UVqIaL648/tqMCWCesdEiueazapHTRqvQh4/2i7yV/gNaCZPjxxaYzPJAtpXEZ5N6ZUi9kIY5
4PsYt2QDVrvz3E9DNrNmMW8wDrM3rGTmFPvQkkNmJAs93UbuDZ3McbqhypttAg8gCSvkYyae7tN4
eEzBbLDx8dXzoCXY6s7ZsHAu1JG5NM0SNWIn2SeN0wQREOHpjTKF9nc9aQGI8PEtE/berMH3HEjc
zTDPg9tjR4yVPBUoQIJftLUAhoeJGst8qVMx3UXc/SHTzr2rJidGMwbGaDzOmh3gG6MtWZKjrhzL
m6MrZI0UGXNOt4JDVWc/DSQAZ/T8OQtLL1H8quPDTmlm4XyslXRS0nfvYT46W01kcoYcR5v6zbHq
Nb4pOlMcwHGprcAWVn11R/AqRrGYftkDcHoc3wEolYmuXGamP9vCLAONWfwF9BbdOgxN7d530cc5
gnb3CFB/3HaToG7Ugd5aE3n80FpOuDIt+T6wZKgRvgXuWZb9rFVgD5kqcLCNcqvJLLzwXoyrXmUk
OqvcYxK0+tqwatjh+aztZMeHF61LTroavQLUXLkyfCQsTbMPLyHOPvPMGMpvPkO3ZO/UmFNq0F2D
2Z9Hau4DEzBg7DohdiSjg5X3K1Nk2ZVWYMqsjy7rP/dq4na415MBADqpUVyYbQDWAbCJazw8vJOr
DqVm8w5UDpp76lM0Za99pzQxYYBXk2vIOiANHdrSM4sLnS6BMC8SGw9R0v7R5/arBMqCth/7otqJ
DGVl7F/A9TnpU376oJqXVgiOM1Zb5iEHEukJWFW/GjPGlHHjeiBW9UV/pBHkNy2tPBTO1hgq7PBj
YPTUBHLnWXct8+y5mMnAozz8WgEshf4Y3ay6oj8fOD+oAmyG2kVnuzJtMV+2AUukeHJKfk1sDEAT
hpPNkI3nakktaEwtTd0QB0JpSiPUCEbN71dJjL7+TOogWgFJ7xckwLpzaDOM3StgvtJ2ujNp+8Zk
X2xfVseEx/ZF6/Et0aFleJ25IRovTQHoVDrFlxoaMMo7ryotMFFPaOpHVehmPK/JThidDy4URwaO
E2LDB0Jh79KVDSAtotHfFgne15pUw1qkmY0cLdz3XjEc2870LqSgg91j6tRLG7YtfXwXT3oU70HQ
XNwvB9eqGvyxuPgl/btC9NxfRz0v8L/w20M4VXGvFaW97SIJ4Jq/K1Dn5wfPdn6Q3HCRMwkShppr
BZwaklXKn4LIMjPv2vcXJTFZlU268WSmnxcRyV1be67wz3H4IG975N8szel38zXpKlpTs1WeSICz
qItisMXDHGzP642OMZEVBVwOZoKCBOBsAa//9jPRmYhs4yB96+WDfDJFey59H0lS9WMud4SGJZ9n
18xL6h1wvNlxUAc6owOqpuyYA4nn32UfTGhJvuS2LD8L/5nsX+/A7TEOi1f8bom53JnV+8Zm8FCR
F5M0r5rtmtee48lqWPguIxl3INP0HC1kExqJR89oLoY7+BvLTDat1pa7IU6TNUMpaQOIqfy5yvz4
jF9m8HOqZYLewmeAlrvSdJ5oMbV9GQBxU55o6RuutokzYwJfPEztMU/OdQWy4rBXLEdwTUV1czV1
fMstribIXmdXuhQeV59dmdzp1j5cGVxVEX7JywnpLjAokfu7K9uoAHxy02RLVzbUz7xcmVxJ+/tn
/nDjLRA+js5w51d4g+0EK8GjUnMtANZXerEA13Ohs8HmaKlupgEjGdLJtmXPBwmmYwNHMmj9EphB
QKi3E8c7zuazURJz89D2yTHDo7I/kvVyndmShHO05RqyAL0vxpsQmA2pAFpx/CQK9NX4WWIce9VB
yxzA4bvV6AcRddCGfr8GVwW7drbbPQmAKWwqU+dbWoI+EeS0E6iIybZSofTG0edQKf4KDxhv8kH+
pvdPEW/a+0JGBx4hJCYUU+NKl5Q5HkC6DhoHTFj/kTO7ujBdB0YbnVY62Bk510+l3VcgM4V20Nqk
X8eNH63SBBj876ytZGS7tzBkjbmeZggW77eAIwp+PXJUSX1xuHeZ5zJKYfbnKYyfaNcKyjLgITMk
7r02G57e5E7ppp/JP9gPQmFW+ih/BbW6WUUtvkC8g9VXnsd0W7zByS+6xfS31Ucc+cUC+4vhnIWA
DAQs/SKmZVvJejulWQak6nI8EckPRklFFYCB5KcOmo3tQgsE2N4EG48xXy0yOvt3/iBSm27/k3su
ukwXnqEMTbqYfSgBanZy/BDDRw6QvYqmfaC8uF3wA7cjrOyWfSnbcNZRkvxNR9n3f/pRFLJUfhOq
WmtW1S2+W9oukG0S/mLWoVMNhYZZ8aAVQv+CvOGwieUEcDh8cJyiwa236GHXntAJg2QhGGofi4Gb
yAO884wMkT2B3bIPWhMNXY1RH/uFj3Q+HaIuBYAz8pzzunH42uBAxZ0Zc4TNXy3P8c5p/5ooVNRx
5PI4MAtOalkCsWrlyFSeAVgafy38V6lAUUWfrXnHFKai+CM0J2wnRwsMCobLN9QcGnkOGqGFZWyp
cbSfEZZVDykwSEA0E2lqnq8rgRxcu3tq/M8K7R4f2ulxmRIgudvwbgdQqSaYhwlISDZvHiFoHVng
KIQ1rgN14RKrhiqHFSc9AZN8ULKsONHasbriRIfPZKToHAByV4BrXi3GI4WZgy1xpihFcJaL8HYJ
cpjXsw4Aja6RAjNJXXYOsgSlM+vthhYFyeaLfQwOCGVvZRpg6yRz+iHo7P1VlztskK8+DqPhbtDQ
ASwCuXG63H91MZ+9a9DRuNO8cPyOvXSG2axXW4kLyePdb2uA9/mvkSMYskACYgYUAADETtuYoZJQ
NaWzAXfW+H1ohnVRYAuTANTlMGXJTW6BPl533XKWf2KPmTWg2XIrDAzHGba9NohX7nUr2vd06O3H
U0wfzv4QxlegobEAg97xjyI3nqTbmc8u+OEP5Im66uxJBjbQYNZ5Wg9naYf1WXTDcyii60LBaqLk
t2GdW26o7keKyEb5Y7QxX6JKgQ0GHC5gRboRppJDj+HDjURzMRkIoOI5ZodkceHrZ4zhPnVTHWP4
ODfOJPJMjgnEGH/jPm/QzqKNEzKpv43LdIr3qKPqgH8DxNGsJefFLnKzOahDJnPUDy7KJhcoePQ5
/n0I06uYHH3fMfky44JJoYmjY4vjggH2ARfMz9sx6DS33S4mdEYgYKPyn0B9SsH9FASolgP27Jns
DqQ+VfYuLz5LFbIreoCVigQzc9WM3bolMZ0v23jDikq0XYXdqt4s+ncZgVu09xJ1kW47AaL4LiWm
MUrR15s+x06mwDYcsBor4aGpyFJNCqOOkQNHVg92NLrPdV6sSIzWsurSmfgv4Ko7QSv8cQcuEH1D
WoqRv8XQEcMdAQNgDK257tpsDkSeXcvFoR/LKbBkDizaKf1G5ZC5ykEFD1pTCcWRBkr5lcc379Ss
Bl0PsKDhjU70b+SiHwTeBic6j73EQ4pClWAo0uhUITrpBEA9tfTkZ9y/cub4KKRo/OCM+Sn0DO9q
qNFlZUArU73R3sxNVQW2YBn5sHzTLX5Kl+nVOx1dhvwAp/LZFeh6ym+J8vfrvflF6LhiyYQ8Sq1t
XA/MHDohSnrMBQ6fO+mHee0Yf8Sda1+Jv5K1unHifv66MFf+uz951L5f3yW5AwZHxp/CsuYYzAJR
j838C4nwi2TuM63NwFIEJR20Qd4J8FdcplKLniTrzX0IULPZAv/xT6WFqb+3OOQzKitPWVFY102/
3L6vhlyX68bG07uxivDoKDJ3y8MgZWV9DcEYB4Q1gcZFzsZvZMXd0D+2ozvgFbzHAsAIvWVvpY18
lcoLMIYh+BR5Y8L6pxUreVCrFIIb9THpFkvlRzo0lHwx0OV38KQXXejgVjlHOmEqV/rogQtlsrto
l7AxupBG2Kxc9Zq+aXTfwZAqOlqToxhR/CGk+AhosJXzp8870MIlvfncoot8m/geR7owL87AP/A2
Xpz5z5oBOEjyAaTQm4+nu+Zz9qdXWiLgETdQmo3wrKTTtGb6eT4zKiCH5rbc5ACluWmVbDHxoyjb
DpXjAn+riywwsBdZtbH18TRDbXV+HGiaY58IhauOyhwo52ABJa0cBzTiA5B8GszsYUjSWWy/OZGV
yeXNqUJ+K5iaTB4Lu6kfkAdqwX2MgVsModUPjTp4GOpcAfrwc5mJOYtraaO/A5BrZoi3IOUCTVe/
D1nUfzFqb9o7jhVu7cluv3lRviEDWXWoNbc5dkjK01Ke9MrjgOIH2ET3xRv0ae8yLdwm2H2sU6/X
N5RfnrPY4ExsVxFaI/HtphXpes5bzzqt7DP0t3EFhdCBW+1cOn27AuJQtqYZUmEoAEytj9xqOzkP
ACHULoTwTWcEBK66T/GhGh2LN9DxxcwCJvm6E0W2JltSLHaWlOWxK6zjO9TxJfBkjve6KcYDidAX
2u08FPGPwND1g9p12p2YdGvmOGI+HwA+jCZgQhbj6ITww3F8sOtweEbNb0Vi9Gcn+L0H6g2hlIGo
6hZjhiNrgQ1HMUgLRow5Rhgm9Qq0svUBRJQr0mGLllxqqcYziTRJBTLazpqx0ZabIVwzs+nuuq4Y
H1KvGulmSEw3k0YYCaQYyw/EWe0+GxU2rnwCNIUdMnvdeCADl351nYisNktAaaaWicb9OxnhYy9q
7mnimFRu5ezKoQi00kVKL4z1U5x0xZ4mDGbZfJynD0jM1ABD00n8fgx1MdPAfm5E5pgNDDA/Y+8x
BJ8DnAAPt9oH6EXSo6glhyh88cUvepq1o98cPb3N16JsrQN6LcZ15aCWhFL3YkoRUA+5mZInWVHA
3m5DkKK8CygGDFHTw3Ox+n1ZetR6b7Fo+U+rzOnBa9DiMbfwGVXgNtt4FpsAYwoeo5mZyBVmCYKl
9p1dLUqbBTUXryng3w9LAHIrajytFSYfRfqg7AWGZ13WbYYOeMI2t8x9VXUAmQVeRF045srRc4U5
+5uSZgaSUBN7zWjctJhYvRHZLHbk20cczczKeFEklgOYNZf5ZyfP5S7GTNLM21ygLHSXGtWj4XVI
eLl+simMIn8gBuepxghaX5UjXhugcObAqv/MlZR4m5R3pdU9TeIPqupHnewUwHryxOppQsYJHag1
WJivOfAe0UMuk58wJZCLxTRG5/BsqseJvGZNU63w9El+Dv+I+sGUopJp6nyf2wrGbqsh3e5XjQyM
Udb7PteGa6sOgL7sdo5hYNavwpAYcBd87x49Sh3wta7LQTiASiBXkpF/LUEbTK6LnW/E9+hVMg5s
7DGyXDgsiPDtLtdSdRdnBdAp0Chy09Ayi7v+1JrNhrAiAdTfrvKhZXt64bBOaofGTeyAlnRozHPO
/ArtKKW/IslnTlqBjuYYrRBagwR/aTgW4D+A0WxnybRCywQIj1KzBJnsIp1cgDAXBN9cZSZ26jYI
+ZiyfycEFJO4G3xmrieMeHqGsSKywgkdBzfiwyhtXiYgOx+yqQEyOqnjoWYnnjTbeZWAEXFSRIfk
Vll4uQnp3EIt8cgk6bo53CKns941/0Kuot9Z6PtT7xp6EdGZptfhFAAOTwST12ezGvN8ro6kHDDJ
i8hA+/Obj0kkF+hebS7RsFvCvIvFUMRKWPiDws2RAHb7U6uZu0d+UQB7HJs52boN3shAoaYDKTzN
Ad6Rwqn2RM8Ontd8XZS+jJP9hPIs38RJ/KfN7i2wMBxmlHUZvzioel8JkR3dDsMpE833BbLdsyZv
U+SWicyPQmlHw04T2Lr4H/hn4JISIrFPvHT5vYj1MpCutHegdu3CtRbm1cZIcntlGZLfD7mL7lwX
o7nHsskfSUZ+dEaHFK8VXTrDZbYF9kmLMUnhbJbQHzyWa8wuFEaMsbFP0A99qrvxiz65D1WkR2d0
VdcPIf52STyv/imy9R4AmWMBklAUAo282wCkUcPXE9BCgXd3W1KPcgiOnVlLS9LyyAu3tPxXX2p3
xgdduxmLetzGrZF/0SQgKKPEzV/orIi7f5zFShu52HOBU8nNu+anWWP7AfQf10cuHTQ83qMUIdtV
uZ0fyoaZV3Q+FasUkII/DW0GCiLTxpm8RzZlFj5ckWb5p+kMFNR1wCSztVtUMo2nmM1Rf99AjamN
dsiSl6YpgfwJcuk7M0vE2ewGB7QysfijQ09QI4E9vFgkpl2c/2KgR+3cXd4Y7ExbPTvjAsMYvX2m
XSEtaw9susuStIuxjmaP/4+vj0lgkKMT5aPG8SSnjil83xZNxC5zw1SaSKAm+Qy0VrJKvJ3Dv5RK
O9v2A1pPOhNzeH7grIkmnFsTMOGIQJxO6eDkLNsWU50Hi41QiIlzxnQxbJyo2ow1OLvsuBtPtlN/
wxOQbQGFgIQ1xuDGk3w78LAEp/2yJpfZkoTKOzI8eJMLhZht3kJ0Gqhr/KZjx0yWr12lo2UX/3IP
4GV6pOxsbzf5zrDiaYtaARitePHKJ+1mZTX2Y6KYrchKj70RAIBI6cZa/SpVLPtvsQBBnu/IijK8
6opaUuSb0anL9S3vrYG0DSiDlBO3i9uKdFEf7UhHOfG31b/4YWRTm/Psb5af+IXYhlJMilI3zhbs
odWRullcHmPw36pTDxx86JccMfwdA8HpOHe3jBJ8zKhMWFvk4OqARmZj/MJuO6T9VzQUS1OwJGPN
BJnhYMJ5Wc8Tz7RulM+7deF4+PCfLOAZNgJJlaYYj0WHXcWYlOxrjemWtRtjYoVYgHRXu4bF0D84
6ERE5VHu0QTGvi5OZCX0YVpXWlQcXDcW576f/jKAZwJPA3ABrv/Fd9LxuIgAIT7t08QvA5KNmZbP
tvrofuHgNJ1tgaKw40Y0PNXaqk7r6hWTb+1hrIcEKTa/fE1b9sNLfe066mZ6HaYpDkplNknLwOd0
HR95GdnfKkAGvXlnen3zRmpp9sZO94hpoBoZHKN4xV+HLKtXXe/MQzGpZoTRLV89d/xT7/3p2nmt
vLpy+MtVVlHcumvJJ/tw88VLsnodlW+oYbCZfHvd+LPRRLPG3wLAfwtug4QH9Spb7TPcuizX3KzE
sVLJE13mgRFjAIvMRseOVr6VTt+sIi3XWcq+9SLv9hFQB/albAEEoc68MLmdoSH3H7L/vd0SBbDo
zWFCRyh4qac1U+PFsRA2GlQZvjZ831NvkFWuBoo1t2EH8HjfzHif3swSbQRQST/l57HNkJnEr4/e
cPfYO4mxomWka9Z67NGaQctWS54wsJ8+uG3Mnmoj/3enqjW+oKc/WVNKuxgn/0Eb1x2IyZDoaqp2
X2CsEtTGSIiTxZiG+BbIGD/Q0sw1/0Fvbw5DH5mgQzLXmXIigw9OlGcv1VUWp2RsMXgIh/mqbg3Q
JSdH/pKMbW6M29ru8fXe/6I5TTokUe4AmG0UW6KTGNpcf4AB3s5I7alpzqqPbga0RAGMDD5EqJ1a
bC1l/zvCBwO6BMl+G3x2iczTjavEJBFrs+zBmyLwpvbFEx20ZnRXWs7QRWYU4kkDKtsdxt7vFguj
RZdf2CbOgWQguAdXqQP+IoMBn2U1GuwPgenRM2kdJLsPFqbn3l0CvUiHth0iJKbd4smqjHgX27FY
g+TldhNm/2yEZvxIIUpgk2yM1rQ3ZPDJPXsTQEA0OzN25GCinWu5Z7oI3XPJXfvjPZOWvD6572FM
opUnhuasW6O+FiKbsW1SzGNe31axWtVGMuuyupt1hHRDujdLoTU/Ug2UQIQi7PpMP8gMoFIL7HBU
8G+A8fIvDnr2rlMN5D+V8PbUCj3A86qc8EhSK/pAIcsaydFl9eZHln/X/dOPkuhDhQ3uP/0WnfKb
+o49adHPjqq2kfo4KdSHB297tGxN4fGdYoZrJiTnN3WGjsU1I9jc0gZTzQxIHKqvdNsyjjd8Yjfk
d1FjovSsgIZFm/N9l3btbc0j5q4q0D1vZv2btzlg+Gk+/I4wB8wZ3n8anxhqc6pwpf8/xs5ruU4l
WtdPRBU53JJm0gySJVnSDSV52eScefrzgbyXvFx7V50LU9A0wVNAjx7jD7lJFbBLj5+bspFA2rbW
KlVSW562pOkxWCtfBZgO53cSWRJTbmg1XavFJr/Jkb9tfC2sDGv7hbpT1sWkOKsCyltvWWBfqyFE
aSrK+CYucfp5EmnzalvCrzNtLZ+nm9PPM21bYZHrYCPHb6OuqaewG1xzDvF4aFoxunTros/q6JIp
06kg4D8ukaGPO4yBM6fJjMnbumihxCHbqplmkh/1BPLbJrOqXoK5xNwKSx487//nrJ87/j3tdpF+
4S+zrW3HYl2UOXkqTV5QL8spxQGnD/v6tIBN/Fy06+b/2VZaFWaeW++JGNVUp+CwbW2HbWvbsX/0
+zrXX32+NiWER50ip5DWaYIIGnkqPauzyOHiRoM/doFUqb2tpktU3llRpKFwZ3pRFObaYWvLCWwy
dzs815TSi9eOeK3R+Mfqv0dux0gt0vNRxxQXGFI+E+Wb0nlK2qeML8d+26rCQj5va8W2FmCKNggH
rVRAGHw2rQdt3XpZFpFKDX997sUfUZ3hBbAbGoMBsGcc3c/Gzw7/1+U++ygqhsWxcvi8tUhIg90c
G8/JlMSnemxjIGWsbQtciKK/27YudVmVVEzWjtG/vRM93KtmhFvc/3Kqv/uuXaTc+J+zfB2yXXPb
/Gr72tzWpJ6RBXnYh7EAe5OtwJ9yhedsa8Cl0/Gzka+R4gtZ/LvPtntbpHMR/XGInGa/+/1x8FfH
z+PaQP4813Zwb454Ov9vfb7u6a+rbJ2rBYUoTIMA5SnxDwEr9r0sSclVq8L0uq1hzcafVM4r72uH
se61tDzwrVlW7K8d29qQjdmpGerT1u3rTNvOuEygQuA9u7VvPbZ2I+bLrYFS3ra+Fry4vy//1Xfb
u12+rckJfnXeurRxY+1GCIJpx5yRtyt+qSYj99tmaXZm2CQvSta+4wmY3cAbGN8gRGM2QK8gKPRD
n0atGxpD/KIKy+RI4lCdtr2ayXugjeGzafXN5f88d6D077E+ZjcpS4xvZWx9XrKYBe2AuAoQ77L5
EOdcvs/E8R9B6bX7Wp4BRwQU60tW37D9+Wxv13Zz0HsnEdOFZFX3T1Dr2v2il3/2X8/z1b71387z
3/YiKrCgjBu3qnHxUIJyeIwEtTtqtaHZeS8Nj7KK6oaFBNO2c2sKZsVXW8FCvDMaH2O5R/FC7lAe
W/vPWal5YqgE3rY3J7L/42xTMIi3GHWprW9vRPPDp6GRSZFR31m5/DKuxiWLWBwRSHJRmQrv22ZU
7sEfftvMsUqSJjvV0plorj1BQr989bI0Y/+b6pRN3VVJI6TmRANjI31BkTyBrnOW5wCRNHUCWwOZ
dpuozhWq+CiPncqGurdsjK8bQk3IzSe1MMPrtoX2w++ttbqP1dHn1jZz/nffNsdet+ouDZwkJzD9
ylYiiFIcq6b99pmPDCU93za3HuWmRMFvkx9Rvv2WrPnMbceW2dza10O/zvbfdqn7NXYY/glqmKFL
S4J0S5U2qG1s1xglynCoxv15+mkz4Pv31J9d/j3ij7v6b9tXDlbOodDr6uivd/zVnBIKT4JgGM4M
gzTsLP0mSqInFlL4OMxR9Ajp82Xp5+K8NdVweb0sbGJ/2yxjobzLQpQpvg5A4cgeBZRitiZsn3NH
7ydYAOspm3Ac9roh4XC1nvy/18OBN3oU/3O9ZpR6DyWECCmULnpsZunP68lJV9wWLXCXEJ2adET9
cuMPbQvxi6X09zZpb8FVKlIWf3T6IiJNuEaghpEgyJnexlEfLtudCZGmuOq8mJ//dyuRk9PSLy0e
ktza5w8Agk+T+m/bhljHuJZ3cX3cNtt6pbPoTES2/zpggOEai8GxicakpQSb3iIrHS9b378upSfC
70t9XmX9nYbfl9purdaiU054bTdzVn2KMkirDMMmrTAVnYM/gHH+VFXA7jQhS6SGn/oKv6UW+DY5
Y9z+PvizUe5bx2yws9yEGLZF0RXp58E46yJCXccaYg//nwenjZAccgOHuq8Tbmt6iirj19XjSE/v
MqLNXE2my5TpDmkM/aaUQF62RWgFJ9FIgONGYwFjdY4xgU34fozbdriS2xWrEKlH56VgT2o4oDk/
Pnx2307WSE+tXMnX7XzSembqUiDTpEw+fF2o7EzRbZu59L7atEzV9oEkw6P99676oB8vEy+RGeIZ
8tUec6MSxbK7r6avm/28OTKUvJMjAeV2ie0EaCH/ecPbjmZ4DiRLp1h++MqifqZO1+zrV9tfWVMM
BKTDkgsI//yn23bAX0nare2vftsm4kDUiSzlx2Z4ti02KzXdzH57p0WRpTf213ZtCvNuUqaHrZ80
K1pj/91HHwfZNUaEDjXQAtlOSQpnCc3pZPbJgr6VKoAl16i+wEkXxWMqUZOJo/K9hmdpXv7tXbdB
M9m5HNTndlv9OpCPF6ATtCjdT77tRrXdSLd/bH+uKqvyhqHNVO6nIKBUs/Jz/6Dm/k3VHWa1cUVL
UcEA9VKfR26fpGcJ5peGx0AYnqhHCIyzvXDcNv/YA0YpKOxtf7F2+mMbXL2AovN61LZfaYfpsFT6
H01/d/nc3nr/sSvTGNmc0OyLXS4VT9sQNenasYzN4bRsg8k2aPzb9jWI/du+FNl42ra2BRJr5sHA
30Qu0nOZpeZRE3QCzXUR4JN8pSKu8UWoDT8U2RQGCKp4BuuFJ8B1cZChGFR769lIpbpnUPn51xmo
ldQoqAn210m/egxztp/XMt3nibcd1gIyTmzVaafw8ApuU5Bvk7GdBbfFLXxeMkeFbq/WIpZE2y1s
R1Lbb+701PC2e/26ynZcV01oJTYK9Z/EYXYjHw0wW3eQ57O7bU3vB7G1t21LbhSvX/rGBu4qtXYa
xUOKyOF/u/Kz1G7Q6pWzHb8tPvt/nqpQE+lgSumuayVNdcnbkMFUHGSMRXvW2hTtphvOw+SvrWYn
EbeZACEwJXOzRcBAQ/JywMfjqltQvU2JjT79naSV31sMi8NJAzJh3aR68KUm8sT8JyoBNli6BMBh
VGBLKDRHtd3zbSdJph/SOd+rgnZM+8Zv48U1y3/k3nQr4UBOyTWUeT9nIOZCA+fU6CKG6Cu3pjdp
gk9iw2v3eoExlaaB5lt2lZzuCgEPmVz5MQ5g4oNwnwzqaeTnbLX6VAzloU1q36ilfa2gtRShcpT6
ol4eI0t1tVzdiy1196XdJ1V5CHt1p8zMf+Nmr0fJPspbT6+hhfSWlzkLQAEllE+L4Qr4H2jLY4HJ
QTLiMdZZB6K285TNbipI3iwOh6VAhKB07wtDQJ138Ywm9/t0/ta34zk1YpTsIl/F10sRRx4S9neV
Z4SGnw6LvSD1pidAIPvFQxxjD33RnfPCW++HYsxFSL+piXYXQIWqteXAh2xBS7+S1X1bmvwg+p2m
pz5x3r7m7xZJht+0hoccLWghvCIJNHot8TND9EY8Bsxq2RXhdVALm0ovkGvjEBapA6IW+JLuKMns
iwa0inbYDXq1L01K2XJ8yPXRr7TwsJjaDsyrNwxuYg7OWC2HTh6BwgGYiCAeZCP6vAFuhuQLF+kw
dSaFofiw6JS8gzPOKd5Squ6QKF5ZRPvSWHahiNdpyyCrzacytHwhGfZZgHkcFLTJ6F2jJkcVPqIK
61uWtU+D0LeSyQ0bHohJ8fO+PgTRcs+w4qfYcQWMqEnJhw6lYB3bRzU0kZjahW3hSQEKhoYGsZyH
ouaKgejDaXb6Vt6VOeMBSbQ6lv1hGbDgC26tNXm4pvlpKzBwN7DzH6dp9vMJsj9UKYzCPL2rDwuG
TVn7gVTAztR1X6mknYkZTJ95g6F4uoZpwdL4aRHvugkUbiZ7ASZwAb9YK+fu6vduZTskhXyxybxA
qXYm7q9tg3ODMXiKPLsmUk1Iszn95PMpZqCIAEIlftfAZR9CF1C1l46ClwmyS0rQhyEZ844boVcG
3AOEgS5u/W6Kdth9enlIYj+Y+Wl9tBadIcn8GrKISH1BSTtP5UT4Ynl6gu5K/xqJ2AjIbhARhve+
HuHhkEVHANYoUkpYsQmuoYvvaFruJOya/SoArr4wExFzXMd4EsuofYLP/HMOtNRRCvUQdPJFbrPA
1WEsLlZi7CordNtpkniaMXRX4l0iUrexivhiIvOHw4zdFyjShVp4wpjhKYqtyW4j0iZgsG5Cl/6q
Y/HZnISzOC+uZWbvnUrSH2imihIaBoxgYw+apRfOQ2ilL7JWvbXdFKNau+z4QqbDh1LiJC9aKsby
ZQeurrhWxXhiKuVpOn5wZXrBJ+84mvJBRTecSVYOvo/AU40m09aLu0WVXmK5fagUyQN+M0DoH181
vG/KrnLaBX0+JZtmR+riF3mdf1Y40RSt8WCMDYW2QPunXChDqG5gyAf8pexQja4AGnZNamQe8YnD
IHbR8vZNlIXWC8LYUVvGH0wIOy/Vpz2Oo/e91rzWUWpXXUpFfmguaifa2aB9NMoVqS3LD9XmfjEe
xxaAqNC8RKgb2EaYX4Ad7Cg6lbZptY9xo/a2UjynuDTaUQxHUTZekjg7dxOYxqo7lLJ1rJLoNg1a
6VZi66F9l/niML4D8jipaRc7iKf0NkYx9tJJd7om+l0xYFR9BeuIGa3iY77q6UFzXpIBAnm++sA3
mMfpPM5wHwbfrKeLJoGSnkiUyYrl52H405jaE6/g9xnjxLxVLzis4wXrymFyCZfo+zSaP0BCuiqa
RdMwPeICv+bO7d4I/aUu9o2s3KVidJzG9KwF+Htn43JRNa+VpmOvL1gNhSeEcXcFtRMkERN/Rko+
aY1LOBe7upxxaeheSgydbVgrblVMbsd8QegOKeO+PJmio3ezE8n3Zd9fRpGP7XtYFyekdo5xOR1z
qX6FgmfDxSN3bAdl/oHmzONgWrldlMNBaZ+jzgTAXTNGyvytSumcRbpvaBWQ4cLP9IxYqfgQBCXk
I628UOSvsG+RdvowvIYmskdzh3XX3ATYKmH0vsyPaRKeg0I4FDr+EnB1XwOjOylYAkgTeTBxSh4K
waPi2IMii39V8fIRvfeLho2jVREINN2zVCTm3hrfquIf2MDyKRbekJnUbYnsqlMBuFLmcyUnd7Ik
7IdaPczKcBf07WEQ7YNZlLchzm/jVNltaL3MvXk1dculnO1FYnifjSR5LTvXpHPR88SmbfSj7bNr
FSFLneWLq1cYJHYMFOLqWYz/Nb/VJS9lTzTDDzCEMcKqdjv3ma0Z7BXjN2E513im2IHePOp8xHtZ
OC8MH2U83I/1OSCks8t02g88bmWpnuZYO3Sm5ldTt5tTPMqS+Q6PDyof+aupmF6nyWdRy3x51p1s
Ug5pPzyLVv5hMA+JfoUc3b5kvXmMtPS7qs18F4z5MMgzIwb+FMboqYxtQWfZGXDBtII/uLQXUJko
78r2FFIC3g8xjyyThECEqQLcAq+EdwhvqHKGXlelsrdkdexEk8a4bx3nBkGNBCwOWnPtO6llaCX/
RCqmISG+l3aQh7yzMmKlaSF6Qzg/k/C81gLYf0FTbyiRX+Ampm6YDXYtiOe0V97aAHodEvyHNp2O
wWBR8uGKqJNJ3yoUUJIcko18kqbnBBSSlFjwEfqrYVieVZhHYxVszdSfO6EJPLWZfGQhn4oJAkM2
31Udiv9jtxvD5pjPwq1O/YRHRjd7xa61+ha1w7dyNt+tqbonPECb9lrCjbD5KvApEowDYIWrztPS
Cq1tykSLBJ1I3eDFWSCGatfWg9G2vAOEyM0Ne4xr0+ZeQs5hxiQo4LWMMstBYwXr6uS5CobjqMm3
Ikxe1QpJoynw+/X3ihW+KebyVGBRLlZYI+o/kgJ9CFVq/VIFpK6KTsS/OVB38TxPVM/zPWYUlSm/
5kH+LrypWLpE0vhWL81R6rrbEokXHePelHhCBhxjF2OVo2A2f6s6Ii5Zfy/MilAzAheInDOjO1jX
uyRfdJuCuWwXwXAL0KSR77qucNPi3MxkV9Afwz5sdBup5mWxOgQtwsnXA+LPimTY4oYL9zQdMPM5
irVF7HyrAunY6LNfZPuy1SWGrcUFTItgR9rZSBx+AItCFFr9FSzlNeiOYpjcZ219xY8F7bU+JluT
opzORFYR7/Ugv9WD+hQo871iIaYfzjcGDb9e1F3PGG9XkZpRFvPUqb+EneloKv6q4yoX1gZvePt9
V+fpWJQhAi0V3nf9PtPKS5DVu06JrrmKEd9ZlIvYpm6Rn2NuPxiE4rui8vWMZSRaJ72mHJujvRoN
8z4He8Kvuwo95ItT5eH4ZARyd80Cfa9ikpWnnfZaV3G+K6zAQXqAJmu4DmgzkTECMD+SnWn1dznv
cWzwo7zaSRWKPrkxRMe86vypU/FtyQ04NegHR7X8NkGhy6uh2VXDc5ZUwy4a+W6JlFLjpt2XQoNk
GECDW9IMla9J+eg0ghLfUCHpTDtfpDvLjCmKCnFy2/q1JZB+JUpzvNc0ZlBBwB657gDmDSaeHEgQ
mfghlhrG7vPddq7t4G1RRgKSD3nrJBMX+lIKiQKZKU0/CHv4V+dFdet8+NAMb9YE/O1l2TxmfYnW
rDlG+0FGqt6KKybejaPE7Q69vdSrdNVpEwmz62zaLVNTHQmcUzLLa88i0jVgv/0RGSMD0bfxodw3
IFP2YRg0vY133HInrIsmmgtuMJCdbI6HB2uofuZWw1xt1PChg77cZ8vNpPZ1mvpYOVsV7tzFpMBR
lKt3uREf6mYU7VLQ9Z3EIynUAIzQDJieM4UsuTC4WpCOLykAmt0wADJarKU9FcaE3QgfWrMq1Pek
GESc0VVi8Vj+B1+T6lqEOu6HStIeQw32QQ/ik5pjfd8Io2fFwVmK6toPqyRg7it99IqA+a2xT5oy
ftWpuNrtsOwUo+1exaL9xex0uaVXqY/VPSDjys4gnffTzxyfa8H4PtWgtaLhV9i19VESY+0a5woj
NPHiUL1CsRbtAotYJ9BHjdFWT141aeQNMgGrihrCzNEUpqemUn6UffwIU0940VSI6xh3ibspWIIX
raFKL405mmZB7RRx8VFBrDyLUyieo1FezuO8Rj6B+SIbGt+hbYc1NuWuK350S5FAb1PU8ySnL2MR
d/tp3YqR+UOTZl0V4JcwC8r2n93WpnnBDShBd8cTBiARpRjo56IoJ0cJJ7DNa9vXjm3N1EX4n5G/
df3qsK1Zppzthl5GiZqkT5zOwT8VgkB1HEOjSwx7kfDtNEYVr5eIqSFsitifO7Gm/KL8qstSOkbj
Hlhx7TdhhtRPN36Eplw56iSbN1Gt5b2MK+dehjl6n44DDiiGHnwoymgPhVL9FBsgeYs0WY8SOF5f
a+PqxEsnnrWOsL7PBV+My+hhWzBAQ4GSRbgXS/QQZCvIBw83J13B3jrgnwG0+QNqJqtjCUF/2EkN
eAw9WLAcnuudablxDYxqwRbpYQ7aE8AN9dySo3/I4+nSL4lwqFV13+n9WQlH3FNFCXGPvgtveR59
mJCvdKFpHuViSm9BuLxN2mJ+DyaLMaYfFU+cy+nJMvqDkGJqFrfjIy80/kOJSYv4E5eT4WChZteI
KX4aM/j9J9QkzVcZQoePlRBSCkZI/Z+IN+kNBi9Ew/f9pOl+kwcN8/4iOWolutf9ZE9wHqLpYZBC
yEW5u8Yj8xC5+vpWxzZfbFswAsfAmndq0COGeJ6oDn5Cu5TJOOJfniHmR5znXOZE9pD9aqqfwPed
uTYp4zRonnpjJvsVfGtu1sm7l6b/6AZo62SfxARhCa6gKq0dY4oWgJbJSGgmiIla4mMN4NHAwbrJ
f45K7sJYtvGmcE3txyimqKfDtew+eqIcCG9uZYo2ZBC7IxmgBwetesc214bJ3gao4ZcV0TRKZPM1
Hn8BdEX+OmSKtNfFi6zodp0+SZaTNp4a/jDUtzbmq1XDcb4leu4QvxKu/oOoCAmY0R45j9xrWKL+
rBKJTA+FEHzdF/RjA+mXovi6+DDUPSrbSB2gLRjlx6QgNDEP68gPB2HuPAGHDqHEzx4RuVJ9A9xi
K8LiCEbtzMCPBJ45sQKM25a2Lou2SFWugfeFopKuPwrCgxlWqO0U+8BgRD6opPY69btCcC51D2pP
upmxTJ5i1Dwje8ULxhVwSQIx7rXvXsOKyKW+VzXs5xZmyNSGCCaK8VHk92+D0pWa0OuRq+n4nwNy
d5Qahe5C8Q3+j12+68j9pS26PvjJZmjCcyfkWXInIDVTK7OD7p4t8PCI8C/1ENNMchGdfkXtzJaR
xa3Gu4iy04DQaF++D+b3UpVJuPzqOkQ7ej7pxMJD8w2LLbskUZBOhEg1LuAhChnCc4TdgVJfBOkc
PePUwMy7dxgTcHxDi6aOhUOOU/XUfqjFuRWYDYX8NqNAnvRa0SnMMr8hb1sw8kEXIw5hnvdTH9e/
8OQEC6kIkACLARdecXodnaoydCr5ddFGt8BDwLqGMSF8niJIxhcol72+ImtYqx78V0cghB3qf0KV
SN/FP863MiTsWtPNx5tl9e5SKx7ESjcMJBIJgyNad2Kno9NyJ5WhZ1ajNweZM/OQSSbvTS06vfws
jrHdKblToS6mGudcvBuL1ikBv8aCivZOzp/IcnPZLcTS6xqYu/xDLJiy4ZM5Pwfz9xnciyh+WxEP
2J7x6xEthdEqjmo3XqvyZkmp32U6njcyPAbC0zlxTaAftUY9LwLCD2Wjcmor9fhqXQYRyR+DaEWW
pf7NWsQIJ8oKCK2JQtTKzUvD4X5JpPtexj0GSgxhsYbC3oy24w1nZ/Ou11q28JRQINa9FtjSO5M2
KneYBvePMCaOn+1k5P0oSvXdtjlihG6YqvlsqOW51h7CUVL9OUAKDTL8+JqjwGt3g2AxG6hUKr/a
z629Ah3lIg1THZdgSQ5hG1h2HPAwTDYEZkcVyVprYftBsZYMShBl2MKFT3k1fzNFy5chd9vzAcuP
2Adujqx3JJ3Toi3ug+ARSYH2oc0nwSnCzkBWK6He23TdQUJDzimCas1RN4Gfpvhrkv8FODXwd0JI
3Z7nO6SMeXxa6aNK+KUR8kh4narwVzHHB6EOXkBzFEKk2mZYXIAs/qpXzQolCRRyudZjPz+nki3r
V+bcnmVpLm4BQb1TkwfcGpVnTbsJicfY7mXETSHTQoPZTi0jipZm5FvzfaumK6N5ldeOhDcl4Vs7
c0Ytk/tDr5vWk2CZB1TSovcGzIpL9DyDvopyTAenh3roX80oTN9hXacOtO1kspBphCkhZ+scTj0s
Q00OOrwjmeqYMP2L8h3+hx1HlwoEQc/fX33WxcBuczSylNTphGc91KBg3lSl8QrdYhpUOKUwATjr
j6UQe7UwTbuwyqDdP8jpdJKEOOLnnp0ezmIa9fejoLsWSXUrBg+SUuselbeZFGUYvjak8SeNUVtc
Hbx5RxkA4h+z2btkAbIaEb7mJsQtrFZUsIHQZdXHYjGk1Q9CeVNQHiSJQbpTQDezYpALyf2rtjyr
JK+W19QYflLiqNLbICSI4a0WHAWlSb9qpsQxRhD7mahaNrqV4fes1A076QPpMIAAcip9ad0IKbHL
tFg6yTLhDpBduUuiTjtKRZzY8WhGgKKHo5mZ2VMmiFdDCvQbUUHixlctiE4K+lrRtEj7Lv8Q2jce
s2jlbzKM3rdiEl4wIsxPSyY8tyWFVqsJ4p+qehhlLTrCgvYltBDwUsE0F2VdlAkWfAcWbN4zQPeV
q6ePZBtkqXRTzFimVPKCiXRN/aK2kds1P6xZtAXxRUTHupBFLy0INBbJo9a2y8mj86OCmA3V52om
AqPMUU+BPQ6rHBJVkwxO3r2cKb/GWLPxgnilBBFc07I09qpcOuUSLe68FL7MFBR550HyzLZ46ZNS
tzVtiA/oDkI9qhhmGkW+lNT3HjPLIFOV5Zdhlf42fFCTRznJK0crc+lZZFYbd1YMwKMh+WLV4N5I
3zkz2uQUMlr02yvhuWS0Hn3Yu9i4GckdgtYoTGr8Pyt+HjkuNKdIy3sjTW21I+VbhomzDoEIq6IW
QBpOSaBAVvqB5HV7ECrNW8TOJ1fHqDhOP/QJvbEK4fQSnShEbJmE5I09FznqYWVzX7YNmDdEFRpJ
fJqDBJzGj8aqCGXwWfWNxjpXmnEM+umirJn2XFVGF5JmYJczf4M4RVI1DZbG0YpA4iO7DhqahEII
brtddkkDEtFzRg0sLh0pY2BAg8olv7Ifk/BnK0dHlFxbZwiG2e/1a015elcQ10uCRSI1+NaQnJvI
9sdZ+BPpGSKraboAUyAHlxKoBLInR5GfygHKr7bUCJSZDZwWpRYTdORkMthXobankP8kDfX3KtCo
7PWrooOCYrZoZh7kytTXLGqP+HOuXGRSqjLe1sljbZAt1+B1ylH4EmMWSXUnyVdD6Sh9Nt6wNr9T
J1+UKsNtk4hXqyZFti36Ds3vaAyPuiRg1RP/YPq8R+rpOmYWL0I4lSgBsIAFVV4aSM/OVEJd3Nq2
E5CkaQgzEM4JmEVM+ywN/Xgk1wrYAPGMVaUyiLPXUtBuTCyPcZUyVZVkRkpj/ibH+D+kLS/pWAmo
1ylAl9MRQNnYtQtaxyhGKKEIMK54kKBkPUNwTEgixPK5L5XuIlMLKxvTmVNkXzoGdP5y+gGJ2tLO
M7JZAQUv1R+BEBrh/KT24rEsr6YxoOzbQbgrxhGgrehPYrgcgjJzw4JhRmx1rI+bxF5I7OzgDayW
EVb+KFUPIhXhmJgaOThHM5P0RKGoek6KX2gXW9+zOhFOvapljmLJ2X3c4kgPoPzUGtGzhXMlxSzJ
OimoCXe1UD7wiW58fQxHB/reT0CZA/ZOxamWzWpXtgDpxSngPcyU+k5YeiyXKWGA1iA3ow1DYEPR
6e5myzBPpbojItfPulQwKAfKY8S4o6cvM9Ozez2LDmIdjgdPU1OAasgAvkmxbqOxGr500hIdQtOS
AaUn/f2sAELHF8QXBsWtqbi1gLTHsnGpnWLK4Fqibi/R85DcSmufp29YUDldqNvqVBCM3XUylVjG
2TQtfVLPU+sAOzOfUAOz9rjQHxaETpx8TDN31gmiuibpbpUIubLGeddVMrE6ymsWZlsbE1Tcy958
kOVl2KtIRgGSed8yQmuSuSjb7rIll7DEovRNfSCkBosSfwvMvJhlrxLn58VQmsdK3GP/qj9PiTLt
i4lIXzLwP+Pl0aVxuYqj6agYo+17odsLkviLpLrwXZhVnkm1VxyUjCUb1w3KqSL8lc6YPnSsu9aw
iQEMLto9MZkcQHJO0FqQByQjG5iv+ygw6qtmxscULL/flcBdwiTIj18LQ8qLz81l4L83wrV1qKCd
1Bp0RVxIv8ikw32uYh/v1H3TFT1crYKv9DwxjZtT24hx8EX5gZI6PpDHuev+0fDZOM5IvfqRTP2O
ZMi7IBqnadTO2tzUrjXIz2aDl3NpSSm1dGuxZ3wzzmESop1bLell6Lqf0/AKsWNGqViJzfS7CYfQ
EayE4R6MwVGJk9lujRpgaU9esZJMe+rLQxNRCx2xenJqk+mLmDNhmGux388VWVZLTO9L6TkV+VZE
ZTOdB0N/knSrgMucLNcMr/ExbpRzp1aP1P8g2lwqeXlBTROl3Ep3YnzZips+l92enxJd89R0zA5p
b4S0O7W+6pTDtImAH/1pxEk6Sz6GVWW6in4nKU27UzUmBTzgqzDKoOxCAznFYUrek96KrwuS0Xa4
jAxxqR7DmwAjYill/tAJ+0Dt+kPLm/F9gYPJLKa7TyY9ZY4uRfsJIXJP1cEKF7g7IThU3ClpxiJR
YuKtVdRtiXbVCvZr1kWekO6q0vKd7yhjt4YWHnEpULCzNhB/5gaiX2ViTSdlMfxOTCpEVK/TRJSR
aql26wwPhoFdVQq4LQpsCELy/WfWVJK7wd3h1onCrV0WaTes7N9SNqbTtpab2S8jMHXkuRRU3i1z
zYHjzVopUeHDY8dPTjTxSpZPFlWRXS8H0tlS23LXdwPpsVB+/X9cnddu3Mq2rp+IAIuZt83QWa1W
tm8IS7KZUzHz6c9HLRysvTcwp2Aru7vJGuOPSWIdlfgw1ciFHVX90FY2Ts0eAq6DNOxISQnAeztv
GsVylsZLPlrAvUlbvFIc45dt0wfZ6JaPtj40dDI/lOUCDJCrIG2iPZs1kzghZinF0TLZ5TJ7bDHH
EMM4WK8aZVZFrbz1a9LfeAX8tsfcOjSsLfxwQBbHWZ1j0XwvuUErGbbMli3nCa3YP6PX8vexnva5
hRUqcnr52Oh8We20jyIyWxVeoozOeN6QJmTpw1IK48QCcNR+0lqqZQ5+opk7CqCZChI2f0S7t5/3
2aMgpLmFRaQW+XO2p/uQUEo64ob29bFcd7addcfGaD4qtzg15oo8b+6AHrRmCBiWGJui6C2iIeHW
xwear7VdQpIKxHDJCoqhn1ryj6Rgz/QwKkUMIkaQwI3aJRbG+6QSSV4jmZijk8JWEbWoFKZ7Q1Fj
FOdHld7TDm+f/TXwkJJVj4wKKRwgAAqJRn+ekzrI+/lCqsdDSRKhpjlhqbr0ADTBUtMckJBinmbh
mnxFoA65Sz+FLfaaXu5HNwld5duK+zOMyEOU92eyJ2/tO65Em6EWe9ULZljx0i/Dx9Qay4Po5Nmc
lOQu2+7V0OzmhvgMEJmT7lTNLn5cOVTcMvMXxR4v09pHLHf2qe/SC8f2vpTJaSDAyyWlr8qJmk9l
ULf7VZn3CXqFHiPDXFVjUNX4TJu5nHduNHCqZKKgMcdevDZZHs0FZn2yIQrM2dxTQhWHRZ7aPrYp
eVVakmRMvMKpaCo/IxHLX8df7CLcH1OcqFPvzQYwBihDtjkhUM+MTveQM8wLMMKyfxAN8SD10J1/
/tbYTIRdViAwm3ODoxO7YjTZzrUX2ldBVAykSYu8jPfMpbzOyZrDupPDvSrmxUgVhzvTEphoI8I5
0+xjgoZ3usnyE2XRrtYKbyYZLuUVUHWlp/UvGZn1tSY9iAuWi6c4+dX3t4bXi2PpQbaobAbFrmOv
1OmtqtB6GHjCUDYD1bHWYHlX25yn+4VlsI82KQ7KBcQH2KyJ+HF8Goe8YXI9eLz9KBN/ibby9rBw
v6mzDai+8anL8p1uOqS1fTTYclBheKZsiC0GnkLWLgbVo1JvQ0aClA6bDBzJUXRvNfPzOEWnfOSD
fbR4dBKIgJNmvdIffZAEP785PLXx/KWKP7UTB5CqPgchj56cMlxkFVUzpBx23EIr+71IKwnFypuJ
CxUC6FZnlC5OEJqMncb0Zleqn9ndfhXqXiJjN7MVcuy3dqgF15DV+JRmBiJJL9i7w0iIvTsM50jv
D7jMmRvQdaE0UsfJ6/kXORudnZyr7iGiU8CNn0eYjo2gJMTOI5Zq10bPrfobiIf/Eil2ygjAl7VB
01ArLGkk0HqfvP0jkBaZHmxQwVRBfa47YDpuAYPf1auv2FwShPBkmlcqlJJlPduO5KzLPIyqgZDE
lFjVvotIjNIRoCHMYT0PZjYqdXtNaE9UWsjqlUrhXZIhB9lbNcjTHAVpGZ8TcDR7JaiWdbbX6tAx
s8vqzDsDKWaVa/6I9XIe1H3PIBNniZ9V+EF5jWx6worSwlF7TmyEBqNJsHR10pLa1wi365mDVBEf
IgeyWKmO6EaCrG0Da+5Ppb6eWxc7OxHhGxbr8oiY3OUoaQgzHoPSQIc5FY5gV8hgyYdCPRhg/KEV
Z0GrgnpYor2omL4G3JRUrpOOAWLy2pm80AB1aOVg5WgPKP7IoIl31ka1O91erCdH7NrHtD5Sn5YT
hlTNB2t4ZCFiKmulemANBz+VXXaXRKPB8xbnKiP/jmKNLpMHVBQ7geKjrwe0i1XolgBE49XSj45E
29YQXpwRKd0HK+y3ZrzVhr4bledIAC7V7Jup6as0ujkuikID9daZPHQmt4/F5qnlXr49zuUQBR0A
sKnQTljEZ1L7Q20Qx4i2pTxRWq4SVggD3b4Luxf2E0c/PXGqlzFgHR11cPeIxuxrizTQG4fhuWIT
X+Zu8bU5MW7T+CMv1fUTevv00pvSIBi7v0L2IgTSPlk2dk6leARMx1tsAL5MbAKO++hWk6caKmHM
6fbCQf9oLXvb7Kdbo3WG36zU4dLgfixr9vsmdxnBSLL7qxahYqLfQQ8ifVm6zt7Qpm/DNcTbquqE
DeQoPCTX2Zp1956O8zWqcFpRUW/3IAFDuZ9XcANLIvWMLYIh2G1FPF2jxLI/YrP3Br1B2rOYS6hZ
a8bBM4STcSBooN9EXuzH5POqJBEmhnuztHnHsmsA0ZhPvUWCySk2ECTSgU2Qhtfqvluw0b2aHkF3
yBN7uhKs3cRj/14vgERHOw+490dDKKZdaf5Z7H/W8FHKG0l+ehuT3PK9ogLItJmgu09b1bxVMJSO
xa7umBQXbrUe6+4ig8YIkb2k7muc+NJ5Jm9GREGmnYxhH8lDze0tMxe/Xh9H972pHmZqCfjZSh/y
dNnUP9MnYBCotJfLbsPgHfHXEM+D7nKLeo7Qj5QIlB7b7qS51xS5TRoO418L4iFnJquyszkes+U0
clAiTyMBfwkN9zQhrjG097lw9JuTiBeRNNo/W351dmR9Ly4jPHU98nW2kwYosEH+aDunyFI81V7R
s2m5n1jjrtFiT3lsitRLebRTp+jRkiS+LWb93LK/ov0X/NKo4NBTa77QTgjrVh1VNecL3MTimz0V
sLK0w4VaMF7TcbHQi9Ip53hdD7zyMwI5uT0uvTYc6MA6d7Uk+qMjBbfgFSuUF0VdyC/uol9w3ZzC
+Tmm5TCVj3lfae/uyt1QdebhqGbiuvRJflLzWLL004CWjUBiunguY3V+kEm5t43kOjrp+L7Men9K
ndr0dKG8kto6PJr5nAZZiZcnLT9GjWLrN7N6qZzXLpl28zIipLoL9bid9AlovsP1tEkxdMlRCP6Y
Is/sHgzGMmG3KMV3Th3nnmCI2OlwvY5ed3tb5p/TPH/XukrvUDK+VHrXeUY1OWFuQ0Gss9FQVaKE
qcRMqcX57GeIIgHC30X1oLKySKvZtdmg7OGqGEcgpLSdnYh71imcix3iThWgCNlBNjJ0IMAY1SsC
MsaDdsjmUENEX6PD0xXjj5EbnYdbIkg28qyEppK7kfBAxDZG9rbkQ+BEMjunvVXtcmeoA2nXbVi2
EGkmOoyRbrgziq4dCES4/Vr2UNKHl50iwXS17CY4k1L5bMo3NXGQeUjveYWblleVFTUHvTPgXnpT
7FZusgj+vDr9TNaR5/I+wFp+DWr6rjPP1SopWBQhGIKl1jL7UO2V2qfcjnjOKvpeJYmbuaPObw4z
yIJ+Zmyji8RvdMc64EUVv+5csA2a3eSiGVz139v7yZfJz2aqCi9Rxu4gTaCUjkJfxM/F3Y7j15Tq
39boiLV94NLFuNEPXr8ijynNFVWnHt9ak4HejccwLqvsgKASPXqyAq/KpPWQkEH4ZA31glC0ekTG
L5xD152yzPWcZoFxU7yNcczIO2hkz4Kr+z0l9euIARHqlKZCXjdg21qY4jsbuG9VL0ypwA9ITAz9
YpsOeqtG9XvrPPiLUOKzvTSXZvuXx5IU2nl2RWiO2efq5PcK9dxNcXl1tmsLXDpNqIsg5dyuEbti
ENZu1g2btP9kOHI/9kwtt3eN+2xCac/jqxv1dliOAI2dWs6vzbIclKqX93nlLDAJhIUorIKR8/1k
RxmXSjO4RyMnmkm5Oto/ui0tP5XPwmHoos6FfQ/NX8RpuUaKi1xUf0H4ZvVZsDjx33U0l71k63Rl
I0/9DByCPm6XsgLgQWXu9fJKpLRZ/SGVnc1LUnTZ9upryiWvxbFBZ72S7mHhQnfK/6Q4HBFY8RyX
CwCL8a0weUd9EkTJJc05+eZyLJ567aWL89+m/dHJl16TIQXw6MdGxGQIe9d4p+APcNyvtm3ppnR2
hvVPImNu4zwkOeIQwQ+AOJktoDW3EC+3OJNW/ZZl2TdtjQjpNyxptN9sTo0yLstTImqwtna+k92q
jzmTO6pjFaCfr7VO1ooON9pgHQXi7ygW99hkRbV3Wwf6xmxYEgjMHXPVn9S4P1qNKF+kA8KQlJcq
G25Vl2Qhsf1ukKpTxy7x1kzbKEwCSu9FyPkAZcNk9JHG+txqgopX4DrkENMwsqgPlNcS4l/t252d
WZvd2Bur9Vw1zIjDVldbBZFtvLFo9lQFNk+5od1dRQ7hICZ56lqLnkJ7vpQSrsssOtrUM8PmlkyL
jsJ4AUPVvKxV3j+SZAOUX6kPUYceTi2N8ZchDOENtPyczcKaXutxDs2NCI2nj54Hr4C/L2MlIC/V
R70VwAUxs6uehgBhbaRvSESwDzK6KC/ayD2ByWts8CsU3yYEiyfm8TwLHsS5lr8L1Z2JomLaKWwj
SFvrPYqQk4x2fXXr1YvqxD5qKG+HseQ25zC7Tp3xKyfdc2mAH3B+PSkJt5ZVZczAsUSyZ9OcQY9R
7MCIQoPX+gU/zLrcFyODXvkmw/WgW1RU9zXwLYO+q12LXoGYnqNfi+3iH9dPdvW5ImSN4XStW1ff
clVnddPhBFGKrOkaVHH8HtvJdJfAk/ekSjp2HwCodiEv145KBWHiZN3J2USKm1g9QgnzI9boXtWC
aq12XTEf0LbW57y31Gs09sdOBYTO9Rdd1do3Q6pc4cOToo8IbadPTbM+lRVhNRIz4cnqe660FQrE
RYtDXhyC/kFF+rIBCfMNbRapCChqd+g8rZlOlgHhmltwrsDA9/kclH3ncw7dEI3fmqkJXdM56/Of
ZjLvzTq86M2/cXXOY1qhwKgOc5s8FmaIrr04uKhizY4QgXaInVOKfMJPc6X2Ui5h+q/y6p14pFc9
dl5obX6uIASsiGkZSaRl04Y74P9DVas7fpaouMHWtLz12y0JZLOk7N1dX+yl5BGaLisSaDsrHjQ7
aU+61IgEmcbQMtx/dTl9o5Acw2UcKZodGQbM+U4/+mPV8aj05vLaavKuZXJbIoiigCUXy79ZbY7W
Zn9djH/pOl9di8pOka2BDhQYV3Zo1kPvuVJ6isrq3pOIauKrgwe5jWOPaM44F1x2YTSXDYGMI85h
Ya5wtu184OlQ9rjevMykHofrNYkHDOziTQz568xv9Rb3xrSPypnROZ+gEgionolgp8dzvyQATNsj
lLAvxvGFtNA3Mnt2xgozEpnQwtqetAl93/Tr/J7AyjdJ/xjLYb05ws/Mrsd4QFT2VA2114MFXNFr
klUxOxaq7nlfSZhtK6Ev1ljov52SD9e0hrBayuY41syA5oO6iaalclqIewqGzlG8etIJski15qhI
cm95SWd7ZRqmIEUMwxa7PKbO5OBQGuncKAPAe8EaG1OQk4yW/tC2rCWZwvyyHtRm/uPY8a+1jP7M
rouMZXudyFi9pI1TowFua79qTfMldxDjJJzruup+ZX2C9TD7ndYTRzOid16xlXrtB+5iI9L/jMCb
HovDh3UznL+YOrlaE8qhH8hA8x0OfMevlv2a7uNPoA57fEFlxgP3HVuCMjhe+gahwcCKKzVw0fMc
X3XLQ75PVbNXWuTCMbzjPSDM28EfmyBPpQ8zdMHOtIXRM05ruAGQR8d1d/0CLlPB98l8rU8zE0ta
LxdNQwQgU9YhWzQMTy40m+KYPB42u46MK/0kW70LpoGUvH41P3D59ogJ6L3r+97mjNOMa6Rw156W
RduVc7vsVW3CrLEO03uRSSTnP3+NiZI8z32Gzg5dOdoQ2gxxwSC4Mee15ImlHvc/H1pLUz39vInb
6AmEqD0ppIHcxy5eD8WMP8UYlfyubW/QZM6nfhWfoxEtMbCSqV9qA0hl+4KfT9NVTkmtHZa/rrX0
57pFuk63C+BhfJvSMrkN25ufPy1689mbUXT4+aDYsmt//mSlneoXI/mB//3AzxfoxdIe6Tv/+D/f
6OfT2v6xIGb/4b/f5z9fAxS2GzqTjs7tB/986s+flA6lHTyAga////9GPx9VeqM7UfTxPz73v7+H
RV2BGEvn8t93/fwpGWZ1RzoTdrztX/rzS/x8X25QWaj1U+llqw1u/vPOUQ7T2Z1TmJj/9YjQPV2f
XSzeBx1uzroRLSc4embdOXdmrJ1kbRa69/Pe//yxdDjxk2pEFNOND25tw36b84xrq5swm85U6eix
/VK2CihNv/zKkbajLRm1/c+naUTmV2Nhv8V1+ieN7K8MEfBZKYQVdvPwOyUlU+7QDUbnYrLxzKH+
jc7L9ubnnf95s32JZVb5Ydai68+7fj7j53P/x9f+fOtmmUkQUZKrVa+YPaRePePv/jCVSP5ZygF9
HX1xD7bjCPh8KwGd4QO65bwLdBHPk1mbJ7cGLYV+EbeoU8ZrVWj2rlj0+Fe6ovakk6Q+9zxW76bz
8vNuVB3zsTNz1//5azdA5BDAvtyqNK+eIjt5/nk/4n8Z9quOejHPno0SFeHsFghjrd4493mNbEcX
0Z+6D5q4FZ+RxsHVU63KMJXmN3V2K+/nA6nbhYY0xo+xYNDNKNhExgGelZq1p8Z5+unQaue3Rj1e
xNgVj4OucwLT+PM0WNPnWNbNrwJzhZnkv/WC54lELTuEM34yrGYOoGWVewZ2uNOmGQNDq3bhwMlO
dlV/I4CSZC+yhjyLHza1yaumwBQulJUItiYGEXdz4xQWOdsjpu4d0hCwlwyMDUhBf6zwZAeomD8w
I9JegYCJxqWtqQe5SlIdFTpfPI2aGHAMIA5nkuOuzO+tnVEGJfvJa9X2r5HQdlCvb9kCPdABZnpC
0z1LSQ8j5R4MN9ARubIXmRkhZSvCspGvrTAPBV3hWcw4Xxt/cdAj/vw2FNr95HODMghW1RstzZ8U
40LHXthMFGRp9DVYkKxoO/XOusqkeOIwN4fUz0bwQKR3NBdWIa6AdtcHLU2d/txPIQ0Gcq/mc+dP
Y+vPtGg7MlmRRcjPKmkeh6rCm3Qzcvcyqr2O4mH+YrrEkwm7zpb1lgxldiodFC4VmLcX5/Uungwa
2ktIq5Lxk/mqbpVbimOVhQ7WbGjDweZWWiSPpnR8U5iJZ5QY7SNQaNYozCgxV+zykKUtHOyUsNjY
aqhYovPHLvqwB2ahvEdbh4dGYhHPJq+u1ru7ANM3q9yRHT94SCA9u/ZydWALwX1BwuZlQGIR9n3Y
/mgI+pNCPcmaJ/EOwIMWrHba2+5DiommLdca1azzJDG7RKoM4LDD2HJfUgUua2Z9yp3ZV8V669xi
57YMJ1sXYW+PUwgff4hZXpGU9DvqQg8LC4BOzsJmkh6dEawZpEmVrdc508//dTX/dQWlTTqyb1jk
bQF3/2URW11ThQR7t7x0iudqEafa/VKy+L3iyNvFtf5RWHq685iWUCGO+nPpoE8UPS4x/TTC/ltt
Unh0km0OoM5jl7uj9bBTjP3EFemtN26qY7f1hnE+2C0lz6ZgVk1Xje2ufNK6Z/qlj3q5vNULml8S
7pd2+pSW/WtcvHk6TF6CVHlKMiy4dil2DaSo3jrvg5aFShVYFQJZRkX6oLYE8U5sqC5iXA7cN1RY
4qQ7DF0/Hy2Tzj6IdK5goPhoIVkiR5xDQTaZxRvRToR9qvRk04anwLRvHcUJqBO/ZX/4+ZQBXarX
YtcFXty+/XRWBWNmg4ToEi+jHjhtrHmLMxc8ALnFr7rmL0Oh93DhNWWXy1+0lLgNan27oKk0RMpI
feFSzSuTv8vktv217YvqAXf1/T+fzBFyMgsW9Z8PaoXT+KZVDvu6lfELXTa8kBz2vp+P0pHUHnJ7
SHHGs865jUhOjsnVZRB4dpCO217SZbQxYg4RZShFdHK3PykdHe0S+zcJuW6a6A+pUaGTAV5A2o8Q
UXxSF1qwkqd0ars5NUmqqEL8Mvi5h7ulR2yYmYlI0NXXX0nce+2oqk9bHkWmKiuRaT138MQhlXFZ
wZ54eax1em6Qdza98zlM5me8aYkLanFaWRJLEu0TNcND0z0upBvgwtvXynAVl2QATjFR00VWoOB6
EDRjuY9NRxpFVoWcY490yzyKMj/YpNvhxjgrw03k+d11OIxLHPqtY21pFr80pmXaU/9IMXKGME6S
eEB536D/y603tDrkkwBu556Nd1DYOZJqwQzQekgxz5n8jvVXNFZeP13XMnkaVPuwdPlFNlxbLv7g
CT/zDo34t75uiKWIHymPe6aVHfwg0x6WfvZN5UkrqQx6mfXksd6wOjWVR3tJn00NIJbSnonofNr3
3nUc6UpZ+bqasNml5bfwnFkwdKNZBot13wrCH72+wzReJxS0G4+lbmec2ZM/G2dzYI7mzkBtt98i
veW0PZi5dVl17ctVixv5bmdA2gJZeqShCVx+FcpBh1Giggs0i1xjp97HSkfcxM3W+bdFbZagfOwZ
l5A9SsFg/mEktOuO60mamLa4a7Qq1JSyLs8zKTNDRGwq51nUrKGRTf4UP2mij3Zzh913Swkj9JIs
jPbFMKPAapvd0FjvrtV5scZ3bQnyn/8lpFBkGdSNkgcQ2CJ/z+ZlHyd/VNLp8vyml9Q6SBaS6DXJ
MDc01Rm084hj5WtOWZZLQN0FrWVJws4m6kWojdax/9ahRlx04ThWgzo5u9G/NY39cTxGnLYpOSDC
fNfz5clSjulYGcgqa3s3yC2CtkMru/hpqRJ3UMD8OMec2M/QEQjWGs4jM3+um5iAlIRiemnqwTLv
XZmfujTfcTfZGQpsCXjt1GgXuTKUcw8TYAeUgihO8yjE6uXoA4aLJXgNlZ1+cNdrt8J8kIcE1ZxX
VsAZvJ/F4K3883tEOdG8mdaDuReHVLDCxAh/qjp07V9RKpmIURwzrSqt4xfmOSWptY7/uQrPr4Y0
gZMjxgMUm8Vpg96thrhWyDuLYAKQ0adFGQ5jzbl8L/IGX6V9cAnFcLe5Jjq7lrNDqRRTG9JxmZtP
XfzJzkP+lgRwgZdhOnCzk9Y3NxUDQhnD2/WJv7nfB4GYO6PXbDop7rmxgI8mLn/XWxBcZEuKpZUk
w6Z5RsTvR30VDC7QHb8cjQUp/BBj4sXJMk9ZirsEQG7ZVvVmCqse9X4/n2L9Qcg5UKOb5nwqy1O1
PnSOF2nPJh6S/KIWhByUsy8Q0WvBFlNHj5Cv4sMpY8RYWkhQl99IzLUzPrvX9LXFLVuoCtqmQ5n8
OZWxTw7q3XltCsMvOWyTATU57e6E8rwYyd8mfTe1NKiQoThPHQBYnNKP4F7mxj3Hi3xyiMIjK46M
eZn+jvL7qh3AFAjJh0Ebt+yF+FiAVC+GG5rIrOMo8qeVCE50i+jQFgLTo4owPMt5XOrknYDFu4jE
zZA4t9uwdsSemBAEMu6DoT5i+g6cER+fVQNZVzeR0pCDTA/9IobdFT0/2slyLn61a3OLYsmgrFxN
fD6bYgf+K23icz4l10nLf6nII3WzfioTFojoHaGDF2GyKhwQnBX+yb4bxUxkRHzZLgqtfaLd1keZ
TOBAcjByHAGCBrRdgxakjKZTUlTmrjPsj2koD2u9+J2ho23HH8STR/0D9bBdumcvfyB5eKcqGi9w
GHVkIEXXALHHtBLNiExqtT9XvdiDFCPn1KwDcA98mfK+Ktpbni0IuB9zrDZ9DzuddE9WXPxa0+Ic
tQg9XPPN1npqjeYbeBXOpejaWzy/YiQERvdc1mDk4NPzEmtEpqhc1rkC+jLu5jbj1j17mvmVcCfJ
HOOP1aK41cRnB7slUWq7jXmWc+QlY3fGxAa25FyjmSxArSgDtVcbLB3Lg63GxxK7CyWq/lpYSWAi
L3VVUMt6CBeLdDldPHSufSEymegoh28e05QEayr35Vi9krzyhBpbG8fPBsfsyN1V8C3rzSIjJgEo
X0LeW16VkE4tL87UHAy7+7eQWVFuziyrPg7UjjUrNCASAhlmtOMpCllOi3ioZZXB13yI6IK5BFsf
0UZeKhaPn9hk49Vuv1uRgHj4qryCVe3aQ+OA5INfBF10c1YNtCgSD9FXe6Zc78pOvSetJkjo95z6
Hp6nfM8RHckScjktn02V6EZEW7v5FTjVt49iLN67Amn/oH/02BZVAouhQ4rflirJIKFNSfkiy+m0
ZEzHw2b8g57z09jZq3p2sFVxEyV82IIofubYAamj8gWON5f3WUEtxIso71UeteRoEA6dZIbiVx3H
ug6kO2j7omZDA4Y23Jcq/zcwDLozjKuGD8PTZ4gn5hzbGP5pWPqTuPrOCDDcHkcTpBZjQJdf53S5
URccJllBHIEkzeqpw4mDmnQ/TG8ta3WrFAc1YTDDHsyYe4rIL9Mpmo4gnN1xvxmrGqrIU2TeWqIF
cQ2/Bp5SKgye6vucY2glhiBn1dWb2XPN+D5BXCpKSYHfabZjVJXw6y1KguqYk0Oh4l2Ed+/hhJTB
V2isBRPcaS2yupzqAK+IondMPq9R1TRggtjchT2HGYqhOi7vpOQEWO++yIr5cPMzAC7mmPhfrQG9
qGC2SDA2i8mnWyDQwvFyQp2fdC+aqt2AgcywRQ3ushuNWozQvfym7jcU0XBQI2zPMIAxudqRle4T
ffSFu+RA9ddWsI6AUN9NU1zUdsVWkijJ+edNjbPPUqZNzbr6U7ny2iFyIq/Jv0geJ8R+m7NMSuYw
vX4ec/td2vqBAhE/Krjh58qW8rib2vnkroTZ6v1+pWgSj1AdtMgls7GHA0LyarIUJt0pWY52G4cR
+peyobVDQWIbNZ6TlugXLfddc9lVDC1DbdZMe63X9d3coAVWphRb1GgE+Zi/y9ml7zQ34EUItxyT
lBq45Q+3ZkK1ZIgE5rExYEcKO32b0uojwTOmZn39kPIDeiVujlrn2Jdq7DAlKNW1LViRiLCMBZNU
vHYwAgC6KcFDg9AxiaOUzJ1NmIAa3tUzC7+UAtetrUooK6PfaQ1YYjTho4ptog80llYEz7e50a6C
NK2uSN9U2gPaDttbySRjOV4pEIUPEVf5smqS8JP06DTqN+2mz308HHOTXaFYwwzGSmZ/tXL0Bkfc
m2ajdX4r3D4J9rDm33NKNoCt8LqyggGvFnGmKBl9TB7+Wu8TZXqVkpPOfVITtnWRMjBHF2uNwlEz
d3M0c1ofjVJwu27/EmSe0rDt5au5d5zPYlV3qXU33N92ZPujbj80oxMmLW23hu7NG/w85rGPKu1Z
nVF8Tse6IpcpGTFaq8Ew4rnlMm7VGM9cG+T2nyozILFBaY3XxXplCitGhbiUX7lTPlTmbzF/LfXE
BVq/TKp50NzXZo19Cbiv529pdo+SxqOAPKSz1stR85RLu0OY6Q2g9iu6bnhc1mWbLAtIEVqsmFpJ
em9IPFMHyKQp3jfZl7zqKWcNrZeRVj+jIGIjSImMrl+igoCexT3L9pNI/RR0TfNiWZ6nUn/EL7fL
h/RVxJzDZPzu2xVhr6mNXla1oBgq9JHdOSSjwqhMV+T0z51NuSOPU8/JW3AfypRna2ofJvdLB4Ca
3soxu/K77WwqaZsdxTf9u8FTRPrleVqeewKgW1L1ZubTxVGvrsNdv79W5uwR2nAx3YuWOwehHWay
DSjrfftRIyzNuW7cq+ib955yPT0y/Br0bCrms5oW2NfKQOmoM4KRNNNDF3ObMZowovJjyQp/VLja
AmH8WjvWwPgs1sLTmA5ao8OPMf1d5+YPZ92bq9iv2hYfMw2oKpycSIJ1/dM1nDnMO49Alt7WXz0A
IcdPSjShdaoRrBb+xCRA8afnrAjcrAsyBzI+RPeQ6WKfLCpYo8HxM2LkweTSsd3znVByYx3nh1nT
31mGIsXg3tZfHDKEMBrBpBaHxNgI1Hy/ttl7Vc0e1EwgcOoN04fJQeQq/wRQUNS+t8VlnH0crl7L
K8hQXvqp9mmpQLArvnW7PnWUDhJQObexb0rrt5nG2IM1CEYSpRbuU1Fahi3+UhDNDQGa2fux1m2X
fZc+Oe7WikP0C5T3DwkdRM6WyWXtW/MAqbRv5PdS4Yk1ni0tI/FIex7Lx3Ucd8nm2pKqr/UnIY2j
C41O9cE/ffPyu+AYJcyJSulKQ8fG+GBOx65gPQGwQ7h76qfjMuxH0MFpwV/G7FdBM7u9vUsQyA9L
/7sBrUSf7uEFfVyU5f+RdB5LciPZEv2iMAMQkNtMpBalBWsDK7K6oGUAAfH172DeZmxm2MYmsxKI
uH7dj2MUYJWTcGxXcgZlNO5dLjJdBsqKfH7W/Bf7qKOqvDox/zCUpWPvYB9D2heHyI12ug9oH6uU
+6KmZie7H6d9eyFpAwRyV2S/yYaomUKkyftzV/CENH7uhkhYMVei8bdOdoXVLlu7JRQ1GJDoW6b+
LrGPAQP1uTWf4wqEXPJd8YI3xx25+MlyHvQTf5Pd4GLWQ3eHbKi+G+3e7DbjaMbQOWLiJAI5xIyp
1pZ1QtiPZBAYenwp0R/zY9qnh6n4aZr/9PhHgBqa6NJV/WudFqFpAsa13FM9jq+xjVprcKDavGJd
KFs8LJzTHTw9h05VDHKfU5HcsY4qKxs2S1vsWObSIMo1WpVAz8ipN2Xo1uiNBFC03YY2JCjLjf6T
5CX4ruZd8yFnhwDmtKl9Lu04ZMugxjvvhjMhMPntkByp6J1Ct+J0+EdvIVfFa8wf2mQ2Hju5iaY/
Aoo9BI+Wzh5/wxvoHDjDtowAC/OIlRATnIYIvYSs62zhFre/XY/feKqeODZp/LEP68IsroOnjn34
PMYnewwOIuk3q45BVBTDCnnywN3M7jVfHsaMn1pmL8c5yw8OkCUNJCIN+ke00idzWTA/1Si1vOxF
dTYE7gR8pQGMUGW85dHsH3NToKjVTwneC1DVXNnrd7/p/+Ev2Y9d8ghgywpbD8wT5/5T4ZByhwC4
aWbFlsDlZdLqDzMRh8nKwqT0X3ohol3gcPpq4YRj1BNalDVr23TdAP6tmE2EVSGru/1DYlFtpAYC
J+0KQ1LXtqKwtU5kmPXq4Hq8CCNi97x37OJ9HtZw1nDyuejhktk7k3Vfg8y4+/AHe5veTV94E2z8
JPhji+JuMIumnnkXncsz+Og6v6rgHDSDo1c9+95y9UIn4HNR6qp6+9VFkzXrcSv8/OiAcetxbZIl
wnIqtm3x7SEAwFQ6BDjBDSegqokrk0Eafrhk9bPP883hv3Wp1TDgI6bsGGCRnDLqHLKCSxnevcXZ
V+VPy+nYV38deXP5BNvmtc7jrVXfcsiHRXVsi3mXEmylXXRjCfdv6wO04Q9i9whEYsfHs1MYAmQU
7CXe1xSUYFss7GUecF/jKQLYwwU0ZUuNLVbZ74kFNQZHaONl2yQz93pkQTAT3VxehCPJd7KTY/tc
JK8ejmo45An8gCHFpl3iceijtz5D84MNN8TJrlSfWQfdke1RZFypy95o/d5Zj2aaHwYPTdIkPOY8
Gu0rHKNonxThx2x4h9q8DOqvqliz1f/8maJLD4P78O1Xz2mFuXbI7nmR7yP7P2NcQpWnZ0dYb0Ou
jxZKYsP0x2SYeR/ZWqzavGvgX8VyXoIAix+Z6ZhzbZAXBxErx7Y04MRRaRWOMvS1f2srn/VxGZoA
B8mK078gDjP2Y3TJGXyc86+Tv2rIOQSD7dD6O3IKqPMb0/m1tbwm8/TsY6PxWYPppf8umQIdnoLq
Q/XphRjyET4/yM9g48H5us1pv/ID6DzR23hBkzDjrcGPJ+PWLD3OuElDPI3ebIf7lEPozr74nA5V
hlmLwEgUk8nmpEwIc2bGwLyOgjXlp6z/g096G4/lhrrtZ5bYWL1mJL3y5ApqZmnyjM6aaHehr5k9
Q64CikP9cTPbu2xiFf3sgzsurQ3AuLBBFsv1Nwhm0lsWn0DrbvMCj0ZymttsbxD6UB6mMcnq5sfm
5LVtrt3qybRL1kOgyshTTBjVzPyfDXp8xixU4X+AJNAVMUHedxMWyBortK1k3bntTczEAm7rUDNs
8h39srwc3ympdCJnC3uRIHKIfBPpaGjVKEzx6HlJCZHE/oOl5xP0nH0Gz0noyuXt16P57/Fg5k/U
BbprBC/eQnED7AIGs+Q7IDSmjQKRuBILZgQ7TK38vxKPCqNm81CajXOyevdEyechlv3TYncf/WgQ
e109pWJbopcH8T9NVmZNhCHBcFezt5p0UrTw0jEL/vC1+5TYzt6t0nPlF6/DKHgC5S7W1EYKjIc+
KzW2Iq7/mtfHwnvJlumyfnY5FhPwVCRF1gEd1nNqvWTO98I70kUP8fPslYvHaSAcmZCMrpPpWI7T
fm6LUzRlR1e8jox2Hckwu/gS9nzuyd6wIdskRX0Ygx9ubtvytYDPHuCHdmtzOxnY9tFSGdPJLR9j
U7+XE5Xj/jPfg7AfWHT5SGX5D7oG9iF5izh9KDLdCAapkbVbE1VHw2Wu4BLscn+IlndRdmDNTHa6
CStxttilOiXtXefpri66YxVQChX8Gpb3p0tdAzvnJqAsndwEKD4vYbBrHkw0zd4urigABFvqQ2s9
EunHHvA3Xq1bBEZ4NhfKGeqEI7dYF/LbeYB7rFnM+Gx3FfucCI2KL2+vJUuAH1KRHy7fEr8qUOZl
2GX/qDw6OEkNBHMlUDf3GceAvZEATNrhs2owLdPHhi0dZ/fUAayBsxzjwh7FT9/NaHQsG4k0Ccv/
oaP3tzEuzUJRBhZITcNTMO4pAdv2K2QHTrgU+N7z8Xmom2NZ1Q/J9CZ9Z+MPLKxznDBbEc8/vV9R
GzvFLzOW19oURHXB7oygBBRX2gTbEbnYFGwlIrS35ts5+Bey2f0zxeK47/REl61zLlB6WIwa83Ek
zRS0YRPbLGXkWx6gWks1/CxIdnhP8ROeXUE9SUZAmnUzObIk1TtLD48jLzBUbPRr5YMNOhalAWaE
cFdRxxR6LiBBbe+Z5BsAFJfhjUDkrbInGLXN3l64ys5G/LfvhlfVed/BbL+wqEu3uznDw7xCfaok
tOYXCNpHVQa/KQ2YjamvArd9zBPbuFnINvYqhuC5mtTRq9mtwi0NO0/9QUkz8dM3CZ+JFfQ31lcn
j7By7RWX1Xk8Tc2xz5ii/QqSSnOUcRfy0XMucTkyx/3U3m1AFhK5nr48omf6c+z6rUH6rEqdvYdT
wOE63fbbZGUHiR/GZDwyO4OCuwHkp1XXe+x9BxI6QvwWILa0IOLUFVz8WMYt1sJ9jTsHqdx2ovOh
qx6GAfG2SupbJnySBLqhR49rc+nRUJZ7r25h3Fq3KO5E1ImMWvGIbSL3nmT7jbWDV5WyWUNZIEwr
nEt5Nc8kp4IDhuv2wr/CebEgbEUIUhcTQWJbzqhaUyaOxcjCvXTla7zU5asBbMnIZ5RHbZ3nlBMY
/yGGwFZz9BvPXSHS0MFjFQpzni/pko/nzPm7GEt5qcoCnSJlT1QadXcznb7aIjpXO0Vj5K03RlrY
xAumEsUbhZNI91m4WM0RygagjtzddYHBuhyAeyp93oXoTvAFzlSwXgXoVJHZ1b8IqrZy+yMW/u5i
GiLfc/XB98u9oByt/WIjizpd8kRQ6NYNvqTpVHNXs5MdlID40ulE7mtPvrKI+s2rduDhL58LaVLS
QPQtV3OzZ/ZzGVq6tyx27/EwPPtt/1+PqelgBYYZjg6uzoCzeQZhiaqe/85eYlwsu7iww31zJzEe
HAqWSvaAIEHm+FxaZUaArXoZWEPj6QkQgYztaE3FVUR5mCaNd6IP6qyrDNppmZz8bJoAn6GiD0y9
gf1FHewbdp5/oveegmjeyH+TW/yxOo5YPNJspWbrg83RDvZweaszAsIY9/C3mphj8izC7eLK8er1
DP3Sn36S0Tsbk9EBDci/WPoDza/lgSYMmyHf+itnL9pVTca+BRYuHbmHrMETHJkxvt4qY27PP42U
+HHbNX+qVDfHkartq6zQGlJy9Lt+nrubGq0HXNWk1tzB+lQRxFXZtF+u0v+Myv0WLNFMTarY44bF
gC+1cc0nlksyyNguBSlKKXmKFsPYthmEs8MO9Ahm6C2GCY+BVIrQnwj4ybT58VoyzR7GQKOePgKQ
wNeC0qFNZg8ZarXnhdUivnz5HtPpe+hqmGClYrqFMMQLKPW2TvyRleR7N938x/W/uvpvav4bl58k
/bWRxbHvEtag1hzDvcvlA3otmEAIDryHE064VMffnlNEu4gExpYVzkKeIuyNkiwHC1UzN9+dnvuc
xvJBlURzKhNWMsMobzWSQd3mCbAPNseRkQEkjGNSvRis9r1VErIKpnvgT852zJmZIsmffWmM5sC7
7yYZVI7LHP+4JtzrTnXnGD/VhWLKL1io3bFNC377hY+yWtCwIB/VdbSmUnaqo/HQKn96l+6M1gAc
A06mwcZu+rV5QJRNRoMypNb3APbj1Ronj4YZ/1PnFHdGcaRDvgY4cIw832UuCMEuuZA3vLh58x/4
hSNRZ7UL4JzstGKQFM1zrzjibRKlVmHatGY0DOCa6cyU/TZuZcv1xD0I1xJXCxGxLrgUi9Y7C6Ne
9qJlKsFrQ+7Xar+sZXZhUuiNnMon0/oA4mWuERpjT/icg9kbMcu2WRaWsXfHJGwx4+lntyvljTrg
kWjaFmnlzcv46xqcIjG9sTtd8loLsiA5y5zc01SyxAzmOj36VJDuiqXOQm9pLX64OCbknKoTebBt
5MdzCKKvDbsaakjR6N+68T6T2Jm3hdSUdPYTPon4Enfps+qiB3uO9PEdCz4NEtlroSt/h2OfKx2f
SZ72YL7nYBtPSUe3M0y9SlonYU7eeZGPpeUHp9J4HZpWsWBYecKS55H3RrKbJvgDxIxoDrU+nQSY
tepQg6eeQ7i1xXPaFt7B9pw2TG0XZtjUPk8dXJOVQdPUzm1oM3Vsc0AaLqTsCylk04N/advWVxEt
xC/Rnvn8f9nFHZpyeGXr9zNA+D/PI6rFGoFOq4nJgzScjiUSFtw5KD5O9NSxC9ySXMVFn/MERasw
PQzNcBjLiGmHMhDbZz1QEvDq4KpPPZfOmmNMF2p4FNV0MmTV73qHsJ1IyDsS0o9jbtEmycst/gq8
mRF2H+1MZ2u0QgocCFFSJyQWnDZm1d4KVod0BYyhM3ULS2EjPSwG9sNKAx2ZzXjvLf5yiZ1mj46I
wt7ODNlpg1gRtyO4pS92OkjKTW1zR+Lenbod67OsCrvJvywdroKS91UdyfRogJZYDA/SZf9m2+Wr
6zXqPjo8dUyTOwZ6d4tFLti3Yj+lCvKZXfOaja3noKwNOP0lLU5ctxo3h+7elS+RKqlG6JevBH/9
JEClO4llscKFQT1xbz8mijYS7i4vsUYTs538Ovom1yhpH4KFgBb3Wz4a3d5TLtvhvIiBjpZ1tzZB
G8ljl8hxhCRkFfz0y5avSgYsJI2h9OctfkKV2OPFYpeyz228B30muDEXsPs0qjbPxTFBjz4TTwSu
nw6h28U8xQN8S4Mcusql+5DQRVzY3lqsoe6FyQ2yS9Oj3ZCY5F4VNi6+UWFSppoNyQkOxFZpAQED
liD6f/BOfKK++O0t6yMMxB0CqAHvYlrcI6Bl/PsS7ynvFGYzElj27Dp7fIo+JMllY9jlozQi2BlG
8FRO2PGw6X70jT/cSu9dzT4QApc/JnMgdyJHllBdkGkUEghlItSmvNIL0IfALig70FcXoDZFTmws
6+TQJmTydTLBO6kygdkvehyN8dunBmqVjYwtAzu3vdqobxFd1+zX+eZzG3vQjdTnISNiXXf2tCvW
BRr3SMD/rn1PxtZm3Fh49uqUIaqcXqba+DbhQELyYFkEj+5vYPL+h2XEpdMD3Y7MPRws7T2VhCwu
bWayfABDtHUaVNy5Sc/NkB+ttPS3WJRpGOJGCofGapaLQ9mOabLlB7KpVoncveUk2bXonvKhLB4W
y7t4uH3uDtRYOfbdniiu2tgOJcdd7T/xbBFQdun7Ljs+fAyArDPiLDuAm2O3m5FzKAgZFvFAI3jZ
EOL15pa0xRpIdpoPPzJyLEgNF0z7vZL1GRfo0ZtcBWm56LZjp0MJCGgu5+g0idOQVFcSZl2oZH9M
UTQ7DGBQGWy7CCupd33J5mxNPhmYQOrqNPgoJQXzMwdLtRkzLNxGfh4V4pwVRfa+cjSRR/gq8MsW
vlTbmg/TZ78bz//DYJo75ZF7CB5gNXNOJeVWQZGuhuA90/TX1AALyBkLA5Crytu9oANxg8awQNbP
OwTD9dDAsFAfZrs9Z8mIjVmoPxLLFSH5i+QX1tyYj9Af9/NvLcgR10G+HTKTP3d5savp4I9DvWdz
z8gnRmLyyc0vCHyn3H3DrGWPTSTbwOWnojQI9cI2r8rAV7juW7aYGDcm483xkrsrr/8zm4KkZ3OR
Jq8F79GN7xDst4qb08v4CqoMUFL6xdWYq4x9g4UZ72ZhHpM88O++/pk6bZ7HKeP/XYnxtYsfubeC
/xYHoxC9ShNX8ACIZmFyGUQpKIG5wQecQ8DdqJa7Zi1T0YOJSJeYKfZU/AyDMYIWwKwKPeJRlai6
tlntAEw/tQE9qU5RP5WwAcJ47HdKyAkl0iItHp9FOwGUsrMfylV1uAQVyqj9VMea6Q3JgrYdcspJ
aT0YKE6HxRqYjhkb3dW7FwjZ76Ls1RiySwnR7mr7XF+KTNxUHWYx8i5i//0HSUHfK2hIrz47NVbj
ePqIWR+IDjhPydxsAk84h6ysDzLXL2r9qHTVJfsO6wg18nhx/NZGpVQ/y4CBMSjszyBlpZmS2KDn
A0UkUrfY98iY+UyYvvGaaCTKEtfSts9WsW9KTOzAK0w44JZpBHyKasQuPATl9ZjC7Jm8ikvOYqMi
jEiSpZfSdkShDDM84IhUNkWYGANu7F5y1GVjhDk8wBgCcfBo8Nhv3AGrXevTMuGX/wgVn+HOBkc5
a/apo/743z8dl9fUnz8dP4dxWn5YNV1YZmtheQ6WNzEwCHuZWG9hnAbylFeTC2xw1X+z+ruuAUvG
DUqKW5Epr3KesaE/0cGznNsBpa5cuneua++ZydK/JaIbuDsfnqmpRkEioIMXt674pIsLnSRbRgQF
V3FEsK2QINaGy5L6cJnTiJ2cJUP6EC6jwtcwWwKwRhJsvXXpRoyO92+sXqipAejU5HvcyivSwqdH
cf1vh3qKDn0MX2vp6w9BgQ76GRab4Bbhc6LTYm5CHZhnU3Cue0Zw7ZMenb6HABFE77lcXosOFTnJ
rm4KaF1cQUavPprxM4iXFxdODtP+H3cEu+Did44c3kfxEP1o+N8+52BYEsIjeMU7uPYPHQqr11GP
rHxGdc9ahkNjTEtIBjXDmFoYBUakMaeqA+k34zIEDobDgvqFD2/g/baoS+KoV1Iy7GLTgEAczAh3
uve19jEdJvCvpuRJusFdLk4Z9h0o0+EdfCAXx8QsuKO4oSuW+sgtilKZ6ZRk42tA5cBuMtEpItpO
jjHLpKF2ExZi+TfSEKNQM35UvQFyqLWwBMOY38xLsAXZPz67JULR2hhptUQ77Tw+pJb1EOjjkDfe
ttmKHtkl7/myeBNfVeHhqB9qkowg7d4Qm9uD1ds8ax5GYQ6bNUrBO3AK5yGHSktaIIghESBzfggp
XjoOCnwJZFG7ipeaH5V8/GTDgVKMKWjDcu0K8ZZzZvKlX3s2PF0YVwz4W8fDMG9qLEOJH9yHBO8e
G7iSGbT/CljzkH/nJeZXHMOYVVvdD3Ccbe6LE2kf7O3XoEzgE8LNBh0Xc/vpg7Brawo7q5l8Guq+
XcSsfZicuM3ZTDqUfaMA7sC5SqIJGXelIOcOxdPVLE1YJDSZdClDLGUhx0qY6ZX1GjAsv+kOCrpO
pIoMR1VJ6a9v3cyUu0kc8y+OwW1gC1Js6vzqPHTtumFm2aSUu0VRTB/TuH0EWM5PQxOMBP1V5XTX
aWq0MoPEf0+omVYBDBreUS8OcnKNIKZZPVhVT32cIjHr+vqzNGgPr0gfhAk6xVJN3U4aPdWCS7lb
lEti3YL3LclcsLOd/1IehbyTOPZZTD3FLfhhOwavs5OF2lu5Hen85PE+2wQEjA4tLT+ql0+WjOKd
JOgV9s+5meoLa5Mv29c7r1jQLieS8+smTnZteZyMr9hFD8j6LuJlBOo9CamYRG+2St4P8okUdxVy
FlNAMGJ6hLHPVeKqs08RlJjVPecU25yAUdKhqBNFb+PvpAxHExxJHzV/XZ3foX1tKJd8iHVxbcT4
mEjzl9mUbwebYjQh4v1eCws8BXfeLUc37og8Bi+ZajULUbaKeLm3MTXzO5BXOBM6wC4C/BTOMMAB
pTDBaxIlcJ32n90SDPC8ecdGTpND5SAbSHAits7eTk59cfAtojhjAjjFsLuLblUe2kDQl1LGjxxK
LCklRVSqTa8TlXhBkqprQYOedrr8mvsHr66wXkrQDo0ji4cguo8902ZWZYdugA9WLfVyVAORYZQe
1sQZWC4ClQjOPags2SOdB8m3P2jstkkebzqN4aBunpqIlkXC1S1IfOvXbQnYsAwa8TugIIDRKJfx
NYnJo7n+qXcGtqoSoY+W2MeGcXevWwzzlleycEywc+L8J+DvYe+LHaZBFUGS5ryd82I4aX5/OkPQ
YJImOiyg5Y0sEAfHU48MnUrUfBPXX6bDeRN7C28topbCIifgQo4u3BZVUxN7a9N7VcMuLop8Gw0S
qAZJ423hrabIvgFGM41uyORqbW0otKEuRHDA5QiaOC1s6rCSAyHb9tT6vkaOfmaydDmPkAcIx5lc
v9QnQ4odmr2ktbJmpT1BtMYRPw539INz17bNpelq+9RVxbuI2iOKmxvyZOkG+obhrbghe7B3epF/
pmb56Sqk9iKlb6iq0NUHT18CUc7gGaN/vH1AUeegdWRiTjvHNJkzHeWfBxrKoEavtPj6XBFU3EF8
nzaYAq/eWHxRPkfhT/LL4MAKgeadDQjWvRy70O9xCs+Y5BQviRuP2oOtSxT8BTagiRazaSrzuZ89
zBYZ+MLRHP9z8/aUF2wUFPdiOq+9qxBcwepUnSODxAM3c3zuxhaqgeJkQYXzGs5Fxg2uiBPITqvW
T2WW6xAI8x+5Sr7m1GPNSqzDmHVnrpEc+6X7n9Ygh+Wc/BP22qsGRuDQB4qyorh87FdqYj0TqWqx
NZhIPwJf8YMm3eK5dntx/9a6wypoxddZcZFuKUOEjQrivolwpqWefShMiJhZVb4kU8EhFGABwErV
/4UUq5zpbzDPO1/QldHBtwNYLcPea/pjb7ePVoZVLSjzW5+NBqWsLOmLCepzwF9O98JjXR1ccm/y
6BesPv0mk0880NmwdpVqyCZMt4PF/7L/Jl3C4VyPw9bNnGMasTSa7ZqoS5u/U0JF3V2qmoc8F9y7
MSHWph2EBr595jLvW2ZFSdczeKkWiRmcP+2bPyDC3cfFth/cAc97A+JeM2JQlsm7qVsc/4A8TgPV
39ZoifThGirKHNhSu9cAtDwLD49XjHd8/awoi7+21TbPk5k85H7i3EqMc3NDELQ25fvKQI+rDMxz
RvEEm6V2r9oK2mvzkQsn31sCB13AXX0bgXSKTf7yI9UKrpoV2uzwEU/qo4rlfEgylg9m92UVNSRu
jGlbEB1EzVl+kJCaTqNEaESAStihn7yUHfyYY7uJ2/rXKKYPEmg0fYK2tHOW1A4qmBugsBkdsppJ
K1KQvYIjiS9baVAymPsIm9IzPhOfUMTck4/x8aLTeOFfTDPxjoyGdyKZRuglES6gbtnWTt9T+yTd
jQ48c1tk0X9KrrhGamGnZl8NT4wy1xwkxyGI9uujgoccyyyWR9WIluIjvWOMHo5OjPLQsD2k3mi4
+tEaRuVe23PC2LP4LtP2vWlxAJjYwvsF1xfyDSjTnlYTu26h5dUR2bvxVkaEEAuX7VltTqHdmrTg
Lb++h16C1ZXHLePWZeI8My2QtATa4itxok09YUJjWmY0g5q5NaoIW1dNXabfTNYhrswBk6zzoi7x
NMxgbD0JM7i2SA1h6ygmEgvc3cdyXbZm5Rd2rcc+T6uHbjGfcC1eqmLJ7lXFOjiJEH5GYnOh62cv
hU2SZ3B6xPGJY6Xs+jc35qxe+hE7tDs5N2bq21iM+WEOln8IxQIh2P7WwClJknGNc/EXTtV0rtmT
hEp5v4nDJSygD+2IFPJWOvW7imvj4C9YjroG25qyoSKo4ZzG5iPMzvQYM2URgeBnryeDZqVKIW0l
ECYQwga+TTe38a4cfZA9pzeii4ADPTntRPEHdgjXzLpMQ4AZ6d6NDbm3I/9lAiXfPKopv5MpwBzh
qkOeTdnOm6PN0AIbo4vPFdEnj/2yt+IG4A7kQlsE7DSgeONzZrduYFvi206TXY1fviWDvsF+nR7n
mSXUIOvoMI6dj5ct4JuxnAAAd1sijv7OUNb6+4z5Uc1zfSzxOxotjioPN3D3L7IK2hxG/H4lRKfJ
3g1VTCMWDP3WG9VNkFFLbDs7ToS8adzF0T9W1VcSVbBaLLr0RAyZkPgP6iBkmIFwqJ5ZjhtzeXDB
tarFi3FwEnZvuXumgSNA48GLLeYMgPCY5LSkmkfVTcneCTSVDiru3sZ5sdksqc8kIcuZZeOjy54y
HBSHHMM+DQXkV1SOdrwgjeu5/YcWgnF6LL5tB8tVRBthKEVXEivDvSYL5w8hPBQ2WcNkdS/SeMwl
jTxlZ1Pw4C8fs+4INgARKyjDUSO6VV4h3lBiRNCl3ThyxNc1g3nA/LuRqujDiDwAi+Bx3c0ZR1sZ
8oV0bHcWtQ85I7h1bm/eWs/pMZh0hLiTWxQ0nCcAQhYs8YcsjX8GUQuKCz1UspiGqiJhE+j38hXx
xwzzOiGM3n8vhYfMnNovFQjlbMg+E2cWW5X4HgNy+l1jgiZNcRMGeU8/Zmnqc7PcdNYY4HeQD5a2
K37X7JSOyjsVNkxcL3Duuq1oN03iACFnoKxK89EHVWBck5wDQKW8fdjKhTBA8ssgrHZr5t2PdIxo
S8IXYXrB+V7A0FaWXJjXSioa7YTs9oAJvjwlMpU7BwPY1nFnpu0q497AL9GpwYo7IbFKiZ3aFc6U
hgNwirjRa6GJpZB9BmijkXg2MzKuYxwHJzMHPzRRj5J7ikgw3yuay/uNqqjytiwLwnRBxe24EkUO
NCiQ9Rsza+s4yZ9yKEF2GoETand5mIljvPGc4PTlTycUF3wxTyZVEawdRGA94cJ5HhRolFjapDT5
ep2I2CBBr4clkY4c8AuEGT4DUWlsmlgvFxmTdCQrvDO6NIG+Tv6xwr5JBz3gSSGY2YDpbdIBOyFN
EIcANxys0ZRhX1Ylsd+jtdhyN8Tc97sekBtFcukhEE9+yXQy8rXYG2X90nt9zTSDXrRkDBXgOFbu
Qce9PogpJ1ZUIXWzd0bdnR+TCc/SIJZ011A6dOSnKgRXrLUZvf+o3jAtyIuB6p5I/nLSNgNCb+Co
orxZ+RwiOLrcgEZVqGPeVdt4xhgj4qHc1TMKD1FrFB67vixSOTfecY8xZsI0aLHH5aLYuew0uNhY
Dzppj1GX/M6RJA5RyS8t036tTP9LXAQdhgNzE3ndsUcjr1X3E1jDuke884Q+Ux1uP9iEORjhbI0T
TYwMNHE0HEQ5CGqzVnxBHL8AwvD3NC8Qelx4tkTfkjRhlPKVvum2JXbVo8C583ibA1sz8ltfmYfj
0gnEqe+z5qkhBE2uwDCS9DKmye8QdTg8S/1hFnEJF38hPOHxQIFLJ07BycsCDRFOZetS5MG1aQGA
dgMBaZ6Y7Mcne2TAUYCslOmklG1FNcECzLlmRTjWbi0d9n73aKIGdnIK7klbUoYrnF8toPRk2Omc
uhrCkT6yAIdci5sYGl2/k0V7DnqSNT6hViBpf/ymcv5J5yXP5INTJTfP0BYBXf9YQgzt/ebMXyu9
x177Rr6ONAsLUtvAdBhTJH8ecnpQx4DWmUbe5cBPpTGsd1MM5mPdOfbdkSTk8iS/46ybTwDru3PH
xXfP5uy/KCg5gV3f/v//aFvoefD7JmaqHtADS9d9arZbm76Ok1cM6S4XNNcHc/dU2J1xMh1CDLqx
g4sTt9TBxCFqzlqXbccEdtAy1shwzvZJNHFwTOVbM9WAnRd6LgYWDrasuQBFOxZ+TRhY+R0gvvdU
ZfkHZp73oHWRVF3uNTysLZiKfm1a+QXABP6RYJn2ijqcrNgmanPvKn/v1pg9bTfIDrSncCkvKEob
R4r4lv4dI+b4YLNYDHEv8aIr9cExSmSyLHtXo3qB9NBt6c/JwsAzprNIjUcwBz502YFVuQ1DIQBo
xSiDUMtmR44fUQFv2rMhnlObA5cVSuZoTt9GJ4ePZnGa1WxEt8FIl3HEwO7wfjwClgG3kjvuKUX3
lKu13hshT9fu8Nz5tBfjOGCnIH04UB9VET/6Qw6mXvnXAnzqRxmTGGd22xl+9Qfw/82WDM91rVcO
vHrOVdcQtPHHd4+CnbAuvGeH6YZtyxrz1WsKgNm/HMjuwlRyCEBbdF8Df43XHg1SiaQtcxgUAOym
iKM/QrjuWJRmXpJf+aEBP0JCJiT/XA4UFqUOmmeOq6X3LGOb6gI7cbWRMmDFOE7UJ0lxLGMQmHlt
DrvKQX/LFR6bHL18j22uhkkD2DPlCVTp0t1HFWmC6vOv0FH8x4oCXo6LvHiyGndxIf+PsfNablzJ
tu0XISJhE3il9xTlVS8IqUqC90i4r78D3H1O3e64N6IftnaRIiWKJjPXWnOO6R6dvPwMKnQ5cV6c
CsxCpzqm5koBhjklTLUa0Hs/kSR7HMWgnTpka0dXx9AZ1/RQ8M1yqDtqQXQAm7EIkuZMOoh76ipg
0FSgmELXPYo+2PSjy0AOAd3AyKvYWXoW7WzTT3F/Qdt2ipKYhhSy9/RCnl5yNSz5HTSiRk7OIYcB
6J5j8o82FrwPsdIE0BGRMJWA/AzrkA39Z4JHnaKZQB0QzgvTmHnzHgIzZDfIxqDZh1WCvTlXlzZG
zShMBgV6iPrS9SmK3AloryypkgmrvfmIDXPMFLsoUuOiQmOc1DRrUU1eBjgxBMVvy1Na+cQqYc8j
3sDHtR0kO1UcCI5A3RIfpqApDxZ0+THxyBMmQhObMv0YVyFQRe0Duhye7cIoOT9FFY70nnKztEkV
+o1m6lwTWLvXm5KlMXGtlZMi7O0iHD99mv0mXplsbnzDe4Pj16r0Ugklu8GekB6DKN/HGclfVidq
GN6st9G1kc2+yiBQ9WFQ7eH+ECFXpDig/PY1lr22U5q7cZH1JllpvrNcfBfkCe9yM6mgyIafceZX
S/oNQAeNJ9N4Q/WWXFCoRuQzodD2NVAEZF09KcPONoMxvpoRAeyjPmY7yAUYRLRhb2X8uSgtIHLQ
Q2Bz3CRqIPXRzdQGsUHV44vsUAQfpAbhzIo4gMxGrdp1Tk3TpatJEkzWMnLRcLUuUFfVjADdadHp
YtvaFrhbG6B8SRnXySMcA4ykLYOevsJvbNb5jqA9C/Lr3P8JBCKIbgw2CulGFgTjUuih8zxgmN8m
ek56gB3tVQ+1BpWqGJH50sa/+GOyKkUfX2k6RBu7DRm4QKCn8alOadAzhW9oi8sYJUTUvinSdbZZ
Iq/GBJ6y1ZpHKhHgs7b5WzocPWp0LDTVF21dhRtTi16wazW8cjRXOulvDYmCe9INQrWIIBvi4kSa
ifOIesikAwXnlTWsWhuqjl8HEWYbwmHXDk0F3n/Nxhzxe7jpUigxZ3SOGz9AtC87wD+oaRROKJjf
rdr1Jrog/OO/fSnLzdRjyllyAE0hrzvtkg7cU9OZ2a7IHbmyRuy4yeC7J82Eeu/noHSTwGUJLmpt
3eeOfmLQiDQimF7ga7b09TJxgwUcomdgTqEcE+KTDYuX9DM+6RO8Brq/RcbpQMszIBmKIICywn89
ARBn8e0zxNU0gp/o6zoX38jg7BuY7y1yMO7Z5cu6Zm+C0hUyOSl/gRAm6av1bNDPGZGWEeZMyeSH
1np2Ukn/iy19eIypyyO6T6/BYLyQmjXtoh/b0Y0n+FvV0W0TbCJeGz5bvrmh5iW1UBJi1QY/x4Qz
suVsPLztp8KnvYTND6AkFkd3wOIdCG0ng/ZBerCrCiJUTH34MIq+2zszyMOZ4ECXA6B31ConhLz6
otWxohqcP9YWOPGFY7I2w9dsbpz5iWxy3pUsn62++kltYT0UhWnvh3Jsl+ZVZBQeFMAmT1IQPLSk
SG7NGg0m88N8PTa43yLlKhJSrTjdC50jeJTZ8kF3gnyNOJQlaipPDUqlfeSwsFi1OoAu0rCreHCZ
RvWLTTEnCZ0x9v2L1/ASTkCG1wF3lG7l7nQPdbmmowPhmZTH5AdN/HAAULuvDK09TFb46eua1lLs
LgbN8XcwQnqm5YW6pW6yjTpc4H3X0FmA3UqG0OhsJw8JVhfVLd0A9WXDhdvIBs8qktppmVUIoXoc
66qX6pyy8vP53tQxgzev8vU13FF84ZE4JmL66CysNDmKuqmzMyYVLNCIav4YuQXfMi3OgeoMtAIk
bg4RHRgm4B1aXOr/LnQw68xfTIPSz5ROsxvmdKHYx0WY0jAAvv1iuVm093rrZWjSPwwlO4wX1Sdw
l0OqS9okswqb307pJuN+g8wKf4Js1pFlfNItxuamj1h/R2aJfShcEA/CA/kTvBuwB5iUaPux5F0a
UkTAiANwCUeb/qeZnqQ9umfm7+QpDkl6ynMOW3lQ0w4c0z/UGCNclj5bNZkjlmM0zgYVgk1wCIuD
MbWrgf7szSMb5Rn1XrvIk+ChMDCAiDzDx+WTnVfZtL87YpxXjq+BeHC6DQOB4FkijOX9i0ET9R1H
vYRz6bhxyQZ/UAaFty7GDQY5Apj7s+YaFB6D8ZOG3r4Wc6BIrB16TF/YCkCNj4hliuRNORKr7+As
nQw/vYDTBf4ArVYzXPOSk6gHPObYVP0Oah3QYdcLtpnVb6XhGFe3LDEnOy+Onh7Tjsq1VYhgVKL9
8RWDVptFb1tn04/SOySLysXLz7oYtym+ZAScB4HGahnWxbykOPnla6QfueYsOazLOX2wVPKou6z3
gAEmhjA+cSA2tLy2MS5lzDIKuzVbpFb2qUENTc3Y22ZydK8mTwy9Y2ZJ/SbDQw+NQ6K3op9NjCHD
aM29QBRa2GP3a/DloYJvE1gVxt5dyzYB1qk9llodXMiCTW4jxA6E/hx+QpstqIDTgPAIefR4SSRQ
83zkXBo0zS8wx+i+Ma2c7AwHCyrlfhOkExoXOJ7w/jE4g4yxC0dfmQalSB2YVGROnl8sGyewDDuf
rnae3WSvfvqpDzc0DwTVPVJz0rpF6X91sdiUqrrQ8t8TZMqg1TfTjTM60SWlqb/RXGWs+7bDfpGP
dLVohAdOVpyziuOmZ+97O9Ef68gfTrFJS8QrXjJXKzfkOkLzI42p02gQVJx916ogXdeKALYqHFp8
RvatbvSkRGHmBuP+0uv1tGEACOlc4FxOm8JZ1m6/8OkjH3R7pdxfU5JCHJoKf8fEiliBkAi40n6q
KzVtkQumK61VCCN9ynPRo0abX2O3SRG7NteBVJF0RnGkp6HiKD5oBgUGhe5S+LF1yqTxWpTZXgpw
vX5oo9Y3qLn8wBqfTZU56/EHDSJzak08Re1l6IEpprj/rYrDmoXS7KLmVLgwS3/5mnG1BRltWqxe
0cFywHnwZddsqEUJ9KjljLNhREM0kzCJm/MDnLVlEJGHS/a6YEbWD0OI0syF59wzEK7yIUdwUWA4
RDyznelyTIn69Ai4/ZYQmTUpp7ykfTuRLhU7R5AeW+EyshtrwRTIplqyvP49z0uXHbLM11NFTchw
xT2a1Ab8C4N5oRkd+SkRA38HYN/INKvnrACiLD+ir+Ogq8c0hgYoDADEnoBA4KZoiVC2mQzndUzR
DAiQc6vD2L/MbxUN3gVvVt7ljfYOBElHYgWSTJNldgAmf9apsE5ZZ20h2Iavk40eCaAx4YURUeih
VJdkURemcSrDko/rDA+0LKff57gECr+tL5xgmY/jijPd6Uwma/HkgWhq0W+gzk73SQObTUiSTTRf
wtMSCnMXKEOHtrgQPWTGVDkHozPPngTc3MQHko/NC2x0ZQ7puccLFZvmA3bo91BO4uYwdBgpnrMQ
npNp+jTY5dxXw1A9tR+WDf3BJLzviX1Q38fMahc0hWl2Q+Hetq0SV6Ta1jpwmpZixvpDIa1voeXT
uQ4GjfmY90meXbhhPPYajcokk1REy7pzp0/84k8qJECeGABwc1Pv3tpyop+jv4QIqfdeQifdZNBK
SSzJfe7kNbU9tbKlZK/D98dfu8iQ/9HqRHlSZjRMUGF2iZ9zBsB5awTAij1NJ5+hJfC3dIMC4iy1
U6+616ko6EfUDkSmxsIrn5IrOiTmuVKY1m0DcUicM4GHw8RER3Y7JxSYw7O4P/fuVYDoXAYsnc9I
HVKcp3WD0dKejvEItYyFN96leTUSRUS8UJpH33Xnw9wSmH2Ar0dsNYuYFmmusFWSXsassMIqm9fo
iKVtHAOVwkMSkGcwpoK+5FDcWTNEK+DJwZafhJAGJus41KO3mhw/Xhe2N5FTzxQ+7QSIIKaakLlL
ZINR9xjXhEwpVRkXen6BrRRVgZWuO+aW+xTaGpH3n5LqYmUHNlIMfMuuHq7L/M3qf8ywJFssruQp
FFgc+FWQp8LbgD4FsbQTYmp5GhvkxKVJsEOI2z9PM7nvMqoG1vUPkrMPzZjDqfFf7CHGi5r6NxB+
X8k4Lw852PEEjUpqNF8AWkr8o/U1g6zLj4FgQa1RnMPI2BdiHM/D0IP4dhqQQ5O/8xFlX8lkbN4m
w8wObUnZJJzMfmuSbIuq9ENmUn9wounN681+jW4A0jaAq0PDsVNzmlNMSCJy614dpgERdY0D0Q90
7wpGrdkKTMtHi/Hkqp379SZTgYYSwOwhL2QB4cuE5GGYtNhmrJ5tjXSUmDbN/3wxwvaqiNnb1UG6
qxXoe7RQfLBVIJlCE8RGPpeh7OdY8g7QdcC7Gq2BF4Fp0zhFOC3xddf2riB0jZxEqFWqvzWxQQqN
tPytHlbQtT0sz7hJqJtT72Ab1U6VmsAsGn56sahXZmx9Fki5C9AEGxUh4urapF7IaqDBAY4Im4vk
eerMBfYR0sJtZ50IfHtO0nKq1MvToMdbF5gUgiT0VbXDEUvSWQKLOCz1iPKxdzR9k6EJ5A3LJuSy
W3UG+4eDcbUlzpxyRH4Ki/Sy1MMm1mnSJ9kdQSnWF9YxdbPxeq7d0Tgy0iIdZNCmNaQOTr5ajl2D
7NcTR+0TbAkMBRn7QWt2P5U0bm5r/aAd/h5RLfoIx0fj02xgXfCnJVvHQYgh7H4jgHTvSp8p2wDg
UJJvUdTYK9swOwxB9OSUhrOUSYs3Je2/W2/87rPIQLDgXRqjexZm/dN2/JUY4TbAlRbGlB04Qfp0
8hI+hNSdLnzriKPN3PDPgGc040CiaSG3saEJBhFVS7B62F3ZZkwIaObFanjlAzYQoEPKmLPesmVu
9R+SoTTHTd+Zuf0ItlA01QgwjyHv3EXo0n4cSeEzuzfh6PZDI13jZAXdb59ODKI9sRvDHjizGq0N
OzxLXk2ATgDhIc5e9Yl1xnWxU0mPNCgs9M8+8j4M5m68GDAOrIIBRJ3fkbTmWtTJijc/VNf5kEsh
E/AGO6j2bAWUqw661VSjEyqJASHYcMq3dn+2rN7dE//FYAnUA08XnKqpjMPHyMWpDqV11WtV+atk
rBkNFTVl2k1PVqLOBJZ6lmQljLc5Inswd8JctB38lmjqWFjFwhZoDHNkT2ujCY3jGBn+vobJYiCr
vpLJSuIU2SyhgarbzfyHhr1wl2XMQP2BkZjZzGdaDZoVdG2SQvWtoDsGAkNsom7CaRCballaCud8
1yx04K3rZiBWwdD89iZBVnGf5ERkO4wePLa6MDOgqNMfaR7w7nkACwFQNQ+Jln33ofmd5iASvPal
dpJZdgrF0PCqc1GAMSXfZFUwp0N4mO+cONwhHcGjCwul5LFhTwGkZahzUza7GhfuIsnpEkgZbfII
aE2RhgzKK/FuptZH47XROgxbFGh8INdWSMCtaTKV6DX9SetdgwpOIB1xSiahqAdqRM6LeMwXbYyQ
JKjluMpwy5oDjMtAt4wTXYTnilPGJY31z65E24tInGOk2hSj9UvXMFnlVXPOlfWE4Qab+2ypUgCn
Kzv8iQ1zi8W+hpfmwVYLvc/Qu7El6ivhAifCwDKDHtIbnvC3LAQPQNrbB7IpGuuhvuyyGqvHD8ca
zkCOjnc+D37EPE/kxPCbzAUS+EbzE+1+TXrMKrAIidYpA1FAwp6oUrb/TpfPgxPjUME+O1g/XcDG
HbifBNTlC62pEc8P1EL0uHz0aUgwxuGpxZS5iDs0iNbAesezhAIyp1pMx6+h5bjlKLzH+AwIaGBu
hFCHl4eUTc5CV0RpxywFsheExsq0yEqQKeRxQ4AtIA60XkdMJBmHmi9MgwYsa4L4LNeGqFu41rKp
i+e8by3ezh7upAjdmg0T1NC9jAj6YO0bzA0rKFhIii7sRxCa2uBbTv4fS//JSvHqje0feAyfPMIt
44SnsjIS3lTtKQGE1LbasQviQ9VaJ3bKCClD/hTH4U1LnCtzs19G3Twizdsjj6CV8JQoiwVM5PtC
/zZpZNGCtt9B4Q1IHccejcSuHkf00awBu7Qy94Xlo59VMqIAsPYhGJlVG03EzZBrp3nTJ6x8JHMo
x6unTocxUQbNk6iI1WDkotL8JUl0DH0SrEMIch1soD+fsdxiVaGPYf/q4JDTakh9QW8HO32Z5ymL
nrcfM/E62O6Dnzsc82LsFlOAOs1CqV0Hm7iCS0D+zEeQWY/lzKAMmbe3sWQ3LU51jzNDAqKGwwdH
g4EuklRvH3sJr1htDNhSSqc43P9FIku9SRuwDWhTixL0Z6rbMDAqLyIsiRiOoJmJMgb6sYZj0cIK
RgwLFpHtKKBWpjL4M1Pv2DYXunIc9ud4VkGs/OiHBuey+KlMxTv60njtdYQ3BVEvF402IVT4lIVJ
WjljJ0gqH1HvMAEYm2ClmD+i/JkhC9RbqEN0l0WmrYcMwyoZwgFGA6dM9/PQzDBDYhxTcdBGMt0j
ww3xUOB0q6zPqgokaBpJyWa5ch9hHvFTJEi2gvZAnMO38jlgw03qx/iMo/bZOLkUcGz+bOY6juGy
Jz3VoMMKZS1CMh1403XGL+UJg6chlOMCvh1d7+kWpzA5oxHdiJPYL3yql1HOJoZtyVjqLWgCO33F
oUf+m3XVCymPTaO9AGYHaOMwKrYyFs9paOytsAhgKI23Su90kAyzbHiczspvNsWQ0SfMIp9hnByW
SFCAQzJzXQQsx8ggZXxu7eJSOPOBCy2NUrd49H4jTyXPkanW1MQWjBYWCtLF3vrfiJVB9EX4DLvE
NFbhOEdv1pAqEgfEc8WpsQB1OHW1u4wmnbiVoTn6vaEtpgDlVcKAYSrN1x5O/tLw8jcX8wyvAamo
9y/3i4kfojVnbzExsexHPW5uLMw19km3Aj2U/eu6NsXeq6M34L0dzICNZK+V8TkZmQUXKBbP9+vv
X+7X3f9lRnWyN8L0jGsggYfh9sSoxvMPuH+bUjUBiR7/c+nv3f653f2yCOJkP6C/+vs7/vN2918y
3ySIaBZQKMMdHyrvmegGPH5uyJl0vugXFvJeeywJekDnYKoe5krlhU8Yy6jC+lbgXo3gRNYI0OrB
zG9xp0Ap62aMDDhDJjB/qaBfXNAKPBh+BiNhvkp32k3GKeasV2ZwG50vRYV7vV+4f0nS+KHsAFTN
T9/tn6sEW3tYACJkuwhu928YOdFC4BjSzd+76jMsTMvccPX3us7UjV3mo6a43+3+A8za2dL7P48M
IpkLltWROG4a8Fb96TlMIzongIZyvy7s/ue7wtebbcixk1ektR/dodqbplm/GUPVIE0gMMnBN/mW
lK6/rnVmmvfvSnpazJTb/Hy/iJkAeGGYvbRNaT1EU/ukzz+DI4rci7qOVv+6Uw7/UA+pOucfWVv2
tyia8AqlJH9DbDDfxR5jeSnMb1PX16RBLgnKii+uNcQXuGT/+tf9uhxgPIdbYEn0dFFW3r8abfjH
HJga3u/xz3X3+5VaB0W3bEjxmH9MrPWXkmnGgtCQVWqF6pdjaSRV2j0QsXaK3wX2m/v1WoTwXc9m
fH9SJB9TgFCQmxfj6G+Ipbe2JTCcX/W3FfTql5fH3dbU/Hx7vxFxD24yGR9pGwWkVKcW9H/u6/Y/
btca7/gKBsC/E9jq+eoKx43KPeMNDFCyx4gBg04gcdJHjgdd2OrFpk6C4ZgPCQOVuB8HSP1RBaYo
gGQ8fyfDkXck2KtbpZMzMLZC6O4yXTsol5w3HKKst47h/c7M1yzomq82RNOC+Kai4dj7R2FI2LVR
771PYty5QQYPuGMpNduufmom2F9tLMqdK8vkKcB4tig1z3tw0xJDjx29Ue26D03dIM214jMa2/xd
Y/S9c3I7X+u+yN9HIgzYtKvyjGTaf7Wzp5Lh5rtQdndE39UtCxcXR645CZCkobg4RvrHVGnyGqPq
AF0RYdidL9oG/i3PRl12vzjUM+ktxgDtqDF5zZE8IdA+STVMsCHLpRU5zoNf1uGTT5uWkPFUIULn
Ykdv62niHU42Fo3Cf7/F/Zv36/73FkVRGNtBcBirS3SeVCkMZ+Z//f1yv86JqzQD9vpv37nfJpwk
3/l78/+8fL+7KEFFBDTp/97uP37V34vOAKP7frv/6zePfVcuhzbpThStGiN9t0ZVOQQvhpeM9OgC
Y2uS6anLD1b3U2AUV4+h3Yt0ET/g9xBC5p/1/JroGV1pmDu75mqXUU2+M1nAAyayrHJWKJbPKQCm
C8baZ6ERUa3g+Fwc2hQHaxDHXsl661skJbfqFMOieAl1x1tPGcRQrRse7VHvX+SQ7Go4wxkG6KE2
q+M4Ta6zodnp74FO4BtDypjjv02rlAMLNOL4IpDHQbwoJXpVLt4H58Mw8QDcHNKig7Bo9c9lJBic
wPHi9JuoosN0v/3fO93/5RLYy2zIQkWQbmDcqSd3cNzrlBbfvVbU75QJFMMd4zV0jvW724s3YST+
Q1111WMz1Nf7reDShbuE8936fnFCgLNoTDVdUCBNB2GnNyXH6eBj1EXK5YRPtqnCp0jrvquiN473
S/dbuPMt7hf//Rb3O/Xzz/h7C68rrEPq16/G3GI1Eg/8wPxlcmFtN2VFGPt/XsZraE8Rs5GcuEJQ
il+xMzQYmYOKwJ2mvNSjA+S8sLVPXxqEU+nja5+VwW5otI5W6di/obpBdM09iYU0sITEE3CuPLz2
IVjf+z1JO7oU0tFfBlotO4ZzwXYwou6dPIfV/QZurGEPcUJqDqy/FFaFfQkMmRLbh0gtowmEyoPr
tGqyL978xbSJV8yZUmEI+bdv3G9ikOEOrcI/tvh4GaDO9xAMeNZ1WQx8uLn4z3fud67Ma5s63vnv
T+rRRq6lj3m8m/wXX+X2V8OIesGQd3qUWW/uw1CRtlr6zftYapv7LaJoTu5FA3tNZB2f3CrBHqny
7Asz2f0GWo7bs02EPDlxYF2yjMreGyzry9fKlaa07iOgZ7ImBqs9oHE3bqnhMfaYf/sU9g8l7teX
NNDEtpJOjiDLcp//9+EByWJ2PITiv3h4QxvFp9op/4uHd//lPmK1CNXIf/HwKDT+9fDwMHvPReX+
/5+9Vqvb9y7y/3n2StLE/3n2/j48QqzSL3wm9yfp//Xs/fvD04HykExZ0aMJcw8mlYltyaeDgjwn
id3uBuViOAkA25WdNCRLOtA9VEmIepCEj74oog3C7HYlqxGWM3JyOTmgrMY9+JjHjK7CIkcfsBiV
RtKAas6ofrMV4skcUxZBqdOkAUyxYYfEuMxwKlxsLfjQUsx5wUTOehHaX3Ht7p1hOtsOJFrwoX/G
uh63Y2LpjEyzFdpGZKNGe61NU6wHc5UoMjc6wWPUCKynsbU1jeomsK9R41PTgd1CBIfzBAqGBYmx
YDaefqjGrFa68B98klyWUV9++U35u9DGF2F39EZGdr8Og0YEM631QDhGGY4eETxVGek1pd28YQOl
XtEctU1T0Hax5n0j+aVpMIi9Y5bLKWBfhrDgMWihRTKFAFA0G0+Rau/wsGYrW2Jf0xTld7iNGYyt
anLsSShhojt5B1dwCBqN3z3k1GXW0tdTMHDpL9EbNhirO+R/Fehj1no1jx+diWHfcGMgjOc9Hs1l
TQR67YtsIRJlrirH/q3z8i0RBbYrNlsCI8TvXDNvmbT+dUN3zRwjoos85SgnWTs0DPlF4EHJx3Wy
0P2ZsAEKpezi8RDm+LMnsCZM2qGoKXjSGTRBCCYPmsaAZgSuuITfea4g/C/rPv8OjRRJH5V3WVk3
o3UvmRqZR+guahn/0UDhPx9NOELGyRnYpGI/wiPWTfyH4dAeiG70HP1jQMqwCDJnJDuHOnAlm+YP
o1nz4PflOaXa3JT5iCUuaHyGMMy8geJhDwM9yKQ6RirNw7FtbdeaGM/INp17F3jmSv8tzCJeZ/kn
bB2aLDMMyo3aJTDHj0l639XEA0RSABrIDRc5alOwBYS5GDaDc0Pgx4ewO2v0gF6B2uJv4f81yef1
d9oguols591wcC9Z3ZBuhF3eoiFZwdzi6dX0eOVWxFh43gSEoKDkGnF4aI+aVTsL6bPRuwlQ+VQa
Z+bFC7s18S6Bbljwh9MuE+ZK+jNpqcFIZnTTpxsOP3E7sFMJoP1pQJgBbTen8Np1PZPqGDOfe6br
XtsFCF/1s2j6pVRdvKfFmS6jVurriC49TWsU+GFNR8RjnQA/u4pS9wJflaFr5bwqHYy6GxrvlYPn
NoIoKwbSkaSKN4zD8pUdl84qTXOma3Tu3CYngLxWzI4jH/KJDiTVfBkbb2/EULv9EQ5b2T6VIufN
PjE0aXrxRceRNefDs4b+WDgwfDjS8gloOYUnqMb87tuY0MQkNBZKM1HHsnp3xPAyeOEXnbKQMQyE
pQpDiBLqY2qbV1fIX4hWYna6ZFfJUC3ZxUiakNEBlwgHLRJdJ4fn3eMDRyj5JbTrlI8by4w9aePa
6X8TQLkJbBxbluu9WYrP5qimZ0cDCBSFaAXtCK5dr1iBDBKlIqdf92EOhhud1yLxol0ZGEvF0Aod
KEOoInhU/ngtGolhiBOjbRh7ssoIxEuGo0XPk44+wxsNHlsciUd/am8Go45tem58nKLEMBPGjQQP
r2C/9gOaSzGAoiWj30XOe2dbdqC/ugKE30TCjcGIqkg+h7Sxd6olDWCyAQBAZA8ho8CPDa2XoqXP
1xb+22S1P87IGbX4bevVb+orWooYkUv3Nnofocjx65G9jN+CeMKywS3Sz/KINPEWtWn/aJHzYsIP
Fk64DYGHrXQX+ZZoO1Yf/bmKOTxGpDMurbwDfzPkgg+N9iEIX8a9h9lXC2ij4l2noc64kghbk78T
fW4uwJyWvGP6icC7gQmyjLKGqc+Iy7rVT2bDpbqHrPQeDV5D5i4vUAVyFQveykbKgwRhn1Sz/3NW
A0O1+A73dlZ/FdP4XImOfr3bPcrOwsVh99PSfs4lHhXkyIyWHHsbCeQmg21ssVA/G11MVDCwsFT+
ipvxm0M/jiZSEZGq70atYOxUAACfE+eC8LFryKYw8ge3aF/tQX+D+HYsc3EFQvBdEBJRYmzxex/R
O+9ZxDWTDi8a2wgj8dIneAf1jduM4YqxaAb1LCKrCyqMZvC8MhvPyUOHIx1Ojlr0WntDmP9LD1KO
852uICshxpYl0qn+Enk7EBivP4HInm2veRtn780MvMAEs0lyigV69BFmql913QVnu3gx23SF55ig
4Q65Ifz/aD1Y+OFH3Xti/J3CS/c4QAMTU0RDL4KOXSSpxIyqhxjjSy/eeKD00mB4tQoivjCLhlsL
M8/R7afnDgjfynKny6jGx173f6mat69iXHfo+uxLudNTbhWIWkjW6YmzswQy4NwK0c7CiZ9tLgSu
oPAntkPvUbLp5Ku1NQtyjcdtXUakJnj2Er3NKSj9m6U00lmmZW/JU0I9rtt0QyWTDxfFdKDqkQZv
+ebl9dkygk3kGeEe0eprDaF/OzTjT+k0f2JdMUjLshsj751I0u96lnOHGOHLAWK6LpuRFSp7Ycyy
kD0RYC16fhrtJvRuLcMtSs1NCBV1V+jAe0kgy4RwiHHkdTtsWqxwboDxIv6MHCmXftuOi4JSydUJ
CEiAbKZhBTQitsJVg+EgLRFN06AlEIko6y4hv7XRoNspy9sakZh9i4iTzCH+6XTcLWaVYAHCPbUr
4OOsWUYGUgk58rJIPlsMuBVUhRdsUckh0o4OdcY6Ycgp5rlbiMl4aQJKV+hjnM79cXLNIycDu4xN
qLrwXKQBbXg0ppqQcMN4COLnTgLZ0Tzys+3OBzuSzZ5kmjWWdWbqVa07QrK0gv6xyJAlFW38TZAL
nWwW4Hbu+7sIWGmbA+cyXWmvM50Ag6TneamNiTqilTs/eh4Ziq0yQaJfnogfycdqVUxkT6XduS0G
HP7DjLAmhAZhbvnQJdBqbG812qw7egZ7NlK8sWP03+feDH708sWsSGOohmqi68063tXD65QNe2XT
1UFvwpEOeeVAEkaX66B+h+GEtQicTP2Mm/zT9KLPXg9uXUIIVR9AAXIdpu56B7egIo2qQ1+C5olo
X7LgvHqgmu77g+xKrJo4BnDTYZ0VsjwpfPkA0TAWAQWkybYK7JqtR49RDEX9a8dWeWLgCZGVeuqj
Nm99BZjNIxVERweTFTbZEwVehLGmO8sxFgvQrZHmVeqs/rbuPNaiPQm/pR2bIGj97C2B885gZqjF
ZQdHkVgM5ga9lr0bnv6YV9EbdHLQIjppfdLtiNFzf5R7y2qBNpAxVR81P05KWlI0rtuBfi0YMtIe
E/1mwd9D3L8GbIqPoSUizwaJrlvFwXYHQivdYumj1YOcRdQWtLpxB1+dtyvK4iUD0DUxka+qw+ck
uH+Ep3jhT9gKfPQtnAV0FW7KiByKpv2KjJDochgbw9i7G6XBvWdc4KKYRCdik+zFghzkgJfZpcmh
85Zxljw6ZgyBHUvqAhMxr5VfOwx1uo8BRTtv/vJ3zOsyCKNZmCByFh1G1ayFMA6Nm74polMvRrvV
xF9109ID1OJuJbO2P9erUG1rzGfLxoq/LfI9F5XObA8tKhl1FsJr1o1dWBmbisnd1nU4LE0eg2TZ
8anr+6gHVzC+aUXIM6bsXZVF3WlKtVufokZgy/tivg7yh5+EoBrwXfDZl3itOWcQ39zP9SHyS5vh
3iJX9QlhDzTZ3v6IvRwZf0PQb1cynJL0/Jw6lNu0xYowlOERMuvB9Ox2Nc6neMxrf/y8qTZ0isOT
Fjb6nudqPVTgYKy8RqMGPJy6w1/NGqV4gMYfuYj4bDNdpxlnYFq9FxDgMMX0/DuKui8ddeAqjKCs
9UjyJl9bdZwglkZaRoyBxM9gTvX1/3B2ZsuN69iafpWKum5Gcx46+vSFZVuyLc92Dr5h5N6ZyXme
+fT9YcnbcnpnVZ04ecEggAVQVlIksPAPIY/oE8/s2NdUxdH3PoMzXBFsm8hpsf2dtaDWDW8f2DBB
upEEbtDtNBb6VgKBeHKHflOt3D3QbbFVjtcnowtIzNdVfubx1mTSVeFKjpTXSRXqYOCGECvBwH6u
OzTkMmwY7ZLFaR1jl1xUiglTZufoIn8JAtM7I2mTkIFoSJ4GP3jUGtvcY6+3QWgeipE/bf16Yk7f
l+1ds/KbwPnRuVRu5IiLYwVc28Zlp2EjBOjrU96y5cJGH9uzbR+zAcmuoM00GUgaazzYD8zXy7PE
8dHRK4eLECKpr6tUiFfV2yn+Gra5jS6h6V5j574DDJruGkyTLsbJhSjYOUAw4gVH0K9GBjq7r63H
ypjBxWnGk+Wh8mZ1+p3XaU9ZniRbCH/3Oc8uJulNiR9boHgk2C2XWGkZYbeFNsjnX9UzFW6937nV
BgAX0sPjikl93l9ZbBc6lbVZc/05acCPRPXK34IUZ5Yr0BG/ILD6z+Sw4Onq6IbkQA7sigk5hiH7
LIKSD+6QX1da4DfRoCbR4iaKpBUcaERJXHx4YqTz2ZTCt4bVHwyLnAmwC39o8QEKNWhi2l3pbqfM
wBPY0y6KgHwZXDHjLux/xrqtP2TR9KNWILkiZCc/L2HCTGNyzQJmgjM+Ic1SpZ8d9uhi23SROuvB
BzCGg/JJ7dgLwvtzDNdV4ymfP6dO0WzWrDQROU7O/Lba15XvfB1KrKhDu+WuvTWLBXaEj9ACSEAI
/0hLnHpgNJDtda4szcSIQmd2B0phBBpXQdOBr4Cb0xB/xl32qzdGL4HOdFYHwrHhlR+42emiYyqf
a4CNa/8mH1kd9Un+KbDXH0wLt7bfkUNr6u/+WvuY3pHrG3mQLcgWxVHKLc8TFo2sS8tCVUgb1vlR
hwPuRmN67cPXVMr/Wr8zrPKPbEpIOmfaOdmiRzNxlQLgVe7EyWWVwpZE89Vgk5f/Vdht/GdP3SPK
B3CtsrSH7O2nZ2VBorS1y09WF925LHFxOfD1MxjflwUbRRcV4rgbW2ejNMVHXsNswPf9E90ETJCt
8EzX9CxVL2rDGV5aH0mlyoHX3S4VK1swx06WXVu18Wn00Oi24ZWddCPIx3oGGRnxnNBW96ttg/SG
uACiLuNnaTfFz3AptZ3V+1unTZ+7CW8i08yuurrnJOb5yJoQf/rpuvcrFlQDuR4Dfw2zbK6SFNsX
K2UVXf6xkCs4JSnKLIS9SB5pG2jBLtycXbYoBXSLKarjBD97eA6bsdWxVgUNtDZxAzgy+JPF4K1y
bKsweYrLZbeMrJtyx7/1LIBkdXwGDHVvgIk4IQ3L9kTBVpKGVXrZf3FnJOq0EDKiG/Pf4ELKSnT2
ZVHq+ML21RYZFL3U7Y2JVt0WWiyqLl7xpxtVf2aO96T1SKKWsKpYVZ2T//FPehAuvg6V1hxesgjb
LCP0v3PToetkwoVOs7OF90ibIPTXYKK6WdP0IcyWZDMs5S5VvhXgS1DUWQYEkYPqbkWoq0HqYTU8
NngqgNAle2zK1rJeKnJRfPJrMJDRyTxYPYQzfrV59dz3Ju4/RvcHyEJmzcMZWd1PpgYrKEbYAjmN
H3Hi/VGMzrci1CEC26QAuBJ4PvN6gQRUVN/IbkMQm/LnpEUaIQ82VTqxE2ueMJSLRiZeVfAo9MjY
cydkBT9HC3PbHKFPBJWy9TxB7jJegi+ZZceXCEi12ynPT50Qn4iifey76Eu6ep8XlKLPBxTUTpBD
mk5gq/McdS8wIfTO/XW90fw5B3fP2wCFQ+iQWekhJngZDDw9QLhuxwxWFAhcVglJWKBcwgs7Rxkw
6PGQjXqMk3GOxtEw2LhzymsOVa3ISfDRWbYpqXTIDw5pUJI/Ec/AUxfNdCySg+muT/ajH9Rnc678
4iL7yZtYlqQdk3Y//ZLDRN1MifnTYgYCmuVT6ONE5fL+1l3sF1ZEPkgodEGLBnS6M/QRanE1sIJw
vSsXhQuMjn5qNtMEq1ar+TbAsW0tqvNKg8BTQaLHLT6GDoSqYGF+xd720mKttF1THVociInM47vw
jTnb10n0lKA8c8prBQk7xDG7idyL6yFx5WzWlmeztmg4LrcmWX1k0CAFMYf0g+8Twp/QJzKYsCxS
DOyN18JAnGPIfFgmIFjq7Kc3QZSt1uaujaIXiOHnCUuJPdOHZqNP5KCAf9+bBo8rK+897rMdQuI8
Nh1kIkZ4V22IJKLNlLte3E/oK3M9aCmrmz+QvUDAtlX6BXFEvjiH2gNAw7UeM9uyb2Eu1+QPbkp2
KoCizwizhI9AJ3/2jsFORgLInuThNINgQmivA4MU/onv0z7yuOtd93LI+ru4Iuu6lLxOtaB9KhS+
jSneulkBa56ADdRMtqHSbiTFqyO21TXfyhhxdqMOvs+5/gKaHUUTULgx8kpDBeLeUIrjnle/xCyU
/Fb50jGJO/H81doILAoHBmuxvo8Wc+7BsUGKxX9aCmqrs8G2hGoJigym0mX9lhv9Z3cs9yysnvLQ
/DMJ+PML+JKQ7MqzJk959xvw1fmljRbmtKxJSF63ZPqHZsQfxixPukmlNaL2G+oFaZl+s4oKmTh0
RMjIKvLSxphQ5MABZAdg76aYsJnQXfd7VzXLPnO1GiGL4ieSzvi+xjW+AEgHT/6gvEAMJLWChlVY
a5/ZCUruSd661w7AlAnLqHN9Dja6HfUnTg2E3Ojx/eh02955lo9HTUvigs1/2HEFyKTWNxEcYCpu
wG0EaMrmrh9DQ003g7bXsxXA5BLsCq/+tLLHMDT2vihmNGzgyvHmitAgLS6dEbO4DJKxF2KKpwdM
c6aVFAuK6yBrfdgtwImYFBfdd3Sp25PZwSc3yhPntKr4r4R3bXkI9WS8OZJ0uIVBj2ktBJrTqPzO
No2i3eFMVzmYQvrto1ckHjA86MITFknws5eL1mjx3cR7QCtIhjqs2U4G7z60YsQJJp6VgcbC1jx1
Lf9nmnuKvok2lF0WTy3OESf//Mf//n//98/5/0Q/qrsKXeOq/Ec5FHdVUvbdf/0T0Mo//8FUWtVf
fP+vf3o2BALbIl8KAB6ssG3YtP/5TXl9qfD/FbQaixkNaak50uK2PwV7GF306xrctpnfkQ5C/Nio
glupkrNyYgOcO4iP+GsDT/QbjZ/31bF+iNBSVWMgrRzcHutljNIfSdsv7oXT2Be43QW3azYEt7g6
RdjMxDzyqTrW+8jtnTkpBESpyz1olSeTUb/wJibp8hYs/V36lxIhY0rfxVvQ4WYl7ul4aYTOBbj2
kXwFBzmLmfey1VlGyDGrysFDrDHt1br210CQmLDdPnTUY8ijXoGZlRrmEBJE1bSX8vECizu+jioN
9sCGTWJFGftizGyRiI+u5UwOMDTaqxgy6pQ17+tRnmDj5RiiLIw+dJUe7+rUSODfP4YVai3K7tSc
2uW+LfHUZKHEqRyibjjX7RRSUp1p0AzXmKVAZXEqzVJmFVPtrWBs4XlwP0vdoVUCjzFSWUglsIzD
uIeitMg4Eo3ugLX99/c59/Pf7vOAu9z0YJLZNmr1H+7zgq3ZOPX69X5oi3yuv6L6mZ/Va99eW3Ea
XK5jfWYg6TkiGJm2CPBxkNauNp8bP2p3uJg112PhY+d6DNHqGIFauAUArd9apJ/EvA39rlUamgbo
MraN9nNcOs3uOKDeGT/5HPElXORyF6KYxkK+q4rNxLr4xPcgUXe9Nj94daeBLIDhXbXLg1TlExy2
NEmQRpMeGskFstrBtbTGdo5RmNv+kA7w8xf2LkZ2PhJ93EqENEztuQ955l5q5DM4GKlupCiHwIXm
xiqxv5T4t89xjOj06fVzHOtg8uyHrsW1Smdbijmycy7c84T0EosR5yYRZrqOBh+Cpe10gWsAzHQm
D3cOsn6nQYFardQdunljsmvh66JmlsNon0O4XxNPEulxqFNDp93A0IrkLn1LtO+AgyfTxeFyywTi
NyrN8UxisDljEag7BnJ6DtPjFtIlMPnAfz1FXYJTHfHSy8OpBCDZSy1G9hoyn5e/77moPhItveXs
3RDvrnHoj1qg9S+G+o/dZPBFw1m57nxg/eqPkOsfPqicHq4in+X40STybx/lY9ewrPG6eTfKx27v
viVpOn4AvqMsrdrL43V//239fsSPtf/Nb8qymvgyDNgNW+syeEQ1sz9vgma8Qh/R3fteC23NjC1g
H+wxQ74PfyTmVT2a7vdVYzLb8N56LEjr4JNLJ21N3X3pk6aR0ZQd0GSuEzqgEYl2ZCTONIAETP+Q
74gWFnYNazh4buNdZtQ+5tL8RD3LGm6Roh4j8K9TcK1opfeJOgQeOPOB3wo8aYoeM4X7HkrtoU6K
0nCMgxFsnEem2zURj68ZDT5DWRtqEXqWTYEuBkmxqfgzUOXegJc6DNibrHHAtvNC4soMIotNEdzn
5rVur6VYVGSyJkNreDLq5rMUj60SLK3/w74o/jYouein8lEACWVo+84zqAX10aTcQI07JYdVb6Qo
DYeYY7lYitdoqUMsZDdjuJPEfnJbokT5SRt+5qtpfa5SCOaLFeOimtbWZ3yqvLO6ikCxqKLtcGdI
JzNrVSduAlUvvQzFofdrXTtfFS4jWhZm9LbZunundeE1zuDZ49Uug3OplEM8GO4+IaWACk9weegi
dSAKISSgtRMfOkr0HBXN65AmMi6X3ppe9pk7PKF8C47bDaqty032lHi+jVAi4BJpxdl7RDp2fJBG
OfTjM9PY8rFOIXYVIKswxuyYzqjesVXrp7plVltpXa3M2WG0BWxFtS6t8TpY6bOeLG2yYrcdmnNY
ngzeXVd+TVNzzDYjM5yL0s3RCUn09EEORtSgMuXiBIBCAkK7yeh8ZatkvZptLX34q/+hrUEk99D/
UEbX6Q+jNJG69Hp2DqPihwC75ZBF619Ab6AYuFxL7d9O33oKVnw+osPfRTqpjj5vml/HNUJK6YKd
thlY8MRU0U8z8zZUB4SR0MzNLN5/qiit0lBO4QMba+Plsd5XShTJQZnpWEsyq74kffnkjiESmzKC
HXloH81rh68q3BWpk4MejDXiz+p1+/YRpOHXy5Uls4B1rCZXh6vzo9M7/FJStz9hilM8gcFuHtfy
ajXZA9107vKzK/k/H5u4fGqY2pw5Ou6JEnrsKa1R00jPcEwQ6VM9deXXZRs92MguXreY51TXE94r
1s3athobGy06HPhgBqw6qvBOzlB1YI3VHQqeamOy8ICU3aocM18jG6j7J2neWlC8qZPDYqcVNga5
daov82sdakjDrsLiEDLeXxcwq2Xaa2m/Pw4nHf668DFyatIHsr/6by8sfWy0D6/QK8VVTc1vtYGU
YlfgUygTz8OMVU1l5Ywd7QgKoxcNu2SYrlGWpCgtQR+wvX4IQhLlMIQDDggdHjXuYQr91jPwUYgx
fOcyC9cQW+QgxKiYMxAl4ZWJKkR7cixLs6ehETWBXjnWf4z7WM5wSD92KcLIBZNzHDtRF+wNYDSH
a0k4KneHK8hlABt4225p3R33HwzyqYzn6zyEDG+ryS2gJNS48tKarg8H1aIVDi0Sfqg8nKomJrXw
FVW4DBQxJ5/Y/sUBTIY7tBRsum2P1zBxSAOH0yQTu2lGYVwDHege6qFCDYF58IUUSRgwN7U3lrPo
+QbnTXJENTStQ7kyID18CHZWyCgN67FyE9Za4n37DwsL/cMC2iHjzS66beIbxz/f839dQDdZC8qv
yvyHsewSsh4msDz0RVj4IfY37dMADbcmm5DbonSsD2TZ+Zs61Nl0nFus4ewYImexPqOY99ZNzpbG
8eAvzaA51CpWDfe7WLlsPJKcaXUHUXZ060/YGinv5DCrM8/CLCEy7ItjvZ1Y7cVssgF2rJMzh9ja
T2yVUU5R0UJbsQkUOXseuls5WJXT3eKe/dqQeZOyGAYa5Sq8wrI6xY3RLetdlWII3OXj8iINKwY5
Nx07yXeRF6MsNwbLC6hW0trs0t7wMf/WY1JDWWqoWMOt4jjUh2vgMG1vqqolFzXM/YOhI1ydBHO8
G6GwP8hhYEfcgTUmhdByhgtnIQUrRelUtexHjuAqfu1kwiXHqbFAPseYHZ7HyBRjMObC0wicx75d
mz3ckx8ZOcZHiUCZfNeWoX8rVbrRvMZLY+b7zR7d5x9t9M1ZWv9TPMcN+0Y67hWxtXwZSuPFzQvz
Dp+9BLlX516qJcqbvNeoJZ9exm4273S46Q95Zt2Du1y/HMdy6vowlq/GgiGdPNSldy/VBWrHQGgR
y0w0BcVpGv3ccFf7JvdC63Aw1ja/mnzMz97qHdzjLLL59HDjGWzRMVjFGIuTXdmueaG1wJBQSaiv
oMHm915UwBcKli9aDLceHmu0TYdk+YId1BOuwMu9RFVdRW5/+m3U7NrL/TS72T338GfpPHg2VKUI
/f23sZC1Z6wJZfssJgcfVODXmBsvp23p84AfdZ56+APMiCxSXlb0dmaydYdmsm/zdaFQfZlrB2fN
qJi0CKWFV1jAbwDxVpdejmwwqtbUvTsd5KmLCjtOdCFCteqpL/3eDeFITxWTt2Z16ap3BBZwjCan
IOt5cEO65uGdti8KuBkm37GgAJiBTtgts3rUNZDfPUckv/mUB/WTRLSZ/thXWv/JSgJE0bN6vkzT
0rm1e2XMSYbw+++HgnfegcIb609L2j0F1aLfQAQEy3+yaLjXana23E1YQJyGI9uFeHnNd3Iowk6/
dGId9ycN0IzU1SuWW46JfrcKi/EtQRiMrtFEVxnpEJZnh66li55230yYjhpdeRfrcXmXZMkPy41X
PKlqNiC9FbZLmNs/pPFQ9xYiddJ1afHPtEL3R4hE4WEgqX8LPfR8C5OecvDw0TvpVraRwRsniQml
ssyvdZKJ13LmtEj8LFVWb0ugipYqSVVcacbE5t5fcawh0b8cq/VM1xb2KiTow1gZCd0eJtnVsf4Y
drxQzoWkdGw8Xkfq5GLjPKwwHDMdaBmJuwBx4Zs1T9CDKGeSmBbCQucNmdDXSmkfckyyEP2SeqdG
Ruw1Yqy27cKqrFId9KavAUqp0yXD/uo4lMW+CtrLqiNDGa3Pm6Cc7mRhoedsmRTuulzZap2BfxFS
3/W6Iq5F0cGO96IqvOKwpFlyKOy2YRxWLLJOyUHiRaGfHFY5xkAy3lmb5Uoa66D722iuE3KDdHsJ
kAFTfFlwkw4x4WWwGh2sB1lA/W6wPHLXc2k1i3y5yBzEqI8jvX00iahKJArVaMc/lLnksm0Wy9kd
pl6HaZjMro7TvlYPP+WLm20/1Mt08Fh36CvdrGkLJiBw8QTFAnVIjOl+cmeWttPyQkaCaRbSMdds
zM33EJ9/Iu26vESg/Q71b/EDS5aXPLbbTWBX3XXShPVV5xrgWwr3Du263nBRsU9az7nrofQ4qbIT
UG12fG4AWngtjd5Zj1rw/agOf/W1u7rj0YpS9V810iyBMiJjoCCKFF+SpedVYrTWaWIaLvwEYNy6
11Y3izoAqkUAcxmZikrLCOJY3zpJ8BrpFpD7MT77e894iaubw0CqtzVd9kFLbuXELIriTAeuhLZx
312No7bUJ3Lqlj2n0nQ4ldpV015DpUg6ubvKUvPFGgdUlH7bRYaQwEOXOcCqAEnjdLlA1igi574g
iO/hDStfkXw1w2/qgpk9dt5DLev8v77PY1/5MmWAd3Xyf5YjsPhxfBmL9T4KJqaF7TqiSyz5G20P
+XHad8pSVWSfjgepW3J9OF11XG8+NByLclbW17UaSArD22jHcSc1kKEGypyKtDWK1ZvEBNR8uLGQ
jzF2yBmCa5c/QcqZape/UP7WYFheY45fm8TJOL+rk29WGo7jNb3mXP37Gb/jeL9uJTiGHbCH4Lqo
TaNch4DLrzN+rfJIzGiL/8AUrLxqPL/cm+5Y7VnLLGDim+TUsSL2UYKmqPbSLAdNFY91S5PYV7l2
7uQla8dDmNFW+Wkx5oCV7Zw9ZRlAKqU9suAxnZRFUF9q+grs3MSHYqjhKTmdfzNYlgeXNPFvgrHU
sH7Q7mdVkipplAPk2cegDOyLY7ycASxMzn2vQxtC9ZK6Y//pkjc1uQDVJLXSHoZztUH9LTj7EK6p
T7DyCT50kKJhzodPcBxeuiegsM+D5AXkJDtwKeM+JDY2ZjrbhF3RYGMaxPYM1PGvQ9S7BZYKRvWc
ZqG9jSfIXQiO0nxo4R1uno4zlvB1HyXmYTQmNKcmFP7DONyadnTZj/nXhi3T7YdcwGhm2npegIs8
Syt4Gx+3q7BtK52Ldop3OaYNhwQAUvTVfu2ZHF1LR4TJ0LpVqYHjwfah7llecaGP9XIlhzZbkYeZ
/eZZ67DiwQg11zbvWuTUtiKC4LTySpXTFqPSK9UJmR8A/FLH3o67y32SXuqbOPyB2fBMLnRFrb3x
tWtpKNTGpuaugPTkqy5tFOfbefmZLti0f/mrB/aNWnnaDMPrFy9fnRSrtwH8bp2ZUdcLGvP4CN0a
RhOw0HK8aW8sKI93VVSftVOYbCaEN7eyhnTzpbyTEDuT7wGp9aF3X0OaVWeul0QjKG6apQeoUeqO
wxxiENs9xByKEinjdM4A0QVF1ddxYkSI5aISYhj1dOMH3pUGE4AssFVvx0VZQQ4UO3cGiRvkwR7w
Ka3q1TrNnzInZvlT1vhr/ttOTQuSoGHBRTYAG1b0htXbzVCHRL2oIjO+heTgXUi9VEmjFFMXumeJ
ucWHeolQPZPO8C6kxLPNPwdORYZDLXVkASXrHbUOkgVRwV11b9jrk1R3YYAhWdXi4qBWWFPaH6Jk
AfUWJcsmGUsWXG9jSZQ7z0+yWpOFWlajV+d4qKkJTr7UIfFEta29WxWUTqhYC/Efx9m+TPmHVTur
uW+uZVEgVVbYwgECdozOtVpBDKWJjAJd3SbY6zySAzb0IjbrWmwsNIRhTholYoIGZnVj45Vyndhn
xqozZfi1pBkVnhvhWdejNHpoextBhE9IhVm7bOrST5nnpgNQkTVKN7Wa0Mx8xUypwbEMasYjdcgI
+WeVh422FB31to7H/rWO9D9Tp2N5eusnY0k/BFPAnk1rc9kETvowsEza+KWX7Lw1R25P1fVrsWX9
adxIyfXd+Zq5715KcsDcpd62HdxTvWvIzv/nQRa/uozB6H7R8UaK9OwH8iHs6ddZ/lStfoW+b6hf
+Tb4cxw+9bPV6Ydnz4cei8Nr+CPtPnZia6tiPdHp26wuzie0Oq6cZEAbHQpucyJlJKq+dU06Hlql
Kg5rHmFsnWQaTwP6TLNFuPQ8lFWl6miZ/nA+SKvvg+MjoTCdfu1Wvf4KQB2n5AjLbmNOmq92ZP3Q
ZzS/YQGxF4c4ejRNzVdEnQFpD4Vz0TtN9XVPKqQ5dEWeLTiVkd66TthpXaLY9glBPKBjyIP8OSN5
udi2/TlPm+bcHJqI9H6s3x8jojK/RL3B+Wyhhxs7hbFb7fWb7H3I9kiU9M7ZspYOElbsh0jdAoL7
BFovv3C1jSIN4GtcsK73UsObprv6V+Mc+8g4a0WKDrmpwfGGR3uEkeCi2yilMSzHR0Tz8K1Y7esl
1cdHG/+lc9NF5lYaMeipH6b6KRqHAHXNFqpcMtntThq9zMYGhMGkJCOqwcY5sK97NbQMZiUNglIp
mIMO8tjOQnl+lxkJzz12zB7hrNr37eyhnjdlLXSLdoAutTiXzOudxw/BbpbY9zXB7lCOECvWepd0
SELWM9ZdWhbewxCFjhms+zHHVmITlyWCVqjYAesFPDhWoBb8GqyAUkg9lx5ShzRWctIXJEkkThoc
pTWpBj507afmmg2K/bHTwIc4DC51EtZ2IVMuJJxhMb74Tvk01VH0c+VJhTkx+uJ5CtVwKPUfhqc9
D0UXv2B6glIkdnDPCM2Np05mLXdahK8dhHtzb0/GfIGjYXthRHqwN712QRV+9ABjQ5ZEWaGB8zDA
VVbXc1bk2ePpt9cbluC5b93X6yVVEz83yE4erhfPaX/272fAhut+mAHjyWyBPzN9VDUd1/f0X2fA
cep25oRh/NMcP9OeKMOLrrxmkcmSag0XhKvM8lrqDs1BrE2XDm6F5hK19g086w7KMvasEpO4MM6m
1WSLtQgwPeiskf8MCFLuyn/LKVu/uA7FhbVHOfoktdAjPi0ar7rBss+UOmep6CZ1rpKykmAkg6AE
qvEOdZA5dQTL8KIvk4t3SlKHbUPZQZRdRlGWSl0kmLoEnXljqGrYT3Vz9a7Pu/3Jd93fxcpw3Zge
BjnsXrLIv0o0s4Bj2HqQKLzxUmuz6TJQBzmTgzQkac+UW4XgcxChkPgWc2w+RssZsqYEHiuPQ0id
HGSYAJ9A/GXUFXwPqXowl053vpQ9zpcqxSMHyfvI2eA9+x3bQVI4pogW9M23iHRicaI6HRukiBqa
fxL3aXsuDZJrOsbNA5Dy9nVIqZbLeXX1fshj/IchZTQ9dJOL1c3CLZQTfc+S5vWwYHPFTkx66WP4
yZ6lasBQhszSBDhCaSIemo89vLe+hRetpwXSgQCfcYTQXWYK7EnoJ1I8HjxlAXwsFnO+s4Iiv3Tj
HnhtXDmQA0P8Mq9JcXO5txGO/Sq7rPf//ncZqK2md1hO1/FMD0UtP/AxoEW85sPCtIWGnCNL0bxk
Fl7Ns9Uae28FExHG4+WQJMZeqvre1vdSlEOnGuSsYWWEit54KRESi44f3hpe2ux6vTyLhsH7Dico
OinjLnjilwjvKwuXyym0g5sS+6VNCrfiZTAq9BJCF6VyHK1Zg/tPTd+vOFH1dymuGy26qqjoNSl7
ZPq5j//ofCMlxwO0aYOCjP0/IjvK7vS+8uH4t/MWlpz9uU1yrEr1IL7t/TX91MQ/ZSaexvWyNyel
6aEm5sdOUjx08pbktpmRMSN7hhW2fjvMEyIqSjKra2oFNsU1WYqim0WA4ymVFRXAviFo0vGPDJMn
l0lXg16vnvY3uY6qAtmA+mW1EVNTf7Gl2390wzA9Q05C7gww6RV2J/1NN3evoci0nSdx2V9ixD2e
1rmJGJ/vJdumwrzqkByTdJblJem2U5UJ8tL/4RHu+c7f7hWEf8FBWrgzGd7f8JDtakyZ0y/hS6/s
X2zLi69hlaGaG1h3x8Nc+rucTOr1scotNdCIa5htj3VQzbJtHJPLRVLZPvSf2V07DtmY1Wu9ifPR
cchDveoJPPplgm94UyAV3+q++Zy5pXmnSmNnWoeSleT7ZkL61Sp9fWta8HFTv7jTF4yHtKlGmVot
K2WF11hGt3di/0IijvXrrCxHZlxwjw0zzB1yOsO+mVvn0W6VEHQ5cb9QMvXKP11dDz+LSmNOM2JG
jgv8H/CNmNOMHvM4kOq3loOpoMTadXD1mnbLLZJBQ89GwMrEau/GmMfjQ15iOqfKXQlDT5rNFG+t
U2nHbDvAj2a0X5ustPONc4lHUqMtTo9NEt+30E1e954tlqsX8raTd6acQRr6UuSk/471vXqhSpF5
8bvG4wtUuqtGA4XAndSnJbqei9Y2W2yu4b9USw9txzCeHC2OtkaJjSkOucZTWHQ52VZw9BpWrGjx
6v2dGxQX0iiHGL+3oJ+MB+keahmLC/wcpM12WUPK2FKUsSMd9XopGiXWLo4aW7q+ja18WM7ZrHU3
lU1WbcgM2JFdeCOHsQsd1FGX4KnUbAPRfxpYfMHGbi2YNFoz+5BO0UU6fet86HIcYnG0d51jYyy2
bYtlid3kSMAVfV5dxcls7ubeO18GxMEiRB6G6mqImGXufZSnd43uY5aS9hf4V2wRQ60ac3kBc4Sp
Sl2tLMvL4iU3P1b3iZO/QGHE5+hv0Qzi6SC2koJZlympn4/5IikvRrRujJFkrBQ/xrzLKR3bDx3f
klMyRILXxSZxWh1GWzydC5hfDkWJ0W2mG7fFHL6C/KVe7Ued2i2LsCN5QBoQZtxbLftCx/p/NQbm
54AWDOu0XL30c58uj/JiyVZrv4Iz+2JlnX8aJDPs/NVN93rhTWcL3/OvoZ29rl/MvuXTNAFmfrl7
lTV9d5vXTr2Bp1f82TrxpvXy9YUZI+Lfv0YEbWDxi0UHYmochCZAPm6cLMGp0eu9a4zf/Gs5szTL
u16xzzlLV5IVx4aR9Pt6qrr5pp3uD6NItNEiPB7YeX8WPUdFittKwQ8DEXVA2ZqHAcYAL7ZuMuNh
SYMvw1Bme6maM32A41x/kjapylZwcj5Scls7WFG99x5iVnYP0obk9LiFYoxGfu6vxeZtMOk+15FF
Vs6HjjucS2opl60YOYVGZF37aNGq/NWHTBZm8dY1nmAfqqUo/RgPI0L3MqjCCzvMu9vYnLpbCIYd
Pqr53o2C8krqp97rbuVsLkoWYqDa/lX9MfQtXsaRoaXq1/GPl3yLl/FlnEKPsFdCab6s2wwnH+w3
G0tHkl4V5ZCrs65e3VP0zPEP+7XhWJwGhAjfNfsYTGAy92NEq+UcfwvuG/gH3nUsB0yGL91m2MFC
9K6l/hAiZWv0TaAs5GkkWJqPgVr/2tccqmA/+0UPOJBsMjsDJSgBI7ZQDHnLOh3rjtkqq8Y7Ciex
cCd1kqJi/f5aF8vmn/Q7xjgpVM0FAtlFq3WlnpwiLOyeg+DKgE0oxIRAJIIGEtOAdcH2gKpQsAlp
OIAqTAM1kTy3wFLatXHBG5rtSBSwX+Ku34embf/ExuGUPzf+U48QZTULLXwcyYxAuEVJyG/c8JKH
f7aNOtu+nxO33WAT0b4oAQbPrkh8WMahu8a3x7IPhaFU0y2YyBGAjUHbRm69XhUfoMMKgiwgYjno
forFgpzGJXtxFgn6Y5XUzy7riMjD/0USl1XyyZyL4VYKkuesBqQhnQKvbqmTQ4nS9s6O/fYAjZC6
IhwXqFvvukt1jWgTsgtWjtQlepnWEt8LaEQOAjE54EqkjFT+mQGL4+JdncQcu3SCQjmWVRfkahED
7DAKGvQYLF0fxc81emlqCtQ/eBU84MSEAyWNS6K4eyu2EAbknwc5ZFXKm8/q91IqA6PZdTyiVCep
kXGkI1ia8PTdVbDEPoS8XcUqkb3Cm46rSLAMEMQYdLYaPlylDdELnbvHA+Sc0mqMy6OuwOtQ0A9t
B7D6WwlVtue3foaBrKoxaxoiNb7hlNvCht12wSrqD3MswnNb5lijYsyggQWtsJ90+4L9021ubP3M
sR9zhd7yC9TkHaN0LzCNcx41CNo7NuOajbSiqJM++j16HbQd46Naw+pMIcOmAYMyJOj6bYpl147n
8H3d+lxNLvzuM4wN9JZxze6LiQkCXLtsuQCtv8esKX9KrB/m6JrPWmZlqmC0pXUoeMVPZ+2ZN7+G
6Srsr0IPbmHXIVeGCEXX3aOTcaflcb3HHJeSYhqoqja/e/2a1qWpMKPGMW6tNfzC1TrIw2bb6tvs
XpZIzZTN53rvLgctYonIFuPEQK7pBPIvGHA9fuiV4pvGq+17ng4wJq3iW1fiBJYOvXO9IBy2ZyKZ
nZmhFX3NmGtWtZF+r8koosPv+o+B35hbuLf+rhui5CFMINVLSMloFrnXb16Lo7WMNppaBfh5zc5Y
Heo7FM2gs52BJQ1PkyoqkL7IzK9asj6CNIX6Ca1pHXIseHX8kJrVXV9MHcvFqjS9x7ywe3jeRX4z
Qi3amdk4skVrjNcZghZnXbAmj1qPrV6YmsbXqDIe+/n/c3cezZHkyLb+K9dmH/NCC7M7d5E6yUzq
Ilm1CSvBDq11/Pr3AclisjjV3XPN3uptwgIOB1IwiQDcj58Dz8t5yrpsrwsxZWqAQmiHyL33yTHI
tQg0RwIDfsi5rx5gOR7Lg2zJo6C8k0gGZeyXNnKHhxMs4uwiRgGyKQ/S7Wwf5mbaNUq2r4Phpp+c
8nPrw1IXOla8y3uj+jwU2tKuu/ExStFALvoGKUdhd3WFEscUWeW4Mby7X4eXfpHs5GwGyj0GuODT
cHTNtmM2TotEgDR7PX7i62HLMU4lsmuhu6wFqtMMs5NdQPN/Zz/7O81cbV+h7lCnBBcuijV7KYfr
C8yZJyBk8lJ3/WJ0XPcK5HzhUxRnVtTla/bGlXkjOS6h+ga0AePOg9/G8fbm1V/HXsx/i724usef
w3M9U/eIwoiQ6bs6WqNqgrSHcuirEysaig2QgyDmYoL0dqdyBW0WldqiWRXAveRda/agv89tuOOU
U4+0yXG61efLDx2yST55WJuqhoie3Y1Hna3d2oYQG1bThPp2cfFmNN9Wsgd6PlZQ4Yjaxd0ryLqK
4BpJM8vfonOZ7ChFbx/gMvraRkn2HZjX58FyjAerqKCkVdR3DuAiqqUPfTA/7b/+FnX7A7bCtlVV
0y2NQJYGuYT5EU2dEWFKy8qvv9qBr7dwUMdW+Z2FpBAyJtYneRckpf1pFrZQ2OSdtP25XzNccmiL
dgh+CGFgWKeiRu2va7EUum3zuY06UG2i3MlAN3ARoykKS6d4hFCjvDAJUF3KZw9AYx2CBZry4dOJ
puz93VjpLKdiZz5eenrTcJCjyN2feJJ6UaTckpjyyfo0RPmL3ttJW9Lp/m1LxWnRt4CeRSvOnPx6
8i34dUWfGNRwuzd7DT2kt4msyhvWhs/TVvrJDpLvr5NL22kCJg8i9IjkTBnBkJUsuZKFVoxf2VUN
P8/bNkkxdbZEv21TSoNGZaTs5dizC1Lz3cbsOSPLrZ+8GBRpHIBhweCUjT8ht2LvKHG3hmZEB3bj
pwHTSBpQwKGA5cpxGuPOm0p5J6ch7X+dGzEK0W/VCZRxjkffFA8Iw3FXHWUarxUNiHxQ1iAcewg0
lproPo+TvafKhzcXP9Hhohsnsc2tON1bJhAyIVkh5J5cKQMCxu5Cr+L1qRpbFHHLO7uBxnM15LV2
UVbRqddKX7S51L/wV+hMbUWSctj2XReFELtX1Q4l6W+nDLamjdVOpxnlvL5uw6GDjBqYzCQVYsec
nZZwfYr6CfFOUXh4NZ4+6+ljynIM6R9SlnMqx5BfjQPcYVghNl2sZc/pc8vp5ExseW/0svKe+dXB
SeB76a3hB8SnPLOCCE4dpiOqBGx+/6zcwBPFCLJcwXKGy2SMUBL8e18DDexN7dWCNvTneHn3p2Nd
kSgcKn93Lo3Qkh6JK1mIMXQ/3MGjUF+D0HCv5e4WiNnEL1W1+oMFx023IPYD7VUF/lEa25yINPgy
nOQYgozbYZpj/yi7q7LRVlli8N3bsGhqMSDmzm4GNsnMKAe/m1u2dXOYEG5DxlNMffYjVA987je2
372jD87nl3x7k3JiNqd/k1Aw9A/FLbZtW5rnOKrtwgZrWfrHp9o0BPFA5fj3IkMuVUaFJPpI3v02
ciS7GzMlvQ+fMCqnDsjhk6cc9C5Q9WE6B/4i4nrDgPalF4TQ8wlkoe5DNpk3rrr8HdBQIhClX+8S
UXDaEybxbJZ38nKe6IxTPPdKW5bp1aawko1PUoSjZRv/6NoD5DzBd7e09GVRGuE1GhopkvC+s1YL
QSOmZte957K9NfvPjht0n2w1cDaVYTuEGgfIzcRc0gNKTzkX3IkINblh9HEuZyiuTaUslq978Kxw
+5Wi5fmDGX2Xj6OfDfkw8iNV9shH0c+G7PnpJsf87Hk9IDXR7nX6PAv7tTt0l+yCCYgF8FsuPCQ3
LyyrvW14QjsLyaqB8iFozrIP1ogxeydGDtkhxiLvZV+e7W/jJe2GJvg8IDaDpxFY+rat6ua6Fpdo
Iq3hE/qQpmQO3tlnqk6P0iQvZqi/85cmsDIw20K2AhDdsk++0k32vtnPL/dmp4TidW75NtyiQ7Cg
6Uf/U1Ek41VIgjg5dpEO38uPKCdlY0Ra+NwY+R6OlPS77lAQFMDtctubXXahhhqKG5RLP5tOspeY
kaCwn16fEU2deUdbqGQYmU8VgAMSTDblpXxCxcu+M9/6YXZs1kZHvgc9XrP6ZqRtwgYrTMkKmYq7
cA3F2rSiwopKzOY6sePm+txhioIrJ6ohhA80Y99rxbZTTe15dAx3DSv/dJFS+HyDogYkrnKD55Xb
2K3ee8C/5v6vPXqqz1bo+T5L9PM7gPUZF50HyCjBO2KTZC6Cr6emRExLnzPSWt5J2++h1id0dgqM
QNG9LzPhg81gs2MIwq6/z/NquOvaK9nw0C+/nwrYt1MlLHj64BCZU3hI8/bFL6mIgdTauaPWYz7K
AVHTRWi9APRKM/t1sjT+OJk/lcXu5C8mg2jyBS3wbyO0U1R0/cmSLpf5UlN2blXV+/PqfV7+P9iU
roDOT4fE7EOHXOY/2OTLJsiaN7oNFEg+8KAC9Hfj1B8qsbuy5CbKippHzy3bnSU2X7JDXgzRlDbb
LB8V4SFNZw8+ndiK/eyVHSdboIN1f011uV2G/AOKFmTC+879G/4W2Ih+zVeSyfAcjgaOB2Cdlcf6
ADkhYROZBCygmYypCpuK/VSDFm78FtVxTal3SLJ86VQ9HbfOoDXHtrmQfWjXRlcqEQNtlWvRrRKO
3f7UlD3FSNV3UnfohwvH2IijKyM1YRQXd5mOLn2yMzpUJF2zM0jk6+EhyBpn2HTidowgBpWX1lXC
A6oSbBiM7kZ2aopWwS9V6usasod4JQdb1ggbplJND1Pbd1sqJCGFS0gj23UE0jRvSKJ01q2fjsF9
k+v72umNp1HJqosoihAjFs0CjurVrJXd/m1Q7UfWbZp5wb2mkwEUc30YZJXIK09d2O0j1SAzNvaf
bDKJWwok8kWYkwFYIFFnXtUC5j0k5h1KXuY+lh3SxjbJZAWHDLd0gIOtpDEs7LvaIVYG14DprPo3
n6SFgWByFeOmQN5vGzmIg9QicSubedOggiFyvOfmuVc6I+XuH3OwazCwmc4msvXyClVkAAJJWF1F
4i4QNtmrQCN6uvtP/eC3/psIwL9RaTk6BFqqqRvAL/iNuuaHzVKQm22fQJX+WFU/YhQtrpPcdpZt
0TZfBbdiMvb2j8AHjTbMyvjQaqh6VAJLYBhNfm2qwzvfUWIJFJjOpG/WVxZ8u+Grb6FlB6+DDnfm
FHHfOOjqIfvxb3euluh/3lugb7byE4vaQBEmmZw+vIDZ9PsHoC5BzrU9OfrxBMpVSTQsi4wM7mRm
32W0Wg7wamgZxfCzSd6pPRoNYrhsyXi3nMJukmgjbacBPTXdPEQ/BwrVqGmXP6YF0tg6Z+s90XCU
XtoKEVdBqQK5wo2ahPljU3TxtrfmVw8RxDjhNn/jUZDBvQOW8c7DiNXs46v8OoengCrobMdbIMsS
HGNkD4/y7nzxZ/Wq0HQPCTCI+c/2D75vbtLDbj2PJDopAnhatE2uxvNVPtivd2fb7+7+Az8FstK/
DstomiPosd5BixyDulbOAK5uaLbhcRD9NbzV11Y8wtISf8rb4oC6VrzmtFA+AVAMV4lZOfumg6S/
q6ZPTp00Nwa4LII1j2nsFk+KrmVXFoEdOFcZU2hFvoPyMlnLMXKKPp0BsYopvBASYjGFb7Ir6+pH
imBhIE+TbxlyQQvPVM2HGQ3ldU5k+5Dk0K1HfJ/rlmjVgy6ETYhn+C/Fwq8m90WOGbLCfJisHsS5
GGMgcnMo2BwugqD8ZgT19Bw3+VdyEPONoiTpnZfWtyi1Ts9hiwAch+8OMh+8Er88eUWlldyFPfzq
w9R/bsIqXzVWVR+nJjeOjoV4kA5J4nf1KVEU91uY9PmqdoL6qMF8C56vi9jXcURF60TA0s7wNQCk
VppUhzMeTWLUjB7oNoIsoNzwqPS2OsSdimKS5bUXkTeLzSDSyLbjHwdfZ2f8ZqO4WjkaaUktftug
A+RAxPnR9jb25CK9hU36tXmjbxNAPcdBAfIL9dNDPTTRPjCnaVNVQ/659gZoturoGwekfOVAdXjw
lC660UPHWKSio06mdyPLqHkdWTJyrD2Lf5sOyeSFPaGYmQ/RncNW5keDIpYSjeVzqCbB2slm5RDD
bnoIerVZoypWPwnXwkmdHzypjkAAXl1RZ0HYc+Qo921+LRqAz5ddnr2HBdl8KSLjw804mifL/PPm
f+9jwcLcQQq+GJtwKWmkoHt/9go1fspsy125k+8AJxSy3HaWbBsOY3cZug5odBb591BRTtxTpWs/
V0r2fhAJKUSAs3xNAjF/6LL+aKlefN0MXvYQzp6/zCst2nWiSXWNv3PDgcBXPGYPWgGlZwf1Biyk
RfnoetHWLmG5Si2fPULSCyhBUiNCMsKrWA2fs7DFQ9jN1k0vp/xJB+2EOIgwDV2Qi4Q2t1PqhIsy
m6qNbCqTSYK86r4r6qgBkg1hwqonBWpvUFuyCeuVAvMEj3tfr157G7EZODclqOvD2HOvHFuWKfSC
tlJsQy+DPVPXf2RB1gVId4XhUV7eOmAxAmEIYzV0qUFv87tkdxogmnDVtzV1+ApyGFPSFXfEFxUO
XKrxLUYLxFEC5cWO+K5UdXySg5SMxWsUg0qneR1UxnweHvD2+nRUA8PdrIOsUMpnxfjhlplxZZb1
tA6mvL+Rd0k1dh/vQijvbnIW4b/xMxv/RzWasVNtFC1JNpnBSTydyXCNgqkKnbdHK660G35s+UNm
aWtpJrKFmA2S1ggqw4J1HoSeq/HEselR9Xz1JgvdnB8uitTFRmZ5vASWfBXUyamZGoJiOPPuo84j
yV+53sIeyuqzbc3dkrI5uCpIiX3iP3gj7bqnvg43hdsQ2e+GW1b5HPfmZTNU2XeqIjatqjjPXREj
7JCq+kU2RMaNZ7hwLQuPJDRPHsCPi/XUwd87+EclSGJEsbkbgvr1DlB5vB381D/Ku3PvJGzSL4LD
eX/6cw2zZj/laDlo0ex/IQvRrKAHnI+KC6amVbNwHSNe9Bmxb856JC4BOieLKPO1+1TX7W0TTMaO
77q4M134u6VLY7lLVUv8LwFcTyv0oNSjXtXgCasmXFfwqcvZopE/k9ZlLjAIJ97V1oicl1i/TbFE
y4vlR+iJio6zTbqcR3zoUEvb3KCF59SsBYko/9Zz+5OluiFJ6AmM0mC+2lXsA8RO9+lIKEr6K64P
ruwX+9nfGNyP/nJ+YZfzR36loukTpDvLGA8OihUI+znOzgv1+EYuUB5ExOT1JwSixQKlhikp/TFz
TwtUP3vltRhaaTM0VFNnvxvqglKEbYU6sUAzL4rCtu5tHcYRXYPMVx+0tF5S/koJfHNvKS3ZdYBD
aJRb0R6SzFffXEVsR/bKC/4JcvYL9NUJzhkNQuP17LZILdXdLkyj7ib06/YmcxJtV5fQHsvmuQNO
LZS36/pIJUx704lLqOveCqiytZK+sqPVY/WoTf369BLSFuRWC/DD5nXES8gLAFVt14rXOU0lOqSz
eJ2wKo29W9qHrBrD+9wutUMVJU+keMJ7aQJkpS1yyzL2stn0s3bQ2uxJtj54yFFJCrn6bzx8Cm9O
c+ShJ4pdJxR6nklTEnZT3fFGXpLGocYMirdtk7gkXfuuNuDpbwjjCZ/UyqeTY6Q/DwG/5lhYpLnN
DcAwvpZspSu5JcKMrlPtfTs9GGKjFE1Ds0AeLrqbTUPfq0E0bQZqSZ5+48GxGUE2iME2DvHjpz5N
Ps5x9pjEHC6v0s5FsSqqTiUxy1LhLazUiJZI5IUH2FdYHZEpahqt/RSUg3qt++13aQ6j2OdNK+Na
NmFmimC4i6I/G0QIfV2e6j4DuJY8nsdHB9VLqv/HS4p/gqNbZeFR2s8XaXtzk/azmxyFqgNaH7+6
nP38Fn2MhXSseeAj/6avB6LUQP2S6ZkqgQB5osi6jqwhvO9y+9C5I0Q6Q+htJ7jl19KtnKxXtwqy
9xvA50s2lPdlYdg/hhEgNc/25wx86yqavfzYWhnJutod1xHADf5Or65z3p1cewVm/d51nYug579u
zJrbavJnQYyl70pfpUZSSyNUz1NYMFHG/KXtRQ7El3U07+KRXxh0mxR79pRcXDlFlm50Fd1z2QQ7
XFzJu6StYBNJ7D8KlWodw4PRMgYWe7oTtljaxF2QtPSe/X61/Y2fhRSt5Y3e4hz6kXGd0epSWJE1
QQXrO9763G1qcXiYTAtJKHl7cheBIxO9uV2zQdUmSm7qru+vap5cV+Rk+qskRENUR5F4xxkDIai5
8TdKPIljIxhEvYme5J2CuOVTTlXT4sPdX/tF6IehSYfm+Ue/uK92Xhz0yr0KemrLFi5eWqgePhrk
wU530mYImyVs8u7sJ+8KUyseP/hRadTtXAgJt8lMFU5iuXcSxxT90oLv8EMfsu3e3QnX9NPTVKcv
beN5l0ZjUEVajfpGVujJC/ikrx1KHpey+k+akCAWO+BbXRQKzh51ARQn3AXuYMdkecphOwlZllM7
GybE6ibUn87jxZR5W1WX5wLBUNvOYsraF9zoeTkuJfNKPLlbW6U0xZprf4/yWgEUmEdyiD3Usvhx
Qv5tD2Pcqz0pnHf+6MWSx6XQBYSRpC9B58Y/ynC/VY1oWOl5sRtyq4dC9K0tEwEy/C/vzh0uJAfW
Iq5fiIcGe7cqIC8ze/1Tm0z5hf9rkwWmXMqAXDeWr72yKZ1fe1WYA0qA5AgvueG2UpoYQF6zhwXD
fOqQP7iYVLZBvijBGdV8WLmcKPfAj42n1DOvCwcWsh4CkPu2r6Fex+zVdnNhdL67bH1RZx86MKBA
yx1qs/WgGCpSOIKQdyWvxYyqjJsH9oNvozGWGWNySMSlTVjEYjHEexsiR8hmP+vpTivHfKsMgMpS
MGYXXRu1d26qU+OT2tRn0Erzrr2bWsPbxMMcUBvsA0gsJiX63QjpnGsINYA6nbbB6KLrGgb1OhXP
alM8on3gp72u30kLcTx9naY20mKib85jZ43e9LgPWsXrH5OSHxsByU1v2DAcqIgUUk/RsEvUYINb
jKmS3TSaegkxVng4+YRx/OoTsFjuEeb4psS5fgiNZldSu3JT6iy+i2FUkCjXB29zakufKepOPqFm
ZTeRnuQ3faXus6K/G7VO28v3WOSGcYDaWIjKApTTp0Hnj0Gv/EC9F5iHtBkfAeci7HP6saajuzGG
ST0oKbyYamejK0Np/UHaoCVThfQc3dI426l2iAv0Mc+OsiNQBmsfoLs2wn53kBc4K+oDB8f6kGhx
t29b79QpTb9zO9veBtQNcn+ElJRVPHdQQoRN3e2Hfv5Dz6r85mQzy+yH3zraXn7j8oJE+skN0eD8
EGXOZWfp8Z0GK8ZF2xnoZ4im0kfJ3TxHwbpHH2otbacO3f8R6Gp4GlXDRHxrzGvp/p/Ow+49vIBA
U3Bum9BVwMW7gxH99U4BUHyZd7MGLxt3Qelou//AT1HyblU0g1F98xRzXg9UU6GiGPfbLNKmT4R2
H2QEq2iNPzxdm+/PDlpeTJ8Mv3hIFHMX5pG2dMc238rFYoiifA0wMN/KhWYu3OzUlL2UEr1vSmdb
jJXOH8aee1uEKoEpu4cqVgixjuqwHIJi+tIo1XdEh73b0iuIywq7o1vj2R4nJekNstMt+MuDK45H
rHLDF/7HHnvFtKntc5tDFtjWUtGQGgubMdwGvupeoAHjXkRvd39qC1U4+KHr2coB8iJ95VD4jcKl
HkfER2fjrsl0/ZOZq8O12sx3cdjml66dIedk1d61kng5gEF32LVpSNY9jlX1yna/Z27Aw0Wa8qK2
NlmJ0ok0DoEhsH5v46TREHO5aqlehc0PaTGtxlm/rtngWCGzrnx7bzcq4QtxHptjwW0yp6RmaOki
aBR640Oj9cpRtniGI2OkR+VWNuXwsTGJ5ogBSHS+Gy5nrPT+wXeyy7YmNFFF7PVgQfkELXF8AV44
XUtUqLBTfGfe/U2YWtadv49SU6ZouIYofdUM+FjVDwWwjR6EscVx+bGiTjQVUhrnC0+98NScjfRb
NM79VnZKeyFgW9NYR8BZSyjjnrM4rZ4t21Mv+Z2NS6ssp+fKQS8BKsLqUlJuZo8TKL3nblbVy7jP
xqXiQHDnuEiOtqt5QojZjAMOOWFwG9dDsix83/ze6BcDmecfnYqSkKPE811aR/72d65Fcan0xryf
4VGF3AWuDtfvnfvIMPVNWHv2hVs03jEzdCrkB/Svmj68c8JyfJnjcld4wfBFNamIAwVtXedpX+1V
LVe24VQatwpYyKUDy9x3xKkXchAR05fCDc1Pmtsb6zEsh02qcXDLk8yGPSVr7oPxafBz/aHUleiy
TDl9SqzJkDTVMrNgwpA4lHNT4k1MU62WUCChXDlUL0HsWkdl5uxWQ0sqN3XQHW8UxQrvJFrdtWAH
5GBw2hoSZDr1SYy7aLmi723cr55BouxjIyw+oWSvLoNoHG8J8Hib2vCmywSh90t71PxNgkjTrZ14
6jIJeuPZU4rHSjUBb/PwLAgOEEn9FJih/Zymmbr0xvQvpkFPFXE7fgULrWiSK1eDFpDjk7OXb/Hc
lJ+tTZoe0ePS2ct9r+yVTfnpZNMjPbxTqZxvJ2d8Lgb1okXz+h458Pra5jd0srsWKgJlZ2Y7W/ws
lVB/56ZXJMosIaBbKs0mV5phU/cVsIYmMOAUst0nv/QudBa3u9C2s6u/+Rf8qCcEsSqFrg7/f5Ai
owumfcjTBxZihb2j+MTtYwSslI0x1smd2WrmnQWdwxaxHgVundK8k5dgtK49F1VW2Rp1aCI8GAoX
coAtRjVpo6Kzp8/7Ee2GhW/p3TaaYGhcKBnjLovCG4stDCPLjP3EpsgBH/AunYe+b58NkTEcDecr
tfrVg5IjMgvKwN0OafM7BwCP+U7O8CcOnpjBkzOEPvjr1r1LR/XCS7X5q8qvgbLAhNNxjqTiPLIH
lB2d334LRs+7MzhW7Kk1m8TmB3ECwU5QDQgTTB0rY5b19kZ2yctQlDM62h2ApNzlP66fimob9LWz
5j+yeMrLGNXlMPEuZJOi9qM3qcbtFFuPftfYG7Bt3b5PEmXnFG1ypZdht1bn2r4nFeHBamyPXyin
vMZMCYTFt2m6JnVqWbNxxfFbtexxkUYZxdri8G6pfX0LNhokF1UzO9n0hV+tJF9T+DQSEphIB0Vz
f5EgFu3FKN8aQ/GiDvnpxvlpEV1xonqPmhIga0bN8h+zk1v3dRTkd5MTAYlndRFiZSh6hrfJcNOo
6GKcHi9R4m5ddLlOT6w6rO0rO0yuqcLJH2ql+LsnivEBj+6giKWqtiaQ6LCL/dvPuaFMo2itEeU1
u7/rfRjMMyhI15Og85GXsHZ+pGMSXaaAne8sL5tuW0RR3/pRoMwuxEcjYf5zjJyHo8u0loP+H8zD
v1aym0odlldRgyqrUYcUvQaliK80YXpnlzWsho2WPTIYHiz3P4tYS1mlSCpYk+PO9avnwdJWTcgM
yrGy41TO6k6uvdSd4rOngSeAdsMVxQ46AIasRWHxZ/NUleBC5LAb4tCGJjomnKtV5iaInAEVvpZC
0MhT4O4Uxg9FoFOOPKRD2sRq6tuizC04jf2vstXkZn0Le5d5kQwO+pYweUv7mynLe6JMySyiyXrw
TXbW8z6kxCSJlugB9JTJmNW9WhUbvzaUR9ttiiMZZBYd0YTJHQ7PInRXskkEzCSvVE072aRiGJCQ
kffHOa6UxyEc1krhzpAJNNV93ZenKRUFWYVETNmT1oT4+q+mVFz9dUr5CprSnaaU71JMOcKe8Hep
fuNjph+idcOxbEs3LROsnfGBz143/IY12nO+QetYXs6RS4UNkIC7TE36jVNwBqkhVLtUWO42RqVa
dzPxomWAbuHXzip3WRaYf5Spgz5wYH6dwoD0GqmGOyWvoQHzu/fD9SKw70KI2XtVJ8mfEg4Hma48
ahN4wRT522MBheOjB72Ul2jmPSSs2T0MOjCRYbaaMTnyeISWUTRBmZa70oKkCQLE4AnRYH3V1UTy
Za+c0vWS+Sh7KbA+TakO1mnKgZjP/SltrDfIU7WCFkUxnakDL8ntaHawpgjqFDdwUF21qTQsAmLh
UHvRI31SxX+pUqCto653G12DyuBMVGr15avtzO+axEO3cShwXZ6IUGVbjqN8QfxYRf95njhHhnRU
p2ATgrfZDA47njpNx5tYG+NlT974Rx7sp75NvyeRgwSN5abXQB/DS1Rb/DUp2+wJuuBreDXIahXj
c0MdwycbIqfTXHpgDzegRhEzFh6FifItc82aIsoPpvQ6VjknsYmTzEzJnZrE01UBe0EpKOvkReGQ
trMVdKhnSUuH9CQamUR80LGB2076NIp1SS2aepQtVTGmq1QZP05Soo6LQA2D1MoeN3Kf8n9+ET5s
pBDid3gnWV/D9kPzf7YvxdXX7KX5bzHqzet/fm0y6HXS1df26y+NdU5gaLrtXpBKe2m6tP2puyg8
/9PO/3qRszxM5cu//vG96PJWzBZERf6P1y4h0wjf1rt9mJj/tVN8gH/9gyt8IyhXnCZ7G/HytWnF
4H/qlgMrhq7ppqpDXfuP/xpeRI+m/dMxHOD9qsvj3DZF0RoHyTb81z8Uzf6nZ0PupSKFYLAn0ngy
gqiSfbpLnwd5jG07HvRf1j9+fnTEX4S05Omr/r0E5a/ATlezDMNUPVh0YdDmWSte533hXOD5lOP5
+h9qnx6NvRMHxSJ3g692qKwNd6gWiAXt3305r+/gveilwCqdT4m8omtpiHWQGtNt0zSsDyvcSFED
0u7GHzkLyNJIUeWOSNKYEyChOfwb4Cqnzr9+NVv0vysMRBukyScTxeuqM6px09R+wpnEA9C2KBSA
SS2ChLDDVxBorEs0j5s9al2mu7QHKlmvI9dSk6NX1J55Oc4saiuDJ2S3jOumo7KEdE64CcfAsS5q
z7GcgxNaQ/DQIwBoX3JGRMHTiO3OqxoSiq7RVuS8YTnxJg4icz2r63Q0jeQ+HykXjY69WoXXsdNX
vKsBjFd9hKkyiYH8KJBPfg51s6/QAo/giOwvm3b0LFbEBswvKq+eaaQ/DMT0lEoEl3Pzs2mPnW0u
pqRX3V1YutO3RiGatZ1838oWzgRubtn3UdWvk5jI92r2xyY+UhI8Glv0xnyfeKjvTt8D2NN+FHWk
jQvEOBP7zi798RiHvUdlrau35X0cR1a5BoFXTYs5GlEGb1SKoy4s3QVzn05Tfqk1Y21f9CraDCs1
gEhv73tUYYZUEXg1FHGQLcS7cC7naiX2A4hYm8aULjLAwO3eyXLreaoy1dlW6CWPRz5GhJZX3szG
oumIDS661ujyTW4b2fMUWfPnTAk88IhqVWvxRmujCdyRm5TrYSyG5MnQKzgvlWCO5sdGayK4QYos
M0RMHSTBuHTicDY6Fp15ILFMZW6BSPNYkJtY+KOpZbvWsLJ+U4LkNx9yCibip0lDoO7gj6nT3SaZ
Mvjb1K51b82SAMVvMZHmIJYdc3SjoHsiA69OoLW3xhw3/kGB+00pF9WkCZ00ze5Gbx2zrApbbXXB
l6wfKq+mjse2umWWFioVlJPtVI3eLlJXKSgSXo+Z1qsQc5VmsZtJ0E6rxp54/FszPzl7HUGtatzX
o63oYIF02D9GvbHGK0cDcXgR6H7i7gIPYs5wUY1siREXz5Mk2ll21oarEh5P5Z7fu0Uil4/N6bXM
mn7X9WlnrhFugBVC84dee0nUqtIfi6pR56UyduZ4nTsAsr5MKIDATjFmZpcGCyfJYGmE81lP9tDM
T/m40MAWKpdNZ+pTtavbrDW/EdppsnWjW1b61HZ6Yd+ADNGHe4M9LqTFeWMr2U5rq2yArGLWQLa5
bpBV2WImDkPBYmvFSb6cKiOKXqqqb8MEzfCaTeBS6W3qORaekRguUudz01ePNlrjwb5U3CL5bA4m
kC9kQJJBXbGRz6l27aEIra4TGLHUO9PvtZDQuskeDfIioyFwYUAttC9tNK6undTLVg2V7/5Cmxpq
5h22WOkeCVPNuwuThBQBR09Hnw+1XbB30MOeHTfioc4udmyvWtuJVR29ToNbqouMLlgF7ApLFjH+
yu7nGm5ea1+yd0pWAPpsZVEMqL7D/WFVJUQnBL5afwcFchBwDmWNWqtu3w7lkrcxNxdKYHT2xVBX
ZXOZWRVsQFCGxtpFb7m5iKWBov48WlUf8zZK07nvp6bN1303cUBuHbXzVmoxzgg9E9kxLzW9MqqV
2tVOvknjqBhJOfdh+t31lRmtCmcq/X6v+QakA6hYVONqDH3FfgD0obnroSJtsTDhZM0RWk9SyIQo
Vsle2iRtOIdkRuIcGrspzHDpUHOf54varDm4Lozam2FcsaDjz0V4sFEMIGkThLyAG7rI/EYeg++r
zyMViZgs7otuURp2+hBGSp5sFc8y+gXQi8lcUU8e1Ts1GvJvpY9uPcJEgw2VnurN8xIGqJES8Lju
HGqB/DxY+dBk9MuR0pVi65VtAQG52ob5FzUyyDA1ATVamyLwVB+cHMWMCB7puf6SaOOcXluwxWSH
UkHAcaEabvcpAFhTXmi8sfhTqcStKdL0ClzleZqkTzyt7WCTt6huHTn3a7B9kg2KdiXFdNpDVnmO
oKq3wWu8jFptAghU54k1Y4RI5BRZ+v92x+aw63hT4v63Hdu92En913334+uv+zwx6rRrMyz2WI5O
0MHWIQ0kKfFz16ab/xSbJss1LSj8dNs679o0/Z+6ECPzCMHZKojttz2b8U9k/tj0uKK83qS46n+1
ZzPsD3LKhljh/i9157UcN7Kt6SfCCXhzOTBlSRa9SN0gJFECMuGR8E8/X1WfvXv3xERMnMvpCwQL
ICl2FZC51r9+gxeb45uudfWB/T+qmqIv2UqH8d2VjuE8FgSX0uWOBc3YWGQdBt2sBD9ZVPT+KdWk
WhOBnv+18+whaOOCwKQrpB0MFX7/ad79wExD/ygsORexr4umeq7cq3tltcguj0m4x4I+cBGf7Mp5
Lov7TLO1InbMjFwJNjxdI9ulKssCyhWOdO6Xm9cOaiSbCfiPlhjUvo9sNTazHyvZ62NNu2rU8xCt
TOJVttvSaZqWn+RX29570DlyfMl7fNL1sBqUW30aJRtfPBtOOxtRZi89IJVfaQsU8qUiCxwTdtKP
jlhrpUbY4w4iUcQZo7dfeqvOfqWYjm1X6+i2SbQV8+JdykqrfgUCBvChBX1o/7Ra0c1RDq6vmyEG
SosXbU6lUo08G6OhHTUXq9up4ganS79Id3VKXDVotqvwgVt6WZ1NWbrqsGnIoOgSPasDiXKET4uo
7L4LldYPv41ClhkOzyvka4axaGuXqdT0Q78G1nbn2BkYZpkjNWEpd3usxHrP6km+x/HwwBJUbM80
x6597roMy2Om7rV2obeo+zecXWDiFZ2RxdOAoRl8QKHamOzIfvnuGZXWMB3OAVwm6O3XncICRNo6
BFYX3WQgeY+PVbYdxtZv2hjvM/+lVfqXdIL+KwjyqjilbmeXsevO2RAt3ri+lgX+H4Rodm0RBVC9
21AF7HYha3LuJ7Tbfr8bt86vAAtT3dhNQ4ejuOTfeuVjESs8Gij99w06/e2RPbbpL0PgCkxJt8EY
Q4KTpl8OqQxq3/emzmY0DQqLR5/xjlP3mFypudeqMGW8IY5jlxokzFk5HmEtRh/+ZTZ6+cusi1ov
93ruEYBpZk7b//QrOPpfquAtx1imMLshtGyr3T4WXUw9ua0zfXXcKX8ug3CcGme9b73Vy/OYtbsb
bahe3SKfGuD3rd5hyw8dO16nlHkorZRLenDKNKb4Jtu2k3unF63t79ZBqeAHcFO9Hunq4KPwk9Kf
xriEAumYMbBbb9znmZPijjgG6PH2CKCLgqF9SeWWx9ALHPx/grX1uiqqINh7etw581AesGTfmHyM
OCVtewsMuBSQNsVQeU/opHWiIjd2zVjxCFrTjsq9L5FEAyt4Wrz5k9x2Ncq/bI27zKzbU9ZXxRAN
UHfa5cDEv9ASQXghN5aStqJEyxyTWImMv6tudqITOa5hg1Wm4qlwfZ2ax2f16UvEd4a3ntLRNynf
varf3shJFpTSmUHs8+xazbhX3aKYkdSz1rU8+0FhRyo1tu20BW2ZxfwfaUHil9TYR4jOzXyhtaIa
CB3fnbITqW2Dc87dvKl33qJtWgR31zK+wAXNPGkKR7pxNwRK7wH5Z6c/wkjV5Curvjl/Xrfq9FuJ
1RS3dVkLD++2qnooNl10n2hEdO1UQygzntwUecyll3YrEtejxIhadyqci+exHR+6MSckBYhlgSAx
V3n9bCqdqUKzCa8xqNnlau7RtUz6S+n7zcWF0RG7QTFWBzMVU4qtm1u4D9s0rHnsOT13S4O/jdhn
fMLqFFQkbN75+uRNLnzcymh+6lkWfGm47A1JX/Pwh5NfOtZhY5l8cFZpe9E8OxaeX63NUuhb+Yin
J1VRcepaPahfzLb0y09MQfMU1K8ItMdRk2Md0jCybFfChSpi0jP0r7WBsOAkFgF5KXUb6EUCGyj/
Mxgty9iNJu/IqURlF3zNgpFZgrMZxhldX9ltPFqeyn8Z/OUMxFytvJiy7dyEDWB6l5Wp2kM2SEPf
E0G2HB01zufUmh/nwJ5+rF6W2iEmUub8rK8wRHcLzovOG8N5yz/Tim6VAMHVlf5jtHFYT8YcgDIs
sF/2YyNwSqRrvqUEIs+G9O5SL44zVad38MvRXLHVqrJ3qqw6O+Vw+VwIxLVNzu+itYT+kaDyS5vS
MTstZafZD7q5WSLZKJ0xDR/rrDu4AyPeRJQuIpxxVuqPOQxqiXSsKdxHQ+mjlpQKadR5y1ZdxyOz
nNzfCxK14Fx1Q/Uzr1DThptHoGiMYIAfjoqV2yjB16rNogAdkxuty+AHCbyktMdNat3mR4N/nb+v
tNcRxoM+EqlesvHTT7vEvUq2IDfWZgl1tO1qjdBOSHBZrKtyMl8nT+/kzl87zcMcVyotKYCXg4in
V7OsUBOtV8UFbp91Mvbzat/5btPP+waBTxd6EqHBfmjGxY51QzFFzMdUGkkfGK55oGjXvfg/qrH/
C0T0T1AKyr9DeWUZMMQYFfqWeS1//gO0UaIYjN6/5lMbc5H9Nm8FAHQ2igHifa6VQavr+fji3kqG
KdBJqvl5+xP+RwXvIXlO/olH/hPS/P8Kw9SpEf9fFfH/+tOLX/8EMq8/9t8lsf9fum5dPXuuqKRH
5O6/SmLASj4xUD3PNB3LvorH/4VjmuZ/GabrUhXrJoY5egD6+S8c0wbj9L3AAQClHDKvv/B/AGTy
qP/TVPvKrAZOZGJo4V5Fje5er//HbWML0BsH2l8IWDWeUjnv6zJNX4ZKZLs16F8YGOALlw0OHGL4
t8vF9vP6dZn75gzNFUrW1eZ35DzgH1tfauohta3xuOlLT2iG+/32as5lerBLTOpFXWoHyp/fY+6m
+xmS0UlVJNgbwDXYr+RZVNrzcKz7iixQ381OGEtiYnu73GXEVZBqzwzA+5waMIkKm4oHLHznyK75
Nv1mLFiaUDBG/+xb7avA0O+lRLtG0QiP17Az8ULoj3a5+k5lffoxaHMJd7lhBJIFeXpku8leC7CA
vTHnjP0RhL+waGP3Z8/6XXM16ZzHovvhU+5SzUY60Im75e6znknnMgYOiaobMYx/u3cTVyvvYGYc
ZL2tp35C2FRA7OjX+Twt3nzNVwB/pOsdRqe4a67WnrWDUi2Y2bM3zWqLmBjK5uykWagYRLz2+fCt
G7T8YXNW51WKvowmNj5sTnv31R8W8k+m6j7Q3eqt3oqo0vT02e/r+m0mWjLtHOeh7z9QcauLdTUq
0VcnDQfeo90UjHhOUkXviDGZn4EhkMxC9+3r0o48gduX3zhlWN5STUviMx6rzf1wO1mfxq5xDpMw
fwTXyAjvekCw1bYhC113zinSEteYXnLdvieYOH25HXzTuJgYvT30XmadbBuyiZjKR23u7ecUjuuF
gKOvdvvKHRxFuOXEaaVyjkBM+oRRnTikw5Tvpzz1P8fyhQyEKsEcUU/+8i7GpVWEZi7m/W3ki/Ps
RZMM3j3Et/g/auJgLvXy3jb6m780z2pKRrSxz73t5i/YjzixnQMmq+lhayu8QFwlPyD17fB6Kxjf
md07vMOAEkq3k+L6Er1axf+ka9OjiXsYMnjVmbx9J/t6UF7lHTQ0fhrt0yye6n5TvAvunr94/TZm
imYos4bItMYfcymuDpJdfb4dVkrV80qVdNZ7jNKyzRxRVpg2oVPlGE6GBrnam600GuepTf7jtbq+
vubYnBg5vmzD0j/eDkvnREyuYf90Vf9YTkmmShhTmusfBmN+XlNzPuv/PuTOMJ/bIluIC+Kr24W/
z42tHE+a/3uEn3UsiZW7RbffckHZUrtwZcq6c1JlmTGt3r6UJbzz2hE7fBbtR2wm5nBGE3EP6vRj
tIz0XpZmgHVF89SITnusrgcHPsdjn55uZyY7TR+lMrTH1VqOqiL3CYChDsEtSa1W1puR28sec8z2
7nbqduh0FMi3r7gLyz1JWJ/bzSHXX4N85xU+mCFaceDP6zPotBZiHV3Lv4s1K1i3SPc1Z3OKPWVX
D6kcqwfpyf/+yimzPFkWQ486hScsKYBc9q+H0eV31y3Y/u0c80wr6SXBWZLeCcc+J72StWSd0N9B
6rYmXKsZ5gNuhg5eiU/O1WhnG7ZuV1KWxvpqVA2mtzL0/n11+ffVtdH8U1M1X+412LaoteCeFm8W
wVOp+R80wDUW4Rh4/mXNeTPuBE6mA9KoX262nNWyvTI7986DJAPSKPMHdDVdAtmadd0j05UW9adN
eN+05cZn0wZdaDGXeuXdMnY0ve5pZM77MKJUizrj+/wXM3zzsYRmiEbVvHR7FwvPA64Ha4LBvYwN
45q6dws16BoZ5p10H4gmz/DnSyXyNNKQIy/t5TWAeiCUExnkvs20fRDIZPHU9Cp6Z3p1AvOYaW3x
eDvVmrUWZhbeDgy9xSGoeP+3LRD3OJHLe23qh0gPFIP268u/L/jAAIcmnR7Sxc3PcpHibFQeSaD/
8WXVbEbkZHr5l9JR5o15HH3vm5+WQSzgHj4YuPm4zVA/Fno1vllOEfVrAXxkrwaiVH1BQZQ79JaN
+qynIJ6rLf1Je1Xh66eGy+R34q6zHTceVDv88Fvo/Inhi1ZGwjDWu9xbHyvp8nIeTPR+pk6Mak6s
5srUnx1nSumpBo/mRtrp6er070S3L6HTPHszSEvLtOuevoa2GcXniXnWKW+GaqW54pxLIMB9k9pT
wqoprv0P566Hol4n0gXZlCSC5CVsc8LKr45dYa6Z7T0pgw3JEAKXxL66WLLZsbwPz7cYemHp+m4A
l4mHvDTYqbT8z0w89fl2VQU6CQ1MQeI074FcSvdVl9P2vBQyYj91Xm+nGG5xi4piX3aNF952Lue6
c9kd+LkFMhfdzvkjpjgZkM/O8VQdCmiuL3PgrHs6RyxmLVE92RiW4p613RdAFveG15VPdgXmnZdD
c7y9vB0A8ZAOmt26v70UW3XKB1Lmpqp/Jx7H+aigTe6uvsv728stAwtajeIlA0vPtKwkEcT+MnFt
+MhsNom6bg1SPqfyQxZVHiozHy5iVPOrPom/zhsVUW1dXbTx7aeC6eqYizvLuVNbERa10B4UzpTo
pLt3ggMld5mmwsybxAdTbyTjdJH7YAjEx2BMn5vpjY9WXS4vRKoedKdfT1lb+bHrM3Zo9cp8GAqD
6B+MpvaNDyPQnzW4sa43fY3mKTDd8ZT52xLDxQyIUtevQeasPca8rVGTmdr+VlatgwgeZq4SeJe/
OJ1rxFnmOLFw2jTGJMA6V1lTPeq+wmMAg/jQL93yDMxPZCqdyJEA6PTVFQO+GVL/4eo6w5ZmJQpr
sf0HUax55F8vFO34CjVYx/JH3x4syiBMjUS+R4kTvPbN9ggj6LtT69ZbyZuSGM6idsbVR7oq8M/A
zVLtbnXh3y/Na5l4++bbVbSrzjPrxK7utCZaXdN5tH3q1c4L5CFN++yZthnbg1FNXzZ3atWX2AtD
yTQ9evbMmdMz3jnZM+IKpnTCaH+s9MxhMTjbRYMHdTRrbD+mrIyFvzkf+OQ8juBUf4grSnJXlD+V
taLS9LPiuc/nbo+PjDrV6tBXmMfPrjMcXdr8E8jfVXpEAlsGP42guwY5Pc7HxAihGiBxcrvf/Bq2
cFs6D6blYeFfbd9ST7sWQKa4pEBtlN+b86Od5fO2ZE1sdNI/Km2tcKOe1ZNAEbhbdGneI1/UDziI
AmRkznJ28HXaN1S8UieR0cqd6Ty1zrpjNiOeqeCZMOJV0Cl1YgZpveumThnZVR+l7UYI3qzw5k0C
adGIdcinx5s3SbV5UUZP+9YQwy6qgXE4vMVPH5GeTCu4qWmdoMbq6856glm5hUa/Wr9wuMZaY86+
d02mxWsFguRVsiCmFLCNVcsOU7PZDg0psecxre1oWbrhnmKRsZ/FMLuDw4Z/mDpW4/azbXNuzXRs
3tq1KCC346WgWVExmd33aW6+G9bXdk0h5BdNL60PihsM+UpUAS9XozfPOWFtPJR8CwbVUemTlDZ7
ZLLnwdEd+QcK80p/cEoc/PzeufPL8g85gkWIVmpCWUbpVViNdymg3O2swGvRZrRqj++Md1cDgRzq
uZrOtZk6O3HNLW5772IwV3u4HbbrV3rB48SNaIeTu3639Kn9DScimi2jy8NsFonYRP/FMvh7hej0
LRumFUBKqmdH94n5gk11702qOPoTa08tHcKJh0w78vh7Z+Jotz2wjvdgrnJLlmarnmEwphFzu+At
yCoj9DCN/m5arIh6MH5ZPswUZ2qYWceLIxWYubXuXJDsLzCTb6U7tkdlsTqwWyMygf37UDiZPMO6
lbu0lMCZhv6uCnf5Uml+PzEa/Sj6uUoq8JS7CXeo+3zCU9hnDfus5/nIAG/56kz508Fg8G3S02WX
M5g+kUQwsUp0U1xu/RhKe2quSU05pacV3Df9ND8p4Xw1S958N8vRoelsmrt0cucXo7eeCuY3GIS7
eqz3jnli5dbfsGHGDZ3zXeFvSR7MX3POYieHNH2bverUSKv44QRti4ZYgFplRvdcGtBAbueVmYbC
dp0HW9r5pZwJBJBrWf4wde33Onv58+zVh1xZ9H6p/G73tfk+NJU4r+1URXXlGu/9NmBH2fQo8q5X
8RkLYigH5eF2VVU9VTNEhfPtZa47r6mhtMvtlQutY9A9IhmM/m6C0AWD2bXOOL5X3KaVdyoddp/c
dQjAllcvlMwoj51j2mcvt9VB14l+HFNh7Dt8sBk+jPBcAjYR9a62aYSIUovzPC4US9D2OwyBaoCu
STbPABn6Me+yKewwq7sbc5tOn9TIk5OO+m5ZjfqtX7NfM+50X1ZaHB1z6T4b5iJxU9fVfYrHxR0u
NFUCIaf+0Ay4NsHg4EyEHdISVBN2SIoeIRvMcwYDKfYsWfJQX+ZApd/torPwrc7qE/dt8Ly01u/b
dTsoqfbdVTy7uUHRupqRHQgtyaU+nvNammetMbyd7k3GUzfZ12mxkyKsqd5S5CtE+9xVecNK32/i
m1uQ0pPDYyM+1+mfGMjke5V241lMyjw3fKCR2Wbfes3pH5bZl3u0ovM9KU3WftDJB7G1TB1gL3nn
Rur5UVsscQ56ZR1Tz8Y/r2EBzm0ENZpdo75qiuBQTG2GDLtqDqqXE2yfTUVNMZQvVp/b+4W8r79e
3s6p1Ywhq6pHWTnli++RgUTFxTYN/zhIX4RXbw+YpDz21sCAKdAx4FkleXaF/4gemVNbgMuPH5mu
kV7qPu32c+aSkqBN6DeYah60bXIeRsXaDT9mfQH0KSO3zYpPw5k+Sa3qfldY+wReM2G/M+H/1BM4
V1fVzwwLoA+hMLVsVFW92AEhyd3GyljYs7evm0nb6ws9sdM2zkkAwh70dRIg/jJNAlW5T+kMUOu0
wYPoDDpABEEK9e7VQqdZkCZ4IPUQQCEobS1rWg0wzLKf/ywXS7vILZ9fjWBIbqeZ/jqndLF22cKu
7Q7l9L0N9E+HCeSzJi3/bp0p3Ac7L76r55ZJ78lWwd4wUyX3uTCnA33eU7D4gYJfNL66xFLvzW3L
y1jxtt7dDpldPs5uXxCcqfKD0cOkA+OfLoPljBfz+pVrpvneZYaOSw/n/r7AelqCQmfIC/55oYOR
l3SDx3JswWZJ7ezRmvXquV57xOr8YQwveXk7rO16cUuW1KZBsWAGoGa5Y+6Vw9z6dooE3Hw/t2c+
cfYHJkzIi83lWdLChnWQaqfbuVobxodKQ5Vz/Q4SGNdny2QTm7StTW4/cDs0THbhzRUkj/M7NJP8
GCYMZ93z0zsMcLU+uINGlv51qLE6J5e6tDQM0frqDJ0MfBwBr9jAyB1zCiF9Dnily9/G6BpwoFP/
pJFGHC4DEzr+BXIJF51w5HWsQqMIllNxNadiLbUjUjKHHfGFPMjpKwKOascDbhPPapH6uo7T6XYw
QRAZvV1fM5bwYyYgVTgRgnyalKhPRpbZ0cY7Ew65152mijjUyfQPQYBxJYPBcDBzPFuaotzhqSVD
lwylfa9s4xQMS7KZ2XvOWO/c8Fc+iW3sI5GWtFOzlKFyITXP9QExXJRjSQFloMGE0i4oJnR4a6uz
AryJV3YntRtle3IzB5BpVVEwa2Wo6fOHeR2cWU2iW3ULJzNlEZ6n4gQ8B2Urb+JuqRmV0ktHLDFw
B4HbdD9j1Ja+9yAe9xVMqiZJG++Hz105YJwfUbFfcKzBs4v1BYaY7Xr39jQ+DUPdHGWfhv0CP7Fr
FFiB8+Q0tXOAZLhPg2qL0ja1Yx+7yTtVYaNh6w+LCQhsjCyYHRu5hljZliA3hG1RoNbueaOFjgUg
ZbjcW9tmnWvP1E6LeFFdl59kDpWIhuJcqvYnNFO58zQV86h6h+WqfmV+ROhhIM+wzym+LPT4MIvL
Pf3Ug4F8LdngqEFBHJ+cpX263S08S2aJLl9+a2Sd78otB/7xhX3lejVzNPm5c2K0zEwWGDbUnfpR
61R/+uugB/2pnob4yt69crrc0OpK2pu1OC5FEQ0mlDInu+Imqu13Enw07xEdIC9h+BXEUB3UaenE
Flb60hF6AFmpC6wPRx/Xk+17P8HpVTT76CvL9lIWbkQ38EOZVrkjNzwLTe2PnmbZOdPSPWhFeXSZ
z4WMuqYnC6NfS4zm3TreG4DjKHrmtxnP/BDBz1EzMzPshm1K7NJ/AobMDnm13DmLQTxpO5Shofop
dBtiVYp+x0ws9FcwqNuB4aGzc6rgF9BOosHedYY1sW27S1rwLCBwRDFTA7lUCw7b5OMjIB8cgT6i
XjSeam/cweC+dH5HEzVJGJXKsRKr9pjaVgVv3kzbxETsMOijih1bfPQO+J9BiTim3hQh+YU1MjRE
qAQ4hAUQOD255rsCfdaT0Uw9cbHrdGnHnHrQ2AUlmFLQimuO9Tqzq4g7G44fOYuLmWCWHRy08VRs
VRd5dKyMxGu6jwBlWip+YndnHOodd5kOQf9gGksBwuLmoDug7NsKgwcBy52Gt81mZN0uNdfhoi/i
Dsr0H9ywX4qi9RO/Mz8xSxBxasiCe5XoLb0rP5yCTFbPBQHWvJimQSbbwo5XN3CsmyaVYcumFg2u
tXeBgpEVTQZEO//e0/Ay9OcCrGnEmHuUJ69W/X3NBystJvB+H8STlR26IbeOaN2Dc2091qpLT774
SH2rpNJzYjbj6cAK27Jzc6hA8wtZDKhGCtqMqTinZcgnvoXbtGq7GaOwZJlSJIp1dtfq83yysOm7
g1OZ+KJ7xVB4YODAZrGi2N1hPQUiv3zrcv6HF3pMmBO8cwr0wXHLMiYDfccAxbwYxvCn9uuj0ZYT
MRdFfrBkzQc7Uty6kvKwxmrMYO375uFYM/rtswEpMQSbtbCGyz7hgxfhaPvmS+UXHkm2635rKv9b
PkWZ7sa5XM4SjvyjL+osrOT2SuqvHoEtB3C8mEV33pur/N2gHGPfIKKLdh0D8HdYk2Qket2fwLMa
rAtLPYYH0SfW0HPTW+++pS2xUGKJUmg2WKVap7VSFpQK/zdh7QTQ99N1vA64Mw5vNVTp+1I+d/nY
xTYUoV1baFni61JFS3oEQazA8dp7bB0eDWxbKq/s9/U8Hgqdm4O0uQ+byfkBI6NjPw+onVUqvnrI
5NNU2z8IYy1iz8uWZGaoHgV2Sgun0ek0pB3NLeXSgrkp/VZ/6bcyaeuqoQ2jlpImQcZ0BnE2qPPo
Dk7U6CuD7Mx6KqHsYCN+DQ7p/G9zt9ohWquaoDV5ckAS8IhwE88a0L9sb30/f/XIscLZ3l4CZZ0K
PM8eGhPjUTyaP2XBXjXJxyKX/n6sFQ9JNr129ryHYH5gX0wjq6ERsuwiXt1BY+8HbCyN5nmY0sgI
6n1AV5+00hyPmF3bsJxXyZDP9e90moLRcX4p8H6fVjlWdfXs+EabdJ5n7jZVZtelKxr62f2E8J7Y
xaLeRVC5J9H6bwjYM6Z8ffehRPnbxWVl4ma/X+uCAZjQl523jTFAEM4G8uy47fjCjobJAr+12dYQ
wNgFGW2SoJ3LT/Zo0l0I8log3yQ16M60vHQo2vdMPH/OyKzCvJXGU8uGoJdeHZdmBtVIqvIoNoVR
+mhGEJeLnScZ9gRp9+L6w4+tzfQQGVkTD0EV1gKnExCcxMBa6oSygWuO1x49Acl5sWeXtRNuXtPq
Jn013D5js7tL6Q8RQqt3LZDfR/7bGfqyp2NPdxm4QspjQjmeha0BT2XOCKsOGplMiozpq76zKO3y
ycice90qvVifeyNuDAgwo9HvZ9056SN2NFIs976NBR24l3kW+bfZGoGATbDnAtkOtOEUH+gsLfAa
nA1cLVsj6jokVsRRJA4zoLgYZiCLrvy0gDoRUmkRNQ/9IRk13WcRBEFSYIZAOjaaXk30UG+Ciwe/
P4bG9zZ19XZqBo3aIv3jpgEtUHkljeR3wuXTc6Yqi6BG0z3w5rA8HMzcveLJAvIKurF5O1raeuTu
PxkdaoUmeIdkzA4xNnWMobmMupx4a3tu380ydUM0dmM8PwRj3h/deknspsDmvG8P0hiZNdj47tiW
umtb74O2VR2cw7I44FUsMviXL1E29dsuyPwDQ7rfFR28qHRqslImEhfZaJmCPobjs1fYvOyhDbWr
ggA4qCnExjbxxJzxqdV5nLXE4hZV+4xef0221DimVDqdPi9IOpj0Ss2+mv9aL2JafwJ0qJ2XGjun
0Nzj2ki43oJaCqebSBZlek5zuKnFVB2WqScpCW9gaFdLWDv21U/HQg3HLF/MKhkcOPGe0i+ZqUls
JOVdt43m2esaBu79gKigKUJ6+ACz3uZV75hTA8LIZJ5/FhZyT9/KJshuQWxl3hxn/uhSVJUPhsdA
SIp9gMPS0Z4v0g+co8ETimQZxy3VvHXMvh9S4SPcwLgt6rz+rFVTEbl57sStl9p3bYDFKLKHx8bC
iwjQKyI3AjFK4Z7Sof2TzkX7JIzgbmirb7UYm4eyx3ZT5vb9ZhbwfKae39roH62AFenhSTZhSXwR
FrfPiFhh4P29L5bsdRx5e8rGTjL9JCckvY40gqTWbdYhZfrnRg3PAtfTXZ69EQSgIa3Ab55eUu7F
6rOnkg2WLKlZIB9KH9Nh3QNcB8erQMVIWZ38Tw3H5/OIdiPirjewVvgkpsFEWIXxn5clVyLZvhZb
y+1rEIu3Ukpdu19dwt/NXaYJ1njMApShZVXU51GtRehjsnaRsttlpuM+D4AGodEVVtz6y4KBmx/E
i2ZDzqdd9QrzJMquOt8Oqv41ajzlpsxDJmw+3yxIKxbuWye3ifbgboVZGW9jVydw6j4GAgHjogyG
ndDaj8bwt5OfeuowF5p4YGbuJaLPPkzYfkk+GD4uCDgOb6RCYMwqzZNhe8dubNZzWZeJP8j8oZ3w
IcWygGqpxjugbc9aZ3ySHQQXVjJUHhtmVDbsqmRI2d3MkeK5e5hQVLXdhLuTh6rAues3cKkKcL8J
FeRRllD94LL0aJqrn8X6ajLU0ko4hZVUDMpeDANSZpnNfbyZbv3IDdKuFkyWrnbjjVMRPMazhqFk
pLxiZLJgQaENstiX9kaP5P9atJ9mMI9J3U7PQmQ+noPzQd/qL+Fkxsme/PFpIRST51z/TtrkHRwX
cZ4C8/sY4GE36Io2fkKLMqxSi0XOcz6W1tO8SOMhtVf23yWA8NffW1gy7trabyEerr9a9EnXPd8+
zXL9RRG4PPUBLjeCYdGxSSHXroO9PKHWStoA6jhO9IjH6ATC1KuXXXvpsxxX/80nwU3zn6TCv5Aw
WJH4RsXkWe1s0Yo9mcJ9VAVBGruOPyZEsXVny9retZ+UHJJnkDGV8qOgiS0+1Jj9mPdBlkUcKEEi
0IzVUdHis7pYVIMUCCJFm6Xnt79JUmeAGYs2GO5hj+62OthCRoZwPtMDdKg89IuqOjSdgJnyv9k6
r91YlbVdXxESFPkU6KaTc/YJciSnInP1+8Fz/5pLS0uasqbHaI8Ohqr63jg9lr2rHC2iWz17NyB9
99qxVnwaIe/JftBu/77ULTx5CajAv2NtuKT9PjCQBX1M5ENRWx8ILpwjtjE47HrDVdfQNvubeLL8
qKxCCBl6bPoh9+quu1Tr/YKo9548XT+ZQR6Kwk5PFokZIp7u5rWHcOojD2n8x4D7yXfK7B5Lk7GL
JjSFozAV326r0zyxYprpuod6fW8nvdonCVMd0Tf4qW8RWrnHdWEbAyQxGL05diRerad3qhjuKs7b
FyiXzyRrx2NqFXsSei/2YPMvJ3kwCirv1UoJZkFf7FJUASAb/W8Gv2oRVZQDA8QOrZMdrddhIdlH
FvZ1bHKwK2L3qLCBxWQfNGZ/5xIW6+Fn0APYS0REyO2niZarcsyuQXksf6WufMyU71nB6VpH92lG
R2dfIEQvW8lepldeG63ccg0a8jgxfUtUuuc0He3iTqF46Cie+zY7qqQI7aSMSAiYpstUONMZbuLQ
Zcp0ylEVc1LmNNZNrb2b5FGfAdtIFmzcCOf5RH2mqVrFLqd9BJyEDKRM5wqn6qgdFCOAlQli0XGp
jh13bGvuqmjwJ60o9xRmLX7cq44/japPYbGvEGEYVmCYvtq92YvofaflLGJJytOBnGUgneXZwvt5
5BrVYODW6CAtFHM29di6hnyjVxpfj7jqmxE5C0LAED3qGLjjfNHXhvG8guyEotkLJaeOltnc09J9
r9h+Rd/rbs27B1es16oqodaBx9nIIRscLQ4j+pyatXsFcYxOtnsehjo9V9a0R+cbh7RO3tk4h71B
qVlFU4odlqZDT5OG+fhGz3UfpCpiVMOZPvRs0HZiGC9xk+wzp7lW8POei2LzkTamR8sU1RrmdK4X
g3cWJURrLQCvCXeRq+THSGKKN3ieS18vqO2IEqg0mfj1hoXAzgx4s9zTUuNrmN0m26kNw745i4KB
g7AuBBvP5C3gFIgB9LJifcKLU/lFiaMlNvig/744aPR2dQqtJIxyQ3dvKw38ncGS0S2qT4jS0CBO
KLCn/FvFneebre2rc08zLCqsaLFOkMiYAJ7rAWmEYzUAajm9d8RVpaZFkzzkobESyRPb9eTNTsfI
ixX0kJvzdxWlh3zlRS1Jtvh40J/KyKIud4RcbqOA5W++qrB0lDI9KjACnGzdyq8I9UIkh60ActFp
0dPI5iFyCApAJeipIAeuZb9JJQ7jbBl9sE4jKF6clfAmR+nloX1yOvU3UoxQpAIrcKlzYcj0uu5H
3SOp81a3u9uaxPgKJN6QTjjGKBXbSX1W7F4nk3ogZVe114MhzHBgZAO0ahZ/SNnaVuTRYHDJXlev
UkzqL/3o3hTYvDDrNm9NtoZu2j9PGifU3oxKPmdMFw/wHGlLm5NczNd6ZhVNiQA4rGSGRArzUGUD
G+wWMIIAfQyfr+keCrJZd9AB70ldKGCu2ri3zJ+CdvYkWsAApUPxLhMzc+A+NsetJV2zgoJ6BsBf
TqOOHHeWGp1xcNoeSrOjM5tdUEED07+rHSY7ulORNvljwtI8LS9xh7o8Utwe03RS+Fxv8e2mHWzT
p9l02LhMtT1bVv1OU9JMuLHH+NX6Dbomf9BnzCZVLPecpcIM5GCsdftk5uJeKOVVMejqAdnVe56E
5XAu3akNFuNpcszKm6ySnQsYu6HjxtCTeI/dvb4dbCJLTRZwmskAbPNsPiZKgVRlARYZZRdcHJdz
aV6ABRtq+TPa9eek6lM4q6DHOrrPuTGUfSOn9yRO3t21ch7IafUrx/2OSJwLWkRHkJVL4GYZKy0g
IxC2COwJsIhu1ZSlvjmaLSCS1Eq88IV5BP24rldDYzuu+JAIt8Y+xqG2Kd3iMKnYH3Sm2l0Wv4k4
+yjUGfvlbFunTHrcVepJF4vr507c4g5SXQ5zY6AVzU/XDLEPJOLbDhQgCCtLfYJ0SB3uVbZh29SW
W6O+6dAc+ag8OONZyibXVzI/6eVDP+XLfi4pHsjXqvGVTlCqQjJ3sBJQ7SMfuTjjOntM64pXdUAi
Ipq6oOtfk5QcGVMuT+OgnMu6HS8oTggqURsW/pj0BYkM32NCxC4LUnWPjOboOo1XZ4UWJHqWh8hX
KCxdsvtO0uoU9U69VxN0nwTgX699E6z5yRjEh2MgiigVtAa4Ml4HisGzajmoTflVTte9pn/2SpeE
hTq89LEoj206yN3MaWisGdZNsPVTsi6Pa0mR4iKH1Je5eRrj0b2rluURie251ChPmRThz3J4RgF9
wHSz01P9MS3FJy3e7on2vsqLFBnOZXy0JaBgNn5k7Iw+mz0IkwDkN81kH9vGcRygPSa7f600WptU
9vUdkYmuRzgGmdrk5Y1N1IWtO8R7KRA+WRb5k2tFblGHP71z5GOcWcb1MtwZLkdroZoHM21j3zyt
fKlKuaNf4LWWNFVsbsRJCbBEODvUh19RPB9Auc2gXNRDs+1oxfqVzeNVmg/vMDGqVxn1vawXlCB9
ehHAK4FJW65UgRlZ3Z+c2s73s66+aqmor+KuCiMxZj4yIE7fbPzOckasy5Y8XGHHcLk8XJRFef+q
bmplwSFsWgaxa5Wm8adoPiDlbTw8ZEAxatTi4F9eMuk8TLP6NlOe4GWUVQXYfo8if89jwwY9n9l7
9BimR6YcAweV/swcEL4xODil8+tiDnfI85ld5Hc3p88dzQFD/WopjYOURD8ULdtH19QnHENXDYo7
dBsWLmvDPSJYTX2hdi91rMF9Z8371FlYbkzo0dxW3zhIHg1p1ptE4a7XjnCZ61WlOy/zxOrcEpmj
WhNwVIf0oTFRmLtVeST+ovccQHS/U9SXhECGE7m47SmPal8aQ7wbEF7x9Agqm9bdSfNRn+uWXD+m
OIKED846vlEvHrZG+uFYcD2zQ4m6m5B8NiovSe+ah9qov0zlZi220I8KIkpRvpzMXRhSZ7QTZM57
EY8lK07bzw5Hk6xFR5J/0FBNztNIaVrmXhWauKHx5qGV8d04nLSmpEgs67+HcWWQX9o0wBaqGij0
pO0mIczTbULAh7ex8YEl13dXcDdv4b16/T12JCZoK97/WFn9lnY3Vd8bsf4zsZYxrWuYqQznwV3E
U27EX4QECE81+4cOCRaXJIxJg4kpIE76w8h6A6Y/+VCpMvA1x/iK+l2eJJcqHt8nq32Emxn57MZv
TL4Pg428oFKGj4p3S6SE+jyYA5Fzpt17pTW8akYZpoV4RLn9QSyJD2QTU/rUv2GT/6Jyhr4ERwcH
Ub+xu79W8fBp98t9SltrPBlD0I4201uUDAAWfhqvNxKXIDKN9aMzWQPFJBKfLOwbQgUZrQnnnErF
78wcCwDBtl5d7OFuX5tRRXidVZf4luCS91IXr0gLbuatVHMtGujyFsGqPdxULTkSiR3fOqUI7cTc
9lJ1JFxPHzyrQ0BqaR9FkldeNgqUkwmCd7WubvVG35S63RhSyzIfaGXkRiGocLe0+AzT5lHrokOW
jrU3EYxPemx6pNf6Zdu08IPabsr5lyhESKJHJ9YP/boMnMGSx1KfUqQE0DCL9ZC1RXmxsqd0QSJI
kxBQURXdsVZdZbhJ4Cf0KzOdPfy8xYlh412W5reZarfuYCUIYdOTvixvjDCoRNLqvrGtZ6MFj9CG
7i5TuGUWeazof7/GZ3EYnVee8rykVMVYj7jOoGfSLmiYP/dZA6AvFwNT3JqgBHdxEZtq8q6kIzsf
yKPjqCeIpM+p6FPosLQGp6mAIKr4xRTwqxSOfSoWdcwkZvsk1b9lAAeD5rKu9Plr3XDCcqeLTneU
DySW7iYhO3Qr7MYbgCYKrIVd05lepJN5U/8i6UR8kZTFbUyZayTpEVSMNpwn9SFxUCqoKzlnk9Fc
5w5w/VqDRtRkyMJcAiARHk+znNT8LMkeSOWkeA8hMSMt1O+KWduTYnb9VUs1D8wp8gD83jPToDK9
ix7xO3DQcPMrNbc/ugUjNlpr3kqhhgSIZEc56BRNWrdtOWs7VdPP29paEcLlUela08CLLwgRPpUb
hFl7SuOKHTLHmefkZYw2y6dFYgygk9e446nN8K4Qdnonmnc7JkFR5g1KcWf5RRPlJ9uV6yY0cy3r
Qz5CzETu/KBCjlYj4IKpqDs9SohCybi2lBIifB4GDz7rglW6oJe7esgYdgOjecPPc2Cwav1FzOeF
ElYlNg6WURcM7CVpetwraofAGORFIYN2XEiiZ20z8HF0WvpE/HUIB5vsIR6e8KeLfdfddXE8hjbt
CdEif1qpANBr9D/q+dNqoXnhugtFx1oLy7Wfk5QlosOEHlPzdYjbR9tEnaSM0zsxmNmBS+aMqqsN
IjEDmdtVqOamvFeXfsuoU0tPDt25F2FpCvWL8yLADF5nE2kyVwPhLXwhvB9zKnUF2RCCwI+WymvI
5ZPt6G9z2voRGUzeIOmNjfDus083Z3RbmJT15NKWLcKbTUO0Wie7p30DC84pbW2ygtq1RBEl83Oj
LS8wfqHTJxw9tuePSr21AaJ6/YCa5LeZUbcRWZpSEIp0mSke3eJMeuh12tnqtdHNV1gaNsM3RhCj
5xDaWNOuz+zryq5JwqEbhWzwcEpy/STdGXAzRTcE0uRxoGaMb/VA0bXfqppCMXbFXZPD4ogS5ksz
J8i2LALor8JGKyFF53Q/qDSPVm7pJ1aTeGrjMLddbKR4gXPIlCI7wQTwa4/pcGgUNyybcT4sFIHq
VXdp+x4UaBCPMqvH0DU2DE7SmZG0NeUoBf7eaEE6TkwKuiTlkLJveK3dEH5b3JEzTTnmgp6nLbHR
JZQu3IrM9DUMuo1vdsuTUsFeF4Z2KHDnsaf1FTFHmXo3jaGp0ljZxuvdOjvOKXZr1AND9zP1GYUO
m/Rmbmj6LTjX6dTbD0lbPEnntTHtbK+Lra4QuXm+jtpVT5Mw8a4/cWlVV3qa1yylfMGzBPrXbCzm
Op8UgU0XMmfw1d4M/yoZeubTeNLR1tXjrTlG2UEtHM7iSfOaxHkVLlNr7a2RfsQkLjFB6eRNJ3II
FMQ5VKQJEc7L6v7zLSKGFKWRtsmtoA7Qe4YGM8qwDN2fDtZPwHzOvdVHzw2HdiXBBTUP0wVlaxFy
4/VoCTCSpWg1XntaNAbOwrAs9FGukYkEZqArza7PFSLrjJCeYNGtXa/E29xZrX5JNqcolOk6b7rG
IwfAulql1YRpokU+1uKj5LZEH4LCYWEc9uk86HfLJO9ThONhJ53qHNXS8ozJyoPVeszkjBnAPFtO
hEUwT++JqcYa2dwyzsWHtFe50JLx1KXLZRpF51WRhZOltX96/Nye3qnqxZ6H53KSm0HudtVjI7AW
5mP0CCki+YPLXeXN9bNZcJeUQ1IFhG5dSY3EhMEVtwV2wGWGd69R9yfRnHKlsmWRuH1jJBH+a/Uj
HpaeGML2rYnLHoipfC2RzO1WfbsUIBVV984aY+z9sQP0uOk/Z4KCgloWu+2AkWARjyr7Vnaz4aWl
afmK3OwYvW7v4eTeWcV/5nidvCrHNJCXcjzNnfNoySIoxdgTMXmPZpufmt3PgR0FOU4CMTmu+0yp
rP0szA6iiNLieeLzRUVDy1FF/hIVTe4kSja4Ba6VnOD9kCYHwafmUmsXTE3/kM09Dx/4xTlSHpr1
szQrCpLZ0bUKW10KkZ1O2IRGd0/HWRRKiPUDmS16AMTUro52tGMSng00A+N6J9SSQrSOoG9TuLRv
ftOS0++alYdgL8/G/HsSOJ74PYMqEUSvgX8AGAazxiCduH639pLlSZJMb+nPNbSXrvX3k0M/CusC
EwivvO0vY9feW1bieEV5LMHHjQzMopkZ/MlVgBGFywmyCB7cjbRbUmKs91X77Pr0M6leKxW5Qxu5
n87ojiBGkuGPegpET57UTHRJ0euoiSBqcUROmXuNUDL2VHv5WcxbvGth7iZXdH0Qx4XgmJPit9BK
ELb8hae/J2qMKGjMWhMNNiZVnQmIq2/qJK25SXbQTXXhcJAfpiS9R7cZ7+o46zy6T46RQYdG3Q9H
zFik62UZroHEYHLnqEAaFN8tx7yPODLhyz9TAsYmlO8V7PeivmmHIrnI3n2h/8sBvqZ+aaIsvmnj
K3anS6tMTxGJuWS96O+GSdUzMuA9OtzcRwyPiaTc5vKRYSDCPNvlKAXtLnbJebjIor3hTI0Q6V6J
q92CLQVfP5DsWjZfzgipao2vmYlxrYzldTy0V4sJYmMSHho7PbKs7eO1XpUCPyuHRZlODNt1CU2w
pF5JKVU0L+/SMG/jWPstZtOrEuc7rho+NE17cESxhbFUewGJ4OiZ8Dtpv+Ax1byZhCzi7c+z5X7W
EEkzfnGcsVO908BGMub/rHOxclbK5pcoh+tJV3/5uHyQMSyZrg7QDHfoLi4l1kye5OL1KRkRVkaI
BP10pWY/cBiYfK062STuZQkkrlaYSDTixYtrba8ZY+xZDOCdXoRx/IvIn+OZECiPZoppWSey1Si9
LMeZmcrbrNVvEUXGu/UVCeRvM2gPeTr45PrMfoWeNkOCNqFJR8vvJSqked3PfHbi3OJYYOJn3TPR
m+mZ8kksxQJh4sR038VBZimfZBuNeKdh8JyKrGyUaAtZ4MFSRF3Qdub1Ws30+eyl0+EAcC2EnclX
prbU5CaowSK2W4LHb51h+W6dmPncjO8F4g8p7ggYi/lwpy21FxmeVtzOsR/RxWzXzW3hkASJaNdv
xvXUS+ubID06aKFEg0rl0+Vw/YFylCMnvcZZdSU6dOJVY39WzQ3pg0FHVejSu694g0u4KsGVOt4n
ter6bqmFaO9J7jGf8OoCgFUROfJ4FdPqmIj4d0GNzVkXrQWCBTQ9CRN1Z4eNfMhNuk5rAtKxZ2Hz
QQjT4/BybARcifKjJ2m1J0Gg98wIQnfu8tPYD7c1lppgbBpGrnmokUw3GlTTI6E67GRVsXK05FgA
UPyDtOyqH+bLaot3kgaCjB/kvI/fcOyQ44jr0o5ObqJdUAmlx4ZIQQk+4cUlHvq40cYDSnfATk5g
sQFa1HMURJY24Gqs/RbdX4j+/3lxEP1vZIehcVHpimMFYJhmMptXg4thasYTTTHQyJBiv83TupMp
4jLmA5p4k0dlwjho4hFaMEaF7vZdAvjei+GjNNzndo7GXaHUZ9GR4dNst0nrgCwv2qx68xjjG2mc
Sz0W5WkC78Yhk3mzgtzGbOGnbMf4jhr1rUMs4HNmaQ8xdJui6BcmPoYjU++DqkVhMuOXbeqVAWwl
4sm4iw1eEThV6g/lArRJoUwiUflH+U8+8gFQ8M3t15Q7iFIKM9Jp32ywYTxEP0I+4SJ+KGf1sZzS
lxQcwWLJVOn/xrsMn2+8E8nY3SxKzt5AkGpRR18EE9zX6AUCQpYEL4d30dMjXS4hyr47BHndgmKb
03yDrjdUMgdHdo8diayoPYzJvlCIeM/QuqASTksUDuLkGE4bbKPfocVYjnZMfaAXWjstzlfXKC+6
ZdioomZwc90E388AntxtPCfin7yjB3oF7w0ME0CxGWh2md2UXGsgpB2hi+oUKCVQpNOMwLAVHKf1
TJ1BoxJS5BYYQchI+2TzcrHvLjHSS+cHRjhsnFWGeas2QdPIcEyQE1sjtnaLqatq+7eZ0V6YMdIb
e472lp7wq29GrF70g6e18mLclJb8YXRFHS5FqEbUX1rxXZPQd01jZ8NROLOYdEk+y/TOh+4e2Cps
fYvs2ZvyyW3id33asT2lOzspntBKXguiAPyYDyNMWnAWEydWP0FTEvdGzvr3oIHpoXvZqr91YBs3
KEcOUXE+636P8SUQYiiPRmU+DYw1RMogDWbFHE0XW3XSPbaY0TPc3mqEks0Y0Xosc5T7MVck0pHy
104OlcECYzxpKqJriqpJVfsy2q7fuyiSLZKOvaXoG278+T7pVWYxRukgMhhGe+OBQM7CBqwXbfxd
2cU9ByxNILAxBgt6QoLlrNqePuAsmNguPYGUqNxQsdwyHgsje5sNtEEzRLOo0uVsYUxGc0S93zDl
p6ofYMuMkKwZJLYJMnPodd+AiQFiE/a+1anz4MJhHtK5vydSpVDgT3rh7PM5f3UcAyXTcq5IW6RJ
RrlpVIRGnHNfSY8CaItKctaNqdqDC5Onb3/NUcVwahcRFzmcB+JFQrvJuSNfj82rVuOzaPNXtdMe
syW7uIgBmtwa9pYK0k6cB4dBDktLx7029g/DSuyYmNxXJzAk9wf17pCccrcacoVVelyyyjhppfPY
TJyRDFPzdeyGDS4q0Q7T1TKqIXpd7tZ5fCGnv9qXOkEiVE2w794LNb7XMoODGEJEopKjK1MRAdb6
t0FZAZT7r6nm3FziNgS35JTSJOW+7oCqpWSNHlTlKh/mbsd87mlmeSqLSZyiuGY45dAU5RPlbFmV
IvIfM34f5s+QVchbyoGSRvMOkGjwcHkea/C2dY1flrm8Ru6J2jJDr5zxO6wFFpDaYASuCUAjisLe
G82E19Em8ncUyewnktkYFQ0qEQQAGS6y1AyguCyfHrxdVWwrSU18FollIQXWC6YEKMuVNY7HDCe9
Tw8glYFValfISDpEZFoUuIO9m2Eig2lJbbR+S5j12mE2pB7YQ97vWj05JR33IMH3+6FJWh+lHjB3
/pHHykNiuHf4OvodEtyy4e0jyS8uGWZGTnyFZcJJcAI4Mw1D+wjzsUrngJjZwavTjnySekOn9Ytr
KGQTAzqHlZQUEIn4yrJgrKmvWgpAlKQjQG97qmJ1gtLi4GyqPeKysmMbcJinZkmGaRy1VrgQOehh
/CAWTCppQIxB0BbT1wrQd7GjuvHQqaZBN5qjn5Q/1eaxINErDuCtxiBreMGjpoeKXeZHm0jBgMwS
2gJdm/zUFqFXoTF1KJWb7c0q/lhKg3iAClECbctIudKOq3JG2pHEtM49LIhOPZoOQM0zbtlhOrcu
qGGnNHesLGhcY3tH+qDjiRR1eWdJc9dVrFEJUAJj/SUvs9eqU018IhqN0YAB5ofdqipa0Jh72nxM
kuaZ+5vZSm5heRCMGXoqmS7zw2w1hpcptyO0xo69rQ2U9yondyDSlrvCzgG9XBfPQYEKNdIDpqZ3
cghgS/J58ehAouUN2N9DcHtDDXjRgQ7WwuQ4J/qTSgAdko0icMx7CzcpvGz5o6Xqp76g6NUWheyK
8sGOmjMIyOe6Or/RatNzyIW8M4lbr7QTNpCcSjfhhsgS8E+NX/agDickmC9u785eaY5oEapiu7L1
YDWopbSR6zjpMzz+bdJqv0kicV3XiO8BQQaYDxKxmwOdNGS5Iw8Y5nkAyk+vnOWVNG77ttN+U3do
rx1S6HyCE+nYmhTD62SKGaiiAkMx0gcliqubxEK9q2srWNemoC7kA7+ZIegxBTnGrcmtfDdFrryT
WT6cjCy/78wJfW/WetZg88GPH41ZnPXlBjgorJbhaxYI23W8dOcWZgdwO/vAd47wxlFmbxmpPRAC
oDLXomeV8EWOYxgSksp+nxNxwJn0nnHw2pcZDhiNLuyDZi4vhEFzeEXZzoXQ/47uwxwrZFM78Xsn
leiG5sSDio4OOxGHt5E/83p5qS30qZGw+kA42rfbfKflWvogwdm5q9lQKnXLUKBbY2dJ97kgdNBP
yXtUJAYL+usoxOOaFPOtzniaEP8El210DGKo/hJEScE4dQb7eXSYbcU4Cts+NboM75WUaOhSVH9W
nkO1xEzCovnScnQuiXsYSG0K3SKadoXaI7xOMyfAsWKZA1E0jAf4YJMAI2XQplPmIb8t9qp4NYSO
eU+FO1ri+MOeNarkylO/RNNVpssSazsuxr7XHrHcWd5k8huWVG7vV22rqZz3GhyWbTM66RWetYWS
AjxAJF4U1lfbDvd936j+rH6zaXa7lFMNerfR8JXVBUa0NEDqfqcaNv5ooYXqkNd4Rhzbw9m1J071
BP8ClJuav4mx/k6GsE5z5e44La/nUtAMPRaJE2Q2B7OKyp/QtfMLCXEPOGOlSBExFMOnUxC5OmDb
9CGuYOBGt72DLkc7Qew6m/x6xRNpGwl6H6nYb5Wm7/cEcoN0SJ0OwmkF+RVhnINUauTWeNDfMNJK
iSAeoT6lT/0lNdMbYjSsYG6dK7VVfyIIKGlxIogN05fgabCa+b5ym4e5MeU5M54XHGIKHTc39uTk
e2Zh4RnrCR3Bx+KSj5DLx4ECcj+p2P8XFLR9e1VlLldjjd8BjdlQr0mwkhteO8WyhyQgGAnXULaU
v5pa4xnQuI/GlkWcUCFESwxuVGY/KqN7HSVlIFb7GUJ/DWsFUB56db+UGUKduTiqnB7UPP3W+xHJ
QnGEEnjpCUgMFMvaoSa/GggY9Xob/RJeamdHkDntsV1yJVDkhwUV9TFpUn5D0lihsmW0FvahREcw
NW0TZqkBTkceL6Q/CrJMQ3Q1vlXScExc0lGd65+5Lym0UtOjqdAot+WXpWjH2hEsrWyWl9rB6Rqn
TWA7FYbNsfkth7YLphqltTlNV8UYX5H1QAB3mT5aGUCreCpwkt6n8s6ITLw3+Gc4G5tfyLUQb5nX
2RSa5hbBBgI7aYe2gXNTzOEa7S927DzfOVjbfFaGxl/qJ8Lmg3JFE6axtLMBjxyES1WHUUxNpALd
bZngkx2n5Kkyi4OrUK+Kd9rw8BZjWYnXdadzqS1otYnBA84bYV16bQdA6ZxXXAFRvqvHLRKI+uOq
p0a31oZLvYpbtyiRj0/z96Irv6aScJus4was0PwyUJ/t6M4DJM24HyjzZoPzV+m+1639Nojc8iiB
Ew8SM3PKdOtjrk8vUHFy3w/JHDRwRFr61tvqC4bwswNZh3fLt+kJRFiV+Q5gWZCX9byTfbohKD14
ycYSsMRPrRZG+XLPuf3gZOlV2tXXOnzCmucxSqb2cVSpV6RUw2MnjDB58dsne/lndG1/MEeFmTPG
pshct5KxsprDoYqTeVd13Ysx0BHhrsWhY/AM8AB/K9eyxbG38MnRknBqUIIdp/kqypPraMloJFq3
JKtylbulYlWZHNdrlhYneXSgQuNoKUhWSolc22iWMVhMquxdtQKtXJxDV5u3hUzeLH28npznSEvh
O1h9PQOWASuueCd9/z5PfzjtIE8V8ybrJHCjrcy7VBpAmbr5E2uxTkrfycHIhvyJ3GJVIVZs1YNe
zq9pxIShXQThiJjY5+dOZ0h2trx+l5zt9Yb6mSsOTk9qWcKxI3yM1/G6ytrrXAi8XHwk2QAQWCQ7
mi05QNuwHXJQEBEiHV9V/bdLJLc82HxCVFOhAQsss/iZJusRtI0kvmI/jZ3iFxNa8XyqvgqZX1C7
YnEHEVkI29A66pFzM0A5a6H8qy5itDq/Y3UPhMWEhmSOD6XCQGUYxV53dTJ5WPez7ilDQB8k1Soh
LjmrAfFb4dwzh4myxQapqK2HBDChCHMJ+jn+KIQ+BIg3JkKKYiKXzOFcjOMSTtDZrMbuzkLH5oF+
3gwtAtKSFO3IqE8bg2bXX9t/+sza6LjvhQ3m1CJO1+Z5E7yXhPfn6kthDJ8oDxvSfXqiLjjRLxGB
MjbGLuqgd0TsJj7lZ9k+I88dboxsKfJ0EZuILT3EBOFdIur1+I11k4p4QTPvi6lrjzMD4tycUoS0
t4ukCAaiDc3cdChGTAoWAWSezVXomNnvOnBtDXxwu7LT7kUJP62maHdolL2sjW7uIlmnEDLcBbmC
TrraTNeTyVw0d+3FKAtl3xt5fSrn6DkpAdH+/i4hWhPbyfawvy/uT+oMyQlHGQtbIdDDOEtKAKBW
bv9iXOy5Fx6SzdTNMaQ6Zdv//fut3bb3Ql/v0QgP/r+v4u+h7XguCIM4RrVVn9bMvemyeNnL7SUZ
sq9PpLlWp79vu6iYYL5LXld9VXSgRd7fv1CTakCrTFQHIDA4yGl2/OdLTAaErm1C32bajOSKxV+o
AlOxYOX5+9m/T+Pvy78v67/+7J/3/L8e8/cu/330/3rI359JlP84UbcP/r8e8/ca/uuZ/+PR/zz1
f/393z/x71P/x8P/1zP8rz+DV+D1WFpvheQJ7//7IXiMy8PfH6KoQFb379+LzMEj9ff934syYBFX
ltH/e2N//1eWk/v/3y3e2awjgvP/Lrv/+Pl/fvS/3trft9Sdbkas7YeMaV7Lw9/P//M2F5poG90r
YosgjXE6gKvdqJMmiaBgfC+z9Ckm+yosBYJ0s0f9LtJ8JOru1lHIKMa18AxzXjBnOgdy5RVCmN4H
TFS+RDEERY2KQvvNQUAZ4FEdrTIqThmz1Wo43f9j7DyWI9eyLPsraW9cqIK+QFtlDlxrOukUQU5g
VHGhxYXG1/cC61W2vWyz6p640YMMku6EOGLvtZchA8zQIOYnmdhkonB2rG4293p4xjHZsmE5Ct1x
ABUK5Io60hh6xZ2lF1QtxcpviCFN7Mae40TDWaqMTGAYkNDxnerZH1Ul7/0Q/bZgwTDaF99hM5DS
aQ4vFNQXQ0WUWH2oyGmWK5JfX5KaqoHA06/E1IyT6N19IacG1XpsbORXPTbWhmlNvbLS2lub+Jq3
xEOs/dwSL5CnaP91deAuY51HEfwe6r45vJOyTmylX8AaMD5pU9uu/0D9x2BuLO4InCLRoMvjrY/h
EItD8dmxD7baMdwBlGQF03XVxTH6DQIYZy05fyGNXXFUl/BA2UUlXi83OLeoVZr6w1WctA2m3aVl
tT1EluasSoBzntq3LlrILp9lF51s0b87O6OeVRFhjyfYEfa6ETgYDQdnGD99oVy33FQxetqudofZ
uI+PUVB3JQr9dj/5L0zVgPv75odMUpCmBRsGmGcL32T87g5xv5Tpm1+yoGpNNhusaZiMUlcvDbyJ
qy6G0wsETYFj3Xip9T1M9ipqRHGb2vSShv1v9gHRU4o8ZTWCTaP4Mz4DC1V/03e4HfRnNd5J321I
c8AKGhj90rfKazWEGPISxrGsR+NlEF1bqGLLuBDdKRr0JXUOeQqK1TGpqouxxfzZGXSq+alL8Azr
uv+Gh/GrsrXfmVuaKyBzx0qgCHXEwIrAIijKCoytjUOLN6LTkOGbmwp5uN5Klm4V5XADf2jVuoXF
DIgjyzB1BC5D9KmzczyUMfDbJFlpArWl4zCQ7xM2yQjaDWQYwyKSDPE4ri5AyjvMjfYH2Lj9pAcf
EG+7dWmj4A6jD7IqzJ2KNX9pRCX/vWzp65m6Ti0jXN+7kWPtrXoUluuAqaQjaAWjFCBuNYHuxL/i
kZaUzPrXygScT8tdxErbwdKlv0x986glfNcmVvXSmebNS0ubqCU7vc+eaYBfGlBYexG8sM4EV4Qy
YxH08lKXIl3lAYATXbPuo5DCxZ4DC/RB+8ldb49Ots1CFv3FAPeibGL/pJXZg9834QaCG+4dGBNS
veEZGzCNtduibY07x42+7NppdlgcgeW6ME1EEGAnGVnohLy50II+pcu1V/TiURrEGg/VBBHUIt84
y/3l4KQY/E6TS/dTMWVaZ4V6FgOjrkE3n/EE8c6rT1ywoDgidCLaDmwAGsLAy5ZCjbsyDLVD59uH
iVplmY7BuijR1WtwyF7MfZKxfBghFK8jdGBNixCAvVK7Y2OwiBJO2YGkTsNrdqgSWrLkzfzIn3Mh
Oo2AkhpdQNowRmFfEQvjV2tP9UrQta/oN86jbCcEl1g7yGNh2YnkzbT7/Zx8stBU9sge+oXbd7kw
Bq5uCGH5vxGb3+iLAOX3LKmw1xI3omq9WSmMkcuRWY+TeBF2SElmCCdr19jFPkPKtDTokHV9OMri
1Sz0pxZRXFPNdlmEzWZACZ5ExJqH8i5pw68OCC70Wl2tk3Y8jZ3PO8BQXXedJ5Tka8bTFaKusFko
r72rTPVCLAZL9xEQgc7me6vZbrGMESllpr61hm5PAzicnWHkYr7mGhEswxTcsA+4pt8AmnW2U5sR
X5MWxIeHT67rPLR9SYvAEHoh14hgUngLnPCOROLk1Qm3nMS579wSRc2ws8KE9YqO/4PtkH9EPrlW
zI23jmOrRfmuy+DglIznZ2CpRaDDvteiR0U2OywQZ10OhUQ4xGQoTaclo/tb56fPZtCECxfE3bYi
RoP0NNShunjqGHEg6UIN17fdO+EmcjcY6ilP05Nro3x12IlOQ/9ui2vsmhNiUPYxEzhGN8vSRac5
+KxaZkfpPB8jO2tttFa6iMvYX4e6QhrQ75TGGr/WmXjnaBacbNiQxDAcKgQ2HOqotJ0Z+2/ju8n7
b2G4dyjESSBGnx6xxOYP8Vwa4Jbs2IuXHOYu8m02uvUeG2OGuZS0MPqP+8C3rxwPkNFs7ab0dudk
m1HWwyVyqwKjdRMtPdY7o6FvEi2bNcG0ypWHV76uEm6btrbWNE8sk/xZk9ELsIZ+GwqyvFZitJ9z
s3eY09AaADxh7q/F94PrOIT8Ops8tEcwcTjBGGStKoNG+0ERWXDUZHPMcu03OywHERe/RiGst9ew
xdPjZi37Pa+cll5nT2uJhcg0kj367OrCQvfKsnHhqPK1Val3EO3MsaZiacxZwz08+YIbGJZ2WB/5
L2YVX3wsVt7AjTRDHELPGDCkxyfC8lbsy1He5Yy2q8Jk6ZFCOEhzDQEO2wjTbaEgNivJKpX1pb/0
MBl3ch9AqV8EFYIQUF+oyfvQvWdBZjnWU2/6rAviydlHTeVtvZJJhyvZ4paYUpj9MYclBcq5y1OE
q7q2Q6JFFFGTLkmfcvdl1LOoGkx+hfQBRuKnS5YibvOvgYX+zu6zJ6SRRDpOlY76uX4cDRJTGoKI
PO8ouh5WrgYOwg4QydjZtwirkxrdB6yJxiYcR0U9eCLaxj/bI0ZjvY6SjbTQHcBNWtRTWbIoIYfM
QQU3OesYqY0j0bOUYIWtrl5wbFFaWebByXFA9Drji8+MrbbMxxvbFhYLkfsxRYyE1MQUmKiIcFXp
430SpafUfgxdpDOettFcS1/2rMxVFLCpgLCKccR714r2jgPyBhthvsnQ5bsRdkar2UYDlnFtaE6D
SAkGcYqUVazxgnnRURH7Ibs2sPiwYtW05NA6/R1SBWvhByyBBwUt33JBpzBPyfmqgKt74v+GGlQv
bCOAUGpYkiON22eXMqsjcIoxi4HBIpi1uJQjiQ5RqpPr2Mmrzcj9lwOa9VJdRrvCtdGHsG+VTmvu
fDP8ZdrPnRs/m80NGTajtL64hnYCwI8oUAZIzmugwpMp0bXLkQmQM1CqT+1a+h/QCdUi9aP+GPsU
0hKtTzRWr6E/nbTWMhifTCH8NQR8WbFyAsRJVcTAcchJCOi15dSLt8Y0X6uie9VJ4Vm5TooOOtJ2
bL9RX1VUmBzgm6RiMGWX2HD1GZNlrkxrpIZ0EJqA7XbQtuDHzLWX2SzrDtyF9XTMrpWfbgAINlth
DvcMmxy66hSIeZo8pxM2Sa6HjE1ZfFttDO8lsYgyKPOzm6IpNmsHsxQQ+yiayE+87wrII6m3nAIz
IOkBt1X3kUtEMUq6+ywd7YPrdoytBo/YRlhG7H1b+5F4HwvTTe0cSI0J1+hBvkOjdpEveGrd+RFC
eXvIj2aQYReULIp7SjyCvqxDUjHvXQbMFDh2G+egDFlu8haBHrKhkAuPDO5b5XvHrtCRi/lJ/Z5q
9db3Qu05c/pt2TgWKpe+u9WsSe6oQfal6XU3jKvR1bOis8HttggiiuyiI40s0OvvEiYj29nqVc4M
tDnWdFubqb0yLMZrPw+MQPQdsJKD7trMwGOUzwRRmE92hCeIwDeNS0FsPRVl8efTNjS6I+g+hu3Y
XzGdxfpZc+3upfI4UFzvpRwGec7dgc4vYUcvdX3aIwMu772QzFezExoWY54ybCvvASSVGFAioD/z
v5XzA1IFc8mRYdHs8vTnoUH9t0K1xND8n/8GynLErmaMbPv+++tUVtUYAPSrwQm36eDz3uokJvtb
7z4MJhqYt5xxP6hqvLO1xrlZLvm3ZhS+K6Mj/S2temRzen/385E/5K/8qXQy2P7y723pHkhYQDDr
iM0ERu8Z6oK9Htl7bAIwxs+qNexVjnpyZ8yfraPeW5aOzrxRCpJnZUtnLKzwUiCCObazw21+NhSC
3VWgPZnMALmb00nidRf3pPO9lXYUvPbI0IHJWt6BylI+k4GHf14LwGMY9UaqIdn9fNmQrPtIVa8T
K+KdLysXw2Dkb/hZAX12lZyC0gbMRBk34uHY+0YlzpLx5VoD63FrbZ2yi1yCtzkWQTEleAYG/Uj0
7LjU5j+KQ/bu9echajJ7bU0U8C3Ojq4X9c3JQ3kL6v964up5cysRe+F/STLskrOqqBD2sQ+C9NhL
hC9tUupXSwvjVR7W944R2btKGNWTrOznGrDcpZ6fRQnetCrwjNPPJwERAzxQDM+4B9m7JpMRHKCB
hfqge8dUDd02173kruq0ai06231QKWrkqGYTCC6IzjFim5hE5pWA7OEhx75GdytcPPylS8vvoUqp
pi+F06Yapt+DK45lg9PPovOEvlu9MelvELRaFf4enLRzvhJ3QAqOqSr9+yZmqIyBsWNQmQjEYzla
c8ttdlwJs6PlVqgcDFHtA21ITlNCr6iRgkav04t7rCbiHjjCyiaVdNcRhIjhSnTPRQQzJmrFKzh0
sRGeOW5/nuYGSm6ulYcMAw8aKLN+aEmDooI148PPU3Sv/rYdu68iVC8yTcZfumWxGik0eod0MB7T
MC3pOhB41gHbhYTjxch1riDZncnc/lFHasovXP/GNxsQSmWP21FYD2Bzg2Ok2nYlG2zWXK7URcwP
mRuqy+T1sN4FLpefT7g990Y0M3wGEsXRDtnV9t2w7ZxyXCVgNtaBtIZT11nkwwzrBozKKTMmypYu
vzdTDxtmmVU2yB4+jPrwTpE+lRCjcImLqrwPw+67cKCSgin3KC0t7QhCcm7AvAKYr/nUWvNyuKrQ
gFN9nRlXOftCxdcUqt6a3r48FgTRX3xCd1Zkr7KCj/ycdVQUrKvCJsq3jTAucJ9EbAcJZZFG3L8z
Qw8fiqwjRLD3yw865XczMpqraflcCQmuJrUbgoSXJdbV8+8zVSQPPw+DFTv7wGMpW8fIP/2oPPw8
sEEoD4QFlQePZQBjjw2NtztnD4WXerRyBsNRdw40i+aG7dgpJsFHJDLYjyADTzUvCDCut3BBfZ5N
rwwQ02SbCF7XiEsup7ljPLDSMFg+BezfWYPRT4RrUryjuyH1Fnplsal0m08Xke+zkRIqRDXF2oGy
RgfuvDV8aT05XW5wdDoGyleb9mBopq1WpDCu4sE82UP5K/nJ9PBr79kbkNUXOBKvGcd26gKZgwyC
RCAaKe+BKp0nzQ93jKbMY2/rOiMWFexdeHLHwLbmPQuuJBK6t4bkOpgL5Mn8IYsPI7HRpZfBNy/+
lkfgsYmEh+Q8hXc/D1DpXjnj6TJbV7tHzuIsuiBzv/qXchwGnJSIMyuAMfdjgRuBQn/JpFnsbd9p
znj66I7U4N50aIMLa0gMgHRNdSznB/77sRnMF68q5VPpe/7G0UYEcWGvPWL7vAhq00U3X5TJ3NyU
lp4+K7+0D6EyjmrMP+tOiy84qSNzhUV8oFigbJHTcNH0sr/nAkkiWtVYWF1l/5ql1T15hNWKBRtQ
sEirjx4D0QmL/Rkjur6Bsdwfps6Ul8aPb3puyMe6Trds3ds7qEP5gmrBeR6jYk+LGRzNECaFOWHi
Yr9ME+8KtAMZS1rY1NohK1x14lpQbICfaA9UQbjkI+QXdZe8xmPZ3rKI7U0ax+nRzqOeGBoXDqym
tMdcM5wd/jzIYrqtPZYoVNJa3oyB91n22IwFR6qWyXn6BZnfqQ+k28PQmXTnCMOUFj7jpGpQ3l5A
JJLPFhr9qr6pwh4uYdyg95wf9N4aL1jsb7mZD3u/fMtovzM0W2lWgg2F+rure9eHScbphZYFjSqH
7gPvJwODrsVLRLSShSVkgeLQuyhbz+7RtH31RURqcxxKfMEZLZgUhyRPsNjNDwWiIU/X4/uxz0Ah
MEStNYPDbJTRHfP04kgo5uHnn34eMFjD2SfHFql2755+HtKJa19kuNP652kolb/J0IujnEz0gwzK
p58AKYbh+fXnwQqRaPSFP+wUpOmjozvT+hZwkt9NivkeE4B4W6A737o4pZZjnO6lCinIsdQQ7eI2
Zwu8DLyTeMBLggHJJiVn7RHmhFKEJIGfj5jqUPFKvNC9J89DxQns+pa/AWtMS+niLFpbaeKtCZee
HgTryFGjWTSnTH/IqrLdtwMwu59PjgkqCXfoMOWy0SEfcGIk//PhNF+NijZuoNTboLZt3b30wk72
9VBZO1e5mL4Q+dXgT32Yw2G3SjyiEQ04Add0SlEwSiBjjlX2jLFzD9jDieqRUzcJjCOQ/eDF6BDe
QH54El0SMHI3iQmTSt1iKAAL8BL9PgrK5Diiql+klchI3GJNzs1j+DU0DimTLBQnaf3iQg4bsn0Z
YlODwps2y8SuLnLMd3EfWOeiS3CrV2SqgIOwz/VU/PmQ1HpGYWWONAdTftaaDJgA1qV9HtAOaDQS
EQqZnUJ6tBrxaB0phuiLWwr8qaufSHyOv7VpXLcM/5Gps8m1aQBRzRanIYnE/WCTuxhZEbbxzr2D
xlGCVQWQbAEWv/YV/BeztG1wKGNvbEWHWa+bhxbUrIwkFfGqCGPPE9ejESka9AJ9pCm3bPbjebK3
sVTydpX+AZmstu1RlF1kYu4okz56mVWwSCummP8WqWaUDjlEsAyZs/chxS2KGYcOUB45jr8yy0Bf
NMU7tsfvnFVqAdvdXKkmYHaCcZO76VaMrtrHI0b5viZPDPwfjT62stZqz5Ne7y0vU5veH91F3qFP
pZY0UExeOm+WGucuy4x26xmcmcVUn9RAd2ohj2c5tqoVl1xbOsTO+fEK+wBoT2vImHBxhFru+FSb
U3yif/3MWcJv7NQ+DGNR7D19FKfRxCOSQ3/ezpzf2iXAijL1NhjasOyxWC6bgqquLviAZZIlc/dg
OOUnB+ZbVowviTaBlc/q+FS0Kzf5SEoV3GzP9o8FQ1jaXrXx+nlWbJn6YWA42cblY4z3MY18pu42
qrWJ/JvI3+dO4y3C0DvJLIvX7G9QM+f+Z9hS4KWj89nmLVAH4gO6uLKPhdldQst7qqOSS9ix7s+T
JbQjJ2y67gB6WhgKmyDG16I3xN6F1U1LwkOqI2kBmcQGnAymNul2iQDGj+ZzY1SBtSXb5Svpd+Fo
PVRpiJIYEfCykS74kJqJ1jSR5RsLEZ4bYZJAPKCHig3rZRIZAsS2AV3sAvoITapf5d2bub1tJISh
JvPYQjTxV97075F/wicKGDlht5VXal057laZaEqxwV6xbIlQ/FKuIVC2+VxhbERhjLJPniMZWAka
oMKm4U8kBKHMSJZ2WV5sdN9bHKxfbIceEhepjwbKrlD+XjT85UAOfQCe2fV9+ejKek85BAQiYe4u
j5rbPnkE0w5pnS3arHmPHG/N++1ClotwNGCrZEyFtmjS7X1F4tccRdufEwkHDkmZWjLC7K7VsoZL
e+dVRbGm6WusEQuzy8h4cD0OHzsc93E+DPuc3//UF9OpqnVuwhStocbYpLCxuaAXGSzkDoIl48KP
2yPA7A21d371CgqjGB1gI4BFl4xnHCMbH22RlmfTzj9CrTo1fd8eEUAwZtOSx6hP+2XuouuqI1Es
KglIpSfqfGu12smP9XLjD1m/jpJ0Osc20m7GXOU6BpdhF+ZZ880DSIkCmo68s1LYHFKHACPydRGC
dco0/7silnMBfBuTTOyQjWQaZG4BVRWesUVkZl+HMP3oEK1PnQtxF/0fKotNPhZyb3byl68/4Erv
M4oL2agbV5mLyNECNiZTg+QuMuoR3L32WhTNJ75J1NaRfckGOP6VNf8fwEVuLZ5QZxRLs9XP9hC7
EAXaQ4HtHqjOpCfbbhh/d0N87lX25iF+3XuqeUU/FLKliD6HX3TcLD/MbtpKi61U4PIeJWjsmGSz
ZjPYO2X6h4ggJlZOguFcaS8D2pmFrEEMZuGbaY+PmCcY7RpwoOHDxd5HqdkgRGxGVkXDeFcM5q3V
bmOQiIXvK+7XJcr7OEQtPNX1Ii2HLZol0rN3PSVTT5rW2mnGqx2Z0YYMDFywsXwyMiXYNvAu9USu
VxXrJ0OfrkIHbW43M3Qn544G2SnUq2bDSPCV8k1yznNtnxczosE24LPM35CmF2NPwSrTdXCUagzu
XZAg48JFrOnXLjAumRO+xTN3uiYIYMWua8XOk1Jk/CrrceJyO93npLblHbdtLbCj9eA/pKKQ6ywo
0FOXOsBzPb2YEc4pl6rspw1m9CHeM1La/PRkJ/XrhDiY9LThjSLj0OKOIXdjbUKFjMrvvK0T3OxA
7bihH7sZ+pbJ/i0wMmPndgA0ItRlLvlpF3Q15jIjzrobv5Anf8ajwXXWS9/DzRiXAEs8zqNi9I6D
6rxjH7ZfcYRdj7F1tHIahwCNyF6Edv7b18mY4qrxieDuuTFTA6M01TFbTwGV08iTBbc0dDRJWy8b
pdapwoJTsVPSfZjhmU4HW2kvREv+NnUcWUVzjXv6xmZO3DDy8k0WxT1F/IvZ4wi2YhARdXCSenky
5+mjgfe/qpzvEO8y5Pj2TIL7YMdokMvd1NPHEY27GkO9XrMJQ3zPQtepWL+PyWefOe+mxyRCq/Ul
4WE4+GLU6ZVW/Woi7crY6Cw8RZ/mHUIRk45wH7c+Ym9lPlCPODs1VBtYbgeEcyGlYPNY+/HJY8hD
HW+E8hxWzuMYyEMTQvCNfawjpCEcMpUhCW0AG8Nh5/Wwb6mj+0h4HCfgqsUm407G8R/j9RrrfhGO
GVKw7kJPBGUjJTpT/NZCLh+Vn/srb8sVah8JFMsRDljk+46LCRgtWT7zEs6kCjwYaB1bD6m8cLgV
hYM2riNTvkvVd7uyf0xgo0Dot+EedTgXmZXkln2Myb6pYhBWCaJkVJxPdseythDFLH7GsgqYcse2
8uJxmrECxZOoP/godImY6Q8i89/QL1VLNwBZ7LG+ZmOHf6ovThagMxDB0MbN4ittzIQU4OCU25Kx
+tByJoZWurPj6t6u/de0rW5VjIM6a9i55Jgkuxy9LaDoxaSXO7Kw39vI4roXZWjqpHsnFfn1861W
Raz7BOwz4bfIiQnOkx7LPzpOhw5u6yiDwxnEhg7+TLX2b2zbxpoA8i0RtuvOSNfSw1ZvNSDTiRRc
5qh89siwS+l26M0NKi3ywNQUIhAR6RcRxstQmGszgEWnmr1jIWllx7tVYfaKaxcRh6r2afTWlsF7
WvbWepTde6GN8TI3NSR2qZMTGkBwR1vtcXGAvKr8r7rov+dasm3Gx9FN30onaVeqRKcYx8HRMJ61
BN2K41Hz6TrIpoazdARWzT3GHhLiDHuUC5Ouvu1RD1a1SWRiZHd4sOMTQ4CjLqHmamx9M/IQuZhq
BVYwwogKK9ubFrBK9Hw6t669nObYZGYh3FZ1cL+KDR+hO8W6NLxvhJQlAAYTCHVBmdKYZMJ45jMB
jyAp5eSgqezWIs+sEyq/xCWsSIRqbVYsnpKPzrL7TcK2GVscmouh1PeaFb/UaMUD6Fka2oFZr11r
WDxqrbhOpWWTGfBY9PjFTKO/YbKA1Q1iMIwwDESVdjNHkxXCWPzS/ZtfaCUiIG9pDS0+HNiVG4ef
m7nTLZoqQJCNB8pTpmvQFS2cEYdd4MDI0zDoFHWbhB2G5mH62ZXwrUOimRdkPshLUFUA5eoE78KT
l2nn0q0NFnJwTjkcpEx/ho9qLrYg+4flJeXw1X5VplgURe5D+j5OuQEO0neg69T+u6q4PIYuflq/
NF8VfpFVERLop8WfEQKag+ZpkhHZyPZd5R8jJUIPU4D39MMPaaed5IMKobtD0cvtuV8DC0Bkzfxa
a5gNFntExRkhtk277cbknNVusUFCUS9M03rQtbAmNATe6NRbX+nZrUjZcIjxWeY2MtW+ji7cLBZu
wh+5oWgEyNOtvTCNdhaT3SWYtexXQYRSVXZ3Ruvdi6771rmesdOc67sG8zNyJbtpn90BVVIQi63u
0I2VIG8iD/BpFrKRa2r85lAWrqKMFVWip7HNGXeK8dXKwoGxkm23qgnzvtaWf2VjBbeb2SK3Df0L
OciGEpt8gWZaNYE3rGQYYuGOmPx6cXtvFsZw8mzQD0J6H/gtZtVvsi+w++HzynbWFBUrlRgvvTfc
YzlCyDMwXJpS6BBCnIa5cG9Ku9nijkM2ZWbLOib3gFwWgADJoG+hnOKttwFkkVe8cjz/26Vn4xJX
HabJPhJhd6RsOdVS+wzi5ogtcu2QCRYU3ReahnJvu9EbAh79QOAFB0kSLjHwhnvScxlrd9Vu0rGH
e326ddiQIRWm0ERcdib46QUBD5JiMrzKqVzE9DKEFDCFbmBFKV9yyk78lYkKRgEBNSN3NoNzk0n2
7OJ9SPVbieBhW8XZqxbRLVW2twPsf2iAhO8GUmzq/EVmCMeNQBGsYIFfbEMLh7kCKWeP5RYac00c
BpZlRT5B1nzm5InRCHgU0p35xDRNLcnaJEkDfGmbYwRIoM+maiSmwIFHX4tLb1QEjIyPOLxuhtWj
0KRiY0ScSrIGn/EGirA5iNQMD5pmvKWJ2Kf1zDQ0BZIeryODko3AMmqm55FxZ9ZPD5XJ5DCZkB87
QLLymdjZN3OKqZcvWndC6W7OCofUiNfkmD8ZFathQ2++JnCxLPb3etTcjWpyV7qQO7CV4xEn+iuX
w00NujbRxonrFSsDL/bOvt1iERvxThdJsXH9kUVEDarSLLqNNVmPReK8ug0HUhcN9J2B768qzz9I
A7X7EAAXHRg0LK1RX0IANbbmyGYlJNMnh0iQEipC2J0GRU1x4mr1JZcQGl0Bjm+aavo2Q376FfOA
MAj4u8Lick0qGAUAIC57GmXFEgYYC823/luQQY2ALNiXnfvbSjQ0xggEvBTHQMF0j8yVCxzElz5Q
RJcQmqVHdsLbOuICcVmC9h3KjZ6zP5nzXCKzWSPlP+ak/yxdy2NjHNXYQgAXTIF1rYjr47uGNImT
3oB6b/kVyKdqMkzqOtDKkKACiCLeqQ+a40wrr4NChz/oB0CsDGbOn8IowjMSZk7054G0SPJMP5rS
92FOIZYcAvvdLrnhM5FGPDNbnvgjG/ElU05waNExdEmrjuYIGNVssI9FQLNx17UrAGbuyqmddeKn
yOj1WGeDzlQfW9tQcD3odbbcog0QvUKIHPsbpaUJNYcFQ7A23Q+HDNoNkahyqQaytdCtFDtElgv8
cP0qrjwEGE7x5LLa3Nf6jOXlvN4DxFinzSJMwnKraE6xe9HT+fzF19JcRUX+EhpNu1MefJswTIFI
26wIx5fA0WBZIldhLbqyYI52mX/vB0l2SsCNZoZ7HRSjoZo2z+nb5D7BXMuab89m/6EjOqesycGz
guuoFTN8SH2EcpIHl8RnsxTtqe5Ssn+wTHfEdG0sXiKpUoW1MBwya3P9jT0NmDaTMM22Q0holHON
YFr1KixLOjMRsXae9mMZsGbo1ENG2kQKZ5JxC4pcI0TSSW1bkbBncuzrIcyO1iehl+UFFix3U+dB
usNxeQst/4EAYWupa/x0M/cPWhSRbQAddCle2SMQ3JGjTzSbvfQYPXE4M1mqJxyKDeAh9AY1dwQN
ikLUL2xNWJwjer4pcyHoAcZqWTn2uZSQxrF1eji92hfDh/Smkn0XD+Chy3kIUbAmat34Tmkd0fOW
efr5wX1GQatcm/4UAQiLnnJP38KZiAvXQ/RQApMDksDFF5b4w1jG2ibXKVosy343K2IpW6oiLggB
0Yb70IlfGQtfQWGAYTQbIuD1SC0iYUIImKCeIvHiy2PGaH/87T/+8Z+fw/+S38V1Dgcr8r/lbXYt
oryp//6H6fzxt/K//nn/9fc/PMOzdN0zaaN1G++SKVw+//kOdUry1ca/oZjoE4GeYpmEVXX0AXJc
YoCkvsPonxXvcA4BKgbAuNZh55wCjcGbORkMdS1i1SzFMNMH+Bv1aCB7BTsa6a61Jw3vQYy7oY3V
XZd44tq4Ni9S5XjsrVkm0QV3/4/XIf76Omx+fcMShu1Yhu7A5Pf+5XV4Yx+XWQ7qHXjLRi+7eoet
u1uYYdZdYdfGwGjtYmWyhb+v4uQFggQy46w++6bQLpUX+LvBKj+qZNAuobdxVCFPqRvdYs8bD8QZ
5GAi9GqN8Q3rCQZQz+i1m3Dz4GKMOQzEsBGr//klOf7//ZJM37dMy6T3EpZr//Ul9dwPsIL40Rqw
Wcwby6Y9o8NghxMdZZDqL7q0tz3lK3FAobWC/TnRcdX3MCTT76ivtkYnuDRkyYWuwBoM++7/PJD6
y1ggip8qkd7ctPFPPw8TGIoT4/oal1462N0dyEOGwCjtH+fWaVkVpQOZH1hT15FA1Gd4zIZ6qHdF
WS9VnTVXpY9yYVPBz2dT+oRMlTZLiOnAKi99LgXHDwMIttHRsG/MtmTUHEeX1qB2SkOypn6eipyL
/uSkCEHS7M7JLG+fSfvx51nqtHL/807/x1/OgvrnrPgsePWRDJt/efqP3fph/Z/z//jnV/z16/+x
/S4u79l3/T9+0fm2efzXL/jLN+XH/vlrrd6b9788AUvHXfO+/Vbjw3fNGuS/T+P5K/9/P/m375/v
8jiW33//4xNiejN/N8md4o8/P/Vz2nN2/PMqMX/7Pz83v8C//8ErVTJ6/9f/8P1eN3//w3b/nUPR
c33PMLkhC4Ojlk5z/oz+77ru2wBtPeHY3v9m7kyWI0fSJP0uc0cKYIbFcPUFvpNO584LhAwysO87
nr4/RFVLV81Ut0xdRkakKjIjI5MRdIfbor/qp0rwm+QU7oX8kvzLUgtCRAhLmobj8ultAMAvv2T8
pVumpfOhdRUcC2X+r//8vv++fP3tnfrXyxnO33/60DjSMoRwHWFCTMZLI4T45w9NmNuANxqkO57G
2do7Igl+kd7goii4bXDlJWiwETzBdwGz1oC9tqLdlEP3vpOKoH85/dRNxJSOsPOAvGWYT72Ps1yN
7QjmjBywRYEv4bZy2tNTjxDoRw3lNsxG71uf41pYUoulZzykQcNIfrblAmWhYdKSTrae+lH3Umes
D5GBBu7Yfun1QdHccPXn35NotEOhVMPOaLuebzi4GFon2I1RQbIb5/RGKvtnjhOyrEkrT4iHDrcH
kxhgrkimA53NNtUIXaEO/PdkToJbNemfcUN3hzH4kNLrIYeSnKjvOMmpQ3UY9kO8wTdec1ZJRA/m
1ChoX6IT4NbRHECMEJSH3uruXjTACzlczSf8zdGp7QztLsvDZIcci3wdydmzx7YgeVAEF3eKAs/E
mrQ181ptS1iBHroXEvtAdAGjwYL+xXTg1dLnyBAPlaeKenwoC/AhFtXWG7eASDFDKLofpI2ypkjO
DHWYHCuUCIKkzERJZRkowBUEFv6UyIMWeiIBjbewKIZNmZiYx8VM62dCzjem9mFHtkVsJhMnbg2U
Besr7e8IKy6ablXilAyTCVLv6HArQnnWIzvdt5Zie89t56cinfm97ENXmm2TSznO/oNUBlZHN68H
XDGSLMTYOvKkzZZ1M+kQkcecgAa3YsPeawhvC5Bu/pp9rvqhbn23oqBLgqM+sb3J/Jxgi1y4+ddv
XWXj9E9lEge4sX1BGigKrk42feAGxB/KhlQ+c0YfuObEWER7Nt8N57f4oyKPcMURNl17TUuDdZN2
LQl2kVTXth+o8U4ZMMcirMnWBC06YoqZq8sRSCtCpeexs6obIYHp4rYCR4JiwLJP3Hr4MoM5/ilM
Q97jXPef5iZHYqk6LJ1NJd70QuiniGt+eAg1ibPEDgjS1o7/ORS+JDuWzUdX1fGWTqbiuWxV9Xuu
ZX9VJYxmOqb09MS2ahw7FykHxJJ9gCw5c9xKw6eqi3Tgt5bxMqBSLBMTXzvUWAkeBu5quFcHzbm1
qdFfZp8i2ASf39GGSkexdSDvSea0p8gn1NBjD/WsuLHhuvA5+gYv2J9zXO7vJtdTBMC2btCEk/lc
xH4H3ArxBUFITL8jX1N79E1QQhGMWuZwhb2P8ek9uTbCFoaNBSWZk33i7EpdqezjX21uKKSTrC7t
VZKX0V3sRua7VUwVFV41h2DDicnHGRZ2/xX+XJ9QeTJXn5ktgRpZ0/jUW/V4MAqDWGsyhgYIC+bm
rt+g4Q2EUuqNqYBWd5XWorrzDdEiNKTRTU0ULZASLgV7bQd/mljYcADmpl2zpU8CZ6I5FceaofyG
zq/4vskDdz+5Iv3Q4qAkEsKX/ebqDbUanj/X/4z31WuTFqwNDmYeSYNFCT04K7sHTDkcLyralxEV
gm7prAB+CubCrPJTYYPCkHqoPWDdEYdIU8aXqWnBEXRH95pLOj8rQN9ePzYMnCdCa9feSejwFERp
YYRZjMRd4ZPe4ikZj0PdkmHJxkHRXYNFfFhhAdU2laQImQOzdlqayTZNN4T0k7bdQ9E58bGfOvNi
kToES6SF1Ee1ZTO8i1jYF7PnIfIcsx+ytdIMXCMio3K8CfPqfkgEgCOWH3jYiZzgVSUjK7QfNGD2
ZhGvZwoFjgZ81hJN2DE2EKogQGhjhjVKScQipKvR19aa0QLEI3d3SH2f4hSmdunO0JjWOXNYXcKG
CnRIDQ7wOrcbewpxZkylOXbvesyKYOlaJlzpTv6PPjjYu0qDbJqEhoEje6rmLbPe5Q5mB880FRhr
TVQOvYy4V7Zg4UKPKYlBif2o3QI6QKmUaQg5QZeHGtpPrOD4yCvQAKF1VnEuAazgKI7CiZYi/C+/
REcDI0pieVV+Gr7lQNc26IPzN/6t6HWqJZOdrHuLOc5tkiGQvzHK81qNAQyeJhfzo+U46TvfMaRz
i7jSTaBGrOesGn7D5Z72QSu0DxyuBBIJj23NIOtocqLGFJAcB/p9AZT2t6961IuwI5I9MbPGzq2R
5qhxQO9cvdHeZWOIGNtgSflDrwlqelyEfb8rquew17Or1ijtzqiG6FcUp9NGjG3z7LR0DIsp4Xo7
uPj3ofl+K5v52NCicVTEddBbgoCOMk008pbivdswprX3jhODlHPQW4AjMJsWU7AdhyWQU00k/TcV
QOJi3fTKfkmV293VmXR/Jh/QDXirmQqCXPdYA/hc9JMJSxw/Mt9yhFN8WClfp5CNAc4usnNOKCpQ
P0PQWg/YzcTDxKHnt11m4mL4jv7j4BrBxwiWBKivBZE9c5P0CjQ7u2h6DjDKnpg3M/UZkf4LII5x
2A37oRHq9yybFuZ7ZLevaupankGiSviYYdMVtfswuZorWQ0bvK6VbWr3KkbkWo+DucBkzPo+9M3O
S6nfLfnTsooeRKVzyWcsRMtKMfolboI4jo6NX+cVNtOBqIDsmKZX8N6kVw1T1K/guxn+fq65RW4M
M+cPmMWtrXtuoJYK2qpzDNyWUyBfxqYcv50g6T5j+nMvEwwwViZAg85RucpvWcWsEdVWRDc09eKS
4+b6yl0HxhXnBdTdPsQthe0vCRxmbWD1BmVb4BVIl617cghs2NyOD2YPGec7bzoYG0GGHzUM+iY+
Vr0pDxX1Z4sqzzLVUhHyUTq29Tj2pSSv7FTfY0nuckaEfe6qUo6ePQymsycQhhepNUbzPp2YcW6A
rhr+pdHyGUgf9QPlKiloKWbCULOamswH6UvcsqnZO14SZVNNgwsLs0zTM8ylVl6YpX2xqRo8CdWC
eMtaeiRRMqsvzuujtnI5tqJnJc2liFr5u4t1WJvxnPrr3PEDupWi6a0vCenWAvCkztinZD3UFUGe
yGpsnMYI/5okpWNNScVgxbQ40Q2k0uaFH4tbALo9Q5CaQ1afpelVaCQa163rxNo6SxMqSWOmq9Sg
WNLLMFL1m8Gyw3ssjvlNjbH/xj3QAjhXWL/mpm+/gRrAwiPnrp0St9KezbrVATZJC2wxeFDlsRMf
s7CF9mLpcUlZRySOFl1IpGLYR5SgcHjqiLetSuQZ5vg0zqR+1e2QXwCJ6FUae8iHyRZaIw0MaZsS
u2a1kvxbUckOQN9XTzKSUlrmyB5/a2KZoEqkSCuLqZ4OPBxG2+cEOnnHo6OIirQwE6raL5kdB80M
C8Vt3jK/bXG3u+ke0WjcOsTay+PMVeWpyVRKRh1iottpDMnDiM1oPWFk97RycJzD7E85Qz2VSOqZ
GDW7HN5DZ4MruscNQErrVMSNeEDzqGhkAPNnt7qGgipMBEqHfhcC9jbiJ8ksE4yQZQZEqaO4pKE2
ClIoipWyZgBIhlXr0EbC6jUIctoa4laQqg8LfBJh+k7DWHTP10rPGgzGS8MGDwnayAKwmGRW/bZk
bYP3r21tE7zA2qePWAN31iOwijoWj0XZ12dnqif2mDh8aFtJqTFyAFZxY4p5mVKlnpyoSa8FG8jV
5BEINyDpWdr1IaZhztIjGM8c2NlEw+ij1GFjcWRLkcmoDxWSmescjYwV9CB+zNO6Av4Vwpd0+nI5
FQwwgqewmX61Ng6TdTsY474w6IQIW7M76wUkbTeU0+ckTXXxbYjdPfEN6+CEHVWfci60M8ouB45y
ABu1mqksfuRcLJ8j/NgRpM/EJyBa2JzZJpKj93kciRu13+28bYtBsG0FgXY2+Tzv/AxNSTACYLSv
8wdbM42PH/Q+rUCYGgMQV9OUe3aKHIe4G/7Sa92ucSHmerbTQmF03tjD7ljV3YReQv5lwuMkCEj3
PkGaGI77Po0Uk2BQ49oVQFD0kWQ6dxhYcBuEvJCbIMHXtQLGuQlnRz+wzIbPZRe4t04VEx5jh37p
nMrz76jhVffn7JSORfcrCWrIT006ivf/hxrL/4cSiqHbqB+u8Y+vwr8j1PyPEs//nYojJGLufy/j
PHV18jP9o4rz5z/4u4xj/qUkmAtOlbpUulrEx7/JOML6C7GR8wsaj1QmUup/yTjiL8RVdAoTnZVu
CMV3/3cZR1p/KcMyBdcdx/p3FBxrEZyLPzr1okyh3EjHRUZSum5aEP2k/GcBp6zhPqNAwX7m9LTr
QL46U+sc6ccu9JUT6e02KpPys7F65kapS/Vi25so5D2FX6avBx4Bpv7RlEF5L4R+SNUzHQAQ7bjv
lvF4VFaJb6s2RnHUya5h90q+xLggj7KuO7otvEst/K4VWzfz9yFfk0HB2MWZ5hFRZ9uoKaQFAXay
Q9HetXaC6RJ2Een8zAg92bvQfJfz2vKLXNRW6ULHKovq9+C6xUOkUUxatdneKKL4xOGz59qFJ7JP
na0b1PqF+KrwtNiXHsm+r3xILv/wBPwruV839f/j9UWJU65u2Ibp2vr/LpRjtBJtXoESzXAlwPxY
PA9J49/VQvh3UpXL5k5jqtYNXxDPqc/ubcExevhqjXbdwpd7FK1hAF6JwmvJHHgnqkydwtjHc5wb
RK1A5WfnmSnJ8h/m3Ww+QdxHSpDPo3hRAFNPEQTebelG8tUMxysQqwrNOmpX41iBsiu4pfz5b//8
NHPzhrur15iM4Oc5B+xZjMvf6bwNPhGHNImOtuFWT0n5Ah9gYOzbxXvG5NGjWSYZKpy7lvQF3VsM
cRjQj3n5mpnIN2HgU6JKC+/ifikO7tzrexemAfeDfHyRExGTCciJxyHdfi6y7Zgk4Tmky7aT0rmz
mbhDym56ucINQVa5T3CUAj5UQR2/tRxUNwUDywPmyOgtqhQ2cPiTcDEOPiZFwm+8ubuiqhkaDqaP
yw3Txcww9dXi3r0e2IxJZfFTcuL3dTeMD3KpVjAldTd9qWuXhcrJfpbNHz396xZVsjxrTbiHOJsc
ZlkUuyDf/flmZ+gfd7GdHHLVnoLOCXlfYUBZTRMe897kOY/BTXN7oSkq6ML32KyrPfI0l9AkCGm8
ghEXojFhnNGS1EMilJfB9AZrAmiUlV7mGLxo9phjubKGO84j/lXnSlt2pkkkwH3nPNxDn8rk1phB
EIp2thpPZ21d48WsNwzjEPuXt3I2oXw6OoigItB+hil5jvUKpO047iOndS5Sk85lNMZHAaue8guL
epTlh1nvy3VmgzoDU3NnhnFywFJVcG8NrPPQeQQxcbhCCDq3TbqRJWeIoU3bLTZy7eLrtT+TRTSL
fUd7Gwa4c477+xBGrnNp/9zFWnphpzE2b6aJM3twqvs/P9PSPjyMyOGMZptmZ/ptteEkQxGfhQ4J
dLN8tzooLk6VhZc6lbj03HcuIvWd9NPmHkPbIyPz9I57jMGRtBi4Yv2SoWjuC5gVdSnLCx0853io
q0tnNNnezZZ+IQwI5H5cQppmZ56D0Pru9VoitaSvM1YR8indXmBWPFdm/5gZgUuqoTz0af0tKL7e
RUZNmr6erfspqG5KJZ8VGcwr2Af6I+yp/8Bn/AhwZNVbRXUpq6K9CcNVh5l7dz79OHPzZlE89ghO
R6dS1SGd3bvPvePWL3HjUFhGlfSpJiyyIz30OFQyfBR1+WyUw82vFW1AfXFRyw/BLDFQRDFMhKy4
K10NNObUk19RfUpiYaBus4R3ao+zcx0tag8aji9cSMa9CJknUajlXIQmhu0wgwwB3ujf4RAy7iCY
lMtPogqlXej9pbZ959oZE7Cascy3f74gjVvJJg7guSAjRIyecJFjSgmeSosXOrcgDhB07s5jMX4o
sg8widGPaIxQO8iy6spG417bQoA+RAYm9/ef/yxIe3ePLwiQwvKvkKMIVsgDJke3ChKozOXSPZDD
Bq0Iqc4Ca1/iZE/ugnY1KS/584vEG8Nd0dAYVUT4I7FXpB9zOP797/72z0bgC/Ms9TuLiXZnRc3v
lpg6NhjnXStasOZ5Jfd/W5Fd7MhrrSaEPA6ie8/SYjvYCkNpLSYPVw25wyQzDnGEVA7BHl8JMclb
klDfV8Nw2bV0bKypmEw2BcvlOiCHjiI0bzUn0Mnd9iwhuGoFLeqEl//80A35Oxdz6zhGttxScrKT
jXZrA3U3OSmoGfNZa+E5CVU905xNdXG4wqf01hTqAcv8JcPNauN5rYz2OKXhqZGc4onGhtVLZeQ3
o9doyUKBI5kQNvaOGj0PTY5Mh77v8RtFmC2YnO8qSBFV+tH2M01U6Wvhcs7PXbi/dFAD+Ie3LFAb
ckpU7O2U1EdN4D51P0UMqNM3uAsWZDkIT4M2MQZn2+vB1uqXESX2mNLeJrAxdBFupq7aCM04aIGz
s0FLiVSyYzEnTVnhi+k4sA0sZo86ypBBFxo793bsYEVOP16ruQ91BCLLAkUcrNrBumc59WTt7DpI
JhhODszPLpxzbmlgehCHL2Ff7EvT44KyyRaXMR5fo58uBj7IBdO75AKTgjBJCAUMjxwh3DoMd23B
9b+jE5fpEvWV2yQAjhMO5z51T8uLuLwQs6NdcUyuOxIe3ZKed6g9meltw+yNWobF3+XbG98syOUk
8XWpHXJNwyzor6Mo49Jb7MKlR5LiWUqisBlVlzRTHm2pXl15GIDWrTGcTS2EH2RQxmbuIh1FYe43
KSaPVo4nCdShtAiWywBki/Q6oB6ZS8wKCcXXSsJtzVavkhf4zdjwCtJiI+/DeG5DsDx+fgj8mDZk
GAzVgACos2+Mp2XwXBfqjnAP8hWIyMkmrk5FdEWn+tRtXFl4Dcgz5yoiuQ5I7YK4nklXUwxxwuh+
6PxvujMOPY8LDoOzWwCAQtS33Xpvyuwhwo5JSSNr3gbmtzf1FNhQNJQOAH8pjDGMatumM44t50EP
mm0b6HA+sB4xEP0I+d2Qdbc6XlZcdqnn0HgEBXRdYTMOcbPAaLfa6K5xeSbzeSM1vjhngADz1ghb
aAyHkwz6eyxsVFjAoqRIQ/XqVtUUwgwe9Z3VZyjsdZyqi60yTwEcIl72lQUcrEO6rpff022ZXkgK
t6cKA1Wzl6VJqx+uz+B3mzYfkSIE3YTnsqg37OdbLJd2uEcA/lXBOVe4HxSzCIYVR70sdxokI3AB
25AUU6ZpV3LdL3HQXJavAqBpjslF0LJc3oyAEw9PDmB3Vr3goaOSsnOtuwH4U4vfoonhAWvTrku0
JVTB1FJ4Pvj+vvyuGrUP+9qrqmHjZ+aGie1ueZ6jZrrkbfvS6PLkR/N1yenzJ4dyyLi02QZtdoyg
btVso1Q+g7+zd8s/hxt0SVRxpiHykEGn6wr9Err1Me4yPMHC60rcQ3q2Ie92j69thYB8XP7a6Ioh
msmbt1xULlmuDtIML349Hn0r3NK2uV7CFjVv5fIeUzmkl9kKiWebYioxmvPyJvtReuizkg2wWYsh
PMu03WOFvq8i688fbhDmZuzHYzkPMOMyKLZiC5uD3u1627yFhtjQ3uMxM15RJfuAGL/vhP5OZHEl
vDyAtCYmcqGcS43tNHXeZPxa1rP0xO72YA70r8/uoRfZ2WJYJXi6eF8hnllPHNrWrTnwCUmuBjKe
bs9IZKU3CHm1rAxbo/smrfkox/hExXkzvmEr3VZzApN44uBkPRgBX3HBgEFcgOB/cd0IA3z+1lso
svwfRMmuKcyrFhqLvZsKYD3YDfn4ToL8Li9zRpf2s4+VHBbAXgkgiVF3zyKxziiXrUM48TMfnKA5
jgpa+FR7wunvLRbMIP+UTsDrb98wP1JcLv07ung3Q+/D09bwXsJBpdkiOgMH3BXserrmH9IY0/4U
HEuLV6qbLvE43EpKRAO0Qr8Q2xJLEPvc/GLpPdqxcZJi2ItZ7oPcerd6+4INbS3A1DcDIxLIPhxr
ln5H/TVO8GinVfRBVwhJVWDB7QBddpqeXfkMvPLB90G/uilXXV5MzEo7Z0wp5MB0i3vgTtFxYeHQ
bgr7La79fDMmxBaC8R0I+s7Wyze6wyfMTmvMd0enUY9NF50Hgkt58CGbBz9wX0mZUCsb3tt5dakr
G1jYgm6AdORSO8iMh6UgeM+0/FnXGEA0hNv1mkj3UvoQmJ+FEbyZvUmXCKUjdqKbcJb0lWk+aSJk
Rez3KROqwNlPVkJtxyQWXcp5LsMUepy5Y6SOUS7AqCjI4HaOAA6EPTtkmMgJ6Yez/pk4yLdr9x9W
F237BSJscaxbCAahNn9ElE3qvMpSs3n5k4cfUbnnSre/7Bx6mfTLX9yMzpopvXJqd7g+HkzY9xgD
51NemQcFTDlNHwSUUKa+JaMxx/4aRv8RLNpolg9BpD2ZXXP1a+PGfCRq7KdAhc9uaJJ2hYhTm9Wq
1/s3uyZVOFYlFXVrI4PlETvzmRDzT5mLj2J+Axr1opdEQvq6/mi74MyI9zOiz9M2hxfpKIDMfnHR
EueptRVgm9ij2HjPNXtXNzMIT30/FfKzcIJPyduXj8VOkgAEe7ebc+2I0dXhoULhkydw4286D+Eq
cSo+jneAMECRu++2HbcMYgEPf1dFeKpLsGxMYkp2uJprdiFfkpzPu+nexBDfacUdo6CbnNJL66Yb
J4y/+2Q+Yg3+rVPQzBj+0hTx1SK7Pg4AmFkPC45njWudY7fjkGIcaZ6ydNqPjekrH7P7CnXRYv0b
nPkgsM7y6Yxm/Zkz7sbUoSMa7beMuEplxotbJgjYS8JCgqAUr427Ys6wI2c/jwbvdWG9U5cbOGBC
4vEVLfutUv2NZ+alLYCna5zHB8CQRfo9j0RUNYbRXdvsbT74OTs8zUmAv5LxnmvEHjMqBYhAoz6M
yf6A+XGs5+J7oNEEzWi+A3EEqVZRB1xFhMLCO3qSo9K8x69MMqnSvlvODyvzGyqXWHeJgZtUaRsA
SL+KuiMV1jJBGQp3g895l8r5SXOAj5XhufVZzIzg0gVkfxkRGpRQk3Cc6/x+aS83O7BUkUub60Qt
wKBvgkR+RU56jOZyZdo1D2sP3qZtBk5jySkVGtMEal2KrrgvM5OVlgvYrnTKtXSHDVEkfV06tMp0
KMLbGSiDtrjaF8NpY0LDjPj4u69Apfc6Swxtm3ugO3Qb6ONXptteW3L0LBCyE/U+kTWxBFO6CuS0
4Xy6WnMtTFINdGJWHLdqRx0aY4sBx5v7jllrwPx72hplu4vjceP27XNgGud+rF7toH/QoHOm8mpk
LXsvrAp33frkqPVLVvX53s4YsncFNle9vkSjuhDwEAxaKwWki61Mc/vdOJYnILgmf1pYQqUOw6bK
BsLMUb7GEUHLZ0UxtYzRJlg7PYwnj+zsOfjhDJ7raP9KwHwRL2Huh41iOwBtoJltl0N78DPGjtMI
wCAIKb+g5YMiB5qWCTVdcEI/1PmumOLrjDEJ8BbH9qT7GPNHs7dAhxn3hU4sIgMuAEq1WM3drzlh
WBMWBySOhxYACJnpesegYO30xnNvNF+KRgZwC2stZjpTO90Jsie7zE0wLWJ8cDczeYgvfVn0eKLc
fWX6W3AivxtrKQ5N8g/Y+5ingPxQq2ymCD+sFS1wolhzHkRW7XkST7T83LqIzA1wyrqpT2FAyR40
2EqLOBHohwwjZ9G99J21mf3k7A7Orsyc14oqSy7h3p8chwBK5h7bhNAKPFQj/dLYhPSpvEQpFYam
5V9cbjz+wKmUYzEJLd0rh+hgyuca4GuDAWMuv9Kh3lBYsXVj9qLE2ZLngdQ6bsCHrbF6PKY5TgHB
8oN6+tZFBGVbrlV6c6LuPd85pRj3SQFpPoLG1s2kPmHCUSbMyWow73vEGPgSxjuX2EfVZf25dXkL
KYbcUvXoTZNz62nBM6yG+0h8tuGv+nPF2a3ZDedkXMjTofWsRmPVUBeW9BmAIspq9FKw1dxQ1thm
xQr/wb3hZ16l7MdAK+4Rd704andh5l6cPt2NktGR/9tk38+mb4UhQKvmIx9d7AB5fqeT7hvHwXPz
YV/q0cac7AfTCbyirLcxB8DZ137nJR2UlCVz7tRrcn/qZYTPSVn6sSroYiaMovdybbsA5LKAfcw+
5rVDd1/se1Fck3xcbl+6do5VsTO75DDSOV2I+MkJB69LmbWKi0Z7ggzluSyjX5pdHALN2C729YVD
YGcJRKUouHc5mzKNO5ZduMNdvLMiKjr99KV8aKKvoaSP9sep+2NICAdY3p4u4n3r4KBkoXk3g2Y/
6GLbWRbJQEb0pn9gxs7NEOJItqHdh0W5dnfUbN4iaA05GFWiF0h9gxN82ZR4rFq4bUXT/qY1gyl+
hCVKvVK9zs/Lg+VHW5yfVy0ZWbSLcleMOrckcKsT58ukUTuFB3nU3Z1bqd9JebGX3chfK6fc+Y3+
ksTj3i3VSSf2Eg+CTrjw3mzJSslb2TFkj6afyLDuJA0f9ayjBxeeGWLaMSyAr9rJp6USoOHVcpLn
YirOKJJXpSjxG/jA6eF51lkZRbnjKvRGK1TURYeQ8iMQdWud1FPfQZRp1Jpo81ffECk1s20/Ay5R
DjVxwTEt00tj1FsbCEias2qTp4B3LF41TNFwRHazW8IOUv3emIuvfrlO9grUSE1rT+oBKd3g3J3O
oW3j8VgShphtvNRqe4BBBm5PYvdm5r/7/ujVjXuKIyJ0Q1feS7qBUj4yqfzoRPprVKydNoBPYbxY
AJmHQN8FrGWT9d3UmLFgWXYVjDKqX0AHsfbbv3kXeZEz1Ms5PeR1ToTu0xnfSxKltWN+K609NW1J
m8ywQhX2MhPzwRA/Nm6IKEoGD1oisE0k+4DhNXXNvmKEi+tAc9rXAlRA0HFNHqEQSwhG0OTWuIHW
hMy9RGZPGr2SVdt4eHQRsaRPZj4Fb0OPbfcIHwpIsLQuZd6t3TrZuJrlYU+6DnxVB3GZTyplsaje
kLKLiRol/J8EoV2uA+mTb3/m4sj/KhrnQUHvg5mB8mD1L1ac7QrsHcXgHuWwz6fFxhIeJt3c0wOy
m2IG0ZoJh5TUe2zND/ZCcSYtEGnzMWr9U5sCE0n9LXrhR9Urqrxk/tvX3QkzUH8yZ3cVaPPLPMbp
OkRqZIs+pmNYkqhdqcI9dv1ylB5BJlMoP1WggBXHkQqTpzhTUEzCLIG1QLU24ulglwfWh8eWhHQE
2E3xGSoK6GJTeGz0YB+5M84GQjLOArfxj7qVPpiFMazKPPFAxW0k8lOOz8LI/W0JmPuQNBurVvQO
F+5dFAKrqj1qwbZuS/iXo801QQ1wjObOWKoAB+rDDFyA4musqJ11aTzJx6dsObY57vRZdfjFOnmb
VXhCxn4a5p+KqzKd1e8DFPbJ97cIrlzymwPGXMrFY8gBPQkss6DFdTdUwG3EearHnW67TwzAd5zl
P/PBP1shcQ5rJs/6ZR4aLhJUCxJL0eZbbfqeC9FEn+JtnPx08LkDP9g6MfdxTWzHkosuao/Zq2er
o0zYl/uMGKHsB89YUw0KEbHUf+JGnqNeKPZne+1rfKuKp30Gkd8reIjapwkybEUn/AZEyLnu3Y8o
W6kxPRgtjWSpdgceZS0dhpe9icquu9Wlqe+bWR2Gmt+iinNWvscEOTBiUrR1MRhRpMuqh8dbn2Av
BpB++IbgqkRxsbPVydQPIaFc1xBeiCJAWlyVtQfh1Y7EehyjExcLikBJOg80priUsJbF1unwa9I0
5JH9uGp8tAyAVihN5LJt7CTdkdvu3qQ9sBu0ayw4pOYMz6zyIhwCHYXGg1psNbr5VPk4Dc3GNqFn
CjAC3W0hjFMADdeY/Mq26bRNSE1EEjZnp/1Ip2OM27Jl7FbMl8ywts6vpPi2O64emOeHBy7w+AMR
eHV/XRoHRfRDBXs9f9eMJz1+1pPPnm/d+faFe53dcOOyFfRw0IdI27pGBDQn26mDXU9HlmJChkiN
DlgGZlLE+nTnc5idx1g6WxsXLZNupLgC20i5sk3wPbsyeIxDYzuMi2f72Y5Ojf+SxVCMcufSc94S
BgGckqaseJ+d2RehEyEldUdFEjusNtySyDLOa5mTl3LeGFeehMEJoQ22dohQ2oprkH+0NMxWB9en
msy8q/sZevwPURp6NPJ2b0zOne4ADjWYv/0m8lqvzObNUTh3Thib12BqDqZO6WfyYfWkbErtDjVX
OPZRtO1bmo3E3dHtMaGiIHXLqPqonD2ZTPiofGYxAoXaa23KM3cxTgAwqwdd+wLCfVVg58d9V7/m
E2IVzlVdWnfJHDNw15fawl2c+0vP6zqxKX3Nm53Sk/sk1R7CND4oTMxEyTWUIQuyQivaW5xxyUt4
+6F3kspT+8ng7EJHUwqJQNDqF5XUKFLdvLMDGO56MKFnIy4V7VEEXo9XbQVhD2dyMxtsC4B1Akyx
CvDwtZDQ0iviogGd0rIhjtXklOICK3sIlx9qdG9hdQ923JOUmEt3k5dufa45M3AwrYOUR3FyaBoe
25uW1scOznOXzRrHVOTMgoHLmQBliMkOKCKQZT5cg32ho7E99GHRErGorf8g7DyWI0e2JPpFMENA
Y5tIrZjUYgMrlghoREADXz8ny2Yx3TM2b0Orfl3Wj0xmIuL6dT/+bIqE9rCcibZ1jCsWH/Pssylh
LUKy0LAr8oBj/Lsd7TNS53toyHlvpLlzNZ1E7Ay//cPacj4Zgu7ahvqj099/bGwcZ3nZKm59/Nu/
XwACfaW9++41onnMRpcsvPEmB/3NFs89VRN9EFg9Hv5+gd/pR3YeJGsi1u6pp001LKR4L0Su1i4T
/kOfn/l8B6hpqQCQbjk7kKzs7Sm+S6KsxaNLMgXdT+V6Ewyz+aQa76maZ71PU9rJKm3NX+2CiWJZ
eG+4Cq67ihd5KWYODbcOnC0eRboTVVNcwy52MVHlJznG8tMfXqcZfc7wCea5zLjQpzseU4LF+hST
s57a9sEQpoqMKW2+w/wXWPwRPXEqEBYDj6RlKY9//1Qh6+6kVXKb8tkFrMb7jttQeJit8kV1oRfl
MzWP3TiMG20G1isMICpN3JdA9mhYoP9OOGdJZE7phyGn/xDds/4vk0Xo2SLA5hiagfuvFJKu/MQv
Br8Hut5PEWkZzlw3LN78rDO2jkNqCG/4H6li8xtRqFIUg9nKI+6y85ua3haXBaNV3MqBkH6cx+Um
68BI4NOzXgSD/PY/uELw7fzTc+ObvonP3hW2G7gkDv7puREJTW3hXRtzWzFuekHrYV/VPTLcsJwr
tWep07+A7ZHc8Y+1Z1gHmZg58CAwgjob1YGO48YurtLLaYRgsdfQ6btyQ22+uRoXZpON/tN/+J7/
Gfi8+4QgJnou55V1j5zZ/wquAofrbGmOZqSpGEnW+FMlpb5XozO50+DJxiJZ3VxgQde8v6/jvUY9
5CCrKU2E1uktHQrDrEB4YPPIctBLcyHvPdj6V1MP/AV62k4YKtb4eMt7+ogHOp2QD3+/LFn3uxSv
//9PJP638yl0TMskgkxpDw6Gf+U9ZQW2oi4IhqA0BGcybPqhafk269q4TtiA1/YdWZL7Nfqwp9Kj
4fpNBIn3NS/JpZi+5z7xZoxqZ6btlEj87j98f3fn1T+dWTwN8OuDuwlJOf39/v9HVHggXIG7vjGj
nDcoevU0bCqbV9vOqN5YEV2B4i7Q+n3HCM7J8LKYs94VvHrXv1/kEG/+/+/IE+a/37nufSIhV+hY
tu+TZf5X7LfWVcu1n4XcmLjlOwI1oREBTF/SIegQjjCEoGWkpHvOnTBM7C2b3suWBBTeJsLApnWo
J3vbUUyxokrR3AYiZh3SNscQ9SuJex91pby5GuZoZRbUZzSRm0HKbcum2ku8JZnmcGsl60fo/9fF
ET8xmhJzFvU7UaAuGgjjr1Fy6Fbllo4cV6gYY7BXPdaLHT/zJI7wolHYdqc+eVl70VPfrzpI4pSJ
VhIXcMYmD6r8OIc0fbjDJ01QvOSC/h4v6FfTrH+l1M0XVF4RFG7YVtECDnmSqxzUDpeXAXWJiDbs
V6C0MDxF3NWbZrQ/mnKkLrjq+y09p7sO+NIKh+jJbwL3YHF/Kmek9zCDVNxQGDMA6PU693dbOvsc
0Hdk9ws4mIyjtaNnZRwwNanK+R2L8Dk1qEtGf37ybfVF2fVWBbraOr757BiUIPkkK50Ua/cw/bYE
5dmYrj38yYzZVnLX588zpWGNZT7MVckeneG0rObPkWx8kYDctSiym4KFn8/LaHWY7Shfhg9f2ghZ
S/xWGE/1UnnvQx+eJ4Oem6DF5NaYOhJjHjKHIUxAWKmOzKDUJSBNgCC1yRowttJ7gzA99DHOsPx1
ciK77fuDzOeTH44Xy3IeHVLJVX+hNIAmVTF/Yn03yIDupoGglF1SJj15FG5xcCIs0ZlaGep5IJAt
1FBAl6WbfSTsp2UXoeuD5i6BJExhjLEnS14l81Y3sP7tKvfMGgOo1qhfqHS8IzIGGnAys9gUyUJL
9HjCL8xSQbgJ4Es2qcx8oHHRcGIc7ooCTcdFY5RS7O+P6ThmXh1H3NzWHa8e9q98m5BoeGxTXtOa
+PEmDCXtM8Q7pgoI3aSlqm5V5ydb0+yBp3yjCTlsW8KYYHEZS/I63JVoJUy34UFSiLufjTnEk7lv
VFwc8tp64zLzRwXKAiTIQF7ZqfncpdM2yMqXZgKIpLrNUOfyc8A0AZI04E1Bb4Z/dHqgGHebhGMH
295km+D57evMiIXVZkbotWCKx791773aszevqynepfqmRRqv+sYr3jySsvTY/5BZeEvVvbsDu1lg
xD989WGRqrPL/Czt4uC3yWtOhx5hPB/JdSg2TeDdmlZmUDpYQWZ+Vl4bVOYNgVAi7g6dHko8TkEZ
PLmNl7OYy5f9YzVVAfMtX0bgJVeHtUEMHqnIYhKoi+9HVgFTHfSKfwpSUGNQqNW+GpLgWbkZyzDt
nLmtk291jB8seY2NEolak8ndd2P9NMB6fuwTjPKAgr4xOb4kwn0EJXfuQeZcB6becQrNa+Ib7Srr
auimk3lbqvTTqpJuZ2b9zhPuTyfwxB6L1XtjcuXF97SNY1oRanyFBoTXUtrgcmI+b4F0TzmeRL9q
f1MQNm5YfP/p8xAkrLdYkTadH8r2Plsb8TaU3n4R3KncXltEVZeL0Wr3Ru/OI23r1k7VCJlsYgiX
5SdMnP3WWGwyeF3YXPkLx5Zo5D4MlnmPmLwzJ18f07TdNqCfiCVN94RfaG+HwIUP03Fatw500xDc
c0hbZ++a57LM1x3lm2xGxHhtsG2u740fvZkT2Wut9mLbSXKzk+amTBC+YprxE+VJTsgA9dHCK+hj
eqVWplQbmSYvlMaa5y7j+esbVbWdyfxQAqS4UL750s248GdoUpOfHxCqsLjJlSyAAdezpXj/t1Dw
3PwoGfhcU8zPZCDNxT5gFg3PLh+dm91i5stBbUxQPnDGwNIxC+PLKqV/ojX1mZIa68F4HlmYbuuB
Hb/2LVJmg0nZmAmBJ+QCgpLP8K5MXEM5qYyOW8rkl1cDRPWup1+ER/zwiohEj9krvn8OM5fOdaaa
4FZlbaSMOn+GLPUcFkF7GqtRX+ZKbbsMm4/ZLeG5FY/StniSQBOElXJvLZrcwx0k6Q/wYqyCR32D
HWHQQRU5kEPXLim1E5P0NtU0QcameSW+QEswvwKNy2+uU2tXpf11AogdSRulB1QYvke653QstzRF
tJeMyqsu7JIXMyQlnhr1udbZiWzScvOYvhMPh5ZrIDzqKX8aOpBuCdeOGnIH5ovymjTBd2fDLB1H
ntgWnyg8QddUKf8WJ2QjBmt6qbE8blFWk71D1jSyAQteQ+NeGiWnQ2FQf1UYMYGdvHoyMQRlqqvX
At0gsklBr1yjcS92JnEZVd11avrk4Fbhtm3CAX9NO3N5xPkxIex2VQ+QGAYSo6R/XfCrbTE1iWOK
25p+PX2v8LC6Y9a4a3Kd8S6mIYxXPzn//ZKE+MKxXFxLwSNHsI/ZtFU+XhMjTg9IHp9LJ90Hjt9+
R/sRTvQe16S/5B/xrL7jgVQk2q93iYcMW+3CPdzIzLWI7WojWh868pzEVyPwqK7mFFm1UxCe/vvL
A1VAM3zPAzAfFKGmYJtdtti/PObBEpHIhzWplOj2zuKVm9BPPFYHc3hWQZXuqUH8aO4u8phdeJTQ
YMfiiO1LSZmUKjMobDWYZ5a5/alfOOMdD2R3HscXGy1h7LOALmXqvoeiOiF0s54NpBxPhEgdvBcu
izkfoEMal895mn22ZdvtuvR1UViBvKp4hTZLLlYCY89ER4lSbomtXZtvqvWy08CUeoSAxH4opBEb
rpA4DtPSvHbKefLhciCd0gZYGo44pVb4k3Bxf0Z0XjOAcjLb9rGT92nV9pLtUMgaVjxGiiyHQl3f
6618KFFmCZCzCYHHWGNDSXSipmvoYpoJSB2KXrcnhVsVVabJL5ZQT1bFgrCN56NrkaML6Sv3Ay+m
jIS6Tx0X8HIgR1iNJW9Zwn7EKZP2lDCPsCxd52F/AAMIq3Lq1WF0sJ9ZE/VMtiL3Gc9sfkaHaRzY
Lf7qlFZUotRUfSr2ddItB/Y6N59OMwjQCP0AuOxDYLTNY8mkMyZzDJJaVIfcKk6WX7hEoRF3elvP
mwJIvIOoL3TzxGfxKkwZHFn0/+hD+knq6tgFjoWw6f3sCjPe1iEUHoyqG1ks2KYasuWOmTcXpzoN
s81FqlPdviIrQFDhQSQpIOXMuARS9KDx02OVYPJ36fi8q6TiTu5aL4YVH/K8eGld06FPl7tM75s9
/NYw2Rq1hozr1Q4YS1wAHiLuhTZs7T2y8CrOrUJ49LlHrW2BTKMghJFVT+SV259xWTz33PUUS2Mj
TwZvOSqr7xECG3x53RWGRfM0W9yYuDh+zD57j9H82RM0XcnBWhs2wVXL4pnJ7WBvNNl1aTgrwh5T
tQ8CYKVBpnC8HOx7h/NYMjmz/qIYFnFSrg04qkT1iJNPLT3Pf7/8/ceaPQdle8174Sf5+e8XYgod
8VWskXNr09Caekj6wfxOxaEgi9+b64XqrvUAZHTJeVgvjsF8O26HyR9P6SwfYQ8EuF5b8+iVFJY4
S3tsZ5Ma9RqgfB4a+dU3RX4lq1ZA8YXdxtUBoJ5Zsa5pm/xq3r/8/ROyTX4t52CiuDbJNj3QJfRF
oznQmBbCZsY4VBPRWTpsmx5FuSH7n20WOlE5htajbS/rfiyRWTmWpJGDKAr59JMAP3Vlp8ANlkQ0
vWpXziMWLiKHUPBtdytzFKZUR5KZ7GGRxjtgfs3VDjivqcVAbV11AaYiec5h25vt8KflL89lntMs
6j3GaX9uF83Ylj0QAr1zFB5wa1PKgB9il6TOO6WEJ4N6QZoA/sjaQ7CunoACwzlSxh9Xl9jQl3qX
ggNH1qD6HFMvmOGnsCg+SK3jCNZH3P1wIzjeNgVeMEKZ5a6J3YOJD3vlDqwDcBNTeWDPFX1r6XdI
0UWW5SqyppHPF1u8ik2IcbcpBPQU3sPAGmvPuh7ZC8Y4RaPBxTJkN6jWIZsiuRAf1TCqIn+RLy5N
c+Rd3/WSOGsu1xY4wT/toM3N6NFjOcjiOa2dn1ZijLtOLQyXwHdxjJH5kBcbDXF9R8yGLSkUf5QY
BWZEBobvaOK7Ta754Op1N+trmj8TYOxWgVdBNPRcXEYCl/b9k9O66b5B58BmEW9cBkJ4jBYX8xQf
8JQ7yToDkom+i4yrp72B+S6S87h1yJatvG7BjPoj64r5MI4K43VRrN2i/NZYqDa2Ge+4HhgnKm55
WCAO81n66ksN9o1k0baWj90A0tu0sU8NrKlUhu3AQtwVFMmicrVRMGkqs4BnZ6z+zJhNO+WvYME4
48kDdR0bnXSCt4tfUALFY74sPm2tt16LI8w20AC4Nd+GwA7XZmPejebzV4mks6/j7s4Ye07H+aSz
vUfp15oGbTyPJpaivqUAL22XAzVru3Sc/mR1fht7We/M8SeT3tOYI3D6ZfsqW+/h72Mpn/xkRZKA
Y4zNlZNqTCh5fivuUB3esleg6KskbivKO0W9pX6g2nES8B8zz3WS6ZXRK+MA2JEZMTgT+fm1NI1x
qun14/paXAIwjVMvNTEAzdxbj2fuwceppzyCTgxQ3AoWrzKbq1TWvaC4/c5DVsDcV7ah0XAqtt61
yxHD7bGHQd/2H1hGeRzDHmBk99u9Ct/G+7FWcjCuHehB4HKnp8ZVzakc0kvdkPF1RnNTOECAA6po
Nf8juS1sgfolDnyqzzzcZ0UfzS0/amFVC4kh+cPCDL6pXDq/+rb9qFDS96Uine0ZmDHmIBRgQLrH
PivpjyG7GxGcZq0VW5uQ7Ttvmn7am8KXkQPE0VBxjYsvZ71aYdrlQbFKqrjcKTgiVsFNP4DFSPZW
frphSWJ26TE5UKnONEj7Ssp/arLERcw9tuw7KiQfxaFz1cecYnCdK71EAFHzljXSmOzL8lfceNVL
5RgR8f0HfyhJAXhTEhV6+l2mOcVxlPCyGC+pK3QkFbYg4M7eYPmnKkzsFb57d+vlH6MKRlYVOzNP
xWu80FhaB6/5NKenoQFIHdjqN4iU54lzhvdnc6ZbEbO/MF4JWJzMRreb2i9a/HML6aQeuaAW9ZtT
3bJpeM0bSiQXA8p9D056VepGRMaMo9kxi8h042abhqDfyvZtNluoxOiVddpMSAf9vG7qsdwXonop
8+Un2j/9raXjPBJ4Y4sTZUn4y+dcRxsxNpCmv4tqlHtiAWtpNwsFQd1jNcAVBaRCSx7YALxUM0UZ
Pr3pZOAIK2JBqxqPIZuPFc4IxjZQIBHM8WqTeP2l8QVselMFu9BjJPUrr75pTHF//0AvGVmCxNqV
S4IPb5H5OvXS194b7L1peT8CnsXnuCt/1jzH3HQyD5OX0L+sGIuSllIExwHkmckThxWhhUI/+0Tf
Kauoz+PsXusJfxm+l3LnmE6+C+w34A83izdDlGf9H0Pz8pU1tZKJ1azKuz+5sDuEkQTYoseIUUxd
vjPAc6zu7Cj9oh0bWKYd00ig0bC1NHA92HInOTrCtHWuWhi/gpymmT4/lqX3oy5xezdO+oOfMzw2
Dq4MRpONZbGcK3BejISAGjCrXl50bw07S99hZYYZJ7RohprJXGmjvGC92bbgOI3XDHIM35X+FPf7
dMaCj9vCfTOJhphLq7/OODbdtuiOI00Xonb+hPjCThW7SUMgAagaZkhAwHENWGLBItc8M+bFkR6z
wzLzogYTy8oypq1R7mmngr5FIJkdro7ytvxSVp7daBP9afcTI2f2i+JW75iqeeXO/fJQDorukjkp
t+UwVKskcM91TDFXXtYXBVaXFDMVTGpmySubI6D/emeV/pOT+RfF22RXZMPetxEZPLd7mvh0cTsG
bJyK0F8j3bA182ByWCVtCkPbnq2SzwsfNyoOlmezwaNOCQvG9mDvoPgF5fyNo4whzgtjYNBsmkWS
bFM3uckg3yr0hjWWbrQgN/vdKYylQPu7k9H57Zrg48az0Facnot/nAQvBBL5v+eZ5bY+wp1IygNF
Dmvl2xcjLt2XMQPMLBVUDN77KefrmwjjtaO6fjVafvM6SvlC2qpRwdXXBhj/cCHs2tu7iTRh6QYH
09QLNr/lrc8AwxLnxRQ9YWjQpDccA1dDSoTFT5dP9Or8Mnv5qfKM8aD+DibTnjzDa6zuTvc5zyMV
pBW2fivEnuf/MG02/4v9szKKEIzH/C0wreHDgo6i3BYmHvIGhz0gvKW9BHgNwN9OOSMLTRDD/Ukl
5mFf1xO4W5srvI5NHOWuvFcVNFunOucNiISyNiChVFKz1V03TY4rVveH2e9fOtt4NNXJr4hDdGD4
I+7b8LwRggzg+8N4gAoyXMrZytejizUABQlwXcg9GF9KITMqJvLszYZSszfaLlyhjXxTUzBFqZF/
JdCpQqcGW+vyu5n5kFka6rZ0ll0Wg1mRrWrWsXJw91hvaSEA4vxJYLa4k+sfcFSdFo69vcgaZndB
XEkuz7axFj0tgJRVorkuaWSlH1BUH+VCXEIUjwWkm03LFs2BAu8P/ldnj3qdIOCsLJfC4XjGThIw
9DT4VSYLrOZkP8YD6pMkDq3aiewBBki/xT4zelW7UZ7gcjP1dKZNAlNHPMw3HmHrNtZvDjUHR47V
717Z48GmUynU7bEzAFlxpt9K+5k8PAoaXUT2IkIidzQ+FcnVWPAhNFmst2lqX6ARk/2W7rXpvF+l
pwv6t9Q1zgameAwodD4VNB629IMQ2D04DvA+USYPaSnKA0uahFt1Zj1liU9xDiIEOZspCpjegw7r
sK/FWhXUvLpdcxPeOGyYqcmlIsBVNH1PRgAcUVVHouOfQj2Wzn0vcp5cynvhyH8VCiMpQnIqUvch
CPlhqmJ8chdccgsI/5VP9C+ywVGRGOfGmVzaVHxMd1X07FfNExnN09h2/kohDV4xWjM1JiulsbmS
nag3emi9lRGmmK0L9UqXtxWlcwaR351fzCE7cOjydjXih4yI4Hrpc3tnNQtdE414MlMCSTP+j5aE
IMIbNl8ActwnqD4QMb/iPFDFirorSTep7lfh6K3w56MsZODFLEd4OG385yXhmNSHUbwtRn0AS85r
7ZHs8SZ6loB+uFtMeTVbH0joDScjUdQ1nt+xK7eAATlKHet9VMnP3meOD3qDCzl81nXvjG+qcJJj
001f9LuwcHkMMJPKegBow4ETefVzlmLKpmtz2Ghd7evQ/BPYwaccurPd81LokCc296Ps0MRhfwPA
1vORs7ldzTkmADmFWyumRZsI6wREIL2kyWQ+UBMAIbc8yYmlT3jfC0geVVVewwYb4D/Fk3MuC+oI
WF+9pnCzzfKtjvHdt0P/HrTq1SdRX3urxMAGP8rwaPYPCSD2Nbu9etfkUecm/WfDZRGfZvE8VvaF
WDAW/IRkshYiXnPY9Jp2PIFbH92OHD0uipOKKSldHExTFlGJreMqsobs9UekLRwXCC1mNjGAtTlG
Q+h4/MKIOHLjQ+81IOln4NXzcmiiHABo2ryDjsxWuHjSDe3AbN+DeetyuCPEoJVOw83SYiumBstd
tXHKn7gn92kv+VAOdaRgcGobVc2mci/rOrBoTFJippuhLeS2Jb1NInjh/MI93pQgtuj1hlf3HExx
erqz00nFosfqZE1t26fHm/lUMxOx9faqM0kT/IzLX/vxGAmKDsNWlWeiACaQpBTgKTFp1wXNBKZm
VywI8Ah70jPdXXtEcndWGD1onkCeygPrGDpdddN+fZIDdJyK57tBUZkAlF/GRhURBVb7vKW3FygS
DYleSQC3pP23MJ/Mpa8iooE1OMlk2PReQIssSS0qzdWx5aQhriwIHxUaFU13uz6na6HqE5RpzLKz
ne6ZQsrIGIxyrczk3QJH6jvjqS+Gw2S5L1qpt+Xeuq4F5Zdtjr6jHkx2mVERirsNqV1ztaNYOrSQ
92xAlAKLb1cQ1QUvufbwqklwVedi6CZcYVFS4Ob3XRJbCW1vRMH4odhHyY3lUTwXmqa/pYvlrTAR
EigPIREv3+Gv/ZwhpHYqW9bkA+3VHA/cc2eKUCuIXBy1aPlsOsNyuDRmsCPTDkk17kigzMGbl7wo
20A0GN0rlaHz1nR5H/fLFE0pL2AWUmwypd2GV/KP11rlru2p8AGITX61as9sKNTNv/upGz5pSmEJ
xrGDeAyPSlCXuW2DRzSiq5DIFg06Ex0KbD6zixd72dY06mnNwqrbjNrHs5JzsmuQGLge9JYLsLPx
Z3uJTGfydlzXQzLfM0BMgkyeO15AmL7U0DlZ/BbIhov8EBUtZaabHUep7Q3lbkMPC7QgUiI/VbtD
J7vMMzWUKkdvdKf5KMvgpdc+UHXsC5xcKBvT7NsvkrkNLcZ7hx2soLQ0FrkiMiNOLruVPy/ONmNp
iOBavbM/efDuvQLWQteD6R3JZo6r0s8fqRIzXpOSLEWGQjqaTntoi3Hnd4N7DQnKRMNizdgQ3YJL
Ldu+2vIOcAn3Y2foCFAwg2Co96rwXuyMhW0lsqjjk7SeDPaoQ+mB+A4IHlP15q+ACGcbIb0/rsv6
WlOWFM9WtatqX98KI6Mfqm/fWPfF+1gV8cNYKT8i0qs/J7nvM39nF7H4wAA374CYubmh92E7xiz0
5t9T16RH6s3chUloACJQQkRfcM9Jt/mk5tjagZpwcb2mH8pvD9T5jIP9GYbQthzcvrwvIQcmfD5j
xvukhVXiUITcUjq8VgGyCgzDyI2zhxrTtYNtccK+Gd3NN1lcHuiBDFYT2Uncm+ew498EOcFNI0ve
5oLSO8thDH3hRrUOHNi11YT0WGccsn0uP5Ksnh4yIyc9O1mRP+lsB6fnMYgzKGnkmnmgGS73Kkof
Z+H2x0EyzgD4Qi74bK3sjhHciGTINwEDzaqcnQ8PT5zuakG+mN64wizYfBOm9AegBzjncMPxyVxo
HDK9bnjhprvxLTamqdE8ysx85IZIjxv77c2YVz/92R8IlvxdoPLi821BEj4N9dEJMnbsY5bxyzL/
xL0oTmFlTZE7sOuc7IaaMjzdK5FT3m6l5qENbE3tCvUhYumxFD7a2MdX3hgTI+IdFI7LPu24JZNg
Kt46MJeMY2m21o3/UEH+oZtj9CKzDp9cQYHYaHBbgPdprZTlgjELnUM2IdGw9djSzcvcTP7UcT9b
p3uui8bb0Shlrv3xd+PaYuVUwFIsq7/NBPULNKh1MpvXOmMpGnYV6UhXrLiZVRvjPqVMLGcV3uzI
LmPCZTHEiNCAItsJHJiTk/RrzZ4Heiwsh67oX/LaGXdcEUH5MF5NNpZ074HczrBUa9cnPkkqnbsH
rXHWw9Tm/rHUH+2kaKd0Jnr3qGzmWZegvtMjEoR/gpzfa9JlFa1r8bM1JT+YEV4tSiu4lovjGBis
1UJ+H8mGTYu5nYfwd2J4u7muZqQ3hVTnqK1ZqAeAaMO2c4p1sZCNLBL6siBydPnwawGYjwMD9ccK
pl+TJPyHMc5KSUlZEwIVFRqisatVG440stXyYbH4bNYpuxZ8jrsWKwMgawLYFbcYCBMYeOM/5ZL/
sHiWgDTxt8vUJMyHksnLWq5mB3elH+c3xLmNAC+IOk9VDK9pQbjVMxN2tnWRoQZ7TMI8r8PB+Mb8
bWAxbKj3pMB7I8zx4LH2YHmyEUBMeSIkn2E8ky49CROyr9/sDIi0dwtUBH+A9vRPBeJqwgaz9Ob7
KH0kqWvFaSmno919KEsfCNws/nixuZniDFs17jBSbusBTKCucum+/Nz+M4/NZ1ib71qNH2H55Xfi
B0ss5fioKaKhCSYOnwYnQ9TxLktLrMrpy3ItqC67oz/S9zDFfGxY29F2N6HtequyYnypPuE2J5uS
VTU+JzKvHsHsIrA65gCTAI/NHXFEucXVggzQb1UfRNrgaRsbZ2t0T9YQMzGOjJB4Fu7FJhcPCWET
Z1y1gCE6y5df2DPlUjHfV0x6wviJGVNjFjWCtSnTbSOqGyn+6wzrnOeMC+dIi57Ajxix1nSa05Bb
T+IQKExNteeA7qJk5oIuRUoUjIrc1ng0mu5PVehyA6iYTu40e+7s+Oh4Rzt8qCXqjUitc5wY+dak
AVeAIATPQ+G9zZXTpGZmZeNJxHVXIGmavB+UYCkSe/Nu8Zl9Q0nWQJxwW23DJt6xanjC+3zWBdNL
RYR77SnSxK7zq8c9Q6iNO6szUVmZJ79LapOt0fjqaKBtE5+m0hkzhDmRlxqn5bsqBk4/68uE37o2
i+WIze5XsWCvc2LnF+77feyIr7a2X3yFj6ytT3diQrb8Xoz2OVnektF9V/bcbTx6ViPvD0m6mhw6
zsql/c30wOhls6DLrV3g83sqU1G81Xb6u2/L8krURSjHjhrfo0Sm7F5M1iTRovt2HSS0Us8yY/sA
YCnkLWTNYjNkDvwPVg6zApLvdj6g00bcmFuI20EG0zkDjEf7eG35+Lgt/FNMMw+N3XB1cAGypMVo
8EHIj0XNKDLZFPXIoXGJS+hbXJJMkh0jlkzlicyt2/CNZM3wKzEx7lZEYFdAxp4A2X9ol8SRat1v
sxpClgo+zhaKy0ynxoRfDL+6ymy28dR/JBMPv6Bof7qxuo0LQWC/65u1BR6n67tjwm8JereIZFP/
vofo19zvWXIAhZH8+PWjOXpXzZzt1bx/WxyOK7IkH7YxklHg5cMMS/q2oe2yTQgq41k6zeX4WDZM
Hs3YXXqleTBV9Dd6rIHamHs/WN57MmMmUZU9LGP80NRhv22gylIOEL7XpeIXbFUGn05vn5cN0BFI
tqwTF/zXZ/wI88q3OXEYg44aZynPin7cUimjN8DWQZ3A4XtwvLLYpBCqI9eLxc4Nqk+7sSJzyQ+c
y2VUml/xUMxboXtJ+IV3xmSp8pBlfb4Zm0Z+cicgGQREziPkh1xE745JRzMLzMQfHVRhszxMhClk
UwbnoH+RHu8cKirwWeIp1CTI2Bp137FUv6sUq5J2P3qzGMnAcmrxtj4sVXCpyOmufDPYW3yOGowz
lvAuPSxPOyx+ZPrdnmMem8b9MCNOEmh2fRKTClDxcZUVQAMqC4yUzxVTOF9Enb0tFd+ES8s+ytgw
w6FqmKOaEf3GqzFwpuZNx8kJVXHYVbS2PwdroJ1iH2TihGkqXoWsLln96U1umA/lQnbGh12xAad3
94rKTTZsuTjW0H/5fmRhfKB56Na012YO3tXh6gTV9L1M/C/SCV1osmnmL7K31/QRdyuukWyxOdhW
eTJ/E6H+GdfxVzZ77dkrscGmagHGtpmbkRkkTfkEUf3DGnJ6EHP6y8oxVuB8QEej9Ce0uEtiQWtX
9Gz496djNnafrgi/48m7ZfU+1znro8kB8hXwqQDD+gsyNkNPpKU9HLyxeLdmfsm65ZiHz4Qr9hFV
ul/JfryFbc/GpvYp/Qab4Cy0QQAVXtVd51KY2CXb2Jc3H/tZn88PY4ZUSGFP7PItK9JxUUeTtymH
dN24RLkAHly91pyOZU51XOATESKD+WQTPpIIvP9F1Hksx41sQfSLEAFXMNv2vsmmlTYIysG7gikA
X/8OwBcxm47hjKSh2I2qazJPcmuVBnWR7bD2ERAmDbPk4g0pCqjw1mbw2yekTxdtDPhH+0Nr+Ud5
cLDsEJt9mPGndYGGK2hGnhXV76AhN6nhiF7B3f4a/Pa1R1cBtIG4ZpuyC4aYs/VBOCWGdVTkLmxC
2P2rqvROgcp+t9CIw7H9xBv4aTbBR0gR/Vbn/t+MKQRmE/duNP5n7BZ4ZyabGXHa75hr7MbKu7qB
HPfM8ZO1o6pDUgZ/2E78LOrsirJ7w2aByDdUCw7DIL2uCibaiFjj4jPHCBbbVkkXE/F7neFEi/Uc
kxE9R2fM8beMdHTatk06/3Vz8jsqO7bPbWrsa/BLUFjIma3cFyRTp6AnyluyH871AXzcKbQl3E6D
GbwMOUcyHy3lJkWld4r+BYVpbicb5HRN5lheiIcZCGrk5E5WygXeUMjc4xiA+1rFbUmt4NHZeKLc
YUpC/KGFmyD2fndgrldzc8auKZ/5RX7zT5uFPF4xw9zgLVE3VASS1IyJPUTsHSaNgz4SbgDVLd1P
EDHtmqyM8CuJtGtvh18Nt/GGeTrTOqf+tKSQ87n2k9y/TWX1/+rZJR9e9ILzo8r+dsMx1yg+pIHJ
ybSY+CR5trMNl4fUmZ4HojZAFI5raXVfg2nKe1wVCFyTnykFBWUbGX4BYbTHlKJ6FTAve7KJ1QxA
dbXdHyrkg5/KL6W4ipP3GCHL0S7Qcjl2w+AjZOEweWoT6fRiaV5F266O91k4vhkoTLmiPns/xNDM
qH6DYI14mGhkyuiBT4peyEtpD76osw1JeZWAgD0F6LYKw9oOgji2pjWY2zYRxbV2qkbjX4yp2TGg
zdeJc6PmmNaaHV7cmGnwyMy9K0sS1wv7R+l1UNU0Y22g91pFwtvJIvrQCdtBccNcURNA0XISLGVj
ZevJzj55d3ZRGYy7GLRArau3JJl+ZPX08JT6Z2CbzhUC2Qi/1TzotVFLbEIj+8EaF6pNAF15oj3d
mNO0UeQ2IHF8S3INRmjNsWczL0dPLtgOcYT7PEDccAEL4s7fdbb5uxhNOFu5N8AXICu25qgc6Lo2
uo4vdkDC4hdxdkv1CUY8X9k+mFA+gcOpKWz5DBbkxUPL1sMCQr5nZfJaNcWL0gLnTxTBskG9s8ZE
rfah383bbF4ijVASZd1DBh+l2xmvSsns3untSx+LwTioMGrui12LZDIQ8j5uSh99BLC54Ydo0nfS
E8p/sfgja/y+OR+pHunkc8FJi4wOeoiGAHtsDf+aaLnXgzBBfo1CTbv+9+LAAKpSjnLTz2+4x9Ee
2oIoer8IdxEl5y9yFij/7hiuSmaMGPnziNxiJerkq2+8Uz1E4wc6h6vRoEtz6qbburqOqbCsDJYp
UOlrv79bU1Se0aF4dwZOw5ZnudwAouOjaaCkDds0hZdb1ttosBggp8Gc0pcjoFG3tkgZiFtm+Bzq
Dovl2UDXzM46KsCnAXjm7ASRp9CX2bOTE40WT9AMQZj/ImH43pDT91Zhdd/M8TOY1mkZrFKR9uL4
+dWImB/P38CkOcbr6JQBLte3xPfHT6LPGoZknG3TIyblfi08NRBiaeg61i/nHCaY/uLWnI7fHiMh
YAtMQV9cqCnplc23JujdRxa7fwPpxofW6bn2eqBsSdvrvzLHCR5alHRAg/Db2lRgEJR477QkewIe
QcZU6f4d8TOuEju3rkHaCn7nYO6nnLscXbl/F8QiNwXW6SHVc6Y9g/Zm4IrYEW4D8yVnWkM2CRxG
ZuM2pORqGJt94fuMs1tDe584oFZTIouLa5VXy4w9sH7IL/WmHlEJkNqmVb1iwVSaNad4yVulwcbw
ZuxqDfeK6y54xVbOXmbKX2n4qOhlShjvZPvrKNJyOqlXnij3msyYV2B5RB+p/CQhLm4Wb+Hy4urz
EAPx387AJUewBviggWNzsdFBm8Tj4IQnv4qN11ivuSZw4e6cMdkVDdHqo7LlRbceJhm0LxKEYzHo
NiCiNWgU+WIFW0WL8Fi+aL1g2jCD/pOancSZH5LkoTx4pu8qU+OnA6i18Qxx9kgXIRzeDHBFcMGf
Gtf8u7w97PdMjGXYSg5jQsR8xVN2ycafgP1MvOXtu9VY21yPUEn51t7qovqBdbauqTYjhF6ACwLw
M44PQCk0zgvatBB8pIQsTo2mA7vrKJC8Phh8fI60T2UizmPDj1tn5Ql+/25KlRB4jlXs+zNnDU25
NVR+zm3/Yk0dZFK7ezh++S8bSY4EhINUr0Yb/5Gn+hPjnfG5iF10i5rvvRVlueoHnJqDo92WdzU2
YLRS2b72WicvXdeTZTAxpGrqVF0kiVyrtjhSenxVYzG9TS371rRowBgM/mfp/6J87d+6gmASgUoy
gq7NXg09uQQZZvt6/joOYtosH5TIoIQcDdYzUYEBscH2VKG4kZFJkpTp7wM6zyf0Iu6md1GHRFX/
q1V1/tuNxEcI/F/WQ0LKjG3uiSikulHNfcTttRGEwEBSdqcDCTE+mo2k4HMf6vIy2NmHPzQj8FTg
AbQyzq5nzPxIVIPqo331yOB4qc2Jwy/y4GotCGW9ZgyHV8RbGZk/cfRYxsZiX0xQgIYAK2qvlkGa
vKt1BERk4FssZblnmRhfZWabFzngJ0amCTBBDuGutpGnBsCJlxf2gNGhEdqH4ZrN2bNaxl7zPwXm
eGtS5OgBnGaImYNi5pz5sDI9lvm8bkid1YnljOpLRvXkceQcVOFVhDfmlLCju8l8QS1C1FSIxA0O
IuCZRNMNmm2OkNDWn3tyZTIoedflpRUYq3vynDY4gf27w5L/WitCh0NkKpaKqjcW2RUCJrmH5Kiw
cRmnMYFX4TrF9DKk8XSUbEkYWLhYI6IG5YxV/FUQxzgJH4yxsrOHDXlFpBF6O0t+jSn4jlwIzB2R
dcMl0lySTL7WXoWzwCH6J/NDxl4usVGj/EpGS14Spy13iRuGiCwEA7BITLAkSwJnsqgqrymY5rWY
3OKgmT2dlZu6ABqlgM5KrskUIL2oZZU8cQvqz3z/72Y3Gkzrunhf0QI/013Mjn8wvpAFwdqaGhxC
YY+HzMcGMMeLvHhxDCAwAwXnpD06kgSdqpE0sBmp2hlr1QdP+gQ5JazyujwIIYjr/RWnWnCWtaKD
M9ilKL/FuFCh4NUo41f9VOfnDrnLedTJakiZMe6CptXKdRLi28pnl+XyknZ4/ayOhVkuUzgL87OQ
VcZ6mChPBcyB5VdpdhNdc8YYRGID3zbQExiW1jyWl3iiM4bEzWOPDDfSzbekngesbGIOeU1725Xv
QlK8hW5UHhMHVJITp/Up06ncTHskODnsCHwO4K1iVPSfRyQIhYriveZMFaxyvrkeDtOJUdZLUnnj
RZjFSS9q9ZxKPEYzcjooAI4Q7gWZqfW5zrvgHTkjYuG4QaMVR8fQyoxfSI3AEcXvluMeQuGLrQrS
7uCQ3XsMne6pbr3i1vnyy5iBEk4HpKAKjtYwncYw/qt5Znis9EqdUL0OT5EPxiSe+Hvmrvc59ugj
DcAAkbC/X7yheLaytrznBGDvaQl/KBeBk4Pe8EejABoY2vhrGh2mQGgOpdtbHwSgUBuXlbrkEjx2
r10azb70OhhSARzy5s4vocrfotiL9uy//JNb+/5p+Se91f1TZVTZYQy6Qxt29VlnqvX9UgwSaFaa
Rf88nyGxx9hTuQfD138SBzttGwn9PEP4fzbpl+FLO5flRY7KuTC5un9bdvNsmg7/HSqUwO7GyTC1
MaPq7ZWmqZsLi+r0fZkASM1ROR/yYCJQ0AtkciaTKaLvHbXkhK7H3OLBsADt2daZFaZ1Xr4MsyTe
s9JjNlJUFzG/YKQl9NqMkV5GOcxFNh9XkGfsjeeGD0GUdzFTpjQCku0lwQmG7lKHC+wMXrOLCm3Y
K7ve6J27y8pp4JSphovjesOlGP2sW7lgpmsEg5hczHHbc1xvyQvb4I9uHhS0LsrK7fIF8532EfV9
cyBNPVlX9nCsfLcFnE7xWesEvScW2wse54YnOy+2Sylc9vxwq/YRYxl88Rk/uUGTfCAKzwDY5T0t
jZN8lF4GYIw6eW+QX1NZzY1RfXurwqa9LV9qQQBRuMnvVcs3mVqsRZZ3jZ6yvP738v3vClT42G/Z
hun7mtXuuQOJcJim+J7ZqmWNPpdNE/3BlcON6rXe2l1vs5qwhbXOLST5+lx5oIRDrUDWczaHKgiu
5bdyUH8WUESpdU9Ahet9m1fOu5vDYs5mLEHoklvEjBTPoM9fGVX2lKdyx9g0PnldSBVcKuasSVzs
vCaI//DbQat6LO9mUfQmm6Ml8tlxlDbUhVpWsxG0gDTVsrmn3sjNZEe3BEQd6JBQP5VIgFgMPuoJ
jZgWmPKp9GYZZZ3Zd8PeLV8EnAQURdrPuihZQugdn0F2Vj9KN71MdbVL2iC/GXPgBBYLzhzTe2ab
mJ+SCEZ4Lwx4NK2X0+u7A47dyT9Umqd2jVkEO93KhhfdYW/skmF0jEK0DyKBNqcAMrlhewfDxh3m
ZVg6LHLU29TpXmOn22uFZyLnZqlj9LLaf588Rs+nbth4bRRd01BHUF+38QFHuL3Br1DsRC3JH1CG
dtVcBWM5k7/bhi7Fp4547cba39qGl11MwQqkiAXnkE69kUbhyY7V7zI4kaCXPC8VZ2ll2Z7JDtx3
k/Z54J1bbmzXsmCB9ejpCJLCn+HwV5ohNg8mQVuvxn3MVECtcwFmfWMyB9xOdeBnR70Jw4MhxDlG
4c3GIysPA9DvJHONSzEb15PMDneFwqlTzV9y76FYm6y3QMqz6jr/4GemB8iVRI4VQjF/E4HYO+Os
FiXKB3NmC+f51uwHOPJJ4CAsmeDQsTFuWTWQMohLcPjlNLOyfOzRxM4Vv9VO+jGwsz9mYYV31Pfc
rvMbn+jt70IXd9NutLMeR9TYzsZFzc+gPGKR0oIkTxGP2k7Jj2AYPRiky19YtIgAlqMVU/3/j1Yz
sD57PbDBg1Pis3kgXyJsSJrwPBjWEf4wI7wRSzNdlnrAxRKCvo6GYeGpeLhOtgTr+CsHy+a4iqVU
O0Lrn/SqOxiWA+6zmWnw9CKIpP6xAAwPyNYxtxmpvQ/DPOfdi4zyUjTDdiw7Z088yr//akE0Y9q1
bbv3hDCIQ8Fk8BIAGOoys8asRqD2rkTgtpIzwiKY7OBsAq7e+sBrgQ/1yPOjKuWbCmmp6bD2DR/n
02B73kbYxcZN4WWsAIJ7omXxnbBRiOyehaVqghWRh90+hh9Dj9k9kRsHJyfnbYimKLy6mOdEDKM0
GqOfSip2xnkMqwYPkT+U3TXmAt50g/fp5i6Ms2a42QYP31Bk7U9Lqze9l52osQ2yllX2nFTdllFw
G/jymcUaFrZQTsdkGrcEtzg/tNEIt7IVgIwS59gxc3lGywjmvOZWqiW+nBYULNm4Vy9lT2b4oQX+
RaJy82N/X868V8E4doUk8XfDbEzESFtWJQoWSJMmT8RC0NAouJNc8KDHVCQry8AMzMjTObILPHvL
2IJNKpNq45pjJ3FhcLRH21MdSvjIPNspVsKuxRGWVzVOa0Y98+1PzxC1bxP8QYHX8f+/i6nE55AW
xVNT89/w/CIyXne1UxzqiNzn5ds2PNbqYSdsbOawJgjauSpGl+vv9g5uQ3xYHvjJGsJZYH+MG05Q
YcfO5vtjj1t7Y429OKW2H9JYQOxJs4bmM8mPy53S8oPZlkQShDYaO5x0FSaTJxkj8TLj/jPJG8GF
FfgnEpCm5958bjIPvSuTQVrxAUHBnHmEH6lfO3PjDyBGbFo2STReSbANgUodoXQC4bDRy0RN9ORa
Hly2ILuh0SlvBh50+2A3fnUai2i4OjgygTfOJa6c0o84lG/fj3OoYnUkagTBXmWTaGi6bz3Rjius
XN93fGeUYj0ker/XTI0EPegj2z5w7Z3BzIxcDNmcGJtcHHKdD01Hobu05VgfpkzBVeyfudHkc0w3
grGDlWxTNc9jbv/QEj+6FLbiGZGNuGYYoYD8kPEW2jzjYSyPrprYyxh4+ELiRZbMI8/sX4A+sSbo
+Sh5ZXpSPG/r1A2sGy0h0t2oMU9hPNkfomBo7I/Hqsjyq1ni2jQ62ADoDs+Ce5RAJYZbY8tvZqbA
0JkxCrmo7XlpLrQ8uHzfS05ASU/YzXao++4xVnoz79iz98YePsae7HLHUd6z8jMkMNzLy4vfOxig
RhIk/Mx9/6/8MEeb/c8EYqKBMHwJA06PANXg9vt0n7CkbfoiYoXschJFjvEZRV3/4mQp6VfzW2cq
/FpUrf/Vr5ONXRNJdCkvomJsanf6pZv/8OVFEkyycqsi2TqwhC6y66jqwEWwpKvwYM3/LrAb6xDF
2VPKuXxn8gFKtZXVehlFWJ1HcgtDB27wgG/O1/Fv2ohycPOSK5W71B9a5ep7O47VDkzRXRY4+Mwy
TB8hwtiGXtnL+uJddygvo7xtcUX1FNNO4x4ZEJ2hen8UQPpOLlgrb6VZXnt0RxY2wGtBVRWXfAQt
YQ9heP4ushOka+HIR1YK7ZUEWOekl3X2zqEPmWz2nWu1ya5EwkUJQnaszWT/CHq9yCBtBbpcqzw9
OmnH4rVur0nNgiEbpXXJK9fYkgXtzyC0B/L+X+TYtHdlkv3esFr/2QBcAxjW8C6n02tJkFIifO3a
2P7PYuabeR290DJgpEgkrSmojTPA2cvS2XcaWMO5yGGrorax7YR7AwXQYWK2s+ZjynmZpxoDm5DK
2xH9jQSpYi9KTeK/5Ut9Dgnok/EWiq5HmELChowb6zY4gkSuovH3Q1myWbMscW615K7FTE7qsPSv
hWeYD0evXyoTj5MUFO+MfxCfCl3dmt74DR1ivISqeMSxnjwizb/KCbRtqfdAYYIGj/q8KWhqE746
RosI2pa7isk4WnUWRb6cWiZAm7JWkFZAjFAZJM0pqkiUmz+EVK7kCyihc2xAZ4FYzE6DByfq/4YV
0aBaFRLTK2IP/LQ/YGlnBUjoE9f55HSA0JIZCTej5mKqajzbgbNdPpem8LHHOOkJhV1wkLDA1mU+
ULIEztmBErLXfIlIx4Mo7trQtU0a4Is25t7Grn22fjaBbaVNWVSIKTwuz7M9yhKcXkBplWXZURBL
PAEnOCVK6RdM3BLqDnVQKWR67DpsPnYV4QCep9KGi+iuNBqYBtnAKt6OfiaVlb2bIRhrnIImi3m4
ZcslEXgEkoxhj+jE0y9+lCAKSzL/xLJi2nUW+3VKPof4DZMY2NEdPklF57NrulsFpmBrkb5908Ly
t1mPNVcBPxoDxeJUiHqP6kbuDfrx8y21cWsyjOE8Cp8sXYwPW0Rs0SUUsp4VNe6RhLJ3OUTJok23
moLrz4h6eBLN70izikM7Gh3WCCypstfEqQS6oLX1eCeWA3/DkhFo6AR4IShKr0mf/6SZzx+epv9I
00HbidyVp0nSPrhRcHVawl9rK38FUY0zunthq/ooLKte86T6G0t5zYP0AigikdZfI9mrG9vgRw8R
aN8u/6880NsNG3UCY1MQP60+DAeVAYDKVUBhOCU5ePlZTTTNA51unu8s/+SZCaWJ6TyFQ4rhLotr
DPXQcRB8mBCShzln2CPGgTacpQPzae5djjjXyg9w+/0N0Qb9ppnbqzYZvpYxiTki46QgJLsZfm/L
XykzL4My8Z7OcylmFWq1/EKRudlTRvDIWGg/3V7yzChGQ2GCAPX7ApMVD4SqmXLYZTTHETmlzsg/
r9ZxV7+1lmBmaWPzLyuTGJg6ujNEJaUmj8cnvGMWVlZC0lzmzJvKBiCvefYmmMGJSWTq296qBfot
ug6TFNWZn2QjnihKiAojop5I981LPGLvlcarPeekCWEFezPMSKbVrhGlzL/MK38FLYUFBae3H8gx
KiwszS3ki0OAfeXo6066Enx7+PZLNo4MR7fK9uUe7yMHtR6eDD2qzxXMg6NvwTBRNk9NwtGDvkzL
XPC3cwrdhK8Ih7mfghmyxEtgwidGxjV67h8PMSD1Fdbggod4r7tRe2Ijhmg7rAHV+S4LvLnASIIx
v1jF/3+wehvof8HcYWUrjHPPuUInYyHWAjpw1PrmXVP59EtLcvmoS4Lq9bkhQqqlnxp/V/ZiXiOL
5NmaZSOaXfjrkSCuPSXLVz0qQBT1cOwZH+zyAXG5x3hmQyVeEl/XifcspZiXPn2gaxNqbDDF3zoB
4j82LP3eqxg4uDKY0QdJ/Rjj4KUfcnqBgX2FFyCSy3pYKRFuK7/ODwSLDU+Z71S3Lij6FyWsvYNH
9mDMtx766+7YuOKUEAJ6YYBmPVWqYxFkUvVju9qImCwZI37rZe3vC+WuSmnPJPZsXOXgQ44Wtx3r
WfNie2a5Los4vrsazOKSaDkxD3iki6eDCzI4euEXRy+AqfmPapA7ndwYZzei7mSOggKrV/40J9Bl
esr/uODGPsWm5T01cdWDK3I/mfRmb5LNiiYS9FKRolsgqIfSdQK8jI17WYUMLkqWqIy6g4Y3VNMl
6L55yYvreKuFmjjXmVneRif/YxTOeLD6HM/8/CPFv1+zEXf+4bDFI8QhxFsCXD2Wnb6LRNFciRZu
NmyHekwbSXX2y+aHoTH59mp9IM3U4Ty16I2rKT4WlcO8TJhHq8gHHsHshDLUOhoFWl5sbdNbNyLo
h5t/DoTt3A3HB+kJWFojWfpWODWI3Pl7KovWQTNBB0DnYV1dHNCbab7dLMn2ZShda4NgGeRqXpwx
kUxnzw+rLUELlxpdNqYuDL9Uux9t2fxWoRKnzCJ+QgNtCShFDtcRM+zMCSS1tcvhc8JOa7G1mDCP
0zw8JDbSqkjhS1p2pmFrpfs2pFE0m1n4TozbPB1bZmJuINRBVy+p0z/GLgLn3zM6Pc9fGs0jmUoL
ve8woNbqOqThsgKW0zfZ0am4VoTq3mvG2bOAxEcam3EvGwYo7Zzw45zP9KluSuKiTT041hpzlrm1
USB6r/1EaKpWE/nAI028ad2y8++BsArytMLU1I62GcHgM1njARfgP2QhhwmPu2Xpt0qL5XrZUlQU
+7AVyuYEYv2Zeixfo0IIrqTYeriDhX0tJ7DT+AsvTmnZuKm46YaSGQWbpXNvheZZgETbhlWeHdKW
bMOymyC9hSS3N1QX76bLwdaKtFk7XUSoCVJfwg8BtOpe9AIrnHNmB8kn+VPV2KhLMSR7ah/sQ16T
7bHacnc1XrGaLI5RQ04MCKKhW5ObmhM/oJ36xMuf+lmmUmj2b5BetJT69OGZWgbQJYCWmAUQK7wh
PQxe+kDyj/zQ4xcZs1EyafMn0m8PKq2yz7oTe/ScIYFV2hvK77Xmee45QsZ/4dxgkh79amh5IWQN
F8oH5Hwkwk9JiWQbpFIS6u151CK1CW1pr8bWerhl4O2LfNojwsyu8MVIMNPuARMyBmYkhxte9Mv1
1oWtgyVIJ+1qsiRBUv5nlqfsAdWnFwyZL1D99RMAw4ef447RyzcwAuUTwZvNwTX7dDMUs+crhMYI
7nWFj3FggGoCdEWPAQA6qJmDURNrsJ3SCDlpUpWsjOenrC6H6ODMq4w2H05F7uuUGfq4jWpBnyKw
+PlRqeF0Pxi91Z8Lm567ZQInB56f4NHMO52mNLhDdfMCFMzbjPPblCT6v/8YpbXZHuweHUMq6x84
BrFEK9dYT4bNLMscbN5909rXRUe/TonmYVA9Dh0L5nEwfmYeanDGxeOnGKNu23ouDLL5Y1VVhX5D
LcE0lL/qWLuvC9IYqdVpEkiCvLwO2Avl1dmal6PCTdSJopi1nXvrYSoQ7qyYw/Wnvveii95XP5wp
yk+oz1zgHgxG27Z2tklXNdeluOszs33qAPHZXhi8lCnZpgOVxy4eaxvPOVeKncIfCd0A3URlfvEj
2tbIBLp6MF4MrP1HRQ+LjUHz14Ai6m0zQaSAxZVcpDOAzw7SiUkpqnNPRy5OQ5KtZdaPpOq2CeJR
uo9Gcw9dCdCy1Z2nlNnE1VLIy5YfAPY89wUETrf2wmEXMH/7hCsxpw27bmkclk6PQPvp4meyZXNK
fWOqdzuA/ufkMZzrwWPsS12t6aO3yZENrFutbU5B03wkgphO029+hoJdJocMkUqZ5V3DXHV7gQlc
aPDV5FLpjRFOWcZQGKKZ/DIXd76351kssxO34Fx0/1V8Y5InGt/d8kNRSnG0ynJUp86MnvUp2ivd
1G+TG/TXJC7P30OKKdlguNH21cyVhV3d/FB++K6Pv6VMfhgDPIuld+AoD0551k0HhlPIRaZR7C3t
jwJHeRuSjT55FD8Fs3+aY/wGVpuwccmqZ5XBffMQHLBdwT/ZzgqCZJjCczQNTHBnYaAWN+mrXUwf
kUYyNfoJSZCFou1XJv3Ncrh2pMtNSIIFaaNBbX34wEbmT6gu6RpZ957x9etoPw9aFuRfiPgQhfYM
053yC4TPlsmsu/Lr+i7neOhZHWK4pE4u75/E4O9aJpnThGXv7ekBx4fTkQua9pAjpCP7xgMI9dRg
AnswAeSPxQS3LwVeE1Rh01kxLd2nkwKWTPDVFq+ZWDVZDM98QjwLDZqCf26/dIP6ndEzQ80sqJmF
Di9hC2PCnw8NzU59kkBQE1gu4CaMchaTgMmaHaf+kxvmrIZKzVr1rXliGVZuRzeojhmYHzSBkhXc
XFenHnT/ZCTxQLOC4uRMv0PNwsO/TAPreoP9V3uNYAOuzR7/eu32jxzIwT2KnVNJDE+6Sn7JwlNX
7GDxapJoxhj4UKWhi16H1Zjv4IRih+k8WGUVNRm2xuGpRkrW60b0appUdIiGrpEA0oWACyB9pvur
uuZ88ewcwCaqTeB+/nBpwv5X1aDAsNngn5M+0c6WfuwI3duxzNK3y0k6TwG1oc2eIuJKwhiYit1t
4lkG0He042Wksn08az4UWSdTlwy/PAdb4ei9jsAckbeLexywe9J1TR4q1fO+MkfY9EMR7TDb4Vee
n3fEGQfEjRkhrelMBUJ3IDpv70wwBDulj7vAyw3UoK9mlzE+Tk1gVlgLY4YAngO/maZ7teDhGf/g
xVqa2NAjl80xSv9euNjPlcXcKuTTHeY+K4tZuR7hvDwrySiMqS2jNCN0+50I5TuxD9NBUz2gffb5
AICDcxx1+8QuTz3SIfswSxgbk894P03+XR9A+3QpYUAxwHcRgvYJDRTxPhabQ6mlc+wwuIX5abGr
/kkZajjDiO13Oh7HlSRX0ImSYdcwis7XH2GOGUS02fAcOlmLVA5wfFbrJ9imvwwVZvdY8JZprIrm
T3RXlzF5VOx4ZVV8lqg4Dm45/9Qa5c+NKwKZgfBwYBhHQGzqFZNHuJFN/9PlBNgU6fBexJO2H00c
u1kLq1MrHNCl80d5uchCuKq7ng5iuSxSpoBYbhlOtXUHBtj7MU2KN8RCJfaesQqeixa9R23LPsH6
1rCUXjJdLHM8G9Xkv1fBh4t0bCdHvdvMm8xlQMZ08WMZNk4+OYo5KQ3EpBLqxTao2jIQ4sTtib3F
vqsTlQ4vNU1B+FYRB+2yFCpSxE3eQGrlkPgJWRb4y5OIkTWO/XLnLPY58L36KsfLE5bjT39m8Ply
t7Qu2jjnKdTUncvYh47Fvduu+2hdSBvQj9eJLm8u+pcjvkl5wS+2GeZFR62Asha69Ua/iJBv6YJa
PpS+6obz8nY3lpltaj7dL9qfJBNIdouEobTDrMGOo52rN8HBdDSckYlXflD60p/5TXJsTRLwstgX
e1e0pOppAA+GzNkEZuefdeunBd6aiTvAIrB/xckH6RPY5kjd3QAqW3Dt7himSMbmeYROWImfoIwf
iZFkAFfv68wNdnUeg9RiS6H5Ps21G/vX0CIcZWQQyEqjL86kMchVB4KyGAv/u00Vnms+Mc7AlBhS
fA8D4CyuaA1B4oHFr3aVPpJl5seDLvcoytOnKpawWWCqH3kuR5LNwheuv3ouIuJzK6YvZZXRywSO
8nkcYAVapAUdv8ceRScdYNGqJgClLHYkNFXv1hwrjkVpxc43vtg4o78XNKlNFodWKN4sbwAsDleg
mjymxsKqAe7V9UsjjXnFWqHXol814EHckRDB0iED8NIH479SFd0WnET9gNT8JvJJ/5hIRU97xOig
rjl/s+BLUNj1g9NfK5C51zi1QLsYKGA0YdwycnRV/9qh7vycegiGA2Kt1SJ+4Z149QdkOkoK5kiD
ReVhGG9ex8iBlRuGLx91XxIL4HzzVo4JxA1LMOJDnUnbfAOz4dv7WaLuqsHW1YxD8MrwAAW7wphO
t5Evkz9hhCcVd/53McFe0b9CFERQ9KJ4HjZFUH1+8/aXYsM151LYku0D9vWKBE9/nZDRvuoaTVwM
00828WSJdc+0fZfawPWy0W1PZZVJ0r64MlEYgjQHKHCUug4HrGRccXJkbH3QSXVcFumRvzQShjis
poNqh+omPP891tQnQuYtqoDsGUqodw6WX1WXtc0lR4EzpfVL5Km3MJTESfEow77I1tnc2Q5d5gAx
aIbjgHvd6nv25RQgiEuongZUcYeiMdA/dQInBP78mGDLYzkRBs8sRz96WM/XhPjuUXGn96pJomtG
YA3IoK0chvExGvUFEml4Fh3qrapVJN/OVXCBKa5CGrrjj1KnqfwiGYUUFSLy9DgHF9d5/YkaJqOB
PWpopsf5U92CXurtHUGP7aNJzP8xdl47siNZlv2VQr6zhlo0OuvBtQwP99DxQtwQl8qMwqj59bMY
mTPT1QMM5iETCIS47nTSzM45e699R5auu69sOl8uFmgGPexqjXBBzER3CSPaC+0nBNPzTqGimDlL
b63nicYlx5u3Qo6MsU37LVxDgxE21ZeOJ7Vq3PDQCfQ6lm5/FJVDUFiDYtpK9ei1lC0tCrILNCd4
rux4OoTAZYguAO30I5z0OGOuKCq/hI/gs6Yb/Jhb2u+eIS/0Avcr8E6FuNbmVLwULWnvcV0/qQC+
dDaZ1ktb+uj2hwanHlE2BP6yI/0cG37WRy1goDwVsVw7sa89Z7VFJ9+MyYeYe5pWUW1/INR4SuBp
hzN3fZ7sVBaHvyDCns9+m+18G4nfT6lTGyXmLOkbyOl5f8IMFZhMXFoJdjNypNZ562WrMdRZ8efS
zzDlL8V72OcohHIeTyPLxhV5JNVbgF52caZhU9wQlSNKcop+/dexoRBawMCgh5BjNHulSM+M+g5w
chhsJh8WSs7JbPNzsynlXYOoQycG0PuxNyq5wNZ8aQBYI6phHzJxyW6meTpeJO7Xz9VxFe1lgWTm
ZvfgERuHQ+CPPpbWDlS4uRPkznA2ZI/e6me9rtPKpKqbG7VFkDC4cBrrCRU7IHICCmm5GHd1pHl7
5HgdDUZ8U3jy5poFlR15BkVCD8rvg41OXOLCNQXBO0NOTkMd5xfkwONaR3p5zMp7pcXOLYuZonuN
f2eYDUxC71PN6YdwYuKlVNh3e5ckqiSYoz1wwpqyuSaMHXY/k1gEa3tVXQNtuK/nCk8l1bMx5CdO
XOWbWZJ+iGkE2XYlqdQA7ionC5/wHDLeH8ID/UOcWL3XHuoRZk4yFrD7ce7s4JmQMOTI1xDPmE6y
UBOgwqk6D5sEXkrcx+X47lkkgSGgJsJzWKT4A7f91IF5SmlfFjO5xwH5boU+U88u3kwy0patoez7
XnX49cqKURSnqOhaPgZmCDpFQU3qXCg6XTU7YsoHC6bWpzXH5SFsoRnUS05hnkwPP7fC1Cbl0bUY
zRvTIC4D7YLFUCSnqq7tv+/3foq1Ax1JqD8hgGCXYv/vrRqlp1xOfKwV2B0MfT9HB/ZviRzGQgNU
MlKGashTYXtMHoKR7nifDgc9apFVJyVwTweE1M8tQvOx2MfgqJu4K+GEu6/uJLJbGTjprQ2G69xD
J3aiOAlVhfvGj7kOufHQ6Vb3EumLZpTxfZhetUgml3bC0SeyyTsldrObytICfIicBip194BDpGYA
hUNNAFFY/Nzlfy1vDIBRMCOZYRN5nEgOJn982PeZnZJzqdaW0ceXn/8lKCobD3o5FD0bNPQQbxr0
uJthasj78spi3xNOugpwHyGaHE8/dUZRhbu80Koz0zJqLh3+nCMje28r5oZd3cVPBlAn4nR4EaR+
/JzYHFMLIJg1dC7GvFgldii2+B0tUzWvaUWQVzzaCAg6rdt2GtpzIqph0XkQXfN+Np7IOJMvcV7c
B22cvfh5vUkMVPNlklpPWZmBnSBNfFkb6Iuwqr7gIpCrymaCIwP/mgQMeH46SnYQMLONUByhzKIw
gD5tRaG+H9mZ+YuEVucdlk8OieBXsVkWwPJzYm1tb6p3eYIkZomYVI5PqotMuHfOPZ4Q/Ue6jwjp
TgvBVhu1dRuQXOwYvaa72fBOkJBBtr0+rSkCGvj+mn+LRHNuwM0j8cJUCdsPVMFo08FprZhUeOkG
z7UbrdvR1Xe1Vz65gW+cncKyZvyK5x36bLgarUjuVKs+Go3sRsePi9tg0uYLAkDkimkyHZqPMRmw
0HjT7WdlwxkVE7ZNdvhoN0D2ezpFcRKAnk+s8vx32eZ55mGs/ecg6KMX8vAG7PE+22oNv3ScA7GM
pqbUxFG1lyzelBMIiFXA+A04bVrtasReRyMzzoUFLb0iGzsKu24Hr+A3LTj9mOBGWCucOys1TxFS
qqnMw8vlmD4NzymyaOx3j6yY2oxadbqTHpRqiYyGDnswJsB7hz0PHSfLIRbtypbmePrr2fuREe0a
wUQgaMsYthyCzJx6cEl7fjplUDRoQ+j6bUjD+JC3+QtpDvE+rNIP3k38gJSoWXSpYR4r1yufPfrN
60Eb0LV3nAX0thFr3UzJo/ZH58Gt78V84iuHoD1ofrxxepXcfDnBHHG/nE4n8KKo66sXS7XWZPLl
41i9sfMzHbR0sYVMwr6aF0RmJhAKcr1nTuOMIDA6SV7eWHurtK6mI/JCWBtTDBxmkp92UHxECZFn
gD1Rco96NyyGWqpjW2X2KW30o9GTLIupT334jHplLH5bWeW9gB6mVkrdb2/Un+eJw2bwAAfKpLwS
LgSK7oyapaOu4kLlKM1XhmInwGkNIAP8xtKYZ4JYa7Iz/GNkEyCGaMo2KFN1YQWPYSXNHWx2D21Y
5h4RbsHPUMJ/ASeGYNmO4ne91eQhMKADda0h11nXznolG/RMkRRn+ujpSuoM8HkO0tsQqEd/Bqt0
ShprezC7k8IksnHt8OYpV9I/hGrRSi069eJb7xJK4rinzfDXTex70G/RiOANironi+n50SrxQUxx
jge4qc5JF3YXUScQyXJt+vvooTQkoj8jO3xPdEnbON/iZ4VcSqdpL3iZu9ZED9rqZvJq9j6tKCGz
M6HM0wu8AtqcnJwpz1fd7P7oo/bkNqXD2BxrSJYxLUO086B72EMKhKSPfqDnUEzpdzVdZCNgKby7
PMKRMn/VSZmf8gw3AqWp81ygIl25NlNGcFDJzpvQBIGd/rB9j4iin36LG9unn1w/M0HMCVpVFxkF
S5486EnrP9gRRteYmihX2avmZMM5nuH+Jp4OK2bSHFn0+a22LXYy9qe1ykMNyAwPxE/5lNZ5hAmm
IA5GkqQ86OZw7ph8AUKSKEN+mhCh+JX9yAkbB6ZGH4ij3UprV6SqPVr+Vh9bYh7m7iPrs8WsGETT
fLAnvrRXJVCUeuB427W7xGr1i2MHzxMjVBhQZCkZeA/wMIOt0Nr2MUNtRCJ9Nb1EWQCCgZ8Ff0Pt
OEQais8a8U0Q5Ug2a2vDNN94yxLasa3UT2PUvE2zDrG34JNFjmYdBq/uHnGw/GqQZ66BBmPGd1rt
eei9Q8TA/da15RKZPfYq1ZhXdnoY2oVgui7rBFBXdwhxYXGftyQPqMJch/zRzm0HVDtyn/0ctY0g
8VaFKrKb6QXpJZAKz0sqXusv+m3DWSDI+KsPAxEUW4ssnDPNAaiMTaHtDQZyKyiJxF6iN94Es/sv
9pwCHkjHjpQpcx3FUXRjY/jgOIaRvya9mSiJncjEuaWXeXTmLlxqZr/hu9qsPL2xGsR4+xlUTk0S
3AlRvDF66U9a7zEsn9awD6Y9Z0gbFnjn7skxH/b40IdFPu1oEjCUKJmeq052258WMiT+ddfqTAIF
wNWmGbqtJ7xhWRRZvEyGvPjskxIdTSyfw7Z+LRnYLpzOzO5TX0vOmN/c5czCsj8iIkVytreCWSOx
JZVVAfIS9XOq6vtYr9Hlzl8JHYKvNYiDPZrVmkVRsEkT2KgV+kM4FMYTciDCM5jnwbWTG+bq3l4Z
cbSkcZk/eeKQCaLrSUpGH2dd5zQDtJXMICP1CyrgZdRwZLSTzmXCzlKiS+E9YHgMHKdAIEX/QNHI
Sg2oV20loIZ0zs2md7OmOTKDb2EwzEm3jfSbLVY48Mzo49MYdUx4dbRerBivKRwaLdElqnDvJml2
pOe2DwZpO1g/IONqynupAigAKifGaKKIxq/LXuWBb/QhtgAUyI7J0KyOP4lz/+Nz+I/ou7j/K+2u
/td/8vVnUY4qieLmv335r936tv7P+Tf+90/8+8//a/td3P2S3/X/84fOD5vH//4D//ZH+Wf/flmr
X82vf/tinZNIMl7bbzXevutWND8vgDcw/+T/7zf/8f3zVx7H8vvPPz6LNm/mvxYlRf7H39/af/35
hx38l0i++c///b35Df75x5L/q+L//o1vxHJ//mG4/zQC2kTYzAF9+q5HCmb/PX/H/ycuTtfQDdN0
fd11bWL9chaImF+y/skarxPHFbigkzlW/vGPuoDDwrf+6YLq4hjqm7qH1scM/vhfb/zfPrn/80n+
I2/lfYF/tf7zD5cJzx//FmhoGYbpGXQPHTcIXN+w5sDD/xJoqMcueOuRbPfIP2vISyXdiXVtJ0h3
rQmhK27V9bDxJ0kOSNI+hvTQ89peC5axzIbaDuXpw4j8D0IPGak2q7BhA+EETYpFKatlnIl9pZPc
YiqYdRhaKKjsb1lEjzxx2rKogETxAGK1g4Rq4z9c6Dbcp7ITD4UXTIemplPfW8m2j6tX3WaDHnGi
Ezb4IE2fdpPFOVPa5R0zS2sZwlmBuLgpm+it6qJ8CXiBVm+0i0t7D0rlhpkjRkIoh0Wmfbda8Rh0
KcP5wkPAQJpUOPEgRrhkpmR8J/r1LepR3Y4ZuOUWTZDd1s3a84l1HWBw+nZCE0y+VmG+YxoBFr00
6zkOCjwGjWPMQ5xI83znj1hAkFKJXYC+02vcg5DBprP3qs0gZDpzdCL4q0VBZGPivYIbAfdX2ibt
I289dGzvU+XggCgOwgfIYDjZ0qY5vNTI2DDHX3iCo4oNskbEo0nCsfzSbxgeU+YiPdyTgr5JzPYS
uWyDhkMiitlLPr3mYfLkvU0mxqIt0ojiNUPfRKfMMO5pv31DUwzmOeFGPVlV8ZibyHuKg4v8Kij9
CM9Z+ohX/5Och0ckJrdINc+aPSbboJzotnrRttGh9w79UflG8Tr09n5sYSmpqbUW5Po4KzuyUWZV
jM7MF08MzJhtnWNOXOubciAC1uweCTtITqaOHdfoPu3RIggDOX0kaR90FEX36DDXVpJcJUTTa0Qn
1Gs8kEh29xVN1Xw14pWjab/kXD+lXWKRlFytqIm5BxFlu8lbMytuvUb7aG3vJZFuxJpqFSQt6HdO
/j5adOvJ2P2tEbnYg8+dqmllDWW/HFCJL5Os5OBLk6UwQS3nFJ8CggiKDcQtiGDxZQAWbg7Szvxl
25Z3uBXWmLz9o+EgjingQKx8T+wLrCHYqGitzZD60LT9NX3KFPdBczLh/YLSehw4b62mjp7CmH2l
pAD5sex5TXjWhb7SAhScJWHRMv+FNGHfRxqW3jVpPWtk+3s77pdBoZ4mSANrt+Yw5KqPsmmOaMn2
jSV2pWXdbDpLi+KQzPd75xUFclpUWATsqGx8aDJa8CBUrXVYw01BVOvOe7CV0a9JGrBIFZ5Jb9Ph
Y98PoXapErHxRubdrkXaQDQX3bViEskkE+sPLbtCS68Q1QUPfE7xGivsapmxLIkepI0Eg0xJ7aOw
0yc3jPaAUwDKOeFdlUecCZmvLEL73pyiWz0y2/XsdRdAEmckQh/fDska8u6SsXkYkEMsgD8fmFLz
K6lTL/m8+Nyzk5eW25mn0oL+BJCbBJsQ/YXd8FXMUA5d9iotusfcb66e5hN944ldKi1304DOWw40
JjuV1SueIBiqGTMclI9DoRDQZY/FEG1TlxhRrYoPpFcdwd6m5Fla+wzGcAIdocRut+xS4Gg94dgL
0MMsoLxHOwHc4ebdTnJ3dkW8VOHYkO1iffj9m18X9yTmnJu01W9kqOobq88+q7C7N5FRURZZPkdK
Ya/tJukPoV/T73lpDdYp+uMobhSz88g7C5MExqK7aObY/gYzj9U18Q5ByXccz1xKULtCyTNDWHON
ibndlkyp113Ch9lLwiI0MkPWBbMRzisjuwDnngfDYvitNK351dj9QcCBOtlxiSwLlkL2aFSe89rU
XDcryliC2rhYz9qmOisDutH2Vc80hYVfrzbZcCgqdYwm3z1Sf9PuRXl/cANUxlY8borCwC1lqGxj
YUbaS8ASiUZohNEoeDO6oe293CYMJ7PbcyHrfANlqrvm9cMQB/QECp5gP0icvcMRF2Nmr2+LSVyM
kKcoKdVMWGisd/hiz0yTjIUMzZNjo1fTxs8w/YyzInuzVPUEjMdY9T3Jz35abEMXrrsxwQxSZfVh
CwFHNGvdi4gjskHBJN2LlK7+1ogd+LB97O4A0zxJz33WtfLdZS9bu7o6WiS4rdAdx5vURhbWtbjO
KoaHu9yfmCtGlnFBF/EFy/eZzD5/pUN02lpjCa19uqY2xf4wxeummu+cumL2olevIGTon2Ki6iKg
w7K+Gf6FQOdqCVzMRs/NGpP3lCBmW3EDaPkCzb3aqgDQUwAsuF5otX3LBgupu/JSVkb3BRi8VE+C
AfUCccNzF9WrJvK+vZkP6oYbSyScSuG+RRAqfG3e5NKaes7CiGj2O8d0NwRJ6kjfkEfYMrrlvdg4
qfElMnf+hd92adycAAlO0bi/8fnfUgI6KTSGJ2JC93R2fjc+hoghgQJfqOmEyY6cinCJLXmPLBkk
Ir7cpUy6B3wbN8xiwBubfGe55sUGg2IM2icaVcoKIZ/gTX81wXtsxU8JI+3V4A4n8Im/s8hfwc3R
1Vc2+G9KS15pMjXhPpTVjdnSzkWko4cDUlyK8z2VYIDiYCAERK6TdsVTdCqIK2ZWq91MePjLMjF1
wnS1j6xsjI0mwQOQUXL1kJB7oxjQzXExgim/NAodT45hk8PRTVjJTUTiM7a7VRGaGzuEKGg43nmQ
ERaBe8a27iYTUN6S1NhXN+ILDmHcfzQzYjCyu4Mm3Q8vDjZC6x8cabJqu8OrnnbLJO3o9kF+1PPg
XNfZqqgJq7Lb1z4U6zGrP12/Y2ctKqaWKOcaGJJxxUWHwg3lvm9KFN0oJFmZF50f/baaJF/yfTYL
+ARL3HTIInM+HpvPyAr6h7hqx0UdO5c2LEAgW5duzMkg5xa04uZYBS37R/ELt5q1GhXAQpTaDB0N
AlPC8hP/Oay2EB6ZoSMUa6ipO+pATvESK2cK4zOEQVXa/Tka+UqQMcJ62iM5SAFeFJ1P59nIPtJN
KPPPzBofbJl8WClPXlM++UhPV0YUcVw1bjn4bL0otW11xVSB2gJ7OB5dyV1rphtQGwcxxE/0M9Kt
FRHpEtTPTHooXGOr53+HbAq/fbt31ulYv0otDheJMe4ivzu7PlYAB+HXovGYLLRtvR4n571zos+A
c4bzq2AvW9lWGLFqwHLi9QSqE4uhCsHoCmeb1pSMahxfG786FDWrArF/SE5RtOct1B0vXcUITThg
FS+TTnZGxd4eBfiOaU8tmeI8WTgOXd/cG777y0QjobsMBmTH3aNTay7a6MUd7EUvGaj0hvs+wjpZ
moWiCT7dD1aBsvLqFJhaAojgUsyQ+vLg9FW+Mhqn23JcalAkJBsZyUuWs3HFqf8OgdPoXsnuQa/K
GbbnWm68NH/KtOBD10towN54GIwCkBqHChotrKhGZHw0lfZpZ8lGuKzXStIS0wHUQD+E1Mv8p/+l
902OjAk89+A/Uuq/YID91dJBwjKnf6DQuc90uL1EDeQb91SPLjF5GoR9nWmdkgTEAeC5ZRDGtzlw
1kWiaffkdjBA6Qpclu701trlIRvpOTfeeK/YZrFhw3qwxFEBElvUpf4wMeVVBg6E1qsurvYjWeGm
RqCPqbJnzo0+yLYSulLoRxeGz5HRLolp8RjUVdK/7zCEl0G+t2IEjYGaJkC3TCci+7PhGqFQsL4H
h+wRjM77yZ8X9fIDnTKUssG69q3x2pZ8eN2QsIcbJ1IBJz/btpbzijfDXhURZ29VMYjItJOoc7o0
0lpoSJ/RgdF70XMO8QyyUCNuObvNnZBr0UzJgQSX99QQNPETLG51T9kwSCiE8bBGLAlN0EP3HXOQ
6vV8WLt9v50KDhq+INCY6pdcDxoXQulE6BScg2f44DogXnijBd43gFP7aDXV0rQSb6dsn3soiwvA
y/pn54XNRZtOVaCGTS/8R4TT+BxcnNwZaufUE+1B1ajfI4s49KFfBQwrFlpprKtBuuuGTCkYMD2k
2d67zP8lDoGxSTP4LHNhdiS5+zh6MemNCWuzFNHNgqjOVUvAZUJK7zhzmiHwsFzj0TJ4kRPncnK7
xPdUayfaoOywLXzyNNTJ/h18AUbvNeRgycCvSBhr0/wLSn5ljJYIcZLjRKhGMra7HNoFG2h5Nzxi
FOy2PbFKy6EONdBbrHRTR/4xtPxlOtA5y+IOVuSQkK+M3afWZiUe/gyNBSRHeL/ULrTNNHx46bkM
2isjn4dRjc+TyQfkRYncaBdB4qBone5YZW2zJJHgVDnswanp3XCaKo4psFWz5jUU9bsz4DwaEdY4
WXtf6xRaOV2AVUma2Vj47S6S0aapUaUNVBhmZOS31uyzrUN9s4wBPA0GWTmpS1xNNXrMcJii+BWF
QVOU+T1/I3Tj90STxS4itniTV+reAh2TKT4s/PoxxofiNWf6jj6MA3K5a9lsltpkgknPkcmWQPG4
F1OzIlhHcsUb4p4qL6HmqeNnq8xBqjKrQ6JlXXX/OBW861BS9Y9YNDgo5i2JBuJB5LCV8WCjqEby
v0YXr63hjbcPIYKhQ5CIkz2GKChA0HjxNPcVZtZxKp+gVKnOoLQ2XXdTWHW2nCXs+0l1GbZKZvB+
XBOMYi6VVnP79ZRiMP32gdETwRTplPbJA32jYBW1s9NRH3daZ9A39cW7Q+gytINkhsxE68pk2wLF
d89yTSuOHB5HjZteIxjKt118Ik28L+G39x1+zwosCCQtRWbPWI8M7wnwtFL+XDn3K335TA/QJRkQ
7XqKfmOlqYnwlBEeODLol04rBXKrgBAkcD2khbNtTLRdq3HcoTTYiwFjKC7DYwkLFsFrfCpU5JyD
0aQ8ZbhqVU9lw+YE9ZFFJ43OyBMzQh/Ct1YxAerCZxGLLUdgsXZj455pX7zTke7lPomKoSPeS7O4
xPhrMtMnuFm7a2iB7eoJcqaOx8nxcYGGQzci7svjJWoIVpsHWikMlCOyQCQpF5yTCVzmLLAlJnxr
B1Jnj1vR9QxWrSsufZnxcHPfuC53gpffc0LHQykRHli2danH6ZQSBGcqcQ5Vfa7goq48xzoaOMaP
Ud/shrTZMGoiPIrgc5v5kowr1JlcIFcIELu2xwhABHvYJPjYO4tbl4emUp9D1Wh3aRZ9BdZ3zbyu
F+We0QEj/oF5ux6ZhDEw5rC5+L6Fh254ZYAJ50A5JSI7VH+l9ztLo3bVOcSCDJJdc0jVfSaN+7bF
D1kR/0QYY8+5cDWfXjWDT9Ym5oXPo0xJY3DnF2unxVHJjZoPyrXZHcexP8WdFXPZxob4YJhBwxvo
oEvvTWCn5eyZGy563x3d3ukXmoIIhxxr4/mKAw1pcGPvvKqx/uWJyGHfLd4FjRLKKaxuUdMT0DO0
ePk4FWC1PBpE2NH/sj+6EpHIBCOnwl3DtK6BR7Ugy/iQNRlp4TUnRIdMu6nIfyH3d3Ty6J3svh26
XWayDoeUIgY4pQ1PKt/XYdgQtkWw2jcwpnrrBO8KsO6izbKGWlm9qtA/TfB3yIEtn2qtQrsdwCd3
Bo4L+n0Do2st2thYEbPYNc2BECvvIIAYXNCAuWurRPYUwHKJaBaStcGWOA4c5YgigcTdIvcgs8fs
I6I2BoYcrpjwIiG1gNQajxEzgcx7IvTXRTDv0n/RxKlLGnnOnMS8drllXCcbpAXpB2w2yzap3oXN
4aZRai3JZbojaui7rMz7RGhAmGvlrNv207JdsutNljt4A/qx9iPCZ/qVNhX6NYoG9xBWNs3SEc1+
hxQZappnkp/eLCdNEzgPgmOoku5JJGm786VgUQksazMoRpkT6kpuLZafyED6LwtwXXocAlznQEzD
eJ5jZju7dncmVDlEzC0jass5oHkL79yMJEajmi7CQwHskZvFOrpXpjT2Q61+VS3eRM1wol1SQkx0
TAoy4HMoWqZt3NvifoR4o0unuGP3IrFJ87ksxISqKiJBTzp47sZ+ZWDpTCso6QIgGlb05MN1ptfB
o4iOsu5Ytq5cDl7yG4YcYfQTwqmYTPcqeQ3kJBmvaeUOhsmdRCKMXQBIslbNs1XhAHkMv0uorWuD
AC+2CJ5FEpLAV+GDTYdqPdZCW7So/BeZJPyps8q9FZEVxBJ0A35EWR6hxxl980MadU6rdOlptAmL
mXkdDWhqc2MF92KRSlDWXlr16BiOUlScOvQhXOpl9V64yALqTYp8bBOF0BumwAd0TCiTRU+D/BfE
GzF+xzia1mMLMrlqXdqvNVyEvJBzhJ89W2J5iZHjP1AdnpGyk0YmuZTIGr1F0yd3biguoYGUngnj
GKTVvu7Li59vApO6JoeK71jll9LznUH3KCWiFazwKs6H16Iv9iDbqfoZ3IfVjEr3KGrwSnQLLQrX
hRbuXbKDGkbjcz+FoOXSeAlQJYSV+BKcZQ8Wei1Sofj0BdW47sBkbbxdn5A2oofGAza7hRn5PU90
lRw8kOVuyGw87JNmg6F+5KXUV6IRoQITx3BtYsJ903ZpW3l7kRoFoQg5t/OvTaem12JaWNo2GE96
jI+4trlScXUdS3p56F3OKD8PZNjT6MoASxpOyTNQxE/Y2cO3GTXitzblmqw2foguHzqBvZi65D3V
SNNLrf5sK1Kmi6GhC0PzBt1yiWKYaGH50BPPtqr19MnPI22dW0F1bfrmyBqH3NLvcMVVl0xmPcaO
5hG5+0jYIV/1o/s8OkhTQsOFljmOC9K+Huqm/nBa+duqmnqfwoY28lc+pLa2UY5RdjCRjbBi96CM
nXvBL6VV4W41ay7S2n7J3JgcRL3eyyIgE0Y8JqGmNrXOYYwAZuyM1dWJKdcAfGiMcpb4Po+Gqy4u
Ll6LlXaq7B3Y7miVado+DRRbLyDDo0xHKm9i+gpRnpihM8nF1rTEO6fyL1pT1Ai2txkzadNUJLXC
N7KGndACoKuGFQF38CZl/p5UvHD0Dsui4ZGKg6FZO5YLRFPz3oegDlcAudAVouheEtEzrEuLKNta
dkDAYqkto05uuLJ3Nr25VVt2Zyeq3toxATwSlB850XxgR7z30qElgZ6xXdtoWqvYHJeI8Rac/8ND
n7KOtfR4ceSrT2iB606riKRIoy1uX6Y/AYj7YUiP8Em+qI0c8mkAxHfsoUREBZu4u09NTv5al1kP
HkPiBAoLTYA5XwY5bmsTLxmJr7SX6YZrRqfP7A6F3KUdB3nHh9HV15H7gMn2ajfi7AKr2DsSP0sQ
gsizkUosHDTHywHUDMoc6S5sn+Gbrr14vTFwwK+OqRN9Rd0H1x8ljyiPJpXcqlZjtJA2I3YgAOpZ
duJOK2v9KCzuwg6Je+Oi5CodIlZza/SJq+6ubZLne380rr6A3ZJPHCL8qFmXqtKWWlG/cOvQQ1dI
9dOksTYwccmLsBD4RSXbKozcpbYTpROt+okiRzE44rhO0dpkw3cHvQXNlf7U4JVp5WEs/fTABAin
8NBYyzHo7wzvaWRpzLz+ikoPjfEwJxtVkg2KifuyDqIMMc/cvZhIGcurcesy1At0rzuoTn/sTYAQ
ico4IgTyIQT0uYl5bRwVLCTFOU9bUXqnMSbcAdu5MUTxXTOqOzuxE6zh4TPlJOkqOHKWWCjY6rHL
ZkkOaba/0p4u+RsQYVFEYP8RtBxDUvHslg014Glf1OO8pTX0SrtqrpH0L2Jgq01XdttiAM7oYltf
jql24pz6JW3Skhwz+E798OjyaYJjpB1YFDR7ImJDajsa10OizqKZGeAtuWnjyOS1gz+Z8uD2gdq3
DhJ9M+UBb8C4VFZibHP08wsX+A4LNHE7vu9E9K9WgKmIUZyGp5AAwsWggUny07rbVSNkR8Wjs8ye
BYbshc7zBy3ffnF95iNJCsLUMy2x/W3ie1wLFIpLdw4sb3dm5tEONxxMGu69pfRlQrdoqbqKzstk
vyctPQQrtns0dyxk4LyIuEUyo3v8Z0310Q3GN69gwlWTmUmG92oobP2lYgnQDXyuALo72uc7pX2S
0lFT/GbxTrRImrXRNXjrhkvDCGGDBm/e6uhT5SZJWHZO0U6gn7XypxLFhLaNXfk21GQ5QhkFtsVW
6COgH0HTrhj3vllDp3Ewq8Sm0jreDF1KvRHd1TPpNmIVdSm5IaQhyuKYkBYvA8BZtMPVGvNfsQcS
PYDQ3LnkiofedBcn0IRgdcqN4DiyzDCkrHKNgsYs5rmc7+GEdonQiD3tFDksWDmulNWwQfDUPnhE
GXd58mIhRl3biivikBrWQyFsag7nwoAo4KfNtitCuhBJevY9/CVJPEPS9ITkZJuuhm8OL3njQIYF
aryqCa5LZoV/4McAAgU9XiZJcaQtUmySGymbaq315NMP6jf83/c4BVnEIKlc5UC1zpFXofkyNxi2
cPpCiaEAIPDcJtYr0bP7ppHo00uLdl3oET/KFinSdls52sMogx4zL1N3xZ28oxraCtvY1C5ImlCj
1Y3YkSlmi9dIWKFcwDNkxdSKwwSU+eTc0aO4ClSzixgkrOvi9vDcziBwZWfWutrLNo7m8nsfBd2J
k1K9o9obGIlpr51t30XpjMMyp2SN8YoohInOpE0oeJHhqRuGFhKadB9BM5K2RB2lcXjnGqMfirEr
5MUTzVxBFhb9o6odgIjvE50MusEchsWUyWd2GY9/qyWaD5XQQh/yr8IHqRSH5ZFBA3E5gw8u6n9y
dB7LjSNZFP0iRCBhEoktQdBLomyxtEFIpRa8R8J9/RzOYjomZrrVJRLIfObec1tZH6OYgBQCCsfK
2SnUHaFgnrUi0tuwUGsPrVypYqdyYEakSqDH414Of7NJ7EoLh7FRwku7Y5UReAL2pefIhzMqVGOT
9kkS+j3OrsjOr2O/TgxCNYsAkRzbCZuUQsxEMd3tI7F8ZGYK4GEgM7CuIT16PWsj1uenFhhNiFCW
fAc9HkCT9R7piKN1r7j1GSkzYbyI6g6Lr2+jj7ab32hMCYgaqDsT7DX4P/yPsSv+k2Vl7IRDjhu5
hyeTaeZkEolkIfvIEXkxGatumX4t69U9NEvLFjaGnMDtsonb5pg0Jftd1v2FiR+eeZedD04gDRfi
Gn7pXdEQDucglNmbTOb4ZpMoHFH5c1RUf6eGQC3GpRsSU5CMJNOVIAy+uqSjrfiMHO+VcKuD46bH
dHyqBVVKleLsJ7JzAV4MWY5JOmlTJxh4G+bTjDfHiWeCUrFsrjL1PhGmb31/h2aU3ZqHlWujGROk
xNQ1E5tPxj7bxDZuOZw/xgrrzarUdw2bWcnmhb1zgjl7erdW55ZInhZSp7c6lg/t4nKn6H/ltH7X
1GtMshySObs4xP33ix1zR4rG5T5lxQL56DQ/bUS4ollOJx9a3IZRzx+mm0Fvj+zvJYe2VTxGXgNd
dVnP7F5436k0ihFSp8EwuHi+fzE9Zw+z/y+qmmd0I0c9D4f72jItCZB0ygV+qg+/gVyMxR23Gekn
svAuXbtc7XLQW6hMJ96IDyFeOlQM8gNlRsuiG06ZTZi7OT+4yfgi4/o9xXpZpdOLrY7oPuCZ1v0L
xV6IFboP0GO/cG39ptNgBMVgvUbDd010dWL+Fy9vTCIItUpWSHOp8wgYD2r1o+IQI7d2wHsE9Ino
B13TCCRvzGd0YMUon1dyJouR8UQBeTXmv7Skp2ySiM1KaepvGqERp5YfsiAgEsI69nP27ZY4u3Xq
VuwsXutlgETMYNmbibWYIiqQ/HVpOccMN4KxPlHzJAwSjA4OvJ4lnMxBfirS3EHrn7qWDYqd0IEq
ebR94mMTtOND1IMnJJrFc/9Ni/vSFRDUiZLjuKHl3HX1gWgSDnyMBBZk520myysxisGak6MTD/4t
KdeP1DUOiTV/ptgAeuzcFDGduxU2e7SFKEJMUe6uTZUOra4NQb4eqWf5NnXxyQ/+rBfnhvaCynp4
tL3hai7MuHuneFxAraND/hYopm39NNrjsrU8FO4CU0o8/TJbe+PlY/GmnWD0p6Meo5tRGteZZ8xM
Fk5kpo3Rb5+QkNqP3bldcMHL9MVy+Fg6LI5RyRsB1Ja0q4TSS+W/d81/V7wkDnVnrMvPu3uzGJO/
Lc65LrYDoE47YSQQYEyMV8aacNFRT7uCiwbNbMg1FlTMJlmI8L+iZwB/s8EdCygGRf4hbtyLBXqO
328idNHpQnJXNvdPxPFus1V89eW68ZcSdbK0PPBW1oMekSIMPsaYhHfSFCCVi/K54IRnK2dyE1g/
OHWNkp8XS3sPAlAjP6MOhz/AepV+jBqLXEuPxxqCeWj4XCRiJGSp18t7XyRvApQJxYnHctUmka/j
bl3BkflMPazMvwo8R+Gw6AuotT+ZhFAHHoh5iHGlHCcw2XQ5YbCQY3WDhhb9Tfr1fWRQx96146hq
fjt7OHLWYXB3aSTAIZK7fc3BigD3pxopYq5Dr+LHG//ahxo3dTeULfMXMoDZ8eUbqx2gCBrVU70I
EUKBuiin+bRc4pjlqn6imBQTwMw2yfB3xrDNL8bsbgUNUNe/fuc/xU5+FK1+0sZch+YqPhYCH5iN
LNgTUjZq3EVbrFGod2HX+XX5VsuqfypAriU9t90qKE1Vd+UrYfVRthQt9yGEuzB3xqWLX7G+bzvP
su0+M37OYVjYpAyV/8GlKxmgvBJuxvSwtudQA2oiE5Jenq2IT+8/sv7v1/kh4haJo+hWeTUX8WR+
+dPymKVtuo1yoPaY7MxDMxsHqkFz4896QD8Vn7teEcxXqCIUYu1YXO4gH8k9swQzKKLqqSHN6tA/
lO0IQlkh4SjUQd1n63P7w3QVq9dEtFfbpd/WHLPSJoS0nLB98OcNRMnQfRbDzbXTP55GHFVYCWqk
L7AglxnDb5DGqQo8Oz/hWt7KgbtD2kxV6rkIFpMCeli+/QiOCAymf3D2ykDJJSbETb6VnQmMWwtk
Yf7nklhtQOXcb95GK/MIjcLAStAOExvl5q/VSlSA0TYPqHXqnW0BrbBUyzTxqHxyv0oYBru+cp88
BN10evd7Qg5fdk+Zk3h8dPefhXYNR7bA06we6rjt98x02UwwQtSGQ3Qx48w5TRWgGPJ1YFu4DIoD
wkktYsiGC4OdSHFSGHkJ5glNWJ9MLMgN61+T1D8gryu89RziI68T2Fontb5InRe0OTkpNrAwchkW
Iu/eXAu/is6xLULhKFf/S/Fei0Tbu7F3fwtsJIZs/5i1+S7j6EQULfBphAgX9ARUaEb87mf1Kxyc
u4SI999xsoXtpf0NN+PKHfdu08pw2ZJkZSC8ICtEbODPadDq2ZaT/S46itlU2Heo8ant3KsT9LyN
HJWW0W/9xUDgBRUzzVCB5rDVNoOR7EeX7DCUSQafK0vLZAoTN3qeyFDOuVriCFeAGJh/lXzBGjCa
bsosRAvHBAXBlW0SG7aSQBmTirya5jcbxG9IuXSLAjG9myYflSzEERs+MHUWCuSetuKhF/3BjIdv
QWL7flUTeR8DOQfmmn14zLhZl0OJiB5nFZHQW+r3zKwTbpoxNY68GkvH32PCTGqWhDEpCvhTbXKb
0yIRtY1AxjVfiipJuOitn6ryLFi7i3VqjETgVU1+MiPbO3IGSKDj/5qS7A6z1L9mKh/tNSXwHQX9
zqtY88YWolKENGiHsnPZVHzNhLIpUz2wCQZ3YTr1tvHNvbRhapUMjpgsd1sjVdfYUpRa97/UHrws
3S+IYuTbwHyoZoKyK5yFG3BpicfUzrVjwRykbdcFJgz0pIyPnpH9WYVCepgLwH90wNnYWNtotG5S
9eLASigegHWRU2w/wMUwd64H/s/txBP4Qa9lJWXIwAfKORVWgLhn2Wa++sdm5V3cMxThbaaJoR4q
TP8PS7f6DzgCcFeCvRD2nTyGlgg6lHEyBoguDeV9Maa47jCXDGkhDjzQAFSK/rdT69WKzjEDK69r
3oFV9QGxtbLq3keVP3t9XxwcZ/msBVDDzhsZodt9vJunb2vADNiuuJIjOPQ8msPFsx7z2Lu5qY+F
VG8Zz59sslLKfgDba29B/Z7RKpFCXdJ/5v/WRN74FC6tKb8RE55s+m6aw2/VN9R1ZMHKlRwcfzJ+
FyXbbYZ8cJqRGGKq9sNe4LW1BnaaTby1pMc4l78khvvrm+LHSMeFC7yOeNiav3mW00Io+d1gufUn
oseGOnpXOiJU1CDHhAWHqj2ocGuOa9QcjvnS/ImpeSqLNmksEDz1e/gb5wS9wzYBiLyro1B6Bl4S
aT88jzbOVpTqsRb8EbDioZejpGicn7a4SyEQau9G2b910fosMs1ydmKe0hhUJcX4RjLGz2qQNoXD
MIWIxwTOtYK2yF61h1RIMmbW2ZHMIMyD/Hop1HVX1VBJK+85Icskbr1HTOSOCDt/PjsexbwwCB2L
C6IwO5SvUTKia1CPHXmkuhqx2TvYgTIyLEAUbfNYcwW85ZRnOEpgTWr/hpoeieNxlTlY1WQ5ty4b
wo+WoKkEAznbAtanjfBfGg8QIOIwbaePCDUxDKueByR6jgfrZt7b1GbFqp2RF5tGbGCLaDkDt/gT
K+OBFM73qGCmRkNqMYaKni2p3xOldVhFCWkcmXHXh50m4zua+j1iSbJNUYAdel+eh6L7TMd557Bf
XVBQxymHX0aROfgTrw8NhNFCOJijV1f2tygl1JsCoqyjWxGRWNUYW7LqLlFOR57hUQgaxBRpswZF
4W0Ig+lDnN0sABHohakLvnxBWGcjRvYEb7pXiFs7n0dKLN1lN9xFf8i9CGP9bPkTuc8mO/6WtWDZ
HEtwHamqUbpYz25svDOXkidYrY/4qQJ7GO45i8oK3Sbw8hq1MheE0af/1MSi0zN4oLF3A+M0qsAc
/SgoK//XyZo7v+EH4X/2YI7A8wsFmZtVCvlvJOktP0lhcSQm/YFohJN90sQpILfkMCkaCJApMZWm
nt4luCz47uOnCfnHtWFXRDd8Hr8xihokA+dajoQOs3TqGzkG0did+oRgK2Mh4sOMjb9p/6a1dR18
ddej6+D+3DM5Yu5qLhwy9G+UHdjxvgfuqhDb0BHfhgwN5oQbZXZXJ7cEq938PC7Fg+35oNFQHw61
TaQRN5rm61mp4aw+Tu8ArzaMSdkeneJsRthB89LjOawSd5OYNSQfaft7sJvMx7CLbWpW4ili+1Ml
aZ2R3h50yV4oqogP8P90IvvNo8/FtLC9SgePg2v+usmvVdxT/cBYmRnau8jrP80E3UzUdES+DcMT
pJ1tmhX9tSaEO64vY0datm73kbvcfDNrKfycb/gWJkyuGvuG8+KOzYvfNn+qMnPwpLoVjjXJS8HW
KmCA7u+mtPWQYHg8uCU0iB6D6xb+VrWNABrzqt7dj7S/Y80YgEtmgk6Dn1mlLhCBZfil5EOYlut1
FzUgeqPcu6a2eyiKltwEzSBkqu1gjnnMYjFkey/6Y5ZIBuxeS3Qj8668R4t2UYGA2ceveh/LmAN/
dB2dLKXpSnsYvCBKm8Ap1yOIPm+ntGGcky4BmFQNl0SIGqBW5G5hrb7ZDQIlu81IGUFBtse7mzC5
NOlYIy8coDRseSs/VezupRsxKKVtjUuE/6mVVQ+VyP90Gf+qMZ1+1ShIqxWwFRsqYGdgKqxIys1X
cpHyFu0jPuGPtTQVBob2OpU9Q7MBBRoe/S3mDVzUumv3pZOeKsb+I+1FkPY+xsk8O5pq9F4mdIA+
O35HdfcRa2JAdQiTOdYBAV0boiDrJ5i67CIL4G4EyaI0aw9F/Iz9oST/ffgZJwC3gxafRBN8T6nl
MfMYkLBYTP4YutjG8I2a/mlo4oss7K9cuzMsGDZiJiq/OTXlKSsVydHZLR67n1LaN/X/IHgAjUjO
EZu714UYc/ohHVSi2hD/jXNq/TPmTblrkF7oTt2qlFF+ltBXT/mH68C7cpruvXJ1svGxwvRM+E5w
ZV/Lrgdb0a5hrpO/fL7uhvxQkyaJvzGTKEnjYj+ru02oW2u0g/eqM2altWWUdSiF12/WZT2Zan2h
R7dGzW6WIu2ilQUHxBSPSJFLPvfuOHWESxitIgMtKvexXD6zfETeZ6oTEs0N2URO2KDD24C4O2dW
P+/dd0TS+IC7v17OxLiZ29108Q3CGHIPYtXcdCKYLHo4kQAdQcQQJr3zjyS4vS2LiUBKHovW0PwJ
E//PXEXhkEf3wYl88KZh2HeAb5fcfXf0EB/cREDOIzMJbW18gbtFHW3Q46bYKtl5+vSQKA/TEhjC
7BqfonGbrc1sPtB2C6Eoe8HHm+JxTv5DOPIFXv+mfcmMb4MTI34YouKNjJEBVGYruZ1JL/Yrzmwe
kA1xcxYXURdrbz9WET4hWJTG+D1VKBy9ZvmDCw0DiBvVYYO1VIgEWw+hKds1xZVVFElYK9Rd5ujS
VTvuskU2CRV4GK9rVLx0YmVWX2AQA9BrBL1G1jC1Tg11wm9CG2UbDvD4Ulcjf1jmDx0/tEBEtsW/
uKHhWi6oKoPJSNcDtutQQCWFy4HcfkJ8gv5q8gJNEoBuGGH9lfVYXpySHX5r8Ks7rvXlWMtNpAy1
1QCWFrLdRkIlDZj9sZry70owDgIkSkzBssIEPORttBd7dE9ACWeXvI047zkoh62RZ9PZXgoY/cR+
Ibr7L+tj0tE8EhqqvwnutUe8xI8aiprVTe7eL+k3KQLEUfzG5MSgaOf5NSfx3MZex7yt4T8ebISe
i93WXH+TSBCfk9VHB5Jn16HyGACiwCCymGgAlCuQmtYaa78EvY0lfs/MfzhW7PSHBz/O9t1ofNi9
/ZGuLbGEMQTqZAwbtVaAZaZ4O69pv6cvIKc96a640qKtMapzBdwkBDl3KV5Qbcug3KnKKFH7Cnp4
BjMdVqoUFaLM3sa0525cgqKa32vHHnbcG3+Ws+uVP15vLBs25RWhG5KYpchJ8ecR6qbLBAUdfWUs
U+Q9UbUhETjh5XBepHzo6ubSEFW34eimP9A8LO4MrUnUHbZBflppK5xt7NkRbQFXHMk1g5JDNJHZ
LgwKWzuoGUo2HI6IIxhw88aixX/qIm85Vn7xknk65DKFsCA24ziyy0tZuXU6IjFtupbL+G278kNm
+tNlSs/SXF9HFUKMPmmH+ersYbwUc/PkaRHGMQndDZk127ICIuy0B8SRXmCbEnHzqG52PlNUVq/C
aWc8F+q1JXcbTla+hanO71Qln41fE1lZOC9TUpyMsf6pJvUKICRCsnUyDPJ6dMGruyBBy+C+SmM4
30GtW99gpFEzYPMrzmlcqnwt2feISx/VoHnvoJpdCg8RwwVfw9Qfl5gbJFNVRp6gbrZtGZ0NOcP2
Yqu/SRznmuHu5GLy3shWxzKH3q2e+MYrZv9ktuDgq91tBWY0YDCD4KuaHZRlXwA98cQ2OQyZoiDV
i4vG64z/WuHKveVJniowlY6N/LhIjUcLchlXJZd9zJouTER9XGP1OmYRRWUx/MiZQZqbWVtV3pNF
xoTY7qV86+1kH7ftO2vNMRyZLlaDIJKXEU/QehiEOO7KndOQBTWtKVvwXzE1v57lrLvpVSvX2y/R
SvLSoCAoowUeBYQSr86ehnXP3c32KntKp2ndR/78MNlOmLcLQ69kSsKFKiIfkLrgTL8gh4f9heBx
arsvWaqvJonQR0fZu8W7UfIsM5+l8B7KAgWTfDRtkq9UY6Gq4PCJfC5FmsYcMhCBHrjLov8cXT56
mU2jp/kGe+NpQnbg28C3/Wh5ZBqIdxPNcVj5+Q5B9hGfY84GiZ2+T7bArmZzvJbRcDDc5kWCLQzv
a6ttUzuv3ohhEo7ft8Obvlua8pFkZo7L1fxc0JrDAg3ZedVn+t7Pim3/uNTA2sW9hZydU6rFl2IS
9VCjkpzseGZVaGyjhIkP+hdfp+QlL+YMHQvWjTenm0EXyx3/Rzd/Vy5nIJANa64Djx2PiqybaIZ3
JTom4ay/N/H6B8PTYzMCTIllgjq75wJYm2EIOmLrAydTT6WAVYaVG/7/gm7DYiCn7i9AXxV7QhxI
mgcY3zBXxxSyGQaFsVHgNLMXIYNJeVuX0gsJNdtrF3G841cN0YezdTXi9V+UK3vbw+Te5+kSOv30
7aBsY+vLyIEY2kPWQBeKp5Igo8mc9nNkv6WGSRUDRmciBCJPkxbhg/ADN7ZeBMFmnCNIx7+rCODJ
MF4SD3E5agxEN8llVHQh1RRTsOthT8I179Cyzl9OrW6TgPI1Gc+0uwlD5kmx7RyqrbacsC9Y8xUL
zm4vzs4Tm5swG/0W+xHD+D6vHpkH3pZpvDM0h4cGOCNv74xEdLg7crvTgiISI1Z7T101X/P0skYe
GyBh9IjYPCYOiOKCSMX/yby+zKpbNg4lyY5mg/XsM6lTV0fdoQ/SJkKtf+zR7iIGoM/ysmPiL2B6
J/O8utO0m2pCPco5WkLbXQxsqqAX4O9s/NTPaZQKGM0ErwCOrYFPxZ4RtOkMrdBa9SNa+we3NZuj
mXUs+WEfk1hn/be2izzFI5uUyBRyu7begW16iH8PrHEZs4jE2o0r5WY3rjorND6BMIm+yUqfgiSe
txMzL7Q/NqUB1s4BTwa2vepA3Z3uB22hLs7+kMhHMB1o2Q37tzJKb3LK6wCKMc628mXAZF3ODK/T
irSbasWKb7Ppo09X6ijc4e/ocS1lUX8qfe9r6L0PenGfuXT122KSwHPtBKXjdGgtnIdID7+SnKiz
ntJ9Jc1jjbmEyavj7EXXbfuZp2TJp4e2wbSy5ON1NFY37A1DHMoRE4nQ+qmSZLs79/6Y28TYYpu9
czjFdhgS5BqiDTs+AXSyj5kJdH2deHNya3U3da+Oo8v8d0DCv2UYiO9n4btcCd5Kh4lEy7xEcYFQ
oBqzbJO2dx6lHJhuxCdngZPErq6LJpTrDN3CpCCZ5v9/caf5GAk3OXqZ+9+YNCiUEVcVBpLgiRTA
M80t90lpehux2h9gBtljS24VYrp4g1d56TNYvxjkXyOn+pWMkhFTlm+N/deZqL7m1rR3gGdR2Lf9
eGqJbTwthJU6vlcGpSh+4qXddcBQDvFA5olYUVCtnleGTut4ezRm/K4riyEz4s3OfZVhZIsIA5JW
v82XeWfG04d2CIMSUAaPdeGlmFx6lACDe5UjKM4x8/8ZuMJDQyCMWJLMRQ1bfJMcCILcqxk0RWKX
DIQwLBMyOUc55r5HxRFJS4dxm92J/Wp8TZLm9FuOFXc4fxdhBPQjufXdkmSl2jfL0/7GdGgg6e0/
82n5RfbOAK7AZ2XQ4z7KBfC8qRoevLQoAke4f2Nd/JB/NmEKEJ9tDREzz2YGxNy6xFrnA1qdJlsf
xCSeTFKKEHlu6yFft3Ft7Ug6dkP3xIAL3qhJFRY5yZey2+/cUHE4dajSiSTTk/00x/hSEHi5IZrx
eGO5dzeXLT/JzzvwkJ/rua1OLknXAh47TktrDPOJjNyhtPtQKwQvg/vhw8IIZd0a4YQQIluzfI+o
oEEkHD35qXGaExKxvFXfVMYOJjeQMDeoP/4M7ozE0DXw7a+8bb1HCCyKaLEiTJRp+SNjol3Uih4l
53ubmH7EZoPE6pLHd66MZ50bI39D9Xob0xgB2T3hMqkZENZ0KyDCLRoWkxgo4yGbsAzzadN4Q7CQ
djvuE5sFjevZj7PFvxMUz80cudpn2NL3D2rgsKH5fndnshhiwB78Q/lGmgJilgt0skkE1gR3eus0
cY9OT7GNYzpQMx4OAVMQwtuGAg+zJhCWoFZ3prlXyYD3XO/nwf9X++2PJ9DkETgFrTod4YFGL1Uk
ySbpojdSh8sLGPl18CVIPv3SCnDWg8W8VLjHCsDpKUNR4uXCOIPTeYXfF5Byw8lfjvTI6gx3AH4c
fVa75ExWnApXmXyI/KPQNK0x2ch9XJ9bRb0YVcjojbz6JNzqpwf4yyZrJN1Ao6Va4vV1nR1ss1Gp
IBrsuoa4sRXf02bKP+MGoWXBLZh32bvvlGevRYizaJS+q2Idi6aCwgskTydMSBw0Jdu1K+EkerQK
21l0ZPrmqLoShTzeR93SgTbrVD8GKMn3k9Hs6wzPsA3ZLZi78qn1WnJgMTUQDlRzkuX7xXPNg5fW
fdAmUR9kBs9ruqzVqUhsyvN10QETreK8sn0f0C6q2l538fQwQgxi99kc7pmkB9qrV6sYD5Gu7isv
JhNT/Cslll4SguEYa/lRwRDfLDPcI5MsYlIZLPLIVo1LORE7PWXGLuIJd4zlKjHh5OSC5rP8oHDF
VuZ+eH7j0M4yfxzZ9SeoVdioKi9oResQLIv/Xi72gTjJgGG3tSurNdvHpsXviKlwoyPmrr4gs8Wa
jqqRH1lSPLsnfU/yrSzzUngnThDMvc0pZpZEgECH3zLHjKHn9skToN6j8sJntgM+SLWSZswBR+CL
HmJ7I0k24r6pi5fxsxrXA2EEBR8RgiMrfwffFKMy208jzD0/XdmYFyRUFaX5pAfpoZL233lz01dn
kAYKiBX/GWakmJwhBNHirWQ7F0R+8n1H5W7K9zjHaGIqIstiXKBj4T2MvvvtJ0xASPL05mvpFN+o
o0B4tr9xmaDskPOraPzT1MO/QTNJGQ7locYDH8w5h21pY6mOUixJaYo6GjXYREysrVz7UGJhRKk+
HazUY9CJGh1xPXuxDAuAZcnAkcvHEKW/buV8wKG52Fmt2H2vzSaN5G61qQydeDwbAwzfBBvxMnwx
zpie+mYVZIwh7OQXuCYUnVAANNroWEGKsbcDlLaDrZ6llTGNys3fefYO3Qog34iItuiy6daSeXow
h+6ZeYFCAJk+yMUsAL3521YNdGUmCMeoPtbEVsCnY2/eq9WgJxV7/Iq0ANwbG1EW/iPXJQjmkri8
unSeCJPiH2bgT3DTuTGTz7gfd7mcu6ORrNssEeQ6lzaxwWJ9Uh2Kzr6n28kpW1OkGC0qFpAZXAS6
lCy/Z05OzrkBk1UAaY+xXMtw0rpn3dbud+Wgf4H8sPNQJZz61gmTyO1OaRyCS7H2y5w/3UeoJRkx
+3zpnDOyrWmZmoyZRC/PrGE8buwN4aogFJo4fsVijGzIFPnfhClRY4oHP8sYHiKsdByLse7UXBtf
fRRipKBPjvM6vTLEI+5y6k+58eEZ9ntblJgAflNrRsJDwV4V7bG8W7dr+RTV3mlGDG/01pWv+mvJ
B+bxwFTaEXpN6xeI/AEde4mj95WffS9xxIePnIGag17P7zEoikntjGZGRt162RndD/+nZgkpkvHL
Z2g3GLwCKT/AXy1jK3s/QZhegF2ZJ9Ahcxm2DkN3NJXZsbUUPsphoKI30IXmzvIj8892aF5nPP0v
oIFsxvGQIkqDVHqwWZhAln43TQ6mVNO8uR3BfR2tYEX1vjMNEuvXqEy3jqQRrRPC+HB1paHAbEIy
3qVkgR+UPqMlz5ojlHLIUbr5LUvYuK/u/v7yDXNKIDQ8FSxCCAkOIHT3y+DAm1+Ath7v7/Gihgnb
KxsqAQho6lficeg0+4mxCQ7paWOVPQe/oc+Fjt/XkqrCNxec5glnXqVGVgrmfW1lwjwOXyd7RjbM
izHYyYzovDcCk8zRwGuoKE2n/2zi9GYzcqlysRvMw/10AFD6oh2+maJ0/vg+FSHMmh9sn6AjMlw4
mUv0QW5K8lIwij4YCKTjngErRTffFPkCOStcQn7Pbql397BOk6qH2j95Ke0FmTyPP6HBr5Sx1aYt
MUdCnBMS0WMLiLawAGMlyz9i78kS8KYA5ji2+DV/i3XSoHztbkp4W4yvjxb8m7nI31N64WQEP4LL
FeIthhvIlXzdej8kzps3868ZcdLPzrDTEYaaptxzERvbpZS4UXRFOBrrf9eeeDDTH2+s3zNH/naz
8V92n5bPFMDnmmxqiumsv9R3FGk5DqiUaoU610RUmxPTruljOdHQ/ABtaCvjCZkAtGT3AwPFsYuR
sGmTr0HZP17k0wpKHPlMq2OPIYrQ8KsS9yP+W3l3en1zW/16z7N933HYxlaNfXPNxCBDq/ARaPnp
riaF9tlu1r1orCz0XI7dzogusdE/rSKhhySEKdA0+xvkt4wwAY5abYhYiYkxcRgHk87PpWffuPLs
OF+W1/ydG+DhucHwJh/3rZ/8KTOkTbZJ+GrmfoxjiaiZOnH2EXV7Z1Ypn1kswiqxPzK+hTl1aPAY
RxL1dOANbz8yFocMIXDwl9R3U0xbPmkXDwShNdh2Q6Hh5ANLbfeejVaOzBWc2I3Y5u1zr80TEUDR
blTMH2wjGZ58JJ9EPHDiIRuamAkepctiQBe8QIaHDMNMHtYK++noaYeyiuZR9JqcNZvBYiqnDABj
x4vHoH7geC3sijcn7xm6ewBhwUmlV9WlSASoQEamIQEGLh9hhFuAhFTqWhPswSALv4ZH1+41LT2j
29XAqcygdrwvG2vbf8gXd3zFLbpXnv0ln78UuOy9lUJzs+1275CWsuOzhtXC/mc/QdA9WeX0MgtA
uChel00NjhnRyHIpso75Bh4hOkQJ6yhFPw4KPP+2lvTFWVrG0xrU3cBgkYN11/asFTN2vH7+dK+r
EbX+NycIQCTXqMiwmLWlQSUKtBaVFmBeZQ7vaex8ukYK3aA4lVN+SJYUX9zgsWyxMeNyyYKy+2uy
Dmc/z7LCKY7LFCEeEJhONP0LZQJafoDLeGiIsGwsqnIAuf6x4XvpHZOZk4mhi8zKUy5RV0TOig7o
/l+KydneNwKACub3uVMZVkb6Vdy/z+Z9IcSXCHKWeVRTJPrUpHNo+YRA2A1lkkzj9tRT9HkSHPhC
efxYmN5HZRCvBWasCk6DpqDNc8MJzcx+Gsi72bCfxd3sfLee8U9GLT+vdj/geiFTz1CVYZYqhYSB
v7Cd0vFTnyw5qt/2DRAJZ5rk1/RVxeA9iwhfX5bnFmHCNpd2yiM+4IusydmS67mzkCV3NUA4t2bn
Yrjeb+PQ/qkGf/1a/ZGjdezShBGHGsZ9OmbXOGKlNpW4IR3XfqSRhcWDFgxJKUJlFOe3RjX0kL5R
srufK+QtSG+445FDZcdyYU9W1b+WR6m62IqPf1QP5lrw9GOTh69gbbpmvmrnH9mVLNgmh0i7ht1R
NJyKmpKMJIKAOCqgJuzKGWO6I8nRDQNBZ704hGXlA1uVucwug+MUYS2uzYppvPU5VU3X/DCUme7m
Ho3aPL378Qi9OnmcZ3lZbbfasQpCi5a9qiVBYImHJZQt8oa0dpi2ay4zZuoki+ogSxGqGR2DuSrP
q827KVCS4C0xg0bZX3egKB9PhrPMH53tPKGEgz7AVVR2PmczRJUGZEKFtyyMVri9i4UQhtytTbo2
+ZZhDMoOlmzr/9g7s93IkTRLPxELJI3r5fi+y+WuxUM3REih4L6TZiSffj4qu9DTfdFA3w8K8FJE
ZEZKvpj9yznfCUhO1we1MEKWhNYwJgthB/iGCEewcatsJ9O9SEVb4JZGTMBJoQ7klj17GrKvPhBn
Hwnt3W4se8VIdViRc4NST8lq03bzat8FQe87MNmDlJ29ZsVPnQMYuUYmGZuIdKwACpzI8vZ5EuU6
mcIEK1U3UnVCwGTEwozNLT5b0srhLVXeiYAu7zkqFTiKQbu2zfCQHiY8MneIXeOkREFgHn8SRcYp
Qp4fINaICGHyQbswcSNdxnMU+dwW6GkyRNti644EVxvIdX8FbomsoYG9Xwahs4tc32HHNOGLaOu9
AbooX7l99FeFpDIWICIWRDviWqqM0w8Df5QZADUM8gy1xH7qRnkaY+I3gxgeSDa1ZPoM3nNdiVuk
xv7N0IeF6dTWuxDOwQmd/Dyn6GrQw5fUcrApG09fGE6ACE4l3bIoJf5eI/8b62qnlRhjiVpl94ep
ZjFZAw12O8TJNmN2OLhutkKBYb7ao/Gm6swYloXTURUCw7knEAf2jJmZVHY7X8hhHWqMtp2gi85J
2FBzhtHadrXqVxTwiv1Ebna8Gywpr40i2s5Ca05aUIU4Fpmz1gSnova7Vdq29WdJ2U1xa5Ay/GRB
hXgeHAc6h2qVXFCOs2ywUrmpf7KZCmJeqOiolVyNETRHBnt4piALg5HcAsBOcS2UyYGeF8VRToK0
sNTZJV3gLY3UulZe6d10K2gvcWKtzYIMT580wV0iivZQRUiFFVaag8jK3z9ZQgVaCBye9RMC2C8j
o0imPqQP98z6Keb+IXGgkivAa9ikxLRmhkoAeg2DvUNAsLel+9lrJEFEAAVXpIjomxZF4gkYELE+
kcGAiIdZ2Ts2ydHFBLWkj/cv6c+Plfks6Fs8uGt4g+aZvEhv7eeE1OUDVsGBecA9bYnxCoZZVAxq
zBrvjqm+EGWjM63jt6DptUsVl2AkJ0A0duBdlI8RzjHz8mLq3KJjefMcOEadpNSI4x2mC5xFZbcD
729dCMUBixFX77rocqI4esLSTSLfqq56Nxr73pWUTUJrb1MYQdszmW96sUFCK9qnd7MVz8PYnbQ6
aXZDpuXXqYnhkxQXMxoEC1JeqUphOJgSz906HpYcO/hm8vDdjan2Olg6LBSUsuvBwXNP5OB0Q7t3
o14bX60fajoDjfAgSGc8EjfF6aAjk+hYER9s2LhMhRjgWK3XEOYyscC14/gzbJqnqAhXAg3GexLi
UknHZHqzYz4+QdQm9zgAGsTEhOA78gs20mouHhT/o+sRWo0Ev/nQ/W4n/an/Hm1CumyXt2WRXbpc
yhdksuQ4aZraWXQdbTj4T4FS7rPPAEYb6+efX/QCHR484qfSz1+iNpV3Dnx5bwXmNHhbewU2xivT
EVnlvx8gS2ebBPB1SsbZKKL0KUSRs8OVNrBJAlRkypAECJNdnE7U7c+Hz7bijSgs64gqWFw0H3bw
P5+V1q33BWcApkYHjs+YuO5Z6azS5hR0MyyJsY0molHsOFx1LBxw3WfooNcV9joAd7OPgGjZkwag
Lhtg+XBZ5j4Mtv/2JTPkY0KYHt9vxWjBW3QD2xdfJ/VOoydNxMBlmFAnu07W3/qmIsD7LqUG09KB
Xp7kiET74in0ENTmCGW92DIJcVLXpAXLl8+ednf68qlLTaSVBg3FwrWdGn0m++Echbw2MfGzvH0w
sTCwiugFAf2FXHTgBZguC+9ZQ2INc4RLTGfwRfGRG1s9pm6Tit8DZTQPYto1P1m3SIhS3lXTPIBK
oaOGVoAA1P1UKCF5Z0JdESE2qg5EYET46kDibse+gLM2203ET9EgoFpHRxNt2DPTG+DEzRLnhaUp
B0gaz7qu3wQImXTix1hqr72Hmf0NG8dG0uTpWvfuhhT9QG396qKTorHwisCiO/qrgjh8LwoGm6VY
89bICZKPkEN383yxCeJXa5j1tuh2Tddsj1yqYOvCfMc8lc8JWBGvV2xu+3H78294IW7O2WRXHH5+
nVkgf0s73UFamxsIqyF511ABcYKTfcD5gGrKBXQTMVKHI48IpcOaY6egF9uu5BglYS+zHO4N2xhW
//kHP1/98/Cjb8+CDwcyxH7KoatZRDHu4WfqzB/sdqREjdz68PMVcX4cHQQDrDpctoe+ZoyjoZKY
Ye58yWHE9PADy398afIQyCQbHmXH3tYZmy2Vc7WXsv+78mzSMJAbi+JAJVEcTJYnW7Kitmpw+90E
8a6y2Z3ETf0xaNj7UyqrkU4LwcmuF/09c6gSB0aEPBnpMkirYxnmPap3Yrk0RfxgikmC1e5Cs1mB
Yduveyw88C+DDXqorZgBCuk+DOU9tQD0zP8e0+ltPkMXk2r6ZZgK/C0bpqFF6hPq9E8RqdngkvUU
gbObWcWmlgSqkG0gl3mO5kCYaEnLaue25JOx2mQqlv8hlekuDe/bQtmQBoipppINVpiUMeSu9MwC
ydi3ifPROP1z1jZMBnkjFzS6jL8AsmDj1Hp8W3Sqv4tsOODlxgZ/D7gQkfN2R0uXCGqn7m8+TGfV
LGs22bBPjHTVTQJPbzUueK+hGQm6a0pet6F1E6Kp6W00qfKiydqYPSVrSbbCaFGQOBb6oEeB3Fjp
Ayvc2qH4or1zc/vjx7PjQHosYs5lb5tGFS3kFD0ZTBO3KjXBJPdk+S76oW9WqdnZGz2eNo35zvhX
LYBIn73SQHdHLIXovjHeP6ms3WCPQCAYGR9gZTma2O7arrxC2SSfeTZyhuUhydwvGJl7N8IdYAhS
mTNcu+xdSSsGJgh0sCQY+9HAtZDtuEbO0pM/hOq5meSvWhturDcfdtTg7E0KptfYLqjQwzOJwmpp
ENvNlJG/NcojWM7Ij7xkb/ZX24CO5SEjX+QoXzBq0AkePC+7sTd/pn1mWpXaH5aDDyfc6FG/cWc2
jq0TppkRrsGP6+YQteAzxoSs3chp0lHW9FX7cK1qSy9C3aABnS7A7WqgWmOfAUDJvjvMrik8bQPh
dD7SQgRJdXxMKQNuleDvU1AMPKHJJUanEwY47F/JAIjR+UZ2cNUkvX2c72e3+RJ1l23M5UT58ENE
QOMWRJtcWCP6FuGuW1Y7RcaD7NiCwXTmgNPRLinUvMpWV6uWL+BVoRcE1efgCPIYHAaVRXIk5AzZ
o9+IlR2TnR6c9CwMVpg6cuzwsmfJikxS19jsSToZRFPcB3rt/1VVxeQmea0VM/e4Adpcsg+D5f3H
58QqFXTYltKxLJFxmqF+wq04eGzToXi4ntwGOp4bbfIP3NgsScyW5f4fyfb2ia7+c5xKuUX6TwiI
haOeU4cO02RsUNWXwkaF6xQSh52mABJ2zQ2LOjT9cehpqAS+n6RnFhVXtFyGR7Fii7Ot+ZcevwGb
Yqb1dV0eQAmqRVg6/TLsCffCUQexucec4DWcw3fgfDBg6pIlckMcsPcsXeMtiTFQR0wBFiRe0lY4
Icpta9g1spcrVaLbj6arJ7PdODb4gANyekaIBmkCVIZ9Aglw8Sv0Ktxdf6YJpVdUcQHC+noLy6+a
kCBbDsMOrUu7sjLP2rTzhaWF2QkqotL9s+6kr1XG90e4Gqq4AcKgA1Mmc71vMnDgKHSbuteqJZJA
5mg2TH38OrGaU2Agqbt+zLx5LqhAYTE1KGY/K/ky4Wfmeb9NI39imf/sqP5PswetQiWdPnVjjV5R
7dDetSyk7N8UaRznQb230/FhcaB6pC9NY8y3Mydap+OvbtxENSFfEAh9vCe8yx3BdsLQAE7U+q+q
4W902oZAevtYmQTOEU3+VbXeWc4YJhsvTOE0kHXDj1ESX5l36jAIFClN/lGTujmOMwJidHZEv74F
Mn+aj0BtwkNamreB7aSb6Fh6f2Tr1SMX1QEX9dVRiFZbSh81ab+19Ojbzovue+9GWyG18xj6UIUZ
40eUFfhNq/4+h+T0KY4EJtKEuivXQH/UeWcR0wQ53XfaOecOqz3cogltQJN0V6Nk+V0U8hQ68uz0
uBhy+6vDx9Y2xqVAh6rnpeQ28TdV4mzdOgX4LsIb/pft1Mevc1qB3gsQPPscxoyK5wDKq51XOz4V
c37fQ82smUQ/DUXIetP66qn6Zk1aYbOtpAo1l5WOcB7rhx6XtKsuNJFxbO/C076FomDvzbdg+qWH
xT7oClD5+jrtFARYAlfyzMFQwp5mQVN01V4UoTR8dnnHIH3B54EcvJTVtq3cL9P2X0g9Y07pgckj
m7xoCdWJ6gP79z+OmMLlFMIB0GT37JNUs1EzV7GYjD+JxX7HYxvCcSKMg6Xn6X5EmhBH0UpP0nLf
JF5DEeTi+iRvEI2bk1/aRBu2JXOptakyhjTCrA8D0qd/HsL5l9Eob+wx7hj452H/nNmsUTXqPYa+
2kPr0xWQcX8KpGEupJABcVb/fGnjORvYa29SlBluNMhVmHSAF2HDsE/y4+pgzQ9xgNlcCpxPoUBa
SK6bYknE5xpbgmXwbRV6T/uAYPXw80AkKDhtXivWepSGaRxQtLQA5EZiaXFKonqy5rBtniu+qA8/
D7qJTixtyaGioXrKK+2icJTwUSIQNi0fTSvFYrZS1LXYgq4++KbzVU2Duev0Bj5gYxMkJxmBw1xe
6SWB650JWKbTnrt5zxUG0UtvWHTbOa1gVD88Hc0gxR0QZFt8TRhlqTIfIu/uvqAqIG1Cu7GZSRdx
ymgtGPtoHUlfAINLZj0cniITx9ZDyzhO2xBxLxx90yUk0nzHCs9skdPIJYKyZXTFDDI6JN1ELeOo
WwWCi2IWHGx18tTkIiJnF+iJV7OPy2fdwxpdcLcnePHJImbGbb2RlhytkkFFS9eN907m/0KArplJ
dAqKFJcOB1iISGeDWgYxLrwNqrvJ8psVNw//DuRz3cz3ji9Ow8S42qJn5qg9Dso72y2pbbMLqwV+
MaqE6sHrj0mgfbehSVjAHwNlMXj+fWRJ7PnLCMte4cNpLu14G3XW2VHjlyGMNwa6f2yqI7dXSFNq
a4theatpuybuMQU3/Z3AQVo3kewGMxqZMAEdhoq7tHiv4zsD9saQMxoaf6MN3WOkueKl5iTkElpb
GWbIZoj3WMEIDTRxhfCzkBfE+RjWuygqXv2IfWHeDqz/mi1cZfZTA2/KQGM0x8m6kgE/zSj0U0XQ
ElR/RCI9ZtjCzP62RvHulnRcXClwvv2WLGYGxwOZL8NAKe70Kj2Da3pxxpvt8oroVAO9B5zYaGsW
dG/WVLcYMEh9JaKBv4qC3i20gZZffTkZYqPBStBPu+2p8mxvJWW515IoPmBxKJilUwpqcmf3NoMc
pZAiQ5CCXsw+e9UPzV11p8SP89dmGLa1Id4gtmJrZysYn5VdsMvlP2Cl4Wc/0g4Cs+oBMiJLNeJ8
JTHEcLUjGFPF2g6nD5exE5J2xEMGupyy8tgHYltjDrUUNaqYrpHEaWYCtYK8l5lFicn2Zgob55JK
DXwf1boN1H/ErYS2x2OkxIYW9Zm+1hrWb0c84bOoAu2Mweir1vBh1DFg6lIPT1ViXez2jxH3t0no
SNqz7nff0D9oNZ90qftrQ9i30BKvdsJ/jile6tZ4jDvr5NvuvcNNsu0KTINd94cd9IuDlGplmnxL
YaOxHxKfoxUymnAuwUTxg/A69FIWMBYLNwsCc/27ZnS0wBX+MeT0ZUH2DLR360zFKrX5B6seIIuy
s7cJNCKWfZPlJe9Em0otGhH4WkaoLnK0oFljxcmGmulcWW4J6iaFNWwOk6YVK7fKadaVvhettQkC
f3wZtczYeFpwLkd1xxl+S3JQgnXzp9OMFDc2BcEk+Z57mIvgjbBb9A/gGYgZfPO7lxFjRI09pmHy
irHdardGkV4KEaqDpsqXII7eB+WS0mzLK2ODZmeDWWvtGvenJoAZDAS9MJ65WNFT06XUaWbNdVkV
HyirP0aPLYyw+RaqGgxgPxfr8yiLqB+DOGoKkGQaWywkzDdbnuipr8ikyGOQcSnPjzAEzknK3IZl
HooIbVvm5HSY9qBQxmuX2GtWzoS7BcWVdbRGT9tI0k+XWsQl7dY7MBRMYKsOiIRtS55mr1jrKetg
q2eqgQxBL3/DQnvIiVa9MRT+WZGdOXgJKIhzKlYViANQ9WKgaYwoQESNKSoRdKeWbf3ytHYPyhP5
sWTZ7ekmCEPwvKtEJyeJAduTlr8pSdg6NqtPdhz1yu6GZ9DEZA6YMTihmJWbqt3vcoRlgUTru2t6
0tZUvfz/aWv/c9ra/xS29n+y8LuJf/+XdDZ+8fsnas34l+/6jFQsnf/zfM/6d9Sa5v3LcYXn6rrn
MNInj41Et//IWhPuv3TMEMRIOZwHtmfzR//OWvP+5Ts6/SrHKbsx1zP+V1lrHKX/NWuN5Eb+foLb
dMunnvAcEt/+36y1uuJ/XNcHKrg/wp525MveclZ8Cy3HHjdkNRNev1vUZj+cjPkmLVQDOiMxyk2P
Hm7hMyReTmMy0lewVLcyBAQps3jG7OS1lpcQumkf2dmxBce30vsM/SN8YWPIgr2XjMVFc4G5Uq9E
S/aJ8cVrIRe4AZHv0xyVDf6WINHkyPP3JxprZ+tZNa1VEDa7qCk/Ej7gZ4bsk0kPw/qZHXKvZ8zj
g+yiCawMLnFOWwOOH2mFRGHZ2SeHf76RRqWOlBGbDBvFJRzFPgsBx4dJzWjIf2dxfnCDqT0kNuTM
FHHGYqSRvURNDHBMotaNcIVddOXsq0KRCK17W9FV6hLlCAHKykEqVzbDue5fwyHJ9nIwLmbHtnoi
26zJaxNQ0zRcfh488rUvDkm/dF6eseHeP+ee1PZWjf5+1Zd4/tVkko3hyL9R6EJKm59WoPPl5ecr
JmgtSYuUm55ZRoto4klKOtPQFz9PRVQ0yOTiTnJjdYhcqlJbpzglL437GgCFOAv6bDwFPPVB3xJ5
VueIiFPwjxkeUAgd0jmbVfYfDz+/rDofXn+cnmgJ3BNhNTnlw7k24YMuImNMaDnZa//8Zjr/icVp
ZtWxAQ1oyi/DOKKHz3HckTNsHaSR7qFAuGcxR/X+fPUT2otvbDUMGOR9nSVtE43aGRqBdv756udB
DwqWkyjXraoFbeWOoGJkVQXoaMCeagTmCL1v9vU6NcLnnx/QTXnmedOB6zf84JzMDz9fsQHYptxR
x5/vd5rfOFMt0m3QmDgPNS3EjeIwEf/n1wCfwPBrVPciKygJ/OyBpQGOVDwMz6NGQDA7ByLbAkQc
XRMYs5Qg2BKD3T15pJOs9Cwy9h7hXEunipmEaF38O2naJ5lTWy6GZuUL9FlssaNjFPY6+gMjOuiO
QxWsOv/ed7GF/UflZ0QMKGm9KtiKSKpDFVivdTDmeOCs/L1LxTfDb/mtWX+S0Ga9Ltx0CxV1Ri0W
nxHdN7b3WK2hmgRbGt1h7u3lDSQ0welFbZ0LZ3AIpqB0yqxE7Q03l2cooe7acvzwPgQAVk0nGH4V
8U2T/SXCXMeVy0Y9m3+OSAuuuEDSDwiSyTLO/QqeMWVLGKf+OuuN9DwmaXRA/Ss3PQgbS/bjUzwA
F22rsH5WmnlmxxvSivnll4+2wR/uPVnQRKQF3Y3NdPJSu+3BskDGw/92n0SrWVvBGBb7abAjkdE5
N4okDhq7eN/6tjbHpoPJTery09erNedb8bcriyuw5HcWSjNKgmiqwdWr5zEo61l8gr91/j3PaL2T
jkYFbVP6t4LlDyNWurAGDEZuoDd3Y16VG7Mq7qFv+3fZO7Pt/MOzC+9vEY538tmCF7+Nt0NYQiYT
pnbVPQBmdVGs69GfLmywcQ236ism84Nodze6VBxiaygIxasgRHHhdWNwb2ehY2TNORVOA3ogepH1
VD8YdOZ4KZLPTPBCYcoalt6IHM5+IJ3EUp/bhyxmV1Pl/rimA/4bJSzNR94L9H1fcV4NBwm/q/Hd
aF9g099pRXDstXF6dD0JypXnOqdiz0g0ODW91Nnu4NscB9Jjki57Q+r0YudIhZE4Os+G35X7sIuu
aBOQPVYYUl09fyuSIFxHddidRkfeRTnCnBtcgh10yAP2fNwYjYfLK+r3WvVCYOcvvyAgPIi6q+yT
6Nmz5XkEAunmuvo11c+k7eqrMkrTfTVk9gMN6uR+4g2zX9ugtk85M/CZBFBGYoQ/ikPOn67FKBvI
ablBAD0HIrTgUDyQ2Oibbiw/ysGYwzu/nS6v7hMT+qmV2aoKq+TInGh800kUqySviS/oajnXoz3d
PhCqLOwfarYo+4Ni1E6o96tBXySg4OzrCoUpA56W7pGO7+fb8aHkLUIceiNqm/MgnXDrkfq4YgKw
cxHnrasMbUtpIoMYE5RJ7OdoQEOEclGkew8jw/mvwKPrmlnPW7XgmdTt+88P09t4TIoquRZp4G0S
txseuILfhPLL5xgz4I65BHeZVr6mQ2U8dLeyN4p0jq0EcP2QqX4jevuq8HucKI21JyeEvJqafAxZ
pVcncnnP3H45sR9MYoVsaCHJjXl3MMlUdCF8iDOu27GVpwSBCNohL3z1bHsDhBuWQoHSZnLc8V33
L6Uny21NTCITJ1oJMt71lWqbFh98rLZQwciRi0r7PJkkpaFmvumAkhxHVxcvpc8m0GbYswhB8jl4
33ZVjQ87HEERJBoBHEXD7NTRyheUvgzkIufRIGticqJtOmzv68wmbob9Mb4KBEyXApLzVnmoGWJz
RLaoazO0399OeqnWjnyt5zeRX6ovlITVFfGvsWgTT+2ZJp6BoMvnNqG9w2WylXxF6/FpGV72wBP5
DeACJxMibS80rRu04icSIbQHYD5zKfTiZRCBthHztz+I/LUYG4nhb9hFfSPObhG/jm7XP3CvFtvK
LtUmYJbPlsMIWWDZv4N2UteiU9XNCMZr7ad/x5iziAnQh9+Ef/AQdOuowg2smyzt8149W9OOSdFH
56p8p5l4JNKsnp5TKY/ZHNwxf9cBo7ZtE7obn/0op3VmkmQR/W6cQlz9BKG6R/K2HzdXpw2bx6Sp
YGvkzHe6CUWz8k333cvYDlU1ex6E3g80PDaq7j96xzdLmfcRjfyDhs36IcQjGPhs7wQO10dnsIsv
tUxsgjkBff70RH5uYaL1zunsXtMLfjjUR9lzrbq30jnqsV+/m83UzM97venpsXauHfZrRLRwUvOG
SnDgPgV9naEZPYz8Fx5wXIvTlCNpIlIiftRara2GMX8bcsLA3bz0SFLgfZK0/iuD7FQU5ZskAmDt
jNAqisK8W+hQsIAgu2RUG/DJGY31z98cyQC6YpT8iQg43hK/oL2avGmDJBwemZ76ezTFuLwrC+ga
MqZcUQOJeDh2g20fCs2U8ymGhyV7ZxF+mGCM70t4HdyAES9LksiFwfept7qzQ/2WQ/xH+OaO3mlw
quIGTqxfphbVB/7PvxPg0FPQzp9Sz9VWbAfgbkf5ll1X8uL0zd0LhXxGEGhuheS6yMGyYEvs35Wu
E9/KzcvSQWcQU2L0oce2j8GMHbCdyD9C5lqQzTW8C2/bzZpjTR2hSybnVihSbXXA8KmRH5HmMDtu
PJgVenzMLDCl9djVr0LggHNZbVKp3oFBtFfGeL8Sgb/MzkkHwqKtsF3P4YhVnc/LRUpFsp0uXIo+
SiFKAQtqBAQFnhWnnxj65sFy6BroOFVrHGyNkWqg5fVBDxjdmwnlEnfj1k6D4D7gIWTxhxV+0rsP
4r8Spn+i3XpZmW9UiI/QCeMXHWUT+3c+g5FwUCAwx01N6+iPlHVTnsdnfwzFAvSk915zi62n1NW3
o39HfD++RZzPFnnFT0lDartfyKW0/TfEleKqKBqPwvbGpZhfLXii8TqdIO0bOWpMIxb5wZSsaYhS
H08s8FjAjuLGPc25LPUDaEa1Z6ZG448elIkgl4Bj+vKdTzxPJ62HP+su/nltNPPbcpr0CV5PatZv
rfnC2EF/55Rcm3Hn7/1Zjv5zhfgRMMARNPMiT4aGPIzU35j6+FJUo38l+RuHNel3l3Jhal79DhA+
7D11amtU/aSpGZcMJOOilEZ28TMOgqmcqq3eVsEaCDN7xQJVcU4FucIE4+CPbTA1tRap9BQ1fpyk
p8Y1UTZwYwbKe0/RkVHp698a2+KlOTzXDETqyRkuXat9EaWXPtl1/Wn0LDpKK+3PY9+7VAWoaAwi
edYzvx1zfd7senDr8I0drCcgv9fIBcw9UlccUDh+Qg6WmryCV6JTT8yioqOyrG/DcMTOnvlm8dSr
7SisZGOha1m2WRdA39d74M5DL5p1U6HDqRCsrVOwWNv2XLuiukVjcbL1Wp07mTOdEl8eHnI4TvVz
iEZ0CWiwX+Ka/ohaxKh4TJNtVTFUK+exrfBqsdMn562sAGQMPnGTCI1sS82sJjdY+3MazEiw4jC0
HznYymXmpAIrwvCIJ9DB3yEJxfefh8gdPlA4YSfpQ7JyhKfvxq5gSiosQDoISe7QsLyTMRm/TeD6
pJp37pZh5KfpakzJWxbPZWhUa9SBvDXtksF+PGNkSKpORLMSvF4IGxqWBJV70XvrL1sfZtdjHhzQ
kK+y1pzIBGBbHnXchJbairI9mhE8EUtATSvz+DfXF7F+unmLxwIlfSqfJqchTKatot+FoQ7goK1X
XVTZNsVpHgsg84qBJyiQieJUby6pl36YkBho0WNz1aXQKkXXPlKJ/hT/xmiv/Dq9DynmOjZZWxwU
9ZZUKmvr9Jp6Fmn9mhshyvEKLp6V804mTtYK4QmX9QZ6scOGtERtycSbUAZ2aogVAXGCVuxszrgI
U6Qbk09ydiYXwLSyTm6oT3sVD7cu0tqlrY23xPavhQYVucrli0krcv15kHmIZcKwkGA37FDjIvGf
0FT4GxlYs33BDLd2MXMcpyy96eQV32wLh3maFIqXES3y5DEo1RrDuzZ81pNXflwY2dbJa2z3ucKp
Xtj6n8H2kw0b+23g9pzlTmyC0J04eGrk8ZYn2XjhL9/D1+jWjYu7c2qXrRLHvB5MIAiYonOHUYGD
0KQzX/G8sgxR/bS3e+8ddHwFaNsAcTfhJyiJzjoJtvIetPBFi5YVb7i1bsKCjDiF20PTLnWflNcq
rt86p/B3DL34QM6vZ1+6a310hzevBPlQNeW4JNqMSIcx6+5arY56XmOYB0axwF2L0rSQw9WX1S/i
Vwr5bMZQTR0tDPfj8COg40JKGJDO0OMoypsVK3Ht+J8PFWI0OnIk3A7iHm0Mnvgp/HXOh2JnIi5f
GXYOFEM2W4v16ovAYLQBOI83e076QjMpx+QslE6oEG7MWq77Qq+OSApIy775uA6YsmC4KREW09/h
coOfycIQXsk/D+38VRo24RILlkFcB2vGrtpV7jko4rusbGiHcXOJ2Qfa3YtLG3ow+47tZq4ZJa77
ojroSthb9EHrliEduLnVEKh+hfQSXtTk1IcunhvMTBwbNJIqDt/qwWVVEQ8Hr01OQVMgO5I0QDjA
TIh3v2KCoawipimoHiRKkdGdE3OduJW1T4gM2w5TwHHuc2aOSXzH8vENc7TguDL0k+laT3EeztOz
AXtOmjb7OIZk27lmyu2G0FtNcttHKT75DnJ4BhQE9M5ob3XTG5l1tUu3ZoUnDfFCWbDmDNK/iA3R
F9wf6nnwjG9nAPPjhMOrkBBCDC9gqZX1z3084rQzz1Extm/IaOGZuKV40cYGbqumxgOOB/eS8bnp
2CcvwMHil0+il6xwjiiakOUI7ok+cfwj1XR8Ia4qX8VVIel/2ey47GhF0LEtj6ITgqr6aHnJO+kl
kKsNnXyUwGhOE7QyMHZm8yBj+2TqIMqJjeyex7L4lTNtfdV62SAAtbeWZSSnxiTxrbFgVxLCkYIQ
uVia/ZoanvY0Rt+y7oBTNP0X/dFvHHPDiyN1YO1Ab4FhqH3KCgYmNyjSBnMcYswWR2CI/nbspoua
2wKrx4ZfZUQptQwll3LUHdR+Rc2IxXA3orPQ0/mN2vk1kwA9No+1SoxN6Uc3RLCPni0D7rT44FEX
bDnhPey9mrEm8/y9qiDA6Lo4ZdINt5ql6ze7bg65HmLSGfjcd1F4kJ7z1Vk+IB8qQshW3j1Rwt2K
zMCvCBeCQB5cj3SSCmr6LiDmK5qkuJRp26zspoGfYztfRJ2Z19JONCi28TOf/XiJTW6uDrxvTaSU
HgwaXtMUVTUS94TpDpwOFj5BW97Yt9Gz1OKclPpRsV2Ed2uIddaO1bkdoSc09PzGnGZtO7cuS81b
5Yij2+afMqmyzdh67sJMR3GMIsLylPknjFx5y1DNhewld13n4iqMIB4aGTNODOb3IVfvbrCvApcw
FTPpVq7uMYsN7Z3V2GjFciCMmd8ZtEUs5VOAY8wI0sTd65V9HWddeBqkryHJkOx75/2dmXJYshBF
hfakbG4bAyqIOeQQ/1TwRNn6TRmabOgXYFrU3XHIC7bIQemDzwEpQzNmnyLhDq/4nUHAuITRk2zt
d9PKzaZhb2XO1ojN/FKY9kvZOBl3avErG5wNbIzmWoeavUyIQsOXFe6trs0vnURfag6usSHXYKn5
NdEwDWdP7aY3C0Dx0XGy/VS5Hv4+Kis91d64TN1L3Pxfrt5rR1JljbZ+IiRsALfpvSnffYPaLbwL
TAQ8/RnU/n8d6dygylq9d3dlkcRn5hxTvdp5fZWBarbDhD8l65j/Wv3V7opPdwaRk3LjRZkNWjRy
v3h6f+D6J+0V7NjGQuG6juPhgzM4OkJnPmVd4zyaTG2oaKrzwKScmZwOER0j6eg0krcifGVMe/UD
bgdO7D++HvV6csl6qNAdXaPmb+Wzx5B1YW3aJO+35hLLWoHR3Zv9HyA5wMms2MDDy1jHQOiVe86D
7zBpN0uk5I+0rTtWbIiMhsRhW2uirus18nxw0PEv3QaM+ZlLoYA7t63dvqYZ7m8n51S14GuEMwWJ
U2UHz7mQLzgdkBk169wWTATdn4NPwA7E+t2AkIwJtfbRGUh9mOz5n6DMiFV2c4mVxdb/L83beFeS
vLBDD4uGKc7Afzv8k7AraKLr4mZtldrd6wVcZXTwrcQYnNzOJj8zSj5DUb8GwTRdjpnlUX/yIEET
PtjPTh/JeE4OfIcCx6umR1LcPRVMl8YO3s3cmpAxprRuRRneG+d3v+Qjdw2CMjksBr52vnkY7V5b
23HuAfBWR5N3PuQEF6c8ke9FZCrEj3zlNkCtjTy/hxLJOjnXE2YFyNpNR6QekRzhaQ4LUOlxActL
BPO2vdlx6981lMK60t1hDErIjroez26Hifn7EgiglgFJjGt+yoWlkNV7aEeP3EXaFWwKaf/paPl2
rekaZ7uTkBwVtCG/hcZv80aeZb2EP0G7jG31n5nHICsz9E1pq0DRzypFheZ9IBZDfzvU9mGK3/if
nktuNyv04iOCbYdjUXn+B28pgpoZkaxkJSEqGGRyrJ7pEmAtfQQMhEEMJ/ipr2VJM+rUaMhkfLKY
lx4K1mkAlQW+CX/UpyGv9CkJ/v+vmCRM+9LwYIQYwU2PbXir6morE91evr9VoPNN+2Y61Uiad8za
niPeemukARfEsdvs7W4N/NGb3YYpD1HI+NXyMkgomCC6N1tiuHi5XL7/Q0KwMhECgd5BiwoQEt2a
ljw1BtKoW/PMpP61gY4lZvZBWCJ0zumDOUFLZGaSf7iQ3+u5tjYE9jjwtCz+M2hmfssNHfjb3OX2
fiZFagvzqXyw9b9Ld+4PzAW2xrDchVmcfsQM4Q6uUfckyvPSFkruexCTqBAQPpOaYr9FdYbAKf03
G5QdOdCZD4fP5742PFhMnGSPvhGnotGv/ewFbM//dUX0MgzO70678adjV19VYaDrNmL4I4lGIoWR
DU/vcM5BvmXoHv4jXO4CtXbiPq/oKPozYqsPD1rFBGb1bUYLjS5aT4+xmtWu99L2KqPGPaQm1aXg
0YBuvDw71rixRldclMaZin1gpUTfkM73n6LyWXd6eqcdE/zc1m/Wh+kR/dUhIHd2Q+n2I4bMRfuc
+FDVpn5lN94/5XtkCMjqP6tewKxzb6A6Fz7wXoy6aBjKQ1IA68Iazn4o2g9RCP8sIVIn8H8QQ3FL
eqaPiVvRjPr17+7DduNmO2H9PNZVwoy7iYETNSZ0m7pPbh16ds/xzJ1bT8DH5pmKN+tPZqbjIwgK
VCsfNj/wHTLjnwbnOCmkKypr9ln9jAQqi+p77wfFrY4/4yrb68wsT+Yg3oeMEOTvi+WnNIT1g2P4
WM4Tmhvt2Pcaq+euo8VZqb2EUfZIq5bVNEj9gx2W5Y2AAUZM5ngvQqe+tKh3uwxGrAydgbdjUjdU
zWxejJHxPpqjURMOC2311fET+84czPrfJWE2vrOljd68aDeN4dEEWssfGUvIqKGodiKzf2Q9elwP
x8edrUa1U2DS4WgL81yF/gsCJJ/RecqH6xy1PCezAm5bFthYzJyTG9k3fH7IXaRERMNwovODe2bn
FTJSLtBxkHKPrrlxHSs40/RcoBgm+04IHymjNO91kX/G7QB9fnn1fWm0bd5nhxA3xtaXtMxRUWtS
o5PwzuM8J+O7gyzfzQwk+Rv7HM1/21j6nqlW34MxE1f4zPhByKitcrqjaDDlg4Qx+TDMRdSIx9Bw
sfZ6UEV3aLmYyXSdt/a1efVU2e1xJj8wCt3SuJn2zJU84oGYVMgh8OicJvucGjXci8l7OC11iBcE
zRaWrfdodD6zcfRRm4pE3iwV4960t/UExbQZ/S8Uwv1Z5tD//+/l+3t5lRLglVrEH/cZVcNUPPPA
Sl6KPHpEJtX4oIInW169YYOerfqYNE82IQENqQD+Jf12NflVf9N+qd59XFauicKsmgGaFvnJh+65
CRCe4ZmOXQCKVnSyqDS/gg6lGGlf76k5tIfMaH7HIexcLTQwZsc1tl5Y4yvsDV76+tNFgfegrs1e
mfws27ezb0rxgsK8PWa+Y23CwU++jKBq1wOPg/P3y9n76VEdn9o+JBB1sJJbEPB3DM4Uf4UdEdp5
M7d7JvrxlzS9P2XieHdwhoAHLbx/3BlbItqiz0EXzmk00LzP7FY+ISc3m7or/KMXuuoxLQkfXpWf
UMWf/FGSNlOhOLkGNrG9hMLam1gSH2GGBI8lUyfZG1fbukurU87+h8XU8mWxmKyicj77rFdeCcWz
9lMTJ4ekU/47Tsl7U6I1tWzhHp0WSSnqgPHhoX89Z5TLm0Yn42+5XFpmBvhdyJEJDefM/dk+moje
2uKN/V1mydXAEf5BcPO0Vz2Za15cFFsEkxlEAjWcYuEOp9LXPUpPwrKDStq3QNufOijNd7ZlPXQu
96hT3DNlP78TdzndVeY+v1+Z3ZgcA4k6LoQZdGqqKTlabkGxDCuniYged5U7rGfBkELinqcW7JK9
PYn8CtVTHrIh7M89LIaN6aKajhuEWiwzXfeksbucIg5I0gNo3oJC37+74M4fvnzEt+9JGvGUq4GN
hR0g2MmrHgBrgSEk6dZvovZD1iTNBY2p75QM7dNJy19JLQ/j7EZvrD6NTTpaJ7S5uFE8aOP0YUj/
GeTtKptj0WFjGITirQgSTba899rIAiFg3f0nGkQiHCB6TY6JyZBHXA1PMHkZP/JpXxkyu1BSMLiY
mj91VHgXFu3Gapy7V2IBGCWCjAqKN9aSCNcWfnRuPehKjW2dwlRGf/oX4p3iF8SjsSPKdppQLjp2
lj0rbAUd//drxuLIQZE2Ec0kiT83xbscQ+IilSy24H7+hgzCGW7D+k5s51k09m3O4/ziS05l4UFb
DaWBqhgRhRBIukvtzIcoMHeEyWIRNZ9uAq9nsuQr6lJ7o1mob0fiAi/ahgKbpm67qwpFMOZUrhBf
BQfa4GYdJOz5ETDEV7FcgDEDk0LCH+MvOA91/XvuR4TngoeSdt0PFu3jVrHxJGHjtw9lHn5lMqzs
giD3rPjd1rZ1krbh4MiuPuMQe7sY3UsfzHxg0TXlPk74xoj/oAr025CILAHfBLQrQlSsz/Q8qDNK
d771rkFCgGhsFnngE7/FOkMj0nVZKA2LAddLxORA6mXlX6ifwK5gPEQl4hb8NUHt+esIPRJrtu1Q
eNmvyAFcnzXOKzyEHzVUn5Pd+B/xp28ax4DDb1OHC5nAwDZUZ2wXpqo5iD4+obPiwU62FOlc8FzI
0Bh5/2O7/1vZ8fwYv3wE9soAe2+Mf9wJFmnN53NbAiMfFOQA3EEnXzKQK52kW8foV/GqqldTsNgN
c6aMdPirhF2WSpw33XqAQyP6O6Lsyk1sKn/DfoKDuSYIyHen/ES/sA2XoG8PR6FsqfOtvDqYaGwZ
tszDNinzr1666aFd+J0kiGBcKMAOkh5ubkNQeJshJBKjTjBO2ErA/mVomw9d+mL75pbxJc8oyDe7
fCIPperLR8oyZD0OylmZwr/5ZuJs27b4L9/6nYGNI+anYrzOeIhYhNLFXIQcLFjXFrs6PpiJvsZV
oFHTIE9NexrWzpp+ZBNRpXHJfqGl/CtGBlXkMr0ie/qibgtedUoyh/VM0Te91CCk17jFWAvJPz30
kiO6IVZIWWluZjdh9ipitJ4bNYAPy8eXFgryjmUQg3+OoDE2rqIyGRTBve9QYJvMni9BYj27js1q
oMRw7Jr+4Y0Bk6lsQiStu6Vf8N/8vHpHK2SToCGY7lXRUzhvE4ijhcbPOhh31hbvi7vs7YwbgZAb
AzGuwWjMb+Aw1UT19FCZdjqOmKCDc854PkPzytYEKEMd9pakvD68ADfs78JpDgVHot069tNyZnnz
IMCyHdtGmJubmBqpLU6onn2imRk2xwSwnZyq/VGw1od+LRdSxlobnoUIwJmZla3mEJRNPnXqYKXR
f7BfCAPMwScVVlAeSb3WW5igJNyAMWglghOj3blsXdcWNtHVOMKQStHQ7Kyk+92gzoeoAu8e8K2d
5jEb6ME8Qro5540TMYui+Z5DWW98zY3q8VtnblpssaIK5eCOw9xKZjwC5KarJ7S844o9TMFnJose
ZVvIRSADdQOU3LlM092kycREULczCfeA98RNW42IbkQCNTNLdr4Dbl1YjXkoOgPcakVBTEqMwyFx
Iof2hyTpdleobj+p6Qcmo/JeeNamyxBUmMy5muyX5brJhfU/yKkOtSEGtXEzpR12YvEvnTz3wl27
sdEF7duOFLg+Q9PUkVxpSrhnFo+9jWeIcBektkNYmP8ez113kpX3gVqSFoX2t8z6fTSFrK+YNjiM
Y8bW+BHASlirsfpT8hlajcn84vXea8JPLMrmjcf7tdTTZijte5+k9YvkSTA1jziufCwLDUFSDhA8
V+PBBqrl435Vt1b2oFpyQI8gJ1+H+DNtbIvlIKkOlvtf09rhqRx85ISoCa0CfyueR6rjmSGN6Mo9
qhZnhfBWkgw8IO9kR7VHkdpW+gzdlCdifRVBSjtrpfUxtbuPLjd5MsKXwz8HV71Ve3oR3AYVtl7P
N6zdGJPH2dmQOQzvV8GsHCr+NKEW1WaXgZFhnQob8jwi0veCBjQTZ2Elk9vAE5/hHgHn9jIA9L2/
0jQvSRd8FpNPenJK6HekTimUph3KXJ6jmZouGY7uFctwlqLtT9IGCGlrqg101mefTuW2xG6zMieX
st9Cmp6HmOU1bVPlWcesz5Y0rlluRxuaTTXfwmRIePA02T6yGdnwxpqozbcN0R5Z5Ujy+oaJOVA/
vePR9QKlcYvoY8ExECGrFaG+tz1kepM91T7TkFs7wCmYildMGN2fNSuQ2jDLpdQirdvJ0e/ZnAcO
Jyz/Rv+DEAkyx/hdtwHAIjthy03JamVpcfad6ibRMqJjWADEbXAq6+IQkb/RjOXfLCQ2Fv9+SC5T
g1ZyA6gfNWT3YsxjumtF9gOD7kuXtyehXINtBHVOXFFKEupqXb3Q/COYp+ZBeHdEe0liuN8ehORW
XRAVs8slQaicissUfDjx6KyFl/2bd8s1xlHKfAgvrxH7+a5o4n1mGyYxcIQUOuFpIEho6y7BpKJG
xo9T2zAvcVvekkgdlc8bHLg0Wl6R/RSRvUzU5Ms8O6hjbCDBllVdGEgqZP0r14ClZpqskGfmm7FO
kZPWLPdxQseWSXpa5kTHNkJk/Z2ZQArkarbzJQWTdEPkB8eGrQUHeDdcdcXNTpLvKh9QA9MJIiBG
Osw4ZOcVLsyFoIBbWxZUr9EVwhijYyJEoMMByXc1c+cJmF5WJh+Yb0hknIOd5bDz1TWCNIgBgmEp
6WJDWBnPbrnoARAAcqT0FKaYzhF8Icx2gwT9brsDIgKImNjEw2zlGOi7UeN7pA+5GLU09qozxn3M
ZAfjmfbOaK0BQhSExfiebN5kGGj4CTCchspt3rCPzw+LlZaDYSMmBejhmJaH24Sv3FDsaq+Zrt+v
VDX598zjMR64h8qebwhmxSXJNHdiViDUEdqzdpmq0ocLKyK2OKeS5VWZfmhZJycV6GwPjoGsAzP5
hw/X2FuJSQxr18uLPdQ/ctubDsWEHLRIQrCC2eAdHF+pfY0P5Rk7TDTnEUuq1oBwJgaeAQkMrATT
g7Gs1OKKDnZEgfDWBPYJMPLEOw5C1o6kWHBTpAR5u9ggnyaMnXdT6f6V/dt6plYofaYVo79ggYMk
29SEzBBVtNiBEtu+S92SUdUBzZhK3MY90Qdrf/SCbaRohySppKsoIMoWCWx9Qm2IvDC4Ey7hPViN
4QBvo2TvDhDlJS03itw85PZgDC/UGXDDcEa7tnFHbW4kotg1LIriPvXWh/Kw/AWBfAlIt4PY+Syh
y+xp01n7Up3fp5Y8cUbGE+rpRD3hcNW7HBza3pPz9APmdCokBMkp+1KR9dW3/oXwWnWRjPEUGSZe
Vb9VVlsQIp1SAvH82NTEKcAtaPIT497NGKSoZexSXgYNwa4oN4mlq6uv4JTl9Do9rENiPnaKkSkm
ZiO6d8tFdZOxdlP0aa3Rs3vveFz5i8Wh7YH6WP3wzwyi+Fg7wrgbdvJMi3ncZqFFmJoyKRTHXH2I
pTqsElZHaIMqsgyagSxKNAtn9BTd2Vouk9N9QozKd0MM/N836ldB+HUGXehaNTLeMYp8FrkILynb
P8nyHZsvlPehiZwdwbjvE1L4ddFy42ST1R4cAgb5MS8ekjd24l10ZoiWBSdkqs7e63CfyWicz1mK
/jfGYYrkXP1sicz7AItgn9GozF47EMYx/oh68SlKzJfG6H4pO7Ku6ZS+kPuDrHyIWYxZNbkPUfSJ
JiW+58kwvNmlvSuEdNbJHCR7WrH4HiwX2rBgUztlvskapE+x4gwCgqHe4mg+CG6ex/crPsqQuT3B
2ZLUOw++9o1YyOH2/dX3RTX47kRanBqJ7qwn0W2b+yVKZXa/aMTs4YJxgVRtK593cz6Ed6ub5qNT
I0pyQdK+9Q6+gQi9N/4IuoDQij5rVWxtbwn0AcnCttmxrs50CHXU/rCm+OjoxH33Fx2wVQEjwxpW
dWBZgXA9R2QKjuHKz5px2SrojA2J4sWTTMX8jRznCgNB0Ryd5aUsigc6AKzNYf3oK2LcILEkt8TQ
qNWM7qvw/OmUMC0DgpLPJ5nbBLS44OrNRvEmhMVwI3l+WtsoxJA6+t0xxlEbqqp64y8qNmHhu/uI
vudW9u1rU1QAbbGKQqaQ5nV0++gO3RUd8Y5MakSYXtzQ4ejoBn6DbDYIHyP+OGDwprPiE0RCTdyn
18SHq8LyhPzuKTsThCxemXA/j71tq18NEU89oXZnyNhUIH2w7xaxhnBn8yHi/o4iONqbLZJn11LJ
PWzL5OAR1r1K6LhfAazn9XjzJ3WJCRE+S4EWxZjygMnXZCSIcMzsHERgwgoj/f++8lEYHPUS25vH
+vx9QU+lz0kKqYUMeCBINQkci6+QnF19VyFxP1bWPSuvk898yH5mkk9I5bvxFcQMc4lzm0qsMWxP
aQjh53Lsp9TjA7n2CSwbotxNCqyhf8TBvGdeahzbspwZSChBNIxdLAKgizS77moZ04+eGdpZLpfv
r74v9J+g3L7fQvrqdw5SYl1AmVzCelvFCgkBU8uOuhZ4zLjaDiWCXxFkBu0CGQnnIPUuqlB/KIDb
i/Jy/WpjkESktQR2axu82tR/9HH/jMO4wDCPWKeDZfYsM6JCdBZmh7Ii3GT9/To2uMlzCJXrJu8L
/FpyuPUeCq3l1RAkH0U7AX8sPitQgtiDkvnm9owRzZ7Toli+9/0fQF7A1LDmYBNqJ98ZYHU2nW7n
s50bz7Gv1UVb401ISz5dx6WUAoqS8wB7Vm39xzSL4WFaw4P8NnyRy8WrvWE32DMWbFs6L5bwo30b
M4PjVw3317XoFUckgGwZvMq8ZuAPkJBSMGjbQTququLqSV1cDU6PfR7HfxgG5NeEzmhFQuaMzX2f
pl58D817Oo76LFzUxKhkIVehe15yl4MLcYT2PgH/RFvTWkcLcefKV9qEGUXCWOD7Ct6cPqsCQac/
3b+PFITozjUq9cG2nLuTz+HHSLt9oNCBsJggpEcMe2uIGL2XbXYD0y9O/3uluvAGrGPslXny0xDa
QtfBF9dov9asa+TTzPySwmjd5gKnQ+i+sKNx1vnIW9QlwM9yK02uzTzLHTURZ5YbBvfvC9nUzub7
MjD9XnvoaLcUhiG0orzZC4W3p+qX6guIwEF31JaeCSnKoP275VHX3Xx0YxlhVVcpOo3ivf8eMqTH
73+rudCqgsBKt96UWSvmYjNTOhdJYKJuw9guy5qK/ndaLj2UIcJq4IBjAbSZLHarBhZe23DikfMJ
3zMJdkLL8sisHKTdgBE2l0C+sFFwOvZ32k3WrkEDOERBbO6qBsVO3S6x5MNrqIk2nuNFvc+ZxqiS
XJS21YzmAuZ95IU1fz0FZDOti1PRK+Sko3qPxwlMnTCvpiFcrEMtiRxNHQJb8wjYzoLZvLh9u9Hs
qr+8JkkPfo/Vxxnqa1MW9qlaLt9fNdPBGHz9DO1Kv7SECJpMbh/RcpeMLosKZzLCXUb3u0Pb+ac2
BuDEEbmk3Ll6NZu436zCB9JUhPGhc/z6ZHhfvhW2bxaWsvc5+lTdNhd+ciqNBlF4Jdfj6OfvjMjl
YfIbzMklBssed8YqSYN5ndG6bgiI9K/81v2rbQsabGP643cFEmUjy34W6OxqT70GKLbTlIQ+gYtq
attni+jrEIGu56yKJkBWlnMY+xb/QoX0m3A+yAatGrdlmasXPkU5gu82vgUTrMaKXe3RiJV6MVWf
bRk43JAIGdcoyG5BwUIeh1z1jouUDVctmr2vm1+NG0yIscz5Sfg1OgDTIbNY73OJvwsXOxwC0hF8
Mf3w/eSKH17H4I1+CV3fcS1Zn7r0zZUGwYC6i6lI36pXsg9sRMhGtx9zgmXjSvqf0fTqZvIBsHr6
2TBsWyvYGLOY7JudqvSh4UQCeTOMUv0w4WqukrhSP0YbZpduP7psal7NBONbxgoo03X59l06+PRH
VtMEeGCZCGoqo8uyuDrEhbyGgkjjLsV5qGV8myIjvs2EsK6o4OZ9O9FQjJ2N2R8D2aEeDZMEDNEf
evgYK42GiXwBE+DMoEnfVn9bZN37mkqQgBu6SiRZvyweE6ByM1aMATFJkkwONKjeK63CpSm3OOyT
BxOTEJ2oKzdpqYp7EFGL2SVSrY7fLrQ3uIdpt4um4JbNAZsggHJIypFFjdaeqqd5oXLkvZj7l94c
y1/IZKADQaWvmohEQkb598BMIojwqjrLj8QV1ucc1O/9QKxD5yURiwSlX9tMMVPSAE2FW/vM1Mkc
KfwwA44XkZisakbO2XyBXmHdGIhbNHwpGuFwL7XwfjmSFkUgfzyn7Ha2tpMiu1ay38Rs5k50wzbj
uQW+vfhhvwtx1C5YAGz1UsqZCQhq3wPNAAVG7jzDfjJ/yJpxz2gJc+Wn5rxhm5nhKZLkNvLvQ+dU
BI8EdCVC33o/xEh2uhFvJhBN1Ka18RGUoXtAMryJbebJ7ez0t0IO/4beZUCTgcVzTv/7TTimf8ZV
9U+Bhl0NvQ2+LPXl0zNH+fx/vsfHVV3d0XiW3laZpIAxhWqvePTGlwnr4woG7NN0xuyS5mDEAdsm
p5xpDFt/ptxd5iWHmDfharhf1pSIE9PFIwP1lrKDcmwYh37nuZo5cW7XOyuacYAlPESzovrUjI9B
hat7krnrrEw7JIONj+4LkEgUgU3UXfLiwhD6BH/hHQKPzy6K3BQVYgM3EDfoqgnd8GaAyvyVV9Wt
U0Rj1ja/qzmxxtOAb4fgH+pxD0iPBEm9S53aWX8Xce6gPxEo+WcvILmoiHODE4r9Rp9SMXq6XI65
H3nfuWdu5fIlMuyvftLJftmIcUaOEEpMd96z9VLntlzM3AWuIj/Xwf67C8varDqZ2v9lKbs6FMFM
G098OcuShj/FjzOzCC8LGT/SwcoOrtJEHTLMKwe24a6P0CPsCeHpS2efWIjPY8vSFxWmmw5RE0cW
HB5WWNsiKbc6FAsu2DzUBNoy++dzLFF4cZCT2g1EnLXxrtFAHV3XG9njo1GhX/4dSBjnFNnZqSwc
gPLxX6OprA2rx4i1C3a9lDkkQyxmSunPjMTXbSQ2pn0Qg3/gPDtHYH5PsiFoKmKKt+FPb53RK1lz
SLn1yJBcd761N8IpfWRSiVc7aj4yMzkbjNFQx1zDti7vqA0QDEBEsaxtt8jKYybGg6AhCDNziwvt
aiThuHKYpSKdZMcM3QSPrR+uFTq6KtJ/dQJWvm1z66UGUEZdB9O7YdcORmozd/42DfgIYJgOGIcT
Lkfo/XougnYLwyvbsWwH4hKLf3li6/0UePKJahinYCn6nyFsyRFz4n8cZjs7GvamUd1t+cLT06Fb
a5DVprt0CsTWYUv/ZTnmHvxA80dGFQVJTXZlO9tiZ8RwoNAvrxPjPyzt/cHUEHyQMyAglv4VFi+8
riCJznnBkjh7UEnufKoX5xLEIdysiI9j2g3pL2GmYjX1hLQOU9ghZeKnMJluUPfkxoFOfs2JcE5T
9m4TK4CqQrZazslPRB0R/Q+GaOO/JArNbdQqIqppPY4FzzQMZEW1cZQ9v0boJ58tEhVuWhJKLNM/
iTwGxtkHZMMjCj62rC9WRd2yYS6E3pvcmpthkUAh5m9P+NbwXZMVQ+SotexipH9m1o0I2nZmBhjG
O8QVgEpJ6lKTpfEaU226sx3hYi0X0d+xJqjJaER4o6GGeIUMaqtlb168LKVZb/pNXWo4gmbbPfo5
iwmY0f9Y830FeUIj2SXluzCAxwk4dtrMD0PncDh6YNlJAwNZ2g3gnx18xEN+MqB96+VsxOmSn9xc
PLO5fmkpls90AmDdJqQzRjX/K0uzfsmZ7DbRuGj2AN320y+2rXJtsjHxp+xdFtGuK+NwyUUx13Fh
hCsjterlAZatNaHj5uj/LmIhNm1ZXAJwn9j7p3zXNHD/xMTRnMjhWAjOfEaWa12GZCmZaL5n+R61
0WtiS8Xw1I5gYDVIntXNaKSx8yIs1pJQg7apM2ZV4ucwY3Un4sw+RZMQO4DIhBfrTRSHlyGNhz3I
WtbLY4dLibX45IybUvoPZIKPamShIqd63FVOWW9Si/16R4ILLqG2Wlvj/JXl7HiYXL0ZsaMPluzI
Lg3Vqz8imEuC302OiQ8Fxwrm9q21UK1g9rljsE03vR7GD8cjV8EalTqP/KlNWykoDPzeVqYJBTXv
x7/Sbbm3BJMrNN2/q4TfGorGXdxCnMGBug4prkvDiHb48JoDhRHOxo7cEAzGZD6pi5UgW23ahDzm
Ue2KLg0O44gkmoCfrEa1qaB4dhFyQnPgUzwtF/lfJdLXrHO5Q4umu/Tq6jQGVrPJIiqPIfDPZo73
s/kl26L+oYbB2LRB2p/GfGzeRz9CH+nuUGSpD1QzD9t2ORpAqtwSM7KOxVBG+wKc1zOmdF3b08tg
t/ZJ2N8DcETaiLXZdczpkRyAiSUjEC5HCGvHzEqj05uuAXnPOW6wVwvkCSoD8zFhd3fcJD4ziZvW
c2q4nzSvzMJxgh3sSbuf0k+AOYscI47ssV2Ywbb3vD35wd5nphPF0z7wGfpW4pNldr+ZRHObtZJb
kZfNfaDTczBv7KaR/izVxR/F9OoFrCIJREggjcmxXkxY0Zi85+I6u+zfZf13ggFxBwTAwhZzq5qT
lGCvKzqFdB83iyhQhWxietgBEFq55QOGb9QHG4UrekxJwnPjwT0iPXwd0xjTZzK8xsxItuBKELoW
HWoM2MjUoncI1kusu0I8SiYDKEqWFTORccKzfSCSyAZ6s/KOUJwyBBsL95KCpszkthrRiZpT+GOe
9FvH8XIbO8O5pL7apzmPLZxlR8LMWN4k9kc6+O3OQWy9YBZCAtMAUln5QfktLiaEbmhbcLdmpf7U
00+ivX+rWmHgARQ9lJ3PP4Y0aJPt/5pA3b+uj0gmcAtwxa6bPdngeBdzMFdjqVAa86ZcxKK5hHt/
bvosvKDz54lA5OnOmvL2pueZXkiSgO665r2Sc8GT+VdGWJmZwN6XdQjaHcEEUKmguSbzNU5dfXEI
0LkEYnC2CiXJCu5Hf07mFDzEbDPgnuwTRtYA/SII3CwHZWaV45bipzq5thQXbSTEX9jCQitHBEMT
tgf2OZCqPTpaepvz94VTkq+gYflor85Fn7tb1InsAf9axYLSxzy6tQbcfKXZOheroEcc7DLYOr1n
IEYtjbM5PDPTHE5p3VZn7GfRqchQZ8BEL6b+5FkEIPOr+sNRTFrhOAVQtN+kLdTRcHYidr1TX4ze
yS6JTyKXj0H78m9z4JitRbm0ekzGK6vw9j0epqOwxo+S8vNZ+qF68CSC+yCftlsZxy5I/suEPd79
med2Tkj3WOPLLq2NUIW8pFPn/u9S0WswspTNSqouPYOP/JmgxdslTpYxLPP/JKbLuksNvrMuZdMy
2qNtTtWE7qHJOyboibdBAogAnRk4W0BEH071t/d93qkp/qtJ6SiQDTN9zD59Fo9JEO6HqshR/JMM
CAqT/jtDMUFdxgbIZn8b/x/2zqQ3cmC70n/F8D6eOTNo2F7kPCk1D1kbQqVScR6CDI6/vj/qAW33
poHe96YgCVIpxSQjbtx7zneWQQqwsXqk2VqF3sPQ+0dgNHDenAzr8pziNEO3tCcs7RX9BARFT3cn
RQ2+st7j2kR73olzn5XzJbJ9xNWcnkmN/MY/gldhmo5O0QJLr/1hrVznGCCG3lISkLliI4CLa7QK
gQUWT8IzaNWj2YOmrjIONMDtyEBj5WcAYr+k2TysGpeYOiUeZxwD67Gv7gIsu3TKOusUFGmxBYUL
uST3LASZ6ckv6/hsclS8phIqoIubysXQlZSJdecX6WqO1T1DgR1sAA5SjktHY3lkWidNruqr63jr
2lBek6rviJqrzH1Vp3eZP+NMLJb0huplFKjjDdPPtgPskaBC4syj4mz9FNEQx8qYJvKIUhevhuf0
hL14dkgMNPpfN9HTPR7FeBvFMl9kEHsmkuGV88J01Gb76NWs2nELisZb0u38ufucTNBNfVZ/aa/N
19aChTLbJrv+fGSo9Nek5h488sHLQ+dcmdYKwxVxHXKyd9mM+Ts1cF0Rp8cZgtyQAjXAyvXbJccW
rSB9opO28CbZsXPxkAY76j6bBRyOVL7zd27rKPVP3DRvgxGh9RgRyyacHU+9ZUDU2uVj9WNmACgX
5sesbRGLBBOlCs7spoySA6a3SwZcCkEFbfGEOCJ0VdOHlYh3NyesLuqIr1U9BJ0lq3YcrGKvc/U3
YI66Gif95WVg+moOIT0nhRWKDwSirrwvo/45EkSoDWg299Is9zisnzLwxiC0o7tUdkfAI+6W/NqV
q2CrsgsupnY6wRXvzord/bGzwvIaqo3jVNAD1XQBeUayeoZ3nhJ/6Q5tO/lHlEGznWKRkukg9mWF
HTkRrXGIt+nQHAFDTdwLYYgBqlldA+SVR50wUFDWF4iubM0ADkm4g+R9YIYO5gX8coZC3Y3bvV0v
vexSg4M26H2QLPugp4ijTWsLbOrykcC/DVgIpO4GgMcyD9CBJPOLW5LSY9ftLe6iJ9uN/3Rpa2y8
0KvxDfcxGbEehtp1G0f3PfJ02s6cpb36cSGhm1zqismiKJX43eDlL9r5YNaN+RhRrkXWEQDHztQ5
AGz49FvLzKZTaLRAjJOnKEu9T1PQkoUjlTEfWC1HbWa1zUMFAn6lRloYJGWxw5y7buzvJ4ODuxCu
3gpm9rPorPuM7jrseZyVEt9Sb7MrWOiGewsRDKLgaXI7HiSSqEI/dUkqB9mmk/fGCp1d6d801d6s
T9YQI/mkW/1ggPI9Z4mEse5AO26sYTOL9gJbgwktZmmUfsxraQyECRmi1vBu5oSqDbbeDty5J5kX
37Hr2aeqWQoRxz73Bk9Zzxh2GzLE2ySOR809TbAti/RZJHjqjPSW6DIkmiDt12EzYxFU9Olo2u6U
T5hbx2TpQpgsrkeHobkXVrgGD32Ypc8oTJiK+uIFuwIsnNkcdspRX22ghl3GEIedkGNjN/zJvDnf
d1bQwMowGNbV8YMp2oepQSqok5bWTI9sBllytAkE7ljL9OlT/bSRy3QRLE0QNZtln5u1lzlsCXyx
HiXyi/IeLxDTWC+PNmZtLtO4Rdzp0FHvHL11mrZZO5Gi25tJuMi+Y63qyA6u4bLK9mVUQSWIf4f9
iD0BWrs3UUYgphfIjKCTwohIt3nj90c/iB5D4t2m1C5eKoQKuPj1TXWFyZhTY4Ne/pGCcTfBIyBG
pAtUHnGM64HRGaMGXUhFuSfL8jGyMuupJRoWBNQH4718q4PoSEqpeamCsN6UlqJoYMi/8QLS8bBj
mY9ljkNxyKtmM7XiWDlx/YKfbMdbLC9cu3Uz8IwPy2Fnku+4GYmkyAPzwfJNyBtNQSNgQhs7mWF/
Mp02ONt18JwNLWOrXh0Twd4B97Y7pi6wE5okV41bec1Mgxk76chEPjQvhJs9JlmOkX+QPWfU4pc0
rQ4nIQZoF4kcEl0mk5gc163TMU8xDcpJAIpbGhZ/uyrzzji722de5KXMmJOYCYpF71nbLksR4Ld0
wfWFdNOJPjoZYvxA6LqHTYbhHaSH2wIZS8kC3AUhz12YZtY9rqy/Np0S5uBYJEO8iRZJZBssmNPK
SQgAcjxNL5VEiBACOLCL7F4ETU/MGKpMSwPJ6kZuD2SWK9I2jQeX3vyGUScnQNmfkDQ7VUf8LfTd
rTU32bGlRw+EGudqmh5hynyNNSAQJG04Wnr2+TgR3YaMh3nbVnCFgazG68hb6Pjmexm+2+QT7+pw
ju5aLypW8BKdbW70B+1E1b7CWlDVhovtvu42veiaSyyAXai8DTYOBnOi96rDWDM5H4oRMF8z3EF9
bo+WYUAXJ8ZsNpbAKpQ864lo372Fc5xVmu/PchQfqaRXHHYmcDDbpLfUEDkG4lf33RocePIai+R5
tMG+UIKEYLSQYhd1Ex6oefS692xrNzhUcOayD8Ng7hcHgoEy9OSY5ZV+aY7lanwI+7y4X1RLO/5u
WlgtEz0GtnIztoV5quaAiVUR610dxx9jb7MjzRnub9ZBEi1YtQxnh05uDZTW3FY5hqoi0EyUHesF
v9W6YQK5CxFh3hluhC7TQ8XAmX5lB6lz7qYzgYvTgYt8Nw/xC8X6E8PDF0jQy3FassAFzs4VQi14
65iTtzLWhnDnDURDyV3rIXYosza8Oi32Bh9VaeX+djmGTUZHNFrwbEZE3xBhzbPiQgUeCfDeuvbA
abywXn9q4bzgdcuRLOpyoOYf+5B+gVJqozQUq6Ujjvouexux7+V0z9dev/WwRB6MioOvChF5u/Sx
u8rOEZba71/okutrXsAuxwVy6gbCgbvBO1XcxPsAh+PyOqCpfftqAuXZW5dyqGC5FaBwExmzFx/b
SIKEYqDIAQlUWC+HTTjP82ufIT1BvYfV1eu8XVJIrJdmNJ8iRzJiwPfkO8OGw1P8IAf9HJfs75My
3qoiWErgzLvW9ss8Uc46CsZTlPg5j0X0PrGDLJZg59Q44xHzmnvAhsThFAuUTRf/WWSUbhExS6sh
ZlJEv4QYEy77iz0sPP5RnmKHZRZKlQYoBMEmZ7kknLebiO7TZ9/3zPsmJf/UT/IDj+kdhAL1S3lW
hTR8YerI6Qu2JjGXyO0wyuhnaXbxUQeTf4elZ9uWHWkNjojZXUdrnxiVuR1r31/Ri6WZwQXRUS7P
ceH3hy5SdM0lnCPhnAbIRntTdWgHBejs+taI7ruenezFqdy921vzCvvRmcNdfGghHxBwgjdH5Qk+
HtryDwYd5olOwVk7SbCamYTHeWH/IpZRUWFWTRwjc0XjRGLgIc8VhL+KpVlDr6K49F4MPEKM/+Ub
KtMAqS2+Qrc+NRAKfhHpB+s0OSlrqL6TuL8Ec7UH1NQ/aCyc9yy2v93ZvqaF615FB1uqzSyx8vDJ
mx3rsGjV31k47bXX+QuEQGdy3aeOpnY7ehhlYUdufk6JA6ILMScA4Itvd6j8Vy3AqbvlCKXHYa1p
Oq+4y0giRi5Zde8NZER6TvHJy6EZDsZDNfomltGwvkSWrHYALyrOIBX4IB/dU7xQBdqyQUkEAAlS
gYJsgrYaA6m7E3LMX9wq2nF0f5WToAKwsog6T4l7hl5nP02/6Cn2j1ryTV1ElcJ2MwSMV2UcfzMT
e/MRRrwyWDQPbsr8uoSZvYZk2R7qbtRPOa3yrGdLoW/bPeWItXYDc0qT/aOsFImJfMMJOLvehkbH
OZNGwGkusrqArzPRpCnlEvRStKeff6LWpeP282GFnuwkG6feFT1NLF3O1jrCSIHauaCNiQ5XtIsG
Vnl9ffr5vGJsesAOs7PrOURba0TbvuJE/vM7W3+Cq7H8dlIm5kNbgYfDk4poA8H4z0f4ilCH/nw+
uJrkzX9++PPVpiZkxomQ8qdWJBC18Y8bxuFhxFQ+OpZ3iltaS+y9R0dq79TEPTbDaIzWDVLrkxX5
qC/aoeG+Wz7/+ahuLGffusyMCRk80e4aTz8f/fwDtDMtVp1DsJHnO0DeINHRAT2qxgjfAqHLa4IE
gUye1n13cOLvkggpgp3FEvckMnyoyeRpVIhfnSIs3umLuhiz3+NyIGjOr5dtO/Hfrd7Bw6xJlUKr
tfeLRr57FRCTUNn37aCjixqhwqR9SLNdGe+ZZLygGu+zjOt0rYvZfDdci1GLk9AlWT5Vjvzr0/m7
V0lfvPgWUqbyc8Sy8+7SmLxggGexXD4taK/tmjhsWEd8652eTkrc6Xhsx6E423HYvqXp209PMu8d
C3gzNpufjmUzRwF2oshcVfU4//MChKn9V3Z0IAH7phfbp4Bu++8pcpN39jPzOpf4YHJ8Q01n9w9O
6lCQaNqXsSrSdxf8zVYlbnWgHPPwm40GVnziCrLA1suBDUgNXru3dHj5udpJhk199jHG/HxqY1Da
oisy9ngGEqPu32lJ/7Hyarzvc6N6rRdq1tIwFcT8AMmAHQT+TBO8wQklY8KGf8TuNlNZWEccBumH
00TA7lCoDapKHigdfwddH961grNkM0HB7SUyU3cxeTou/BvfK5L7SjXyxSfT21++btEEGFwiDCY6
BRvHDouP2R4xzcVFe/75NKGVacz2W9xqtS1x2KwBOPirvhb+B4YcCCE6dU/MJ52PnBkPX01aC5FP
H+1bH3fF0FTs0UN+pAkVXzEV4h1GmnXj7H+aVQJBMU5uWppAOgxvIkoZlMSI43zdxfqMl8t47ux0
unYKOpWXavmRzRxcTWFLgCSe/MD7X7aO8e7FhDgmg0+aoFMFHwKdwlqViX1xQRuukRFYlD7VIUtq
NG65XBHwaB1jf3APY0YEJS2OgASRhnWnq+cdOPGjmmEzRb5XP1hO/mkt5thB+px0muSX7D3AuUEZ
/Upg0NMVTj6KhNATy3+gapq26GZ41+M+uSW0xNddQTPcGWlxRvoMDI4oGWyy0GG8exSnABQa/BXB
VB5oNNBc0fASqv67FWm7qap5Ps3wbRBPheQR0M97jgZ1CvvS/lCFpE2UMjFJbZd0CSW/dDXhaeY1
PqVe+0RQqHiFirXp8pRqz6Q1alk5YgI7I70oTgwO1IiSGVNvuWOeWwaq1yYQDGxDAyQSGqtsgvWc
bX+udTQ77WbG/YNrlEtfhJtG1/lTO5T31NLNRWojoInrOi+hoTcN00TITIF3VB4Pro/U2BdZcMMm
0a6nZFywrwEtWBU9yXJk4Okuz5PKhyuWlfIJy9ArVoTpFs88DgqFIPK0HnGq0OKD3WzdzpiL8gTk
ECsBo//l60qRNGVaY3sxyOt7Izf1n1+PrdjYNzP4TptFIcta9TEnyc+sx4f58YaEqbi4omrXP3+Z
2VCyp04dX0zH9t9oayMuQs5djPF7LZ4Sow23gnX8YFeNvg1oDL1G+ScZFLTbnOBZ+xkO2WkI6NCG
3s0yWlDiE89mYqj6KTTk28/XtSUcqgqzPMV2U74XOMIitIA3w5jXfcyIJnKISY7mqQcNVjScc6Zh
1xfdMXHr6LWjb312c4JQk+WHGAYwTmxr79y32V1q9+WTFYZ3Pnz9daRc42z1HH8GGfUHrJLjrcIJ
LuwtlvnwtS1c5yBoh+I/i+ebXWUPPCMlQiMXaEltPyVT/2fmtG1Rdk9OxVRjiaCUkgN7Nz9NLXAm
5gLRSk5D/YFguQMwiQKN9cdei46A3dprXtv3BuL/R47CA609jWMSYMg353Fz8V1AbTa6fWN3z1XO
GJmUnonR1VQ9lTBGjWuczgT2odD3IGJuSkPpk/RYrsz0qkgd5o1Nu8dMs9DL2HrMGhbtfmz/QBx2
bxk9M7vlvRMtHemxLA124m7CRs35IMElyQq+MxQKAiIpnmi0aGB5IHe65c3rl7FxNwft1Usi7xGX
2K0FTbU3lr3UrrnHbWdR50DiYNeTt1T8jXSVfxRs+MfOMMvtz5cJ8Hsoc9U9gzqRsHFKeP7VJ03W
5BZOeb22R2aLUdr7rzkvzyKK9BYQWASNJdhGcsQR1Qd0jKKDk3cw4hnosGz48zHtJnNjQuX6QPGN
k2O59paFOMNcbFCKbXN0OJhXkQOkJhIfI929Q6gnsYWfEuKv7z7ilEbf3HnjQ2zHf+ZC39PIZliN
qAXWGpAIbH6wW+qMwDc+2gUGtC4oAmvMP9VNRVjE54wBYEES6Y0c3OfCdNWTHob4FHqwZTjJHFAa
U5xY3HUx6ChbNgdDmOVtcLHciAtoG9rxSjkYj6pn1cKJmyrvEJsxdvM2mG9TF96Hdqaeddf0d4oZ
/DpQ/XyjfQHdsC8RX2JfebahrP58fzXoq0iGeMNitsljGrAKnzTr3wdZYshA4CDgL8unzNiOS4KL
Iw3jAxu4WocMtfrEPFu+LQ9Vyf0bBPLojqfCpgWU2DzJnWrnjT0SUF279meJZQwI8DLG5MkRMZbh
rnpTw1vvgzOomI+eEM4RjVq5+hZ0qDkpsUDSfNaRi2zAyJ3FzvPS9gXno9Sbtg18A1qE1k2UCVU2
5I+f75x69znKFRRq+VL0xu+UOJbzhDa9Spp+N5Ifx2kAMUAy/ZlSwrx8L7v0PbNuQfSxGefnygoR
/A/Vu+0W4y5OW71NiIxYebTDKNcgVva2uslppp2QOv4BRMJXkqBWiHLzmTk6T3Kr03PjsjU46bpj
ZL8ZoV0y1vUO4yT6bcRe5s4mfzn582nC45wr3RyQk9nbGsoZHSXKcD9nRBoHHJeDtsKWhfhnncBF
XVNKEbzUYLwQRG/KZRvXuAm7nosrq0CeQbHaL4S5nX6eKD/DjyVl+LvuAzS0RbYnuCk9itaZ6UFv
TbTTOB+usztidJxlAw47fHETuFtJLNdsIwldb9s/J5l6rctWP8l8GdeanNKN0TRvYVA/plHJPRb4
q8BFNbsgsgYOxwez9d68Di0iQ3gqlhzjQdMcHapbdA2Rd8h5RcMyPXAsIjKTyX+aJmddNgM6RjoN
nPqSdjsQHUW0YHaOHJ8JMByIUWOAplct9ZhdYP6+8azv0bW9Y+t8B1lBlqeHCCsoCY0PwaysdEfl
UzQjVEOm/aVhN+ukzmjBTyzRTHtew0qQ/SH+UuJBJpKKbVLSdSe60trgfgNdodpXO643rYyMZ+1U
PJsGA4QuC9c55lTAMnaznwwj26eKuG6EOezAWu05QZPdow3jWExAW1sqY47aWPGdIQWEk4W/OMhd
sdKRz+GNE6aM+upkbnFcYuDT5RrLNslvTZ78jrEL4H3PT4h+7hyNqYOn+pTOGJH9DGUE2Vw0IPF3
AayGBeihwV9+3Lk0Bf7QkDRQhbR4nVivphaU3sI9RSG68kx2zt1QQyPEgZ2B6uUwa3fuq897Hi6t
jKAd3+shrLahnfJ3gC5/j31Y2LxVGbXvIXYaguaG/h2MOLrmEgJchF+RB3YZslQiIzjRAiTRshq5
i0NhvI9nHgOHmAqabqVgS2VZtJjj/nJcEw/OYtqeWDxnT6RMr6AgtOYrA3p7F7XQQOkeecQjgdOQ
/mNKQN4DYrLyLvaoyFOjDH5pk1TOLCtJpeDkYrCMb4k1KZbF+KBt1bMEyHFTevVHYxotO5md31m8
PyJFdBjP9MbcjlIJAzDZIMIhgikgZxKv8Kdsi7+uFhxMrLw55Gnf4Bc2MDg4GTGkXQWg0KAupAt8
5b2+MDiCN+rOmKGuAedDxA+kuyKKkbtZlDiKgeteCeT5WwBTPgntvUT4lR9rLvLKD8s7ZbIW+UNr
n6WqnDPM9xY6en9SYI5/BYUkXdCYkpOZZO2RLaokLZH7noRAYn5H9VD0ntxO7h1NmP4Amqp5Xnz+
LN3eQEy91QueCABUh8YpFLW85W1gsJ8xQLQ7I30pSoSuXnyuAx9ek/uLHsgEg4PfEnXXMARMG9Ir
34dzQibQm86HnluTAC23qqy7ajGZ+fzEnTmwAwyR+ArCeJOX1rTn/ptWFGPGuo7TZGvwH6DNf4a1
dwjjIrlMNsY74lHIR2LzbGNwHGFdbqkCG5Lruv6YOt1fRq4DnA/fA1DQMvWtDgFV/HoA87CKO2I/
SLJmzSJMPrXWwmWMlrcoibuYVGtq24Dxwarui5ieef6JY1TfozeEY9wbL4sgLVlqiQ6xnp5zjGOc
L+fQKX/NnUE2J/P/wmNLmHqgXmPcnmojYHEmqxp74VpU9DmdhoNY17NAgRb1yA050ZziOgTiT8pR
fcfUHpxFh5hyLIN1o0pgGiSOfwKoOjDahowNBBj0W5lRL3T5gV3kZBLLA/YshNgvnsBs99dGtt1K
cDoAq4kKYZqfPNWad6qPLJRlfDQ4IeisTY8tGUc1tJtZ4MK0iY5mus42z9icSYxXHnpzDDcmkiU6
fwI3fuwVNxmjhMFSWh1Eot/b3Ap2vsULSpgkV057dITZvpBrozeJ0I8U/eSF0nTDUwMjtkOF2ybD
pzUPiyziJLLIhgU2fVfhZmKqfDNDALs0a2KmDESc8Pu4bbFBcDJW5sAKlpKintMkNpmZ3in8ipiJ
kWnWwK7uyngo97bbl1sQtMjXKNQFA5c9/kYkxUP29PPXBWgFlwXSLvvhLLIR+KXHjMb2DQ3dWKFf
yc2nOiCtkYMCzuZlqaV9Bwy4WZNB1Z9lX3JTSxoLP78CJ9Sjtu21FEI/ZPPkPUy18dV4aXWzCd6g
sbSSgZ0ex3wggIKytMJ/zSFPUFQuB3MLcPbq59z930fEDHXY2UjncE2ZUqj6CDcl2QYpxX9XtST/
wqC7jUvgLIIi99o0Cxk4Qqm23FaGiUByKKiwDXPI96NVRzc3EmeYX/PzwPAUZ01Y7ssEq/RPYQXx
/FAIJOYEK6P+MKHDxEDjInniuQ7v3PxhKvGyj2NobtJ+Y4jiTKfO3wa9d6HKR12tqw2GOPPg6LLa
141/0Syf51HyCS/r2HdfScmUg1WTGPjY4R61BW4khJOw3zsEIpX/4yxF05Ib/FG6IxEKzEjV8XXh
E9jIAaxjVHGKyokbgsBFMEjIXsNYXbWf/oXSxzy8pg8hIvNp7gcHn8V3SPPhQC7RbprIT9YWbOuO
TAw3Y6gVBQ2QrZ4GMftS0oRrrPfJumtQwgZh9TfrODjSpFhNCJT2cSzKPUM1XMzRsG6gFMpFllXS
Eug1l6oPJDpNm09pcfGOIw6Gtl1snTGf4RRuZ2k7u6zMbl6WYDpiLLfSZI9RtXmPavCjNXCsG45y
cQoR8TTF85y23H8MtehkcclEjT7I9Vjz9Mh/lFLU+bHfHhqRNyi3aIeUHkbPTJh6l3CRD4AUUnPi
IcDlBgyEMEmC4jxGXWy3Ht6oDaBcXkOOwoddykYGPctLA5iFYUhF0I9fcsyaq2Opp32lE1aBVAJZ
C5/G2tmMHeibLh+CM7vBK7xr7DXmRDFbkhTjEivvglraRnSpbjYYslKxWFv5hIIDzPQalM9Guvdi
yMZtqqJ6V4sRm4r3gYzjaaxKMqehbrjWkG3iY5R5CEEYgBOxzkjJ6u7mZRJkFA18N1nXCIb1Ov0l
dQgOpXSIyLVZIRILVRS5656DJC+mzljnxPisfvXoG3EAWsxb4/oVd8tg97TO5WkI3M8e5BzFq39g
6D8P/rMTzSgMlilYZVeLwdRdBXV7GIv0oc/mR9x4bxTeGwNssKurX46DjbmKwrt+yo5Nd0dnaasI
RpEmHEon52wzZl9YISF8JBHEjGIvOy12ykpNGnf44wueXAM8aIAcc2XlOR5R9RA2v0krKPedMdKS
dO2TrPQB7VyxtUd32rUxw4mA8/QQItQkGScwYBO7qtkNpKJ7vf6SJdrDcrQ/0YL/IV+cpnSKTgk7
JFOUB9LiwfJXxzjV7zZS/D1vITxM9mv0zKR1Feos0rlH1xUgitE04lpPjyfFMZsHAwqwWUzTpSzH
Y2JytdxwsI/xSNc6xS4HwdOwNwjUyDmzKNf5G8ZVrf2tK7tzBed2ts3mLi0TtPwCU4KZ5zsn758K
k3ET+WPrOkmAPNPGXNVDsO3teHlZxjZXPVLCGWIVnBZXBUv/wv8Ynfy3M3sXjM205MQHFWTXVwR6
GtMnCyX5l2icNhAVxhWz0w8HaSPSqWgLcG7mZq4Stkt77Q80Cw3sOMx7KsKz5r3VOnvLHypE0NxM
sPYoMNtxEw0TvXEvNBme4ZJGXUve11yHu8Yq7nqyjE42PE+WS8TMrK9o0Hn1Xl0jEV3e5AideMNh
ovM81ODefBzJAyQo7TFinRdj+rdwgeWjhDwhPH6zEzOkKccoJmJX7274Bpq1mn4PiQDInbXcomQK
ZK61bXX0Vyclne548tfAkyjxZPxShBHiTtQwO68q9Qpl+IQ4a36sk+xlGEoiTCnynZb2cW8jC6Mx
KNaGForidw849rkOxmTn0GDdVBor2EwZl95FvUmDDc/m6OWnPicubJD6wlkMzKg0aOshPNskGspT
qHzWUAsZfIhrMZikwTDYhfVesW+5tItN0T/49Aj2rVLfjS+adRaBpCFOSdcGktGGuUVKFTt7AaJd
fQdAZENQFwMFj7R0z/kioKtZpc03M01wTiYoJDmqtyB097ZH4GnZvEij/Gx9wk0c+zdIs864eBQE
ykYP6YzuzjUMqla4hRujJbtMx0erQR+f1F8+2hPEpbhSwwmLQyiOgTIeqwB4SMSA3aHi9Av7tQEj
E0/tuZbTS4ZDwOUu4g5mT+kLIMJpWwQMjowUjlcButCZ3gC5yTz9qF0qQ3MwwbQlCPGl/iyGtuK0
WtbIHJxvV8SQT91VbRpiZ9FFWIPhPyt7PkZzvE34z2mgouJiY6/XkBjl/CeP3Od8nP7gnmxWecnE
Cq01NlP49bT2v2zypVaH2peUphAImFV61w7wpizzmIuIuURBG1qhuJ9S+qJ0vigGSMxj8Ygxvs/M
Beffk+3e8qD7zEDeOWH0LXoCrW0T/XFi86f0r+6IVwIdh70Bb4zFef5leyz7zjLchD/BzKfaOwzb
L4HnEwKEWFaLtgawX0VbI/qNWkQBGMBRC3fLWbld/AuoG5tZanJ3M63trA5j61xs6Ia0O3uQ8AXe
aD+Rwx3UaIJxnJpxwG2o2r1hdel+9opTbXlQ1PzgiaSIdUFU4LqDvuSajbuZ5vA+cpeeqwyejIL2
s2Tyzi452GqtkdAUD1aGdb33FjLTjuzCU9zLLyZM97Us2ztadtMxL8wzDx2SeZrwbv2H74A7B4M+
tnZziw2qlikEcypMVrrfY2WNhxZ8XW953SrhqeRgK8JLnG1lhOB9klGxcTJwTFLSMqgGcUlzDE8F
ImKmLSW5rRuuEB40QYIcRppCyOlgeyQTpFCMdVR+ZZmdbx5jSezi/w/4/b8G/C7hu//2X//xNf57
9F1tPvXnv3yXGgHx9bP4/s9/hVjRDp/l/xHxu/zEPzN+reAfti8RlZLi4FrSJmF3+P4J/w3+EQS+
6RqOZZqO5fryfyf8CtP/h++DUpRBEHg2P//fEb/C8v4RGK70pGsbdFNR0f2/ZPzaywuomf9EVXn8
85//Kk3X5VdJvu74tmF6Dr/qf0b8kvRJG6FHl9NBu0zWnmAqS15GKnA3YVrGTedE2VLp0uHq4gfS
/lyo+TMtXTpKABA3xeAONTZuMIrHluMV57nYD5cGoejqi22FA+qS2G3ClwgNknNOXaHyQ4vzoLmA
RWZyXERpp98jDY3SGuVnAs0EJiSc1Qe4huarQc4QhSy4u3oCRNqVgazutExwHSW9gqOoVIefzO18
/O+4ioG+W6rHI0Q4DYKNCbZgs0vZQP4utjhzFWUlnro5TaD7tsMw661beRBbOvQCAvrvFL9XASkc
x0zpcFpZxNsUdF3K8U8wyPiPKDL/g80S3EAzTWMPW3b2mw8ot8xbwtby/K2FtCPcAl9El1LULbhV
xmAjmEBlesW6A3JAUYGAGHIc+hSOOFbaz1vQM2zufjyTDIOQZH4um1qLg1ukWCZTVS7EHdNhqAal
bXxjht8775by+5PwPSIfhjCs5h0cGZohXjy8E5HluzS2xxzhMBNPeRgjn8gA4VfaQWGQVQpHOBOm
T8V/SjKaFTXpN6UWcIu1Rm1KPoWvmtD6JLbELy6GZxWQc8pZjt5TZlh2f7R8+IkrPVK3tcd2Rv9G
cJoS8kGJdkxvpd+k1S+gCZ1LAEs5JNikzMDb1zhCugPBv7QAMBg4IoHdmXnDm8Ah/tsPQyALSWYT
p9JZUhHw4ojsLZ0tKnZDAQPQDBIxMaQNWM1UlCgblWezk2ivcey7XntpsFNuZiPeRDeU9jmJrGk7
WG91Xyd/sqYbv0oL4MNhqli/t67n2fF9Bf8fmkxaSGbG0UJBtIplhzTi1MKmYcphbXju0gX2ClKb
hiL0vrDkkvOq8b7aW3tYGutg/krzKuj34iEpche1cQUxIFQZN0Fh5qHezrXI6m8rmEFjSYd2Jb7S
GajkmmZbgxturElKtivDRbCJdivbja3ZzvvBiJkgW7NdWm+MO+0B35yRFsRdVGx+BEEDR4VbUK+i
NpriUzT0ynsMLbOvDz1gLfKAIwMhlzLigVaVbtWABH8Y+yk5pk1nyG/8ywKDd8Gf3jq59jc2lzw9
SlVk0CqF1b1FgJ8ICK5E+inL3n1r6qxx/4bZrN03q5sL64+R8FbtVVaKhP2qmvRem+HYHcogr/8X
c+exZLeSZdlfKatxIxsacLOqHFwAV4fWMYEFg0ForfH1vZwvLZuMZJFdPWjrAe0ZXwSvgHAcP2fv
tVvMSLW67moXghOhwWVP+IMylum8w0o6ODt1CHUjoIyzSYQSYlnuIK9hPECvmYm7xCK2ZA+KLCw6
xJBjh7zEESsBUXm+kCwUmmPy2sa1Ph3iAoqUl2E7tvyabumrMdC1BqCHNYRKDYXLQVhI054Spw8R
TopardZr4ssJeqAkzNvjSlqkft+4K2CgytCRFUVN2eUXeKCkQ2eqIwe+0JQmr0srTOqNLLTYKHnr
XFTFmbJBTCdG27Gzj120zBuV5dJBGgG3iMDGEZKuygLWoHFGETZYsZsSZhHbLnDmMCSdZm8wYLZ9
PWPGtS2AQE/0zF2loyp3YIu4g4Z/OBkjiZUCRI7rdlja+o6dMqhkCwzDRaaAIr0Vs5gg4KYlfRQn
r+3lXYlMfd4O+SphK3UBvaG2m/QiT2vKwETRpyFIuVAMKp2QtCtGAyaQHRHNX5gJq2TGYOsWOKhx
thFKkoTR89ou7BeOJg5JI/86CBodHKKYyShNhCGr8hdJl1PmHbXnrMKMKLqmYLPb9D3+EYyzsf3S
jW3bKbuBKYGGwKEMtfwU91O+ItGGcVEWs2dN1qLdj7EbJtiuufPWx2ggP+3soJBatgw3Crh+Rpw+
522v0RtBZjP7fUpCB64XzaFHYo0wI8xJDtKiKBkX0ClThKs31dVb2vPOU5NUA2DAhY2ap1YYDim4
zYiavUBuepECWUAuvGgAzxSBY8BC3JMz/tHju6buzVu2STQcEOvZiLBYE8gD7PKRgTiYv8pPyebK
vYUEAhJsHQMXM81zEDtRMSUAFDj0MGrjvhLEtGulbe1EuxhqYGiRGu1XYcM4dJPQWs6ruRKbWcnb
2f9/WNn9T+qj94pHcBLFfff3/5B//0e99NNfgu+1083w0S63H92Q9z9WVv+nP/xHBXa//LZw0y31
t5Vbm2DhiP/tMcF+U/7bocvfyq8dldv3TyjLo+8v8FchB+nnb7qj0gw2qZaEKwuvf5Ry8keupcoa
zjEsw9Is+5+1nOb+zTGF4aoa8ZBMbA1+1OHdjf/z3/kRsBZdd3k42cIyNOO/U8lp2k+FnGUxF8LC
KF/IsHVIHubPhZxJz4cclJTyq9BeoYd9IPI/ZLZ5TBMDx732bjCHQcWxV8b6Mema2x8O3fVfFeO/
lUNxXSVUGv/5786v3t5VDTravL8tZJ35/kbUesQva/+DDbdAQZeF7Fqih7CwD4AYjqUrgrB1D1MV
Xv3+7dxffV38AHgXOaou5Kyf3y/u7T51JugxVm5y9x4H5GFOK45l197qKmG8ZvnRtARIW+UeKua5
K7sdkXl7IOsXRIudVE0HZycuCVK/T1x0tqPhR6t+EnUbTLZ2kVdIs58WwFpuL/vs5w7mVALSdm5M
MgCcg4v6eA0TLNAwo0p8yIS+RQikkzCYdFpQfe4nyVFkTDnW9zBXNq5yGK3opkNblx4nPd2nsXOQ
v66jSXcADdZFvxPsfV2QMFZ57MZ0r+nRgSqGLmBz6xCY18OR1PKbflWueKbvmzrc61UbEGLlZxqv
NPS7xjGPWfzc0WQVinqSL9o5OrgC81Jd3G9L3Aa/PxW/OvPC1HXDdm0uPk3+/Iczz1R66HDeCl8v
L2tz9ke6yml3DhW8xq3m/d+8mYX0DTG5ZrufrnLqBXIRRkv4ZEEELMIElxg01KQcwQ8Z3/3+3fRf
XmU2z1buLV1zP1/VTppY1jBpgtWbFqk7Hvj+TO+QnYZHxRAk/BThdtQDnDM5dCagU6ce9b8Sruxn
oLY2tna2xPI+rcYFYwGm5+LboP7pZmAN+WEP99etLyjyGVeh1WfP+PMZiMO4sihfhL9U7rbgcsEX
dl9a8aW1Fi9/OCIWy9y/vhnCHoP1zrHo3Pz8ZqbRm6GT82a5XVwjUtjVnbUXE4ZXlD5k81CMo0wQ
U1CmyTEDYD2oQGG6K4ObclmmXQoXXqXY0Mrq2oj55zUGFOzEXXduOkAwprVnsLALx/EU8Wekk2xW
HzLXbG6zvSCIy6ZjVjHcB6mN139CNMCvdTxzW9wtboLXkMBjw/aMqMLlvPo6w/tIG5nugAgamAmV
ER0VFNu4iHHOBpA//XgG39pHgdJaHiEv215v4Fo/D/riWxMU+YWoT/IPW/Bg6syO6QVXt1fblpdR
2dS8WFYuO4O2nL4QlIG3hMRjZuwArxit5FMc2AxAXQviiF7s8UZsc1KmuVXRgBW+UfcHMq03MaJD
J4qCLmTDlDwJsMg1BAMCN/vXkAZwRV/NgW8dXtqw3RLkRFbDbAUKBi2xYOzmLfbVDTN0ZaWnB7cQ
kdNmMMJbvYSxWoVn28FIp1v7aKL3zNeJ2gRt9eJPtNRLg9RVI9pOZJ4V617XTgMTeNrKz9Eibm1e
FS/9diFNWB9jvjIZ8eCKI45VOisBnQUizsYA6MQpcRbiHt70QWNWkMe4xc2h2VNmTZedPZ1DHcso
hGWPEctJaXpKaSe/Xolg9uapIb1yUSsP/xZll4LcoEI8PBfFuFNcSfVW7/OQZlrT4WexUFwDDRv4
u2TdjThE5nQ/94W/FgowdMuTZyDl/+cwHl2acIyFDmTqetEAuA5Es0AAoSnTZZ7NlzTyiTCuPOHS
2qi6jYYkNjqiOrjqsXn3nckmgIuGJCNqfuz7/UGu8UPFBWgnx7wks4bzhmfJo7OwTzncGSGrQ7it
oxUUr/tQ9/2hjgc0IRlPDWM/rBw/9xtAzn0djYjuEThPjQdXKGBcvhmicWsP82UTnfDUnhQItrjs
vUak+45zl632HajgyyIpr932SteSIx7huwlJGMmGp65n/JD0lOBRIL+Zm+OuURhfNOHOCSOPe4JJ
AVxVJYBOTfzBdVWuuyQC2OCASK6BefOvksE4tgmktLDf4gXcxG20+/2CQhfs84Ji64ajOw5/bHph
+qcFZcLxXVg0yX1EiienwfVMSppap8cy3MLF3/YAiZZV4CBjJuPkoNfjoGaLqyO5TGf3weg3vMJN
V/dXDPD9mXZwy/NQR+iXTmEgLwGG71hnCz9tOBOOc6eriuTZ+260oNDCYVLT50bzkvWehLWyhd5B
UvaGLtu7enLUTSxMQ+63QxiY1pfcxLvSNFc6U7m8hs7nqmC25p0SE6oNa0GoNHBaUhYyeAD6flGG
LVTNA1vbESfqxLrjAde+mHtQsWZ8Y9NDKgjHzRGMtGg75BkT0OnqfIJoFgfLPJyGjntdcA5cfHl9
tDOgBQ4VS1Wc+2z7iR6lGw70FyuW2qQIsXgGtVOALOdYYZxSre4wu1BoNZZmpGnGGAjkh4h7j44e
3Sm6eTHEJusVf59zXy7VJaFVKRO1ldBWuvy7FJbChIBbvnS5TDKyYUOpt11LY58rJG7oBFAAWHXS
m4TjADzomGQxwot5G1kTX5TQJmtvOYyxFhJHq2yflvzhVbXFulC4rrBFbE3mb1U7X84p4lc9vTEN
8VRF7RvdqmtLGz3lYIzww8eXChpaJD9CMV+m2GKLig55O15Guf2HisOU19//7pDydKWc1g3hGN8r
dWF9qm9GE0C7FvXCr5vqjKN27y7FOdPT46z0DNpIVy+SwM0GknX5MzOb8ICAwMGQy1Xv0SjDpWBc
1BYcKowCmche0TWdnTgOhjTZruMlcSwHp58u6Ud4DtfbJPJ9VcQBE/XdmBuBXh9gQAd2xOMjXXYd
sxaZlatGNN+y9ZIUy0BXWUAm1hU1R/+d739/k9r/8tCXx4BJmKk6svFss6/6scZDS6NCkK6FP5L8
Z5FL00UbAdmnQmIh5TN2UvhNyLhMZXnLuNkYTcu7KGOExqycURSPZ8fat5BV+/5Z3uVIMVBgWBfz
Am/P4dmDd47gkmOW8hIjL73w3xRZVM4tkMMqKD8kMDfMyOGDTeG4Ha0ZVgJQmMoE/HBUtrXJqhVl
NCl4vLEWd+S29Q9IQUAjzLSichB5ULlNkoHw9alAGhoF1AVi69o4IXtWAUaWybBlAuln3USSBicX
UYAe9wcz6g/FPAZMO/9UZP5LAf394BqmYzuWYBbwqQWf4+RXG6eCS5GW11CGPIRSW4u7vNfAKYy+
IM7VgUgJGXtPptWNs6y7dC7OkPFZa/SL3L2bQK1b9OqjocbDyrUoD74LBWyILG+ik2uXr/LOlt/7
95fGr+4OQ6hCwxGl25opr5wfqv96JZTMclOq/yQKyEKk+T37cy/+sL2Udf3nm5B7kB02NS7l+Ke6
v22ilT4o1DdCH495bu1Dkb7+/pto/1JGcx5MktdxB7iaI4TcDPzwVRTRtIjCMiGn77cpl6GqRLtm
MSjtqUmz5Fg1rLg8MFEjB1gpyMFUApc7QUkRephg8+Ab/v4z/erS+PEjyWfnDx+pREkIWZOPNIQD
kk5rD6n2erXts77mbGXH4Pdv933X/Pkw0zvQGAYJdnP2p8NsEW8W9ggi/akC7wmpjWw1b+xZqTKC
hJn6NzVZdDyI1BEUwWBT+Ke4D8w/rLn/xecQKpZ/kwmY+mm9YeunjdhSJTk8DkZilbHrBrBJgqSJ
gPWwKOT72aR8Z8YJIIynGSYl5fD7o6HLd/mXo2HqpoXeitmY8+noV0o7xhEKL7/v+sNYYGwOZwJK
0eMJckO5GBaIIBj1vaWqrhmieGo6HORdWSIZpwF7KLvXbkThH5rosngctNkfDpRcGn73CY2fr4+2
q2sw23xCtBbYLq8WDIRV97zUzEeYuhRYA2TR+vvjosnv/fld2YdZhkm3i6bYpwUrXhpGTtRMfkgK
TcnsUG6ATIiysvZ0srM8IyGrftgjuYFexgP+95/gV4uOreIl0VV8RH8NNX+4LSpAc02xshqE+uti
jltjTuRG6w9PPetXR9c2MKsZwMo1Frmfj64mBqaJdsKioyFhpBiaMHwNMUh/8AiUwrdWkQB1ypnR
TZtuirYV591xEQcr5fUyT1tZSotSOqRJAB5Q/fEzN7I2NLOJcLEfIuQ09fLNGaZNGhf7HkZUnZCd
oilbJ34x08fBDB8x/W3lSkOkFdGcJBVmIY/6ZRdN5pHH/Zkww6uUDzOgs+ySkVQoIigoNoqBFQq5
5KyGgfzd3GE1m/CvsS+SOxowfNdaGwdKxqwK9sTvT9GvVi4bfT51PZ0JGqA/HzvdqW2nUzh2WHbJ
Oij974V1ZqE54bnPJuoPb/erxRvHqGoKh1JF+9yFWl2HnaaquHx19R0N5bto27dhym+WaNomMbJJ
NmZyBWFCeRWzxbJncXYqHraGEsyZdSwZaxvmpbCbN4L5mDFxf8dsseWqZzlDgFjXH/HaM9F5Meln
1FriueyzQ/Vb0rLdzqCAJg99tV4omrkn6+GguBxo1dwwcAvkimB0BGvxM7lhHx1QSAV5p4s/steT
K8SslHh+cR2Vr72VwWqfTzNQ2FoJeHKfWSfZ5WIPrnov58xmNZn0/bWrgmfmoc6EfR8DxipGSgLL
Cyc0JgS9ha72LsvBWQ5zef7LC1RrxPn3B1//1YIApE7oLJKaS4X488mOuyXO84SDLw80Xjq0hUy+
uR/C/kE4bMdXa6PXlGBKzozGuTfc/IJ1XBaN+fd+jg86ZYMJByCdumlb80Jl5AmK9/b3H/RXN7Sj
ASgxdPhCmvqpWKkIfZixz7o+EUVfNXoHOtotF+uRPD21PVK3cicS8vr7t9UNeQA+r5h4RmnPA70R
piPvlh8WLAAio7k2vPH3Jg2aLfQJQQfeWd6AiwnpJo1uZbkx1BMtaywyBqofaUA0AjwKkG+JSfey
gNySa3lBk2z9AosFDApPFobzreABxWNyMNzNVGPR6ok8lvssl6p4OjFp25Vu/qIp8ZHk3wsXbOCi
HnLKNbeXxSIePf7I5pm8mKAiBn3WHyIevhlXKDhePgVJbDGAhHrLlpD0LCUoHBBxxB7JZ3NK32yS
1gIu5nncC4DiqcmplZsctvWyf2bSGO0p6OUpLzRCHNhCGTw066E8LO3ZYGuLVmTf9jNpFeyZKIbD
XnnA1v7aFNbxe/9QD2/lBlCuuwqbJZNcMrnGsu2dABiko1zxQBHQ/mQ36YXRuLtsY/yRXUEVfBkO
r7JuqVLSxzR/idjZ8/6p8HQr3VqKdhwT4nJssqHZVMg+mcILIqmaiCiQe45VQ8NLb4UsFU8dHJ/0
BblCZDQm1JRkmeGMDiLU6AGiuavNo1wm7Pt4JUWwzvb25J5dyiXdpq+vGPtlpBXAXLHGAzNy2eO1
w/mFPey+pr4c4pkuEI221saMPaJKpZXRzIwOx0DuYDLBp6dxaWdf85mgMCVE0LruiP3YplxffcHF
QGePp9G2GRU6e99UW/Hlv5IQ37VqD4V5JZcFsICBUZp7uUpFpLKOIdpOCOohEGPcBUEGDVBfwM0V
EyHZKw0Sb+nHgE2wb7gLIF4lIGJha+XDVlGde7dVblRyczNtWy3Rrk0mqAfmPkvHbUuUhWxshAw2
5GmKWKiaHqaCidwypx0m7gfoNVF7N9poeEjHyzuWxYrRaz9tw5Wtm/YCpNm30f5xo2wW8Mkxuurk
OieuV65vFiUr/AAZ3+vn6gVBYwhWCLgruu0fbulflSDIr3CLk3Wtg7L/+Y7WQiMyCuFQG44FtB9z
PzLFzTWb6AakP0npwyLdkHGcqQY23ujYdMbRnhgjdfPRsNmox90Hm+XwLdHGD3kXYTTzBVJUWSjK
VpysIX7/mX+1icemx2cF1qcZ3/c/PyxCnUs+GZo0Vmn9dZ1xIVn3DV4Hogz3sjPYR8MfagDjV7s2
V7Vt1Gom06HPy16nVY2II5a9tkt2JfHOc1wiD8uxORpHKWjNXeNCXuWDah5Vl44Udb3sxWap8mjQ
7c5o+edGtq+4C4oQBzjbXtkhiSouIXgIEphAoJydTYGhNnRFbnLndgoLzyDnrQ+R3isfUVv8dSD/
MbG+/mvhZoT9aaL941//vg9ug+8z7n/OvH/+/b/vPiopEOx++0sXd9v7z7/w/+EgXZOl8X8tgbyA
AfL+Xv04Of/+L/4xOVdROlKpCzmaVl1NtUwef3+pIKXUkf+hssOzhKuZbCj+OTo3rL8JXTddxnw2
Zhc2/v8cnevq32RRqdEJcExHtuj+W6NzlIw/P59tV1b3wjEZ8vHCmv7p+VynHURh0XysyEOyBFN3
35UhCXprXtcrBgE0QPSbGACK4V2LwkTVZJCBlLmrcReaJvoTDfvRooGIP2cFXGVI6qPG8Bi4jHtH
KIfESDtzK0KKzywsoNLk5BQVEdvfk5HOU/qoRqFbHCka0UeRAbwY7aGGaQHxoTCiqT5YK7hEJopZ
l29x4GHRL1AdEHSgrZrlKVPa1EQ02EtzUWYxm7IWwpB9JjPdWm1GUlmBpU/p1wjALvGPtvUBGtla
rhl45/0DPl/LIFbWNqOTmU3uzhzT7BCW2fx9nRZXBDY5ZPho9qnKSDmYGWV/FI2l1JtCTftrJ26d
nTBL475JZppRUx6FvoWz8wJ2rLK1YxwGbSnE3hXdsq+GaNhXOH2O1K04puYYHGFr1ae106a94WS5
JxwVLFGlWBl6xyrfqia0F8vJxI0SY4zXsZLsWlWdePLSfFK0uXtU8pVsGRwn23npnFPnuKTLh1p/
nq2uueJsMaZiao9NAAwc0Xc5e+VS1cwN2no4lQjH920pH/OFDakwhGjfaE7jL7NYr/CKlC/k/jYY
4Ucjv85JDTkDiyu3S6SPl3nkdLtswAhXz65yioZI2eVKLrCWzDxaDWu97kGOH7CTDIei0k2yP1xw
hUaBqQ0dOJIqewHbMDf5fMABGXthrNWvpIdI0UFaXYrMGWsPxlQm0f3LXiOF61AYMGK7HuEnc8xu
At4oRzZq5QZawcQo7SHhOZZa4x+MtTutMGADpnEKg2eCPqRCCHpczLg9rCHsOTSNuQGL4jji0+p8
xE6m3yMdG95cvivhy6X6PK+I4GEcz7X+VbSN+mHCT1doei8qw5S1KKoHA817ct9ONTHDsdPYyn2j
V2N5rY15ttx22LqwBCdSsl5ZbnwCgNoeogJQNrQ3ixT3dGr16KIpYlJVcy2vz0NGKG2QExwFXzx3
erpvCFtPOUkxdzBk8YUopaW/WNxCL7VjrycEgcrVYvR9QX7wWH1ZIljZGxPlMjmrIov8BghGvg2T
bP02VYQOeCrVNsLGrBvJY07yRfULO6++FlWNvZzh1KS9tElSP1jkz4N9MGg1zFduUmauhqyffEBP
AdFEWIdJEOEGEVpoA0Ac7SQgiaTE3M3ReFoZ1mXb0A6ju7lJRx17LcWo1yYGGSR9BqEtX0bweNk6
4k2vgM9sLbu3tq6ovycNcAdtanecgNwsjsEAb6oybbNiB39o9HV9zQsL449mzsO603AwVFfJ3OsL
zDPDWV7JJXDeEEQek9SaDgwvl2M1r5Fvp9YaDOWaXhCZlAfgkXtQyoPaXQpgn0LviuqJYDiCWFaG
sUtoujuMKvd6nJW+3jMXsh38smwOrtAgPE2ael9OM477PN0QLWJsXZZ9NgY1kpC0sl65fgFCNPlz
bEXfikl9Rb2n0RcT5ZE3ACvWVgihKcV3Y4PLY6SndUnjJAoS2PoeCRnvC7Jcz5zAO5JqHT4qOJV3
yrjQGecOnOBgkhVL8qdSOlclszvfCcHnBKYWksejCga/o8a0Lb21e62+tcp4vNcJQ3x0kG9/xZOM
BaZblo9Wqb92riQfQeg4RE6xX0PMmuSJcWoIttHwgW9FPBVb0aLLZtOkH3sFZU5DJ36fdc7NrK32
Poqz+2TFljyVbv3moGfdTSRuXkF8432qEQ+fBnpd3DN2odB2rwx4ahvgWEGmyThjoOjDQqXW5SSd
xuW1Ks0fTZzh8p6iN5f0CS+pWfMIKwTYh8uTdBu/r5ztmqvxhnhTOHxsQ0T5SEzOnmTWxwJ87DCm
75ztD2MiEgNU9HaJkX9zzKukIm/L2Ot1/F422VkxteNSa5Te9gt0WMCiZf0cl+4e1xxxb1yYO7D9
0R5fnvK1zVtoaQgw9x252KNgkNyS3KFaJEIuFwVJs+MEPFils2L3Z3gTQA41SH+Wr0iKbZv5DlFr
KlcSl+0leCegQcZz2RWgVtl7vK3zSNw2u8KjE8bosFMN9Ivu8pAw053ekNebO9upXXwsqHeIMIGv
Y6+4LhZCcm2V8OQRNbMKpXnctE5/zk3rymrWraoqhyE18P+OoPyVO0NNKFPx+blotZPcZszYZbd6
vaBnUT/QXSyY8tLmbtCw9cVNIzZJ6LYkaTQhbcgZC+paVndpgfnSblEd11yprdYdFYYbxKaH2hcs
g2+OPPQL6FFALmX1jP3KBpYlicyM2ZPyEFcO4P1w9HoGqe85CTfgCWps+oUB+iCOaAHQgf0SZ+vz
kqXqZalnr7q2ksVOhHgIPuEY15CadDau1siaQrxequoPpYaAgGG7eoQ5Hl71iwbTptEyvGjj0Hmx
URIjXTJoeko1xyfSyB80PicRs61W7FRRg2C2L6tExxpmH4ziIx0JIbN1UNxNYBv5mRDuJ5lyZyaX
Sfk+du7GVr6N7mWkPZPUTZsLwUyU7kRdBx1ja0sD62/Fmyq3XyNnPoBPJFlaVu/zhd5ouxwWS/uW
Z6/0tJHQnyPcItQveOQs8Yi9NNDkeTFNL0bzodqktZq4xmif5ElJPolOpmG14bIPuHCDLE43Fjjz
AuwJ5IdHdNdvRJxxi0ALoCIDn3bQq/Ue5kCDAeMxm3VvXsN9pNBgdi6TIqLLAflotnw02kdR64HR
n5i6+WUfb3PBKH16srth1zvKi1IRIBGjfyF8WFOhREzjucnftIXkidx9SLHmpe16r9nNxnS14wSp
fXUelfSrjVnbJa50nO4rxXgRLbKo7CVDEtMvWEehw1b2m+wgSl8zLYVAuHmQ9cm11Ub+rNOVQflU
d7XHg+y2wCMNcefGUQefPeERp6Bvq1VQMLgXCQ+Yhq9K8uBCF4CjpJJKn5RLYMaRH3bGvlIN7BdV
a8nAgCpKGYBVPAkE2gT7tMa2v4THGdLopB2bxoBRLAovti+gK5h2+jRCNDVqKVEfQzDDdNvs9Wk1
1X2OmZBMjDMGgD3PAKDcfcBMAV0RAF+6hZF4W6bsYgXOa6ZEyKhf1jkP8urQCqDzkFdjzfDBkZ81
GXpnxbrXivXDQukOvPmaNLcCPjj1JlUdXo7lI3VCfyYNVckycBa1ly/1TecM90pDO56GprVv7Fp4
2nJI+tepf5zD46qCAisgx7fXVKR0LbjwVYPWqXlv1O2bnT3Ns3LQhn09gBjnXq7AG2FY0qT6hwQx
07ke6xvaw5t+4Hyip9CzBNOqA6/UYFr+oFE0dFRvlolRuXom4NCbxatLEtnYAittHvAMbszhNksf
eUY89APJYMjc4voiG17XHG0GZW4/UACMyQaCNqqvK8HER6CWkm5doyZgaVBu3Eq6HdFdmZvQeUNp
DhnMCRhwb/jUp5p0ihwvda4SDaE0G3bWSfUVGRvUS5yM3R0uJW9olEszuVbiddPOJHQsdM0aIhNR
MnBz2V+6ofDIgdkY1kWiAI0sxOM6HDQLHjCBp/rs0SpBmRKCKzIukY2BrWC5QHxC1riTeUCLAVOz
4yFkVoMJ6GJTtikKi2r0J9h6Gm6bPLcDqygDI8KQSXOtW8cz/Df6fpgnUxWyBOuceW+Zp8Y5jtpb
ZZAIwp0bOpt0vWqUb3StNzXg/iJlmY1lwUIcZ5J5ha2xvOl7phUeWA585zxCLpKVbMkZwWD/JYuO
wpzOlgNyur8hZnKnRSdrfAR6iKEEswUedeo6tmg1zQvpZv06pbVPOz9yHzJgDDhR+SrqZmA7QfXv
ZekVUZJBx7eZ3Yga6mLqu62VFHDwnFuTx/aUkVQE7ykqXFgPmd8nC9q1N7gafFwEAfE7lwnCIgtA
4ZWOcdfmw9vuA4FjvgnvsRBI58qvTTNulCb06ugJ9SmdP8KEhsqbYInH0PAJIgpE627i9JbcRj+R
ZuaBIJvyoay/6lFHY03hpdqbRWOvCwrONp/j4rROVIUIQEYWXxIDNq07g+l4VsvLGN0Ql1CovHXK
S1KUtEUNv4bquZKeSGKyX4RXeQmxvX3XbHqGLWFpvIhaQRJZoLc/TWoehPZ9Yn61mKMr0+CtFRYw
oj1MYml0+n2rjZpjvB5meQVx4nLnC3EXp+/hHVFD4Ix+LPRr0tM2+CYPykKWBpcgUKqN7ShbM30B
jqk4T6KoD7nqeKkEPk8aVE0kZDHom5C0mmGAP5ZAOnUzZnDYZjpjCyKDkR2jPefJDMUjsUJqGZ7m
ZjvJZjk0VqSYmzAn/+oWrDwIoS+L+LDF69AvnotzeJi/tgmhevaB2VOaEq81x+j4Sk+flZtsiShj
Uua14OVc7WoK33XxTslGnPmmrYmdrEHGR8yN7AgqiKqda9vHI/ce1cZ+dXMpmvHaqvRcYMvqlePc
T82wKZMvXfhaNldrf93HFzruScGEy8lnon1RzGQ5aIDpUV7pYmz90Gqpreh0N+W1Y1YXLjuxuoMU
DhapcA9VQ+yx+lxWjyk4QyNWPLeb55vc6GGe5C7Bxo2hU35bgo5GfesO1reepMWgrXhmdc1wQX7K
sMmn1gBHnKyvljB2DiAv4Cyxb1Qc3oYN7KEnGGKry1iBUk8jPzIHE8DKinBxrFHFOtwQ1RS/z3a9
egkqM4+dpbsX2XBtL9EzPGE/yrNgmIZLmp/5LrZIGMktE5bc6NqPLsDI+yYLjXM2MpXLqth5wFmf
vvXtcMYVSDnXKe0GViNjetF31MYL02sTw51bCMD+JbStZLxi6T65MZrSNFs2ZN2/IFM2gnm17moY
Dvss5K7vVGXYOKSKc99Tx6TTfKUXRBkbsXarhHTdk3z+mkK5/2BmbtyHIpvPSupC4lHrfS7Bne1c
bm0VMEJBVbgxl+mhUzkZHewAJW0eWgj1I9B4vUsf3do6pmSKbdbOfgLjwpVvxBthjm/mykeF67pR
VYkFDi8ahAwi4ykN/6LCOkrwAzdJsX4QeL5udGSYHgYYa0MXpcBJrkvzGGkfopmJAUPUfcp08bqs
K/58COspEYN25RRbo2tJTbTEU1QouN8hXxhWsq0b613tludBjbg1wivAv1tg9/jgbG+hKMyBRXm9
2TzHvfYRO7TsU2TXOM94W1t0HzSSUIurN2uC0oOtLMH3FX2GDHLZRsFi65mmcW25xhPR56NXkTEE
/fUbzEW2R8scsKm801vz25S/odoDITaSeGzgBDy2YbWbusHPa+uuSosXkacvTVmUgCaB01DQQkoC
291fRtaUEIQD4fs0jjnSvnmknoMAlW/JR2K5jer2UlUpotOqmU/aAMm2aRzjEJJbWTFJZKw40PgH
CQS6olTaYKgYkoGqJ3aNHtymSwAflERtAHuCX2aI+3SgFTaA51R7GZe+jdL8qBvWrsnZZAANcJeR
gKJMB/HExWWSZL5aUNI8uydgPs3Yj6gifgHKa56tsWu2tgENPGmX6Whb88guvAD+kqlPOpa7U9ga
0blbitYvU3BnhU6qO5Ho5svgpuvFQDkoJyfUsm2gg8GBDkjT/tRY5XotKvEyUEHtaBZ8ozclPLNx
wawSRm27TbyjuwYlnejDZO+qw82CyfugWprEZsAr4gsYZNLFAoS2WWGPpibn5gezLje3oOtQvS31
KUdVtdG68eBW5noRDsnkRTqEXHbs9ZlINfRQTfqm2oOG9TQMQBeeiLznqqL/BrJL7pXlEzdZKfO4
WbNB26kh2w981kVJ+d7NyAJCeXn7CZNzVr+KBIjm4MBgGpIYtpJsfwJAG2vrNJIVpyTgh5IVEAsx
0ZUo9npTeRGMZv6/3w32jhy8V3SSLg3ScD6pcVPvIFDvVvYogCx3ChF9ClxdoK8H9E2vo6mu106p
yoX5VMV3S+P4ivp1stAeJChnHMgOgJt65UXniepkD4V7YWQPnfbE1AQix/SWDjp6x+mmJ/mXLBTO
1kpHEdJuWCwkoETPjIMwNmej/ZB1WoCcHVkO82ZzhPMybIgc2LRR9wXnUO7NhjoeiHcCZmbcTQjO
lO9P0ZuCHlnNkjnH8MZDjaT7+RzW2S1C/027jr7xv5g7k924kbZLXxF/kMF5m/Og1Cxb1oawpDLH
IIPBIUhe/f/QXwNd3UAvetPoTaJcrrKVmSTjHc55Dn6BZqwMJWx7ncJmi5HyHo/UVXntBW/7Tsr8
kGJsCATSe3z7Q58CI3boQcw916JriVcYcE9hhxBGtPIj1AsXd9/t5w6Orqwnwg2IvLSwiW/KfHwk
6WqPaPbSIiPWgWQABB7TpsxYDDimHPyLe6jz/GkE4MwMq8M9O700+XxxUvfH+h0Ugj7Rde60fS00
kwKizVyVPNNU3Jfjy5wWu6kkQB4+4r6xnF2JdLni5E15zOkpt68OkYq1LY6DecLoeWgThvGJ80c5
hALoYty6NQvLkkzysm/uyJp6nFx/r8vijmwLvYnXqo9SGSjrpsQlBCqe2oNVrKiIvAm3Sw3Xri23
Tt5sBztA+hpD48ci3FGTpuk2nuVWCDrzAngP2lzWeOS7xgCrHHpfxYgt7B8SJ7uTufy0cLEzaNhF
lFbgEXs+9kIEW7gwu2FFwM48S5wK8FhidhYjqm3sq+Y4JgRTyYF3kFeZfYqxpABhHcEVpcFHCO1v
ScdNUaHBjQhCpxHy+mrvVuMZmPeNguywar9sQjPYP+z66XWI9KtClR+NkuKD5EoY1tlCDGEgP+Xi
j1sg8g/5jOGEGaxqu1vh9MEmixqOSlfsZWdeYXjxxZFSvZnT9kNH12kUD0GIHfUYpYakwHAyOmcC
6vOIJ/5EXRxHqRUjowsFgCp1QwU+Hfti8LNI+wkAkGKe4/AduK0R3oYVlUUCUVEUbq03Zagjsw9T
sz4GQ8GGQW1lERHftSH5YkqvKrCKCrB4Gn7ZS+j8lDN7LDoiNbf+amDnSdBZhNE6e7t2evnQm2Iq
6btmL4RjGUvIRk5sJnl2qcvTQ1QEksOvrpMcSmJWJqDQMIwTYQW32OfoJxpRtOdmPTf4RFkkHExc
zO5xYl1T0FX5IRMWleRsBTZLDVfNJmI67ZcTz0kc7mTu6HQ8B2y26JbS3rM+i2mIsFo4XDFPAWQG
Z1Nl1gQ5qEHk2F7scpqqoyl4LBLgCXP3mYgcCGGO7AJZMif1jfXh5qFbDRucKYYmbTEgNbPVW9Q5
NzKGXFhPTNt5GwTedLp3j+mQLN5L3M4S2NmYWTLdsfiNk5/aMvZwN0Rj5b2WMdEOCnvlaK+kr6Xq
APFiyU1qLABDOMDvmJLFJVbOng1I1ai2px3h6GUMxD+kvPrXNvN/rHv/7W117HX/9y/9Tih48x5y
Q2xjrLFdd1UD/Gt1DoaP8mRMf4tZljPR4saOXjKV13TVjY6zB99amuAbjtYccJK0k2SNxMiVTxZ+
imQZdldkjZe0DKpU5OYkiqWA9L25TxCnE6XkJ49Jixq2xFPBlatQkQzkqnLH+zXIwAm0pn5SFhb4
6QfMSpZ1O22cIXwhIjLT8X0jTenZV1sY4att2wHhIG85L9NK9KQjqTLQjCmgDVAoFK1XLFvQfjX4
BCRtKS6ECq1MkNeHhHlMf4HD0FuAtBqfHC/QqcYjt9LSwXcRD/N3x8A82tkIYBC2jI7pxXfKTrC+
r/mJAFd2vcW8FVl9OLHYwFPQcqFXJL0+TIkSw2ti6K8u5F/M2mUG+lehnlEIfVqDVxbA2HuAOLQd
WWzMt+fPNPqbhYx7LBWtXacv2huSj3LsQT66ppns78Qqm7I6enGqR2vr8CBrv6GPEXvAMFHNkgFV
GLshT3JX3XztsMmtPZNC7DJRzPg5L0LGbty3hwAC1KfKtQ3V0iLZtADe7WTBCysEHqpW29Xlue+d
UN9SK1iKNyLZffNbpwVFSz9kaKKCFHzTPfcSf5+78KdCn/bz2n6ljzT22cf5nz3KtEzru9iDC71f
dO60DP4GKBSYx/rgIKwhBs0vmiSbGXXZnJ9+OrniPLeDJf8kIwl5q/ljmMXnOhju3vW4MGYPemXM
f678/zdKh/8PhQyCxf//Wcew+afO63+rGNb//D8iBheHv4O1NhKxY2PwX11q/5EwIEUIPX/9rQiH
DC4hD3UkZdRfi7/4L8+B8BkLXAs+Yob/KWEI/kvgFY5X3QOx4Wjtxf+NhIGK/3/V2vCE4qdA2Miz
Kw4hEfzvLhKy8TINmoXOK52vPhum/ZR7TLiyaLn3ku5X4QbWiR6SuK01wXdglA7s5jR6RXz2QkFn
TJ5h7TSUnLauWjRIsH38yXvDE5De/DodQJr4NLWDvBHY4wGO3iNOiG9/XwBxA2MPKvI47fg2kY9o
8Q/ok016L5Pln5L503FZ+vDio6OOu8Una0v5COLGd6YhDr0Nv/r778taQfOMPBt1nIbPTxQFwlPn
UEWIDzxDA8xnQKgMiSfLCoReiktcr2TsEfrSnuV9t2fq+JYtTF6iwus2GZb5TRLzQCSq5pavg/Jo
RLI7Qrm5FngrQS9F7RrR3VzpsdV16ONzl5EaAegyx22W/kpY5VBRi+KW2YrMO6c8RuuvkBpBBLAD
eoqOzERY1xSTCsiTx3iChOrcYdWwPC0hcMKoGKo90RYIk8rfs/LzC7FzF4UP8TKeG/CtMsaClJvp
DiDJxZq9574WxNPKgY2Pf6dxCR+8sXz050lukYoTRRmHP9d4tnOaT+jfrCR5bbv0oHg07WYfGlMV
kWlAHjDawrXGSwgJKf7xk769QFvNK1xqzM++2ILuuyjxmJQBEfY7dhG+ij/7WIDFXFNCAHDy7C3+
qDk9NZGHfiRYh//xXZqv44jJHzZq7B5GrMokuBd7y0m/yzb40zTmCfsljVf9BdO+gGK1EllrLTZU
OTWhv+m4i6ayZbAO0tduVnijR1IenuBgjZogrDSFPiqPjnDltcU8eWGrvumkS7xZ0jLHmNVwsbLs
ly3mVy2Zb05NV53JpTnD6vkmlvuxrDR+XkXNU/n6BIvmlhGedPSjpxyW0jUHoDemzguxE+1B5wGK
FOUesS2jpuhuPkoQyRE6tYmhOIq8h7EMDwOxa0vq7H3T94cm7MW1Gyva4sk6iRHmvUFi+/cFTMwv
QrYQnqe9vZtrGzvb1QuJCZCpfBjSGmkqns1zHH9ROzD7CtN3kZmCxpGXZmGeSKjIwdd9Q3gQiEqU
LLgHRoBWS1v/gHKbHCqVfvtaFlwo8hMskNNx5piSL9Fu5+ASpkw608HDKUfKcNFnF/gMf4QN+5bK
Ld0u7smFnb9t7FWWW8CVCmtCIMlc3dpm3i3psHdb/20Nad7Uyjs4dfuWw7Tada3dnl3eFbygK5i7
eoOywCbpjPmF5WeMO3w2/bZ9qdO0uBN2u6aNKwE6OyKBrOeDdZeaMXNAW+z7wTfxe8CcfNqeHLfC
Rh5JMOJmEhimtfLYxpG7ZVfJNqAi56byXkHR2AwSGFblIT5JkuR3di+SOwdBq8q7emszINsRp+fv
hrJ6WqY62HcxYYjriIEU2ZkyNSFTeKy2BgLeVkrAa/k0EveLEfZueR0UhHa7QI1iDcODN2hnFzIf
IqutwxHQHXq/fq2FJppRiENrJ8iIf9mEjw4pCozBVscgJoynoyexQwq2aKQxTtjMjaHV7Ba1MHCM
+SZtMl/Rvk+PVg4+0knq6pgIQl485xndUA20tvnoC8jNrOrBxiXMwiVsNG31LeHhUm0xwlxslY1U
XgwJCP+BjQYCLZoYDneQj46k6DQ7T4b89XZ9Wrr83HSKWLmaUUrVp2oTUpeBlU0BdCICQUCToN8N
/kwIM3YBPO7t2ITvWL/8Y7TmHUssHFXKm3C9ftsMg4UhxvIJiV2jpUta9I77sxgCmxAPsfUyiClV
Ke74iqgjHcYrXvIEsf0GzNth9q3eZUQABIUiwHfncWwCs6uTI3FBZPchX8GrnpS7SqaffxusYY0D
PNQz3N0Jq/i+dOXLiEJxM9zcTIVbIptfFideM2vRZXUJbugg3sdkJrPaz9mOrcGzjJWRdaeIAmIm
RDROxCWDAx3K99IN812F/gYGAZN9OT3osqKfzadsh1s+30yOBOwxRvUhhI0+luVHqt1+my2MiWqU
4ZmDKG7p5WfJWG5I8JU2qD+2Qq/yd28+BzwVc1K+xz9guK6KazSXBILm5bQzlMtcnrAHG9d9iWbS
ojKwiJOvoLn2PZGI011WJz88Tep7FCwvzBg5jhJZM4BE4tU5wTGMPNKcptV6RQDahs/aOkTDZ6SR
OFl+/tx4inlIkD7T+AMmjrFska5j2+rBZKLaOE7+DLkZWx262jIkSl6jPQgy6tg6wnhUpfitm1MK
BIiEgeac58ZsyTHlZFNvbuvUWw5Ts5sDAymOQ7VIWEZKHaxDI4JHZMAjnIh3Wgr3EHTjLnDRTJQz
MLRwflRmaTHc4CSbHEQQ3vjsFum0zwgx2g4e5F6vzehxPVYNpknPHZSH2bSafTb9fVOyXAnb7yYU
zs41at97X0lPj6HCbgR679+FA30Jnwrf2jzdfEJWjaiCW+GWBDGqZwQChDFWU32qx7bAyjB3+z4w
ryzoSWYWSM+Coqx++rgKqg4PQSa/7X4a9vNY474vUraBHnqISBCSHYCAdtd9bxRlzZGBS78jJKXJ
vOkwI4zatMo9M4oJj2R5c6+QujaGuTgU8kEJZgvpYN+nFlf9wmxyU4Dtfigqby/1Ej1lX7Lp6wO5
XyhKyRuDWc6muuuKu9Tpy9PSJizEw692HNSOwLBNM7bzVTI3YpOzTeII4AlzmyHK5mdp1mLsS04S
LaINTDlVASg99aobrO5W+DsUFZHPEImvJNGoLPpNMsKtUAK0QLjMBz8Y2ZRNA/h0j9lgbLyD6Kne
wi73IJ0UT/Q1ABzC9m3Aq4RIYzmIIgrBlIg3RXznfiynn3bH0QDYkM6PmS836dDuS0iUIn/U0mPp
7ht1lJx1O13qf2JiXA8OCjk7ZoXQwEsec7ywXrIUrIpZtAoHXmhcpV9qZhm/eFV1rNbA6Sizq3M3
Ex3Y+neebz+6XVw8LQU29GUByDJHEYFr7AuzkQE1swZIcHmG4TeX7yEbCzMQvlwkUnMm1a99OXC3
FhAaonpX2vPVc4DGBTmPcgCDn/Gi38BiJuvN/Cur8vLgmdbZeVbz5CVuBPvcCreZv6YWmxeZIPuX
iffZSCc9+gZIXZ8xepJuiXzB3xSiEeclLC+ajfHRY0vbVQouJJ3HPk/llSsa2gPdro7apzZznhi/
/PTKihCr5EN1nP8NfOpN6O8DUJ8kN6qPctI7w+gEcw7bZoMRQzbuvRbUM4SSXbw+f5kGcr2CBtpM
MuD7b5FCGmYWtXDZtdRj9kpszX0L0gZlRFBuF1UshIiAh8cNdydEPVGHsgKw2kUc3Za8Zz18OgvT
2q3T70Of3lwX6RPRC/wfpjI3Ri9bx1B52L4CSJPCcoUDwnu7a8AxnsqKoqFjHcIP3SxVuA/BDjTu
eGPitJyDdH5DudI/DTJ/TCz1yLOHKPahx65rKnIYSeBzW++fbPbjs3JLg+zAewJNNrAQdzeE3SBA
KPrXNubeHLgAdlRRwZOLUJRVE2dIP6S3LCx3eRS0a3Wx88vouRuym4SvjAc+OPsH9BziyaTtZRq6
mTj1hGeB/oFF2XlCAAIJs3+KhuS7ECH724lMkXkgxokcPZGdu6JxL/GgmqtMs2lbt+0bGqarQPQE
zKffuzokyCbKn0kWGvbRiFmoDPN87xEBmwXELunMIkhw5DezyOI4mHJEW5O8r4EFoN+kpqjrr2Uw
0dlNfJw05HwuHRu0DBM1VeWOG/2fzniPRmmSjjnYYr0OJPhhjpWnP6XVVxem7h3xGJeY4W1Da7QV
QzzvvB7xHVtdorRRR06ZnO9FMhWsCMNzjqJt66oSVI6Mr9P0FQ3EUhqcfgQIEHRWip95hGMSWf7W
0jQHtdW/dyHKDBRwTGQVuRCAWErQCVtn7CAEJ77ay+w8hgglpw4EUNdVd4RYPM592RyS+jnvbOeW
dQQ0SJ6Gw6j0C9Ffb71vzd9p8Dhw1JbCKr6KmCgwMsjHl66xcd5gcBcoITbDTGJXXVgdTl4yPyGD
QZoS6lakA0jkDLnTLPB1tykSEzCUt5wEr81oW8tR07Tez7RXiCgBUUzVH9i/ZHXjarvPxjC4L/6+
9HDbgYVR1rgziza3uv/7gghz2gpLoIV0nPk+I4/54MlUbGCw2JY4aYs8cqtSxVMp8f6P4pkvOt8p
J3RoYMKFCqZGT1+0d3VgWMRiHVMktHYmJ6lkze71P3STFAc63IXQF/a+YZ48Au+kNy7KP5Pl05UF
5nNoVAok5jhqpKl5dFeV7ZWJGwsDQmeczLc2umUzWqA0zXwRb8OiMRSQ4XtgT+pk+2h9PO9aqSW4
RglpA9yEh4waoa3IVOhGi/i76asY83cKjNtQZfIQGBB85Wixz0pK3JD+UYQE0Sn/KReUMRofUOyX
4sz7L9mUbzjmzFbBI9nqeQFeRXQzSopDUDrFTjfh2WnQk7DcHuoZugjIvkBY50CP3pak1uZEwgau
MIl+viIAPVLQd1IKWnTrd5E3T+Dgj4Bt0a84jrdrZQxhD39FLNvm1A3ee1vNDyEWPuXZ5uwL/WZw
gDMD6Hdu5v1g4iOe7XogMbbqLhEkDtGC0x9mEi9VP0E/afs9pKpNzfPrp2VzupMh0Q6HKCL3KF6N
dX33BSE5vfZLQoSMG0JJ+RXV3D4oEBpKuO7dTZ6C/BZ0hAHUw0EysO+nKEclgb5IEnaqMl/yXhN3
3xfOpjcdlzgqKYLy8uvAdgRsQvehy4dyNrthkC3YJ0qNzvLqQ+QWKH9idtllsWcMWx4yBqr0BtEx
ZeVLX8OGyQm9csc6+64oqYct7Cm7CYrVhsRFEgyxhh7xhHVohOzP2ifNuU1ICUPLL9iwGn0sSeDZ
B4MpzmNgf8/1LA8TwubrvIafKu5ElCLfHcCRpxgChOWZI3BLdQpb7+ym0z2ifwpYi9SUubOvJROI
uC3fqOOBrzkjYpF0Cs79GN4PTizPiV5QW1WO2TPyvY9KVmnVoPAiuqRLjM9sLc3TBJyabpdeK2l9
+H4ze2Hp8YffD21ziShDZcNUImOhFhVvdcshZ1L83nKZ977mAxl60AuN/atSDfoKCo+93dHaZDVB
9iTAsedJqeRjJBPdEl7DLvwglG0+5Q3lbjK/xCSxm/g3tgjE8dikqxXYNY9djT8ZY2jFqm8XeeJg
EagiscMWDqzYspkuyFA417T4UzjZxxJxZjefHRhnehBtdsWnKkZ+X6CgM1Xy5iTBXVk0r5Uz//LJ
FRli/SzkdMksQk5iVSIixMe4zF9RP1yrEt17yR9PQve0yQd23IuPJdNNCozyaay2HX48k7TXUnrt
qYHnVqSZQ3gmpsxyUAQ6+eUNcE9wtoDHoIG04qPFJ3snveUXycU9dUNK07iw6s39MXwql/wxkDeC
q5dDpynsFjaom3ymVAhiTZXW+bhQSEMYpvaHcrN1IE/1XSzM71q2kTP7IKO9cEPoTPFsOmKoBrAY
eYLhkuqExb45t6X9tnLQxO8Gyu8udPu3WtsjnlznfsRqmLOOKZfiqSaphFYc9YBv1y9zkjBeYfUr
2Vx5AYPALaA4VMgFMtHBw+vguGQTkcnWLN4d68anCbj6enUmjfzB3fSPD6BiZJw/UIcFmH6xD3Pn
kN13XX+EkbieItxpFWFV9TA0CMv06NhzwOPLn9BTD0UaPebR/IxV/FCN6c/WZxzTDv79WOOkL5s/
RQYzH8vYpya0pSqb/TBh7VrpRq6rro2DjCGEKA4pqYP6PV1z+rg2cu4pP9odIWmhYDGbtf+gFnEx
TZHd4ff2P4khPm3Atgtuq9qM7VJu664+uXPhHmganI1vd1BvukuQwe8eDUyvr1n7PzgSjl4XJjif
9LOZghc5TTapkRmlre4eUq/TD4lFWFHjlejJ9RNDRXPqM2prJ32y5/CRIcUNbgg6Dc9qz97EGpRF
yWPaYAWTKd92U3sohXEIJJnXg7GTkvwsx30LUL0g5Ww2Iwvx+zm3fnp2QiFjD/YhaEeYBCbJ6FH5
Movq57p9YTGMpEZm9XhLygH1skBKqaEwJ3gU3GBGkMWs2e7L+QS08RKnvwaBbJZwtusc/ykzTsUC
tc2cf1V267IKHI/MY38vtZ2fQp08L5QuA8panVX3XYzMjLxIEDxXXVDUxDoAIeOOz3GLSNrVzTEX
4/PEOBdKPBXOOhuKTXCOPetVV+ZPCTnf9iyIdc6HwDmPWDp/BQ2IbLb7CXKaxeHawiCCZqPnXH3K
2aR3np1efOQJmzAxlzdi2mkhp4uwCWeGLdeIBQd4LKBgRS/DQqmsGY75DfOYKUvuTIgxF5vLL4SA
redXpD/0z7Lw8m05r+b3KdqU8bTnciCAxJoRetS3vwK0OX2Kuw4yS1VTNGh1q8RCwELFWCAbTs7I
4L2r+ucQ5RZw3OkquCVarrTNjPhqX0T+y4A9bWOsBbvyY2iIccRBWu7Gq5yg/Zp/0nK8dImEL/lr
GOBoZg7/X9+I50YyoMq2gyKKnnmVM6ApLlj8bUJZHTADwhif8vpIf/5t+8+qbQVNxvJg6dVR1RPa
6M28zxC1/mZGppmr4q3s3a8gsk/LlN8vxvnjWh1x3OKFgSx2eWtXCMfecYijuRRv0p6QBbOJzWaW
E53n71zwlvtJ3Gja9WkEDYNLp9wKNpUR6m65UOoi69fA3ez1cRi8JLbFoxCWUDiAuSstgVxJH0RM
W6Vgh/vpcAzb9KcVe7hH9m1k5LEI3RdvMZ8R8QlR9UmOBoR5aV8Rft3CSxG9u+UPRFo9ArfseUli
FixVc5sFz9aSJyRiT9myDZ0/badEGtEeB/87ZQPjpDQrhYd9m68DDjJhU4oZkl2N92FL+HrvMY0U
7XNnJ4+LQizAs36Xls6bGadPo98GMj/JjmXq3RTN3ni7JEyIbfXi7yiP3mfEC3lh3th/b+ysPI1r
kGvLSdcn43UA7Zv2K5qFYCaeZdaLTuYPS2pIe4DxsmGCgzk8FzNuKSJGCXBgDOsyu3aqiKo8qJ5r
+O/sW+NjbKvV1oEoGPfP0plLp0gqq2YRHBcSijFZ/nSQXexinTyAGzt1jCs2EVhoMJrl/YgmsVy6
b23Hj2Mhz2DIyEVnrW/FT/MA8gwjG2eEJ16r4oQgNNqAQ2kO8TQ9LtLblX5Yn5IFbfGE24+Q5pDj
AGmAKz6GYX7BGwnmKmp4VlpcROUDeUNrX2YH2ymoPyPAwwt7DcxELPAZB+T8Mf2TIYllHOIXJ2FL
VODI8Ji2LnRdMg/yg+VPb6gD9nYrnW3eF8SMlMR8tMacx866uGN6NjrAadZhS5QDilFPYgHiyS0Z
HpX4EkzJQ98KCM2sxM5rtbOp+/ClspAGLIHPHh6oPfZFhFQ9aq0hverJPhUWyW8+sg8RomSMkxrJ
ua5eGGg9L5kD1qKuSG3n9B/JvBpH+6WN0u+2iNKtwk3dlMM7fp5+wwcmQCmgNk60PnkDYE+fZep5
kho5lDvunGxAgRd0x6KoP4KIGq9oLFT7y4Mk32Wv0uzDSYNsW2VoeJO4ujTxBE77d+/Av2ysXu7b
IPoSC5cVsQdnTpHd4k2oJ2cotmP30wzroD0L7jBzH/vO0N3jhWA4iDJQbKs+Z+6uWBj40/K9kJga
E4yorN0g4VmUlfMwjuKNOWRvECAVdtA/LjG7i24mia5nOhCbPOUMqaxtjvJkL6fB2sTEeZh8Mhts
1ue4tvsnOzlgdv7qa9mfA2dq2IVxa6a4VmgExIheIw+Tqxi440uR/xGoVQ9YE5GCT85tcOrfS1+J
/UijSXhcAfOFk1Bknn7OnOQdpVH7EzIxBTcDl4IfQKfOarCRHxon8Kmq6xq7IhL3uBYL92hF7Jfp
D74q7U3L+uGKjUCNerp0j05MtvM428vWq2Z3VzmaRobFwEa4TbkFn4anw2aOPLjsT4z0cGNIU2xG
68kMeBq8tn7LVFTcDWk5oCj1qVW97m5aijs3pNBSC4CtxGIHh8yTpnbGj1PQV/LHXfi67U0HFfc+
UXLZ11TfDNzdAXGRqZ+LlIbdteny017+KYb0OSBSV2Wl90gOZ8nkR60xv2xzwrrpaFTd/rjAjRg6
f/r0c8WgtNSszH2LmxiPPb10dBS0LAwx0gd25/wgHjNOKQVek5iMZgyQ7CnVHv9vue1ideWYvzoj
3jzdtMzXI4erc+z1yUYVDOUmxGcTDT8NyJJLN7Hy6rLsTdtMOKVCsU1tkO6XwoSnIZiK96UrbwCd
qASXQT05Fg/EDm0p2+L26qyxvhUhGlu3KqKdZ76dOdH3QmJ4QWrCPSoQKeMXP1dj19z1wF0cn8yT
JiJWrnCq907I4tDF4YyMxXxnIiZMx++P9tJBbBbt45zB4fn70kib9ppsOpFWHm6aEbV+zOxfVJF/
gcS1qnHCW+dFCl4WRh6i6KKNCJbp1oU+ZW0+2kSjNrS31XiJBGu4nNpg24EwCvG8bCq3gB/DxnhU
o8VXpuoDcY/DLrNi4kFK9wVhX7sZ4qVDsvRWE569Iftv4zPoh8817+WcX5EteTxDWcZw4n9ESvq7
0GnIiU3YTiaWtez9Gmm8WSZD+4KjKkW9DeqXCcD0GHhab1nNI5RKq9fJyuJ9OfU3rLQPfC3zvVun
ekdH4XNVkNfYza28W+zo0/jwGmKg8ORpLntlcJJ4DZphhkrxdpwadLvt51xxeeJISxBr9GKrGjpg
7ZMvUJclR5fBi+OnEYNzKh4F9/JOaY9nqZiZCdvDxuhW/UARRJ+lzG+JP0ZDPK/WJ2+o/JC5K06s
4IHt9vBqMHzMI9hc239yJvruPGEe6oczUkrw3FklSCLtg8+2ZTBrjNvuMQE/e9C4N23eniN6EHZW
TBZ1ya5ah90eirvP81kTdKkc1A/16oqxe4aBf/N+CvfOdRwDWdtlKhI0/l7Y5dXrlpp2Ca4BVoz2
2DTeQzXnSMmD8KkNbIPFJlOHQFQvPnqMi1rp/gL18sYv5+5EbhAbedanWd75O+dttrKCOOQ6PlcV
qKuElVJZTxc2tD+ThOSt0J4/9dLpu6Z67ZCCs9sApmThkmPFenUG99dYVZROSh79pYWQJVLi2qtp
b8v0PjMA+hZLpPuQxs5qcvYvMcBkO/yTd2JtrfOM9+oddBzMl6IOELKUWMVqsFF5VuxJC7A3bqho
4JqgIefbR5ycNJhHkqpYdlYJEGjkuR8EkIwM7A62tS03AaOFndXBP8ZIry+0hGZP5/SZEot4+fui
80qcgJptdQQZzA3Z0eXCya7SWMyFsBry+SYbpJnZlunEfZ91qOzWF9GPLM6qbjc73buqmXb2oB03
aS0P42QXV2/SxTXMFbOCv7+WwwnzfXHBUcC2c3K8Y089gsPQ86+OQaRRKPbPJpzcbWnXCGRcjg3N
7QYUfaJ2zltickR11AmyaRdLxTZipRVQ9rcoefvB2qEFwT5XT4/9Mr1VvtMeVNX8ypObsG7kFubM
m7BYzBAZ+g0/b8TtM/XoYFv/0trTCXmqd3RAXV3c9QWcxvCfl8DeUQGcO3ucMVM4yyWxwRyO9cV2
ZH3BCsT00J6DKyFG+sj0lPY2YBhwsdh+XDyuGHgdwHaDNolhfbbH2me65OXBD0s7L9Uc3GHP5+8r
mDPit9h6alolBUgrXWajahqKp1Y5dwEhSPvYIXhTk588SftRYUsv/dXYuETybrWa2Xp+BAhyWCKe
UT2agyW1PPaDqDwZFmEP6l6Nh2ZlwbgUBkZS7+R8+O2qZgpZ5s8NrhCCvFYjn8VKhUjTVFOM2yqk
N5445+P2Ufr6c+mhRBsxPbONATs2vzigkVgMzVeixAgRm8aabid/Vjo6LlOLi2EOftuEzOWcP5GL
SMr9UTXBG6CuAw/TfxipkHY8pKAGvX9ii46eVZYiThyouSO+o4Y1DsFNoAqKR8IHMYu5jI/YOMyy
eRjY7fBQmDf4hL66PDvD82g3jYh/JewT2FXnPfBluF2R+x2RP3z27fINkfJPeHK0iJ+mQ2pcxLhh
mojAtImVh3VxrPJ35TbncuLzDPPij0vVK5E0UzW+2fiWWa8m/a7CGcWIJjljrf+RICXd9eynNlgT
NnG8PFqOeqgHqrswG54r8hKKiD2iz+aEEdS0T8VeVM1pSF12wiWVb5Ukp9w4D8Bh3ql27S78mkrU
M5pl/io00FvPpSScl0cXw0ZdVG9SnTJZPrlUSRu3C37YeKI2dcYVUnM3LIW+RKbINrYcr2tMTziY
dwDQP0xsv5APy+Yr3vXZn4YUNM2dwwgOtj+amji+YUL7nTrsHHwrurZ3KHl+APu6yKbgHVCy7oml
25RZ+A6wR6Onb4ITOW2f94tS17JEq4UrYScaDqW5eYDu+xwWa7Z1mkXbkvdsbasRKQn0m/HU5vu6
okOrfTLRZ1fu1ETQzEyUIll7yLSm6lwM7o8Qiil77P+m7jx6I1fCLPuL2CCDfpveZyrltSFk6Rkk
g/7X92FhutGzmMVsBphNoYR6eJIykxGfufdcc1E1GB/6OVI9Osde3yyDR72z/pIh3I8lT5mHbgMd
z0TVw0aisph5MgL6CLyQSlULrG0w3hyQdEvDC+covwqrY3THLoudwteOLj5Pk80PLztGyYY3x3BI
phQJjxj5z6usYvAie7WqSh79f9rQ/zfa2P+NJfb/CQXMAoj9fxbPLqPPn/+pnZ3/6/+VgWr9h64L
+KAo9AlCJaPyv7Szhvkflgv43BdAhE0bLex/S2cF/2STZkO+rSHEP8TXfwVnuf9BmKru+IDA0c6a
2AP+b6Szjv6PUS7/OwPVNXUHiphuO/xfPTS0/7Km/oe6X05gNInmxC/SHP0hpJZMWpzE2lPfey/w
/2+YXH51azwGkEpqVZ0DeC3bqMa93dYXpm9bP0nFdZztzwEgk7c0QEwQ5ZhBNEC7lXx1Wr09JP0B
zTwtPTK2RZ0WZ1eDqcIDDczVkDuzzroVrSQWvOBMQAKlFR6wZSy4GPD7vmmFvy4dlwHreGV1bK+4
G3hYMrURdU4csPJwD8BfrVN5ilXjHCMruFlNFzPWpvPKQQBbZb9TnBi0YEm6JDzKjVQO1bFp18y1
WU4s0fpOGy6weeYuGY0a7tqJJ1xNcYu8oXDvSvXtjq7qoOfGtulMd8sPj3oimg5GlVz8MNLXNY7w
PJqrxrxiqTAPs3EqLqcUu35q1FyJE3+ZEmerI8rbx1r2V+z7ooEUhPimsaMfFyXz0jTKLVjdY19O
P4NDMl9alUg6vzorYyuYp/3KlvZLPk5fGWa2PHsgVPubNh0zEdJ7IMzmVchhHiemd9Jp15MxQ8xt
PEDtXIxBKQtwgnt29iEq/TGS5FbR3t+KaeRKjH8jQciXHyOC8o5xjQCqtV30Fnb6lOCOjhjTLAYO
7dw0mXjNr5GbkHeZOqtSco2EmvZZJLjeXXFE218dPQc2s1dHLKizv3BmpI7axjTiPzsg0MYZGq7e
Cu3GOHEjep27gWfJjCLdhJi5IH6yMtSyLxqVZG0J6sUCJkfj0OaihFvEBjdHO87V+jxBIu+a8ucI
XAwKxjg6m7BFjzVLVcgzfxswkTT9+DL1IeKbkoScoX01cSIhrC1+KQae7VgCsmz6YzSkG/LgoqWj
q54hgX1Bt4WmAy1Zb6cOgE5zj/CJbSeP3QXFO0PE9Dl2SC2wWbcxftgSdUJdCdbMtXJ703sucS14
jHZO110Rxbx4nPywa/396EfVpkrk3kAW1yACXGLDxIsUbxTxwcjdypeGrVYqdR+IBUFBtQ/eXPYf
0v9XWjI9iELwwxM/rek812byx3wlZDVLydrF1QdvA9kt7Bhx5ryNQ7hr0+ENcxJYsFh7UbZ0Nk0y
oq6JNN5I1fsra3B+hnK6lJXDJm+y74bwrh4Z5otSiBMqABsjKrsc9zcqJ2YhPuq/clYIFfqhL0xz
GdGdRg7CxUFfddDhIcVf3Np/bq38GmIiW1oBglTX+coi41wQ30PYquSJq68WRVWi8t+QENllFB5F
lFyTsb1RcT2GvcbAH60IMZZrVcDaMfE+jmB+226LruKjtCyiQZr8hpL9M/UAcE/yikIIvVRdHUy3
eLbZWA6EeAlGNasmR8ENhO9UC8HGC2ptWyV7fxAS6ZTz3rsbgLhINyHgdy2CW8GCNYm0temDVkgj
lFc+7yrRBPXB4dxdkgVzd0u4EUJk539fFNhWQ7GMjRiQB9+6QYA6o95IBhmd77GhmGh8tq70FSbJ
JwgWqzeCiq+8/6EvzhKN+zgi7mZSp7TmwXFxoTp2+dXQ7rKgFOdZKJCnegQij218Kg8McZ4dFJS7
LN+ILp7Fs2uqgV9P50Mv5YTxONq5InHW4NZ2sPDAYvRdtY3U/I31g2zsX3Bmt8SkQh+77jHXqyv7
1GeWP86CzUcE64rzjOnPRUfzMwbaNhUM+4g+ea7rMV1mgXwaPZfNAjQpo1K0cvopS+iaACivmi76
pXN7ygWjBduaDVny3pmoHgP9GH5NpoMvMdJ4PUKeI4ZDUKSgdpknLWgZHCsP+WWa/Slz7GmRiueM
8bnIyP9NLfcdYkhkMJWqCDFE73YH5HOBOZ0zgWTkse3dehaQE9PlEm41hd++ge1dQjSsAEktbeHc
3FLPWP3nNQ37hR332fGP1eAuphLZrht/JLL9qAoMCyj2QBlujH7fpmjAW9+qlm2U3yt9eqvi8pDY
SFab+I8p4z6YaFBzeNRd4SoWi97WSLa1Sq/8bAH/W+3sOeZpSPAC9BobW3sAPFSn8XM/YpxMpg5g
LLleQj2gbH0GKBdB6sKp7DKXQ4A+nuyICrx0afLCcl/EUrBwCw9dKA+62774PC124u0m01uPTFCt
rjkVSY2XsALD5NnRW0ewAyHk4mUazdvU989SpzMKCIzF3nFKsEHjeWTzKV4K8IZKxMc4eEy4EraW
LK0tK1F6GG9Xe79GRI3sMDSkAAbkQ4rAUmYH18XFnPuseV1q9HBggD/pc3QAlu4ezkIWoogvIjRd
els+s2I+qTZ5nyymXOzg6t692n2frqrOBIvtMmhqCxa+MS4apupCOmdbxK9RFF6QzcFeMfiRfUQg
3m/Rex2zOixz4TCxHy+rvTbhVsAURFmyjF2fLDwrEx+5dMgeYDfOgTsbsLsckEXYPre9S9Bhj+XC
6Ev/BKDYA16QVW8gBWBfspTojKsZ6rsovutWLhZ5S2JN2DFgm9j4LVpjRPOhRcZhym39MISJ2LQ9
ncY/i4+efSHA5VL1aQcCy7cOU0l8mefSpYbcs3keWejJ8FZ4k/VKYJvBEe9/mwXmaQe2AdulfCnr
eemJHWIZsIaBZyew7TePeVF0NQoNEBGJW3pLkjlCMS7GEaltxSi9hYSOItY6tqF+ohHnF6WUkdUm
rtrfUNiwzbWPnCTfNS5xjqkh7Y52WTxxEMeMioO1M+Y6cU0omPG53voa1ESc9ZvOd74Z9uGIkIzg
noXtElMXgqkpTQVVxAgPOgtigRbDQdS8a7R87sXA/lBPIA2DRJnDbhqn/s+U6leB1srEbGCpJwQI
WficNfrdUzzwWYXrQzEXDGSstmYIgYZG8mDl0d0pQbMEWJkWUwf6C5bttIliI2CI5dubugSlhEGI
ufHKMLPHoL9HzCN3evvclZOOtVuWC8ymZBGoNzsZ1Fwpgg/QtYWGzWehw/PLndzeGin3hyx4Rl03
AI+wrPpYLUXjIKtvoztCUmRdDqAZ/V6nfGwBn6ALi5E2euw0JsZnsAPjRcSV3Dj53Z3qteU9WmVz
ASGYbUJZfpcePV6eniSSDMMO9vM7J4fP3vMwDo833mRC5LFHxxWTzcyvd6ELrlwvHqxxegq49OKq
2Vm5eamYj4jAQGbN4FqgWJktR4+qxwCWxR9laP7iVFkZw80y+7VqOOZLgJNJq4+8qwEyXiRTYCg0
wzwKBARdJhBGFV/jZJMgZdwCflZdNjvph7e4yh6ccWJ+QCRd3Dl3ZigfBHXbpya+j6L58XMMenXU
P9cyY+aFQHbqFn3jPgVpMheBiEF9/aHJ0DdPE6KZOuDSDNwT6kGcMuUhHbF6a5C+/r0BkFSOTTli
LcOtxdg+1dNfzW+gOGHALeAZAYRkJS0QiUU1ca0onDgoaWVgOMytik1OiFdozzao44UR6wTSFxhs
annCff+nqcjYhWWH0mv803q0um7+6gdgAjW3Y49iFHfDuCV2+DP46LqKP4wPxabuk7NfhT9dhM6g
Ha7GDGoHUV9SUgalhRQzsbDlucmNQesbvrGTHk4XquliF4VsAK3kyyR3kOTLhNAux97meHqW2jCy
+mrGYEXZkdqReypNKfhQTk940G6jQEhS2t3BcuseucwvTMNkbzYQTiAi7jw82bRZnOm2P+2wKl/j
JsUXHIM3dTZpk6wrK907gzIOaLdeiwEEF1NBajn1WIE/1Bxi2ompH0k2a5El+R2MT27f1kBOXsDx
dO3XaqLl4tmGxmVFh7TWN15TXeZlJqvklJkv+eO7LnLWcSK3ZhbvEXGFSyPqXiahngiW/ekhinqO
dRsK2FLcOvxQ85M294At+vZ0eh5C42SAztJGQgr68NfwXpxOm/329VFw3FNZVjve32lVB+kWCFeQ
JD+hEUoeJBdkW5odmtK/d7X5U6n8aQizQ1ShTSWwr0xfgm76GmMc3gHNDC3oVxejB8a8jxQtTI64
ERZax0KuaChU/ER8arEgOjN9EwhZrNRjL88NnisEVVU3vhcRR0SoG38Vq+6tp1P6yoTgT5Z/WkkL
a9Q6qFGHmW95sfLpqUyLX5MN0c7w/Y2OYbAeiKafXHs/dE8il/GqSuM7kIWbDIyj2XXh0u7q09jm
bAxZZTTq0DqE2gydeQiZLyw7mCgrAbo28dEJWj5Xkk9lE86elsYaN5aK16h7QYE476mW7DWCN92C
HVClz7d1+8ek+zIOo7ty+voKPRY1hDqqWH/tZVKuYy3ecBBT8k7TwXWiX4iN5xBuEcZ8F06o0x5Y
1mza3LZw2/aPP03E0B7GRLn1s3vKYGIRO9yAQdkz3RXXrtYrdI2oD6ZoPMT+eDcbHVSlLYDlPOvt
ZQYpur71kRXxbzKQljoqyKY4I2drVvOWqoGGpDWPQIFxMmnRJnG8pQV7u/b9lzLOGJ8CEGHxCYff
fEVei5CTAVzwAE+bMYSe3s3W/JQhCfWkEzDBj8hDHXy1hjbBaYZefkg9TH44e9y8/oEq8fTQG8bv
UOAE9hCtJqS7UsEc1WSG6yocGTw6AZgSuKkbFMwXJ8L9mBWDCXrNxCcE4INKa0dq8ElCfl1z76To
nfV7jwFpW5XJYzSw/cujiSZkBMsNgh6ugP1eTtUFRvQTsPD5ZKs2hZM+ejIxQHnxsfCcB8tD+q5y
HzdFJgFFDdciynNoa/aZtGSyPVz9pNXVOzIQ+uthnaKnwgnSrITFmCRCpFl0dHW+bvWLyhzug2iP
g22AyYAGldWi3HSm2HgFYa1TZ76NY3BS0EQZbBePWMnZDg39Fwx5CLwgGvUg+GiqJN5SMlGETmCl
GFmwBRmJ66lg9xm9c4CifChN/PyImaHsBRtfFDcLAuTs7RiZhrPn9Xje/D/mLD9aZiRc50/alP3I
aHoBQryWfrmp2snAjor7TCHqRk8CBZduLSiqcYXJMZvP1T2Rv0b1KxAkM2SlO6YwTJD/TDdnElfA
CUxS3YjqAwEJmkOB3oMzduhhrQfE7CA8QKza9zFrxBOgw/hEGAa/etf86AKxVsu+YeHDLkxVAG4I
l9zKcisyHBPjcZL5sGpd58909iFmhUOEj4E6Y2N3dkVhx8a8YIKSZ0+Gkojy+aVs+VsLwz9Ug66v
YsntXHGd1C0NWwggK5vcXV1j1Gs05t82rrg+XSdO924J7zVzGRnJAHt4YetLr2ewB88i2DpJQWta
I4CrtYjuRSmT0yX0n1DBJXHwLkpz2HVFtcK1Q5azIVd6gVhSx7c4JtoiMUlBo+v7nEKs3aIGONMg
dcXphd4NmvW8RxC2epcRlE0Swjc9ZJZRS/9GN+x2eqW/WcULPQ8NZejGzB7p9+r2kOUNp2H2HA0N
vuSAK5mBSAhONTNEuc6Ezh5uct9AZAcHNclnP2/mMYdADqY+Us2/oFx7zjU0RdWES/ylSIvXmOMD
ZRGhOaLnaDK1X7u1MJGkaJd01ocIkpj2dwQtbtlo/yU1G34qMwJiEhSTgxUd8UOejIKP1zR4nzFy
OStEjINY4p5EPpjbOscExUq5MB4J333yNVBGmik/1EtZIkFKm6GG4iaQbs6Oj5Dk2jHpIarPSKoJ
8bZVWDA3i7exMZoFtuBmF7DUWDYuS0EuWMQSeF18kQs+ciipkqy/e92EC7snpsaK21cyavcNIbRg
F0hRmqo/Sw3POkreeZMpCTWmGNZ1ZBX5SVBODVb64+t3l3lJiSgt6P1rlfT91uHodrL+IhrwUE3u
TEs/LS5jR3SUz3CUWuuAhPC9H7ULHRNBomI6Zab96ls4/YWDadT0f5lPvbOMoRjJ0GBNYsqXSF/h
0PKUJbpWbusWNVwVlAeT8mksk18veXPBi217yeVpVj1tTHqVWnnIG2QwMB72aV6XxP2KNxGWyHj8
Z9XWS87Tp3z0XqrKPcOEBrBfPZbCQxK+G0fjgwbiD+YZzMnY3xW6c63b6Iot8Kr/IbPJDrFg5Y2h
ifDg8M+PYizVjprnnpCYRTqDAD4U/uSUz67TW2rlAFdshEZ28jC+WZzWKCzGh7Gmfq9shm1B/CcN
b1rjLjRZt6EMzOqd78ckzwzQLcthrUH2YVssATMXD95IKHfrRycNkGkUGZfcnZC+evoLlrsLvtYb
hgGUc36O23y6A5mdExnbN1qdeQ1cH4a65GjPEQ53e+Fr5OhS2cZ1hmnzfcTcsg+cgowIHMCQvitq
r2ZZAwJfKo+9mOV4AIR8awVWsNrZlfgxOjniLVIFnkt+cStZTWnF+zP7+jSPqZdxUQEyR4Te/Hbc
EMwpA9w0aqf1E2rAD5QkO1V39YY5+UeONqUaP0C39PSawaeaHKLOLPclr7thkTndvbRpZoDlvLK2
0oBQdicXZhtTAWebYFUchnjVB/KLjy+B58hbF9wLHdwvBCDYlG++dWsDbGPdM7aOr8GMHxrmLTHc
qT4NCIwS4Segoqcen/4ynIaVco11WZVXkua/QVGVuGjU0umy54xYQ/DaXPQmwyndyU94IjGTm/KH
cHjgoGVxNfh5m6o+cDyg+OhqRZR1+Tt1HnkGNUQnPsRMbNyj7nHMmpQCWd/dTIEb3+Ghs+dRIXYW
qwz2gBS4GEiyq6X32SUITswmOmJld9zSXzhJ3iwVrr6AjTNumjy2tkPHjYe2ct1gnObpvDhZfPQy
H0MqYLSyg8NVajA6LdTfDVK+LleMdlsIoSOB513b3VUsH0RFPnhiFCcvbNDSVcE5K7tb5yWbbKiJ
IaaVXCYTLbrXt9fO+W31Dz4Q+qM0SXxGvkgKl/ERei4L6W74gLNCWdUDs3TGpUSew7bBEChArVUU
2C+d4N0P+hjbj+AeRbLuOwycIn/amraZI6Ya1p70XkYNT0tuBWdyGy6po+/diUkUOgKmJD6jWF4z
M8x/fMT6jlSH1MsBS1rhGaTRKpui1/kfiftaRKWPycadPuFvm7F506rGWCXudKyL8ZHS+3Oeotsh
agXdiNjjuxBRnTeSZ77N1Oh2YjL+xIg/Pk9jZnH5iTDxhZmLH3jcTAEsNEyx6yG9HbHg4usMC/Pi
KKZ/1QA9UfU7EljG5ZABlDQSG2umGyzb3sH4rvkHo5zMgxikBXA32avA3XhhkaI/RcuN0Rxw/xSs
Qtt+IOMiWIbZuCV263vkba7c9wq36MrNG/DRElDcQlq6/+i5yUqI5LOUvdjlSXyRDcMR0nS+UMED
diA2TRYN5E/HMBkXr8YI5WI3ONhmZfNTTRhNNY/yrLS+ysnzNoEdvjKb0BB5J5fKCM6T5fXbzPd+
gvv8Ltm4uCgfA8zxuv+t2whQ4a2wsQ++S0dBTTFtLqHqz0brsDSr8c9qHRd3XXSekmaD4fAxMx10
RxkUxGyvO0WAKiLjNpbyOemhSaeO6WG0s2/x/HrUUQu2XXzojvle4nQAogy5oCANRMSTv6q16c6N
omcDRL8cGQk3+5rhtFwVM1pUc19aj9u8tWhPmgxAiGaRWdESyYnLnWJkJ8zogp3zCHpwXQPQ2wV9
+TTovEl6jdMGP7MpGaubJJ1sm7wCx9MrSrJw1dnyT8uHYzyVKwKOqnWGI59RI2s+HSpCaO6FoJcp
7ZqqoEBGG6hh6YC2ypOJoUulyPeiPEKWeg+ExW0au982do2dWltFdNdMPMETpD8G2j1RR2Iv3MpY
kt4IRLM6u1D+9nVdMCFh1B+WWP/roBLbaf6yl5h95F87gAksRnmPC+0Tlwhp8oa6K89DoAtKwHnr
M+TsXhyawAu9W87u9JBbYuXZlbd2Sv9Bz3K01KBUGSczlAEfqm8n5unha8fFQLhv9h3Rqi+6lp6g
NVJrb5AHoNW0CTCHkpU56e9CYyA5xPWtbgK5D/WznMJDVTbUNAFHnKFsNCiUQqmi9PQwNDLw18Nl
pNKbpVFup+OHR+G3dR2wmR2vSatRt7amTYOl5q4c2JAu0TjLMruZMSumsN2IvISYV0ZgCULiw0v/
r+9UsDV7tivphDHOxA9OeIW5BJS5HOvcfxx6UMqqzp0VrIgLEXFYw6HtaFDOEv2UEP4DbQqOwBDc
UaSHh5AuOgJU2upVdEGunAqVobQYbDT2xNRmY7SPS6bevWrVBtf12jQ2CnUSVQVqn6QJsAtLhzSn
gO6fA3jPh1atk86+m4Hu4T0NTyg+mWdSajN45wPHZG+hrCK5TFnlLRGnAzJo/GzrZv4bRIOVyFk4
mgBpFin2ZeqPMt4MVvgd1eiFHLxLK5N6BSdMXux1gKT4WhK0QnpyYdWzji1pXCb1INrefyBqEsTC
NORbM8AwWmMaKHL5Vyt/wtdZxIe+V8deDg9+aW877KVnbLbhuZHhuZDaKzPKN7C9OFVS97OOBvNQ
zn8Ufmttx5ZmO7N/W2PKN2Nar8ba4PzMvFsaVesgtHw8btpZr4Bewsvz170UzVEOsuUb8rc+I7tP
pc0nxUOYt+Ig6wHyQdTSN41Mu2wKceCyhwR0LbQiC9yyYfY3rdzXgXIPHezGlUdykZ6OVKNYD0YY
2BiiW5S06SzwkXm10RlxJzJ9Bmx1c1PtlJJA7AS2IHCyZLwmTGPF/uO1bupu42V1czA9FpgeFx+4
x9mETJSQljmEyGTQ7UACPo4JgdmCqUuHdSb2ktc81Gp23WP+1qXvA9jnPrRYXaSxe6afqo9RqK/K
Rrtpbr3zcDJui6Qr9nicH3un53qj4Vq7WCCvVsAJKjm51pVPyAHyLWMd5F0DW50vAWqWxFRGJAdy
4V1tNo37SEcwMH/lmm1z/fc3ZO7j3qjyd4b25CfYBITaHa2UpCzguVd3P1FHNLzJtU2wkjhiunQx
KmStZRZqQiIPPH+ZFryIeYtGwQuxl1Ue7X1ktaCMA/+AZgzIZvjIflvjYcnanZMyVMy59Fakh7CF
/q4c0e2tzHU3JqB74ppdXs8+V+Qelecmm+kFuj2ss9C7A3+kxgkY8k568elNMDeKOIj3hhOsfSKR
CGiwavCwMXxXMZ4TcqYXJhrFOqAZbSprw2bG2kpm0kxlkGY3WcvJX2b82tBAueT7zyJL8sPg4eqo
+wiwrqttezVdzBgw1NBApLA7+DtDSZeMYQzXDOkCbAkCgx7FUPgyvPnjJIT6IQ62OpY1CGNK2keP
9bQVm9g0eFlrenrCSRDameaDXpfkNdmm3LaB1q4aSpci7+s9RlI+j3GxyDpG15ozIxWipt9TBbsP
iguFDKsLwiJiK4L4oeTnvjpI8vE5oMafuqtNvqRoXG7Dtq62sJwovZpu33bi1fScgh9i7YrauKDz
OxHNhSp3Yk8Qx230hM8v7SbCtexWstYerpXHCCv13xRxRh7biyfgI5+5xflvR1iec8IsXtFFIgQl
OHwjyvQD22h7zKMq2qimeNUiNMcz7oezAJ2RV2qsSrhjc8fd1xWJLqEuCXLN6hDhZLvXVFIiYOYr
LRHhrRIYMWJDqzZtZBMfN/+ReQoTSZfpTKKBRhDDlC0nDw19NlnphlVvsm6tVF+PLUiDLEdFbRWu
v47o9nP23aYHyoORsXniJDwqOV2akpBrfge8t6B4lljDIfV2bL08BjInvyc1DUEB4Yh/lZGoZUPV
EdT9lrVadw6l+aKMdFrrVX8wMjDbY1k9wef662OAOMKRP13vnWtmGS+VbL9YVmuHRLIx7GofizhZ
uqFSR5ygX7ClsaVMwoKHAAId1eQxlhKpS2o/M+Tvl5vUIOFeN4BZkyS6C0b7I56NsFg3a+XtXAus
VvmvrVT5KdVpVzO8TcPYgLOKIgVMxMyXvkYPivkMEQrHIZHCRFNQN02xTtBPyrA7a6OTsJq7F8di
68fkDDfCei4858sK9IcMaioqohFBAMwGM6y/qxet1N/Dxv0QykPmZVc3XjzGC46gyrAWnaADlaPL
q49AdFOgOEKPY68pv1kWYG/YaTGxIkNZXLKguoi0MDciqPoTA2211PV/hiFkylH95psx7IrxgKwJ
CQW8jGt6qfDEL3vJBY74NMPZpWMyIq5+WGPCxAzZoHRVmT9sFXRSwDQzOW0cGNg2yFBLLTwmA7Vb
8DoWYlWm3gkfSnXx+qcezjElDjdwNgxLxXEL/H6+JipGw1o6LeFzX62ouYfJAGWicBbGkXN6BnjH
LK2t51jpHPHecBjr7KjNNn6LjTKuq+AcTvkeGY9a2lVHHEQqnyMh4ZmPSGWL5Mqs+nHKzftQYMkR
k/nYYBEAnbZW0fAsUdoBv1iGTif2kZ0+KFu9xpF4D1NxZhYP/45NiQMDe4+EDWxb1tab1E5eAVQ9
DPz2jTKNvVUPD0ajnqbA05ZDor3nNUa7uvfehsb4LFr52Df9G0vf5zDcM0vQtl4j7+bg+YsA/Nki
MaoDqzPcmMiCEd6/6RDf7k2uXts6RsgasLcyzVfWIH0MuqY3y2AVsUg/KAgjumUOG6u23ROrBjZT
Q9Kd2mmod6KRyXocCABDgzKs0M4Mt1b3v9KAS0nT7ZrsSbQhQ4nqJ1cVZiubBIHK3ftksOxjyRA7
7+jjSt5gvEvuwTHSP/Qa35Ik+xHOybKz6jWIiOqpGyXKsyG6840K1IGpvSqUfJt32UVLsFwneJgc
TTJcMqI3rR7fXIEmZeF+t3L6qrusPpLOi0toZOBsFMkSBpj3pnSz2iZSeFvNtQlt7pihwxbdAbJ4
1EcCN2qHgrRkC7sJYbBtHa2J121mQQcv0p856nShDJ1mgYDuwSKcUgpGwkVQGqxfKVTnuO/AGqw3
I+N4IqyzufP9qccJHK+534QTQWGn6l1GGXYmRZyRScHm2LLaYiTOV4EenduqB9ivjlCrx7mmCxdt
NW67iKX0QDolfUJ6a2mtyYkP60cMF2TdyBp3zPQ6hLY6dwnHMZ4odEtC31iFZh4dNLAL3WVQXOE3
HIz2hbXEpgc7gW2aItVzYdcE7d3UpvrQ59VpqqPwFFUJhkh7/mDr7T7jHkpgqwMERLTcWd+dhWVh
oLPGpsljZcszBzzFlVecKNmKVTXhPUb8bygUMsxjEdy7nUGokP3SI5dijpLa5CFNJ2eqWTsa+NxY
YdapQ06HlzB0jQb7/O8PjcLpTM1F8c3BsxuDW5T28UOu9fE9QmdwxJnzltqmuuA9fxX0f24dvfim
z+KkLy5plVi7IiOTyPKz8lw14VOsI5cyOgy1MFW0G9qOXxfL3lHqzPiIGik2ytU+bEpshVLc46Nx
9BihgszW9oiGexz4ytrLnl2M+054rbdJ9Hox9s7Zzd+1AqN3TW+BhhyOlV7iOWrCaNM5oToU+D+y
2QhD4GXkqDc0TgHseXvZQvUAVmEXGIUUg28CLM0C5r0JknzNbJq180ht05rVQ+KzacImnPJZv/Tg
ohheF8c896o1ATfci+ULoO2/WWq0LXzngA0XV2LnnEH3ZbPfS20jrd2Eebwbm4neB65A7UGv0G3U
fVSRnsTjYB57uDVXlb4StUG6OSbMUnv3Ag6cbrz2MQNEf5IblUk+pro6GlpyBzKJZCD33gura1d5
676kdldu7LJ89Mk/FQ6pXJVN3+T6DvIGxjfxCOzNyHMEAawVNY9WVcS2Ypcn4y2BmmjnXP2nqcxD
S3bFwjTqdGuiwV+qtn3KBxp2L6GrR73CleN7zop7EydwRCQYOhSoLuzzoE3xeuF+WJGCCMNA2a9Z
OJS0nwVeN1ybnWV/Jz19qR7sWkEoZBrYe2HqJL1s2ATwcDhNs9KjYY997eaFysbd5qFTNPN1AWbw
ygOyZNMRoJSW5ZKc0w8fPjybYUYzSc2pHkR4D4a4G1bonaXBewuGipMvK93ZtJmhg3WLdzYLlOkF
k3sfxADKcGs3NPDUCmcuOsYjrIqVynAQ6GSbMKXNCxYkubUHFLofQxMIgXB/6F3ICzLnMmKm3hUF
0t2aczNqDPatZQfv0EI/nPfdkYTewLWX0mZu6JYt8rvBQpYrpidWnKu2LEhbiJDWjspMcCZlb7EC
yDG49nNqVIjwhoEG2SxwJvfwxmK3umJeeraqEOAfusVTkn/2+En2KQqmrKqhtmkp/h8kx5HmYp8n
HchKLeOYSr/e1BE5FZEc8ptG5eEjtNjzaQhXgB6CF+iJJxO0HZG7aIBCQPdFUtiHQNrGdZwS4+oO
SAQ77GQ6OsqF2RnxUfUqPgaUSLti7DYKhOYu882HUKr2HIvx2syxMEPiPClJsJlysVX2JDgfXK6e
KLDKTdN0L8jHefek35AiYPwnUee13LjSNNsnQkTDNnBL70VJpNwNQtLMwPuGffqzwP3F+W8Y8oYE
uqurMlfqF7aSdk23kJUCwJbSB8AgUe2fOoZmKY2Csy5yBWWLXEqdwOwK79yqkuWlzegAjELTIbBV
90cjKkqymz4oFgfq9vbgeUO17bjOqSVnZTzG6gOcmnhfkxzQT5Jo3ERNh8dbdp38762Qb3B7201z
1Dg27Vpb1FvRx9Y1BQF0q33Bwl/WsFBzXOux0tq3pKLFzVw1OtM06N5K5XPulONVakP8xrlhYsbl
B1p/k77bPaGwOdAtXzUxQ6UmmpfHRnfO9P9/c/zPd6/PXsj+trZePx0tr/4s0rB4Kyi5d3iD1Irm
Zv6G8cDZSA2ZLabFYOflEHobNXSbLh0pzU2geWoIswNinGTTWsa0MeXUv6GXjzHf92I7DCwS84ca
jOS04ddtNlB+jz48Fs97lxZxFqH5UzfWSFRKV70lKfqEKjqVGBjPTa2Xb95lABwwsOEsSaaRu0Li
SzZ8pjdYuuolUwIVALyMssrlaA+zQK+5WbUxfUM361xx3p5rLU0x3cHLCgz3240EbdH4OLrDn2ZC
LcD8tt9ObVacqzYveVftXKWFz23d+TvBv2fW76OOySAC4vDmWRY46GEkbQ+nJ2GChXsGMguNbOwR
08+/GFY4jcuSvufjNxNsppGArZM4XTEu963kjVQIyBKmzXqNiOct8mxWfYjDDoMRepDjyvDG6Epk
wS5zoMhlEYlvweh0r1Uu8V9FW9mk7rNFX/AOYWCXc/baFi3W7SShgSL4Q9lWkPxG7DbuGGR7W4vz
F5srRGF9VNxEFXrtC36J8l4Fh6mwMBsihyE75qZM7guvRtBe2P3H5Liczo0Ds652g2SCJkTH/NIn
+WoVdfE/bPQu5xrsVimd1rdcA2SDTpPNSKUwCPPWxH4Z/yucEu2DXfurQqfJp1iL9jot/gCKTM9p
e9OYkuGFmfVvVVARh9YO5A4ThQnwkXF6Ac4s5dS2wjrJUETSO6EXvIYOAM2sHc8OmuIJIlzsFGLb
VqV/97mPyD/x1L4tLSh2BpK7mCKQKoGLb+Qym1DMEswHt3Wa7F8uKPvCC2q9dRUrnNt6xCdTYcJI
2HsNlhBdLsBg5yjALLEpsLyuvdK9dVmCXcGA73qMu9G/dH6OIhHIzKJySWWqlbFgl7bv0reKTYzf
FsITt6oG68GyLO/oyinG4V2Xx776GqpRZ90nkdbllIOeqV14XtIgCQQLaZvpt5/L4U3M0rxUxiHn
dL6+KHN4I0TvUv9iGykESqAu6f/qzO2gqvTpJRvT5GBYAkZ2KIy73nFJk29UosBBFS27vyXmwqNd
Dx44/RwEC3LihUHUaU3cPE5nvVyDusU2HtFBmpsYBjnWW60PsU/M7/pTn+17F5l4AuENdvL4lDAz
V9447cPQs5ZwfNK3MKCt4YB2Wj3e1WEOEgMOPAfkIfeNO7W32vDeRRB6aC9D6qeWNkPl6PfZpbL1
3K5cDwgVDnoNBSjKmmI7KJmuOYwpuMHEVQ6F6WOiIogMY8x6JOXaRu33nBdWsBGmqjeiTeG55dpL
MdkePyxuN+WYW3eNLvaaDjWsuzJLn+qyuxUkAay7+Na2aPDGMc/ugLPBuOhc9lXaphxDY1zjcmBv
1wBjIKnijoKAQKK0RcNwqWtNd+8qPz0aNk/n4922CVCp8pQtsJDDlWIKdVB15R7HPNCJCDMDrI4o
vhpQlOjgeTc0pQGSz917nUZboZnau5bMpguCkZYq1OpDzDQabe1o7ykfoC/PW4PNWGLrhqW+duYb
qqkybKHzAo6BRD2JsnmzmbMvTVUWe+aW6q6XEcm4/hTttDxQd6JTmKXHpFwSsqfusqizjcjTYPN4
uXOTjCxKH4av82eLVCt3mp6V/10McL176CJgLh8/2cxi+2DDuVk8fnLQqfTE+KiBmc2Vo7WhOFuV
+efxnj3I9Cn3Y/K2+VwU5s418ovDf3+SgFLRQsp6vGdlZXNr4kuQxWLA5nUQnt/fHp/C97OqM7CJ
j/cyHxhL2frXx4+UevWS6rJ8erxHAsdvXTvm+fFeIJF5erpenB7fqIYZCqIr979fn6dlDwyxmiiJ
+NsmCjSSA2XDlshT0FVZuO5RWWwfnwX35K2bdiwYSfLkgvHzsPf7FYfR+cl1bW0bDtw8j8/WaZHu
U5th1ON78VuoA/myBGfNX9xXg3XsMpexyOM58UR2jpC70hjmJ2cJHX+/8++PH2xpQ31VIemT85eS
SRG9xEAbMWK0SEN0b+VHgEsgsi3KPBjuU5uMN3OYXTpPWmc6TyhojZNkLYPfVFHbFt5zix+XaSBo
+DAcnydRnkvO3uQJBHLXjIO+BBpFw1Ky5hehK2689gARXATkFJY7bIrWfZj/U8QaGbCBwF/pHDRY
lQILFdcw0NQb9ZWPUveeTjOxRDHcblo9wvzSgT3Eg4NwHm5flqP2ctLnxHC1G9GJ8YvMoR9UZXD3
5gfb/TSbQLxG0bCPq0JcwYsDSG2jbeWSj4URjyzWMOxQDYavYxH9Tdnlz2K+r2lsEnPQK5NfEHar
x8dsPEzzKGCvnNliZMxbnJo+5AD0T5iNWHaZmu5A97e+U6itSSLKfx+iDGYwRp4WuNjSBSnI3xZH
VAiupX0mBPlsQ5uoSDTo+rOHWwgys3Z7PETWJQgT7fXxH7oBuI4AufzQOE9OE2s3Oa+UJTXMKuvz
Hy1gfEQw5o00YeQfDMxPVR51WylCsZpCV9Igd8edl2X2zUQ3usFLp9bj/B0KF9MeEAvqzoY6d17K
aM9ZJ5iDWOalk96lPbRoVbLr45OmbLIdtzgyBiJW7TZM76j9D6rKcJU5TG1z+FFRUf4zfFoKBBIN
tynSX/O+aC5ajiLaD7qrMxZQiAtT2xXcwjLWJ1oWYM4M6Kxt4+krJ2Vk1wTdTWC/YgrcPWO1ZBw/
7wpuoQX7tJppVypvbyDagqeqtrhYnmQ/jXfLNL0rl/aBfj6UGLv/FA6hrUY6AZvDCpF22Y3z7QV4
CWp7nQEgTLkdKyOaRBFxmK+i5ynt/rRebpyH1jZ3tL+dZS4mbUFqEgfKllZQHDgBdN4Zzqg2RjVr
HpIZowKKioGxnt4C0us3MR2BlVXRzo+G8XuIuXMYWeKbD59gAJ+VCyUP/n7z7FZqwzF2xGoawZUf
1OsgIhJm8jLdDjla9WbYCmEdQoOYXq17MyUSoUkW9g4w8Wp0AXfEJBHsonmOZuOl2pieE6xV4403
I//OCpfT39T+00xanP5QpjcYEd4lIE27q3AOmfHeKDhehFXRvLTaH6Q58rVuHWSGdjgioyAxPeXE
nvfGsfDG/mza3mtaNNOK6XSyT1sck/r8N5kgZOkOcuR2ShKo51eT8L+l9BMoh1X1ih1V3B4P2noE
7QUOMop3j/GfAIQ3tTGNnvmfCGyeDHd+ErXa3HgVuXSivDGZuJllq5Zea54c5vWpnEx8GSwnbWbM
W+2djrODfUPuzJlKTzCk2mN127uicxdB31Csax1SotwraHt51c3HRM7u1pNWqJX1LQ+ygAMQLilY
Tu9k7JBXXElvlybI1U3aM7Z1r9zOvITklJlKb3C3MOgPmo+u1MTKdrEyhYRHH7KW9pEssvJohRlp
m1GlvSqRi12C0XQJKjAqUSDRawfLitllRfbqp1tigcnMKDs+vhyoByIiId6acD21NZg5gOOvg5aR
muqU20BrqbxHtCHkB44bkgbYoEvvSbc1PMWTdZs8zbrNZRNa2Bu3sXhiMHwQY/zRkpU6QJRA7OM7
N0MY7ip0+2SLrkzeuCnztRfYzzrRtYWdnBpnKq4c60k+rhGi2/FpSGkJI/tdMML48uBj7RxXtq8t
qENbNjfK/OQlJ/TXmWUE0GXRI2DgqV3j4gm7201S8Ksr7dqI94KBFtpTRd/VGbtL1xbd5fFWnqOh
d4v6vTRotNK4QTnNqkFyNxAmtC1QNmi7NtHl8RBzGxGW0F6zsn6PpcwuyQihPPz/bxWceYEkQ0Mf
srNVtAhsHl+RzV/Wkv+4TbzoJenVuqaEpkrmwzlJWcxKodcsYmPmDlroQ+3KOuRtehwxlC3hh3ir
gY7gpUpDmkiFd0zQXYGcIZPas9B5uczvI6zS8YSlRPkmC6cJeSw6uOjEzrSpGKrSatmGEZms8D0a
Ts5Axx6f8NCD/vcl/fx1BGsv/WFKGJbNYA7Frp236Ffr7iPVEg5lpFgdWHP+99bjY0iNs60xBmcC
MfvD4yHDFLFhk/oK7eAjNAHkuJ6uMLQkNDGMx6OcfHV4fNQDLpYuHu93SMGc5Jt6L9hoiqrFGdO9
9GviYfW7U7XZV1cWasWIK6Kvkhf3LhSAODqwJAXWyS4bNxqcqa1nI3xSNE9Ww9iodat6Y4E6bgbI
Tv7aHggPc7Dk/ID2+9s2ZEySEVCwhfn6HkhPTtb6VHzyYq3cIlM/FIbk2SKwPhfUZ6AvYScXJvWZ
wcEIy0PdPIduuXMChWgvco+5E9f7cUItmoLr7HFzjbTzKmfUX0tXHmmUYHOtde+5GaCuOf0UMiOd
MxZVadKwc/uf5EnTuuirotuXpw4CkVjTj4wYuuswiX/jlK8ZVO30VF0FSSZvesh8hqSg4cWjud7K
wF2hsee8OBDswiU/LesLdjRzX/aINzmQoINqwmQPifbHACeoXOY2jGlvVccYS7l1vAMAPWw85rC7
qbQ3Btvld5V9RBmM08CVgMJrh67Lx6Sq9rdOG7VME7d4ypBcr2VsYRmoy2SXjKVFGhgtDkaAMFCE
D12tD17gqbMNVkRiWFln/Jj+mzky0nYjuapqg4kTuTeYeZxyAyL5U5TzqzfWR1Zo54Y86lundccZ
eNCurmk6J0cxcOhgvNtaZTyZQ7AdA555M4QUH/CsPBnYnxoGLZgp9PaT6fg73Vf/r4ZIZ7Q71nAm
1+vesLoPLk+t92N6Pt649rSq+2i5FNCGdM4lwSZ1swHsjfNXpk6PEKnMZngBevIqn+yjqeEbNGPy
QDQ3Ks5DZVhvjvY9pnb5USdddKyZ2S3dEFxSjl+yzWkBp0lN3u2kBoQzlvYqWc0RUxafgRsTyUDH
fQsWID2Ghk4ZgYrLhUPau7yWVm4jfzbY5GDlIBt/D72828bV2J4mP0bmBBMuLcP07CR1Sv9h+CGi
CmWOSUyryNDk9KOLqg15N5loL00dUKwmtQlGKR+jhc+MLkpnND70RmaUSPbbIt7KZLoQJvbD6p7i
xzQCBH7EgaRy3DUIyxTtZFrlE2dEer71sxl48WbSCSqqFeoZiuKQBQrBhWPloC1L42CTxqKYHjOA
cAYXNRQTuNog6y6CV5aY9okzkHN6vDWEwb++boMt5nvk/CGgsM62Z4kWjPxe9lhVdRuqNVNnK5xO
SSvWMfkeZy/TzU2j09NDVxSf6b8BVMmBH0PXDGR5DLshX/rVnM7QUy/KMT49HhzOJ+vaAnmduxFA
xB4ctdtXYIYCV9xts0KwIvSjrjt3txjbrREAKM+RKJxamlXoTlC7NRUQ297/GZWLaa5GF8gTfdKC
m4teDUAfZtPeisMj0ufw+HhLlCk4Mdf/g4LU2jqy/RxzGL3MhvARz7iyBzQNAGZ4JK9sFtbhwjaY
L5CeygMju+w46plH1veSE3j+30f+73NVNH6LAfnYaPJFJnKTwyS6/71lF68Ons1DMWg9fnkeYK5t
wSk1O4zXQDVFRB3YpXrz389G/SZ3MnbXcv5NvmfvpthoV1Zr/BKFlR1Kej6VNL29bPpiERroMWR0
riO623nOQYKDHGuh5iXF0dVUcawU/tQmZnCalgxonKHeS0j1R/jz/VFIpzsKKL+ruCEumfSnspj8
Q+mZrVwa5HHZZcX5aAhTmlzsP2Nufj/e68YqPT7e+r+Hx8dSJ73Apwq3wlgC9hDHqui0o22zmo4F
GrSQyGvaiqbJ3z7iFXLs7IYJXC2jFmAqY5bHg470dV1aUFGsYjpMmkanj2Ifwwb0t7oxVllsELXQ
N+sGKyvAFnPlTYq4ervBTBrDrpufvMcrFEeBOiQ0AqxS66+dFgbrgP7qixaXiJT6gZq38BGt2hjZ
07Eo3y1dMUFshfzspPfrptr4w8v2RHtNv6K5xShgAmsFRgIUqHojMdehO2u8tk1hHkfVHqQx2X/z
3NoRDNP8MwWqF6wlhyg3r4y6aYAjsqUVrmsfUzuZi4Aghk2FZX3TRkW3rLQ2v8VlfArlrBUzi+ql
N6N4TWevvcLujzZdjWfZwaWyNc0+OpcmmBgu8y8jr/tjRq9tX9kywIuikiPzIX0HF9M4TSayUcGg
9yDK4mRgzoWSMeVXppjpWvd98AyTka/KFHViDK+FOpGhYKp+095cuymynoGsw3tJBHDCeJ1W3DKI
Ldb5MJoOnYnjrKqfNXbPHtvc84Q5wbAiYEScv/oYrkY6JfEqp8EPn6HWXoMSfC8eJZ4TgRsR3Adn
h8I+xyIrdqAyEpaQcjgYQFaXqU4R385S8UoZiMY7X+1qYbob/FpYC2pSjWCFU2TpjChLkzg7nvNI
0dWr627fWf6mSBkQyyK19jl0O8h0CAA6g/+e/qK9zi3sWKMgiU6X3o8/gVsKiZ9+1iHZseoCucz0
MyDlcV845lNSugQlwUd7gdfR/PdWM3Xjoin9Y6kgAqa4xzEHqpUuRnEpjOFsSxwU0ANhe/hPnH0b
hmhMkEPXe5+bJaD7Ysp2BH6m3RNhwtjmapT49wboP5E9nA3H8pYEtng45zZFg5Q8LewjyYZLZxdL
HGMO7H/yzZObbTHfBX33JzXibVK4e+7+kqNN4iF3hmtJToR16Sb/owvS5yj7UmZlb8LWarcNpSzL
g7EgES+cy+HqmhCQBUYAPm9F+/XJtuRtUIV4SV2xkDMoySuidCMTJ/72xkXe9l+O6xw5L2uLQff0
pTGUr+WoIXFgi7aDioZUhuGqUR9BjHlr1FS3VQwcuJo8+U21wRoh4p5mybCdegjETbljnGmuLTP7
S+TFV63v41yItW908lBS9o2BQZCnZHZf1dtUon/x/HbAhGSxzoeTeKdZu4F4iXzHcPWbbt76LDxm
tBN2TK6bbcRlTLDmHY1tJq3wOlR4IuNYW1PxJyY8rtLxhn2ZJNou6Sy57moA/aWhfbE7Iat4IVo8
fEHfsSJBHZJIz3HJ9M29IHQoi4xfXOTG0Qh0HZ8HUphwUp9+o3M5ROmTBGh+C/FDMbuWv2Vs//Z9
s9XnJ6/o4SL7ImPN0uHxo7UKpCg3sCCWZs5gM8gqYxkbOJpsNf5BqqQtrdm5hm5nkcQRQT1DOp1L
lslOVmrbFMU/Yho1ZW9HD5I1oNPJ4aBTVQCwOppyde7/IUHTJy94qQfVy4TOdct0Z0f3Ek/8YGjM
2WS5yzOjPDgjp92RqMVlrc0W9BGRCWRXwF46cVD+uJFTtApnKUfkqXFHl+tv4/5xYu/F7U1roxog
W2XtE1zr2sGOyB4TvMqpm4r2DICLuCeM6PM3cnsCeOFuFqTMsElmPxkJKYAkTfAUVt0+kTgFjhwB
ZoRrGSB9voganiq/QYIyIjZcVGPtwQIOo9VIgN0+IY5lEVUc4zGRox5y8KtbajyNkwLQKYZNmxMi
AX9hpvujrMRbZKBNi37QD3PjFNQ4Ac6Fpsvei5K04U5Axm1q0vJytWWXiIANQtuior0XZdYirt6n
FkhgzaUoL2Xlcrat3HNLW6kK3ItMLx66nQsmMUns5b8xGpOdG6EXFoqmnkUF4jRcvKol5Ghsc4cu
hZ2vug4iwWslEwuakxMvw05nYlG719xxkCSa5i7GAnh5PIiF6sxtOE7WsSZAdRn4UbeGC4NNoiQd
XWgpwniZGNvOkd6yseJjNodchrYuL4+HhFJEHxp1cLJnr+Kcg2GSZfendb9SLj327ASWe4XNTnX2
MWiSPT46j3jQZVa/lIGbr+n2/BhU/m9lwCy+WhWCSTjX05DZvAS9W+/xFf7E2A3XfZ2gLI7Gd9Ha
5lqPqDsBcV1tEhPDcnzn72ZtFvwhYJqAVNXyBJaN2YfT0r0mcaIEoEnKIN1v76MsNHmeuCV7r7wM
PsPmJsFWQf81Rs8LfcwTgwdcAddQnxNvRNp9IcXwraG5zQG5vyPZHDYGABeSoQg1dMHmAGP2G/IS
c914H8ORVj+kdo0jq5tH0dnx4if+aT+GWjJ7ydj1ChT8+JNe/UH82pGufgqNXzj67gaHGIkcVYQC
Srg9NKLGWpfSeiJ2NyfdCL4BERM24dzxgfl3v2CYXD/1Oi3hFMoECbzIuaExTex01l8t9GGMESlJ
HCmBIQmvZ2+Vn06a1hyQxc9MBIfK+keo0GTBw3VvRsk7GRJ7I8vO+Fi1U0tUlUTLbKTx0XY9sUkC
A4Vz7sKdQI5noC7ZTJFzmbL2H62FGn9T/DcobW/L4sThJvzDv6avU8WMOaPxeZg840+JGGFp2+Kl
SMlsCnl5yeOkXigxPygB3UQ4zecApoILeSW6SNtHouCmHrP23ru+B5EmeMoT9Mh8iRBT/GbRVRhd
iKFibKbtFKgfFOO7xqvYnj2tXtAOIATTSZFwRuHboIvgGJKAsOia6GcU4kejswHvhkrBBFjjEezA
aGalyixeq0wxwU3wTil9yYAco6YZnci4XQa2/xwH3DcsF7WF0YbINNR9Gir1ArFLGFfuIpSEUruj
Ng8MsZOH4xaWwtKpzSscARRnxpElZKUFIGmJ/SEfWW830u909IpsjgV5MUZEs6RU1r3XgqtMzR/T
iseFUXaS9qWWoLMqXlstuCdTxVQ+mxjA2SCLqklj0Din01Tv4UiMx2j8C0uOa5j0l+nkfZtMXlAt
J18WSIJET+pbC6MvFMULBJ4bQDZ90evWN95Me2m4tKZKjT2ElrhZ/Qk1ZmthDyK7g2TNIeGZbD+K
92zjy/qEnMHY44/lzx7PoqFj2EcEDPpx4SyUZqEbBs3Vc+QIUvhiLgBL0w+NpZNR1097xtMkzzRw
uUxHfWsG2wXYoImtyH5KA4eqwmMELvK97lYY+rhvEjToG78qz0xRwn3iZ68SUcX8s0iSbI1Ybl4T
8FSUqQb1pPcVtBj+0lqkS086N+mMtL9cXmC6979ofnAsqJE2VH20bIRwTkm0eMjpQkt8AmiTQxhE
9Ogy2S5zrz819ndihAentWMUD8F7WtQfJNrjR/dqVPZ9c+XWWSNIIjOyjn4aEke5RES38uw/TYCL
vhk9IgYK+rC86vW5aGNaOX7+NIWmWKa0c7cBOXyEYS4x/wB5bHBeJ31wdIcWBpikNEwTfxej2thl
UZSx6VXsskaP7Xj4Zs2xNlbnYgBXm6aZKDjTzid2DR9UQaMosfWTAYnBHFgP0djm+SuiKzjVuffG
BLBYRJSBu8opvnQd5/NsF3PC9hyP6Nya2GEt45TFWkLR4dbXUefibhz1mVARkwPbPNHRu3mJf2lM
5ltoCFZG1AS40kD8DnlnASLX34BozNbu/slKEbKU2pMb1v+oCwmyMQ98pbmIK0i/jBxXXqCAsLt/
dFvxx1vlV902p3zUdXr9+VMrSzooGj12xKcI9lRW7XJZbMpzU2i/WiTzU2ic8zlWq7E5H+Atuw6C
tJqQcRmNzKNWNBBjyn9BBQOsSzB/N9O99z8VAmsEKexLtitsZgNkFEzadbQjnONOTRmVvTd0gkpL
a7nMJX1D5Ju8oGDRilXkTUscKIjriABdCM1/ddP+Ljpok7ggm+VUQ9rXB9mQFW6tHb/at8IZkMHq
CKHIy130vbHFZEyJEq1DZ/qD0vCezPe/n2bPJbTypQyds9ZwY6uuWWutceYVkSw7RFzU6IQILv4G
NfBhusQks2Iy0mkawZnCJV4hCNguYz+k9YjAoKHxYREeLKI57b3BJEzjpynStYUYlMgdeGlTaC0j
Qaic0MIafayzqQJzCQLlyQ60j4GMaMuLvzizhJgAXqJy2nNu+Mfdw5Nc4UTOWSlch22yza2vwIGZ
N7rwJusjqaQCzuw/x6lehGCpxBkX5941C92P3uv3U4tmNG3NFULUW5Crf0O+bT0ikGr8YXAGGs4h
h8mIfgbqw8bHAIh3mAa4ugbq0s4xM5TINFH1L7NNv3pgS4upFvNKRUgrDieaztam4qQgzBxLSFHb
q7pBghkKHSzQQHtdQ9A0vfFMf4wJv9cYiShwsivEbORiAE4Qedjvc/RjhayqsZnYValWrcnlfUHQ
+ev9tbWcRT5EJB/jee8bG0NDskFZauxLTx4AV5wC1/zC+uptIWVVay+TMA6NdiFrsr+GykNXYL30
XvusAa5YDgk4KIvjij+8+o4ARUsO8DLxg58YX7iLYiBk5e1roP5t0Px4IRT4sqRuiIKuWbWp/4r2
CQQcDmHMU8SjkkHZ+mAKc1ZvJj8JkUIbrhSJg0Exw044/+WAErE5YcNGjacNt0D8hS++zLTvEOc7
oyXIGKX6l8j8JQjbBt5Evi4zmhWKLCCeb8JgXiLDPtlBcSdR9oVFyQjDjYnPhkotAdZzozDGsPNS
tsObF48HgxwASkTg3q19IlYIyyoLaB+LpRHKq5mNhzBjmzDqCl1Ywz1v7qfafg7qHIBCuApkzijl
uRUa5t8UNnKzmQLOGmKc6Ckxx/fd+BJaBp/F41QOhMMZ+bvrsQA0entgMaFadH4R4VxIN3kit+nU
M+8zguyfQj27hm90szyE/wg5fqy2/nV681kF3JJxuQoc+Pj6xHXnKBijMAjxpr7k7Pc4H35sZ/oQ
PjdEYGpYQetV0Q8UnUa5UON0ok/JRg5fxoctvDER3Y6D9UWjAIA0a5zCH5uzMiVolX33UBKMAln3
YIcVIiqFqDra5DoZJ92TaUd7gCw7z5Kv6VcZ0hr17V5f52F/VbGGkcwDB1Pq2W7S88/W8OGsG2Rj
TCY/3jQcF24z1auRpe3G1ii/6xZnPufulAL8mspii4gZc42b72k1VUBcYGV4IKJSpFi7qH2N/Pwj
rjtOY1Vx7IQSeMZ4bnhhhFXCdMtybdMyHqpC7y1oa3tL6cLNBGWoKZ1i33qbwWs/qmYgpNeOU/T2
xxbh1aKWYERs/aNru53sIaWWGJ7XZNUfHLSfq7xQnPiUNa1Y4YalUfdvY6RV//UDokTsYP0zQEyQ
4TdTv/bM5DoThsFq4AwhIgXTXaKOMrQJOnFwhvQoTvxsnxp+d4bnv7HVp6y7bYZHZJf0mQK5PRFQ
JI1qN+YBYkQpfmWtyLvPrU2awKCCMFqwne7HwQVqB2RoEfjlMXchhU5DTsbZXGigB1wqFvjlmGRv
vYHmJBRmvZTdvpxdSo0Pk6PxQIkwk8uGMGEawEm5R1ZZgwKkF0yTybn1A+HfedJjHofcgVxgWg8a
x5mRon2tRXGGVtG6VL724bvJQIGK3kljNkUdggAgDHZ6IziEhTvHAQ9iM1Pa4iM6JRKBGwKTZ+KL
4fqcpFYcei9l1TF9RPzKwyLS16geNaVvyAwTK6TkGzVW26qxUJ2aqbkcMtax0kYOE7coDdtwh+D9
6Jcm7CnFPhOK5Gqi360LQEcIuZn0z9jWEK2EU5HVXOnRWfSSKwiP1QJpzJcx1EAEKYhQM60jT/MZ
SAUasxGG/EXx4dNIhsLtUaJbz6IH+pQp1LnSGN5NC3YjShENUA5BX1J6TGyi+NwWWLpnSrc9eXT6
NaVopai1rlGnBo23kimUz9rV3kzq6EF07Sta9NIqVxa7C0QL/wRMbc7ZtfDHiFRfxjnEGuA2IGRt
gxGnIbJNasI89YPxEgXgTBJgINl4jYFQ7wP0kFweQIiS4j1DWY4UmXDToqwdwITocXVaVc8Vc7ha
6+wV0IN0Yw3kIjt2+DnZlFoeMIs2p4mIt4u7ANs9e9Un2omtN5Vn3Y6I7WTWsioMsifgX/TUJtxo
bpxsOlt3Ngg9dTzQOalvRMnvcM5RN2m/ve80O0soRI/6umaWPBaWePc8f1U24Atd9G6M8z7dqYJ4
NxsvBchxbYA8EMFrjUcQtlGGgILew1fD/Hce3dClqgGKTdY1m3TyDxP5xf3sJTG7Cv4msxfGmmOU
YaYkuNFdl5TpMCusd9Hjp8oMXmWXax7sekW0JbcDouk0aSQAONqvbktgYEBtCjwqcfVgGYy5v2Hq
nTMK5NDkKCm2Hdspjq5u2Q4pmWBdtR9DhlgCnxzP3VpzxxFEXoYhLqrPygrGtR1M4AqJl0FaiQlW
gtpAfXF0DO9vbo3hNi+TP1OsnWREAGE5CHfR0zwDl1VtpkL86Sv+44K4agG7ld4UMji7hcgIMaTb
mynmltwdWHuACEJpAs/WPxPybqzLuLbIR+thhyDNgl4KD97232zcI6d2rC8GmQQXXbOPHCBWNf2o
kwzznjOtYW6iRFIemsHGsJPXqA/koofkuARhdHtQAUZVrgNCHbcOeeL2AKpdMQxakwIOZbYI81XM
80iOD+2yxGmfHZ5Bu71Dn7nUgzJBJOkgyYhmQ2qQHOxq41mcG5U7zKXvXz3AcmpWegLpt8MVUuNR
ZYLUzkULflqL9tU607SKjSgzaYTgKxsLBnm1V77jW54Dv+p1/P/YO4/eyJG1S/+VRq+HjWDQBAl8
PYsk06eklDcbQipV0XvPXz8PqzEz944DZv9thOpbtwQpMxnxmnOeU2EOdBggbcS03AdsJ45wBe4b
lzwAZgwtQljqTpWMMGgDWANxIs65ntxiCWlegknr9+lIoHbP8tjP5+JcaRSeZfilxcEPmGZnoy2n
l3R+DVHPYGRkT+HO1OFZDuAkTBekXiQ7Q+u2S/YxTnoMZXIz58k9y2LrsetZIRiLq3ZmsBdWN5zi
ednFI0Fpdph9d9Cw2qbsn5QLvdgm8c1e6+mBhLJYCnTgw9VcUDKibKKPWUAmVLinakv7pig4Ly5m
wYLqB+ZzEu57rX5wyGItpdb86JB8D4kiNaEIgpNDrHEVydkziJwmmIvIY2vNL8BrnBsJXFHQ9t28
ho2F9Tv3zI0BNNZvx+5W6/OdE+Ua0E/u6hLQ2Nbu5IQlYRKeFbHToUsM/F5TH6Zhm37oTt22WCPN
FwXhtCaLjGrvw3V72FCYZeEPWXfIvzq/LF1yKEl/9hpTIXlGQ2Y1xbd5XhjnET9uDntEuKTRgChK
UHPkmVjOsQuGjPLkGDPg9sVSmwcEFGABGRCB1cRBucgh96Ygesiy3B/6qL7vWx9iBQ9mazUwJ56y
0oU6HYj2WBMumPcjI56y2cd1ae9TnunettA1jIciDo8oEOw9I9bAc2j19eItDi+y7tqj2ee/UBN8
sa15tPlHrg4RHKgj29nZfhnYl64ag9mr6u4pIWtiE4X1XWCJ4ZCve5IRu4bh1veqCLVtI5Lngaed
tzF/HKfL4kzV2sAdimmVzzUI02NjvIk1hhozshTHtE12KtyRTPjqnerNN64Dkm2C4H0so2fYvsbO
SqHtyBm63hLnJxUhh6g0sQ95QSB24rsDE+2APM+0fTtqEbBQ5JP4gzHnaThfoEj3dw2JAy2uCxun
7P20tJLBQssjBqsKbzhRjkEJSbvPfeHW8UnnCdmbOAwg2DwOcYCSt8PIJSxF/5h6mggRjQwRIgcU
731Uflei2da68apconxh4zMPp04vB+wpqbZdGsQ366hz69ZQsExm5rFRYZcYuQqL6S0jdlKj4Cdm
wB+08mAa1XfOnQNshlN8ZQdXpCsl9bHMsiNBZ1sryO7aMb4NmFRvkpzxuya4C8tMvxkX+zFBmLiZ
FsgPeQnLJmwZflY9Oy6bS5hWR2wxB69TAUX3AbJ46NDsF4vrMAJs72KpqV1atdBD1xDbD2m2DLYx
oW+K+mwk6biNOVw2WoJUotDRQRmHErne6pSAVs/0S2+L6+TIL5JHGQ3q7OgWmB8qKJBPGdUxyXmk
gPMUcC0hPwzg0DXJ6F/1ABpEgQRQWPwuAzp+N/iZM3FHUmHjZHCZSGSmUns9D25dDem+ky/5Nq3j
N2ZjDPKIS1cNWrM4/FX2oG81UsVHZeU7y1resjH+SosaxHtNwItIBBvfmTsz5xSqw8IXVNwVYhsO
QSfdw2Yvb6ecamg0syvuHJbGYmNKmElRxfwz0NniVCsLYGybz1rmOG2G/ohoN9qlisFuvdxZaR3c
2lLwJTKsU1z19/rAOUbk1SEt4/Qgdf0IUBfMrWCEXeYl5bEoP8dEZ0s4NnxvyFb83gaDzTxDtR8n
qAWaeHieF/c8a1yoxNt4da0knUOXnZfZVswhTLDkgKlPAVfxvVUhDA9DFPTAz8qFBSRLEsxs2lfb
NtY2AoXtlbW8ZlrxM4M7cts2zZZcL8aZcf0hZElgGbr32XzuC0O/T6xY3vdxl99AWL4gpCiO6aLZ
myJM1XM4h4dAZ3RYGQSxMaivnWk66iNEDwfBq9135DFrE5fZxP45mTAUMOR28LjIyuiByJT2NkXR
dSdKpU59151cw0/7iJ05j/12GcW1KoZPxphe6nKt0gQ/A9UhUHGVysTVW5emHawu7nbT/bAnFCf8
wj+Fu4vEnO4HAfXTSgN9J1M8+XJWmLmGQ2Ol18luojPOeJl+mlOBfrmqGGN05AFH4oSZHD6hy8pz
Cb/bvt41ZntC3PxlDTECgWE4I7xhA4RbYz8WML0jiz0GUfN+EWQfWs+yswjrzzk23hyJ4xUCVLRx
VTQ86pa69g72QDhL5GQY5SluAXGs4oBz1HQMTZb7pMGvMCCFoqfmu05Pes0WuM5NP4vkJxslwV6B
mBVCRZM93cldgx96iPQJQY8C48xgbckEXC2rsY5ZtDy6PaaeQHxyonzEP1xCerH9cn0HZrez1xSW
SMgdaiNzo/cqPrRcddZK7rNdgCp/rsFY/5kcVvZF18wPP8O4LP41C0wa8vcrROpZ+LP0P7vPP36y
Wevm28/8599/PpVh+b/93//JDtP/coRtO66LkcFEmW3+9+gwTfxFj2tIIRD26MqUzr+Eh+n6X7gf
XOW6zLCFiTH1zz/asu+iv/+0/9J1U+iuo4RaR7v2/1d4mO6a/CYss+awLI7ff//JflEZFleSZdoc
kaYQFn//4xOwXNj+/af+X9om1Ssj/zUTrRJHD0QAka0OLhllzAAzlskZp1kJVAd0bBO6xREnv7bV
pQL8hLP7IYoaoAIR3Y3SQtThGeECNKTmHbOg7LZLqT7HwbgzOmANtZMWdBupcceJxgpIWRQ9TJja
PKOpnAcGn4KV8qATyhVkAJCzJjuNqXXiai25KCrKd33hOWb/0TRQA9Z0vGShNEP7wy4Fp1xPhF7B
j7OTa6peUVrHYY4ubomCbqgTJBAVmp44eYI4NXh5cO0bqPT9CFfRzRIUITyxznoQTQ2ZforucFpT
/oYgOjqV+pW/JOtGL8a0wbqg6SA+9MRuccXGWHKsFySp2RHBxn5xpFdPJAvWgg7FBF4ITxvfTMnY
EXJ+PsCXYiNLIqMdklLorHmFSzgia7pDyEy4GBmbfmvH35pTnz8sLf1K1tTDokatmRGEuA6z7DUZ
kWEbSUkIQNtRvcS3KGzP0Zqk2BOpKBKH3Q2pnCGJBnhPxrkGp/MrSqAIEchIW/KIjPNlcOa3mcBG
Z+7ODmbIjTFXp3nNdCy539KoDzYkzrxYSKdpk9N7AhwJnXnGUYrwSlz5hBESA2m+XZMj5zVDkpDr
HwDqZ6Il7Xm5iyb3QLhOyaZlarcGv3QktwmhlLrsuAsdBE0TUywjHR+StCF6TFZ3AZGW1Ex4UF0c
7jKFqEbsJcrTI5Mt1jBrIqYjkXFLWTwzlbtXMJocwjPRM8W7nFnmNBEffoG5jva0JG0zda09+O2e
3vtHxBAgU8Gr7uTP7prT6RDYGc3iZsiddtcS3LyppPueK+aZHTGf9B8/OvCkgXKQ+ybAC2aisJjf
Aca2PCfPrmaqX901O5QhzjcUOE8hgd9EOIAIIPgFexXxwtIYHvhzynZCgIgkTUbrpTcJbh+J1cYn
vQaXTsgOaqJMrRmjwES2qZa3QM0WcZZGTQFGACrGTHAXw4NYk1GDtv+K5NXMYp0pLvuMUO9rxBjp
Q7nGCLxKBavZmkvyjMPKl2sAK/tJwtyIZBVks5pxRjhe02Nx450P4+5erEGujT33TEiszQBXVm9m
3E4d/R/hrxmOkQ0oVL8p5msbAwMirJu3LFGYGvRLvYbIspLk11lzZX8HzNpEzY4agrqCnOCqci5B
oz8asf2S2ClMqrzdW2tgbaoTXWutIbYhxq2Tagm2xetF/sH/+E+W2c1eJwBXrKG48/pFX5Nxf//J
si7ampnbCdJzbSLolfDlFNj4nltSb+X6Bfiqua/D5dBDTz3FjkRKkJLmvjDEuvz+UodutnNyRU9a
3dblbSbq96p28CM6y3Oa69eEd4TUCFKAG7kFAIHkCDfPmhLMdtM6EPy7B1+NhmDNEm5rUoWNSCFq
XUYsC5NEqsVGYSPXHOJ0TSTmw83AaiKlGFIB59qaXBzoB7zRMM0m0GG//zROIM7++ROOcDQnOOlI
FvYXIpHHNGzxCQ2XnL0D+09ErVQiYDUT4qrI1un7idoXlXp0Tlxk2+2avyzpFAlAkgQeEdD8+8tE
XPM4kNscrwnO2D0lKgNSnas133lak55tgrf8JEKInpECTZwQjsg1GVo6JGXFKsUkj22oxOdBf42q
TmzqRpG4CsOcDQLDKNKm2zV22iB/OpPs8WrWxZ5oyMHFgretq4otI35QoaGxcUtwKG0Y3/JR29Zr
xnU2TRqEgzHfq7F4jXvnvRq687AmY2PL3XZrVjbGs5YP0cUhRFtb07StvnkFYDSdojVpm9BqKQfS
+sY6OcnnOCaR2+6W0gM0vndtqz3kgoWkHppsugQc+06rHvWkrBgck/MdO+69NZE3bWb2XTKsWeBI
cz1rzQeX2OL1cLC2QYONwNRJEYdhcDHWXHFLkDBOefxar5njQlftyWz7TeEXDZnkaVyZ3kC/hZwK
kSjB5WGN3NhM6wc8JfW2qXmWG2LOecM0lBGCdwLodbJmocuJXW0j1f2shaeJuHRzzU1P7LvaBoW0
5qnna7K6tWasF1SrRK5D9Jz8qamB/+Rr7hLB7NgbeTPWrPae0HYbNttOjswgiPGcmYUgJ6rXlHeT
fCVvXpPflzUDfqjqr3EqXxcBWdlac+JJTmIOtmbHI9DbTWuavBAOsx3y5bM1aX7UmKZWAGB8jIfz
rUUgfTZ1N0Siu9s+zJ5GCVxFwdDwlulqmKTZIwGDhD6Fu2lNusc829In0WGFmhWtvGnXIwidN7Gt
Pxj0YWE1kI8jPzlDlJy2djsAWMGvo9HDywVvbNQh95hrxiPrlItIDiZ1PVy9kZa9UtqDKdLt1Nf6
TlMkeKSETs6zqSHFSFJ/6fsBK3y1pWkX206xrDZstoV5MROA4qw4StOpTparuErKbJ9HmU0Fg2F+
iIYQDhq6nKGAE1Pl4lSzUyg4sNtrLLJkP3aEHsXSvVHh+N25auY+66B6l8lb5WgVrn5ZYRmJ8T62
5aXrMNXKejo3I1FARh7B052D5raPvhMTwHzeIx2SNmKycIHegPV2BQNpj8vSV/e6g7dd4Lgc7Cl5
Q8WKcs4Ywi1vSXDTIl/cdFH03E1854mVPe4Sp3+NE7XRk5l99NA1BxSq2bYt1ztpWEjRsNW5c6uz
PTBDHMqx2jbRarosbtBhwrEwSfOzEtCWUxzeoQvNqSl+U9PYFSKb9gecJ6hHK1zNhDF8EXiwW+qx
22sWDN4hUC0Gsqrxew0xQB2l5lXNDPZ6rERd/ssU2MzTsALswbv4gKSIOK9qxu1VITfo8A7ekh6B
y251I/YdCAYU9mlqdlsNmMjaMTO6VsA/3RLoBIOlS2yo5zxv+j2KsvQCTguVZAAHbDUsgs8oE4cV
rWIAWxvogCtzBISzrqbx4GuAdaZhawrD4G6xaBK70vTbB+j/06mpKFy17gybRBCkNxKRIeJ3IwqW
w5Qh44zAku2NSDMPmlZ+FLU9sk/iW0YWu8my2MKfaV67JHoP7KR9KAtufUulx7pOgON0mWSrV3+m
vdJJtgG1XFRi1w7ZrxyJ3Eb2qXZmjFPsYuhJGLY6fc29QlHTFzlAC9P4oQc7S2rdfa0ZxymeGBpi
R5WERDB3VozCMJh6VlcANJ7l4LEyHTFBm1xqrIT7CW++63Lk0ZPqoKVt1Gw+m4PlIKx7ljnbysm7
1fyEpVEDJWzIGICqOXAjKpdNWrCo7RLxziCXLHyLCFCeHJYLOQbnMDCfbDLtQocp5jCwF+dFFqdk
mtSW2Bybpx+pQEWm6byIvdVbb25pqlvH6s6J3Xa3yVQ9OET2wYQCKc0s02JDvbr9u20MhR3XZsie
Kw9f5tq6hqwaYVS9R4OzLeY5IQ+SgnA1Ojj61TTSlyV7Rl/tUX4WR1wBxW2IfuIWYPpycpP13OnI
nS+MjDiREZsGgkIINrrnGMVwSIzqq4Jefvv7i2YnF1eSZri4k6d5qT5hV9JCbqSghIhj/VBiSDGU
A6pu5CpJx9u9laxGp2YVCIei9S2g3gfV5A9yhkHCaPw90fq7FI03MtKEA7Cwb+XAe+mY47DrgHWT
OpRpWzECqZrtujgP+riTTv7VlHBgADD8KCE5ozdotwFLey+dESqnKdQBNkbp5jfEBqUoCuNmnC86
OjgQcplvjSN5AGm+S+LqO2JVis/BfptCuBxi4mDI4fK4TnKfC6RRafvLzDqmTYisAdUhmEOXUzbD
iGR6SbyKNdtQ9+PJCdMXMDIJI86ONHQ7PLT9CHi/BQoKwR+7b0xSKg1BZPP7FmLOfIEOw9GJ8NEK
/h0ow8Sv82rjjhj4Qa+bJxixPBnUiFY8XhhBeY0zMQ+a1Uvu5NeRuld3HsVSQr1dBBAZMJRtQvpc
ynScLDyMRQ2PhofDZGJ9VxBPh5GMeQ1HHlEcBuZsjChDIIrbAGV9m8vhAIlKuOVdkWnGLgurBzlY
VDbA3ziSGG5F5lORZ4eEZdqupPzUUMysiwxfqf5nWo+vZmW8xXbmAlEVz8Wkv+lkcTcZwboBU1kz
DND1WpgkyZZH3CJhtTrFhLmelr1bHeNN8UgstkPTWXUl43mUe+XEChCEMy6TzD7KxaDoSjQWi1rx
FsxlCGFX/lyyPvZ1bfpaWUw+Adcbjct4G7khMZBW8JTBudObRNsHLj1zDj9iKPKVgL5KUTkVQA1Z
2wnKOB58oI4Nq4MpqR+Q8Hcg2KCiYIvbzCRy+s0C/LxzyOVj/wAFWuwIfXnurerLkEN8TBAJ9uS0
wZrmw6N16IcWWB4jL2NcqDeBRkNrQvJEupulsLY2nHS8yM6hkOZb4c6Hbk5+qDFGVQI6nuH3EyQa
T+isows63sOc1F+LIt5g5LcInHdby+8sXUs9s5I4VNp2n83J7dQad43W7t0ARqf2i+XuAMadAytA
aNRExnfXKDIpgPgy4fZ+Xw9R9JlYzSGvUZlNvT+MShLGJr1czTEwK/NChUmBTs7UVOb5xVbR65Qs
lxyLrWdoArJHvtypiK4tdKPXpiL8rl4os5alIg0S1dhYHfRRA+PqYJpINSqM+rDMzVseqt04qJKE
6+Zjyc2rsTT3cdhsZSP5oYmN6cXgxZF2yV8Ve9eCkgRCAKgHMDoIwbzEokRisXwXmYCeXPDnLPV3
Ks8NOAh8Tqsx8APsNVY5hl7ODmFWFVwmFtUjokRZEsob9uxrSpctWnYfGtkMSgvDZ0dlF6G/nitK
L+TTfkItSqhlTJg80q4s8Dqb2AiKEhLeuJwCJFraEl+MzFHbyQ0bb1za1yAjdZvNMvqCbbgsqO7h
WyX9nWNLwplZk3QwyDB6k9mDYsjwtVntAmy1O0NA9bYbOh4O+WBaZYRqchgYFw9jWO+RYCOGGx/y
xjjDD/5qEELZAgF8QhDabjQJyJvyaTfYAhp4/Ao+DK3PNG8E6BNrawSltlEDvH7KSWIELaQgiA62
pZlys9phdSqj2tdcMLFFFpP5Mmc3mh7vBFLUwLDX7AXUrNBF/HkY+UQK7MFUHSm3lhN9IW5jn86E
ZygXVE3MCw6DCq+EhGqReZv0OkFUecayq8AU3Jhhi8fnGU8YsBnkNZVFYkTdsKRYyFKfhuViRtmR
I3cXLsGjVohHUdnXbpy/Uy2jzA7rY9BqR6ZylR/L6BUSxJvUax2WD61fEHEWTE+UVitPD5hi2UXI
pHgyC2d+LANjZ8TfRi4+CDzFa0/QHDZlwpr5WAOyY8PV/jRxXm+MzEa4+I5GkIFh8Y5L7Fkj62ML
euFHKK1HEXOSx+NwjSv1Q1klhXN1TsZq8onVS7ehvAQZxfaUiy9zAQmMnNAPKz7fAFNwR6XZrhVR
BAmY56+Qzzkny97ocWmmwAp5NJpYoV3ugic7rw5hGLw4S3NFEUBzTuCT30tmIGEQfGXBcE++grOP
qTMUCrJREusUr5u//qMMDZCnlnF10+EDItkHsJNkM7jzyY6fF86DpUZ4i9DxOk2SwqsxH0cKCKYs
NPx5uM/xO6KGYIE/duF1kYC3utD8iizxNoTWDytmhFUvYpf0cOparUT7N6bEWFjA+eZHs4U4rTPG
6UrjCzncFbjpTd8tAY/v8m2YTFSTDlAM+yOY00gYiLBNN32IQJJN5NpJPqWu9rxYTUO+YwVlpecx
kf1pjNk/GFp3wtwV7JLGOWSMTT13ELk3dJzXS6TYdPLCIa4Cn89kdwvqzY/6ofXGmT2f84qkiRIl
IHxHcdQgfbOwIvF5oLOwjkXawqk17kxsh74mGaE4eXIu2e8Q58KN7Oxz2SCmatKbvgfyYptcTfFz
NQMJFZhX8HMH34S+8JAV/aHN0ck7Cuaixdo+obval1hFoiB9iyGkw3AKPDeqjD3VxR6mY7qb5v6O
+cJyMXTis+YYUQg+1E2QQqwq+hBtJCWcISWdZ/WrR8qXES2xmZImo10So4/bfBPM06dS0chxkFzJ
eMcjG97WE8LHiTxAyvaNFSpkIxoRIaqPbL8yQzL+IPqZzDkIisVmT2Xn9cPUr+mwt+C7FbX6SZNp
juw6fLRDv2zEWUzBiqMzXhBRItND+TpIVuiNXi8s28yHqn6pBposve88LT3SKKJkaW8aac4XhGef
shwmuIrGPrdccnt0Vu4xIFte0OlC+gNiudHE9eTyzoSB5vhB0XwCmQuvcGDe0zE6DbPxvRbT22Jp
L1DBwmim/UZryEw1EUAgcVknuzEGA+RmLxqC0YzXMDhMc/zI8/lI/wzlHoDwMIdbA1m61U76Hu3P
liD4R5R69qZsxweb6Jh9MpJgqtmXsNZpbGBznEMc/YZOdbZg7vMTKS5xG7+2hQV3dXWCi/t4sa82
vVWNws5nK007EjRkNc9fvL4pUi5Ei/nqlh7VhcuBrBWMs5gEeDHp80eS0eJIfzIis4EzhHZBD2zb
q1xx5yY+C4RTAmmbQSFBziwtvtwif0vy+s0khIekOySGRoOSo3IcL8n4qMiigOqe5lsUz/IASBIQ
h9YdamkFW6B6KXSZ/HMq1XtdpUdlanhUOpwHBFdvBhsBkqBYIpKBpGYOclbc+oxWi3G5nUWfTtm5
qzPse+AjHYz2XVGG5MemL0XYrxhf6+LEeBWCe/hU96FTvXf1dIxG9vMYHB+ls14nJFlTycGCY83d
1qfUhNnVQm81NWpv5CvoRZJPDeLOXT9zWhTtyKgPxeKsB8dQg6pJbo3DED3stgEeSwqsF4uINrQq
w03FY3ahOeJzQW88C7b0iHImUwuxo1dvM3uoS+eO55ClMmHYLwz6jzgXnqqa3a4RdxiVqb/xTUSY
/9Lpbb2vl54Av0wfNj2xIpuls7wuH6AXm+Y9hrj6aK/i1XjO91jvMY3dd6iFaj7kZBoBmBwRp5VZ
W28sFnLYElkAR65h+iljooXGZVNMKIlcO093FYvhJjRRQ8K7DMkKYoirHej8VU4KQYCI39eZHG1S
vTia9hjsTSdSqJXj10b0TyO6tlYbXhcL++sUyfsELmLHHdbZBVihVr/qRuJuMOEMh0qOv/I42xOy
QF4fEilvDA19XyNJrXQsTtBXv4mvfjbRBhwL5OqddE6jzkc/QR+iz3BOYEchF8FkOoU6jI/wCpTb
vRlb3bkF8sy5GGM3GAA4oVrkCq4Mmtmx+VQykDcpauBO69+0XCcxzBTJ1qlXawdMkhb9tT3GFl7m
+ksrCKeH2b8p4+HJCZDrK8P4kcYDyaTzALnCYZiDhQjPPCYoh/NBWPAb5tTxbWehs0rK50nvnpZi
+TQU7xnJrzeK4TKY34XxGYMKK+g5C7X0lE5uecJKRDRRgFPerjv7xH2Hao9uSBKk52EV2KN3urbj
ZOPQJge8aVpuRSKT5+BTMbXtAepRgLbNHlaj7aNag2CQ5tz3RDsgw3Nul4CjPov6Z0tzflRk1her
4XUJVOUNBQ+HnXAg26SUAiM+DRUnGZcIqYikwC6iR+f6c8VWF4CANWifY0P0BNhxT4vlC4P0zyoi
xHhY0ofa4qNqh9j3KHxnr1PlpQF2bvaIl+nWUa0lHvhzvqtkhIE99QcpkMRsnRWV/jab5s536xa7
LzvHvKTRXho32dIBJ55M+1+53ZU7DozPMW3lwVBsw7Qqpu+209nPo8o69QaapoSE1CKNrFNZmSYP
eo2WduYhbU0oL2ncHZcQqUUTtu0WTcdGWcNyzEmm8jBBEsUCuJ/jJzjVJTliBskMFxujsskEbzLI
qK+jXMdSOER7d+BtZ3j22HRpcNHH6WFIeZSzov8yKu02pSPJgtZBwFzwUUt4NKdgDWjv4Eq4gU1d
qlJ3V/XpZ5gi4wDc82G0MYRAXezhWS3epCKeI46mFmjxPtcRodlDeADC1BF+2XrFXNNLtasci0mq
gyIXCth4ka3x0yBFlBkZHaTF9cgPT4c8javDjY7KWEFamjW9EWJxikT1MbviylrJnyIUZxPw9XPp
iEvmqRk8s1llX5WwgfsoLuy83lcyfV6wjSIxGvflYj7Qsz1M7fIYoC+UdfuwBJyA5RsuwL3uatvf
SIrKMkcw8e2b0aQPGeUw6GHSK4tZPEVTfzZzIocssEzMJZlTsVnZzCmHZ3hFD2kd+MiTo9KnyPKm
1pdcbqFB2ZMgAc6l/epO5PEVrJpyDkVGOOMmLBqM4k3wmPPQK+zZBem2eEv4ohSyn9hacwnvxxFj
OiJ9VkY6JrWFCxBV/t42MxTuRfQr13wnytLt8guRn+JM7/Bx4itmfI7AYRsXnHqC8EQg+OneNBn8
jnSchuLVNlkoioKc0coE2tYNTC5R3uR7E7UzGT+8LLOtb5aRirISPEwqOXMv44Atz1RuBAwp82oW
9imO+hwsHVIclMmf6LFCzxnSL8V83xt5yz0Ur66nVU21zZd1zIycu0q7nyo2J34kZgQTGb/Twlgq
ZTMERAL5jpujlOxmBDpdX1wdtgsbf0ry4ovJ1k3ajj8n5JoH2+yB84WcNpFlE0zQMtANSiCWVWvP
Z0N29j1TN39oumVrFBa6UgwuW9uoi61c5mPfDU+T6Vd2O8OhgqSXDukPZHBPjWhfqMubHeNIPk41
VV3VUpG6DEywA+PVADMw8SdK7tzNad4W9q6GzG+Yys6HuJ2PtRt/Y0fgarMwWFjuT+nitAdddJ8V
xtGY7eoxJ5Xo/J86oAo9z4//qw5IqP+XDuix++Mcd137x2fx/cftzyFu/00VtP7jf1RBmi3/QrnA
M8Hh5RoKzc34s+3+/nP9C4dnRaKagACJSZ6/Kkr8OGhx1F+mrtDqSwRBIEat/ykK4q8ERinc7iiM
pM0f/vyv//GPWOn6j9an/V/++4+iz69lXHSIfPgX/6YJsizHtpWp843QGek63/bfNUEs+Go258TY
DYG8hpBbMoaLXf5RqtsKM2KI2rNkkAA5wLPr50nsmuQZSI/nmg9lwoY+xnRrpcSMY753d8oiBh75
D855R70TSQieDenhatx1LmtqdYhUIon2w6rwpNh0Jf8MMG6IkQ3kHTXFkzlCXla+iJ9Ckqjj/Ff5
GbQZqnu8OB3dVWqh033XxdeYYvVjYiFInwiZIiaYY+eEiFIEfLT1vhKv1u0oH9OKVDmCFhxmsGBX
iO5Bpco2/VafX4fgyW0eBANxYHgDV0Cq4yyhn3bVU5SwjIDKJM366KRo3nk6Jdct6qoNkkZs83DA
awb4KZ2eBTqHOi6bcl8Fxo2sGbLxsuW9eZKYOG093DdOe0wqYA8RBaoXITsYy6/G+gjm3IuTC/So
TXhDs+lJYoOrtz7+yGDZ9d3HEN11mFJTGBBmOJxDagJa1m1Kgk7DysoI471MclrUzwjf9RjuuCW9
sDMOWYtIxSmQazFXc8I9eELWPPjnhuZOFwsFfOKNAFasdjw7bXOM8SsiySo+gEchVDDCh4AtsUkF
PJfltbH6nd6e6766W6b4AawVTsCKMwhnBuluDwMSqvU1KJHZ1jK7NEFA8A0OhuaupX4NZw7+Pj2o
WtvK3sJP1h4LQrPWl3TG4zarSwJC8GH9YRe2RzN3o6uNO900D6HtPuDJ/1h/jGpY9utLX0SSqfB7
Mq5EHW3fGWygeGUal3esdi/k6xzq5KNAbgnN6qRrfLigZQoJRTZB0LPclgZr6NY8DT22Mjc+2bBJ
ARndGLbLdG9rLsadinNKuOQjscj3aIMthjHPDKITBJkzlot1FbFuTfcK7QElK3oFxOXh4kOT9uOS
FQ3raUIx9oqV+MgU+/d6Iwy2RRHghiP4msxr6ChQ1Xy+xYGtkZdA0LgZEd1iWKWh+Y47KL4rATyA
JJYdSxI6ikUc0FU/pdynOZMkR2aMtd+19DzGs0eWegc7KQcgakzPMPp9rftgh91tSItHIGaC8IPp
NViPa5CjNbwHIwbP1j13i/ugrTA/sWwdebAXnAemcTPBOWEohNp4WN76drrkNvyb0uCndvlxgk3H
8xTQRejNc6bBwMgiv7TsT8t8NSbdX/+ntAzPdpEDI1r4udAKp08REqQmeusFUQIkmdAuot33um7Y
T5iAzf7nItl1sjCZUbdgu/aUhRs8KzcNZKXCQaGEiacxXhuU8zNKkkng1YjSje78TMb7Ltkb8a9h
eVYL6K34h2WctQkddrXGNDDlo/KI8T41/UcgXomtzNjFOQSg9MZTSQIy/ry5IT+w3OeI+3LxbIwP
kbwzCBcmE4o7HhUC7Mf0hvQFf4zQFOcFNnVMdrwPaBCwbzIaPA4xiA+t9oOuOFlFejA5qOpmYlUS
Qey9H1i92cMH4ulNKwnanb+IY9u0PSeV+LJrqCfEwSdILt1Bx91Gw9Isb6D5zsy9OCyZzvXOPpr3
Fdc/Lk1Mwux8BvhFyO1E1LMQCbcNB/aEYBgUKuSehXUgehptOJT0Zk6FRBwuzwLZUXJ2t0XFLLIB
JtLsdCc9kEmD/oD9S9zu4vxNMPJoGFDZDVt6/llpkuyGTWbAmptZX5Zr/SM9/re76l/vJjSy/4e7
yTINiT7WsV1LrXrWf9GrSuRpqMMnnqeE2ftoHf4bbeexHLmSZulXqRdAGRwa29AIxQjq5AaWZJLQ
0uFQTz8fsstqpnvRNr3oMrs0Y92bzGAI91+c852q1V6sIsZfUN4StGvERGxH+Dk1Ly5S0C3wZNZh
/QnVE4oKZ5VY6VpMXdC1NmPu/lT72qYzNSJFStIgo53rWewhrEuiq7WmfbAB2pje4xRHr0kC0zWa
94R5rjpIejnlXQ2fxyEFtMfgoSLFgU8XhsR/hIjWNQ7pqoSC6DyKlNOJE2Swor1hDNuY3NhmVg9N
4sBXix6naGA3waPwnEs6q12Paptx4VqU/rGKnjJBEif3Rj1o50b5W9yXfCZ5gCxoMX6ktth7HHQT
5F6dBNiUs1ANzEg4+CrSlwHmLvEMx754b5zoQs3qFSaXl/fo1flmzDVsTtp9KrQ7F8iu8AHVZ+fl
sCWkZCuhgAhmnstBJhdKuOTQdjnsZHIs+eHLYdcBTR777BUHOr03Ygjn6Ojafbbix1QfrmJ2X5KM
6MaBREPVncK4OPQqu3OrQhfoSBrjPB93VVeuITcedKbk7AaZpKXHqGJVSmYCIfa3FFeKF8Z7a+KJ
7Ok8eKzW4rCUQeLFR3ZTphbSLOKSdXBLMyh18+pG6MRNcvIJugyZjNeI8/x/oRB+S5Bxff9Jfv8V
2n8hQCFAMe7+Fmb/97vL0+75v/4HizD/3/8Fldy/hPqLDv0/fUOvjCb9rr4XDbtU+X/87H8p1v9/
/+W/lO3P039bCVvmf1cIP37X6jNPvv5R/fyji7//sa7K/6yQX/74vwTy3j/hAXoUw7owLFsIPu//
UQsvIniSPEGo2gL5PPXyv0th858uUU/I402P/9n8+X/r4zX7nxBnTd33DEP3DP6o/T+qhT0fif7/
I5D3dE/3qYOFBYjbdHTT+C8CeRFTESUxKGIDaXvEm+gODBgRxSCdrzF9Ka2u/XZMjFFVbbbP1BXj
DnkwgJwBvAmJ5w9UHYu0aHIDukVt2/QmiykWFNC+XJQPPDnXMeu167DMpvRtNmXaleUTe1o+pAc/
2kt1w512nDyzXjF1b26+NdsBY0cdQcD4gxe3X8+J9RNiaT7lFG0c1yhrvbw7+DrTECN2eCTWi1TJ
IS0tuFaJtmBWyx0M5nbnZ3q9b9kBrfvImU8SJ9VLY0ZB0Y7er4bp0wYfw772mmI7u/MG9b357pqY
UaNiCdVrIRriL7eOeFIC1IB/6jFSgdLKX5JB66Hw9N3AcXWmF8Ih2WVc2aM5rwV8EKO8dWObB9Il
aFHp+TUerEtGDCSo6OHU+42BJxuEImp2PuVGNXO2NOG+rf1qB58BT3sl3wjTI6xE0VbMaAdZbPNR
byVrvjFF88nucC8cFa0adAQbMnQ+x15/Y6sFxkJ5/cYe4a0DaAYZhYoosYyn2fuIJ2YrdlyioY2e
U0OrgoK7epWPM92Fm4jlKlwJGetr6kUQ3wIzbSFPvkFOMdas1y5Oux/Df9bG5kmrmyhInHbeVUn6
iQvb3ojGBkg4NNpRUVZWYrg3DiJqcNTlyV++uBY79IRQiWuiyrOWuyz2CgN99jDyC6audQJi4qe6
uQmnYb5r0ZJywTynlPOz2+vZJmypwewyzIh8WSnd8y5T5hA5m4AesdgNxfEmdHDoRqXucnbPVM9F
9C6dZu/jCkZvy0L43nSmgxa4/WjK6GPs5l3E0b3AmVn6tTYO+o6VaV0EXs9S0c/UkUysaI1WlqGS
mZ+1WFXQuHQUmZUub0Ixn9RZeAKcIUhKYIEDes2oBi1tBHQCXhrbDZGg9M8JL9RJz2KuyRQ9+WOY
/JVhXzK5kzwB5hw/VcNXEyHKHw7wNpp7aCD50/ur75TTqZpMhwl79Tbl/gY++DcRaTdyJd7pHc+A
asuV0Bek5XRkaU09OTz5DW2nlmf3SILZGWrGtkNeblF637Opf5/64kfrf0HmfEDA+RrayWNJxzvY
89mWzmti5xtS7ZEsfE7meBO9x6ZQB6gTE8OSkXw7OSHMDbijsbz7FTLF9DjnzisWaLbpvlltCou/
1pidO8cG5nkxdr/6Qj8XNkHnlLsDVc3BUc5KgZxMU+hjLgHIM+9Kt93POVtVRr4Pbm8THn4Z+uTV
js0XEpT/MD6/Ow1iX0SGnpRPzAMUeeXG2XNKwqlguT3mNmHNkqybqD0q/s5UL1m/dNV3PbIdzOUo
j9KGMT7gFchLVITslZayu8IksQ8jFsRqdoJm6ZLdhNpg1m9oeV5Rau+sGIt34ztXRzMIf4mYrPd4
CXZ8ZCgoDONQxvW8dTLa6ZqDhx2pTdyaNkxYXEam0jhQrASANHTalySdqnVh4DLWMd0QPY0Kqd8P
EZpBI0Q7R555SatatcFgFd4mLeUbqGKsDyQckkE83vwIRoyvjW9/bXxejOKwchPF+8P7zeAsXkMS
XqlMkCC8MCq2JPn81PqMcExh0i6tIRDTfB/pd+hIs0AqVPv0T4t+t/siGoNqy7woe3h3QgA1ESvC
taj51637Q5zFT5WnxrYV7kF2GeJsuKh+XxNUKuaVDc8ATctxRgWkmf1n0Yw3J+XJmhT1vqiNP7gr
OMSq+LM9D54zHsucHc2YyzdLfuGcmV4Iv7p0A0YRmOcGy3DUeHgm1uiDPzMbVGIdqYOLanvrsAXe
WlbzxMfA3pFe/DTPkMvxe99CiXlaDcBiu1tvFS9uRCkVR5ladZE8DHoGakMPUruvdsqrKbNdIzmU
DmrxiJxkgt6sTUIM3ponrj5JLcI/bY/7CrAFQ3dyX0iyganoNY82Y3TmxUwyKguyYFVjj/fFjWTi
YAIotPYxQ2y0jKRHxFrjFnsCCPwljgnTy48M9WTXQPhFxHQmnF385Hb1XlrQmcYx9/dzHaonyIG/
PEYYXWWPWytOfK7t+vcU+9CTGNabBdADx553ZDpiPk84vfrxWLeEyRCk8N2ZhLe4VvF7Rl56hBaE
Ky48xo7GtqB46ft6HaZDs8EfeidF8aOUguwAu/uDPA4gBKHaZzJKzdWoFXcXXeY6k9bTrLTwZk0t
W+VeHSsXXkBaagR09OTHWUAoPHYTmtc92QODKgchHOIQh/TD5Da4eNJcxS2qCXUf2fdvi8juMfW0
DeAAhCaYIg68LBYyKg6dwhNH5JnDhXdgBBQ6ilh26U3Lj02ambEbUxVE1H2NySsZtiOCbGTQ1mda
mM1Kn52Z/FuFpCt2b07hvAlAC6uyiK+a3ZPggDfakFP1SeoiavAS4wb4+XntRP4PwoXxmsvoffQ0
ZtQo4y7qs9AEYioR78PJ2o5ovwp3MNdsP0HvfavmXS9IpPEkAV0opftJnuyYdz6T7sBV9gSFsL5N
nViN9KdM51zAlh57U1TnlI4fcmwkAWh8V4YTIit10iN96/YOW3Hw05ypEocuXb33O3IYvU9Tp29N
z9yD8Iv3AGnJapqKYAa6DYtGbKqZaWCoQ2Wfi+rV76p8YxnEtc418V2MzwG+4hyxfPbPfWYc/Hj6
lMipI9J5E7/0jiw+JvVuhEvSmrlIgjp/r5UCeL+D2kfyit6syr2lsC5RUVlyO+7/cv9ns26DSIoN
WVAAFthyKnc+Gkn5mKbpE/Uh5FeBcTrWe14w1383G6Jq3cE4Oh4LUqfnru6xRBckqoxkc+1JdQwI
fDnpmsvYQoXNOTp4bQ/+QLBic8bw3VUFpm0cXUxqrA9zsuq17fd0o0RCDVrurY1Q7LFZ7zs116fG
BRUTJbm3qQVqhJhX41LFDqYgrrpm8ItDU1RP/M6XgW3YOkaKtWnIXSz7zFnBQcxO6I+11iYCcWIG
OKN0d0ZwknnH5CAcNykWui0FCdA4+mziDo/IsLRbrB0Zd2PE0H3glQ4oV62Aqixl4wYgDJ9wbKZ4
pNcZ4qiVEaVIOoTPUnPCaOdhKFg1BB1xfImO2RUyOJpoRZrW1B6NCYtM4v2GrwQWKoS8qLGM4z1p
Bm4L1bFhIoq1E1POpJ/GRV0Ul9oW38GqzuZlsEYnXxmNduHTXFspSeqOS7WXb9NC4V+btI/WdsiU
0qIHT2tYT8pqWrFt0/Z1aZNciVxq2FpZF/8qSYRb2ZLcR2Sbu4a1D7xDqsxU9w92mwwrNUqxjXXu
zTJ8kJQEvEObED3oxO/MkBB5ooXoBX7rZh7VoVNF8phPoIWGzslPZgYhuhb2IYI8i74mRQNYAPzz
S5u8hJQLKk/tFz1Oq6PC509oEbYj4b2xNOfp6NDkEOsy8kSCpeCnrpqoRQQdYsuXYMHwWg7YhySs
ElulC8GrD/LBfp5NBsRk73m956yIGn1sDfjAhWP9tvz+nTulWc8Rt141ad9JwgHUxeV88kAWaSq9
9hhQOf6UjjGSwD/eNxetBnzmxbCGxjDsmWQxY0tyoi6nPP30M5SAitMNXJZ5B/3r7I0aNmVJ0Gpv
Nt1lsC0ojsGUufQIsgp3liR9JRekeyyvekM6GzMEDA6uq3FuGH8EZwCLa3GG+xPv24n3vO2LwFMG
PkxETa3omPdSvKTQYqM+N55qUc4Bf8/KI0B7M/rZXsvDCZ7+jImijYHVlyiNIm+GV8j4ISIB51G1
5rmQun0AXfaYaVN4IKTxd++HByiOMPwICl3naWdBE3P7vdFDdpVTFKRdVJ6xWtg7HVIylpxW0Ucu
mW1qoTWQjDF5dB1dSxCjGmBmGazWk+hrgq8JodBTKyROSOfd8keHOcMnvSbVxgbswZqZWRCN7Biq
00jwAY4r8TCnPswOHqHBxqatEZbzvnyFnZCenGq8MyY1aH3L5AhgpQ0qmM5ry5pA/c/ps6Fl0Llb
cZkZdM+IU5/+fkm9L9NuAtsimEBrtZo9ti7XTT+/EdwTB6O/BKkV4XyeSsQXabhIGRvUojEXMgOB
p5qa94FDSZ7CRDCgBCjnlgYyWle/RT4vpFd22SZeuhcoyrFf4Oo2/eoa2gJKIZa3olfTy5CqR+yH
ZAwSqnHse1rh3qmHXV6XzEDtgWTQ7mnyjOiCMrkR3XTEiPSAIjMh5Ay8INNzLCEvlayGOxlcV7vI
Aqsi9Gsg/uGAGob91NgdwxGkbszMdx935bi2Os3Y5DZPM4vAbk8u4/gwtdoziaqAEeeRKyNsLnVu
GGc7xbwb42o8WJaVP8SL/SbjNF0VmvPam6JaR7N/MamxeBdYODO9hCA9wbVlWpODzB1xnpzSp4bf
9vj3iwmLMgTScpRJch0IByIclkt5EGnQJaXYsq7Z4c5yApEPuLuQHcRQ9Wl3jfnEOBV9on3S4gHn
W1RfSrP7mSV2Icdpd5XyYpB67ApNsoISVdVBhDQOP1wueRczjuijFHuctNTt75dhLJ5y3XsZquo7
92W1nulwF68psqHcma9/vwxkSu8BXJPTXvLLYG5O0b4Pw1mbu4EJcISUytP6Y7p8MR2u79Qejc1k
pclZgEbb1AqVeRzq3lElM8lyi0XVpt6AXtSD3EDjEKdvyqnx95heffVqHVE3tZiVpjCp86l4Mo4R
85h2UvJRt7Ru0/aGv9IVNUYH8u0Vr+xRt/2D0OvuNzBGSOGu1qy5B6rAgviDSzhtnzQk9xsd/jSt
iz6T6FyEq1hzwo/SdraiRFiThdlPXdl72JfFb7/N2nWcoAg1Te79isMhMMFl7ybHyE7MBRBz9Pm1
0aR172wukDIhvcjIq+aoYIqhynvXJZyExHnPdZkEU/uakBZLwkKIvrqTDuoYuqS/31q2hR1dn8ft
32/bri53RCmue6JLNlbsyRejkMmeX7vYxnUvX+RkF4eaHcvm77epmahgnJesmL6gm+6nB8Fu99xk
5gXB0S5reDTsxzDC1TMryLAgMiFp/QUD7gYzoTbrGkTjJldaHbhUopTtXr+LNdR6JaOFS0jZiglU
K4EIcLbquqAvNRGUed4UQxnUgdP76mn0Ao/7cE3fMt3ZWZIsbH4XEolJpTndFrUGSrvQuRWgCM7Z
BHGijhkc6SXzqMVDp+JUHENzpP8f4NOTcPAiyahYi4EplKkq3vQlsjA83gyCUH0Q0tnQqsNxDoA0
vY4xYmBdK2VQ2XAQtHxWpyS0fo/W/EAqSnSEuVsqQrdz81y2s8NFMXO52aGFvdZttqXl0hxMbRTI
MHliXZp9mJ32ABaQtfQMV9y3tIuYYmufSeZjU4TlAjX/PsXvRDQ0YrnOLN2PrpjvtS+uXqfPG2RO
2k4PFTeClXvPcVOz60tlQHQFh4JfD/TJxWfTUmpYmKLECOiOnY9n0+vFZJEDaW0fLREdu9m9k4HE
UDH7turbMDT9D5Fl786PhrLqqo8Gdq02OWea7NC9K4l7yBEXzYxYNJQxQS9e+RNh8mBkBV7dabJj
5w5/EAXUzwSTsbaZJlCRjQ8MS057Q+n6Po/TuwkdbFNGHgSOqN/zMjLZBK15RZL6GqaacdZaII3M
xKFzaSWNLadkqCMojuLwaIxafcmcWR1DySYN5dOmjzUknKEfZCqMLzn/T5UP1laiaiQaqERyZCt3
P3n+GdcCd7ZfThBh155wDQY1dh6EHRGNo5FysGC6vzQW5he8C/aGWJ5DV3jNwWgecyHiM+GHMhht
rCICjHce6sciRJZuDWV1yJqa/ToeSi5hbPtckg4zytDeVBlZ7hlvy7ND2fgc5an3ZNvaA3Mykno8
Kjx4lquBQIYdpH9jG0dlCJZ/HM+EdGzLP3qlV/cenvo2ErPaKjXjbaqYk1btn1Go/hE/J/IEFGSu
nK66zq6qYAj3Vdvx2gLK5RTm69RijUCAgiROi3/r1GmfuUH9bZbydx+q4QIed9r4eS537Lh4XmbC
l+yOEDiQMyfHYhWblba9ePC+fN0gWQBTzL5na00q2gm2M1O8mcGXlcqE3XSYnJST3Qi05QObkTfE
uILxw8+ou0yVJrEWHTpWchgYciXsUIW0zgYX4WecWq/1fE7ckVmYWdusTrGTgmVJUsO9jSWdHLDj
AELjjqGUfrRi4GFw5CHuzoCOWaE67gYAybVuC5gnLqFLpqqZqDdOQJFYHelJCL4r+icWOUeoBl9e
KcpbGBM2VwpGQLPb6lu7gR7h6uNhHBnJhnqIFEBn7Jk1p7BFdssULj7AsoPG1wwGDBD3zVw8OJqP
oaSThjobSgZtBiFiMknTiZHm7mDvViuhTd66EmTIpZhyVug5vW3VjdDNLSiHs5Vu+sU6kjkgZwXK
5MZB5aoDxq/DX0RAMNXVqdQJTupS3mOijee9TItk60axuRr6OT+7ZX+O+mrd1fGp7j3zmWfTi9+T
ch72DBjGmiA8LpaDGVGGmEJhbZJcVQYtU+e27YHYaxJJ0JOqaUKFN1F86UafM1Zy7ZUpn0UX8rgN
jJH+7O8it4WO2RHpLrLxgU/x3uw6a81W5Q3EVbkdAIQN1s5vBnNx0nMWAoSwR/cOEdpcIdS88Bhb
+sUYluUcJTg0kn3idTHslSTfqch4WAgUeI+9TSLij8xL2cyP8dp0s+Lkp0hitW4IarKQ+hkpq4IT
hji4vOXSiFn6IrgUJZWUI+jtEO3+CWfOWVNhFPBVeY8LLM1zTEKTcN2UpBValAglCHZD/WqaJEpJ
HWJOErYHfDtfnRTVHkHQSQdrwlIY8TcuhK3VdtYuhGUQV4Y6ZaIIUmHsyfJRmzmHDWCz1ds4vekR
TNMXGN9tbIoJXkUcdtiqO7EXpn0dNepV4DAXN1Y/4yh/7Loht9YIGbXFTr/DFrNKW+0SVlQG86A/
YxAMZzYBTPuxl2vhAwuVdpUZDZkPffTH0GrwOMRBEW1BniktzEYU7q7WSf6YY3nG+THuiVU/VTIp
j3+/NFXKR9jH6eb1+V3nFgdKrC10KHWcCkksc0xrBMF8n43uSifl/pAaaUmK6oI6TUbAdVBeO/Zk
ex48wRp19BWX6kJmXLM3iBZex2B7V5exrZODSOgV8bnUK2N0yGoYMJ8zr6bryc/GcZzpjd2cPney
ce8Ak3pjotQcaD1Rvz/EcTbcPXY/mIFATYmWxNXQ3bU6QEUJtnmVDCYCgBL2KPwV9KDtzuhqDR/X
m+5ZkH9V8lJkVG6N37zbFcWW58NKhl2T8MKVI9rq+ab3rdxGyn2F8kRLxuIAzig+Hqx1gMo9Z8Is
B0fJAEcHP6UAwIo1xZnQB1QDLTlGJH3LJtvZkd8QXi17mWLMTsw50n5FE79zbJmIYrZ4ZY21qsN2
17bVufQdgDEmzZK73CPSwzdBladyF2dljl5habm9bQM6gZy2EgiIiz2FzdxGz4r6YhuPrVbWfDLn
zwbBi+eV2Jq57NaD5/7gWOqCMcfdVkKtbbi8nVATqykSNyjSW6+wtd2IJ2mjiu5utnijgcbrt8FA
imOZC130a06LzzgT02nO4189Nd+WiGEio4yLRFa3G9AgrnLHhCybEYbZ+Egi9LxAOaKY5NhF+5IA
ANywNya1K/wdmvVvidF+7etZhbY1Jfta78ydZkqENpn11nLXXzQ3+tPXY3Psy+pn+YfQUy0Q3he5
CRFPgFuu5/DuLQYIkDM4WHittmXrtfuywNWca7h9SFjg5ZhfChe1n48UfjVWDVEchgAo2QPu1Yfn
rqMo7Z5m0nHAMzWbxEbRzKz16s0cxkZMSUS1S9dvBQ4jk1D29mXAA2u4EbldvH9mk4uyRs2Ok/We
p2QJ6QN6kkLBh6nbinMsWaoFhQjP6oMKqx7uNPfiM6CJcaruyKnSt+Qbvfx9XPiyg3TpAWMSkkJp
sjxu03ydeM0cZGNImklSo4kCFJrihZoFIR+Cp3FFGfFM+Xbr5vapIfU9x/lYG7F+9KLeWWe4+WRm
BwKpG7/ovBsWSKqdGietY/CM0YX3X2IcWkO9moanr6ophr9sMtCuq20LtxxTGJeEEpvUToEYEz+d
VM9OnD8Uo3axe+IPlDe+xbaPRuVilcyMYSvf7ATCa5jiry6NsoPkq9aYNTHhLvZF4HA6to/SIMnR
8fcj0ucqn98139nD1lc7BURS5eAAgNZTxzbFR56CFrUolkk9fM4WRU6Dsl3KId9wf8a3wgIK5/Dm
HjX724jU00ACN5IX41Gv7FdHQxhkd1TLoRt0gLZIh21ueaH6NeM0jM8WF76uujfPb6+hBnBnlP2j
0i0Eo92U7wag5RjJww9T6xGdChdmj9FeNVmzNZ28ZzkoeeIFr4VX762OorabjS2tHbq/tAiwVkQs
MUDA0xRsvMGddiMZ7RCKuGlM7dXWAd0h5XIOuTO9Yht7MW7VBHtYB0BHiECzF5A6XQv8ZDUNLETp
euM033IDlHhSPXvjasbPVLJ/0LgUbJP4QygOxHATng3onkAfbQ7iqSYXUOxVPzucYIxaXRwu1BdO
eeoMqDtuMiDjQ1ub9O9KgCTSNWbDMZT0/MFrk1+VORdAxruT4B83FefIjsodqddroFDGeWiyG2Dw
7agz/h9Vu2ACKZf6AdtHKoignxna0OV1OCY3RIHlB1O6H5FR96zggb0h+LQ8709sD++JEsT0aC6D
Z+eTGrfc6yYCY09X58xKG8DGKQNN5qzMYE5W2OEI6OOFOpykp7xnnW81+L39Od5HjfPSTA1E5gFj
2pR66TbZV3FK/iJlP02i9Nt8B/4BdHgJonrwXj2RqRN9MJzQ50aI8MxglIJ9GiFvAO2WA28sw9Hj
nUYYliGTHwv9BBnQenxs58w9/4r8+WFJN9hYFqfcINizZ0ZFOY2i6dB7ZX3il/hgGf5cTOZDp5GI
XlT+zspbtsc9VSRd3hpiM8YZM/yaKz4w00jU4pSleEZcGCim4p0O9hfaKswnjzmHnVp/EowCKyaS
N2b2JHHozzoxOwBGEuyKsRdgiZkCp18wC6UTRA2NHVml17rwnC3hLUcCSW9toh7GDrVdUrfJpksY
HoeRGx56i41L+5m4JFKALiKoyA/y+tXsBuzl3EAMx2TOJkTorAXpKNKMzkkv07OmvdG93CH3vRIQ
tyLOYpeOUfJo1yjFccOvSAd/93v5nk7hF7lSyBlZPaeOInErAqzmf0/wE295M16h5p6oJSMCHGeJ
PNbuYbLHOr5glNmQOwQrdscysWviM/ZZ4PgRjqN+hdjRfdDJh1YagU9iCi9GG5vbaERSHuHarqE/
Bw2xwiuZO8Q7sknICeXZzEAENg2TTcvAel5X4XAplwSqEhQxBg+SqzWdmCzPybdRQiAFu+8N5mcG
RxUaisEEulwwQfBU+6hVZr9q6lHurDYT9LB5s27x1Jaz0W6ML0459nuEmLGkdpprZDlcXbP5KSxe
9Dz5rYfNrwERD7kJGO9bU3wALNEOilWYpTzzZBvJsnMAt5CHJuplMJQbkoTUNgNDvcqJwwrMdApG
j2IxJyaCaRSoey8DVjZ2y0ypsSdIZOAXDSt11ibGe4A+ZrrNF450hJyhSephG+EqQwbAoiXD7cjm
qT1OTrrjbYXV2WHOUru2ey5SWp1SGI9MY3gNBNJzV8RITSiwdka7T21sdXwCt4V7zNNxfrWc4lEI
AzNRXjyky4vhhAyO6jzzwXYzRlDswY5Cqgd/qb30EreaW3UMx2Z4fH+/5N04H/Vw5zDhRfmAIIYt
0jqsmFWOKXOvYhky4TfS0vRYuBXuT5Zh9linW36YvbWLBLQP1/OLTPpkXZscCwPdJfhFfD6W/4Ly
K78pcpUMtofsTqI/dC8cayy+SFhKHkSODP1aQdp766LCvoJA6Jv6ZVLO9BB39h2cfrUB2TKuZVFT
Sxte+dopirPIWogwy7eGMsZ9pw9YxZZvPTHbUGHGPyWMp61yMVYP0Xh1vOFzWQJw/WdmMFmW9jIa
QCEc4qFhcwzvFkWcabhuEJMlPerqjVwWfpAow0AjYsDT9VdQatjKBb+f5lEBYD52L4ZW9q9KZSc+
wdO9TEX/KuddmGDio/AfyOoYOjr4LLnB/dq6HRoLPnygK/axj6DIZZ0AFr59HViDNPXwjDPxq07i
51gT0c6Zhs/OLI4zM56mepYv7AV2Y1n7LOHmbyHEzWs9BKLER1cpn5xsGRv6oKGZuoZ9vh1Nqkrw
JujHbIKSgCeOsWUFGtpZ2RKeEhbsQjKJcDyKwIzjYTGm32FzhLbprkHtsM3k9Z3pe7TI2ouSm89h
ZhtBcoAxS5RH072XYj63FT4U3xbTugFSs1ZWkBWsWlnPUrWtCJUkEqflMKc3Kg+GD/O/9qLdwDXF
7poyJa04L2ZOyCJ7n9PkgOkNcw2uelNhue9qfUN3X+y1npCcKmt+MZ/80LLi6M8GARcLQXGoXJox
ovo6rXpOte+SfobFOXAi3BaPUW0FYLsPZNueybAo1lUX/UoA9sILxaJHAg7TwvqaoZ3NDbgHbfQ0
On6xRpXiAq9r3rXeTPYco5jR/PlIrM+TTAU9oFy2MxHXM/PTddnERL1WgHZylHO1aX1niwnPwsq3
dRKwckYaUCRjyI6cYkOhE65dGJwGEUxG5H0anfhE+xsjbiHIpTbhnatd5LXPnDZq25HF0fjkKSM9
lAS6bYqROPA0r3dpiWh6HKAotOokPfldTz4mjMb9jlIi6JSRkEPl8TT7CjJ3XcNgiSOEgFALo/K1
IcaRMTvRhib4Gr11GclqKCcaj17O12Rg29Yvnhj6FIkjz8frjCZjvtC4+UNoHqukqLZmxNp+Bvp1
kWJ4GGbNZI2m3hnI/aZYQJuAbZjgJhwGWwcAOVe+mvhUkW63Em5ziNC9tT0dgz152s6PGuvEgBXz
LiMP6umraY/Dri4o2bwlMCFxhp1uGRhJhLnGjc7StkjMna7qbm9KQnlcAvN46lEJGjA+gJKLjRER
stYzSye2DBWnjYBj9nBgR04NOLH8GI2mZA+BmdOOHwynvHZgQzexZpLrC6D1DlRpM5hVe8js/jYN
7rLvjd+isXquzGg4GmVGol0rUbeXDoQ3zlDD9LH2Zvp32xXGWq/Uu0vs01ZTYQAQDSoZD2Fkl8xK
p/pDYAP5Vt0j1QQJsOFl1nI2/6E/Pbdkr6h4Dko3gquGdG2DhqQ5tmP4mIKX2ceM+erBkqtUmruq
Nvor4wZIBSZv/S7knZtQKeCoAFwp81fi1Rj6a84mMYsNeggWtQjf0Uxadf/R0g7iP5W/owNYWD5T
1JDE964N5PGkVRMqa0XbITU/YxRNSIUj3vomHmfNfra9P/D2tI3qyMcMbffJ7qxz7jYpdgGBQmbJ
czNfDNN+HHR/Sz5ouGLbRvxkTqQo/Q6b1+ExJ0gytK+1Hp3bpDBXVEcdlH33GE+ow+hvrdV+xhzO
bYl1Gig/0V4AqNiV5YSVRo/awEPKIUuzinWuAwBlS2I38szuSfjLwJixbso+d5VqMJ6YhawH3TkN
glcsdvJ3zmRomv3wQSPajvCEWLWR9aP7OQQM/Z0cIIWTzkawkEXgiRQfVLs8llZyKYZDkjibVpiv
0B/3PWkRL1FGJ1oTJCNQdESP8BXTYQDUqciUjIZDk4PATQuGVhG46+PQU0h5NhIT05Vnv0sOwOTw
76Tqq5/QGaN5YdZdircs1wdOL5hDdflqM7/ANosuQ4fd5bgzYMhHN7WeXaDel2ksEHzU9WFkukuS
QrRHy8Yhbw3g8KIGlUP1w29BtQ/gFYc7r6+pn4fQMJjWYeXlPHpXE2TZyUbGOgMfLiHPjYPtsMHN
XvLu/1B3JjuSK2l2fhWhV9KCJZJmNJKL1sLnMSaPMTdEZGQE59E4P70+ZrWEai0EaCkUEMhbmfdG
pLvThvOf852wBs5HPULBrc3J7/vG8Ld6jI8l6If1EHCCp6IIpYcExZw27ygXPnP65F4kVLp6IqRU
hlaEROYMXHExOhoRvMaUE+ruhg0LIyHeYbveu+0o9wuoW8FuAu2CJdZ6RZP5Yvm/ynKCmEKMKS6D
FyoTY9mvXV8fo7B8Cn7IRtlQbOIf0+tgXSRAvij2MwgSX9rMfc6Eus5+f04kOjoOu83yd7FsXL0c
l0SIMZLLNqO+BXyFg5JDFyRk6DUlpiqbJWUFmza8UP6FTPLhuTFqw8DpduyY5Wq8spRip/QZoZRR
TMB8BDmtfPTFS45/fuUPs4sIcuEznK0BNm06NTyl7bwIs9Gp7VHMvTG7N229q6ic3vJwvwl3AXR3
+3GIGcwb24tdMZ3Iwrw6tpr8E4ibh4CaYmb/xMnSBqd2KELjqQpcCt1TfUuM+l0U+VF19pcXAtHz
TZyRNVuciRTUW9I5REH03PVgD7Xx2JG42llQHgESUQ+le/csGkduOpPoDcRcCMoR5xVoP9KIxd4i
mWZhPXL8/B13VkKu3V91rX9HFyq9Q7w11tJB08iKFWz5ghcwXDMVrtaA0zZ68oJT0+nu6DUkwULp
UCQZQLi3AyxQvYQtu3zhBRgxvJGywnDI0SVxgMsO1TkSyf0gqLyqDQOOD7V+p4C2wpOCAAYosCT1
6kUjB/mu2LV8sHbKDs6TbsuT2WR6Xv/9ZeKkuIEKAPgKJ85Gm4C4qejg6NkVdKS4OA05yd+Y5DwN
cVefsg5W/98v0/KPOdCRVeUBAmkTg5hjmN2lGGsonB2ytZhq1DB8acURc8MGUXrrmPgmLNDdJ98a
Eaw97mOJN/0Z/cneBtEyyC64nw/ddIlRM1vB/bbodklVntX8FE7fmA1qsm/DDUbeScBarHIU0zHW
D7My7xNkllmWx9igpzm2zw6ukYbo/xq9Lre+jAJKclRf8WXfzXq+tArt1aWqvQrsVwqj6MYBC8De
R5MS2KkegrU7fERKXcPRX3lt87sL4h9DMfou2TAMQp5uXB7smeYT40PK9h3bEp9nwUKaUpbccKaF
uY6UTcSCaLD/2NslazrX3hK4vZ9BtuBG6/MhVUK885HGc8NPrNJDUSWXkWkqHzyJ6hS/gDWa8W+F
r9iz9tIGMUQ1D982dFiSkvLIcaTeDS3dSgKvWKC4sc1XYfYcYbkni2GZGgGAXy03xKbfAfRZW3G8
SbCDj7zxCH7XIqNsD1D9l8dFeszmtTTvXLhnfCfzQdftuTVIvsBhIZniyYPofTxVLDgihajNoaPI
hluWmQ+izciEl9Q4BpyjSFP8EuVwEBWjDU5dR7wsXGcwrY3iuRhxyHccV5HS3gibvpCFObYFaJJP
/EyvYcBPnFDks7al92X25r6RexTp8wgSd2VW0T0oac7ZDQ+AZQ+oC1RoJvNzm48PmsQkt4OFf2eQ
e7MatVc+V3aXkbDtLwhlkHjMYb58KmWX55j/YGws+yswT1O/pwmBHQgsEak3JQ9pRtND415sZx/l
JDaa3D3UE+6SYFi+eYTWLYfs2/dCiF1pcwur8DcfzXu4J4egCR4xsDG/BJNZInohmj23lfpufOvV
DN1TEQ9kYJmbzH71TkhmGcO9lDkH2bQ5SRE8DwiVyx/Onek+FzQIxeEprxS5lUUp1ZpqBbER9nBx
Hc1GDmiTxVmUL1nR3+zO/QbK9DoD6QHwgs284YBKSJ4GIJ0+zJN/SRzQQnzu8Tf6G5qSb8DoT1ll
M3esLlNP4x+L9UKzfDAoK50772vO2OFcJIGoZy6hdYVzLj9qLN1ViY0rFR0dO/XN19ixkvZEAJha
Syk/ReN9UapFwhsoB0YRdj9mArk9XlwzeOYetOnG+MXHYrVwqNZSjwfE3EteABeayCQmVntsSDyu
FXyjbe0cp8V432Hfq1r5DdP5l+15j+AFV9CWfndoNcJvICIF/Hp66LDMCs75A9PPiWg12DHGfzFw
XVmckiTDy36uKKVchdyvDDU0q1pjGrT1/BC1xqt667Piz0h4oM58GOzVRSEKlM1w4fKMR3TNQnin
yyi8VKbYpQVrgaeBmg2BxfquWpq3m4sO+t+uHQOXaH6TksewQDDGXNLMzP9kzOPeie7m8wnM8+pW
Jx5TKzt+QevbU7/7inYUxxzuOOI2OY550tKrqZluYQcdxYUkMFjGY9Inp0ywGLa8j9TB+1zxGNvS
R/2Ua/FSN85vY6JUMbJHBhB42gOzYQgcL2kiz7Q2lFQFwBTJfM/BL0KaELR6i6eRo5BfDnzWsKk7
zFmSNjtSEDdgF00578OOzF4qHENRzFHaVT6isQfbNKtXHtjALRmEE75M3IdT9WJp7spp9p5GgM98
9gi3528R4RZwRvimBhGYuponjNrtnQV6KaPktq7VdZA2pIaaRtJQIl/RTnCprebcBi6HomTaJbo4
wvwgvucBnzFBrXAXeyvz8c7JLLxNeXlyPN7UyvrWjUVGHH1D0p3ELe4RVf2GlnG0yWZpe1q5Q/8a
Z+l9Mc4XGtBfjam/MORddSyL+45D2wqTbrxSgHm53j4nM0ER21yj9z6MBeD8zLIJ2Honhr+/pulT
2e1DDYjCKWSyo+jzwEcOaRFiBDLzmCYH2y0O+U/Km6YlZRJKGWC5nKFnU2MxwlOGWU3qh77GVNo3
d0z9uZxzrMWU0i7YehdeDQs334RN1Km976Cp3txenBYA0iY2rX471N1nkBbvgMbSTQdUImJ81rif
k+LbGJM4MYJj050sZtdcGWzJfcBevjEM5Ed6gthn6+NApQaRMN7fMpi/W55Y2nbBng3t0ZKALHAj
iKG9+QFsRWyujsFP39ETUPCWrZp92M1k1TQfpCp47KvPMCkYnwbYrJZAANj3+9AtmdBECYJMAHPI
w3Vas6ywQ/AK5OEvEFDBCgkc/yo9Qwj48mqyImkjeYl98yiHzxj0eNDyex6Nf2hiy5Ljxj9uypoz
JnxESuq+0pHhN/PmWA54xdxrAaxy1WoTSgnY7RS3We8cLKt5UsBP13M2Yqi2DrXl7ALHONcFVuPO
n17hKdA8V/qnhBoAeorWdodJ3VHqTMsBM1rX/hjC4LFzWCJcP3g10rG7M/LkWvtYHouyu0vzSe3m
IWB631x10D1JUIBwqup429aP0NsuoUAUJG50az31lXb5L2tywJN6H23OdSUc5Edg/i4VooEEfo6D
KcPMyyYJJwofKv59ckgsZwTGjxl18cADT9QgvzOvBCJrgszT028oMMbR8eQLo4h728dPbwS08ZD1
+h4i4y72YGxTTbuFtvzjTpSK5JZJ4iqT9Cfnj5NFhx3H6ne6UZgFmv7H1GXIGyHuUht+lN9dvXyw
uIzp96xtSQx8J9WvzOaeO/veJwHqAYUuxVwiBYAMVsWUGhEJ+B/yhGEw765sUi7tvHc9bg0S0yuz
G5zvHGrxP1tlv05RgoPIvY/H6dE181tvaQgMGaiDIOMIoKuHkrZMsvzod2lsv1cpbcShdXYt6yPz
2VUS0SdHikT3ILuWCMGH1frtSSZyh/QNaLcIaKIaFQ12Ld6CwQy2flIcBiHCn2GS+yzd1MrWYEqs
ZUl7ief62xz0u9cWL2TdzFUuzDfFR3YzddOD21jncVLmk+w1NS+wc+cRjCPAuDZJf+B4zuthlP6h
GakGzYjylHjTpeXcoF/5NfEawaFjiCChjooKOafiYqXY0lhxOeiPBmSdzsUNkjgNlqLsj4uHdt82
NnU+iCSpfR+VdIgPHPryEBh3TxveUOt71eFONMYyoAOgh05msH1KjFBGDNs0paRipCakUz3xV3+r
GAYhpLOHdz1bvUwNzL0TXL7aeMQ4tfHHBuK0wC/uBJcZ3OIo2VXDHAfHLOPmgVHaC9rQo4/1cXB8
49QmuEcVtmIve9HOE+CVT0wUFv0rYCALv90FlozP9Cb268h352NsPqnS3RehZb216alMDPNgW+JX
R3T5kMbFlQBFtObugbOPSdJUjOqatcGfaN7OrB+bpsb5g8JubumjeegUyBCqkMEYdZch67gmQ2WE
Sd3/NOlPEJfGpXHFVuvOefSV95BOCgZoA9k8Nr4DJ6Wka0kJLhwyr7wzp3rdcu/bKS2v2RI8ZNO/
xjh+4LTEp8akv37JOQBdICMVZED/4lId6ciVHYfNLv2px/bHWOzOXeeD84MzoSNyaY1FpcqgD4jx
dyVLfa3Ivel2vNEFdK4GXkHytW32FoMwPLPb8OAvAedGl/1uVulbzXKcOnuDeu29SYHUpjBToMEt
ujW1OKzsDoQfJ1hSk95xXJKYddpf4Lj1sE5DiItciFe9jXOrMG5CwEknyP6eY1pHRt80TvtbuPFX
GVX4Lfmp6pTjdsTYPgo0Y5Vo3pQBDromyLmsAte37l0mOoNd8PRaHsXBudqbMqfh7J7X16BVPY4A
IruvoiFs41fg8ix1jcyYSZyNX9/KzjzX9zJmgXA6mR/sMmGfqDkzMifLz4K1wjY5E+rep0XI+wrI
8ODyp8HYym5DePHJAOEIs8aNpr0S0T9An0qjXaTV0Y+MYj8Fw3cUyHNupHpTNFa+duYEc5f94uMi
X7GJcN7xRg4ScAhl+RRm1O+oOus3qX6k2/wyWZA6OvyChy7zt/MUZ8fa5t6UTFkFtrisIOC9hObO
C2ruTYV4xbmoHh1fYN3C3stj+uJ7sEs9s6LTs6jhdOv4M8+mbyfl7eUAgU5QTQw8OVKXlPiloypJ
rRnNxoQGDgJaw5Bs/Cdr1ItD+LO3A7qONXNMDCbcjnvODz0WLkXBKmtoqNYmggWhIHadZPa3kiTg
k3hIOjuES8D2TySChuOYoiyL+4HVa3dvloBMkki1hzyJxksyypZDi+hpC+5Z5FXRY3Xw4nsP8wcS
wWKyjrgS77yen3X00e9kn1ibtnwsh/zR7IMHz7da2rz5Mifus9NY5sH6jh1WNY0NAKtOhC8ppydP
9HIv8CNtU2+0kHJ1uhWMh9ap8H4yxt+zQyGomnOiLR4dI57b8FG+85hgnsques6dIKcKNGXT98C4
Mv1LRxJQfeZhCoa5wOkwaOAh1nc1Pv8DHW3N0VgO7noaf9FTPb1w8T3OA7F3BLbLmNX+Ix2oIVBK
njWGXc80hrxlIrcvWXSznFGwcLVYo0SBGIrDrWMuie0DTcB69Jtc7bQM422MZBYxaTuH+K3YUrt+
X/ViXJWmVV0JTVLhHo+bXmIpVJCtsL6l9rlXye+hXvqluA4RzO6pa8Iqss8C8Eih4Mmt7NgAxz8H
OxyOs6+vE9BRs0ib87R8UVVGGW2Kv/UvXHboa5+lLDp6o27Pf/8vv/VmgbAQ43EiJrDpIfBfZ0Iw
iInjXSPOwWJ5lQE04jTeTUnY7dmwzFWcte42XWbpk0WarPfp/zAdLF2Vz3pb5dClF4mjhbq+c7uL
76oac5K7pe4q2E7wBEI7ZYA/TdcYjsExUKO+ymRYObItGXUA5yKRdfaz/tPFDMX1xtcnr9T32kI2
9BRMj8aill5k8a5JaaUkjnqHU9BERilf+57uOhy/z/jS+o3uik9SknROPCgEic2A3ntw5gGZ24Vr
2unxSDh2vqP6922cqBnX/nRHTQP0Lq/Ht2ejYhu4ZoagqDaixOgV5tGr46sU+WmHHeVj8LTJgLn3
d/2wUg2OqtqCEOwV5husVISqJtnbpXIAXF4qzUvTlDgQ555MBZ+xUxAw0zCHtthmYqgZgNnqUEOK
q4a2Pjc1OtsoU/i8FM2LjqFSVb22VmCT+8aIiO10U2NYop/XePCr8IUOYmJzJTpZWkDZmal7Ixbv
ph/Eiz8qZVSPkYtuMzblBxZH2OvhXlUTYyPOt0NcwMofjXv8veJLieKpQU/zq6I6RiCoSnpLMGPT
qF0n7npOxIRVrqEsET8fcY/pYEy4H+kKMlb5GBKmLkk9+VWZkP+r3lQz5NwoErS5/EM27u84BK7S
TcXRArR5FfG8lRSX8YESRKsCgLcFw4FSxXehNsu931JPkCJmm6wL7+wYExsrZdFwjaZ3d8RBDvPZ
agW1a/xrTW3e7Nq6KgoIqtpoX6mVYfidWve4bLhsy3VdKLqXo7I9VKD9rySnuf4Zdf2Krzc7RyNB
bHqgqq3jZg4WnpoGPu72nMJ52kXbQVr2zKPwCncjHJ4XM7c3Zc1NkZfghSsTw05Q9lMYwO5r83s5
z6jiD5rk/aYJHO/eoByaHYJ+xVjSLjbGZ68Zfvty6B6ikRm9CW7eoCSV/pMvzfGDrZxYfRK5aF9D
enaXoWISTVgsuQZXxgBrCgsH1xdSUv54HYL2hR2OQFBiy108AiZOo282PfNNBze6QGhJJ7i9K3yG
Kq5dUo44kpkAqUo5J5ZdvzG/sDI1j1yEiGJN/lmvbazHAGzb+Np6xa6ey/pl9rtXPw/qmwMFgtgq
qC3bPltcVF96jBOLdjof8GKbfV4/GDpBpOkGvKHFAI7cCDiJ4oLqguCgoVBrIfW6rNJx5zbYDtJ4
eIlBJEBdxWtr9fGdlt9NiGxfwrTTtHYaXkknNQpzneG6H5gTkiONgt2wWTygu6lpTvVMEX3mmpxJ
278+dKf/yBtiAnMwEvRlHBdSAshDO5JTImFlYD7eMQwMt33U2deu97yDlfYYLajpmhvd/nJiBDHf
ifdWh4Shk2gDCAUrTcuiSGf1OW2cdW/qDj1j4LpKnGl2rMcq6kuuX9Yv7e0zu/UfU53cdb29vA2I
D3BV7oBceeQy0Hq8yRk43c3PZZBAlWDTI3pyhOhNbDMimpg9QUKzL/PyRbcY5zy7L/Zu8mzZJZBc
FiPDbfIde7vLtHBfyCgn9RViEx7wefUdHPVOIQnIZpPkowWmCL3aSkhIQzG0Z5cLe4dilNbiz+C4
YPdyZvQ+frGm9tTGd+yGghr3yR5Rt/A5n+MJdEARLPA6OpvgkZfHwBxeXdVedMJ5wXCr5SjaWKvS
Tq8GHHwKYLFkAO6w1nlLoKfotH0M2+pkZ727holrYIRcCVnzkZ+mYGeaUApmf16RkqvgQjhcBupx
n+BvvKeL+Y6iUkJSqqMaOK7Sg/BaGDdDs1fIJRvfgDnNrj1smRNT/GqAHY/rMt63E0zleVhyiiZB
FngamOmTD38gNV7gA1jZuVWzfXF54GMn9qUnwFnLkjrKjBqL3jrXtN1fBrL7Rj8nXO/wkPRVQLJm
7j6GPrNuAAge+a7DLSDLTt1KiCjGng2brroTATrZwjmHKkCkmHSZHdAJVSwI5R4AHn20oh9wL8v6
TNbyIx4iTZgs/SkasBYSqtNqLNp+y7B/Bz7fxB4zs/JiO27r7qINedTD9EN2x1/LaWL4bKlTK1mh
49rZSwO110o00hE6EK5nddTpJImXqOLgt/NZpow/KTDt9i48hk1gR8eBLPHG881X2TTiMIVj99hp
sKGmbQZHd+CEShMROl9pcMyNjD8qpNusS+EkBkbvgYRfwoDwNecw/eECw97gKOcyaFAUbRjfpiB3
PvL2Fjg2DghByxus6W/FQPTQqELcUwP35ZLmwWqIXXceYBF1nvHHZba0CQIOnrC6mb228anusO1L
DjVn9P/+RO/AZyQojBs7fOrG2C9KFI1qE6MoVR5FXji7dgzsjW7jZ/QC1iUvPHGSC9bewKvn27xo
XQwTyPHLP106/6I6bteHPjQjbC/mVEXHvm4feUIx4MMRqz+0oaz9hD97k3QWKn+tm5OxfJHhjMb/
95+bOqUaQrjFTc+etyV3whHKyQmm8iV0W2agjom72J7qO0Sk6H4wm4PVz/3J43hxatv8wlmAxY4y
Q6TZ4zhRhsuiWxZ+wDiI6/zUhgbxkErtfAzQyLWpQK3BPmHCaOUYnNMzYHlO8gvbAkZ8cjopLk7m
/fm6qLYdjqazYiKeCfkoxsXXWsYHlTMfN8dUnjgHnpuCk5E9Z39mj/jIPNZvfYPjD8mEYgbH4Lbq
fZe42fvCwhw745IVcqRXLIp2oUHxKazExHCa6xAuYRx/hD/Lf40kePFZGkHyKM36ihZ8IdyxfFLz
jislO03UIbL1egL5QMnfEFsaicOXr6mxtAVSvpRgWHcsiNwVOkPV8AP02SsNF3TvAgaiNy8/1xEE
L7uLDmgGwx4f7wYBktnE5H2DJDqlDCvsUopz6CHge3G61R1SZYyNfT03CQPkzP3o3Y5wmZn/NFXw
Tfi1XQcFczjOci8tHbE8iRV9COxO29qmc8Jsw2vjgP3QQCPKhIFdGvanBqfJirMo4/Io5RAWzf61
n4YNwzqDJaO9uhjFt7Sd05JsgzxP6cqbIQbQQtkyArfnV8Ow4HKNOBLrnKhhT9XUarbp4G44fhAf
6DBDPbYCy+dEDhCXV8e4TeCZYcekad08mhabKBj3U9RUL8rTxsnTWKBld4pxoTDDjP9M058sDcni
+GCnijTeNFnu7PDQHIukpb5kKPbFcgQ2JLaClkrNnQOzUpZv3dD554nay8B8oEPae6gT8yvLG+ib
gdwKYCTnhII/nObxMyg3RSITZs1Qquh5jLgH6EnfkUKzV+Z4SfvCP0CYLp9Tt8GG5fTYzSOHkT7r
2q0WcXSLJWbrySYKkoRqFVZudK/Kfhvr0dvDH4yJ929ZQH7VZk41CaX2uFPXTIN2Y2afzUFMt5HD
W0Sm82YTun/GArlRg44vFNZsfVk22EqAuM4JMUE6TC6+gMgnWYNx3bJzy/jAeJS9y58mnFowRpnV
nkxc3+XQWCdtN98hS+UmlVG7HjF6ziPkKXR2ayc8hNgWAwchsXg/egBfRUETmzDC6tDiVFv1eZxv
fafKX9o+gdoZARczXW831dp9BTi3blP5iTbQEHnFG9GbW+6XLpQMFIG2qt6cn7iLUwZKHMnbuiFw
GtXmiVTkUPvzb2l741fQLC14EblED71wZwkiIfANOC77fIhRiXdgoaadBaZ/1bHfbUzvkEZTgGNA
rdvCmC9lkrzhhGOijuOU6wWHEFEFdyp1zHMyRV9yCj/rLsmuHoLdJh0qcteI7A3rgc6f/SiUT8Rs
jHOksN6PZpg+T5rSB3pyq03KzqUz4b5Qh0PymY4Ru5vetQp58CqaZmc57NzWHp4UzOzCVOOuswT3
pqYQz0EVMjOTQFcW538HLQciFaoFLkpIMOmeBTe5a5A8mFIEoL1BoXeKDZ/e0m0S8iJJ502E8lVZ
FIZTj/RQR9Wz6vz0LbTz6TAux+9AEE6mH/jAQsuQX+pb5ORPI1ySBrfcfpLKXwvRcXbz82MW9ff5
kKhjpiLq9UzPuAMOCR8AZIMsfwS3A+4xXKGkhL5EeyXTnIxLr/wb2RUuoYh0epFFN97ToWPvIju/
F1ZtbNjb8HJAHNzk/rhLsLTi3huulWGcWH1pn5phAuF+H68F1xExEWNwuIFsnbD7Q0nbfEjGyCUU
7NqUaWDiGgso1NBFIjysvXiHVUmtkv84yIzCZJMBXZ6k76b/O2ha4zAKxjt+V/XbSnBXbqQDYaIS
1tmaPnDJg4HG0LLO5pifwDnC+S5vac6nELaCpbCyS4mrzqWNBdY0BxNrohulzZJ7Emk0XATc2zFT
YNxJz9kBXkp/14cUr9H3TIqgulK8is+TkouVXQ3Wb5GYjxzm5xc9BguiA+x7DQY/9v3pPVL6qewY
6FtdCxm4BMBhDCZ4awrCdo1rDi9e4IB+NCinsQtA2oyymfP0fwSbKM6tkRYyQdLZz5qnBJauGxLM
ZnD4NAnB2wVzjUb4XtEr3tg8cq14yAOJCuG18zVMAE0Z1UuaxMO3V2P/owPQeh0aDVbJHqt7YnfT
AVIAcrR2CDQHrXufhATEkAHKzwSiVI7P8zsYxl8lwuhrRqt86KMdj9ZY3Jet7Pf0AaizLOf81Nuh
e+jKsr8I75JxODoNue1vknmYfpFcOVlp3Ly0WIpXXjU4Zy1ctXfckvhEN9Q7p1ZAhyNbch/W4zNe
gZhWPi8+FwE5OKQ2RBeJz8RIYHE7g62OlboNKq832N7ifdW0nLSNDuDT4F51ChwN255g++j6Zw2O
HDNC2X24qf6o5+zVNUX4UsvqQ3PavlkRucLlebNnIit2E3afNBnx2MrPZiyZTrBrnAIlR2pbjHci
DtHzXwLuf7B4/1PNwr+yev8V3fs/Dtun7f8J9/1Pf2D/Xd595t/6//qH/n9BBAPS/e//q3ZiYRX/
B1l4+Qv++7/9RQL/l/+6eVr/t38tyZD8S/8EAwvrHwJwikVEwJSuwOz0v8HA9j9sU1GE4TqCbIfr
8zv/0ZHh/EN4yvRprXCgvSjH5reQwZb6DMMS/5COo1zf84X0Bb/5/wIG5qdwF9T4P+s0jn/+/d88
vrUtLWk7/M92IASY/P6/oMijIRnbyPYiauUaqIAVFuTRDTjP5IuXoIEbYlPVcsTmDrmsFhhNynit
s3LiEA0uGzV5E3n2l2+gG1iqoc/aZeev5VRsMCkWJ4v0ExkSDewwKEcIoCE+hXZymLC4VEP5xn2m
uz3gMA7h0nWIW6QNs00fgidDdRz3nQeN2xw4QMXBi5N5NEIRd9ikdDKtaqi/p79fYN/VJ5r+kAm7
nhkoDA9BkCNNhLnDuPsZ5o3CyTJ/29PULEt7fRqWf4UekmFVd6jmE7CrQ8kAghBEBdLR+aGs164J
TUTUX9CFdhKVgTOQJO8/v9ADuBZd4B76gqIA4s8FQ6F568bxgKDK6LZLeTot0mRUTgwzoXNCBDrq
T31CXSye2nZlcCunJSpnDssN9E4uLw4kd1GRVvv7D/RQl6e/v4qa9F7PqbUrDas8YZaLNq2Lh4Yo
Sn80CBUS8jnMuJgwVY8nd8w/zJxRZ9oOci3ZuEWqHuxQvVrlok2HnwxomHbigFhb7M2u72rK4pBC
RFpVK+EYtDJk4duggxnPLjCgqHmabEaEc25t09Q+xuytD2a7r8fCOAZje+6rKVyq7u+9tiUnIICJ
ICa5F+GOVJf++NZi3SCmuUGysx/qFAMEfxVj5ZtKUJbpZ6e4zbZzgdpXOlDAsHG+T7n7OIfu4n1b
NaZ75+d7M4i4oqLzN+xOexyf/j7JyNLz+tCRbX3QsuHsfVo886F291YvH+LO/qbUN1mHSvO5uR0a
t5evlRpAbXQgOVydNTAZqy3xtD8iJZBA7TLlbcCEiyp94KiIlS/GcRUYaBlBjYlVhkCwJiqi5LTO
cCqeXYPu9IXb11sRsLWACahBzylC801FFflav6XXnqsFdsN6W0tOYSmw0RZx/TklJLLOw+lPRfXq
CmgqmqPS41vmPnrTAqiLrM/KqRr2n0PY5ThxCzICGQAQPBBHP6y2plm9N73zRZbLWxVZ/eFoqBWE
4I7kdg89SwC4iI65fpKXu2kp0hMc4536DW8uiSwFX3vSODeM5tgoXKVpDycSps1IzJx7rNPkGcPg
c0xIBwbapjPqV54CsFWpQtogYFYPjiAFMlHuucb5DPV4FtBYErWJXPIpwN2S5YcIG5vORG4CbkNJ
RRg5r4PS4sCYHbdYsdSDEfLGVktGmv1eae7jWnjNqqgZJRXKuWVOezfxdlCDYBzMvqh3Ke3KMnN+
kdZ8TMIXoMi4tTr8S7aD2dSb9QqpMjhXjvk7Cow/LUS3d4kwvo56eQmqPjy5PoYCn5Mkwn/wq4Kn
u8rxT1zDhZEJX5y6hKGRJFWiEnk+oK83efXj6IVMSnEuJhrhByXvPYpfQLp4d9qarkW/uPok77vv
jSl6rBXsacYlACL9h4hUjzUPB0tgdSgs2l2yqnkzJ4Y02vTcPVzcbWVGA62eLKTN7K1l2ZF0c29E
lLsd8R7WPefLpRxwE0caN1BZ77MEoszQe4cOd4Y3JQlnDIJjU0CWQ0TQViMdbQEGX7VHHJ7B5tHH
p7PBYIuGXO/0DM52rDjVsyBzT26dG9rOllcGe3BWUJwGf7nxqCOZem/f9hbRA0Wztz2eMqasBzIv
l8RyKTJitHWekGid8lS4dOUIWgO3wtQ/5uhgE+ltYBSWXJtjBajWgl3caPGis27b44A/4B4/ClTZ
beCM53ShjgA3M6utFRP20p7pnjNNl+kc0nmTJGqHu8OCPnbw8/ya4970iNduCD2UuDZCCI4OvAAi
vjCemQNGxDiRsX+lrfiiAAPrOCVClv0mS+7xkyhuvlioaAUeBcNlPGWz+ZQaDp/dt1e4oOuMt7es
+ujdUvHVN+V+TnN3D5j5VZmazDE1hENg8tyl0CIMLIlh/lxks7XlhrIDnQPCKNQOV8RWH2KuA3Cs
5Bt7Sn3AprhL/CLc1oChDZGNkBP6aU0UqkJYreXKjnktCI1n+A5dKwixIc+/M+u7K7/m3vtFY7pJ
hRzOs7ltjx1+ZcR3+BLVk5nEG7G4hwgegiwLbk1MOsisxJc7duA8bXNaK1PGFEvqJwP5wBrxU5ap
Q9U7XhbpWb+CrH5z/YHFov8OAhL1A3k7DHI+BZF2CotKKhdoQix3yw6YC2OfklrF9WJvzLDtj4lH
3nTOMYG2KDiVuuc7e1uZFN4uMcJd7Q2k+wb4bdSEE4iwuUOgOJTxRDOK+zWK/gvr56udWmJHh8xm
+VGGMX31CuqrLH1VIZjTKK8g7rjJsf+fTJ1Zc5tMG21/EVU0M7eS0CzLU2wnN1RiJ0BDM9MMv/4s
/J5T37lxObHjyJJoup+999ph6zL7p6fdE8S1CrAoE46zJdA/fe1/aQSrY9118TZvHwEDeNvB5bDk
1cAFOSfPjYVNndgBIYKSQyE3UKsoghsgLpscrnTEp2rsOWIfxcTbU5jFU/ARsiaFaHeEblBWqtDc
1AwEtvXcSVKJRMPKCUUJ4NYnAd8/skc3a5asjy46wWXODqXhfN1EIsEUDiWWsDSSk4T+sAUD8KE5
yrMVMvmb5SQnu93XE9nsRv3RBsIMc5StUEyOhuGqBxA6sB+aqPNciUMdISKkoUFAlN4G9jp86gAv
ps0R1MxaHJnebT31j0kcbMBF9Zs8H8O9ZTA0Mx2DxuB2IZQgufZlJR6smmFzWpavc5+DA7IBeDEc
pp/GeJUMsDYqrsy98GoX2xG5I/u7xKwghCp4OQOOcgOmAiRS/U/mRLNoi9jPlvs0dzQ+xgZupQAF
gKC1czAxAvFeDwjLrO+ydY0XPB1RTOzecu6gYzB/VHA46Jxhp1mdQHd+UlkYAP2jsnI26DSYAHlU
3IYzUKPUDjJ47ADCKJJBG69jRFwrUDRCVZBTK3GsTDyAXGwBiwqoCJDeMTTuyrVf85mdW2PdG2WN
F5djFsdlDDFZbXT06NAw5Gmttm0W/i185td9NhzBo92kUb7yfiftXVgHK6ZgqqAcRxKn7nGA2siM
HtmUuUf+XkzgYB35j42e6RBYfDzaqusfvYzwGplJpDtpVzc6Nt5zKFJEX5J93YAz6MCG1sVzaCXk
HDQcKhN9f2wqcZGV80u47pGlSB1VeInB4jAC3UmJHABJR5LK0ZFt+yfPyE5dChkcxBdQfXCoxZ+V
qYFOsmlijqnxGH4wD+P9VSwRqUwCouSvd0WL88zxyPfCbP/A3KYolcBox/AWQr7swLrY/s7nLHPJ
ibq2IyzPdhWdmCIMRzFxkRgjhJDRR8augJSlnxAFYhYK7ewEhaxnmsXr4NWgGSsuQysC7JftBBZw
F/CEM+L6binasf1h33lZR5EmdRxUbqpy/pjUSCOFMf5t55NGPQMXAtQ8owNJuig/McLY2fPMPPLR
FjYxXQoKzOSuxnyzMKMrHcOidpd4Y3uxR/1nmZY99EKYdWw7twEMXBgC+O8x2zr4w+n4ws+rJxKy
JTjuqNDtJ+/kiUff4HLJB8z906OpF3D3ANb2AvjNpL3fAPCixE77fQ/RZWfO+3mduwx6+PBMBPXc
dUDzqeE6190h9QCpmE0JpUvUrynGQibvTOfbBA+on09yH/RxtvfdX944EGd5ypsfUJagtMOz2kpr
2Ftj8KTBd2xG0Hp7yE37zM7NSyanq0pK2lgbctAAq/F35t1ztyhISf10A2XyuQS2ulfV8GfomWV1
oSl+xOZNk9BmNJt7D7iYFC44i3aZMM+j2G+pp49j/MSk4rc+GZZzl9eALSWCLvDOWwF7ce9ByuVN
BZ7JSyquDnlNSVPblJWesj79wBwu7tqjZCHtR2tnL5064Y8y2ESDiWwU4CRH2+owtwPil9cR1S/z
T42qFcv6hyHk9KcP5UfKi7jXYecdqzoklyWN91Ro9ynp1akNjrGwxbEvQ04M1IVvpzrOnhPV9weu
cU5gwRacownKyi93nDG65zBPf6qcjO/QsqvRTtSgnPgliAzC1rSk5Zm60/idXrQRvnZr+EW1A9UH
WXsfdIENO/hrhGPzYIcH0FjLHX0KnUQQ1WnDa9j6q+MVL5TfiP7AH9mXogIjYLDqlOZfx6mtHdMx
g1gOVbiMcY+Ow8YNis/8NBcPo3Lly1j+GRbNS1QtZMEqfabrd00gSqSUUOVnlf1tfASRuA99rLWe
R1DSowoAu1nOwbNyiWvwl98f7PWzeQx1g3Uhc64mnLP/97X//lVHp8a1SoG+6KVhmDniPA1t3ejN
919+f/l//6YXSXjxzFdLSWIZ399RB24Tos2jwzhFY/3///i//7ilTuUCLA770fqd3z9sEhb/PvPd
cNMAbP3v1/jfI/7+7L9HwYi+Psd++N+3mN//7/eX/+/DD0AGhf6A83X9Rb6/8r8H/t/DpOR6Ok1y
Of33eL6//N+/9qSG6jGK+r9H9b/n4vvneEwAd03nrulxvHG9AdEQtRfU5Lvd+B9QKPFV8fVt3XP7
FlaQIXXOt1SMxwlHyMYy4uAhzEkDYbAF2SPbLTQK89VXHFUTR8/7xvDkMUvA8qkwvU8l8JyhLX6D
9yjM5cfC6PmehqS+ek5BVVfUT2owf3Vp34CJYKA8mpj5vj/ETrKVRAHvfmWFT7aOg5twxOn7a8aA
B4aNRMNaGHD0Dx04tF6vXqQ3yuexfnaxVdn0sYdUwZ60W4UvGJR+6bz4MwZpTZoONntcpuxxAgLT
33+cy/IoNXe91jT6Q50Y7aumgZKmwLPi5LjFJqHe1u73Q+eh0BqxoEcu5hCVGFJcynYCoNzYy/MI
+JLV6WmAv7wNm8UCwTHZT8j4p85mHtqQ6dvmGefpMKzubCMuTt8Fj3aGtqsdHOhZTviFPMnMwDtg
HtyXsBc9vzo4lfPb0G2zSncGXGgl3giPLtt8CVCk8ZAy7X33TH0oC+9Mtj0EkU9vEkM9OuCpkJwn
6qxsh2fEn2XP4jEiHwZe9TgRobiZBsptKuPHpu6ytyHPtoOZLv/G0qR8OebA58DJ9cn0w4Ow/hG4
Bto44sGxhXFaPO+DgxUskkr8ziaxBmNKSpjkiMfcD/6ZcJeRT6fms2/be1h7dDDraWUFGiFtLrO1
bkDSnQvr5BOTTlWF2U+qu6MRYtSWCKJ1N2fZnhRo2gPkdPHkJdzevJrymNL3ReTG5oPOpP6LynSw
TetXwMnuWAvBVKkGM+UQxFMECJ/KzkGnQ/nf9A5sB0zL+p1nhQyWYf0SDebECn/XqchS/YZadCCh
TwdSkn3WSwgUM2XeIksCE1N5zauquisjVSerd1j9aqt6sfMiZkpHZIEI8Z9RGa91n+XHVEpOiwO7
1bJNn4BbnyqEm81slYhYvm1f6oCpoxqQc6dmsqD9Oh950A77EoTQ2RyzrxxveUR1OTjdgo1Evvne
ASInAtYxien4Q0MtrmENa4VK8BCsH5bQb68Zr0XbF5Q6pgbPMomyq+i8KerExKbCrcuLjBcgbR22
kXkuPiSX3QFS1XKxKn++fH8WSp9RAkLR0LDW5w6/N0b6v8plmmH6dop1vE8f8MueBftFsfDkmO5L
45jyJoytt6Qh3KuU03G8xrU0B7quN7udy7rR9On01IcUdU2wu1ZX/du08K5KDQB281AX5xQM/7W3
U+gEi0P4hCpNmYoHukARtno0xYVQIk7sbt8RuczUXN3G2k1ehNe1J7RAahKy+ZOseU2OtUmf7dax
tw0800NeqfHajs1jO5HMlBqzi7F0HznzqghAEZMpR1bHedH2I/Ec0ngzu33phNluyXQQ8Z63H0fH
DwkiQkGxK4pY+7F8WNyZ8zaKXvmglyDCC5GQ+V5Likitb9w+JpXfVMbesNx3a3Em6g4w5G9UIg7V
rOrzZAgNaUa8awPzvzFTiED1TvhSrDaXfAH5iwUjfuEourLQ3Cg3CZkYE2c7vA3hvsUoS4XI+7AC
gI0U9HLbTB5wWg6HRSJ/DUmT7Q3ga4B/jJdRUrWsiWlEeQuTPrcxyFthRSUEA9hL6QfqMFnLc7jU
xtlYP3x/lo6EDEVjQ46pfeNcml/aWTGLRVAdGgZst0EB3eHmQIuq0pjuILIfyARvwXi7vP9yjqG2
eCS3tfVsBvHhHEIbjX/641hEggapW5zbn64zMcgMCrI72AFixpBlL8nQ5ayfwvSIzQDlQJx2NibL
wbHrabeW5TRhn84bCmPVD5DX/4LqD04ecSvgo7nTkkY4er443Y0PY+yWu3jQcicnI7wOjuBDUaRH
qENPae0tZ7l+ULbnMXSK4bIxybVaz9/bMOIvA1DIyxyOyZnXD3r2Yl1wZWaHMsW+6NUIt3xitsJZ
N8oHyJvd1bb/YEwYb7wb0Yp99eCzsYqEkTrbenHdm/wYOjc44wbRe0uUP4cOn1fjfQZ9fTISCd4d
vFGW4Un3wThhaqFARFsD5k9C5qPM7q3NU5X/EC4EAF9xMad0NxgxS3J3q3zaZftG/6COjXOKq15N
IC8AhxncmG7za4HiXHC+mX3rk2omNxo1lVc1k0fmU+5Rzg2mb41CrU8pjN7BDZ+yNYgHvjxT2Hnj
ZEC0kNmXCvIfCofBJg6HC9W9ZKx+FTFDIKKbc72t3P4OgMDnWJHuwUtT2gKt1IIYsgkQSDqSzThn
j8tQvZDWKUPnn0tEypNvASlMpsAQbuHCTsyRF3Nn48w8+llLRLwOwo0MCfmQsAGz/7H+77D/wcUS
DJLI+0YBQSJvOSFnD/0cPgIjtXdGztgHcz8LycyJwOFN4uCnEn5wNqX5GHKiYfLE7dmLx6gFDr0N
O3BcGQyBjvuHNtV24M5k9h6eWh2fLBfBVeDTxuaLlEJaIRJ1cuqX6e7q7sWTzS+OCS8JxsRlGCbG
/yHxMFR2qmuxKcvmBE6p32lcti6YDIxaej2Qx0g5zPkLCol8r4xMJssPsT9cqvWum4CgZCzgvDFb
hAXQ4HgQV6bBw5UCt02X2Q7bUufvWPoALQosAmBnSGEjWGyaCVKucMNXhm9Uz6sXFQMUyoX1L+vG
89QaLM7lyVwwTmSTfHOdRG1fPeGFd43bJMJVSSxgfp7d8mbLlnP0oDYzTGBCUsGVFAl2c/tWFE+h
YUdTTm9uZ+HC8RX5dgot30Mz8yInXoC6JeoJp/d4pMKHgV1N2R3NRmTWL2yrSRLMQHa53ozEnq66
aubr0AQWO6dfngK1M0CLD8epfS7y9ojCjOCQuxKufXnv3f608KNaaow2Ak8hmbZ4iLIASzekGyBD
+bZb7ei2zQ4unxhlmJ8Nt2iL5eda0UrHo90MA3ipbmRjPgA6Q5BkwlS5K40JzBE3ZddeptdSHwYe
zrlJJsKL7ptcIDHrlElDERIXIWw7Te+OVOlRMF1nUOP8aXrnZeYgZ6RRojzvNHI827lCi21ej+Rt
fYaaXFf0lK2AhG4APIkWFann2h7VIeZeUntk0pkkkqBE9N1wRl/K+ioqnyRxvzZAafMnbKUXE59T
5Ncj51S/KE8xP2+b0yG3I2jI3ts+tzII3yW+qW5az5pG5kQLtksQskpsLSH0WQXgSKWNaXWp0+PE
9xF8UrT1TQoQEe5HAqtTchJ582nk2fDIW8eidMH5i6wXbkJqRY8WI63nxbT/GRl3qcxkcGXofaxr
61JbIUVcbcbYgT3lpbdbiUEkzI9eU18IsMAqza1kr3093pKGQz+piR7ORzs+sO4uN99zaFOv8JbT
JJUd3BF/FK5Fwqi8j4QoeJUD7um1gqnQdUDIMrCY3DKCEY5MHnb+hrvlpVPiGawg7lGeyJ9FPH45
mYNbPPPPbdL+9EYmqu1g4eF12n7XL+kV/yYZdneA18xrsoFW7HOVWXSldA0BCTh3vkc6coDq8q41
Sa7mRG8vAWVlvzkY4M7lmvFWKcaUcCHBu0BGjkOuYxstuZsRTwM8NDscpsxC/ELjD7Za1Cus8pkd
iu1Q9Nk9IfG/tV01EUunoKNm42SzaiNFbgriVzuAMTau70fII3pTkzo/BIs9HMBuUPRsEHxn+xKj
oJOO6yyydFxUkpvYpmXyvosX+dWn1XNBNPyeN/NqrnT/mZ783Xs09VSdOHqaZ7Kp61cnmG8iVb87
N/ywDHUFqcAIsIKFquIc1NRwSzyKsNuifPZxmG1JHJOwyrIX3hSIZm5e3yy5phktzHL3pW2odWJj
glgVREHg0RtLkQ9MBLJfZeaCHJjCWyxKmPL2z5AhRGraHwy0rV2cIe22QDP2fUPnvYMyde7ZlVBj
E5wsNRZXsLPhtjF1vWMXj4NrMKCnDpT2ZNS98FD75mwaCd1T7nAoyvql0v2zZLa4TEF5Vn3xW7UE
BrHKRaZF1NYcHscxaPdD2DPpNTklUOUQFa5F/XwnvGO6LOBhdBpui7ojFpax0YaH+VTldrnVtN31
MTgKutK/FqjL3JdpxAEks/OCWu2mznhszHwlTBpE1iBT9M2f0U/pWhBIk6IzTinuG2Qn8P0jr1nQ
O5+pO2/ctCPaUeVnaWgeDBtrQC0dGR62/KcJlmNEG162G2RI6EUNL3ZJ+VFQZviWl8zYB8Wunrlr
KKuKFBzDo0/v2WaYXZg2AK+CMPtNyO0Acu9g4z4H1WCw4iQ830H1U6Rju8txUWzMOabNbqa8Hc7K
nkkie6mUhK9qtxSqeYxQEcWyAMTUxnDaH0wXJyIpxN3DSs0R4m3+MLaA3nAA5w+sasbO6cjjJXgZ
LC5C/nJFxx/Mgl7U72/8/vD9Bavouq3fj5CeiiW+jPBgN8AcyXDJkJ2jDF+wwgzHsizXrkQ0G8R3
M5x/u7nMI4vZcJ92Oc46iowBUvyxDYzvRkeEWEFBWqAJGuRywwn4V8vEl4qD93C+6JXNX4Tj0cNR
u3MzDA1q/GMBlNlOynQ3YcUgf3BoZTULoDYGWG8vHajRmUqOtSmQpRLmWRPHkVNilrOThP90bD45
gZAFpfBzE1NAwT2/TS+l6b5lcqjuskxotE5jcBB6a3bql8FuEiz43OI5VUQ0F0+TOmvnB8aVmoZk
+5rXpvkQNORPRPZDYpA9Fi3HB2M27nYGGE1mg3McYFM+18LUbOi4TdbsiDrHTu+SsbRSWLHHVn0o
IrTPfeDc6iULd2ZnA2Fgxz7W2RbDhTg7sf3iKC7dUFoKGNdrWSUU4gxsoQnRNgO5wRWDjghOmj4O
r9A0/5SVJfdj7bDEtdWj8L5y+NF7p0arRrO+uLFbRbiZ2NDZM1u7Ib3IWn0qpDCOp4+d1WHWC8ib
x5TNzNijUVh2Oit/dH3zMZls2unuBIYGzRBF/5w3nOTkFDwmk/rldLjVPbGHYs1sHCsFvDIp1m4h
eKTVR4pIldbTIa4pAGiM4KclP8Ad3y1p/VM2E9ZYLRFICsJFufNivGQdrVYyJVhna9ouxqp7wRBf
b+kg2veB/SuX5Ay5XbLdAlC8NPMvJAgmMu5fAhnPnfCvdW1/KRQXlIHJ2zWAE0YnfVCeyPfBRIQd
o+5GN9mPtMIJ4mmqXMPqyRvnN/gOx2xc/uL2Bprkr9CprxRgkCPNqx83hH5Iq/oOlCzaybkPsi1g
ftIL883z8RXXOMSJyY3H3Iifi8L+K7nmdoAGPz2RuLvW2SKixGvjGr1arfWoOg/AEQfXmkh5LsPf
BAr+dD2LbEPB3QYVeF/hl8cAMeURxrBqX4KT6D0iOoeJgHUbWCifk4gjLsBtMkOntt0vTorTLgHX
dSqW8WSNCWWIYGLr9Ufy8t0Z9HxkmIA3loVO5HpOcSg4X22F3ez64F/DaQGFhXmAx28zl0PBmCRZ
dp7F9socbK6+Lg+P+RwylVPOla4R9Tyzi63dAk6yGodDp8jXOILQS+y91zMWoaRmYGiQ2EFmFvdC
MaqHaPYDU2WwVyxX1jkzR3+rhtp4y2b5swpn/+9MHRsBF+5TKp/vpMohTDPOv4vRDE6ZXTKVGMwM
E40yNjjgjI2bpNaVcLbeMpOhyrdavuref4r1Ur4Hhr9EFjfFKG0rOjmLvLuGQsIVn/3h1fFxzUGe
60fRv85OQhWr7fknKPnDo0gJ8uNaqL/0zp8d9UWtOAhChRkiYYUphbQjo+iNi3ao77Ay97eqA9BH
EKJuaKkXl3qtrw7aBLaq6l2Koou4evtrTwk7bnvgB6ODw2bS08WL2YQmKLxeOttf/shu1XQL+ZIU
dMvl66QFC07vBE+Bj0Q9jieNF+6r0/GXs3jua9oZjEraxDvZTjA80mGjsKqL+otTp2NO7wgST13A
Fq/KO/E2xwvjUFNxjhHwRG23S0D2p87edYZs61bETboJLEMa2Okurw6U0PzBlouuxAr6MPVUoVG/
ZkWuVgAUBGf+IR2GO+qLF00BTXAQz8czyBrF+a0x2vphBPx01Eva7Q3kg1/B2to85PIDGrF/LG3G
m1S/XIZWNkBd8cLJRB0TH62vnQDcrMRksuE8tqwezkkjO/J72VGY+ZPRz8c4BnE+NcbvpZOnbHlg
R3fpQ1eerX7YVQ6RGDxBRuTo9lYSFdgzDoKt23bHqVUPLb7IMc6C9XRJlnvgrF8m3MPcZE80edNT
hLb1i+bRYt52c/xFXRMaWiMrz3i/ZtYr/aY/597PLqIOLmHSOWcjxy+pHXEIVPfaC3mQyumu8CJA
MY42jsTqMJHSJLhXH03bPhdeglkM0NjsGoTydHgLOsjJZmh9VkLQoVRar8My4DJfRvRIWJLXSXbr
/hR6MfNgdQ0X4icdtRMVHcirM+pQYoW7Nx2sic4/adN91B6w6sQ6L1P9m5S6Fs2vgRpGNWEnGDDN
FB3VKoybNmpm0hPqdO+KlN86dF60jQOChlgddessZ2CSSjdoCyGN/SXw4G7c2pP9wRA1xFfWj768
4EStoZQkYq3iWtlT/lNKww3AMj4EABz2XYN6PoCYcFqneVpghywOYalMj3hK0dIWsA/YDOdzDH2J
3mvmoEkYFdnUPHj2K3gf89i68qHSiMnGADeTZDcz8OV3YYn00s5THPnKo5h5ct+7hIKH0MHHE2a0
+WXYBiWAgMRqxZOAB0DPxxswO3YZOY6FsXPo/Rx2cevVpGHwFzk1Dc+qT7/m/mcYN20kkCe3z16P
zRzU9NsA5+VWFY/2VBgnwiEkkPUmtVzjpAn+mgs9PLQDCa6KzI3azAerDnrsVoGxQG33L/gOd4Ij
5w608BTlJf1PodWSSB/xalRu4O/xDrQ7+lqyCtNCWobkxzzmb9g1yqQzjqvsMkAhL9iQHtJJdOfg
UJuqIBUEjYc/4zMnjOrUYtmNxoNv+19z3Mwvs4cIZqLy7jQpm6whKI6PMHwN5+HKfhpJXrgLgx27
G7GjZac6pdYBY43LajlF7ji+qEpXUcBdPzeGeSdiu4XV5B0DoX5gAXsnnp9FqWwxyyGiDW/JSLIn
8agj0j5Z6p7ek8Fp5qO0REWTlcHShkel4hgwzIjftDqaUDxmbgFT2e2ZLd3Twnkd6GHQHea9NjGR
9sD7OfZwtr3uDgimP6v60PSreyS8NgEN0q8aUwjhK5dnAMtH3r3Gpf0h6yC+Dm1HL9MCxt7VcJVH
gBarVlApjhgM3zln4JZDPe4P1sA2Lu6ByYuJynTPXvhsF6bVl0EIHs6ycVHzwBOda/ekyumYeUBj
PBtipaJ9gwNXbZ8dC4OGBRhNwJwkkHlIWFRoGzJJr3iPYw5muiW+vaQ4QJmdkogfrXPX539TQjtQ
bKgxGNnMlcofsA/CoXYR927/+2BNHfgMhxEKgfsYNnK87BNCI3ePkqBalR6JkAVAntHgTRzphsjt
jV7Gl16l5Tafan+HmDQp/1+12gCLEitGU1OO1ZrVWqJj0ifU+ec5XglxNQlBME2AvMefMTMh8E9s
2fzcY9VX8QXPYh1ZiXtK0Lo4vvLcS4Q+m+hPRBl1cIRzsMPPjDhfZc8yy7+MQLSR1mrGvSCfTMDM
h8Qksk2Fw913yRbHkrfYkHlHS/7xRHGquzJ/LrMUmlSQ7lroo/SB3RQ3dDR2roMYs2rbULQO098g
QNpYkZe18qibDosCk9W2v8QzGIaJhMumK8MXyUgONt7cbVDulcfI3ax6+2LGbxASIDAsFi8paSC3
eV6HAR2D+3kxXcgZVbF10+qjYbeznUz8JgtO3tQbfjoxFJ6wUbtg1iWMHd5mSwniwiwHRkkfclnc
s0Jng2lPIQAi/20a41PGPIP4JmrK0M+MrDACQrfOj66DwYqQNr1ezeq5wlZFGH2fAXk5OZkfXA0/
/4Nr7MtM03CTMAzFmN8+so1pInfwjc0QvFkdngKF6z1Lcc8ZZXlj507x1AChMbiloWJTmMdvpB6g
e8zNm2+W5T1L/+ZInamp2FV3fnhjnvandjP7hW7Wq1NLJAqRQFOHChcCUt3YqVHv0/5voyA7aOiu
eJILYnZ2hTMN32xbqXfAMi5QuJ/uYhWYwsqKRSZ/dmswTJxbO2wy8MOZxljG1EaLxUbTLTnmKg6k
SZqFHF/U1oEMTxwhW+dQIHCl/cNLxw8I8XLfYM8hkLtpJ9c41xlTGrh5sfui/P4HUtJXkZJwXNEz
mEbqiPE7g8+uQlnpnmoNqaSF+1YE4rFI+kuaAq8aoScjagXnhHw+GPMEch72FaahDZZbg6oEcB5Z
rhtUCA5a4xpds+ofTRvj9vEtembt0OHqmO6TBx6/AZC3mcIAaE1K6E5zwhVUSHJXge8hwXclWMOn
griuU0/QBcLgSAXI3petewpzB02DZ8RpaEPUpJAJWxHAaJ324EqM6zRht1P6zF3B3tWF+BXiBvSb
AF45oH9IGk9jmIIkp3qF/fBz3kwtTGUw9jYUpc96ri+QNsvjxMEVezvxVpLeies9uC33A4yeiF5U
X7l11tPzGP/mToWT0Wv+TRbJsXaiBjdXvGnpymE7d8DY9cIx983P7KgIGsJ/IFe3TnmbEtojTVvC
J0iDrSbLfOgEzP4fDhZJHBJ/2QhHi0udLueHkUn/FqHF4xjKNqpYzpkBTyNR3VFlmJ4cVGOcmnW8
twJMVYjZb3HrvhHy0s82OdxhnUFN/3ifmntpoYlixHFQoF1OVpW50V7/FizuRNf9ugAkDf6fsXtI
hPojJmag08RqqezmUpXYW5XFI7Ls7KlpnX8CAR4oAWyGsuCmYFkkZNlPZWmDqb6BazkGrBqEBTce
CQ5MavTFuDPO20K7cEaBrmxab69qzSkO0Fzb07eX1cF+oa6TyZn9aDiMFMrGYZ+vvzRLyoaYUb+b
F9IHo1E+JF7mswr6L27Z0U+YGDa61rJvs4n7e1BB92xwbPilPTButY9BPT4aXs2tLSvfJJhZzCt5
JGtA4EDqT5kgq9HJ8MbGBQt3iWMleaZBusXiC/92Rr4nx6ioo+yC986xyKZZ5VYYMOKoEdNBjFRT
qUdmVzKKV1HGklFr0c7R4HaD4I6h1QeCvElnbPDcAgh/gtbHmE1bAH7qfB29ZfzEJPXe5qbto7Qh
kRuXkBczFwf0bGMw8HvvDuvswZQYHANPxxDPiecCtThYyVHCttwFdXvzQImrBMwaxmFuocyNN3aQ
/IJOgSe7BYEe25GnQ7ERQxAC7qyLQ148dA1rbGlxPudEeHIN82eVh59kYid4JGLfdu1RrxdmHJqM
+hv1DiZm3mWuGZUD9YO9/mggx+wnOR6HV2oxQV5a8tzM88f3b5e5YNibLMdB7xcfddndFu6zQNUY
UcGsDphplgu/o232ezIl3t5g+hfpyt5TyvpZegTxTSphmT1dw/HkhIeVeNfSkmh3rIZh1p99dyAh
EITVMUAh3LYyuzXs1W79qAleLrd2NDAp2RSplqAPpYMpkYnTc9Lmz6yWvNB9yyi6d49r7sBo8JxZ
FPUSclDVtinAdRhq+YwdgrsIw784YEDA96enurPzfbOShR8TUTCnMsprv1Rvkz2cMs0Vg1H+yGkI
3LEJQLtorWcMAL9N3GcLKl83O7exx5NUuxpi1mNphSuWjxyb9DIOPJYBU48mUAYCG5PExt1Z9/wW
jSLhHS2dJgZGO1YhKazWH1MYqsvEf9V2FqXMXCmFAb8iGK3jZDiXUDBNbJzlcUZKixzw92VdRnZw
ppEkdIjwLpb9wV8r3C+xt8+Aq3HE/Ex3JZP9Pbw2JwoVQg8xUGdrexkTYMUe2sMJZmRv2pY0zsLb
3ljEhDa1eAIJojaj/ZkRIMCg62xQ8a+UT55Gnc87uuYwQLwYfhVviyymo81AcVhMEdG58jIbJ3se
oN4n04tjdeM+mViN2Ss4cnnpKmA7OHHwodvGMVH2l+MA6xiQ/TdlepUV81CLIhlaKp0dVQF3FfZv
ZP8e+xZ3mKgGUGlGg9KeTpf19Q9Acm4n7GJOWd8B4zwAvv9oyvlBNt2whwJDk31WbE36IMkU0t9g
7bCfvQZ5/Neta/h5obVvdX1Y7Ab2YI/xg4o6J/RvgqIwRpji4irGRRPCJM0HLQb2vLq0HKqPbWHe
x1kcGRgQsgiDT46iNAtaDxPVw+zR3hY5v2nBMjqH2NwN0nVeenFqykPiyrKpIpAX0l9iPzAnhYdc
MnNklSdUC0rFsa7S1Cc4C9TRmIAxDRhJvQdNtv9M02DfTZjnaVQQvbnyAnEnkk96GB+RRfojHjBM
RnC1HZRiQc1ejKt50ADeZi6ok6OWh7zKn80wx69O+Qv+ztjc10cvTL+SlRRPHwzRCPPFdmDqeg2j
xKQbd04Z/40t7jbCBJDveeGJHiOOoTPQ1L5HFql9vGeBk3xknj5krt1wTsFUCLjm2DFkQwPvOJ5g
spuwSZUwr+e0vunMeggLYz4Gf4vB8v97Alxl39PY38DRkQeINKRQ9HTyE66fVNpHUdIexNpFHWqA
lCIfMfBj3g9TwLPUPzYV3w9OM3KFo9bGzcdRE9QJhhjRsiMtShms/6ES/WE2YwWlpuap/T8knVdz
rEgaRH8REYUteG1v1XKtq6sXQlcGDwUU9tfvYfZhN2Zmd2akbiiTX+bJGhR5FD9QUQgMuSfdxja4
tx3lHHoQQXtM/m3MxzIHZECmmcIuE9g7jDy1V6q4TMV4MkuOJEydE/5NAS43j5VhKLnUQzPiU9SM
6DPnqVXpuDXz7KVIIagQMtiXizNCuqS++2HAWIBhfdLlVxZ2ABZYVzNNcmiQOU2+GMhtXTzgfmgJ
nGd/+2z4HMAmHxXaqsiDzyofnthsAVIsspHJE4Ka8CejaWSdePZfYTsvqQOuO0G5D833QUvWhGa8
BQIW0AzRZ+UWwckhq0H4jBuFpXHtTymfXjpRYdybTbjK5vYZsSbcZWp+L+DIAYll2/TZZ5l8wr3R
4ssgqQbTvvvlQPLFpQ4dbITtPBS3aNyjWm8zmbKlEuDd6tzIDh0Ze4jAkz7Mg8moQY02i4oPkRSn
UZ1ipKy583FjvETGb2l0AV5O3JaGLJxzanF0U9I+zkWZbmflZ+R/RuYdNLgMnbWnzMO8xLV/cnhN
0CvWla7cq9eI+4xjhMSGAZxmDg51Oh6m0sUFK4MvN1AU0djT75TKr6BsPvJkIKps9ddKpKzwKG9r
IwFQwYHaCgi/IN6u6qX7rR8/NS0JmzYx1Gp0SUq5LY5pe4SQkvD/7niGw3NRscvrGalGpsPLOBOV
xTTKiAlXjEqf5QIUnNRpijhoR/XfymR9dGuSlf5YHilgeoQJBOzf2Uecchgwdi8d+EErh6bTmt07
Oy+Xb2+dB8UtDPxniub/tW1pbBJMCY5xgJN4wST6Kdn824JfwjDyeyqnd11n7Todv+iQtaaZ7lxe
dbI+PwVnQhTCm8+9fE0sZq/i7jy69Ymx4RPOxENP+5UT8kkAsLl6yLaO0zO8vVrTPgLWyTtVcnTa
ZwXYQtmlf1Uj/hDmfNZcobkV75wg+u54CKNk2Z0RZ5ZKM35fqmBfpcvmGYfuDnLgNAPvlt17VodX
w6oOHu/oCoHs3LoUlSbCeIrH4MvH4Y+ZGaOMFxHMnJPvNJ0eZ4rWgB+uhBhfTMsG+h0z0tPZ0nkC
S7d6c7r8Z5ZiS7EVtIOGeqSUQZXMd+FCbHLL8TIJSgTs+BlMBdBcYrJIJauo8apNSk2BrUkzT7Tc
rLhQ1kSYNlFFposGsJT7mhOmCw+92YX4XH0bGH8htpYBtwgzyHGWwK504B27ni5yKS4YKQ6+LPjK
UBiXRdjP/rVqwgYjb8waN6imjBuJ08c8VuTZ85UX8NbRlPcjQ/UMog07dTmvfYw1lYv4EOgPpjQX
R+drxmAvHVfYzEJlpkEU+od+b8JhofDLByN2o+0k/E8/A+9ssqozyIw3oUt+2wvaL7Vr2+h5Ls6e
FFccLms3p89KvXehhu87MzbgbdWciUkXw7pV7cnWvB4IUpvKNgw4th0Dg0hsIaUz+qSpYyw4zTSY
NUNXnZyPyRcfw1tIBo/FwdnwrJ1cN/qOhuqYMWn0Iv/qdgHs2IrgjNN+YJch3MKRz6QDg5szfOO5
wUikFIWl4gIU5zFltFRH7hsO3BdIAYdECoj5lEVhedqVtnefneKW15JrBhES1+GfY0/pjcr7m7ao
Rpq19T5pDv2xmLdF81FMvB49Wvta9vpbjzcVyZ8eHMBOhBziuSQDjZn/TCzR6+WA11jZffScc2aU
74CT0GqzraIXkCaHlpM+m93Q0eqSVKc8D79kgypq6LPhvkMhP2qXZhBCImG59hMcJHmxOGWML1Ew
IWwFo8w8ygGnq5uO2dSnkl0LGrKVBde5N+ChieDE02XG+kxT9ZnhLaHtkDDNaG0o3X4zRfFKema9
bAuSwq05Lz50EXpIgu4mzP0v9sM6iXhN2GdYtH7K3H+vSAgieNj7kaJmjbI6oJbF/XAxU+PTCtxy
G9bJv8BFmfHdnrM/EEvUbFiVf4o5bZZSwmLNkn4Ys+DNnst9bdlb1YUkHcLgqdDJPbLKP3Xi0Uxf
xahj5W/stmemZbhNmc0T18Ypw4J0aFX71y3A3TmchmpFD9qosCoGQ8tFmZHtuRbT49KhQc7irbZY
dIdl0wel9BazLIC6QfUKL0MH7tjpuheMC6c4GxEoRH7V7duYUPC1NF7Uo7xxM77aTVSuqwD6SWe+
YRAOqQUo3+pqR7ge3/IEcahVJJ2Ca9SHh6zy4eInNZXTBmVSiIDsoX/0lGyJv7/XyqAYOgRKJYbH
NqtugyaUlT+UtsuxOwq/hNk/1mX40WSQBTy+IaMO3ny3Ojidfrfi+MUOKAhddosmfR0mnBfOVNxL
y/tJh2/fih5Gn6umm307eRisi5xHJjAIl4Ox5l7wxs2b/QTutcyRUbK14BSYBeK3c0QGOwJ4QhCT
O/Ttt24gHDOaHnFZHV5pZqfXnEQtXQyPUyif1FDZGFZ2838g3rG4+97gMpUT66Z2TZICLHQeDZWG
HTxhr3t2W0TZSA9nzAVYYyr7bSZlRnI5A+cL9YuvibYk7uOCP6qoES5Z1lbJ6L0Rmv5xBZuDwTm6
C/qnsqp2g84frDT/jRtUtNfWn38zqv1W9TC+6F9cdOYpjocXu72X2fRqglFe+dDzw+DTm9jQRZEg
dvuk1tVBCgYmXV+4+HCxqyEgr5dVzVv1CTrA8hI5ZfwwjZLyqZniXtZha51kjOIhIhwZXLKo7/Wi
hugiy48VIotwHpUgQEgTV9Mo1H7b/2PZEMeBT/smXz5lltQQ2Sy1QEFeUisyifyVf7K43bdE+fDz
r91Q8XO2kntUfdQBY20+86VAg1Hj3ky7b4fYD57attvyFIDaZXKOUA05bZfumMMV6NXG1XBG2l6x
RlkJ338+ouDY2XMbl6e8JqQxUN3dFvhbAlrnDJ3vbMojsjrD2sGFszDYangK4zn8V5gj1jyLTzdg
3jnLFx4vuuZHRhSp8wDA7yWPeOtmhSY25a+ejrF92BqH8GVK2n3kQ8w2++JDFcC2vRC+kf9WA0BY
O/c25hWp8vE0lzrc4WVk7kbOu4g56kDbXqj6xmuE/SgeIdV3vH5dXex4WddoHkAVZooXJ8nqyegu
F3fI4PO+kclzwzV4wN6z2BaZoeMFtJTYSYsfMU2Tj4LWpyGl4i435bNrzS95Ie9JcC8r/JBOa713
EDb2aW+ekq54tGT1oX1R7cxkvoaWx1jEW8bRLdsg2EBMvA8I+091kvzTdH8b/Owg9tniOQCVnNrW
cYHfEbzifWzKhD/wt+Gkz1YfLSdValXCl5IR+jV1+aaNvrhNaAEh2q8e3S8lqPwZU7yuqLWUVUQr
3yYHiGvJ6lYqC17ga/IZeNhjPV3dyN0xv9D4pg2M95Z9bFnIoogLBrED6nanS9yOP65hXLrSgNsM
9au1f1pi716dnTEDp7gUOcDWpMgNbB0UHW5i4LV7xwruzGSqTUldAdtHq6/8kte0EwGG2uhKQbd+
sgcWY5H2mJIb9lcg+pi6pkdbM71OycGjb/IVFkI/OL7xHHBaslNZYSLodkIQhbaATDftjNjMQWDD
3fBezaazygZT7koHA09BXbQjq3qTA8jmPISPI5iKcyqxRiGyo9R0yU6Y8WfrtdXR8rKXsHR+J2uw
dr2I2egTbo38LXh4MuMyqPzbiz9QWhZRZPzB15Do6T0yR4Iegp7f5mXAQz2pLl+1dXO1+ldmH8zd
/SyD6ytyuAz44FLcL2GObjxehV0SPuVrnB2Bd6A29/hJBReT8L3P8+HkLgy2meB0oY8SbsCm67im
+JP9481Iwp6nKelK1zPfa54IYGJwBlBHs83ItEoM2QMkr5BMWyv3BC4PlAwLnIDNr5PATJc0xBjR
L1rhMswcUD0V3eia4pfc9N5ntxpx6+yczFkaUH/xepToljhqsoxGakfYA64fxdXPd9e1JtAR4D7N
s7v08HiIwQR1p5O1SaqHRhzzYib2m5JSYSHXa44qlJA21cf8XOJ1xtzFuzflUAioRn23K4PfL6OA
auBgDuHT41+N7pexR6GqtTnWpWRYRu4/5CxOdgOrgDThxUlwM8XlgWTtnXwv5ay2v/OARo1SvdYZ
Xzrqvb3KSDuuoJ7hAFx0zxHb6Uq3CHXOKzXE6O8eE+oRHsE+VsEt8YJuby6LB0M2bOzWl6nLD49+
QWvSOwL9b67OFaTNima4XA8rkDhqbTB5i6plH/IfrJyTD1g/ZKByyzTABG7trkWNVJR29eNUD48d
KlERm8FD7tjPTm2hl/UJ7oGwONrZU+T+Ez6IZmMCIOog6aY4PJ0xda7hRUIefhrs5IcG123tc8tO
lmRPpowNOEugjhbRHcnZs7Csx0y3/5KMWBbtQXviQfhSpc+gxWZuVYJEQYdf8VvZ6M6IfC0U0QKD
0RmYCSEBwhCeRcNbzjxnPXofqE3on3Fd7hNyknf6X+9KCn/jyuzHBxqMbdJDKVzj9edSyP0jVqyp
wWKYiOYUc1P6z49cgBZRxJLuv7u5915FXMLKNvgU80KV63u66+1HkN36rKadFi7KW2qxVHZEzbK0
ZlNsmLaqYg+aByoC3jci9JZJT1nJZYb+UYpqHIC9rnHVJtNfIsdvjsk4FuE4y4s3ZjJoCZpyMGbW
HfI5QPTakDTk4dk8lLI6Q74mEdaHe7sKnqBoIs3Mgv5GCl/WNFY/GTH8VEdiT/V7huB2iOmCbtdO
vg25Wx/0+Kz0zMCDDwtC0QU3J/cQAohrM/ZDPlFqMDvzb0uAMUHtv/clv3fIqiST1rgpNKUIjINW
EFxEzHQmNZi5NPXzkE39cuaTm7mN+Z4n+ACJfSk46Kz4OUgZDAwEHGiIbsaM3kK0dtzgDbmaF8CU
0SmNkmYTIfom6nUOfbrZ+aC2UxbcrdrxH1JJgpQ9emWHYU9RxvBSIeOQ4M2YMqENZYIPSboYsMRS
UG/26Qt458+8U2d4Dteu41QRhnrBWKI1j1hoNBuQ6FO4rwc1pNzbnge0Q8+2l0v0mB8Nia8S8ci3
F3khJ44SamBoSKCWj0F+oLTCcIyzmjlUBtOapytFrbAuidu99B54A6Tis527p8ygXLjgMCCnLCPc
KaIjcUao8GQH2RHS56EnNJRPAxcBenJwecphn+JzHerupXFjipv6e03G4zEzhz8lQmPCVHNtlfje
ZtTWaKnBzWSGIly1ei/bZzMMSjo0CMTP3KtX8B4wUZOIp/XSWQ0e+wcMb7KsUWtvsib57eL4EHvT
uLXrEODC2BKEaqBfeUQTPOgqZlPcWuhsNFBl9smdCQAE/cAird1tPzGPTTMC3OFEJhxrN6EbNqC6
vtCS4x/A4gGDN5gSZWRo5v6vSZeyiAk/ZVpE6CDLDtR568iVjyPs0pYZDukYDWioBOlCe4Lrp8d0
xEfcqqDeEUN+niOnQFaODaa+TOCHSqBne9StanUtONVW8FzWqQLG7ITJT+K1zs4Ms79Z0V+Rd4cS
GVpmCJ4WBkoIy+baJk6Hg9Gtz0RKdnbIVHj8NiNFr0M3vpcGzlfemg3uD/+cuugxSeoFW+WrXVPr
bDsqD49HvDUoxN1w/KSxrH7qeopImrKwDnJWE0ZQG+cVx5wYg9S2+TP7yt0PBZ2FtFIyMf7ujX44
uh2EThgrOOQs4sO1TP/0ZfSLK+XVpeODOykzCl2NNckeEqLYqboqWIcFeOuOKaTTuMGzFnRc0L48
yaQ6lNWxWETPKou+22C/5BBcs6JQDHIGPdoUiFnzQ9XyWxueeOm0/TmV+r2cR2ft6sglBbv//wne
qwTtGxV3FaqQO+HCebY/2wa/RzYhDmh6ek0M/Ry/QoLcnyTDhyOOvplO1+lba4LtSB9huwCUWNpX
0B3STc2Qkqz+O/z7d1wjkxWax3ZgKe2XJJkLDWZwNn6ymF+5AxSAaecmu/fMKg7jIMx1NTnPqcXp
2qGtSlZcdUWdnGal+4PtcQ4vyQIahX3tZJXzY5b64LFE7gibPbhtnG/SCRYSrDCO4+Hek7RaTkT6
WI8MTlkONejILruExD49JMiVqPEoz1yMjP7aOETXxo7etiJyu81g8kKPjOC2kC03cR51HDmWM3RH
YxPZsN+my9+mxTDcFKHcKAXnFTfXXzk/KYXFYUiB+/eqhdSjz90kP0GCv/vsLSvzN4g4lYIn+DdN
fHowzfeeBTWhjliaKf+VmyT0f6IxfY1xIm4CPez8GDU+HlACyfxWQv5EDWzhirsEuzFvlokxF6sf
GA16QqbYJHfQ+qsK7Q8AokNkw+j7YWf6mHF8v7tYfosETDiVH6YaOfFQXQ0+Iq5PY/wkJGdCVeBx
m3uptw0293Uv5W/tRl+ebN68Av9SsoymjOHJIE229vz80AwNk8u+PHaZjQIkQqpoR9SGUsH0n3lj
nugDLbdqoKe6AyLMkXWX1tM9ncmkGiSUBzDb5dTweZ/8HokzIx1AeNJHbZwBzgf9p8/ZR6loZ7kW
bGw0OEi+E52M09vYD/ku7+ZtPTNaDlCWGXBCKDTPcYLYmXm4QNsGpg4jFLoQFH8bseIHq23INtX+
OR+6+SzUR+YbQLtqm7ep8I1LngXMUQeCIH37zw3tmjMi+ffepXZRNiNlXVMNz83A8RQ0fyUOUiPA
kI6DfV4nEbEn1W4cryrulA+Cql+KKXloR3USxFNhy/MaWClR/0bbgCiBYgf+33GAY+NRq2gzHwPh
zf1qSnrY9KyLPYawtZm276VtsVAgMVEMF23TxuanHlxkONaERbPJvOEOhKY5UVP0o/wk3NmD967C
1rjGQIsxh1DH0bzHNI5mNoQ0q7cOijGjwp7CqXq2Nz1C3Z59YQIVYWDDo5Osa6t97JIviZYmlLac
D5Po9pYAjShU/YHJ6SG0HYgBmgm/dlg3xRKIHQTTM/yuQyfynWf6H4yo7U1Kv+4KNsedupd3GxPH
3pmsyxAdAHj/o0iURuOy/JMO6b8GR4oQMKA1jDbAX5+pR6ViRzlUqvnHhoOziwYrPcyh+xNy9aZZ
d9PFhrMPHMHUkhi86ZK4I/oIZkfq8YGIcXaYTIFxITL1Sto3jvKUhxCazzUYijanbjLLeNeVO95Q
uwYMRvk/+kiIqNyD9sEMxafB63sh5bfvU79gEfEX24s4UT/6DyYmo4g0g6nN0mPSRgN9kg+pdJDJ
adDlPv8hPINOQ+K5zPNBaMJqeEwb8wWY2TJvLI99CziT2xzt3DCbC2sVUTDXA/KCxWru5in+EC0Y
pi6iYM/yeb2WmRH3omY1ZyQWaDZ8wyp8YuQU0CVCFM/mhlAa30Txv1rnT5e2ZLez+VlVLVkWp9J8
1/O6NGtASU53TgRFcX4ONgceDSCVHtdK5Xd7V3g3MsoLEKYC8lXQvtAwZV+08OZszPWzzXRuL9wn
EOyPHo+J8BCOCIKotZ9Xx5hS9FMVRtS9Vly9C76pluLeqY+/aY6PN3W3TKmS0lwFmABZO7gpKiv8
BwSPLu+g41KFX4/ROA9+Z70x8Ub9Sx6xoJP5py5NQyRa+xF7IPU/WKXsqYJL4xwmybmkJ0iDfyf6
Z0s+T8fIze2A01C6PuZknL5cv/hZa6H2LecLQBTxD2iJaEMnxTmvDaRIzf3EZ7IxJsvArZ/dC9Iw
3TwdrRxDot8hCcDytOJfBJFTACVy2wsOVR53qsIhLN50Akg47RQyC0n/JNUljbiPkq5gmDLhbSfQ
dBil+LTS+qVO0nscYTIbPdQq9j1nw/W6Ek+j9MubSKivK89OIjCW+MPbRFs7d+dHYZspqQmWJsSf
TR/gpYMle6isqtuoCNdwIJ2j2xNq5gnEyDwWnPSaBzMgpFBKfh1rxB3DIYbyk5ockIdwagsfOR+y
l85SCP88AuMgjV0QoFA2wdAfhpxOLh+f27bzut+4IkKfs+2uHen3mMc7nj48wptsodnNdvkhozzC
wZ6IfWKJPeEiLtkpgfnM6Q9JHVGSZe7MvmZGkybPfa3Gc8FFqGJewC3uFKJO2v/8oXYeWtUcnSjw
doh3EdkFnPl+lm5jk1dOpf2XY4z/OJ2bH0ZFY+Ronrx0ctlpJvD1ZvXMRpasbI+sYarKemtPxnue
1reaC/0m75PnJIXZi91yYy7fl8CcFTIF6eggOPRt/9rbLbRTmxKMqDbPEZbLE4UIBAfK+Ig+LbmN
NB02H8DHzrpBU1jNpE24J3OnLKPvZDDmg1s1m3piPBDN7ElU6G3jMAj2nhHTEu7edErPe2k76b7o
I+wYoOkYDNCiJ0MeCiyEI9tk+murjS6n9uTGk8JmXI67KGSgzGdSxs3r6BTZcz8jyGBepDYJ81xp
5kj1fv7SBfa4d+Hd9NlBMjzB5ZzF+3EwKYQoHS66VFP0pu0fHLCLh6ZJ5pWbJe8IvfGekEUH6RbS
n9VR8KJ48VbVHMtNPvD9UW9DIINICe1+3InACtTeSGqnnMClJA8LyWA1cUxlRjJs2gWfh23a3eYD
1X9BNv+rI0CX5p7bdrK1aVFhuBt/VxZpB5F/5o751KYCfqdolgbv76TDsqhs31svsXRTP8/ouLui
ScqL4WIdqgD9dWNxDcmDLx1/L7iyVxg76ldWsq2oJCGWxDo1kB83TazwQomSZ8vnlCvqK+dhiXNG
xkfn5jWxWKx5RHlwkq0DkmAJe/PSeSeYCJOiplEpMh/ydFkCU+vBhl2xz1wKxXp9kYbe9Zhf9m2U
3kvSTitr4Bfkr5IjlmCcQN22WbrJNe1gHS6vKadgMa+MdAuqEy/xPV4asq2Sj0FxnDX1iIk7M3PE
WMz5/SfGPX0g2p1gpE0hTMix2YlseukwZjP+0P461q65FY7br0eNnOVYFX6B4S3oc+eMg86Shd6X
8+JOLZp3jC4kLRu8tGLAN7V4cxJurwAgH+j3g23K1Hgtjcw8qS6jPgQ/vg31fZGxWRfe0059coO2
V6mbS7o4EdjSal6TI30rEcTCckhJdVGzph40AsYRu1pTNtnV9KOn5dzJ1yD8m2Vc03auDzaOgrzh
MxMEAE+w2t8loSK0ROyXERZbQsIcp8vMKdZ9FB1ip4IcQwR+Dr8xOtmX1Pzo/LQ/9h4SR6x+hgnL
fiva8uZk1vc4oyZRgGtOTPy7JAKzWeMTsafXXg0PqpcxMn8y7AnzPDkkyPZdjJGhFSM4r5OjoZ03
nfMdtvVRdZRdznSOEQgkiDFjzg4F86CKA6RMMUvH08yxVT1CyGLqhzNq3fjdUfSTt6XFyjmKoKQu
gyablue3SsAC20jF+dQ+WfRcoHAFn3rB3zHbMHVXreaGHq544W2hfV3KobJ49FNm1MO8tzpZ75ds
DLfkuiVwrm8K7OpmNJ76jqx8DUKRcdSYg8SJNMmrn4g0V9r4zGruvuXAExjGN8O10k1XUY2MKsBe
OlP85rv3ONOsdOT4sdgbzO+SyT/O8Xtbl93BrDIfjX18gv4e7BO//ivq5i2Jl7rJXJPKGWiQTMWh
MEnJzZz0mCOmlxZ4+qq2+R5za6y3eSeBM3fxrQmN+hAlyuN/nIGvSogWDa7jqrAmakbUbsyaX9mz
1apGwo6GTsRkZ+s0YBagbUDDFy2QAqZq5C8WQuf8jVoRHpsuoWV+qssN+iPBoqSgLZy1KEdLl97c
X9xiznaTGSDlqI4dt7cYp6XZRgfZK4WrN1uK+ghMaPHhsNMWSotDB2ppVVhc+fMz7B33Clx81Zep
c2REG7YQEYixReuqiB6mzAASaqoNHicQd/oFuj42GjG82nP/gFuPJbCqz76EeIFXztl0xR2SMYXX
BkYf1Au1kgWFfxB62m3oB/5KWqF1ncInR+Lro4Mj2oz6q+9j45h2+e9//wGrdZKM+rE2d9fMIX40
0PxR+oW9Y2vGP+qFMGHqoFyHefkZD6gCMG88k1iJH3n13V3kuSqFyiI1HJw25uJcCzKTBWfs1s6B
BLXXAso4+h1YZnJa75wwoH9xnKd080um1tmx0e+xsD7icka3yZunoHW5Gyra1HATUGU0P9YK9j/F
w5y/PcymovmARa+PVeL+8r7JtdDpsK778gqp/l9tlMTQrOc5K2A+JOzaMbYFktz2xptcWh9GKrk4
KvjojxyLCX3gwfYxISvasQ2PVBiJa84DZnGxbJY83DsUUpdbbYifarQizBbVV7jo05X0EiQAN3iw
gG5yVEFIqXCrrT0vZy5ZgLS0ud12lDDi7sJoTKvihAJt+3tGkVjFgSig0nHBoIjqLWOJ36b5+GgV
8cghLIgJB0/uOsgzIo0D2FBF+xph/HvWwvJYhuGRDD8It+yiilTWiI+oliAMxFgQJxl9kuIhKDwG
Xouvg+LjmRaF0emfkiK+ZRxpGBUfMpn8STC7Y3jA3hsE2bQrjr3m8FioBytG+g0HfmeM2WDOQ2IK
gYfSvdUemoE1AAdLaWXcm117Tc3gn0Yh4/Ulbqw8PHBd2j8GPVtI2fMPF3FXHVrJ+Loz95YP6RXZ
BOA+7uuACuVjFlQjN+z0afChh3szL8TgusXpv/8qnOgsGaTv7aYmMNN3uzjydl1VQIemqWaFTZHi
ApZL1w2+Wk1nN77aBh0wvKUTBekBQEY0eQazg3iF/rBKGu7ArKZ+7PU73lFq7xVA6WFsf6ku+TXt
/IpRKzwp336wMrEnAN5uhEt/UWqSsAdsV3CLpXvUQcbYkNUh+2Z4emM35r4t86NOdXcuOgNPkUak
rMnpNsArKbXwQW2V57Y1K2xp4qskFX4o2H6Wewq+GZcaqCgp6PxYooYy3UxxVOxI2dFV0uVPsoAx
0eUVmrwav2vKjbaiZJbhcS5au9FAOaGZPxYMbsg8AmWpuKAVdo4ACWhdejgs/BErCDQkll/jL37X
jScNerJScatsme0SCE+Psoj3A4e+xevAAFuRpgQ/d8HRTNfZ4D65nOu5NlS0XfJXLFSvXfRXjzP3
qCb609gVIx5X7zPfHW5FbWypx4V9tjCrPb/ajtLDSxO9mr6NWFapfOe3Aw1xqG7ryhhrRqqgGAqY
S6FPaWMI/7axavIYGXuOtOpDICueUNQnTMH7ujf+GKecZ+jVtYwTfJu1PeoL/Wb5pazBYPktLdwq
9SbgPWl/YWrwFMMWIgVEo4clg7/amQ4Td2vBYmwZQm0aI9zRTZ1urHByiCeM9L0xHO9lO62ihKo2
N+/8dWpZFZPrPsSuTa6+90BYd+SIWNgXRBbl2QRmk3Uwyz+M3nBo2JBOswU+zSLYcs8BMwprjQVt
ee4IcRlwqgg3Mt6TECMLk4qCkInXCo9VSWak+NIoc0bev4BFLaC2VziHa+9odUrQQc+lP+/xrVtz
+lBbG9fDpYVCTHaZplsFcU54jTi1Xk35baqOA9frOLXkozv13DsrwEDKpSAaoyT2pih13sykNv6J
1rlIAJX8IxaCiSYWo9rJBKgqj51D+2Hok/PMboQYkoP2qBBZAIE2k/mzPYcmbPWaG0rdnWWlvsHU
GARtSaBmkfWF+uVukkaalEKGxVkLD6eTokHMWM5lAmwz/zqSb1DXrrOpPl3lMb4IRuOz6YwPNQBZ
mCQDptoXbxHNkVjj1szPhi/hkiMwxuEh4RSFF73Y5jLpnyP/Kym9nNLMJj5EliYbjhkIWkRVPc2f
GGu2vFckRJbB2SAcCzeZhfuEtDH3ZbRfGkNpMw9uRpb6L14316++FgPDevxuce26vHCBy/SOfcSc
OTELH6dtFHCsoa6huowt5L9eU20+DzvLCdtjZprxxayf1ShqUh7VwS4wuykH6hiqfntFzuqQfQVV
kIGbH6UpCQp5a/qCKLSvItZ8H5Ky28l9lCxARh9imGMoBwV3ZrkX8bXoOYgZ4I0sz5uRw9qDnzbd
qRCmuorUCU7FZG2jrMtvxLrKbcLYM3WLxc/DvCuskrdS2t0D3Z6oSrwt3HkCUgfAeNChnzpksn3F
lrGvbC4dqJxwvYue0LpWr2PWfbeKxsGyH9o9IHzORW35CwWAyReDpTAazKtE54UlwSS1CThFt3Sq
NQr6PjMTLh3odt2vE94iYaY/xAmhwz85JMZTWz3nXiVvoscQN7OqKHzOkaLism2Dgz0Td12G+lY2
wYOAixV4gByS3JWv+EkoAKZTACW9nzFriAeVE8NpXO9jcuIl1Fb290WS4JSzjO1LrkclJWjKCMgc
g/1ICvRVDpi3QUXZB97eF6wp0THVUDF831xwDJ6DpNcxxGiQ/h0cCWmeqzOYQ0RrsLXjrW6szybm
nYCZOayFu9grSX6vwl68jSAhj11bJOSPRUpJHiGuMUDxBGgwcElGs8pKEkoEHO5V55X70MQEUlSe
OJnWnMHUY4yEVsRpOao2oQ2NR4bOI0mNfO+gcy6OyGLfVD9+4oGkHGZ6o2ZSgbk45vnYvRSlWPmh
jjeqUvo180ZvFTruRL+rzXNsZ/MmBVR+DSzMxQqNeWdUEsykstURFGawKUUz4tlPJDTH0L9HTgIR
xO8Wmx2zVN/W0TtUo13dmNfYIe3kGQBL6jg/0veG8jhgNNFD0t51rhlEwR9Fp+FPbXMotgxGk32k
+vZOhQShckKyPSj0XQrQ/E7catxWPl/tf38qqJXippp7+//+lOQc2ZPwHs9ZcmTVdeGx7qyZn6YL
cWcZOBdVKdejxWHLQ3R9Ssz0oZ25dNeezs7z3Fi7SFrTcTa5LOe+6rCfR7BpxFB8EuPfz02X/WKw
I7jmbgNy5R/xSEhP1nre+cNycuPUQeGiXb/wqtE3GBc4iUcCYdRO4Rb9H1dn1tM4E23tX1SSXeXx
NpMTJ0AgQAM3FtCN53n2rz+PefWdI303VkDddJPYVbv2XutZid1+aq1zjKXyTdA7r86s0zCbsAc4
vCk7gXL/CYDxfX6KoPrcxj5A/CKY/IZF/Cfp5uq+pzbgdKLFf1R7GPJ0gIgMiGIlOgVj2xzWo7Xf
jZykzBwVEzLN6EIwsSSPD3FkkanBr9YLNi1nEyxIpecFz5XQeiSIRTN4Tk9e9pDnTAQya7n/vZRJ
jeAkl3BPXKYSaPD/pTQKiQi4ta3RX38vfZgQ95mkGUPgDASlcMV2rsLqhPZnj7gq2BqxjKin4KO5
S/e4uPVPFUiSJUhukJlmnmlzacQDn0Myng98tpwS4WtAwLNOdl4cIvr7JM/EpwQCIj1+lV60MrzP
+9zwG6s+1iqb/d8LHatbMPLLSJxFKOaJfoydeN6zGkI2LKmkEL/c9QpPUiasV5ZUZk5ZJlD0sEp2
bh4e3YIyRB9aCcKxugsBx3kFbnUPrOVzUenTA8ZWah8TGw9qfAZ3HKux7hm11zfhKmgoOz9JeK+q
RR1VaUI7zdPT4IT3zHXGR4ysL63ORGIimLTt4we6iQ81y6w/cLSIyRFezOa2wFR/qKbsLskTgk9d
+judK1x/siRD6rB9klo0vwDrxExKbQMurbzHE4K8KTCWk7tQNVIiluQT7bWU4kuhRqBo30hzxKSv
mvZM67N6aJV108XgWyRZkFSJFpZKDlTJpC2XjPuJEswNT/hW/sQcw7fJaFak1PbO09LAlm2/MXBb
qIPXSz162YxOsbesewaEybPRTkfOvinzRWR+hhFE/mSz9bMEQ68z4nMXh6/o8MYbD1mJ1OhJ9Hp1
xGyoP7iZe8My3LOZrmRQCljYrwV1TPGsWTCHRJT9dBk2zBBjyoZtXtuJzv3iNqDVVZSkk3QAourx
ZmikeSQyk76iM2aqsL9vQwpfNUrzIFyZX9K2Rtdh9kx3lsEjJdnATBwbW+IOBSg994jj4oPUuOA4
ye6pH1rzKDX9Uubp+JQGtboLo/k+JDtvq6PN2Rn5OGI7X2ayJBL6f0Se8ssiEBHzyShM/abKxrPA
0xUwg/28CJ61otPOoBpO9YyTpEdc7kFHuWiw2HYQK/4K132YJR/kbMKmKuoAtdWs9qCi8rMYAFeS
lF15SARyDdCfEXZ3dqGzb+DhFvoMQVloj1Jnyjq1RMnxj3wlWZCd9aiJWDKDYe/CPduHtQLfLBrz
bsrQVXSVxi8PDiXRo3uHcb+J+uQcdwyi6DL9Uw5nRczq9bYcu7e+kJ+DnMVRgh2jwQJBM8VvTJBW
VKnnBVzxyY6qta+ejkcdFPCmDXAhQXf36D7gEcCQZtWjjYIG6eq4xIzUM37NsrL+GDN21x6Ub8tu
6FeWfOnQbNP+oR9gFUw/yoojeZlYoKVLQINkgXFmm7JzVEzNdsIR+QSS6jg3uVrNichfhaCPmEwa
1C8m4E6HqKFZHrqAszGGBX3vkngCEIJSgy5VsK2l2gUR66ubR88YSHJKERG+j7uRWCHC7NWpwWjq
2VbKYm1kHTEpguRaTR3G0P0oIOftG6BlCU64Z2KR7uzML8dQ3MXWCNdmarKj23Nah7/F3L47Mus+
Bx3Nc1Jg94oVZVd28mT/fupEgaxCORzzA2ittn0247rx0xK7XbsK1aMYVnNc0hRzumLVrecKKhtd
jICyERcZTrdiNTxH+jva7VsqIvvUuA5NyGlkpFhSfxcRXX2elrQOxdVyTrkkYbqXCGo5e2T7ODIn
ogLpecbFg1ATU+s5u4RgO/dwORpRpEzSU2sDZn0XG4tBEJtM1zfprsnLG09TzkjWWfDbWH5sI8fI
iLTeGIOwsX5zMur7pTr3QGpUoHuTIMm5wVy7c8P+oamQC1KSfGjBgEOpDK09KM43abrOIc0RJpPZ
5Wr1pY2AdJl1CPRIP80xrOEC+VgzTMOxHqvH2ZCWr+DjG3VsMzJ03zpNhyOjakqyteNTFNlNxcXT
YC/+MmADnXs8Bq2+A9fYnCDzROf8iIOm3StAqgh63euKNLq20rGZBNlAUVWApVQReBRE3CZz/wbt
IxQ2DkXrG9MS7qz5SxtSeTTGbjOMyiWiAKCNVqG+lOGABpttC2v5KzkMcBzKkJwns+YcBdSsChmw
Wo04NpMknTE3vVlfUPhUCjez43ymMzw7R0ckFTwqDrqoG/U9OXDnBTdUMmB0WE2OXjS4H//5VGb3
SMjvnmCPcVfHjHFFfS3KaDlqcXvSNSKQkhwktuGCSNMFRbP2nhtvg/OP4RiFh46PPOe0ixm40COc
9/r4NHzNQZfdsW6jxW7Dt7bNpns7dH8SE1U8tQZCTQF8WrVz+SXrAF4D03/EX/dmwXCyXpw/Qehe
2beZngux7FTP491o9hchV/jG0mk/VpXP2JwlwiSllPmpQ8rzJhwhneOW2aAYUGycdz3x05ytMJ1x
4t11aXDEVr46okBrFqE5cKQe6n0C4kQpXTuEmMIB6EVXms8Hu3Po9vaEmkIRua21WDCxAKcjVbCU
sT9WVLxT0PokOmBvTLXg6uTyBjeXklikj2UOXc8peuPCQFBQAjV/k3gQe6tRH4EpH0VCVA1LLDKN
9MWdg8Oi+6PbsV415eSLPP2cGsZXMjL+1SRU7cbJT1f9sCQrzXMg5RwacNBaH79YUF9Y0opPEwzM
tkIEtqcS36IXe1fpjBstCRxvEZgoojZ/o6rRf/r0ElMT/SdcN8z2R5pQRxJWK69i9LkPM+hGgJr0
3YIVaRsygs1c/Uo3p93lpUGomBF/WDaJPZVTPyVRshrriKaqYENvtMacvA4t1tjH1TmpAVwYCB2i
pIQQ49bMC5oBtDFEfqRTVXlI21NZc9aL9PrYLZjAxMQjtIzpS1qvhvjug2rXa5cCRX8DVZdzH/4+
86CM+mbKckCgGuKHCPtjYtKu6GX91c2o8pkx7ZJewysJIhyEyHiXafr0Yrh4xqo/jZMQ1INQx1c+
5MhPVleKvHn5W2cFKBjO87Tih2uguJ1R8A0Ld5KTbDtiweArNn5szewcXfpc6zD7MqIaIhJOhuan
ymrajSEmMUtk0GjM8Q11kbpzEcGL+hvEdMFCgQo2pgM04lu8EKb1uFTDiU4tjJ2OZmyji38y2rfa
T24sx5qCeMJtujWU87nGekLaYlQRNTUzJzHxtKzYJn26WhqjNqyTEcbB6g9P1Fq807MCUpyfgs6E
HG+29t4tvKWMM8JWDQ6MekNLuyu3AVnhZiwrInXx69KmPmFOoPVok6madRJn5kBJlIh42VdrUGYV
E9nL+Y4+Du+VKSQjBde6D3MUvVMzcnScX1t8cXRnJg/qBIflxTrlkGDGskugoEoeKZ2HNiFFbLRe
G1Ps03bigeKrDTSBf6qL8Z8M88UdKmLkUSnk5j3sgO7JtbAUpAqIQdH1ntu2Nz1+t2uAJE1nPeZW
8VevzZfQTF/j8n4gYj0l+EvLumpX2I0XL+XJthEw008bAoK9gOicJmHQswcHYkKwdfUL3dZ3bGmQ
k0DgPtKzZLaNsGxnJGigtcx6Tf2ghIdBcfDoNMnnYgXfTLOuem/dTXSMeVDZ6RY1Xdso+tICPKfY
Y1rrNUywyzbJizDjJ/htr3GbQeJ+X4b8R0u7t7BoH8nBQZwKUiai2UyocvoInw7wmDneqi46Ybj1
JUIlBxsHnVT90ujYR4R2lcqileLu8rEEN6o43DOJJ2HgnvKAIoEoHQKGjk2IBWf8NpboZraISMRQ
dFulMOoY8d8pBZmjayzD2UgchA4fCVcu7RmyizdhetY6NCmxjrPOEsQ66gxBJYGAG7vU2ms4ohoK
Y4aVjsouMkHAGjd6uKWP7DM2RBJhp6dV3sruV21qyT9ZdnQQR47RTAs+ZlV+VJ2y9kHxCCzw5oTZ
XwFyN3GWN5QnDFZLT8zEgWb4qnfA9FQXlJ4+ult+6zNOXoNeCTHeS7G4JKdkj5HqvnQ0QFYILHAk
BiG2Pko9x2AWrqCsMP7QWAwBKiLaNu/dMUTJN29avBEu/Hqj0RCUsFXku4qk0AMZFWwGzMedtr6z
VkkabDeKWVXsqVO3jZ7Tv03EecmCixmQR1vP7n4p/aZHeoxVCu1TwWfPqc1ZVZNtpr229nwZJuuu
EKz3Kvg7IvshzfthUljCkGBjarbZsZhrXMnCvVrjcqKABq+Yo3VGBQkd6U1hm6hrcYOg+Cnm9JX4
SwC7EYvG4uBBHjEq4AGMf4ZZO2iriTCFhRBYtZ+Z6Yuj9Hsy7br9HM2ALej5I6455S4PPQ/+Y5E7
+a6w0kPgcqDgsMTn3lAyo7BkJ8d9k7XBZ1cg4Q0aBVbQWuifpCEwD9bxRkNYkRMeoDTKcmKpBmZQ
6isuyKxNBxpbogLSRUv/3jQRFiDfd0AdhU957z6z18rNSxQx+rcVGv/wIux2Jwemuk2ivXHPMnWr
kMDA9x4sGyR7jCGaYsWvoFwcTJERG4kJbiCOz6wRUZYx6xJbE2lJmI/DGolZorDdKnqJw4jWa4y1
17SHBWSZu3ImohzQAt3ea6Fic2dmDEtzM3odJ/2rTxeGz02bb7GaXi19faeR2tuIMZglzhQ9gHLX
4OAJFnRY8pMSBMR3LlaMbbQ3FwWH0Gka/jf0WjQy2SncqdfJVGEbR4rHZG1nIUuAdD+QpmoIvKSA
yq4h2Jg5hVwIyDuDhtrKPanWrEFTQMoooluqeCcmRh7JObLC9eXvpR0bMDXr5f++99+rwFSbog8j
xoprtrvFGcC3umehEFiLCEiciYvbtyrwfM56GUcx7vOy+EfKUXR2giRdyzAcyQskKdKkGEzoSZwc
psngiCk1zisZeLYalcamcxBEWHk7b8tKzeeSWaw5zuYeZNtH3ZKaq1K8pnFPDkY0ri1di8M/YRPt
IVea3GfU/NvZsNUdyzftfqFeBlS977CmrN1gxIVX9MN94cClHR0b6sn6Cl2q4c1hsi/xDdx3KWBb
QvDy76li3G9lLw7J2O+qozLCI/6AcwyMdJGeIlW6H8xhzXOD8aBKlk+9mTg3RHl8CJTD254WxRUr
FJHzVqcdfr9MHeOzm8sGdh0MMbQWz3UbXOolnN4Q2jS4ugxdbhjUCcLaHJ87mPYOnQXOP4V2BKNC
E0xh5qBIeBukHvxZhvhPoDIanTkTD5u/rCKHO1Yu9FXt1hc2WTFF2J8z2BZ3E/JNIA36PmhaY833
QmWTm839SiPbZCIBkxvy1qiuveqk6Rwihfy6iKfzYKZozNkKizCRd6Ug2E0tvkR8tsPJB8l87nkV
Q5SYpXZMbIe5e10cZyc+EivyY6y4YvxsGAoiklYR9G5NvMqkWbizh7xwT7rPkyo60xPddAiMlrFE
shDnYibBM0F9KRxfgrnmbL/W2vHiWEhJqSfDuRl2zIq2xBR+I0wbj0r+obW3PNbYKW91k/ojmwt4
ldo+WF0THkIQf3DjD5aT2huNIn2X63aDRvNqUwbTGuMd6jHzbGLatj7bcHiyEgtvQkgWUknRREwV
zv01JTfsG+zgLdq4CnrLnalPR9E4+m5cAIEV4We1WGjJFvk9QL7cFRElgWk6FaAxLrQ0uRRwA8aa
4VQacjT5/Z6dSVT4JKfR/Uh741CXtbNvM4O+qntf50OyqYuF1GxJ/8kNgf1PMNR2IGhfx0iGXtlH
OnEhCF/od+/qtjrMBA2hvAkga+Du4MTy7USVxIji2B9I4r25kcX7wHIjlWHexyXpa0F+D0pgY9rR
ajsOfKd2Xb906Zgif6GdEwCL+E4ZIe1Q4b3mdvdXzRyLE85qh0riJQoZ6GrULzfd6Ut/Ipwki8Yv
Mc9XGXaXbgiLfQRr+FJMBmimZgTBEDrMLEVIbTYK2BCZPEH6uBCGAemqcQiTG/ry/Ptl158wtVHs
l9bTrMxVZ8Ydr69YwHl87TnoeGU3BfcZ7oX/LlYXfqKBEXtsgZt4tqsnC5Il7GBp7ExaIgDb4Jgc
mnzKryEdZEroZV+qaji0efZUJCRXbDi/MKjV3HkfdjzvGkkgG6Y5M3zYOj/3pJo4qqDaGwpfb1uR
Uo/w9e8lm7R8n64cfZ0nJDbpxqsENx1erNIf1svvq/+7/H4PrCBm5iFA2KmVZKBNYwI1SqDsqOEg
+tDqHB8vOYjshAz7XEXwJtvIrv1IJmid7FVPaqBbFaicTwmBD7Or8LZW6wf6e7GyIfDhtZ9myxBe
giXq1HOrhy0tvo3L0OCSylpD/syUgvKH3nNfM5hIfdClJi4xbB/JNLFsILbAg2w2fqePGA3CsvFx
FGK6QV3sElB3XuAZk2k9mAXiDXkPxRuO0iyHbY7zcRthCkBRzJyt7QoNTrJAnVCjVJ8ZKZ2hM9b/
XWBTS9TrnIaHyPjBnt/tU9NepbYLjfEpXXwdno9HFPjFNKYUOaF4nyd8f4uJPGcU25p0UmxnHyOb
AE1SVKeMyZgnINK3tI5vNcV5XvSfzCWeFWVaBuadLMqEykatQOJs5n+CjheeMw0TZHV3cxQBbbYe
tVqMh7r7qYCIPbSm/jag3xVJDxAoOizyj57YIK4W3tcGodBWOfUtXnKUNeQopqo7Zal+UCiYaBVs
u1L6SY9wXlEgmMpvawRoxYSZoTkQHEmP3/03j5Q8S1i+jApyRUMflKEk2NkAdntxrms+mrx0aQEc
x6FHNNUEzD2p7l2ShVIGwnEC/psa/DZVxhXhjDej+rKngva5JAfcmE7aaD64Yf4lg+hDtSTuzAHq
iPJoJ7xvnUsWm7AUINTJk4reIhXwCwgd9HM0RDKmFgG+lXCOaAWfcxdiaRUG/4jYujhO56eYm3u7
h463oheX8IUpHGbjcdkbmobQdPBNNV+nXxhG9ZASJ7uJ+uQlTqYfvQS/1uA7tSpT4DELjo3mfGup
iTg1+C507DZaO8KmCd1jOCBPNa6ooL0QWZBtYSc0qgcyCpcmO0yy+rHt5gCHODhGHW9hUt0rBA7R
QCHYVzaDCyI4pll7rIPDaEXDEV7Ax6hBTJLxC/cJIfRkkKS2+QxnhV2pltfCJhWVfcxzg+ILRyvz
BRjqptJfKhSmoAMqRGlUcDAVwo2BUiuyEz+roicnb1jhpuCg/TU03jpzfZvX9ypOOgKumbdY/J9D
u/4zjvfCNZ9czqQbNv9jk8cZ7AKPZCFuaJ2PAbAhxwb50QJ7i60uOQjb/VdN6VPcBI+hso8sBuxj
NbfkOHIqD2X5AZLgrZ7Vh0w/qHPPKH1orZvYwhNMYrsxqpAWA181M0WTJNOuGFBwX5ALFOXDpx5z
c9SDwiWR/DC/eLU4ps4jdzvY8WezFSFWRc4CKkbfDLii7i0GuSFH8u6RuuYe7b9fZ+KWCD08WImg
Y1rVZ3QSnip07jaTT5UPCJckvDyeI/whVfeQoBwaM3ExufU3um7epVWiM5enyJx1Y+FYiu+azhMn
CPL2ODOUHUEp+YNVBjfhamxhWk/jMtC8QFUInnNC6Khd7JCeRhxpAIR4g3LSg/uOG9BUAAsCLJ30
M/k0MAKv3afgftRAW7o6zh2dfquKkCbXxEdjmQNoFmxEz7/P7GKl1WK51QB53ebntIi77Qs6B5is
7mUQ0PomgDcs8B9K9m+irT3yuWnedO5GB3czzM4TqoFdaZkYukX0ZVfCawU5i1I/gLo4zi22mFqW
EvMq/1kCRw+yqfZKYkrMyQewjejqpvXRwRCAfwQmsEPGIr5iMtDtJ/daA5PckrFDs2Z5tPLlJ6zF
CbIcqkPkdaZ0wKWBxk+Hp84yIhJgtIsGl0q1kuDm4NIszmcM3mGW3yLHe6XVX6xqPWL+4E+doG2a
Rpz41XrSR6fhmyUD6IDBHaGDG2EiPSZzlwVgYASdLN92CYhJnRz0r5sw0N9JwXLkpQA7zhYGQnQl
7aWM5XPb+Wfl1dsQvM0hf5ZxebQj4nTN3CBVstX5XeULkDygggL9ZcIG7CoU4lojSb+Zj8uAayJq
6MCIZOf0WJ/D4dpSmFND85AKgxaxVa2qwinaK9TMg+RvTzaNo8C+gZHlOPRAivG3DBEPTqpOjnlq
8UtMxrmERqZGbfQDY/pwSu6WiWqfQDvnYM09GCAD2XQ3POQrkIcFC7Xnz0L/HAVFRBokO6DBSky/
sTuYeXWZSusnx6DHGyI2s0n72iiKDwevkVey+Lmz8502ugtGhrFj9+QQkoe5DKRcijWOjiX+ZDvi
HyWhZGRcguM5yLdL3BI2W0fWvk2t7/XOI9LBi+i1gRoaPnpszOi6dLYeFmwr1a9jWj/EDhPTAkG1
nDElM8/ojDW6Egv1pvBofnyJPrwW2SqDcGa0z3xIbSkQRZKmAKTzy8p5Qw20s7MJhbhZho/BvAG8
fBOKkjNh4dvC0KPiXn+iMoYr2mu68U14dHrcOkmnd1tHtzhiBZxypkNyVMKBCbbKizkSPGTAG9x6
XPkn1i4QxG+qCVB277he13cdpTbLY2SqzxyyCxu05mTp6revmQYsN4GtFaBnwSoDT0zBfEmMFOCD
hWI5eyjuzMllxiJpitXuJeZwmBBAPysqOrnUvuprrw1KAm4Mn+HYru9w4Fm5ifcTcPO+1a8V45pt
s0hs0Hp5pqOxop3GdkevpRoea+dDcKvXHVp853nGayRMmLFELq5QudIPmAdvhhlvhDXgBkuf7Dp8
Upgm4qSH3k1vN3Nf7aVG5+WgpDG7B+l27PGAAamUHgcgIoU7QFqxXmOXHNNgvDWWtu/C+Q+CfrUP
IrwvyHOrnoC+GoocfVXSxEpaf0VOJGqovhIn+mvqBn0xku8TENti1dxRQV5cUlHxsjNEEl6YGjcg
ulbACufa4FcSG8Lfcutp0QpMFln0VSVgA1TKZM+UXs3kKrdKHCnlqRDGpSlyIFKAizd9Pl0aKz+6
IXfUTObryoKYYY94vXb/u6wskHVNZftJ/M91aNgUo/7aRAO5kfLTydpDVsP1SUP3dVq0R6hYSfqB
vJ2em3CPyZT8TdADZBNSI3MUJAMG/zLCdce/VUChV1tWS0cH+/si/4Uz9KcCO3xDKIOdnSDGFBDG
OZQBJhOjj8CgYZA3SUyjM4+OqwMJSMvCr1N5bW8zcqnR5NBfT38B91Pe1sXL0roga0wAXtKFznFa
6+EqZIbbjerYutVLPJpfUtT1qVYhNpAF1uaYO4+FRRvMhJctE/29aMAJjMaAM2pYYfymdapC618U
ZTPmc5TOtmFqNNq0iZl47Y0ani5HZ3uGBJbATKG/g+ByZyUO7HWCVv1Z1/8thu56rj48WtNkHSoj
YmomA7LuZj4nS4EGqzp/6aGfoBT4Eml6Jn7D9vPYIYIR+Aj50IjNFexxo0XW4Dr63aDEKTQScSL7
7BoHnKIsLaz2/P2NXA287kNmQhFpo7alCUop4Opwi3trONmcSNMh8bpiir3KWZIDBf6K7HxAmOD6
YxQUh2GYvjD9Qgk3a9B1rvnS20207cxIQuMcdzqFcCfoPyY2Q3nQr9G+4kQCFT1HUjZFFT4SEHQH
GU75PoyCHUOK4WUJtPcG+tWub/DS54nYxjPjaDSR+JU41yAYBSNpxqN96bKCHoGp0W5IY3lG+Fzs
KObjbdvkF8L2YoJNOa/X4HlEhX1lsIZyS8G4c0zjT60FFT09gUCW7cpJbwSEpqAHQurEKLuzK4AJ
U0gdUwIACovh7zigitAtML0JqCtKMqY2A/DoiceUjSxyEJtkEUJYuJr60m1zlMog2p+MIb3lGjrU
dnEOcQX4tM67V1X9Ov2TT958pK8VIoEib66ZS0T4AlWK5NdtMZdEsB5jR0/ji+XQdJgKr8vMSxI1
tlctiBbWc7NTDz/4clMOZ+TeqfYG9Xa1D7j/aPNFO1kUND4Go/J1m4nN72X531e/X/5/f6TOQhih
DdtyXDr4M/iNy1PP3D9p2dH7ioF0KhcAjmjouuypEUDCbQoGZPmgdo39EPEmmpL5Q69N0ylCT5U4
HDYbiF+pFxcNhSndly6VuodlWlyBaSenFQM12++MzlxaWN3ZTI1DG9EUj6vyGghtHzFsJMqJhUq6
1p2TTQXD/G7YTT3JIHbvjSoi/jouEB3242PpKIkN1gCCSKKgzb7OrYKVhdwQME59jDurwkZfUnbE
5itmiZdwkndJbdwZcrhR18Mg18kuQmVXFDo1QwgxowNAIRCe70ytfOhFfWu5oxro5EbjcqLGFWi1
wZ2kNboNBMphzP3aNioYH+GOqpU6aviQcZemf2P72rO1HsrOBuqszBuI3m+Mts9ZBQxgkeO/ShtC
kGvud1CCjulOMpaQx6encEj0kxu2DNHXS9MH9IDK4H2ZDtj/OJgC49oibX9wZHjCWuhDSr4XMWCQ
qiMmASFIXbIIDxgVsO8l8E6iO10vQHS6iY+m+n6Iup9sHA1PrCNs9yGckV9OLGT7ckGo4orxHDqz
38PqQaD0hICK0aLTsdADq8bvgz1SAhtiLBl3pDSG8bPWm0/UGYhRpuQtI/wT5s91XhG4LTMlgjFS
ku37C6qIh1Fr+2uwYGgOyundTZkMuMvkoVE/B6nG7KkE3KDqo3TkqWxhpi001RuzPulraMiK/TW0
4m/fWJcpnpmktQ9pl7xO/XKUtXktg3sH5x4wgvIG6ODVCvWB5+cn7RNGZAoBeZtrjK8bZhwf0DTQ
RCxDtQsTSphhndnBw9UpZoOk+gJOfcDSQNsjh9YszQaaVFlvIjfeOS4Tt2KSN+b3ONFCGnRE8BZ3
0rRRuuHWMtf9dGTx3WhBInya3+Wucr+cCJtL4fZAaIKB73Rg2IISq00Ta09BYnxWc1AQ8DqpE7AL
EJkxtrYg8azUXZHJKJQCzW18Yeq0dX5fmnEGPLbpoYIFru1lunnq11ZqJ+rC/22q/r76/Z57HEPH
hdWCT6OU9nQ2K/NOOlXsWeBjeV7XZlNkTPemsP6ODEqJYaYH1f9vI2oSNWjLuaHB/P++H5JW4gXj
6JFKmI1ns51rX08Mv2/SwrN1uEXQftvaesPNBW9G7qSjv1BYI91F1IRUG4RgYwK3AduyS5Liyazm
N5Xpz5LgCNZbRnLErKaYIDa/P1umgvNfQXwLRDt2zDhq9pMJdLssc5P04rh6dwhbJxGhMvmEOsLp
QgcVeA16lEMl0O3RIovGZbKy5jNTg06HMpow4ONmWjPMW2gf/bRHYM8eapDCujR0iAt+3lZncWyR
08+lOBHxHB2nKLV2zJQu5CCNWrJcldu96I3VntYs+o01JmQqiRpYPU/YcQK1N6XGCqvGvYk3lNNX
SG48qr9V0oYxn6OJHQgvim0mTwMH9QT1An0RQGxReFmQ1sXCgYsLArSeVHUw64nVaSqnI32TuyAI
HYb8pIKvOHQkLPqemO7KL7quIxPEjWOvc5jXUrz6vxd+YPXfK2P9cy5Gty20eyB665e/l//7c79f
au1k8eGXXoUyyqeyDze1CDDwLgSZ1PYtyg3c1v/bpq1JF/bb9fL7vd8vf1+h/gQVOk+n368UG8B/
f0z99nl7sFpxLpFIJas3Z73UGMn8cr38fllg2ibaD5hRaY02PLcJ2FiHt6lsI/xgDXSvYaFhMevj
fz/EWLdHd/1JmqPKQ9i7tzGsmHSNba77zK21/y52qL/E8KDXNsVaJ2z0woJMQXw5/BJ89piPNOhN
8x8xtt/ZIspD4HC4Xeb4ME+c8SUZWw3MwiUkeGpcbosOn4nBCz0e7O4WYHMD6gyBiUAMaXw+R5Py
iAVCc7iLLdn7NTWTzqJL/Njyp0rKR/zLmqoP0eTY+2jJGT39ALPmm5Hz5hLUF1r2Xd3GV96bVy3k
qNxM+zir75aU+CEx8xdsM7/EqbYcLOOfMeO1M4flOy11Z6cv4TWjB2r0buz1ExmTTiW9bsxWNJ3/
+3vYXXUayu7I3Pq7q6arCqD0GdL0k2A+CIG5MjT/JopbXKmFtDCc1zuFm57+48zmrQ/bLnqbOmIc
6HJ8Inikq2dTZtV4hiiTGPdmiMJsk1ub7M9DRSDKY+DwvNX37ixccAdkL/TqUYGCY3dQXQfmIHU+
m7xlLwK8MZbN4yzpk2JcWLh7G4Io6s+iaR9p5Le7hA9zEy2DB1XADxpk9boTvalX3I4nmgdjCiZZ
i+1mH9o/PSige+DCzl4sUm6WyLxNcFwPzJZfyU9JfdHgrInd7JvdG933I6jIT2fS/tQ9CMZeTh9l
lDvYw/r7Zqpa7N4yeozyxMO/8w1bH4BrU2Nbb4jBc9TfyIKQQURR79XOo1jepN1AI1uWYavK7NyY
N0o6INMmB15Dy23PcGyavqk6FRpncYKloyNStEMOT8wDLpPtSbzZMo8g1SQ1OEAucXOpwh8MRDvd
ktwYavwo1jjGvHkpXVwNmG8JxUzUMXeW96QR5y7EF1+UFJpji9AptnqMAhSIv4PsMIDcGDHWRDu5
ZrOkpGXGK97eQFkm3XV83p0RmxD3vUQnd14uTKd7RpRAOd1EYo8iUdlFRtvimoJxQ5lkxANnpYr4
K5saNEO4P7jEQDDJJvrHeOsi+k2dRJ/U2HjldBGoQ3dXdQ4uwwnCxNz+qYXg0Jbjd6hoLc5kVqKK
WqttuEIjVsQNrAEavTry+7Q08p1rlF7R9n9V3cwnNmcmDtDMXJMZr4LGNg0JKqvRLQ4p/OBqPOCL
Y+zkZk+G7VKnCPnV0RzXq+jeMo/LGsZehvl7NGia51rz81SL7H+oO4/l2JEty/5K2h0XXkG4Q5TV
y0EEQpMMavJyAqOE1sqBUf1G/V5/SS/wZVeKMnvdPaxBMqlvMAJw93PO3msTKkeIeZbvB+Kud8DU
rVUFHoUz2TRtPBp2oV5vmdlzk0HM83OnAK5aBuRiw4rHyIm7KarqzRgC1+ucPesxrZg4iffWwM2M
gbfa14nL7L8gbEu4tIndlApF3miCG9A06stiSKQ/RPgOXIqzFYrSGHAJGRAi3ppKYnUJ+UV2+2DR
z2DyQK/U4Bi77ax4myV2eJoT4lr7kk0QiBJemAzzaNZ/1t4+S5cJHn8vBgj9qJdzeLbyFIKzc13V
VG0qRpQdduZ7bDXvAxl8QAKYIsXpVjcJiYQu3WHjhPp0o4uRKxZC8hrp8sElYQIKV7TRq4NtzjQS
CZQjorbOPKqejp5DpEVkl45Bvw/i0mILjg/lAgomWsTEu8OskEgFRkS5ZaCaksuibJv02M7w3fHD
yq+RcuA4hyBNIKmdI0GE0+SqS+HipVKu8jbDFRl5dGFku3Ha/ilxjRezarkoJpoRDV3fYpRfLkqc
2POeBgbC6zGlDzV61q2TfbiKUCoqooFCFpedam5k7CFMojlkOeB1+mLhio7UG9Ec3gTZJRqMZkXL
ioy+AN9VdOpaQM6qR93NKkwIWavDiNYtsHyjAy/zqUX/QeKPveXsfEPbdjsa5l3hFfi0rfCxNEIG
2saUMpNbR8LAOEmq1sqwKlYkU04bhaxWtk+JTYSHoz3HnpZttHH6kBnR39O8VN07O56SrbkcLwoA
CQZcWm30Qlwg6qeBJhpFA4Aza605znVQZa9WAraVBOg7uKO73ijfBst5qhub2KCSbpeOabK/F8JB
UtWKRy+vvkYLjpDyWl+JFqgcXd4VcaJwbrIjMnzOWmZzO+jpGdjfrUT3gLzS0xn05g7zqvK1INpE
KEl3FpwNEwqNXJtxLXMSbQCfIZpsnWSbDLWfy/QrmuSDMRR4XAb0JVo1k4FhSNAE465BUYvKwiWM
qb+wdOcOEGd2Eol5M3TV2W6FvR+Nrtw4Znld1MMzMhdyiJig4AdnMFwZPgNSNnDwOztO9GevMLRt
4eLOb0aYoTkp2i4iBmkypsc0k2456+4cJo6uZT3InnhTbrdJi5ihRM5R7+FetUlH7fNCQsOR9nmw
kQbDIbQSqE8lsYbVzKJVddx3Si3eNxiSg0Fin9SMzs9exnjS0VNCuUzGsVr1C5dxNgF0asV4HU0L
RrgfjoA5ifGRTGZK5XCRHLngqojCtfWsyylkyZ9tg9lmWDPCz9EXJUdF8nBAUxjvrDNcZNnwUljb
fJtXRbepJOWzDSWxFXN/yDuDpnPhm0Bylt9D3nzVAbiCIblGaJu6Y7UDjxuv5xH2Vc5YcxeX9Feo
bnV6R6AXQ6G9c5dr+9S46svg0dSN2LfwZ3BTo4vUSYDK1IBibiM6UsTyzCs3NSoggGu71AbtO+Uv
xcSurrnx3WiZ+4a0V7YJZz/mCuapwh4WOsAchYPWmrAnWLuVfq3Fwd5tMRV0aaY2Zt9PVI9MwhgQ
PCcR5EmRJgjrEIGfSuIskLbRrazaj4Gj/Kkh0UuPKVfdDDxUUOj3oRipp5hxMG8oO38eslNnLrgI
J7lScRv6ecW0S2rlg0eC56EYWwiupXyc2Rrpq2uE3sAfhLt9DloouPT1UZbMJU5kkeNUNgtfpPot
sFh1J1KISNHcPRaogbaSYXbHbww0jsFJVfsWundIU4RyYrXbBUn90Vjd1pXGtDJceDZwbpkCqpu6
xBjfkm5Nr8Y7Wi1zDCtNE8a+nIqdybSYHABYwDJAXgUwlz6oP5ux+BnI9H1Kh5C2Xnk/BF54MWY/
dRfsR4nyioaZF62pKYZdHyzKQKiMfZnudIZ9WxqK+L+Vm/mdTpytRkNrJSaXbCTpHiojX/cagz1s
MREWiaa8lhH9ptr7UF4zIwBgkyTWxydlm1M53OeZ4SRgLMefyuh+1mPvlLbdxQjPbwvm1Nzn6Kzn
UXBDhUjngsy5cOh65qN8thFlbZGgr6lehwOA8RyFHPwubDQMaWp17J2oOZNYPnJGqCdlXcBIoino
mMywXDi2jhtSkOE7wizwgXl13jRLNncR0DE2aLB1hkQorhOOlyALd8svztrnLCxu3JENrUBHgBmW
Z3fmvtk0lgmKoWcHNk1KI+fNactq5/QNRp42uAt4u+qfspzNHK1wSIqOoY4Q7kICZy6Ul/+EpRHu
plZd0EG4c8V07nJi4sHPKm4X92rSK0lzWb/tOuFtW85FR7o+rGMZwIQG0L5b0rVPzOI0Cvs2EKEk
hIDc7HKyeKad8DS1PGivkjgIgWUAqYNEBJl2JkkLL4bGkidscPfLApozbxl1kJeeifA9nahfw5Jc
+nu4GeHeIsmcOVeBTCKrWDrBAtWqwKYchzyl7NigsKZ9Zrsf8CGSk2bR57RNtBoZ6hNGRnJtIhtE
cqUvR0hO360Nm36YobLJ1tpWjnioaH1Z1aStTYeZiNnLN4/wQ7Kwm4PW6utCZUzcaPytxjX3BZQZ
z7zM0DBsOQA0ZZ9cVk0V48eBkSEY3m5tqZh+401PiAy+J9RsXYgP07PyZ1ESWGOnPIwqdQ8avswh
/2lrAjgEarBebwC4a9dt7v5M8s67Mw0TO3nSXA9OMxxztynPo8tYh4Y5EVzZm0N052peYqBy5gO0
vCCbal6a7+KJNaJM8nrfI0AkGlvL7mxNrccJvCaQHN4rwD46WfxznML+Gpw2GQF7hCIQbyLMYREm
mXwwnWOnlgZBpwPS0KAn61ML2yVeYKO3LoarBT2Y8QynT5nGruCRhb0z5clB2AwDztL31cWYetga
2pEJAOLUVSxIhiTytdhOgy2Qdo03MDR14hEi7KyOO+1LOIZ1ZkI5UnjfQrlMaSAE+Itdya5SjOii
zCFN9eRDoyEkw5rTvgY13EsYTwmMpY49TtQjHNGl66HJIl1FaMNF21Nl6i08dFKq01WOiRvJ6S3f
w6lA2E/k7RDNiNOvbBSjoICtcymwAzBUqypbWAQCTjNcynWJkdVvu0/K+AqUdbLO51aSa51jrAYa
L7lMdlmOkdEBdd1FngZeHWlCN3bbMmhJSyj7tccTC9GIWMoguqzs5Eh8LmbnWJANMeKpHNJjU3sA
PWGc8vAQWrQZiQP2MHisKtmwZ8aMFiLN9qphlCmpgYuJ1DMDB8AqSjVt74DK9Nz8KhyMPQcufafl
oIZqPT8OuMDcmZx6Ea+pPuaDtKKTpkFRowaAwxwEexCEF6Ri38A9fqvsOiEfCdpdV1cnJkmTactD
y2gyr4IbVOrx1tBRmvQer1rQIoxWWbMvaA1vg1hjOfSyh7bV+7UR2zQe05Ets1zIORYOJ+yAOD33
+uDSLZTw44yQTABQhJz/GlTA3o3CSOPH/fBmeAV0XFtYGHTSOd15TfVY1p23bZxBrkwGUx5KSsc8
5yKmXRo3Hnz48N1rxueWMe4Ad5bTS/DYT5gHQlu/H3TQDr1SCwhTTTsDZoeW0MQzl6WbbM7HKbkl
HIpBKs0HGgJo77zuTE8fn0FnoFGbixtFE+XUG/fhHJUkjow05I0H0CmNHy80b80waGESpA4Hzn0M
BX7SblZnDu7puhrg143QiAt9OrSa2MdV/RgF6sPGoJBFGsBvzO2ToL05KsBFafo6jAaZcjrZxZZe
k8oWQFvOsFXE6BgIJMPMntTOwWkl0tyM4YqG9i8UN3POLLtkLuXBHmGgwzIAqONFWZ+BCzojDu+T
uHr2Op6JItXP5rxkd/Iqcoap7qSbM9lEyb9SWvhJ0Nd53BiTOR0IAPK2aJUfmsJI97SHI6gb7rZE
+LCB/LEJclRxOpDfbQmzHzPBAabDvMUa+1Ib6Q0jZN+JHbl2FXeYkUvMFKV73QzEXxGxcVFNzESV
M8HIZCHgy8qvYg2fIGqtDUkvKFephyAGsiQ4C5IHTZFpMU/PvqaGBEfLWer2AUHjEG7LHLH/6BGC
VhecvPkj2C6KDT0Ma03k2KM20sPTkhwkFgMkNdj9UTDaIncKSrhcdqY4j3GqJdeYVkkdVMFtXicH
Veece5ERN9wvaTeC8Ddyb0ElBwhSxY6zbhUx1p1DH7Jgs0PO+1aAP9yU2oVTCuxk4WQQ6IGgMveu
rIQsbTHJ2G8Yd7AiWESkSm0VmXm4QeVPqFPIIjGl43aiQTZKPcEpxsw7b5pxP0ec+ag/5p4b1YZQ
jrz4hHrvspdR6nsFM2gLoXRjkthJuOqlKi/rWOv9sGDfsG1QAG27DPunq17LPmDUAQpAri60m8oc
XkhC17YD+ylxSfW3EqeNyQQYiE5rw7z2o+piERmGrKGjC4HNTu2n1A7fvA7hVFA7r+gS4YQLRnBp
ZHirlvqVqp3pHvVYnM6EKrM4zJyntbG7QKu2qK2xmifLxepQP1UeAQcG8+MBIEq5zFUn2YbbYvAu
SbPt9ppKcezOP9HeQf8B6UdfIMQA2YfbNlD5KYzSS2SRhJxZdb8ZKu+Zg4q9V0FMhqX5HDBxTjgS
bmtBGJNS7J0EPE0ol5UOBbqXXIFTQYybRmsu5qyjCrZcQQWE+/sdGze2Vg3BmMcCRK0aoA5n/xPq
fS6ycIu5DPRBAD+QigTyYA5baOnmp4V5LbwGrQvt9B0IGR97C4MoRi+rduzCVZOFtzJXyTmhKozk
BIdfzc/50h8TA/kJBRr1he7CfU4S/L6r7Kt6Gi/hDBhrDSFD7DrMzq0FXxCgM4djxvxb22BqpQSU
DJksfJbEHMH3yiAb6MSmN7jd8Vil2BzzaRdhVp3yzdwTGtMuQU6lOUWElVeExdDaBHrkQmq7VCju
V3nfQ6kCcO63UGYre2Go1Pf5DGzF7LKvRjZPONsPiU23pEkibQ1bepMppSOEnJ5Gi/XLFdYBctBb
BLTTixG/YW/N5Ajtk0DGhLbcFVfdQ9/bHy3WKJ9G5GaUANIzI6et45rGuhrZ+Sj0Qx1tdiLhB1qh
oqLO3BhpA5wn6t0H9H/wK+Uy4nE8X2h5dsitF+DD1yWHnW1YBa/Pni2ByRRRfaFwpJULALxK4mOG
BAkFxY1Zuw9xqp6jAbEjrju5aqoRDYOkr5hIeWtYI60nbRmd0wuoS8ralIbIWssdBE+jDHejROJo
JrXckRFzz43H0ZaghSpAYJLE+dmyTvYSlyC13typcGYJTX0rIzZYMYaDheuidOjbXTlnNzRNsf8g
bfhWqKPn4/AhQVRkhsZp3DTDk5qUXIcjUQRmO17ouewPdKQCVQ/bKeKg6ZjrAcL1htbiZZRSbowM
DJ2YRlFDI3cf5R1SUc36ycl3PmXVS5stx825GDYivQlLOlGJuiGhzeVyk2g19FeMyB+YkJ/ymG4L
9TqKpSl+6oEL7kNn2BO3EK4Dd7aPNBxXndXsdWVkV+S6bQ1XUX6J6joMKcNHzLA+NFh7k5t55cfD
5PiGdE781+4Ds1f7ucZp6UVkZA3F7bQA80WkaaA40ZggONqFGF1WkcUS34bDW1ZwPuyI8MpDbI6W
sOWiGji6AuUe/FYGyLofN1q1HaT6MKFv1REtOFLxJmAenO3nFjUtEXLJYSAWCMeF3wgc4Jk7etyv
dAE9FNMW9uWBmdF6/Mo1qu4evLDF/UHF5fntmHNZaozO2mMLRYTrmEAAV68eM6aWbEiDvVkYGCw5
i7Axi2EUvknE1/duCsJCioe2aPO9pcuvVMcdL/H4KwMjIjl4B+LIrTCk5RMFj6SOMkPCcY7G7JD0
jblONPBShmtMB/qPZCmpgy2ocwPIJRtngvDeAl7WXM/eZ7rHsJpGZaKjJ7JbtG9ahkavZE6EaSnY
Ygp4iBz9p5c770p3L5vaujbm8dXOUpD62OIoCo1Pw+RQB8OACa/A8lNfKQdoadVBUNMqHB8Vd+iQ
gCms8QUCQT62bFVbG8zESmcnKNKM/loaBzsgRc+RLm7DFiacrsLtwGhI9uA5jAD4EQ1jd2O0WCyD
M3GyjEAEgvhWby7D2HmxQHTDYJFnMqA+8LVdEGp9ozML3lYT0z13NE89VwnjlLlcTRk90onaVNRY
/EXD1AqrNYnCB8hw8ar0OOUgtnIEQ+DS5ARXtCP9Iw6TntYEe3KXgBkHr41LEpEzqU9kRPUGzdpa
H9qDaaYlaWR9tYqU5AFi1t31YZWcw8h4m3JuUlnOr5HBtDLIuoMxMd41aKXjb58GDC689/0m51xz
RAqEir5gFUOjrmcKIgxCSEftND3DOM0wyh8cbzvRq7nM4zM9BXfnVrTJjIrpOLFh0zqra7ULtOk8
VKyaJJQ4+7jR3wy2pZ1eQoRo2+aMyDshVdu0ts7YMCoMaQbafe4ugWFiH1Y2gt+BFSQq4e2zF+DL
mqIz2uhrSZwy2gfYeLXrbosZf5dUqtyhSn1Nbd3alShcTTyTUc+zOnXOjoH3q+EhE0rckSQCGxiT
rKcPo8+B1hTWR6KyMyXoSUMfunKaRJ2IsagPo5U/ac1sHHXB9oL66AHxpLemJwy7M2riqxTrS92B
DJFqmm61n6WwQl/TJ3OvYp69k4D76Hc5scVxV13GvF7bup7zTe3lEHMwW0V5cZVku8gCculVlIaG
KbSN9ORB7+JbT+uJ3VhMUSAgqDbm8itKeLRFqdaFPaSbpjjjJb9ViRv4lfkkywlCYFhdhR4yC2nB
MB1K8yPPGmMduSSWW9x1Wu9Jv+5YOxozM1apMe0IN3QtzKkAbvC10LGt6/DFdMQHE0TYOjlH6UpL
dnXE8+YthADDQnlnmsa1KcngzE2blI3uHVrvvJnwT40jIgJTr2/JGFGU8Eg2J6W9gfCIGe4ksEJr
M7moJHIheDYbBp2EoGW6tub55vBBiB7jK4MRth1HF+DakHUDep8TzNhDD/BjsOlD45MEWaCH+7SL
r5reuWurYMEOgSVxmf3ETbktOuOnq2rouQCtMK24K4Zs+c4rIwILQi66fqppEebJvq0j84wDOB6k
fV6CDiDT2XvL4iSU5ofJDS70opBcddx+up6AP3HFWSJn5pyHnOJA/wn0pTPDqUdgukZLd9v2zO+W
lwwW/0ziNqUSUgHwj4m6wkw5lzSnOUS2tMCERzQcY8Uu8bFiMKb+zmoNnvLG2KdT/Zww9JgRzaBy
zTaygQsyCub7yB9WdPZpKmtUG6pwDw7saLtEGCXHcTN0+nymXb/4K/rqAWHySxNbhxg8/q0Q1mXd
FM9opaJ1QDMY8SxBnDU18UYidDPVcz937h6vG9DBBIFyqThuhoQ9m9otUVb69cRhxZOy2mKge7PM
FHIgwI0jhEWxRluEzyEyzrBTvoYr3WrjDZNLbh3sC2AodRRvAF6AHcFR40nDqoGYnxutlgRQN/ZO
5iZSNibzbFl3riVwvRu+7WE5DYwMweacJjvZNM4WQCAKpqJkbD/WzqW56P6tQUB9G4KCayj+HEER
UAAIwuKKeCL6iXRQnOjo1y2Nvh0D467x9iXBDFRu2qGzIzI6z/aiQudpMTv1LZcGk+OB9pBFdmxD
wQaWq1NTGotqL10bEcwHve328HaVD4eOlI0ExK5pgUF1a/t2AKDWIk/eE/SGtogIFEz0VGQkK5Dv
xgpbxg0LgtVvlW1FFHzWGm3Uh2VjZWCM0uxsi/Cy0X4x4zbfzsBIfLM2ruhYeZt4O3YYnQgwB+dl
V0CUURBDrrnoO0apIZF+PmaGnwjT+cemnijdhZ3Jeu3WOfEtSlk0j3Zg8cBlsb/ttSLgQNxN+5BX
d9cwYirVvOuiItgRWLuP+gAlkj3XPtKHPTaOO/qpEwUYiHIcCDgBRqoHhhursWM8yz17Q+pmTsAA
DYvRTs6Nm5rrlihkmg70w8hBldtQWDgGavZBQXMep9ILNlSY9Hn5EiHQ5OS0HZmu04/4su0Ykt9o
3+l6/6kkJXKpUFtpt/Q6YbtV0SMcFs6shfM8wSv052XM6aQ1R2XOIlurwpE/Mxbd6SRREDR9ovoq
Dt5oXywRBJxsbPho7kafPPMYYNZeWVV5xRmIQBUcYGu9z1/NGm974xDFOZrj0SjGJ/MSPMawAx/N
kC9Fui0c4PGeusxwp22ATGi4Gcg0rTIC7RDjWKCA1zPqTI7/8JbmubjVpQh201rP7djvFYdnMCfO
cZxxq5EsvU3khwK/AVwDf4weIHBhzrzO2/HotLS9pbQd+pM60mLcFrgSNCtM7ovMvJ+wwxMfnx60
NOAWMvX3dLIQOu9VN10mRCWsi2SRF3o0qnIAZZZNj6TCJtFXcNAyXX2S1kK6CaODkKML7YZ5hAWh
j5us57YMDXOVUbFqBVX6bGSa72gjYgIWEyPFg2ptB5Fczhl3O/JzNppqfjTICS3GFHi3NR6blKXC
McUj61u4jlp94xQBsMzirma2Csu6QRTdCGCYrOOTlz2P8C/9NLz0DPvd08EDinLypRzOFPw1qThc
nvPg+LlXPpqS/DxX05kImDTbow6GXkOsoDBbP/RQ1LHw3TaNh1geLlxJoyCNiZTCbkFx5spzP/DX
VR1Nq7prmMAWV2OA/4aSBjgPwKg+IWXZLjc6jR0UfDqBFRvwHkTRQqHpUG00YYJg2EVA2cRs7sOi
tbU56Vvah6y1GER6/8GB0Z86vOETzXof3v/ePC5/Z5aZkHCyRwtm6Mpb8O95hF45bZ5QUlJbl/G7
iWLJaMt3fA1b2AIhaS7RRd8G0p9BszTGfNEOjTwwcJ5H8swIFDYngt9xKBxKzLMWapFtVPOM0PK8
A15pbOIR/ogbtmelWe8WSGLYLtm7kQFciO3ieZGqekJwN7aStj+ySlOM6AWanqCzADeFB25yG0oa
BDFZx/DOWXSiVLf9bkD1oxnZW5EwfRkDR2NBZSw3elRI8KeotRwPn36J/u3HL//667//67v6t/Cz
BJM9hWXR/vrvfPxeVlMTh1H3lw9/vYzfkb6UX933j/3Xt/35h37db243//QbLu+293/9huVx/Ncv
5N/97XH5r93rnz7YFB1L2U3/2Uy3nyDku+9/nL9g+c7/1y/+8vn9W+6n6vPvP97LvuiW3xbGZfHj
ty8dPv7+w/a+n6F/PEHLr//ta1evOT+2qfvXrmxIVP1lRwjG5+tff/Tzte3+/sMw/mZZ0jF1nXsV
0Yrkl46fy1fk3xgKmhyXpYmAQuqe++MXEPpd9Pcf1t8cPis9j3XERR7hmT9+act++ZJm/E04umWD
e0E5whFd2j/+z1Pwpxfx9xf1l4LM85IwoZaH49o/fqn+8WIvf6Nj8Ut0Txq6tEhx5UHy+Kr311tQ
Msu3/0vtIKR0gOHPwr0AMYXQwXE5QVqcvAYpLgY8DuIYuCVxBYTU+0l6gSS++ik7dRz07q7PdWdP
eDpYKq86ggxfjOi0b5vrlmz2g66jpJ6U4x16LyJTNBU043rCB1HK5IBWKNvs5CIw8KnRMlz3jSgP
dZF9RQNusdQa2CDAK2zQ1FD0ujnth0TemiaYQM+91swl8Np0EFMAX4R3S4AEISUJSuGTqIydjAFl
ZoGi0rKds2sF1q3KcRbAEiZZ2yiwq+cafeFyXnJBDBtAoAYdK4MwBDd6E4GJWWuVRYN5XgAHUQ6p
zyBn1vDqndkiZ8tKeaqaDp9C7j3QIF1rzISOIZkoK1pocxlUtL3r+BAs3uMcJU5BedI7t3CLzkXN
LUqFSYkd9U8apoM1D2sJCbFgbDXY73u8Fww7OdrmNNAZz4BjRw9fsTrtqkovD1NGa9MyiI3UWoRl
wjaKCyW6B2fsn0x7TDcOP3Myk4CqJYn2slqWNke7HGtBFlxPbptuIxiZ779/G0Fedp9Nu0DOOS4e
EC5djIyBZywkBK1OEQAjzEjC8JFjcPWkEjqAXPInXPPYj255HdtzY9A8sdKvYbSuhFd3D/aIRSex
yaf6fp40O3jTNTFuTfQydh7O+8hAzpWL2yalhyCaG5LUsQ738OdFdgEp27qqakhBqrJOg9kink8T
UIIE2Vf5fM+gGJs8qqwhusvZT26YK0FMd/dNL19S1wPmVMNV7pM0xPhWib3rTiPyMIFwhTGJ71Wj
PBXYvP0+ExdugjCYgAgiBvAbbROQn2vXqV8SCzJHHo2fHdGP19pU7SvGQMy4ZQvPKyDFhcwLL1Dl
wXMfzaYxr/+wrvx2z/7pHjX+eovyyllSOvbyf9g/4s+3KEocA6GxC8Oah4vSNdohYXyMiVa8aVv+
WQ0ozlADni1q1T1YdW2uAUvHu3/+MKRj/bfH4RiOMJH8S9Nw7GV9/ONS4ZKzURpOiiuzu0hl+QYt
hrpWdbdjkDxGIVrYro/RtdZYIioKAYhPiyCTnJzIgXCo1POQ0qXSMv0daetbIss9WJV6nQoX/6cD
1C0JjlkJiA/ag53FZzbWjQ12xVS/yd29RfhOijKib5WfRU6AtwLzGNp9taXgWJu5CDZp6Ty6FV1u
08qOfafMdSbwSH4jOJrFH/FtkvgHoSNIP/EAW2sONBC5XBsLRUgWzxGwWXv8fq+F77lz2/ykyulV
N4a7yJFLeHNaHiEM4Vxc3vv9QxwrSK7O358tusUD+/3u97di59G5VauF1MYXvj9nMXIIwDsluJbX
TtbbR92JmYm5WHgbvBrQ6pvj93u/f2iiAYqC2Nu5hGjQTNLlDZkKfBClDMJa9a5qHACZ0Wm7KSuO
DIoZSSUt1k1iEAmw1sEW6f0jSmzGwxCwEX8yUghcWq9Zka7z0b1Pa/B0XdhU+5Su/bfq/lt//21F
+/1D8KRImcQejgzKBVp7x2l58/2eJwn01lR0yEKpH+Ni5E2JotVzXZwGk9UeRRF2x+/3fn+TCmtj
gvjfj2nyWQw1UVRu3x6/35Sed5OkZrYjw+pkjtj47X5cYgHt50ACmPIW0Ba0d482SES85DgQ+Kbh
MaYRB7LE7jhwpouzZqrryBdtJFbB0pbCH2D4FLsm0rvnMtTFAeXcfOyqIIDtiFN3KhDTEzjw/Wm5
yGEbLyZOxZguhIk6XYtD1I2zo/temU6nEFAzY+TxUAdVhBsWKtFReu1znLNY2En61TQZzA/+LFCD
7VEuUg24Fny8ZeLH+CA2UoRorMBt5p4mB1i/GVoLmjrn1VxgOoClOeWhj+6/MltWB4cBppJ0ENsG
OJxFgWBJO7rqzJ8oRy765aJH5cTF/f2uWq4pr6lDH/Y0PoXF8EPwUn38fs/A5McVJaKwPwwdr9qk
mfpBM1+Sb+JOslzv32/GBdLz/R6cfNRJguJELLfE71+gnUXo4agV/pg5wSbUxGPAvh/NszwKYwwI
bwWcF9JypRvf01AX1Mh49orjsLxOXqjxkn1/LJBfev3ooOdmnwqFPHI6yTA1BDvGeu3JYcDCNCLY
tEH88P0T5G4tvc0ozfeAP2DV8g9x0n+crE9I9WJDZhlNNa+6UqAOahjaMyWBh2NkGkjBeMzHO4zj
ZGF12inrbtPefCUj4WV2GQfkiX2P/hRyK8d3ABXR1uDe9nU6/2Apsn1fI/qdUHcXEZiaUFUjOtBX
GRI2JmKbErh7i0RQb0w0q1B78WenHAf2uaJ51abtRg6QuseR0wCpCj3W/5yU3jCnUO74XEgfzRfs
dm7nwxYgoMdVVyEBIgHDaFg37iHEP2vkgCxyUSGchvFi1pBJrWJ+CHp35znzO16iNYqZFH7/eI22
xfSdXGP1wNjo9MU5T/KARsl8GAet3FR3Q8OC6tpZfzsR6LvC6cw6boEzlClhScpD8kF+J0pllF3w
K6ZQcTKy+02sZnoqNPq+TzqZ4Tk39gnYBqJjZlHHCHXCbLTiyul0P3Sm9khXlRHEcrpp8fvttJCp
mD70dCPtHKM+rTyS6KDMBDTqm5ivUzvV2LcYlu46J5OnSIeunMXiSsc8wcmPtO9L5OgCmwuZA1aU
i+vmxVzMEbNjTvum0aGuO1r1c2ygEi8ak1zUN4bgUMM+8z6adU0j3oRKMwkFVv9gStI21Kw9aG0x
bOem/Ph+uPxpxmkhqqVF9NONE49HYuPPMctDFoUPBQcEBKuEp0Bun1aDh8GtqbHQumGXHMJubwjy
IqGYoXHuITc7SxE8CrDKYSvgkjIxHVDtnbRFHBs3+d7xkp9BXjiXQE5faGHSDScpxB9KieU2H+zn
gkkP86a4iK5atKgY41x7lwpyG2wUUH4ESGDXIiyq8yy9KHJEbTE6QEOFYNvDnEgKUuCO3Cxa2Rqb
rmxT3+woPl1Di58Iy0YTQOBeeRJYsjdd1MwM+EgKsW20s7VhKz9B4/D9XH1/Ss+k2rRD94WHyLZM
rqMQa0ScXGQtAwPEY+Q60PAC/XxKQlI4Rq3uj00W3ciI8CdvLAmpKkzOboaz95RRbgb2foPrEz7Z
k7E4Zqwn6chuH/ZPtWqdI4zQd/o7SUrIrkZP4jSmHOPaU+gRUBkwELAKfNxq+STBwuaRuNBNMFcj
UIiG685t7r/PfTH9NJRZiDlrjZfMbtwnl4dzGTUvBgQfBkV7dHDzPg0BFIs7Hll03UUYbzvooH1z
rTMMOrth/VDJJRY+sWsmDMislH1nVIijG/XkRCOTw3CiKOofIvI7OKZi/CeH+yfR1Ml+migB2sG+
1JnQq1nA26hqgrmkhzMR2Wxelt3iLMTz0IDhCpmIjhoJxPs6hKYF2926d5IT5GAbOrWd4o4pcLhJ
hM14EpHORW99oodb2jXFAXGXn5EBcR3r+S6qVbLTjMJbZ5X9VUqUD/SmtxG0Zb/lFkL0DCmX1GyW
ZWRh45Xe0fEb+uZop85n1rYXUE9hfjSbf34SNf98EAW9anquMHTdRCkEHd6hPP7jQTS1lJir+qOV
Wgth8EsqTW1FfEnXS56G4ZqkkH6TifgqDip7Uzrll16S+NJHr6OrfNCC+H0Z3ENb1GnFEC2VWiWo
aM4IIH8qrpZi9DXKj+9H/f/VQPm/tkZ2n+XSXmj/2h75Y3fk1/8h/RNyB2xG9H94bf9bE+XyNXud
Xn859U2c/a//+M/2f3N3XkuOW9m2/SIosOHxShiSSZeGaSpfEGmq4L3H19+BlG4fVbWOdPo83bgd
3WpVpSEJYLu15hwzXf90H3+G3/9cTfnXL/qjpKIZv2kyBRLORDYVEJXz0u8lFaHpv1kGDA7DNE1V
U039XyUVTf3N0GVdMW1oGbLQDZ6pP0oqfEk1ZH6jaSmQyHm0/pOKynoI+lM9BSm0ITTLtk1DoZHC
Q/rzszkjdqcFLzePBjVOvZYP7IvcqjVcttwuP0zmQrVNyvnyp+v2V4dEjc/2by9sU61VLBpdoFQp
J/15UMAFUequU7vHSIL9gSLaXMlzKx4v8mM8WFKGe09GkofvtabQzCY8AykS1gN2KpqAJR5BSsm6
o5HWNhYMcY0tOpgTJcpfEyogUG13hTLcJ3gNMlRSU9A5oBIwAUQIexd8nO9IBbFKFvji9DuWlWtZ
vUcWXNE6P2rl4rW5cUVxeRpEDZRYbGV19lIOsEZhuLKdO9F6KkqMb2PbvHIc1DX7KneAmNVaBjFm
jwjikmOkVVu5zc72QpNEi9+GCHGSUooPPJyXobGuLF4eJ5dvMW02iK60YiO02AR6w0Ao8mdjuM3l
6JlGDHI9/NskxxvNdI+uMMWxXdlO0lhntqtXzDHAM6ft+oJt1+yHEWlXK437tLEuI6w5FARQ19gF
78nGcCXSZ/PkaKIiltLW74EhT70E2QFdpGJo3kTEgK2iWpeDj7yiuF+EBNBNC/6RYodk5VMuvohG
BD5mLYyiTHXNEeknkMplSV8zqHs4pqyaPEs1m55kEr0UKr/mhKhVo8ArHBPbxepdk+imGWc9tyhO
HWOJMxY8fxGkrqnaglax4TaPUjHt0Zu5hZYfV3+OURK+EJxxgZmrLt3o3X94PsU6Kf8yMBTZlJFm
WRqDw14n9T8XGrGn9JOQmscRCx24F5ktYqS3cKnAZ8ccOMb0hzHROBkvShJfB1yMGJtwH4LFzMwz
lj+X7YRbACWoOtNH1H9TavMzvK6XkOuRdVxnrBaRpO+UoHPRMyAp+h6JgShVTqi5cpesBAZ0RXFg
7+dazRHnZ+eIvEZUV0ul86/veDSQkvKAJTSy6ArNmBZE0LsqvXf4yoeaCp40gvydaCSu+tayTAj2
GS6sdPuiU9D69PcyLi5iI/WjZKke6YMwgOvbLBqcLNO3acSTGGWvJj2+FE4MAGeQnwUn+qwETIm6
v+dQIUwMRHP1LQPSsAzp2VSQqzeooZZkZxs5BGWT+LzpEqooluv6wSY2CIvQgbTJ2wVvJKR41VYe
B+C+ossAS+S3JkOYYsk5Vcgr16bTEH6AXnGNHLxrlRDrTqa0nbq1CLxKoIjKACZznmY0HCM0s/+b
x0GoaC4pPGuqof/yOAxp02DHxMLayPa1MuxrImeeGXodfbO5b15ogn2WA1MZwWHxpHtVl5w6jHFV
U94HwxakpxPoEym29bapkyPtYHLqQx/D/UaplNPKRx+L6tYIpKtGuzZGSVUt9b6nBaNhJkRS9oD1
BqZJvdcnfauZw4kS4n4m+L0z6crV/ZZJA5EtKlrsVEjUyMPR3MQkZiiiuHihFLUNsuYmmBJAbsn7
qnKXD31b7qapf5EjgBjF+ERYBkJXlfdHCl+ce0bbu2nX+faM0IaoXoVu3SwrtNJhNHVw0VfablXd
kgS2S5CLxinuhgooMJZuk6my7OiVV+0pVMHkgRxI8N/lcEAUbEsJAVRWdJuI8ZTbyraoIsxhOLHq
RsErwXNa2ueofoKIcQnGalemnzaouoXzvjQBALQ+GlLMVbJiuTc3fVvtxCSdCFJKOCtsVl8a6Nlt
Ekj/UN9ctwT/NjMIXRWC9ZJTkrKubH+aGRLTyA09rtpHI8x2FHN6TI0i1KFL6E6rFbDsWv9L2TPq
oCC4F227pZxwi0AUnmy1ZTPnShPXdX2CSH9S9HRfNcyHgy93N5O0nLWGkBHGF/RpfyG8ukEaFZBH
adraTjTPQ3hXUaufyv65tYq9oqqPdRB/rANMYTIIWcIaMCLBTBvDpNqiPje2/Xt/7ffu0V8s4OZf
XAR8qiZxapqiGmxCfroIWqbURGEt3WOhaI/rfKjyyiMF+LnBEjMFyT9NyH/5gpquqwxBjWLvrwNQ
ahBuQDV/xON4gwHfR5fqqh1M2PDQ1fpjYI6HedCPDV7JiTVhSp/tkdzvniSRgY6GCdf/7yeFdXv2
04OAj2f95LS8hC7Dk/6lwAxYODTVcRgfR6NEp1TvCZoDbB7cLIa2gzdxHCzD4bR9yDNt25jaLlF0
zqkPIyKHStd91NgkWITs7p8b9LyJFXuWZB+KgMJmhCn2k1nAi3qTJIn6BbDvLbHhB0hLpCMU+9Lu
T8pQ3lotlsbSIvS1edaW8DDUOL5j5VHD7hVg+e/yYRWAPOd9cs51XEw67ZIMV2Ft+GESfuZ5vR1C
3bXm/sSp1110h3Sdt5adiWJMlzbhJdkOZmkPq0l46YzGvIbZviHRDf1wYe0oCD8JvhfwevUtzFFY
802UzVltFOnaysZxwhVUYSL8h2difcb+vERTFFSQe8qqIiMbpOP18zNYiUCDScH1NyR110CXUjHY
fd3j/+gU9D9rI//VKeenY9BfHab+H2wj65wAaLT/N21khzQreup/Pu6sP/D7SUfTftO19dDyx1nm
91MO5xWFXq3B2Ue1Tc2QGSZ/NI6ltd1s6EKxaRJbii5shti/OsfKb5oiG4YsC8umsUzD+f++rT/m
p9/7/X/dOVa0nycQS6iGaukalERLt1jIjV9mrAFgXmkAvF7lzLjVGuIE8+S5Y0ls4SJVi30WCla6
BlahkyKm3wDNOwg5+GZHw+1MbYtNlIXKxEjfkWv4mbxmPmX2dbHYZyPOQutPaJaYP2gdI3yuqFiC
z6GxkaZkH6e7aBkPgwnYLWhVNCgR/8jmpxgtuRMHC97WYr6rF+3Aye8ddE3i1L2OTBCBO0Km1TxZ
pu+pjEMPp/BAe0p+Dg3lGKW8jtQjqSq75QGwyAlpGsU/A/Xb+reTYu7XnxxiP7VpcmF6I21o/TKF
4tIm5K4gnL3M+ZXTWiPpasiyUzoBpQSUBSWFxjCrLuCytc8B0Aj1Em7SVVObv3dFc27N+gLynLdV
F/40zWcFI7LBDnj9hiWDgxrxl5YA2/r1WSajtQC2pKd2Yq3/+kCEFuBqm78tFr8XZtUAX5/+PQCi
z/WXfP32PBu+K5R9CwzVwIJE7UgDwB/6I7wVrTqVeXs7haBpCYeC5YOgO6U9GuTSlYwCp4t7matt
xQ4K9HfiHz5tI3mgAvneGjMYwbaz3EnvO68X0XsySDONJnPfWuMF4YCnTeG7YXAxDaWx3KbmiJfE
Gf4nlDuFVN2zRq7NWYzBWi7z5iKCjtZP2eucznqtcfT1TZXj9FKxPdy0jX0l+WVwosokNLUvwRZx
UyRCcidYseB+F/0APHbGQ8jPZdUI+SBH8kUchoPQD5mlr7VsIVSANuuzTO7e+9dL1GN4GRuZvSmP
idb1R0uOaLRX7vqSUh/TxzaoRPIo0+vkPqbGd1RK29xA3hxlyTtS9vcahFGVEwiu3uQEd6AQWHwO
jiF90ojzKJe7lUtSPST8QZX+nGMEigMubG5xIpHi92B96tavAiTbKLiHUODyQ7//JJrMEIj/3FKe
/7pgvU30bsjdYpBZbtGQOTW06XVg31/Bk+/w23pSTzWMZLh3owsksuYwJVnWjRY1DGW82psvKkXS
QQFceMZsKpbTDPNOJnu1Z+e6/uKvy601KhDCU1Qvxy/RdZozCr7eF/xGjspzcZG1y9e7lSjAuYuR
03ERVPF5/wHkca2JW68L2qu+0oD+NI3+xX7q503lOjuxqwEHLSsm2M1/qxGaZKwGy4rBGHQmmSA3
KNzL3CfJun69/t+/2s9Vnz9ezVCZWWnGI+X5ZS6kac8cJDKIJjMjd2TchIcsVeCHgyCSS+skDeZ1
fWj+/mV/3jD9+8uuX//Tzhnca9vC7uVDWiaZ6Ml7vKrHOkb7P1xNse4G/2tr8McrsUnEP8z/5F8/
IB3dtI67AkOAykw0BNdUp4PP/8+lCQAoIgcro6ff2gyDUdPOuFMcVUuvRWjv//4zi7WQ9etbocZG
HUHhcqOC+vlDj1XbhHRLAMxxjh8IRsdZe2MPTNvr+xEUnDYEBRyFCH9k5EcTkpiE2vP67ui/7hqk
3RUPud1OT7kMOuEf3t1a3/u7d/fLkzCliRROMs9dntYagtpLWiGl/FrK6kQH0WpjSGYVS6p5qyFs
+KfXV//qDUDs0nkQbaqAvx6s7cWsVDKuKRW1xr5tWvSS4DU3UzuzUq7eCEItYyTq3We8hqQN9rG1
rU/qWkxZCVPNbOGcWgr1BxC4K3k4PML2twSx6cZMHthAXkVnXamsE6IyE1C5Op4zjAEsDywkpIu0
S1x7BH0d5VY7qKyUxbpMrKs8gB+6vNVljJYzbi51ExZM05gp6bnVeAWM8pDGxrkwMxXgAO0SGd5I
JLjR4Xj7taQIu6RwtA6xdakRcLf58W9lxffOMKV42xXzDs34sNcuWtGC47ZRPzGLopMlOoB/6dO3
Tmte4/WjAk1im6AbZxHNvpWJt0o7fy0dTfU9E8Z9DlBpwEO5MdfFKp2G66Jnl0wzrvX0XSEhYQPn
GGuXHdDOJI5z7Payhj8sl84JwwPsFmB+8QQmiouVcOkXM12gQfLH9OuS6QckeR/AUM6BxjPx9TLr
Q/y1o5JQ1TlhWcNhCmjVcyXN9cGN1ks/6tYVi3evsQzb7UBtyL7+vr3RB9ZQhbwnsutjPu/XWvI1
t8erNbVo158GqMvW0fn9p1hDjBrjJHfp78eC8kvN72vWYJAyEVsmYkZh/DI/WUGNIQNhEzscNlz9
kENJUsO7xeJPVUpue4KdncB7/iRbe8NK3s3RvIsCcjfWlWu9FPGyfMe3ujVnHpj1IgB/u9WK+GFW
jWWHyXlwGoNb/zX2L2Erv2DbcwYK3pDGaAUTbO0ZpgTkKn7vpHVu6LjSnZyfVzIooODff3TdeI75
fJAlCiNx7OuxOIcpOxBcLFw1bWfkCUFd3NUhz967RQqxRsWHYOCudgSxIR2fXm2ZHi+yivVbsvVq
r2+KigG6iLa6ldkBTSw/XztGTovrOr8++i0PYThYd3mRvYD2aDfNyD6ozOT7rGwPTIGx8/Vwz5Ph
VVH0Mk6+Slnz67G21mlPCutXCQhOAzy8bprr17OuV98hwCw06KPtKFv3X3sSGvVwmIz7TGGczDE7
NTQ1aNv1q7zeknWX0ag8nRkJ6o1fKhz115e3WbxMPeGTAtqtzf6ohesqp/bF9mswKmr4vs4WIxJy
2+juRt7JRs3Zc5BWhGnko1LX6Ih1yFcU60hAsV7bena+/lAlTC35MF2LBq72+mVr5sHvVku+OGB9
azapqbyvs45I2WmtO8rUDj8n2sGxLL2pywvFv4eiYMDxPdJMtI2OzcuY2z2wRAyOmD8hw7BlMtYH
n80Y/C9esxmAbCx2dEHoh3AFP93XLgYkjokR7aXTmRG/hmmpYAA22X1VQroNOxyIQZ28a+seM13n
NvRr/AM9dj6iIvsaSFM8aAjlL12DqUPqybH/OqOsxwRCJumcNoMXyuK7oUrcGZZrOkTXr5Edq7D9
y+V7F43HXIEciZT5veu5VRhnnppGfaCx855Bt0Eyf2PV1O2TdRLKxyezLt9GwYHo6zpMASqr9PS1
oR0SptSAkphkJB2+GNOH/BQBwuRqf435/+h8/1cH859O7v8/dTmFxv7jvz/fP2Qlbsn4J3X414/8
fsJXlN90Qzdsy6Dmh0xc4ZD9Ry/T+I0+ianJgl0XamaNjcQfp3zN/g37JTZPTWgotv/riK+Zv9EP
FzLRBQrlfd38j074qiZ+PuKbsqKxpzWEvW62LKEoys9brWoJzQXpz+AoWDQBdjXFPlytG0linCvB
uahM7C065fGmxtRj5plyzg3adMSaRGkHNkOQTplZTPRLiQ7LyLRrnNJaGfvhpZlrYtoMIF2IhKyV
h7RQB2u7c4vUlSNud+AoaDkytTcM3EaJP5jRvAyClIocRaG1qFsZCSOzwgLasbZJuiRDg4N8bO3V
GrNwVA3l3jdrZOb1BP8eoqfRzBCuJc6KfWeQ4liri4f4MOX8JvHzBiO1U2YZZ/f4YMrnJa/lbawF
jVsNsG1U0Ed9cJPPNlpg7FJpveZXiXs6RQZMHIp0sZWSllYhVg+fUrjpGmM2bGN+SaYFjkKdEtkd
cbDIXZYJfm+jgHIbVjCengK67jQSVDvItXSNslNc1ccw1Ak7D2Fz5POE6EkSD/qqSEy7b2HSf2by
/CNUy49eRf+TVqfAjoiVSvwxL08KsrU+zw9E/h5qu3w0hxwIv2WRo1w+Vq25R4P0oXaU/9FI+VnW
IcpqaEfAyx3k+VaZV/Fq0KBdm16COL5vgNNzh/DconWhdHNP/bHSxLmpEf3GcEMdzLYBlu8Bjq3C
2XteNblUNNN7S+svijY/9gRYjNUT2V3EYGXBZbDKa2NYzhSa35IZY41eN5jHgtAz9aEAaEl4k1FI
r0RdGrshrx6qOL6JVdMklJZ+1VJp33WsZif4HjcCEThBmkDRZrSr9rR6xw1J+NaqnYJ5rzlp321z
3BhuHhACgjrQQUBl0D7i8GlzX8fakHcKYHLcOhoKqR6NJej+3Dcj9ONSf9WXuXvSmu7bgr7P1Ju7
OBQPsJ8oYkmAy5uMlgN8IrzbOtvoEftgm3saJ7LFXPJDWkwYt0KbAIxhEi5yMlgbAhxAjObNpdb1
SP45mx4dWe4Qjh8ofNEg1wTsZihVI5xWLif3FzCOLuZAT4Egq40Ca5EAvUApg4ingg9SR4DkoaAE
enzAM0UtKqhKdhlD59TiFEtA6UUKD7afaMpn8H1GOVAdqxhJFiqtVysxLSKCIIn0IPEKjNq+UeL4
jxVwckDfRRNYfjh1yqZM08d8Div4OxhQAV9c8Nrx/kMddEOI2U3PK8jZ8t4gE+ymCLLvkWncJaCP
tlEbfVplGe7GpLkU+Yw3zcw2YNLhGjQ0mQi0fWkrLKkkyIihjt0JfgMPRKRlw0mtCDjSenhtfIsn
96vT0R42uhHaXiJLsN666ludKIlDNuEui1eUSriGQwy2g/bc4NnB/B9Nj+OSfiKqkx3EuagsMcut
d+2Wb+SeQAmwTJBuKf7DDVit73Pbd5tReSsiq3YZCgCvsLvLCnHEqqRG7JbMXRY2ypapPHWS/Lkh
TZptFK7z/IWWID7dHpwtOTBMp1K7E+k8QdtIUj7He2+iDukTilKYc9/E2E4esrDUieNoi2VZdTuT
z9Mn0f2cGZEXS4Rhkd86bUUFpgujDHMZETtbcIxV7HdaNqLJgxOmFHAfYP0O0nBRFxR2s9rhkjGz
jpyYZmPZnXFoU22n2UF6Mk3Dw+MKK6E51QbMJgLDkcPON0ocgTnGS5jQnzUTEkRQ0jo4SGm19Dyy
tSBBhzzRzdjyKMVabmywsKJhjlN4hEOGwZ7UH+7n2U4hZ1az7cYCUegkYKjXdmshaUShbhXWuRBM
+0AgCK85p+OrjEPOrVUC5oEcE3OU3uUiVvY50QsIGoGTVKp1nwICu9Stle4qyx7QLNIPDIidcjpZ
vimLtLoZeDF0aBw/8S+GmDc0Of6W1PROTRtTTTnzl7uxTe0dbvoPddGOecWYhGuhIThor3QceaZL
Mh3lvBhugzs7vFeSJNgtMrO5uvZ6TeCsVvPcNtAXNXEkdAXWTg9eOkxLMvnikaT1+ayXxS0S6QB8
Pdtpc6FsV5Rp4Ks7VSzsEgUB5/U25Fa5qiVGMGObTJdJSG/ScxKMnBtXg32bHJUpOE6LrHmNNuSY
1ZfmXFU4oFlVQQChHx8wD9T85wiYcI8GrkZ4lFwiYCCJNn5KMVoV2C1BGjWO4LdTobBYdsPoYpX5
flmFqlWYK2RWmnsdZcpWn8Qn/Gvdk0d1dgSZbU7Bod6VV/uEHNWKj2B3W8vxJU6C3qssqMbWAFAj
0lQ0DStjLqTlpa+S58aa3iEwsKEwF3cKR5VJY/DjvJBBBsUfXdZ7SgsqpjEIdpmJ+aW+5k0dcQ5F
X82QjYtsp1XxtVUWZNwUTIs4IowxSxHPGkhdo1j7XkQm9nKEMA6jzqnM5g1a7OJLWrxNQ+ONOqrh
m9iRCVwxnKCDyVZVw3ZQJYrcGQ4JskBKt6EdOqBCcPQGj3lgBkwlc3imFg2PZHzGAAvBzXpkqrVB
hPNa2YBkJdMYq7BrcIjJIZhvo2hcweNLBEgMVYR8nahgOiD+yVUyhLtRRVEqzmcgcOQoulKOjSNl
a+ZyQiZCr1t+QMo8QepnoVU8XDf2Ru+YhBKii6cYciDGUcNLDci0XSPgMa8JvEMNXrWNJYCU+KB0
9JlId8meC2EeuXlnAShRoIXJ4tok7WesELIa5j1wvpU8mAXN2eRIFuCM2PDZVXy8IQlXtC3rFbZq
f/aTVbpFPiDCbTifZPJrOcBTbtKqvY1JfYsCqDJtzxatrT76WIdO1pRonrrxvRhBhUlzDXmIkd/I
0yflMnvXCzFfcl3n0e0GEtCQgzsLiVNBVslbLYNokk0pA2g5hw1WQSmDTbikqPA1i6IQ/J7xlHTA
IPRYJcMrPEtQ6VUynaErN2VTHKJQv1QARjYLj4mUo62oEvOZrO1mv8jIfLIaGmTU6tdZhTUt+lvC
ut5SiYv6NMPa59LO7qJQ7o9hpqKQeTXt5nMYyFwMaCRshpApIo5LF06C2OYxgpAY+/loQ/ZQCqlz
A2A/YFZl09XHtvc6Jeixl/dMgOECcM2AihaNH3LGyZw14DAF+g+4yF4aS2fa349TiLlAyolJiFsE
b3XdsqTNjm2n9TYFFrRR7TelNFd6s1pS8birMyiTEesN/KukSFMPVsSmUWMoJKjwNYOdntW+A3sb
X5mB1jiKp8C+nzEBCPV1sp4z4u4068I2N5E1okhe6/7aaado/qjyk65fyuz2PdHek+yNOIaxuV1o
1ahMGzFCfLC4rEgASfAuQF+u3wgQ2ZSUGxPlowqfKjMi/t0bs89a2Y/iIlv4zMEU+AIoElBmHA10
j+iOLMepHw8yAZNFglEaqyABGc7UwPGIrC3SbODANajj+yag7C3jx67UU5bRRANXao6A8tNhO9ov
UjWw1TqjgJb5HatVnj4OIzsnHiflzpesY+CODy01hWFWEDFbvq7Uflf3rpkQTg/oRNjuoCRebEyO
HEJ4FK/qQCLp1gzfk56JS7xKJvvO9s7WAa/S9CtxyMmn2h52tbjU96NasbefbntqPkN9ked4LVy5
GuwqmgTQsB4L0A5ajqeV44kNn0J+HuDokEXvGFJ0z53yuzFxizA99ZnkpNC9/cWma3amXgRdaJ+k
rMzr8kDDMX80e8tZnRKW+VKMZClEE+PVr6sfMh6DeFLuEYX6qgFXoYh2Jgs925usQHnftAeSLnel
Tgpvq6BqW/bxwqaCTV6EzNOi0FHIwiE+ZGNItxRSORc91PcKYqNb7UfJKW5wkcwlH1WC/xVzwIiB
lorscSCBDpF95sJcREdnzC7e3cr0OnJO0Un0+wpZyTAyMz0Gtkc4Bbs+VRyxUTR44OHMnpIjzd3g
lSShmOIYg8ChQtumN9AISeuYYD4Bv0uORAGSzexBXBwlzw4uoTgZ6W4munUuYLJ5qbwbpDcBeVs+
y5ZjkS2tAd33k/1oHFIdSgsAMebs1rNyi6TgPVbLTfk0ZGwiTwO7T3YrmOs4fhDimDrydF9G5H6d
1AVzsXktk5ucrCKuk4aRqXbxrITwHwmulk5sCMCwdtMhNg7D9Jy/8bA0EJoe9erK1ArtKIKwkm/r
FP/frorcgZXBNaD53WSkf7NVJCs+y9BDOUUKpICTHlJH31oucgbLcpuAZFC2Dct0CyPpM4wBO35H
M6Vibus8blmluJF0CUzOEnh/9vE9+0d0Z/mCj8YJF28hadW4XwA26OQeguZPj82xflMIk9lID9nt
cMlwrnxjYo0B37LgUmlbcGFumCTCGaDPwQgdXd/V5O2ZPqQxJDw1KSVA/AmsW0gK85muI5R124QC
nulqd4CfRtraQCi1yZvsk1nvELma5tZIdkZxaBd8Ftgy/BnK14xg90YPbhJguzxJ4+qKwzLJVMX5
pV52ef0xlp/JN3Ar8a6oXbneIDbQNtqjjjW5uDJGPOjqAyYrzSuCU0ZnWiFkkkDuBzmzHV4slEM3
VW54rOr2PRXbcQRK/lmxYjN3WHdx9kCkHY6tHyP3a17f1dK+ZBrlP+WGpy7tjpo8OQGekAxQ9BYO
FA9idwtTOSNK/LWlalhzNvJ5/hiiUffCc4YGKIdZ6gfTRscklh+C4jaHikGOssS7gea97E1r2+du
vDhxDc/nIT8D04JyNKcPyxrSdgtW29IPPegUIvtmL+e/a7S8a1/0j5gCpbGxbnDO6mxw6o3uc6bt
SCJHE41zBKTJ4DbqPWaZRmWC/xZCAV5DN3B5OeVbEOKzcC0ESPLe6u6lj5Qglvxb2mzY/KEvhcGr
3mIGDZ9AIjcftn0D8SnhAYOuDtcVcHPktPj/wLrSLYKHRJ4aflXUVP0b41wlvXYiO/BGLS4i9JZm
h9VmjvcGVOXJK1QnXU6wSE3rQoZzDLdIcYqPLr+39Jsm8ZTo0ojjPKC3vEWtWNmk6G5q9j0vlE7i
H8wd5ROJjmHjy2xcyVTFzJ/s69HlDWK/lej8q27P9MLdj/dhezSKcxe789usbMmLQiRvE2ckmNwn
Ionsbdr5aYikXt4sMOo0GkheTwv0zEfj3sIQkXRPKC5ysHFiX3I0+iP2pbI6GBPoGh576RHwIUU1
Nq4DbuTYk21v1u9i049Sv862nXqb87HJGcACabFH8/M3blxaHSrg8n65Gb30PiT5mszMGczqdgG2
yPZo8eGHMvpD6aHiHc/BeSZraZBOZuThQyTYCipjxGRRbA0FusLNYm/n5sm29gx3ozsq4mQNO8zB
KSk3boR9IDmM0r1gro5iDP6bmjC0XrrNEnal04OtPinK1TJdUvy8KLT27VPHtcRkl2KL3YLb7qJt
WwAEdvF8Bv2RFYJBSh0CThllnsSG9+I232TjjINN9RHvpJlXsv9LnXFLGLJME4FATfkhr/2g3PYs
K7O3EPjXUNCTPG6I+VySnrYwpTKX0Xd2Ib/qOxWXF17nBzO6DGhbCp/KWssaEyduLnxCXkaJwPKb
lM2Vhg/OlQuHwkmm7Rgas3Koid6hEkDGLzoXZndtM74qPww2T8VG6dwSoXB3IWRVOA1FLba8DgFh
DCl2EnjwOSfABZhMP7c/0dNkyUMD7Bu/WuNQToJ9K9NGeV598BrsKNTk6k4sbmdt5tOACTM9yosX
5+tnl6TL1HnsilpBIwNSoC+MT8CnybAFOMPlzSdwkRufVTe6S6LbRkZpsM3VLU5a3GNbJt4523e3
qbK3Jkds8ATMumsTMFx7uZfwoUl/ZpsiPddEJgWXNed9OizSTRQeEu0HQMQeyUoGnIosd7cVd0Xk
leKOHTqbXUQoHxDRGWbQfR3ii7nRQY5U+oG1p2Vd7jwKwZzBqd1Erh25ZncjyzuZFq8MEBiMwcEO
TuPwVsNxzPYrUC85km2THsuFr/tDA03hkj4H8p1LBknWej1OCbioKO7P67HSWE66AbJ7yz5gmA58
bEk6yWIvYRtEos3MlzzOTN4zR2Zn+mAoVgN0DbxsuU+6pRTBsPKmZ8M6aLUjrlyLqYGC7ZjJo5j9
svUVKKVA2wFmD+8llldGl0EZDeXWjtmasJFQvcKDCqhvNT5TrgL0qdmxeo/Do5D8ODxpOdtNf5B8
PlKPEcfasqEheN1s3EZjBHhR4usBE+kJECEFlApDx7bT93rldjDWzVOPCYdCjvZIY++dkp+6cO53
sg/WXBllGTTbwmHqQTcnqH8RgnTMrlRhmJ0YNyy0jBB2CEJ8wJNxihGA66lS7tnFbnLjQQqPOv9G
LaLPiFzYicSf+mcj3L83yFVaBxfBCJ2U0l9HlTsiRLzcDzpEtyMgjfpVDh9apFd0oepHrfIFkba8
eHpZ1EfahiHlBiYvKqferN5YxoFyDNu1D1GfJnNn2Ge2V+xNMjCAbKXHHQMnHi4V6wAwB9eqv5MQ
XIp9f6p87XWVxTPIUIP1R25vcNOEh0Y/JstBxe+pngoOj8pek845p3KKmtWBlIpI0zxOlRgAp/CY
WRvBVc5wgT9IgJBVvy49nhF9fsZxoXZ43L3c8CmwY58nNZDO36J7XFHT3pE4QL4CTBS2UM1sb5jw
ckCswtWowO3yxcMeBRKr4NtYTwgZmlxWzvgNlCqgMUlshHjS7ZNau4NKkr23hs1v7I6F/4b+aQ4a
G8r2kyaf2JCwj1VyfJwv7Gz5Lt5Mfs8K3QyOACdK4z6lqUGIGcWs9X5XYqPwE0Ron5UnJH/TcXDT
keyWXfPBpnMS8w9QhHB5c+2drOXNKG7YOtqUzTJq4ksrX2S16d1c8YWGVMsNKDiR85Jdi68didXe
x2/zzPXh3t0H+/5eKwiMc8en6IVfRpxC5/F4GG+k2rETlEkRA4H+KD9ReL6xygM1OtbEJLjUZ/Nj
AfNyHxAkRPVTJ/3XJQ/8MafdwlR7ZsvIIQOSOEYUFpCp2qEFkRoaA+bESfBeMIcsSBSLFKjgkO1N
cHxlP2J9rXHvlvuUnUIQt3sEbCaaww6OfNYoa7fd44pF2Ah6+06l3lUIMNpzm52KrGK6v1WSdh/m
a7AfMUZEZm4IF9pXuuFJkvbI/iskkHDfcgS2N8YJEln1oo4PwbIndoebZ2ve/TT54jN7IeU6h3Z/
kkNu5ixultRn8wSRSGFXC0IpXWeMnBy8zOcYDrhowHp6j4XbcjkIAibnzeHL5cmUMGJhNOaw5eqG
5utRtld7Mt8ZiwEnE2WvEo4NbdpmrnEK1W1rf2ouQ32yHxa8/Rz4AoLT3bm6HelUJ+gJhLoqER7M
4bmk3qgvys5UfvRYvRQtPkxrhmv/KIbEh5H2YU8dzxqT3jkult0oid3cGJtIHLDljNrFmu+XGI9V
cLe03xraEySc8URFmAEvEoWUgaIfeVfFD2uNzqZ6BSH1psSqXXBmS0xgDjq9jBBvEf4viGXIaloC
QHDwn4OIMUugUwhgQS6d2vL66Vsiu2zmINvN4r23zxBRr/UyHGBlbQKZbeQFkkbNRsPwIFk4sSru
5CG6Uw2Gjxy7D/E5qHoH7sdNXy/XCXKfKYLD/2HvPHYkV9Is/Sr9AmwYlZFcjmsVWmZsiIiMCEqj
phnJp+/PLwotFj3A7GdRF7hZVZmeHqSJ85/zHX85g0vbokxTtJtfkja/szugpj69dlP36MKpG+m6
ZrGeVLPSMX4BsVZIl1z8d/Utxdk2P5/pkS4JHB3RJgoCam/moyEyz7hrybfQuDd+hazTFUWzdafZ
Xgln/I3t/oqXehwiMezKNn7MlHqdHZQw37feo/TPUNIdTMzEusAe2DIHu+kk8wWmHQO2Lbpe8qoa
V0Op/dM04GiUzGETS900iykuLS1XW+PAf5W5Q3Yky3+dxoWY0Vif8jtirW1yB8CEzrg22XhKs+m7
CdVZd+N9PfbXltWXYZbVerbzDu/AR+KxqVOBcc7dgHthwyuXsOK0H1A9uAzNEadYpzm26JfI/Nfj
j6R7aVrZlvtCa4VD78ECiSQCpsTYCSuw7Z8XiVTpznRT1XPDjCf70X7BounnL4Us/S1oXfYSJ9t4
jnqSTnKfWL9d3r5AGmpS91w1480wvvuuuh/HiQ7BBcQnyqTQrbMHZHZvQyu4xQa/55woMYVX8L0L
6rs9WjK58jBtHaro1CiJuBhT2iTkCPIj5vqZBSzzbc0hqqBxzgdhDVHhPtZDtA00FI4cT/ZaXWFG
1Oa04VQdnOKvUTLcSL4JhmTjb1p/gzP2H6hYovaskgx0Q+SRvngpARo3A8jNoTXVyvbBXrTBT5E2
9CDOyXoYy4R5qYHIeXWs2paNn2QpqbMBmraU4UtOvGXdVmGySjkieQEnWDBFICn9bJ94G0HvaGCi
I0OEmbu1OmoimJy60rcopfVvYnjEPXEGdznQLlQofRqd/M0OatZrSwAkIZCKc4exgaPcnAmOePaJ
/67c0feYLnW3S/Sncf2/kOYnrDLcyLZdkV8iF93bYjCH9xgJtMoNTQruh134PyXkZ7D7AXSioPlY
Mo8thMZWZrs1r5czHtpGP2DVT0Gqe4i5DF0tH1bt9bzmOl8+RAyVe1iFZs53hS1XEvsEzmT07CrN
FwYBsKKuBh7QTLsyLV5tt37JZLg1oUfr0hxMq3Ba6Ami2X4z4z5qKUwFLNW/QlGlDqtmx0AsbQaV
nlrZs59bPM4UwZiQ2wIteEhpo//HhOkxdsUXLd5bf7a4VlIcTZsI1yBKURYGPPRqgusAsCaw79kv
yb20wEFXU8FZQzMzuBbbprnD9pgLSgEsmk8z6tPiYXr2ixhtWM3fZUfRlT9cEWuBsyts2JdJoL6L
0q52AUUmK2hzO63nZtfRKUKZAxpBFVo+gdIBIDEe+sGmf7K234GSYZBkALOzg+08TBc1Ds6mh+u0
M2a6+Ne/ezB1Hwt4l6DL2YvrnssH21yh1Wsw+k+TcndJxGZfy2zlmByM6tBunDRwbiFE/Y4tt/eo
II0cMFWWhhY/CuIYK/BlxTgVLOYPMwuKTAfqERb10VsvuPZods9/Kec42imud1FTEdNGrOy25gaW
lC7Thnzfz8nz1HFM7nLYXs61xlAeoa0zQ6c5k5E+jlBU6V1p9D1lfXeTRmQqAoReNm6iXeHBfbCz
8tWq5F1ZRuk+npFo4pmPpOlUdqP8KJNanQd7xpmf7Y2vqDhCA/R1gpQyE7Ptp1+SNdlm8JJtP/aP
/kJrXxD0m9mmSr6y1DtcWcjD+Sqe5evgAMjGJVFMHPWbgpUkZaC/KgxSE2/hCpyY2qQOanEQhDt3
JD/mtds0vepAQQY6hROSmuc3mlzu6Rh/j/Op33RLSqqi5mQd3dSxiDmP9d1GTzxCsnMyVPPscm2D
UDNp76FoR6I3QPYVXSEyJSa/oWKNmedOVkyGUj9992nEXjk2oX/RdC8LwdNBhGD6iyfLnWuu9gi7
7ljwtvshq2oJjKxlD3QIYi+xRI411esy+M0pmavXvq6RBZFpRq/e5SmbmyeTrZkRjgJb3Iag59Fs
M3fj1Sjvfr4V7cK1uZuHTZY6T1ZkfVxruR1u3TFHgjFzT0Ub9tgUvVfgmHfGtf+kw/jpB+qUi/4A
2wNx0ttqwARu6IE7F0xq3bfORwHuUndrtSR9KSTL96r64wYk3Zup+hgLREksGyeT9/ddhUJVtAM5
jOYlLfzvz1BUH3Y3M6Wy/1BomXA1j9hmm+JtKrjyV7R5wN8uVx4HtTJBnhIFl21Zt/gdtX+YHuLZ
jTZ2G+Uclp4zUZUX+G3vbCHLlorOL6Wjl8QhoT52N+lAalDQwoHbxOeVEUybQRFQ7RulR+yVENFU
wA9bV5fazYJtNH+MTkAfsouI6/vdYTRq2PihuhsXC9isXRxpd/qqhpLqD1ayjMRrbbq/c2wotvU0
d+j8iTnkAwVyf4MisTbMTyiUdxB2jZes4CVTEe0ufxVBjutQG/xbOR5tL3nt7MI+Eu5EDfKqK+tz
ugWs3FE4dwf/Kt8UKTtpsrAHQGi+RH7zdzLxsaPOiFMBOham/9tA9eO+4vXxMB1DUmfCl3XtvV0N
sNedjePwhxIxoGO45rYzjnHA8wvkaAZ/V9uHjHuS6kINjsvHERFMB7KmPvkNTOmGdPuK92v27lsn
Ftzk5UdcWQ/adfdD17yRrPnBUuEwYGFgga8qLPGFt1RetG43rRfGPNLG+VMOTD3a8gn3DBJJgaEJ
HNOnmjxvYyUGWW/edX5N483AdYOh+6UUwbfxY1wI/E1a6soYB4qMSiBp+2ZFXLxB6nLBl/mxs5Hh
9BxRwMr4y/miIZKk7Fh9tpiLtn2NUN3PMO2WnitTj5ZLdwkjdFa3KaZFpalmwqC6ei3Bnhwcv3v2
rhVZk1XfLlnNPtn+FVWht2zzZo1n8M3rvHN6hQpNNj78wR7Gs1LRpWVLO/hVZ0ERqwyuBxJW17tr
RbEmzLXArGMCSFCjXsbwXCfhb5yUj0s7XQKw4ussSAEZDJBwUvzHgYcBdxmvg94ByFMa7D2U5pLB
i+snH2X1TRxMlZM6Ju1L2tfp0WpbSljLBmeg9RoUaJbCqRa2Wrbtzvdph3JkuC8U+xe1r/mI9JdM
hzqi1MakFIfXBpvuUDGcm4lJ7csvb6Q9z2TVIckyay3sfuMI9zPk3utYdradFt5dt7j6pJLQMEIB
nUz0Hxzie2RT/VhPyXfjgn+TiSsYIHrjtkLssywuNRc/tJPNUnBacofoPg7H+yBKbGYh795cks6N
NTdLL34Lr/VNg0CvyGHFRS9hhdzaDcOX/xCN1GaPWf9K3bzF+PAuDGY0UqfeLpPDzFxQaLwcXJ/+
CWJOfwqv4lPEwQHSCRP61taHwG+3c4Pe5HYveurx/1Z/iiy4MzK9YE36bi2Q2zFif3UeKtTY1kMp
SXwNibXOsPKiTCftuxtymlwKZ1iX8Ll8jZ+HoWmLfIv/rEGGi4Otr9m6rZzaqwxcZ+IFCU6oVoIO
WeNQxlLQGYUL0b2pqxHAoUAq8HXO+245xyb9Y5Z3mlYbIHuYvZriNa3OtaMeEroVubf5zP8HoOlD
6B5b/7rF16LcWQVISfyUZAalWGtOrkXVd5zaIyRO4LNLN12KKRo2dsPlOc+8j0nKrQ97liFtc65q
Smq0awv8ZvNejO4TXui9WmSw6hVa/5i1T/PUvzQqOKUOV7bBY1ikaCfwtqVbUMVd1WJLtcNbONFL
h7WKBwJAr53MD7S6AjUIx40vGK50bXhu2zJm0DJvrRoxqJm4QRvDZSLKDo6c3L1LyZ/O8/xW9xF7
VdptlcUYxnfnkyYeegkNDIYgsOLN8k+BKgaZgZ1h03fT36EN4j024Iq5U8SURjX92U8017IBWKUV
LD9S9dUpDnx6jhzrYHXl5wKQBvhIuy2s+Cik9nfCrhDTqZXDm8d3TeG5tfdS0PNUg/Tg6MA96rS9
k7LkWuGOKTJEOp7pe0hq7mew1sTUHgsCc+diqB6h8hyhaDVbD4K9AFB8kKa83sNventBYU30J8ZD
yj77bKKzoOGkYPDW97Judlxrd/Dng0tCU7KFw+Deg+R+Y1DpwkjdFpnoqbHIMGRJg6ZS+3vohRer
TZNTSwxqHcq/eNuTU2moyMvn8Gzb3EJSP8oP/hxzJFiWp0iZaDclHLiB2zE9cac1ztue1sw2WifA
jk8Y4TmnekX5mEbctfI0EycsaWP5kjQ06HlTztXOX8qDDPVW13CQE6QMOr+8R+nNhp4GevuUpqQ9
qKwbN5mjHW0e+QqEIB+BxOqOcsmDcPF1kr7PWD2LEjsxNRdRcBeTVL1hEL4PCjNDBOH5blmWujqD
eEgJA8Q7jooizrls0SL3zx9R0YBMvIRxJJdHmriLi+V6C/IrCem8AMDd99W0L3v7wzROcdv07e8Q
T48YNCl4MGxLua/0juaDgDNvLTfzwhzLbsuMt5LFypH2iOIErVQiIoeig/faz8dZTadiFtGxCroj
a2V7lmO0SUYQG1WI97AJmitMOygOUoefbeyPLFZ5vMsavIAmgW2fZz7NBMHAzmz0JXD0IZEV9xNL
oQia9gZnNpgRAQ3J1cVnqJBvC5t2REE9r7DStSXMfKRd9BZuPqPIoqOnviaNoEusUCmrXqDSo8lN
eayv9zF9teDOdI8xWvmwJowPM6RN/Ikz5xEntg/KpJvapHTL96LeZH007fymgoU9hxh4y7jZVBNj
NJl5wbOPfKCC6OQH3vDZjxAKTbyXoyVhESJHgNz4dLEjKOpKVz2FgXdhk6tzQ7cNX1G11wRPzrok
Ste5I/Nr5KVSzUyRyVC5ARKv5nc4lD0lL2YJ+bXMfZ4noZ+yajrg0+fUWmJ54T3+Jca06vrg18GR
fvCGg1CGjuN8+JJW9BYpdMLSCWd81e4z0aK/BhttQaCl8URw9qfkxBrpYavOTnyJ+AvaOly1oXnu
KjnsMWDdjZgERJLjJxnMe9fCBneCjIoID7ZUPPK1c1bBa1SvYAVedFxQQjQxzvPc5VeGVbRNh6lA
b+TgVI/UJMVcEWcWvV3SH73MevN6L+csrfJtMoXbhWj8qg08tY4d/P86GgmimeSYNSeXs/+a5vhT
JDkTdwWCWDahNFTeqWkY5tEg3R4yju6pDOAf8YHjZTF3uYc/KQi6v33Kf6cjF52DVilExYp2yny8
XmSg9/SVt6N5jEEiEkjSO6fIQmkmCR3trTg4c0HuoJGeAy+bd1RGT4eB1gx87Db3IztlttO3wF8W
prxORip6xio8FNg3mFpLALsAG8lYCQarncejFYHtraqYx9Ev3/oYvmuFJwqgDgQOKswtJgSRLu8X
C+dZ1vlvEq2Co5Y8hJR82Sk7t7xWfw99fMjkJ+QTvrS6GVc1bF6hxh+ZifLYbwETFnz8mctK3N9F
Jp7vyr1S/S6GxegF6KYA3wmzIR5iXCFbXHNOQ+wPMb/ExXihLmwHA+2Rhh1OilRsHFqrOSbh4O88
K+Dpw3oG92BX9ZKyHqS9gPHgEo7twW8FSq0ol61UobNa4pDCeq4nW6xmO1py8KDQlESxVdVuh3Zp
GRvCE5XTcqqSn5GSUcpimr3dTmD0K3n1HorqACb14kDIP5Q0nfLr3EpzyTMbmAdtk/bKluSBLrEH
fmtcwraTMMDr39j3k+cRlTwOuGSMmypK4j15gWotSoaV5cRsNEynhVmGqM5CxNCgexYJuiGP3ayr
p6neEUOo7oOGHp8CgyfYzveoKwuG60m61R5TvDaG0Azi9c2k6OWQ622ucY23WfKh2+YGvSDuPBz+
DRY4ggOcDR1MPlZIXDC5pvwpKXXTPxkZ803dWZ/pyGMqdANB3PVeWA7mZhm4agh32zocJkPSZ3uc
IHQBSuwi7BI0IG+VT1iMFpORHjjzmKcJaeFAPDYtF3WKvKmU7PfYxjG3llO/y/goJXGhA7UksJhm
GkNr9dgFIKnkjHnVnwGJKkrIGB2IF0sLSfKLLywj5LuXrpovC1OAJVNX2hNm4JJi7GMZMlVII0Iv
+L/j3f9Pgv1f+0J8glj/exBs/UPLCGUh/+e3y/5+Vv/2+NOMX2X293+QX/gdfj6v5SBO8O9ErzxA
LVIA4gH38p+5MO9KcRER2wZKJvluMln/yoUBfxEC+nzk2pzM+SdMhH/BXxyQMcKHRilAZtInEgT/
L+wXWDLXkP1/xdwD1yYNxke4kjRtYUv3mhz7b+QBM0ktXbwqlXQO+VIBCNbZfRHx3EM9MJCtMWsX
V4d1Zl47ih4exlSdFZLoq2MXIVcTWEdxpq/GJXfZ95bzGmDtAyIbHzNDg9CQTG8lFzcGKOGRhleA
MPM7TzoyNRcSLvRl8molg3uUlgcixCxfddROt2qCYnXFKrGhffeIRquQ4qnXdGSsOjrRtP/nX6lr
ihieZuPxn3/FCxpAlTHTupZFs7FHzLN03d8tc/fidK+TMQy0DeLQxyRo3Bj84o788Hxkv0VkEvk3
fz/caIE8Tk1U3hcZH63r5nXPzRCfYLMPC86uRTTFL4Okd3TpA39bNjpHM0QfAdJNSCA/uQHSKI1e
6WaEiby32FrsiHu4CPaBjZXEvkqBcjm51FCf//mHJZd+12P3J0ydYbRozJ2ql+shgU75aGhpNaPO
jXlCXB/jUt0R4MbOLdWjyqfltQpOTYoHxl+KR7fbJ7bGiGgz5sGpzPkrzQ2XGO8xFguSCa2Bly53
azK7wXiSccGxJOxOnYOaRUULQjtGiDnTBlMDcT8/tNZlQEGW52AecL1crq1scrd5GM34uG0uvgla
VJ0U4apRsYOJzOjNMnMbgRB3LJqOZX6usUmHpdmAAfZJXtTMR1TtbQyNjCSvaU9uy+SoaxwCGlnI
yyJD3+Pwp3WLT5+BQswZ8qsOApxCWIJFUZC+G/W0Hn87Hw+GdoqnrmtwPfoNcazA5frkUtEnpuER
CWo81z5ewTpKCDbmLWgDqttTCmgLOOjb0RKC8AmnElUpLriUrnO2NTegrcd1Y8EwnFNY0igCm4yh
a6/RKLJAMGe4/jA4ecKZnOTKvUqYTZ/cxjlzIYF7NeZiecNBLcmX9RzxewQk/jzifUw8/BVGjgbD
rmbD6nFIVfxmiCZcUoOHru/O1Dbcsk+194MT/YSGx6Q2xzp2XiuG3Ktsjv+Gun+P24lXyYFj49Ec
OSXMoQ1pLSYLeeS/zm36uAB/ocjzoufhOI+YovPiWm6gl3IP37vmf+dZx8Z5TXPrmGv6U9IAM778
4o5AY2puHSb0EuJoJiMpRf00rQZ3S1nc17M50W0ht52giLWmszrwNHQjab1KFc1HdAA4bHW8DSmX
BGXtPnfI63Hr3+cMnehO8L6j3F17PGFZBcmTIRR/jYXwifSZRnNSrXFceOyBbvy3hURBvygWpUEb
2pk7+TCqmnygpT4cnCzKaZ4pKfoIgCGeEeOyQ8/BkUYz7g8GsXDb1rgFa2nf8Zu2UOMmEaYnagsC
6l/L30XBelJBuiv8sKWdi2GVjudpR30zQXE7voRB+jyqY8B54azDV69SlKDQ0bHuOI4Q4ecQnFyH
WdZNSqI2zDFKzwHhqJbWxUa+hEu6d9uQZZRMya6wMsx4Gim0bsgRoLNXZ04sMkWcYU5GiUpnLr2V
IfI7C/6+JfoqeGc5YNAP4BvEofDbQHSraBey7Guitw8+bIW9CxWy2pTR+BSBp18tBuitxtuBFuys
zNjtjcC0V2HT1m0BMA9EVsbn5iRU4aPCnV0P55n/oCgTlOyyPyyOk03FZoirjRkleQn97iTBra4n
WkuomuYz12fXcEO1ahKpTuLLDTHiSHFfBdIojuU1MEPWBqNOvxuGiXhQm0ILIyAsLeeXNYM0GiO6
VZKXW8CXu2o2lM95bUDDLCb5vt2jZXLenBm/2Pf9UrxMhf2aTCo4eAzt12WWvYmkO5iamiWIE1cT
JYzXNAKCVVQJhOSKTAjmvHhYnK07OJfaDpt9SyDIjP05nMPnuOcAbzvdrWMHfAhL8y438YeuZ857
w1zuBuHF5OE07bN+sCMrcruMw9vkCSqtcsoYCgXxM5H9/SRxr47FCbHGbGRBMXZPy1OqvceaMnk8
QOZp8MKf0vCoO6YjBFhm92Kwy01rB2sWbMpSTfKSZIu9b8Lsd5D1x8I8H5sAWPzBiz6qoRl3cST3
aJbvNMZ8ByWlzbl1EghRm4phMW9MyuSHFObIUnZNkeYpdquMKXkbNfcuw4ab9CZBmkHcm948TR9t
3KYA1tVdW7fPAicwI/zXZmQhDetVRawMNsrWjq82w5kSFE4yhFac8bXNnENnabybPUeA0nPPJp1R
+KjZ202BRhqXAJaxjHLBJU7VilPKOH5u5tfUG56YtN1bXvwsBHam2R6QWdhf2Hb7u+sQMJ/ieks+
czki4ZRXSZMqpMW6ZLlH1q2kTLLmHB7q5aUKIkHxMz61cOQNwWxXxUW8DnpPH11TjefIzi6Q+zbl
iKlpMV66LfKUlzElwnrNKWSLSy7dX1MprUlwz5uxPFcOk0YNGqRqBnGI4zg9WFS1rhgptselKmh5
Lp4HgcXV18491pTqTKwEC5262oXkoi9EweHWwvLCsrUrif9vornlvksDHWMLER+j5XuKmCBEuPjW
UvTOXo/dlqwMRS2TjFlYMyj22Kchg+BdjodfEp3Qzaz53Duy53FFkh5pZ4TmTUozttoDuL27tLeQ
TmecocTGIMwGlrOiNediZczQ+RX4+No+LI63azNbHuaRGhEhhtesG/4Yv4/2Vbc80AwTrvpUg/LR
73Y2h8coxriXKG5OWTHoc+STubXx8CrMxY410novGSsBcnuNHC85zS+gtaf79Jphm3+KOBm2UTYR
H7XNdS3CBRUtDy1bwYYo991Utf1jcyUUuWPAndQsfIo8WtemdhiUj6CvFRpyZ9HyilCOj+J5RKR6
idvokwg5K/XcU3MTE31MKi7TXUXqlGNGfxXRlH8URPAYL5ojQxyYeBMKKbvvfUJbk8zZ8yuXMk5x
LeNcGPL4jrlz83LYDD0/AoXK5pbBd+LV06a8tovStDGk2cWL5mTv5P5DFTRmH6Hk7Lpivo0i8ays
gWyyf4UY6/5u4ekafSwsofeNsF/dJctQcGn9ASOIzgb3l1TK50gL6WXq0h/ci2U4S7IThHnaUK29
nFJtAopEZE0TsNQyBvCT8b3PHX1KXYOhCKYCKcn2EDe3LqeGO4sz+soPM5xyNjjBElMcVB4iHzb4
3LET+ZqyQJy2watFxrwu+6uVuAs2spcgApP+M/lMh9wcsMvE68JPCYfQ3Vz5g01VVhYwljDhzvb7
8Ta1G5tGUyQxKCuoh3G3IzPscuzggJaw8ZPUp+XO90bvjHr56tEiY2vFXLwiqRbhMtgGEwkCp8rt
nWjEk9V7OG35SgGZM7Mg0jsc8u9x4ZyfKlluUkVXTdGBUUhS7aCuOscyq16wp+I+KLayN9Xa6SQe
TGe4FUkBo5mlNvMn9vphZ5vrcDMchmsT6QuVtQlLqd7l7iVMCTt1CvMCRSFU1SXevbFu2+wmi9N+
kxZGHLK+AX0JbAI3QrxuMgb7MwnTtfcQNzndpR3nCSFuaGC2sMDge3YpkwZTA7yqEe5JUA+0y5Gs
kyhqnwcCNWU6Pyn0qPXcBuomYVbaNYDFJM+vy/xth1+S4CgrREo5c84ktlU/wzxm7DvCB1ZjPyzl
J4Il4V5i+A474krjTdqmxzbLi2Pq219NpskDSTywRYk8HnkTfsKZTHroVdj6bn2YGWumCaiVPREJ
dyDmS7QTz38YYn8A8bekAW9CgW/Rj7Bez71NxpvJgNva6d4rMgBPhMJcjfo02m54sPEQRpVHwt7Y
eCsXqEUStw/WLI3fejdE7rR3w/JJ2aXckGbn4Zy623GBymM8VTyqtHueDBpSNB1Yv+kDSWdGrNXc
n5yGSsj81+6TCZYkQ/JWYMpLeuoASg3cS3E92ZMPcLkI3PkWTM8kxgsEYgctOWYHZO4PEanfAOSk
lyzKvhdFPMXgzG8p6FqVuUd6bHQLNCuHSSCTmCrFaSJPllfNJ6uxzxAmq/3IT2c39vp5sKf6QM/r
OhMECkURP/SC9sVrIpof3GMjl27jW4QLZus9a9DcHDnOqEdM7Ch0fOwNw18/n/1DM9mnuJZrRi2k
Ea3pq87138SGjDGFeAHrgothxpfiJvROdA3jeNN6t27pfgHOq8vwVGU1y8x6bJvp7OFHxUYnthAa
0xZzdlR4gMVaJHpfZz+pI/ZBBskESHeCqbv6yBu+F6enuYm0bIwQjgeE5YhTzbX5fZDjL2JgtNVl
uezbyFBrE2FDw8Jp7aSQd32RlxvYLay2InxhVcBnTkBGK4AOYwy5Km9JQ00+kWe3aW6lwlliLSRc
PN0xLQ68I1Vtq8qpKadmox0jrPHgQTbgP3BmuTZNEf79ROPdagjNK7nXdq3OSwZWzAQYWNxaPMwH
+rO4T0oeCib2C98W7v+8fTKB+ETWRjf2ZlTKnnN5lhAmsrP6Ivl5gTvEY+O769Fv0nWrcdAVgh9K
mIeEHzhY6eK3yEnyJka/x5GjLik8wlWrIv+C+wgqF2NndEwSukVrrSsrPo8W7WBLkP50GbP7OWz3
SgycTNipVm6GP8kA1a1zupgW6v2A+8FKi8BjZC6BmIkaIifi8jPVHOWCZJJUg1vXgp5yN7flvJZh
cZ8s3r3teRzSmCEJduAu4iul7YonxYm/8oq7BuMVtO2s4sFhok39NwUXk06/O8t9APOhNgtMsl2F
MTXhIT8FZALCsGjWwvBZfcyIg+3SNPDgtL1HKXz7iCO/7s5515tdr2h/AxG2Zlshr8cjABhzRPVl
0gxjuKX+UF4QtnktmdGfld1evIVooVcP+7ru501fLI9D3g8wD97C2sIKYX075pIIFWOMJVM12+0J
jMzrXHA5kHLqkO3xe8f4SqCG4egqkmLrZgX2t9LZGa7bK296QQ51VpZsiG4zelAeN0A6u3wrWWed
/RSq8X5a2mSLmtGS5eeX3f7DL3ByKBxCHSNVlj1euex6ps2L5RC33Cr6XnyZqaA9D5zKCHX3kkf9
Pk6S9CJi8Rn2t5n9sojyzlT1F6F5ZCVnuSsSqiV6ZA32H8H9iNwUrSPDQbp3KrGpyLKJS7i1WwAO
GSZIiTxUNJ5fqULOnmooAioDFSyEK1SSYAxzwx9zrZAaXX+n2zEi+66Gk8XQV+lPXt8W7ktkLiAO
1jpXX+3SvNmdSyeAnL50cnBn5+JwUNzLSryHi/Wir56yTGLvaqHyGIQQnoUBaEtCThiK7SYdvGAT
IVZFrjeuaz+7pajpwxZ8SQSh943SpHtAMCSY2ogs9/THlzXOUwuCMfn6Mekpuo0WlzNh0W1q5hAq
dA8h4Al2mnQ7+u81llOqwxKcpL114xj5XodZvNNh/yPjuDvl0rwsNplPmX3XbLQbvdBDX4ZMIqNe
sNiD1Bd5/z5WmOZy1dLLomtqQrGIOtpGV+F0zLs27sLwTwgqmAPk4G6uW1E3qgUCAJ0r+Tw1J4vV
qc1gK1zL3mv1guLEjp9QAIj1LI5wocgedkbU/dGWfWNN1x9jx9I0+opbviLniFeWXLnuvwjLUwxS
RGcoBxZbJPOMPCS7sDQfqesu5xKIPdbx7GoZuU0b9qRGcEYIHZnu+tpAHLJjxU/LPTt80WQm3mfH
YjA6Llto+uVORvPr0PF/mwLGg0oxq4RKIFKW1/gzF9zEgThEG1rrCMzCy1s3F+gP/bYZrneLbjpU
MX0is3ipUrULZx3cDHhC7cGrcKg9+AEFi3rYhhJ5a5klyAYDL5Et4tgb9pywPODCNYzrH3IFh19O
PjHJcnyFrPgXP/5vNWdqXY0p90X+uWYpiK85envuTqUu4q2XRywDlBMa4q4qRSgrFnNhQiu32F3M
rrZasMPwBOvHITMhewLVzqageYl1JrAJdeUFxOfKopa5W0iZiOAHHk2GQx4THm/ctEw7blzOJnHL
58y1mGkpIEshMZ/ASSlC7Of9DLplXS/5l2+Rt+LTiARdbF7EOyCrT0fp89j0Tzpntl03/El8MYGt
YJN6hFEVeeupobAU48NraKbfHoo1GT/+7GEuxvUET2ooYvLrC5HvKsH6No+YcrXRCKfudGONYtwV
KSsiVK4NIyIWgG5nfA60YUuofra5Q1OK5W1GdVBc5UFFRBY/Ior8omm8zdxakQ7UuKoRn3hf/Zu8
qF66ytAazPXmEEoEaF3QAQM3hQ2dF9KWjzi5kavzqD7oRb0o5EkHB2CQ8SJg3EV5vz7ONGgbEpAT
Q/ljO5wLTLJcvDjg1YhSEIDqxCcnv/D1uY2Gto0ByJ6/Xea9xMdCc7T/Fi1jZnRpYjjV/FTO2C+G
zglWg/uphd9hNoN0UmfdrxtBWmh8LNWSRkwF+DhoHG+d2fqd6qvPWIqnqp/QoSb7du45u3eTuLGT
AZtk1J8ABBlWhTKrOfTVxymgJSdvLr0YXKJ7fvSIBEMajzh2NBIU1B4GRJbjeiJvnZHr9KYrCT6V
z2DMfpsgf+sdO19XPrkBb6TdabS0OabZt5+gZygSfzxB/r7Fl+h0WwRdALQsztZ/cHQey80baRR9
IlQhhy1zFClSgdIG9SshNdAAGvnpfeCNPfaMxxIJdH/h3nPDdlxhKDB3Ie0UopLnviRckbRBH0zA
2vA0b1VVxAtJv9yg7WOI70CaDdnKEuJH3B8CU3STw0OPSparwfBjcv3xS5fCqY5mm3J8ZZxjGl2f
mxVs0YsYfILisOvOeph9xK6yN1aY/BK5QvPbC9QMvkAtXp67iVAbG5EJg/ZqbWgxaPHIzrFDujey
wutNMiC/sP2U/KQCkIksVp5tzxdyxxja4onwrjlt6JKf/4/7ALVpzK1QpviS0/EDzgex4UzLUYyS
6ztQ9mO39lLE+gYYpGWq59MeKkI6RMgAI91Za4qyiqsB3WFmHWrJJCmW8uKDIkQFsWS+0z6VQQdN
D3IwC1IAAiHnJKHNf103WKu67JBHKVpR32LLqXGPaCgolyjQGCbaXbEsnVQiYr6B2Wm2ulEGc9Os
YZIE4y5qtU6CiSfeyQhumt4B6upXw3+1ekn/WrX3hDfGqz0SomtsQhkSFeSLWobtW9wiz6BGyHih
IRJGe01X2d7EEJNFE52U5WKLlNGpdRl4OO29BENQGxAPGO9gdxqvaRufbART+SwmsnUQH02Stzuj
AfqJFtxI7ZCG4yPIB7En5EVsOmSZDA37lP0M8AFiOZ0ZexKK2dyPgU4Lm0PXavgLteQ8xPWxF+If
yqi7mpd1hbI5J3UEgcWsUq1Fma0LWE0RhjdC0fsVOTowsDJnm/tJ8OQ2VANRWNIixSaOoRcQkuSS
MbjNRBYfVJ9ZCzuL3pViH+7Mpo8kwzHtIktZo5MXJn5sQsCtU5OCUAD34ISWh/MbzqldVzc8igz2
Ax7NWCG1EnS+drkuYku7VJWRbDyWH4ntR69ZCBhw9I2PMTrrMUazanS1ZZIyzuL/4hTBIVvw1ryo
4YZQvd4FdvBW6SNW1+gsLXhINcO5ZZT41zLJn1kiSMwozoSCCk32VGnPocMDVFX2dWqrY8gOaVdq
fEgEhK2bGj0KMge5UXZyCe5+CyMEw5PB84yk/y0GebRoJ/JXo3prtGWy87KclkEv9q6H7TkR+zpg
FzKg76lrMvUquseWo7ROTS6lFHyQgbXYaxtyvaxr3XXkyYJtlSr4V0bRyDTMf/RT+LDGlJ+oAmXo
iy85iKtjgSoLUAFsjA6EQwZMV/rLqWCepNfd3fayX8nSd+W28WscWdkrc4xiG8V8WL37OZQ4Ft1Z
X0RWD0atWC4LIw2PnAQNsDPMC7TsO0DZzA8dm0mTRWKOCHFvcoITEr+NM1Nfpo36mnLTvOqVxxg/
hYMRYfrPSsiKWboo/YjuviiRUiS/bu1qz8HJGlL7nMjsYBkzcGdmHri48CL5bWbPZJjtWTKzA6tM
hLm2dROxETw1gU/eeX9N2uo6VV69c2pn+T+3aujQi5Wo3AzRn0LTf9JIZPYg3cT8YVmZcypzzf4x
YOS51QfnzRgbtmCcAk3xid/i27Tg9cVijucRHfsJ7XJMOOdnHaBJvWovfHimSsHmqPlxA4qNVKNp
UqqHVeSNwI4ztE04sF7mBFdWfoATkShGhnylYSCad0Y3W6cJTRa9L/SL2v6tnKOeMzUzLZ/9X8WI
LdFYCSAWVDa23wCFpBcnf4FoH4PQK/BBlc20MfWO4631q89RjKhXJhSBYVIRlOe82Zl1crpWrEyN
9loBGaAzMrEf56+E1cJrMg+1xai9Yf2CmrPnt+I4cHWisMecf3Uv8EMbiffExNRifYo/yX1Y7GUx
Q82six77KvK2ZaZFf3RRn/RX7D24qxUSfcB0OwBt3tYVElpenz1xci4JLsNp5rMAdkDlFZV2dyNm
iTEMozH03vTa/WXACeGmF/qqNfaOjZNaBLiw/aY/xEn8MZKRvq11pt8TmSDNbLKCnLXvo+mMIHkZ
pNNpjOK/JGecTu+brQYLuqjRvdRVfYZyypC9iW9Ca9h6mfcIqBw67UfZ3dE5/Q69H2yS/jOK5I8d
t9pJUrZ7Fh3ENAo0O61lbvLE+wvD/E4zR1R1kf3jt002hjbDSvjS42DMjyayoJIeH5ZZi4UKfYA3
8gaq2vc2dk1RxMv5Wg45qyedzTpVDqokvT82Q7uZJBnHodNd2aTfCr0htg8dWVbNuuaG3Sg+hmvh
1hT7Id+Yx65k6tinaLJ73rRxcu4qL9jYOYPIwGzOqUs4T8p2dBVF0ZtASruN2M2CoD3FlWku/Ui/
V1gIFm4geP7U3ifJhNrx0hXadyPDkzG1v3k4nhri1/no+gdLScCdzj7R9CsrtZXhsr8HN3ipHOqc
Dkg7nkDtPnEDkd2pNO3F1GixAoqTFKKK1PEgqAFHYVdxxVo7Dt6LpvM11mMSkK78EqGCZBTvH+bS
mj+v+xo/Np/Wa4MXaeF10BHBuQEFo4imklugjLww//nS45zhuvnUUDGtbakeOQTz0M4MyAP6Ge6t
3OTki6Ztfs0649C55Kw5ynx4JeTApHor8e6gQbhnhneDmz17Mn3QIcmn1nbZGpH6hjnEh083wSAJ
A3tnIvPyklszTNM2A13FKL7quqOYsHHnwsBIqAt8nwB/Wr5CwcpVAsC0p+DF0Z1wYfqEfEst01mi
syjOcHzZ5nioecwX1ivzu3rpe/5b55Jt4YivOKIp9BlYEXxJNOmJMh2t2ZBsLBu6keJHzCIeDdu6
R9J8UoaCQNlrW614iXnj0CBMd2EwH4qm8AsXrphPrFyWxTqtsheTqzlsBApo67XOQ3qDeSXtGJRP
yMIdQGtk4jGepQkwUpLEQxueGYAZExPyGieCLeuNkf0kalxEukJ7O7ZrW+MXGdz+h2J5a5DVsgRP
M5fwDgFvhvLOgcxBJOGon597EautHMr3LiqhnjRUWFbPrTih0qRVhA1MJZKL8DBW7jt0d8Hss9kQ
rbsZdPeKUi8uldjH6JUwdM7X4Tpn65fkzGaAJ9cR1tAGVaPebJFuPCH8OdZBhNJwacagbUN2hvic
wNznznwCInX1y53mu+cpT75GScNnKh6w5hrHCI0wJLzY6jUQ411x0x0wKlTGdE8FRUDtT3/3qEaH
2lbJXz+lT1MKiCbonkOTykhvvVkw9IsG5C1n1b2gtFkz3OG3rFO2Xyb/qe1PsN4o6wT7i8l5w7tD
A9v0R5csjGWkZTfP0cD8YXnxeN2qyjGoq1g/60x7Kke+jjU718jfsBCz9kPoPTOdukZtT88YdThJ
oqegTUBmOWlJxOp7icxq2WPcxwACyyEN9D/o+D8+WGOLTWVi2+C9nA2A4DcihJe+lq2FqBQiZI5g
Mhd/elZxngk5oP/JAebarnztoAesqvQFRzkhfhRtJkAc6XcPCMQMyoI3yr57lWF/LYvwc57bMAb9
8TrOifgqvaHlR60u2J2uccS3XyLqxH/ycEbm5tEDQtZcJ6EQyhJIvxL0QNyFO1UFZ8RpO8stt3mD
H6aUm1Iv3thQMFhojTeZ6PdppHRv0K0nnGS0SZTXbP2pAkgNIXWTG8Kr6oPVtveuhWfjyPOQoran
jbmGsn/rexSv/39NRp6+sVqeRwFXkZ0QzLL1QaLJaTxWFZq2oVhB9RvY0qgPLy92voEdcMFgCM+B
nE6RoxBP/FUOWuyEFA1IfRXYm+w1DINn2fJsjIgQvDrf9lnwZmB+qG2szDk8W7R2/buVlCu/rw4Q
s0+kwXDuVslXzo251lPtXyNGugimXD38BkQKXgUfiHjqRWo5D0bDv7hj12VCI4onNBD+d0JAKjkp
3lIz5KfbsRqevyGuD13PX3AzvIkBwWpFheN2I6Pm7ji/RVg53Qrsl+ZEgI2DcxuKVyJcdjhsI5Zf
5cXiXV1lsjuCVEf8kM4IMU7xBJ81lvra9pfKyfdB0+y94kMH8eDX6lB60Y89lnQtcp8HKIKdESOC
YDxgxXAFcTkLrXiMrk3EI/jEeHwMHUYj6NrvzKpnhz+TvSxRUCK939Lnh+h/amTS+NXooET9GQFb
GhoeorExH7gqI7BCBXsX/Me2Pi+hK84SLlhNl5c6Cl6rNtxoRrVFh0hg6ih3Xs0JVfNCVAYS3ZS4
Wf1kNWW5HOuj5WKBRok3U9tbXG/Yc0xbfc7z8KBkQ1q5wRnm9EqDUk95/S3j9pBp7CPMoVrJl7Ee
P+WDmcvBrDtKqpwvNIpfbR8ldpYauBawEhQWvOugQakXMU7RpDqYWsk+IMyXelux0+RYy8fuWHU1
E5JdjmLE1c2z1ZGMHd3kBvL1d+A0s7BmjBGUcNaSjbdC6fRvIrNjHXfBkwp70sHz/jE1BUNbsz5j
zoPcb9wluE5p1aeJ+7RwspuK9ZPBajgRlHZdrOC9aL9eAPmu8xjdIesmiUsmOFhMNhXBKvcudTki
UvKzr3LGiswyPxgzqS53mqefOq6WuIHmbwfzToiPSeOgc6Wx9hndcG4tBQohK8R7n1C8oAy9Mu4+
U1+IAmaNS089B8shwTOmtSwof7RotvCJducyVxgN7Zmopq1dDKcAYusi1PJNB45grIyrEho1paev
nVb8IsB969g/oPnpCRtDY8VERnemO1rPEXMcDed4tUrxg8gQwXYmhoUORVYURI6a8a1xUGlZSXus
NFrr0JQ7vQdmiTB9LINvEHcR9daG6JcLXsXXquRy0EN6HPSGDlxEhwYVlSn52ZvBheDYOzdZ6+8I
PD6UCW+j2McWKdmaPVgLg0VhdY7k+OEo481TztlumfO2Uq4yu93hZn3uneqAcuYow3rLeeQS4dRe
8hDQVBX+Bt6k81GPIErJZfgGjwoJinov1AQVAbqljumy58p/yGdPlraLNWzFCrMwe+0vM9ZugyMv
OA3Ql+joNtqHwQJ51XT6ElnevVfgfvrWxlEjX4Zcv/oa4elo61Ayaj1+xI+qHlHYc1t0Q/KaKHHr
s4G/MRyFBZjCkuOdpT4sOxb2sNq0I0i/2KaE6f3ZLFY8BbhHGZQgMyuDIF2l0Vcya4odijMkV3wS
HT4QAaWxBUkYVdzoWjuc4xnYgZvsc3Tm78P44/lheYT+GI8sOJdu3FmRtpuczCBTD5fhqJuv0TA6
Z3SH6BFjZFG4i6QyTpFtbT1LdMc+n85dGzGJDRQ6WD2193guVyE1I5bbJFrkWjvbVf7o89XJZLm8
LNOrBazd0GDpTyXf5thDnTWbsdk1KRBmnsl584NPI/VSeHQtPkXgqrLPL2wCNRW2B2ge37UCNdPz
1oWN/i1S+myPQU46jz1FO5IrXU6PUjE+Sid1awH6owyF8zyQ87wwGi3Za4kG9cnqSGrMAzZYhOX4
OvVuXQ+XruERDozHfC0UqGzwM5t3XpgP5Vj0s475zsJkqTyUigxqoEBSsDCC96DsTpeo15/1tPe3
dD7TUijcFPGYfcdCx6k8mO+IIKJN2tXdRqXAf1ojfPO8M1pC68y2Z1F67qXISBFKZdBdXJg1IEzi
W1T0Lb2iton0h8g9PsegDtfcwtuSjIIVWy1qu/Iwhqw1Jw3AaO/R+qMgX7fzVDAQLwQ3tRuHWrTP
QI4jrrynikmD7orh4LIRZNwUbKtmkuukhSuGg1BjSu/909OaOTlA8SzZp45/vki22ofSibeVhwmH
rxrkqSOfdBROkNtBmMqtMQr/ST3VBkGY/fwASs7+3AIZSkntw1Qge53hzCoKAf1HNrS9ZsS4M3TF
pqNzn7GAsYVfMWgjkxtucBZTLTl0nKncXuo4BMMRDggKvwim6Fke9HiRfW2dBa/pbANHMPpQkcW1
gDi9K028vzPfIlIsEMpaQ2sAIZD5/3cT5f8M04MYmLs/k4lAoerRPXjo7WAseei/xSebyFsPXH5b
U55BaY/4XLkg4dNnvoHNxQd5GMftqXRhJVPmLUa3Y9SXSSbqHumQkX6akpYAAaQ1MrwzbcLOhhJw
0RYujshBUiFkP/x5K+Mc4wrzJTdEs6zyYpmxPVmFMj737pNmUZVEJsIrK8S3q3yfrAh2eB5iHyBB
z7jsNMYemr1NyD4qA6NdR0l5GWAwLZAL3lDc7AOZfWY1GzmWkIdUa3k61PQQ7bSDmsWZksEBEuwG
C8bJi5GgiFXtOd+mIoo6Spx1jk5noYVAXRMiMyq/Gq+y89DwAVwR8HCJMoHO1IJazxRg/uQrMnH9
G379WkhbLOMYWnNlc1I3l3EAQZMMhr1sJn0vW+3ZGJptTIbarm6ePE7XtTnykt3M9sNHmc3RCoy9
Y6sViuArJpj+4LTxvyYSAzt4yUgaQg96VoejVn2YrtWvhzo/9gjLc45RgboPvSiP14j52yI0WzFQ
XQXynSA+gcaRLn1CGyl03ukRPRx2b0gbNjgEFw+/NKJlVubOSSt8zgnUc7Ezsj1xiIDxbQRxBL7/
Msgp4CnIfZCz16llo20apzmNacuqU3m/00TdU9nGgiMBdozLcoxtF8BePpmwjhYYi4HM45Wig/rn
EGK1QjX8gmImWI46WqSRlYtVdT8IAJKxaRdp6vE3A/6lDdLOKooIEm57pP5dcKZt/AKEafM9KJaG
bhYXIA0ZGvZHfmGwYzFNXyLYvFVIEOkRIAsQZPfIYD3gj0d8h/uyKfpNYcWUwfWIKrSvJrZUyMzN
4jiOdL0yYPJh6+RHeEILl/Z48WIkH3U46ctgap0tDCxCF6AG1kH1lLNPveD8WvotYgoMPnj9AvsC
RZxuggIS1fVfb2mEWWJkBUzCxiYznteWGT9ZMQP2SElCyYWJRmPs0WEgC4lnMi9sWINjKcpA6nZm
oVZ5VR6aEdpheJ2CEOVQysRBm9s/9lvMciCIJChFbOc1xyS6yxzsdJV1D5DHE8Hr/0xTqV/7CXWQ
5g46rruw3btGCeSjnDasPFEu6qspL6rZAfDEwpbPN7GQKubJy+BzJaXqw0WFxDwBplodJs9uPfkM
jRWsQDN7JZ61XdhdHx+04RS6FcaJERcwCfQl9YRdl1Q79dbN2WjlbgYWNXIWbenfZLCIN04n3twA
eaqgksr9+FaN/EtgjR2FYakDsmSbQ4Tn6VWhoqgZ2gJK+xhF9DqFGtL3iQbeyCBQVbEOZT5L/sYh
oFpFezvjAg0PynDZPTzDR+pl+B+BoM6bJFuGLPiQtfdZp+VllNqvEIwJGb9A5Uv2LdlFSxuesoxa
91jZDaM3HFKpHm6xP4OrMWKOrvCXsNqfumBgkBTots3GZUZjtcdo3QRNRNmAXEujbUoI+hOdGWz6
yaEhQvVvVSAh6ka8YgxwVzbpdXVHoTpmxtGpZqRXCzYgia17lzC8K23p8w25NJ9hyy2kvZsoNFrQ
Vq03zR3XKxoUEHINC7KqdZ9sGTz0YDh2YwSyZiIVxjJQf2cMxSytlJxrUp300X7U9Ggel9Q4UlmN
c2xnjC0ICAzkKh+IRlawGuFGkpru7Ru7R1jXMDFTKT9zj35/4gWFggOVwwCcN+WsjEShw4WXAGiV
qc/Q0uxqNlR/ne/8ypEGO1IsCqnDr2Ab+83URYiJ027tGMMe+/gmrPglMCIg0ZqaDRba2xS5DpaB
EtoY+opWxSWhzGRIsLAdhqM1JM7Jw93tlcWvg+sUMUfQrAmlQjyaud66gJ1FBZySENBHd3wjO2bE
z13bvXDlMC+PDYwmdbob8S6UBb24k+hfuMOs1ZgXCIcm4R5gCuC5bBi09e5vL++Brh6pirKdLtRP
bEiTrh7hQTjPNVXG1pwICrSjqJdcuGJFirTAr8GzN1yioFZuKf/cIq7WoUTRzuruM+wf7iw37tij
RV7x6vs4lyz5bmus632BjgCLrhs6v3YkwVDU0bg2g4fXMM+QLaRXAm0CppVM5ezFkEc0sjoEPBNz
gmztZaQurAqOtn/ERoJSSAQrMRJA1QkaZ1YaTKZ/AQokG5kybbGHsdu45cl0EC53PH52hWulTP2P
wvevttGx5IdewY1gAGdL/VVFNAoREMwhJ1Ud9MbeAItUyzZippDPrHuzP5N04qzp44dF9AsS5icz
68/S3Xdd/Kfm+s3SBDFWCJO19qviBB7NHjF7xxC2GK82CVDULnCLM+SREx3Wwk/qNwGlyg05F1o7
XQUJEg9T6NPW1+Ifx0DEDO7Gi1GVaaX2a0M/WidmBVMJBxw79LDIv1rJGDezeSLa/pk+GFH0W9gh
9mVyaVrITapkQnSUPac0sovcKF6HgfpG54iXFZ1tQJ/hlOLLz9kGtbU18GMxmEjk9HBSezcGyPXt
LPyFqcJYedJGvGD9drLNS5z59m3AteUctI6px2CLzwDhXOIo/AWKB5bSriZFni6SqDJbg6ZDvclq
0qq2TNcfkkXOWguLT9d/WANUUd+zEGUl6B6IpOQkEXxIOcahKFRb22BagGAJuyKwm+iccEIvYgXL
shZrzyg+NVpN309/QqcuNj7sIwYdDkPed9WDUZ7sdjO2rLXmHj8vXYwnI5EjIWcQnCx2SmZ6swNv
lUTFTwijXcweFAVtHNXr7FxWn7xI2dYnFLAa7cugor+6Sb/qST/JPHpM47gnruzNS7wH6eL2yp5J
IpIHdXT0hDS1UwPO8G553m7SqCSRyq+Dhu5c2N45h3RC1H37hGp+nWeQkpNeAPQ20Y8psUarDMrI
4LXkrVoZtvPmp/M7GhbIseHplmMMZE4w/3BZEpJERUZHp0i8bSDkRwizeqvw6F/UewGBonMwEVYY
Bkkc6EFozlQc9Jf4Lmql50va5gLQX7BNAZY22FSxTYG8CSoWC67ahzFj1WF+EgDFhsOkVlY0PdIY
DZOipCrzvCCboMM+EtpnP85Xou4veJtQLrlJscyTQ2dy/3FpfdgWnN1W6bC6NDByNuEPBtHwBAma
fB/x/6+CHX6UNQuxWvwghLmR+LiKhydB2hPnLa95qxImihpoBJFxSgEngcdefEtK1RMVMt+ADa5g
xFfEoLJMxBMUDybMetNuedTvhmLuFPrQGcAIGQy3/WC01n75msSy2CQte7HEhKouR8Iq6pGFfISN
U5bM15Rdbu02Jz6BVmWZF4yZoAdO81fqStSkXCdo5smMypYjdNlljqn/aFUqWGLd2FdElDyLwvhn
Sbtjsu0gMre3ZkbrLbHPPeWItwI/SraOyf2Sq2CHLgJ+kBQrbZ7UoVJ8STtHO1ild1a0C3Gf99sm
Hp89zT9YTuHO6CxK7DrBTsjDAgcjPIm8xR3YjV86PhmwJDqJXay5HWgXO7tv3tGxUzFiZ91UMwoX
yJHWVAcye/FSpcQI8GGizFX2pUDgN1iyP9iE2LFBOiH24L8XnDplMDsOcvamLFD4rcEHaGNRrnov
Ygpg0xZrYbLOzIZumbX/So8YnlaNBQDa+B1c6ZGMy/6jn1k7KuRJcdiRagHpBllMuFZSahuNsEvE
Mm6CJwiyHxoAeAvMP+LsicOdnJX8Ocg48scyt9YeYJ5zZjs0I9w0eJloAyTxm1SeyVdsG0cRWt/x
EB+6jjeApKfnuAgJi5kIpNG0faw36cbW4l83R2wTeVxNlhae8aD9mCU67Fiv70kUPRl1kN51OJVW
YuXLGn3yKu2wTENX40MM+vXIGbaoNPoL3WaJqcyFKnMcRtjVJtt5GlEnDZXTPzkps03afG3HLvuo
sAUsrVqaS7LjVCuHfeFwUTPxfS4yErzczKW0TgiJyScI9b0PLJDvfUnvRnAOsFGkGreq661NkLUh
MmBW2UVtbZIGE2tpwJ2U9sUBu+8l+gahzDvUPZ2D3EVOU4670pzqQzOxft33ZdD+cJo1xd1SqIr6
IHuF+UKJT+ZWeyhJ4UKsWpgsYSJj7YjpuaDO2DNo97fsqDbTyBTRGvt954x7E0loniHMCCPCrV0x
b4a4cJaYJ1/s3Ee7ECR8w+RBFOa0b4nJLJirLys1vgrF+AKzTHTBiNMuPovE/1f2Y7uduV2QgD4j
ZwbAGJyojmPRBcS8vhaxhjBAGEnijXfJFChh+geEm3ce/zsxf6R8mWfNl8TTJWiuVaDfgjZ4F6aH
di+MWTyZRKYkerac9PpPZoP2ROrbRiZWupk8/R5IggcSDdB0nn1V0quuQb5XbexsRehvR5KeYc7r
MayxdWNVw/OgprfImr16CU4KPhIdBBDdpJGvtWYQJwb1bDvd53HEV40osk61zzyeTyEPXJ8dJ1+e
1SCgTnCUmHrRrKBMtiZOSg9N1VZyJVp+eO5CnBIqg7WU1ImJo6n/8vpJ3xo6U38NCyLrq0MCt6/W
/4UFybco2yN4e1q4sZqMIyZ2mSN3mAsB6XEgEYczcKwS4BDpSFLo+IycTwwtyFazUVmBmNvyezRE
k8ww0Ar5ZgUGFgie2o6pbmDMbc0NjY290TvjmFrJtB3ZMSSae7NqirsQ/U7Ylc9tbx4aYX6x0gzQ
W2XwTtF9Dn0ezCzpOx92xgrEQuFeGs9BLsPj6LnnNjE2ddSd4r67AmdOt21rffB2vhE0Wu7bepqH
L9SqMLTxuvI+ZnEgVoBf95VfEkLRjtfKzsHrt46zja19ocjeDazcfEM4+ORnPqv02E7Pxh96vXVZ
ecO2rSp0rh0ELVK/ezN9L4eGGUGEB3fwxGvQGwC3MTpNZnEZAghKQUkRNC822F5JTN4e0xqWvn1H
rkYC4WqhWlNuhGRenXusBnT8bGu+K0pah8RiTd9XDFSOZTaueuG/1Uzyth3IQmZ4wblBl1DbbBl8
YACG7Eky1BMs2gQur/qOkt5GxRUUwWbKe3cn++amMGTwLc50L4C0a93YSiNH4SR5t1A3IbtK6vAS
T+kn6Ht0W0Z4Y7iOW1Hn0FGCAg8/s7HSvF2jj85Ry3VSfv2N6vhwwRONk/YoTf2jsZDogI77/x9z
3HMUZcONXLKqUeuxk0yMM/QYjVldYWNy2dUfbWcCcGfOYDfVznQ8Et3MttxnSp0FDm/Vus0+b8dX
ldXzcwxR2zcpZroi/2NiycPB5DzAsI4CiiJL6HcOmX1XHZpMhFdr+tVlcvRqIPG9UXh8Lnq+Kvk5
6pzGGR7dqs4A7JvmIZqKL4HMY1m2/KyGGnQkIyudnGSgaOR9kntI7JRB0TQWDrdQvjOhTbGWSViX
ghxt4PXeonp8LV/oRp1Xlqe8DeTapQlHt98HpxYB9un//5R0Aw2q0Pf//5Xu56Q6EJMdnJz5D9zw
3ODUaYQyoz1EVfOBQ5ggavuNKgjWgCNgJvQt1jlhfnAZkxgVlbe0AnTbFU8Jgse5k22JbKnfedlJ
SrOS/GBinXt06PQgcD60wSNHuiHUZ/IgVVnEzOOFcW7IjzbA2+6wef1dHfjezSz655bG7MODBb8u
nHDYIQYzCcTwOEyFdkYhf00NVb3EgST+oSFR0QTPt4wj+Om+ob6qciTG0H4pB9N4ThA3XRND/qtd
WvUkGYel57NWDxpt6cVMzJ1yyHYqDSmLEUsoBNYnJP2pm41PaeyE65FwIYut7yXNa94XuF5GyOCz
jem0G5M8k1qlKy8w1g0186ENs6NhYviTNnsoKYiqKDAE48g3TtWoTliGHnhIgwVbTf3ixqFi4nvL
CB0+dbDw3roRsue/Dr8ZL23mH1q0mycfqy5Xc9VDDGj8zZBNTEhjCII+jgzmmdYw0I5QcUZNF+3J
CVY0pJN2a2Cr+A47AkR+Jz+fSPgIKsj2mtwwa4iORlu9mkFF/9LYj1YbuGjpLpfolZJLAff6UI52
shmDmqQ7CisaG9YbhM5+BbOu0rPQBg8ulQdWNBT/XnBnyZ8syBIVK5epGqkU05mh56HxuMMFilCa
Zew+bWAjyCcr1BfBgxpGbOuMdbkugJXhwEifKrMiaFoyI6pGBuYjHVtsRSc71H0eFudmKVet4yrc
MzoHvOdNKdhGl1rFZUfaRLQBtrHxCov8PNJixgYKZyQquOc6oSjVwNXJXQN9b9HpWP6NyiU+oCZ1
fYwOPSngKGFpCM1xg0vilBQEvCB9a4Ng5YTaE7h5CIU9A6WpzgNAJsmSLovo5JCIeD119nXESG+g
xNxWAXI9kCiiJsIjj3N0mu3GBhq3iur06ucAlHNC1jIL+7PJDIpgKxajKQOpAv0rLYOptn76KZFq
sSDIrjRiERszDnAgRrM5TWCqnHSA39xe7iianYReElVnTZrMpdPyyp6dTKds/Mio/Vec+sSb4SQx
S3imLC3J9ptI00j15LsWHOLoHd66NfD/aRsoTDggeWDUDcihE+k9+0PGgInUtNadsoNuuFelu+Da
kiKFvfHoMJA3PhenoW4x+stdWmj/5Chvpj7A9Zvk3yAPUKMF/SXerrgcBlRB/FVNrq7VYRyuo3OZ
wSdl+ABylEUB9OWNnrILj2aIni20Z4beoyF3g7K/Nfz18wd18xsO1Lyvnpgk2QuvcdmfK260uGAB
YZa3tsnJhY6sfacXG8KvG+oKtfWCFp0e1O4UaUbvyL/5eXPbnjgkjAK2nxRbWzaMkE1Cq82u2pDS
fDCr4kX1It+FNTkSbn8MAwIQW2fa/Yt9fvdJzzZDPssFMasDj8YJGflvcl5tYtmThGFpWHB7XLEt
8gqYL4VP79k1wUrlMBIawc6fKI1HVrN9lJ8VCIvV2Lkj7HHrisoe6kAvgoUh5euQC4SXGqqLKNhh
zgK3X9nvneXfO5wEeIDOVkt7bVbjH/IZSXDdrw2xFyWYJMGg975lh6wiIy0dwfm37fMwoR3CIyv9
N+2WB/6P/h9lZ7LcOJNm2VdJy3UjG3DAAUdZVS7EeRBJUbM2MA0U5nnG0/dBZFtVZS3Suhfx2y8L
KSSRgOMb7j3XUv2Gp9C9aQanzDK0rdd6L9D50F+RkqqwUdutXkDpbwjPtbnbgljnqlwK26DbrEvu
ugAvNwf30unaL0hz9gbg6ilpcrE1RPQJzneZWbr7iAI89882Vr9twZhwKUvnfUhOXia+NRi5LZLw
RW+aD6nuLvX59YhwN+Pdz+IVicvrIYx2rUPiZQFhco++Yu+5I4HKBj6SoTTvecfwD06zXazut4Gq
u0WYOuTSmCeg14RLkpkYOLy4Fl30yOQS6en0o6AQo1Sj3ffv24kOVMjxN2qabov++3us33yDq2G+
99H6Mgiwi5dxCj4ZsTyiSTyQwGFQXRuXUbxwJHy6TLYW7UgdVUY/8RS8ZhAkofLfY6Ukqx2hi8Ks
Nv/lUHlvHWj/zrXFWotkj+to2ulOyrvgsTsmk29+l0YN317WpXt3GsFpAi2N5rB0j6GEx33bC4bu
oSdf/B5zo9WIbeGk2AWZPsleneKOZ7HbDR+WYQEekSOeRicl0DDcBwXSgxSMUHmL9fqsldj9GWnh
wc4TF2dMuC7K5tIj+Kh93JPahE/fQOnPSOChbbtrMDLCKQJn60xkpxaOwkOHk7f2HCRp0voOi5qY
8sS9x2lwkMmJhwljXL/rVpDBFrONvzUrRGI/yuyeS5NcW+kwMojdfeRo+6ppibQ15Cf5wTvk3SQ/
Ft5ufs1i7Hcre+a2cpZRLl8m0L53BNOtzE4ebCgKgY/eH2GiWEKgRJGd1Yu4B8IwkAUgzeaKo+2c
M9pku5H+lAK4PSXPEV/KT68p2teeusnpkuca1ZZ0EpI7averLItz4xirgKJwiHxO8MxCmup/WkoM
m7HG36Vrt8b0H2gXvzK/e+68g2ddCr+8mI05zMsCtlrcFNR0EQSRKv3yJ1SuXQdME+9rjR7WNUgz
jD3vDtH2q1urelHw8wr8lwQSyZdqskkWSdRn2odUOfEHKR0cqulHVcFACykeh5ZCe3joUBFmLYr6
3CSz2gPY33glu9RQPw3KwQXff6G6SK96wQNDE+8J7ogzME6oqtP0U9GUz4cvjuLUOegWiRDsIahz
ihqHwgQnGIG4l4UuVkMn2vn5+zgxdLDhhZmudjLGbheN8UPDC8tbuq+Mwtq0dfsWafMKZ7oSS60v
+zbDcR9OF6KMTsk4go6fmFAGBtFH9iJo3eAIc3aXZMmDb6LyZbrIGoY+fPC+PTckOiSpuNbL6+BY
5s4aiVR3w19wzSDpq8HfWvX4YOaCKXLUvwWtNRLmG2+c3qqXMcieuuwutSs+hIi/IgfuSGoDSAoQ
T0z+rxUrlmlw6gFWx8lefVtjfu5Ggtowfxehu1Xwz+YIkt8xmD5ow93Y/rDDElsVqPgSJs+oXvBE
Pymyv9zKeTYopP1AvFFczqlm3o7DEQBam+/BJ5/Jdn3qC9ZCKpzajRu9kXF9q6bkygIR5DTxkKGu
FRvwPcDitPKeaQAN2xBglkvYu3lJ9l6b7k2gLZF2iNrelK+MXo7s7aalJdzTMITvtVXurQAHUNhj
gCuTU5vOfl9q0Luwak/lbBdReb9JJ+dsgKvXYGAo/Qrk9KetmfKGyVEv7/nXsO804GNhF+R3DEae
Szv7TTpuGc5m5hLezjerV/5IbuUa3EDYXnP0uHdBAfW1Nb1tYzC0kRZoQaHZgGul3WynxgAQ4mfY
goyvJi31JRfL3IN65HOEaCTYKra5SLFAt6TQVazN46cpSz+GlosWpRQkYePRCcksZNBjIgRe1KK7
St/siIPAbD6oz2CEKRKlw3G0AqgR8+ZZOu4qGzUcMUR/TRUWoN4pGH8jVr+DpIg0zxwZqXvq1uYN
dmWW67MIkGzi+DX3nnuvf020/Dq42TPOrVOa1B9tiCITURQVD1nWSefttVi+pQxZWJ6IAj8lnDSB
iSBkgBAOzXoykuc0bdadXcPc8O6Z/qMJiFilWcDU1PA2IVbdlmn4688HO9duEbBaF2X57tcscmMx
ASpmzItbfzOwCmNmjG+k0j60EgtgNmIBD/XijVeLSpl3LkT11hIxbEAl34ah9x6MixH+85NwU3M5
j77QJlB5liTGLwq/8jYoo0bKQB34i8JYPWjdMkfHrpXNuwZdbdUCIpOiZAbqL/OscrY+021TjXtD
2O3axk45xsz0M4BLewQxt8leCiKNKJ2iJ82aN105ag7agWwgzTr0tkE1pPtq3KWBhR2TCBMzQvTh
lOzkAvqbBMUYZiGTgR26F0Ngb+0tttAAn8H7luHRjo490UNQyRl4mwK/M7UFqwvjUqFi5+cpfh2D
GF/8As2dM4lzaaMw1zWe/go5DPsOHgNGeQvWBZ7Rjiy7lacYmURTuML6y/WUoEzKsJtV7WQgzCnI
YPRXRTC9gNz/0dRjJdto7Tru94DhJm2p6UbIX5mmvQA4OLDqupTemkgVBkTIu+8cr9sLo7f3ngST
HwTNuDdRfaRNuxAFr85QqWATN+oDWqi8Yz2+DbzmywWBSTufPNaaDwjZUUczMN7crB1OPV4faXfF
Op9A2IxI7EeBjlPv4GLSEUQpTYJhzwwTHhAJVuOlmh1rtRxWOk9gd86k0Y9Z0nCRKnnPu8ZmNejP
U4mrrutYFFlZ8u0yYQR8RDmJDi8S4WNCnE/gY1NTlXxyrfwUCGYJXFMILbDeZ8G0DQc8jni/H3v8
JaBZxiuEhJgmoWICHYXHqBVia6rmKQRLnWasNDijrVk2xZHlpOvI9oYFy1+qfXfwV3GeH+yozw8u
02XEdLAmjNuV2fhT1uc/Y0YKIATFextMsR6COJSTWUOc5zlvQsj0Q2aiVmt+6np85SwGiuQ9+Ags
YqA1cWC8sooniycli9DHzDs6xFUO23g+tkhibXLeJFeyBKhxWsmxfFPm1LEBtkGrNQJISRbelGt9
6Ja+NdpT1D/Xky4WFpS1yB2vejDCQ6/Ix6ywxElxblPIbXZPJ5MY6Nq95BpbcbFpZ5TcTTr9I7M+
a6dH3dqYhnYPjMHB+0YMnUrvlR3czGnapyWjAAx96yGnO2lC/XWqDw6H7sLpq/M0IMozsvDEQv2X
d4ACrI8qLJanRCNmSrPfNcZg3DyEUJCTkJjI7EXYnpAyUyaB1k5F9eS0hHv3SPgWhgvJB1k9XJ99
ZOBgC8ldd2VxtDgL0Knq9E7dpYrDq4kfmC7nSXfkrh4YMwHnuhME0E2I1Lcgl26+PzxNRgF5w14H
9ki2PS0Oc1nABM4W64u/gIYdbHx7/HUQXUC26d+9wkDFpPPs7EduntJdcp+++REH1zB9RjZy+chH
Nal1czcWHFpFFLnT0g+1lfhiVsJt0VFJO/1XrwUvzQqcLmdRH7EfT5/6yvxpCyLqJiADGr9d3gBX
ZHnwg2zPFABUxm5aQswqWQl3iK2qg9OxURXqhdfrZ4rr3cBpz0bjCEr3OW/phemuxxpBH8AhgKh0
grUjLlar7520/YF6+6QH3UtUEa5XWf4O5CTvPji3oNu2MT+uW8UnthB5fYrITc6sgItg9r/p7Dz1
TL2OmVrxXj8EU0kotNs9uUGFmdqQeGBs3LkFacqskh5rQ4FMHHB86+4r0kWDOX4KhTZelQmwMy86
BJDlJaAXJd1pS7winIbYnLkSW9HANminLCKQ4WY6Vb8Gob4fRIBpiCMWQMJTTunFkzJwjnNV24yw
NYYxQwA0T/BsuclU1K5o7bGwR18+ezHgDFO2xQ1w8gz/iNj+DbLWJYrYv7qF5fHKI3tmToBm465p
h7ODEFzq7jdRfPd4GjkWguQ3IUY59L6H8gLxFch4jYqzodwp+vg1ElytUf+bExw7sVTftmPzOxnp
MbcZXEu2RwaOFnjv+MOl7rFGibjgI+xSicW/Y5gjimYrY1ZrFFBOkLe2dI6Th7Mn0ePb2NebMvTp
fMfPgGUmOwvUfK69VYp3TeX5PgCeHHrOMa3+WGOm92CqElgK44NfZAeoF5QcqSTC9m40K3ZACVo1
q8FIx9LI1sofKR4E6uSj7aiPsbKuY8xpBucLuwDbPNeHYl1ttbz4zimqobod8N9+tQltlhW+ToE4
cIkC0yephGFs2Ooj326WKOBoM1FW6gM2ZIujQb8F+rueSYistXg0qMhpWAJSxQMmmRnjIvrp0eNb
VeVejjjU9eyBTB/KgnIbMPxcJHmxI+2H7AF/uPi9/WqRxksPhmlwl/H0KIkOKVnBBvysJptf4i8a
ElIfu5HcESDPPtU7AI6QWxOnnkJsAuPkyMmHtjufvbf1eLUFPw8AvLbG6d4IjQPbqxYjKzwUbH2M
vvHPG9C23GmKuLtJ7+icaKw0UXC4pgASOu+VjEYi2w1W45Vo9YUKnskgENs0uQozYVgtSStcaACv
afsRQTcpIDxcwYBbaxa0KI7pEjKHuLVYe9D9EIYPs31iOyugCy2m18ykUIA+wMtybT33iQPN3gw8
utBMpYupL262bH69P5IxlBKaMDOM5vBTQP2igQu0Ldqh9xg0IlOxXdLRoSOZnZ0YSNapvPPhkeMO
4WJmfY8aU8ceP33Fq04+QLG0LQ9oERwOJyzDjRElT0ONU9OdgR5My1jx9R+WNgUrgFM3vHQMLcW0
py7wipEEBOvAjA+qmotpshTxOeqAUIADdwpkFx7gjHbUqcWduHq0Neic3qA/obwAcGS2WKVh+5ek
c4LQgkViB8630GZE72S9ahIpoOc75qrTiJQIxTgeMtLqPVe3oMnmOeIhnoCaH32ZbRgfRFNdjVwx
SWuAhY6p1PetVVcrQngQX8YQY1Owf0soQLTW4mHSx23nxAZQKn5yXsvGLN6IIwPYbWnAwMsUlsGE
WzUPnh3Lwcc1b2bUCKoChIStYaUXH5HjElqMJ8uMAF5QGcIQLTBVYSI1fZAprMppeBSsT5LdDXc6
Nrq1bDLv3qj817az7t0eCXA9hEevzVDt0ndVnfnc9MhHmLee016CpoFbrvnv3ZgyAcie0wC9l5Tw
F5ElN0s2TM+6zvh/kJDWHAGAHv9wF7ToqdSOgVS4QMoKi9zWsF4FPEjUTVlqK3gA9W5gbQDrxRt7
eNSj4FB1rE9Yrk2yZzjKs6CejqVHjVPo0PP6/hkx8gUxzRyYyCCq0V7dgNKaKhEToKyOI+9Khn7b
FfbW88OV4bQvDkOputF21eQaJ33MdgljIjtAtmHADzwODouDsTYf4whhpS6z59YoHwoQLl0VgcLm
HjWV9mQPGM17H4UPFy9bv1gcg5AuSL8nRKMPzzxlU6CtfcabmXE9CYM7vODZ407aLZTDsSC1pdCn
t1SLrvgvibljjUyHtcO4vi7hdxQEa3Vm9aE74Yc5JPeUFHeOe7ArWEIdODOiRTUH8zAhGEQuIp+w
8B4WBtRS6blfqjozCGQ2K5HohFFJ8lsFMgcdt3FC3nKF7bILDTogNp51Lt/xICEdwAoAAfy5QrGA
jzz8zZl38WyZSz3UuKXxPSoeZBEXjJqX/l1sYpH9Cj39MBXpjgHW1QJrkojAXSW99gSq5yfTxuXQ
QBfoK27Psv4qpnpYToonipc/1dWIAsTQntS8ei0R6SrwYJ1bnyYdw0QsOOYbUVNLRd2zMPOzXTbM
kC0L+fJ46XVxixhq7RvvtamJi4RxwCERpls4tyTR28GWEBJkhYX3gpf/VoHzExNB39pqBEOx1YT2
lOR7ZMkAWWJ95qMOhFu54r6dIdKy+CpTh+eI1jzMiWxkeTI5DHZ+bNzPgFstPTtt+SbyNIAqyzOb
3YoNjx3YhskGIJPg0JG+GkN4joxZv4CDpGvt+04Prp4X3WNCIcuID2g1RzgsGk+mvAFL32BgcsEc
da67SkO5g81BdiuajGro4+3grNPOfi+6Lt94BOYmeXlGcwVJxdEO4EQBZWODgGSslvO3ttCkFjVP
vbrzT1SDZzIsDk3jftZNeskta7gLEHSSnwpzI0cwbSypWU8aRjOnIBW+0xBcBsMj3vKLSIJzYu5z
Azdfpke3nt/OCStEdg0OxcJ5xNN8r1VfVjW7I7XeBycXn83QeS69ezYusECnCYOL95kgPh8y0+Ra
GUkTQs5Wdkw2wwLSTuvc7HYqFogPgSUc3Vl5KoQ6CzayhvKbNXkvJznYDHjQMTeB1mxaBndMb3N7
nYbaS9UBBOtiRhA8ks3IeWORRcKCW3z1Yfkx6szaSBFGKWgSkttazwTyAjwiv7oSEehxzMV+iMES
HTolcoCWVXfh8c6JzcVLEzC6KsK1qpnRUeFBoZT6oRyKHcOics233ukSdazsS06a7uyPqtoyvCTH
y0rluk+GnYbM+E5vZra/f7J72S1TN3g2TTp8W4cXmtHIpbWJOTqGuNaxY5exuRgieXJ0mENRRk0Z
wlv/400P4ZH2dvxce8UtwjOM/rp/pUqdk7LCV2nrL6MxvCDTeIv9bEk2AfgKs7LXLUlHC0FGcl0m
+2zwls2oGKnNoAC0JLRXDVrRmJTpPmkRC5Asi1P+K2KEhXOoOoeCrSahy3lQsKoo+vIuLqYHm3tw
6ToAICal3dSIaA0OqT2Gv6qg1GD8sRC2Xx54LBzyiChiTftM2LfdtQi6VNRs3HDCWmWiPzHwIbs2
5WrHk51ou/gJj/uqlIraj+luXAUHXzg7YDbpNJJkmYmLn8fmUkAH0Ivow7OyXVry/ML23MuBX8iI
yfz2dfIr46tgcHeXheKsvBZXRqa1bBL9bxDpD4AxEap8JaQ4aIoxHuFy5DGGX0Rm/2Af4gUZ+x83
7g9Tk2+02SDSyuCnT9MtoBC1cAC9J78q1uROpUpuyCxp6YqJv8DbfudxvZhIfnhKEhDhwcNldiTf
CsbTK9kDeO+JjTPabg2HwtnUrDpjn0V+3bdbJ3OumLfiueNAVTzYq7Ag+TqcyHuARTCuaYwKVnkd
iu6VCup0xQHXh4xJ6sJyF7Lot13aW/uULCmfnMBtYqlLGcbIM1u6iZoc9OpPd4DexY20igUUyU1h
IUHj9ecmlt/TvGEdmrcSGCzEV+ZtZs4EJNPZwUHO5CAGSMumYJtLIPcKKg8shfsGoh8PZOw9MVxu
uHpgxV5Ru7nEvDJt7A21OQrm1fi4iHUopHF2kI55YVydUCmlma42oC7vqUdA9w6HPjJvlewvQGNe
ROs+dRCHA4GTPAgZF7hausRATjRrNWDEcFCjzMAewL9rjC/TnSDABScVsoY/Fs1vLyo/NERgbYLi
OsDSCs1opyc6ibxhuOpDvJeAfwdiBtlgMobw7HoGPnrTvpmLuqGdPl1GNEtROnt00E+agwVTEfbF
ZbvFn+NSVe8VKPPDaOsE1pr5PpzQPHbKA/gsnYuHZe4xqDhlzLi4VcLo1lMLjrjH/KRUcxA2xkuD
DeT8AvoqZxDy3sblsmixuLv9bCJX7VGfvc5KMS/QVq2wSQmVJGEaYfHge/Gd5T47Ff7i2sDeHzuk
f83NE5dVCwEZ4cXFjYvLzC+6i1Tp0tjbTNVa6xds1NHK+wL7LAG+yYuez/noNnMoBwqTovf35rEA
q45ii9Z6FyPDLPIbmonvxArBcqsvZLHOMi8EdXMIZspUalckI5ucLLqgPtgKE74ImYAMQrVkTQwP
lAE4i3G9pQ/SyQAUBwpcepapvPem6L4r+7dqnI6VY5yNoQAHVhckVTjZRdpMOHJ8BF0RIy1JzvTi
mFwUC6sQ5xMslNJIk83AXrq1PAItCHyZtSnelvYZQfmd6RAu01rxeAZtqG2acWJq34sVYll7mzbu
KRJq47NOcmV6FpwwueIJrQ+oThH5bke617TOk9Ugo42M1YvHbolEkHeH455NHFonDyZ4U6E6V2b5
bIj8UvQEJ0EGv0+MPjjmJGXwxf5h0MuzOUW7khcobMgOtEKClwx4y67kxa9sMCwAhl6jFIUd1085
D8vLpTMnQdg57bo7xi9kxj9EiqaLhbK5KImFgoF4HXWzvh+17GpFV+rGpWEnAc8rUlgkRh0Np/a6
wd60BF2b5tq5EgjnjKyDxmtQtls8mMY6+piaDn9/TohwLhMMiQHjK8N/5LeeWHK3T4Or70zKMtbn
7DpTmJaxUBXqsZEIxJwoI5soKH+iiR0gKa1NrUc7TSKJKZJnsEUz88x/7Nsofe6ZDVNoH0npc/fI
stpHXxfaqivAbfCoIsHZRDaopdEjVIkWXCIP0dRnLcb2DIzRdOgm8Ous9desyPGsGZr/0mazcboG
cxEGjNlJg0JqEM0YmB6hpzcJaoqGEGtbQkVg+8uXrmWbviFwQ28SgzFhyn+equJi5R4RgJWWbUdZ
Bx90anAxLtwm8BsYHJTIR5edSx/pOrqx525lXtigmhdFvPFgAF1tOaRXDHK7nKDB2V+wbTKogPNN
U7uNvnYM2VzC6EhTA/6TLU1ilm9EyiAjKpkjx6VD6Vit7EweR5OM4qDgty56exOh+HfIAjZwvpVB
/1Ja9mOj6ofGDMAyRdprdIpaeGhibmCCOP3wYm76Hmw5dgYMqRFNjC9QCilYSkq163QgBMOobXzj
hFigGJftprnCWjmlBe1PTXW4nSv5zA0Pg79QBeMPdIqCijyHjS+zdqnpb8aABoBuod707YCdbPYd
MVU8WilgFGT+VEU8fTXdAqcGCGlgQoucBIeuCpcix4pFn341QvShkHWZjPr+AcdWckDFhkxZMg6y
Gvc8/+ly9r20HXCirZoqCqphUdOsD9kAvcY3zzBdLyEG4302R9HP+x5EsSHhTfKJGdaw9qZj63jN
uXb0b+Sj2DKZYOwNalnmiNipI91iRgzmJO4juPQhG17FkYzcpNhkZYW+tqT+1qlWTYfdVqO6jTVh
WHEM0KAhJOxeB6o/wOVie5Ds9Kk+h9nsQzY4w0LMQVkzhRzR+kNUDs/ppFK6GLB32Vcg4mjjIQbY
xF3Ki1CD0Qkd71iyO/dnWevsw2kL803To032GyiOS4sVf4H818K1guPgIdEVWZcy/eLMIAUOq6ub
4Ua09Nuga7BM6PSGKuQlxYtbYTidEU07hjp3RaouNOgwi4D6o+Oj/G3dkppIEjdiZvGcON4vVBJC
pEIUXzLb8Lz8XBrMibiHYXqMj0iMQi7e+OAnJD2NHI+F6i91CGFMZGyObWaMHXvmMmLsSIl4SZ1C
onkEeailw7VMMehNUFs1otJ4SHrlQtzDy8rWkc5svgryC/q+LySh1FuR/anL5LVXT2ObEqjbY8Cw
sv5T46Yf76bCQX2f2gq5FKYBMw5ZsAM6940vzYLJpGStI1JG05WFzrifdMjrpfNF6/vsd226ZmKN
mo/pTBC+dQyoI/URZUwNEj89j0awHn00/Hojee8RLC9b9uIYiBBwuBOotOEtrB8Mm6rcQk7glxsa
IvyasfXRt4DO5ABK33+dJKQOCkWsrza7RyjNO13Zn4ArxA5IaRtAaCvhHgmLMQsg28Ooh29Dm7/6
UWHuKkRMKTLDVOuHk8WNxZMo2Naq5DTt37SK+i1Q5qYvvWgREK/AIAMzDKe+CY7mjA3BZ4LwOZQn
J/a+hkl+NG29Glh6EujNZ9nuvMKI2vuwGLZp4LmgLeo3x+rlKpq8WxDs8UVzPYQAhR23fhE+5bJJ
DYVu79kp6n1ScvsEZbIdfZuiKdO1TfGgy0DbpLH93RpX3efn4Q5iv5QAUJ7SDxM2WGSOM37kO1xb
RgzPG+9ETSziOncJz4prfjJtiGYbVH9fo4cFs8FHzBpSyCz2wkBjj5QbPCtWriVDGDzQXvGNIwo1
NOfcgBr3Ts+luYwAr7gYikTQINuHktWO2bks5FkIdqiBPPtly1rc7R9ZqkLcieD/wtvbc5STPaJ6
IOeEoy5a5f+GNjIIRh53ft9wGSW4Vf2Skq2Oy7tyRkWpIGcfpbrLENffnYdJxmrfLJuGgDDmKXPv
sfvOfvHhovh1Ra6/WakgMUTrH+3AXcPB+0Kf2O0DH7mLMX5FdA6ccfq0i2a3ua3YT1FxurV3r0vn
3vRIRcs8seZrOBGTb5o9BPBQisxgYFXrLBVspiILIUXyTe9sepUE962XomOMisZYe532lYdiBqhk
bE4dwIktR3MsuWvbJVjnSeJxdfN9AfCYkgB4xsigcFxVGmuMOL8GYudh1NTCtzqw32v1Dc0qov1w
Avu3t4cj3TBebTN4rt2PP8VrMlOnUKASDvvNYbMWtjhXTbatDTiQehRfk7B7LCe0nlEv4Lek2Y5f
d9HRuxOYdHT9FEXnXCdLqd3SLtjJdHjOJg3kDFO4rLF/uTODjVkYV0f7xYIMwzgyflKY7iibrhpm
fTw6ErWnsNe26JnHgO/CwkpJrLlrrULhSYy5k6HashOoO2G6rNE2grjArVW/MPRNWes+EyI0aear
n8PYQSCML7YQ15xBLqz6J83YmHpSzUUkDswgLfeT2d2TWcBY0uISDCdIDXI4t/6VSt1a0VtNqMb9
xZjlFCkJVvoQSWUz+SsYcj5+7QfBxASYZ9ZshtpWS9z3L5OR/ThwSc6pmsJl0c2RHm2OzMZiKhQ7
SbAWU6GWUq8OcmQYP2nFR+LYL5CUnqseJT50ChjYmzhyXyISfC6IT9I77Fb22UyS+KEsyi99woyL
h604OewDu54T1QoiY4kV8tmP8/jdjb698duyTP1Ev32MOmFg4KPTGBvzIygqDk8vaxbZlJwTB74M
ZzL0U5eJGJupmdzmYsOpH1Fhdg9ZOiM1Yqu9tzPL3fa6wSSmwUIcaAmYdWJtmITnO7TUWHRy7PKT
GYwzkOtqGU7IshwiE1nm9oGn9yEa9lWsl+sp1qpTVFgPVYzGz1HIytogXwkIDwu4s3J+HNC+49/6
NQNcvTFl/bG2+n2pac2nbrYORUoluEFHa5Xpg0nYp+OvupTIo5bEx2UeSHaJbCQ2Gq6+VVyl90nC
Q12yWlSYHBEhkrI3dktPjO1vTlZ2LFzwmr5z7xQVgHLwpQbOt/HVVXVLMlDY71s7sVaJbqq9UUhS
jTxsQX38XQkNlmbU6gzO+eo6vzj9OxXEV4koc2t083MrX8isg5SL0gnNDStQhiId0emcbFN9l3D9
ASqWN53NpvQsehLE7b4pkJMGeywAaMMHn5P7qc+55WbyohHH7MJTgQ0prpc9m7Fa8LKFqWkDCEi2
Ntu+K1FPD2He8VVwcXp3YzYaeapBimsFU2bT8VHLUWpH8AV7VmpLYip6F5FhCnZZMc7vHfyGtujQ
GZwrlEx3g9Rxdbs4HQrLXDFv2wE5gHJ9EZ4gLjID7iQN/xzyvLwbB22bWdFzmWpfCf4P1vZ418MG
qHuFB30N62s72MB0Mo399Gg0u7wWeHVaSM+VYW2kmWE/HHkzQy9aG753xkcV7fi2Fp541y1IeCHU
YPRg47bJWhB6ucIdR2dZQ6ogW+lxMHHdswJrHbzcwSzbyIATw0PLTfNam7h8AfLlUABkWnyFE7In
f7Lof4rnniQRy2PSVamVJDLS1w70FTuU3p9xCnXETa/s2Ui0b7CTpP0yLI3FOMY/Y+fcI2d1lqb3
2MJWWPpOdUwBZ92JdlSrtAh3DtkJpDoAVXWcZJeVEM15Lot1OwDG10MUFXp2Eh5J5z22/CZQUAJR
HhYRDyngw8EmSZPXWGqEkS2CuKC7It5kIQZ8LiP0FvQKyM6LJaFwv/bsmzLk+ziMYDsnKr9EAIKx
nFew5191mCo0P+E7cQhxzgFKdNCS9BfzmLi+QfmlfXqE+GojpKTe6n7shvGUpoiLt0T9ANPlQRG7
2wIevXASQIqLwTPQLi2JMfg2dH0diwzpleie8gE+RlDra3QvcIeTgexXfXp1AC7lJgtpY5LQrVoT
fkqk3/W9hYHO4Mwd+sOfqOr//T38m3/LL/8Idq7//u98/J0XYxX6QfM/Pvz7dnVd/fv8Ff/5Gf/8
+X/f3PLTZ3qr/+Un3T+un/7nJ/zTP8q3/b8/1vKz+fynD+ZNZDM+tLdqvN7qNmn+/AD8AvNn/r/+
5V9uf/6Vp/FfZ3mTZ/0vsrw/i9tfXm7Vz+2f0rv5mn+kd2tC/M22bUe6lqu7/I/LX/W3OdhbE/Jv
pnQRe1i2LaVwTOu/8rudvwndNlzd0F0hhUvmNquPJviPvxrW35TuWnhYpG4oJk3y/ye+Wxj6X//y
39K7paNLEA44nCmwDcs21Pz335/XMPNrvtn/yiytKSIC0WbpF7qL7q7QkmkNnQoM5wqr1ra1UV0l
on1TkqiLJJ63u+UuG3LOTAOyuaY9CI/9ner0bpHZDUaAEqpLM2C0wenbKfPDmaWrohm8fW42mz7G
TTrEL5aLCqDRc3N+/DPt0+yTDltoZCtpOBkjanpTM6wV8zeWfLUEp9gc4bV+ggib1tqIgbfOoh90
atzlaxXaeLtK2SHK8TmQHdz+FVzlea1ODO7WKnByVgWheCpHy+G8hx4CN1NHn1S640qx4jYYIFEk
2fveyoj067ynsfR+NFlbwMsplxW7B063aldJQRylDnwUuxlVJXAG+FTqyYRPcoeOeGYK5Fn4lff1
c64mIrpGkz0sRAht2GotX1fY2a5C/QFj4akgWZHMxadgtJkXEr0hYI7nacGjduQ/BTvfyPjUCxLW
C/B7RqOeIl377EY+EyVY5JYsqgUrX3fE5oSZeEHC1ZfDy4l0sSOMhbKPiwkwIuSnKQbUMrXNypLd
c9KaqwaWjaj5xQscFHT3VEr0k+CceXlb5ez6yuAAtHgHsLaszOb/sHcmy3ErWbb9lbKaowxwOLpB
TRh9SwaDjagJjKRE9H2Pr3/LQ1mWusr38tqb14SWqUsGgwhvz9l7bQFNtP2ufsPtF6tv4T1Tqemh
Hxsr5Ka8Gx787dcaibMjL/gF3PKqmWBtxeGHCSYA3bu1u/3WruKN394djYLz7beeix9VYOJz4fvG
IZyxxvNegomH3PXUWzEF3+nqo5Jj8OE09k69GfXqBJbz+alH3Vv8L79yT7mlPTuG82RFyUdZNgcQ
LUdP1dc7naJEtoit6GOQ8iwRJufsj3fzCMGRwZkiTcsaF9atHzyHDZrmlj7LSGQctUHq39QVQ53P
viC0iV5R9MG9jTdJTTHJkJMmpXzJPG+jnoTpetBsYVnWJvXjHLIUEz9aBJKPuzYwqjjudiLaCTcI
qn/3aTC6ZvnbmvSPNfs/cjDleMZaNW+tf5nmruuwahhoqUw1zY2/TnMrHakKROZXUH7alYWk0+cB
6iKCIcYnaH16Lscfl8Eh1ZgRMAPHbFpaZn+ZIMX9moJcZGYUc4xRt0GzxAvY3MGTGCQlT99NnTOy
F9hfLa8wFQ6YeaZQFmdLq8ze4OEAa1T/UPDYjDR887QOqI59vr2VyOc/qzlkRN6FdNDLbTimWAgI
IHafUQmipWeoBCEfb4EkCgnzTpOqyMRHeFtFJFESQleNaEbf7c/zHCKymG3B6KAtB0tymypN6y5v
n0uK+G6gUef5zUPK5Vwnl+WuCqOPefRXs518JH75vQfatO4ta4vobKveYDFYZ5f7UFlbNAB4CJo9
tLQd7N1tGKtXLtU7jQMbuIq5JT3h4/YPakbefmDOGZ1TRL7Jbbbc/i50A+cg1J4kBcXw19QgxoaA
Rn+V24jo1DxLDGtXTcQGonhpNV5DTRn1lm7Dveo1bno2Pksqyo65o0UfT/R6mUXqVdI5+lAvQsTd
e0+QI8ywn1qCWsY+d/ovii2+Aiompk8hsGK6q5mMMPsaWf69Fn+XFSkgsfoU1SCNGPK370cY9mvt
9kp+yEDoICN5DB3/qciiB4diuGfZZ0R0fzemLfvPnQtjoOOCwZYwPmxT/jGkg8oUWTSVXyIV9Q5s
7jYYHOeuHnj26t3Nn/ZYBgtMvWukd+9gJ1njWGpn9e4V/QGF5RIfHjbxiD2IjKQn2wk/8Ak/zWxg
tyVbZwT1Ymp/LWu70NbeRwZMkAT7jAzcpOOB3cYoxW/Wo1oeGnybmETOQNYYS6b3lPWKtTj2C0D0
98wPHLmDf9SyECSGz/eU2eMUuecsJi0zqjz6hAjx8ojrZU0qeOSzBN2es6+2DTW4/m5l+PMpeobr
oAPgPAF9w7bdvy4M/Qh+nbrJZ6jW15y2mNmzaVvMcPWgbgP0tr7T/vMWTO1TpXIccPuQXzMg9Yot
7eH/9y25rmegE/NMliyslZyYfj+StMQ9kZUWfPmYErmfUIgn2AjxDf8PkDinADwDaNyKtTCDDy3m
n29fZJ09aJYKOldDAPWot/ibN6Z+8a8D8e7Hf/8nZyXely0MoTuGbRvcc/94Y3MwNEoCUtNyy4V1
ntX0T2P/aezd20QMcj7ROWLpQzdPuujI3nl7b2rm0ac+u0Hyw8nNbckq8zdvzrP+9d1xHHQ913RB
bvJO//rutIAmQ1aWP/GmUe4d9vh6wCJU7P62G3+0Gh8p/vpTFJIPDfgTySPnK7WKV2ODqpJsPADl
TBjW6Ntk8Sswzur00YEPuzNKlSZdX1ikIHfjD0OEgr/Itc5dyo9bebI1oXc5NsO0jdzd7TCVV9kH
awlVrukIYe/BKwcL0SynGJ0ojaXRaV9GXW2qrnuvQEGlEQ4LZkjp0GGpbRbIXvLF8R/bTqVBSY6Z
fhpv49pa1zVGVj12zz6XLDXfmxItGjnHTumgQZD2DoABn46Gd9psdr8OplygaOtHB7UO1JQuFvZk
724jJdOOdYr8oJ/V56YOnK6IP5KQRolWslvfMH1Vn3J1ZEtqWCjURkHfHaxoAjeOreT2hIcYXzsI
M5MEsilaIsSiCMf5pPDZddRabU1juzJH54wV/9V0YzBjAa8YQ8WnFYnNOCU/UX2jZnc/iNZRxjck
ouokGGrgV/3uenuthsqgSPIf1YQPAr7XbfNEuk/8dvk6xMlTpJZq9auDwWdZ51jTaGA/bzM6HT5R
FlJJV2csb4g/aNI8pag0/DY5J+pco/46tQHFagFqUTT2NEJFpr3c/rbbcTOkMXn7BbdjqVoqS22k
AUq+qxd0j1pp7V2fdbavSVIrodC1FI1uv95IGJRtS084afVDGRPNfTvv+lq+R+r8XrpEINcGgZ2a
OoxkJgpbkosEib/m0K59FyV0DwtiOeXjuQxmLgId7txKQ42Q9CjWjc5dqjHRx8WrOeOn9qkkLxJ7
JvsxIzVWQ57qcVC+HcQm4yPoi+sQmdZqCsUDac8cZ/lpdvkYCwqUI+KP0cxzv/mbOat7f85ZT7c8
h8fsua6Qzu2//3b7MtCqh+HcfNINf0qMACF5jgSSyTmajJehkE9ekH92ng+uzPRon8eQ9WzxfSjN
4uBK7TlTtzayIsQqj6yFJ+dhaznOphDO+nY3qdVpx4HKDjEN2TKb6d2YDNEmMQZoojRoY1YN6rCC
Prb9EuXNPiNXchE5AarrHomflX6By/tqHYymhd5mMMwpHOoNdsYS3JCbsQ9EWsGBmSIJy0IBGYUi
cXHUdJPciuHegxcPXSQkltjq1yHrsxIP0EVqFnVR807g182RR4c6jlBxl6BWa9x0WYLN0ISeO0I7
VFEOAGra85Toa3QSPAQXGahZdvXWSHGdgQr5cpTgJ2+eTYcAATTPn1mac1AKk68hzPHLiwNpt0dR
WFuvjD/nNmO1Uq9Cl+8LrTttvOE6OG+uD3CRmLpln9eQTszWW5kevPQ6Fi8j35qTpr4yq2Ejx/4R
u1C2EPiJ2qbCJQ27wx+whJDOo29TUMtAXfqTTZPrbwaOKg38dSvyDOHpjm5bsIUM0/xjK3LTEL6X
3n1E9nxURK87qf7q2gWcMHtj+WYlFZCaKT65VT9RCg4f6W/P6wxKI7pvNqveRD6tv2kRmVfp6LAk
5btiGt1lzgazk8Ymqz/x8HBUzke863Xc0gFYlBb3/0DiTqeTK5BxWYvO7t0lYTO0i6p+X+XFT2qq
D5k0erxJx1naK71HgsVZySN6xDuAp3xubPFKsqm75FMG9BnlbxiqStT9izLBSlckbrqo4/jSu8D4
54xi/5B3BeG3Wr8o9OBcDoxGxbHzsHSJyd+HRqotyHY0qSVqSNS10NiReJuH1mr88uCxbTgZ8LcY
SYO18oHUHGzTMUS6yAxOVgOEsUmIA3Do/Du9QwKmgicHAzzrYMqeNfSiiHCJjFPj5TYuQv6UlTV1
96HONp9ewy79UqMDNfGHrj820IgUopIsVPVK6ViT0lP469sAoqMY2+PSmnSYR/MX2hH0dkX9UqJt
W3iBwPJNGqWO9YpLs3tiVybrtgi/XLvUFgQ0L0fOHHdZhaSGxQ3xcpgR3iTO1VR3sAyZYdLzHiCx
usTrRW+mFTIQa+6wUh+RKPDYg8m370YRnMafvkZUT6o+htahmP7vx6n8vwxTj8uoEJ4lbWpdav37
bX3jFT2SuNvP23bPzXe29SdfhvD73TFi32/fWptkE714Kya9XkFMhvJdk4qD94PuN5YOFouXxhk/
k3Ta1J1t4o8D18WqpHkdesMMlwj4gSjzVpPIX1uTNvntw8WDsvC16CsFO7yd1WmDCw3pHIKC0qxe
HSTTgsYjuzJPJTcIJ5oEq6ya0LF6HFZNnT5I5+fmb05q7r8c1DxhOExc3UI+JnXzj4NabduEG47e
hx8BNiOqbZuGPZcJwPmrngDkjaGhnbqTRketKmWYhV6yibROrhoHS5qB/Hpnlj2RG2n/64nVkIMO
UxatNZOF3pECS4VKA7DmGCnMmHNZVUYIik4QYabmgQYXK2QbwkGZmze3788+MFbOrDC9CjqN6rkR
9poAsRXnwfNQbwgJJ9E1EHUGqhhC3XtJz4xXCQFygWtdGcX5NkedCjp+VJbXWquTRVfWPG7KHXdp
9eLD7OSSzU9VBWO78MDzh8s0qay1E5MHHGvkhFUpc9VD/9MQfeiXzas/Ssa/2+qnkY7XMitBlg+4
ZxbUI6NNZtNLEEgkZUyTRo4Pt1GcdX20uX2mFE3wfDHkR1iOIFBpT2aBhHrBnBnUqPn3A96gMPvn
uuw6HBtsaekmtXg1IX4b8HaOcWiIx09DldTckTunweIymRhoArGJ6vJL3eEsDuRCUPRUt05VgIFG
8P4378T517OFKVyGmOCGZ1Bk/qOyG1kWe8IE2WKm8umqlaueAaPppr+4be1twDNQe3vHuW5xeyLE
c6Vl3yK00/mQfH5uKPHLJA04fhcuoyiMC+YGumIMyx4V3MJE70aYIl9uL8DqRDVXi5bmqBZtdUrB
Df1K8i3CL0BhQ7ktpPeYzCMBpkF3TIAlbNy5upLR7jDQO3aZjg20QhAtpzCBPGV+kvIHdr910gW+
zHth4CnHgYKoq9XvwOqxaaSDdfSQ4ncBPp5QArwNuwoJzIDHCPt07YMtTdSkHulgUnVJ2DDMfDPZ
7DMWaHiQsdiB8+jJJcATegei+oneDloy5xQTJraMvGOb0eshzofVnObelhrve2gLPHjjRCaXQ7tM
PY+xJyEj8yg1TNHD7Ru9uDLOSLHeRepAAKAquWwmFNZWFXSIH5GWxDL7NaNCVLR3xXAYzPfIJcch
BriyqHQS/qTGPKqgxoCCJIB8KDwO/5jOyt681wBYgI1Henf7rl4dFo0kv9bTtI2JD+AOVRzajsOV
2xXg+ftjiVaf6x9/5W1DIwiYvycYXw0LAH858fO9JLcPRishR2qmlCjOg/oEpHd/+4lRPbhUK0G8
+vCGYFsY8tW082kzaz2oAJ5UjKF5HRlEIrErJlVNFyzSL1o8/UC1ry1v6+zttdTOqTmc4Who4q/l
QhRUrMGeKEo6Xt0DuYMo/pIznhIeQazakPGn1RHtGle4rUJwMriY6hP1eOJAYiY+rdGPwZQczICM
wVkJv1RlnK2+udymgeErRflovNkagzuOC8xgA5+rm8piFQuYtP9+Kt6Kq3+pG3impVsYt23qVKau
ujm/LwphRqvDNvT38VvW0kOAZyCwwEYk3Ws4pRuEHQgdpbPKtOgqfP0hLMgrajwOY4ygD5Eg9830
SNA77pQCjwLJ4nauZ1TOMf3cCh8aZAP5epvSVcq2Sa+TBV/ngy3wqYRz9za40C2khypuZpNFpIeD
BKpFlo6L1PI/5yoH/iKJ8tTgXN12ACyqGNA8tPJh6tz5am9Rp+fbZnv76G6baS3jfdENn+R28N9r
mElqv1GDKLo9Wc+j9WFxY0tmhv7tVXrM1zMqPNP4bG+XjJDjWIqxbaFrXAsMalKHcI+MEtUNtq/b
EJSB/UF+Yr2oalYr0vKIqQbwfju861XHMbRca5H8xmZxSgK+5fYZ/m/bs+jyVjVRg6jIf29hClVP
/X/3PZ+T+j3K/9L0vP3Er66n1GlfSltwtjHYhAzBEehX05N2qGFSPqN2K4VDy5MNksg01dm0xH+Z
jmU6ui7YtaRjcy76R9NTyv8yXUsIh1c0ye3gvf1Pw/cf3Y9fLep/drB/74ao89U/pyMdT15FUvBU
pWPPNI0/6otVXyM+aIjbC0h79jXxWRX1A7K9VW2Kz98eyj9+9e+/yjA9U9Whf/t1VP1dw6HEanAq
MGxarX+d/dIwmJFW1C8x/DcXFsuVaIV7IbvZo/0fNNvc43JFAzLoloAfnY1raS+4en28SBM5by5r
RJ3L+gI6wUqh3bFaEh0ZUk+DkxA+pKZvL22z2w3Iae7Kua1PNBpJjBn0+7yEkJuXvdh2uZG96DFo
CfDZ+oCweMBBiQv1f754bovW2Bm2ZqmLlxKReODq8S4fnBmtoQEaLiOyCuMFSlnLf29j7a0OyTk0
6hZ4hBwRsNaYY20Dw0EQGfji9WfpZIWCNUMC6PTyhOOEjotFKHzcxeNa2unBqnrjKYR6iGKZMlEI
VWZbOQDBKP20W2LV2IuKynhMCFV+dNpNX9KoAuPa7HQjbi5Qxk6wUeYj6DL9rk7iYVvJIrnQ734w
EgDLIx+P0rmxw86DeODiydZiTZixEm/cz24KUUd9Cftx2Lck1mvlBcmx6afNvdTzdCcGG+XoPA4b
qy5JZUQq7CdHIIti4wjSqkUuj7nRQcjFjjty7twlMRdlthKUL1O6MQZBFT3Rr1ktraV25V6vPTdF
bVzhdWhtcTCy594pGg6LQ3e0fX8iPqxxtlO27ABwrHtjtK75bFsEbM7tRtP1J2Laqp2+qjovOBok
GR/hCCEaMj2ErEkABCKLtkim5gcAMIihJGJAl0r0U1wc29Lur5rvH8oOr2A8QPy0K717aZr8LfbI
gkzAeRwMHXJCBWlhoOr32NCwfxww+Ww1uQ+bvNx3yLIWVLPwIzn6t8JK5LGJdM5TWFPPSFD3lT6X
2wm0IeaguX8qq9B+MGSyEflh8CpsnoHn3EO/de7LhIKCjb9sPdSpfghsUz9QbdHAFcgdgVqIr9WX
rqn2XYQF+p//FPWmsbT6nBhpQmPviMSC6KsS7iwqIeSaeUunMoutnyafY0FAoZgayu8cgggWzVR6
H4BAiJChe22iAh095HuPe/DKNgrv3kI+TQGnY+rR34SxZTpnpFPdup/d75ajnayynL75lfYzpnC9
xZxiLcm11O60KitgvuYWjgVU6nUhrWOfJickxzDOmtHmJPYUzEl0HLirHuHk6GtjjJ9D14ebHwwv
ynLvS9jhctLx4kUFRhDs/Oaa+aHc9JYB1BooIF3l6UK68nTBHLYqnMGgjt+KU00WSR7MqIlbXGB5
QQq0FhBpBFByhCblP9gDZBFQc6jLHWQT85hBx4h3FkWMPBzGhZXab5MCZlEz3ViuUAA70HihxREf
5tRWl8lX3XbwEwxyeLqkfQg86J1hpj9mDZSxYCQQgpwU7CTuHYUpIyoIAYx9H7G3ONRh81FpWbSi
i34FhQr6jMToTe9Cbk+m58KOxjecMMx6KFjwrq35gYiGp8wxK9jPJjL5TBuvc6VtI/xu3xJ3KQHk
LanxtvvIMJvfvtz+jVYBh+OwDTYJsvldrrfTStczBRgbL5pJHATww/SYOz722g60kJguaa8nh763
omVcDWu7SuZllRTpGstzvIZsX1/KNDjUeHV2Y2JcYy0Mn9ow27DyNBszaSjQOKb5UEv9iOFt05Qj
qDYWR04tRXuEo9AcB+E3YJwLh1bEBoKYc8gzDX2n+mLGCDgxoq9mP6fG39viGasyZz8opX0Yb0fP
+hYUbnxARqeKa67znrvTCGUGXgcXGDrS2DF2GF8fXTnGZ6czAA22frAO4XU+WhZi77LqV6HfewdI
PtXVkPF90/nRGetCsEqhFpP17ZHGNr7LGZBi3iOO5MpO+E9FSu80yBrudfvSQbdbxQHuJcskjaR1
IkRotoMSvLEQt8Ivfy76dmein3jDLMrGN0vI4A42zCZ/pa7ZbQdpopGkpHb0Yam0rTMci37Eqa0n
F9+wyeLDdnQiVe9pCjuCLWnKPXiOousC4CVYgjWdMBTxME9DsolJu84grPWz9ZnqVv9idUN26Ec9
QlE0Dy9ZOxZbMcGVSFOksvjQDOIk8PkKkT5FQd3ik0XKawZ69wzD8intp+gTF2J4lw1FcS2selih
dodVTaxiJagM+zLOnmoSADHCSfk5Yn+Guz1+RSNdLSyMcaKPn/Uwfmdfs57S2Z43MkVIQOhPdNWD
ktA4KBrc2NwXN5aAPuB0XyfYj8QswX2Ey8tumjtyXzaNccgbOAAo69/g0CevfUG1cmTOnbnLxK8V
HqUU9BUeEqs7YL7Pd1qbxus2nYr3oVsmXWZ871sTVrVfHUPSt9eFVXTP2Zhr6wj3+er2f/XCBg0R
2/EiRm0JRTu53L4MJtkPg8491+HuB8wLoAA13epEeCTkUInq2EbAvKSgamzKNrtM4iSwp4qSCuso
gXAVtVee4BkA3OuS74ZA0dsokYRtTJ+OFTsnzIyWmOTJ8zLrdPtf4NfTk4h2oMTWiQn9E6WxPFcm
ks2kEOVusO1igejKANHF2Js9uyO5uNEeIIgtdSe3riZokmY0TPTmenidh844xXH+0BTOeay86NGG
NLSzvPrVycLkR4l71jcS+0VlVSeN9m0ghWflg6Y5SbztizhK9G0wRqipO/BzlnLCyxaSXdJH63TM
iUTP7X5PBxImPCtnNGb9viiidOkZJmQ2q6yX6diU94WV7WfP9BAVW0B2eNoCFjMOLdpWSRvhsd9Z
kcB6a8XNzkZ5sZUjsAheCXhB3xhXHXPxumwwopp1BeF04PpYA5SFupCSh6QBuONqRDYapcJ5ode4
fqANjQ+3L06cvPSmYJ4amF/0OfCIpxXuqR3r5oSROfLZHmujrPe23VevKdUK8vLMtzQbvhdO/i3K
TZAebKJrBiQcBj+KHzz1JeryeiXlkLNlEWPcxR0FC6dKL2ZbdPvQtj9v/y+TyYXqu38cZ5WjhMj9
u8A70oSkxeWDpWyQ9ZJUt+oce8BrYfPRjWnqfYrh5So7zEeyz8UHJu2Vn5XGVyeHo49kexO2nbUp
oPbhtMwq7Ap5QJkREGvoJt6mQk6y91yCcLrWJq5oCNILFIeRPtJs0j8eznEcuxzboDnPmrTPc5C/
m3U/b/S+H+BDFJLsWd08waAsVo4JogW1HQ1lE8yZF01724JmBTVkgAWR7LjxA3W0HPNecnXm5Ja1
+zmxSQXXXYyhTTmd7TD71jX2CfhU/5hn/CA0hJyel9Yu65JaN2P0yW5MZz+XPquJHRbXpv5AvInr
oBIFnmFGmckTvlcP9n6s8nLhmiXIsa4bj1oox+NMeDizuNzMjkvC8uwcUyC5ICvHYTWofWqI9ZND
kNluzMPxdPsymSPuRxPnf1gl22xo91roDfeGZs8XULardqLblRNI+yInBinm/X1QGN3am3FhUtph
SZus+kTJhtyePO9PuheGB0BQxQqPwXfDcj3yyElnovZ7JoJgAldJyKVFB9bNu3LPhxmRJUHyhTrQ
u7VNWI9Z05VqP9CTTvdjkD9Es+VdRfuY5xzL60Y6m7FODh3hRF98yxpIW/Rh9AxdtxfOY9qH+jrs
owkKCa2v0MjQRth5zfRo+r1HoWqP9LHYpR1iULj0IyH0VrAI0yoD/Nqggs9wf8dpFp3gKn/J3sjv
uRDhmWB7cuFX3Jd2ld/n6kuGA0aMsDr/+U8YOGvWXKirVi33OZX//VzX2Y6wgIUpapvjKV/I5QhW
xEIRoV3L4YCKvSUJIQ2+5XajL9L4RxB2mHIz4wEsRPTNVOehNuTT6YKNFgrzVMfByBUtWdbUiNZN
LkpihumfFj3ngxZT2GOGmm0SQYr/WRrXsoJsUxLk+hO/3/xRh216ySsfAp6Ja5ssmvpbWRTEuHZz
cMxSrdnYpSKcSdyGod4kj2hOCJQsyULBFTYv5Fg1L7UmAcuaKS0dCsg0ssWW0hK6x+ne7c3xnr3G
I8Pei7dDUc0cKoN5M6gJEI5N/1iXTxxoXfwLHgsiFtdz0qGuN2U5QDwuZyqdT3i04bLqg30qh5B8
RJ0sVdhgFRDrvoPZnXMU0DG+TG5GKNuU2bR9SmOXSxua2eR7tBq7j96Znnp1dfZZyO6MZm8j/PmZ
peHGkOnwIQuIhlZfzsQlE2KTW2G0dP1Wewzz1FiWlZgvQ2qVK2pO3X2Q+OAoO1ePCI0X0b0jCjKt
IBlSd89n4ovBAceTQUuQY8iqbgwsCP644th2YU7J+4xkXsD3zpEA+xmPi/wGX49QqYmZbGHVOjSx
oW1SL9zj+IsPnTAOtTNd0wb+NU4m5M6U2veABNkvdPmgD02Bh96XQEBoucSuRAIdhBttJgnD6acV
kU3Ej3Rdcilqiy3CgWQeZTjwkPrsO8IIDnAeQ86m/psV+9n7TE4gi9sPNite0+32cyDHnejytQhm
g3MVZC56SuUGTzpNeCQ/K1psOyMyOeqUUbcJxjo914HX753Arp6la2+53caXoavNZQl3gViQSQNr
GE7P1ZDAFUzzeWc4INVkG5F4J6thW4yCLK33AVwGiB+LtqAkd5xOKnd07S5Mu0NMq+lO70mx84vC
oKmaOuRFat96q92ROKMvABEILn4mKe0atWmiFSAru5UN7h72LKaWboELCfJJEfzQuu7CFUbikmIx
KM6adcyaxt3LU5u0qKQbwHuD50DgyCJ/OQyVdidissNrA8spzTMJBGJVCvlqSGuP8czayJCLTW2L
bumwUm8ppTyX/ugcUnkvbAzDdvoiWpvzewn8jfaLSQQeTcrWeSY5l7jbsqk3emtcfHc4GlD5SbbC
Negnw6awjXuftequMAB+2iwbw5GCtLxriNqEujq9wRv1h6eiSvFqElHtevdeMv3EXuKvPUJpFH9g
GeitS2BNQNZOFZAdK98jiXO+wuu4GFsJqDnV94Qa+CtfJOfRLlNI5UmNgHJRTSaAwAxdLEZdp+h7
BDzgbTI+qngYg2U8EA1itjEbPbi2SJu3U/3RkNoxeDNJ5MZULSc7w+yY6t/KOb1GJJQtmoC4VnOk
NuKUpBk25zZNvYPoBELKAlDX3B2hU4lljb+NAoA5QdAFt5IOPjl7nO7o5vIBltQ8AFfxWRBBXjZl
vW4TEac8ZdKxb1+kF5X7Yqi9nVWvnNmC6ZRgg9dKkdFzLY9j4z1PoFew6jnvQ2k/4s54IxY8XZR9
uKa6f0zmgDK6Xu9BDkyr1vIfohG8XO/tjERLdlnerxJf7/Y+91scmlCXS8K+0G0Uy6mMEeesOtn+
qNvonfxcWmhG/RxHw707Ok/4Fq8DPXaa+tV11HBq9UuuPe+2NVFRRGrI+Z4Ff7Z246iR0RbHzSKr
zB2Qi3hrtiRND+N24n6E/53gJSdxvzmUU2htf7WVm3O2tqhAEMZUrSmR7cpxeByq6vscufc5Eoxw
Kq8eh7tj3crjEMQsD9ohactl4OLGUH3Y0teuVtfj33TeQfn8ELN4kWkAsyf8ObbBT5hJISa94Sww
iNPXwc0J2HnggkILl7yk2IRq5QNZdwysY3VdPNkFK1YIEHRBNyQ+6EUzrvXSfA57cnm8gVwCQ+cD
tFO0abgbVIVDcKXrcEaP8QHT331aRs6dy6qgTzXcqYxWvmt3/WJoi2syfTj0hmnuwTlkL2ICTyEO
d8mjzcz5OljDCj+fD0vDz8H61cBYcrA5svqIXd1fNLXzVWjhyYNOhT75iRoFAmpNicaQXC6GsoZh
WYGQmkFPTua7Z6TZEsH75wzYed/lwdcw2rjdM/IZOOrPMR63psL9FiZUaOr0LQ0lK0sYvkK4uDhx
b+BWSIA5juRiBN6lD713IIkdQgenXpgKfDslX/qcwDuZUYXHkfttnu0rRKZTqBUonyZl219Xfdgv
OzR6lLSMd9zTqmMvn0BaiKMYMXWmIOA1BeYLG6tCt1rcQWfGWmkSg2zKGuutrjM0I3MlE3l1hB8t
BxIA7kREdKqykS1qr43oxsu3XopvMidZY44RVdpOtAax5t9VtkbAb9ls01Jghp2xT3j4l2ub7lBP
kmUH+imnRdwBonBqkwp93T36RnOq0EUg+Sto19rPFk1aGI3Wz8SES2Q+pAkTEGvG1gwwBIsfpeNk
lBI0FzOIte1gQZoZTC3RVd1FbyZwpxCPVtKZWDQg+Sajw6qP8JOwPIpxEQlSmmtsdKqBisXWbjIT
SSM5XGSM6/BUnWza2llwSUdlOw874kNSQmDdFJaE6y+n0fd3Qq/EIeurZiXIBkJERJobhdCuRy4x
054AwhJrGJQ3nHS5AYl94fWnonHma5ST0tEOHvmvVfkdQd+ShDcLg2cXsqXzoOC14IAQnk1ld3B3
9sCB1Mk3mkaEWdmCMUOIQyFhrL935omKFJc4CxRiURFk7hM57maVWHo9ieEA0MLlQKFtWYxYJDNf
D5aRnnJtagm57skWobUdLZPspQ8qXPy1eyEjmdZpN8n1HA4kRBno3DQru7OCHo3PLI7uVFkPdfQK
Ms7eMYm2kTdg3iL47eBFiD2awl+OFuojxJXYwSS8aZOM24a/ehGQKIbxKSbMShkbOguyXNj097Xe
t0uy1AxMDIWDOmTGymrlqxQz+6oNEkiZLlR5fGOdTqhEvc7idB/R4rZJcu16kv0Ms/5qcVFC4TwH
yNMWnPJ/hunw001a7KelsPGtRleAFfuyBuGhO/i7g4YiAIfhtZESr2OA+SRYTRJOmCUb2ZC6PIv3
2m+hmwzkb+g/vVZ+2a68lOP0JSLCBjRsgXgAWpBQpXG0tJx60Qy3OR61eeVCcoCDKIBmZgUHsu5C
JtGusjC1DprjnzMKXwsXCiO7iXwf0xC+FYfVQWSgb+Z83oQgm/KcgvJoa8aabg8JvRo5bnVJ39wm
P9t0MaTq+QBHNsk2nVEeqbOj46DxsTAARK+C2V8C3DXvCCmGAIO/DmhmtiIYEep0FueMMhC2ZZqv
ZCzffRAmRBaF70SFGHdp1JAH0nn71gMsW1IcDuOOU1VFMbeNERsF/XDpHaxzQ60s0bO1tVtK2R3X
PWDPiWA1H2N3nYd2oYznTwxF2+CjLwhIWeqzxpKTkJiQ19mWQe1vjbC9z/0EH5DTFfGDCd9xQfIj
wO7bPwYZTBeBWL2mQjJ7HD9EnuK2Es2ymbPxgDW22WAJ9u4rqUF/SsIDV3n6OeS9rAKnObbkjflu
nREf4jkLfwDYA0XhlWw546Ey+zfdTTZ6ZcnXkpiqxSQoWwZGV79qXGTu55mABbshc2ocjL2c2+mE
5GA3dkFx4gwbHESIWi9u6vvUhc6RieaDTg382LxdoxJLVq6Pny71LyjDpjtixV7aKT9MwQCgTa/f
hsz8LNIMp5L60Cl/3QEN8tZ5cg29Kdz9H47Oa8ltY4uiX4QqpEYDryTBnCaHF9RoZCHn1Oivv4v3
RWXLlmSTQPcJe6+99IqBR98kTx7J4alpvYuslWf34foX8z/L/AC9D5tLDhsvpsOeFmJWlfdT5ug1
yPXArImAq05MshON1TC20HGYJaH7n55T0YAqs/p6o3oRs29hwskUytyZjz+rX4JgYyTn3ImGI1ve
4egWoS/IUaRxYwRWPPKycy5fT5ZQtWbOxK48Ja3AnVdHMqxJ1lxVQ7ahb4W0iCSKwBb7BtDikth2
+l+beysKKuBUVoG/gBkvCU2peSokJhWC0QtsTHP/CqkPhmt1l+UwX9IsgPRcqb1Y3HlnVCQiDLRe
a2+EZ0RJfAG9LddCJhXiCYYqhttRkrmAKBOatiICLOri/KO/9act5aV4dEY0rHlUHX0kN22ZXDTe
IdZsQRuO9eNOJE3Hk6BPRYBURUzy9rDS3dyS5jIHHJf2HUFL1tvY6IkZ+Mw5GpHJPCUOax1LvvSs
P36kxZg6W0YHpgJNNDxTuCnBjz25xm6WwHySobV2nSP/ur0m28TlqxSVMG+WLXe2gDUhAWm/OAur
wiVV1uH/f1uTsoDEZf6SVE3NIMWjtKd+U/4TPdxWLpgnWGY+9Y8MZIZBiiQIW1bFJYG303j21YcX
qiK4H5Nz8YvRO1rmTGiJlvDqq60wx+UYG5xzfl84m5641DXyqQJ6yQBwzwrJnKxekIzpyyxZjzE6
ZkHRXcsIZXbdzgevC5B0JA1xkPjYz786kSTnEOk++ExeTbKlQNOq5L2aCOOefONcpOUl9pvy6PE9
rmTgW+h3jc+EzOY1+1+1gk1dPTlkSDoeC5q6ww5P2khJ1zcQ3YNEKQ9a+ZIgUNvYjpUdfRd4hx7Y
TGoEpTlNRFk9xCtpenWJXGD217ocgOjDmLmCF2hNxQfaMKVjub4Twfw5Cm981p1JzTCzMIwROBrK
E6fGTvUN6Xpz9anCWeo9VQ1EsGwEP0lSpLHzzTpbdxUy5HJGYcx1ntyVUsndivvPYKpx5jYoVVmH
hZajpi+ZLPeUxphjuJNHy7DB6k791pT3pAK+Os7vwwhK3DDsW1oW3yDKiItqI3kl+9c4lKYZLjPX
RzZcoVi8lCbvgfebgVAMx7lbXhMSOVejZ1Zrw8v0bZY522/zva89zBdWAvagmfr9kDDWVEehSB1e
cPzM/S3gu79IDTeyckgDN7vqpOeWrPLRoNlLuKyaRrwEcaI2pdeSDlNHe5Owabyn3zZL8UBax54d
CpBCb22azLqaGPXnZOEmTVX02rpLAzodADVvMqfqwjAWsvpxqqNblwLK7yz0DCrOD4MYsLj4RrON
6rfc6VhDpuxqwNWCawoErAiCHL2yvqSm2TKer5ZQDZBwgxHmhYZU2np5du0jp9i6MIGpSMH06Pqq
g4XoG/lnig2HHZsiX8fYKs3a2p/Hf3FblUg5pmhfO16xGlRQXsnq4bt13HRXULFtlo4NccGcYdaE
OvO0btA7s1x82CdUnTCmhRyAIqv/rhduNiZvj1BMMo7rpXvEG4aCueXKMBu86I8VXJrBsTG6+IqX
k3mQ9lbC3wcK6F86/VkikJ/L9G2AeS5Nw7/itatvo2uGjrfINQOs1bAY8zbxCaMmqiOo/FvTENQu
HdrlMv/Bp0VAGaqPcOzta8UMaOULmqHu8R3b/pJvsiw4lRWxw1ZUKmriaggTzLRedY07xIm6IGWC
5YFzTDE0rRbpkxafeh/cfGAwey4lHx1jpOgMp9z4KwjAXaMEExsPOr1cPABczcaRk31DTrvz/CDe
gamB0WyrfTujU5CPSeIUJOo2MOpmE7VONWEWA5EUUe+OK7POP0Dz1Ay+N7PHYiHPjCO5CuamTIID
yDL7H7z3bTmzW5zcdWaZy3ayIVMr17m72bIt89DU/J6E5JVISVBLmCWNbu1N1GEGYOOWEqsTliQD
Yc63VlXKFXVks6nz+D6XPDtI7IrXpbD6J0ez15ERsxNWSfgDF//qiYi8u6YrsZEzRjaQivytGTTp
gqNqYXF3RtRQQ3nDAJCNTnFuZsLlpyqzwixhnQ+VaVcyjjxwKP5GTfyZIOeE6W36m9z26k1jLS4b
twf1uxU/lj+E1my7BNwpylix9CFO8mRTWpJibKqOaLz50ukPCzv9688uyp0oOSCOeGOqpA85K+NF
CffuSo+6D7Es/alnbf//Q12CRiIVaDotKWFBSwHPLCEsesuG7+KQf7mVbfIfjC6DwU9CEHQwhMpE
Iurn6qsYl5PtN8u6Zj4aGoG13LN63iICpgZT44VMu9AG4YeelEfP7x9TslS3WxGNf+SUD1vDU+Sy
96RADBliozgBO9P2kPAViMG0CYYnMRdodil29wNfYsDBCxtOu3ejNL4BDQxHp0H+4FXq2P8m2HuB
N1MFJyXqFSdK/X0dVOeKeA72gA7ZCuX0CHbhhyqOoLot43crA9ZVNLi47LqRyArGDswyDi2/ULsF
kmZ6Dqjug7xzhfy/3M0PaYAMlvZisjfuyM6nU4PHDNOYd2xSjFskabP9UYo1e1EkK8htRsFN3Lj3
2qn+TbJ5dctSfGYVZ7ronrzBoyeuI+LMcqsNlV2MoZnFFgJuLz/TWFGDeRpgPp+BU88TuxT11QxN
6PR1BeZ0vEM3M9AJQebyzI3QMJXmuR8Jh87LswBpvv3dMc35lxJH3fbuchKRsx0Z2L4GEEn5/t32
1PFUvljfqTAW+Kvm2xKNy7tTWTtupfkBtv42O1mg1IbiNhIlkNdgFDJNDggpxQVK3eY7m5O19jzn
jgPXubO06aAhTTnejGyhskCwD2PXu+Y9s7CygHI9Tl5YatAYbclA2vzuGCBtqnIAbJAVHLCPdqAC
ao40S67zgtWu+/gWjQn+X12aT8Coho0Ta2LAASKqyrPOXt0RRSaJPKAAwxCLr3BDleBDosYMCGEe
BCpoJ4Rt1ouYWKNOvOmbmXSGE4tRONCPvxrZn26JoPmDCN87juM+JTYMScf0wEJxsEYFwKp+UDCV
qZRLCiN7Mf4IEBFLMiSPKdtmKOGk0vuk7/4SNeEUOA8fRIw1vxLiORjKc152ydHwNZFBJJ6Cmtrl
pR2TKsjW2DXSt7Frk62ZWSVsh9D3mJJGtnB+XcK2RqN/dvikERIGt4R3apcNH4Ea7Q1J6bQoMf1k
ZjFhHdEO0LplCAhgULbmnN0MLoC0JLxxwEO7mk7TXDufi0gPhcUiAAm3s2Ox7L1Wcbwg5CEYgpZj
+yCArjNZwQRWhrt1YVe5A7kVcmLwxhyegz8/W/UEcGoYiAJCDjFb5q6GoEK4mepeY/JQVmMb7E3J
U2IOJgZR7Z+lPaoTJGbKhwzIfOuT48oOnK3luC1GBTK0J7cb7fvBS/BzlqBchrFaDtaUfC21V+67
vDEv8JreJ8robSOzF/xeYkWyI88kSqk1RPT86tofpWXbLzh+8xIfSZMmP7UDjJcnr9+rWf5HUptD
2YZd0SBuW86wu+r5ffGG4gjPFw9uWbeHrsSBMMj+kN2KTM9PYjI7vkfghElaHdLiJIuee8xtUFw3
UUnqIKVbx1u3mr36F9BoxzNNLcaHKTbCHIiOU455kJN7mX4DGmuWUUckS1XoNAxmMNkC71qQ0AcM
wpCIVextHNjzOg+aHTpcDoCsOXrs/EQzrAi4qPw432sv2jSEF9IyeEi4jtj+1K5AyD201ZXBLClJ
3S1LIbGoZsn29oMwtlRP1Uicj+nKOvSzhAzlRDFqwD3J+HeCy15XI9zV/E6+XryVJAgjMuSrs0Hb
iEY/FI74zxlgbNlN/3BdHcuKJXgSGN3KG/n1ywThvEz+iYa7SVDw4+fuyFGT/8lZ5zfzzeOYXy0P
VmiVMD4Z2K+vhIUcMqvx3O1iyFw0+UyLlNfPZ8C1oU4VgDlyqdPUP7sdSaCuuZJzfPQdXuS+Wcd5
1516sOxKo0/U4B3PnNB0IwRLYHi1zFc+ol0FPxc2SazPkyrPboXsy7PKH3LV/RPj7zlk0XuC+MTU
GaQZS7UZt2A0HYZUA/GDo62nTl3MpMcSPbkMBaLRQjtAhV+wVw8rzFhMIB1jX8wqRPEGeg7fyFQU
4Yhmem3kEMMz0hqqMdEYa5LnRpMI1GrvXg1uBupmxrvDgdNZbsOFAfzCseBFWn6ChzPmSiojgiDZ
2xfT5JzH5G1kmTrFLB0zxX7GSxQByYV89vEpbkZ/fi965kwsZ/pnfKheKLCv4xDyL/5QfKXadEPb
98NmqfKPERrAuSdguC7iu2l/5InjH1Kjo+JHPFcG83M5oDbMaizHi2Ni1ErkgSAEZ0ey+sDX9phD
D/0NnBmk98loQhSI04ey1E9a1zUjtbkLfb4gg/cJly5/INq5ThU4IwO1K1uXAa3gIlO1v48zHLrS
VEeHuMaNOzndepj7lzHL3j2z5G1zhmkHe2IViBj/TcQOZgqm9ziaPgWF7Ibmt2fAmiN0zrE7VGOw
nZarhQqVqrBFpWLoG3s7RnTy39wPsLKsmYxGUoXWUeuVV3/y3uss/zDmWT49lmgN18MmavCSunil
GjYSZap9Qjvqj8x5wwkT7LMcZ9OgEG5lHvgBN77mpXzM5Ihdj9twxrRxssVM3+p2KBwD9ImF4WAd
HIkJaMFVLQPFdWwsW2os4JtG/Ag4KzMGqeis/v8DL6q4JLX/n6OGcluIuTt2UIFWdk823kDaJUns
4kpJZKHzcd8BNIJEKcQVTlC8i+L2hmDMAXXoDIfcZtnG+v9YZ8Nb5GXZtRm645g11ybx97452TDB
k0uRIYuhJ2wqwaHWfwUVwHQSTXYaYl8RgFzx8obQjSyo19SwnBxcQthmZngOqSH+pW3pH3pHBVcy
g/+OfncXrQ19sWKLG5P+S04E0rDeNlNUvXgA3UrRnT9BXwBR2JLIIl1KBCAIN9VnWy9ix5xbmEqC
uHgkgDNLTjJNBRuXl6ycPoiGp6JME4ZpSQq5XZB5TtnR109eYBxy2fUcTPa3DtwplMt8aQdcuKzR
OEv8dLpIllvpSKCOxkRXthRtBifDdorjFxHjVOsybSCoIjVekR9ITREdU58EgerTKmz35jv1c53V
V4gdmzgb/yrHWmPrQHJOcNPS1RQ2ZvRHgyMPUaV+L1yyIMei/0SP/ccvnRvdxtYN8jKEgARawSx3
skrvptOLi1lU7J8BuXCOGxxhI6Xv0kOC6ypC34t+L3tN6o4R7I0cPmJe8axK7vQwdUyCf5J5ZZW2
c0pejF59kCe/jUhk3RwKuId73oY0TBVlB46w5d4v8jiC3+BmLfuQjVK18ha8Y2bWEic+1Eyd5VDz
+9UvSsQ2hQtr9sZ8Yi6MP3vA700PgV5Gw80kwK1yGP/rMoXmmfTZvsnt3dLQj7GJUxR4uATxy5JT
VZGbqG1JTS7i4+Q4RTgNjAtizpXOK7JzlXFpFblPEJ01k1u3gBfgw2+BWBxmol0fkxsgIrn7rH3z
yR6JqI21YhU3JBznCArCEVh4ypzyDc3KTWTo/LGdmhjOyi+bgnI9WS6oLwHN0cJ2LELKiGZjlkwz
ReLhujCWkilBf8rNyQy5QMDUx8HBzkyKgsh4dlGKH2nP+3AWWgGpTm+Jy2LGVxhmuyQqdjbRT6w6
WS/GdfZhWeTCupJlAME5djiUBz/gH+GE3vmqJE7HdjQnVfwT6BEzhWWyg42mCJVP/bdkE7/uiXk8
SX+GHkMDkoJxXkdVYJ5xClOdW6PFxx8HHC70gZ0MxBVmBGv+nnObbN+yZoJUKesGTjWAsduyezUf
89pgsrZFjWGDqUsije8eYRZ7s4FzNEk+ZZTfPd96mQxUpHb0bXpeznR0sjZzmzivDekDVEbzVj96
/DIllxqJ0K9hJtZumNn/2h3+VOfMR9fcU6py9GmZdclT+mfUJmaguiNQd+dF6srcOzyHnLTkVhbk
9CrZM0Bf9CdYHKolJlRZzzFYUT/1zF3Ip+M/onbkhlt6J339UXWuv2bftax1c7fVaUIwz5xygLRv
219eS/whXswyNKq52QhRM+udi5/BGyY+herXoEo2o2TcTanlESRmMxKhLJa8TeDU5nuaoH0L8v5T
LRQ58RB3bx7UiTXJMQn3jIUGX2Zhohp6PKuqX7KA/Uu3DGS9AEUZtIzvMu1CbYly1/duaPFqrwn6
bULFmFFZfrOGPP4Eyj+i46m+c5Z5OC99Rt2um+1jG5q5nPuLDlgUYCY4IppHEDkcIC2TXWtmzx6g
qN62Nm7KRrT4xmqKsNojAIzFBLcFgwO6dq6dQapDNst3Hgmyd+sk2rWkG6xG5FR7gxSwVVD3KQer
/U/buBqniKGKTX27rVuPFKQWGSJB7yDlKr0FTvFZFR3rZuKpQCZkGaP1rPD6nZwhnitSXPvqbq0J
mHnBc+Bs+zFJtyUkmw3wh3KTuZ/aU3xFCMxXyn1VQxoDABJnjNgVBg02/Lo62G2GwFuRd9Hi7FgZ
LKjX3A7p3ov1PZM9WkGTwqdDrd4XFNSIxXfjVL6TGwwn0Iz3ASofeD3uv7hiRg4V8OGG2WhniXfw
Y3lNM/tHswjf6kCz1SFvA3vlBXiBuDi6EVvsb9UmSrs3JtTGapyadq3AC+2ln72oIBf/D6nYUhrB
4CVP/Zok3ckxnSch+uo2GvNd6/q7bkBupOTcrUp1nLGFMpGrbbTpEu0jA9TdcLJ68ZLgXDpi9rHJ
/MCkgBoz3gQJOSCuZoVXiywPrYGKesnic1I128nDvMOcqD4y/3uyKJOtoEduPLIqJ7Ol445Gy6nh
aHfUXsee4eQZsdJhdEZSFJPZOGELJK5IOP0GAZM4MSLxToU9f7qugT1f5GGmtTiKWvzRQ0uucOW/
abQrIPW4nGIdU5OPJy+QJn4uFzYAyaPahcQlNTWmFcA3/q8iRzdcSIYVMTNKic9U4ZL2V7PpvWSp
dJnrdfOu7axXizHqdiKVcK5Yefqd8wSHU63RENXrICVsYnaq/vGKPbmDss5NZa3FBPG+7xYEO15a
30WyJcORwX7ibFz0Lesmw9Bh1UfKPgocEuVKxw22ZMPipykL+9oNZShtZk1tIZxz+ykshAJpIeUJ
+9XvnD/SoMaUhPCxSrbwg/90Fr9JVzMjyO1Ih4MHtiZg7lGxhDXsxt2ZAn94vbxb/sxpzIgE2A5R
sgiun0iiRAbOCEDEIBSGiMvDmAT3txfVfEKYhDrfO/d08mszGbC54YB3iMNcFW78tpC1tm79+G85
HPrs1zbZgPhZ9VONxYrYLbq7harHjfzPPBFfFnEwKzxUZpiM78rIme4ttCi5W0ClT/zVUNZAoCTb
jLlmFTH0uyHh9YP/IuEZxiSUtNCPWo7LsZUKbTabES+5BzYzj8SCluDyL0blRBGcGNdonP+oRT0I
7jIkEvDXS4XcWQheV3oIkk3tZUDUr1JJf0cXdSlj6kN01nUTM68IInF8hKpyuPiemfJ9tDUBQ8Gd
3RKm6bGHOeUQqrAISrCuPRZVMOx9af8EGSEpDu4daqPScF5njPioIYJhVZaaQkm9OiYwKkJLAx5v
/zS61TMqwg9S2WFteaa1jhI1bH4WMIDr1AxeEfuj8+6I4aTDCe9D26gTi94VMgAEOI3T7uoRCXZ7
Fm0ZhROpetuiu09sPh9iwDvqyZupcBva4/DPVFCReIpLkt5IF3C3yA5mGHrvtm2b4axPdTt+GwlS
XdKLj7PCJyQwmLIgkv+sLNpPTf3hMbMQvJcrYF0UN5lZuesFSwr7cu8/YuFXo+bystjNZ8uRhVcT
4jc6EtJSsKRizcsWkYQZGVLonBue+S3Wt3e5LDCb5mPVMsbjw0Xd4uy7SeF5mNHa9HVwxAlO9h08
kAfXWiNcCLOUTzXm/9l7lM3VH5wJ90Zkb17W/e2Tpt0omL/DnIYKwWYT7VxwMuzbgJ/39WFxWSc0
T7mc/tqjN4Yluyg7/kYae2uXBQVXWzHqKIcWBS7ym7IT70Rzg93J2OdY/YecmHAULF08qMIEtSD6
mrEp4rXJIE0RrRUjCeHF8kt0d48oZCVfRE8sDEW33JBOBeRY0yyO1tEo/wxON/C2GX/obhmUD8SS
lKjhER4w5HpsUBwyMyRQDDa3mz4a7tI3Xh7fiE60PGlnehn+kWIP9yyGUxktaHK9Zk1bbZ+KjPJR
EE+zy0V+IrGqXpspRVc18z1F1ZM0NXPFGRNRrlm8RQoNf+7zHohnVpIq/PL0hLS9hQ8RF8GqmX4Z
sDNzWMiXKpddnHTRFs/BdfYbsseH9BSRZziI3A47vD9cZZg6gmlC4zttYmspVg4Jchu2Uf8crz8M
I5xGRtbkVhooUSSrE3aHl0ATN9OKyzTH7zVJhSsSLKWaP0roE9sidkPpJj0JHugZLHYG0Anf2aNd
fTY5sRh2Q28cKmB/pGeSWdT2ZIw1efKPxo+JCBoaIswGyb4t+zGr8mUcLPeNfQoJzwfHMMSDxnvP
2Uxsi6CFfqbTa+IMzdeSnVYU/nyhytYo5vJNPaTy5kPRyhOWxo7oohX5Gn8JZ6c2U7Bmmd65/FTK
Fhox98bCB7+urPSlruUNF7jiQuAZpcX80zhMpMbAcFat/YJhdFt2uIdHjmq38YmaTDRmu8y1eFCT
Zd95SICdcc5Obj2Nu2xKLmgAqz0i5m1Jtu85hcrsxS9VpP29x2J2mxgNkxke4GVCcdAiEhvNqV6X
i/pL+zfvg4wZbF7NB+1RcrUOjUdRgiounfndMUgjSTtr2bcGr7zPG5mOhFBBb/2qRp8EGTMpDjwn
Fs1h1QHqI4whKy/OEIFFkaO/is2Bvm6xNq0b+DfTUS+D4D8X1e03PtgD4LiZyMUxZCkWXWyTRLM0
5hi2ywds0kNAosaIxQQT/hXKoRZjJ1ghf3ljyvrlOEZwrOnpzRIxXIxowu4lUXV2356BDq9aBs6Y
EhN3A2TvvSe5dk0CNjrOavw3CS89doMPXxyryp5ayE9PtWmIXV/Nf1OympEvBIekHBD3wAGXIIrP
dfe6cChPoE8QA6Osz/PA3ohSUNtI/8C8110TthMfo+VJsZI7V2n85eupXOm5Se9YKumv6kOGRec+
B0aGbIagEdOL5zCPt2Qu+gd0mN8M49ZB4TJ9yJ2TU9jmqu1zPiIDNVQbmwdsZPx/GwkXVJS+dCY3
AMT1FWrsZ4Y8KNtyEOixZ7xRh66ShOGooSaUmKbx5Qk00kRPERSSXhIgniDvvFfbQ8XgMaLl7ehP
nhljziudh/xnrVGfXAqt/zqQmqX1cB5VHlEfH3anfoylIO4k9iVjC8kquLIsoLkGgb4jYgFMgVhn
+8tsMdbyZL8jE8V4+Gr6bbtIwhLxkUdMIcKOnfFKZfnb4hOq7sTyCtzOuk5mfFwc5O9G477UvfkO
ZtPeGTPBMubI0SsfPi06Iwyq6ssvvls+iU+gczQ/ssPB3UEKahv3zSyIJvfKbVrQ9VNcpisLl9jN
7cIUVNRaKiL85hJciJ8SJVkQFLXG6J+GlbQOYqjImrCoXoY6IXjMOlcahYNRtAaTdpPkFdUaG39k
VOimcb1LM4oqqqWjHfGNqXg4DLyZz8gZ8O4QBqfG0YeqyJTBEyOwFqRJToy5b2Ii0Hpzt83Vso8n
egIrwGBo93+cxr2auWY+0NBxJLqLuaY8mDResc387B0Fx+PDIwlFmHa8aw2y2PIkn8+oUJ9LjGGn
IbP2rkaj6STB0/Cw8lHcyBW9n3mAxPfHbSZouQRirc2HndhNrUvNys9AbA7NHxZRWqIpzXZDk4tL
mtuv88jwLc3ne19a7XVkOKBzuUupNX4jdgWrLpBNyEcIwAw/9spWsdgXBeI8O4khW7R/uYawo5LK
86jz2nUKJ2Q9i4BgnBL5ut+Q/VKxPFDusnd8PlAQXrsuWCiVLUeG0uLnAUfyWKO2V4WeT534JAGH
QVPOax+ZAHLs3CaMNWJe99inYVj4sBzvP9f3YsqNBpUZLvNRZoSdoIFlYkmpoa9xI2z6YTY7dtXv
Lb0E5JVa8XbQ7T8n7r6ducYjZOmf1MyWTfR4egLJKN2e4i+GLMbRMzyDVDQ0q7AJ643rM17uYMVi
7WmuUcf8T9RVODbSvYzfZeD2R+bNeKDjhrxAdpA7LGWgWF364bSL6oPCPBV6rMSrWNKE8wt2DDie
iqomNkW5R1kHBMfrXQouqJwT0lpLObHkmtkULbeAxQrTfyO/BEMMnzmjES79ryn1o7P7SKfNl+1j
kNMZDp3pMyqxaBOz/HyoDqswFl5+TXFBZDl/tK8Ybec5jgTs3psmS/ZJEbBLjb1gWyq5Hmpzgs1k
TkclBS7cwBpX4A3CwSZ7ZMz6nmw9dAGOgK/awMAf2/pKzM0xAqOBVkyYYSOWI5U1z8RYUlwo49Q5
NOdBF4U5qvuNwzABOQl7cEXM8gSGd2XGnnvXsb2P2u9cFe6TNJbnAgn0Bg064QY5iEPxUkTJN3Cq
TdB7zcEFeLuKG+vom+5va+m/gWuttYIwKv6gDPCZIjrkrhNpGiOaPETV8rK4ZIB68rAsJduP1jkV
Jdo0xQRtzibE4QwB9tpBoFMHRCZo0uzAJWRnnFAbW+Xs27S8j03rMa+u/WMFCvKh/HSVXV2YqP/l
CZBrpy2grmfJQqOJJjGAeSy9+gQch7kH6mUy20iDjdwaAx1PnUuPi02fbjmLLhqwQBWgU6TuUBcn
N3fIX99cWH2hndIheab6awQzKyiDMNS4MN9Ux7s0WbxBdQ54LWYrnBNazSbBQNdAPdcdSlvL0CuM
z0K47pFKFwN1y01kOiJdN0QhsXSHmAhZ8y/EXRJ7bHCsdKpoygKdItQGmGkhZHLh0rPiqFi0jvt8
MvfdI9HKcce/cG9Iuk/lu0biIqZEgeh1nhHmMlNlY7cpUCK3UFbebEvs+5iQ5ZqlUNhPTO07rP4b
vCmKlG9qezdBDcqwidbvFX+fyUmXeaFVG/MH1PZb8H/pb8I6XdBqYTbKtk6ev/d59oowD3lOnSVr
n336mjwCDtOCpIwiscC3xP4pqv1fqmkEtbqhwSsBh5sdboXOL+6ZkWYnH9Y9Iz7AVnaxaePKvqDg
Z0ObHSK7/c3QzdwYfowMPGnaJZKB0crVStplfeUhptZK4aQzyeGzaLs1KNwNouAUnErUfXS13oqU
3KnFsiJ0Jmjk7DZ2acH7emsi25Bj/MP+z1xrt8KOolW/hekUrZIYlRshqD9sseSmfeiJypEUkyZ2
L12NwaMBdlygAEz8YtpJReUMrPfgVW/MH9xz3ChzQ7Ix6eJlc8OKnmxZnL5hWHd2ntHGodDtK8cL
uYI0oJtKfvk2K9WEZmFvuTf0UtEVaY8mmAjdExVXgHfVJcllbQcK5AaP0tpRD2JKehiHDXxC1u4z
8lynQpzfFYfGrxUBzYYm8BonFeyRXe4mEeId52RhK4RWKNotCOTTSIgAC9Fo3wMKGcEYU/QVK8aq
ywY5DWJtJ3qv2CLvZ0mm6oS0OzWl5l0g4GvMm/Nc0wdgxCf9nGGbQ5wN1jSHARJUgLyoQ88wMAtF
FFwBVkuUL8e4w3EQp+V/as4w6S7BfnHT6qJF8Z26iOkD0myPNgukxWzUubCi33HQCB/vDdmwl0d4
VcYlvHejWG4GgeUr1cZ9shJ9UHXzxcpoYbz7TyWokUGZIgHBN67oTtZTX++WNO0OFlIwKBonc3yy
WgA4Ac6CNcDLbi2ziFjOBJN0OvUInVEM6rzcao8ZcB0z2W7bQx9phu5WSuhrCjeUMl7wQCnQQKPI
TjQJjMQbOvR3b9bWCaVradoJAzTW2uyYUlLIUP/DYPQJRHemWzvbOx7t8bAQibYmNaa7j918WGCM
nhZwIbDH33Pf8k4UFA+Etbcvh8UGrNQvYUq6GhD/WJ0rwChs7Gqu+OkJaoRxrHrHOMK1YcFcA1x2
RsR/nc5anj1mO1G3wJvrsoOuOSdsQwRbNcHESRiJnpiE3hdcLHu1JONa27rf943PyCIJ1L5fmKA9
2rNwYnW0HkazRJbnIKiux3+U4PqEHdU84TL5k1tZviW6kw1OgYlv7TOIIg26M07sm9hgB6AmIOJ8
e0MjTwg7f9NoETRmolkvg/Z3jldbGzrXCi0PgXNmhsfQIsT71hOO94OZPT9MmKqHgq7bsZqW4EV8
FibT4LApRw+NsKtumDDxzyZR/NvKmY0K+za/eFVl6TynbrfP7DT+WAg9Puc1nqn//23UWf6OALcH
sJB/Kmg1qajy4jBw7CCzNupL0kyCYDp3OqWOd0xQxh3HxL8YRoLioaYvKOsoPtaRs5kwFV90ZfwY
ifMP/kW6HcTBsSK9baL6UyEcI1+vh7LvphsGg1y+k7csxMjG14EBytHuaFtsPQ5bq9mRzmS+STad
61I7x6jnIEUoh69/HTguDOdYEDhpochaFgD8DQUUxjfLhJefBmFJpk84pvWCgtD7H0fnseM6li3R
LyJAb6aiEeWllJRuQqS79N7z62uxBv3QD+jqTknkOdtErHCGIRRvRHwXF6INQYpKAvTo7JGWrEA6
FQdUb3BWTz3tWiqcMHlBzZ0Py5B1r6bBMp9Vm84KpBwRHuVWkJ9qa5DXdglu/dzI+5Yee54Ki+Yz
JtJw9ZtpRXiWxQahwGdXN+1FLIUAZaH+TOu32PyYo9DLzUfIXGJhNmIUVAglBjwaRVW/hQ0JgIZ5
apvYV6XYq8qPqcx9kRDMUMwP1CPbEEluTcZPQCpgEuO3s+DW46RqqQcNfs04BSdzZXO2zafRznPo
VogjxtbaYIx6VogAFrCQeoQmRN53nL2iZD0kVnwtUE2oM7upwbFFCsUwNbi/2RGA9WznTd92hGWH
rwFJfQOSqXAnLAZK7XgvZWepG52OhatRY4vM2VhMnXJoBxwFSAUYQB0LPGwlWT85n0hOdNus3ywm
YDUADoTm+xoR9zQ5TJeUBL1TdR6B5xP/WcuCXxe0gKw/BZBW0vwhmIyZyFEdqL4nbcbOV3rMj/1R
XBgUNh+Rxps4R5Vb5o9cl1kQs5foaaEQz4lwVHp4F7Csj5VlHWg9sGV8CbX+wm/vaB0pg+qbOC17
sSbob+zxT81XFvZA7LqnJKB6VkM+80V4DRP53odPTSvIFZlcPd8EwncFdc/HelDEb/L8HoL3MULy
WGvaCIF+oWbXT0+l1MepZk1YVm7Q/cuxaqJyBoNgz82Iqmpy0rRCHVwi1vw2zHtWA2vAmBM47QC/
y1rzqFBvpSdAB1mCFT/5NNltqCncUzKYEX/YtPchmiq0x1bdQxGvvIVxSEbUBepSfmO7Gypa7umQ
NI0DksZmA/EGOHAzIN8WxGbbKSgJiivbHBzbZ+S1Xoo3ngpoEj/wudnqKgej0rOse4V9osoPEqM0
+BLskxi9R+g+4J3r5LMrR0xfvYboWy2ZgrCQ7dy4JLYsP03LZ0/Sw5oIoCFyn4B28zUuOpH31S4x
tP3ELMwIKJUxpjIAOyGw3C4AGRYk6Eud2Un7EzBqsbiGh+KegRjukAWS+Uri8dZIm08UHC6uMi+a
gmclD9sBlFc3boSAhlPVPaBli/SlsnqumIemy19c6geZgPtQO7HRF2bY9Kz95AFzaRPx3vO3zOO9
ZwNkhjn12zqys1MzJAxLJnIjOEaw0BIF6gcz5FRXvSraV/EBl5mvK9Rf0zuqcz+k+geeQa1D2AGS
jUH/Dut7Kn1BKd52+YvIkDe1HnL312rxr8IzW8CrxcgkVntgbxotmt59VeJBGDP0RI3f81Xpd5pf
BxSGnZ0mFCUlgBmIXRsJ4wgbRnYLu4YHTgzORQ0W4RjzLKU6ISlSsh0xtoWJK+Axla1b3/YfWUFn
xJCAdbY/j/NOiV+77AfF9waHr8hCOK4uYn6qOoj32Asima1+fE5XIAIhP6X22RaPHM2KoHWQui5Z
8wo+zEf1cRa1vYhENSiuJnheKZtZtZxqYc8LYqfpEQuEPciTnT/Uit363LgDcb9BJtnEY5nZpQiJ
M2UwOoEW79/XNXiYHgU2lKg3RY087C2bZCSv+xREM6mgTg4aN2kZg/G3RZilayyWMeliyRcy1Dju
TiMShHz0BlbaA4EeknBE/bclBmIjE2gaMOur32SyAYiUR+ZQ4KuU+D18E9lnwrEoYDTuZWzrrZ80
llvPP+s6sBs+6q5/7XAgWePsSMxFjd7B9+gLaIQRbzoYOj2Wm04XLb6WvOFFrtVuozAzn/p6O8qD
O62pWsUaCvUXs42wGMqG1rknN9ksgRCOKZGlBwF7dQVTb0o7LGinsTE2Cp1zy86CyQMjY8ygurvC
6xWEz+kZeMne6C9NwEuXRSej3gnpscNNK88XuDx4FXoiuLboJN0GGpJG+GnGMFGO7ZLgvtKKvR7W
NTiGngldD0QTVyUHvNcOZLYiFC1St/ijArJ1tgFiJG643lnx8Hu3XiYaB2ocyFurwgbqVgBRAuAI
ksV67F6KqLzFYP+4qQGroyRQkF+ll37iJAlIFQHkaeGICZWGUSVNCYvVOYt2t2lOQIpbW5HmBgkC
Qv0G4tmlQtiKmMTR0CuFFpM6jNCBTgwrGXQFtT3bekhJmzK65WT1jEPgqshME6TZMvUVhgn2DZ3d
xH/S9FjREwm6bJZrbEC8Aphe21D9GS5P2sSSqUJSmkk/YsD/TvFWS4lXVNlGbXGNdBh+a3ag+NaT
YKKduAH1WXMXbIlzq4huMAxoSpwlDLyMPG9EII5I6G2J62ycmdkD9EZbBkAdbooAFut39SZgDD+V
SktUNFLfVNqZyEdG6U3EJbPIhyG8C0ZiC02FE18/WeY9jzvc2u32ZTWH6/O1KbgbFOEJSYKtFJeI
uUESRrbgZll1WfsoJ+RejU7NutVaZVb96E9ofZDsjUD3yhgVSJ77QEg2jOi3DcCuNFXJ9s0JA+n3
9Mjkpp1ybAe0xPzEF+WqlSdxXd0TkCF5bDJowbXbwDE+8VLP7Z6lbZ+3eKIy+OklKpWBupUGTUZv
lsTrFvpNFN4RaxlYoftiW8+7rGA/BjiW/T8TsEfYnfv6J2h/lPEtbpjfPY1JvCNW8yKCGS3a9i4K
nL7EDB/N3+ps8f/7jfVPGxCT85qWQ4OVanw0+vcoInEsmX2ILxmfUeVNjVrm6Qd5Ke+SBlN8P7ZM
nLX80CoXNHMrjcrNg2tTJbc1XagMDrEZuxC/nCKqjmlgbCnt90XsV5r4Huu/sa7anR2YN7M96wiS
CsNCvTbB+hxtU673icRbw4olnWv+XIr9vvaVjgF1agOy21flU+4OqCr90MwQ1TMyg7Fp/qjFSSr6
nQF9Rc8yTwJuD/iNOoBAM81v1HNbYUGNE4iwnRvyuqVGcJU57qPcOEMM+4hk6BwkMET5d58xh16p
pjOim1POwBkrumBGXprOt1aV9wIDHG3aN9MuYDJcKWirgnOrpgi1/wlEqbBbOmTNu9z+qaB9Quab
QyQg3njP5MKblPF2zfFTAYU15JRB+Or3xSFcnjXyohdMojPXePtC5pAjDcZO0UJw8wxEkABwqptj
tJ21rSintD/vdUPdhPyAAVt3aVXmGhOCuektTDmn0IOt20noISeaTVcyOYTzNnfrBDNi45VdI3GP
EUOdqC7P04/VgGMIlR39jyfO/2jFD6TH3GRyZhAjdF4xrqYSizdEPaS8nFrwzxSfMZOnOlH2zfI+
6o9M/R0DRIoCsB24d+DeSKONjOVWFOZttIrNZApuGAi/algf8oXdqvBEo/4YGYWwWPkVBIRdGsG5
OSLgkYEa4ISnjrHRwg6sso3AgkWfwx05n3LBIO4PN64eS8c6Ek4QoTJzOkSG+rnQjVExwSfiXNfF
Y1nKOA3HNc2eepgSn7oL018aNRczCQ/TnL6jpqI6hdipUvOrxkN9mZEszjP1Dmg/5CNC8spb4chm
fSzRQyl6c1uikOFnhqybSUIgOZZB/12392AhI70u76BwkYUSiray12Wyn8boaKrLvtabLY5MTTs2
WrQrp3mH7adTsEAsAu/+kUZlO5eSL0AsTC5NlHmZX0NXnSvtCMfUDXMKwsAMv+NEvBhMClhR7YCP
bhv1nZA9KyInjHvJoNtfo2GsSuAOZIUzmJqXdeW25z+ppb7VIeKzar9jQUkwgxOF63a6BXAnEPRE
E5QwM+5ZzB2kKnAyJdpqs79orVvJTIXXwkJo2beXr7pZ2knJDEjyAnQYPCxK7meDAonzW8AFXany
IyuKO6hTV6T5y1UcljzuIlQjfQBdJu8ndSeWFnpP/pYkjX1j9k0NJpLQuxaIK8V4JMPwCIACrf2m
CP2VMFNRZ1wO5URFtMY0eQWB9jtVji4M8ikCR/KPLoOheJq6bDqE1V32nqx/ancFZ8ZaOYLeVwN7
I/BS65+KiL2iMehy9cvSv6yKEGn40g3loK27xfBzVug++8mpjJu24NWe8aqhc34vCKOZ29k2meCR
LGV3tEvtqcJqGyT6XokpSJfd0p0zMI+pfh1mSLWs9i3hrYKVgb3G4/hZyFUWyq1sNm8tiygVJ18L
rAmrQVHlO0bubiASBgY9OOEcnoXTQs78OBUvcRrQZ4BCXwpPBZcb1a1fGqPXh3immGLHwWeDjcTI
+40so543+K2Bb/w2UIAh5DgjWG9iuPZTCzpq3C5x40nYf8z4A2DlMWS+1y67fmStqF7b9qVpbiv+
BcKwoF4NhXj3yEa1kEFhnyiTI91NJshxIU4gFv21KFz0Esa66RYBHTBApnQFtsosolBhi8nyaqno
b3okWRlYYxGVrqiWIIkQ0CVE/HJCuxPVBGVcQSVdBZ09r6Q4dnkxn02WdvksbSLegYqzgWGQJ8uh
MyavpaRtQwUxfvQMNIpyCcLIjU7dbraJ/jZIWzMsTkYHlBXXvnlMKVWs6oaFdey/uEeT1VuA4xFv
Z4gOteaU4/vsUOuE/V9TaRRKrAXJAkItIAoTxi4QoPTqEoPofnLD1Cuanxy989ATbJZWblvdkN/u
TGXdoaJqG0EibIAWbzKoCQizxmRPx+haDGT78hJ3FbA2FPCkCU85orzCDpvmKok+60qo9HtsLYea
m4y8FY8SByidzRbmnYIfvbJE2mzvQSjd6cGRDKTNIo5nJAZAI8w9lRfZtNApsGRXudOqHzrDYVE4
SzgWprCkJLSubHZZCUsl0qyDIoiHwSAqr6BOXV5Caa9AnBLZ5MQMVhgTel10ZfGmbprWbcEay5Hg
GHwy1GssmomVCfwRGnAIuHLuXmgT5FoH7LWbZaJHxNluqvQhh1cgEWnDtuVcgokI9E+8G8gEIV1k
1Vs/oQB56cvwoLOBYtVjF/WhNbEerrleqVfHeCHeAqWjWTdsVWu9fC1kVEC+odcgf827/AtE7Oek
HnQ6uqwIfIL1HKNW/TGE7M3osyqNr4VWbygK32IPa5RQxJizlPsS51TFLA32TqcTxwk7Ld1EVoSx
hhdlLri7z4b4rxJCX8gBhe7QwBS55LUWZRJnrqm/hO09zXFiVwyXDY8dZJL/6QIwlJ80+iyt3diU
F2AqTsDAv1kYUI1MefrLIHHou5X5FUriDrjQJgfqmbV4LZySEGmhJ9lmXbeZNsMpkEu7tDl2nW/E
R4lycgArWJYTildgcOwzoaxEuh+xJGA15WlD4yytBGJ+2Na9CcbV+sri+bHIndfjuavSoD+lxXBU
BWowXWuOJRBPe1QHIEq9eFeaX20YEg8ywD6Q4UYp41QT8C4N3kA65cYatfYMamHD1r7z0nXMou1j
oBIEJljPVFN78LOsi6HpMZwJ0nCnVaM/dPzA+qyoNDIRWMUWv0SvJKJTrZasnLjCIzwrpvvnwWrR
KUZKup1C9Z5WdbyrsUTHCDDcOclJqUtN1W8j+T417XhBd1mQT41gcmHgqCRqyImKhhMhz4iOY2MV
pei2ef4LV2HgLM+/4rpkMqQwYlHYoCVsbwPkCpewTs6mkpzDYVK3ElHsTj6YzCMVNDqjU8EA9XsE
q7uFdZOaK6ZjWfNbxgc8MbZ7bVc9QU4iVyrE+5RFDEv8tRfEUV1b9U+/ZozFuK7VcI5OELBeixHz
YmfW/UFIGBrDdt2Rge4ZC22fkcXmk8DabturCSigsnV0nZ7B6hQXW/llivXJByeDZ30YCj/mydFa
Ui876419w8tQAPURJfHJOP+VwAmkUKRBQNbqS0SiXf6QdNpxfu5yMTEzTGjfCqP7ruqR6VtQwck3
nnQJxE02llcxAnXjeJDsqg2mrYGMRhWHrdzF/WV1M1SZiAsDsjpcBP2Fg/wlnQZgzyXw4F7kTMxH
9Z+EKP0MNF7RA9j4nP0BsIjOWOYzi3wpIf4Gf/sf+u9+j34xsotA6bfThEFLyiTlxoj7O4iaW6cb
1U8GwhnC1k7rpXw3ZNQ2QxKxT9Iid+YOL39LgLr+aNHY5nNyNYF5jZIib9rgo9EAFm3nmr+qGZly
l+u6Rg9CXwcZv2mdOY7+JENgMbVgp5WjpXIhUlij8CcFuB4KPimoXOQAcr63GL+WEBLVS6JBTV6E
gu41geDT9AlDWrmw9ThMnK9IoXgZVdpzYwDwSsLJopfXPEVzu4C1+CnT1vKlQfhD6k1/yrZmYwTB
ezUm3ElwZwCu6++iNnNBYuTiaLjpWsiho8SMYxCTjbI42tXCdqNN278ostbCZ+BamWa3EmXCQ1OT
/c8ce6kp8BsqA4+QAEpyuZto2dbnoh4s1V9UAHW5ZNXbRg+eowCLSwuzvRnphzgUQFUzlpC0+BVN
uLFX8fT2McvlpY5/DPldmij57YJLSGhO0qxPW2XJZLLRf5UBPSdYaqCYTbpTS0bQwVoRT4C5FE1/
kMGUn2fJOGVVu5etlNMPP25ZEa6XQiHfDDGqHFCICHW7tPeSSlrw43NvTpEuMXJIh41eYPxDiTB2
0Rc4cA6saSyPcvc+QBAPlPGbPHLfjLn5ajnkZhcOaE83StrsFoaKVmt4/aKchLreKsBEFC3bzz1x
mQuENR0JrHJRIgLTmluetg7Wu30ZP7vE3Ety76aIXsMh8xpDgV/x3egKpEkJUVPiSsi2YAcYssD/
7J8GcLaRq71ZYCuldUvOBXwZOypBFHJB+9iOXOp1T2Xgm4R3Rje4pGev4l6rsxn9Pdd2+cQ44iEg
B4VLwAxrcUEsXrT4pYytb/rjHEyJLpb4sb4n9Yf0B6aon8U6veDBshKyOtttik57qbAvfBnmRWqQ
rlp7Eh5YSuSbsOjf9CjdQpLC11M7xvAWLrMvtyCTgx+maY80KP06Ng6NRHCIOze1jZHIi1silWs2
WzBB0xT/la4c4kjcWm3qDYQE6NZV77qtLD/r5V8qf03oPUewVBVNZMD8OGBgLdWzjeH5LH3kFdXD
WbBMV5FeVUwzE7j39WsqmLNU5msrUpT1p2arYYJUtmL/lTJ3gcbIGJx9a0osQ0rMcpFcF4YMSkRn
AXIwadyIw2/B/C8q/0BDIEfndpqQctFfxDR+cYPuOG33kvpII0A4yKlGvm5sdzj8rJeBsU2ash1E
JN4XE1nf8V5JNrL5aeTbItnpmptZJNTflOZ1Mo86D1W0Yrd/C3PZVZDEyLKhWUmOGdMqgcYtzt2Q
qqGA3mjG0zWTjkt/AclihxUZfmNtzwqQ+v4mq9p1VJ6m5cTm4/+pr+HDymAWw4q5odhc9RRmr9tW
8DLgU9FSBUUHYtJ5OqX54sRhYBv63SzPcl4jilj2agf1Ji1OBbj7WYL/whM1KffeLxgxplENHArh
nYJwupB3NeIOWrMsGLGhsYPjNRCTE402LQ9geN5LhihoyMgbigh6Dwy7ioTdYqG+QQamKgZPO/Jz
YQfM4zKXi489hs1T7qQqrQklfv6TqG9Ei9ALgjnr4J94+mghkXB5mXqttYf0M0GnlClvuOW3Ci1G
i0h50wgiqx8FyjqQUeaLQ7ct2V4sM75OjTErZUBOcyMdp77cUGS7oXrsZyYapvSypKZnjf1fRRNf
IGbKcAbse5i9A/MkKJz2xK45RSA5Hdr8A8bCMqJIMvdILjDVrQo9ZPA2sylMInZZIqiD/mn1DL89
NcPRWX0Bq1lHR/2L1F9K1J5jB5yEeJcRhVdSOSaLuzw7oXoyNfwFEe9I6KilvwTXKCbtIeFBbjZB
O7Ir2pK5AsWXIc+5NG+xTkYELiwiBTZ8W3G4pYY2ppMkMHVZ7mf2Ay9l/WZULzIySyCUtqB8NOC9
GgX7EwIzM0BEvROS9gj4ns3va8KmDlCVy6oaYvBvwgE6tRCkY94oxK7il0CFl/UdF+WngN6py7g4
kW9ORGOKLDMslOyldNalrzr7zHlFxGCLzMiW5ZLoE8mugXyQwCKM/O2nPvuoJc2zqF+mEqQIQ6FE
RtVVA53JqLjMHzHE68JMQkwjl/XtJsgaaMS8ThpGGGgRTbKGWEj31BT5cUq6kOZQR+1lmVXaAevU
Jca5o18i1vao5ne4fx73DHNnEEYxfrlKRN/6HOThV6rrK7Bggv/2sTE9mkzaJrCd6C42TRe8D0lh
a+l01qvod5CjNyNZ02aY7/AljhYlVaSgJ5qN/t8EjjjOSSwCSxIcjAkQb2CQs14q0kafWofsoFuA
wVZcrkOruH2hfkI2v3UrFZOKLjoboekZksvi/MXscdAFll20ayoibrtkozOfH+rpOFsJtc5Y/L8q
GojjBlhMNV1Rm+IjyLpnj7gR0MtbijBHkr8Gqfwe4CJnXXYucjpE7tScmE0Wa+yX4n2kfMrSm16F
V/1L6m4N5rOg/c2EQ6BE32or7luZ1M/K/BiFyZOX9ahMP5KJsB++GQ7wj7Zn2ERNa/A0rzZf1iED
UPkgbxC/pVcSEjGGjgz9GxqaITKxCZX7MI6dPkSwYzFMryqLR1jfhZa67YF9WmK1qxs2Muq6KPkQ
pQyF8fw2Zumjb8sXYTR8kbeuUL5aaBSa3NOxmIdl+pJ6UD0K1Khy3MVwtwvwBLq5ULFsxE35Ox5b
HU6vnbnyYPdBjvC22kiGyW453i0RKOvqpcGeJzco+PvoklsR/0S3qyJQUfVBWL1zeG/lZHqgydtb
FWGlRxJ26R1pcsRBuOrSgl9OsSvR5SsQDGLDLjkLQ3ZaGC4OZaU9gpkd0fxNYUhwsOh0IIdMhurw
5ViBqwulORtWszk3pIbKbMhwv2x4huDORSuZsUI5xL9UznMdPbzEbS/ibgnVP1QEBVZ6FHjScoks
4o7dsD4pyV5sPzLLvBFfa80vSMCpZ2PpsDTEXQuSnwDjL0nDZL7CMbuUP1feN2+OnuQOOSiJD71u
bIX8X1dI/vpSDPFbVN01HDsFUKswVzjuLwhV4VtoswvYSIOieMrzS1N7LECQsRmSb6SQnx3M43qN
1wlOZM/dSZJeJ2K1cWDzYiUyuEgUj6MRJCrrLNys5BYoAGhuySuHN451Acg6VhiN2SUKSG4x2xC3
VK4FamGyCu4shvUjj0CjbYRX+deqPeAGLkEQYm/L1Hnp3UIEuomPCE7YSMs75BDNv0SRn5msAdpi
6C/DHbEwwptgSXqJvXJ1TfTC17ntjAZQXpOzpGyNW5er9k/GJjAyxZ0s8ctgunXxrYv1zowqm/SA
XVZipupHhqDc9X22y1PklJBeNSl0JEYlFosfbhQGBWPlE++XdbET40f3+T6kE60CmtDpmaKed1CT
Zo0dkHB+Vf4VXzN6/EuJGhPAiLCPd/OufUxPDKdL6piUwpVTfzAVsJAzD/ZH+F4+eN1WxfHV2tVX
0LsbLC0zJsUX5MR4stXsEaJbGLnJ+R0vGZyBIUdCNMykvmXMTvAssU2klpxZnE3SdxyUjM6N4Z8w
OMrnyPK2dhbb2iMU6B/qUeIWkrE8E3RmW380HBaEdiSmTD5YjgAh+c2vSOowz9H4FcIb7HNWu9Ls
qvVJv5OXTNnFz9al+6niZt00boVFFGc56oDlNCEHnoG2b4p/8ztUAnTK+C4oQxfs8IVrKR/56lzx
mfuiHQ43uHEL00T8xrNLEbShVuC5508bFoJ5+AP5U/Cc94tXsyLM9mTUdRl/E6pDjHdeUDlCecdT
gzwAD+cYHjPRtSSfltQdh70aHgTzkEcHbr9q3lEUhx1zY1+oDqiE0MH08I32JbQ6fkDI8Fyb76XX
nTBJyIR9G7+YfI0/8uBQzJZQxshnhmtKHc7Pmzv1cpZYp4en2vhuTCan00Hv4RE5NTycHWpXSTvP
ypOtcpg9xPauVJ5WPxvuLprR8F59lqqvmcdeu6TlLkwvbc2fMKFZh5nTX4KW2+P01ELehDcx8XLN
71AFAMagagv4oPq959+V8oswnXJo9ToyYOknyDzhX9V5sgiMz23DTfTCSYRAmjEbBj6KwdhGsY6K
jW1L+iOhVAQCZLpPlAWt+qQZ6JhMGycKPxQnrcaBtdWgKm/ZHpj5SUWPjwcZWhOZ7TkoOJvzm2s5
SAlEpEP10szDvV3LR40tZ/yUAjdJfTSdaretM09ud1BtxvrBQcHjHWCI4DkjKYjFBROz8BtMdhCh
4OGxJ03FK5SH2dtdsjOk7Xwfc3teDuObzEg+Qply1ohWV0lsGhBiO9ZnylmL1wAPmvLgESmqA79u
2/EPn4Jh25RwLFl2cdL6enVaeF3C4KShoN7mzY6HGBUa4/Bb9hahTkh2TbN+JIUExLeFqDvT1ra1
xqkafWniSZ8ORnloW18U9iaRqNmeU10y7cSh9plXbeM6lyhIY5nvfCAxoo07L+Rm5UD21W0d/iyG
LZVcFtVtMRyzwp3l6DOml61MPFC6K8p/mbJX5D2YnQCK6XKpO1cFWfKPr4LfkHuyds3UnjRH0c9w
W/h5ut10RvtboUiKtioh9nxqMdoyQyzkyyhfp7MtgjVoHNov1rhCsZUWt2p+mWQbEOS6XRMChnQT
UBicQgmrAHfA6I1S7kTJyUI2wNZf2Aq/F5uD9o3Aj4QyFAQKYr2SbaRdDfeWcsb6pRwkGRl6A68N
sFyr3ohUQynOqE19wXgYXjL42MMJ+xYLb56A4Gf4XMj/SKFg2SRm9cWmQqUnQ0pjcYFAF1ecvTKO
VFiezFX2A0J1wtQkD9RbQzuEmEEriPDChn1J7/iq5PbAPxcgtqSg3zQ68xQH9Y3+JvyLuVGWHagI
Cni3GwCybDNuxPLOW8NHJ5dm2DLXL+CGZvyCr5XiJZ8rxu9dgSRn7ZHriVQpnY3eLuffQL8k25z3
j4IYTCC5DTxueGHZWKFUeHSjvusY4XHYkfKl1aib7tNEXyjSdjMVAqAv31ZBySC8GARCoB/CxwJb
YGsMvtycakRHmI9EFMzPQt6ycov7vckZzAuSwSkgdpPkSqeRTjOjtFg8dxwy6nxXWWZq7sRIXsV0
4yfltmk5PhzAB+l1dD4UusJNGh5Cvqz3fPI4iOVgl4dOhsRwuoI5Y5tSi+AAbgtbGbZWzZ55olXb
zAeIL7Xkra7D14ZyEPF2Hwma5T2ckeFOjrG4dY5DjMHEZjyunq3FlQDuEudUitBZObE9vHNZdIto
IQDiILFxyEevh238MVn2bJ3GmArPR8oZkNKpOihVOtFWKtyfTmj4IHkq8CMEWKSe3G/CB/O1+kci
uu7JO0YBxzcLQrE2OUkdpTkq0aXlwWGwnb9YX8Vs9xUSGdxyFzKl0vU8sPWGET/pdj5qNSHxI2Tx
1rkDuYwhsLJBitXhF1GOOkFn8r4SfT5aGbmp6pawCNjl/42Sw983w4BjVfMZIpO8C81ZvWrYx8Ch
sKgkZlLjbnearzRmNbGjhULMiotHfSd6hnqJOxNcUKe+F+WPWDtD80LUzMB/pHHH35bMG+oTl9eJ
14Kfrd3x8BBFkn1F5zV1nU0EWX/tetrCNRHHQ8pPvVyhRcwqQyhSCDf9UUjvOh+TDHJoQ9K2bHZp
sGeRodND8OgH5kW19kDlmdt2bm74HNQawQXCGwP7KUd56yVs8KtNh192w65uOnMaTAxdemzdL8AF
WYJi7TrKSAa6vQZZSgjeZsNHiKfOXqv8LaQVxFi6L8M/fHnQA37KxjG77Wx9mcauBc2uQnho/LYm
GGm8K8Uh6o6MsRKRySUIJaRlfoqgoDHuTN6UJ8fFeOFmzvF9xH55UV5L7Sc3vufGH3EEtxUjbv5L
e9BfyD+AuEBENXclii4D7b3XwMZpfD3Y1+Z2YMFNrY5SYzlhx2TpOXIt5JmtIh/HvrGRGWe4vENc
sdjLWmgM2JnQhS8beoGSdwUFjLZWifJywI/FkYY+tQa+whGJ9ZX6WLbTd0rq/lKdjduKgdzp78q+
I1YpGe1sQRgJo+FFMHjgXUhgdFDUJQYAr2toUn+g/3My8UKB2g/Mf7CEb5gVF9UfRUls/GCt4Nbh
zRdyh6yz1Nql1WVpQd/SMHiGTuYUWBV3ZIcYfGG9tXsyOS5EXbA95/pKGbSTMe5xb1PRI27srHua
PGFARbb8DglOH5kKHsB7NNx30gm7QsjAZHCazNGKfYN4oRiPKlkaCDmIUxu7UxVdpOlFSND9Vpzr
xIjgGjWokeRjgiblsSCDX2D2hobHY0ZdVdJCAmEupwPWHmJseS847njpqjOPnzHSWfqgwwDUoBOD
e7UNm1MkklG58iR46IwnT9a+nApWAdCk1vKVxyoqthS0VADxVWf6/65am2GfHkmO5ODg/zJuoZTh
JZcVVmnPcdyTpcFCZqdjFsS5bbjKuj5kvmwreHhCKEzk7XL6HGGKAvWRUrdkIRD/WL0DXoBUpPB3
OnM71Nclv88jzFnxKlTEJSCrgUNLc8uKWRQ2MZlMTTDtIkvchVW875feD6HTThWhyjSnaAOR2KIb
qV2dtareiS9rmses/XFpj8mIVIFQmP6dlHCqMoO48EdsosEaL8KIDC/bqYxdmJIokm+vE20wnbSS
8QnaygpKY7AlMBIlA49xGHLCidxdnrlSrDeLKiCrfrQV8RgajmCrcESD0G4BjTYdQj9cYXw69XWu
L/PU02ecivKbQBqOd3R20a3hZC+LT6VZ3GL+yrBvo/UsPltO3pn8qYSUB0EyUb8gkJE+tbYDZ115
Zsn3PEiuiLxg3GkMxSpQCWmf8NNn1Bmw17AfpQbHCi9LfV44/dXhvTM6yETqriU+SqvZZY3Sacpm
7CwIN7RbSCxgsjBpUnA9NtrVzKAG8SAYEzPnzNiMPQGGyzFj4sOKtxmYZAsA0UOvV1HAOWp9iXt2
Wb98yV3KWb48Y/mnaEidCAm3rr9UCC5tldr5MDL7gsZHHcdv1zL7DK+t+KbIWLG+n0V2VTVgBSwY
f1r1xMQ+GD6HStt0FqO96wRsKqvfReXzP47OYzlyYwuiX4QIeLNle2/omrNB0MLbqoL7eh1oMe9J
ipHIacLcupl5km4s/O73KX7D9LGmEPGe4zqGOOluh+49txvWnZEDDGSuCbc57sRMqEpSPjbSpeBU
k7NTDQ1Sjk+Fgt3flTG4GwS31iDx49sB8z5Z+i5W68jmYGCmPJ0Nv9xGAYqLNogC7asv6TcbmAN9
nolSYWUZSLPrwVLLBh4zxPowXdFUj9ayahqUu5YFLdrjnyjRhmRnbr2Cp5I7gbli9sDllmmoU3A+
rAZSQINE2Swio2WMC33WYrjfKeSetJTXVahxGB8RRynQXmTOJnbzbK9BREX6r4+Dy6UXHRNfvSVQ
XaLACXGBOLdwJK/ghM80XEQYgTXUeRfOWoO72w18/FWm9y7+Z/DcRyxJ2m9oW6fKzbahz88g0ntC
jhwhEvFeYaWoVIEk6xuwtIyrXUqChtYqHFhvSbdbFUn96vBUoj6JHPNOVfYHqbeO01C3dqxgl4/t
uVb2d6tFN5pgV4EbbgzJwiCZOP3MAatptOIVIBSiHm+VJI0eVvKg+9FLYWTpwr4zaNsNFNxJo4dX
eCzGRj24qqD4c4X31dFpmpbWuhvzA2HsndHIXxk6hMk5RtRIX2XpLfoxJp5gctQ09yJPP2o9spBe
5lLB6hh2Fi6b2qfIdziaBiSB9mfgmenU1YRTKIM6aQY/TaF9pTWL+4oWL/wb5HsCWYHrinC7+C5l
f5Xch3TXoi/MNW33wRuPDondZX4qh+yuh32KAJ4ewGyQ+RQMDZKGAbNm4Qcy3V53nrZWGvAww7Fd
9q0sbCiCxhs/z0IDT+fcUi0QKfLhTTx7vDdt1h4yyGklsytZe2RI8rpLLI46/vOROjOblquuG4AE
8Tka5otux7e88t6zAYqgIkcA8uGgiuJu6eowu4MZkhvfoEE9jYi4t4dAR45ojO0QxT940mGVAwhk
RQhhraXyhmTNEQXwTDcJYWseLmBFaUf2rW4X9yeHJVtDDZUT8ulXnsvVXxy00j2bgfp1W+5/T3sM
4b0Z5zlXXs0UrHjEqh/O+eSke1rq97mPdXtQ/PnylcMatEzdv6F1DhLOr+b1NwHF+ckfeKqU3cGg
cSPDTpzxw1NItyWr3Wm61IhDqWFtROt9ARQkwkJhDaQuHE5VRpyGtX4W5l/KC98znrpPMQYuvsU1
FNcXwPknY9K4b9xyBxEA/bDaWyJaO0ayqwNaWmKQtCwGo7ujsLGqP1aep9AeTmr0n8mRWlLeAKfT
daGBeAs5W5qc8bmMtiuLAx2jx9ZH3dSB31qsma18yfFjCi7QbJ99g/V1a29aySt23o4l9BvU7Bnl
XdX7pkLV9IpTGzubrDu0Y7fNCnGxLJKUTvCaGOGpSR/WjIKcZX8LtzHhr0Im28R6aS1i2JINRcFx
rWNRlh4zbJM+tLiRYcylkHwuuU3xnykaH+mKqhhnbl1RsHPMcQg9hvQr6/9NaQdv/Fha33A34URN
TwLJF8rTtpcUJU3stVAIyWnhSC2R04vBWdUMIInANMok3hGXMuuBciKffEm4SAmkNbMtgVeK3XzW
eMcEn4uRaMt6iMksoe7kyIyA0KjJxKeVsh+fhLtQeroItXKhj3uDNrfkx4s+WkHsiZMyD7O1htUM
6iCqjABkgr3aqBaKx2yUVauhf7T+P8v/B/qMqvGVHz/X2QelB6x6es5ZODK74ihEgtHQXgoVHduE
B4zMdzl47UhezLnW0gZOFIpNWjjrEgRZpdhV6jSZtS7EWMgANDsYXYAUTEsbxa2Uoq1NKNY20B5u
AFnDQRm/YXI9Oa9CyXNlRevE+VeWuJFFwOr3DwwmnTvxBq7hiqoTPJzWygxrbjWM7KCxBgBBYjzW
w0P3g5ORIy7nC5LDx3QK95k17c2hoxZF0fZWcqpDkzP3dh9+GsClkSCOlZzQTkvqwkZ8GzqIOW1A
pwRkHofUKRtH5JRNSo1sRJawVwjxfc8aScfrbTkPm1mMIAGNLPbQPus8gdGGl300kqAAO1B6Kw6R
LFpAoCyiQCxM5t2KfOAizdmuOvqy4d+m8qsuxnMX2mByvKuJ0C4l0eyeNUgvOGsobOih2vHUvGJC
2kZZvKnLEkWCkyyoqavNcjPx+a+zWx7L4Zo0ZwfA3FOQ6JtIEf8I9XNLmTbP6Ks50UPpaIcG+cMp
/N8GS5A2+XcGkJDgvm56QL7Arp1IRFPUV20xHOd1+Ke5/TtlRAdjMp/deNoTQT16OC2pO4HqTkuL
BgDeM64lDFKzgizsD9tI/xLxKWyidR9q53ITdLyFqy3E0ps5FOegsDbZ1F4ml5U2mk1gBPcxaeGf
wvvu3GNM2H8YgPRA8nwtCa5EWHMSbMoWTTeA1XYeNO2SQ+8QEPavjtaUgX4pz6pv8SA/BxNUCdl/
EfVji2Hw2RJtIFGYyXhn9T575R/FVtft1+jDZzOWO620l05Y/ekS23ASvYwyXzOVXjjjSU4iUsOn
z57O9fRXyzXAu9hbviYLKf1PF/55TMaFbCwgavrWAVDigFpLhfne9vVDKXF2+uZAHyYlwY8hw8Ns
mkdolxSq97wi1YvreNRZgcyKcVZj/2qn7oFQxGi+cb27iK1tMmi0T2SnCQUasg8YOu+5QJxsuvDe
spd1ClxLHunjoH7U3YfsxtOUNc9lNz10Mzkp2pjI38PazL7VcJU0nEbDm8YxLm3YIpHlB8dcnMyJ
Kyh9Tvlwh4gpvUiWXlzf4Zkh40Qd+pE4wr0CokufvMxWORAyYdy4X9e4oU6KtEPObejE1rc/hKwc
a3gxyZcuxVOTiHUUJTdpBvTS0vTouP0lx7yOjMxhqCf2Rp/wq0kVA07B86Dlz3IK3ko9enZYgxss
6qD97ArD+9MVGVIvY6oqgQizQoLOXRNR1iEGBc+Fsl5M0EqwhKFoyLOoEPpTuhDR5avcBZKfnDps
xUWovr2ESx6O6xKJx+M8wVedl0KABpzhPsxG5ukZ2vK9b723oE3eW79Z15H10wqcOWlVPWIsA5ST
r4e2PUG4pJ/YDc5O0F5Hx1wkaPB6jbfKmw7NLCJ4vMPD9gMThK57W8cxPmLpXziE8UT3j21VHT17
9lm0ESE8efHttSSSXORu8OQo8jWYSXYx8gVlXhnpAlmJN+iyb7y8NjmBDXt4hQH1XlNLV6n8VTsO
fXv2m+xV1Ma2qHquUtxkrfFd54s4HrZZZWMGkeK5Du9hqH4YkHA0dit7/nHTok54esDbVj3jbPoa
7ROmxGtfNXvHyB4mHxKYVoyEm2Y+sUGn2oZTeMhGLrZR/wEfu9WiBH//uad1pAHslHVoaGlyMOeW
CAenbN0ZHAvi5yY3zpUyFlmvNn07nGMhf0dVXuxcW5du87+VEusY+9FIsnvOB4s2paUbcvxvvU8I
Lldr3i0ElFE7w4fhiUtplCd7xLwJx28cca5XH1TNXUyQDuspIzvlF0fmisi03t2ppvbKZ2epdRu/
mqeO8FBF6ggfCQ5EvpDBkXbFdcVms9d4AEFkiHJj2+J8adFT6ySbY0TceXO8KftXpHCBzL+KuB8U
HnhYP6pbC+3QM0WI+h3cPNDItyxnU0MqLsKKITAMcMsa+RflC5R1Q4DYSN6CM2u5AEPOAfCpr8W6
JV6js04tcDGIBIXKf2vYTGnE6UarI2oDwwRmiZsvoxnfIqE0ij+KYRkVPv2BHSxD2Bh24MFgHkic
EA5oyxqCJnFH9hIaEJdsHOgXw0amx9sexFJMed9AwJxszbaGGWka+BEqLLrvSYZlgW/Ojz6gCtIv
O26KtKbJKNqq7qdux2XPtrwGRCbxZ3UBtfMNaiBqkxX4i2nMIejTDGlfs0uYMjX27QGsx64XEWey
ELZbQ8QEudkr8bfZqwlzTIODzsDw4NEHl1XeTqtuiihW1r0O1UWDytOmAG21fx5bvRZ/rCMcnFFk
SeeSkIHI9ig3Ka+XkeSvtDGDIytjMQstMMQwBIhNdoOOPZVS+Lm3FMKVn5A144Col2+28BYa4lhj
yiVdFaiBA05Of+VG0SVNu63WsELr5Z6xdxWeFV7PjMfKfAeEsJAFnFSdICWvkeXkFj9W9MqeCmve
iul8GNG/2eum9c3rnut62NMPspbtlmcc5yo+hI4t42xRpFigJeKf0mtbC9bDply5DaYyuBEJuoYH
y9P4HUnnTpRc8Ui0nRt2CStw0UucTY2GQ4CsZczl/3r1ZjW7xHSPkd3t8XWbHyTb1nb1M3+Zfl6X
EitpMfAXlwEmkAkGMWSBSwH3U8weqsSWA++w/eaV+NSLI/7Gp4JYc/s1YnjSI5bHzrcqGfS6HAXk
FhZcIO9Z8IxbY6pPoA8gPA67Ge1qZvvO/RbaVaoNv9NKXyH/B927XW7N7pe4SGN8kY/Nkg9FDC5L
L/TlmgLQ1x04E8/EdVXTU8cbrhDJibKyU0yogjhnuwsipMhGnTN/eAXghI2lPrE8ZrsYecaBvmRc
O1gU7romtmDNmWE/RfUjMCcVe4+9mKPefXWZ/On/sTvPP7nHbVU8Riy0hn1vkg7geoDlyyOVsPLU
wp0uLrdkgM/TxX7ABpJhusdAUSbjUsey347vAv2JWQGx6LWaad75H+h0RKHXGkgUxlpaZdmNc1bF
sgxBAZIpw43BLtRptgBTWL8amLKtM/y7DE6aOTuiVLBUWMlId2Kq3HY5Ttn6LSBglzgPDdc+sWfk
d4g1vEpaPEnZdIxJmEwk+RUEN0HkWsQGaAwuGjIBcF34rc4yiv31/EChZnVl4fNo9H7jYy5hv6og
DVj6JQ4DtqOofjzQ4pZMee9tOYbTRdRyHj2GmBS7Ptx3oNkVG+yKiN8ETUEB93FwhGrxyLiF09w8
cvKxdXcnGhYIrLsFIDx/GBY6myaFB2+qUH0iqJYN6StsnqO5zWHCuLhzbL5eSYFWhd7RN9neh4Xm
K4AXxGEjNqOgshZVTBiHUHKovTXYQgdE6psL8zUZOUCSouX5yBoMUFu2nnREUUy5BgaKgHd1zJoQ
uy12znUcA1NIWAsSiqDaq4JnMILJ6kiluCm+3AywXI08EL3aGfnfEAq6SNi0BdtEsDXItkJQGdVT
cZLgIOiNj9HPT7wxVhwaNyXBktAu1+aBBRoyGYeRdY0YM0XTEtA7NcI1fFz7rNFbC7PCInczjtD6
ANX0cbbLM2tT80fIHLQxzEu8tG60gJ5o6WpQIcIYOlneL2dPaVKnB2hNayeY/9lM8ISjVVubnthU
0NuHObFL+/VeGoQRI6osqoLekB4Kik53FvZYLMUwMampRWuDJ0moZTWBnDa2JR5XZXRLes6XNt4G
/BFbylPIWjdP/CZn1FcybmCMakuOkxvwoXfIIOtY4i/iTR/3yQ5W9iz1pt6bUL95hmbQ3bzZCswz
1Hb/CXbM3PlV/iKIdLXFjH9esP/D1D8u7YL8e/KnwGT2jVpr+m+TcfryXkbWRoAB1+V3CyOHm0zS
ZuCUH11zA2X4f/IId4wL6FK3OYczi1JDjj2fmAx8Z/IvWokW+0hZ1uGTluKfxhkrnl4i7aZPmH15
A2NYOowEhqLsVvpvmbw62k8UAjHFAuN49JO9qYLfB3xEQyuXaHsTaVPzVoi3JLn18cNsf6kMz9sP
Tz5q621iYWshu7YaVUrJOyhIX/+oOJN3eKoGJJUC+3evro46GclmYJ4Kkq8RjzbwRtsjw7HRh0sU
XsGOEyB/SvBDu7gNzSdA7/0zxiorv+rqeTIfefrr2lDDC9h5MEpvipPf8BLHtMuuaSoejVeDMtke
NomH9bSG/GCg2Hb+L4c2u9hGRUUUTi6ClCsIY2zS/cpoz1Nua9OIRx0bb+FHahQ/DtN+QQJYIhr5
8D687iXpoMiMzdoaTQwAAPDyYhPSyzGiN4wYC4qJVx7RsBgUjJcRHrHqU3Ad6HVxNIA+AURpLqWo
cjERZ4xg/eJVD9sFEcK1HiDZZiiJbDo4SSt+DAErRjO72dPX7BAGGA7GgfvKdJ7a5K0bH50AaAeT
peA05xHhLDs23flL4XOQvUzswoxXAnO+dgiqtdusmv4vcf+xUO4EQu0833lsb3yMvZhmQGZjxcRd
julwUjW+U7UoKqaPzsH66iznsHWanSfQRb25AhDpT+tMZ9/OcFJQQsQrI6RStT8B1eSbOZbRy1B/
8crV3Hca3LjU/+UREIi7kfxM1rOOI97ufh0LMrz9zI/Tml4Kceuqv3qEKH7x/V3uLwXrl/B16KJ1
5hAm5tUrtvxB8vGm2mM016fGAZgZQP3sKrRHhYQm9Jc0fqtWUfrsy88CcwyAop7wpuwzkFBMF3vP
s/lBnWp3WxtvDsK9rG4lM0nOCBqo94p5ILYWlTbiXfnyEbFdrNgUGD25zo3bsRdXqj7xUYDESZ8z
YCST/lZVjNo4mEj/RD1u7uBa9f96Ax27OATtxaluE442P4L/wS5cFIycJiouCQWwIVE1Wxm5S66Z
i1TdYLRxPxzM4VXQ0UuLTdL5opJ+ASxCcu/mOfvI+MUXn3xDBMPd8FFqm6D4bHChtdb7EPwkoCgq
JJE4+WYjtZTp1Zbndj49Vkelrsq7RfYusM5xeuV/s3gdVfvMvuDNHzQMOBqgcGyFNqd0AtdcPHji
vTkWZdcIe0yNKVbPdNgRBGLHN62EPu5sFV58xVFU9tsUr6nXk5qstPMc8pvEbvCK1/lvNZUdprhB
48Y9yUmUs/q2j1ueuuMJCAOQdLon4ntfc5NORF4hLRnpeDQTf2+meDNsdz9kx2igdm7855rGpgEJ
QTHWWvUctQyLmlGD5kTjCOIZ+J9OOYEBBgxMC0B1xwChmNkbP1QoxZx2Kh97ZnqFmn8GFP4d4QEN
YzbdnrwniXFD6/m083YzzJEs8rBKumvesHWudgm7TZ2Fk6+AvQXVITmL1oa8lFy8nhaOWOAYHT7M
1rhj1ScFMbzrkUlnybiG/7vtstfEMpEpIQpVKQvOcmP16Z2qzv3Ya3trLheNhkPGWFX63SqbAe1t
dRzz+bDG42buixn8j4qXmpsQulPj0VMNvUrENfr0IezohXbTW0d/dU/MTLj4xMxwQ8fntmB9lZvf
Gka2njZeuAjzfs2YnK0X9qSt3H0JMCtMi82UObuQEceFOQkgAz+6twd8r8X+Lm3lzmJr6ZnxNgpp
cQE7GDPymVSNVCy1QeRYkoSlZiM99dM29cNnxyWJZxWvpjloT6bTeUSfd5FEIC37/nVqUCYjVH9a
xG6dxZc0S/PVnXmwcc3iLuQKwHiE3omGO5u5eDgOq34x9gqrSIvNlsom5jLjp6aJ0zHnM0rzED2U
LPNWWbI7zL2uRchWJY+aZ0uzj66SGyNpUOE0yCjWmW9yl+KUqZAMF50Og32CNlvUn0LvthPY9Dlx
WcyC0czX6h2Ow2PwpSDqjVRJPUWCqmLLvWbMuh4dD7wEpktrMViE8Bo5ggPVX4JMPxJvvPVGD5vq
r8u6c2YhMw6x/tdBqWPkrcFm6lrxbyq5SG3/U2N0035ccB4T/VENoI/BpIl4jhIRcOyHL785ZG+F
r704mPNC3GttW1/IMn0WxEaqgvZu+q+QApEFSEo4wvgeAkhdbsc33SQIC+wiwuHcGsbZ5nuH63Pu
vf4qXP0aoxN2KXSR+tlU01ej4iuBj8/64SUjsyhyfzm7JEB6uqF8gbp/HHiOWQV0UU7W6D0H2x/v
Asq+57z2frIN5W8GLaz2tXeh+1e7ye8O50CcAivXzQ9OQMTS3TgTe/qqu02udYEreXSt9Dgi/gk4
sELRFarvG7b8ZTIdw3baVF1xh8rjUoZbUHCuaxHLGmN4TtL4EfrIpkoRsjfZGZfg2guOcl5prkij
rOqhXVnUXgTexoIxnWOiyVP/JPHyJlq0GWjTpXIYyHhI9QRE6r5CFiVlwIMdxMZVl1SB0kuvePHQ
qQUsXD7V+p+RrQP2myS0J+u7DAE/lWymFIJBZchtGjEIey8K3EibfSXduJtw6aQ2WM7EXVmVXM9n
wxjoiz+9umxZHdRcvpAzGkc9rq9Wabz72bSY0le30/Yp6roP2WqMMONbT8tMv1neZwokDAw4vQEJ
KSf0UDCdICi2bhFcMDF5z3Vgk2xmAU7hN8GjpZNAFbHZLgAYcotTb8163JOC+eALLvD+X+iOe2C7
+CCNVSzVdhK4CG2D7eGnPV0G/KOUEmHPjmGciqC/OWFygxN6BquypeJSx4zUTSEeVgzQMqEOMiaS
Uai1rzFGMUgM3SPNA6whdP6lOQEaoJ4Wk1YKmh3Dc1mwZIKH4kJabLe8tc1tCRk05qavffOa8sty
3Wvo+Ndc4t4HvWVmGgZ2BOSH60W3iBEX9uQeaN2/lJ47WSe7AoVBKXtravVxhCZgzuhXrdzlFscz
b5x2YeIdq+ZHYuUVtUNcI9+LICCLQJRcd0/+YB2dR3x1o/ps8gsk2422BOjt1s2PSUrU5meDq7kC
9zfkzts0Gu+Jrv2LhvwaiWkFQs57VGN2dkS2yRUOSFq5HJcFHcHywoj2pdO+c5C0Y5hFuwS7F4f+
DiKY92JWK05D/FP+ApAKgDK6ZkgJYVgqr5O3m/zPkAdSGW1seacBuDJPZE++KhoGm6Pot0a7TxKA
aVyOR7t/mUoe2lsQpkk2T0UhjxTQBOE9at7T9DsGpObwSxbzNj7BPobDZTzG+4ojQmBfzWLXYnXl
+FqsKnEHFTVR62d/K+KP9Yth/Y118pS01zT9bIdnVq/DwygvU/GBBDIw3Nt36W3ZvXHmq7uHF2wK
Y6eMnebvNbmrQPU0wcILT/r4rye/ibzqlR+CdYMv3yzzXbVgDhnwyIlI7QdME4+zHwJX2F5/MioP
+vnbHancsX/z5lvWmM8+TEBPlfnj23eDyxYH+hwtW2Nbb7BrFLcpBWb10qoPpmw7eaGtm3QZwxXp
Qk//xYKAXNqJfDXNKwucgxlZxD5nrKzf+MN3yRESHW8zPEl7Wzt45d31yF+eJI155TVriNYSumk5
LVVBSMzpj6zEamp3MOTPFMotLCjhmeDO5RdubMZeKHjy4UCL1MqLqR1hbIjpS4lD2314/T5i8BM8
Ilj8aUjY/SEP98N4Bp3RYORCicxOkigsmVTzb1B8VNOzmb+Dmp6wEiZHT54qeTaCiGhs8mT5v4nv
73PSTMy/IQie0HZQVmeW64IOQ+R52nuwpTcwUYf4Dull/vFyeVfmLo7wk4KOzPBi1QX0+yPznU5w
1f52fPTud6Pd8Z31AU3ehxrwtAea5C0qf6T/OUEm7vp3nV2eLKkce9jasVVoA1cs0ekvZwtYmnI4
ef22CNYaPfR0ZqtdbN0j/8xAnxPhdjxgD99e9c/g2AfOwhZfGYRh4xo2Z3taEdusY5pNeIK/VDUr
b/nr+H+WeqmLO51OcfXKwt4If3LzWTJFIy9yD/hsXr3wnmuISuZn4Zwijs1tCM5v/Krs0yAv7IZz
B2bLAgZp6xDKfOWmmVLSGy+GOgkTyj2h3pl9d+9HLO77cPoXO8fCP2C8KiVbVXpzLi5rW/+d00tk
fKZEmlvuuIEFe5lj0LkEoK/Yc7Hmudjqc0SbL4Zs5RMqkCCJkE2ejCFb2MXvfN6enxN880A2WVKM
16A6jTzrobonHXj8r0J8JZBi5pfbWePxF74FuIhpDsItk6y64pQP69j9GYb3wPxNzT/Xe1ZcXgMr
d9Onv4Z4dk3nZsIR+avrAXfVS7fF5FW/m+FRgzbjLhN82CTetdkRTZQxvvo26JatDC+d3Kn2nE8H
T9ykcfbds9u+FvnVE+8phqzAsZ48oidG8CKyK8B3zbmE2Ya/yHkwGiQzyr8wAjvgP3yoIwn0YYNV
OgwnwD+n2P1t8j0d7ToWUv2aadfRfAHyzBEBtXogGffKj14ncAL/wOBHYtZvjfliR6eWmLWRrwlt
jQJf0MntMR69xdFfYD2zQHEJDip6jMovk22TTaDSZuemo1GyVYKb+yvEdYiIH1RvBYtSXgJ+8DwG
5zr9J6aTBbfGeM+bf/MNRsZUn7NvBvBU44+NYk/AYnRfMpbdUfmk8ufI2tvmqWnWU3dGaRsImZvP
CaEBP7wH1b7IrsGIsWfZqneqQMCDY4w7GAidtnnwGNqNnRFeED5C9rWKlMFw7mZwASFKqTB/D1MN
DgVaTx5W7jLTIpcaZ+eNRvtH5ONSxshwHSdidWP4iDkQRGaC55Jqo7l3mWMqpdPCuxea+1qW8ZeW
Nd9jnq0Uw44xil+PSXMZdI+M9N9TbbLD8BEXBb2/EwVyiPT6dXAZjwcl3rqix3cf6RBHIjDjvucv
KRGhR7ug9Cpw6dKuU29VUNLZyOJkmDUoKgNQuxFhggWozU+k0TIEhDpdQr63cevO6DWt/82aGhMR
vG7Pip1VZQsM6SExClSWPygfqGFxPqMO6I0ngeTizR+sreGx8lF2xRrXJoOR2ilHudTRltx8xcaV
1Y5BPzzkbJDxq2801VxdSy3T3lr+L3hSt4ELsG2QPuP1VGDA9WQcs+FwudAm+HikWSGLT2rddvo+
p0aF1a571f0aOaoGOjONnK3qYSMdfzzDcbV1iP1OysJYjrjzcw3/Ot5xPgxnGarYXFPRvByqRK6l
4oFoJhyg6in4LQxprjOoZpWJiJtqO380EnAsYqmSAgqE7hKZtOORe/g+dNah0GMKGnPBvlrTjjZD
FGJpwTTIKZ2+TF4MKBke5zD61ZpLGAcbv/TpKRE0Wfosdbummck+0Yci4i3H8bPSyLO0MxvXKcuB
aaM6+BleySriETL/vKH073zKuTEu8b7oG5rGgx+PZbleApBzQMs1AHD53JNdnwJd0gTfbY9+vfA4
sg0S8rI3jLwfoFfQaKI9jQYhGFT7Q9LY41a29l/r+yWVTz92kc+UjlpbqE6PdxPV5+u8r3F9t6zY
aWwDXJu05ppNZ6m/2QbYzgkfgnLMQ2xU96Zv67vBBY6sDC6WdFfv1N8ObBuqfMQBlUTsu4pXvM2h
s6sy2AYa6F6crItYkopo3PylxBUk2sdEICi2HGNDNyJPTcNaxvhLF6Oomg21Rqux9Cj16tM1YqSP
4WTe+s3vdTqi2cN7pb4WrvFXm2wYlNeQR2QtwFf2BbngkaCy2WnPjhZcwLCUBBbpXSuD8uwXTUND
ZrcJ63c5Yar0fJCjSWGXO0Uf19j52imBKRDqZr9PE0afmAQwZP+jsMiK5V6KkTzmVZurg9GOp2z2
PuhdiN+0bje2xgk+qGl5L1h5k31Bm4FITxVUE5urUKTwcAZC2UPCHWuz3akaPBNWC+SO/zDzQewe
x8JPL0pNH77Iy/XkJxtds62lBFBILt7Kd0EZuJtYUUxV+BHtLng5n8aK3+KKgZloskAtA4OzR2Z2
syiu24TqyFUd6uSivegxFOSggBl5uGpS/daJCSv9dB/Y2m3yGjHZUdqHnYUXBq/wMFQ9EBZJeqRI
NGQMabDhA3PWe5fRA0AwVaC1zMDzmKu8vUcnFjNIdIXDhjFfVAeuan2hJRl0/mzOVrv2jX4ZsgFZ
fuoKFy0jJUYQd3ejTJe5jcTkuKm5TlpC6BlWctMmtFKHNoFZnVqXiuOTDJ/qoZfL3oCHgR932Qas
u3p7UgtrcDEbm9Vna/X5U1lRKmFrLekZXP6Q86MFjS2YjTq6OEpWYT4VudhNWfDqaM5Frm3ThmOS
0wVQXFCNshRHvatasGpNuDZZ12GV5sdg5yVyAoqyql00srgbFoIyDmoQk1XbOaQogsugsMgLfwST
j7UKkHa368YSH206PZKYji4NTPqazcpzWrivXGkbRrY/Ns8AVyeb9WjXvwHft4ggVBeAVw8nFcjH
vmISMH5CCDNORS6DDp4d3qpbFvIzTtNRcAPFu9zUerZE0V9jEuASI6rkgAUB9JRa2Jx8dSVveUGE
OC166HHBLShgumkhESz2FjzcMSjmdEqvVOO9pTI+hpZ2YO+meTylg6p+dL39AlLorgjRiSxc9qZh
As5v6BXlw3UV+DyhB985bN+NrdJ9ZSF8aewmcAtFF1HwFjHMa2J2+xHpE7DFa8oze+ESAopca1VJ
FAF/jI5mH7NMGvG2UCLPR9YSb0RKy2X2AsWfNhJ3+vYt/ZOWis/C+O5ZI6WjS3U9ZAdahtuV2Q5/
833ad2PD3zRQmP2TcBNrl1gQBRQlLjVddAvfc65exFvdyzvKo3P48C5w2xYSJIkP5AgeJ0+WjTlY
pJa+aafybYbOQ1jG663rwyrTqOaIOnMZJLM8hd9sitmMOxNKKRaNZwfadDA4jLuO+ZPAfcbgAyV9
Zuelhf3Ipza/SqyYg33up3wfZON3XCmTuhb2e104q6l5QO9CETlrqKk8egkLZaNHE9Ge6Z1JjkuR
Z1XIS/rVouqstudOKu74dRs05Os4K9bNb9Gxp43i2l334oCCi4tb+CjyWB/dJryNpldsMbJ7vCHp
tixWo/AkD0Nk7y5v4PeVV7fRUSFpLg0SmFKpKy4Jrl7YXCdpO4DndfkSSthIMbQv7LbqGCDBSIso
yMzhBP0c9qiP4tERPUFoZ9d5wsB0kZy4PG/inMv9ZfGS6RkLg3YbdpzcaaKzlmUB3nTC7jqmfxzI
eHcewgn1M7T4NDXTek48PT4a/UqSazc9UkmepFOstsmmIUpCkhTk5ZqrPfA5mlJaT84QvmmTsegs
HqYqpghQuZisq4rMnzPynhrJUHvcx6Flf/j6dKs02+RsLI+jWT0a+j/SocMzEpPG1W7/MXZey3Es
WZb9lWt8Hq/28FAeY33rASmRABJakC9hIAiG1h7y62cFqqa7btlY27wkCZmJDOF+ztl7bR300R7Y
PG8ZU92ZObju/Y/ICvYV+NnLOpU5etCnIcxPrsHKNMaF5uJhTUC1y9EJW7hh6F1E4bEtxbwVpfhT
Id4w9tcYB4imQz/F1VWKx6IEXuB07a+mWyE7Q3tXzN64tdg2psJDZgTVrCLrKyvcQ67bkeYN9NkJ
w37uvyW+AnWEHQa57FOwpLh1aTOE9Fm3XZA+JYUmZyup3zp049vuCy3S4ia2trIqPmZsXNGYgk6P
mcKM2vrsRfAkg+ygKvacymdz4HiHlPsuQJf4vevTB0dyWgYB+u7e3RrVp5inHkMx6k3jPwcpcFBy
Xj5nv4kuZwNGjvH4ymcO8UVltEZdpiC8SSK99bJgTcEDND/5hAMwB0ldFw/GkBPMGqiAHBb7uhy6
98H05zx9prf7GUfDMRHDJelvRxdVjZaPVoNhZjIjw2O3wXfcf7rp7yCzaXz1jJQqPNrZ2jUISAXt
/fyt8LxnJBScGRyL1MbpmFcVl2qKXzwDPqsK8rMGYFsDHh6wDPLUC4a1mbRhe897TAkAmhkVDfF8
itj+dj0FeaM4GrZubyYXtUoamWeXOHgiCGjdYKw7GjZ5EGVGC98J4wBmkJfDmkKcQ1OZayiFvrDp
Jgcf/vpj5UgRsGSU9qOzrWbPxUWDJVajMNsWeXbrhnQu00LafNGITeGqm8UZ0OxIQv6cDJVRzUKe
phT5jHtJvSFX15k/wU5hkYjshHAbKk5kJKHTtKS4RNaB3T54JdsmeT5gNmpD2Go6nBySHEXlYKnX
84vjNA95fWDZ38l2/PRzuNrR2SyAWAYPHaYZ+qMq3St3ISm8ycz26zuq9dcsVXoXpvOLP1ZUTaZh
8bbxzhdIDqYQ3D6IcaY28m1cgvdIsc42dMUv6NMuQclS0WDMncfuEvkLJ6w73OSAiy3Sa3SNziEN
sVELoR67EhuNPZfsv+56gfYu6vpuY8n6Oa7Z2iW1IrE0r5+aDkyQhTun7gkf9ERKOo/CASUy6Bk+
sZ9FgamsMumTR9mKDudnMVNux78D1x/3rQ3wMKaa7Mh2Wg1YsGpK7+T5zQQlqtR7csAvO9FPJ6eO
sa4PqLpbj15mgAwjGa8hdGMxqMcnuXAqLMYDB7uMSNMdICQe7r1qHoDuymVP8blQVIwfIe35KEa1
1HAriAVyP5jDJc6vPnoIvUHTQU33nS5StOwZk+lkQAQLUMP3nk0mX4IJx01JRlPnF7fjGmwT5v1r
xz2KPxvNS684kM78imiaHQ5zUQAAd6OUH060Ktg77zqT8XMa0xucogbhdIWZH9IPM95R7G2qz4t5
QIwTRo9OJl5FiEM8iRwEcRZT4sbxP9yI3RQiDKRIBrDmFMI+oUmx6fIoPWgMmMK4VxH0RxoQqCtb
HQQXc7Y6clR5lN0CO61+ImV5I+3lveooRsmsoafjnXTZH/Q0Ai3MemvbQ4lGoY7SVKO8Qd9YQgLI
BLY46N9PVkUMJ7MIw1r0Zq2INOLFECgrkhNC/16KlEOZBdjjo3ifQgJG7eUHu6Gar+quL09F3XAT
5l4xddcgKuErqAQ/9hwXV/hQCIBtLx1O4jmlA9Fm4FlJp+oxUbjxcVjyX5PNjjjysB/M5SnJx8+S
2MpN0CjSpLPbrM4fLdXa28x+QWv13ST1k3kubtmVrLQa2PtzjKzJJ3GKZuV+9JFW2wEBglR4D4ix
fmdTHOHvb59NQ+M2d7aq84FNp9nKgGYVoKcM3+5n6ZYXqvX3c+o+1+i3llT88lvk025fHUqF0mKR
rPg1kQNFwh26Hr9bFd1Wwt/BRrRiPHbGI6akR5AlZ3YWDsnrWpB5UbCbHuDT0uoWjNfsoNlF6uyV
0GBHy7l2uslsTmkbP1Gugz+Nkvgqsp29X6cKbjA2gshmKpLsMQpCzCI9jE5G1dwNjoWTZnT1Dv7a
zNtDOoxdvAQ93XINWUI0BFn2OkLsMmwhsL5Jr+r34RqU2OIwXHL2HHb/3NvxNYu8jJAqDD7DRqd1
DEJa0ET5vArVXFozfamJdYArPMnumAzI3ALI9W0RqqOVx3CsDIlPIZjhVRyHlxRjj7nsPASuAoqJ
oWoZqwSnjmseFtHd1sj6hE3oATs3mlvFr1QP9Hyb66GPPkcjfxZkLVnGwxIA/yTNlydLW0/AYykZ
yhhLkYXmy23PzQDqzEswxuc4qroJtqBwF6Jj1XLf5+yqiShlGBUHR5vzhK2yuBQEZcsJlnDGfq5s
kp99FL9SzfE3JIYKg3XUyOqycVDHCIuA5Dhj7RtXmku1jyxSTuaI5xpRtDGA4KSn5Sf09Jib5pyK
5W4V4nXRxGugGEj7LL5MxG1Tk5lXlu4pjfqnNuB6b3RfXJOUvam0zRTb9xHMTJO8KGtkt3mWsNMI
gES6JaKGxpr4M8mYajL/yMr4GpB1Z4Rzv6zxrlrFjzgMsQ6wrDd263FLKPGwKVIRfGU6dvZcWGxr
SSbLEXw8qiJO0PTHd8mqNcBqlM3WuPHXZwrwtqUDaX6hFpefpJXBRCrMsBuDh8ZwjzCNQ4iDfPUj
liDXfieVCNdzc+VE6VUx9T+5xeBYyzBl0Ds44oY8Iqj7CMPhuor8aON3wx3HIu7Fa0AQuItxmCEp
JEbsk4BuirVxyBY+SieqpChHmdHdRrXaz2usRlE/z0N5bzoMJom0sa5ab2EsKb00L8Zk9b5ppief
MCP62txdZk6Wuup+YPhstmRgfqC8fGoN7N65xOKQKKLNFsUuJ9V0tvPR34mhjrbms66qO1voS9cX
iHcqYl+g9d1rtDarO6DbyNBBPUcmxpj7VJtj++okajkZhU24HEEygHWFCiET2tDjvfHzo1s3GAsb
duR9sXpiJyzZhDq4KK63wg5/Bg4NomCKHoR9nBP1hJLiN8EXejeP8Or9jpxABx12TLbJhUvjRESU
uGEwQWeqn3s8+0/L9OHriJmdpDWcrcEhE5PZwcRvqZNgbKqLhQYzrW5jTeQ3EycG9CSjKzNEd6xV
YC8KHzqHRL7V1GrelH3wPZ4NO7EE5m0u9T7a2SQFIx5kK1ETo2LPwFBHUFh0hEndSKELOOnHYHvO
hTLWz3FIW+Rkq1GQ1nvjuS9WFN3T1bohNPiqSBzWa+4xNJm3BozSZLMsuX3zux3Uhu7zj84tCIjg
Dm8x8c5bWF1rDYlaG6XHO0UIzW7nNJaE9WHASS48PVzONTKhrmM8Ynncg9mhrj3EDYAHSJMa7GSI
4mcjRQh5kCQogtvwFlDN5Hl6GwtnPLX5yr4ZNos7/xRp+ebSJ9KOe6k1csEF7+uAGp2mqfWikv5n
Jv0XL4k38AMnNE9cgLoB6pOgqSbfYVjfYgU4A370uyQ2F2/xdI3caEtP9T1H5tAheDJYHJWTETvb
BGyl2bksfVRuQ81tWNbe4yiWW5cQAQpokNTeutbZBzZyA0yTxNmXaHI6lziEltgBUPin0KQ/FIU/
UlaLgKmR6VTgKb3ThIUNBRLXIswKUs6Sz0llz37n/dYh1yBVe1di6C+r577XWM3ZfasB8Exv4EI0
eUCWxvpAmgn8inKdieL9Y7oPadTyMHC46mDVebELavsJPyyeBHRh5QLzAO9WqghySkb7lHKk95MH
TjLGoqjTlVVIsuKcYH4zLjzNVSNDmtvvacFphvghWGCzyxBZWx3Iak+u6dp41mqn5O+p6F+8sHgo
SZZXg7oHRZye7ZHYE+HDd61mkKhZuzzYcUi/J1q77/Bn49Mys0QBlg22TRG+OlPxGqYISeeQFuAK
2iuiDEpm3L41BDrlPvAP3M7cfkXQ4atgh5mmSD6WKX0H+G6H/Y9lyVt0/sxjSIZdKWSgamzCnm8H
LkoyRl7T9bgFOiTTBTKifSq60jzbzGfcCir4YCpErDXJPw19pJ3TZvM2qJmflA57ntqF6d72Vbu+
wJ/z7L12hHrg+oqY/OC0IOa6PWQ+SG17WZgQZ9/dhqagr/27oarRWIhIbWPrOPSQO4ugis5Np7sL
duHqWNnotbIUN32JLBn9JMJrcsmS40DAGIeS8zO0G/uyK2lRziisYW8yn/RmDejSwUKP/BUOEonE
M1tVUV7IDEZVPs020tbTgOCXpiXa5RSrIo1T3tp2O2hQ4dWggouwNi0Ts4wVPdk3FdPlYAgg2Clm
wnbBj9sOlArSSCYJ06MhIhdtvLT2GCSnOO+hR82/agSfZTX/VGs21yhA+y3eI9fKr2H2JEreXG1z
xqQF4YHHtJ6fKoX7sp9QqAU5zLnS8emA1HQgj43mNzhVGe/QCC3t56jlyQW4akUMTywfqHcKtEaU
ej75kJR8lZl9WJi30CvyXe4wQCgFAfILJ2gbV99hFLxV1QCmqqdPwLtSi5gNbB+tXro7TUQBHTas
UUULyqVVuJ8X5g2bglDfyNXHYLABUmqAhb37YHe5t3d8hqMC6HvOGrqxcvx18jy2trWvNRE8HjtM
r21fEPETRGOeRIaToVmOtJC/574HLgy/mT/V8OAsRqJW+SsMx5PtloJNJRPxYenPHSXCmFE6GjGR
6+eDgMphqkDKwAySbAmZazap6DFQGrVOlgeSue+d3nttInpglgBsF84eGcBWc2qH6bL3QAHDdy23
0+8iSvwNov6QDZ2FaYsRo3gW9WJuOjKxsYpOh84WRxpzd2I23aalh4jtnnxAIss2jgDabWM650q0
dsofH/zAhtIVogf2Z2tvJ4s52QXSyYrR1l6voo2yxy2yOPQt3LRlpqdJMgc57CP8WgGYdt7Ba8IE
1Q0kjbZBRb6l10g63JPYtoyPryxDa6dCldA0p24mMTOfhrW85eos0H0k6cj+wS0Iqx4hYQRETRVN
RRcCapZtMUSZ/HMubUzyDhngUSyfipLLtGYTmft6wCKb3bdV6Nx7ZrpwI/JHvQylNL1QwnJ8FL8E
d5FISjXDfK+El+T53q4usnJrt2G2G3M8CyMgF2Gr4c7FcT4nd+PsqqOrSFl0aTLSS/Lk0SKmmL1u
gGrTuOI+teqjhoI2YlU/xXP5YpliuMy96toLAc/YwiWpx7KJqpjkjgANwkZmxlpRI97p5P3uCqiF
2qt/ijgAI9WEzxroDB0B3uysJQvXcCok0wyzVPmQ2pNfvQPeJZbex+BLwq/RddYjRhokBrMfAqzv
k3nnpstxpBAmrEmNmxIDQhJIFNTwRu3V6JODuUX0jeWDW/UWSbMgIC931BsV+Y86XSYwnejTl4Yp
TzESLfveTawT6s1BBEfcFj02CkQ9LW+ZC7Qudt+n9HqaWSbteLyF48t4ILrtOweGayBxkA0RYKuB
ueby5s6NTyxU80IAs7dBlfdQOfn9KMiSkbH1o/Pqe3Kr6FLwhrFk049lRhvScYA8BCw4yNYhd7i+
PUv9M3Hnh7hDum6c8mGenEd3XgbaX7BoRs967t38kg08c+sBR2WDspinTcMbKnMI++hGCEjB1bXc
N33w2A6vgkxLz1uuSSZRF7TuYFoAOOs13V3jL8OxYNgau0R4th72kxpipLLmE52miCk9ucF0F6lG
yeLpPZJEIrpiq6FuUkAolgnJcH0YFnh66sIwbbPDgRWTyG2ycvtpPlQA0lLk2+Q+c0AAwrQYJPLx
suOiXEAyWsX3mOFRmH9GQXtZ9um54Vbc/c4C1m+/p9cxMJtqxUkNvaHxlsOVaqttxrD8wK6tY5uE
YqMSO5m590lS/AiL6JUpINyPgdlugNYp3EcU9INemJfRJUMeFvEU3k1IhF4V3AVCcf/EUmernYdO
s2WfOpXXS/U81XghJczptnruRs9BpQxHNSCaxCY6OtTEljAmN3b1I8e7U7EHcs2IXnG6SWHuF8iV
LJRHEX2YDEBrqfhXgyNOmwu3eG+Tu7wfaNBhZsUA07NnJ6d1m2D5IVOPvu2HZewjkfUxFzgyoKWH
CJ3E1katN6ZG07tEAcTvX6p5S7PlQoLiX3uBNuTzjqJupDRtqayjxNlgYrV3Ca3iIghADTAQrpNj
SawtTF5a5V5PWUnbihkUs2+YqCgJnRFSJPtC5ycJMZuBUaCkgMbstG0qa+OgdSmyjdswJaqX+MO4
tIHL4DAtS38x57TyyGkYNuxp7sYU21dGYjk7QFiTMSGyiBVy0bjkN7kAyMTquT+0QcCi7R0b8VZj
ku0GH4tHsq8JJcsB22U9BXqdnddE9gCh7CQpnnR+6vHJcW+7pmAxHOPoJkJ+MJTv0n9y6Y7ma2aq
LggmSljn0ElLHCPWZ1RKeMe6edWmt9m+VMHesyvsovA8w8Givg5RyQRRtltzVddwPw/XrwTcMgtE
uvCAUxqYQAMKKvt8mHHNlNf0nnFWN9fa/YEArXC1Ryos2siIW1tKEInd4YcPMqKpcfOut2x8DkAf
kEnO3ZtVm+8q5LaYuf6tMvZblQZQ8y0qI+AmtVJyE9u0VvM6YdYt8ufesfeeKLemNI9GUsPYM1hA
J1yV8wdXgZrERtiQjxts67RynxVhaKrt4u9OhUnU60EiMMwVD12BbGfKh+V6cVEKD57Xo1pyzKkg
QxTcCzwe0r4pIQOW4cEW71HaD0/2AGimG6lxplcWG9nPz96SRvdfDyjD56uBnVzoi+c8n+Kz9Eds
NEj7byMNznIopmumJM3VYkFj8suwvK5GZl2zHrI7psfBRedH8qBF6xI7AIVj8XEv6/TFqdvxQRht
bwd79i+jYSDJc3LPiVtr1Eh1TcADR4FmTH6qa7Q/XCgn3D/zj8BXmkNrjyc/6qvn9fOEVYw2Ylwv
XP3CcfYrnBd5zbR/uPSJ+bRTXb05XfwgOtu5r0yBxY3v/vr0knkeSSeN3iVDz/TL1A2FZxofCxdB
eUf74HlFpXRlQT6k3funSHKF2N6SvXlORd5S45+dVsx75t3Va7yUD7bl6zumXc3zCM/z69N0bOjz
17h+ys5vNraK9fevvn46heVxrDDoTj4b9G5CII8pPICvuu7H5tLdUVfDsxqE2teomx6rCr54Z/uG
M38XT7HzS001zVpt9EMSIDIpJzpspkuiW98AVB97u72QwdhemwW5T0tY3HMyZu5G48R49A2KA6+z
foydk55ptxFS4Mzep6JHZ+5k4Mp7nbXBbdq1d64CkcYzv7YJsGsZanNt8Gu1+UihFrXzW1IvH7Ub
N3d0/4aHpphvA1Zcx2c8vUSHDi4I5K7Zvl6EhjVm9Q85+VdbLdy3ukHwW5RY45a6zQ7aRq9jo16g
EBLdFXSZiwQExXFGVP4oyEr04ZHFVl1ddspMnDtwj6rM1IfUix7XAcfRd+LgZo77775tuqsGays8
pukEpC12I75ilDj33Mkzmos3c5Yb4i2n09zlClVUgkOoED/yZeQjjzUDNhjqmSi/bQP4cm1PFEsP
POE2KwCVd+x/SVYA+P31UPhIhJas0Adq3xtPcsrLUI1XXjos+2jRoPE5g+4mR31EwNreJyR/QAKd
s50SXEgXlSGdH9rnBI/VxNVKP6obdl5Y55wnyrmu6hoZiCf3WhJUmLfN9ykkM0BNUNEXGKAza1Vc
AeZtk4kwAKngl4zLHhAGPGNr/OlZB6dkd3ixJP5+YcS9k45nDuPA4Zz8AHxaeojnETNUYt6dpOfy
19l8FXswkOGjpJsFqpu88Oq2u7ThvPnrsD2mhbVE1Tmw0Kmz1QaGI6AEtMzK95azJnYrtqr0jI51
ECMS6ofER8mGznWUFgKZRbU79uUPZiyjm8kDi61ztsBFO59YNbyTnwFgi30zf0flh1+uTiB/dyoA
Mba8S6Pap7LGhNQZgL+ezmk5SrUZ6VVfzzPreDWa5sqGG6mLcGFbKClVlEAgVoGtYD27bCZFwTVb
Vz6cNbxRtwH/H7RCYOdl8JZIbjKVr09AJMpXmmPsAjLzvQdDj0CXfjRQT9HGD3MP+6nr/WoXM7dk
JCzNJpUW5HJkvvVUWI/KRjgYcT58SFXe5m66FTNyaccV400KbYUxLGLtbhYT7awGEQ1Fzp5fm54a
Z2/XnndNeY8JVyh/13A4LnMnuTR67N6UDXtDYrJwuUPAEHLzG70CarzV2g67oPSpp6PBsD9xk+ZI
UwWZiS3Tgzen+thMDtPaQbb1eY7BJ1lAzsB9tEx2vx5wU0CEWkqUdz+Y1yDsZzZ9iwWKJTWfIYyZ
HMnW+tAZJupiQVmO8kWf7BmgNSF+N1WOpDPphytmZtSRddoS7DjIG0cm9309OsfU77MbWJ/mIm7a
av/1oSOy7OZicSBC2VwkFwvAyVWnScPC0B0sfUVsoeiesBA2d9rF9mfpHP8YZ+ud71h3RHXjX/JN
e2XWB9nkkKCkOiZN4Z60tsJLJCjpL0gBWLnafH5QaA4OY2f/MtL9yNqiuQoCz2AkCSQpO2XGnqS7
jNnJboERmSdC3seDqo1hyAel26m86MZDqXDRecK6DZQNbyonDKUP0vlcTArMhd53k6s/yxDRaKZm
sWsDKKiRCUmuWuxlr15QMyU0wT8UZeQoOu/KU0V1Hnvq2WCy2WuPuLgAbrjXBjZm0lLs9BY6uWwq
6U8FHSHEnnwOxlUa6EGRrii0T62X9LskrjDvCOSIpUAMKIDz9W1wVbmR81KT5zSUnIFlOEOHSfFp
LCHdrVgBr+pHnLFVi6wp6uR9H66aEcJupdhXXkGHyU0ttHGkQ8VWdmVwQl1lTbDvy3Bcb2sXpfQ9
JtZOdhWJIbuSQ87vLSh7FHKfl8klZmcprOrI6fTTwII5T4ruqtcVIPYzFj7tVITPB/1lVun+Mait
+i70NIVgzD4+i04UAfGVlzNoqg5R3clzTVn2WNQlP0p4FarF+UKPvroyKpyutCBJzkD0+npghECq
Ct1aTTv+OqIXWwPJOEHjBHBNypf1piYT3pveunKddHhcoUd9bPcovOzwaNKrnpvsTU2vhPngUD7q
hjSTMhnvuOFeLZgnbyynUbjt6OSQy5UHnne1hAKc1PrA34NOJS7nLfHSNotQSinHTUZtE5vhW9VI
+7pYH0ySPs/4kg69jMMevjSf+/pqOhYAu9LwniqvXB2uTzTcgPZDAzh/PXx9/ut/Ri0/5p7d9799
/utDW64hRKonYDtoQwa/TZOS9MjWvshmfe4g0OJuTY+VsnbTMA6whrkDVCUFDcm7CguKQkERcvlo
Xd8tXoSlfwnj81QK5OhLZuU7na8JCp2MzxbcwfPX/3gDgiur68D/cPNI2YJdtXYgT8yFXfrpCaq+
lnnUfnAEFLt4OAtJy8zt1qvnC+60PjBWXvY6wiORDGV/k9OPbSK2PW3fQlAt0+B2yfrgtnRRTKeB
zz1SNU8OLrZjNLy2njWeRJuNJ/rmEuRT7n4fpGYX2AchTI/Uv/Hz8M2zeJ/HWhpwE/E9qjG2wusR
/PqfWT/8+l+raOUwrQFVyN9Zr3bIqo8upaoXUNU85FmGb3jBr5egv4jcrOH3GHn79QAyFI9t51zN
Ul7aUVgfMY66QP4jc4I0WOeufd2uD2nTtgepGG25bvk7SJ3psnPrFGSO+u2ktbn674cal+tRpxYp
zq0e5Mo4RWoHfYDgE25rlDGMkfsu+AhkR44FCwo20d9TEqkXnwYZi8A6XwxIqw0wu8Y1/o240z2S
nACPkNWI52TBdpnEgI6LsX1cFTY9hewkwv5qmKV78/XAeCXZOUsDVWWJip/wij3CEnqm2ArCYUmQ
LuvSFlXJjJlsptuBTKJaPPM7p+ZqOwxBng7LvY9q4oQKRl8zvD3pgvpXtdVt3Q7nFDMB1zR302zC
9zSPM00a9xaVMTw2gbrCyePwcUbFuVGG7oCdsx+Xws3Xy0c/ZUHJKIgURMgd7w391YfIA0VUOB1I
op4lDdiGqAgJWXC1numXEOolXYinwn5bhllftXkeoICnUsNhCf4s9Ehd86P6NZV2zXXDPqeFYFgg
Qdgztj8ZDd9+whIuKLK2Vgnt1wfhtSUiiFLR1talPMugIq/XyeTTmKHwGGg0hfOPBjXMBl9HcvZA
ZFwlrXzgB1/TQc+XaoakHzLIQZGyy/0C8lNHW6qF1LoLYWbuyu6a2Sih3TFNjxpmZZF4gBR9ieMi
th7olGyt2v+VBg01zRDYd1NGblOYdTmhG5FLGJ9NtyW2g/u0IuqhmFrKKmnf0PskA2g9KSD7lExA
I0ykA4cstNSHk9JQGpnhpsMUHu2pUTdlrh/T5DH5DBdH7ILSTHswTcmL5GXsykWSzk1e2q42acCd
w0XHFJ4q95cM9Jqat5reyvgpytTb4JZMt3P1VGnoUzHRqKdpjQ32VHUyPeaiQslbP6Fqc0pyRNjV
xYc0o2QoFgy4MyM1hYRlN3QNQA9NRmQaOO2NDhBkd4mWkLN6iuFieJIKF71syUsEIFliAaMdEjue
dQ6LXJ0bhShvCcN9ut6SFE27AEU4olaMQXiIYC+p8kce2zFOsUBvB6+fbtCiVOxJ0ZMu8RF3gNyN
sagvJxBAIrHXwAQzv+VC7oVorMcoHFY6VEWhgiP5jLDwHiRmcaysHjJMHyVP4+CjxGiS4xhq2t1D
bvaj5SfPtvVdeoN6LNsqfQYDfNVAHb6oDSnXCDrnp3h2kKJH4+/FhtqPak2dmMQhsQnA93Pk2eX1
YX8I+nje2jlssyCo6F0ksf20UE0DbGIsVI9SPRUxKtGyoVXtVszXxe+xvnFi1d2aXOCdy9ebCbuz
Q5LI9EGPFY3LWObYRKDEoHCfTnHSTwdkWCndgCB6USHsByDP0b4b/duJ8cYDtIvvoSWGDyXXopZ6
3V3bBUuoXoOupx3KPnBnRO7uBzQ4YOOJSQ1qUeHaH0h3GaZPAkSHf6ytX0toLbDTjSPe21x71W1X
Zh0JCaHYfX1YzHl9W7xaIAF3EdF47PwsupbijmyJEpSDG72VpA3pJcQL2nuHzim6y1pj48Z7RUAB
OxAKDBiGKtLpWa4PaELmvdVS6mFhBLrrQOdomT4+pIVwHyr/XiNzo/c94chwGiYlqlHHoCChEEIk
IhTUkAjKuupetstLPorxifvWp5zAgAxuHB1LaUePvrhYCJvmynfKz6B+9m18XaNj7FM2CTZ+66Zz
WjmUwcUi4HdBlBZ3YRWhkpxwT/qx9VpUIRPd0tz5DeyoqpTiKCqUKa0t0QMXaDgtU1uHIZzv07n3
r7V+iyOky2om+8fvMjJOvYkIFQpi+oLk+NjzzyYd39Eh+o/LUOwDWK97y3fCfd7F2Su39CuyDN2f
U0uYiO8CppiZlqBjaRB+IQ18rTy/wEVNQHE0lvNDJLpLpOPlNqGEPLTkDD7FLUquaBy7PY5m7s5L
h9VqnKjPkot3LYE/OjCYz7R4mbUmPiGccYIjyRrk0XguxrqE6FeooOgQsOdpyKeiG7EXg2zY+L2c
38AUJbPdXpdp3IGYQ3DZpCkalgSmLVBcBcBEBR+yM86lbqdu5+e62YkIHMkKrL8JCvw/RfKDrLFD
4ABDwAZEjQ5bPHHSG4Sz5FJPatq61UuFZA9uCBEOTddBENL2uPPFEBwjj6pjmfFrTV7Wcp1DW3L4
D8045+1XNzbFBwLQmjZRQqs/qO4k58BloFdbYes9yBq5AvrM7hiLWN1MBdR9L4qdWzQjauu6DkIV
kz5T+gpgcU5zIyqudtW6BB51VXw9BulHWTDQn2pwuHR+wQh1FKS+zh95g6uz73TN7tsf//H3//yP
j+l/R5/VHUUiLoTu7//Jxx+8920SxebfPvz7cfew+/qJ//qOv37/3w+f1fm9+Oz+x2+6edw//fs3
rC/jv34pT/vPl7V9N+9/+WBX0vWY7/vPdn747PrcfL0A/oD1O/9/v/jH59dveZrrzz+/fRBNYNbf
FiVV+e2fX7r89ec3T329Qf94f9Zf/8+vrX/gn9+YFv6sepP8+098vnfmz2+O/TfH0tJjKIpBRWP1
+/bH+Pn1Fetvvm87tu9++6OsyED585ul/uZLT9uB60HWUY7kiTt+9/ol+bdABshPfVv7Hq5c69v/
/YP/csT++wj+UfbFHZY/0/35zf/2R/2P47r+PbTkLA+7m207nms5ru1ovv7x/kDjjG+2/pfF6Buh
ho0dT3hndyFCgnb62a3Q//vxeFaVe/yXt+SfL+Bfn1BZ/69n9B3X10pK1/f4o//1GQnY8FKMn4qB
UAqfpRvxnfRkXHt9+ru082QraMwz62eSSbqCmMnfwEd3MQj0j2MVPdiKiBz4ZeduIajOtuYDbKz9
HKzUUyv6LdLGvvifX/L6iv76HvmoRG3QFhbBDJTFf33FWgpmZvi76Nj6ZxgrZ7TQ54lX8D8/DTeS
f3siBOyWtF2Oq7ICi6f86xNxb05ixZQQCdIEcNFiIuqRJSuejZM6FPaSOLEIqPnAttVU10Xn17uR
+x9ItQobQMMSPaeomfJfAijj7MbhKQgWF5Ii9fESkVCRzMjnEfHcipluYxWzUQG46ZQtOWd0owu3
6XAO7UUBX8JvIBuV/b3bBi44smKl7PSHhuR4tiAm2GAquPAp0ukpVSSPpN9VbNJNubZLKpqXqiTf
J6GGD0plTmgzmsNSMiSu8iy9YZKNawcXYDNCNSsorzZkkH+Mc0ssdWBdlfH/Ye9MlhtXsmz7RUhz
R48p+54U1ccEFrohoe8bB/D1tcCbZZkvX9Xgzd8gYATEEEUScLifs/faNBcau/o1ZsyT20QjKysJ
G6Zx5MQZdTFzg2w6YwXqvyna2WXLr3N1khrEPsbMexDcpqYa+GqtE0Qew21Bsir9v6hTrSo/ecpa
3ovXj79sWXg0uQNCT/WTB0me9Yi6dRLjQjfXxmMP0l8QVD3WS1xCAcLtg655a+AuJB+bEb0snWop
i3K1aCb/Se/Tt67Nf7XjnAqEDJ2EkEZBGbXDbZh9eXFwy2lU7U3XgjNPAh3sKMwSoVi61V+ZTh3d
jlTMQo18kayB8ou5YOuKzD9z4yF3LC1XQwOSs3Bb3IPEOKxU1phzDPvFpANQVMiRus4yiD9IML0x
YWpG4y3wrd+eTP+IPCLxIru1WpXj+9KsXccysZnAKYRlk+/tyDlroXVnGr3VMqF9hhVGRWcytnGo
kwcUj5D0aBBxMuYsooOFRTDHU4PD88q9ik5+mwD61VQCBtTL9s2oax8BjpReuv5baoHVtr0QzuH8
NIvaE3WMxjqR9StewxECFIrkzygLKO4ZrsFfzn8HTvNL2FHwJCzDuiV59/U4nHZMzKOmHnaP17QD
9CNiQqFiEvZhJnAwUPoRU0djbBwL8JdJvK6r6s8YuQPWLjqDZVvsdNtigQyQwqO0smD9+NJa1btB
qKmhjaQJapTwJ/tq9ZnJOtmERWsVL+XIBG9FFTOYk0aqhW4g+e2x4zP5hizRAS15DGshH6/uxT8B
JpCiyJ6JCTAooOFbr+Ci1Q4GGL/HcDIV4o2sbR3La7Sp8+CUGVx+IM1+XHpvcmAyTZEQVe6sqkhA
y0rAqjEv5yFfXsKK+wHEnRGzjqNeUlmjP8avxw7B2QK6dmiSnyDLYUq6vFGbtiTMiWaUzDktGzEx
pfpFJAEO6WR+jznx5BHG0t1o0wQXwyaaQEAkRcMlbkEHe3xaLexAK0EO9xiMfTf6XeTtJkSks9Dz
FpQOi4iVhtq2s5aWg5xz/iML5jDUsCGkz591EtmXLjHgRGLVjYboZ36/hHNbIZcMrWUDiHdIbqLz
ZBQ9r81w+3hpVfBJJClO7D6WVJZDmOL0wjQHu8YIfwiQKggD2nqU1CGBzr8VMy6WGGrTq8fxuP0q
W+378df+faBE75ODwkKkSqWVlDi3+6ly54Ky44JUZ1ZV8DUPAo9R4mNU70C0cgAD1uMG2TA33HFe
M9vkc6uHEx87aC1j/kND8ZY68mra/WtJi8MNXbgc85dRVK9B6f/i3XwFVueujCl3VrZH0m/ia+h+
CGRk6PtrAJU3X8qzcQhgYcXJW1qwLGxUs/QPXYRNnKeUXAjS8MGQlab2m+GHc9nmPpjPp3ZqluXG
izknpM1fXYXtESoBJun5azDskvEi3OjS+ZUExA5qhbvSCKNZUqJZtnZIMRsF5MJUYBEdLbuJFH24
H/KieuecwwgqeBgUT0qg5S3wxNn6MYkpAPl9u6WFl9JcnN4GYsKQj873z5RPxHKHdzvRn1QOeYlU
qEUKKys2QUz6RE7b9y4L7aWMkMP3Wf3kDHB3yoiUOrKECePta89YaempcKS1S1iBEiwMRtrPjE+V
uf0OdaDGGodocE0evHwEy556II6shhE9Xdqy4e0M6U9Z6ugvcgTJSpLnl86wOCwaBdkASK6sTQB4
ikGgBNrPp/D4iMNS/5MqtTdrhWQtQ1noctrlwICCnPpf1FQLwWVI22ICuw/QMyMszLeMfjuwfkbt
CX9IIxL+1fTx9FmN+xWOxGWmRXRi9cntFHfnsjKIWbarcjOl2v4xkPg2kyTd7T8KzWfwCu+P3/J4
uTAWdxxDd3MeAdrEupiSUwGSSkT4FcvsyDwYiu8filQF0UXMrVYaZbaNKm8AoJZ0X3mC0abfJCi0
Vgi4vG1VKHTEqLimHGVKUXknFrx7OH/fcUkkQCZx/YyDSyk+P5hJ95dLCs26acP74yiS6JVZCLEe
J2q/RuoGG+HgOWY0QdFeUGVamSHfeYD+jbYMWWgMk0VA07a1xidVE9jnWVxHKlUblllH3CQF6lMV
rJJW/Ypr8dk3CGd0uD5cr8irAmqHlejKTZYLa2fShIEnD+4i5hvNUTTdmqD7C99/t3EAE6+FgCmj
BSicJ+CYTXEQ2ENYR0sD99itqi+sVTdFKytKuXKOp26JoCuZqrJ+xfym6yRywAGMc92FD4Gwhat/
GXcBdHOD9XROG3XrO+ObPlRcWYyEK51MgKVru9eySb1T90v5xbsQAhsHue74OdfK4AlSIMZnnJiB
c5XYdkBcimaKrzLx0OuG5iELv02MHVNKBioTLH0paPUtNCZQ8Oeqg3Tne0DT322jrU8qQ47npIpB
hD5L6eOdN+ZP/TFwgfugAyVTeISA9RmI9Zg7ZDIPg6QcgKh4pY782y8EINPEMvZjWiskyjxHl1ID
EMkQL1EoNb3ydl3UkhEKC6EfUGBaGW9fD7WXrtdhCrlatC7LBgBnGOxrE+ee1Kszy1R6E11LtS/l
xJ5/HdzGDzmZyQbFBZrw4dOc+S787Zgv+LM0VvSajh39cVseobpXHh+vByo8AX+xQ2l7B+LlL500
Ak3aNerZRYl3AkH+25lM9WxSNdwY1GCJzTzMbvUurD+npkdCS38MglEaMadEC5wag32KjNY8ZXrz
ziB+avvK2rdNv2fNtIGFV5+NEJEbmm7yTuvijHDnU2JOs4O76tsAE1r4M/gVNPRheK1Cx9rarUJ0
jgAMdoQYrZeMCsVC55YQoHteVQrCbOn/6XQyigegd66eHAlKuLJoJH592lZ+4xzqzOCejw21qgJU
c4zSRmezkQQiNNazUeWC2hFkc9mBqG2Rr5cmc1ivZkbZaXQTEB4NJICtvMTBPWgbW+EjqqpeLCa/
G6cPVo5daBttQk4nhEu2Q3Smh52tBVlDYV1+alhztzr+JGb/LNl8la5DHeNT1HE2z9yTrBg8NDhV
uSfJYHRaIDjFON59lB8hcEw89g3B5NG6Sov0YFj0Z4sCYOMQ9i805Qnd+Z4slR0zCibwc9M1cy/U
6IZgOeQEBAEQTA29PX32uuiDd9qvkGzMwI5h5SsSLB11FP70qvtNt07UjOeyywzDb60uPreStVvY
7h1FsJ1CDsjnVE2hw0zG/7DNCY60rWLVUIo9ILxhvAkiSW/NCekRps55mjBvVSUNOJMUS+rGG3vw
fnVIN8CQ68BuOj54Y5noNDS6ms4GKCY+J31idRBSHVUjw+pUg3TT9JIcJCOl8uMx8emdIQdeTLBX
CNh21YcMSilsgw1QKXzQnKNU8aNPLzIJGIh+BqNwruZ0YdUkUVuhxQlMllROlxE/WgAgkEakYQto
YZqG9xwCp53qGI0I1VVB3t1kiLMjdnZlOBKnV1vtEal+QCUL6U5WQuGCTgsQEMr8QXM+vHlarxMK
BltEus8MeETpmR5UxckAUxfvsS7pF4bnbYRwnUmKTQHdlxuK0hjqvaNf9cNK6m25ripWEJ4FjDyX
487M0KdFQWNvRrPgAszSc5wY40tc/RX7PpQ80wNI3VGW2/qoRZehIoSTCdfGc/ziZgYRAWAZ9PwJ
ITvn0daXBpZHmbwFk9K2VZaubEpqT05lNrglC+D6gaftLIoMYFfbvai0EPeH/2aPibsXWZXfFJl3
ae6chI5lGmkNXXcZf2q+lh0lBi/wX+SX60pd8UWjeUbeNKDBv/bzxihc72APmI9QhrFobnTWSr59
TEF8+VPjnEZR9gdcqEyr+u5Q6SZEGiVqIMmOTQkfn/mkJ3siZMaDLJmKI1k92EQaHHGvsA4InL7Y
5UN/sNRYHPvBwzZBAs8yF6U8eo0QBxWBiEt9ydob0m4VnGtrNhGU7qIf4UCrlNFSveGtpLTtUlgh
8In2xAATtz/B8dxwlbvgKIN76RVAUZ1JXlO4FXhUfpq6cQ/Ew2jAMGUCmKZIh3MzVQhWpgHbfe4R
xthz3/Hy10c15P/XFv+32iJI4X+rF/1fxcUTUP7f/15ZfDz/79Kibv1DGqRfCmoZtLYoHf13adH7
B8UkoQuyPgTVRNfkJ/8sMRrGP6j9CSmkrVNzsiRlrf8uMXr/sIQrDM90TNN1DGH9v5QY0bnxKv9H
BU1aUjoU0BxeTTDJ+o+aH1yRBPgyNJjEmxpQP4GcxlA8T6Xezv2lhZ18JyScHjRPtofI8M566XhX
FZDyYfU7FzkQ/AEre47mTY/JsB0iTsjBJaCv85L3GArkaErrwnKJZnIwPCGnumSGwmRcD8YmDVKk
RRJMb2tdx2RMrzJCv56Vljrh3P4ShjKevYJOddNDrhflt86TXuyEuAJXJKhh+nxXG7g3P/weQaSr
p5dQJAGrAnM1DoiBJ7eSL1ZfS3DI3WeBWOMl1okDzHwMOb2BQbVN5A7OS4UkP0SKGktyI/P8pCfd
b8924Io2xMWX88yCbmlK/Bi5soCLDjalzQ35l3hvkQ3j1o3cNcguIM2e3+4zzUHjUsPg0O1C32ie
3z+JtlJUS0BrRNgh0DUMzg4CGAqwWQjRxvBkJokpwUIw+ysw0ytU5uwS9zLd2j1RHtLGjGP5xM+T
0djSyyGExQgy2CJa8JZ7PaorL5PLyulZqTeKSi3xJJu+BgOcmaxUrNrFH91bGLJJVDGZsn+1mVhL
WczhcdWHCYxEOH7Kot7Bh9t4yX5o89+J8v+oZOa0YnpcYDBeRwMVu2IghjmwZbo0RhZ0RhFX15TK
UWCZ1VNSi1Nra+4md/xdbg6M9RXCaDrwZF9nHbA+I97iui7veF5yuvsT3hRSH1ZTR8ZJJR0QeYnx
G996snNN7Ztov/5F0XpxcRreW7O4xvhf1lpHPI/X+8DjMrfepMWgLeO4/i6iEm1IakUbM3NZDmgd
URF9aKzNsTHXsYXoDKrdKVZ2/9sOaDgGv1xlTScxouvPWj0D0N61+zGizZYSgoeXZVwXFN/vjOvx
pVbuJb+2lj6+u+OWbL7wOljWcye5CjJgUIzm7dnrTGD2JtW51iRXtaxxgXA7tU7MmpBTFWO0i3v/
5oKAOgBM7LCSW8RSqyaFFVTaa3j2W5x8rMo6pFClWbq7ZgxehjZUe2S7RGlkLfZSX+6kDjba1HS5
68CLvWs6Anw3c34F9yQoCbHqCgjI/CskwLxiBEYaKlUBDMa75gxpd4tD0h/9rPzW8qJaUfDoF4MV
io0KvOdi+O1gOtvbUNzOjXbpxWDCCcI3WRc4TXT33kZmw30LWpaH37jMxB1zQgiEL/zVu2V4UF3R
Xxx77C9EDMScKPICpPCPbTTRfSoNtYIz71xY8tGeLPF9CierbklKgkOvgPhE7V03pbgVyTfWfO3Y
F96LaQz1Niqq5pAE4qmHQ3GIm6B/yfMaChOWLCqQJlOEzNm5s6b5sTEcvUF2CaKmy4AgBBGg2s5l
4Z2MN3+yhht1z/GGwbRmNTYWONdIJenzGMAIG79jIzJ4Y82sQq57PzpmqO7QjGOYfHTtkykAhBWi
/JsAM1BC00OQnHbaeqcyxZZC/T1AO01l7HHM8tNbYXjDyTa68Dn3kdSI0UOKMe/WFnnLRQbQp45n
nS09yZtmzWYycKGFCM0X5P14I0IPJIqRaaS4I4tuAizgo8hfuzAg5WMosDlLK0+Iyspeuseub/bG
2fSKVWd5c7im+wfQJytIlozA5L1aTrs+Ukej1NHEtk16fjxiAvTPRw1+5hj5c4EkmsHWGX08v6Rw
Qlws+h1V9vzkiZ4K1pCkMX2BjBrkaPwhk5uqJLLMrWaT1xQ6bGDSPcel2Vyhl86xMxnAT1naq2FM
WcYZtTxVlH/2vUn8SouH4TWo8JXZ8VuBfPIFCAR9jEHYXw15YrXRvTrI2FCresmplJG3NxwQxwJn
SzJ11j1IkGjQjzBOAprQUkHaZ+ll9Ze66/tLAH96P03B22PPdIpu5zqgzR4nB3V1JscWYlvBmLhC
HYM4ui/qZ4BtATka/Fc5iRprbUiWkAH+0e3EYpL83maEit/NG2Ra76o100M65O6Z0C+qQoX11Asi
Cwfb6DdicM2nx0b1EtpVO4z7yAOC0mDa2SIV0W5ZjZ4MpV21A6YZYMvgmAXDbjUM5HNJA8IB4qrs
oIQzPtcU9gZPsfid9wTxKXwQOjwIHcMUOcXcpCYd6wJhnjYZTRenlszNLahwQ8av1BVqA9KTEibZ
Cd4bFRkflUvUGKTQu8eJuqoIwloPbmzvxtL8aau6uT6uAJpk3R7+x4ubOuHJHApD4Waf6UAuRFJi
SMjr0FN/nVTGLDHpRgq6Tejvx664g7IAmfZ4QXNiDdL0oMAyKDbh0k2J5iuAV/mmzDd9mDi3YEim
la3XyYsX8e2aaWy8RzmM32Qwx9/GyFLK3nqOi9lt3hRp4d9CGvy95l8fR/TyPPZTfsKR4Z6qARZW
i2NADdbAJETB5ahsO2xuaoo9JguGc8GmBrw6hOSetc4FzXJH+V/JL4NK0AqyR0L0hdTeAjvh+wAt
sX3skn/mUAD3otNjN9XHozdiKTdcD7YMgyw9KSKVsn7aPnYLzuSDQ7GEmMJC1stOJ7XV1O4mN8sl
zZo5SMZ6ibp2uKb0NwiKQ+YwpTYuf/ZqjDQWmqUXIF79a2xtHkfTLNaOWjTeBSK6Ngisr6hgFdM4
BX2iNMsOFOhJCTec5DPto3WH0evLTHF/YcoKrpCGpxPD+5wnxn+tTgBzx6++x8kY9151Ik8orksk
wbGmbdoWnH9eztb6RBteRO97i8IReK1164MOT/jNMmo1VBFXShTQZYjiYecQwrSntng3ldegFfe9
PdpusQ6rqf8tU5xEU/+rgFK7CWqw8Z0/qVPEoLAINBJFZkeNdMt2j08cqWTpDR+NZAR23YAOWiXb
V0SZq5LEX7MtpgNr+uxUmLMX7fHwsSHdKT/VUmPmEEzLIZ/0aI2O21xaktTOv/cnSfW+HYZ8m/hC
XYtkjgtVafANjoDMMtwEuE+y4AOCxlNrdeNTZvbDfcrtkwV96h3jd7qHd2SuQnJBPmKr4fN1Bv04
uSJ9c8IfN+N+LTy0RZyDzzpmWJh5Wr+Jm3Z4NgbmHtOY3Ay+bOxFQ/rtdFA9SsyzZF5h0CxKxTnq
wc/xve722NRRCTuoJ78hGIx49zhmZBYgG42GnybMv4wgBaPhd90rV/VCzxLj3capdwrcjLzpeZcE
dUq2RuNt4QgZ7xPWJRRy/+N/cizqI7H74cSl/2kH8gVIr/aXWfpHXLnpjxjNdRiZkENGitB9OIO3
mABUqYohfjeL0MNIj5io3gCj8r8d8iS0ADaAlvbOuSa5q/eT9q0NPRxDjia3WtWD2YeZJol1/Epo
lWLds+yLNybqbLcUex4/8CCjMeLX72Vwtlpn9nZXvFUVVK8xNpwT/eLi710IzvUFQdnH44eeMupb
mcQwSHkqTjB1p16/yhIaqfh12lUYScSxf29tP+Rx2QED1aMEqbvfgDCS/9z8/Zx/25c5QaHexMXN
87S0fY1Ha1wLmb8W7Vim60SUwVob4fUEmW5dTWBw18ejNEv+ZFXc7OsotK/4Iu2rhB0HMhbwO99X
zhhNA93TQQypKngTI5FMVlDla+mQEeWGmOgGT3vtI4Pj6F3X6azkTZpkZ0Qx76my8ck7RkSjHuBq
6VTV7wHnZJ3+1ihkblrEGDsX3tNbkgz7x49ZCdIf06fsJEspn/KYTlg9/796pOuLFSbEYdJOZ9Dw
t0rz32Zf+4eFF2aJWaQ8ctmPH8mrXuNYK43g5MJX2w1lGu3Icnafh5LeSJu28i8ZaGdTZsV7Q2T5
BqbCelI1EeVQH16wiI/bMcIC3XREFNoyztemcsNb4RKVGJKptXzsxiqPbo9HGPjunu+7iCB42mNT
10LbW0n061+HQhFu7VqFh1piqnF6ab3ZWDH2gCyKVVUW1lskpQ3oKI63j58KbtBLnQLzgcXyjYYb
pWg0l3sLAMpsKIc+3BiNs8pCSexiVFAQDIfmWoH+oCEO5k5rw10LDsFbdPCKdqbWQwlxoJysBQ4D
m7tBoxFXQgYwOY61h4fHUBIP5mNfk1q5iWRnEjOVAuM3ckacsWQVJJPzGGXNlTeU3x4bmdBuTLSx
mSusYNxzf68pF0JbVw7xuU+cGOEx9dYW+/nj0L+OPx6hxV6oABuUF9OCEFp5AXQNECDWMpoTtvkr
MkPnStCzfe2dYJ0VVdF8Kv4kSryo+70++KfOv0Utf4z9yiS0lnjO//jB48mPjSUruTBjZ1jT50qA
wSV1Q9F0eqtzV53NPBvOj0f2/Oixm3Zxs9Nr+fczHs+vKxR9aWQMzwFy42WjReRezruIqrIjaylg
KaaPS3YY1SHrnOTa4FN5FlFxA+8E25Jkmx2kivRdFITmSjT/Z6uPs/c+8Rakj3kvmgxHnOTB5fEs
QHzpsRrniY2Fqrpx35MK9UPoR/qLPs3na+0kT85YJ5soV/5ZsjAiiJbZvZNCXAFQmH8MHpnptdb4
J2qI7bua45053FqTfRxwe2EnZ9fuMBkPkW/vHdPJP6oogoFJhmPJlHWLKNt8adpfkFWytwiR9b2Z
3O1jTyahfrXL4OWx17t2e8ZWky4Q73qLcIz0DSsg1lhpL5faMPkb+7FOoM2ETtef3lsw4CsV+e4l
7jCSIMoCU8Fki76pH19rxvjYykc8sUVws/N733XISXUz/ar91YSD6AuNaLGyWI+ede57l9EGXY1X
3f6qJNgYFZO63MYUO/zKMdY5gbcxyPdrOG9MP22IgMX6kvgSN8W8G5ZTs8iRcJCi4HvmDi6TfxBI
0SeLIBsEItZds2NzMWoT6uNZ5ZkHqr9Mpn547JVRLXGexsTizp46BYPqXBokhfTWtP2X1+5xPOxS
8v7yyV8jL7H6aIwWMNWZqI79d6eFz8p1y9+IDIGPa9UEpG+ObhuNdR0Kol4QD3ygI32vx0KQsMNJ
WEmxy+YEtgRGyL7qgwqPVRp8NGoWChSxf+i6guZsGMEp9EbnXDQ0vaUbUa0zC+fMpcSdct48Hj2O
ESl9oNmcHaRjf1fhUB74juS9N6E8t2E77vRRxKfMnp4e7/fxDi3WFCAwmufHu/zX8cejDOyIHkAQ
OmFJHXYD9PGlBBuwy7lfkcphhM967neHBKEXHc/xPpIudcns4Wj21nB/bMrCSdeKuLJ1gBxra3YA
Fr0xAESWlzPMpUKT3c2+oMcm1esMeQPc0IzT/fzYaAY5nHUIsS2VcX1OPbS1QQXnQ3o2faEeFqFk
RV6Znnt1JHKyrui0bZNCNZ0ez3C8hjS8MUdDxJrlbJ3ptZfnpPTaMzEC3dmdKmtYPB7S49znZNgf
Hs8spc5YXrXbwKG64CSli0lAc/7ePHbRpNH8Yq3zW02hsfmPpzyejCCJNGrFncCUKrxG9P0POmug
x95A7BFJtvMPOsTJ9WSO3PnYo4SgtrFO8DtFLXtJXGB7sNx+escocKRJq+66ruTdxgqjumh6931G
sUllECfmXT02HXCnY7uCKf3RGl324gyDv4l6zVw9dotQ689uFHxEiZO9JPOmJZQEDkd81xuDLpGj
XTUBYiurXLEXuQxeNG2Id0PgEqPdl3Pl1aY3zhwDQlNNuaFHyT7G06lVf1kerziEjb0va5Awuu/H
bz1uuF2NfZYLvE7exmbGBnUw01WjBfs8qrUNviUgI2gzuskoN3WG+9wXl9xNmCcO3ofjfLhDmC3K
skvXWW5/8nlV5FpDy2fNWx0D2xrAZum0R1zQIakfsoBvhxVrVgIsI2q7WoXKosZ3TvE5KG6Zg1BE
DhBG40b5+0RXLK2BxU6Miu1ICjx0fLAnXlk/uTlLGIRP6uDzRyJMsc+EuuBLI92JqaAS9taI9bfM
JLE1c0pnpxs+WVG5ka89CFLRoHmnaYR8mk0W7W9z/BCm/2PXwqf7nP7KxIpSdLOMApfExD5vjkZI
rkJeGNvSpk6g92W3zpnUgbjpahJBNKYXqRHP1mGCMhNn2/qs5BM7fY3iMt07LD5kHfsnrzU+S93K
PqSF0XXyvemsvK+c6IhXq/wmOCT7GBDOHFmMk6bbsL5Gkt8cWtMlm7edkYxoxuBOZsMxo+4XJ++t
wfy31pN6WwewFIrYPobuBWWgc2Ei+tOYE3ehrurXU8gStgHnHifdO0LrV8caI0LmurXVNe0lLP5E
rk5322tblBOi31BATW98wdmNqHWxmSqa4ZKbhwPEpWzq6vpwyGBFAgpu628KU8G6hcTjlFp/8Qx4
KS2lSDwzhzrvR6qypAE23ZIrDnMDDlyQJ8xdMn5pVVWnskBFhzdhm0WsLyPoOWu9Rb1W5eWz1rRv
nmVGt9oyoIPBswCM5C0DP4t3VHKTbZugCE0mqrDoFSb8tQu9k+5WVMNvglWsJ3yxoPXL9Cnikkwz
7x2rjOL23Z8AvJu3WPO+VKTeRFIIimP+eEhal8UG7GNqBslPWQ3pKY3QPDc6dNAYQAYCK5BzBcgf
z4zXrpplgZN9U15Jz8b/NpQe7UUiVn5raIDTu3HpTqzsioYbpSOCDS1XjNtiD46g3SsgBMgcAcsL
41hMpFqAmyDYpvo0HftPZpTloUjjHSlowxbSg7tQVIJgB6iN30wlINWXWnE6RbbILio1njIQGtsJ
Rcwyrdu3BDqHrRMkotvALOzGQUTObAPie7kIW8+4asV3NTQuSIrijSoizVIgdIobFevxGgy053xm
bStuIKgsIuV9pEpFlV5Yq4CdM8pQbjMjpseCiZxuaWNCPQdtGNkZYmU5Kdhl0eyb7ZDnhOmGJhfY
4t7ImMHg7rLbcM0yslnpqe0fA2jOC3fcNLRVF30SX1tMhxRpCtw1ZVS8KlN9+SocF148HWkz0Bwe
ia6OYrFrkJ6cphA0FPBGUlJZlcowqJcyR8DVkaM+hNgdjcwBLKkwhRgqx9rGvIei75nqy44QZWaK
hA4A9g5vMobrByAdmiwhG8h3I2znYOrQkaVptaeoQM8nULs+5BPzquSJXp+2wUmFGMcKNiVlCSIE
UCL5ZGKruPpqeiaFdd5ML4WaXqmGJ5fENKcXDXMk+cYAcwSxh4lUw0XE+s3MQB+XXXFKhyeKp1sD
JYfpN9GTnArIVzkNNDMhJLKnC+S31dm1KnGzMsu6Dt6pGGmLISrZK9qa1Btabe/ExTkemk9tIkPb
KcmuGyhiR65zyxB75JIYvM6jYGbbBB7V8k5bX5TxLuvaYlPXE7Mpc9rIwf5JheivKLZA55qixhcH
dBPT3kK3udgi0k+SCsMVbjhBuPeggoBpkyT7BScUUG4n4nJvXOI5jA39MWQ8Zn8MO7u/W3HLzTCD
tg8XtdwWDSkgg24+o9gdrhNAx2UIp2tfeGjWbfg9fid1Cr/Bk+m8pmEAdixsXuqQugVNwg0+WLlJ
ZwV1GxBzDyNVMl/8HQ4ak1SjGp8hj6IZJSS1RSqyRczWo0x8MpA/LmKmF2WcvnuRUEc4b8aq6tWs
Bu+RZmTQnZLah8H3KSIkTPZUGc+D+VKh3jhYuUS51wfyneQLWJ87XLQIGROdUJUUYaVRBa8KODze
KKImFC4/krVLcUgab1x3hJl3mu5/Mi1a+D7q7Ljleh2jJ72utaNqZ7LvWO+E3T0VU4bIM82I7UAJ
C5LUYhossj2e3COf6lWYYti6XUiGgJanG24pPlkg3ibOa6gx8x0DP/UBLazclk01LUmvTnL7qpzp
qluYgUoSj7MI2xnEfB1HfzchQ4PZKC3xZA91uu88DKnJC1ElX5L7LroHRmZ8nSRvW58TBY2sBp7V
ourdzvecIBXrNEGCpIJMQ7YtsapNpQYiB5pAzBBr4vFBe6p/K2RjrK9dG+kYQtbGDz5hU5Mv1iFm
rYcIfL788n2aiW6hXvvRDJbR+NPbyOYML3WISDd2ojftky578v+C7Gi5KUCM1sPdVpq7hmb4me6h
2vTDQFKAaYjVkMv8xaSzUTfaG00VNxir60DOwRLwxCnSZPITD9zcHLObsRH2qknDYWNrDONzHqOu
5x/1YAbv8L2+6pR0vPC7mSx3mZTDc1PayFwM95ZrFkE4fimw9jr626jpyVIfvlXiFHulxfrL2EMF
aHD10GBU9TYgcOzN0FiqalMxAxTYxVsJ3Luy1xW3dU4EAC1+lN1GR0TrscEbUaD1eunjjs+kOoSN
PFYhopR8KuTK0GqwIyGl6lKioR/fiARHoB+K+M2idkb7LRZnP6ut7SMby0m68mKjb4T6uAkok9Gi
7eSlTAL8UeOUlmsnNARQBA4qNLtc1l60K+Zd6cck8pbGHnpKdOwYLTXTesLo0W3Clh5xUoDR9TQs
6hBkTiT6rX0Y7gifNescBcPI7ZwyXeD2w+HxyHd4FNGIJ+qXdABFnMKucJAtQVHbp1kHOTV6dscM
PZGTucsxo89D1smT25aocmoavM5EJmLSWNxprLd4yhYmbT+G6X1qwgr3wOQWz7RR9J1qCndb9sYb
rffoWLllutGDYs40lc4Vl8lPjXlmXRXWf7F3JrtxM1vWfSJesAkyyGn2vbpM2daEsC2bPRnsg3z6
WtRXF4UqoAr45/9EsDpnKpOMiHPO3msz4bPV2SMBZMOklUMBQqwLHlrjbKI422lr/g10xlf+d9HX
zzYUp71jhnCuJqNfm4KlMQJlcf764IK+PadOSoyFVu0hiI11CKLlaULnjllzjMDdTAG5KGUUBKeq
5e11Wl1sEpS1V+yPahVm2ROnBHr/jjE+fXXJv/7V0TjlIlvwvAp1iNc6iLby+E3VyOZ6du9Gzf0G
9HZHdMEvIyOXOZsSckWyZfRu+w86ctMFrFSytBIqWlcMXvCHN/pok0TxwldaKIJuuj9If5oumJPf
6Mh+E2IYdlPgnZp+CtEKmBNdGSX2mJMrzBjeeApADK2qJjA2MDBJFOqtniyONNpljvwTtcY2I+vm
VhOkas9/KnqezFpbubYNSwC6s5NdOLX7boB22br7LNFqzV2lD3l/wV2RHlwT2KDjhkyoG1Z/MjM8
fHNvBLKc5VS9MJPPj+N3JWHkatxMo4Jr30HADROyeGI6ZhutXiDPFGewFLfUdZ5ng4TyxI6PUDyI
CtJQts3wV5q5RFoYEqF6Sq5jCeZ5I3tCK2zvd0r8G/5chtdD3GARNrrfzmi26zCqr+TMvFVL3yZU
S+aTpusYzf46ZL84d2TojeFkP0+J5ORvBMfIbt4xYpHp11Rqg6nM3Glt8CXxvTD76JBI48WZe4QM
cfqttbqrk8BeiRXJu/4IVT2rrnXRvzmFKW9ED71PCRjcMraAnHn50Wmc/Kxk9jo0rCxhQM+6Akxh
aWntNMNoltSkuBWDcUhcTcJlZLjrKFYNsajeblDlj2oy8206OKhnm+Lm5N5+6KU+MhUl/2QiKthd
ZJSK0ZvUj4l0CMwBMluT+wnKhcJxU9TdeXRd6hlbpDuMPaDAx/DJ0gV6gGEzuJVei6yenxZMq4Au
1YcsQqKKsMXZyWPKzII8Y+cZDY93bJHbIz+P4a+ois6lLBgzeIGPZnp2EAv77Q5cP3rbUOqd6R2h
00Bs6t/MfEoJbmHYpyPbhNbWy4Orp/exGIZXFpFPCrgL169z9kbOxwR1IfNx019Bbp/dSlivQf/K
EyBtNFDoMYn+JqRDXSl9iVVDN8IyvkDKIueK/mznFXH1msu5XUvwcttuys+mv69Cd3qQ86IJgXf/
SNu3yamibHAZPBPSHJKX6FnAAgUZpyXRwizXpI7lzi1ctlY634coymjbk4ls5P5OFiP/SEZJJSTl
m7Ttdz1QYs2F+N2GwjgGXUuwMkIGAOmnyDXN12VEtvcD62L1xF3jpvuWWYa1LT1WUH/qyn3nRSe7
GoDel8a3iguPjF0SIXvzrDsrwuaekeY9LZ0gUITgjQ36XjGaqQwn3zoI+2LNhLZbAfpeAJ/zbYpI
FmZtNhifobRIY+Jw0xIe+oDL9FhDBOBg4+/8oNV3V04/g77pf/d1d9XxH9PWxpNX+Y8E6o5gzliL
clzVdlxtHWGlF+m7+7AfiP9AJfjQFXndSdJxUtc+zYOMAZDdfIf5W2xpYzYXyzKbq0xbqgQ//WZh
fjsXcXyxqeFWXgMQNjaDLXiZ4Yj5FMqIFYEISj2QKg7BJF1YVd85RJ2LPI3vQPY+6g4/TQHStfKV
vNnGOJ3CqQGV4VXOHaYZSq5yat8JlSEYG59e3r+YwFNeyacCQBzph6szuV6SvuZWjS9k05ik1EXm
b9shRHqwnDu2po09dGs7spHFlRNLoTNZb7xPdEzgUn4O87AnUcy6tODB13FCzP2QZQ3Jj7pex0Xk
HGEbPNm+ZQJbRvwize6PhnkygxHcQEcCgzHQxk5YvI+4T2k9a9hO2lDfE1ECOWHWUdWQInvwuLwJ
QVOyuxHeYib6pID1bYckeh/ktPWc3Dm3ybCuDV3TGoN519lND/q63TQjFRJLj0ly7Z56rjpx8qP0
zw2rOpXLhy6+1ySNuaXCkGIWm6BM3mi7yvjgeLI7kgMOt8wgZrL1BnVCLYY9uunFv/9JbxN3D6lS
vqnxfFlR9zoy7DHVWdGtaZZ4iNH8TIcpvc7OuAKDG+xqd28Pnt45Et6PMYHLMV1EZgZ2QVI+pkNs
caIMp/CJLZYoQ6cf95XA6DbVBhqbf3/oJBht4m+xlYo0WAPfYOGutq4RRUcrITy1HcvhZWng/fDK
QT8jOycarCEGCJ/3Elg1MsTIu7eoHoHhNYQl0R2u1/Mk9Tu8v61Wff1huS4WXI+AlSqp31WfVs+j
YdwqihqXcd1RUBw1Fociv4Sqa/fZhrI+v1izHGjWeHQl6WxeKC9oZ9rzMZUhc6vBsx8TjlRi9hhT
qS2SPhvSpstRiTMTCA1v9DqWuKA6ioqCgtQz/eIbDsy1EfRzgAyfGSQLvBuku250PoPJPMjGlUBn
JnGJectzml7HsLH858mHna47wD6AKsYDpSYvQK2zV59x2isrDfQYJkDYv0W9HrQf7OKFmQVJI6Zd
K/x1jxUcdWHhPX99qGDhIAZF6eAGz3C5XtvYaNdDol89JA3HoPAurcsYLsmuhUwOg1mfES9xuKHW
XLcxalSTuBaTliEcAeySJVKSugMehubhDGhMCDrmHDrGa06chZ3VD7c3xpdyyJHpUVDtE8Ffnun6
iUj0N4SY/Lkpuo0FIYhMgVFCQgN0Y5WGecKO/RGWJtQPhQpseT9jB4xGapp72q75fsBz/SgggBWt
in9i8mLYU3ZPMQi2c2KZNlJAF+fkIvkSTk7PQ9HU6s6o/EdkOL/S1J4os3DOTApK9shQpoxo1/uV
/OuArB5wFdCricVGKWKcfUqtGEzqNgZIOUxEoJeRxdYNY3FNdxwYY5P+KiXYXwtHwJs5Wz/nsPIv
lTUZbzNNgi3qVfDPjm9yGIv02i1DHItSfwwhgNT1AIEoXRdKfwfe4ZxzzpzrUbcfCdIEvOgstLBF
t0Lw8je0MwMLRKCSCPFn7932awfxf0FnTGG4Sscp3Uctzm9VRB/2DJrdECE0uKJ+kW1Xfutq5zfG
xI0w6/EaTeVFSfItm2tqLjerXVIRKpR8Y+802/zDyk0eM+9Cer0ERmqHo0g885OCOJyNaXnOYRDi
T+IORGGl1gVMcvYwiO4yEh8XekXSK5kfxzzqg21iI6voJhISTQp1dDPsDyZJXVuvUCDj+16uS8yC
VxNm0UrU9S/m2kw8W+O3mj19o0xbWfoljKhfaOj/YAbeH+xiPAc2GEHT9nfeDEFtdqrmZigWlbIl
yrykw8GNX9OzYYls2mFv4DR1l0Fw2oxbOvqPHDo18GlV38rErG+WAX8TGwWtq5XZRJ1Hd9H7DjqQ
AcAcWbfMYf4jXeJqGSl6q9gupyfWAgbWYGgC3Iqult1Ne0V3Y+jU3YyiucJp5iiRgEsFYIUxw0oF
VeWBjiWn/JhMYs6mn0HdT1dZkFsAXHDt+c2wIdqXGlIbPxIHEGGCO/uWeAYJNDqz8TCDi971/btm
+2z1jIunt4J1iSd2Kn8liqmZxk/TTI59gY0432DhNbseXf9qkdhTaYTmzyRTvIV2YyIhmz8GVrh/
PmtGnoyp3mpTEX2VY9JbpsCjHZ/nTG6zb5OdTDfbm8VtrkNxk4vmU8OT2phZPG5ybvzV6KOsLtz0
jXKKDvfYcI+6ozoZoXzpDI/jXDEGBCjU9AS8rt0OnUS0OsGLNB3xzaqK7CZbrS4li42dV+beGRAd
MgbdFQxp0fvFKXtB/yOK279moYZ97NgA3puuPyK/Y11urH6LImfcCgewIoNztdB2KAEiti11TmcW
k6x95OgpSR0R3buPJ5TzQv3dDVG/NhPPjKRFsl6dujv1Cqty39bli2HnzqkFRS6If0SyIoCacSo5
93XerGTDuJVDqWgLUGgRxDfSoPJ10iUfGQCAN4cVUcbNvijd4TRICaq+XfKoO+U/wK5D4XBT9Xdk
mkImu2DX2wU2k9cu8f7Kpm4gRxiY7vNglS1+3tQiOCEXhL5V0LE70+n2HNN6RkGanBDj5+T2xUdu
2fSAkYuRl229sPT9jB2OkFGZTbD+STyWQdpfKxIYncYU+zikAHDbdL5VqAfA4RqCRER96DimmgIS
ch728uz5uJFnEKCZsc4g8m55a8XJ8ONPgCxHVo/mOAZRtJqbQZ1j9olFADK2azD3ELecxC43gWAB
RkncrrgFy7MhdXrX8J53sW/wVyko5CTNLFjm3NgUvaVO8+C/ZnX+PLM4YZAGcJ0AykhDmG9YNzYo
UMWLkj0JdGOOr5yQoa0ruo+QIiPBpXXz9HSIVC+2xQSeru2d7q0vz8qsrGPoMlFynQ+rfsEpPL2B
UrJeYtPa2Emu7whhJija9FBV5kMA8J5tujtO06U3yKfyzeJEjdNMpnsqweSU8FowfPecM0Z11jb+
TlkY4bOCMPqCKXqnbH9Cqi1vFY3hTR0V+9ocn1ltBFNGTFlEHKqxJMsmKc5GaxtvHE64apG/rd0I
Tc6Mr7+o82gv6eZu9VAWhJIu6dzgspYI3TRP89eoqro7SgYvroY3VCrZoVfjx1SS85V7TMREkl2k
1+6sob9l/mKcI+pOmfkPnciXcXnxnETIO7D3DGuB72+wvsh7II3xZAu5NY38+2S1p+UI/uTCPrn3
aPPG1r1PgSHucNgvOjcDBDf5TjZi2oXgCLB3z/MaCn69z7NqpxYfruNPwZ57YAxtzm8jCyvX3Fsh
muLcoqoCBDH9qFPb2cQW9REN4OmBLM/0h3FNA9Q8fP04bVugccvFRiQhg1W2k1PgJsYO65y1EcDK
iwLxhkmwF4fUjdd4zq1I5ANTqBpphfiE3hw4GVZXL5zQR1OzzmEfnWGON/dugVYXYUybxVDNHduo
OouGA141019m7aV0YiI/FlWHh5lQtyo9SvTX3ToyDWqswaZVB1yx8En6jtqrm7uX2Z6oUSp5z2xq
OKyAzUSUJBrWnSHg3KWBmu9Tn5a3WaVoA/kMKSSzbYf+d7gNwsS8f32YaeFQpow38EZdG1gMDP1o
Ay8l3NuGyxYra2TIPQBrMxMZLN523thu8FYG03i1y9E+Tzmw7Da7Zm48beue873kIPTWGZ/I3NtX
q2oYFkgnPU4Drk//fSbm/RZold/pOOQbdp6/pBQ7DJV+tvTs73ZAThgAPLmLl6edZMI7aKopoN1g
OiTAKHt5TuHwHlGj7WZTnBpmeGChCTfkcDeaSb4JOt0BJf1tA4yD5wv5dHRV+9LCjLolRnsV8ZON
woIpUlfvSPv56dRJcaeWI8ky4UWsQyu/+9Eif88E4W/E+aLppNnKrkHsanS1esXUI4zdY2GSSD98
BUjjoDh04IiuUz58Rl6dvLhmcnTxdT0bRnHoLGKJhxyKRhfNN8SNxX2QBsmaZDd4Y39jf/vB3rFQ
L4aT4zjBszfO06PpIJ3yR6LHfRq7sr9nNacA9M7UO/7c30sNH0gGGLZEAEJ48Y+45B4t7+YGJhfv
ozAgIVjzKxEmm6IigYmcL46RYTQ8h+V8KMaqvU2J9YalQd/JG2AuVKm/cQkpnTSSc1sXzRO93ZPo
Y6bvU8aqjfvElm1xUHnPl/LiGWVC/+RJxvMmewjp0r7ALcI3G+hBfUdqU+tP4VG7k3sHGNahu8Hu
4BeFe/eEPx2mGNWFZ8bmhmWO3diq9QXBY8qOxm+E0fwKgfxXZTSMSmcEjGwxxt3VrffUsu8iCN2l
tm/cjSgz3mIcJEhs7l8fEPZvSY62XiJ3QeOgqdlLwZkoAXwS1ip65GyeDKh4W6JKE6VKjunDZi5I
pl7VccSf919fmp2Wc5VmbGURGCTs0b8QwUd88JgfRccQHEV48RBePGzMkdXUJd529fW1DAbxlaTd
P7EXv3VxTHO0tNkLfMnOPvQJu7l/Q/hvPscJXeA2Mt+E/wMjTAQngQ9eOcP57tPXr79QePlLXvbQ
UDNW64JElNQe+m0DzmvfkFy3zmasExwlo4dWmPL8GTYI0FOSjCIwvTDMwo2f+JwfNWctt6cUatox
OkAMBiNUjrCxfPMuOJPRi6cEbCZtrec4kgdKwBpIsbpGiyyw4M7BHE/3I6nAwjo1E3HQOoGCJIie
3XuqbfvJBpHQZ0SykYb5qHCBBwna2JqTJhCcud8nobOVQ5O8EpTQPtq4vziGbrgqo+6BH+6RZ5Zz
k1HXPWKF2BrEf3H9+tG+8MGiQrAHtcnPegjH1qmQ3enruxlw8/XCATh+/W60/KWh7xr7r/+4DsKa
1CtCY76+S0OdLIuJgv/rd2Gtqn1fF/H2639OS9mSQUEO19d386mej0WuGMouj5tYHf5lnZPbvnzq
40G8GB7RXF8/XLNNXOHU/f7nSVlSPXlW/c/fGqg+fM5D+/jPUyqoOnUQb74+w3kJ3VOfDHKJIIwB
eC9Ue//6VsctTMwM2IPl8WIaO3Fces9fD1CE6ZvQMn/6+sypnc+wj81/Xi+sEaSI9V1++fpF0RAa
YBepS5wKLy7mXQQSigTAr18NrYKeOH3Gw9dLMCR5ui0cr9h/fRftULTDUFDAWec5jKk0sOQLEpWW
T+sQXhqwSbC6y/+MO59uhgA+hYYETFjRPY2BEx0aYhk3rIwjbgFlLXKFbK/HdnjXjMvWIHbcI/rP
ks6B0ZzQCgC1waGPXGruH6QQEuXq+0e63/auQ/79DnMTwl9COOLXp5oKe4Wexj+HIXrP2NTMCLjC
cH1GxcU02uFhsYuuekAl569PnTrgfOqm5UlpmCBoDl+r0fjZSX2O2zQ9/bOUWaRDjrKKDnq51zuO
NRhM7mXaMsBSw71SRf6kDHSMoWNKWv6leIx52u/KmauriUrjFV/oZgagsisqEe2EAG2kc+8Q+E28
tUgrANwOJp/mwQa+FmIDcmW3MZy2vUmIy3rMbZMIg0Fty47IjqwmTgyhb8tgKQZTCF+8toNvzrIr
xDFvGpIPBR9usOlaTfm769Fqi6LG2H99ys+LNVvu0p9KX2BTgPvOuZ99Oqdkpxb/eTGM3DwWYrF9
vNyjVZOwt5De1Bk0McgsFltrmP4YYC9IfSkpaxrNRE048izkAJ+WDRPN89oc4uIENd9+WDQP1jnH
htOcjzSqO3zbfUYcuFkyrlskr64FoqNUZXGOxglDgEzj9dwJchkItHinJfPT8AHXEyvZ7kdCxmTS
mseiTLHD1fz8UH/4RYOKUM5QaYQIztMCd+wEPjsa0qgZRbWj++I+atBkyoejnhDBygikjIDJgxHv
zxYIRK5JxcnOv5euI7bZIFhqxwbRt6SrRTqWzDoLjLQ8FPDsUS/QTmRTew8K071NJBH7vrb30xID
THrKaSYO65q0PD5o6gmuiKgv8A26Y5BzxXe1Ch+JR5065ZQ1jXtF4HTNJgdeXVxutYT2R1+PEJIE
uX5cTeqoZhsSk0C013NYUhHJEXK5oTg56u1QEb5l5IxZWxLLtUT1aelxFbmozUpPZWs1pX8Jjwcx
01GP9roNiKVizSctPnmHGcoENGSLi4f0bzBw2c+Dh6bBCHoM3k5PEW2fJg9nXeWO3/0mQpbRhKAo
5rvisSa0Gi+KIy0P9eCGCm6tPT0RgI5ElHw0sPCvEonsMUVFgXgM2V4CNSwltR6+EWHDnHRBWmUD
JPzZfHjoVl6sINmrErq09oa3PIEek3sgEf1xPFjBlDzDKJ42sxcwU0BSFQfuX5wm2TtogoqIZ8K3
g1Bk775HwEGcWefM6YxNbeT5u6fMZkcaULmwf3JcZ2O67Ykpgy7GCQHDKNhcjSLEp0N5jOOO7Apr
7ld2823miu4w0B5kZ8QvhdsdVF+iHeuL6lq45rhv5sRZaV9/YrmViemvocD/DBvNEHF5ZKrca91M
3vPXAwMS2BQpVpIYPeq+jaLiveoIMyaoCwOwCQHSBZdUjvIwegTaEEW08m9NY6n3qvBTzGHJBSIV
+99Qv9etmGC9O788YW2BvX6LsbdeO3Jrzi6YQg4wK1PO4/tIQnqZjeYinkk39vKlTtjzruvZ11uE
iqfZIc6mz6d523Sa81qJtiNZFnCEb9428H1vFzHYfzeSoEPylM1kj8bVuxM0P/wRL0RL+xb+x2sB
quzhaP17bi3v2iSQrJoUegh47k3Yxicv9IenIDLG+8QVwsTAQ4r77jmSGXkXPg3L1lCgybimNUCC
pDP69xCfIrsK5QWCTlB4jTvc5zEVz2io9pPbtv9gWv8/MeR/JYaY5v9FDNn3SfnnvyNDll/4Bxli
yH9xbZkMgRcSse+hDPg3M8Sw3H+Z0uQbQlLMWcKGDPJfXGJqBOi0AY5m33UFPOH/hIbIf1mB44rA
cxzT9izb+X9hhggv+O/MEFe6Hg/iEpEqTB9FkvU/YLj9SMK0OXtMBZx4k0DvzgRDM6dlbaxNvEhz
MrsU+n61WrDvU6YOQ4kjtQ2RwuaD82KoaF12aXZB2dEwNwYQVvgL7KaGtwELsKy7eGNVwDzyv1gc
iUnQ9psVV98rdphVWBWvsnAErO1xTRoomo3sYQTNwzeMezX8VKyAm7Fuj4tfE42w0GgOm63jNSeh
zPgCbQ8w1t/Bjl4j37xYOZiAiYkx6E9jg36TpEYfHZiO02pHMVPt5aTPJTGQazsJN+GkHsUyUe7c
9kmNCPMtr9m3nlrCFqHp00bDL5BGb54PDKNRxnF0u/c8bV6c3HCeiWRjl02iiNts5czRG33Xpxni
wMZww3e7JIurvhtu9Tdy1KlOrGiP+7Il8SvOyZCw31BYrpwoOUpFNJkk/Dslkv0ae/OmVQkc3aH9
EI314UJSi/ijOdgAIltkpAmxvyhej5GF1L0ndkHpRq2MoJxXecqApkAEVqdLYilMAmukay6C7EBH
ciOgLp1sLX4KF9CQgq8nmweK4WHduJ863ohAeMfGCpnkx8Zz6R8ih8574+grTuInFItypesQ5z/x
Vm7XDyjfJ0+eJgfhJRL8bR3ln/mkghWOrZZM6gUcaIirlsSaxi7239hFNKbc6Yzc627Z8WfEwAuv
WKK+W8NR1Czho1njdstzZ43cLF1lrJsrOy0QD+jcuoJVs1C8+B90ocSNNuQMFGbYGB1huTmQgk0K
qYqwnI3Oq/dhdD8QOrt7fyKaw+xJ4zYlNhiJIMQFpmCY1mVM2mNNTOsbqRMEVWPU35Oit7doOJES
ZX1fSrVVFedU7hUKujAaY5xUZvdcUdVnsSeO5qSYXIv+rxMsxxP8itdYcyyK7o0DyjXlnCcNVOcJ
kCfkJzVn65DCovJNxPwj80fMvNZkHl2PS6nNBEe62I7vYCbfaSBvHRAv5ohzqiZyaxMGHDr9Lt4z
Wi+PCKzyjYXDZQGg5dSnS89TeYvyCpGi0DWZiJn+rM2OO/w5qhQli2YaaNdpsubiCHpQWBUWmVNB
bFMyAfny7N81WsH1lP5OiKji57uOksndY1eLT2Forvsu/BQl/4tOrewwu/EqMBFUjo1pH0En9auM
9xFqQfUjtpCEl67XbMfZGp8tM9ig2wYICSVvY/XEYc0oVhDn096VDGZT5peiY9ZtoumWQ3RzBfor
BiHVRqRgGTKioTNCbgK7fouLoN5ywN643BaJod/juQGfiIQqKT1GiplzTyM170QLb2I0zraNPy+g
v9nD8msSpkSBehum2OalQ8ibMo5GMVDNSz3kp5izED8frXjRqBbFJhIjYcw+IAwzRyxhU0klsvit
DM/AbGO56yqG/VigEFr5zMQAv+TfPQK64QT4PzobYI0XA/1OI/OHbCfUmDktsSS+2twKSb7cPd3k
oO2SbyO8MdkT4+U8CjN9bfJTSF4As0eXF1YGm0pBGejhrCCwZwkzx4c07CsQBEolEDKBGerjODdL
tDbTedn8bjuU7zl97hO48hPqQgRS4AWDpZzAsgmbQqpPLxqfCxUYx6j5yPCAAaipobEU1RZUJqES
MRHyBFFXu1768wa/658i9zOcIYaBoGRaJ5n9k25KtLHYGdas0882aIk1q8Yp65OlieDgsLJcsKrI
dF3oTZy/Z8SOsj5Vo/5BUpS/Tsrh74Q/6oALBavPOXYnCwK8de+G9o/dVe8sOOGGZxm9KGKUCVMK
NkGtPycSq/JcDttfdlnDB3R4splKL5bRbQnYedJjz6Smao8eynQLTpvuuV4nZ17VnrgHXbHrl/N4
Qs3VWuEO4qmF0X9NQuBVeDPhSvFxtsSutJN06+Q7AJv4DydCA/WAW6KLVnXPa9mPsNzc6KOhV1hq
OrAWUrLBg+IYmtOTkatT4JBoNtfPUDEeJoq5vvN3vZk8QSdi5mYHzzl+mfU42k8GynBSoGfTeI6d
BHFn+FJLtebqBFUwEbbsxghIzfp5moonYuY+GEqBRuQfaRf+wMdSrFECfyGBWtTSbQQGuSs2QCge
xtjLbWirY2NTnHj2uHKFYa6sKGdI0sQ7RB6UH+b8rDaKk+qaD5+2Mv5oFXOKj8xDEs+wIoEeig6W
lnTsPxjLKdHVdSy7aNuL9hnfGlz3MPiWVdAsWzN5DaXajwiwMmgZq8jMGDNgaNn7WffG0HrVJfgG
S/NYWdVPPVRMKXn3UjNdh9b8rtrYXgo1uoSgFctyXRLKUxro4LVNi84hqKpvYWvKeDtOjCxlmW7R
6cAlyZZU0FH+pPR+4NmcDl7mPpsMGnqOJTejt5DXdiwjdf2cmvhCckEAiiMAbAbk2zkMSjvqVDE9
UepAkQw6zAhZ2yAQpJkachtXKGVXUTK8V/HUnkD3fU8JqqLdYNPmKz9GlLgXiMJoUYoScSBqkyiH
uJNgjGLtN19RGyD1RgLFQr7OyvCSBj/xUfytZlqbSTdNq8rLv5s5jSMgXr8oSH/nE9Vq3sk/rd/+
zqPiUJYoxa1+wDESWNDx99T19m7KbYi3gpStCairDZ1oRVuuX82boNLZtrKQksY+1uGmu9T0fxgr
l99SDqObRrOPm5oDh7SfEl0SUNhWb6ExOQdJ0GYmhn2Q5dQcVg9AM+uxG6jmiNeB5a2rXzp6316d
m4fA9B/tHPyUUYLUBNE63FFFAduge4A0h/LFwEjwJKzp2mYR1xz+tN1sZeFJB0yJCZXcMXHBc4it
RjeIp+OLWw7vXfnpM2db9bn510TFhnWJJRVpf9RHr+0SJe+VN3bYDdlNmmxg73cdfuTsIdsZNCho
0QEr4YjFLW7EpftVG/W6s+sLVV+4D3W0x4++trzye+iWBh5tn46nLDjYkGruz0W+r4i8hTmwLxE+
rgyBCkihNPHlTAplOzHKncWp7OdiS52fIF4+pQmme6It6g2Q5p5mBl5GJGL7OFMfXeynzyVJPBii
E94qxJpG0n8I6xpUSjBLXybJdnmOiJfAQJPsJfCzFX457sBIs3QPA8AwHwOZh7WjRgj+2jdsAqk1
HFBvLn4cp9pPbfXDqZFjtQSobjIXNEFU0Ty0E+M62zSsRPNXecGfYKLAzrpn3wVgpIlNWzXa2rS4
tE8lVCHRCdQWRgmZ1p94O9JtZ0cjb6u/8f32j2FPyKiHl6HJmk2H//ckgujWJJKeAa00kDElyU28
c4VmCvEnY+vdFl5DKPlM8kXI+kijHXCuV9F3c8Y/fdbkGJ2MS0Ob9qtQP9Ip+4jp3sKZcAo0ORkR
2/G07zshnxjhcC7i0NaL7NXsm6NI0pNZjNMutvI/w0INFW5+o4/t7Ro5Aqe1JdSxMKP9qMUKEawD
nbZD8WXUfwEpfto4htY5vs4yda/ujG0ybrCSeK5/CvFvHQTOKujEF7olg0eCRbzY70PytpjTr61Z
74eKWDuNhHk/okv1sGHCN4g25EiAVE7R/hO9xrvRPUTL6CsYf2nLQ19kvOFAHcffhtE+9eKH0vMR
ZaIPsZQKza95wczwT+EmDN6aYCBmRLyx3f+VFo7XEHQzKJ1Vb8NPDTpeGp19oK3TFwcBOV77+Ltb
NYgDG1IZIhrA6Nh4NJz3n1khh/UCzIPXZlJs2OzXVRGeOmt8wVrAyzAILGPBOfFD91QZC5JCGlvf
9Z/Son92BmN+4qy1IvfaXUnBDKSPjIfbeuu2zlhrvc8anM68bMXWgo+gJP4piMdK2vZ3E4z7GIgP
Cg/0NlJyKNY/Rk9VNH76X9kAlLngsloxd7z1yYHkPsSWYxrtPTBURLa0M62kjL/Y/N3H8gJk/jK5
4ffKB17dNsHBbrmUFKPurJkYHjYzW0OUr6YOgzB77k51Rr2N3JsevnMIpz3Orc7czOeVShUgxnx0
8BC5P5IZhDCKm9fGKm+dVD9IR4+EclYGzWEappU9PoccJpX7167B4KaQfAAV/KTC+5mGdwsSxq6b
SQPkMByisuPyPFm1d3IbX6HF9z66sGAU7HY4AC2H0WR5H0X6rXeq1w5AVqAwPAVmjVWt4XVqSN1N
QGvj12y32hWE1JhPGlsNNJ78mBQDMXUTiiZElMih5r945seVmRw48NiYrsI7WayEKXjkBnRnTbzA
qnanncjHC0KgP9p9n6pfGtEsY3nvhqhpR9ToY/oPjs5jt3EkiqJfRIA5bCVRWZac7d4QbbtdzKFY
xfT1czSLMaaBGbstiVUv3Htubr6Nrg2kxKPmWkkfefVcfKCdI8t1EFerdzoWBx1yOiQUgaRYpcRE
IrQOq/aLltdeV+VygokIpprKK/BRzwIe65x/qnAvmJYsQHkVmbt3m1fW74X/HTAjbe4ne2q8YUCH
ltHon8RC50I/KvL2FRfMJgI2tKuTcg9t9Ms3lUODoU+eSrNt5JQuhQoyMzXBY2kOPlIGDArLJmDW
SwroS1bb70a9IP7qNqnZFXzYxV83ZB2UJo/Sap5rNV6nXr7ajSY2za0+CHRZ8CkO+FptkBLiMETD
p5lW5Telzl/iyLcL5/6m4SPO3sOlnXEChxdGvRl27sNHFM9jrbNTOhF307ugOJMp+LVHZ4jBFCcL
4SxoKJo1/7jrwCujw5wm304H1DN3OHmseyL9ZN95Utcxs088NfYD+a01Vg+0bc1U8jP8CkzU6G6b
hrsCkFTcugJ9gFki1G2Du6zN4orCwMuAo13Tm4p4FrDiA3peJMhmuwI1tQtbwjbCRGI/HqM1Llsz
dkJYL5IX0CvTeu1L7g2dR/UuDcjyCT38vzVep6MBQSfOeEdJY/O3FtaoNr2HJHBbT8b0B/H33g9G
GCzRFNtB024GiujNQAdRo6YnrGA+WZhN106FPKD1YrtFcmUay+9Yd8kBoWNOh8HIvuMDrb2BDha0
nW92O5dK/+CSchVRhTXM37htkcyjflS9RtilnjpTety66aFNnFczsjz0YAkaOWLqwB1++xELb9T0
Tuyil1/5qOtXBsiC2MuH99qHmO62FznU54Fd/yENCbskghXDzRjtrJ69XAfbJyIXiCgDFy9yFjxh
2imZcQ08YmZLD9IeHNbZq8SProKYH21V9SMZkXh+veKH/G1u95HGpoCTGushfBTVvOt7iwAl41w3
8zP3wdZP52LnWHDdpJ00h8LJ9g66FMoNiqQq2zSyQyFvfkYTnSQu0FLzGHkB/pnAAcJf6eRseb5/
NLNlXYkeDIiLaWmQ1SdwOOtQ14+maeH3R5q3UmOR0G4VBMQD9V0a/HywD+P5MxRNdx3s2PW54TVp
K7gZnbUZorirvZTtPMogjJAaYW63oSNIH8L020ZgGIwk4XCcVdzAoGrNl0kjB7K1plbFO7EVJBf0
S0HvD49qcsf7gmQK4rrD15LmJCpBDgBKU+abps7+jjJrPiYbdfWm7eQd+mDS/SvizXxSRvNE0yx3
B7RkBiQe5vwusUOwWVE3dR16qawbv+4oWxc3Barkpd2Eya+u2MxMPO9raRpPXT3sJz0hykcNZRsY
UInVxV0BKZw7l81h/oph4IX9FTG7C7KRojf/dFG6zxWBb1m7DUr7e0nnf5WGfdGUcZIWzd5w6ncL
eWvf3ub1snSSuRjj0QK/Tpf8dlNOoueQvtXAgcdkUzKe3S10U2Vq5duA33dN73AuHATMi5FvG9d9
DAYHDE0WYy4ICaUIPoLWvieioggOCXAiYuTb7tTr4Bt8jhvc0ISGGLZxZYtTgPi1wlWVhxUTi+FZ
FsxJLU2uAWPPjTeZJ1OOpI52NdH2kbEabZJvLdW8zD3x2VjLKwT63rBRgfWcdSw867n+l9jqq5eQ
5GSbftLxEA6Djmnuybr1c04UEqRs5oxrKWjVJnJjTIvSqnWQho2pu3Wr8cEl2DX0hoT8DntcBzPP
axDmbCKLpIkDNb2kVvNLpgHrshlFa53/sx36ArGplWYiZFHN+EYLn+iOoM/dawXg/XoPFK1r9yIc
Vq4hgvBkENHJ9JeBy35AK1ste1qLr37pb/izt029mSoV7VP3DVAqzCdggoEk7tjXR79wWXCOHrOD
5L71vyu3NLKjdmCRu7g3BtItDrP6yTPJcq/6epU7GBUnZo7aRbojuXJAYE35+DCxNFsl9jOa1z0q
NvNUyuLTANy49nqWr5AEHl3vOepBCBdAqGOjQobPB9oJkRfo6SMs9RMLIKC2Jmdzmn0v7t2UbDAF
a8Sa0LMFEx6guM9hbiriXAYKY3XqIhCY0mUUvNTWTSqxtQv5g5b9afAU7QYh5zCdwaRk1PpS5jjt
C3SCRbGSPENAvhq0Rxa6uKy4CVPbGHPcDN4HA62kJ2MkTTbSJs4zCNeuU3hxkokyntpmPC2K87Lp
SS2oEOfPqD1WC8o3Jqn9MULjiaxMi12Hrnxf+PlPoX6cDOttnkcNpd+QrNT0hHw1PS8O1Fd/YNyK
ZWWTjsFvKfruNoYGTzuDh3XK+JyKh9VZ5RUnAWW1vCMLrcT78O8w1tQauzXAgi2Kyg0iJ07vIsdJ
j+zn6OBYOYTIZQiDIj6dwr0nCCyHHc3BNGOEt232971LM8sXZKyKSKIJv3BX+MjRWVNvVYihhzHp
TVXRiQIbaW5RSqQIkGYgbTIdQQu4HqnthE8kCNMf/LiDcbClCni1ubUx6G2HEkg58T/JucsZUSzq
NnX+tsvIDAqr4pIUuqEvvHlzdItQ6Y/BunF9foCgfZSLeoVIcRHaOs4FwSbJlCDgtp2dMhIibYty
B9ExcoghMZYYoyKJlaVz8cLwibSZcDcJQVaR37/AHDo1xCVwD1Kracvak7hk7Kbsq3aBfw8BE27s
BI/G8sOdeJwNRF6TVx+ltu/efIoGI7sOd6S3A2hqpQiRlWH3ZDvF3hLtn4qHhVnYdeygOxF7zfC9
r98bgW2YdgUd7Gmh9ZG1g8+ybdcDT3bULF+VNYFsrDY2vp6NoCyKPRsp42gfxNT+Qhks1xoS4sbl
LGoiCFUUshkLn6Da0B1Q7Nl6PucYhlozdscJU0mh3fOo5s8kefZswKeiGVBEJOZvETV/o5pZdcfa
eo02DMNBABEUM0Gm3jsBKRpExc7Lak4EAu0YTK5ABVwiohWfJrRVBJljLLKQlJK+3m+LmTU+sij3
GkKJdjnX1k6esfzy64tacrGGZ8uR3CFg88sndruPfvZWLug1BtTs23LkWoKmwxnRYcjhoF5ZbXLF
l3eOvMdB2e2+DE3S8MjyGNpLZGb+Zsybv4HTvSTalsdQ2js/F/mqdc10s5QQAyYqs2G6xwj+0+NJ
Iks4QyyKpzJyt1ZYvAM+e0DpRf4dbayJDLjU95poOKTEN5Oq1GcAi+qLUyqAvTOnaPDu9Jz2T0tB
Dg6BLo/TYDJDE0EdaxGs1WJxW2rUXxGtmFG8g8WcubSXLXYi3tTO2HjVYkJRsR4Wa6cDNLBT+Ryh
ICeWwN31rQIdk92d14CBw/6pkHnBBFb9A9TE6qwdddxXyxYgJ3O/4IWJ1y5Q6mqROuIUiq0Sk0Fh
umrdZMR/Bp7628KmRXmkpmaN5xYCs7OQf9cHBy0YlA2a/V9LnefKvUKujro/+sCTfHFnHOZs9azZ
OXvIll2TjQOXF76u4yxYEpWNejRqSq2cFOsI21cyXEPXfzac8bdM+u9GOwgVLOxXHW0fatG9m2BH
aoxxz+I1Nga75DSX98VU8aDYyG47N3vzrbdaqe8sR5wXmv7nFHCm9DQfMaDafcIhAPqwjMUSnIyS
0CPHu2ewY7utivCfiY8wnn3Fbyr0FUnOU1TmIcIo+WS6bzU5NLZ0Ef21VBxlCyk4idDVMxIj83wu
X2TQXJDov7MhZdcxpc/Cz1nUjJ21nnI+Q2lyBgiZ88muaC3LP7bBfqqGcqTmX1cw44sm9YQbZR3g
T8aUHcwdjykjVtA/gMVqViBtqKtjCCRmhXKHT4lNvBPDcUzMISBxfAsZWyTeF68GS++E2crobbHl
dmpWsNe68WcJRjTfGi+wxUtvo6hYBWwVyJnSm6GrCS5UgWIKTnwi2KcyrGcgD+F5yGyOhgXhn0f6
ems4MRYTYBtu8c9zmNOiFHtewnE+DBI2e9Xn8aQ7EA2G8dy007azCLQcHUxoM32NgZ0OZ+alDkjf
mL+yihGBb4P2bDCcx8Xk/KmG5sUoMr3HsU+p8ly3abbnUoJ2lkY/DegBUjW+l5bRG2uMkHrDwbxg
/6mNvN8RAHazGCWneNnSOnV2bGBiq1vASvoMM4ZMrvO6eoAMdEpV1qydhxpVzoBbbWOxd8DzdiuR
ttTMVU0zO4bMZJRKXweOMIUtkW4744Stfb1uY+VNbzJgyDTKknjUkTayAPrcImpNNq4kFcnKmgdZ
ml/t2ATMKsSLMnBm8Pa/JUK92y8EZplxcic6GPPZ81CnIfJVu4GPOg6pi+d3T30Lm+meTOzZ4zHI
gydm4C75XcT/Jdih4ilxvjjWu3H6h13hqzRRrLmnoVu+gjm85VZWYPIxoTC74tjWHwL+2QoX7Y6Y
+SfUwNVKBzNnaLq2KygqvURwJfXP0sA0wlPTB1ofhlzyFzM33cDqSqUDzWQa7Ih9oPZPfHJm5zz2
PO/Kxp6ijpFUMLH6vk2Gb7NpIwuxLYYvn3M818y7vJFatI0ehOnZTIgGZuij+LP48vk+hVfj2D50
Q/5QT+HJwALVBDk5ea7bMgolUKyhZvRLLgeVcP9L2Bvatmlsf7MRgFhg8cZ4E/NFP4JoK6EuoXnb
lj4LsQT3EFrWp7xPJbBa41n6pcmkiHW2TtkC+X4H8mQ+hWYzrOmnQ51we/Vs4cduL+xsQis4E/yR
2/U6igTVZpOyqK136FCfJdq/uAijW5G7YL6sZq+6H90NuBW8F5WVN4odcz0V/h8ktthspDwmbgjR
0eNTPYhPt7KOZtO8xzIvabEKjxEaBCUjKV4djG9bLZhOSXbdfji8LTZpAIX8NWthopFtn6xIbUvL
wyepoy8agn0w5p9V5GMTNukxgvrbJtBiDbs+IqvV+DZzcilkl1Z3YcpbFLEIhM/6A38QrsBoHVm5
PQA5xpupDZSBNTSIFjVo7FO+zdK3z0Vdf/pdc1Ia80Qf4hLJ7+1DHhrTajKzh9b3wPU4BdOJ9MxI
yuQ94Tk16HAmB7WoBWVmxl3q197ahHiGvgzdHSsMmFudD9etahcQGtzchOqSUNrnr8OY0rmp4qdd
7kLjUsoTmfN/GYQjAGDc6SIaBCXwZBjmd5K7adwWfC6yFDEP1l8kETUufXBsWGtR2hLorKMzHu9i
VdrDYWYf4/GibQIrfeQRrzcZyWcq5zEEFM19Co+HYekWlzRg7X5ee5LcTKjuW0JDocr8y+2KHBmA
HTXrPTRrDEsQIcNKBp/qKgTmkV77Xb3x77K1gjC6VUnaRcHYZDD1u5uVZ28sLyyQvwrsZbHAswH/
g4IdANnGDLyHfsgWSP1IA2w6827eGrYLKIiQNqRJJ44uvq0tvxhd95ibqlfflD+JO7yGyJlWuQ/W
pffm39ZreNSdi5rwFMzLr9k7ars0LQR541JN/ntnDqyOm/COrm/A9MEM9WRsZwDxMPdncWTmR2yo
5/rNyiucg6bDBYOlCJQEYSxLBYeHn9jvI0Liervx1lNvbe+5IfRzqEenhgYn8Mf+LVM9u3a/+GPk
04dwjeXb88mNMaPHAFY/yaYpHqhpVwWTtQ0CPmWjNaVHF8rgytXcJ1V+Gnt5Up5DRkGOJyCyMlYP
RY+PhcXiDpk4alqweivRWiJONU29h0uugadOh9PuFs/mVxeqP+Ri2kai/IpyyaKfhhxBAAtmiVvI
sXXG1pU7A7qBqd32PHW2u06DAstF9U9RSK0Gp7LW7HGQHkLNX5FG+sL4GCJ8OMZYTN9cj5KNavkH
heVr2DHykT79J3ddEKCHLWktG8qrWdF/lK4b7mWv4qxKtmakXov6vunoVhBwc9YR+O6HWzSyi20z
79Uqpr9NdlemkVEOI50t1PBseWnMknknECHBfU4g8HQ/oEcuFmGjK5zTm1RFIMmZrJnaH6mIJz4f
ISgdl2iYuorD7J62KLIK4Xq2rz1cWDXe0xKYCi+Md+QS/lDYkx4Mhf9ILVG7qxtFzBw0giDFBBX2
5nT8/wuE+WrHJOG6tD70mb4Bx2fATeqGBNFoymCLAeGpSP54xS+8Dh85Lp4816VAhBS4A24kdkmo
H+ex+TOW6MoSKC94Ve6R3WN1mcl3WefkY8y67lcBsacE9zbqLEf1w2i03vObPFbh8pj6Jud5Jdjh
SAzE4GJtJCTtj2YaGBepJt5RuNnBxIG6Hp3xqbl4psc6cyZusujzD4RTZPFqlGXLTXj+c6B6dF0a
wRGwmXkVlLM41gn3feIRqpP2HA+i39l3OTYH26pFXL8LbHlNhnu0K9b2fNlOGiNgDsBvvSTWCc8K
p7dglskHu4FKxslVWZij0r1rd5+e6ciX2r6rS9KPJtcJvDEkRoFyvPu5dHO68FcuVKvsvCsjI8JG
deQRjMXrHC6vbQ4W07Kzn2ki3QRJ8kuK+CsmdpAoqNwcntvZbTntgnA10cy2gr1T5Ygv6EDGxQzE
59QCSe2c7qac6FIibCLxZGTYLfKHnj6qQ18DvIv1ofTPE3O2fcBQGg1Jd2tEmByYNj5K+JHwK+Cp
Su86Jz3gSMy94LHOmODBtWRGBMHO+VnKgWtrBm7t9tGb0efHgEuZFqwU+2JR/StH6h76IUg/uFT8
t4a/HFFJY4zXxc62DKamZn+WOO/p3c7C79HmD6qK4TejDGsEaZLMkBhOy7ZUscpqZAC8W1vPFi+u
cBEIWWYTW7J8sXnXx2hJt/gRsYxUUC1onte2l0KHl/3Exo6yh9FQ39Q/CWOmNmxf6eysVWvkbyOa
NBRaGQKcjntWb4m3DzcFOLYtYKkdddjAEzF81DlnSDUOA5O4TqKCd9r9nNQ7c0lezdK8TQERan0g
/Q3egL9N5X74JSPgqXksgQvs5tTbIQkBvlszN1z0/Jb5E9oDglO3ba/Ors16xQjNj8bRyzVZ/Odl
buJuuO8RXO7YzEqwkkAwSfyZjE1SowPaHgJ1+ATmKZMC0/HXefkxuVAB2LO/tGN+mgZqA9ofSnq5
BlRBxmNWfo4e1MIg/E5N+WqYkC8zDf3hTpFCi7crK0mxYjOkgYIMdBUJd5TcCatPSbdiPhecxq4F
ACPTFZYlxhmyzWJvoToDYISv5Ro6y5YKn+u15ZGPePdI4MFFA0ELhfLeCcB+RAFWcfRICq1YYLrD
sZ3bF+39GOzE1gPQXBB2k71KtV3x13B9FHdEajU9P2RM0T05pG0xoxdJ/zQjQFuXaXer6+BD5NM1
DHK+qQB3qxTFdxol5zJiyHwPVGg7HEi65RSaa73H8neXEU174JGvuiPrtaWXGwZ2pQQWrGVST0yM
2B/L8c76NJOYKSo4yu7Bvl/QDKGYQqTZzskR4DnttMKWLEEh0U9i2W7WylL6lPlA7qiaP9zedFcp
hQtrcbX+P2vg/y9175ITPgxlcwqHddNV/XEKOLOA3/Kv/38pxODvO3dIL6Z/dQh/OXqW8WYspJGZ
gtUi8R4Usz1AI8eRl9EYfqSTFAh4FSu9vD1MLvZQJUZIfuKT2z4DENvCLHbT7yiSbpz03ddYWQbs
q4OvfHdfNZxsjuEHjDpFAaFUbr2ROrUqK/s6cpHGVW+D9rCpn1OAx5410VpYH/B3mZothIg6VIE2
ikTcG8V7isDFzCHd5WbysYTPuRnOxyERjwsoQdss1kYzwMYtPBxw3aeeFQilsCddGo0S4q33ydPv
iTeOHHs+0g1ZfksT0IuBMDsN53wfmB6Q1Ai7P5IwneSMsSQqKbgr82ZGUnNnN2D1nDaZ6RGUu0Qo
4lL3U/Tm73DfSRk2AK8O0VGVqxZ93BP6xQ9f6Vi46m8yOqdM8TwwUYWfpM3l7Czs40c0E6NBqLXw
gNiJd9Ze9Nqj+TXkSC1tfckD20UTnv7wWs7CIAXYnQ8ownASMSXtJR9/Ob0N03Rtc1Su9x0NKxLx
b+yj7bBYAwo14qBrNgsr7vxgkwrCGPMmOKs2seh20NIC0tmRH8mC12tOWqN8RrG+xg3+odlzb6ZJ
fGhMpFxk08mJWB7wRoQ6qInKSTlqDY95YsRNwg86pXnxULa+zyi8RdYgCBgi8NtsbfPMNzZHnre8
Aa0+DQ6UYeUcJ/gVuL4seki8wGbq/NZIkuylf67kvYzWCBiDZhHbFB7rlvHspgfCGWgL41U/hIfe
+zMYJKE1w0/W6ephCaLkBPvkbDUa2UREmEu3dcIKd5YZ7gErFmtmew1etCw/+QP7MpN+EELuuMRL
gqCFeN13eC3Ljqajvhii3ZZLtBxEEGLM0eQ2OkN5jzTBkxn67bOjqEknx4DqYSRHJ5R672PwPoYo
+LucMMK8z4kCp5GTrRs9lGwGV8IO/zSSW68UXYa6rfmqbPduc3x2Ee0gvIF608xGXLlwIXL/HIzV
uzNWXxQc7wYzxsRL0XqN+qBH8cBiLFxPIzMDiQ5S1t5xKsNPAI9bLwnOIkJEawT6yom8T2XyIvGC
8xdDwNws307lxgD6eJ365A/+9T+91jhb/XhhFiGdVKxnTFXIc/SRBJx6JS0eFmYWV9bYP7UTwNP6
6TjSNom1q1vqn/zVXqr3dApRznvtUyXlIyxjmh+jug4gyVjQ61/b85AmanktG+vXoj0DHM/5OHn2
VQY4RxN7QR2LuI/9yg96+GLvzDU4CwK8RkAcbFvk02LW+5QIu1gDZpSzefPybD+zVfEMMzkmY7AF
YZZuyD3h9Cn607RY860jwiHKHkvthFt+Q2LeE/GPDIY/jZ97wCkYAUwgWJyawePoLB2Z87K9i0mO
pgzJgoyWp0XW81kDWB4DqggZcIdjK4jAtZFD4m7oW+EeLqBXIxaJBV3yKP19CnrOaKsnxHvVjpwL
sWvHaGK+RsKpK1CVp3gwyqSzPqSbXqxKvwRu2r7VZpNelj5El+CYyIEX3zxaLdNcntP8qUrbPebu
cc8aBJB8auIs9v2LUYdbqKR2Z5OHqry9OQbVtl/0eKzJIF+poYszaBEHx6oIpIJ+i4/uwUYLByqE
J8dWF1Y1wbFif7S4wFgy34IzAYS/FfQeiRIgZO/jySkE9lFkodjOQtXkVfRHj0H/V4ggpxi09ymW
Jt/yZANLAODwrGTw2hoPfpSOLywg7ceqIeM1GMlczVkyAn5ynuy8gcN4J4b//8cs25hzaZyxpJUA
ToLyLbMzfUpHPl15I0ATuMDJFZ+gfWYOvAYt6h4PtkRsKxs6RJZ4b0yx0jU6+ARDbXB2GII4HrPY
JeFt6+rKQiGEZFOEb46XiUtUgmrJBi4HONLGgqynzNstPGH0AHV7s1FvQvOeC+JZEVT1aUATmukr
Db8dBx1LLCtHISS8Wj2yACbNAWr081xzcrRRJ7iTcuats/O35XxFB/lbF4Z/U4u4gfZB8kiD+QRO
fymTs9ZtSh0MNDpzIOaUpf3sZS1gzdzzXkTScP+7xSvE0eRlYtLSJ6xvBDXadpkiaF4mWNXSGb3H
MVTojiP1Jhd3B/ju5AxyOgUDQCMJDlcY2vzXibl5RgHBXZ4w8G8aj5zIpr8V6Bwf4AzCXW3SlxEC
+6qRzl1B36CyNHW6dTS6hXZiEOMRITg4HmTabHgdqM3xmp+A014qvxwuolYNpibsCOY03My6w0+L
kt0qarnmL8e7O9j+ge3lY6THGRVlqTjfjGArB1zWcLZEnPfjT8q+9yQworf2hTjj4NaOJVvh3AUi
WdcPAc/AXk+62vR6oa4jFimGdu/vDf4fthn5/2h9PAvIfN2D5UaQlVVP4eMtW7B+lCNLFMC6JtRv
Ll8jcnjhy/gscmdPnLRr/9T4QvEKuP9qrwKVsjD/6lD2rJfC7h+l+mAG5R8Hvz6opc8hmDFbrt2K
9WVABRo4JrL8DrVboPkVMFfbe5nkwzpV43BqMDYhF1dqi4kk2uTgBC5md4wSCQlYAzNx6qupwgxM
EjvCqhEkfIz3pU8amGwWTHREpMytiQIIMdj+5LJ+ASUzFuyJ87R9zu57MkA296F4s3LuCL0KffKH
0PaqSHFTieR+D1dusmJrA+Y2scuzDVxv5eC3nIygfm0bHBClAVcKVeZmsnvm511KYwkGHbra5D6M
PVHBYuJ+EVP/l0vOJN15YA6E6G2TOcZPyDdCnubcp/IDlCtErX5grWQbkdlmIZyrtWcdFFim+v7g
jA12oyRi11+TnnfLlYmGKev9FVQojvZ0nJ/tMH1UGDf+dPXo3dfu2xYU09a+Fx7oCKo1YPSFGR8c
z7rr35qsma4kFyxXp44+ZuY2TetP76bsAmCsnNaFDXBNjDDYzXFB+FUwrOTaRmFk6weybF8KqI2Y
mbyIZWbvPljZNMWGLi66EUlMpfoys7raCcHVy8+v45nP+hqxk3EU0nHWHWofjmTijyibo61lheVq
9PPimbHRss+YmazzJPzx7EC9kHn5zdLS/R65GFGIRW+6YjrHkgn58Ji8V6QbZMKMfswTOr1b7ozJ
kyEalq5AiU0noDxTMwCUdEdXiWG/DK2dC9gyDWzKyxHirOghG91bxlA42ZGojoGbiJIXhelT2rJs
oR0pDrl11xKw9bvTp4jRmro4TaigiYBbLobXXf3uqjugdyKjPZ367qVD0IzAz8muhR38AK7pDkE4
ufSYZX/rYdXQFTg7MbvquASTxN5HlWy3PJg1UYspERp+C+yKTzTz5jEAme6346rqqOXy5a7NMtuO
plegKiEHgpMQ/jSV3bKnyaP9QgMgM2s6kIpzwkk3HeXiM7PsmWh55nRTvgUnFlCbb5D8lc5uuVOQ
YNErTPOHNoyP2WcDRkdK2la2zWSRvgFBfuhCmLhtljuveKfTM1Pa/wEPJHaX2zG3y5cxui14N046
AoAYRRro/6iSOMCnBLRqBLM6jo+TqBGcYjGM50XwC5eefy6K7tNBrbXpM/g5zsQESGt1E2MRbfWc
gobqhUO2m6QxSLcWWuQzESP9xceXsVhMQyfDK7fadUBSRoV9RENmeKLn7Jf5bjA68nBbh06v3hm1
eXaq5lW0AysJXSCInbxsQx5Qdmqcg3PPH+s9Brzst5Z14ytxyeWvA++NyNLiH6O+C1mM1octLeb5
pB3XWVWiikHCZjbifUi4UuwqNkjlpN3lbmcEU69SiPtGKpuLtj5znIVeNM9rlrok5wbPOC9BjJul
vyLEad1jSMLK6L1mIv9uLJaXkYu8LGK86488miZWi2PdvSZL477ONagGuGF/3DvCR6WAlkIlsDbN
qFAXETy6gnCcBW40DjrrUDnWHzdBJd82iK+Wgayuxf2DagnUqkT7LBL1FaqlWNkZoQjQUC/5vEzY
+4CfJUSMQLqWOXtoTutlCQ+JkwH/9OCvar6fckuyGibyH7zkryGbcUdbUZ0T5kcIOHpjzwGyIiet
ebQJ6mCXdyZ7baavhSoQegyzh1k+BGGSnBa33ddkBcgkeKx98Zw4RbBprSg/pLMdh9UOSwoZ2Ez8
6C1JVihIYtNUDfMSUfcET2LM/U3ZfELJ/xNgJ93ks2TV7FysmYV0MkUHV7PL8gDK8JqB+VtQ2/vs
I2qwACw7WgbHg0dh5ZZJtMbY+ti1Aa4FzFzQONYmqCtE885HOWa/htkBRrV+BihmK++ubquj/AW0
9CeggJEEXWxaQV0gATMtKm6WE31kPotFFRsbe4WTYExj0gImN8cmSYrH0IYTT8yw9QPqyaLbFdp5
m4b5A6DHRw6PkRBu5pZtd1gQEmJIojIEFrOvk0TgDQgvWK/1XVYZklmZ2B969iGlZ2Bee4qEPPWi
jV34H2TObt1Ge6tgCpElLeoh7Mx1lthoq7uzjxAFOZ7HcHX+Um2KqhDjgepfGj+81nAwdAti0gsv
WZJeCGiCc23TViIJDrYOsZLrcGAvuSSYI6dgj7bIRhYfPjQV8pVEEemt1UD9/B2RHAilsfiDLOWL
ITK2jzC8zlP1XHb2TU7O46DtLWvtW0bklV2HDIIb8gJ7xKya7+M6qObD1n0XAgi1HxxUhdnHHOKx
q6j5uNqngnYyMV2UroFH2I2xjzw5b9U8bBtosIxoxamHGmsj8S3uWYt8ezjRkMniwWaKJZgN5TNp
Ba7l7C2WuyuCVNd2VG48L49QuDXXPudoxKwdG7mzFvMhEianxUxTPFj5Q+AauJzmYDPbFcLmEsfE
YtVPjm39oGJQa99fLi70hq4tntg+3sZR8h2Mz9LCGo4Miozyp0ju6eInrBmAhQP1U+tk2hYaXU1p
b6UiZB4x6QrdMUZfY3BOUsTg0XnYsvDCTqx3HewqCIw3jl88E6BcPfz/ZbHMCVfaPYuo2Yye8dJK
J3z4/0ufIqjLMeTSd2Eq0mOcjgx9OdxhyVQvbp0uG2np8TTmPfqsyOL1rSG0BANUkzoPWV0Y4xiX
tPAI+lA398vWi5BFYpveDZF/G4Mh27CO+oXrwvdP530oFKJcn0xA22JjjRbOuvX+dG3yxoNkw5+4
uqZ9Qimz8ir7r2S/wWXYxlOQuWCSrF00J92uMdhyJ2Q1XgRbGx7hOiN1aTgZXZcfFjQH/7F3HsuN
c+21vhfP8R/k4LI9IAlmikkSqZ6gJLWEHDY28tWfB/9xlavs0Zl78IWuDmqRIPDu9a71LB6PrIw0
CutgrPFDbEvFXpDBWGi4UYaeHTzXq9gP2LLctKZmknzgyhiCnuMd//Jqg5cGSPai0jVjb46hvlC0
lkeMXVJv2IdX125enRIAXy6Nh2x6dd/O/4r6LFwpxbDmE/w9jW23l5XR7U35YzGI7oRJAteokOnZ
hdjkEh2gLlMlvC0b43FvxB6RkXlDq0Ryb6tC7sdNWGh3zIyxHwfSRELn5dZAkCu8E5QglD4J1pQr
bLRXDr7QnZ2025C92NLQU8TpUjmwNwHbD/R0l8p0L4r0m42WONmTY95GN9vex55Ct1CpXm2suUgL
gLXF6MTzt22i8BAK8GKM7Q7F17ylHYeo6m8hWiLVLBqw9la3tlYDGDvTa0GPJU3Y6bpUM4ltfQRj
E7ZiM5iEuELcCoMKTpEE3kqQNV4mFU1EBVqvpeqsI5xZTRpg4s/VsNN3BDgFUdDzuB6FdhxOFYB9
v1Hq98KBY9i000mdObI6fuLC1PU7fjJNvDMQRLu2GHnLMOvBAhYvSonFNhL5SbJmshrzyV/9TFZO
WhUyInVqWAnWdGJxz48pyAiIF7r9Xh/He8m9PTINFx5M8ld6pH9NrS54mLkMPuq0j2pYQyyVtkb4
Y/Uscd2w/xTwavl1KR2AQ/nXdtKdgwMGZFq/AuL3qwpQ4U2LOWyeH5yLA+Egr7A4DhnuVMkImqu4
b+Mm/KUQ8kS2HLdJSYNQpPEIg9ZMN8SpiSi61MZ60Q7Nvqb2etXWRD2CXH8OdHEs50fIBlB6tWRr
EgzuqSGfv+BR3pE+MFPfxQ6/EXjPadBcw3RwV5HsfuNJv4qhlTzScXxWWlFuNaTsQQDOUEN3qxc2
x4VgXNuVfMVlTDcKGB6Cka2DXRrDDuvS5COY8J5UKp23daM+86z2/I7KO5eFs5KkPjyj/qWQF6fI
IdzL5qN2FM4w1UjMxCRpNaDt4+nLDn2dPgUn8KXikSzKIMUtrDHp8PZzSKfWyzxVYXCAkwuty6mu
uvCYb8dAWRUJu1HVcYiTe6sYpMGS/ZZl99rNKIALe9YmwYmwGmJgF4YeUPt3dlq19QM7uRG0vWfV
TLE6TCH6h2MH+qbp6R0ysQxDGgQiG+Y3N4asUDXlW1E61aJseGpo+fgqqb1bNUFIp1LRFBALPGD4
DZamKMG4Oo4pNpA+3mil9tTqcIUg3viZVJE9MDV1mmT2H6en7ZY7RSHZwkltgqaLKwHUPC5TCLE5
HTBtYUC4FfqwtUcMXOogBqh/VrOa0IgDri7TFceajgm20c6pbzL8JB2c6lA+lMaEwexyqQ8VXLgS
89oqL8TC0Hpmr9CtlhNma9eWH3UFmUHlOKDmRnpscGpPPYvoKQQOblMLKrDj518WtpuEZtsqgMli
iJow2zjO9Peveqy9TZUTLCeX9Ob0IRZe+CU2E40Ogd+v44FdKlstKyb4P9Y4TpXc9SM8JVhUMFRr
yk/hQ+Mz1rGZ3HjsYFxmrfKHczcIL6/raX6o3poo246e/ozj+sui+rFLeOIqM5qAcuhow+7LXpTW
pxlOpNTq6QJs5Y213Fkl5182/Zvet0dPaza6LDZDkXxVTrXvKE7xDcPkvJW8JIIXhSQkSXlMLWQu
cNhFv2ahYVKM94D+4GkI6zeA9J60EyJB9yREF3cKQSaB16quiGWTQl8IpTtbkW1sFIsOtD5u2MTX
im/gpwapbS6GmO8cmefokOq7ODwqqRxxjsmEIlnycezNeSVR5jeuoIAr6qVnFluodg3vMCiCZd6a
976NbnZAlKQDacyqRWVYTUuqmzDjL8NpfLTLVLCuTgEmj+CB9mpCGXkWWy55RxNjbkzbkAU1qxye
1O50SxeEnTqmXxYhs5E4eEtoglJvYOotZc5/OhrrzDT6I5tZF54KZx3OfjWgpUQCoqLb2FZ3R+Y9
1Aktbm6Qwz+NJE7iDHgMlrgI7qCvVrm6GZT+wfHLQ5XvQeZmwaGwCRl50j31NBesusGm3EdBF8LS
hdW61fw6pA84t3gtVQglpucEm45aD10n6KIMhUVZ7fhLe9Uu83jBrHwkyR+844Yg8p9FbGupv8oc
e+5frR9ji3Bn65OzGFPuXCrObAWb5Mro7e++Q70rZf8CY5hQh1Ztjcg+QYuAhG8VZy6jky7xXeny
Qqr7wmpk4fS12Gpac6BKat5+FfQWGgnlx8G4w263ky2Xs5OzcPOafjcgeibj6ItipAiDT84ic7O/
Iw15RsaO1dKnc9tgK0cNY7IGOj/ZDSSO0mXf1Q5/S9gfGWMuCqPBbGDBZBG9swuIYaoagDPFzM4U
GB3NCZmB8BsKZou8HHjln7JOIJya0B6xZC3gs/wJ3exqKQwCAsYgrMRppzvlO2VjNNk3KIzUpv5U
9o3aub8OdgL2f4wCNn1kPRAVlgH7vkurVYkFYu9G2cPRILix6MZijeXZYWADTi9PAblcOhGqlWZ7
+45PxXrgeAbw3shojkdEypNnYme+XSSY3AzClqPX+yGHUJSqX9NQ8lMrg1XJn2kbHls43L0Rnpou
DdplMjJzED5bylK/dSHkJasyLmgmFypv336sWINbKneQpkFN/dEyNPg5rlGU+2mani7uNkOGkAzG
4K+b33MSwSRQsJVmoC8LCafmR0VmEsxbB9eEzWhVWs4em+LVVC/YSMUHswlpkh9tbSFUDl+5rqkE
Jtk8Nq51UygYWgGBeAvN9pyM3mISzldka8UcS9NxGjO7uJSVaK0x7SRFZpT1WaD+WqhNJCMcVa9W
UqonBRFz6ckEUgMgJHYz+D44aS0HrJtw4VllhZTUjNTcLlJXvAQOp9EsT3+KJHyfHNzEoajPUS8R
J9M1FcRgYh1KJNLyO+4oTBvt8h0H/COgXmphGPQVuW6BIW620zXHZhy+mjxlj15MbKUJwdvIjGtK
2i6618GZpT5jG9f12ZxKY5vQknEwRHvH7cbjpQJvYXpbxSFtomroaF05a222zRVOHJv4H6BdBXiF
Gq4cpbxi10V0J0gDTFxPU2VX1+U7gVHoAWmDfh3/MeguCifvQ1O40eUNQssc/WwGzhVRdw0IUluq
9q3F6rHGSlez0pfltcqHXTIosJAcbVqxmkM1tlVn4VdhSvCzRNcKUS1KoSf0t4HdG4pzV2FWxL13
MByWxGhN7HhKjubDOk+R2RnaweCYF8Rnnb23bfjWTxETbbDH6dZNmwI9kRez4dHolH7CRsPXk4Cj
I6JKam2toFtHQ/Jmx8GHpM9wCYvHVfjUgTWvNk7EQDJUhyZyXi0v+kun+i6YlQVFU4l/DfaqJW3r
61gbHWN6xFbARarguTKnd1m6L11znljRoPy3l7Fgc2gJgzmCwkhVYRPZJdVp/kd25BEBqYGRET1P
6wRKTJel3MzNqFl0EgeFJuVH4dR3G6BN1IPkUeaxIkRtKXn0LvNC++LEeQDyA9O/LSdo22SSArIs
ja2/eCmJWeobNq7WKqy7edbo2qW1TlOavI8J3xBdoFiKh4FRhvcyzKtg6wbpRtmYJnM7dahGNR01
XLwYX/pLpcIXRpw9OL29rfuRt4GhZ1cZp7GitETrawnfw/gZouzKCbUFoCX2sLh5h+wJSo1RbuF4
BPu6vmi5nSxTyFmrtvQONn2ZACyOMsee46iJj6jNg1wjIVfC1X2LYm2pAPxaq4wOS7skcdpqj6bh
Yraqho9Fmj3gvH0NZUQjvGaADxX9JcNJqmq1Q5mk9iVscGdeHlAq0BwZUubozfiuI1isYPiO0JTa
6VLGY7KH5g0uq7l0UfZbBPm5lk7sq+XAGKFCGTdFtmp1kw+zw6O2d7kQwpnX6wZ0vipasi29tliz
1eIGgTRim9DNA97sZnKWwmv2ttXmW0K2mzRgLJ4pfobjIlNpq5beoq0yPuyG9GIUmXsIDu+JhZI1
JPKVQMxlggQtjX4T0r6S93xQstr9qRN8oe34LIR1GifMPE1r3SxE3aWUwQ1rHzykaVYlsLFxcl//
c3KjgeidZwS0dwWR00mSFTvvhwZZkA1Wj+cHS3juFMopBv4BP73ZsvZ9d4EPAQPw0uRTx6G0Kz+c
IOFRFXQHDAfOKh/lGsCHZGPdPtFn2n2pxYwM+oTJDo5va+kIXxN4LJcyKaYMooJp851mtumPWbWx
3OFQuZd+6sfNMIvRMPnOYijWY8D8jTDNpglzDAvAS27Vx5Tmi2aiFERQCET1qqb/NSDl/C+1c6x+
/v1fSEIVTT3efsK4LKBuFg074d3ff/8XfYZw/p//+Lfv4V/Dn3L12Xz+50++fOb8vluZf5IJ/x+/
4/9hO3XvH47q6Aaxf01VVc+Bv9n/yGb+Y/+hz8RM17PAcKqW+1/QTtPlpyzLdhzHs0xN1fip/4R2
msY/bN3RXdfVXIPf6Fj/P9ROkGwu2NCqxEdbFvM3h8NJx/iiOrZpWyZ/R+2/YTsZi3s96FSd248m
2e66CbyqkHb0wNoJkR/zVPM99iXLgArbhRX0B1fYJ2bmbGnQQEGpDjBsGqeWko8DieAImxNtjZae
f+gJ299eQY4RlpCo7vgEeVxpMJCmB7xy5z12PW9XDA8pWuKybu/6OFJM07T9SH83sOItiwLY4xTS
VMvEPQ0Z6wU923sZKMSp9JhIJgmWgEQSKCMHM2B0YolCjt7pSkRC71Xvvd3Ep8MfAlwbvWmdcz27
5Y4wT6ixq0kHyjJgRVTygT5H7KN+Y3d+x3tzyD3KLJGbxxREUI2ZfK5Ol4u6jPeBSo9M0en3kSK0
VR85JrlDjtGT3FYDWCCnbkBGS/UWUrqURExlgsgHy2r2DSK4e4P2yGQ8L/Lm5QhCOfpGpy1BPquL
EDP2osX+zV4AUVBtB8K61sbJ+QVTOiON3Owr7IfmWimMAMJLVpGT3LSCBTa17X5v03E50EFrcBpl
xuVRn7XFaVrHhbcMHJkeafUTy/l4Qyxmb1Ud91rpPirVhiBmxxRBedS82oFNaGI8qm4a7/t9pJvt
cSyhgMau4XewiEhYvQxR/cV0QzrJcsI1UuG9raEpNCNZMWvsPhr91yqp36Ov65qWLGdic6SiFSuM
NzHXE6Wx+3CvTgNJOdJTaym+BpqUliMdHr7ngTnCs2thvPdLB/M01GmHtid8Ju3RrIXES5+jRlfq
U0D62sZEwgoc2OTVA7ludPIc6mAQjughDKlhtNLzzqe/C28CBqYFHuxwXQLNNs1oG6cT3fP0m7p1
9Rmaro2hVqbbhpw7AubnGIZym84Q75wFjxs46VJt/+oMTytO/gXL5xh+xIjzUDsqbJROrkmvV14E
68YYOOFSsLSQIjEPYdp8oATL7UR5Up9np5DgNAfDzllJZKs2diIKIBh2Fd1B1bDUABMDm3+ChZyV
RrQqdj82Jskpw+Q2VvMh3xbLscv3YafnCwOISQw7gtQL59g2mtOtVQnODtpd1xCXge6JfSpKYcu1
9dIgvY+yNczRj/nITZiBwDVZHiUiRKLrPmryE47GuKSRgES5+NKUsNjgD4VPamWfhFU4GcJ58yRN
GXoLnHrQ7LWXcqBppUYoouPOUBsPVRrcR5y3dIr0XV82eB7C2boW+kPVgRHM4gtGuz9B9VQ0iE0q
R8OwPBfBmC4xxkFxLeAAxsIisxZrqytBImpjXzMMj8vsKXSL8nncC21amdvQyeJtmF+Ftx4Jdr8H
2VAupkL6iseFTUKp8k2vf6nzRl3TIcApQNHoI/yUid1schYFi9hsd7KDWSz77E1W3qFNJ3SGatoB
qVsrmhGsy0z/UwFVPSLQEHXdT/qw8hjHDnGyU5kllx2QiRU2clJfKCFqbbz2Cr6jzAaxZgnzqVnm
eerDy8ideZsosMArSyzYqXPPGzoszYJFeUm/seg4thj4i0eMoo6BmiUd6zvk4MROvxSEbPtr3+GX
oT1nXcVjBc2HwFPQMft4jeeuB6O7YdXotlmXEdDIVLxefHYw6UQ03WF1JRByUhvxWZnxsO218ZUS
lGHVs8qBczNikdViMOdBch3J5rRYyVepK+l8ZzVRcQrC6k1YYNYIqpAoShWT2+jMETsFl5TpxO1R
qN+F7Zj7nNDzIo+9FR2IeJIzi0Ra/jqxRr4UbfYk53YaWkY/jd4yu67or/GiljJqQKpeZnPVapwq
ChocAldZoJWQtcC1dpWVpr/QUraq5discDV6PmaM4VqyKluH/Yj5Ppfc5jUgpEkHLFW664gg4iIa
6W9Ars79MecFTLw83pSoSNQiqfcodh5JUKlHWYUq7QzOFa1C23r6oGwUIdkqlvZc1AXYsmuf0wTP
IAzIAQWs4hZi0p4GGCoOT+Uj0ML62LWvYdZQ+z1NrNI5YQIEoCg05u9E9gp0RB+Ne7Nr5Za1ylwV
68lTqoxcd3i78G8X7QXL4GDyAKYH8Y0CufwVFAgAf6Ui2wOpaUjI0qUprBu4zeaOxppjk/PoMcLU
PY759Kq6RnnSJnbQNXqICk78Be30QR9veML7QeK2nO6OFXVbz8T62cmHyqF9n2noUQ7Kn02iaV1n
V20uf82acQIqMsSr2E4+LAtviwgkx/BwOSmucYo726Sc0vzo4/CPSr8C+MLI24R+aQNhA8Yj33D0
HtV0iF9aCxue+iLsovo0jddyzHoCVrq2jqzZlFxNNjndKV8afQ0CZ1rrQrhr0+ioB5qoH1mWSWcg
Oi0xS5i7IsNZNNjfQUQB+oIRhbaZtF5TdET9R805mz7z6EaDX7RVat2XbPoxlSXWGppHcVMpgFyW
uj38oYuNNUfoh2LqPkOH3KUlKGPVW8K1hsaMjUhYr5I6ap8QjK596lqHUp0XE6X30nFIfBSRP7pB
6xegBI6maSBJGYTRteHhZdr0CUC7DifxlCOEznYKtlWEGt0YRnQRanSqkKTPQ9XkC9lYwMjmH8pc
5ZVSHFyJ+B1OTS3Kk87tZtWVUKv7CnXPDozKxz2NRXBm0PT9HP1y5IfXBN0xUof++M//w/rhE83i
7VOhdPttwGvlBrq5KYowPUUOCMHBuhN4ruCkZ35qmfVrrNMRXyiRum5sY1UaCRqjI3lSeIY3Zz74
oRKqaOzC/SRwtafVchxYK3JpBCXwMNRPk0rNpRrrFpEOoKxKnn8wV8Kk1ed1KfVYlTxPkt69YZ67
lPClM9E5rBxAgdrmFsw7mhJKdEKDVl9IHQW3byXRYe8JojaOJLqhxztBqS+b9P6ASPcQ1MJGlMEm
ZrALzVHbKyCTRIBtljMstRvrQsnecu5a0NCpiRE6Kwsd262pVYsqAXTHfv/p6t45CIlDW2b3Ieyn
5toXXdCP0lKuEEDATgOS6nNkILXsV0pl7Y3EaImTAVx2cvasP4Mijq4Q6LjFMSdiOBtkjbmHyiRp
wzCrAAvlbu4wms0U68SA2Eayowwa9J45hMUJcEWEiQWjQdOS10DGKlzxiAq2oJmlgV2Yq6vEtPVy
Apm5genQjlM8j6998QlXbNG7ITYhuCam3h07ke7Zw+4Z5I5B6CwrGHkUv77A9eJQ6W6EkMhC8brp
nK1wg02tPNvI3krPI7GC7S1V1hJgBRUnRFOHmazTnBx0ct41BAlADbSpdxc+ilCAMhA844QbJy8L
b9MyDE/RN6ln+mDTJelsRmps/A3rIrqfe6gJ4N7ZnX0JZPUY/b3yLj3tfCP4dLMDRDSUK5UlbQzD
cNrnSrjFt7XSLdefb5xmofv0gfHiNOYq9IBCxSyk7GFLvo1lGX8vA2dyCbeMBO3s+Ja1s2pt4KEt
WJOcjDhrr2wd07C90BtjW3by2xq+E7gFFuTWjql9YtJQQSfnLTaK+GLnn1kiAHGHy5o1uoqJsBzq
RQWSLY/dRYcRx9M76lXw+GrsrCrsmUX+Z8Cn7XHeCNyE+UxtN5rdnJveBj9SvkEcCxhsU1b0eLGO
EgWMbe4iMHS/Y3kVKDoq6yVHRI2PIT0mfVrOBWYLZChyjuFCrb11QqM7oDGiNlRcOd67PSR/0sS4
Jlms+HDcQxxDC2m3xDHyvKTAMmU+F81SWt6eN1FbU+OssuH21W/Bl6jV6MVs4Z7pfxsD9pv5JKIN
5NUDqNDuesA1oBeJbLPBgKQRVnB3ymEzcxBH7KdOCEif2YbFXCK0TdSWLGlm9VCP8MMQImxcqFCU
Q5kUP+L5QYtj4g55UHJkHABVWAfFa5QlrHeuj4xTQUJ0FLM2AfEIdKw3sowkVsc5cDw6GIyU6FG3
3h0R8upgKGFZSlU4jpZWYC56FUl0thyaJ4QNapz7666ztbfJClmhjxOvmYSaxUHRAyO5SKzxlk3V
lxdEhJNSl2zyEPBtunlyjvW1VtU5yPQB40MCSqOxq6vaj3/6AlZkZWZXpclvioTYXEfinXAax1Sm
446tImtb3J/qrG4SeFbCsx26ne+kREpUGCSZfRhb/TOx6pMzTE8kfxZc0HwyWmZboT9JWbvPFvma
OwLy7ijTlTbi66QR908l1KcOZ32NhBgqfIss9gDAhVzTbuabJU3UfOVzDtgR6zWZPiBHSzPBKNvC
JyAgjdsm/+Wwx8XGxzAZGn2TBcZ3UAt7Uxbh31raG7LxdL7VROFcMNcUygHdbeYQah28hbE3HTy7
Qq6XzY6cwW8klM9p1AagL0LjZKb6iQZny1Qse0n7ADcTuzzqTc6ENhbvg1SMvVcNq5TFV9RYynVM
AeDpbKiXiWKrW47ogAqIkbBytfRtzJx3wejOze2Cl2AxZFTMmXWQ+iJPi1VmOzaLLmsNXXoOvMIO
dTEgDiToGCFRP+yU4vV6BQGOGGpgXtM4veYOtxnhlGuii+46KHQOHBkZeMDxjIgvJh5jEOLIdoUo
V4FtnrWeTVpu5co6SfpmGeQZBqJoGLEvkvAeLbHqBAagsqAXXhIUfs60zMJZkMxE0CYyYC9qPlup
8fByFBczPLmBQQAF6+dOJ8w9sMrHrqVpn1FDWPPg9hseMBM/TwXBwJm89wh9RDHrqnMaAo25kTep
7WKtYOcM4h8pPofxbzhcPfNco8YP+3R8dsVOvJV0ebtHzVvLnFuhfZcxwyYI+ulXB7RgNsAQc5aU
uAeYBHGGHkJOK5VdE5QGDsnjMu4/EvCP9VlpPrPx3EncgygyZfmatNjijC1kHr7FKL1ZOaEgHoTt
1lVeSDw+u+kRtTv6o7zsqcSvyBOc+bG7YFNSUGBFcBu5Z6dUWjPPsSR1OMj/RNacLYTuzeepKF9D
IE/BvWXFVSvBwugxyeNqdE+YZNz4PQ1+A+Ub5Nii1x892o2DLWXg6cNHZSHCXd1vBGGIEfBvs5DD
V8CXLXi9S/GwqA3sr1UC8dSfTB/J2nK3ffQ0i0fm3E5DeMBbG5sHwjgGkjL2tkWBVbfq3+cxJUrW
1rG1F46zjegLiVCP8TT2AX1mPsmHHA68Cj6G7XaYsI4gam0EHOsM8C1rfJ0ZEDiFeyjP9G2CfzV5
jdP3JJ9bIczFWq0m3EaQDIzPHFewIonj9L8dyyaayWqPcoybJuRK4Cvxgk9BK5mx5vE+iE1n7aVF
VjKUS4V0cF1tQjJtc2AP973SXhz4nugvG13ft+OfsP2sScCC1AcecXW9l1S8j+xbMiKgvXsI45M5
fLrtUTZ/Y/08V3cmsPCocYcqYDeYR0hkHzqMzCbFMEZFQKz/bGZ3r4dXPiNFmi57u/FRcZK3AVFp
/jDT+HGTrrYYNTyf5PDj8WqZ24LJCF1kOXfvpR9ZCBLlK4gvOTNSKctFJb6oaiuKTWAc3ekw6c+K
i7azX8ZqV7gHjWhPOJHm/lLzo+34ZvpCOZEWXAN4iWSjgAXuxmIJM4a7I3KRoVxCae0qqBA29BZ9
r1gHFfp+z40Lj95SFQS4nyyIuH/CRIfqZZywwXj5puXsMDlPqBxg9mjsKvFpIfOoyq8CiT+3L61x
qIp1Fh48869m/k3YBs67f8fbJM2ymygMXsfKFlOg0/2leV2v2l3YulfRZ6u6vqdUOxPSgYV15lbR
K3gzfm13zuYR+W0pcL1zNKfOdFkPZEudq8ugEpjKzpQB8JQ/nbHTGzp49gaeCAXuYJ4zAFqfYJoG
aNshJQ7Z4C4rb+Mmu9lrwdYEsIDNjfHC4m9ptWIdliQeujd+DS262nCx2j1gfJ7snhby4H9vKSWx
DgH+G5QaBOIO+y6+CoGrnMGqU1/68NXL3xTnxtdQvRfH2WXKHwdrHn3BGCahPAPbEXct2cT5tWRk
H9yLU96k8WY0FOAybrshf166LYhWiOrheXs+ZGHJAX7t5K968C6V32j48eBw6StF+oAYYdA34yWI
HopxK8zbP4+B7crOfqV3GZkz44vVXWvYJN6xdM6e8q6OzOo/wrlq5qVpd+NI4TN8PsLPyza6ZpIx
lU5VcSrkXkG3Pjj2Wzqe02zL15sja3TKBNuaTXMWMs7b+2p6hul10l+CHB/NHgUVi4bO+a8izi5y
bmFHtf+wQx5z23nvl392enUYYdI09A4Xq97FrrfmVeYGGLNp50u7BN2HASuVS8jIPGrBCVOvmuys
8YUydVjmGC5rnX3n4Nv4Sar4sxWX3GaxxDJcu5awyDAnnrzoWBBvqU55dUnFC6ERvkG1vWGoxHTA
d2SPb0V+hIysxB8NK47kOxE1I8zVNC5jdX1YaEMh92EChgF4gs+KTF535UZDrwgO7S555vFhGm/C
fMjqCDq7J4/VksjbJdGb3R9LHmId0lT+44S30btzj8nzfa6ftOjQBFcTZIMFQsribj+H66CBz+0E
yE4kBu5s9u8Fr7YkMxvS2L1EY4pKjoTqw22/NCIqYfVjY8nhQx0XC2W8U+rBRBpYLzl5b3uD1Qdt
I2XJyPo43KBRLKe5hGoHf09PvwrtE8GLv71X30NfWC9mesnz9xHKLa+UXdHXCggW9/wcTJxDVeNP
Hz7a8GwW9xxuBnVPNucfU98gW5KM4eDHy5iTP+mQOkAA8F9tkcQfbrk2uTtswBmo5aaKb0Z81Iyb
h1HVUP6Q/6sZmoE3LLPh0ab7uU5efIvhbZKvGU0SKZ5xTj1UM7TcXi2YPVBV8t7YVlil7ZVafJvh
a5w/mggbBhdO4w2rQLzwGUGGp4YVvuoIw4cgF+JhMqQgFAhuPo1+zfWzQubtwwbB8cCrbqVHo95V
8ZvGGb/wPtvmNslVjCcm2jvTjecXr0xjQhK9866wwlzq2tbEndOdNFxWGBTj7571f4hu581ZAOxZ
PJ95bo7izR2uaX9mOc4J8cxbMJX+2N3hl+COmh+KOTbUcR9ku7En331uuH7LJ88+il5w8W28gNPY
dlQelvFDWZqn7KHPVbXvaGzA107za3Fi1ZqXJn0dgGUlxRO7sby33rtJyywdXFUPU37usDrzoaMZ
xXApPduV42fnbjP9SPAkddft9BUwZyrfmXt2PAp+DnxRpd54mG6qozV+axz8m8NEj0rhR8p5dgRx
E00U/tB7FmxQ1JjY9eyF69VA9qvXA2rISEoUhFn3xu00876m9C2xjtAAFoWzKexNY516BpOM+E5B
tQYJoB5T34C5EehrcWfeMNSvfthngpDuhnIQF/5mGqnLLm/YfL9VcNlX5gRheNzyQ53SvQzgZ84x
EnoqH9TQ4aOekiKENCVXDNamgYh2qs1db9yV3IZh22Lss30yL0Dp2C5F9VJURy85g4Fd8ut4v5wZ
IdddpIn1UqHKY5f2C57Mqvtp1wrrrDugaY7mabJhFU9zWeb8waor8IINuKPa/LtT3nrJ5Vdd82hd
aGuvRL+Q+crKb/3g19oRyhC3wV49iQGYqfIY+8+OtwWvbFJtefol3aXFzDEO6ppiKErLpFz3/VtO
27n8VrNt0+xa1bfDJUsQ5LRxvPbVWlV57MQ/cDezXllaNuAk+kd8I3jNym059wouMnUTk4nReSAq
BVnqX7A2IWEHLiidg2HEfQ20e+RHlm/IZ5e8cSues4rsEuvg1GIKCE96vzK1DcpIEa7g6JC52LbM
b4ho7YkKN2WuT9wEE+z+k+uS8/Adua25xNWbJJPjdNGerUu7mQVn7Cob/qxCnIAurxCmROGH+ilS
QEmfnewa9jsJ7yf1c6zzgXhTilM7nIYU97ODxXyrdlvZ+cj2BAiJOb4l60wQyj2Astlg8xkzbvT3
yvrK44dd38qSzqNtF/nlDO7flwN9IhiwNqNzcKwbHq0FXQLdveJQWO5Lmpnd7rVVttJ6Yf2waDiD
TIhVSfLRp5dE3ikX4ktyMlso5OWVFZR9o92AMqED2QoxgnzK/KDlxzRax+wl9XxX0Ina7uY0TJUA
tfcWRIkW/XQehkee3fX20zK+I8pw2AqmM5Gx2Fp02UcXcEpSHjN9pf8a0z2x31UAVTr8T5n8kk4C
Lx2Yr7a4DPEty96C6sVtjngUF9ZCLCLjaDPWJHTC3OLp3Jk/SQypCbllP3a+rd1N7W+S3OP25O7q
bZBsoD+voGBQJsDxYjVGp+YYzESuj0rZT1jM1FMWE+3d1P1l6n/noqHY5E4NYRay4ZwUyf2Buev/
snQey61jVxT9IlQhhymRmKNEhQlKVABA5By+vheePXDZ1e7uJ5HAvefsWOyK+MslfByxuJ/eJWoV
DKIz8YTfWd1kcdfTrV2BMWJS0QT+teEKq2B0H/mvQXmbNRrKVhR7iO+RjViQU3bFJdLg1dhE8zG2
jgXrWSxtQ+hY66197q3aiXG2aieT5BTIESejs7DcDNb7mO2bkYlnnaaXDK2PMX4bnJCxcG+Ld5TE
zK2faLp4zsV8V+en6vkeCvt2Zk9J/hTrUJK+NHk9Yn0iqYjBt9bU2WNpJXWF7oBhsKO4BF271+E+
Vtin1ulIDrEvdzgCts382Rl8RpyeufWqiGdTOsQ8MuVmmb8axVeNHasKuD5yVQTPE/d6T9hfMNnY
1Sk6pDBCb71mPDC6a7cJLoQKRHJOVzWLlKwyRLo1FWzP7q0T7rFULnYRp4ieq4l2HDaB+vnCB54N
LzjU63ZXCg7p6Cu1OpYDm3H5OwZszAmHmHSW5Rc5OhTqC7EvoUEAG4WZu2QbjC8ad3wmvvNKNukx
gskL9aOY3ZeqhypGZHUzw78MgoeKoJU8fEyAx8/hnGjHDll3RtReS1DvmFI6+AQ/KjCnIwdKT0m+
hW4Pd0C7+D5XnfzRRoH9qcWvE6sx4XX4qwtXaHeVScgSWzq/lsLdUSNdCpiI8dLI8zvnPwi2/yhs
2KjJbXA+Lo8JVzZZO06k/gQ65mnCwgccsNVB4DgKz1Fx4MtSw/VMT3T0IuQQrT3XzG9H9hXPHWDB
iSbNVdW7FAi4RFKoNk0FElJbzt/JfjQAolScec3zrTQwLG71ZaJt1qn1SsIdDyK0J/9B8q9nd+aR
oriW2kGMd63wvgIXh3Q/LMD19ilejexf3bbDnMOiak/zBUGYO0R/IpfAWBCfNeR7qwe31c+FuecW
Hc2PucVVfMzFV9IKBBdDJpSqmJwrHBwr8jmZTz3RFavvEIwJYsNWM+D9/qvvkGxjSTWAONvxLQ8O
2njTyg9MFVEHesT2hb25+wj7yc2EnwaPxUSWrDHtIfKWR6fGOGbsUgOETz4vG1BGTmOEet96L58U
QA4GUlcvWSoJt8rzQ0zPJCDKw0MLHrGJB02hfZSdvlEFv9fhPrAp5J9ydeydhwyNpblsyOM7uRya
4Bv6fhoJ7HmVAVaaj2namK+isBflbRSQWb1QEJTGzebLLLlF8UUVh1h8UR0g6CcUwrQYbnDVx+El
ZMbAQrbiD9ACa8tzRdHREK1bfSv3l7L9ezZ/hNaIQMrkONom7KpRs27kuzl6K+K7NPxMfBUNN7Bo
k+TiJvVXI9OZ4pOZkRqI1u/m/DEDgC1h8hKJTUb2IRgbq7qE6VvJc1DIAji6M/eIHJcBGnoQKMzK
t5rwvuBiqopjNyzcaJK8etFXTi+8HVLgI2hdYbGdJF6RhYn6IdsGQIS8l5cW6064ixhiDBJeCjuO
bpPxJlibYvUIakrZ1yaa1/gep4dE3xbqgfMtVe5RczGyz7Jm299p+tqs2HnWpvkx6eC5nVNzfkoB
oAYwnXwzBZZv8ULAQm6tZ/kxEdFMVJatgt5ghuccZYgMTsbKwou25sjKuUeJN1vlLXla4hlml5xf
RaKBzSnlV0P91KZ0zUdKOGRZbqljp/KbRhNeqlginsBcK62rp2+Aa5P2Is17FOKlsNOoF28hL/pq
mbl02QOR5H2VvsFORq9JHboGhM5dOn7FFB0877unQ+IzVnLSay8KuWUBeD92KMqCOCAIcqj+SDGt
sSBDy1e+kT564Ze6d3Cea5iEXBNImp50nPavTwH0Z/rUuFTKIzaiGiM2igcTwsovp9qvGyBoiDps
MGwOlXzC/mRov43yIWbEEx3S52sxuVLL/ejow3edPNogdePoxP6o8yrUuBWckTiblfj6JFumRuyx
bqZLHlyGbE3WYzrtQh3L2ZdV9mTC+dLgnczxEKRHK3ihusyOV7L8vrz3VM0RKG4fWLSbP10nvNK2
dBfLV5ehtcz3aKd7hf5VP5UlJ4XQgbmmVdivuy3pfOByIhhk4OT5ml1lNryi2wTFxdRfC3FHK6/q
UP8C1d58KktkWKp6EseSsOL34hm0toVBTANRAOKaGrVVqHzk6SvZmkDI6k6dXhaplMBos/j3mcJt
Y3JqcysOBwAnKKJdzjmS5G882CSI8IvSiGmt+/Q1mm8WbuhupVe7Rjn93UWTwACY7AUTbc/q6I71
umZRziqgeaAvqhTUezUR5JcGNvnRtMZ9psZDI7E1ky66dW4rQMb+NgQuEcnRhqezsfYj7blP+AVi
n4ORkIDfDhEYFhGNdhKp4w/hRR0S6AjlZPBxxqtzpDFUTxyF7U1mTqnN6zjfZm921Op7sEXbSDzd
7b3BcoYVE5IqgKKqjmwYWDu4wqFVZAkpOkzYqPwUCgDEJit9Rd1TZYEqkSTJlCksoGu6JRk0pcl2
XIHxQiqQMeA07MjNEwkLw1qi+Hg3VjgzKUFzntXFkH+eNgKe9kDbA3gAKqL+JV1ebqiFlqRjQd93
E0OR10rncrqFoju4j0pcBxZTRQmyT26jhsGQt00xMOKvBwWLgI2fLj937P3iQxjufXZIFxBAJwR1
eJEKt4x4Tm24YkfFH5/02lI9w/SV2RpNVyS4DCW0w/PNshts4qfl10nYQAh9RtWRUbDWJDYIoiMa
u0Y6NMuF3jLtBm+adarUhmSF577AnvzV14eye+ej0ntwfHVL0xDiwmtavlvqGk4Mlw9vx1KlRxrR
L0WMtMC9q9EO0ZbAGsQf34us1dhDd4P6Mws3csdM7UujoHr6pWMccOdH9WTCNK+Z9ciEL6PGSFOz
a9h8Y9Om6tbtTt3ofUqKRu5Y4Nds264WbAaXxtTFP96DfKl/0nhLhtcQ+NYyN8xYdLPyMVBAYNGH
yZrekxQJli99CTwSeUoPZ3lTIGJoX3Mqf8JTulG8JxtIvZ5HL34Sb7fvnhu+MiO+4tRtZDy975AA
Q7wGbW3LbU41eL0L2Q36eqfmHqYOkt38eR1smBhZ2LkYRW6TMNmMpEkWlKkpKnKq6TaGjxCjqFrB
3wpHldD2uH2NMONZuGs7nFcNkHSVYdXwUG+skozZQpiwf+lkBQs2BXsrvX+tXNXvntvIL9ZqsaXx
FtmLP1gXZXrBcbbSaiqcpasIeJHGP3IG/Df4SbMH3SsxOhCsRgc2FlYl/lC/UsrIfO57Ag1mnHxO
tOIHHuFMnzsV18FzHQh7U3u3usluqvvzRS3P0fS2nD59Qk3dTvUHV8z82HhPOcXHxKSgHT8tCty6
fhk90PDqUjoqaJVPmoZTgth6gTtPWz0QKEbnDjE+sNsrht83jOWY/p7MqKjVNoPBnk5sErZxtz4R
9JWXm4Qu7/xajC+q8BcotyC4K9NeIXumQyr5N7XEL3/rOG8kkgAGYJS3NP0LdCjD4y/GeesM5AAA
Z2kHdkpmjHAEo/qI80dOvZTS/yIDXUVkRo8Bdlio6EvhkgP2vFggLBHR4yWtIXmkrpr8D+SIWV9Q
T4OI5m5Fcva8nR0Y9/jQuUuy+pkwaMDRVjwKwEI4jDpwnXxw6eaFBB1ZlfPgO2x+xfG1Ek+Tchkz
wSV/HKQXT/EKS0dw1vQHrg44wx0Ahz0M+xp+s2HhRd3iAI8C3dmWE9Jk/UGG8DS9qamX0n9Xm7As
5V9dqlC3Xpe/1/lVG99nspFbz0SGoEg/MmInAT9gcMg52MlAbdSXiojWqLiIyAQJ4PMlQd4JtJdy
MjqUVRJGhKYUIGCvFmduZOKYWIdOJiPyhnDWIbM7UbVn+JjeYqTPD3Gx7oLdWBzSRaDRoJ0ISXkr
b2Z3J1bSDys3c2Jv+LF+R5e48JbzEgj2CZXQvecp2YbuTJxLfu6Vb1GoqCBSqIw4k3PDKdp9mVxh
PdA/weirpC5cmi2cBoBsFh5S994aVybemmUkcsV5IU9ANK4CfbwSrTJ3na1e6ZdeUl/hC2zLfaL7
tMnBa9Ov5PCCSPqmat6D8oUu7OKsM6hgXZTo5tJJlw6hhuqhWQvBb6wdwniDMJ4nQkJ22pEyTSax
cbZQMfOk9jeO2pErS7JOJi9tsIaaAWk/P/NrRwW0admpSmK2Q6aImN5KWPgGMo5G1txDejOGWIFt
ikewZlEgUMabUiC4iED0FftKe8iVjS74kWPZoewJLS49mnOh57EcEpZJcyz5a+JtdJqVijIXzZkf
bbJ8A55CIRF+xR2GwVb5VuvHojQTUS11HbeRBBg60jkC42ly7IRvOmm6yw8ugZ4MC/YL5xcRU1Yu
83NGE1mNj4pdN+SqEdAVEjSGS7wm3GHJiO1YfF4y6bNJJA+kER3GWjIeqfpLPUZS7kuVdMbP0iAS
YTySNBnE+8o6kBibFdcFMBEzi4wVVmsMNHL1WmfvWb4AOF5dez3LUvbWGT+d8V32DyLIacpE5WgX
wpakUG5sh08RFMcRXFxFKO4d0+nwJS7iDZ1HgMc2/laje9Zdrm/986LiSEh8ycHINDozS56ebFOi
TEj0JpBzRiNrF+atVRrigNcsPdmFW8EE3su57QhFxEoX2yOERSZ8J7C8qLM4cK3WpVVgpdFqw1VA
kyXmLXz2saviSvZNH2ErtBFyBM7fxanPN2Q4QSDb8akqW3eCTpHguUvplsdg61sNrr1eq9IhzI7w
HYDVPcsCf6hNriThilsZgEdl5Dfa9/hqkP4wAH9gbKbqExMmoCPFW/HFYLggL92RMTAQ/cQ/6NNy
IXMVooMgMIsItjo9h4Cdsx8R+8y1XxzJB4YE2csfFTNihPbRQEefPrqny8dLXDXXgS9ZHyAFEOcv
QfotjvF+DJFF5FehPYN82XG4aW8T1DfDLdekeRkXgzGWDky1tiT96O396XP6tse6WjEYcD6rFoCR
V1KFGGqPKrzyNzNtBY9KoNrtJFn3nBAYWebQEMl5YjstqTpRwVW45onpAX0QvZIWPYQhT0p6cCz3
Ykcnb41v7j01fo0GNFA8t2zhseZlgwNinD0AnFfPTypGEF+sDF6NOqfCZh3EpwbBtjVrfoGwntx1
tiKeCH6omv/o4OjTxK+mLpVAtqW8FsGfGiqo79eDdeimhRXjYKEJkueARgE/+hsMFwVAMtMqWqHG
UezBB1pbcJ7o9/8XjHxHE/Tc6H463P5dqJCNOSE93yXPWTF+K6W6CqWtme9Ka0PMvdT9RepnuILq
oGId+AhAmB+6OmSrk4VMqg6/JOMVKSSatTDkuKFvcx0uln9SyLIut2v2eFn41MiHt2x+nyWI4GbR
khWnXADxNY4OCZl+qx7imVSNX3BsR0CuAU8Orb8kh5wUEjnOInME6Bf6RAsVSaj42ZOUTT7VsPhj
ix0hGpYLZQDTthtXQtLA20B+Zfa0VmX4bYjEGVMKtSbYEYNCha6ZtIjw1wzXMKM+E5c27Ub2bp4m
jJ20cNo9ZWvZ6nP6x9WhrEngap2nhsEaLQSR9ILKm4gXqH0Y0OCRTVO0uV0kminCrNGAc/NGQj83
PVkW/V1qy1NMDXhh4fctvnAgo25ZKdFRYEQxuAY1p3MnNjERdmgdcc3oJagpLhvE6cQAs/6CRhKY
EBPpLF/i6bMqfmTsK934qYsvNTYlEH3D0Wv8/PRKXmN40h5RwAK+6QpkAJudmH+FwrptUB7He330
2uyvlz4mFMdZSGNlyZgu/jU8AhRc2131GbLCAGfJ4rvKr6fNOxSsyBMVPmEE/IB2VMXZogZwByaT
9m8a7v43uY9XTbYZ7HI6DuVdx7xfNiYczg8WJdIzSDUkBm1AfcJ3XXUelEcoOWr2UZrH2Fcdw3gZ
14S0qTchf5fj7dzqSHob+v2g8DQkUteRc5lVqMADAwxvx7z33YV4yAURlmPkqtw5WniXe8yS0Xef
fRkQEGNYOkKa0Wj2wifFibwgbtOHYWzj6SBrdEw/lPKUTrflX20JlJGDliIHGs2EhxCRbHS1CDSY
WOqkDZKqVapf2RIohBUCR1Z2qCN16V2FXociTcK/Mf54wNTqG8lDmseykclbLoANOZ8kjC0/8tZq
1qNIvpZHWrtLtKaCwqBoP4mPA6Xi+olu8eDOZI0CESx4xwQdPFJ8CoIlqDFOrFcjv7MLEFvuPjFi
rBM/S3xE7fBSjMSkreCBNW0kzchWfdL3NgN0vLVdfpXI8AhdWeXRV4eq8bOBoZ7FluTZnw6FmBF9
zmziE23PVfBGdkvtNcmbxPeL0QiBdhqx4OwEoYCT9zAIzC35GWlBaASx+c2xHx8T6zQ11+xHhO2x
bzm86GSPIgOFicKzGkAtkA0BRJTJO/6pfvzukZwsi1BaEhDOvRDq5+XqJv3lE3mcCkOeDI+kvofF
uRFPLN9q8hMJjBzPezRf2fWl6GOsbymSpQW+6LIrnCTBTytsQKuWruZpsrwUrf3acAfYOpoyuTk4
bbyES7zhSOBurQgXrIdvre6d5WcBYEW/JgFbdqdlrqdrBofOwgl14aFAzFsiwVWbayhfGihNiZO5
f4Vhq+c9Zj8UsML6AVypMRHwJg4kPshDzSqZA6KCyopozlwaMhRKb1RfaI5SyYl+UU1ih0fE8O2X
6ZBpTIuBl/i8iZTx2pH2ChcvmrupZNDMjrXwUk10VsUfwbjNG3tWDu10CpgVm3dRPIvCKWf5y1UK
Oradg4LZOvV2B5V+kbt1MCvYjzctEA9sLmFrfsNvCf+xYE0uHamwpBluI9xNtAsY8p+c3WrRCz4q
4YoyigA0mN5r0mYcly+K4enIl6EcgDtic1dVR13cqNBOBQUtSO5l0isUkTlkvvXTbTkf1cxfdrvI
WpFJ52jxjuhOQ3XSyTeKzsUKCvZGBNqGWDw5WeNZYRCqymuS8OiituC9k0bgnzdDP8XazUCymiSy
HcR3xfzoYoXoq2F1Dk03daAR6fMFH2GGQnc2Jp8JKhVnpJB0ky4v1rsUH4mhdKvZ6XCW2bHXK55l
7kPpIUQ/rXyLDdab8/P5KWCUy1o6uznWzDwA80XNEALtVR8RAh6OiJAYyk8aqKjrEx3N8gq/K+Gz
vCY/GdpOyndg3AuHgV1iecrQYoF5uGnJW7IpQEpKeg/pRvEJACdt3abfli2QJ/5p8bjH37jEosjr
rJOkIYIjTpLRpLiamk95OnnKwB+0amYO1llL3bY5UUKRN6hvAwST+RI9X57jvh2vBR0z+h7kCJ5p
RG6G1MXaYMaJr/ns6fLlyV+fswLlOt1KyTpR2dif+7ZZL4FA3uTys6C3b1y+bT5Pc0M+pfAogbIJ
/OvvTPEoblaaZC+DMBGFyFMQr00pGDAD/CTbukksB+vqcuDCxwoerDS2Er6CEUuauTz1OQtQz+jS
PrGA2mG9a7SdxQGi4Zr6wleGEXdL04EdCsAaJrlsNfpEbyTiNJ//AjRR9DdZV9IBcYPqbDjII8rb
EB/5EbHmr5/jb3ORJI0hXbXZtpPi72kteo6EomfZm8hZXIjKutrOsCtsY1BM6Kxusw4VOhwMIH0p
OzAxYDX0Y7oITcS2C8E1sF66cDHPvSR8BtVj0j+mkvKnpHMNivHaBrANEc09YeIrI2oScB6S9rVq
Z9AhTJjkh+wmHl/6UddqRR5O/2OIWJv2HK5Yb3hx+7W+6TW/Yj5Z6f7kluPNmtgA8qMebybYV+kj
ZT6DtlbYPGamxA6AVThFssI16EXZHtOYIr8mLEPzVel/npwwWrldVj493Y0AEQMaTCVG2l6x3TdA
zHz/iOyi5LNWQN2sw6SAIOupE+PXGvu3UPJrJsIb0a24zUj4/G4GWLlK9FguXf25I6zJhaJb9opy
Zv5hIKEqmM5wcs0+pGabFWerJsMXMc0PR1wbfzwNlmyT3S/nlV9g+NHhFIbWoMB6VVN/1MCUh0+E
ZRVGCF491jvURGLzSQ0D9V/+I0587iEUXa6mbZDwtPjcxm1DKba0VPkGZ/KSeEwJBMHC81CDXwQS
uCgNaMwjSvDlAl8ga/thwJKIRLf+Q9AoLtIpzkPIL3+QI4Z4B7pr6K88Bl3qT595d2uyo4g0dSiu
T7RXKRr+hoMTYoqgLfAeO3CiaE9gC1DrdSGOTBNHA2Jz5VzQfWuyfhgt6quHTKkSwZ36osTJzH3V
VX6TcDkymlHUjvxFRAhhBQq6JZDu5ZhrXisZWg2Uc/E/O7zMkra2zJ+YKMf8ErSfE2x7jpB/eU8s
E2UQKxL9Mek3xRqQv8iNb4399Ca+Rw+0YiJdiZXUDUtXi8+5jV12JprydezRTMCsLcfpEtPcNosw
hI19aj9jGI/RjuftQngXwb3kgRCoRptLeFV+d14bVHTuCOoDhxB126H8q0jpmAgH36jGmaz5RuNn
Gl469CPWnRe2yb/YfSrlGpcvoFTYgAyBA4yU1P6cjy8EfDpR+2qqX18TUHVkq+odO7YdKn+dN4DK
kmOiHMPVd8WS2kQQ0UOz1CEXmtNc0mjRIosS6J8KOfoadp8tUhJ95ANFfG7x66QdmcjBNzT+3J/r
7NCWZNz95fkPXYMMt8jtu4dpbWSmW+Y3qVHt9ivnDN4ovBVvMZJ7zKG/VNrzbwldwwRd4XXg8RLe
OXOqaVV366dyfBaEQP4+h+1QHFkqlT2zAnfrj6JDgV7q5fajNPQ0ireF/Y/XYhXCMoAaDhcITNGq
bJ0QaEHP3KFGZKhtE04Slf/f5aHiHVrEGoBMRHKuO/1dC78yiMGBF9iKARRw/0KhkPDyWRHMregg
Noor9FvOPFU/mh0Rj/Vp0TaMDY/qcLckN6abKtzQ84ugbz/3mJL483kjvMw30Ap5McsEWGlceUK8
GCoAGRXwnDXDKaCPVO80C5lD8GlKf3POPuaj4VjNpFezr8fMYN+t6o/rdj1M23beJ3ith/TYR8sA
kseoIt+bapMIPo10K6q3ENDfn9Wtxc+WXRbWRcgBOE0kW/A+b6gCKlpL8QhW/ReAm2ZsmvgNQG14
sm+qHmIq3maTSg/A+uWQf1qcP8juFRJ5FYDyfEPCopCf83nTEjvKdyj/pm3AXyJbETitzc+xuEtR
a+kfMNGrvt0xtcWXmuKbqCZomGLOGgl/mJqsqhc+tPG5r1xu02m9oDZBdxcjFBrSQph4iBWixlEi
7EyQCSF2QRRO3EKhsbcKCDVO57cEie5w0ye4PYc1oOlZngJ0ixB2i9PvyKU8I+MS6pcU9IRVLGAv
c/ppXSOlkS8KGU4E+9LU7DJ1LbMf6vLBFcI9dOhy6qN3rUmZVsCA+ms574xk34gsdwyH07EvD+hX
HGBlEXYXuElIHyRM4Np6M6gvMj0cWbpWIgG8oR0G+JexCaXdu/4n02+fblrTF+EbZ3JpHO49Cdd4
vn4iATfwOJM+ZCvttXZneygPZuMvfcU8Ylx9mJs0429xSQjHRObnZ9to4MHzGH1OBGVnnlP5EZkX
HslR3pDZQGqozjEGhkncIuSW4RLZMexjFkMRcjS5LOcpF1ePWGH4i8qNzDHFotc71P0BtR1IvePL
5vNTfgTry6xpY12z+xX8I/m6XWIT268eiT3wMcFuK634pTLU7QPO+5GqNjA7PwBGxBbQBybHu4lV
7Rv/pQ+7yHpCnriNk33RxXWZryBvoAH50BTfCrIIwpM7YEvlc4HsuyeRtiOQG+rxK0c/uSIIZwvw
6QHsE6PCwkCI14hs+0zuPfotnDhcwBcSkUDg8iOxUqsEfE3LN5p2UqICbxDSHqrr5eoHjpEz2NA2
Ov9Geu74FkqUAlyyxquFmIvEJwb1dPeMf0PrIkvT6ot0CuXcWWt93gVE4H2zX3Tfobgj3bXwTf4M
wLyZsw47fZBQxQW6D0bMrItus2bIY2IcEnHplgLtw4X/P9gPLIVdq+22rHArAgmWZbVBSWqVL03x
O91r+VxU3gB5ybMguTq10PNBQ+vfvNeoNuW7YbPjpVdQjJoUyeKLGsriK3ciTyODG2Es1swxuWgI
yANK0OgnggyFE8Plwan9a5LGZr7IfE3PFKEK2b6zCCEqsNYznyW7J/J2BmbmAvPfWKWJZ8Rqp5on
TBC2MvLenqfi1VTqs9kepnPio+pUN41f+MAoXPtYXQ7MDIGENZ4sWHPdVz3f250cBMIkqFP3xP4Q
KOgtPA28sCDCgmU7+oq6Ryt9/kOnrdcW0RrpIqsAzRxmER7uKj7Tj2fLg7VfCp+e1kXnnc6loyQc
aP8DOylPFYJXZiaGBC09jQGwZI3SMX3hLkqAhjJquSMQYMJzVrTULIA39cbuIukaUJ1I2iH7jC1W
eXwXABhIZwiioFRt03q6X1L3smD84G8bTAHNLnFCJ55xE/xY5VdsfRD5xa6cxtdBWlfCcQGU+F9W
TZwkI2e7h1IuCJ0k0f4JkFMfmG4wK++n9tourb27Yi0icvCjX5py8So7xpeprPsAxc3zO+6OQv4K
xlFp3vQ1xe8aY2r1UYyvAxvwwlQvus54+EKqwXGjIE4DzK/eJGLewj09CcS/VzYBqdbPv90fRD4R
/mgO9HodCouHD4U6QxXYd+POXg+Hgo0couJ14uUXLol4EcrDtJRC0fW2mo5B/yFon3I2Qq1Pq8gM
nCn8eWqfQlbcrOGn6KAIPcHt64VjHoS/ZTLM4h+xPTW/DLtQah07eE6pMkCUMNw67ulZu6IZprza
0LdBfFRkQl93cfZBvAlqmtFXo6Osk6AGqRKwu8Vn2APugbQl4IPqvo+FPGnIYYwYu3XDIVWDwSjb
YFK2zeQQi/4fKun2I/Q0tPrIMtRDwuVWQe2EvH41oqHO4hUAJM1Y8RaB3Wx+NeIL24yhEcXhDyBO
aAJLh5yMEMeQ0t+n6EeWFk04/pq3Sj1aRIUy/Iz5ZRGBITfq++0UXXTUya3wZU27tBJXbfZKKzDi
ZXw8/XwXGO/VZlr6GVmV9k3/1ghboo2t9JjOGtAob95wBV7EIQAlvFYFbzkCGBktWJuauO5HkWDh
oiQNSGJfRX/CcB4pjEPdp56qhJBTbr512dNdzliyp+IBbiizkBP0k50jiOugkFx6RQHvpGYfD8ht
Ai8kfVBkwt0b5rXTbzEF5086Re95h7wL+JJHpNZgwVhxVf4+uOVjRp3K6PIK8YuH1U/fujD2HBhf
DQLFLuN0rs6zQKQtwdIXXTkL4ish/raBOH5R3KbNjaZPAIDjwskty5CVvDYoGhPlEkrr1lwbk1e5
XCSw5LcEYoWNui1xHejnVLm1E0NE8oj7n6RDXX6GBUDrxNo2Yn7Tagl2+E8X1n2zkxA9g/NWtpxs
rOJjWdPF5hoYt5/3UdecwAWu0D7reCnX+0XLNqGzuGBjHOV9xvX+FL6W3uMjLH+sMG7bj1L/Xigk
av5W5IpSL4E8oI5Rp02rxbZIcwoaxR1t5KQ7knRSoMWpd3n6XpdvHSbL4rXnq1Gk13MZfRiF6Q5g
7DKzdvfXacbynEukS0W+wd65bE9+wyzT7oGYau+5oXoUOmYhIOnADD3Cz8Nfgic86O0aXTTKZAyF
mFvav4j3WmUAaa1XdqcxYgR/4JoxOiBtCaHFYpQvPy3CBMx0Cfkradk9CvHFqmDuOQsWsHlAEL5t
m3OZHAiLJIM18phOuQBGH2xDT9wJ+1zJ1bJgJOqwxuuwEOToNhdkhTYXrDH4+VEmtcM2ACxYZBo2
n1dzE+XEmesvUXe7xoGNVs9VjrL8NX0y26S43DNA8G04vkwFRx5GnYX66SoGOrBB2VlGDKhCFMk1
WjFmNrVYC9Ea/EirP816ZJT4kVhujUevw/wa30oLSb1Syg0Y3hMqiiZLjjOgoejI7WWBMUcoaUDe
YgVVzLrSH5PxUAALCMK1ZeHU885o5R3YlcsROS1JqQTgvy7LdQ83Muaf4aDAzS2Rgw3eYL5GWOFa
3cPsNque1h+VQX2F/dFQPbXaSHSV9BgkaGkjHuSPDQEpykqivNeIIj6ZESiVaCXdFuo3U6VR9bmb
H/z+C+xgcaGwa4sx0e+8c/CfA8/eSbbORJh03U8hvvb1ey5sy3YdkVwBjIm8D35UJ5nBszoKrJi/
x/yghy/QB7YEzdNxNNQlLxUkjliDvSPOqHEpCuJ9Cs56/hvWjDvJXhO2XYV1BUkN3kJP1FlG7AW+
CG8h9wQdHmHT+xOXxdMhgGW8ZITzswMbnIImaRsSxHDA75x2PyRUos9x+uGTYHkbxpkQTgTboeJF
qW36mMJB1oPTP4XFfI4ZSwmaMcGnESOJykcDvhO8QKXmZERNLPiiaxSRbXJEP/PWDWgZrokIGxCn
GybACflms6ltKdO0qxr9iSxxLL/3beexUzpk4lBJUTdEwP0bA6x68wx8Wj7Bhm5Pcb9ICstkgMXM
UZqfAuUaTSd6vzTLfs7bRBAYljmcbMhqZKR25NYk4a0wR8hbOptpgWET1cVh9ftdE8I9NKSQiDPT
OdhiNy5fS5lc2ukKMlaAqEbGpVNu8eq3Z/rHRY1sCNzIq9bRZlTPaflaEa5vHVFq8tGTh4PxNyGv
F6BhkXLPAfW16bsRvcTqdyu/zMj2qJEv3Lhd66knf9MCrzsIWcgZDhydAJB62THtEmXocDWUvUIU
OM0HJfXtFTFetbJH7Y9GHvtOa0CXcd0qsU9FAn5ASCQktVhOIIzykLB2acY0iOaVY3xbUSKJ4Nvi
1uZ8qUmfpfSymIBzxnuFAogvGvrBhWhigGEVBPIfAPqk7mpxiw71aXAQnET0NEL2OQM0Ht4sdinI
gXXo9/3vUL7GrB+mbpfZy9NAHq5dECfj/aWMjct+OZ+YqmtxpRbsyi5rNmkTgFggbYgMGdwHeFnl
c1TfE4ijvlXcoXoxCVQl2FGkYXj+zSLizj2kB45S/ExthTCPpzUHUWDEFhPggdUbYSuVXHi0CK+X
58tkFY0pEjXNecOzRvbrUS4uUCIQ/gxaG/MDZcVyoAUVn+yNehfu41NJyEe0cDNRiZu4fE/603K+
Bij/iHO0fwX0FGr6FUi/yZMzKUL50Rz49EB5UfHt9XqtwQhF0QkRFI14SgkV3KO2793UMGgwuCo1
fs7xahQbxbxgTKixOoQqWYvXfIT3gwQxbkhwSRfj6KenisRHESSz5erCw+2kFkmPC/5PZ8TyyeVk
RyMmMZmwl2PQrI/4AGGfufqAOeALFlxQ5datDrI/e8Z0ptUOR5ebGR9y+gc7rz/fiBMIkeuL6sXs
13GxF1IUVEt9GWHxukttOa5fyZ0amjAmZgTklKX4GgQ/0ZR7PR5CxJWq8EPueEyrGJEI3Px8rsrT
I/htNSnbBM2N1HFmDreEDRUz8Szdl6lRiT9pH1/BhfygLfuPpPNYctxYougXIQLebOm9a5pmbxBk
G3jv8fU6NYqQFtJ7mukhgarMm/eezEpakICFwZeSSbYwdMX9AfGiwSBS/2TjEneO+CLqgqQeIHCT
XS9y4cwThMNvySWQzUPh4Odq9wPJ64h9fyCn0CdZA0hoetxmnIFs7QFUoZfsV5iKGiyNVt2RE4ZQ
kzven/5Ex+81efk417hEZzm3NwQwxH575nDCF7YDZT/hBIin615Eu1m5WaDFe08F127UQwVkH4FG
R6NedXfDWy69eNp8inOn/2GTKMh+0ncIuXZefbsjsnYFXoi33oezJGIjQLVK+hAso08p4oyPV31+
GFEC2tqaeN0DB7c05TJi9CgCK4yMu5UYHNTBu7ZEwtRO7pUn+EQOUgbRGF71ahS2eUaHGOOIQy5N
1s231lkXGx3Jp1nu9BvQG24bMbA0z3302YthCWetkG+hlHOFDXyLWf/iWefVRewwt0xqTKZ6JVd4
7IvLVSuYXbzSt2eh6dV/XFY8RMG8CgdKe3Wq4VKJCG8OPVoHFapafbKCflx660p9SPNgORp7IWQU
8dJdcusy3xMmIQWmT4MjI+JKdCSMLVxdtv3BUj5USjQFUHBopu6CXWcq2wF9Dc8lxJ2S4Nap8fC5
2H9RDaBB+/OQHKO7FZ740mYA/dilhX7HkOtWuod2yvKb5qUbb2R7VkaQ4tq6MyzLbGuBJjVTlHEe
dPw4fH/wD8n3rcSh4WMtZZBFsVFD0K7Y9jEjC8bcU7M2drDtDaTKDlVM/QIEnUjNKrMsHA/VslPF
XvFt5WPPOSEbzuiLp4rNUerjTpyxtWiM11qOc56Ho7XTiUnlrRc3/dWa3yJZbQaPlLAfn4zMTD8W
JwWv5z13uNkzTEK0ZmgcUFz5SR2E3urc4ifKsq04CUoLEtI8xupiD2+145Ngw71nfaWlxA2MY0l/
S9HJMU6hfpCSXS7/WdlVEzgjxp3eZ1T89KUHU4Zn199Wyamir6f5hFBSsLPtmiakf5dDtqNkRqCG
zo5rgbEDXvSIVxgph/f9VuT7ojg3xrfNL3wYx/WIgyBWhOhV0ovUGBeogCfOtNEosrgd+S1Eakrh
aImJBG/Ttbv0YvYHXgD5hBiV663bnmNNiKvwZH2xDYzpYQHgAVuPtx43VkMgiBug8jXadpXxUTTr
mI8VzATCg2SkkEXKiVfFc8sqOCiHpS1LK8H7MnDkmxwX/BFcCV5C59BXUNtDueqZ8dcU8zLFVTb9
toVKzt0WQBAT7w9TsAGvLYauguVpjBC58aYKFhMQSRRhwLgz2IGY9mJrLpxco5POsdWWLmpeoNCL
3KHCGeWnqzwbbZOVJwb1en4hMWM5zyhmzXYpLYaQxqP1J5o8dZh91guP7tJNW8Jnw9RmwOR2D9KE
CMcocl90stCsUBipGI/khwtizvzMHuHmgDGwql4NU/rn8TZGJLlDieM2Y0gXqe3E2WkNSzfoWGiD
zGIrOiF2phvdJo9xe05Blxp7E2sbM55KXeXhLpLXhrSA9CvfR2MFr9e06X6xhvJM6uOXhRU0XqVr
0hzqDvCgaI4IGQ+gUjB31v7Cauu1E1z0CtNYzSR9FfMjdlycpGaZdc878bPIHPkUd3aLAoorvs1j
wr2z1n7S7onoQca3LOph1adRlJ5SvopYC11410r6AD/V3W33QEKzC0BkDtPOwe/thBPHxOuv5nMt
bmZ4d+cWShASv2tQfhF5mMneWi9ejfSXh1fk8DQ7tXg5PIRyA6ugwiQWyWDe1XvXwlh+6OKXalNx
gv+s0GyIawpXlUVhWw6/1KZ8jfS7DHbNV57ScGksV+UPUXG1sy1OKC7oVy7fR/zlhzhlUGLbRcOe
2fYvLz5U3B7wsXi2YH2ysPPE5Q2kCfc6YEdKLaaw5izD8iGxKW424vLh2ycbRJ0GvGSluvk04dsH
QaHbOcvzSIy+evKCk3eX/hF6R0n4KfmVhvZmDR/i6yjNexfsc+Yw0dIpl7pKzGzDdvQI0VcT/lNm
jaZsTyOO0xLYb9hyIWaPEnKSxB1FMBI7YBostAe8CXGcKtKGmbMDxwV0NjryPTXIgRwal0mnRyYe
rnVBWC5fwzTNlXegUVY4W0l+le13o6E+sk1aTyH2Vha3aT7NLSykOCI9/9uGJ8Y1iTXlIxbXcb1V
i4ur7ov0w8VI4AL8EiNZj6u2o69I50AC8doZ5i9Cq5dfEDJ0bvp4rjkHKLDYtgTr0ZjI34P9opOc
cuUkLoLftzl8hurLkOuZUT40JgcAcpAlh13rBJAKEIIwrwrZ08v/xHcaSA/Yk9OemAfgIULUa45n
voi638jInyQqEpp5Y6UHi6RAv/20pc/c+TP1LadCJj1cfBVWLk+G9MEnw14eQjgoFO0pCw9mzjdf
09FEMEmW0TxchIAYGMloeOdx5rDxXLPWlvHO6pdO7ZL7l1FCcACHM0PgQheXMCU20FXHi0KnoQ2I
myHex/Bqpzv+ipCBQvyILRWDrT3UUOO9ZXHYDKKU5aPDzCx7pVTriP4XXcYaD1mr0cREOOV/ggTn
OI4O6ofY3scYzuJ6y5QB8k+K6BhKLYaRcFrL/CvqNbX9EDYmDvhA50Dba6wZNP4CJg5+fWbI4npg
wbAS2qeA5aru2atuRNEQvOcubY6ZS/y+dHbuE+adcKSgLDKY4CqIspfb7tlapDWnEiEo+Ylgmg6r
qqSsrO2ZVgXTRPm1ZyBL3R8MmtOYdjMMcpw5QH5CIQlgdzaO+CVFx9tWKjEqwn0p1swaw/NJBZ1V
SF9apU1K67M3nuNYrg1Tw1I5zlMbf0h8BeFNIGCGZJ4U5Ndx8tFR4AlPjQt7JwkcVCyURquGb5+D
yPF5GaLRYbj2mwd/jnFVy6vs3py/YTHMmLFQRLKBkJiukP8cd0utXpIg49iYXFqQsG8EjmITeiiL
Dsv47L3AYARkGhisCXyY8dOqM1PbkJII6aUnurljUC25n8K9brV3bbyoxkPk+UZOLLX+JpolGnb6
4TD5kvy3P9y7gajWVsK0zcvBQ6niDq7slIqAJBnRe+cjqEgm7fv+bA3hNOm66Y1pXfBX4RGt7nFw
TssAbsZLT4A9TXJK7A9w4ZhBCPWtwFu7f7gZoZOCVzQZmg3XtP6Qyy+EBeqwxaghhi1ZgT7J5M+A
y3m4GdvaPhdc0RquPTKIONe5mKVjfVHlh1/92NHOT+d4dHddtwxaoRx6c3MmlR++c+ZXkUFbFPoE
s8lExQBArtEIzrC3ZzbJErdjbF5yNa0VddNBLMejCxWLuAb3GWu7rMkLxrZ/kLuDCyOF3UV4eEoM
Egu7+6zIbHJRiXsZtQCL1kJOd3EMd5fzDMCn96NaPeI5wTzejd48AxL0JicdA6y01R6QgkqXsNdb
dg9yfshZWEsibiJ9W/Xn6NxQT2tmLTYdWD8eSjQWF+X/HifnDiGxK4l1jLehWEvDqlWvCWG2sJwY
LCyoZiOE1ws106x64vMCuAnMK1s6c+HyGJXLQKgSmV2tnamitjOHYX9qMBbe2+qWcLMefefq26KZ
KLA+8rumsMeI+asgbMI5CEI53CXVGidTm29D6QAce1ISplVWWYxXndPSYB0DZkDxvbMEdKrpCyNY
u+mzahz2XnkrCxVLGH5rl69KmvPBibIrAzkgsuaYGaSH0KxIO7A0B++VexCfhKc+E2ubjQAmmfoP
+ywoZ1X3rEz4m5RelrN1zR1f7+CfyD7gVS5xqoV4vWvmErYEwi6aa9gtpPwgRfOmv1u4W2C0TyL3
eWN0nZ6HWc7aqTXr9FKVZuso/gCsa9FkDGkzBr3KjZEY8GAmGxwZGFus/rtfBchHNPNYY0/IydMI
UmMhnSoyG7jjFaDjbHz1beYLdP8zNtvHTHPYV3TRPO5shwckeUkG4MRqKifPRL8kMGMN6FGe/p1W
By3/GPUvHwubiieuuVFQ4QWRPsG9Bd2MQiioFzoveLGvZzIbIhFIWJSggdZ0xLYZXnQZi+6o/Oba
pSbXH85T1GSXIFIUXxUE3Crf2M2JydUN1O7EMN6VvE/JE9e7IeW88j6H4q7idRR3rcrDmGo4bA2s
60jVLbN1vAk44zhMC6zeYb62sqOBJzxYspiCooEhM1hApjc+e91ndfyRyGi105djs1CQwzUaSkpv
unf3ywn3Em8usi1euxm4A7/Y6PqHMK7Iwaf4bJ2O8FF5rYOXk5APRLIrwc7MILpys38N+VuxNg3g
m/hdqqt+WAfBbegeSfUppb9h/U4NbiHmDUO5tridQhe7wxE3FemjbV08MvRp9jH86xYVFWL3vivg
FlMfc7dnxQnyoVf+2GRa0/o6oiXRvA86y4Xat6ccs2Jr6APq7FekP1u8TXLzlrMtggMXeBo8S9Pd
t1hF/I2MHh/qO05uPKu/hT0fA0KkCws4orryRfd/qrKj1N1sY57ZAAeyc5ys7AnNSn6M9L9GNqc2
UcJvE3vfzZobc3h+Yvjr+j9df8bsyWpysE6sBr0WBFvY+IC68uI5KwosydaSBWMp3fhQbYQ4ZOCT
YGMHTZbmL/BTDOJpxzVQPEKc5UN8qFI2EIuJdzs8xItI9GNAxyTArECjogPREW+td8gDISn3gklr
q//wzYzyocFR49m49lQyEgulEDfYVs32WrIMx6Os3XPpQyPbEFEfY8dgurRQgCOyxntnGJ9Z+ozH
vaXtCRSW0WfCEZbbZ1w3sFeXVAy6ujQtDEantl71/Sm3cC44iyi/sQIhxQlBW17B3P4/isWAhMM+
iTdC/2dl/FQ3FmLjS8T2kXlTf9kZ4EnrS9ggcZI25gKzVMfiEpBO0pHswUDUmYrJ2YXKR9kBHnpW
JY+d8ImKWSTH13w0aFdoI6qwXqnZT2++c7zNEeLbPJsnzanPWJGy7c2VSPKFXxrpY9K+oHTZ9MhE
L/L3fbuU2qXTMmiEooGzOPdONRYoqp9v6zPaetpWJPqVmntD+O7Wtrzy1FWnT9Jyqclv1mM49SmA
hI1rB8DuQrbZQHLLmKtgLJ+U+F+QykN19UutXxNSEoc0czyr/c28D7j7SG6BzASHuyHIPmwLQyrT
impR3a1qHSKxeYtUvVjGkaRG/M5AkMgo4ghQhfdP2XTs/30H6JDyEcYtPs37oC4NlSKFnmHRlF8J
9luw3P2BQW2rbthAwIRjjUEXKwNzp2lOaXpj489UL1aaRiGy7ZtfSjiMpCi7/LBBeolDbL8dgsUt
ZAFYzV1lesECrQlGxiFIvrke/ORqQf6R/jFXom7HtBVPVYjeqyxHOFpXT97nPMQmw2GrJ6X5HFAz
LBjXSnnGPJXIq1QWOFUp2jkLmpja2rMckqbdphUfWQ/3V7YHYQ6ACIFdm8/p3/V0FBpYmD4tdi+I
TNMInNcg9pY8jQ4lisg1kc9xn9SXNL+6BoCr77oUAKtDjkndRLWrdNg7bzs/aVirpY3F/iD/gKiZ
RGsSNn4AXexY6ztqpaTiECKYRIo3X8ovmQVB2DccQXwA/sNaCBTAKzSAuP/J3a1NJc5ChhIVSeba
qRn69HA9mE5T2aW4VPZlAJFIaCK8/ngVydHyeS5G89iDF8J5mpvrrN1ZPqC3m0NVAGUgp4pzVK4C
hv3aIePBdjGhbBD4c/x7DdqYjnAm2pm415dBdmmijHRkPBurBygxN3mLB7pgo0esIWzNoSXa8amp
oMT5KRL/UtAGHeQ0wWItB0Ii1c4rkCFOmvnpVG9e+qlPWIlZNwdkjTlUU77KhlDAsmn+PELWFEvO
bKxxLON0IHUrpqmp96Hx6fjOqVfWw0JfOB5x+QzvUD33rPvvt8z/n84w7n504dUo7XnZ/bjMwHBJ
zlqcc5287ZwN9OmQTU4Jpmrnp7P+xM9gwrRwC29aVecqQ2acs4JNvRYzPI/Zt+g7G6Bh7TVEq5TU
FxxlOd+RT4dFpA6wchxeOW056Odeuo3AnC3tPsQbzzvjUbTlvaaJJDWSiLcNxJaLpe5t0O165VY3
99h5VA7m049MPnjuOg/2FuLhtAQht8bBNqmzn4jre6wuhT7XtV8r/Us18Azs7FnU9VdY3Jz4rTpX
eeLPvebMxobpsNBYofmUmSoIn6OJr8HqU6qtjNDqo2n2GvCaYGuFtKUL0nVuemvRBpSSPcU8RhqP
BsiFqWedNIMgxrrzgWrOMC3PAL9wyhJlYQdzgyaF5u/XG52aQKuXxjcjV5g1eAyhAYnAuDnnRbC+
kYBQc3HlsC/A3Fv2tUoucfcdDKdM/ekCdV1Xl7rUGCmDA2IJj2694m43poeKSW3MrTcyIsiVq/xh
4n9I1v+uTiZj3ocgXyXmw8Bv2K8ASfNIH4CcaeWHne1a2ofSyRcAb4BkISOLPkVtvnUCG8NDsF/q
blm1xzo+y4DAsp2MBIqYZc8Moh+hh6bHWemmAr5sUHzxUiZL7uuwPbTDbqzw28YQjnml0M1kMFgH
jgCTGgxjRXDxjT8OBZgplr5ihY3r/XIaYKj7HTFp9Ii6FCoucUj9t6VmHlEPOwaPkfqENmAwhqwq
KrtuG0WbZlwTLpgGf3GFiejRuoy0vvtqrTCsIwffzXPsefoj5hfWT0PwlpKtymHRgRjsP1oUlEKm
mgW1oGO7ddIfyT2xWLsasSMx/NqJrKtKaKdYtxL3tcWZffhno5KuqEfTtIC9uWjireqtbemuGuyJ
WRLVWEekvgzcHA0vUHwG8qc1OOYFlPY8BscMCZgmQTA8yJmKJEAnA+vbsUcr3QUDUNEl9sg5xIm0
fXRE3at0ayk7UHFlvmeVejOBSYgXATxMflWrC1P/nMi5hd98FiYL7lB8UnV36MPjwP0iNyzIoXZk
UA3t7rOhYsyKa1V9DtTz1cUqLw6XqKauYAcmiHQRHh0hVBXSxVBv7AeymkPgs/e+f7Y6B9b4zZhf
QLtr3DLY8212IGvpBnq7uUb+7tonGxampBRSpD6ECdKBtIRacXY+WK9MrcCKdLhyZ8v9Y0n8iD86
7zD3cWLJfj/x86NaLXINcwJ110oPt05zcvodbM2BwTv8dtTMqH1EHudddbBp5FV2TLTB0UStz9Ma
+9BD09ZStkn0g0hgj+VSnSdzYs/Cs+AdJLwOoTAV0F9EiyRdQkcXuRmtf1jIrBEIiimWmAzVGdZx
tx3NlWOuzPSkFCyl3pjSyaSDyzGb3w3jSxkuibROna0Bv6tCIFWqheQX0KBsABt4/ogE1gdKwmlq
fimcApb7FPMycL24U630M+iOQDomWrIXGy4JlcR4d2i95512tl//PsDhg0jtnP1/obuXnY+ufUF6
4YqR3D3W6lTB3oeVOV2KlkmPPkSeOeTFkYlyVu5DcV4BVpcKLDKvBCcj+2cNMnpbz/8RxLkSMkC2
SclAOtqnV7EJ9qw6m6rGGQX73LGm+bxJjn51ySuRFjI3DVGOQX3o7ndl/2KbmdUYAi3s3uJU0esj
YxA7pK2dUSNDrwJjq/Wo6SSWFYCIbGFycRxveo1B+aXmhTF3iX3PH30MPZXlsAr9hQxij2/bh6Xj
s4+kwcDi8lj2OrQMAicp/2jt7H7j9z+dXaBOk6ChZyVixlClhMkpItTJtrIPY489fEZVGvFUuUu8
P6SS+L01KgSmG4H64SlbnYbbZjU4y62Enw+jDHRcft7MB2vAYqdpa24Uc5MgOKTIYw26Wd6xnwwc
obnwknVG2s3eiWO0cubKgvHMZz08wmZt0x71V1iRsQTS3mCspDEGGAeOxz31S4L+htc/LkHWnxk0
TDlfZGuXs+1hhvO4tZ6uaNQhQDF+mjvQkGW4slvtogb3lHyQReyOKWNwgto3BIe8WVT2HQ8Ntnte
RyKtznBRgit0aQfdVPXdQ66+xLIWTqCGUgWWQINYCvwp6c9Sc5CjO37VmY/ODGYq2mIrDcxTNfUX
RMYNAubGdHBXXj1DqfMX9crWDz5t90q352F0pGZPQG40mI1lnDDilmihazpk6Lgi9AZ4IglXzNGG
7WMRBvv4ZGimBSAdqMbsBzZ07qgmPunGI854lSzswNExjq8YKWD6qiBAXaAE1s4Xg4uIMTxUKopk
YML//EI+r3R0aOoFihVdXhITJlh47r3XgPIehmYFBirC0dSVK2uvZ3trdqM/tCfjPAPAyKyEsAzr
c5ZthBa8AaqhUaxnLEC/2ljeJWfWuWxV+sJkGE4RJIOz6OXxlKkIs+qhNJDK7+wVpmNlaJf3O1Hl
k0SVeNt443k4x3YjDVswtTyMGkw9+GmGtbp/sSoQrqPcYc4+xe0yE4QtqETOLU4WIv2XX9glDmWb
W+P9yycxOleUIV4dkNlwbf8B+7DrArVlEGlhn8lkkNpzvz/BWyDK6hn2NCXinwG2l219bnIzGlrN
KoMJdfSEVnIBN4/mmWeydVg7t2qjMyOThwYfnOYZEyO8CM94ZLwh/vgdhSzWEzkHKJ+k4dj03u8H
fxOXdM9CkoWk1B5ZjZ62S60HjAQ7hFU1oOfJ1pOuVpolf2yINF3yGMK9HW+xoLtgDuyVjdHJvJAc
mVY1E7edh0ceIniibQIAxAZLKg8MMtDjZfUQVii9zEQykB5pDkmZPwAKcYzLv6O4H2Y1dhghT2JR
6aLlmHymAO+cahsMGxFAVoq5CDOr9javzoG24ZDJHcydIGx4XMtbRT5X3yYU6TLrKwvahY1j0afh
HmDfMfaXgKNKbc/s4siHS9aE09FjFinAFAwjJIPzAtP8/9ZohZKIb6+HMApIPZ9Ld1LKbbkcr5Ai
PVymaf9R6uBKvH1Qv3tn2YrELPNH750mCyU/msmG5TBEJMmbYlG/sudcCC9uMpOo8dU9u6w7hpqA
ClRlqbA3k2aPXtEARSXM/INybYxPkcUKvzJc3/Z4Ft2cFRykWThV2r2HzcpjKcjdY2+7wj7vW39P
EV2lo+R+lMXWcnaysQxDYs7AMesBw8UlFm5uHw0mfNwBCzD577XvwDmZDJoj6xku/SWkwzH4KSSO
tsyc9tJfDNMvWxUNOEeMwVVOes+5pPJW79gdSBcHbvcgD2tHnslAIQbh9VP2Tf3e8zHU1KVVeQJ7
mA3ngl0+vX4M4z3b1TP9hPklLuoJSoC4fkNtzctbFF/sp+GrZl88GmdFNeQEPk9rNxe5yqx6Jawd
VCn6OTXBoWUYDFB7CwpDL1vWNLDCPykdK4we0of4AzaQBBJ5OdgPj1WmAdFLNcHCAhUxWmFAb0q8
jcPKiBaSeteRAliCIoSXYmdhJaMRssg5+mv2yU1qmkCcZ23AXdY+dB8ivHsMs6UGx7V3iEAQ21Ow
uwEYRE9sY24o+2jOIOVlDymKpjaHKMKkABcIJYn7PCFOGQxLRmNcpSg4yyZYsTdYK8/Em3s6ert8
w+ETTnj7YxS1SsuY1LgIH3PvfIsWu1sX8DuqL73p5ilxzTdviXtum22b7BXtJmLDKLZetDX7jaqD
f56xd2Wsf/XiszHfHm6HDLOtUkFgRvowisWgzw3zc2CYCvrOV5eibQuMi0gv6cVM8valc2C8vaxw
HjPWAVMg6mTFPnfKJ+K9hTfAg8bHEJgjtLhnxqJLf4vuRkEUf1DphjXcU+HrDYK/WrkE7j35HcPj
m03E3QLfZjr+Zi1tjbCzbkOWN6TrkM9LZh0VspvWbPJkWjmkwGSG1RvAVBAhUSIy+zRyaTMGZNVm
e6c7RrMzkyOskQiAJp4dOT2yo2QR85D21UV299D9hKcLxhp1NP9ZgHllgQLLLg4eNb4KUcppKq/Y
XtChkKFzwjIGjnZGyo9UetbOlQSzgfCgfqT+swLaal7xGTTiBg5IluOP3ug2Wx5ucrRuhDRg4qat
z3GxSbHOgC3WqaqHd1ZhQnVmzJe83459KxYoR/w8whoOIo6ix+J/Ys1oH3LkMKOGosV8HJ6WFxxE
vSFHbwb+sD9wrXZrRP45Ox4GNK1ml2jLAoVZpej8rvyNnmOVxdsVr5j+OMYeuOSkLjYir8j0Wija
tPjmuQTBoYRAi7W7Vq7rRnCTjXjRJvxA7Bj5K2c29Fl1HXsvU+BHvD3FOn9BbDca9keuc8CcHVPZ
W6oIrCaDAOtaq0B1r5anMkNjGMd97CEih1k2VenITRjCnSMAXLi4FtGaVsHFtUhDH5xk7aDWvG4p
lM+dDQQC6cI39iIwHVVf4jGP5vznRTen+YGNrGYMMUAuoh+XRzDuQtzUggsLCuhia+3kAMHNqAI0
DA6QrMRkIdR+1fqSdDQ6jLAxLfnrWb4L0oNhHQkusir25jGVo56ZtgUtl0Tm16JZgX5dBndJO9Qu
3sSOsfqXHi9Tj+FUQBCKhdcgGiQdKxKKnLIbTGYuiF5F+tPCQVJ3SHJacPONSxatTHVTSB9Vhrdi
Y+B0gRxpb+wEo482R1cmrciZUYXbvP0dqH+T8BC3OMFT2lHrVUYc0sW6Z00Q28pEh6UprzJJwcg8
Y64+iyVaLQNTaFt6MBAvce+lWbxUhVkn67DX+MEYu3QkI8NtaYKUyks+xFnWedfSsA+VFP41ZfHF
5hLuKi/VZ4aknMZRpI6oFZNU/tN05+Qn4z2RAVCVCpAG9Hw1xD/mS9uai7jM16x7PijWatCzdzd+
dWyTtPlytZ69XJ50MGHJj5n5qBLwaH67tNFz/MLbZjDuwyTZl1SSgdwwUlVu+MWnDSl+MDHdxcZJ
CnYVayH5tzRi7wYhywL6hTvuOl/lMiUGUugrh2FK0/LAlRGH5rCgtV7g/5+qgbbf+31zaOXmYDnK
0svtS6cmMgOXhvN3nuMN1HwJ3wyB0Da6+P24lBQd3KizlCPKTak/qswisWTYmQOZyFq0tbno6bME
a7PjrCnl+sfWQ0YN1tlyxGyHXiJm/znGNwff2JBkaysgLwrkD5u5j+pk5pdChRQ7wKIze+CL/TzM
oMlYwzIb8bmwe9a1sV6BlnS9cpmPTIAZRdXqm8NYaruVkrBzUBs2nSztYz/d5W3A4rBxFWMTbDA+
KB73JlOEIenYvebwUmH9UZNFk2vLhp6zAPAa6PTGWXQaE/vWOkQ9WtM45WO398N8aXiAffEjW7Ey
6wuxNienoRvxGsYYH6W9GWz0hCeCCish90YL5iSfMemT3usPHqEgaJs7A4aAHBXz2oIpCvdRjDGy
UDlXDhg2dpSxnngR8RoFfrHreDQoTADoqey0LJZhZhE8A0sE2h5u8aK1AWkxvhgVNtcLE1DJLhqF
m1Ih8223O0V/SfJ7BKiSi7PnR7EA2FisIKjgaVUMPVFMXSoKnQswolJiaAvS8en+iLIkxrZiMNfv
T6GPWs5oKcRt6Bu0STgDI5tBucHYD2ojcwsd3VgPD078mdNXDQ6dM4s2+oNU439gMeRoQqcBrVUT
dDYQVE3GxMOIT6yG+ZxEs7Chw+nBuzJWzxN9qrKbwgYXNnBnq5QbzsvBu1SwHUzBSthhUBC/j06H
lTtPl2K/yZu5HykTg8AVJ7An0xvTaQbjwh23Q/wsxmrBDzpnzeY8NrDXjRS67Y9eoykhk4RH29q5
wTYl9YGYSqU8w5qkVczWOT8s8gq96Eb9q2+sLIUdYEwuWVtPRfjVjheK7iS652R8G3aQBRYmO7QJ
bGiB1M08P1lWbHew+URish4xOwAmLkKZK9shGTsLI8Kw1gG4ecm8wtupI4RIiXxDUWw4FsXHOwqu
DasQJBj4Fu5qS+djwzsvfriAhjbOOB+0R8sOo07YL/kFc5NSJaQPFZaWmG2DDMbYaDJ4WN6JewzU
VA28vYH4Ndd1m828TpqrAX5bt1+kWPBGsgJWusp9xo8V8hpNJcbsHItCMFCVgAZS8bOnCsBUQpQJ
EKhWVGo8SiV2LfwCEATwPLR85nq60oB65W6000tlnpQD3QYNHMLgvDA/ypw5WPCbAT420TBUnnBB
9zLqZDYyzs3ECkiHPrriA+RwB19YDpegpjOmE1EsZDdsphmbMxysDjnedQuKnQXB2Kdexn9V/+nJ
yyZKLOgUlYoezLBSVKzM75X4UbYgZ7UtDK8r5PqKThggECVi+i0FKMVI5ErHJYainVeUhhY+sH6o
5h64vfpVJ1sLAFqP3lUxm5O5tTN+Vg0QiSZbq66VJ3ZY46wIp4SxSDVlvCl1iYv2q1XevgdLNOFj
Pnc2W0xpJau52hMLGVkO0KnbuPysTVJhjBG6+t25j7Y/OP4tdo65ds/UfRV8KsUTaIVd3qR4z8Ov
0V4qPVWKQcOCzI81IVepByswA/QfNS1Bzz9n/aKpdK4MLBS9u3Fal/HUj96BAe5+G0xrQkEVmogc
3mPumdziASJPeU75UpLo1BdM9NVXaqM9xMotD8G7whwhajELISm4KWGDjKUE2DYyKOK9/C2oFgwz
DXOvQJQaLGDHA7foLc0x9QV8d++xO1nmV4IbOh7duQh/OHqAr+RtQFT589Vr0yiQLdDcfMRYiEk1
KccgeAUVqj0roVhtkP51DeZJE7eD8qwIGuSAQ5RfJfqzUaXyrxQbaEgzd5WTNykFrgC2Q56l6KiU
ML2eAa5qEcJTL0EIdp3wnlJms0gFzJZM1iOJ0OLV6jezv/JJdGRBGBmDloskFnIF09TY9PLZy68J
i3SBH4VbVsAqJnuEeAOZerPxKFsPyEOyv0yYzEYnJTq2ELUmjfopK7T/0sJnIBjzHQG/sOjjNBJq
RbU08LMN2jQJ3KnNJKCmCvUL+NEyS0SkHI4YAVKZz4JEZc20wLA/+VcY/Yg+ma+EU6bPqFrspcZD
/8+KHeP1I2SucWM3tr/QPHOb0u8aVj7zkeJcSLZRXDFXghjZf7mtQAPGk5o5sIqoQFOIYZiliAy0
+dsb2ETgZqs+K1ZRORP7Q2hELCbu2CqOSFVSxDKVg84aNtqMZMW+N6jRIJYnVkL/0O3ZczNgoewW
2Yac45gsYDOLil298V9K2bwYTma484KLBF4PT3uzlUkvkurRs3XmwO27xeXPCO5VAvvZIFMYylU8
5En+VRJL8fiRM6fnb4nNuhBEmIezQjZAdYrpcsNkXIW4g/BVqHRPsQxKP8Chrt+0sJhp7Ul3s4Wm
XCT9JrFdUlPfins1k7fiPRmVj2b67+ipfJLgJmU7Vqgc31Pdv3LjmZaHxvLgHxks2qA9/NU4QbJz
kLLq7U/1DzobScVrmSa/snVTrXfVb1X3mAOfsbYpRhhFQ138jct8Maj3KNpJ4brg8628uRbYC1PD
E6H8tYjf7gPWGVDY0t3yWQb2DjWBsR3DmHorOztW8ZC7r+xtSdwy+SjENRu8dPq+Qbsq+TNJMNn+
8Wd2hl2mf/CGDONnxjWbDt8dRr6k+AL0G0cfOAxHuJjyQbcrFnSzLVld/8fReSw5bmxB9IsQgYIt
bIfes8k27N4g2gIF793X60CL0RvphdQckqi6JvOkO7zU1AEp6Ye1aZ0kixRm/o3gRHzXuX4inO2V
d9VbZlQnv7w57XdWbstBYvClb1GY+AiNzyaufTZTZfFihC5PzEuWv40jOKj+bje3uUIQOlrcdY59
U1yzOF064dEQt86+N8xQErjFt84h3Wwv10ZwjrqbQfE+HqKSXu5MQjr/bil3PWiL6RoyH/GNuynf
q0IsbO7UJL5gaGOf6OnsAi8Vp1d1H8PvNP0U6ZadZmvdUvTdNOv2dDGaHQ480zjopIWI6ODrI6ba
Tdm+KR2x4zGJrzLfu/4tZPAG1a73DxWryu5clGurBr6wb+2b2SKy1F8m57lHvyCyMxT0ipZRCoY3
9SXHsMMb74u3JtvXxSkR72o668Pd4iBo1QtfGcExgP+59H4Nzz6KCTEbN+b8xzHpRevsq2Ot68bP
DE3AsKvgT+teGcuL8aQiFqf/CrAIlGSBeXRY1mFeZIkSYDhkdtnnz4V4Jl4IAezFibAg4TucrhpY
yHlp8ezIXcMwyDomeH2jdeGxrrCP7LbH9pGyke9x/NDZznpX6sZ449sXflPFV917dhjFSpsRZcaJ
jjQhudrVi+ucwwrm0FNYHtIQFf9umJBEboHryfAaIl8kMsIzL5Etl75OFb7hkmMt7qL6HaDl9/2T
k3wBdkj4RPMWXR5ZLkNBrcXp2d0Jwi6y3wS+ZvkTc/2lpzBQqxbFggzdpfBffWvbVWhQ1iWWJe9T
q77G4HOK3hyJN1U7eumV7mC5oQIJYRtXnKW5+VNw10g8WANqmjpHy9NHK8V2Kw8+7YF8aEo90nDQ
dubJeQzJqacDjVk/hOIzDl/z7s1xXoqRBcyqylaYgfzx0HRHI/mw2M5nlyC82fw3SNlmoGC0J6t7
1rlXom8Ox9peGgGehIViLQVGr7kU1okBS82kGAMhMlMECZ8pCkrp3zwWaLV/iwT1E9wN4274Pzof
QP7CN6JMb1bLB/pXMCtDxMhHbyLSBXPb7i2E5QHf2qscDoH/adX7QjAfyz/G4LvRN3bP+Ls49cM5
Ii6m20XRBZ4xDbzst2TUYa7mgI9/56epvdbtKTCORvWgx9YhekbRmwZ/kzLKMr+79jXSNyWqSdYa
3iHJ2RDvlPHKdzUpvutqhyxvkGSOpv9yJEgES+AkIdWY4cmrwmwjwNqJpxLnZMpZ3MGGBGcLqX3h
wHlOoYcxCl1SFhYyWERSMqv6nR+weXhQNMwKT5F9yMSGo621XgsyANAv2ulfxRpfkTFJB7hAiQJa
h1dWiD1hyIG20x2mXShSOU1kv6+7d3wQzcSMa++LI8NDD1d1FDwMZtxUwP/qHqswv6bBWrZRuqCj
JlN1J1sCR81faw5UoKbp0fbF8Gt1OavsOVFd90lmN5vBQrEPo+e5TePFdtUXXWoAz10yhp0Low7F
qFuRl+Gjvjpmya+JI6lj/KswFtrquR8ftHc55U90jdIngtoyf12Ws+khDdhqH2V8t5LfVrDe198H
67uwv8v8r0TQny1ET6rgPux/nHhYYHCd+8NW+5kzD1P6sK66W8YbXLCaKkRjmB/eMKwyRv8wdYSb
eEnJkkp2vtynzc6vQZltBIE+LvCqzTCRDX9r4ruUDLsfoXdOXityF6Aq6jDukNhRyWd/iXdvUfoW
39yi/OH74JbDwQFUMzNmIRlfC6YiimXikZfrOGugBoRQOjxxFHb/eGjC8o1nIDEvGsas/HVkrpds
DXs7ZoSjPqvg6MKEpkap9hW/KcnSXb1YWGPrE9cx9UcFbhwRLtnokMn4dEocCWxo2Ef9Y4MHfcMg
JUht+E3kPkcMiDgnRhflys4mXxJ1WlMA+9B25oiLgoMxCQrWKDUXAo/MiBReuY+tVYwra4zQg3gf
XTq9eY7xWugVQyaWlcb0Kf1uZh0+SS4BA4Vzm2bnkV/JuXmNmbop1zp1JrbRXoINiva1afLI5og5
vv3KpoIYd3YMI84b0l0qy4MzUBsU+dFHRZ9KtsQSmJ6G6BspwACqMk+qq+P612PRpsfWdmc31irU
Mxv9jnONXAvlHPlW/BL0exGkgEYZxjaJt2ZaH4bePPZajIfu3yT99TQWa40hpedGIAxRUYYQQsLH
4NOiuJgB0RbgaN3YdrNJO0IoqoL4alssi+4GgWw7ueFZ+MFTLdunZoDA4Y203McmvQdApbvPxpvO
HcVREwISiPVVS2naFsO+VB86ioF0pK6F79Qam0wlp5RI9jJDm2IjHCbUzekuPme9oFnXuzsGgcK9
jMGwTRntNSEQEaRWI0sdEwZQ1Hzq+dMs31W4YGJS47LY+FeyRNSM57ga4YCNb3GU4dyZji0aDjFg
mmyO3vSikmA5ZUQj5STykOcVW+NCLxpUyeOujr86XGGMbGIyJbD6bfko13mCUcWfrXH5dwAMmXa0
wL4S/9kMQ8gEhWplIK8LNjE/KM0JqaXRHYGoYyReWgbCLsD1WjeuPfLLHCK/bFpDm2KsQOjoGriW
kVXU5M10JVB+d0U2M+cRHzSzWIO60R9AT/jlxA6XAKKm7+66hv2vTTh3aqe/YXLr0ptWTZtckVTW
BkdTjHtZt3f8iVM+HJFnHvVk5IESlyxrnmiANxYpdThrcI1CihjIqYefkEc3nWy/UmpvydjfteZ3
kGrbu/YLeF1bjjcjSA5dEWwtcrQajL1NYh5Lq3rWyuhXS4i7cmZ5b90fvRd3KD7Lnphep/+K6uxe
CL471KXY/HvZXnttOPdCnDNnOocxEmNOySYkZo9NmOfMNmFz/K7hO7UkG80afH2F8CEjBSkpk8+6
KjhEWFsMRDJQ0Mi7BxlsoEVHMtd5NwFNrLRZksNadjP1aEpWRydAZ59MCFZCSz9IesXcv+xV/DyG
+l9imoC/4u5ce3+D6O+dtJ5yy4ZE2y0da9r2JH9ndr/09OGCwwxVhA5tzLQQ4lFedLzotLPZKaCC
zpGA2ipe+nyne0cDP+u+o3jAyZN+mv4RuAzbLXuWwFiQMWuP6CYBr0R7M1R5J9QGJrR5TIPy3nqY
z1LLeORj3B2MC9R9btMyfwT9VGGj/h608WfoCUZBoLgrwc4duTI9pvIe48Okbf9V5VxuINJJcsLZ
yliqo+9PL65KyW4Y1RMBiAibNOtfTqpv2OCI6zlBs5KAXZN9q8CWQyTNBg7N3aq2EdXLYipY1Vh2
tS+ih0lIlYewHvAAeS1qK41wa03+3pTVrhoh90JbQfLZFNHBoKVtE1Rf6E9SybpdpvsptEk36qH1
WVsHOoWnnzrSpnwT9x0MkoL1COoq3qGNrNUu76PlVOC0b6onfcQ4HoWAT4IFzpKda/ZHJ4CVr2tL
P3TeFVCuxE8Xquc5I/tW7+tN5bREZuIQrju6sOioaNhGle/B6twEAe58+VeTiyXZEshQn0ur3Y4t
1qdW34vobej4cotK3KZ2eNfDmpwPWu0ovOhCfJeIdLOD9H2UhUCEy2FVJu1ulgIwlm9505g7kr0G
QH6IP52A5brFviOqrkFR7Ts1fU8kJPCMXz3L2Q0td+WMYHO4oa1imXUddiW88ahhRDqdao3P256O
Vqgf7MA4tC50DwVdnwLBZbtvRR89tKsExlKKTCUcqbEdSD/9sS2icxmpfQ9ychBIbkEjYB30i/E0
MGwM7WZrju1aC6A12fkmghCQNt6ZrgZ/1i7QyvP8tx2g1K6ISBHuWXGos936l4adfDVMq0RqDPmG
XR3VaISa/cQKUDL1LEHhExm/BqpEFKlwFg2o/SQQV6MCrHMJ830Srn3zTHwyfw2tHfyHrr0aOW00
c5bmTBZoBfZIqe9iQJ8H7nz0fmrzrZrbyPQz1zau/yj0F9d+wlsjwudBCYbAAC38Y8X8uyq/FOOo
IO4YsjPYct6bylkmDA/Ga8g5FsKaLIW2cCF1eKGAs8oCE1IWNmBd4KDwrvhnW2/fc7AH6qM1rzO8
3vaZoeh7C5dXl73Ok83Au3n0CyZojaG+ds38giwmoyXJq3UF/sz9DDhsG2bnbNhpsMOWnENYJqZ6
anCPURU1I/r2E+lZePKpg44hwRMB4GyrBEEcr2vtgx9C9kL4KrPngounwG/rErPbLDwuSav2EJMf
0/HJLVetvp1oZ6l8GxK2reo1Fls+jjrZa/5FBJ+V9WeYyMufXeuztO6OSe8KvVdHuWveDfXD9z0N
IF5/pGAtA/cNphu+o6lGM3Zcq5kkd8qBEpahWoLobwemZczmnTWycUwwOiviOD4PqLzsEPo4g4IM
A4PmksbSFuT+8YB72j+nhUuIH6WBwtG40NaxZvek6k7JI3KYIP3xB2EE5GmMY/fGSwc60uAakyct
ec6ZHcsOQ4jCF9eDbK5nf/SjJmzUoEDisi7nWRtTYXv6MgFhFkzUiOyxiPHR5IcbI0ZjX5QGSJz8
avEVhQPHcrwMc2eVEMRTsZ5ztISMam/lXweThVzsbdXYYsZDE86bi66UxAWeIvY5Q5NtbD9ZR83s
nK3WDvNr2dEvjDukHySisSAmmyPGwWv6D1DLpD6AhM2AFAd7sMkDE3Y/MtEiNYvAIUAD27t36+Vv
mHIp6mzDIO9YjJLtYGDp9MLbH60V4raW+Kx8K5InzXjxo5QdxWca/erGQ7Q0FFd/2JGt660jjgrp
nCP5UdjAgYJva7zK9ILvhBUihfxUQCVWXzPazcDS1p6G9pqxgxlZX/3fb9PJyfQ9UP968ZoB+5vo
ljo4CEn5mgW4vh+UUan8CfQ3x4An8hJzVIt727GFafD0OyktElLz/tVxjy4fQ+jXB0f7SRrihF/D
+GmibSYoYzJfeDqkPITak5qeA9jUDFAS4zNm6RBMjyDH/gqnmq0+J80icuwFFyozczbP2oMwKMTo
9zDF3aRBCXkMLGUlwj4eR++zzfX1FAs8XM8VOpkq+R1IZ+kEh676s1ObxR+r71HDyLnQLIKqmJEW
yTM6+AbFi+18RAkvbQqAaJJnxVC2/Y1dCPdIO1hnYndBTL9UTbJkh7fOHe82Nslm/iq1YbmaGWSN
WAXUGvPorZbF1g7QMA4QvkRHHizQpBj1KcJYYzUZ4YqpEmaZEBsP9j8jW3mFsfM0UgfR8w4OV6po
l6Pt70OmTX5vHYa4WDnsUwsNoBk5qI7HSNLq1xFXcA8R14oGkkD4Z/Vsw9+LUj/1Qf80sI1LbB4W
zM8pCZ5DGO/omUkvIsupk6ys70HEeTlZZ2UVW4F8Q/NRzVNiuCJcSz1d86rJHM/WeUWt3JebLHJW
k0wQvoj3QsE6KQeCwyHfyc3Y2+egwquVh2xAZgEEK5ngJYBqIWOEeox9e9QflAfLIohWTXm3w5hU
RlLtQjQ3ah1ObPmwK/s2CjsEvgkNtK5r0AbjtcEfIRp4wk3/UGYXJbMjFmiQI6W2dibvlX+1h+5J
qCieU2cx6agCDLggBkSsMoZ9TcwVpBDbggoHCCEFyDQZ6IEHDmDkkQkLo7xn1YYFp0hWcIsWNVww
ex49N+Uyp8ShNgub40ACTJT150ZNqxSVRxZBvgvY/ndi2Tfjqu/9vcYECG2uAC5V8fOG3t0qEJ52
0m7k6AL1ZMVu6peWWdrkpytvUZFfYvnWSpPjavTIV6fLdoBU0uCs7KLfjj22FxQZjafWHehIHamr
cg3ESxMunJPjoFxn952DegsauSmZBDGyGOVLJKJ9WsotfUmr50u3JfpNcx917S11BpPU6fwiqIKv
SbQdpnofSvI/F5N2dGjoHMqqmOXjyAzEA/yjU0sGBKf/9kyCLBQn/WxR/tPiN71g6hQPyx5fbOyy
H8Ko6CnscN1XCZOmuECmlezgTGeRzyvquEVYzH6XiLYwfrglAcUfiuX+iFPUbS9W++awJcr9Xe3c
Yvvb0j46ev5Yp5oRT1V8j/DuYs4/2CJem09hcArymC3h1PGa6nNha88qqnbMZ/JVTBJ1VqvT3BoW
xbT08OsMhKTkNxOgTLdOoksHUiFR78bwXIkvNzmZ3a+dbQf1pmvryHyWJHhmm1i/VtV3Knfz2H3M
+51OJ2dqx6hfgjD3xasPMbh8stt4lZKsIsrvmJ2ZahDcyc9WHGfTUQAuHQWoLr+yHkX4zWOjYaMy
9K1ZchIsmjZfeS6h6++haS96Rnkxu7ne/tZnbyYGprWVtnul4ZtTFJSvnv5Sa2LB/wC8hxVhbywP
zRK2BPupzPAgpgdHkL2AOo420IE+SUniCByCek14EUnhFRHGbMHmH5OmmCfckfWkR4MxT7y3SqE/
Nzty1u+mdx0jGPsUlw2wbxyIbCCQYulO+tOyGxdmvWs4QrXYZjWv1gnbyA6vkXauBRq/vtkHFSks
EWyDIGCAC3cfVmQOGaMymmWFf88aWIc5Lxn3Ye217N/rjcimzeCZq37Q0aYO66Ko75r54XNMuwxe
wZQrr1+YXoT6q954pbnuHH9p+motGmvZxXLdFSWa7A9zpC2Bi+N551q9+Eb4b/KuSe4i1XehfA7r
Cu+BLn0OVRPfQ/LdtBjeYl4+q7yhpg4ErW71hPkQS51c8ti6MhrWx4Q3fC41sHuQsdd7BKegIi6R
kbLJBTcJq55sEhrrDJ1LGo6b1GdoH7xnyJ0iZBWB9WagFUZlVZJ+NpX5dmw88Cj2aojhM6G2UBP5
juNAYDvie8yuRUm2GYka5PSmBqKtDMM6m6ucNbzH8djpTKYbVCh/AxVoT+rRfJ5EcKsHdr/43+Y1
e9WN3MKvDRuiTLJmsadVPfqLoaiJ/cNIyYtrMFu0ZEwmbJ0VihbjYCQ8ypTX2iI0+AdcdbSim1i9
FhHqN4wclHeNdug6cEI/BRuy3MB4k/4ZDaW3eJ/alvCkYInSbB6oFuuucv9ZdODTQHSdpraFO624
s8gFOjZwux2SRougPVa9PMgai4XRbhTBGWMKOtQqBMsN9jDJsYtDkqDajktguoCce0cKkjJ1tkdj
n4vsZLj1RfHC6YiriF7PtetrYlmfY1qeCqBgk7hYAjaMy6PxzyjxRcwXvZ1o66nlmqkZlVTDOenb
TdGSq5SIc+CF97ITr7PzyFSIHI1IHWTCQ6EX2EKIqDfO8xMgImPbjfoP+d0nPw/AmcltpY88aA2M
LwfMmjo7AupdXu77yblO1sn3wq8pzu8+g6lUq9+Y1zF5ziHxNyAl/PYHZGPY1Pckt1BQAJzjp2pi
/J4Hg23TnmMPvlI08wKqc0B8dfLitUC2PHTLyUvqRSsXW1QcDa9tXoM5oVrpHwnQllqzdsnIjhxF
FLIqzIXxuM6D+mKEBSL1pD7wAB074aAzsTjTkCTb4l0gxJhtBlr1rrvsruwe0u10EEW8Y5CKAgvR
ulddlUOvaXODjVV1qmhEVUSWnZM8OqtCnBGYP7Us13YQvFmB/eqL/uazi/P0ZwIAbglv0qiB2vKY
p/1TG8PhXJE0jwS8fvdoGhqLKVniHOwRH1gUb/SKV51XZ1vM3wPKzkw85x5iGDG+eBpxLoNB21So
5M2doo20qIwd668P8p2elGvRq3XV+7chd1/5sffYCs4miqigRCzYo93UElh1KcW+4/QXz8Om11LK
s/F6qlTNqYPqN8BwWBWQF5Fyh+Z3WJMcVpEb5GrHIpFrWTzB8F9K8iBiHraIPWdd1kcXKhad+rw1
K24B6vGRLZrZlniJb+Y0XKcIqxh2Pq1CRT7jTUPC5BEQMYyPEmAnrCg7bjhhqFPeTQ+kcNTn44lv
PtrEh47dOWG8ydpyNZIi39o0c5N7jxFQ6EYEzjU+4aNeS4CKTnZPg3SDs1wLxkeDSCEKrTUaVxa9
5Mr71fPEGL8NiL40jOMYeye7YRLXMiXOD/5EYHgPwxS6ogNW1BkQ/pgci6X5NdHMCcxZfq//VXqy
Er29jTrzMMbmSxLoa7u1d0XB1pOMVkD/KA/WqQqeRdOc0UH8Bbm1NMNm18CNd/t1x9etI0IdRnvS
hLsSpUiINisiXSw2kvVkN19hI9e9e0Pit+zK5FxR26j8OHoZCyIWHkxlYZbvXKxcox0wDk2veUc2
Qem/jEOmLSlILr1zFJ4gMl4B/hE0bUyvdKelZCZLGl20OaRnGdVPQ74lRhaO5OBr5zQDEmoiSPmS
ctiaPL9TitMQ+IZiayyJxo257LMJicskjmWPLa7VEfLaB3zYb3br/g1/LsGmhmQeZZ3YjAroF0z4
Fpa8VL1zG2f7ZmP/ztM1I/YPBvuFMiyv5eQedV8/5/qIFXPcNAMgLodk7Ly7zuKBkq6q1yaY0NlV
ZtD1MpBUltTWplNvRVFfgx4oA+Zs4SXNmmbkXw0wQAQ+kEIXKqO5bkATiLE7gBNu3WnZWfItr7CC
+uxv8rheMJNA+Tat5DnLkF1L6tUAcwK+ldhCF9UUdw+lmkpRG6AtNB92V60HMg+4rVj3Rc4ilu2+
YwcNw16MMdgaj9BzXByxx0a89W9tSRcRtf2yTMfjwEqIxPfPsiEnrj7ILN3aXn00h26XmNCZmVl2
dnSsQqSZLWHu8lQOePSOIkSflLG/6m0Ccopdo0H15dLRFKofhzl+YyzIU0/x9eVcgmQeFKwLmrY5
+68JgsVo/G6LdF2M3gKUnDk023TK1zHaqVFZRF1J2AImmAlj0VXOWte7dQF+Pbf54FN2XX690S3E
L/mwTCHwp8OGZnJXk7rbMON3iPmu6cjxYR5Lgql0urISw0Iev7ugE2sMQGBM5Ucpobg/tCink0Ib
IVAkB+GSj3itEofpX7r0Z+Mkir+ybsAtvA9kM/hLouc9/HoNlNoRzPhcdRcMNkmO6mlEbaYK9kxc
wFWnmJOYs2QNEXb52VSospBvKZpak3TWTOHYKGA7TozB2MwrDLaC5iglv3oKcVB30frNNeHq6FzY
jQfzpsQ6iHwVkSQ1A5Ep3111zFh0y/BjjL7q6dHNI6IUjKGD0QeeH3/Mz0xrlzlFLlcXLr2cfWO+
lia2Tuegs4ZSlWQ+w8Bdt1FnPxsq3GriyXBI6qtUA02bAjE0BSk7rUHuczqHDRLRkLcTPgSPDkxY
sL4Kreh2WY2jz1PIgOwWiLUDa3/IH24lw6VlUq+Hb+nkfJlR856AhFkKXS3dCcNvY5T8/Cj4MI2I
0isTF1WR8ePKGEWphH/Sa7xawEdGjJijtownpwRylkqGNTmguZI/Qh7blIEuguxMjyHRpMVZlM21
hgQZlArRbpu566Y5aj5XmGENcuGmqDw1AlW7ad6qJHzJQgteyqRksc6IHzETYWwVuBOvLDjVBKJv
GaPDjKwsYl9M2TnYItw6XD6koVJMQvj1g5i4RaRVg9O7jLbjZe369THHXGi4FsmdWJk11/oqexdU
60CQo588C5fMCi1uv4H2LbvEWcfCWEkDszIDpoWkQcgUsgHnx+lmOIhSR56kmYLsALQt/K0RwuOi
/sXaTCa99BDDqo/GzS5xoT3Hlg1oJ6Dnz49h3xwju9wmfUEV7SAkqKfxKPFvhUm3440V6yil5rGG
q2zce5T5EDoMvwNFF929MHxyRbqKU7z6k2PSqjc66xLEAXj+AU0iBOw15AxCEhY3zOhRggeUAz8k
UO4uwNNsCBwbZSNPaQwOqwFlrxO40RuMrQ07RBU4/yXLIlamLoCCYOAO0RH12pHcVy1r1bC4G4P9
ZzpPJHIAZ9Rson+C66TDHY+ct44YW8OB7s8rj+6NkcJjGj6HlMgENsn5JrMgo5khX5KgfDajAhuK
PWyshIfLrPuD5nbmxssOqonSQ9r6G+kyRk5deqwg0fvtkAbHsgC9opSPbHwpuTcXQwDnM9KB4mcJ
gWBTkqzFGAL6UCbgd79bNRU+RcmkemGOVrupeIrKOfHIrr6C1o1XQTjNGvR0G9szvQb642BM03Kc
8Gg6s8qJXC7Rqn7dZNqwksXw05fpd2MQyeGImhadKb7BmF6PXipSv3fJJAnkSsxfHyxl6bCsbn12
tmad7vUSkZjL/LCU5UnEJUv1FhquigF0xW4DLQwnhWQhsDBfKaF/gibHwRJPyBvEZ9Yj0e6LZZQx
e6sC+7suin5VgYTUbd6mFr5WD6lETGQupsRT1GliwL2J0Y567N+d6B138vPktgZG9ZT+iSA0fWLN
PQr/3UYIkE/Bd5WiaI1NkuoixNtemj6KLnK2pvKPWc4izQGeVY6AFyvX2fqsWJZdRkNnWtZdhzDH
rm8jyBYtXMD6jNGmbdHovyg3puS5nBAOjQH4xUFNJvXwdJY9M52663HXCmohIoVS9WknMFp7/7kz
YOaGrDdFjsiyE8FqCAn10Hjurcb5iozuEFUkEWSTTZQixgmj/Ot9/28UzAMG6gJVIJ4rY9pSlANZ
oGAlu+eaVmvp6sjxPf3DZ9ozDEh6IsNYWuOspjYwLivT25cmuHOhue8e3LwOIk1t3WNJM2Ha/i9n
TcqFxaCivtl4TUQ3/giz1ECbEC8INctwQUVwgSW+PrERSahJvJe+5snIho/IwWYcTeTCCss95cVz
zHjKiTqB5JuPw3IZ/2mbnKr4n3SdhZkHgPh1ooW1ipA1oWX+McCmZkKUkzOLbcpTVj5J/+i8cmUD
s/JTjYYN7XQbGFQ2eYP3tivQVNQl1cLNi/ODawG6ronhjmIFyqZDPevnLlqkfj1kFgvNMQI8MZnH
QUK3MIrwYlvvygQH4PsgR/1Z1y2JjYCQEIGiFhbvRgkBw3WHW2MWR9My9GU5EWbKdqt2odgYrIAl
TX+SlG+saS+pzIEC+9rOAKnttdYh5x3n5GTmVCf+vePLA/MTKqtm4uCw63I5ucvBp4J3NPZnmToZ
mjURqfJU/v9OlFa0MipzH7fMjeqKsLS2QeRha9cSWV1C2cX8FM9Cm2LvGuhtXGm36EFvJTOGBPEM
FraWoBcb72Ff4n2fK6G4sV+9GnGn1+1EUOA7Rf5eBUy9RNXcEoHZpzYoVtJqgskErgfRlbDydysM
2KINAaa6WNFGVVC/CB0ap2ZnqtpcZhone4mrzh59ErEZvWgZ0ptefkQ1IsVBz1jV21aJBuTUTQSC
GNJjLK9BnEOCHHS4EHVo3fP7SAj90kEFVjvVrUbvA2eJzZLl5Y/Mr9iCmQzowmvl6r8sB+6yqghY
9NZE+yLe9/oUPSguOsfhdHcFykHfDbaKTU5ek0MWp0Q7qKrd81xiVgwxpNUzUWcwoGDABRyjDHVz
58klCoCXRG+OorHBFhEJwlm9txD/0qw9Mh5TtmPxIlRkfRS1Xq10nZjhRv3YHakFo1HS84HjZftW
LirmxaVmb3ni2JQNfNX9AQx5x94/iQLWDhiajFxb5bHL/28JNHzo3sqROCOv+kZWy2S1huMYQ8oN
8/i1M5jSag4eQ5v+yQ18JL3MhjoeH2Y0NyvJkmWH+ZUCPF/0PcYiL2oDthHiDkY0d5W+sCsvIaCY
uWJGNi2KRZTUEYP60iiItxQeAImpW+ExHP1UXzbtj535FIFW97A5pcoajk3LnseurHuGyL8zM0Dl
Y+esxiaHhSCfgsGdA8YnaAMd2+oEyUZY64/IpDKyRB8jhEaZ16Kope6eVkbWPDDOxVYE9cEJnsyi
tjjIkC/FoXtwWra/PquxdoqrBV9STNndOdIZaRu2jW/bsMFsJXtiGDAbstDqtPo0GPaPP7F/6Oxf
bax19q0D0/+EMZnl2Nsi2aU9BPmm/i40BCqTNzP26VRa/YH4dWIPaHvJRnPkGwUD1DjFN9FKCcvV
1IuIR4/hHnKmsfDOqnpK9HLOAAEMFbb4hvpueC5gD1gxm25c5MQOGdG0uE1NnOD59LERWshobRW+
2NIMto7JzFJ1nrOJ6oSlVocHwiutnc+VetSgxiVp9G5m9nWsdOKuy5+w5srUYoP/RvOl8sLmmzZB
HVEvRSbGY5Vdg9zn09CZ07QDbDVXQpSiZe2CHHOVERCRiU1CVyxEpkwxDwSFOeQBsb5wBcRYchwQ
myknBmxxfegN66X2U0A8Ft5elenZXCvyvWEDH7V1gX9xwJM+5h9uNIcwpuwZDDwUEHcZp+vBzTSK
N/Yuo0M5p0VweLrKZqDoPyXS9HENiGfDZ95ZxsM57CSxMr5prbo+PsVVw9hKqosRD3ixqLsCxd4h
qWrgGW1LEAzz6UL/IItCLXLHKHguB1xVffWDeRF17ITVSPfNVeyGzd5PnKeiaT7zLmbShnpvUyNr
6FqHrmxwrq6LhLjPc2xRtCFeIsXGb6ngdKZtBYe6lZPh20TBPNvQCF9t5HyNAr4bPPVqt+GPazbj
Wq+OU4xFqKVQ/uewYKbDATTV2DyRDAPSlmayak7aVFwGzcXdasZyaUQEsvnQRWo6xMhPmRH1mJrM
mglD7KHBHfeO2ZDYIzzmLVK/xDoFvBnAW81ooKsEdSTmQF9lrPaCdksazjI2NUgugr63NYhV7qNF
gUx7IQbzazDb/zg7s+a6kWtL/5UKPTd8kZlAAui49gN5JvJwHjTwBSFSFBLzPP76/lB235ZYCqpt
O8LlClLCAQ6QyL33Wt9iTIrRIFgoM61Ebat2OAfX/lWaAKN1wwgqLeCs2bxQsA45ivKzW6VwDdkD
TlTZwAP1Q+ig746Nf+K3PpbAask30toW3vx5MM9WnX8prPpLl9AsCAOcLGXcfvZNhLmt4+uPWudR
uA9JAd0b2itxgR7r0dhtRSq/L2xdeYx5IyRWc2pIO+0mGIZppwKkNPk+i8tD3raQDnEZYP0sLTxw
diB2M1nSWB5PWgN9I7ysxgZuK2zO9edjyTYRmSGhHRfjGozXOXTKU4R5G9DSYQDNt62ss2RVWphV
m2xC3Druur9e6CpXq8G9b9snItdfPDRM9uIfxZBtxt5t0KuxGaG9sukHIiz9kh3yPIr7KWJAToo7
vYMXx/UFcC0+XR4863wilnAmlNLESIBoSMLFINo2Xre89BEZMpE74Inr1ldPKCmfq6W+13a/S+gv
nWbjraWGVR3ZggYsPxUTCAPDXKuNFmQD2VoHThiklSCvu4OZEnf7HnAD6pJ2BDeZJzhJ9LgLIlge
c2wRG94zgPVALfXygiS3EURlnVD6mYESWhrGxW3SQVsTSE2cM5lUHk6UIt8WFpfXS/A1p75zEBZv
kXGUE+mz0cHvfQTXtsIn5fu7pcIZh+jr85QXz6ak37Q0DEmQTH7yyxbLmbO3poSwTz9g5EHPMS7C
w5+/18XRlpjnuzK3H1QkH5hgvGBQP/YuO2upKAvz4s8q6WBMwWVmFjms+e4SRqWdfI96fd3W9wmN
AgA13GTzMnyureW1UKhibCyKYfo4jdQ+TtM9lgpHd8G2rF2YBaW3snZIB8yeSpId/brcBAtMgIIO
QZ+7aEoCd99BlM3520/0emRlQYeyeZvMTEMIx1hoFq2klTTdVMKivpXj3reIGVAKC14SoDmwbVYr
/hT9qufWOC85atY4Np9NHkCuvXdHfJyOzvQmcJHdlTHuyQqZIS8uhr8MO1kKmt6PNrVpnzT2ssLg
H64Vskyjh5exsh7bIDH78lMfJhPZaxd4Ab5qs1BitkBaasYGpqQFFZkRpmKQvpLiIVfVjIypfeih
f6RmPaQIIJE4pQ7bv9O+x9oJQOPoDEO0BfAKFshzCIi3S5J7L7ATvg6duY0d+7xLe8zdbGBKF1qB
7FsHJzKioXQKom2uebWYbadJvfQwI1RhcKgDCpdq9POt6/Li9tZbqnMf8O1ey3BsN/nAdxb43aMa
EJAt3ottuZLpFsRx1ip3fuoivKQudr3TqOOQvH0yUFD5lUopLude5Md67D7nwWMeOedpUZxm6NRm
nfC2mzLagJjCS2agWVHO26WmEs+m6nvfeJ9FdGhCdcMnOqYRBsVJI2yDUEz/Ot6V88TWo6dFM6bi
VZFGGnbM95agPI+Dee1CgkOzBu+gPMRR6Qg1fWEz2Kto2nghm2Q1sNk2Ucg8atrUcE0dT39uRgea
qnLKDW+kifG+ZI7Jq4u5HmtuO8ynio9EfziKtkTRP7g2TUxmnY8RNB+iUGbmHKuSz80+dz7NkWYq
R+bTTXCaDzF3fDdbm5qafalEiHxh/CYt1romohialvmgK5CPjcfd1ldU/o5mxNmbo5ux95hivz6J
7Kzi7NcdmNhVxvpoB+wDC1NRygh16NxxpXSg6giJp2E0k5zSWca5LMrvS4OYI88FxbzbPugUORGC
gUM5qcuARR3HJFemDrlyWmVY/fLtQnwLCNERQmfl0zjPwPjkdETrOvb3FQzMqcI5lbm7CZqDMvZN
4SAUr0ILXtJEWGXfwUmpYMlWNrOXzp23U0NaLHtBERdbz1QhwsKnrH1cXLb9aapwzEmgBwrLKm5Q
njWXGWqRA9VvoWgUTYlggWe6cspzMRHy3EVoj6zWO6O03kQ5t2Pm0AsZE3hFJqJjNHZMi2jF4YlY
kW+Rj4CxmMePvvS884pi30voT9MiTxaUrhorfdsXyWU7WHcd69g+neqvqmbcJjz+Xlf35XFinN8m
iu/LLtmxivk+8sryLJi8Y92Xq8D6uiht7zxmgHnqluI4G9aqykTNgf3hwWrIhI4Kmrx2aFEqkAKV
RdBp3dnxdkvL8qWy6Utgo23VXm1OgtL3aeBjQ0P4u3UTHo9YQjsue9gdI3cmIy/7Gt5BspkKDGdN
QIRFOX5bKrZ6XVjf9BamppSxZumT9VgSN1Ok6PHivmvPnd699eehvC8QozHE7xlhXVHrQNa3wSGH
BpdHt2fFn7d2QajYUn2ht8U2S/n0bNiizws2TzvDz8gLn+jC5gTFDd9odU8byqee9b+4obhyZ/6U
cQWFcuOdlogUTrHPHGhJ4mjdDYbQjMmue2QlNIuWakLH5ZJqmVKgT8YcpKsB9An7S2uUhbKgP1/C
5rVYtQvJmZdQaRYZqF8vXkGdI7skdRKWkt3MHEIlqIZtyFOp0rNU8+++hCUOk6PZoudn/SJLtE6d
TwKlZm/xmNmxOzOv7b/Tz1nQcIF9ZKktEEUH+UVHtq4/il1elYcuV9+WciEWMGeFD6xtlHp3dk6K
izOtqEZjv4wdoKRyVJejQO4ritcwqsbTaYKPrDAdSkCProgZ/MyIYQ0VcS3KjKzbal+5PtLYtGXo
WcTHDAwIGGUcNZXnPbhuWe9TZ9rAKYkOLTtkBCPB95QnbbtEX1TSFIdoSNePTJlMqXVbRYrR6Ogk
+7JT5IMT8IC0y5Kb1uTk1CorPyiN2K3upuy0AsDm0zYm2Zet8uy/YKwqBgE1x89euKtAhC0Da3+x
nM6RA3zexQQXUe2JcURx3+Y89C2LS9Oi4OfJJgpowO8xUTBb7oTSlmIFhjUatzAH3ZHSTTnxG/Yw
qpgJBDBpi+272oVp92T31EbxYD4uZmgOMbFcLr2T1qNJG4fVZY6PztTIZKMFWcE8z+PpWJOYk1oP
2UT3xm9rdeDdwzxQFNuI6PAmT5bL2BG45qPlHN7LFjcFuahF8JL4H6caArW20W5UUXoTxcNDPvtQ
rErJ+AU1b+GxLi3FKs/M8q+VaC6HmImMyLltapmAQyluTYamXQarld6ox04n+0nNH/tCv+SCeilM
UWQ6EzN7WEw9YTVjwo3JDCRfwNa5DHMNkgHUT9/tEFJ6rkhg8ZB0BMG0Wu36eJMwqNtHwReWzO5U
UHphpaE51RfpaeA3X9yJ97dyWepboT+bzhbH2kOPJ1sU87H8yrtqNzkAPF0HhkBqKrRUSOYyy3yp
I3Ze6bBTfltuymAzusgnNWVs2bDRJhzX500WjMTfGOhbEXBFq2FeYHzg7eu7BUfMzmGMTxLqMc76
+bBQhZ3y22dugQgzZz2B7eF+R4aYDYBYxgIl+NShX54fax32+4Rn9cTv67PUDekFBlS/uCVvCk8/
ikx3W3dJmTkaZ2siuDG9Rfiqh3C9i5ZkG8DnmEwI/lE7TPei/i7NUKFiwZjKGSqm921StGDboNw1
LqaNOQofJuOStJTxonF681rJ1qVfaZ2PUUgMfYJBhlhD04S8rWeaH+lE9KZkZw2tnlKu6Wk7Bncy
pywNu4yrb1D6DHqu9/V0EQbeyBvdBoHv+ASx5f62r9cpXpOF+3mhcTYXeCr8NK8Pob0dyvlyDvD0
lYVzpmU/ngE6uR7sj91SkII+FAjxS14gmLFoAXjlDlSQW/FENQR1toRTgTx4mQDY1ln9nQFjslWR
dXBHCQM4oLdKPeQcqB1wZtMsjmP31mshL1SYAPDXo6ecr41T63NUlMPZMjevCaoPWKaZtZlHajsj
HunANigsO1YE9sJD55JlaG/COSbxQpttNXbo18khVpYX8jvZzVJ2wy5G2e0BbuoCrifiMSItxmKr
jPiUm6rYMnW0PB0Q5NfeTUSstRBmSMUgGdtDhbpk3WvMrudceMOtRUrHpsmCz2kYPkdtk1yojqyI
yDPhWWxVEFAQymUOgWj46VDxlazwRtL71CLaLVlJa2igQG+zF7QL4EmlBN/gTPVB+8G3dNRnCY8j
61J7PZJV09sZOE8LHT0jDm/TB8fc4RjSd4/Gh2rizrFiwugBPbJs8G9LY21Nnj74swRWP4OkLs1L
MyDrK9IB7BhPe2a7ARDx6Uw3R+OM0c204M5e2M0ixMt4T5ETFKXMmyOcMHlZXDujnW8mQ+MyxA9w
3kwd/kHeYJJOFla+GWgC6rURRsLeG4B6d5Vz8Pwh37gouDIH/oOUIdChgiY1vQntQWnVVYOplIEo
jqj0ixZsIpxejhvttdNO5eXn5iVegn2k8LC0uHSHodrm890SxPHWR1i+kVxNP4WpEMXkxUVFvFkq
5Eu8kL/y3H8lOCxlVz29zo5DfpOFP2hhvhwIq7owFptUCyJEygAolctV0Xib7qXJXLVzdfvgJMXF
gr9z6RmtY2diPkiymPMssIlu/TaFym1Nd/Ny6bfUi2W9AL/LEDNN6K0FAMYyEuo+oKp3DKEObuJe
pD0FZuyMl50FEVetkuzZRUZNWdmR8cxesUfSRgvTk6crN8SS3/K1s41RD8xO9pzgBkfsAI6OF/+q
PEYpatBmBh1dmCJBftVqpQ9UGibA3RW09XLOKn9IPEaq9EfpiLnFbSvVZb0otp8jSoy1hslQYGKR
o5Qva7lsDCxVR0w3eK++OK5XsgYavOVuBfmuQTM4wnYPuDBlO5zloZh5pm+yHsn7YmGg6UIHbmqI
TL0DZrrKxOykCYEFTrs61R0CUnOOxhWcc1jSUBc+roGxAfeOgjuICOtxkLz3IdctF2mBU76BGZoI
0IuQBFOX5QHFHGE0cdnukoblY1xaOhN+znIRMv/EZ7dTDfqpuqbj2Rk2orBpEX5SRlfTSH4gKjFP
NNF+rrrHtIbQhN1z2OQN/29s5WPD3MS0bbEdvOLKAhi3aZJtjURtg6w6RmzB6ygO8vbCNjvyh6OL
Abo0K1eDorGHktbQ2rHifRWx+gQ6Hw+J6a6dwWOZKjTKSe0/hFGOiL2jNdLXYFvmZrpIpbcctM1w
FyeydfLhj//6x3//18v0v6PX8qbMGDQW7T/+m39/wUzYxBGyw5//9R+H7d32zz/xP7/x5hf2r+XV
1/y1ffeXLu93D29/Yf0Y//OXcth/fazN1+7rT/+y5RXSzbf9K9yq17bPuj8/ACew/ub/7w//eP3z
b3mYq9e/f3hZy4r1b4visvjwrx+dffv7B+39eYH+eX3Wv/5fP1tP8O8fVnVu9/bXX7+23d8/KP03
P5C+9m1HBAHiAv/DH+Pr+hPp/E1j7w4CobSiQ6GCD3/wkusMf0j8TXuO8ALb85gNOoo/1Jb9+iMp
/hbwHxH4/DnXc6T88H/P+qev7f99jX8UPcK2uOjav39wP/xR/fPLXU/Kk9pT0hVaB47j+bYMbH7+
8vUuLiJ+Wfyv1ke9wfyFLJAsIUrMsfWVHI1/hj4IiNUPl+Rfx/7xWM4vjqU9X1DUOr5yff3zsZay
GiOIcCQK5wXzSzDE1oio598/iCfc9bpq29Vq/RA/nFDvVv0slxLXzZxX29byzYUYSdL9D44ieRly
xXypvDdHoZGbC+QUTNxGNN9lFmFVlYMf//Mp++kh+/GKSfGLS+b9cBxugx/PhkaUbcZsgDgVZcAD
SkCiYTaOqLNh6GW1/NZ305NlW2hvPRHdzm5653TOo2+W7xkauItxKI4GOS7ppVW0tUWv6FJY9r7M
s4u4aj4muX58/8qsn+jtDeU5to05mqpRijc3VN8y3HTI/j5B4/dsN4yABvHJj4GAdCCg27F5Nnn0
9P4x395Yni01ai0ltRNIhwfn56tUG6uyXXbKjJnn8raoeYE1FO9n7x9FqDen5imlpHDWYtyz+ceb
L6ObGId0DlTywEqmyzIgshGaH9tbwZQ/zcRLXma03vo6ZhVfy3W4NSdLwuYjIehkP4z0x97/SG8v
9p+fyGV5cQTxfrbz5onyraGefJubfYzsi9Q1NphRtk61C9i0yM+D2mbP402H94/6ds1Yj+quzxhf
cOC46s1XnNfKRN4YWSAv6Sk3ZOPYBooaTZNu9/6R1s//4820HingGeMh4zjKlz9/sbMzecxqUvaH
fVkc7Naynqy0DjfCmS2i1RA+/NvHc5UW3L9C+H/9ht1xySkfEHz0dXdYXLpT0DJJJW0owmiSyd+c
nnj7eHN+vu9zRKU4IvOan89v/RCe3yJHmBpn1472SnchZiMae5yw0IgWITeyjafXtJ/wLayjSkFR
8pu76M9n8s1l9gOfl8D6KpAYWn7+GKMbWrGMKzjtdIRo6WVrxlAciee8meBMxWI59D1CzzYc6IYw
zTsPg+h3F+MX9zJvO4zyUE8C3nhvHmLRz2Oy6IYycwa93rMrUyWOuW6huzPpTV+4+iDBkv7b3zg3
l15vaP4rvDf3stfa1qASwod8d46umgk/Pu3BGbN3gPe+iGz9m4vNO/3NLc1zI7VUFEMc7+0ji8pR
N/bCLT2KcFcshFnGg7pfhvIjU9/PDIpoM8iWOJcQAdL758qO5c2htas97jlP+rYr/nzZ/PBqdAQ2
QDRIdHjy5EaMetm3hkbd4Fl7jE5ibypkrv/BIVkjBLsYagq9PgA/HNJkuq+RnwOOajDDqkikl3om
E8AbkFQHTRljgDXBb85T/GWBcuCxKAw9/C87gbfvg3QckDMuGI0XQzSkXC5rgtbvZqt9kRO6fDnE
r2HNDtwAKAkrazpYtO0BJ6OBzYcnNwYAEHT64v1L8YsPJYTyHZ/vnRfj2w8VOkuepdxrp4Mvil2V
QqctHKa0wdjo32y0/rJs8ghzGFjMQvue8Naf/3DVW4cvOjbGOvG8AHhP1lAZjNtBAuFoZPL4/nkx
dHx7X/EWEC6aPZ5bljJvve9+OJxuhimuLRzYWR20NhQTXp2MzVO+8xAxsj1415MtKWYdzzPBTrrJ
uDCK88Aj+oEhTKmbO8gWTYvaFWmL3wqS8Ax7BoShQb7cldJ/5jai9YNbBo+i/xIFNCd6dAaHJhfe
pQ7pYFQV/I+wmXoMA6NmFq/TowICcoLm7FtuzZp5xvSUt8XHfpruFUbRjgjUyhL7uvgeLg856Y80
WLd0YS4zbOSpGE5tAe2gkreuS8zsoWHK3tbbDE0EnL9jGyJ5Hxi7JakNPXcfSpIPEB/Ist9GMtwz
QgrlI216cADpfnDrrfHKYzu0h6of7jW2A0Hbi43CXtL/dAUFkbeV2ZnE6Zmm+XmhBDHVzb2Pd15r
m7QvD5Mc8EaaUUVR0aXzEckg4qOxPh5pbl2VvoHfSy92uZhdrPZze1qNeNBmDy2UyElTdNHNWYiS
+yBfp2zJA5efaGCmMzRMIhgfmiZNrsUuYtIxt8NVZB+oeM/d8KHTL7FlyGlIHi1aWmdlO71wkxEX
M0W3pT/tbV6SfkpTbolgIaKjmzA6nKZx90lBfJwJpHUQp8vhCyp65Im0WyAQjygKoD3sLGadk3b2
yRQdVp6ER5dF2+F5SMxw36THniF1YsFSDKo9TvFs5wRETCsCDJictIohqzeumC70AdgUqnV3bD0P
Cn6qc4IaucflzqeKE9z2zD+BkBNJI45Wf0hnxDLpbqSOZhrB5NY/qjRhrnYjaHD2InlA/3LuZ8Rh
IkFjP40QfvjkW+G+bgnplnrngwmoz93k2Gvgijn5BsntND2GvbzrgRwui/5E0/6UplhY3ls+HhEe
e4Y8HxVSYg931eiBVW7jrW2iGxMZsqHteVuj0UA0A9oL82qax6cZTYwSW6VY6Vd9D25hPq9G5xql
O6yK9M62mSQkD8v80FT05iGdK3akEeqGsD8vmukpq9dGLmOnTjn7GMhOgzAtCybma5qQPIDZ+Jsa
C/sPiWSkjouEZwybZBiSsTsQzuueldFnB4rHyqj2UM1ZAThNB9iYf1dXdAqTlEQDred0axnmMZ1d
6p3MSrlz4g7h/7B1/Xa4malAtk2L41pBNUBw5K9CVkI1dHzIFHCmYNxnHYwnSe7Pkn4bfAz5BrMC
jQCPjlTIyYAhcvazZw4I8T/2NOucKAR2iSLYGvxbyyqvEb5d5y2zCIvUkUU2O0uWt2pEQhsmOAlF
EL4s0bTPiBNjh37uOwFIzCtpFY81Q6uoCA4elKYTdwq21JonCxEl+HROqPN3xdB8pZkZwhU+pv5E
cxYLePTMUryt1HA22MRJmavIda5J1LAn57wPePWhcA17XjB4dU/a6aGe+204P6LROlmci6Q6rC4V
mkBEidG0Oiz1wzTu7fE4lDviZ/VA3K+DiGOvy4M938bWvcP9nPgvdFZP+u5YeJfWsDXim2IaXdg+
jwB1ANJ6HIQCDqFJ9QmCorY6rEQilNnR1Vgc6+Zjxx1V7LrquIjd0iAAXPizXEdj9tJ29lUxYbx9
xsj/Vcz5fSq7q3G9Psg3axhVeL8YvNS3yzxe1l2KZT24YPtSnTaYhujOBxtL6V2rWARZ0D+zmu+C
Sd859ARb70Ugb4mxr4+YKhIQiBdy5StQr4R4ltAzeQHS2GgTAvl3LjVNlWGfjjt7+EYQQh3QXt6O
cEeMf+Mkj3Vwp5Eo+U4GYIEqWX1WwQWOOCv7VrGwD3gHEEXWNt8cIAk0/pN4wr1yUnozmjMmyPEX
O/rsemcOFigH+mTPPyEZrPhzRN9Os2MpPamHbldUzy1e7dzcjfnOUVcqc2h1Etm0hy7GflGMrzTD
LfTIRSEvmRehArfB//DIIjYuvHYTVdkX0xJSUsstXhbiNNvhQXXo0FtDCuzENcPVMJFx2fV3sQ4f
rd75YsB0skB3RYBagRmqY/Z+/SWLCb+dkALq6hJ2A5Svfj/geXXIbTBY0jyEAqjiXLbUMeCSrjcw
WZvmmonZnQJwqeSN6a6CAS5RqA858kUjH2ufKZ1FJnTaXXcT1pjG+1QP6VUig+PgBqACaL1W7cRk
sI7u1/TIooMONoo7dKnbZMkQNV334T15ZDeiXfYKmmKFMCEmJyfNvtm2vendaGsy+AQSmWk2AMAA
pI8Xw0dMZrBXW6+iCS9ssrUaNv82QARsYVc5r9XKs5HpPiM0hlAQnORWsi3dY2C+uMGzHKYL4VZ7
eDxsaWlDM57qWmy78XBtWZh6Q5YMXEFniOxv9Tyf98MIhyPhZSaeFPlHMyitwSPNW8zHNKzPl9Ql
lpqBMjiWIJ+3lVw37C1oHbub10Fh8exmS7mZ4nXIbU2vGudgZUgexMUKAhZdo64Y/YNzt3D4iWre
J7zyTtVCCh/Q+KW2D5mEKMF74wLx8Z1xPvr1vbVADliyXdimG7uPQVNGd5lKw5OWpSgMQJXPsby0
QLD1hvSR/kUXw7k3Hs08brrSbExQf11Ygkbvk1rMp8wujv3c7BJYfJFyzkZCy2Hi9BlcnEzjV7dJ
HWqX9LIHBH4qbRsvzeviElZnYHsjt9RqNzftC72Flerf0VQDmcWCDrWtNzRmNpnCYEwAwMJG5cS2
mvxjYuFGSXYqzKD0gRH2QgjmSarnfvjddn+t0X4qX9nuChpAgr4MlaN+s931g7atjQIq2JlcnFlt
8wrC8qIsysvBZVsBUGFbLYlDWFw8ny0h4+P3d8C/2P/6XqBoaYJs8YX3pnx2kgUlo5EkBKYI54uK
uKl01jmyuXE5f/9Qv9zZC4eCyrVpHLxtoc615dhhBrlqjNewmoxbUyVWAi2kwbAVD+n+PzkejivP
8ekVu2+K8tqpY4gvNCgaoKBRgIA2NNk5Dj/kH4N9+f7B/lKfrmWLdDw3cOhmUcP9XEfk7L7jIubk
EgyyU41MjundSWw9ZcFxKiBKvn+4X15L2koelQs1sf32cNKqpU6oxIsuKM4Wh528BHUPhqy9drG5
/eZwf20frqfn+L4QnKO0396mgpUzbhrKbx2FFwBQ7sl/OoshGm7bOprIhJqIAMqbBPIbslpphvsl
xV8Up/SBMm0Vm/dP/1d37Y9F4pvSPKSUYFLE1c6GT/Tj8V7dlL31m6J3vT/ePpo/HkT+/JXGPqIY
6dAqVJnElBTnAzGok05+81j8pXdEBeozvtACrwXd4LcVqCqVy5CHzoYn+R+NJq5E23EiTHVUnXuX
lONzsW7n3r+Ev7hhfzrsmwffij0lfCheGAwHDjJY5d0SxdMnlY5YmIOAieuUeNNv+tC/OFkf45vv
UUY7ThC8eSaHvHRCVVrkM9bEeW07yqxmk0xY5ffwNpBg5Fz1iD7dOu6fRQaI/P3T/tUHYC6kbR3w
qNK3/PlLxb9aiYhBFoieEOAnNX4ltnJgg2ndlTPbpfT5/QP+8lYNFOdMh9D23TdPqucNVtFOvGAq
y8rHUywuwFcxfmdfM14H3dW/fbSAx1MwkVv7dOvo7cd2RpGOqUc+YwpmDHxJD+V/8iAzqNL99v6B
frEABbS3Ec2TKCLdt+8NNwyIbhjXeRiCbCyv4D0PwVimL+3MaGlrfHu8//eP6NIWQvpE895+u8JK
kcyl8BSPYzPgY58+97U3sd1nIx1Cc3j/YL/41gIPRwHDoHU885eGLr0ehoHQxVTceYeQdsnlRCl1
2+J3vn7/UL94EAOfNwZdXF7D+u2cwE7GufJcGl5c5y9FM9L0KRDcJiN+0N6vb0Xb/ubkfvXd+Uxe
fM+l8/WXWdAi8iKKJNrWora2vaaEG4MB9lHsHvA7/uZGWR+oN6sorN91zKgDRgL2m1WUkXE1GLDi
aJvsBq3kqnlICvfu/Yv45pQUX5QTMERjtOUgqX1737fIeMq2wfhZAoc+KUCKI9wtsBhT03Rj9ptV
jIHRz2elmDqzhWFT65OOzWKy3j8/tA0H8Eg9j+EC5QnhPRzzKcynTVizlz7hhsq/h4MFch5ljzfe
0s51/RAvWzIOEBVQSks2kjO4mzVjpIVzQO7uEBZsOadskDjHPRh7bnjkZQxRdowqDRKEDmMKvr9z
hL1vtM4/Fj22d5MuC4aIeAg/weidFeK9ICtArU+U2Ig/nMcae8SzjyJEokGZFhCNqR/JUzf0ACn3
QIKIDiiLqL8Pls7Iref0db4dyOS092YiTmmbAzmjFTQjx1laUDVkuCXk8KksH4ezakSJYwEfkzd6
LDrQjXU4EQ9jltgV30SdBglsnwh1ItRfPm8yNr5HUyEU/T3oslm9yBFNKz7BhKKH0m1oAHkOfYnQ
J83zod75ltXGq4Z5RroTVwhsYFZ1xYU/OvayutPyCsewyvXyGnb4eS4rrxgxuQI5UdMVfucmPgi7
QkE8AgwneBlTAGSBWUEuseVYfxV5Vls3jo7JKMpbVFnb3Mq1tcnchf6EbTQa7XDCCXVFFdDwIlbQ
MCBPn4zbHMvprJYtb7E8OA0ic+PrqZFX7ZzOEa3RosRQwOwNc50p1Zp2OYQoPHEGFdRY8DM2IV5T
jFhuhMqaFjvqXks2HpFRq010zj28NTB4hwVydkhUsBSmJXnMLpOleXL8PivOXZoT5zR9KdO8Vano
h56ernXlkurigo96nXQU7XLSji58b2pfYEnDBh4kk/eTZRiCEdhZ7aL0U9VVki7dJzuls28LONrI
EZpNn+M/tO08Z/PHNoGCllfCqcu6scnVWODtMVPwqCu/oofQIaQi93o4Djwc7qabp/77MIfJ1yUo
QHywbSsz6nxdEzNt080g6690bsFGdd/CWOf3TWipyzhKlh29lXg75qGFTmFwFhp8tFlGrLf4tGPM
mpu0JWZTREjeMQoOZjfkFPb8pQONqoFim+CjFK6ltCOBHhlFH3Zj6KKttrx4I+UcZEeTow40MLif
fQ8ncwA7MZ0K6PhDCZsHc8wmd4anuTXISnHg7qJSVFch74utsvvsNkki0k5I3PbjM9AKEwAnl9AK
3CfVx7Htxl1rV8802KcXNxMZnaSCmU2V4/xapI/oN/foZzHsErfuBEmpnP3pi1sUjHTKQhymHtRq
suofqkLS0q+L6LkdAAmhzO1Olo4Op2KMQFs0DfEfxwirL+ql6Og1C0Aam7aHn+LH3fg5AM5wLpCL
EgQZhA09q7GHsx93Oc/YUNPJrhDwkY6Ml4hWje0AF7aB+GeRTPe4ANxDrTvyXYPQwrG1prwTkoDB
vOA5Unm+eKd+Rr9hgq35vGAJuJqjqsb2XBBt03SDeFQqy848JLx3morah8CbqHNjsob8ZwtFhQ6j
6ZMpEafNidHlJkGMDPe4TPZ50YS3DLuR7TtEUsySoKUWiO/zYCX1uT2DnLL7obVBtiWkwletD4Ms
iL+KUPU7j6hurIpVoJ6ibqAl3daAFxDupDaQWmWT2qWjrNwubZRvOqVRvI7z/CS7iN6bBw/lKOGL
HJGuqmsh4brioYCv5CuFxlwRAhA3aXHaz259Z8WRfwmEnwYzbhoWEp2VmCBSaYjgW0lMQSwABVc9
uWLboUm6B6gNamBMnE53nkibrTPM833sOOF9srA8zz5QUikII8lzBHHQkOvoY99I+0TP5GaJJAq2
XR7Iz+mkC4Sl7Rwc6woe6UxoL2lytL1waqWsb1s/s7U8Tm26NIdlKIAhyJyslsiNaZUiHfUwrTAb
Q0fbT5xZkyQFT31pRWjaLXYQV3UczfXRrUwP5mHKNLETGHFtnnEcjGeqiPzuEKcd6Xd+79Q3UtRJ
8VVGxQyAw6btfV/RrWf2YErexIkko+IqaExon815CORAOG0VnvkUR/heZ+WuGU1EjGL48Mvus5V6
mvlOr2MreJIkMgQ4CuZghEGIdpbGVZHrfodNbhk3LQ4rcRq5eVHsk3z26Ed64xLBvXMdLxs+KpqD
OLTwxRQueIGF1ILr/8PcmSzHjWTb9otQhr6ZRgDRksFOpERNYGzROuAA3NF9/V2hrEFVllldu5Nn
b0KTMiWGiMbdzzl7rw35dO5gm8zyQ9nLXMERRoiT9N7S9Hc1UEiUmZ4MbufQNxG9hubcQFakNKfV
aWTzXa9TGvRArjNYYMrFF2Y2VfQ6936ZJlWnVkBnozsPX5Gt6gvy4brEBWjnkIAHbLfCw51rstQs
d/NsY4rCpIzbQsGA2adVl/3IJx3FUW6ux8GjCI/HbFq+DUsHhIVXGJKiFuMBEzKUnhtiI3PIecSr
5sCofELwiAqDxzYTBszdnvG5dJ4NRQkHsHGyQ5y1yG2MKukrzQhksjo72892OBI065o7HBrsBLMX
yBbQhO0s/XfJD8HQKa9q1KeS/Vp3ZndSk+keSsSot3MXtB3vCRDQoKpXFNULjlQGJuDxor5HsOt7
BVDtBa8qURWbEMM+iICIp9U01cp5vqKqb3GqE32dY+r1q4LRjcXBxs4yEr78oWZ+klp76RfjTwSq
5Mm5i/1Q54EEJoOXTCiiXHyDE1MP6+VHXlQrSFxh9ZzP0E/GV2FEXOHGSkIvgyum6xYf6dh8mFVb
PjiZGC44LduLHoXzSmPxoZyadpcWbOUsVjlObPXLBci+USaZOKs0/VM/ireZ+7KtTBS4q4kDARxR
djYcb6Rvq0d/z1Lf7ho/dNjxWyfOahU+ekNqPpq95TLJdAowGD5eWPIj7NLrQYLVaaTuonGWNoCu
ZbV3NcOTaFjUyepBMlTFzDMsZp8NFy4rTV1JjtwcwjoTS+z4rPOsfx/OuMijs7b6A79SwxAQEPIo
Sv8dxAK2r+Fa83ZI4qEuR1uLijvf0y60fxYw7OERBSsgTq4/Cxt0jfBdoGraq2JZ33O3jx67XDIL
c+0ouB39yke3WwwvIGuCvYNnD6sSuiF0P5FEYI5ynyhw18JDiKXHCAEW2MjQ8KFMfbxQPlyVfqPx
tmAdA7zeWEV177crE2WNMc48u6ZzTaClWz8UXP+zxqfYkBulLf/Fl8ViPPJqklDkT25mvvRZMMpT
jw14vNWlMwAOKJe5+EgLJy1jJbNREHnrTKvzCHdCe4c0ZIPEZQW7gxVUC/hbmxWvd390GD3nJ6Ur
xbBpWjoGozpoIv8zLDo3xYs4ZkyNjKVbri4LjRn1fpizAKYa747FaFPJwUPz1Xo9DnWmHISCiyLA
4bZxGk6cOztog/bRz8wA5gxd5q5ff61R1hee/2LqzAfAs2uHwu5EuPu/1U1IeVDqWtimUOr6/6F4
zLkbHqAkvI59s184mTuOS3JrKR6HxlXxf/+wv5WCzl8f5pl0gG0bqfzfmhODH+HOIlhyq4JixW1l
tCU+8aJL1f6/f9Dfqve/PojyHElUYNKiuP5D/qU6m3EG9O1A9e4toXOjLTCfub/YgHL9/02u8rd+
Eh/F9fMCVFERJXzg/628XTN3LJcc78aYUdsz2C6Yx/laq19ycQhQKjqewtkeExf+evG/XNC/V718
OBUvnQh6sjjK3L99eFAZ9Evk9WCulz32hna3XLkCV9+4GNzw8N+v6n/ePj7No/D0EV5bwd9vH4We
wOeFYLNZ5fAYjnMAQhYEx3//lL+3mq9XFEm5iVzVJ13CQSL+bzfPYd0RFb3A62zWiPEtEEcEdT2N
pqdIL2Acx/E5cFa84p2xJTabY7ZviKs79YdS5l/jkf83VoH/D50AqIz/5Xb8hxUAjP372/v09a9u
gD9/5Z92AOcfPAAOHT+Ujg4dTdoi/7QDeP+gxYOMFxm+HaEW4JX8px3AsLx/+Ax8bF4QvlimxWP8
Tz8APq5/8P4EMH18xmAo9J3/iyGA/ua/v/ohYlRkzryGPqtMaPJd//3paaOWDIaOJpqbEgnnu1If
+7AqLuzJJopnUv9SwUAG5UwewHwZ6EGQYqPLA2Yi0FOQiNKIsIKwVzxydlDvKlgmMJtlu5tLR9yl
GuQXHu2fiqr5EI4jWSTFxp3QgMz58jT44Kxg1szbrKx/wi5wwa7RQ/FKKulUlcfSm2g7rHcjDQTe
IcuKseTWhF06D+bKDhzpoTxihrURn0GUEwPRbYN/xTmaiRPyX0bvk8CF8llV5OJgZUb+MrjGDV1Y
6l5c+3fVKm5cT+AqysVGYu85aqsOkgXsUFObw9Nc9UiK7GdZGfKofW3vRQktwCvRbGIMoLMh7IsM
wORS/WCHbs4rw9ZrcUBsB5Y3kWZEVZP1ugJbfUX78xykb6H4DkX61hlL+RsqDUoskt6ZFcM5V321
7OUAU8cltyCz5v4AbodYv1A8p5Uxgw6o3PMyB9+Tn7W/qR6u/+yR9Pkljc7thKbDHKF1c5AhUrGJ
KGJjDpLekyfDPpajVT66YVclShu4gavR3c1tPezsuadmaUwQZ6a5x0VX3FZYXba+Nr9IN1pOtEG/
sraU/HGhD3ZUE3ToGMMBuLy1N00Mbeiv9p0KoMWEE2qnAK3JNMiv1p7MY9+u4KumEFhpx5MloPfF
9IKyp+hKwSks4T0xvb4ZuogccF87P5CGEPSqZPAczIDidP9OMdr9XGpOpwYN1cTsMG+H2qHg4/xR
XJnZVZb/Nt3lJyZMwOfdgHHx6lrrqx/FwMlniMykinJ8rVcaOweFa4oRhON22QXFawaX9glOt0hk
hl1PuWvHoKMC7T4pUhnqB0YEZ9utr/7WCEtxFxAZkpHwrovfbY98ZkCFrzMiBea6vxTUPWi7KD3x
kP32V2BeYzqSoxHS2u3m+uiRA7C3a9wEqwZs2S4M+6Fg3QgwaleTNPGx0yR3wt4rWXDIZeadzFHv
MXjxvmYb55/22/YFzM4CfMH9bChVDzRdeNvIC9UEfeetQC3D7wC+ka/QswbEK2fAWKkuvEuD4dKK
/MGX9XDh/cl/wEZ84ND5ey6wqEEGxIu4utleLUQj+kRBLYs1JIKc5HJdy0NUmHTRAGb39V1DN7VL
rTDprkEfqoY+WLUki1GuwuJ30wBOO6hu3+wOrWyuXUnzwc/7OMcqQvNQ7WGKnDqlvBudDU+8dCnZ
qSwMbiWpHxrvBvD9OfN5Gr2c+MxVqu/JxDRNgIslTHAXoXc7ouv2vWjdlA447SIfMWCH/X7qwjN6
95FyKbpfDEI46LZ1u0AoKhAaDG7xwilWE3OQkiczQx8AaHJqPNqwBrHlPPVQHUKkWhJSzxkNd/nT
9QWU5wj4NzPBnVWzUpkGGJV0EgsPE62lDLEplLZzV/f7ImjcHz6lbMoas04kWoyE6x59tRJq3l9q
d3yHUf6ereSIr8XwqMr0hykKfZnS4q70rQ9Xj+a2F2Z305HcPpO9vUZpAe9MdhTCkhcN6DXoEZEd
xsKCXqQdd5u69k/AIqBxK3JEl9hUfbkLqp4jP+rOVblwtKBYBFNJ022B/+k41T4ISCbWZ/5GvkQn
YWY/WmWIXb0EYu/J6m6IwFBiFkVQDnQFUWV9W7GQbytQK9QKp3y0Pzq/4Vr2X2lBrktwP3omsjJo
YNUCb38mKADWR/e9mBjcUcK6sTXrZVPbxLYORmduQmFeF8t2V3Ty2WhHkqUi6NMdmUuTwCer4Nhs
ixKhZ5VBjLLkHkQYRHUje+Jom8U2aDvW8X1UBQ+5Ne9L9GAGWHh8BqTfUDfZNiWDyJz2EAVVemlL
ECJBizu6JaKiWiDSyrE6W7V+GjNrOjiV4V+77zv4RO0d4Ik8lm0JfRJOfPay+mQkjWR7zCB2zE51
9+20xJMaEjDZM2FdFl7a4rUzmjAROjKOQk7IZeceUJ50z4OsLtTmYazGajj0SwDEikozCUhBylvS
yHh73LR6s1hz2sDZNzy4JEn6z7IrH8AC7QTfKUlTKDfddTzV9x5o9Wl6zZfqDWy9n/i5RXcYRlkb
3UGKyoE5e4QzkhdvBR1stwZsmXQRp0kfhHU2v7T0Y6QorFPE6790EHFWOX0hJ0Yx7PdP+WiCToV/
FqcphM8/v4roHEaBxihdjC8AbTLS0RihTmX4PTb9pWzs7gY+xMFmqYJrpe5ALKBe9VySkXMmUM7k
gwwsgBNHTHGIY5Cfo+FBSi+ZXabaaDZFqiCbj9bJn/jmYrZo7o/+LrXO9ioxYxnkAkF8AgAQXXrb
CHciQkAizFXs6G35myos30trPjUWarYr1l20XyD3tlfYBlhcKwkLRHBZO31XpXw2J3/PNZOvYITu
wwyPszXIPXInneiJ3AzVnAOtjkE3Or9yC5iUi9Qy7ZwkFDl2MW9dE5emsh4ztFSRNGJmsxsedTot
WchGRdv+UA66v5NdS99wzmsoHRCjFscFaZo63bbyx/Oaslov7XI3MdNJVGvfY8/pd+p9TZnVTYAK
Nv0cfFFocXRieAlYaKFObJ/knE9H5Jm7wJC3NgvOIfD7X26wZ3TRb8LOgU8wlCdzGkuIOR2OwT48
QmJA+9XGqqOZI6ie0+mUF9zqxfJ3tMD5v6o6pCVizBbGggIF2kIIo77gTjrNqxVV7AjDZNzWn+68
vBq6Xnmt7LdUWg5tJvPOzUcorllUX0wVvDbBSgvUzPY51vapqchfy29BZMCqV9EMWZHFHYzjpqLN
fu8Z3WcRxI3T00gNSWgKQnUuKs5vZVYsh7ShKqZtSeMoQhAq/AkswzUTFNhd3EXpslv2piMwxNOb
4AIYMw8fjhDCGwFCsjdBIP3i7rRlbm/cJmTBKJ7FRAxVYzO7IR49kjBpu+tubEUMFlLbSWAYOWRM
CnB7UAVLIySLRhBDAVIdUFHYpEeTVX81eW0CjhBB2RQ3oJWlCTlknZbfQTN+sBUzj5RPovK7JCjy
N6lY/pGrwgCTNxP50+D5H/ziOu/xP9eB3MK0+2rujR7muV2D5V7dEX3peikzx7lpvadAeVHMtLcH
AMiWEEZvJWGpm8iWiV7lZ5iNn6RhlC7Hbg/hcERQi5E+5B6BI4TWajt3bsXbUnPZ4FT6ElXEVOhD
u1r3guKg0UN1bmZIG4Y77Hj/62QUhkzoXNM6axPJYSsOZoe+oUSJPphk+KbBXWuV/d0tkUnbsI/Q
wNaM5dI/2S2KiLTr7FQRjiiN5s4oaaGYCkYPonEv9d6lGNut8Aty4cKbymAIHGQwLt22X08o1bZj
idJ3DD3YQYAgvP6av54yMC7LYmcS2xB5iL/rJd1PXr3vfAwDsx/6SQob3YKeZlFT7FPJYMhDvQOo
5L0yunHju86ryT2Gwc0JtLC6rRqZi9Dm2hFvJK7Me65t4G+C3IqQYV+KFb5MuOJnUY1/crprpFAh
0AsbbrZtIRFUUAocsym5scVTNPaEJ8nVTQbA24FnPgMuTA8uYWCbddI6cax7ctSIYeqnj5Uw6E3H
WbybPD9hYd4qS6WHunXuGQreKst8MVrj1a5HLBw4YzdqqF6HgoO/lRLr85NaYt0xA7zLigI1vTUH
+8z29/7K27OEE69k6Dzq0q3PPtbVOjLtm9Suf3vt8Dn0AESdCih8Kipirv3pGFQKbD45rpFn/sw6
JMUiNNQucwZCxKd702t3xBG8/PFhEXnq8C3zTDubtRt2XZ29eUP0VYzGhYHc1vCMJ8y8XEqRt/A7
AVO6xXBBQgxZMPX5oExah8xfP8fMgAWn+3tvEV8OyVC7tB5gEmf6YkyaaqeH7LP69bPXdzqZ5oJJ
Mod5RLg8vKgDPouWSmCywCGt192k6AYiBsQbvhpzqyVxZzxrHqEikxvXeXiolbHsg7x9lCY3T/HU
H8dAvEywx+jJi/cZc0Q5Qk5fDZ4GDf/JKLxveIvjDjLQtd2jT6BfiQxhfXCizHoa++Yy5MGfMRQb
TQVnxM1+acMPjkERDceuMvaLN6dx5Q3qYdTZW2099zSkGaWM7IFXHp4gT5ZSdDMHtRurnme9VOMQ
U+89Rd607HO0cueoYBmUTQ6myrQ4wQUtHgIWIU44xaGgubrNMoKkLWyoR9ibsVzT8cHxJ/VDj+pn
R/LIBBn3pEOjhEbSJVGhxQEcAgQXB/TqFISQrMLh4AfyMCNN+ZWPA8jBUP/COT8f2B+3HLRO6GTq
szW/oFa7Al46mbjLmm/KMnijlfkQGHCXlHbuJDyWonY9GuyI2Jw5e23B/8TCQItVOyJu+5YraAdv
k3bfISe8O3N4WB3IYWC8J47J03oEHYZi+9HorwHkBkXgjNLqDD3sZZjD85V8EUMneGoLIhM6ZznK
FN5jnQVYDUok6ilb6e04L+DdWnUlHmF1CR1yOytJsABzDlY0rhiQ0Q8TfG3TcwT20/QeQDYOwgUy
ZTZMDhxFZtlWgRHJH0lB6U418tBEtIwzKiQa+OEP3WJtpaUwI2Do39Kh5CeBARjM8KyszHyqezIG
LIhJKqP8wirA+mUfXVfJDaNW95z69keDtuFQGkOJvQq6sVqzadvn+gDbLmUkv8GENyRuM5ERlI3x
RLIK4x3cSWl+Dix66WW54hsaXjn9WQfaIK8yBHheo0HeY99fn8PBAX5U1MOe0wOHQUffIlEh38eq
b2x//rmOw1Njz4QTc2TZMVUs73w4nuhjTI4tgffdz96Hl3IALpwnsFXBQwnJq15KKtJFn3tB0lke
zumFlHaO1KNxB3fGvLEGGgdeOZ+kJT+CNqktnDIhN3JvvnJoHw5laOI7GIdr0KR7iQCicohzDkVt
hvvGt+1TCYlPMEvN0nFJIMP6J4U6ohyFuatUiId5tyiG2LTA2Od8QF8GV/j01xfTqRMZtF89JCQj
aMxtA2kwcRFX4nx/bPIQcilxF/RnriaUoSKCZrZIJvauVi4Z5Hehj1CHFFbAjQvAqxAzSTqUT4Y5
fpBjHW2qxf1KiRtsBpN8Cwy5SbObQw8KcT+VOFheRib2CbEaG+cqTupke9/X+p4oq29OdSaYJ8hI
MLoPtsbEZ0OHI5bnXvvjZe2ta2E0k6WLjANdEEKVmm2S1sXiV49W9IDot4glBeNmMKOboguqrd2Q
pmiDJqTTjijyA51H+RRRLBZgsl2RwqcRLSim6+AJCkLE8jbQL1YegaKQ3RKpmt9Qf8laDnjnrLYr
b8zF/sCERcSXmH+AEhwRRGAnoH9VSzw3pB27IHxaC+sk3Exq9vG2sqhVi6nq9kT2YvnGsU6gs4tR
0jEvSP/aE0x0d4OAgWdHrAi3sbS012mnqB+1UUFsJ6TVY5Wi3fXeykpiZkdwbeJZ35hkx7DhHuGo
aSr38bMr/Hh1qGMrGGSHonuOXP1y7Y0edRrMCZIq6I/Un9DQ8InNmOrSq5+vXBzUH/mVeFmG+9DC
9FMaONDsibkl42hUaRNaBLmE38SDXEw8H0ehj4bRezsOyGfHXb/DfNkZ6RmyKRRroOizp9eEMRZ6
A96f3WzfRVPKdF4170MLEs4hFEP7nz6hwZUX0WSZrV+QNVfMMeUXpfjysLTtBBf/HLaCXzfpzh6m
HyPnuvMEAGI7eWDqzRIWViCApcke8Kt5pedGnAW8KTsxO6y3EwmB/FGvoVG2fmQoIDinQ6VXNQ5R
PVZqL6cXlRX9TeHnIkEwQTQ2t8gnDPsKd46lQK+EFiEmw+FTjp06W3QE3DXR/XImMMEkRWmCryQa
efrzpYGoP4yzIMoTH6E9ypeMTttOFaAi/3zprbbFIHz9vW1L1tDr3886GRJv8KX8hVOGNxQbMqR4
oXvo9h6RndBz1InpY73rsJ1yU4KtJ/1P2s6kP0/d7eCmxUsF1LEzp/osC4jcBLUSXuBnVWKyD3lA
90ODQM3FKO/RBuT7ppdWLCG4E2VibUZqGwC0/oGMy3ln5e1TF+IzGzUp3iE9cMJ86h1LQ5lA/7m0
Vk5tQlemR3HGRmtDW9VXL+vUQlvoSGXVHsGuZPsWS2gdp7EDcG4Bo/PbH2vBaJ2ZgAurjylONs1+
0qW2eZzEa82qAMRqBh0q2OTKCJhb4603vdUAhBM4v9yopa1gDIIM+OxMLPFvXYztSQYYguzSOhGv
8AjnuwUomPUuWetTcKP9G68ZEz8Crwbgvt2bBuo64bV6pzZmoJ2j4mEdvIWooFXeMDdPj3/C10bP
OYN9JUZZu7uglMeUvu/W1OaLa+NWyrrQ2+NMJEauZWdv3QQzcoiiZcjvO47lO6NX/gbCJEcQ5Dvb
XkKGNFJf79P7zjOyk17MPbDxgdeZWSTmzdijB8GddW7QLP2sS0LCgGrZ9AldCHxNZZEZ134wxINR
iK4zzlLcl65s4MNbRD4EYyyRP+899G8kERfdrkFAkpvjy0RklKfHs0VKzcLu3HcrRcoWNfOBQAJy
khS8SpM0TceXZE85RGesrjnGpW08r42GQY9ASNH43MrhZhOofN6gJ8wubY52YdQprGob6N0Y8nNM
oXErZtoFgthi2JpPli104pEXty16ph4GieBke/n9vgwcBF5WUgu7e3FdEuxlS65YuT5UYdcdqmgE
np7aZ56Wl2IGeY3sMoUwepWZ6juvW/w75SBGaWbLIR0CeYRtYOxakZxtNXZwpw2dixrbV05TLqNB
hsskOo8Bp6XOMg42Pf5Nv8AOjfzh3pltUmGytoibpfqqBuM1r/CmLVm1M1fJ0boEv6CV+QLK/ZdN
8Pno0+IfR8s/+E65S1cuYS+g9BPFjvSm6x/61RluEKXeF+Nwx3h/Bl44hIfcWq5avibhaPaFSWWh
G5S/lIh0KndACbWS7JSLN5RKD3UBwbdk/3G7OykcfJYmurq5PPNo4Nx0cGc3+ZpgSvmagjo65khF
Ni3Tk3D2TL5V622e12sT1pc8+8LuT4OHUXycMJNZVzhEjtnStdSlnHSsEDyQHdJCjIN94zjomOsJ
AYr4nEXuxEuVv+JaYz/36cFrTyIQpqGTDy8+M9mDTJc3utM/CqeP+2aBDV4QnLB26F8MbNoM1oYP
1TQfGQXBZp683brSW9N1cMehmTQMdQ0ntG+HdkXhxsEAfBwhGtyhvWfRNCYHWMT4GPZiIanNHwpz
c1kdh461VwWHZkmp5MKjn2H2lmb6WA3NvO90SXJhdaOuahUjN8Hp1azOuL/LI5zh194khnytfk2N
45+j2ZQMEwLnrm+YzvQ+rxCNuyapsorbaYvyQbhwYmRj/KZo432XDKRvCXs8/PmfxfVPaKPv7+3g
+Ncf+PPfVUcu6lzblz+/6/OlfDDc9oG2B/EcYldIfKw5mo6HP1+i9oUD48HqrPxXiqaXU5H2Hlu7
7HZLRXN8gNsOuuAKE27n4qEKQMU36H2PqQPHvLCwos7DcIPu6XlkLT60k/cKWV0CTiYXu44uIUzk
a/CkuSFyjWIhr7ytcQsTTPxoVjsnNcMlVbUVP1BcvnBqnS5uSst7AQobpd0xnFD4RcDGafPxk47e
AeKbOFeW0j9ypJ5xY+/N1dB7r44G8kuGL++bB3D6AaXivvYkyeA9gRPiSsqYR14Pop7KOCg99dZV
AAmk89X1hMRkS3jMSq9J1plzZmaxxU+y6PZhG3yMnb/etSVCdGOyAa4yehWjzXuHeeeWcOj8bmro
z47rok+4A8Apu+kun0vsvMRaIII9NC7g7KC/encZodJndHmkuqi7DSbUhgTDuFBFnB2dTh+/LCFf
wDa6OGuDZu/lmigBcl73syFIqhuf8iWzCQMX0AcqBrTmuk4Hc1e3RAasQTY8+010kXlAJplfP9Ls
TvKe5vxg0apHRP2Legyjuxu9Zy41f6Mt6+S1hFnzbS/KZjcYafF9KFIO+mj6DXtgQ0eRpJVfTMFI
+ap1u+WHCO+rtJYowPlwXfX5waUTZTE9tqDRhyAFLkhfnK2NE4EBx5qfBY1NS04giZZi1wdm9wjK
+dl20+XCccjaajP7rA3FzuX1xR65UEFD3bgzPf5ub5XvtUk8nm+M615Qql8gkVsJLm9yPWDVxBYZ
yFuqgwoUkM9PXJAclHVfg8sxTnbp5zJkHF/tUD/5xqr2PTE8NO8RxjDFZO7J+86khuSMTNUnbfc3
dPyQoa0o63SHeZf4EajvoXO3phconQ9W3RAoBvMJ3LBtH5XFgAwxyBvFFojNedlFlmQLY6fI63yO
70ddi9tBB0Rf9V+h5k6YI2d3svd+G22QMXqakq7lOM4gC9yCw77oOyOxw1V1C0sKeEkVqJOfrd/m
TvXyyFA+MZaGJwDcfmarb3S4COjqSsY5Y5qF3UuWBhimXMeDO2Epo6NuGIxUCvvG9KSNDJp2ZlqS
BRfavBpO1Y9Hmhj3fWeZu4Bun03c58lhC/UI3tvMRVrvmq65mQYql9xNxcY1AhjpYE3d5i1clHUA
y1pvh4m0zTb94l+Ia77wyVXnqUkberHdiuYqlwapqP5DaU5q63lqEzRefkRdN23cEI+x8dYGwyMI
J2PPSCnYB553Gmri1gx1Vbb2kjpOysQcp2FT2vbvJf8gsLMCemt/2KZ9T6VNeEAo7zJpfFNohhtO
DLHXLukOYcj9suSfETkscPy6iwifZQh31AAotRsJnQMWYALSUMW5NxER9kEIJJqokUW/zOj7RQSX
VoUAXdv5B4hH/F92tNXpYlEEkUqNYJLSTkGTCWmRbkHpJtnafAc88TFtRW/fZkeLkwIZyWiare4r
a7Dve5QbA5DhpCzcj2oh0BKaMql+ttiuaUTLIMBDMOjuNEwWoRROdJnEsJ9wqO2E8VtpJA6ZA/Y0
D5i10MLO6Dttx8K/UVEXw+RAyituILVB3XGDdtuVJcydaahjd6ES5QjG2SRb+O6b1ZM6sZ3lorO6
Ssg3AJZSf3iqLRKXQFL4cWShW/a+pRuzsfwlLlekAj15k4273kIvGWPTGxVqTkTvw3cqsjVBwrXv
Rx5OZwgeOzEvMblQmpqHWaqEscCOlo3y22z1vGlC+UITKDu6Ivyyx58IBimpaYlsCvbBiJw+Df31
z0zfsqdD0E2PDqNu8p/yhJQ/9I0MtAoJ7MLIt2POorbi9CRsFFsnknkwMixr02kwmXcJr6OEMPTE
CS7jCFPzKGblfLT77H7x02Y7NphSGYfDTG5pog7RDaz3hmzsLAb6Yx9aRBSb0SogSYTfpiKqBTtI
uR+iJkG4n98PqXWrw+pXMxGu7bEnF5Byl2GoNpOr23gFjZ4p5538Zl59/aBpBu86kownnDIRBUtY
4myB0eeB2k5CIoFDByJ1Q+Apxp+TR0W46S371p4CsUNefdEkoe1QtTOyom1Z0Q6Ky5CQejfIiQay
dxi1eUy1Z596mxx280ZI+8kfrGln5OEzYiPOsyiubUjPR6P7SbAx4/GOUTKGH8KHB3ohM6O3qEpH
lozygCUZZEs3qC1yky/WeZdLbpgs35Q20cwZl0HaLbwX0m0tDh9zKI9m0zCNz+URLxCdAfcRztfv
sAJeXMJ5aqAwFV1DCEo+n2dqBgSHiO58mzaGcWjN4XNaC/oyzkQrdNUvdZTGNXP56EO1UwNahqVz
skvoGYLhn8QCZEg33AXwn+Owx1LgjQ1KEReKxuioG1m2ZoyKD1zMUt+OdfQekR62l3LmnxduU70E
vyRmwk2ApF+5i8uPDGIeGXThz+x8qhgPkg1rI0g3iWU23bTAr3fAxIAWBcFNDd0GsxXNfJWFVGaM
k4NoydGa/yB7cbjX5NLn8F9ofRJjqQhxGj21on1KP4K0crGJZS69o/GTVRy+VLW+NF7lJUTC/SY2
HMzSbHnbtSf4M7cQOlOSnGYUyZu5n7dpz9DNnlrETpJAPXreZzHODM2ueYJT8erXSE1UiE4iDc7D
4L5YbrcgJ+ZX05yltKYgm0OzFXFHtBV3yqSNBWUehsE8/DIMrGhwFPJ4jSgtupBgqmUd5liJ62g9
G+aHVSwV+it2lzSok/rakCPBypbojynNyWgQWYwRL46cSDHmZy62dGqM0xpWte/dmRHjxKbLEaxr
zyWyFcIGumVCYZyy3aardmK71jcNQZwbB3tJTBD8XOFp8ZF8bRyxfHpzdeHBxvpVmj902r01JVFh
KFr2ygS45QxWz+LME7NU67xXufNzdnjiu55aWRgJcSOEiUP1Tx3xvsJXirtKPWlNW4xihdR5Wp2m
8HfahGXqIvvmSNnrndPTKQtN8YAl5uyMtsXg2nqxapYu5aY3AOPbRJfw28NKzwfvGhHgD5oVCh2T
pPeytSr/pQqm4cSzDzqrQnUuVu7lpL2RORWBOB0DiFmlqBYGcyvD9tvK6JcFqQ7pPu6mwn8fGBzs
tWchB/Pn73ZhRqGG6DYLjbdOCgLGSPzdyqhEiMgVS41gPwTQE3M0V6vXXgbm1Otzd7+UuFA0HXrU
Hv3v4Rq5zFiXsVnR1EjtnZg+nUdecotSbHykq8JKwP6MjH96sKnFkgHmZwKmKOlrF7eEEnlsz6Sp
0xa4YBAIcMjQOdRm9dGK8gCZWsdSgqfrfPFoEANLnAYxAEM0gle3OZRTsf0QmK5Oa2c9ksJCpz96
TGf7HBYVlgzmqoZuH9hs2Olk9kNYrb+HREf3ZpnOc+/lt1ZNDPZk++o2aNkD5vU0rfO6Iw5mE/Rz
dbSrnJg5D+XyapwX/ZSnaCXyEDk9bg4d4/edmB3rvWO21S11dHVLd9Pb2Gb+M6J3moTjfbQM9v9Q
d2a7cStZl34iFkhGkEHe9EXOzEylZtnyDWFbNud55tP/H9PVDVs+OELfNNAFHKMM21KKQ8SOvdf6
FonU1X1Ux+aGTLJ7u/oUNPkX1VKxDBg0afMRHiyJU55UMW5tGlprIfEUygSYpVDrqiOikUEXDZS6
YfA8RrcG3NxjXRPBgv7kzXIFA6roM8Vq9Zh27Q4VAFEY9NC8XntwcnEbSFgNETq7UP/c5Oi+KLA2
HYcuTq/9BW3abgLrpfu1+aKzimppfWONutwhB8wRR210P/sCOpTYZyO6I7no3uV1gIiI6s+c0lvb
CfeibXzPJnZsDoMtdQc1h+/XF5Rw3qB0wqntewmdaMdxTdsIO7bhqQm106aakIXEYlRjROPeWevK
2QwBA8vOVtpuSLQ3g7xgapGoOgYkPA+y+tQhpt30COw3BqiGIysPSYTOduys6mwXDNYBwP5IWyZB
WduBkr62LGxP68vPboSkD3TWPKQ0LoX5lE96RpxrXK5SJ/w2xDZYrY4xRMWmv7OCdm+b2Sly9BCu
z11mNNFO66t6w/3yjxlbx6wzbRi7jvag/iPOIhQRFZDbxNBrZHbRHb0rpSYGWfbFsd1PqUjPwVho
By38EcOYDhuBWcyyH2hR3VuNQ1gaSUGxzxB1JJHCoQJdWQ1zAs6wN1M2vZQLw6usUXUWNiKEgtDs
UuC3hkQ2+Yp4BK9izLGaXMhdNJuIIU6+QYKMSBaSqlWeXg+HnIjeLfQWi3B72uqF1tJGgloQLxkM
IhTrstRYnaeZKxSEm24a+RG1+aCl6VFNsPYJuyxXskFrkgkdEGProEUObCKAMm09IlT2Yxp7dksW
nUavLxETbZO63xnBT0yjr21Z33Q6RJomLb+2GLDWhCNQUxGBuDWa6WtYtR6NXSo3oLbEwT8Upevc
DNb8WphjclAaGfG+oLa22SymiREeBMIN9TByLNBVBWfUqUe0YeT5wZHF8IxGBjlmGrMMMm8UZIj2
bT2fXMtiVRoWIBPW62EcThymjn1H2500t3xl+A5/5EMPdsikiH1SNJ0mglA4yJ0c6vtJ8zGh0nY1
Navf4019jTGlrQJZuNtK9N9DgZhhjG4CnOTbMjHFus+OWCbU3hmNm7jEjpZEzRJHQI+oCvYiEGii
7G2dv05sMl7koAzIZm9CxoZ4wu6OZeCTN1JnB9v0vxP5gjgnz9+UOSMndas1qJJ0E1tdsE8d99IZ
ZofViZAGO80+Y9S1VrrQTj7x4RuDhnLT9YSDsxlv34aYaaOm169F0N7oeD5v83SuiNmjKm7AjCIr
Nj1nTE8incBSz3p4zMg5tvIEs77of9R6yIgyK27KpvnOZP2hlmKtS3pvOQmUKwk4LF44j9JsbjNF
BBe4Pjb30pPuk5sm9MSKMNr3MT4zY3HqMmAB74bOLm/KY6T2IIwYDPjf8jlAlyCG740fkRNb3Bi5
4s2N6ZeHI91/tNakyxKqGGPCFuolS+mwouuryNXwRFNeNBQpm47exzqi8adzLIvNCF9Vfj9Y1Gam
mQOjI0NYN2Gk4QtnLIXwpbKTt2nCdq8GsdIC5QLfmTsaKsWntEWUyEPyqSxbYpytJIOY4+/6iBFj
l4Zfg6beunaP3mWuvEb0/CshXsGKOsSt2KDByIBKgETsbIGIZw6+1yyNlj0HGLNSnZjclKSYXHvQ
xz7aN6WOidDXQIQHL+S00lXUZe3lSfnN0KYbAufo3XNyaiKM23p7giqHQdYYV7JMCc8Y6eRTGz6T
haFvjal4zd0aUeoQWbzj+inn0Ow15vya6sy3XKcisDx293WdFYciHp7dWni8gGxwPTW6j48VAT0Z
KmOXTOtqInInoKbCFkay1RJ250wjc2iB4KaY7PuwHQUDFc5LQH20zdhPNyzzW64TDzhYvSLDbRyT
L1AhL3Et9UiDuFnXZn7fjcQxsxwcJroJh6yKnqL+TuGcOmj5HB2hByCeGLqHfqAOEIN2MFjMGOAw
XI0a98FsElzl3LflP1LNbo3JjDeCGJA4ucC5lxtJf+EgzfBoRoa710Ps+Eb1kmjCPzRLbRmY2yEL
3Rf4x3da/JLMIEonKiYejuLBb+45G+brsko/l+SFHjjC3bjhdCiqZG9VnFZTExZUYDzhjaR2iRr9
NIaNxxz/CSc1J5Yh/knR/xkH3iMUCu5eWz0TQojSanpOLN76nAAft4IFy1DgEDktrlO9R5e1JMt2
dupslreTEupJ+dnZjkvQi779EOukfAXuccAVSCmEkxa+Xr7NDR6tCA2gEZpPhSIGjKHJz1nSiK8q
yc4RFZQi4VzukinZgRGJTkr1NNIS5s2V071htb7UvbJP0vRi22ToFAecCpF1zSjv2yZAhDoQxJL2
8byh3mFMd6hlIzmX08qVjGqIO/2hBUzc6yzZUF4TZoSwAeJxhX5IZefYjl5qptlrlTk4Yozioc2I
0elT8ta1CX+Mo8hDa/vnoMgAVdaHyQ7181w03+Rocs+C7K4kncsz2leVAFbFsPASViOQQzSAu8Rq
D36qMbv3p9vYBT0s88tYutU+YxZNkBfaYYH3MJaDuPRLbbx0mnUQKXoiaSq1+6yPX9F2g3YMSBA2
n2XNH44BAD9mXgeL2cfe8vMfHb0iJ6HZE/paA9+Eq8nMb88UEOcsaA/a8Ft9eutM0/D6tLjLKSlS
poBebPQ7f+0qeGW1oPslgvakrOGlH/tx24JfWXX63MGXcJeUoop579g6S/cCIS5rU8Zmv+EoiUy2
Qr6SYGhdh1b3uQ7g9OZ9/JPAKm0717QG5uy7EWrFzuaMKspdqAZ/Y7fdc2wPD9oMvpnRSLYZFOuG
a53rOnDRHkgP6833ykULDEOOeCMIosj7BuTBiuZvciQYbqdSf8c0ctvJpFiN3Mddkbgb20TEWOb4
cvOCdLDw1IkMGiyl/M4pfdIHLXJrg6UunctPGDYC+vNPCNOavR/HwIkzomXRyPh4YaLF8V8xcsLe
vplmA3Ozza0TXelRZIXeGCVHfsb2sOBmh/hcl3qytTRqHaHHChVrO4O6BdCpk93Y6fbXokjAe0ML
PkxJExJtXO7B1ZRH6cAdDY2GM3UwXxQc6XVPgzjDbna2FX0LU8e0nTrzmlBHB8Qltwja/8waC8Ll
R4WrdEvc1R35M/6N+9jIVDxwRj5qqGaq0qV9HrU+LgWsKTyaJB9J/wAbo2V5cpnTd1G9t8z0TFUT
rLqouxOSlquPP2ub9zrDepKzaDXciybr9mkLszFXyDf8EISuT9jeqp/0XT+3uxmuSzGg6fHpE416
++hWCEgkQmPmEPznkJ6ORhCWIPOMYo481Rzd2hhvDAyPWWh/wRaFgl+p5zGMpzVMUg6jPO+xNb4R
gVccBsruVVHRORy0hr1wzrfIEMV6Sg+orwaGzL3ayIz2cRN9chzet9ShpreRaKb9iTD39dy3AwYP
AMWDv66HwWWrqY6hbEnbytyJCfGdSSjUJhAMcoCaF9uB9v7q+kuSceYAjUOtm87PcWASUim1kEc0
e0FAQX9zNFN09lQ0g1vGNE44ITJbOfp53q0k9egGNz7oELSOeJUG/o9WnN16nCFYawmjTVqL0L6O
IZLKWqOu9dvpFNMz3yQ6VSVpJTxU6DMip7wELYEl5XA2487YFj0ZZ05RYdBjLBn3rz2CWCpoxu4y
0i+tVhzthWFdVP79hFWfdWjYtV0RnWz3JDAMH8EOfXYbZL/L2q0Fw6Ewad0kKT2ccDIuPK+PWcrL
1mhqrUc7s+D8ZBDgioxRYjzLOw8JPxsyLFdnapBUQlEqeoNmpz/Em6jVSpxPxF1iva/Qea3iTvmH
kkcOiLVleDBQX3z0xRxVudoU7YiVNJur3bxmDWBev6Xxm1CQgy9daw0cHgbq07o30myX+ah7/cpC
gCWb0yRr5K+4OzoOGFLiRdcT614XNK2duLvFiZluEYhW68L1XSYZ/k1tJXs5e44Y1NbNLNQ6il6U
Y+fjcSSMq6jT8cS494xxq982zhBtoYB4MpheTFVCL9OHmrNTjTo2QCpFc3rPaZ5TP3J0VCzkgTVp
fRvGC7/Zfxg0tLpdrL0Jl/47+vh1VqYXqkXGSnoxbHQnvZkXUIJj1fWqsNp7ggtPPmo3J2UcMbjZ
TgvcC2KSZF19RdKaeHgK8KOAtNAaHpAMbMpqTHMugqnWEuMPx3CJQg0UhgMoFqbHefKXDu7Ue21r
fKv9pDvz8rD2JfdNSNujkRBQZkCsgfg8dFD70OfchVldHoJwVw4CN2AQfWHcshuGilq9yplgWdra
pYG4niLeNkJf8T8hsCNv8yttUsLZWoC+wcABNLhLUhUdg5HgwnRJvDbi7oHAgJyhbgBrYKX6zEW1
VexBuayF2d8yMN+bU0FOjt2ttDpzvKSwCbmnodA2HFS7Sn2xami4aUr3JCixEUxNat5df/Ej82Gq
W23dIkxc2VtL4U1JWzw8CE9z5GS4qbLs4DgqhBp1QHsOKQsiAUqxYlcVeXfDuZJt10WrKXQEVKFf
E+PY7JxRYPhISih5A71yCuJNFtMZKJVipmHz1DvFL9v7/xtTNvlV3/93KNz/+v8kv23BzxFwx0f/
bzzcn/ltddTWP77+7tle/sEvy7YU/zGExEpoQlZeomkwRP+ybAv7P/xOKRzb0nCWLKT/Y9k2nP8w
LgZxBxfCBqMg+XLNrwQ3w/wPsSSWrfMXHEMJ5//KsG3+adcmv821JQmRJFMJU+ECXxJnfiM1xGEn
dI125qoPYyIGk8Ak/UFfhYoisVJC3SdYmVEUJbQY+rc0d8lIbPF2TGAjdgNjE20cYO06LhtsVEdH
ayZTenb3yC8H4jTRoudT85yKIN+aGVByQjTvrPwjoKLJpfodcrj8GLYhlvwfVCDKNN9BPomBzIbK
Zqxm+cl0GyUjqzvJymbhyYZg8ArlvRc2+XAy8Q8mTWFc4qrc12kyU+7VNBUjC3GC+yytAZ8c6b0r
TIrKc6u3IeGjc3zF9VLETNLMIvoAlvE3cIEPz6WEtKAsfrXeARcYvoyuaWvWapx04wKmS+5iN/4S
IfbDsXqKca3C19Ma2qaGoh3TfOXi0kPI7EOsu/npt2f37hcZ8vfYOLF8u9+Akcu1dPA2SkeHq6jr
YoFe/PZIhELDzRGGGOerylyPeXkYen865prxXcWt5xjV6Al6wVWDcr1SSKditCmZzS+EAa5Y4gLE
Mo/TBNvNUtplgMGzabUObR1D2QNX11zEov22j/gBMaoHFE35gP8i07fjvMe+fInovR0DMz/3luae
WvujoD/jL3LHwkjQIVxAGQVnKt899y0RhjFRHbS/s7k6DX7/pQRkQ6tE+znrA12CtCt3tUtUM9zA
Va/aB2tE0FSOvfmgw9WqAdh72hA0cLurb/9+B4zlaX1/B0Dz8jRYUBkQZ/x5BxRmjKAf6a/TzIg3
umYx1eZSXR+IJGKel8D6sxvGm2582/XRR/gW4x8eAdAfrkJ5BhwZjMufH6Aq9NA35UAXzbLPIR7O
jSgdZi4hhVM5kgFRwa+PGzpAABjSXze3xza/FTT6PrgYf1FPiH6yAMnQLXSNZbn687OQWlK2Q8Fs
ApWxdTKzhIM9pX9X2vkZybvttIW3sMbWlZuibi3LjR7HbJnLKz86wt8NJAB/8Jn+Xm4Ui7ojyPFi
yTH0d09PWfM0iyrioK/mdN8rB/OfcQFU+TXTmRcHpbCYzfinLpG0TrSW5m07w6KZg0OdG9bug49z
/X5/PjAKtCtLILn3Jh/p3QPjFGVgFviZmXOS1aT0lpljhWVUjsOlvm2adldIPmCJN3PdLu5LFoHy
lFYchHmdybJfFrlaZCwqDg+a1pNWEaVJuPA5SXuhKTVVqWR0kn+pAgYmBLwAZtI8MVXrQVT1sZkb
jhjJXHhZzgpqmhXDTJ0J8XiM+9i5H6e68NQMezJG6KT5yJXwwVunEddbJdFG1dKnCY47GjyA/kmf
GOwVHGtGIU+4ZTkwjO3z9dGr5hinSYoJYaaDWQBVOvlG8yDT4quI6BkM0SHPYv1ULvd/oOYGvDDW
a78gJ8RVmMvMSos2LmPm6yI6hfVFRzhXVBZabtvdW84F2cr33KitU8dBI2lKTsdFjCQE32Wbpsja
iUOiUx19EqqM9phut0Qb5A/1iDVYs7pqHYxhvkrIV6FRHO2vry3Cff/QQ79wF1FO0mvrCcgXdEa8
5CC8ONQOPkNMubOxhm1xfrMNNWRwxxh1kpAYdDyXXxQkxF2L+GqdkrgDd+/lgwfpn55rcvwwJLIP
QtZ9txNFc1OYmQ7C67oTYZQ5owlehtMoubu0wZvoUHgO6mghpybGpb5r6Hmtp9G+h8j7AZf5H9Zo
RVAta7OulMuE4t0qpCqnZ/hLL98eOSSLwXngFvyMMwvT2kyvBaKztle8b0XDZZ5CcERNTqjQE4dc
hhpe2aEqGFJCdz64TH+vzwoQ0/LuQ9SyCHL9c0ly/UL0UzqBzkiU48Wc33CzoUdEw4mXy/1i+NMD
eDKS43GawjEsPkA0LcvLu9ediSXdGHpclJDXguK3HbrFCPSrYIiXusoPzJOF0WeXYLsxkMoi442N
tdPj07g+oR/89P/wkAjBzmRKcGW6ab5b/MIMk3RjstiMBhzbuUa6Y9n+Tzm5MNZzjtpa4N+Q7FRx
gM0UIkT1wnlJjzHVMM3+oFox1N/7A3WrAdedooX7od49sy5RYkhGtf+WK5Gwoz3M62ifMETBCDzu
zBCf+kB7F1BCHt0WyBpsmDBLddVjhmO2VhybZTvXU5QTxqhtK4tN5loQB0NzLkxoHUXhtpcmsLwk
YTxYLt9ALEa7wdfk4fq1OsieJ/BIzHNl6Z6TwrdORNn65EKwKZJ+5m5LTUwbHLjZtpvCaa2mGU0A
xrhXB1PVXg3JS8Sil4MvunNbHfgLnSDam6TbUfZunRAXYx/Cwg1RUaMtUuTNUU2dIyvY0HZ8ytza
fO1zuBu6Pp+uC7HdxT+hxqYo/R36QnaE27ghlCjoCvJrMCr3hQiONOj3bR9EN03g3tQDqjdclfY6
1k5OVob310+cNBYFURXAaWIvHv2qfA2Qk+i5/smklLr3e0ywbN+7vhL7sRuRNBSCxLdlZ4E9UK0q
h3aLHswvY+OyfQQHQdKyl6Qj2hqeM1xB0/q6mWsItdy4OgS0VOoeN7S+UiNtOGFXCIeMJ2rPcEsi
IjIyKzpOfTZsbJWjQWBQioiJZT+qXf0yptLAfx+G7fMYFUTktXwJsJ6ggviijkMF45SDdWp97REf
FjIfk0wsKDPPcJL7IvMRBI4hUCm4nFUt9rFnPgTQltYQSs5F1xgXv01fiohDjT1KFPKs1owwbwpp
hzsNviI5VzRSDLcb17BmFTOyeImqy7tNXKFZKc34S12S5KMTEWexfa/C0sVZ1eVMhxIy31o/qLZ1
3OAKibubYni71uOFjbVv1n6UZj7tBz/Nt2nv60eQFOeSmc6RfpMCeUWlZrbdi65qQJo5ZUdlGh9E
HfxDlbhk3UplIIQVHGGWGvu3ZQiZF0Dvhh49DHQdcQuR2YHGewQig/vEKNWo7U28KHHBGgHXWY4A
SUy2VO5bxkdrMifi92uiFJjLDVNxkJXq3Wbhdiam1MXegCJzY+dhfts5k34I2jbaGEVmrn+9d8ue
WpS22phd97WGzf/RevR36UzajasUZyfOFX8d5vRucDqM1Mzel9NTbbbs7+5MmRUzrsZLDS+U1mww
Lce3++slmRla2Forth+s08vlf7dLsHVSn7KhL0f7d0VhNbdjXY2ztSKYiXOWW7TbzJ3H9fUwTlOA
KXGDEW2cXYb1znwIfMsbtBAwF+ptv7Xqi6M45eWTtYPD8MGH+/syOTQ9LC6Ri/qCfsafz47MrGAg
eo+VZFkgGMFH++sNChLCvgG6hJTNJZVUzRtollg3uW96mHhTwcX898+yPBl/Xie6MrolLZv2DKEC
754cEcatP+V8lGIanc3oRu4+GAqmwT1JBl3BLnq9Tf/+TY2/t60l/4EGj21BD+Wk9ecFUK1ohRsy
4GyrCR6wa6U3lPjlaywzsZOW86Bb6i3OGkL7XP27aSZik9stO3rlX+JUrYdikHcffKa/nxiXC0Fn
SedkYwn33U2prDEuRyibCCi/jEzwjpHsyIlil0pi0l8jl6k47Kt9gEIXZXaAo/MNtSiQBh8JS1AN
yFBFu74uq//+0f6hKeHKBZAq1dLj+avBM1a6Ww+ZBLm+mG7iMX9odM8wjIzmgLKY21UpBsjO3Oqj
e0MTClPK8shIdK8o26uNwBi2DrL4m+rQEhb+1G2MUZ4RajJqknqEGp9z0Ew6zS6uTG2fp0Snkqms
AsRCMRZSKvGMsUaaHdDCwMhKLcTuRb7+95/zH3pB/Jwu/zNYzLAov3ssQh41jovA6Yuy/AQ28E1l
8FFoUlgnnThFBHoBQ1CCK9aNBSYgS6yXuurDfeOP+hqZ+wfvxj9ed6oqOpFLm5BG5Z+PadL1newF
WhDRO+c+ZMB1XU2KnhCEOfK1fZ0ZLzOHsGXoAIx59nTX6kiHZe81wtlcpyFt9wTsN+wXGusjbuna
CPfDzGwBl5JX+I5+wtF4mmp1K3w6c4oBudLRPQfJ5zTtvrUa8L/rm4D5kTaclRcfLJV/19N0Dm36
HNdmi3h/0LCNtslc8hcQAFnWyVbqSeb1XoHG3iZtsLueBbM57j1kNE//fsOXRfjPxYfmBspo+O7g
8sz397twFeP/KKEPtbT03OXhvB4jrt+Tkb7c6HZEhAqV6/7fv7Px/lsLGqY8YEBzlaMvsNc/by0s
bk5doU2KpdnSOUC0Pfgo3pyMgGufbfx63NYXo5VajhIxCiMvrYz7Mraw0S+72xSilgjU7G4bvfrq
ENOH4GFWH3zQK3D292tEE8pkNkp0DU07QKXvnkGjBBQEvIluS6VznBaq2ddqoqYfkB/MSPZu2sbQ
VzgTt78+1jTwjpB3f/Kb29KsMP6qCcPQeOvTfbhlzvYIRKDdV44ebXsGjaTdCuOj8siEJP3u5goD
Qapj6jbrPFvd+zZRM8FpQxlPmKZpYrFqSGFOnVNN0AxVSq/t4BOTI90Hu+klgUt2FrG1H4cw2un2
BgT1uDZnB8YHCJydoZMqzf4wbUY9fipwCK1ml/iGvrEepVGfZGc7gMEKZ7PU6AmCFmZ+YKX8Rh39
ed+To47Oer61HC1BDfjmj9zvNgx/YDVaD64oGRpNz90y7ncs9QQCDzlbQQrC6NUhx4OGUGJDo9cX
1uFPJM8M2JoHyyz3YTy80ty5mbRArLE0kQadxs1NhhEf5KiHctLyalGcU7P5NLVCnsdO2WfbgRFo
1/RQ5pi1jEkt+MmhfQ1YMaRxrKkoN0VROrveSsZHeKtf9SmazkQlDY99Xxo0H2ICMQr50NAjPVgo
LIO6vYWhx1QxDQFs1FTGwOr3U0VYdMWSkQAHuI1lOH4vc7GpebfWhBbKu47yGKGheghUWq+v/cXE
RvMviouBvSEYAo5Zob1pKrc+kfj3nVBu4q+DKtmopVdTJnm9zgX6DD1xyPNoSzBUcSfu8uq5d0vr
dK1rCgvEwqSCx1/dIFwq93sNVyoqte6HpqaX61tvonHcanR28YOMN9d/qEwXM3OlP5uFQU4NUZL7
ouA5QZl1Gyr9raiEc8x4ypDnZz+BFz5HdkVI7TLOoX+QHNrKB0fbg6rSq2ifhswHm5STTqadtUlL
8EhzEM6SgcjwvNvNvs4K2ElcO2GqH0znDJUEUIAo08/LxxxwdIOhCcDp2Xj1rr+VESH0TFl/lXFN
A11vzpCJwp0xGcbG1jEAoWZX4lGiGngOrFpui2Y2yWxFGRCMuCKcqO+O7dDe8B43ICw/MXnHwFYm
u77GeRhIczz28/fSD+uzFpBbEBgY4/xQf+T8X3vYrHbXk+SIS2VtueZBNGMOipRe9fWC2ya8Cmn4
NhHw/d7V8vF0bY2UrbhYU++ClmDPTUZERNdzc4JPZWsDrF+XRHt4kz+eTEb4Wtiea2fuN6Ehnmd1
zyqtH0b6sdsCG2w6QID1J0BdHLbgJ0DHAlo076o4pIuw/FIZHbH1ia7t06VEqZvOAYWDFUaGxL1E
QWicp6gKNk6ZBbtmQFifaeYlZpmG2KeH5zGgZ7iElVKoKdCzs7+tjHzcNLD6Q4bNovNG85vuVhHx
2ob1EjCpC8oRDXgX/Qh79xQQuSxH0dw7eZSd0yr5LrP2VtK7uWRocW2VKOg6/r3r0uCIdDJgAnI2
7JOBaOIQxQgz83qyt8Ysbq/VaDRVqHTpkK26FpPM9W/EwnmNUiFZs+iHTTpPkRuIZ+RksIIaDtmF
aU9eYEFcDBKtviAXKSqa+I1ZTevOSt8CqEBwpai8Crugf2ZCQHYXYihiCo7dpPiUwD0buS0xbxGd
Im/dpAEr6tfxOYpxZWCEgf23lfMAvsDOP+d4BvbtXH1NfZyjAJ4O19d8VpNHKzfY8WW+Q/IB+zH3
aKaVvVEyQIyQ5t+Jv2m3MwyYXz+NjbPmFLq0p+dWFCu9TWaYqVO0vz41HTr8Oh+MvYlMcoMspUG+
Yt2ATgoPgK7XqE3lnu3nlSznFto/9JekdN2d3aV7X9p3vhN6UaTHD70sXoDVsLgU1U/CPpBBLF2j
UZLdZBVqa5jASmKoUg5F6fWP3IDBZuwi3h94GTZJH78obDWewPC2UYg96BdhLGm0IlyTGIRTVaWE
akgICMo+4s6ILs60RwyR3wRheDMYRoCmEoqB5HPHxozsOEJGhvZZ1fIW1U0K8gGEDHPCi0rjHRtq
drJHj8MCREPYZMhv5Ml00a9q1m2XOsm50BEYYWabt8WUZpfRZ460/C7O9eYulNhMSByCIJNHjySa
60BFN3LuBvJQMBr5trO3y5rniTkvI4FHgDnRWvYowUCgDrvARuUBv4SwqhFTlhFoPEL4o9b2j6hy
k3PtLouGFRWegyyjra1sZ0YVCuuhnj1ZYdOpiSbaR+SeraOO00GVJMUd6PQdYtpg35PjTC+GhHoS
q5ozwV9f6Nusi7yMHocI8ZqESMRp3986+qI1wzp6FjN9t2wifzZyXnB1cIiy0mOYUHHNMYLfMrZp
VQVHjKxbc0S9RNPLuMxVeIwnw7kr06wA50js1zYIgdhKyGI3Iv/cz7jEtYmlNRgY08xVdgfkLD9d
17ll8uAVAQeFIuy8KTaszYg5f9sgv4lET65UaWgrQ5CnVRaHviqsw/VwWxnJOZCgMCdtdpgEwV3T
pnI+C1+/g6vEvmH5dxLUItLUhijWGJm3UQLfSiUL7rVYraICPX00HB0oVCttbG/qGp4cssmEWzxD
V4+SDe4p2nFt8hj4neGhekJBx7s1ybB5FBqI2IhTBvqAb7N47udxK7AOPM2uNBetZO4h7S3XQHOT
TRSgZrZr9k9t4nxk0XYe29LYcYAyd52yflzXfhI8wMjWs/EYOFAA41cmdGXbyeO87BNFBBSnN5Kf
1zeo8QmDm+iScRf4VPHp+hVA6uOFnb+lVtqDkGydRw7zJ7fRv+uNVj5p0GjPoWFldx38saUcwEaO
WVnDNqBpPdufZp0sP+azOuG2XsY6EZVrMgfNrcEGDNlge+2AXAcu188xoDeeSbk81sENHrQCJQPA
wEI3PvlNy5BqaT33vbMYYUGAp8ATA0Snu2W1LK0tpwWLZvUIZigQrPVNXHFczK0dQtlrd9XooQ5O
VabBeAdTjgAFiyViOrU0RNPCDoECDeu5eLNrXd2jaSlX01R/mw0zQXLkdtsYaDiS0CaHwxKdGSkm
ByMmY+b6EBDUgiukNHCSXXvwXKODVWLaq+Purs3idmNAVVtV46RdTFFfrPmh5jj9a6psSrodeYof
tGvGeFupHrTsMByunfhrMTElo0uOIfLspRZhr2Cw58ze9S/MsenhZEIsGBNpVI3WgmJh/0eH9TJ2
Uv26n2HXhyfK0Esd9uNBcPxfStQ9Lf5xhXTUuFzrMFoyjI/kDPyGSDqQuyX+G5Se1um6p5UJFsW2
n7256BeV8Ljj9hAoOENtteV0qpWIDw7dkOutbeLG07GBbSQP/mZ2Wu1oYRmtHAMFoN0Oe5czD7JT
+XVMu31iTc0FTO2TmzfV3s+BT4pRiDUHgOwYa9oFmdCuAOwOtGCaN6EFUWqW/+2jL5fST0YoCQxa
XCaqDfKitYRV84LNb0M01FtqSWPTjmOyLYWBObGbX6YirE7BxG6MtiWM2LSvXfue4n+tldZnSWSA
F/TIxwF38CbWkr69I7/EGNubudcXW/DX6z9JTAtJ8YwZ/TqMdlmiCXdHXGSFzUFoeIKuVRcnRrjf
CNR2VMDfHIKo1uQBIXQ2k/yuT2aOkhw4r1/RcNrslKvA4/O3N/6EcFkPi2Rv2jgfgajBI8xEvUck
EO2vt8WJdTLOvHmg7NHzafSMkDHHhBHxHhI6LKcX14zCiwzFaQj77iYS8d3o0sCvjVsOLglmJegd
qvfPztJ0uc4TxkGiD6Ubs9EHKLHXR7GasdWZ2gLDiGuUUBjvnTy5aYYEGXaSX0KhwACRf9iX5nDU
sTRQMfgbgqa/SFjvRwVq1ukZjMUjpkeFORkAC7mNZo6BfLIqlyi24NNQxY+0XyxPRiMRUdcyT+uQ
xSahz6OELHsR4ISdAbJybm71Z58DnF+k9XG2qn5PdQOrM0kpFTGNVgvYOynrZa+rUi9v+oe+7ItL
L5vPdgVfjSPSQ1aN4WNbxuUlc0lA0yEWsCVcrkfv2R+HtcItv64NzV4PssnWea+8wBkHUDn++boH
cajAN5dm+6EiHKMk8t7DtmhtrlPa0pjrkxZiZMj7z2XrwP+sTML+fL3ZA+9jBFSUVN7Li9u3Y7SX
fguAC/078Z/VrpmWuXdv41Mae+IGwccyIGkJNXgqRrpEBDqgmlQNppmWYtcav/OS9Lvrh9cGcBvM
oa6PSjLKI2fodlUyUzxcvx0jVDqbU91QvlggGaf8VPb/w96Z7TauZFn0Vxr9zgvODL5qni3b8pQv
hJ3OJBmcgzO/vheV3ajbhSr0DzSQEFK2LMsaIk6cs/faRrGUtXntyBe6155lATfBCmzCSFy6Hcge
vgbH6W5hic0Y+X2Edfw6RU6ymq+RbeKdyc9hf9fMtSEw09zrRENYJcEesXt03ORAIpxx7GJ/g6pG
RyhCmu3AYozZu2/X94cuonaWiTYzfDMPVo0kbsfB/vOa9fwJJnJlImOTTdLqV8rz9NB7mnMYR/8c
AD65JAnmDt8rD9QAnVGVB+WohwK44gHk1B4kSwfSI4P7oP8c9R9+TRrffUG9b+0lNSlYUFyRszZN
wLgAoE9rr368D1m7on0seX8BEfJAmrMwhA6kXMfUsJvNZ+2aXvE5hpd1P5BLt37vSUIoEqMD68fN
73tSqKi/sj5VaytIwrUCmrxlIvt0b3vSWfnvBamesodeG39yuMopBnmL4L8SfHQwZ0FVr5lyaCnc
+AoPwf15o2zddq3m4O7lV/Hpqjmy18nG6EDEFAKAcW3Lg5m6J10iQO+LINplIoJFAkOiJ3WU2XBJ
kkltuev7SbfoeKCR1X7UuvNEc8643J8FKzZ/tToFjWBItkh0zJRuxuFC55PAGNP8KJrqndZiTMjr
AH6i9s7xZBC+5zOF8SaM2n7mHuICP2o7huKcRwyd8/Ap5Ni69M2MSSd15uS61lUlLNVOnO3phwFi
szkizuvhua5SqoZpl7u1g/DBLv80y8ZZrgiikHE43p36ZfRQJjlFpEFvJPfTEYUPhV0uMJ+BzC5w
ZnJEp+tZGNoGMWjH6NOsj17SOWtpQCbADnGVNDVmM3i8KxMQowbexyNRpojFOslkFJMpehF5I3Dn
YbKj+Jh3xic8oeQhbXTS7sX4aXWNwSkqdDHxAsOWDvAHjbWp72K5Qqle34LyMyV5kD9eGCdkKQwV
jMw6EG66sGPPPBqUUpvUqZ4KryUFCM/fpurrHlSttnUDDhUcJ7wPMiLIMLBgIQ4IiyoCRXeZAcTD
1YmADNBIJM70bsacmoUWip2m80roFqWtGcr+wPntoyq9liBVbP+O+RbPSqZoQjQ+Yd6pOW7uYpyG
y3upQynZZPaGo2v1p4YoMOidJDr9RW1QFP0p9dyBkXllf1KAETEMOOmAs/WiDSCtaCLWN0oy3W8g
LtZNSCIDhJMp99wzzuty59tZePToUxx0uB07ZR2Isp0jfo0tpKYz7/HkgtTSOLse0iT0i7fMjoAx
4b220mp4ssfSuupGtcJsJE+QiuE4Fl6n0wGLsd8h1VB4JFWdRE917X11HgORqAT5lVQ3XNfNpYcY
qA1Deqr5FGODIqBAmesoCva9EvE5jVKOYfLmwghYyigGd0vuMpwvBrAC6r1ujL+lET9oVQqPwkQC
1ZpviXeCRK3OhWUdMlehGAth3TvN6K7IiaRrC8HdApu5JdR32WrZTz5XBeZUbAehs+59LeJzE9P6
jH2X2XmCtUdJTikT5fhoxiej/3ItHqXWDJDfdfiegMV/gRegP2r4FyIdfpIS7S5D2xqWBbEbHKc9
4Bd5ER3zUguPsqqdbalPr1PczR+H4CWDRWaqaJ+m3kvJIXJRxB3nfj8CfMzHfkGq7k84cLtWhDuS
bRbki9vXycWElilLvzV59Oga9bBo9xG1Pys1G9NC6tnatmmApGVkbyK8JGuCsK9SMUl2OOtssVCj
mnBnt0YMq6ez1lLC3KBin8HdFjPDqMupPul90ggBMUmkNTIPTPKAoY76HscS3c1KBz6By/WEMum9
4BUjJbQSG3I1tbUsqndS0nVaEfENo9q0MYfO55VKzz20UztUey/KIatbJuObAGdQnawJ3ahDYa2H
0v6WunYbQ807YDUUh2i+uF/tTYHpVfMwzI+8HycFIWTK8Lq36VoXnfVwv4YTJ9klpDjENV4YqzuO
4kx2ZbjQVWeuLA6gHGm69z4CHxN6ebFys9pdKg0mwExnmxSd5wYjPgrzbMUIHkinZQLQAB/hkGXS
JvUN2kDAE3wUFnxJMBE+lQE/7iRfZvhhqfpRsUuG81Exaop226QMgW23Xfa9H8EPJy440UFPEtJ9
yCq4qB1AMsMFOTZ435r+Y8hStbEbegaOwmitNNavhmIydvsMsKXc2LWJrSRIXkhBIGo3TcU6aIaj
cAiFz2kyAUGhY+7IJ6/HzcbgmPkzEEBOg0+dHlLgera2yu3yAsucpOw8Tx70HhtUQAIoQVFsOt1y
CBrzyTDiAj5zTShsMXJc6G1oqPYQnVrehQmkKgIOrKuPo2mdJWhLxqbaYzJsju1wsZJYO+oqv8Xk
ZC2km6YbOX6T7hGvLaTHVRLEm0bp32QlvJW29YYN8UbSrMaGCd+YoNMl2YUs0y1x3Em/z60xX+o2
Vu/KHWm+dQCITXNVeW2yQUWs9nYGHVMbdHGchHyBjlieY+o+Mu9XXsWQgvpuEU66veasho6KA0Mq
UT5Nn72B0y6xkUl7JQu9pztQCwIsgrYdn4W77fWebDY0X0svrSh8p+chCK8TVuINvcBtVh3awB3P
6L9fw3lI6RewM3EiL6owN9a1zchGE+8xfyO0dUHpUXoMxhKCwOLx1lTgP5PMfO5946fvpe6mt1Lu
QxS/TOKGVoj6NwB5cURZ/lFV8lXWZb1K6+IVfNR3ALmAFjZDDnSG4wPyf20b5RpsPyEA4/JBNira
/jyi4zCA0JF2wU0d66F3gcCm4EYWebQLmRWfi8j4Cc4DSWlyGqejGyXRlXGqtysNIhkC8kW6UG8P
B5cQpaM79cfJmtSDCKuP1m69vQOimb53sCh78WAXdM1goXU7Z0pXwujsFSrfLx/e+7lS3Zt2s0Gh
L/vE6IlqYV6aiGG2qfJSMb4riB2uz+FU61sxVmSq5oyR/M9hRBZeEJDj4FfH1Sk2GIw5EqqLokm7
6tsGWASdLp39bdFVxOGOWb3UsMpDJvuhB2gMVVTd0owjZCV1Emz1gj5dyXuhzKd9nyP2hq4GuQlH
gRtp+9F3LkUJ3on6vnp07YGeayTj5eTn7brzNehtuWFdW8Jdj3rTP0TztTisrKtNhXJsHEpCzrq9
+ujNFgoIMFNgijVndbZ30/FW7FMt8l4vWOlZZWyEv42gHsIaALbbNwlzPdk1y3rke0FbEWNBA21D
utzvWmODI4Uh9qP2hRb1viFueE9GAy65zrRflZ4AQXcHbTOmlfZYVmrLx9o6sNk+gkZKd3jzLYTZ
VXTr6rpeoUM6t+6v0ubQV8rOvRpT6l2F2atzH4rt/UuJjsjbM8HV2MBElwNrPjHKak3gW3y0pyP6
/atGBNJ14IkEtwnly8jilYYVdVm6aJtBMsKwQ0x38svQfS7DDXAUjcQhIm5sVIqLIkxrVs2sfc7g
9AJtEHBae1WsMDNj2k1Z6gL+u/WIPorNlcaJ8Yz/Vp+7QD/kmCb4FN+AxlVrtw3Qw2gjb1b91Z3M
Twuh2FkqnpVcxfUxBSu6QCJS7K2yjrEyN/quKO0X9unu4BnkjTTudJraGlqImni56H0ShuZK9upg
lWW1uRsK6430lOlYbYTdmIf7RaoN0R7N4Qp5n9o4NVZnI67qs+f17tYvunfd7ZlUJZkqcLLe/y+R
/65x5MG1QdpJnhwZIFBFm7VLmXx0KxB8JMJrqwZGoJ+aw7FHvBmmvU/dCFICE6AHYxdnae0ClW9Z
/12s2kUS1mdQJPW563I46DSfwqBx6dpWgG4zbW+f7A6Zs2Aex5grdfdkypz8Tojn7CGeaCbGFtwM
305gYhCshNvUJNTgKddI3J7cLcasTsteNHwtuYwfAVaYK9+t9k2vnoyHyHRJb8rpFjAZ5wyXP45K
vHVqAF0QRu8VUCp8sSRfp4mbrhL+4HZm1VJn4vsFqZPcIB5Bpg5+EH4X0pqCKQOWbk0CnE/kd5QW
3mJqkweROGgHQCRKs4mWIA/7TUdDeQWp8AKXoSWLgnSlfkqg1EB9WvQDq9GYRdE8VozXJTV0PnNG
zMx8crMS6q7T0INidIM5cj2Y1oMrsQWTfHUSvvS2IxzZPDERCOlAKVK6h25kf8BoMjY4kutlrglk
JQ2PzgkEhTieKFAhAxqcQfsOqunDR7znoiAisWgWkSJUzWsg/D4M3QX9RAjyGZ2/zrZ+tFYUHph6
PPt6d5WWRZJGa51IcgoW+NeCrd61nwBoxoUzsY+5sn7g/LoeRtNbhy4aycoRXzTaXmy9pHOUFBRI
iK4YTgJ6Y7j+rA/pNfJIKCEAp3ek9xpXvA+6J5qRAdKB4EZaDQw3MFxg15of3kzC1q3m204acBnN
T+BU+qJlbOhprVoy+X0bhP9Db4InbGXdMtT0jWrkGlH+ymudbN4O2X2ADcCazZdFis+YbYs5oVqW
NduEBp+UwRmz/CaRGwfSyJA3+AX5jx9TGwqdQpeK/kr2JBE9ZryfcFHAg5gZjkKtW07FCwBC+8Yl
XoSmX12/2ar/rGmk4IwenwqpOOOZxib1naX0OLdFxY4k+g9SJNGqJOKliGPi25untIgeSTJ9z0rQ
Ahxzf2HT/iZPEeXPI0w1SK+Tr70UXnkkE4PxmufSTtFX7QBkM/FjIJY5DTshgAHKg8XDiUI6EJP/
TuLlRw3Ota3s5CFG8zz1jTyS+5zwpiTirAGHWmTal27APYtd7yT75MeIGgvRCmMYnjc/jz/IVH6L
nPTJp4hDyDG2xD6RWpNjw9rWeQFAygempZneYcbWc2ighlKiRwZcjt+wQWIg/VGaXIvAf848Aiik
+11BXVjaQFttMo+Ix4XaNyJypKRh+Qunx8oc+yfkwfZOd2aXz4STBGaChYy8H5s9Qob+iXOPcY0I
eoqxd2WcgwhRG7Alo8HKwOfON4mk+RMtZ4dbhy8FRZtcKj8+3u/9/iVE893aGESxnu6/ItaDU2Zp
9vn+Xb/I2GgN48ef30A0FgRi0lIAcs+/sY0a6Cd1ef1z735i7Ql07Rf/uPt8mCtpLel3968ZnLSe
arGSceTuh3FAgmTxwU4NmgdtezVpIw1D/V1ZPU5qayAjmIVooGBnIf7Z8rnLArUtRPkdrshDp7ci
kl/+VJKZgwlQpNNON/yjnef7EeVKA4De078QQW4riegGufrHFIePee9PKxIzGVHzqgcBvTWlybeq
0U6VRQc3NUz08DHNrGQa0c/izFbFb+LA3rLI0VYa6cFgs9MHL0J+Y1piV3ogbph5/xCOC1wZ0VXv
JyvTc0nDucCCR4ozxRfP967e4AyX3CTLoKJqNUzjbAxNBFL5KZDmAA9s3ODFm3guXutLpbN7D5P3
bWdXVysgDXhkg3RWAAW/QOtoB0d0NYZLryLwEiqxDu2AE/FOop/AbNhilNgadN3trqAXFe5cbfgx
QXzcxs+E+WVwhkAFpwWKEwXFDgV2BVyCYXJ9rMSgFi1Qq6l7q7zExHfrXh0Guauxwyea6+CsTI9g
SlSbbkSQp5CpWpST/jt1iWWUCuUlLAHUEVEEysIvQKGj5TyR9+atmvSrILqV7CtOSk3kM5APSLsE
rbCoRbdn5AFg0clDaMN0K3WU1xZF4sLMzV+kPMVbhfxtqdrsuUpSCCbSxcmCvQr5BpZ7l2hR24rP
1Pi73vavfVxk8BcgP/BCMHBoPqKaz2jptuepCK9wpu2FylDdCMM85ORE5DmEj6BkO65L1lqLvAYn
Gx26FOnBImD30bGSvVMxig0pa5Km/Qw4EJQ1Xgj6gkwYjPbqTMTCpZKY26k314kd4wHTJ1wjGh4L
8MTztsYxqyu+EMPJlTN4ck4dOqWj0LZlFbLXWqDzg1D70XXhl9QqbR01cvYEcRwnTXhRFg0IgRmM
lYTZE5vQWtNagY6IQD1lOcEhhICaSP9RxyjNIsarjVnrAIqIgBtFfLCfP7Cxi+e0ITACThKQt0Rb
MjMjxoa9WevAGfKeLBcDgz2n1UnwmNAypsONMIBpWQUW6bIVCBei7AAi1aRdY4vonMdBK96DEp9F
A3ab6IcihR+WiOZF9/0ZXbvsquynDhJ9DUB9q3Jkfo0P5QFcXq2cYlXG4PwDGg7YIOFCB+Kxl0m0
ocG6wrSCWnG6abQMZelSprTgibWcwjKjox+1I2kLRhRu4phYAvIfOwM4UBqTUZePB0uf9AVHso+J
J7lK2FWSNsJIQkIzUB7u0cf0KAdTp2ih5ZUOEPOigSipDCBxK8OHqR+qxy4aPoKOJOm2as6gNIwN
c0B0Kz34RtufwJ02gsYT47tpVm9EHl02iyQorDnHUgdN05VkCeSV13yVRPgm71NgBeuw9X/7/qmG
T7bITW5ug8JaKMAw0eTT2BvCb9tbqdLZ06VG/Od4NQeYeXoeB68a1n5eC23vR16zMlV/kWRucgy1
adyRvRnDuKKSgBWd6XqzQLfO+ETDAIeyRMrkGo/pp4DECCs+hBfD+2X0YJIEUBtJmKGu39kWcRWZ
nuELidP3qmJGjHkQGUH+iN6bozNhF5xxhxfCRXbYan6bFkE6XcapQfV0J5BVGGKVqewjqeJXw9J+
4dQynZDQdL361SAiSB7tUAZPekZvsMj0R/AEn4b00H14qofiBmCy7Z1g2ZlqV+LH5+zpLYWW8pHQ
m+yU2zSzkwh+ifIcOL0T7e5Q+xpguTiMap2s6T9cXAjpsJqoQoWmHZjzrvtkkj+8tP6FNQ07tPRZ
ElN1DG3XuJBPeoEumh/u1zp+5x6DLnUsNSNAkJoQLlOSqbJliZ1jYFCCxFryS7bdRbRNs+9bBD3B
5I7rzM5uRVG4i1Av8m1PqTg62d4sen9vpiJeqVanZAOy6wFW29LtDAl5Z31MY/Mo4/g5EualSfV9
MYHfqWLTYrjlPLlW94kjdY77HR4bOH91DfU0RLxm+rm/UclrhvSWI5lhYPmiHVXjp+WgxW5kBOlO
cnBc8AmjixRDXILBcCQIj9CGOfluMOF5pVi9JNvAmDYvsYXWPgv6K34x0LjhNs84GtLQmNna3K/D
WX+RRdNHIFDKVuVnT6GSDyVDOsPgM60FHxqyH2MePmtkFRe/JZPDnlVuqbvhGyAz2ngV/cP+WTFC
GCSZNh3mtw1QzhtF8rqNdaxVEGpWLoDinWaww6BhL9fAaeZAYPg6Nn5uwFpgVaPgmdS34Lmx5m2D
nE48Wk3wHI7etJ2NzCtvvorsLrlKQuN0upeLumIwNcxvoVyH82S1oNyAjbun0fDfDCusn+8XQD2+
q0ALT+akq2fZDtYuIs6JEAluYXp1/azScMUI2L3ebxHVWrfWQXiv77cIiSa82iJY3a9N8w+RnQAH
K80BAs5X07i2jtweMP98b/evNU7PqaJLzn9+avAJ7XRQ3d6v3i9M4yXU9fTpv2+AdytqxTxgdbNV
befFMQQd1tAoufnII1BlKLEN1OTdtLB6N0eV/ZxvUPR1dTPI3NiFCAj+7xsYdva3e/Az/7ObfwWp
y9m//BUoeGx9Kv/VDZrJ/fMY7g/yX9zD/77BPx5km4/9uhlktWR5KR8iggmLQVQcrqL2BMsHH4lh
qldRd2KP1wHk8vxdXhskCwTUE+xaqteunGWtQgab+3eFH2YkQHTRPu8dilXRp4z6QJbbKodl2F7s
Lh5JphF0R0gi+10Y+cbk9Kx5jfmriLirCSU47O+9q1wmdLSaFnJKaLrQFIUCmbXfRi9fHOlWn4nl
MM8r3OadBBQBlTUyXlqHCFKBMOe5RJ6zymxNv1Z2IOEQF81lcHhruh2mM0sHl9imXffSREZ47Fra
EKnmdS8GqtNTjjFtcf+uj2L6zJaIvXW+MV3Z8lJZ9oev4u5FBVP34Cj98X5N96R1HeL4WGQN8wOl
N/u0sIcLcILhkngMftBO4AwkNQ5WwvzF+0WJazbL2g+Dw8ErS2qURx+OV/r7zEWHXSWq+nCHeajR
F+pKj9m+Mtv/vn+dP1Zb4bub9sV8M/NNRwn5oVMX7ptKARxI/fLPDxvjpK5DQRHaZp5cDdEKCaVP
Yi0t5VY3iDRqBihMpJGzBM7Cudx8SbqRwLN6UZfDigwVhMd13vHr4vcsndLnqQrUSnqoteZjSGBS
WYUx6PeOxXF0+uwof9WmHi/FEHW3nEQ+0wEIUaZFekAgs+4y7jpE0+vrCbzicXwaPJSy0lmZLtjY
tEDyhAIOMF9bvIUmMK826NO1i1fU8JhcBQKWbqjKjykM/jg8/5/zVLR5o8anX2Fc5H/HNgkcb/+e
83SLfv3H9jP7ij//+Wf+oJ40w/qLA5g3+/Lxw2LNx/T3h/WkGe5fAmSI7gvdMX0PTMc/YE/WXyg/
cB9COIAD5f8d9mT9hT/QnwFRJn5J7vw//4dCdf3jkKn/6frfyT4gpf6XIWV+VA7/IJaYlFSYCP/J
SRPBbrSwNT7GkjLMkzRL5pRzyBionDtyRo4+Q8tlU9mvQZQckI0tB+aPU6IvJz39OZQmmD/SmUbk
WxI2nTMY9QJAy4s2xnP1PXxW43QSyB86DaeWEZU/MjwK0AlLjO6C+cik3ofAPTY93Zyo8p8k2Rdb
WvubvJiyXVDV6uADZz4goFSHf1yNup7AvoDuawiu6c9N/twu1ZxdWREFPknI7GNx86zoQRWxtmk2
BnwaJyD4ovd7klqqjDb1/OP3CxcSNnVHCTNG9IR6EN6T6U1N/jIL78pQtARtvR0P9wu/tqAhDuqj
GvwvOdK5eAtAvC8H3buS4gO9PSzUAadcsCTJ5Gdlwi3NxVrX3nPaEUsBJ32VxQonH+GQxQHKVnFo
4qzfmaQYpazKNIkrlyhp0o3uaZQdsPVhd//v/SJJbTJEpMY8kCFP7ap46ekYZ0XrD5emnKOSIEkK
cDjIUB6R0tER0zdRYj3D/ioOmpreZTh5BEN0O3pyDns5h2/aRZxUvILo6ZHePsvyyInbkBe39stz
V6hXqw3kY+ooGkhEnNVWvvMCMN5FqLbu/CAY99WrttY+I6sG7do+OjFaBwYIxc5mGjJFerCt9SIC
0UHL18NQ29jACVOnfhJk1lh+bt3aLttiOUY/4TIjFS6HA8so0dKM4qHAPLwdapyBPsEC9uhuk84f
ltZcnDPX2qZdD6pfT8znZAresduoHYcdZxfrJQ1M9y2JHHsrpLEnvZPBrdJAWIYIxcKQCY1Jsxb/
c/nip4PJoCezETZHdM9tD5tI+pvoIftcmgTxtP7SLLIfVQlhbwzbree3JyfNuleNxxF49aNFL//M
9k7sBfs60rUxWJUVWc1FZe+roaZYEzA+I+XQ6lA339BLttrO3VaVfRNVUUN/BRwYAnT6sszoZxQz
LWw0YLpgupwDfXUm2OaL7w1fvTGEDxZU+r5u4EBGNKeC9kF2dbb2o5/uZJAL2aXU37o19x/gIcLO
yFaPchiiV8PPz6URLrHyJnsv6IBR5tpn48psw6QKS6fL02wJMtCz6CXPOkWblmMCk/1T3gK7aujd
RaHrrzuTV1Z1nbbLvRxJBPxFepfeS9zF6Va3PTS8ZXMpGVqsleHbyPfckjGG225gSnNIZ8Q0KBOE
pYrW02jjxVJAX31gzHviIhlFJSfhkRdPshatk7LdZXj4OJ6lNnohc2+UUl/KSjA1DbRdgjOAjCrz
t/JNJKWcWASwiYs+thvim8Z1J+to23Zz8ZM3D3lDdoqT9QUbdsLQoDaG3RR8h96cUuamb0y2GJyY
OcmabrpJNLSfsTU+CZRsCCo9wCCDvhG6oC81IM7NbFrrqf5V6Y9C5c4xtjN9xzFmFyHMO4T1pZdR
vgkNk/k2gpC09ReGkORcYcmS7BTLmpz2IIjlxsqNBraz2AuH4Qo9OQ88qUm6iR7wbLVlfCqiB03L
kK1l+KT8iPUkNFN6zXlOniI6n7wmG6uubaZUPj2p0vBfHZ3oQx1uHzk5dKB6DtQUlRmEVYXB32Fc
b9oaJyLpXXCF+FcwKzCvWVpYR5LuRcfye26N8ZZnZfXKuWnZ6+FKYyB6HDVaKWOhXQaSAhE4awdG
fzkiLmawU8OEUMSw1y31otDkiaFCeZBYmyBGmE2qx0JkVbim+16uEVlhdewE2WRAW/bIbk5u5A1X
t2LaMjGCrDrsdAbIlBVp5nDRsqXVuMXZb2ydqNpoL+OKbMZEkS1hOVvMhIcysLsFmBRtyZyTOYFI
jXVcYnXUWom8khHbompDdTC96MWqpVwZLRT7CdfLQUmJCPDUe7ZO7mnpbJJBuzZu+BgR1b2bTH+H
vpRjL4E7l2nsT1OnlY8FSbPKp5vhKs1Gm5j96pkCkom6dgOe/xKqAPYDfVyBYqjQdOGqcjtejiCO
GNcLXl8jNx30EuYvtrluaz2RgBZfNSDtxdiprdWiHfYshfrWCA4gRoblIHKxMxFV49OJPSziFgRD
x5v2aYsBtBTdkmGiDWkGKV9WBMaqT6dwY6paHdNJMHkIUJWjBDsUnRWe4FMdOs9OVog0LLhFobu1
Kk4Q+QQ9zQf7GiRBuHF5xrG+M/2ptUf8PM6yl9pDSOGxJz1NrtKkvfmTMwd2Io9wjMBn6wFX53j+
DnJDzUM9o/9BUOEn3dLWxG5we3EKGCKV+m8wK93Zy02POA9zWLXIWnooaxeXmjkW4itMESE25VFK
8dSajth3NkLbYbanRDHUdcveWw783UzyprLMlGcgr8nZMKpqT7eDbpaaPiqAFtuwTuyz58rnekrR
IwzAV0ABbTTA3RTe+bgMp/6lY3rM1M1+9XqTwIlcrxYkCb/QGNq1sJzPwiAyL+7rJ8PpmC2SpXtm
wH9ISYySYRqfct5ude59GqwIO8+4OXzylGe3r2Ecag8p3sVyEG9WoOzHKBvQ+3jjb8etzA2UHlhx
DN9PdlDbe3ypmzrrb2mHBKqQ7K+KIe0id86dyPSX2jN7Vkdy5cwMBzSfyayjm5natF3IyGCQ5q/1
knAJTWIzHrGhSkqHTcFonq7XotTT+BGBKERtwYpo1mobImQ4k7FKBlcLhox6QCvoyNdWH6KfT8td
V0Sgdn223mFwjhUZi8e4rzDcMTWnTxzE63FE8NOYxHcw3t2VTrtvXWvYNtWX40blxvKdT8cpvINp
BUcS5LKtwMi8FVO7tVH/Hoa5nOrmi8HwQG1nZGFuvEJ78QmfSxlI9OpQFjBHhcQQhMjOOYytcA6l
plKMwDm4Aj9GylWBdpKNQH1srWyqku2YD786IjqGNK32XYO7ujfyGBMR7KpGe7SVNYG35/e6I8mV
bI7DObT6F0142aqkPzxHZnb54X4RCytHQl2f6HwHm2S+lqKbJ5IXgBrBKNgD7PopSzgGxl4zD4jr
OD8084UxpkubWROqNJNKrrXOTENpIKFhFtCkDPrOIj8w3XxowJ0tgPgeUbxdorZ5yIzZhDZfEOb+
EbbVFwnUxSqKs9s0dhVqH0yzILlMOB77osSLUappGRnElLdEKVY0P9d8iEhfm9Ql7hH0uebwChmD
RNQq/tIKBMKgk2AUcThPJ+vZbzq1jBOGRbOAgn6du8ik+GY6eurYRDnGB7hTbBpC8zWjnDBy90xg
U/m7590CAEJ/raCaLDTJaCkp32oZoxxBEkpLFoVSNPJTyILo/f4wHMj5hGl/IVjhW8XwowqyFANW
L1Z2BNo667s5yRMQshXCTLBo1o7MEKuWjakeiZ3yAzLz+MCTwO5eqoynqbV4EMNAB5EKB4UkkWSM
keRZVz5/Sc/aT1W1bhNg/wOUr20AVM6p0nGNAnI/DQksWzM81HnIzHfc1Ewpocezkledbu3D6aFq
g5XTafYyaSnS6Uv/Tgn9faBf/qJ3DaXohCGcenpLiIibm8PVlCAUOX6sR7ryRl0NV+93k4P2Nyfn
Rip7udQcPLGAGcvNVPDgwUZecsNWNMOzEc9kudYCMLteckhG/Dh3s8xYYhItc/NJtN2APIE+PYYM
XENb2fjpMuq5H1la69wdv+4/kOio1Ex7OINhjxbrqTdY47X4d1cQuuxnn1aJ2RSw0E4B+OBcRLdB
DXRhdSJE7zYPVCKECsmpeyYz+Td6y71l+M3aKRn6GcA9cJbgDERxQihbs6m8mBFzzPhnUJqPhrVl
DmCLvW/37oodiyFBk1FR0VbfJAevLzj8IBw0c/IS6BPdlGXYa+UpluaMX6CYCiZlS+e+qQu+pG0D
oy4Zqw6XKibNabIMFq7B2cmEiRZZPPAHQOv7s6/IMSnBQpovlhzXWAmdbjqNdcLai+x+mLOURzg7
kxoGIog35vxZCYCKZWZyobotVkP/c36i7mSg+U+nbtyNExrkMMsrrKXa0sl8MtDDTqxqC3rskOm0
6+nyp/O7t0eRtsb4q+rPYuC8NRF3u+qL++3MAzDMr8Zyt8Y01otyDDD8Jii9ArM63y14buJtpgrb
EX7YpuW9CBv1240ExHqndrAF5YsRkRmJHuSTpXxslJZ8Kr9JFpbFtFplGsQH/dWuWCNBBfLZUumm
sd3L2LKKeKiVKiODekDK7DLIxGczs6MsFISom4aTyiWxVvL3/cbMJR6Jha/4wlJrpLdK10XmObug
pAU5RukR6ZYubSYaiKCzkig+i9oMnUTKC42vE2u+18xqPYJKXZ5xB1ad7Ghwhs2tmqLfHAjGdZq/
meg9974kGSx340Pdvdp6Taw1kSL3Zs7/d7v+XbfLmKnH/77ddf78/gw/65+f6u/trvsP/el3Ofpf
oM6YuJrw3zx6TX96Xbb1X5Sd2XLjSJZt/6XfUQYH4AD8oV/EeSYlaooXWCoiEvM84+vvAqOsc+i2
LLtWVjSBZCgpkoAfP2fvtf9lWGAhGXaToKA7OgyjDB9M8N//xZzoX0oqRyhb0iaDJ8Qr+DfYXDPk
vyD86jq4cx2sHOlJ/z/NLvFXqI9rmFwRhCL52JSIMvF0/BVv03e0ehqfYTq1HIWYj2z7WAF8hlbw
cwoaxaIxaxs89XPCm41FjctKOmWg/LkEDEP5YQ3ltWqj9Mmo4i97+PrTe/nv5tyfm3Hir7Ct+fUx
AZS26/I+Aduy517dn+h5phfBwIhFvOgd3UFBxl5cKMxGhck1fjR/2CHeX6qzs20ZP6Zmcp/C8d1p
x7d8aPc5+YBuQTM+jJDq/fMrk//7nYOkTLeR/ylosH/vEkrUf1jnHKaoyLk31ah0ZHv6gXwrCqdQ
37KXa5bJNFFsiO7OBBbGZom11S2ZoDbstbe6z34nQSFToxmkjwavzMz0exqjlacH1LmExWTiNSlb
lJbCuvmNcdOyAHesqdsLS2YHP9D8FYEGdHes5HsmTlK1hNnK0EEQZZYLk/oy11H5DawsKOy/2LoR
ylDS0zd7VJlseBBj68ZKQurwhG0vuNwrnEK+s8ANROtvcNZtTyNe11BsDVwJg5qpnquZp8zLSF8c
pjczdK9TTb7HP7/BaoZ4/QE0mj96CZdPMS6nszujZP/60Sst7H2HAgsDqzTXE/Gr20ZNhH517THi
Q21K8t/HtsI7QjR4bLhfogi7e9UjAm9HeytqOzwMo/hUXkN+eztXk6Q5bfv+ZKj2xSwcfQuviz8X
DIVKfeNUZLehYj02aa+tykHTN6ZOgpya2PYJ1RvkbbUomUupVg9us+ZraAwTmUED0tatYVXnFlKx
ypsMT7S/QvURHyp3PLVmFy0qD5EbZjvCS7LsEE9dtAJ1QyxeImM2AON7YBnD2nHoDZtpBWOAHKLM
ag891kOipctt77n5mn3EmSwQEop9VE3MOYIp9xYO7BWW8+Qs61E/VjHsH0hsqDX0MlpVNjtTJwz6
lTva5LJOFuEYtdYebL8+DqkA2Bnkt8ywr1qfYAEISvHUjMlX1lM9YvmKN4ApF4UeaRvXsj+ywK2X
oYPMw8AiIbrex0uQXbIpGf4Das/4v74CjqkLAFw6/XhnfvxPZ3+ikO65yEYwRLCtlZYWobaGbVLe
Cf4QrNpOvdIYNLKP3rG/eoWUAmKtvLngF5bkSOKwqkAHKK1ZTrnE+Fia9VL28ht4TOucsG9DBuWv
Apgf//zlfcDn//blxZ9qS2lw5XIYc/z1lVNauqBHqBZDulW+b9i7TJE3qxkJKaIMMFGLmIsoR6Qt
dKz+UYenIIvVYWK8mg+PgddMJ4CFSmRSTScSUktkcJnrsnpZlv3sOQiWOPPuOqljtMQH/6lxINA5
sTphNKkWVUx7+Z//KjGfcn/9q8Bdw0HTTYjGtvX30AMLCSN1DN8mKz/jWJ+V8DGK1AjFnNX2S9/u
jqFefrIJG729rbXmk5iQA9qq2VsWCXXMW/7DAmH+lR42XyVYDVlXHdd0uQj//TKMTqwsjQK8to1N
Zo2cclj200RFx+ZOudNx7mdymfyhNbq9GiAw9C0Aj6oAsRVoE879jOk+KfcLHTMjygTwRUberJHI
HCbDwsgdkRHuQXusU5ltwBOhfCAL9snlPGwwDvJ+UJj6SLRCVf+n9/uv8Dn+OAvZJMufrcPeVPLv
aDS7HQbATuxMfMxCazcs77GESwUoJwojtSAHSD0hWOb/yDslMWBz9PMTcuTvAe15kt54kl+9kKto
ryz6Yr4ohtU/fyfU//oAZi4eyzT1iKKGcP9WQcSipe3isJ3yo+hS6S6TYCQAi8DPbrqc1LFpjJ6O
MrA5S4wYN/V63GsB9mnikMIdJ3+wsnt5SwqrPpW4GV/gdlW7sUWOrpmJuDnpN6A8xo1db7Ug0BOO
vKa2GHr0l1jvHUA85fOEWrBc2KJ9h7Mtj7UQ6VsK1mShA9faj9DX1xK+yDp07K+hVdkxIPf8CeP9
ROR9n67qAVwTNMO9r6vPbrT2wJNIaBkLa+23Luuo6cCANdqctzypQVC1+rpp9XSnzL2nF/YFVevM
EvCPYgCrm+vnLDDvTDV6Il7CG4aJaB1XmlilpUR+mdcvew1Jyql2tBvX6cMkx5Xb4+aUGjnyWk+f
K2iyF4sOxlOFzPca2XSrbbs9G40RrBM3iQARRT2aUiMCPmvVGzeeiR2ASVyzeRGycnY2MhsDHRRT
9/I/AC8NBgF/uxS4jiMpf1y+nwIIpzMXbn+6NPs6rlL8DtQJc79YI+3mlMtWgsT1WpRxsbN3ssbZ
h7Hh7F1ifTWMP6vH/YkfMlpIpuCtoWu7mzRUunQ2qxf8tAQAOnlzNOLi6saGhh/E0hc1zrvPFB/5
E55wstRCA6BdoW6P+z2fgNzWt8GUZH776WY/m86y3oOYZDYzosWSiNoiSaXXdshBhpUckMlDD6tf
XbBK6yYskEfOh7SjJYY6HbjAMFWv0eggw5dYrh6P6oXe7b3ADhakzBU3LC6bQJTyag8a4ZjKfk6T
xH4uyANelVU7s/C4r4oG+9nGnjJktX97PGNWnG8mXZqLx4OPGxVm11R13YlkB071ahjXlmtEZ2R2
8TnX/E3vZ/jW56PHXY8HH4cJ/vKnytfZiOsT8roJlDevfpUTWU7cIsFZx9Iz1NHP6b2qlOUz6j3z
lLeThudz/lG362vlCYtysvZXMtPNV9E5HSPDkQiHzjb+dDgNnkDgq1OwNuRTJN7Q7mRRjB+x6kGr
pyhcaN4f6lTxfhPrWU+T80mBxaYiMdntemo60RzcRJy3HzGzPwdSJd08IY5tGIqjO43+pjVR2uYT
ImiYTVuNff3aJyGOuGWW6yc5VNGhGVR00Izqe4A5G/qjnWzdIOlPSdaY61CT04UquV2ljYZHA337
Kp3my3ZXhCPj0LzZRj88vxFvHpCdW1f45ORq+ls3JNox9Sa8sfNhmGUFoQVOvEyi4MXpwvKYTTjM
bDITaBZq5SZhqSNfV8usZcckdRWpMbwldkimdjPX88TU0i0lmRKncP8ywDg7Jo37ITB1v0Ck717i
SHzYbuocH0duSBsKLTzS4PkZemrVq4QN2wq7lBbp8uVxE4waqKVBmLvHoSFBwA4ORerD+DJEcf7C
84donpJY4pnytXoVVBKOGVcvAQzMV81j+tuQ2f54zLGiZy+2isvjaGhMMItZd3oc6aO5Qq4UkXfr
M1OJA+30uPE1BhQuwtZTU1Hd4PZ5isbQmTBnGNw+niNVAAg4jcrN49l//GM1/xosSHz9SGjCEngm
zbx/CevoiNyQt0cUhHuSrAlSzDBf0ynE0ILz1yN5iNm4DEwMzJl17mcaTaO/B1VinB73VPn0jXa3
th0DxznjOi7JRyQymWnZXIiMiXvOwvx5YLS6riZ1JqW3C1YGtdmeGuusE4n6p8N6aOvL40YbD1Vn
xcd4Sq1fN13BVzwglX4xFL11LEapYXWcH/bCySqWluTiZAuaOZUfdE9VpLmrWkQReAYWMqfCyhuZ
wbC3o9AO0e0aO702zdOvQ0lD2RtgD87P9dVYnJ0ekMfjX0Y6dznSP1izsyTN1qhKzdeWZIKzyOt3
YM7mK2kb8mxy9HhM4mV6PFbPz3w81urtr8f+j383P0YcorUwgsDYaKIYb4ExQEUTSUmlzeHjpoz5
MJoqm9Zka0y/7jNQJDLRcqhN/uc+R7E7V4X2ojddtFacqs9FPAZnb/KOj6PHDaoxf5nRQ9ggHOl3
Vlejwya34WYO6pzowXR8HDXzXWVRbaTesfyVPm7VFHI1DgrjElVFiHn1iLi6voG6628F8pZLyQbp
cWRrhn8idOfod/ZwMZgCN6Lo/QUbsPjWd19sNJzLEJkgW/EO7dpWT07Ef8Y3GndPldSnU6y37drB
xriYGDdAQRKwds1Eg1xfWt9GLNcXiiTj2CLuR/HG5NdNNNStctoR7rbxvBypiVk2ixy41dXshuaa
zj/5oD/w9fxx78RGcYGTsyNsmSc9HmAir+3zBFPT//zjx/3S1F9Twr33j/t/3SVgTUG6AS8atigT
qrDau0HpvmABOw157J0fR6PrKeSC2G7oZTkvSeqCO/DK3yGT9EwyJmayLMzXojLclzoZCC0mUG7D
3vA3ki1cQLYA2GsAtKspcsdXkfPpKacErJV346sKc2MDmI/R7XwY11zK8SzDLpyfbMlxW4chwUip
mR3DEGtzEs5BFUXngFMonWPiW9a+Yo9JPIF7sEyvPSDixgJu5MCSJLV74Vrnx11M4uXKnLphqZD+
LFQEBgpAdndvdECtTWyWKwzU/d3qvRLjPm7vx6OkdcmbF6TLx4NpS4vGyIuDLCd5edz1+G1DPl3T
tEJaWBUpYoOK5jeEweA4zT+1AlcKos4Tprpt2CTTpQLS8WIkBloC0P2rsizqFyiK1m1EQfY4ejzD
NVJ9ga0j2nb8jhc5Lw0CM8fjGY+7SK//YcswPD7u8kcT/FIcF4vHg0VT//RSXm09yJvdjuYR1Gz2
DFXQOdPIZ47N0eMmBjS9SSoKRUer/n2f1qZ87YO02/5xn2mAx4BIfC3zhP1yqbxVWLHvoUtFwz7I
ynsLs+M4dtGPx5Fqp/IuDcxlrEuPe4gATp4SH1VLi7of5wl/dAzA5sWqc9zcsXB3j5K9KKZ2Fzb2
zOQIxEs032TRb/rMTld9vw/tqj9CF+Jz0lFwrqEwkMsK4+qMdro4Of45SbPw/LjHZd56KMwGj5Dh
3KqBYWgkWQzmI9lMxjWs3x4HLQT2IhDaCcVqQegOaLkySbh6pEmxlPY4bHxFgEks5XgISmCe0vqc
AXthWQ37SfQhWjRMFrqUJ1Jb5UnUJvwkiq+V3nfyZMw3j58qJ9KPDf+S7COLNG3OOIJPxTuh4a5d
wslX5c8ObuWwEFngH+MhrW+WXna8c42/QyuG6+GPYxnFMFh9PnY3zOCFCDyArR777xpXubWv/BYn
zeC/V8XAjFdlxh5AqbMbjWpYxMWMH6+reJ/2tfZiEYgADoCKxHaAkugyGK+FVq9LYQUXZWOD8izo
w36eN3eSAoLnhLxpenIciQYohae5nN4ksA/TIFZ9oQ2nqizG0zBarwynzGVc4iCDnzk8NwxXBmh2
rYNbTggi56rWdb5Bi3hOzWLcoeqIVgx6S6xE/S3iVZz7UVWrVA+JvmnQjFWdyg+GXVrvmA9WBvnh
SZldxzQcr03cBDtLoVpE0rVKePlgqihSA8II8zK6YHRiIjTmrbvgbySuVxUMZYYMh6gaq4CNsqYo
XYrfKsPPnjzJDrSuaoahcZXu/VRiaSaQ9mSlBEUFQ4OfzVba/ddHVjd9eySTmWkQSQcXJ7UuXjD/
52hNz2gcMA1uXdxoWLhbTKZw+GAb5uxKFqlvdu+2rkXLzHNhWflJsC4DksK03jYvsv+RdGr8RhOD
QW2Xh1cuy8DwJn8TMRVd65IJYOUV8gZSAL2OXW2U0fB2m0IOK4v+8rzsI8kvXjmwU/Ty3aTy/eMN
oyM2nekJ8hUS8k7KcPJszejk+ahvTHE3tw6q0bZu7Js3H6OliEEvpOUxNKFXNi3Ns12GGp3uBDGK
aXfKVJHdfZOGb6VCymDGklc1xObKwh+2VFTspzr13yeAmcChVf9ttD/81gm+piw1l6HlAaZq50yV
DE4WtRLfL68NrOXkTP3O1ktqztjECzQBsbaw8acqPDnCFxe/t2941szXYLwPOf1Lb6QsQ+8ZbH7F
GBmdAZDPII9ODx3tUHp5dHa40MVNLeyN9Mplk0dgBAc3vTOZl6u2IRVST7vnx6+lglhqmu+/RPtf
YRYY+89e209rWzPDZ0PHnB2q0D8jq3rHOx+cVRJtHn403D7m9vGSVZ7mqyppyKSGOrCMY+JeMSdb
W67MER5T/pjCK8IT2xxjOdbtuqt39VDkaHujbqd7WnTXa/9d5qJfwZeW224UEaQLj/SKtije/bym
F2WV0xH2XoRjl79PRREX1Zy5grSFdXJZvB9Fz6ixgtjN+Gw/iqV4mvR9Fg0/FO//0S6amw5L+xlp
B7GGjTGtHodeHLRrn4H7MmI0MRp9dH1UaSk0rm3cgcio2DcBwsvkqy3SbCOE/V6ZhroYslIXLU5p
kIR1vXgcPh7wSI3e+aqGKY/tHKI71kpoadoyqP2U1HeB1nWmtGQKU1EvcvHZV/a2yE37B2qKz8xT
w0GHAP6ECjw4skS7Tx2/8p1KJdoAWNZWqRPG76JupoVTtwOVUv5qlHLiWj8AbNSB0w8SxZQHNPfi
6M1Zr4PipWde7U9BsddB5D9pYRvdRZc4z6p+11sQXRJ5yku5b0qlHSoTVaJfRrvSm+ZvFjeERU6r
YARw3GoJhWLHL8E7VC2YA5KtTtjaDT2uvIlCn+NS/IzRD/eBeiz2hqogD/vS9/asj8FFOlF4ETXC
oMlg8TVR2uzoB8KsyZxdb2BTyjDc1oH/M2H21tn1e5C02wRS1rGoqndI0/2hdySdn4a1oNccLi0G
sQke2aMFXAhgY0Rszpjf0q3wMCf18fFTzEKLvC03wJrWn3luwYS0GHSUBaBLZdN5Bpp2twsz33KK
IMXMB3PVhN147NtkPHJG/vRHph19EpcA1DKhVsaE3kS0xaw4ho3PdNGK8Iraa4jTWySi/rUQoj3C
71cLJaAW6qYFVyly5MqrgHI/3qSmSYgXY4PGXjer1zHghn3hQElg60uOdzPTiaBfjJB4IZb05Vs0
6l9hwypdWN64CpRrHlB/vuQeF7JGc76NxpjumrFvjiIt+AbPdVpsNKdkol2Im5ZsA7ZnPZ0Kqe2j
iuUkRoDHGBbKr15bS5U0NXgt/NfYYqNL4xfRJYbCtq6q9loy7Hmy0IbQYY3zjURWkUVUAjWu1buL
a2AxIZcl9AD7IjsWf1tVwUsKdvWIdGRg+89b+cehmvKjkYQgnPEJb6YQehFi+x8gK3794EPRfNwz
PwTlkMUwESHYDne41m2DMRYX3FJv/HtlWOZ11GtBGZX2G49JCggix17oRcJSh0eabXiQ9xvTYxuK
xODeBUh3Pdno+9TDTKNVub3tBM5f+iZ3129/9/34mZ20fjQbI1wXUEk3WakgUrd59KQMkbzUWhnc
5kShrKR9GldItJ1wXFDlYN3XIaX2ZBDsXY+kwaJu/IP0LYTnkD9Tp7LWsPbrKgmXPv31A9UNaozI
QFJbBsEW+1J/etwgkx5OmgL5GNJPXiZausG5Zxw9meQQEvr82hSIc4xg37sR1aLIp1UJunRhkYB0
iTI/uSBDJd5sQMGp5Zq2Yu/SHILABuHkuu2ywfL75GsCInWYWafRHc3TpLkmkzympjQQuiRsAXJD
8wAVsBgaPUeOF57yFMlMrLvOYoQsgtalbPdGBB+uH6rXXOC1h6Xadj8JzCmg7un1NuLLvLAgZ2yw
Y7p7V4LDyWxaeK1wD0TThOvMVP4qaq3fKyiu8Ofo9bslUKHOPhaO+Tu7qRFfBA1GKcVrpNxwGwRD
uBv73OEE0zUs0GRHeITlcYKqj6BIPnEclwd4O2fVe4KYvv5nSY/xgznaid7ypeiMcIsQlZq8yvVb
HStEPfnwPDoz96d+zwZ8MINllVfGEouaqKbnQB/I+MBVZhWt2PBv+7WbCnFKEy46PRjeICnVx6jz
G3ADDLu4GdtzCZDBgqss8MJmOEvY7pdwok+Q9E+id5EF/pjaKnnWh/QaeHCDRaPfUuJ590Lm2LQR
Czmm4W/yliAex8BOnVhYEzhBNAymEbNRLu+7sSrHqwWFMEwvbW+iJWIndZCj7e89KoPr4wYg5cmP
lfPNC4wPGi5fXmlXJBP32FqREWy0PoeW1HvjgfChdF/bqDx5A8EkBQzkxiEddxTzO6IP410PNOqe
Z8O2GZ3hQ+uLcdtpbbPyK+a3RWdNW4R7Oz627F3jewpWOxi3I7STNRk27KI81zxbc4+rnJB2ys9R
eekuEklM6eKNwCxSJP8xptqTr9w5V9a/mkPlH5ieDGz+2vxue9gkMhmn7wz1+WCwYy2YXEuCdm7G
1LtzFxPaCOC1oEmIza6YGTUpWiLzXhrLas53YiQaQrz8aFxcEoEglgd3a3cc45S9VeEv0RhSpPGa
PlR7IdtEbmTSITrT7LSES8ZwAxUVS1HbqmWvAJGIPJELMy7zcznmR8eQ7QH/+pqqOLgb801tBO82
fLKT7seCEzKG6xs70bY3Ea+5HrkKaQiA0e4B6mtlW3/HMrDsho48cg0EhQHFP7OVfy/mG97hb8PQ
acew67Ptr/JQWVWNTC5gs921mJHjUiGqblHU2qZ9qK23MvGDE/LHaN76pJ8DKUAwDyBbQL3a+Abd
Lyz/JcQT56vNx+LwuCnHztp6ytkSExFeHjdlEl9qi8Isz7uc3kaq1klRIpNOqn7jO87FGlK1MWql
s/oDjXVay1/phMqAzTL9n/T0adaFh94MsqUhhDppVvPMXo71RSdhIBWIbg3adMvAG7t9npXd3tWd
DlG1mMlfernIIuHSx9YxTpfFhi5VvEjrkSyDqrexe2MEKPSmRQQSfMa1Ea+TKqk35JsQKpZogBFq
kh/opbIhJDy0anSgd7G7z902fUIPA0a2NtaBjbk1gBJ71vNoHVi282QMASIdxfgvKuGkZWPB1dDO
1skIYdl0CGIA4waotQY+gEc0P07M0z7yDJEj/nXqNex44XboogKaHfIMWbjwRSuYfSY7UtGeEeKQ
MSodB4FCl28KzUTJEqAMYiXKtlkI9RP6O0PPGWhtWUCaUhW/pKNv7q3UronKsLt9j1g4EZOzJ1oR
MNusLhk9H1lligsvwmfix6SgYKSx23Yf+Cl7xJGziDEoIItaWYeq98Ui9OC9hFQNtleezB4/ToWV
/Vjr4AXsxnf3HuztWK/UVtYMo3NZCix5gdh31bidIMyt2Yo7+zxkEOLm4tmhUNqPVW8yPiALtQir
kyIPrmOns+/a6TnKwpuTCP/Y4Rg/Yoh8AieQnJQsXpi12nvg8WKjkWvb9QS+d3hHfBHwxUvyeCek
yFZmMQGUBOr0yIEggxgQa2VQMfJ3+JIpcmzX1TryB+25jvL+loJ1XoR+9pmVJqhyX733uA+1LoxB
LmOaV5E6lWUbXXSbjS7tT59uK+1er0ifLPCg7G685OiVEgddP/8I9QNecl/zZoTOfvIt7RA1jXYZ
+mp29EQbIsMtVqPKOipTzPE08BmETyXqNqhprKkunluLasSt6o6AnJAkVcJ9npJRp37Vg2zma/Ae
kKoBWmD6GC0n/pp/6EucAGYUu4sspy0y+YX+7CrrDcDg3YHZBfjM7q+pzi66DcoVk6CN4XXtoUva
fmEYYczZVpfrgUz0e1UTXeD4zXvWgCcRdo4oie9aieQLAOeUHEDTGgyqfDomo5t/JJ7DjCEy73rT
y7Pm4v1BchucwThwkR3rkiEB+UhPqBGekNMLwsqGyXrpSwLc/UaIlcb3+yRjF92WU0NdYWeyGEv2
TSWmxUUKbHQgjjckRB6gQjjS+hkbtQZsR9wZV9yo02cWS078k9UZr0JEAJTSxFhj/xi2uB04ydOp
XbdZZq09bzKXykPIXmvfMUjNwSG5frVqhED5bHKkaewvkK3GF88B9RdUznJwzfHaGfa5nsxhqRPS
fNIB+Y1j82ZG3nfkUSzLGBd3CFbEC4DaZD+GGnZXzdkAFk/5hMuFw9fxVMbjTyP29YXpNdmiYQD3
1BnJsiWgBVJoR7BR0iPPqNGsj+TfPNUdwnU7nSmyYQJwLM/LddFgvZ0Qr0uYK09RGcNBK3YAOYlu
q7wABXt5cBqRYuVhzRvEFZ/+cdTD7E3F1XDW3f5LBSd0Od0X3+OvocytO6COZoNXyN+ZrtPtEoDw
yzxNv/ceu7TYBk/3uGkc5v8Sy0tIJLOWOp9+BlQzz525QCnGb1O9dvzMeKs0faGxYB8twYwMp5m6
y5BBQFuj22VXREJ1bq0zVKCLtnVuRqulv1WELyx6K6pP2eQwM+g44xJAEnc/joitxq9y8RmNrqNq
AtUZftp+Im+ZZmf7oskqAqXnfT5uvXXmwiFBNTi8xJ560sd5FfYMd5FE0zUfW+e3sKLBxXZRew91
eNtVXlX3WCv6pXTs4NbqfEt1uzk8tpBVTl9tlDnRNXMmRUNeFEkHFlUA2SHxOtDk96opnWtqTNGp
bkd41yL4GMJ0Izyr/WLpLhdJyZi/SIJN4ZfVnlXG33KmTrTWunGZQFd/a+bzyfac4XsscCyBKNqP
bAw+A3cQS6kPvGuT99xjpgNQ33wGVG40z5gTJvMU5nFjZqaxnN0sWK7b6phUtn+s200tiIvWfPUC
A6bdcgbrGzk0r0hR0k1XN9FbK3/yN5nvkBfGo831hILYA/viax60Z0vw6sv0DMmwPlnQagAqD9aX
aJ6Vbde/dT1qDBadtWPyJQJgl/FaP7pOpkc+b5RsXYI8zHcn8KVVcdQS+BOmN27xZX/v58QJu22A
dXZmv4XGuyCkGDVIrYlNSuW4zkJBa2JW+LeAbk/6u+vp/S0fQCzBvKk+5zae3qiOkXb3Q4Sau3Bk
8UTWPJyVIWIlwOmA/cSojoMGF7boKuvTS8bmCRFztSaOe9y1yllGsVhOwyv2JvlWTrZa4yKFkEXW
9rnuTeL0poDd6uhFG93N9a2SfXGwUXSiBwN+aLT+DcJX+Vzba06d+mpGxhZRE7w+G4RNqPSL5sf6
rjE8yMVzrFonlX/o3WH80ME+633NV2kc6JYJ55RXdBYsqldiTTwcf704xjWmPq3kg6udnO9tWNqf
osPRDtnA+AxG9gBJjTJFS+SHChYDaVPfh4gJvupUd6VJrxPZwvfRq7L8XtvIEUoK8SfbiIJb5xmn
KZHumxtwPna13e4ask+eAZGQnBOLet8MAYiJLqBqEC4TwhjzZ0MTd7CK4gOal70PpERV3ZjFh9fN
Ko14+iq8ytwwLcJGgaoR7E4n7oYNrj1hbPwiYkBgtXdxKxJGcBMYG1WM7XdXoyiccOwcg0CfoOSF
v1e92/z0JO4co7G/UPrHi0ArEA4FLvVPE9T7CA/ZlAXeU0rA9C3Up4a6o3NWjdUDadOG4Tb08WtJ
UFbaRtVbSSjPOpmf6sTDuMy9iBICqiyD+Ng6gzmodxkxHctJVM2vyj+JfuiaYx1SSZrkMp7RWW73
ivUk/cjiiUIcHudUqWMB2/8c1ugRizYO3sjtYeHh6t8mCEJY/W52pzPT08IThUV9g1PyzMdcEFaf
Y2F0p5thWD8NBQqEjQiTMwDpzCqCsVlasUEEiJqltJkD37z6YHDbPEdjrfaJwmGG9/pb2+fy1c3y
o+fhLwtLM72zpYiOwp1FYMHwPvbGxczS4USboVqQL1JvbVeH2W5N7n6aiaJEhz2Hrjg1k7DpVY54
c5RJOAybuSdLRhZM4faVwbW2kwYZ1I8mRQR1fMhdzDOtuoRZpC5SSzkfH28WbPyKqIdEvpTVjv0Z
eXlzw1vQhltomUmOEtvn44hrcWUXTbJLCG4DB/wzkGn67GS1IK2zdrZ554tPCqpIGy4yRM0tqSwZ
SPt3CSvtlgfVe5ojAhyzmY3aitPQgSiWKg6vKvjgjPMQBzjjpmjxQTpN551Lq4XI05Hh4LGT+8yp
0gDuZvnFD9J8nY+wT1ulClrnln5EAQ9BUc/BZ0duimIHldpo2YfB9q3lmAXDycnpF7sJS0JhMsSs
c+dqNZN/GQePRmY+ieM02sU69qx0mToaiUBts0VXhgJgHiaNzWDckuSEQqC7R5Xs7tjBXrD9v4Ud
q1BCS+qkDZgCGqhsK5pvkIKxSZOdcKR8YMHhQhqwAxsSMMRErjz+sK4Ysj25K3TUMRSB+HKDg00C
E571ZMsesHlP23KJgCTdgrqOdrWZvlGSTF/zD3mkjY8fiDmbvswmfnv8MD/kKts8OApdrj2gWZZZ
E1xbM7b2jQ1uljGO9e6MIOsAIHz3apxoDlY50oW1lVvrw16u6EYNP+oBMpbom/5Ox12t3Ij1O8gr
7yhiKDmaZvzuJgMEQDZRmzFMxAtBq7SkUljZaZa/qnNALiLZk8Sk5DZ9le3DcynxCAQGM/cg7tLD
4yYefboEZLqcVdnri0GOrIzGUB0q0hRTJm4eqoN9BxK1sNTlUT3yfouViQljCZYkPrKBIbDQso4A
tIKzKKBaZnEBZ8dwunuf2teqDtS21nFak9OOs90nSLQwhoUKMpI2/Q9Lb8R7l6irQcQzzGDyF4m8
O3tJaJ3JerAWYRP56F6d6saEpV+3HRlstKPU/2PvPJZbV7os/SoVNccfCZcABjWhtyLlzQQh6Ujw
3iaevj/w3q7b/Uf0oOc1YVCUzhFFgpk7917rWzsI3M0qJBxrJfhF9/TmQINpXWLu8X6ltPa1S2fr
wzvCfII4XeSBJUjVd818mhV/yNtSg2gdOJmA3l36yJn7St2Nac+iADGq0HvtzPYtMYf2mvSwc3Wb
tRGuwa7qdHAHo6RHGIv8Lu9H++AxeNjonlk/yRDUdw8G8EM6+tKvE4tGICi88Na9aVV8AsfAyE/I
s2Tk9l1q3U+mBeWTBXNz6zpYjc1IdezVU/sOWRg4rv9OsU9cVpu1m4kGyLs2ES0QMOyRQdTfIXKr
djAAyGdmqP2OJXxRMUsK0k2UtB9u72gHoZl82OR8N+wSttcRorYd2tHKHdzgjGojPMc05s+3L0WI
nRH5yYWM1fPQe9ZnCsABdG62Ip8AwOtY25Tx4dFqnQfr1vMJg1LftcQD7IYu/AoHjsEokxWeVIl3
YzMNgMN7M7lSxLZngW/kr5s0Tni2twfLw9TY6VZzCCujXdHZzM2JjdBcnY6NHkG7o7swmSr6UipB
zhKybSXqaWB7OpUBQfRNgH+YAmEnzVY+QI2vLiXDOdHP6fN+aYEwxoq4IaKMUIC6AViG6pLWb26u
9aKyX/wqrVfaQEqstP17a+40325aA4b5wlCQ+0pZnwk1BW5gPPzTo5vnFi2h18w2UrfcCyc0Lo3v
PJhlNh5uX91uXIcmljbCGxganaDSagifHGEGT2r8TToLAPGg+QedC48RuHGXkN/9WAd2S5lq0LZO
Wu3dH2Fh2ipIrh6YsmWQQ0hXsTNuNE2z7vJO/H1vmB+jMdGuEEGgOaL2P1Gf29vCcZ9vX6UmrEwY
hBHTHQD6pTn9UQA1gtKSv03FnKNryLAU4oo1XN/rtNAYb5s2UNaOlGLVYJz/6+78oDfIU4Ayf2fO
HekOoD/pRUjTbl+mg/Gu8C086FJ/MRnuv+aZZsLkc5M7aVoOhzN85gKkWkzWVraKlFmfIjRTi7HL
auCtZXBn2vH2tgQAcKjvUQAkxIFP3yhs1AZQcYr5qNZWFWfAR00gF5aMAF9c5tMIBVPtfZDth4cP
SmiD/lQaqSQH26pWWtU0L1WJVipx9HDTFVr9Ulc9NltFixVHbQXqmFNT3+XmpTTQiCe6eMhNMp1z
HJnbzHTNfRhGqLEtXMpJ1XDoDlmrg8gBqvZ/30ukEf31GIanlhKt7Dd55+qX200le7kMKZ853PPY
RIgN+ZEsUBVgdjhSPpGeBvbzHF3gIu/N/lR17vDi1vo5mU+0RvlVS+tPLvXkMZSlsx+Ztm90G/Xt
YElqgzx/bnofmLBBaB5S1uuAwuU+1qVzZ4ObuH1FPpl9PzPTzaytEBtXzZ4h4MHXqN/stkZO7HLS
PrbRCEWTKycELLADoDo8aE7o3leQU+YvBgf4da0FSMUqe+QEwGMlg0kCNfIEKJ7YNeQNpD4XCuGB
t5scPughrGE77jxP7iYT0n3bTNCnR6r2updnHfTkAxHWzUU5X/wBREenxixJ0JGJUkDLJbYaLBwO
9cfaotW6vC129qigrczL3m0ZvN273UBrN5yYqFosVruhFNVbiT/wdkhn0Ss3/zxuMXYNLVN9DPPj
FhNfihMdhxib1tpNBFZETdBtYLUD2zF5JWP+PkAC28WvTP5/fatpf4QFq7RsYBIGyJeGcFZEiPeY
MOyVrdDmtvXonAkQcNDTcuNn+d/36DNuuJxgd0WJc6jmlPpR6n/f++exysR9QB5wMKjkbHJ2P9/u
9bWb0B6MLETacv/PN2+P//Nj0fyvwlzVa3/Od/nnG7nIYri8nEFbYuYIb4DrwMdVewpCK70apGJk
Ux08B71TPGUEyfimXDT0EDY5wUwMFmMjOGrSXZZm0ux1w1BbUwbZI6UohpXasv/4ww9ta/9L5sm+
JzNyyXsK5t1U2YWwhwoyDSPymfXEbLYFOFGB4tH1Hy8X1hY9BL4dYIxwncmagQ32YXKcXLe5Ox0Y
GxgLMUxMGNF1nW43oyf+vle1nLb/+gZ/HZkZAU0lV95x3C0PZlo2l8ibmotnd8GdzdicHmNzaYue
U3E5EFTfptUWS8l66lKHGBbNh/uZhB+uNx2Y0u/91jJfsenXB8Usfxl0fAnBC2ovxfjoVcXSGbuv
hBeKiQmuvawfwCS2IXswBi6Sg81s63RjcGcMxZtAi/c0+lX9MPgWGQae+5QC5mJ+B46S9ujRs9HA
3W6CGB8W/9zF1NCr1zE0spMYtOyk4lbbaswHbw/dbmw2PvxP/ESAVH5d6iaT9U43D91/33hxQ35i
jDD54AylYYL2mk0pCjYvZ8QCR7yZH+Ex/e+7XtnlZAOm+fF2j/J8WeOmWqmOlvRtutjX9ocmy+Za
mmXxaMnhAEs2P5VChzhSoU5j2sREXTv4cD2WfTqot3HEtDQQggRQJPB2Q0WfKEI6AWoFVlWOSPnv
e1Z6SUGOXPU8+DALPz/X8+i9KGpv5Xk2p3c9VY9lsq9s1BJW6BwbBeS5KkC68T+tnByHNqftP3ke
8rk2Ugb4ovevOSzQBVkg8Z+pena0bPrSxCgZqMb60fbIxJq79P/cjIUCLdZO29tDEdLvHG3Ns4ZP
f+E2tBYD/Ep8qO1frtAFPmCkWrV4s2suXDhCOIJrYJqwRuFCeJV2CEz3F7kPltVAggOd8+E1ls1d
Cq+Xt98zt4iGQDm5xjHQ6/QnL/SjFgPq/+87WkFMzDG2bGas3dxTIiAAQgrzYzhLK8PtXVK6uQEC
+Pc9mvTuKaHjsTe1DvUGUqyqIywl98TJhn/ULW53bzfO/ODtHqkQ5qHh524PObefY2yKTxV+Sja4
1aPjP4xO0z/dbiY7fOwyr7ljbtg/sVroy3EgqloNQA+sqE8OkcqDa9vgwooI3/tu3fWYW9Z3Z+58
p/qMZOK+DJpdHkpt7piHyn1pQqPdpCGD53H+MpviCQ+k3RxyMFccqHihPNIqqYIYiCToHM43I9z/
gBH+X2AE1/k/nIKrz/bzP37I5W3V3Wf281//uf38+jdqKD/+FxFBt/5lC8O0PNc2bdyNBjbTv6AI
7r+kJwEe2Aa+R1s4s5vzbyiC8S/MoeRse0K3ZjuawX/XFN2Nl2D+a+aB6h68OhvTre4a/z9MBNOy
/83TCK5KSgylwkX7DoPh36kDakL/NyBm15Uk3xZU/gTOuDbM/m7cI7BK2ASeDLwKpyaipKILSPMF
gBExg5xgy/nknQQTR3QI6RnhP5oSB2Pqi8cudGBsxSsVtuWytANjaaj3rjR1ps9QVOhMJWghy37t
+TRrjZqhomi+syF7c+KGItwjFEobKNlb4AZonN5Shy5hG4425go0wRW2w1XuVM6RdWECcz38IRA0
IgTRCw9O6zFLqWmmpjUcIYvIN5QvBwSO5yjJvHXqjexwpbNiVyfrtBrIZVLFhc4i07XQHi99K56r
CCsQc/v8qE2oOSspSmb8usnZnWzPurJi+pjFbwkqPHDEnRKudpdIumrpEEs+dv1FeRDZzc44jdTC
y2qaiu1ASmBgZw+J1TzGJljfXIDOTnzGjgPIX+K/1M7uvOS1xHA7qOhqz9AaI7BeTPs1AuW0H3pj
XLckd6k5VTjU4H5Xst3J1o3vujjBVZaa57Ii/Mbq2FxKSZxC2ljsVcFDWud0BXQzgrsvx43dcohs
jeFBWcP8etQrNyNUsnPF2+h10Sajf+FGifvsTpL/l3FT5RoFJ/I2oUvA358jIT2VWm09tNlTE7CM
M4FLh5I0uKrpqZ7j9Mwx7hMjzLeT2OJolf6dB3cUkYNOr6ey0hXqutf5RHAyUWsRzUImUrI3HNDK
o8XBxguzCZGlE28kKP213qjlyDx8zRmamGd3VtR61bQcJE7gImvEV4s0hbiwQ1iRQTN2Hf1SrUoO
erTg3S1fI2vOZCM9gra2WPsTfHyv3neJ9RlkznKqGuel59O6MYNQkuUUv3B5Zs8Deox1F3TlwqKF
sQN+7rEXgX1UPVG6HXpoC/rbshVEN4gRfRinQeCFOFOYRGq0I7sfi93/kAz2hQbWIecgtp16/r5W
b0A7xUG8ww01UMJCoqzyzdjXTJH9HFWiZaxsvavXlVms6XtGpzZNVzcbR5pMwaNOrYqFcnqEKUJG
REETwQOTmZo4lLMrHP0PWpgsKJjLmtHdOkUPEs4JL3kcSObJhljHVnmszSh8rC0ZPmqh3S5bu8eb
5dThMqyRw6V97u308eTW2C6bhkB6hZhyRJL4hEyaHk5kyZ01ZdFTUlsHrLTTkSJujZ8k3GKU/Nag
mV3L3BfX6aEfOo/E4Vcpg3PHpGwT2JKuXt6Td51j/yoYz2eavW/SzN5QL0crztILMiHr1aT+FGX0
RyqN9gubMKx0nMK6dgAC8Kx62zkkjTgxABV7vcnvJ9JXiUgaLpHvlsvGtNXSsu8RbHV7rbJ3uR1Q
9UXNtKhispV6qkowsEbL6ke4KxFYayHTbJOKftUZGpddIqYDAUz+umzbc1MKEi7VADF8QhwQJgQ/
Edi7aXrCEhRJyYe6IHtGBhMysORh6JAJqSDYRR0ED/pH5KmJCcGrXj77ou8WkdaQ/Vb6P5rIfqkD
mfCnzruomSJhIgVyOlNMcz6Na5gUb4zZzGNa6yfpligptB8nyQltAF7VynbYMo0Kd2U43Otulh0V
8buFF9IX6tMXiLhA0RvE9sz0RBwVT7MoINbgpEboBHpQXusyFDGxQY1aBZ3cGJldHFu6rhxC5ogr
ezoFLVNAVsF71y4/+cxyiA/MnJdDYjulnD6DGMMnUBydsgg3KvJH4s/1C8dwfVXYYg9V4CdPcYo4
BPJ0NcpKNVavysUcl1XFn7wgFlVpbBVNi1AkrApAUkO0cxTRDFZk3+O0MFQTHbNyHQ0D3OmEc1cl
YV5F2atw7fgjjVCgO3DYdT3hCjdJCEJ7gxfg5BslAt02QNHSpAnJPJ5PZRzBdlCnqc33Rp/BegDx
EBK14+Z1ehgztyfPEDNtU4eXrG3uLOGWW40ll/aWbWf44bkJCRByiR1eE3T5yIsDl9Cd+dVYBLHk
3tjVt6+jTncWYzvVq1qTBAaE7bvKtnFko3rs73VVEj04U0iGwPsOUJ52JGW1ov7T5ThZQkHyrKgF
nsTKIAu1jQ4Sv9cCWcQTnhdjZWW5vXEmWeynY6w1SB4UEGogIRGaVT/mMnc/2W35g1gxj7KhA1R4
8YHUPkjPaOl2LiO8Ve9qf5hItuT32M7GzRFb2anxberKvCjSq3fgnX9Co8Kvi+ZlmbePk5/Z710Q
PY4NrAmGdfaJgySD2SD57ZOQNJoy32la7x561AeMHTErt3b4UxbatOk4I9Kh1Xi7wAjvMQnywgZj
d88ZxmSSYr4EsoPXl8R7lOETUjjRbc0EXa3bEnGay3xHj9Q65Z6z9z2/WoYJGYW4G+kcs3WNJIQR
1+vLwzDLCSEfLJtK/3U7UCVtRYO03/tiIpLJrBmSauZmyCEpm7g0FlktCbFqcghndXMum/6d3gwQ
A1PfgsrlaJJW/To76j5GxrSZYBDlFuaxEBlNrx4Nt7yzGEWs8hZdqgf1fZVo2YAgobwnZxPL2NRR
FIE7rcZkXPr9hE9Or7alzYcs7HVG+nQnB9Bmh9w1lxqtyS1KLSy+mV6hfxwR3w+5tvbjd2dEi2Rw
wNwBByHrV+XEdZA6uXU0tC38VpuwZ1ItwCCyxbjjsNKKod4abrtjTEDQAFmb115jDZyBv5Eq6c5V
1bjVhH32UiIhZsY70PeR7yl/Y1jVuJ6wKQyxttLTHjACRNGaNvfeDxwmZcPAUKALKvxhZD7kRnL2
Uf/Axi7xyEF1Y+FukUkNL06FotUnnz4OXOTsinANN1DyqI/dY9I4D64NoLKqXMk+oIYD4xom5w5R
YJX5ZyCwd5FxMGIUp7b0UXdpyISsb1z9GmD1mQB91RkY77RBxhWUwbAkAj1bCZimFVWI79TZZpga
sRJGscQH4Rh9vq3bjv9QtcZJzDde+pCMYXvwc4MGMhwAhlC5H49XJacnR9nDpqCPCYN1hJJNKjoz
I/YrzSaLOEvvxgqHtBtj7zc/vEQUrJ86chXM5wkawU403SquYd+7U3CMfLYFEyBVQfm2Cgv3rAOZ
3nLcR0lMbzceCC4fI6KL2sRjW7CMc4ZGZF33qBL9gStdmmqHqYFPa9SJdVOmasMrfpA1AyFkGw0S
JjtdVQiO1qy2AD0qezNAmM/9zeCY6X2lIZCJUnGK0Vc+0zlgEmvtTBgL30nxyyknQs3lIARU01lU
6jmvabEWfoW4NYaShvqcUj7Y+1HBLN2HUT7p+bC3WU39Jpbrqc+qa4pYaU7V6wwWXbSc5jMobCOJ
ppUF5/LoZn71qLzupZyK6rlxaa9PbXRGLVAdMB0o7xjhDl6YSVHfu7X41idgwQyWUIXxyvUNuVpO
284obSSwtkZuR8IHcTCnV6jrfyIc3nHVE9zLE1sWRv2cp8M5YQ6OsIECvNCGR4Hj9BCFahZc8UqC
tT1GobMFrYUy0sWbY6bpNy2eacXE1COug8+T013JIPqqk+ToSMdCpU5EqG8ydvBt91JLcKbO1Zwo
nzBAXfBLE8EIL6FGlrCoouQZ4TovVmasDDuGwO3mzsoeXLHH00Ucqdeek1gj0s7r0xVqextmv12u
W0Un2M/LlJRnq3oxNNY7LEXWWZh9u6MIaaBCLvsW79xk9uy/oF3alpGB1LxvIzYJlTUemQXODnGS
X+g8uiMpDY2GJKUm4BDdtdrqaI/eUrtYgjsxWQoJWy5ldDd1/DPpJvUmwkfM4o5AJhVr2/RggAXl
XlFj74vA/0Kx9Z5jm5ASNVBaNZxsqMm9gjMUOncMXnzkISSwQlOGqV1nbkY23ZFpLdw7GaHsh4y3
GeCVkhMeUtH3DMsKGw1H+RC7o/kd9eE1YBCHWR6CqUzEnZtvXR0qRyur91bzij2xjhXW/f69rrEE
mDkgFHo/GCXBgLMsT4yEx+g5qMN7qQwobLJH2NAxqQgycztN9YtR2tpdPQC0ptbpmy7ZAyCpCJSO
L+CN5W7UWAtdmErrLPQyoN7jwdQrsjXLdlwTl0C4d3UyC2kzD8bIpeXiTG/3tdaB4zu1SzrcwCCG
EnhkPr6Saf7uFxsaCLSrs/DFKjgsoyIoV1OAEClzGdCOaGwCZZMlYecTrXbnUiby1ZDudNebYtxn
qFjRbKkTUbzarvIw9kQPqTnBKgmqz6are6JJk6ehx74XoJTV21qsI7d07xpUYFYabbQ4n82uc1Ll
zaOcdhe9ztqD1vXTsrTGTzIpGKCT7CqttljZbB2aHJtzXEwTMmJ1DmHbrKcRNY8W+OskobE1QMDv
rRPp22KDauiFwh3gXy+7kxtwSI9DeG3o7tkCfMBTqpmw6FRIRqc46LZdEm1sv3zHE9zfN+bRMDJk
jHxchpaJrln22G+mSLE6YgtcjI3u3nlj00LpDfdjX5G8Nj+kJQKIXEmg1gQh/qjPNxN2R0YaSA7B
x0/+BtUkAZcBhN3SR7zgTSraDu5E2VD36SbIYJIyv/6CP2QcOX8Y93WQdSs7gEcf+WJpjVp5Zug4
c571fksiPJ873xdHpVxigjLC4rKWwrob9fuyR/4pp4NVgDjqQUbHoj2TemfuM4xTZmacrIoWN71D
4YBL1iI72CkMJvcCwZsYcGNlqdhbeq6eWzV+BBBjlskk6n2N/HTnhdWdAIOyCuEXLIfURWgIJ3CR
JHEMLMq9L3x0jLZPU6LIn5oYILR55zlcHKkLf8uZMIyi5mgOGZseZJtfC8DBcqyaBGDLiJml4Zxr
14W1xW4KXjxB5WXj/0K33i6MH1nrYidi58nz9PZwu9HpNZdDdm9G93aP2pUeCX3WnsJzMFDmVuF9
aaxJN6Kp0roRguu8X+McoK1Zm/DbRwvBcxyO9G1peuiFlq2MvnG2qV6z6EbTs8GFvCEfdCKIkbwz
6womsHjQ4slbdxmUfL2sDlnl2EtZzN2iXt8aatKWVp0xQolM8uMM31xNVvppjBS2svYe+qD51Uu7
Bk1NhZqOPNewwJIAVAkeJ9Ibl6gDvXNqhOLiR3rJp1sj4SXULmVij0pC9555EdBN5PyMGWvy3h7t
l6ac9L3FZcA7F2CxyI0KVriBsEcgdtn7hb/2VabvFJ69DfqZkzCBK1TkEKc5CZlW8WAP/s51R9zl
pGch8UUZXQooRtGmqHUWHy2BXuhbx4nxE88930aN3NfkXgLRLtH64MYvkfuv/Io+3hjAKcHUVuvk
dMaSebn73fbee2ZD+IkJiiRkIDtCjQAFAtqexkyQ7+yoNBBUBhcjPbqumWFSiyi1e/eMioicRi/8
1CzvpRznYyDUlPWoXVxV3FGYbY08hK1u5Ewh0uyiQv2CjkTrikNRTbzyDnX+xISWuNg3njN++XYE
E9ZboKkBgLbDF7khfkU5GKvkzXGzltAYNO5asWAOxXtRo4gEXsHcQw4nL/QpHsqajIDBm2OHnEtC
mPyCfiUZDhZAfVNLkIA6OQpBUljSBQGYr3nQ9xxfaYPoI2+dJMgXN9WriYIxyjhJ9M1xflaQ2LwZ
3YmHpL8rhmY31DoG7DB7htgeb5za9A7Qow9RPfyaiZ/8MjPOCe1ENrvv/ZRw5l6fVX4E+lUQB+cc
uENousuwrdn3SXyMMnkuy6HCY0hIt1HdaRRuEGEWnp3kaJx/orp1acwgfbWlf200276vHHMNnISc
FvHrtOqXXbUAc8/hIUffeXKJYu3l9Iww7dp5k1hrUBGWOLBz9ri1nYR8eB38KwN4954oDAHGZJkQ
spGVY7TzM/lhkVMKXulQzNgHp3C2sXiIPPImuqjt8WCF8XGC7NKTc7vEEKNfmPt+NumjUM+RWzGJ
I0XUMrNgTpFemX11jyfvGWljfQ1alCwwpwCcx+Mx7mK8TZF9GI32McxQyZeGdm9aa1K3S5btEk+N
Rw6nIzjOc/zuZd+sszFRKL2BG4KUzy2Z0FabLb5Rf6ydDuaHZG5b5N2lJvGts6AaeFTF67QDmBRZ
FzSEc18CvmxMLGWY/tEg9WH1ZVWbRo2QXM0/OpomMa9gXFEyitZjCAkix16KzKeicczI3n4kDZiI
qppXtBn342h5OwujHoHiyS9hO/pajPe9Tc6N3Tcbxaj8AaXDcerUlS5AuspN8RqMSoB+L5/1oXmL
p+rHd/LnqaBHL43mIyPuQlnbkSTNXz/G/SX8tdXWOJNm4VOTA6gbKpv46NgCXA6bMtW7dxoGszR0
i5wg3mdeEAJr0t8Z9h8rXLgEhL5lVtshtEuSZVnXFLZVCtW/XsQ5HkFXZI/xqO610LmInF8X826j
S1mPrTwS27QodOJV6ESFIePBUbBAoGXTVnbSBbCWE151tihPWeaaCPRlE+FYJyXtMzM6fMPlR/GT
tXRrvKB5c9mwGRKcW2Ns19DvhnkQvZmE9976I6KVrHmTFqG+jpfcB7axy3WBs1nRiC0H97dpymot
k3hppd5dX3U/k9I4mGoonzlHX7zJeNZItsAq/WUL8sU5CzrEFGMb7fJDlgWrWvT93lH84fA14KJg
OBFxTMq2l14Ghe0XmVS+0AQyMOu9ywRltPtOvAzPwYs/xsz6BjDAkpXz70p1CrVrHafR2tYoH0AH
PgQdYvbBfxJ1LTcTbSUpNLWte8yOAFfuSM994eIwWJn9e78W75lHWhVdUYAhvVgQlrRMinRrF94h
wRdE4029oHxGNJz4R9kRpy6JLk/HpYNreRlO5UMbWbvZVxLC8u0agWiSnljeOefI7q43ob7KhlVh
5J9DnO9zM5kQ+AW/sKQA0+DPXZBSDk5eh9safUbdtK+1+LmxijcGX+fS5Xs+HyI02LQq+WB/WCmB
KAFkD1SHdLd1UGJtFcGwpep2HByEHTto6Mf7MM4djICfcenf0z4fFmEHeW/rOJzae+KBpObMVaT/
YcPepwv3qBUjrd3+RA+mpdKhmVoGz1Y6/gTMThBUsf3TRNrHbXtVSHbMmgcyk2mDP8ilZvHi6LpB
UEhoHKqm5WBlWZ/NQAZb9QDIIFlpCRZhq/6suATWFMvFSvP0Qxfkr95o/yhFgFWbjVdBlb22XX9p
WtbKHtNfK04PNC/ruylA4I1peP7FwuLZDzW/phIkJCANtWiLpYfu2xiy3ZDEO1gtZ9j7Kxwu4B7S
ncyxW9c1OmWjvUbUE0nyQZDnIdONDdNixOpCu5qCQg9MdTf59C2IQs/sufVB86F3gmh2mOHS6k8Y
pV6KcTrFODXZTl9CBxO1gdxJ5PtMqkckk4gAQX1hp11AB/3V0x9d+RQqenaQ2O23yPvujKR9FWW1
KUreMiCrwzJqwIERfYcCUC1KvT4OHde4FQysODWMVosOXDRa58zNmF8V9ySP3NHguFlDGdq41pZT
gY6jYXgMu2yfhg4dtPStHFtnIav82TXY3yqDWAbQF2vHnBOaTNhCvL/6YMtVZWc75HbPrrXKKAAQ
49JwQT7OzPRbIdzjGkq5kIj/iHr9RRtDKEUDjVQ6RsoTPgLbnuozErzZouat0bV1ZIw88SklCL62
v/KGzkScPKDwIgKR8ekyjIjqM+n19FpywLL64KpsOetMl2oQj9LL+U5BRAF1TBwZa4qyabReZEk2
npc8S5jCC6OqH13RvLVm9xg4A52pbm5IEvbZsCqi2TvIoPsyy+TY+v2Xl9YnpRGogVceD5gzET/a
JCtdWhsBkfHkuXOk2nICaBIAmsC2g4S+QAbj3KsQCkaa/3Feo1Z78Wv9qgxCxCZsmmisnVXFLGHR
akcuOfT4+YHCQyyqLHPWsujQK00ngILhwsdeqa5Z+z2VBED0jGDzKP2C+r2QjnPvF+lH1Vo/fa4j
ZaROrO29UwI9amJ2FROXOBrAdZ5TM9oMKyxL7bKgXfpocYkjSZ5RzKxc4T+RgnKyHPZw7FNMROHd
z0sOVrZvNzU+0wLbHEIJm6wjTAzVY2p2G72fPT5RuMyDYo96YguWhq1XI9ZFU+2b6NzvgAmhm157
CeVj6jkfDOWJ9OV45fLhayCIdIW3cjLSezw0KkJ5J6NJrmaXogCqGfXVDvJ0kRDa0fcvZuf8ZDkk
yz57hrhOXQQJvVnFuKU41GktLk1mv6QwlXLtR8EhJ6wtt9Wl8fQXGKWPpuk/GXpzgEyyMoLwGQfZ
Tnh4Z/Rix4m5WLjKPcw/XEbej+9qT6ZDSkbsEHGDn1SrfeAq5S4zoktYBl90WB59N4iW9pD+lAHv
NbPyiAtbwxk5ERmU2eGC6DOEYicX9bxj7fCWxctkLUIqFI0rkGEyR8PIWzhah4/HJggldOR312d7
06PcNjttrwBhLUbd2eoBjae49YdFM/QlZeR0TaanCKFz6UzsITW/fMLWthBpfFH4BBcRtXFlMeMU
W91yvwkuC4C1pCm2aPWC4C1GUEZ/fm9b5nMgnde+tPbF3MNOk+ciBr1jkeudYTxx1FgCJiH80s4/
QHXwmS44N7U4xDn5XuNKgQHVscdgiADlzcDVY0Rm7dh/ywVeX7wX8C4Y111NeEU0+NCRT0vhNNdo
wLRHdC96G/2s99UqabqFARnJdyH0jcPGt96lzVN2xgxTmm+8wD2l7PDOHb77ucHAFRWtUH9Um2gs
9ygH2kVTasXaNop2icOVpMroRbqQtquAlQrLHKeY+GnyYTmlGIxdQBzzjCKVb8wU36AjvlE8t9uo
8GE5cNX65TactHu9MolobHjlKz3Y0D3F4Ww4qyRiMWAy9hZ8mJjT1iAW0JQSTFXw+cLTgvgg/RVh
91XkTIgmF9X7+5DLU2uqblHJLOdFdg9W1Sw8Gmqcy/ahjR6Cc+2pjOs7mgfnoLDPuf4d63PSe7ds
i+6Ym+YRt9mGE+g+YTEUUiCgb65p7oO/xRtctPGhzBVB5kVFQ//HmR6SsjiaTQ+cpVoqx1sHtJhB
k5AdP/T3edYWUFsn8rH08I8G3C6utEvJgi2a+oP2GotFGDw3NC3Lvtx2JaySySfcTtHrpTNCZvSz
nw1XsNLDIk8pfLu2exReDVsSQo4/F89BvvfT9yEm6WaIvhw9+iVP57FwmDboEW9Ww3jUKQ0MhcJY
FvaclwaJbZEVC6vRv72BaSGf9MBPDnVDHd7Be3PynbKq6zCQ7Db+9P4+6ezrGFOcZMEz/ritbwYP
LnNAGpt05nuf3lJBqQF6h0nIHR7YL7K8vlXgvg1hdy5zmBMj/s+ksJqrRaMVjJcBW2uyzrpsf4zI
PNaYKXpHzxak6jJE7BnrrJgznXgbHtMMAWecDh9GWpyY2q3oUyxwb7wyi3sK0uM4aZ+0dpFBDNM6
DzHh0uUu+vItnxcZU6qtGpKPKhUPdUjfK5jIM08ujHFeBOvdpODJy8ohDSH+UCYTnXY4TH3C9LDw
3x3P4HSMeA9VzsJT8kwM3Hc7QHP/X+ydyXLjSred38VzXKNJdI5rD0iCYC826ieIkqoKfd8kgKf3
B/3XPmE7PPDcg6MjiSWJBIHEzr3X+hawpjhODb9uamSA+QdVIqlCRpitqopyRXEgGGhFP9NE2rY0
aMPC3UwTmH977jchMtvMGN4p1eu9w0saAvOXqH+skbt+4jfOButhHJ4Ucteb39Wk4ahLn3LH+aVl
wS9nhviHLJGLnvZ+JXcO9tVVEFLk0nD2VYoRy2TNqjuG/r1SrVW93bpc31Vs/enD4G9GsqRiUq7X
mdOwQscvg+qe86V/kJzUmROzbOHy6YNNX8ioxp0lzLfQ/KI19spQDZcmhpBN0f9O2w6tcPhijzE4
VTH4NsZwejPRdp4adkNDtovi8SowDg95NdBrwbBu0U90+8FEF7hsjQhGYEhDKYMrtMn2eD/ZrhRo
g8EiEESP9dmQF8QPXtT3KQEFWo8Lg/GHqUclSZwWcW1j7NP6vwymaYA1tanNM6TyRhGz1KnszjLi
V6aM6rxq2C3A1fIhJNeM7Ok22MRFXWYWpRE3TSEg0BRtgVxsJp2yDKIvmU7QZn+POjy0CdHzeo4A
Q0xYUcFZDH5V+vTQfuUdYPjpJBhgrYNWJ5JUJjTR8gN9+u+qzwsvaRbhqGnsJgLTxgrtSu3+pXOW
riT+vpWmyAq/hrW0Zn9kE2BhtCwMNngI3dQlfQ2tFp2AfmUXyTG3FNo/RueDavgyAxo5Zo1fy+qv
OVIB3OTLba0i+po2wHqJh2AQqKyZGXvmBO2hGYZVzmCRVaSws3dLM/14QHyFM9NCpdR0Gprq7hoZ
1p8yGZGYdOMKKgZMB3gwI3X2mCwnecYt96TL4lhM7JF0eDNZPW/COLnWsb6ttSV1JKDmUX1FYUBt
grxaGRhXh4pCUQdb8KHdm5AeE7Gp+XwSrThLU75lwGzoN7A3Q3eSEOHIhR6g95nxRK0Y093IYL27
DPdF3jWrN3emCwKqueXWfh2dZJ+xhxpCSihNZe7kkGSWtEQozmpwCq2YW32CpuSnqAnq6r12hnuR
dh9zSTU39iz8sp28dmEjvhqjcSq0+aHSdh+XsGCaWhvd2GAnhgEh2UsO4lsZ8oMJVAHzUv2w7OGq
KppFfo36ocvps+h+UhgZ2QGXjQ38vrnx6pYoXHi1uqvzdPQ37FFbctvM7TD2xMZw5vSXMdWZtpc5
Katc7qqdlUzyfLuzxdZFwY/BlPGg+RnDtfJzc5GlsNFIBP9KeVMG/dVYNvhpmd7pHK+11tiiI3G3
P+ufgj6P3MXVEHTXLsytDQUKOcbEmUgh000TpETHNmvIe7C66r+CMpTyuEWYbPIGzN0DPYs9D3j4
nV/hkC9qghJ0BnHZA17uKg1+VcqyZzDbWzoZn5jptH2bMPMh2wxhCkieZKl3DCqh2TH/NHVwT41v
m/Jo7VAqEqhU7PpgQnmp/zUmyG7NMOF0ywQ358WDbSA6oHkF7GdAfqiXoGRSEIC69DEGfgAC4AaX
IWRBcaA2EFcVpX8Atdjr+aozar/PyoD8ALZhMnTYsaOVA1cdwSMkFwQf0vJzBYOPlY5GsgkSFCvp
uIqcmGKD7Q10wx3tRK/UOwqHKviOmvqzNGd8s2y6SmvudzxBv2ZR95vMOeJhNo9urLF2CWtYE7Ca
4ztH5UwWutO3h5+vCSM/AYv9iwc6Xgm3faciFqT7VqBYSz2Se8lejlCo8Zjlukp0JLxXQ8fr3yjy
VGOEo9Ofzocs7eYD5rQYMeQB7EFA3UY64s+3i1AV+yF+B0utr3JrIXI0s3YwWgoSbvq4v5WaPYO6
5HPGAkQZ4WGth6zsF3wFLOd27sIgrYr+4Jo5IkrLeAf6Oq01LHcrTTePRTJkvmT79POKfj4kQyq9
IU3+aBVh0a2me/bykv/5QADYf3yJRJDOcGk5mEakSlvKVA8D29t9tLy4iTR5a/nw85lB6MJalq3Y
Kc3FHER1CBKov3hWq8M/X2bcGaM2wdDT9li+pPOMNTFd64CAiOCiiBblvLHxsW4rtX+12wTs30Qf
o2UWGXTkBa7YMh+inNDFbJ4MdFXjdxDRX9Zof6/t+RbMFOtMI6Xt+P1EpFlDpGtiMND/+fDPl0JV
k51mx2zbejpuMu7oO/cgFJipLQGodbdUDmFXfUo2Fvif+F5iptQxPw/8fDpfxtlmzVseQyFL3uvy
4Z8vY9vk8pHdYyqnX26bH7s0k35EOBxzIc64f33mWGzoxqYh/QaSLN3s32yDkHH9E0QrlhdBGDZ9
fJzbXF5GdnDQxEJNejVyEXhT7qxFRUzqFIk/Zk6XqNTSJ3N0qX30sTw0ywcrrsqDHl2KtvXMjHmX
jnJ1JIBWOgeCzOgHi3YNSaZex2a5G+f4K8jU79liwFGO43unBPgVTBClI3raMtK9CLQs5hXWjhjx
2AJGeg2H5p5GRkL8Vv4VYL1vwsZjU3TI2/YEieKPNvRw5jAeZDKVl0Da2/CPC5J01emQK2OThlgY
8+6b4MjyymJ8Qf5OXI8JLX+gpuyxriPwDF00yOdEF24nEX3BuY7WbmN2GzBjzKysFN0kGhAnOQ4k
oT0zMh3W+1Gxla0S0lx3oH5x8tVeD4HohFRiBuCouVz7EeAgGoxOJffOgO2Q+Xv7xOByRT7AzHDL
Q5mhPOmOqD7IRNg27PM2I5qVFfBVQhmmMb3qsgcvN20VwIN7Mt/UVaqieFAi0hZc8qbI5mRkoVjG
XlO4kwAYhnE1M4Vv84x2CtAYE8GgteRaZeX0RnJHfmpNai07jsmtNsS6jIRKo/r9x9DNrb1HYNyT
zGFj9A+VryQYk3Er2U16eqfb57pSnxHVUrkaN9mQWPsT7MoGedo731wXizl0EJBB80kBWctSzWa8
+KI5yGhsZoKLT746xmj96kwx9mkRaidFF3t7HHP2wZ3cVqlzClNS06dZbX/nBhUTgXb5VguS2gtb
9aMxJuYBVf+hqZnOvnF8ssuOdiblBfcQ+9Y6qbiQK8OWQdjy2VKokzBEH6pKU2mJCL6vtObvYTHy
xRXz7xqWgW8n9ScXBN5poEiODmqrJwW3LuadafTRAyEmth8TZsqoHxEIQX8094qeOA9jZBMYYDlC
hlrt7LmpYQ2W0b7MeMmKxcAlVYpVmLfxDbwCm3Id0cHUJOGFoBmo5pQ/C1rD7Pu9RAN5RbCqryUQ
nL2dIrsbLd/pJotuSEhc1py5pwJlGoNwelKaFUWrStG/s1a1r6SJ+MqsJMeSQK811NGehnmo33qg
YgqcLb8Jp3DbtPwLi8HrClp/c1MbsSfUp4Dbr9b0yamBoj499IzingsXTvJgZDQuFVaVaIrKS7zk
3WqRGm0DLYiPVhYx2ud4A1O9Ag55/zknphn3gsZmdpdH863IkDsnY5k/a3n6GgadidA9azf0hTAp
K/G3Nsb1R1yUhzrN6yfIV8bBqqws4EXq6jrRRbsJETZsrXywtorseCf1+FOR4ouBXbIuxAzytQeq
QXTbjoUDsbI0SvA5nGBD6R6r5YVGuAMYsDYooBFuckMwjmzArIMCcREjAuzqXiFNUFOR2VUM64Eq
mRuSjoozca74wlFXmpGOfCEpX5Wu38Lbyr2yJYpbXzKfyZDincmDRcEY3tMshKDAjXinm4Gznko3
2GYt+QuFMgjEvgCyuxZMMDbDaYdnRnv+ebLBos8Iek86A7aK5eoKSD6B2y62JWkI+w7JD9GFTvvb
sSCGpDZB5wO4NBooKpkLRc6dpZRHlNTKWRbixcktC6MEXyV5au6NuL2UbRevuzmxPTOmEV8FrnOy
W/yZFmzOUzsO19qFkBHznVAT5G27bbP5+ZPS6NEL1Xq7FDyEIMZs29uohdGAn3Y1dxUIu8Z9arqx
RVTBfoHuZHn8+QB2ov/XL5npx3s/vKfKTPaDnpgbDRYNhbdWn7QA7O/g9M+YTML9FHSeW9vUnYy4
X2WZlFtHOQ+zCI9TPnI2SOwEaSzRIU4avCmIjh7zP/I53equD/GvicVtNMp1Cnr0kvT2OukNNA0S
aGkVvY+gxE/I2ds1AAh9yRgPgxrZ4EhYZeUY0BFIacSBs43szjiRk4GPtDbc8xzQMSkkSVfGcjG2
WP6WW8phjBw2VW2WbSEXW5BV1Cshwmu9s1jJWKmhvAu8qo3XtJ2zibGi42lq7wzpX9s6wBi9oKhI
Ovxm3DifeIeGNWV84s90gfeGXcX+Dy9AEu9HR31ZxNxQnKPFuprebKy7WwYbPVlHSeaLAgVe3NCH
HKc/UdlNnpVP7HjjXdurEV0C4zvRyaXLYbcc4qypNrQ6NWgRWrXByMuKoI0jBxiDaDjinl++FYFV
vDpz8WpE+TmI3WhHqCEwG6M09qZ0Y79ts2SjL/BQWMn7PuMZ88L+dM3wlCdGewtBJaC74cXDjMZs
zC11qGAmZmp8MVRCwEqEJolav/Sy+tuj69ebiejmMcTmWITYBzSN6zo1t6Nr66th6CKUGGyHxAQt
2rYB8KekNpymsiAI3TSx2ZriQzUxK/ZBe9EQmK0kqdhPgzS+Se4d9m6dA0QfBnq8JlrPRUaFz2sT
Z09h6XTfLczA1WRk9SNq89wfp+5PhIAQAZ5ubau67n29gtFuR7Qhf9j0PeYDSMEBVUwZXeusRcsU
AC8Ww9SSwmA8RlwSPzhWo51ichDxSKO7pfIR4asCf7cOU3nNZuvZJptlW8isOzl16cIQ5/hbIwGH
pmB3M8bW0Z244H9uvU6SZ9tBjPZOdKgVe9d8qF09PxVa6Zz0kB9yO/7alJoWaO+lEEK8fAOKkxwC
EEtbYUBIT7iPIfq8OFlqf7e28rvyccal7yHcnXXV5fbz0JChOM5O+jQgZ9ICfdxJxaq3ybzsgdEM
kztJR0zTrD3nDX3YEXG/NNmyqgFnCMvjcJzQcK56cyJFQ6Y3FDQIZZZkb0icEy3f6CBmrpwus3H7
Zu5wUSnXTizgWE1r59fPV43S2NvYCYuztLsDpOfYq7WZxG6p29ekBTStiGjaSiv8VQhV/wVB+JdM
8399EkL8W4lMUalc5i2i9u6dxkG3hXxZrbhDFl5RB+yQBihW/3ymiIywu3rw6zqUO8Uu9XOgQneL
nNwg2FfX6CcFjZ8lCqWabY/nOMkYYdUOMUV23EM7EfE2RXa3G8dnHQXCAd4m+iYjgsKTN2+FVf6y
2aY2nak9W0ONB23ZUMpWbVAF42KYJz3n/Kn+Jp5aZ8G9yU2y4DQTvrMsVyTK5K+mwwRgZtDVq3r8
Po8RenNmeQrCzKacxJ6wLmULzgh5eE2UMC2d/kJoZbSD1twv0LsoWCOhh61TZn9kyjRMSXoVoR2f
herwVpr0Luax6nyTBe2khJ1f1NLdwJPAJLncQ4CyM5tmqrRG2kRr3OlSv7UtVMXEJqAqugQOfpdG
jvGXgt9/noriVRO97dWMeGKVDOOGPLtPwz6pVSc/IjcL/LaaQLu76afDBv+V2cRdkaP1abGvIar+
rQEf+UpPy/GEAgs2xfMUD4iWx6xCNjCa+bcSI0wTNqV2orw0GS0fVM/DRccfYVlpf8jNGhxBx++U
kv56CDoq786ligVQJFV1cnQnvKZYRpllOdo9BJHLqj95fd9p35OScTdZuDsLNrtf6jhEDDemA584
ZaJN2Ezk5rTQ75UQ7fVE0XwMlwfi0UXNpip074J02M6mys4W9Qdp0mqx4wk+IjIF0NNrAnNY8CRa
WmEBxFRviiubbY1mHCn+iw1d/MSfSu2XpXmZqmvPA3Jbtzez7c+1QosVKjz7H0vp6bkb8YjzjQpj
UJy3OB3bm9kaHwgMo89irZBs8d7FmI9C6BDhXGbvzShsfGwAYEqRV0+BHp8RGX9arW79Ng1OnSZz
P6Jw/Jj19mtuwFsyn1J3xTwWe0NVla3ZMzWgm1F5piqLx0DsF1YF8NBcLyG0bu4egJEwKdTKaS5w
8c9pIZ9t5lX0pAtnn2Xqp8NWwq915PVj2cewllqkS0Fi0IYJ620zBtFuYTagSzI2Sh6gw+Meti5i
/AjcXR+hE59j0f4ELHEL4+5xtMxzr07t36ovf9ES1Dc0P6ddb2ourcTGOls0evwaOTGnWOFpY2t/
MEK4pbYcedMkAWZhau01yTtnAgQ6/H+HeoXV/Pv/5lBHOyssh+jl//zf/v17/C/hn/L/sKkfS3Sy
Jc70H+v6/vd//U//84f+ZVbXtX+zXWEQ8W5pwhY40P+HWV1X/00VmqG6hmnxV4RJOvV/mNWF8W+I
ylXbdkzVEJrt/mNWF//6fTxGL4y7hCH+X7zqmi3+10xmm0xE29INzcVOYavC+d8zmeHiOiIXIkdZ
4PwxLNs95U176Se1eun124A67veco6R33bOIK5x3ZOXeQtg1vsyilF2stWszB/OfmmxVhVAEtW7P
TEyUdTIa1Tamd+u3zfyVCyt7tQUmmDTf9EG2r+2LRBuwKsqzmaXWZ57r50EbwaO2GG5DK+pXWwug
kBYKbAwEUKw09c1cBvfMmcK9PU/vHCAy2gYdJWXNP8eQ4ilZE+3gj5NwgIH38vMhbWCe4Fn020iZ
tqOhQN3u5vylZW+iDKfJvarM19adguFFc/UbSyX9yRo8vB5pFn826n3hQFJMdjPNuKOiBQ/gu9GT
Rjiph7r2qSMqdZOUH/rAoB0zGcH3KLtmqhnPUtFX2Dbro90RrDoQNtQEft4lyTF1kJ2VA4WeRo4t
kCS2fkg9nZjOjcvEXTOXAbhMUMrMgX3OkOohnO8GGe+ZbdhsF5A9TjVzLmMWf8aq9TQX8yMbNAMt
UI81yEjf27KxPA7fSq5TnWg+6MXIXcMY/kUJi1LSYk6yep8js0bAKRsyl4iktfujgiyQUeZr21vn
lBEkgoJhF8cNKklk/7PuoKKp7X0ySqQLnD7wCmlNM3nPQrwxlmUoUJI6c+2AT1yrixBKFlVPJora
raaG+xNFSQ+iMyV4XjLAyI3GD3La8JgTNmJgRMAwnCWNoXQly4fRPnRbxnT4hxwDavcpQOFY9Jss
I0HPYWe3qQxuRi9gh5YRJk7bWo01WqD8DqLgELQDwmRbvAhZqBheyahvo3LD9GrcaJG5BNDaH0ZY
EWZSmfS4ibtAMs5cXd66+F4r+VoPgx0M0Q2n6KbCNAN6HuHgCECKjr0Sb0zSAlqR7afY3TMKAPFa
fxYLKDnOD0lc7IFFXhVYsn311NQNfKDqGAWoXJah0KQy7nN2pZ0dgMpcnMbxZwSTmmLQyhGoU7RN
lj0jT/Lz22wWB5izu9opPRVMhFDwH3BfsLtyO2SnCAt1oDOBbJ8ROzVTTee/83UZer31Hqk1uUOg
/Utnx47RQw+zU8PkZLAHZvDGJKs8s7e/D1Fxdrr6iawa3yo1fwKeYI6FZ5akpST6b6dAyBEnp9F0
D3HChSzxxNH50fFtOUyBw4CA+RmsTJBjBwgO0HiAN1T7LF7mWOOLajC2Kt1LmOrHsRi2qllsqnbc
0ZvZlwbuPIaqYkgI/8axAyKjVPl7KPmHCAmo9EqAFQVvg+WqPogIZlF0KtKancfgxfFO9sNu+VYe
Vtu+V68DbCgGnpiwqh2m803TG6BeX8kY3joWtWPjAJad1lS9l1qTJyceb8v3c9180pT4Ngl3XwUK
RflHz1aWNARP7w2vSUnI4/95WxHPQEu8pd1i8duj+JfmIt/riMxjGljyPZT+0BcQp3MjT3TQAipa
sXnN1URkL2Noa2W7gBWyLRINGMIE/AWmu1dk4IfxtF/iFZd3uhzDrYzK3XY5HEmA7jazd65RYQMy
r9ahyqodwxiSRnkzpujSBb9a5IaJPQB7nddleM6QZIux9Po22Scpwk/ISa52TGfzfXmWljM85r71
IyG2zlQDHzA8ocZe0eHtd/+YiHyhVPvumJ8Nc1/jB3Jrl866vTe+BuJqkjkltTt/IwflkeCLjMmA
BtCxwoazdV2ByH54jaWFRXveAeffYPvp8+TkaDyjLt+XxGsjMPJsCA6kLZwAs3qd0vgiaZj41asY
NyNToY2GsDIZ3Z/DpFcolOZzYQ0epASWPncfIoGf0fenwiLra5/xUIcxxoq7j+VUXo65MZobWRFV
dR8ZBJu4prNii/qmXjouEfQH1zecxk8S4ynVqqelzqTHfanK/BzBT5rFkxDBYVaiW8gcMgIGwFnU
ihNWzOsUpzfT1p/g7uOdKHdhZK/sCbUQ6x9Dzl7xrSm8hA5IjjrbiwHsbDFt8jbbDNARaMWvO4vl
T/HganpB5oAzl1ujDr1unHyYCWf+W5fCGw7zkqYRwElgseBabvEFoMTzaCb4AcBYpq1v02hsloV4
+bqP2zWsGqZWBhW5hY8w25Rcj+EMLb7MztxQtxPO3BlxMxINO2GeyMMaLSirklz66llfpOxdfCVh
9hGOHBjEyUO605E/tZl1YjAPLivfm8j0IC/pCKqtbGKq50LzG78dh/ywNr6QtPQUaSF4//zsprjS
7ai5t+F6ZKcayWUvmKyWkyqaAq93y0Ok9y8ZguwgtU5ua+8djpdJs2MoR5Cw7Vqzax/KOWhHdFcz
JP/A/NIUC5Gd5Z4V1ToZFusmBzur3vC9reVEXlOYX4OyPUGme1bL6WwxcXXU4+Bsa561k36RQkVz
AV8czf754vT6myzFAeeJlwaM7MWHokXwkdNrl1cfoSh8Kak7svjektqJyU5sWesOAuqn6ynpfJ4d
5sHj8KqWDmFH00aWwG5DThmNmTuaQ3e6NyNkFnHmM9BcXqvC9SWaTqCh7VFwdSyyzsrCD+1CaBjV
30yk13Up1gbLLbR8Fd2AwPDfUgMRRB1gvZf0o9jhlKgPTciJ6tDQjoz9ASBkqFQHmehPzcx011qh
l+Y4JizUDoGJDIdD4mENZ96kGIYyCo/uqSVKQeGirhIGu1grNnlsbVPN8NJmXgMictx9Mzk7t9Mg
wrIQZcEB1b7f9A4dO3LVd2TvradQwoGcdiHoj4JGds9LKh1MJfoLB2W1HAGdNn+Biq63R/abhD8N
N0RAmyapV+yiV5azzAsFATHExTT4dAD8CtfFPscghe9HxFsMhKHmgbtWprNh+M5I3g9ngdb+6YmE
aHPHLxWsk5w5zilwf1dgx5Z3gViT5dJcm21xmCz3z/JkQLIek9DeOB9T/6QSqxEVu3qcaNPHfoLb
oCDHeEO81XvzFWWAYYzkNtUz+Xdu+2xChLUrJPhl9+jy7kWPFHLNopM9fJvk1+osBoxF/Rirkkp3
ZMRTw4SQ8zsv0ms+VE9zH6Ezuyp55UuheKSI3uw+vqdue08c8ytCAT2kl6CaDsbAIGEmRS3JDxrz
r8ECpGDvbUIfq3REDBOspwRWXExgUIZVr7R3IYRbYouoxBc11p88yTeLm8DgHq/ScFdR/424mkx0
Apx6JAIzaE1OxfQ6WxkLOTJ0jGeaPu1bihKYAMu072GG3IPJRuiIsDVnsW7ibfKUOMiSUZkM95rE
7U7+BoYDGJA3Xz1W1CKa2XthYp7oBQP0pK456QQ6X7jLpgWSYt14YqbmTzxlANOw8M4EQZ3whCPm
yK5J0Z24GtdTOx5qMW5WDdkBywIxF8Va5uNe6cQJN43v4ulq+nnncAHNxkYHtalYzI0QczAA0kn1
cshMrcf9QMyRU2fvChhjG7Mu2KOV1MJ7gPmo1JDLO0AyQNxB6FDE8KxZBOFxnCfFvRfZUyeHJ1TK
+LzG10kUX3RFnq0l7g0Y4pgw8C7e664kTowzMarys4LZONQFieKI6MCeo1S2/biv1kHS0uXNd4ZJ
hSGTGxiafVVmNImmrVpGp6AojgIMgDq7z0rMQaDCV1hLyaPwu1nxJ73z7Jw7o2Fu+2Ek7Y4q1aSU
Rq9CG68baRIayn2Y0o2ACaQFISIER65kG16xPuIHa78ZPX9ZiYem4K4L68MMoxenfNEm90Emk0AF
1tsIjmFtvrSWsytwI7KEZjzcmAjQ2mm4LDdCBuIvwQYRJrrq+dj3wUvT8ROj9VG31ocRqW+pSN/B
+Dyjhl8E2BfTOtAQu9ldAZMnvw4IjcRwiuvwHs3q71A+R5Z+sFzJpRC8mkb4iqvhS7jC68i7id00
ZD7aP5YHRtm/sPvASE/5eQjb8U5GxUvhPiWSBnScXdUkfzei6VHn1ZmY1ZtcsBb5ORmcC0frJZH5
lU7gBczDvXDGx2SPT4X+dyqVF6ayc3Or3wwj/YQy9tVXXGyJuR6b/DwQEQrC7Xm5cy3Pc3kVLrkL
pmIelqclF6xi+GdgZ4HI/blO5I2K907mDNkPub/8WKH2L8uPpVOABxmnndKep4T3EkFbkwmERuk1
5CQKBusjMuc3Q3Z3Kub3KsMLkQRHIouR59DmreU+qPsLww2Ekt1LTMxRL1B8VTGnuXIje+kxpBlZ
FtoXZI6HG1z1aDwWWnSJCsBW/fMYz2+6U1/GClRy5ny06ak3k92ky7c8CB46ZQQRlVTS3x07wHQo
P0HsehGOE9N8z6weR5rmF6PzsOkKx3b25SLFdTOvDpVb3ZgfbJ1pRSoveejpiOiWk0JkwUviOB/L
26jk/fNM1kSj1+xirpMA36bbPLnxtjwF01ZeSPk5V82vVAQ7ze0fQ29duJpfdKe/W8F4gzZ3iDCS
LY+5DOIc1FJtNtzBOF3tJrwbDEWjSn8KM3kHPnDtCJrVrbOEWyRMjDSW9ZErzeccBf1an8LXwMre
5UCBz5BuMMY3RcgXdOtH3tm7XfoBeV4RU524VygEnUdmtBe9197gHJ9D5azopufq4Md44n2uPJI6
OGtxSAvZvmToiBrtM6rCk3Tu+ZRcmzx8BQaLwwFri4ElSDtWOYEzy+9vMN8vI3v9peWNXN7kmSzJ
xpFXCAjXcW4v0v5WIFIsfyqYzUsVatc5Dt+qUXkRdNk19y0auO5ld7FVbixqeG/a/Ipg4Z5L89zg
LWyKf502tRM8OgtI06gACAHazCsYEUhesksIT215Pljp9xA3VmyrPpZ/GkbzVTGVl6WZbDHLI3T1
XuXRFT0w15gkCnBrTaz01ogDx2kOI1pJXSvOVvHitle2Do7TnSf3aXlhWsMyeV1KU2N6Ur/Tqnnh
JiHBBlTZQUY0M4KntHsv9Q32ZzOQGzo9j+UNGNEHE9tT2d1dsxCo5KbP+PvmaDzHwb70mnJjnPPQ
+xZ/O8/LsC426xYI0LeUK1JJrFOUUWoXkA1C3A5Wf54TL0jVt5wLVKqcDaygjbiMSrpOu+AWFvOL
pDKotfbhOPaJc3PfYb1eTr7ljMJhdEG/85rI6L5cUb0Iru4Z+tNHYKRUgwfEkNIKHq7KBZNlV32Q
b8uznyZoNGpDS0d7Wh6PZucR5trbKMqLWVyzivepIgWwNTdOJ9/AGL+5uroiK/ySRu6LoalXRlwP
h/TITrW93BgfGLqfoT9dG2V6g7rg4cLz6pijoKXK56ROyG7rjS2kJ4BuLFfprE9vkzrcEzwJea4e
FWIFu7+02m8zQ2sCKrXg2gm5qaJuY5TpF8LwT9mRrcPdwRi/NC04M5R502m9aCkRt4hGWvarYYbi
M1COs6Nelbp7WZ5TZNsfImUrSmfGsesXSw8ey2tczuwekTFElMNyrZqwzrpUPxBmwuuU0HW4ZZLh
WZbKowDKXOiLV4dAjxruWX5NOMUNpEvtmF/rLj+Lxth0NKW0eDkHtLfl6Ea2vJpu/l6V/UvnNp9C
SppG6c/XNG1mNLOoTpr6LW6aM37rXZS+zzR2uOnhBScBVh19XfndoggC3OLHBRtsO7yg0b8yweJ+
OVXfDeVPBqEHpiYK/rJ6onG6q5iTGjQVI1DaTYCDjaKwE5sOVcayohZ2vv65AtLIF4KWJ13+copO
qv5aQufPqAeXk2YOIz9nz5ti7EtN91k41NX6dDSDN9LW9K6/2J3ymffcFkLVX/7fO8jpsXmny/hj
MFZDxPINNSZDRFIUB4m5D0HPyjEgw5el1+nlPjaZNpILvSydZRh5SnKtLEbbydEZ/vZ5jvECVsQM
iVEBWdY2R+zfkxEvkVLMMDvuWxZbnDx2D7XG0+4D6sIWRUR3QeqxUjD58a7QEwkBp0Rk84itUZFl
nBW7GJnNUJRHN6HsdegYDXvmik8F3bPl13H5MbIVGwwpF43EBkpPv4oVf4zUq1SLQ1y9G0C8Ggvc
GWROrECCtpNVfUTieVTZ1uN94zjX9U2E0TEn20hrQs+QtLM460zajcvR6lTelgxQOFphYodPgeZu
uUulGD5lvg+k3JdpQBYJxqu2O9Wd7jm2+7z8JOtUWI87/n6F7NeJ6IIyorfII+omdmdspyZD2bQq
aBS93lQh6I9MeCUZXsVUU3helmMiLXwW4O6tcok0DzwkUkAaFS8b5DZNg8PoYuFPT2rGYqog0VP+
BkV9DRmfkqY7eqmW+wAkHGSgA2rtkQTfPP7MbGs8R/YpSYcDpjSaUj38pj6vv/QE6Xsi+mOGY+K/
s3ceS3Ira3d9FYXGwg3YzMRAk/K+q9mO7AmCFt4kXAJ4eq3iVfz6jeJGaK5Jxzlks1msApCf2Xvt
1Fboj5jEp9OEqrC5piH7LK5FBvk57MAGE3WGnrQNJY4aTYxoDbAGafgrMvXfxMrordd1YsPED/1f
8Bw05I/Al30ZmpiYpB2ZeAgrugBWkNXtg5gU16hGRG9XBncqrlDtBa9RZ566fPgzpBGa7m2vJlx4
JY7ExqfNnWv1AKDaa+yVv2q08IyD3B/pmKFoTz/nULzEXXaoiUZMwivKjmOBSJ3wHX89es7NbuSt
x6q9bsiUX1WWOpB7b5HjGuX8VNidvvcLudSfmBYhno4+SrpzcE9ISUCVyyCv45/rz9a0ikr7A8PN
Vz3mZOEFSFH7b0ro8gorg+IieMlyYjiah3iszbCNSCs/YLJhrurZ26VlaFiF/ZMJeRE5AiEExQ8D
OM9oX299smV3OpQV8TDiXDu4K2MwKrNrKbJieDd64MTnLCDdlHw/PQlcdRHfhCT/a7BUL2kHdMBy
9byKMJbmyfTTh3iFJd8iGVbne6zKPjYGE6+bjNU1hCFNH6jXXssEvrQQn4zx4qxhOB5J0rVQdE9/
jIkPbegSlMhAYUmaBUMAn96Sl9tW9N+NP7zlyuz9CH6ioA1dOW/CwKEvo78HL8GTnoCAEgC2aUDM
WS62CVwDGwGzbQ3dHanv/OIKmFa11jenm38he0SdrZt9h55w7XrMCEu/+MVV+YCwRjvN+eUKvLGi
WP60zvxmTZ1a6W+Vk+tN4j/yqZV1GsahJwQeoN7E+K8z9jUYc9z7iKpUpMXq/y9R/+US1fXUv1qg
vg5tXv5mCdh/r/79GvXvH/vnClWIfwjlu6QQBHwVSv4b7ztw/0FKIr/oeMpRXhD6/2eF6rJ3DQJW
rirwoIIItqv/m/ftBf9wfMdGDx16thBwSP6fVqgscGm057iuHute6QX4OVmL+mxx+S//Py9QtVHG
EKscbudWiA35Ne1qcTksZJZYT/BD6K2nq1vB4p4VYttiorp3WjJxiJeEJDIz8PQagrzaUm1s6DEY
TxJyLZn5ade1Dv/uzb3/82X9t2qgSE+rvvuf/93lzf8vr5ZdtPKFDBS7Z5ff//n9S1rFfLfzPxpU
ctRXJtxycCiYab7ahJ27F63DRE+7kJvK+Nv4iPsa3IQYnTSrLo5dnUVEDivdQbtzScNaB7bJDy3e
PT0TNGNpxvjOkCLLN9VrFjbijXu/XDPhW6aN1hRlSKXuWZiTqzGW8T/R+f9cuf9f/lH+f/lHCeXB
lrBtz3GdUDriP/6jcmXPamhMsCUuPGAt2o+cUab4jCdCof7KvrO5mdeJ5zlr5Ln+abSnqCRkN/2Y
EPvtUg9iECNr1xwnjmJy2ruzH+XfM2+ZYKaW7i0pMAUwRqA4z4fqoJgdrGzF5photg+RtsMpwyZt
pmk6k5q0Bi7Y7ELifR70IviNjvHdg40yFfX1eG66al4PVcoec5nCg12KU5jlyN6d4LVd5hFLpobU
3cjmTO3qSKLuXTf8JiGjb/715RDQDf6nC0JImxsk8ANcMsJ2PO6T/3BBlPbo8NjukFAVUKhQza7w
2lrkjNvY7nJ5GJM6JoOByECUnslL1FJdzLJUX93K+1YwyvidkSKJl53pvRUMF0UWehvIi1MWw6YA
XoxnCcR3PJdbm2ie2LFT8tEtDmFOEDYefk7IBnZJNp7dAY81IJH3Div6Ro5Zttdh3HP0ROcemuUu
mOlKEKGebAfSpmfGNwS0JMqFM5DbgFoD0AlXWPMtVY+/+4BZAStZQXZcnJhyG0cN49XHrwUDUcg9
dtusg8eB73yozB39XENxCcxzSGIbp1HMuBn1PucvkbTavDPb3aZk7mwRxVa72uu2GRmU5DyDjVFa
SBZyf6SFe4lbkg4/mNyVAHR2sIbHddSDaMyC37DjyRDTeMKDBIurPV+RqK5inZ4j/YXq42Ge5iTL
vfp34/GD44E0JiJl7K1wx6tAOvRlIANIe1haZ8V7OHeePGUPO6KVApJXwFotJpi70WZo22GNSoY/
WJ+f4XZu6pBU9gpOiGun2Hi5h8HQH+NKfkF/gJqDR/CWkVy9qR3NBif3KWaCRR/wJ+rNQMzJrnrI
NGmxLyZx1p6jh1PUdieu9R3o9QmxVnTH7l0T5Ku6ldJggcNa2hs/fUxGmMrNWh+tuKDgzV/DLGbG
/kB0wxiKe5zns+sc2hTLO3S/oNWAFXMi1vpUf4sJnh6TPNp6SMZWxsZQ4WesP5LZidd5K6dnmUI4
b9hIqylGxyjTZ/ZV2G6dGZMyQg8axIWH9GKvymlwuahYbY528BIoqp64sN5nhLDr2Ikb9mTLB7Rf
c+CpTCq4f85MNB1QC5GNxyC7rWMo3DmkiDhlJs1un/ZllRts6XYwYnxCMA2KPLBOXZKdQEa4U0su
GWBNHIzul66TyKmJ8t71hMMvk5Nu0MLuyeLGL9PNJIyHljgV4AVRUKAUT8qRucBkqW04DJ9RYHNt
xp19MjLJiJjUx1j28lrZ8bdywS+t+zS7LXUZnVtUzyMjrn00TVA35lzfehAV4DnnjOcyZGGWbpCz
YHfsXO1h8ktWaY4FGvmrt/PHei8x3XAkqGJX8vP3A8ZWtCZyCwiRFiaMjlAR6nMGGez02ORZqT9c
dGMc5GjtgfBFlDttwRK0aphe/TVj1JPUW1fLV+lFH03rqZsJeD4soyx3+YLqwydxeN2ngARDxeXh
WDo9wrr5uSTLdOsaQcNn1MvgdcMh6r2PEArt2a3etQRmXfSetSq0EFBoFfW+aQLWep6z8UYLxKOH
1RVoN0MVyM11STagKJPDWKFaKJJ4bzP1g7N0b2vvc+jFm/XI/WyTpDik9OjwF/1hU44sMRpPfS0G
u7/kDO+s/IK6PdsDgkdvOedy0zlEvEe0JlHC9L23ZnZq5J5aTTAzFxnCdRnC5+vx+KVOASSlYeu0
hAsBHUPY7iqBVJr03HYvc4J/YutMrNvIvND5BkeVWVqdHpjkQavxpzdaZvQCfcnHvBDiseifKoQw
09Df8XeC6ZJy/mZV6Xc5e0xZVDKjjMAJXfN6bPYi94Eo7RNgWgLuZWPOssBH7vIqHGCea8/q/rh2
2O+TpjuQI+ccqggARCj56U4NsNavWMuRvQCwA//2rWKtsUaCsBpk2XyfUDvohG9w0855twCL1+FA
hUQlfoVI9CcvSJ61GORyVATw9XOaAVsDvMn7vjjxYUQAWFh+zT4B4Wn0Bu3BHIFCrS3odytrwnCH
hQemlcW6MBvnCro3X7rEu9jgEQ7OYsxlsn37JOhKehX/FI8RlMeqWYxesIoW056jZRgOmbQgGkn3
Lcdh8VwXk3P3iuSHXES86ct8PsU6kTsrjT1UAlb6Fffe1lMPJLAHncLzahRc+Ii6EPWTapf6eWyN
DfaCHPKJh/Yt7tkm+3EObrIKgFgiEw2tu48u2gmg9HTgKq5D6H/th3g6BIYfWWN6+rcv+HLBxGmx
S3w+6chxWAMN/h/ANP6rs0C/8tsk2yXt4r8uss2PSzvyICaCgLAZrgFAruON/KJnEbTNa0GKw8Mx
G511POGI55AITIPEpzqncIQ2C1kJWyK6omsOwWobWFyXnZLTfsq5TaZCFzel9HzyRXuMKQ+vKCMu
VeP8jD1MmLi4mGRX1RVf0IHUiXgzEviwauPvXGfVOTvaFndSHkIGkLb42T1Yo0Z3nwMBXp3wrmoO
ftqFxWYZCDwBVthZ//7X3y9jyo6Jx+BbgEvwJMHI21s3cXiI43DNodxqP0kPU6bCQ9OzzcTlmFLb
6Xzrhan3oeL+2Vhz+gHx6y2sMYsuxNoUTWN2SZG+h370LTAl0iEKlIAQlNPfLyUuy1OdPIgRyyy3
g4YyENpddMj6pP4YdfdbWX38hP+4e3PCkyRjbF0kw7xpxtI7W9A5G4qiMaIkpQgFtRwkm9pUGkAw
Pu5Fl2qXuLuFkaJNLti197G0k+Dh73Rg9LqdmuQCLi2rh+BNl/ZVArcmB4Q8eo2NemMRlBPRo1/C
BwicdODp8aUM4f42erKhyMfllXCRI0VEdB4XIOzJ477s+OV+qbq7Z1kfVK3zpQeCkHX1d9tfSDA0
TchtCHsQSTXsOeiMC3SE3RSn33CmEXsCxXrXygxT0mNHjDZl2UUDnyok5plVur5PPZHTiC7hXsKD
QO1/cSP4FrXnQVJycqx5o6QygrjpexXmXQCxwgZA0OULuQ08zByFkKIsBHKvrHQJWuHdkxagFzdF
tGNw8dWTg6h6CVYucOYtZd+r7wxH1hblQTiqPJcQflay+BYg1qe6Nz/yLoa+XONiAx+EKTKJfi35
/IdYtezQeWxQ53H+NaV2s/VqZDsITuI1DA8ch/VwhcdUs26jIh99RrTY787RjGtNOghz5gflFlel
OkuT8GQlrbFyUPbJMDNrQzicK0Y4RbPV79mZ7soZZruIrHpXBGN5qyZWZCauCNUrmvJodWl/4hFm
7R0mfdVS2+uZafkBhCews2nYtm515y2ETqLJM10tNmqcwECyG9aeMsEjsPFUFlH+1GW/24wtYO8T
/zTT90yBe81ylV4zlytwIjE5y8xbnRT0dQ7YBaWm5hZm0XpU8vtkx/7zkrbf/G5XFJN6+4TjFh+0
Vb9LN/DxKjhQCHuSbqYq/lkS8b4tY61XhdR6TbMebZJ0XEUUUseZzDkIlhFHk6q7X716XrzH9j0L
ro2c6MCi93YQIFKW7k78+MGx2aiWeQ6cJeBexTMq5ePRnSIPbQlPkHZyIBUVcBKzre04mXFleejC
nHrGMxODLe5S0EyN/yePTbepwuGp7zQ794DTrErxhlWCIBdVPHf+DTgM9I3RFOj3zBtPxlEC0qRb
DbjJLNg+Lu3FqNJ9f/CJIuqC6Wi8vkU5WT+TBLJnm0+Hn4TIGrBwzgZ3StkZqCu1PayLyH0Squ23
Ohst6FzuLyAWcstjldIkH6etGhe1ZbdYrFvWY4coQX5D8kJ5GfLlUjSIlcqwvZkJY1nucpAtJMgs
MT4npVBYTOZaN/URGlK+TsDUBEy4nGZrQkTTTYWmwSS0NzDAX5uwLUBLJHeFepsJHOlZAD+s1ei7
56w3w85pB55RU+s9GTw0SxZ8dMFQvM2Rd097l6p04PYUTKZti5YBEHdHjcVjriLeL6MjQ/mVWC2h
pEP5CXv568O9FOgfjGOvQa2jjft3qtrdY8cUa5e3F0cesYGBoOVp+6jaGd/zrzBM/SsQJHjvjF1z
lzntRMA9AoIlRdHAKAIt8UdsRTGUR2vm/jb6/vdLhO+w5SR6ehRJJWPtzGvOC534c1xb+totw7nE
8SX6Vzhh8XUO5t80qgi2pv4pWWLnrdYZK70SmpCCUoEeJTjntv/U+1Z/n8qhfl9SbwMcCfaAeh1M
6pzD1qPF85Grl5bzY6LZ8edx+dabBN9/Y3/UgltcqVrdPBrJjQmr8FO3w1Y2jvzFXveP7LPkzbFm
+uLZ42FaPJrYUTt3O3eClRiS7CfZPFt3PPgjwSE95wTCRh7ebZudpRpHTjpApKy5JM7Lxd9nJG1v
+9ij45q0feHOOWtZzgi7xu8YdpdnGTYB2/lck4ywvCs9gourCBcrfew8I4juaNOmxEVGfTtcMvbx
ZdKsqYRDdHcyPTsZGDtLLGozBi5SE5yIr57dDfuoYttBNbMZl4qISaudNt0yMpz3XNIHZl+8IjPN
DuwGfvfK+RozMmKHmmHrMjzxg5kNrItK+QC8ZR9kgfowqGV3qOpQJabzPqmjHtE9AIzuL708c6cT
J3ey6rpofppkuiG1WB+HHvOf9EjKGOAFrfwoybDjzNFXj80Lnwr0eA0/tZgk71cgwgOA0q/zck/q
un8NpzS84aM9qXKACBdMj5UqRY6LVKIZ92KCuDGnfkXQt3nBSDidSxK7iKnq3sV4MGkd7hOVo5qv
jDwMYq63S/AJ60R8FCN4a+UstI/olpFZmQfxKvwNi+0Kt2z5YkDu3htneJ+zG5+N9VHDkt75iEsP
skwd7nhcsyKm0YaH8zJrdn9RapIN793FynlGei0rh6YC/AA5jyV87dsfidDtNi/r8zh2BCDIi2ac
sYsWTboyhJNVL4L6GI/ilmrPvfuQVuBEWt/zJPG+zKZ5EoMpNyBOB+y79XfLpgpwHpZn+HushU/K
opoQS+R+BoRD455ufpYKqXLYNAuzhSEn8Yywk6kkFytj7Pfqj/Ih4iMRJIxzHwXunK9Lj0yPPtPV
OodChdq/hQiYL29L18unISMqzsj8BrjtBweKhZYdkKiynPhtYf657jjZcf/GrM2swKFCHzxyk0Z1
LHMw3PZ0mifWUEsszM2JQNaXsX0cMuLeVQg6VFkvD/V9OYz8H3GgX0bsHD5Q/qFMqjdgHsNVliX7
8GXJPgb284coRQDKSIqNTsGjWMtZH//+LqayX6zkrdvf35zlRSRW9l5x42OC7i8+a1CbddH7qIP+
insbC51czDsQl/zUSGdhysf/ThqlKszQbtt/0OLNH1Hk4EFwXUUtOi4UrvYBpmrx4iEB++I45vr3
u7yoSU+aw4MFFWKd/JFI0IH4Of79Q51H1pwlAx4ppXlVJe79x3eFg1bnfASsPAof4tHivRs1/ag0
C+2xad59070b9kbYlMK1yUZ3W83LoakMfpGePSgBt+SqID6EbY0wpdFvk0TxDmcC3NlIVdsM3Mw+
Q5LUfaLKZOiXWBK8ezauBtueNraIIPJUQNq9iFJBuszNGJEBaVQJWQBMaTP5ZAebaErdO/wsmJMz
JlFMniH0L6Km8S+TzKtWPT7vtR9pFPpFcG+rDGI+XRcbL3fXBwTvqZBt7IChbq0G/1RjXt10srP5
rokYOkTh68AxcBe4pt0cNDtVyx5R8EOdIB1S2kLQdHl+a5S+llK8s8yM9+NIyEPUtIhzYT/2UBgA
Fbib3pJIH+3Uu4OadFZ+APQy8Ynb8yp5EJqCxm1zJNyUAvQ/zb2Yu8/lsfI0cf2WVJSHOR8pmtEQ
+ubjI6wXb7l2j01cVF/srGNRjbnQ7exPxHckOZN6tOlb1nPTFMHK5s6boRqtmMSOO48x89gO1i4m
na/IyLMmstFAbJetC806+W314petNYwreMfr2Pe+LzBR80GUG7XUR3QeESOn9jBnsX32krw8WQnb
6BEjVLOUepMN/RqEEXZ/gvSe2zCZN7tQofpk6PPsTsfOsGpueoHDNL0mSphNPFg+sK48PsMnoSFK
2zUKRo4Kt6V4cL6XjezgmBRnqDbUB2FHSHI21qSlsAfNYJSQF0GWTBNQ7y3LazYkbOTbGBhz/xwk
yO3nIvotuwmcKhM5xZXO2WmxoCxRIZXA8HeDnZartMhvue8wkSDMYDOjIKdbf0j2Pvsm+dYVZt3w
qVtUmAxLxRPUYrjWLtjpqlLdhZXmrSYPp+6N81fUSthHdhl0jAsWm8Fr6lp31X9zNHTJfJq3/VgD
BUgy77ws9GxVWaO1YK3aR+Kri0J7Q/IVEyAxopN3W3/bBPhpK6UPjRV8Z9BpgPmQ8de4zb4uE0Qm
LV7fFuwYNOQU135D/BKFZ8L4ZzsTk75MhDIunFN1BWIrp2SYPObEPHH6q5csO5zQ7bno3AgRQhuv
27m0WQZ3/bHIKQSAi4A664m3Zo1bCRA4KstwptHdswUjFnImHgSOQRrAQYh792VMQ2xM6MzavOfj
eqgYFwMzv2bSBNAVeVSsFnZECTDEElwe+gNnlTbOa60kQVJMT/rEkD1mkYGVCYAw9uzBe5h+M626
WSR47Eja3MPE/YBH+aX28J43cyfOOBfPpNkAS5WICqV8IzOhAVqzfPYUZky0gjKLdo7zloFAPUyV
IXkvrCxQYzMHiUkLikH0xxYn2KqWl1hVGn0KM9o6ssKDIVdkR+eBNn3rRcQZ5pxbfQYXL0+bC4tr
hVqM9rXzGB4CQU80L1Sn7bVI+XnKTdITMEgCoaAfuacMe4yyuOtnRrG40uOvCHmD7QQ9AgvlROHi
TLj41G5xffQoS89VbRVHJLq3JoJfatrppEhPXvke9hk/P8NamrAqFQgVOD6IlnHGQ++35YHwEbYB
0sO6QwIjNjCJrLoiDxUdao06ePsXVGZaM+4wCj8bJ4dV0OZPhMPn+xTQ1DnKlplcGbJRSWOX1lId
A56YRVeJ3TyMbwS/QlEV1nvBIPGCD5Dbac7Ig6zVu1ch27bn5GB5TwETh2Pt0DjgukxfW0a7QRc9
hdFQ3kJTfulLFdxlQ5orr/az4fGwNZLYurF9mexlfmviAe27IFHCidtdGQDdGIidTB6/FEAAWM0c
RRzmYUw2+N8aiNihNZFA5gXe74qrY3zO8uxB17KzE+r1jUmb4svUC7wHXXgmK1rQutEGBY3z3ZFj
sa6cntBIvz85Dma22Ot3yUOcEPtsB23h/XAY1a7bhCwES0AT1kuKQmGhYXZFiUpDAUPJ2/tU1Rcx
srSZmqE5Ci0YBHumXaV9N64LymO8tOp3SeViHoS6NqQiNG8qMvV6yhb3Osx0gCJiDqRR7W8bX35a
XiRv1si/3K4AkDXTO8VT+yTgZSCPo5oweYC01CQf44De3YTjxnOKjJ8H3TiOyQOt5vbQ+uVvYN63
2Ku/9TlpUWnFXLmWwUlD2Fq1rfddVZtIGv0UeVgGpr7ZeEb/TFqNAyEjC7Vh2qx4DK+1Sa9jV3ub
sGqvi1junm+X2DHLcAtQZeNUlX6TA/FA0fATJQUUKjl0CI5YQwz94GEN8a6BLcpTVxlwDUSTNUUR
4XlieGJNX9LAL1YZURdxvrywQ+IwrBsBW4czdRLmJXUSdWZMDd+vAYI1+Me0hTPacvCefX+kCFDm
qgI2OfRqy9aHiNOwk3ISLS9uCJA+LcoXpJNyO5ZfR9exn0xVnIvK2WgiwVDFIX1j+QDloRo2jkO+
fDnZGupQo/ZZWWhQyVazczwO+7iq560elhybz4h/zmdqlwKYJN3w0kigsYQ5ZutF3dyyANXkBg6T
S06ShdBqJzOadnlidlbbL6FC944D9jDgY4mjQW7ktDx15UiZZsOuXyaxLVs2V3UdnJhBMaDrthUr
dxyfpQuUoAORMDXTeMgdcYvDPgEzPsSbOCqqjW3sO7wDgy0RZHlGkxg8EM0KyQ/bM9IPBizEhCT/
GoV6tUaGvq5T/ySr6Na4eLJigfhwZl0Zmp5AQAikudfP+9K3XlsPGl5sml03MecCcUKyTsNAvhBo
uMBBzn5tbep4MHvh3wSAv40S6ADCgEmReNVtV1yogJxdMzKfsYwGY8EY7ozknKop2RMKNH8Ldbcz
qdoUMwzM2G1veLf02sjqty+X7CQcWh4qBoeZf3ckEDVg8lhj4HPUa2DaeRuevNAXLxqC3yzAf8uA
eLxlqtcy7z7TPhS8sHE/sSsDV4yhmXi3L7z+d1ul71aeobCvxAp84TMNYbMPBhs+R8Q4smBdSVzQ
wUrwzAq8e3rCEWEHJNeKKUBVoa0DSJ/BR1w1LvPBUMFjxbEwcQP6bmcc03OjDyyW4NiKGvA6ocnW
3DyzrUCZmK1lE5ZbMrtYi4UGjusyfs9rT+7MiIYyTDGhNPTzB3/OyPb5y5oxKOR8tUe+smyiLNiW
db4jYK3aVWoglQwvFwd/S+nepQfLyl4y+XBVFaSVDsrlDw8ZYI8pfNVQtnxRN/vWoAM3koz2gd0g
0F9EeGHOIyCjlAMMk14K742ERI9k7/o7WpH4mRr2qwE+9SXxYoENodmRqIoXb2KYFaidE1wTi2mO
LzuCfUvnZFkYtb3ASniwd9fAEwnt+xxsEqXu/Wg9nnGV3lihvQvcHBJ5/MiERdGBFOB5DqDkDS4+
A3somUmxGVklC4nxycJcObPa4hyl4q0jV2gE9rZ2C8AuChDDqiMDEdEBc9MkXTOWZ3tnLZ81k5d3
j0aDB+QRs7bYUiwShTsNUDymmoq6kfE293tAyESt70ZJ9x2Y6XPyp+k6JESB17/hIG/Dx4JYwOa+
MYuGKm15BUgl50FC7joCEJP5mNWywV9C+V9NQ7eVdJHHBMtMqrP2j9T9ekGEc6DMrM9cp1pTM7aS
HeZAEDg+dLlStfPasZzck6LyqkBbIrR6phRbpZTtm6Ebuk00DMz2fwpyjCkDscvmYfnDQvbTTrLb
sW4gPMj13zsWn6s49ZPNxEalVqSVJl2Ho3Eh7w/R31QzWKRS+a5Z9h5no77WuZNsVQYNzmvJjwuG
pwSy9LGM63vLiX0Yw3scF9PFjL17mHmS+T5rmsCzL4UhoFWNNEO9513DSAp4KmQPNQwcDoGLt7RO
2Ra3YGSQuttXZL9jLrMrI/pgC6WaFHVwgcecYOJg7JOd8gNiekMx3Ikp3qN1WZ6ymBOQqXE5pIbM
cpQa3shya66iP6nDAN7tS2aZ9jtVGwVhS56c1Q6/iNsI90agH28j98iZCocUgh9kfbGVtTUCqkYb
TUTtipql+iKPbDz0FYbLuQOscTJcJqV/HgSk3MC/89C4Aj94eM+IL0Dy3jzIwNY5ToikHBaKt9I+
WX7E+N3aFIAeT9T1uBYL6Z6dpkZjrwo+ABhWbrBXPWzHeikkg9mUxWyy1XOdHDy3uTd4f7ZZCWMC
2ue8KpfkagZBMoe0DKRcm9OOUKLr0iGQAvuHw4BHuGom6pASrMQAdY8o+IlpEwfC5OAiB6g4iJ/M
aX94MVzJyXlcUS4lZNI6tyzl/PcGu+T928VmCS5aPkryUhDMajLkQ0S6Lo2LjqNCWJnIL4SgA2oT
CYHdXfpC+Nn7IMidGlCoMWrxh13btAcVCB72OLNxMeqvoRPxGRqxddMMBXdOtZ+DhiiRzO6GWe5s
Z3YO+WMq3VXAt2vZ5fs+Xdqb7dXtrRT1H3dKxj1uUF6Ul42bnsIqBT55KbrI/iIc9+Dn5ieHIddW
BtUeCTcIZSYlCeFO3LoXNg2dg8n079+E0fIaWjUpSPG07wrLOg6Iczdzp35AVWfO2LlQFzuaUhPe
O4ulQjjsJ6u7VBWcvakFdjoASsWR3cr4MzbTb38sCDT2kp0zkd6UuaSmeDQmxIvPr8vS1KveFNep
RWlbEzG2mXmarVPcKIPnDevHSbuOFv9tykZyqKG6DUP61OvuuMTBeOAYExsgqsx0QQqILOqPAyyX
YNj4c+7u/X4YV8CgWRC3296wCScT9Z4Ihd3Ccb8sQZrsG0VYWRqKX2Xb2OsxSr4i97fOUUmwaZtS
QDuP8U9Gug2gNQ4NyTtcdC95GKdIqni3tLVsAR9duhR7PHPVTdFEhCpy1u6KCnS0nNLf0Ty7j4F1
tm2r8IA2d6JMTCiSECL5qU/2N00/lDu2KZZNmwfe+thkJcsOMml1Tu59VUu5G5c0W7uNhqDlNq9p
pElP1PSScdEVx9HxmGO4hKYkyyHvbJYu3Az7sa+G18R/ijkW0j6bToYZ34l2Y6cZAJ6lQHuHWYSi
xOGmzkBQS1d/Jrw1qzwJvoiO+ZNfZDcpU7Ef7cjs7Si9U8k9VYid95HLFr6M4ztk/DNUj/Eqg7h9
6rpki/RG7I1GQUFXMb53w5pn7hDpm58AvGuQGTK4/+ayeVkNzE/O899fyi55aOK3ukq5dV3x4lSe
ta9Zf4D1Xqu68e6SJ2JMg7MS/dxtjQOjg5gW2GvWqqN45XQnTW7OjqZ3j9IwV4k8R27ahYVNPjoE
LDT5CwXxs4jonSbo6B0ATOQZXXInWAH3YQBOVWSjR0Oq9t1YRSdrRjGhgDsE+uc4A6HPO3WdmHuv
/TLNqWm719kNiYAZFRx0L6pvAoUT6x5sqsIC9lBlT7lhM+m4aHf8NAVIorJfcTNGK5llyOm6fV3r
8aKRaKFHXdf91S8Wte4Lq1gvC+omenGmG8REbJlwO0P4SyQzgHNXvDcL7noTJPuQSbaMJaoDHlUZ
U9i16IAMjzhi177FtVJW5X4S3ZsnVbUdFvuLFZY4Y1hd4cx9z2GYM4whmU6lKCNQqQXXnpbrkLUw
FcnGRQqygBduIFPH+VOeVMW7TylKPPsZz0j+mvX6xY3SbWxq7/CI+AZNeUyX8SsRsv45YDfjTIwg
2zQ79l7/OrNM3HdMTqrJMOqGqjT7OO08bzzEgW8/BcqVJ5b15K3AbW0Ukhi4lWsCAT7w1ZzDOlrR
arurdMEWHS/pCYMmfE5iHnhApXsvoCda5mJbRqCi59Gb2fsVbwRhABiaOoL4KHkldiASRJCvyjIn
GzSGTpE/0NOlmaeznnTBHj/SoCwdlAePL01oEQ1tO9nWCsF1RA0fi53nyTksZHy2gZFOeTrt62qO
z8Y0/WEie7jXoqIzwqmfaveiH7xaE7Ht8ofmk5dKuEBxcsdBHSKyEhUI4bMlOV/j2v3oObl22f8i
6jy2G0e2JfpFWAtAwk7pPSmKpMwES6aEhPcm8fVvs+/gTdjddeuWShSRJk7EDkfo+yHV/txS9CvH
QNLAZ/ZX4pzZD1NY7rvniwefWT0dImVUuFu6bv7/CZ9MXDbIJRrSRR5EwSouK2NvluwqBnXUg4Wv
N5iyX8CETCHr6KiM31gvmI6P/qXHALL//xc1xi+e14Vr3mVn67cZua5nqf1YPBLA+Jz/7GjPkCHa
9440KdAIFIYBC5dCFP+VQunLPiBqroRwl6kFmmqgG8DjdJM6VrXTQ1ydfZzSGOvCxJoMkp8pfbgw
5etFUbOuuAwfW59waUeTM8WOGLgxF22NJiQoF8XLvpIa41F3OLCIXfJurDami5uiqkfQ1AYnqFDk
6JUq+Gjt4ncwED6kET1ThzoASANmLkXEUde+6jEdB4OF5AylnAszZZ0xjpy5aDARl26yBxWI/5ND
Y+E0fw3Y2KoT2nJyzavBJWeR6+WukhSY6iVemI7+grqhNqSSaD/xdLdV/TSHhiiRMRUdllNtSzPD
Qhc15UJTMjq6rVmeBoaC6BFy1hU9O2KcF+cRBEK8ykVffleFTppK+3Iz1/4XexjZwwiqU5PSn46h
eeuZZMzi3n6t6268QvIhDfJqGJzKVAPXOZcN3Tulk/10DKpyba70cfxHCdCpjz78oj+jtSIvC3JZ
FrOMVe1Tpy6y7I2xQH2snnW/GqlGaNjOmxXJY5US4S57XTsoeJO8cV0P1IPEDvz7ijx3Xq6yNN5N
1XTV9LA+CZGfJ0bSl2ruVi71ElC+2NTgk9UyG9BDE9qq/Bboqp7aC+T/CTI9oFNfGdFx4DLE9xPg
WCrEus65QqRMSMxALhrbcI4GqFNqTEMBO8yS+8jnlNORXUxoncT363/ZrXPxG+lssQwcTC+RG0bY
69AQycLLxoBOHO6jk4ER2DGagQ4eurPCsUKODkP6fj0S8GEQv9SDla00+pl2WsNMoAuKcR4PNfTJ
AjynbgDETslrYkDQIoYKXKgQhr9GczD3WlRdSl+AWZN8OHF3Im2LU9VqcusZMeb5fmlYCH0Tcvsm
A5WFMgAhNorjq60AqEgbTwNW+nOV+O+VDxskNuuQ5dIYgG2MyWpkaLg0onMcpcNJt5NPWlWcO/QZ
eepz/Uf42kyMlKUEKZli3nhYyUBDk7zzD4FDRYNjjBlna3ibqPZYZW3ys0iU/pq/sLsYLP5XEis6
GwdDyzLO2cxNxhCdw2+pQ1tb9MqyNy0YGp49qwCmGuvYsD15qC3YCSiA2VpN8WJyaEvwC4wmbvLu
Oa/4WEfu9vdaV+fGM4ZNT+tEPTTR3nNdDd4MOka4EOWzlKcJD1UwUQD+bCEywpBORmQCETbYkkYM
ZL4NvmfIgp01pAZDMqUocx7FDhUfWpSDBFRoiMNPiHRQVoKyZIoEZVhRO9smbwIq9ppHxDnUMnEP
Vv9aW4jy+SaJMWQ3fccFLKyBrwpSWCnZxzlY0/GQAaNvzKnZUehYHuLni1LuWtY2gwjitzMX8rfG
J4Ti7PE+8fAABKMXZvQKSuj7tNJnsgI7Dwhwl2nWoUmKbid5V46d8ejzhP5Nq34LoGytCC+0ND9p
46WqWY47POO7nGMoZpuB7RhplxuWNaerNV8B+6RDVdXtym4rRS5mame48iOzh4MAFjopQftMpT6c
TGwYkenSw8MpajmlxAgNqZ18X5t2MjGvyVgB6QD8/9+L+/y3geCs4+fLhvWZZ5KDKv5Af9UU+IHD
0aW4qnUfZE2Hs01vzlH1tJriZTKrWn5SaNPPZV+BDxk4F4+slTNT68LPyQC4w5gFi59Ho0zviENl
1ku4eTz85SS+SdUuRNBnS3wOO2b7zyWmSFdj4QJqDMKz2w71YwR0HpGWY8TzIXCsY80bQGkZ3Fq6
WjiwXM0LmZBok1sDJ9PIK3YNIzIoG/fU0+UtKb1jUfR8QErnw6UbE8k0QkMfZLgYGWnvLei9kYEx
30hRkEyTG1ijkc9TwF5Fj6+169QbDc8kCs1UnIKsVpcy9Z9T/L2yEfS5FEWQxQxC263nz+oMaC3r
B/21nnsP8lqeBuRfTBb9K3pOtDDrwsGKaK2LtK3voBvB7AxgJm282ieiPGvs3uURI8mqZerXTW8Q
rLtT5HnZHY302UffRAfqdfN7aHUFVyiayWrL3popiJk6CO6m1iANkCRi+M9iK+tslfpNsQhLx9o3
qgPnJ8lf2wKeo1WFA3Uu5nRr+ZXY8Xcjo+KFy2VrYekYLQNzQp6u5cPwhkdnWPpr7WY/lLFTj9bB
k4EQ9J5xZ3MZBl+bGos9Ord9Qi8PHaf9YGGtFmJqW1w0MVnmTj7I+yDFlj6wg7oTV4Ni3rmhqKv2
B++FSguTwCUUu6bX4lNY0wXEab4KmaJNI2Mlj61ozVaU4DMMhiNFB8xQmIZJg721TuhVLZBj2xCf
RKf2HVPyhdDJRzR6S7TKDocPF4G3mdx8b/SNeUjbkjQ7BqOl0VT9YsD0ebDaoHzig8zNPGHPuRZU
O11D/I6rnKIbPL/aTGaTfqSwClLlZNVb1jbMMPC+tyQ38CmE4bpwwVjafaiWBZ0v/L9smCY54xIL
qmWgYyuuI5tOq8bLyHIeOobfcRJGX0wowFVVNKfrso92mcimVU5TXlngOTETpk5T90NF/RdtW+PN
LsDxlPhF/UHC9Z2c8sZ+uu940zalNLyStrcKuZjHsASOuuRy0kJJ58UAmrCREyYCQqdE2uOOCtO6
EvtQEJFORg09OeYErrdW9F50iTEfsIOQ9aFJZbh3cdocIQiseyPodtRG4EUArclHrgzPUUBHedRq
uwkrxNGvzB2n9/RK/D294sBa6KaZfNK2R78VyKZG67+RxoLd4KYYj7g9NZ4CjNBSodrlnJ8NtY16
hvkqTKDnJKj2hVnxdIwgUYpyyhf9sGnGqDwVCMzzwqdTdPIjIiDK4+QyyvtgYRPoo/GRJmO2bUa6
iSP8mS9a8oTA1URL0tHf+1ZoPqrkHPqNTmof34sRBafJGdJzQGzvZcjUwA3GaDEo4xhsKzLwVhAT
vnLGNxsyEH8YVqnoVeqEzxUdGh5OuotGMHNWhDbLV55vDYQBrmnaSQZB/9J1U/9SFu8FFxNQ52TL
cESoXetQv02KYglt3VinGbmnGt7BghRcPI/GwDtkaaTtYyZtB5lFR/ouuflqXvjSG2MI+1bgYpra
gWx2RLRv8jDeVJPbH1vxYhfUOIS4l3WWecwWUu0Qf5plorm3spA2T8Us4N6y60RXrgazeobS8eb8
95JYXGM67qszRw07ldrFLYce/aIV3VLRZcp3XNGdVFXFUtEe9hKkPFJBUB4sG03Lh5Q+o4C6OOm9
bj26YFjGFAHuXJcCbKPVgTY2/Tq0E3XBYIbOSAhynzMyimStL5ngOhvHoqWsec4C3SB/KcHeM8Dj
OIJoa+4rDxy+Ac19WWMHXLXhyL4R0EFaIpMxUTXsBaBE85gXq6T2Ts7z5J2wmrTcIr7sKN2XKoNh
aRgoHxMjRqyd84xk1yNrsAgV3t15nos4pcJ+o7sYJkxmbtPQdTBz+h96Elrg/VsHiyvTWC3ResoM
R2gDpDLWuhOOe7eaHiLtKBRRpNe9bhthdDhNg1AnZXpfjTLEzkQo3yYKE9kw8eBmBRHVSMvgg5Nl
P9Op7KEraMZajwZYj4H+KUgvkv1LHFYXMRzjeuVWpb0XifIupALWxdQXkOlrPk1YM3D+6+Y24Sa7
7w0mdQ3Myo3TRN26c40Ty2r+Wenu0dSn7twMT3ouocxZpyoqhxwrW2Re6J9Dh7SgbMt9TWHsonc6
sP3F+AtfNViOz6JDvSKbigT4Fi0SE9klxCK6AHqm7QkIr8ZnwW0l6FTrCsKsU1fAC0nDN8KrfIea
cRR0Wy30bJoujUymeWAJ/TNSwQZ9rf/KgDLgwKqWJR5DHnSHpyGAR5YsqoKWS6JKmBYweseq4Rc7
+80p4o2v6F9ohlvf++pkGi34ns67dypHE6+geuZlbu+cBDQMTTTV1qozPqn1CNB80PhKzoChoIHR
z2hWbqJU1wl0cTGwld5cx4K/LFLwDyYE+ow8LCXPWt4wLDxa8BwoNh0nt6FtKEKoq20UsZQGcOIt
aipq9vpLWVKwkvwNoebuxtQ5Wmb3v5abIe0jmHBfDdB0vmB1IuPqnfogLkiuBc3aenp7DdJWLvsP
A8W+XLaWQ5lTWBsz3eSc5PlEZlOuF59eLlHeuTOfhdbpZ3qzwJd4Ay673P+m24Ht3NHKV+E1yVZ2
w9PHkT8E42H6xabx7Jn60h5tDKPphCWGHoPz03pCbVzy2g7JXwfj+lC23Rgv/vvX1tPkAWAS4yzO
JdgL0lXutu0uIshyDJ8vjehebBvbR2fVVBR5/bHwJv0klVDbST3tCv2cy+N0NRM7PmKIJl2pWRhr
au+lFii8VpdQt2nzO52cFu+waO8+CvVCDUSXEv9QFUgTsviI9dY5uX2teExTIJ2lRlC40l+z2jDn
jZP4L/+9hD2JuXruZFHxbvdmsRqoc9uyalDELMcax1usfbcpCEJAtLnGMHoozS3XEe8l8wNAosSt
nNwxP4yst3jgOmuTyYC6LwobpAyulTfdEtOCR6YX2XzUxmdzqLCXbtO1L/2Iq9pjn6Wt9NKTYQ9J
IWxJ2uDFwNDTMKezdL7HIYswXsTJHR3bWDp2XM+qgLevnHTr2HKhnLVtcElyUiZIZR3kR3uEAwmk
xakbmk1r68Vq76OM6wJKRvDpSJ+nmOKyexexsZmxkS1cz6LSXejJASOisYht853SSLhmWnxN+zq5
hlr6mSe2tUaSOwtarmLnjZlkQ6LGydceNtYbz6a+4F00VpUZUqVp9ea9Y3GE6WzbN4fryHMZXYWi
ZsZQmfm9aF76SOcoKoNjYevdwqHBYasgm79zoNtiJe5eJdb5Fcip5iQ6+6t2A+1IN/t4dkYmRYbf
O7u8fUpgbsHKotfBp+afCX/AAiw3tk461zab/jRRM/3AUYrjDy0aOajkJJmXC7uZWJLZLaLAJvIu
p+gRcwdKpYYUmWbV1mzK7BQ98SZZSdmXLiiGRtsucjPb601xmEjOX6hCQvCJr2BSGkIwHz5WrEoY
//zJ9Q58EwdUD1hwBhDEkJeZMAP9pPuufXIqG38opRSbmEuY4cTFa4lC01aDvjEpO9sRiigPvUZb
HXaIdoVDwL/896L3mYkLektk2SKTeGh0NAmqiiQ5EoxxCpXtiDV0Whg4ULjaZqey8Te9EtnRJt+7
GuqEavtIPRTenHVjp0CRuZVyUGU9LyOT4UxVXciYb7rStY7yKTBPFsOyyOQ+ZmSWvzYatJ2En9Sy
79pop9zpwNnDX9s8i7tUy5ncFh5EaOPecafa0sCa3UrPXbtlrxBuGRRDUHd3tSWwgoqnsJk3Jz+Z
KPXs+rVPNmANImqaV0HjgiL4m3rD3goDB8pQUmdP/5ZpLCAPebNmcCpwRFwb9cpl7sRpeR2EuT2f
KrgFanTG78pfSdjQyIGTufNc4Wwya8C9Ejo7nDfUwdYZASjQRVQSnMN6OJuJbLZMgYrrswiONTTC
gSvKs/IBQeeIL7PAxN5Yhqa89WG27/BrzhkdyRUpe/MgUoq1Cj5b3GQJNNpW+wqPGQT/EznPvNM7
1YlRXQvHebXzTsIAU4921J1zXtF1XHsMUvKndBnoTMhru8iuTZz9KJzA7CFWvKm7HhUazwlekfqk
VdU7uTexKUWZnFANzh74RVQL0i66M7S3trXkUka6XEhTq/aZXdR7+D5bSnK0tZak2s4DTLdzni+V
X3KSe0bEn4VekFWNQ4A42Uams9OfLeA9LeJIh9rJbvvgxP9GG5k1B1BOa0jgCYB/SUVHW/vRmGO7
/+/F4F64nxIcKnrJw50U0YqcUsqGg82oZDJxBJML3bC3aQSljRDBv3U4bk/Fxi5wYKR5B9UtbghI
0w29bqZATxlegitxkulkM5AkYtrezAYaN3z68pmZam8Znmj8R4ohvkETfW8FDKltlS4YDVarYvIE
4rgttqOpLumIcDJKdgyjcNW+dnC125X7+qyMOsTGQA2fQWeR5KOVG/ZdZyx7cGkM+9+L+fzPWus2
U9VpG2rM2Dz+Cz1qEn3Ry/Nzw/gfXMI8a5T36XvduigvvSeIMvC9zIqyfNNtYxNQTN/XDP1Qffw5
wTwmm1Q5zPww/KUvqJh1zFXdDB5aQK01VtEQERnoeOvecuT2xIr4XpVlzBuFi8SA7BLVVAxYZhki
XkRvrWluuNfMxyT4m/iT522TJwsu58v/fgsqFebMKvuXPKopeM+FrJjhlB0byDURXnfUKiaABG2G
uZR2ORPPQOtY3uIheyiGm9ymvDmJiHJG9wz4PClmXo5NVpnOJgjBWGvBz9OPZiXJs/rvwyvCs/OM
6Whjtows8peF479FxrQkPEl+SSlYaeP00XXVQWEJ30YoRsi16TKVPG4jQ/9Zz4fmFCEV5GxWeFPm
TSvfCQGehVl9cJLmoBNykqyWbWtvzMj57Cv/3tXOEWFv1wzlIka/5Sy4VjUqlu4af9JrXwlWfeRM
WVA0nrgH7Ra45XXUzU3Qlxo31qBbpwam7MGwlz3TJOykd5clgrWVwLx4WIFxlGq4odciIbq/XhWM
29A2y1mZDdz1Sxq9deyHSyunrlPvc5z61mfXv7iD8yV6tJC6CvuZyeQfdxshtkg5i9E6GEmHnGNf
MwOCY/IcvKGA+CMFU/K7p4QIczQJwzovNgMiwMyuTFwq703dfKdJ2i8Hm/i1EVCUiTctcKIfE0SQ
NZZvqvTHtW1ZHKykezckJ6/RC88i1M7DMHkzMygxOphfsUvVFNo1VyJWAXaRnfKst6hn8I4Xgy/w
VNtqNKNVEagfAKti6zLCWThWDottbDjr05g4IFKvWLrPTtphPU9Kio0TZYETiN/bmJS6HkecD+uh
WHQxIySbmStpP+OaJOU/H4h60uT+xXBcyUCbU03CVSXWo+J10iWAmCUtEuELF0YGVMxdPwygBAsx
AvTLJ/3BTDTcMMFNlskUUl5HowjKHB+pKOMKXdkdTATvkI7E1fu6KRhdh0t4iZ9lu3MtTtBhWPLm
oH4z9zGQ4XMP8rhkAh51b1rYLXR2Byrrud5OIEs617pkebjyjfQXrYdQsaP+hGy+CA2yHfCr3K8Z
Y+VP2kJ/jiWHv+cv6JaHtdPCGhXwYKX/XaN73C7wCP5lUfZuw0QgdbLnUzhPdB+jrMlRrcYBVaj7
mKSvCmmgYhjTVY6cca0yYayaCnGoTokMQ9HW2i3dg68ANV6BK8xDzKmDjuEJV+QbmzrzCwQJ9ad3
Aiqqe7escYtVa21jL/3vj5Ald+0oT68x9nnFPyuNCQyh6z9p18DKnYUnwhtO75sS/V9qumumpdzA
AeQ7HfHMLGkYDbXFvJTE/eljXSZRwL2uoMHCZhOcfoOmujJjSee208hZ/m5U6jOaMA6bwv0wDW2f
WtpKwpseq+CjrKig1XNgCH52MckWz6B7/AOG8Ga28TrzDIL76tvhnMnR1KTjIFsnoN64H9HpPLVi
gRfuO07NL60bfsvIunIa5sZa3Twu84hpPSso3D1hd5+pN+5FnZwaO3hWNmsfQ+NufRF6c9O2ydeE
0Y1EEtesEpJOntJ8anzx53X+P+57/4DbXAVyO3r90q+eS/STOdrCQ4UMcGFXXnqDfqpCl2XTW6Ue
Tyo4BoT7V+hPkD+sBS1o+1Sz746h/QZl/tmZxQlkFLKfAe0o2Y1Ys5zS/s6L/CbkJ4GCPQbSe1Ba
v4Hs3yyprdKsJfMJDxeJHRF0y4V1W4uUe6ypwwpxx48kcP4ksAIuvPVmGuIN8ra+kFJBJTfaPe3W
Dwuw+Aw4KrNSYBgp97qp8/K55EgWpf6Zx/o3ChnJKmtY94N39k6TIOCQk+yjoZhmaW/ipo88NvNG
6k+f11PLTS/2WG+6iTI5Toyz//5YGZtbXVR4tZ0Wy0Ne/E7lSw8xHjBM9VeM6qeItn5q1LQ5EngO
XIopAbzAFAvnKnS5Puc7y3tta3sm9ZYWJn/4I2p85qhzDWKl4cPWP1pQl0mxGrP8BEroHeoGnoRu
GVO1mIaSuX697gx3NUYu100d5yzn73wbl+0+K0CbY6mLm3BPOR3OEHEBqp1X+YELF5wOBDH5Xtcf
tCAvcPIude5kseOca8JrgZdua9jtVtovYuaGpcmsX93NlhXEF8V789CG7uTozFlihyyPm+4ZcMm5
Vz/ZkYxJysLcFh67UmE37cz20o82iF6mjOlANf2SqEMwsGO5hPrz403mHZXyuy6Cej4+79YpBTuY
GtEJGtIAgEQwN/kXiVd9lmRyxF8sb3C3Z6IEIQGyXmM26ynqDhBvKxf2SklA02vIzTslG0IH69/K
vuKMZb1Nl5Op3+zaOiIMFNDcqWZ5diPn+TXCxsS7lOvaBgDRg7yRmsW+9zX1G6OO27mglGBWMxSf
YaD7ggaZwvKUg3j9TfRh545gTmL1EeriBGumnXnMn8eBKaGlk/0aScyVMWY19VkaLOX/QRzmVDKu
cxonUrv9FHl9px3221FYFgROrcaMXrWYj7/f/AWu/6VPOO9B0+ppe2ducPEp9KPQ882NTkrwQSkS
/pm+CzzJD4xf5xoWblMA6dTb15LkSFsHLIMx1Owe2oPcpxEoNyOh5zjH9sbtxWpBMZOZWdjl3ZbD
xcHNSabwNgqXLHl/Ni2CrWErrhx7vk3gKllb8WCr1zJe1EJiehs/CVBSUVWtqzT/nLKsnkd48OZu
Xm9jkAFV2ns8Yf4rZ6Y7Ohn7i/DZfuhy9AL9tbUUeTLj1mC0CbTpx5bJJcmmNWyaTz827qYBEQwF
yGm4UvlPqrvQ+xc1cU2yx4/atPlspMH78BL71q3y7V+BmWsW9YL1NVmPlfhx7LOQ8VaE+Y8eYs8c
mppm8lDtMO8TkinQyBUl7wTULShMbTjvUDo00/zn2SPwM/S1mZ+PX7TmlHr/gUyCQdCzfovqMYX1
C+vUzc6MY2vzILr5rRvdB1XDD6SaT0PRKWGoTYnKPbMcNMuCg2IT/dki41Al05feyziwPJ+gWnyE
DTU+qIycSGirHL+kaW/8HrBMYYYvMgRtovM3TLSz0bWfSgMfoWvVZ6ABWseNFpjg/dyoPGeMD5xW
eyc/3QON4B2DbDubXCfnLsAn2TWtPQ3s6zKLfggIcCbUfhiFv1CE5TWfo/RJJ/nXkk+LxgYzUYE1
j2s8x7hzOjd9MxAkB40dx3Yxl4Z9ePbH5uJQG1eP5ZZmvg8T7C8D4v4mhbMwTXVwYEAxtjIfjcNb
X8MWKB0f7yaCVoO/YgCcg9bDIxnq4M6ziKEFgX4QIzExEpNhd3NHAPnS7ParrgjvC/17wkQ2Vc++
YY7aw4RLnNHHGkMlq1WdAImIyhkFU2+5b/3Euf1L581RZzEZ1XCquU7zodEuFZUEIrKIaCblkQAk
JdblnmzIzuqq+1CN36FdrbqYfJ03YWtoC35ALQd+m9lsZqG24BS4pnl/RDC+RinhZQe6bz5B8kDa
saY25LfhNA2zv7ryiAgKTJVcLhp28jDL33W8pZjDyVzqSXdI+3RNzxhHX/pcdSLrc2RU4IHGvMrR
/bOaHnRdlN+2na+rSRczLiD8xJN6O/jQ4SrM2Iwyyjlxk58EZtMAWGlGEywbX8uVpqVbxXDXXSM4
pGn+X4q9ZhYUPBg6rRpN988vM57LWKP/wVhImqjnLoiFmd790oyG7zEqvpj2QXLxq01DsCvviDgZ
Zohz23FJfpFQ1wx+8k73azx96Og4GiiR5Kpyvg2C3IocvH5TULClye/rSQdBqPDW49COszyWJSVQ
vDND6uxl+h1WeGim5zLx/Mqj3xGr1SiZIS4Kr/+3Df68nrVpwuBBXpyYV93ZzACJKIbWsMMgcRsT
0pbZSOa6zMSv1qSokONSw4c2E3Xx7heqwGXG+CqedBjOjcUfLF+CrrpiqB95w/lSA94k1Pak1dXz
p/0diJICXu/Ldx/MFD7awucZgO+FBD7QL5JKrJrw740YziVtTtPTha6fUzJFCzMESdzRNMSwyvJw
DdoaJVU2/4HzI8jSuSwYR3sehh88Q55p7KNW/zZy6lVUjWOOm0Ilsy0WgniWS71/8qReCpYE6QxX
rWwepscGOY4ulo43odG56NHKGL4G1Yh3OPMPGjsTyZ+dWagHiLrVwKk+j8E8AKS07O5eTXxpQ/WP
FueHbg/EPIzWmcV69jFiUm97MA99/l7SOTvnLiNmymip8OLHFJjlHv/Gt7RJcWZdAA+N01Tfpp+p
dI+O+6+Mx0PnZ3/VKK7ExN+7rr8lCdxtm9x54K8nbdNrWIfg3D4AzlzqKLspijVhphHtU3wolP0A
m24H7SMu5cnkhB86a0KpVehcHHy1RHzgsKMI/ssnXKxJf8NW8k93IAZ6kUdJVcCTRv6QOEvpM2hk
skmiVTNx+ebxzNDifTxFL6aLN7Ck9YSPZmHHpDdbMElglamYJUYBe5zjymhQBzXD9sr1qJkeSZA+
yCur8Kbxt29N/woWK8a/znQ09BYlXlF81YtOsRwor2W23jGs+42At7gx9X4mD2SmsA4XxTm3JYSH
bmepLSxAnODA88hocoZ2Hw2lH6OZvJI5wj1od1vXdC5ezNAHHxnQp8H/jlh2ervFcw9PAGxf/uVa
7WffD3xg0kPrjsdp8E+dqzaGPgBAEy+8mfsE9gxKWvueyOrmpO0lTLaNuCH3njki/Jh+IancxK+Z
BtYhSf+ciduIbD5tLyhmJZ8Mv8ppxbQvKcQYsA9nCoS/ihRjJLZFINr12rB4TOw8VrgmyZqnwj5C
MWdJctDgzWYL0DBBPRoDzIIkcXsBUDB0o01d3AmcvNVFnD8TTHvL5KfQtLCHslhbKRs4jt3WVB+K
iMaZ4UrZ2tEvCSBUwzqtm7lKSMJgken07g0C5SMw7HNcDzMSZLS4dIdxrEjcBck/rKN6ZCz9wkPK
cLcOmNMIb5GS5YVI7Cf2wYNNlLGhdlHv9NfKU2vrGUeKN/ooDhO8tMAo1iSDZsmTm8KXpOt8EbXT
QYeBBAXiYporWg7uI3FNTigbl7LlkdQ4RNsD6v5HUrHhNR1rlXeNSv61z/YepxlX5BbOuAQIaqPN
GfZUMyEmDXags3PGiKgQhtuAKP6Q2a9jPX5jbtnbJiGE1o5nYKYA6ZfRyWeFUg7ldpElsIjIRZpg
QW2fH+GwhWE3kMXUsbvPp+dKBTOYVc+9pW7UzpVgLRydYlcM3p+OCYs1m61Jj3FxKx1mTGPb80qr
qTAyVo4AmlQLxH7UXIZmvQTx8MHkXJv/96vFwC7rBPuwJlcDWOFdKJ/MWss0sSR1qj2jtZgESbw6
ybupN1sfT45y0q/aZyNtquxvUsYDeQgMwPeQeKdkyHe2W7/ARlgP6U2mamNWz0Ey1BAj2Ik2vvMW
Sh4w69a5LOKpFNvI006teh/09E1k3hVj38Gicw/s0yoOixO9WV9ZyGBH67tPIyB9GFQ0FjioB1tZ
qoNByc2sE/E/WdNalg6fkR6siv45EKtFtQgiHMI9VpMIOSQSnAhk5P10VBLkLX6J5kovxsnxV0/r
8qR1uNLbN/H0Ww2a8Z5Qw1WYwbLOog+9sG5epn3bpvUvzvULlQYvbfmkVjE/bYx16ChvyZxupZnu
iiPuevLGdtZy05XSyDZe1BA1b3bRf9JQOZeJ9SP4qXrT8G0ZNO3lxiVw7NPoyEud/BZNeAb9RDOS
zyM6WdY7VsIhxL6AiWmAajDMqp7OhRGIG/z/tcr8BVLVqnwWDBgVQjjxFIbp9S0NHNYK2FLgikn+
6PG5G7p7TeaIi11zyftumXN0VwD8Y+KxI6VrIZVHpK7nE6IrOSFAAWX75uCcJjkOJGXEOAZbUiBD
HIwxAXiXaWumUxRSaNql1ZtfDCFzxV2goRbNz72V44avsaVuS066t6QrDlGorzIRfsELnfWetw28
j7prHolkxlmG4As0N3jEcJrKVP8rnxwMkTEZtbvq1Tf2hFc+cof9PqNMa/LZHAq5G4BPYFGC/+zg
pAm5aI+X4gJ95Sgn4wXkyFvd6Ce/tS5d8hFo2T5sWurQC3RDps2RMb7E7EiOw5bZMuxWEz5ybsR3
HwE/zUeafFgHaafguwoEakx2zeKJEK6e/I1DuXHcapMEHG314M1v42PfBPuM8boWI40goJnC+vGl
RummXJtpeuTR5Rgt7hFphNimuj2O/9xhQE/9ZmjxT28h/WbPtwMFmyXSvuQaS8j/UXYey5IqWRb9
lbI3pxpHY9ZVg9Dqan0n2FWJxnHAUV/fi6y2UoOy7knauy8jIyMDcD9+zt5r61w9p9Z2KtjSQGdh
UW/GX/LAvv4Cd+YlhZA6abHv255W8bTtXXoR3j2CmVNh/bRJcnTL5hyK7M5mwjpCdXSi8bYa8YVx
anLpq66dGhCSlCx9rRx/LRMVOyi/FLwSkFcUVYS37Nym7UCF4M+FJ3mxsy9t+E9ZJj+0Y18lQ79c
gw+FKVQCuxpQOAjPiFjfWEmWqPqVKOS57fsNwZ2wC8zml+sbLzPmlaIedyPYIUAXDzQa7sEmvwGq
NlV56XLxksZ0LQ3Dfg2Ta7jDL0Pj3RAT8wSoSa4Kz4QTGZ18S3t77S0ctoA7Pxyb4rZKv+sW3zBw
qOmSiizDT5zsqryIYGYoPO2m/atyFaawadyHjd88IYf70RHadQND16Xuu51UUr5n/syM/Yf9gCmf
chCYex4a/LkfzgbToR3FeguroE5pHJL7l1Ru9jj3GMCLAQ6aSO6ZHtQ7o/xMdGwcsr5nqu37nINA
CMm8fBzJcTiMNmEWEt2l2YjmWtApX8egMTn29w3ROU0K5qgotbWN7EPmcNuEAlkAN+zp9y9lWVh/
+y/REV4mST/GFDE0J3YDdRpias6Oj7I2Q+Iwh5KnnYpx9LEqISUf1cYxEuNsLb+gbYjOLXvh2p5y
b40kTZ+bMe/Pv/+L/iaYOmvG1TQWbDGy80/OuwOs5tzWS4cvtrJphzHlQ1gsQ2Zo7MJxUngufHWO
+1qdo6LASP+PnxV0ok2QQAdqxXjrTYSVpIDAi/4S6PxmENGLCWoHOfeqZ9yG8LiF7Cxnf2Xne9ni
fZizYYmrZKHykGWZGQIrkaMP9v3vwYgvWTq+2U6pAf/6+XoiOR4mZ3fjQjHHJ4NKKESrRcuqS24i
SD+unednGoyYmz1Ei8Vor2WRRzszVJd8NF/iOPnAK0sntjGftRU++x2wqNB9QINFXu5i1bXM6qUE
6cjQGaOkFS5a70RcZe1nBGBiEzZpzrnO+6mdE1pJ84ASl5BZC2QqPLMg9z5dUl3XElniKlO/8NOY
26G078jMejChpKYCzpOGg1KJtdM5x1xk7WbKnC2I9WHtG+5umjuF3YOH1pmNbyR1n9w4LaWL3KEZ
0YeO9BN2EkHLqF/K9hp2m8/ssbK965mthMruEw38A5T518GGugjd6t0rIcpM+hHfNQLtwYQ6VbER
FiECKcS35DZbq0wgn2f0SPsoPTIC/GqVvg06Rkj2MOr1tvOCs4kUIQG7CinkTjmS+Qt23gzLL2Tz
t7rluV3YNWkLqI6PFFYWraTKvEfWXOIkOlp2/AmBu9h4Bi3QGf0P/vLoHI0ksWDS3v2+rsIkk9sP
iouoqweZz7QVTjAzCFepYZR0yXcSErg3dcZBodOf7WYXGZxEYYiieLVor7IXONN0qYNNy2ymGdUL
XfRrR10ZkevjkBcXxeaJr4jaBrsn+splQOgHWzeKH8d27FfCj06mOz4DXlSrrKVJmIbPVeuRIjm8
CQIEAbYUW8uQ+6Tj65s1NaA9Avmmm0ujivF0QkfEiPR7E/8EM1RDEWYvqq38jTcitR2oDFep9mBT
gT5i5HTEt0pnLrHeCpsUNVZzrkS1jmA/bIymeS1M/nE1pmH9VuQTGNDsnMiaXkHb/ZLGkG1Eb+46
i9R6t5yJvRniq1piH7FWPjy77RCGA4Uq4U/S7zZ+/ZPBAeSkjeGkLvku6dqnkdg6NM45rLEtKpUe
NK2RtYm7AiNijPmIUFXa11cR0Xte9ZQl4OfmcRf1CM7yosbIzrewYYMvNyZ8HPR7/a7ryBUKChhD
ddR81XG+HVR8BobknXK15eD6kg09x1+wvoiA8iMyvkeBkGk9pLsxY7aaY9mG/XPICoxeDj4P6TFM
MaNy51hZRnK3Pa3AZ9NSRRV8lElyCZzsjOv5oS1hpENSgA9tcn7zCyZzqc/wFc1QANCyCuUb8s3F
ux9tKNC+6rD7CmpNg1FVEJ/GMyNBA2YTrZ/Adw4ZyWQDviwwnczh6Yt3TLSXKQALN14YpAx4qOwv
rPbkq/tArxKjReIyhvOu78wdDRNiHNwQB0ZbNfQCroypggGDqPIN+cXas0X6ZOs3LN3tYV4qeGRQ
+2yE85gQxgxcgNQ1GeUnK5y/fJmZu2wkd90pOSo5qDL6VTvZ8S5obwHnMJ3OCmctKTU2BmoZimYS
eDWyiZDolDVCp3Y3IuRd5ZWydqgT4mt6e0iy/JjYhFAi7o4hG9p63lvpnB19I3lqZ+lcFZmJ99O0
zwjUWD9Lb1/iM9mOiuAHZ2GAjDTZtpP+3bwIgDKa+UbE06eR5P0b2bdNW0FmYyxrS489gPyFg5FP
4+JbeRaQz9ZZ5UxEgZniLKvqfWLEe/a0+5VlCkWswZmu91Fdx4fZl+1aWxZO0iCK96GtiWcq2FTZ
9exNbRIsaKa6oOoW1ZKPU13VmVXSES0Rgi4/ekMmNl7n3f3xp//663//17/ExbR//W9+/pLoFdOY
UPh//fGvh+399vef+Psr/u0F+x95/VH+tP/xRVcPu8d/f8HyMf7+pvy1//uxNh/dx7/8sEUD0k13
+qeZ7n9aXXS/P0D8I5dX/l9/808/v9/lcfqPCUwBiUV8QX/7fpa3/98/tvwD//LHPvmoPv45eWl5
+d+Cl8SfLRN2Rhj6tm27lueJP/40/LTdX/4w7D8zX3UEiKwQa6eP7PvvyUtC/Fn4tsWfCkLH4vf4
U/Cxu+Qvfzh/9h1P8FukqVkOXR/n/5O8RLDQEuzzj+wl18fga2F4ZtQrLAd/tsnv/1OaURt0aB+N
j2pUzaMpcLpGYXDpg7jaJ0qQfFJOV5lm6Y4RUe8TQpOM6TiCv8JxPkWMnOtNMatgo7nnjsKqwguB
33ujQZ0wutmIGpLirf6t1aSpNbSBvA5bND7ldrDi6TYVkkIrSdtLD8LdD01rr4Pwyqun6Zq1iNNi
hOiFliRKAMxLxPqY9V7k/b7W7mbOq+rWpz1S5oG6aII82BeFwSAJOxkEfke0J0tNbNRfvz+ZFTvx
HcbCGP8/wUxe3acA+0uyTem0SMoewhcIa5xZLXCLtbR2e2sdjsR0NMlkXE1pcUXPIj+pqmqPtuF9
SqQBO6NhWYpk0H7L0R53mejKFdzC4iDDOQVGl7PIqSrf+cs/Z0JPeKTUdSlChQurkLBRrYkvT3lF
6rVvLEAzlhgf2YjXZsbZD7TBy1hDGTRuG/y2dwPyISVoOM4gYR86aXegmdi3QJ+c8iwqr5NmU49Z
8wBJnPaeawzX9mRDJ0ktSnEUugWI+zCHWF28Yd021oMbXRNO5Z4JiLnnqIF+2pyY3s58VZemqxZG
XM02WOWv2HruqDz3vUzKGyPCplj64NwNvyXZJBucXSy32IoORta3dy1uLbrdTrijux0e3bR5Nuol
AUFBPnAatLl8Y8DwG3i9gbUZentJAqUcreyQ1seEbmzIl3APrVd88elNi0/wprBLe+3khB/GmAAg
0lkSvy7Efrfwdraw9r9vlDrr6+empQgrjmXI9YJLO4YxyBhfKxJvXOAd3TA/CmLGAPDqrZCVuxmr
ZMSkSW7H1Jr44f0UstJYPhl2Fu6NEE1yOw0eaRP8gk+BEKMsOUVps6e7m650VPUPuLhq3LooJRJp
3JhiNk7AFd0b/vLzUFYkzQwJczZdPfIZONHC8Lp0Kryec4SmgdTJ1vKEvdGN9ndpGlEciODFLDCO
DI7RfmdUGla8qRNGce7sE29gGFe5mT+Vwm5fPZ/BDvso5g99VQ5FfRxRhq5wgvdXds5uPY0fjqo1
zfbEXreF6RzCm3KU30YVEBS1PPpsXcmm63V5MbAFAIGfoCMq9zZvu4lcTraX2iNx1iQfc+qynZNR
2fz+PuzFyKqB4fo9+oz12fSt9uzbXXtOkb5t5nRm2BPk05liLDnCkd79/gkCObMbeFsb4ZUHncA/
KhbTdOzMzUXCx5p4jglQmNOeEdk4owYae5d+kXxy7BjxkoMcy64GzIxYFEFcN+fa2P2+kIUxuOea
b9ShmL2jw/AcFJx2gK+ox8ZUx3yuifGMguAAPaKiZR+ic4H9vBKwZuFF90wHSwytaLtG60YXw2sg
rBa9yXL8srAWh5POroyy+YLHgeMVk+02Z6N+jnq03GXRiDXTLSI9x7bZuPSdAEhzqM44dTyd0WW9
ukoWV6GTX+DQzzdmhQcFEBBw5ajOzw6YtYeyso/xpO4iv8em54Y/DQSdPkeZQRzdd9ZOVC306dHY
ANcJQij95bAaWvq/0gflNSAv3HJ/EnDTCmej8LSsq7xTe0rshu+wfS5U+oha4SvEkr1THlcbZVvf
9Y/2zHvbCsvtiBqXiApnPTTdvO1wxTi4K+5U601nsA8Zggow0anrqVWkiCD/Db0sEKngTR9+wtEn
dZ2GGGlRXGmI0NUt+KFTRAYmDWNbngoX0BbHpHHNAGvtOvGIAc0Z92ppNymXLgajtVg19VbrEeK+
TzM7kJh4qKU/6xSWWm8UHwl0VCD9utwDmjsxMEbJNmoAk/JsFPkxyM7KJM/XhHi3qifmwm5uglJT
DDPjkcD4HKJq0cwkh5Sk5uSlpVHfMOunDek6FuNnD/d6W3OOKln1mDoFzNn0ZjQ79Ng+tNn0Cb5E
4DJ/A5BaVQmnYsACSJYYw5KmZEVaIjPsMCHTM1Yypq13CPyaxxCw+koSj4VWyNtUMVPGhnTqqkGc
ROdtufXXRuCBmxnlk5WGL0VRTlsLgdjaztcec++NO+t8i27yNDPePLR2fEv3Q/g5vjO/3HoEmtFH
a8EKjjRKmunRqEmqKktJfBN2CfTir10/kzqd076zQmJwo3Iv5GvFGEJ3GpoLJWc7PxQMsBHw34fj
uDfl0qSKyqcFuI0PS+9FR0pBXXwGUx8dSjZV8zKlVXiektZaWWW1UREbvlm/G1YNA3d4xVK1mCti
uTYTG3KPAmHHwa5bk9qIHjxDYlp4PyDvLjxydKXSfl8OPoAFFJMrKdq13cGE9fv4UAnsEp1HMIVm
qj756BJnm+FqVYTmvqHBTvzquwPMaFXE1YdtN+EOaiON5BxNbpdoc4vDJt1WfpttmVSiRIG+PRfJ
DRfgM2umluSF8Z6RUoRlqHsYJTeGcK1kn1o1t42TMDAmb2LlhwjejfHS4GlboR8+lRWwB9nV8H6F
Ctd95szHHEWmgRqCGTP9fd2o7iiIWkPxEPRXOcFREj7SCeTfgqjMtlrggMX8756CQk2bjBbCIjxD
c5K36KPr+aNCc7DDZfgrQIayNpsQy6dcFPUmvN5ItRADJpyPDeHmcJmGYL4iaOvLLjKPVbmx+VT0
0ZqIs1MvGF7BAvTlpa0ZD/mxyaCGW4eZe36vEu6aNK0/4sx6ZhWxOQhxzk3kneETGDEEe+vHNHXN
frOgtqL83R9cfuqDU0rirtex8zYej5iJPpkerAoQDs5rzwi+Rhy7tq7GNVcyuHYDb0V/JDn1A75R
bboe3JG5AShE7xsJ8nYskk+TLF1m2wCcw3ATKOEBN59vVQ29eXHbKR2DBsD0DPHUO5EbZHLAraDA
5WV9mvryVEQjN7tXmXyAlGoQnUnURlcORiyUmfMHY+vHKZNPfjA7bAN5sPFbLntLrUAVwzaEZIbU
K7B3xYhiqs+3wEy+YDsyKUj7x5hGIJgdFjRbfXqWdLe5H28gj69DNaL/Hrxsy7jdOGhDvxY89IEV
WVf90HwAW2NgMYjtEE2ICFPapAm2sdW4eOtyErKupua2C6LiipWBhlzrr6yJtkxecu4XlskMkm6z
bO/dUDlHyXR09vpvJfAjNE586IUn9gzCfK4uOjZ2430xzL9caPSYkCqY3Y19q72KbmSHzwpepTMm
1p0JXaIz+hcg0Gjqh8dBFi+wyf31UDvRPs8oNaKKiq3NyB2pyoRF+c6046PsYt4JFoNhB+66yEZa
Oh3VMBHXTKRpSQVjeg75ZjdNVfJUZR50/a5XiFgZBTSkPHlNkW4THmn/AYYhqkmggnuPRTFNC3Wc
HOdOl8s169x1P3CrmrMDEL+bb4Gznep8fMXpx9iMa7BqoF6zC07+CkTboy2SIylezwkimrHuCToJ
oGHY9StOsngtXBZ1QEfmpl2VMS02FWKU0y0BkkNGtTtlz0aH4t+HWW6EQUArhGdoRq8e15hA+qod
QJSgVgp9fZPG2cfE0uSCQl0jRN0UjtPv/KRVpxYkTpurYhvekzw0E7M5P6SDC09TjZRJ9ZsfhXfR
TVvP7qoZ7AuK52rl5c9SxvHaGLybAak4udnfTAjDtV8kH2NNP6jrJpJdSMNDyO4PWIbS94HjCpcL
BHs3i2ewKs0FHMJxkv4bgryPjk1kjVQOhrDRHTLiPDj8NNYhJX4aZzim3CKcNyoI1vTOB1KjISe7
AVKcvFSvCduFCrPPvouL9cZO9Rl22SnKNrzqxoqWDRDYBzocLiBMncc4i7ZliczeiDdZAkF6ktRy
avDhHXD8mBGjCLQsiyn60zCpYXVkQjeBlsTx5MxI8zY07igEuUEn/1nZxElw509sqKy0g+ZtKfWJ
vjvzeIDRs2nGhHTeIqBYsp/ufUd5q5zOK+LMLQdjAdxu2M5Tss3gYaDwKd9FYz0IhBT6RL/2KeYE
OofFM6UsPfMi2+UmSCSmUSFBxHsCPq9EeSXn9pLTrNwOEwnnQ3KqvfpNh1N8a1TNRxIRLQ6RM10V
A/uW1Ms4cUrHSzaAiRdGsqnccInotve27CEizelHr9L5wrqAkYNMLzaKlO2xEPOus5/N0buvkoEj
kEVZZ6Bsob+VMtFxn+nnqS2D4rNHEKuTPmReWx5hRoO89SnSjGstHL1P4x7QMtJhtPnZqnXMnXJi
/xDohI3B8NqtF/v8A42WOW1/UiNPtlTXU93aKJ1oguPCfSAk/oNMPFjNRBOEYioO48TiGJFXOs31
L2mjaKDLzRkifdIUMStB+holOEu9TzKFaTbzhYndTe271J95to+SmhzPxf6QKbFsIq81JP1cJebe
K+oLLctpjW8Frh4tRGss4MHX/nceoMbsjEmzouf0rZ3XXosHlN5XNOd5CaAF3QyoWn1MbRkECWRo
riRqh6gmmUPF8o4+ZEDy7hqyTXFy2Fl08cin0K6k4vfcF0cdihSxiIsNwzJZ7YcKB4/tVzgxKSmH
jpo76iF41wDK6EViWKzBy1lGd8I3aq3mojslqtqVpAGtKklaGGrXJ1gxj5YOqcV8eslEna3iaNkd
0LI8VdQgvkftPjXDd88IcVWGAT5jfYuk7jMTqPncVh5Uaz4kAbKOIT91BkyGnBiFbYv2b+fxcDaW
/xWW9qtrep+E23Mk6WJ8sBFG+9nmLat975gohZqAcd/gPSBb4A5Ls1vb4UHsXedp6p9A1J5s2sHM
v8r3KO/fTeTQOBYGcCT6PUnxrlsELkWNe8j4UjSlAAOQOxASn71Fc7sg1nHjKHZvc0I41MTgJ9TB
NOMnuB+kfQTd+5QnoAXmEygec98NzlODvbqdYSeWjFmEgpwm24HTZ5RD/Ika5k3mZ1iE/pVjXOI8
KbaLzX8jXMXEE1WnEX6l/XgrCBtaIZF9QMf/FZeAMrUVPcmuenNL+2bO3/w5eI3xna503DMwYODE
YjQHzY0v2YLrRJIuUJrvDpPayN7JYHpINGMdZnHPIsE4TrUltvH0GBsJs5vKPthCCQSv8ytBBy+p
SVhlFMQnr5XqCHPxoIfpW9TebdZZD46DGgz22dCXR0KvLqZHjBeADtq91GSJmW1tEfHIhE+2KFv+
FqgBfsI9bNg8bU3oXovqbvDjW9lN3mGQ5AxootGrOEaANHwSWQFtigjQfCEWZvOnapZSSfB4JjQW
goACxst2haquJAUMtx5tuTpRG8+L61PtLCNF1W6JozBWHjqZDUlxxcaJJHbS0t0CBCG3D92cJEcu
f2Fs8iDGkmO9QzaF61k710TNCoCfLU19WoZzRmh1XwCldgCLI1a9Hzj27yxcets01QlbdHNyUGkY
bYudbgZRa6MdRb9Ee3GKyy0Yhh7QqnWTs6GWCGZmaCqM9vttdWtNtXeUhn4B0NQQAhb4W3g4F2Pp
wwCHhBQjh7X2NNRAzi30FEpyBMDOMNHMcd1W9FUMXOlb+kIEuFqnOG2mzVyA8KDLmdijhVkj/YpV
ytKm9Gb266dqakmSJVambNH3DsZmDGW16wlQOkCM2UUhjCeHQzg19g052+gIbZt2fo7HEhLxJl3k
2IxMXwi5v8R0aNaar0sjG8yIZaX7cWeWzu3yaDiKWLqI1YCoylcqyAPjYNRX7t4a0OA4iDwcMb2b
c31oZnS8DLnlOgmTlyBR7Yoz243DTbZCZYjnN5svAGJfOrsvL+SGb0TDLCjrnUvlM2NhiAVEh5i8
SW8qpchC7NSB99a0NuiXTeuhMp9043NoTdDKlsaH0WEBH8qEZ9X4FUUYN4x2X/TipnaSaya5e+AM
9GiEwVw7K24qBDXlAKReBA/43D+lGScHIdA8OosmeXystUg2wZAaRMWXX5Bz0Tk5ryaqMlK8qiPh
r1tpE71Y8KgnIVIc/3UemKuPzTzum5wnM9L5uMWqN69yQBVks/Vu/enI9illZdmNKEwD1CztzHo9
C5rLSBqDldfXN20VLRVPpu4Rsr8jQCGEaaQnR4zfNiGgiTMq1e6yKleomY0wZMbWZMYe48lRudFj
GsZoC0oqOck79pmtN5YxfjJbTDdVZv0wvqVna+AMywwf5BSpJ7LwjlXuO1AaGhhTLrod1cmnkA3T
cXfFUD/0Xi42Rke+ezU+mNrlACIT5uTuYHHlU4ZKkYUpJMLjKsYTkX2vbYhrxuSw6djuK53jl8oc
f3AJbzBb5hsHqIExc59mY3kQOSFhWLaDIrZAifE1lnF9LwvDBsegbjDE5lHY05RT935lVMQ3fflp
vK/66FxEAKkqSmIYyMg6aeetjVEMnKX6YhfU+SJWxwTUGRyygtB6DiJNvLkfPcQTW7S87cLw2TaF
s5IVw+p0uPRVPx2odtbB0DinaPmlYWgrfHJyYmIF16FgJV+YydLEFJ16yPXMKMDvGqSnjrqIVuW4
7fTg75AX7/0JrtYAXpP2SvLczMVwKjrcrikLq+OrYR3U2X06sPNZnu3sXCLUm7z9VUEpjYLszi+B
nomxPk8xfSk0Pa+pHWCNd5rvtCZ0PCOeQDSYYmxElWHPJNDTjj5AQ6LZPUE/53hBlkqytzn+rWzG
AVRUrLv5SJWkSs5v0z09/IT+r2BxLSBZD/BqVnXiEF81nieiHmx5cRO0SjL4oFf+YJLngZ7xnDTt
t9tB7QTxN21cwQE+TprbyutPGsXNoYFB1djztZ/R68wnG+UWTrneH0C5N/arHTQPA1hbCCkY51mc
R9/cIU88wnR7cgJutta9DX3vYpbdnujbj1bOBiiIeo2yDceL41A8ogplOM9pj/KTU654Thr9ZowR
+vPG2odJdEkIORawQpkZJ/kV0ZTkVjEun2jVbYUWdzlfVF+0wTZT046D7rC15KsnAmO1ENVisXPY
13ZJVuLa7JMvXzXzvgt9BBAMdNCooCED5rAraNPNTsjc1+csIRadQ7IIqUf3TSv0aUgofLRejQzl
2q7Fu0hYPByXjmk+3nZknW9LC4Kr12CWaBStMi1durTyPZET9sQ0flb+L6dAsM8EBdkBeGi0xAmq
Kh08RGSF23oqzxYHRrwccURguLuPo+laY750CpL8TBA7BfTREVhf4cxnJ2ApDtqZtCLa2xnOibEl
Q2VOumNqtYT7JvTQEMENtG45w20t3byTRveocmuriol1px3fUVkeTZMluYCdKIezDuzb2SZEOLH6
m0CxFNcvHpA2ojFjXJtESlWLor2A+obos6B6iRmNFwAa+4kvUNTNTV+dMkFCUmEdHATqzITcF8j0
KItaG6CE5+wrDVXC0QKpAf7HPfCt09xmmNeQYreDdTJN+042yQ+F1iK7X/2mEoPewIEzi4zRf3Ez
Np55GEb7SwAGhyzSbaIcFwvJq+TH6TI4VPB4e0krpxgytU0DRTCxINFSeG926GriReaTz5DjrNvq
B17zsJ04PLAly2YDnH86Vg3Fl9nBro+dU+CZ/rHmBIJ4woUu5ePtjd2jNo2j4XQXyy37bepTK5VV
9FQ7Vber00yjwmn0SeKhWw119ivkM68m1VyA4kwwluhg4y0UAVZ3b75L137oGdu0j38sc2hwh1fh
tq97dTE8t2c5qt5bm37LlGuH/F0vWwdCRywx/lcLCmAbonxaKd99wR5OpJl0rxqnVlSLkzpB5L8B
tvY8xdOHQOpmdti5bRP0ZaY/0T9Ea1WQl1f21WPboW21EjRMrTT3vAb3vZ+QLzpUm2Zyu9vMcW4R
L0Op7ZN8V2TJ3ufZPyZF/VJyl6yUC0cYEtBaxTjHGxQT6ySiBVRPHIt1wzu7RvlKgBWhnkuseLDE
h6cxo05AEESXNflwQvUJMbtHBw0HJU9Y6RheOB2g0gyt7clyh+Bkq+ECPO4OyxB/Q+Fd5eTmnuCl
LWQYUkiM2JKn+PL7/461fd3bU3voO5VduurWzdCsiiIctkwc9jBPqPFCknl1+NJHUjONaz76BMIy
c1uiAIrHNBmpihOYJHXYc/AZTECt0a1TyXlHmAXVlh9iem6YwXq1tQ1Muo3KyRilMoUFLEwC25j4
z7pWb+QHGVvG1+L0+xe32OM07LdFUz7KVJ5VZICrgJYY1/He7dprjErdHsUgbQyPZO0MSRZAz2ZX
F9YTZCwQdyIOkr1C2htHpb3n/HQjw2rdwRelDR1vAKlBaKjy5hCmhIwscpcgoE04GFyl2VEvaZLZ
+7pKk1NsnvH+svyX6LvVR6lCm7NC8pNIE5qP+YKBAktFlz1o0sMgzNiwQzM6/W2VPPUlyUZOpt7K
pnxzHA7QtUjMk0VYZcrgN5SMv2zMlXshSPsQ4pHxIa1ekd2HtDMnWgjrObZRRwYSJQ6RCKVkf5QW
CMRhHlcSfRPi0/tC5x2YSXpHmtHMXsuG4UVm/RKZ3tkY9W/8xq23Zlmc8OeXx1DkH46NsVZzTiHT
lU0A8DNHkJcO9+QSIfEU2EsjKwm+ZEmupSyLt2yYFgN1/QqSBdpV73DWT6ItmICr1M+SOwlaZ1UU
B6OBmhzk+DJHzHYNbVGX2hxY1ysiR87vOTpOBbQfq0Pt7bCYj7s4emR80p6mxtvWjfVW6ibk0FCT
B+MRMjYx9GVEU7ebIrCJvqC4H8JfFSUt6Wc93eOmKtY4y5x1ZswM543+dsyIdEr7kgszmNPBwbHX
TfAaPd9+5JBdb0KrvOCP+47K0D0syWGupgMriZJeFR0iNcc4Rp64wtTxaSGvhcIzQOWlU07G6mDj
9+YRe8HsBNw1QbxXgqw4FdVDpI2Hqu8ObjCZuz5mb6u9wxx15OMFxMoXZS22fMU/sU4pP/RAYEvd
guVB0wdmh3U5Z/0J0ErP41Vr2hid8PhswKDf99xVs+F+q0rA310OkVWwn3NOm7nnH2M5hvusJsED
yey+AXyMhfst9cELD9K7amkSdMMI5AiCbTvQxoIz1q3CzIBbTOCLZLiJwCEq16KgFtRJCi+jTwmc
Fs7azZ/1omxl4M4hcm4grARou6vo3pvN+iruo55503zVUdM6KL14JPvrxLM/UzxZbiBBmPjWVpvJ
i4/dF+/TwSz8YJdQ+I3uuC+Jh4b+TIug0Z9Qxdr1zDB/JZoaSmdPC3iAZDu62M+Bh5rmdI09NPUR
fGKvbFYdIpAKk8VapbgizSLBKgcmGJJD+jgoKnJkdKR4+dxB0prPmlZFE1eHolH9Gb3OYcwEhkW7
+lamE++tiujWoU+efBrNt6B1hpUMC4+h/6Jq71ribrFl1i2jcMLE/WPX0CnSCLBJTweaAp22Rx5D
8ndI3Ud5kgYccx0bIZ+dp5/Cab+bVI+rHrI4V9g5B14aHWd0fDVsS193CqRRtRAR5/WYoBaydf5j
+Ipzs/HcACK4Q2+HUcGbz/CLbVp43d5XWLNrogG5VUFFY4CyUOEddOkO++irJFc2GBvaix0brsMj
h5sPpKcizwAUjXhCMbnLMlrNQY/7qGYORaYFjEmG8ECRjFc/mGgtt8e8Igi1ATsEKxmZXVLvkJET
KcvceymLuDjPIDuZXWTmsGmVGPd9n4LRJHwp5pS+bkLmKF5EzMpk62vIev3JUZxzGstm+EBHcKrH
AwtodkWq2kLOtpj2l0L4W0/h26JrLqYmYCIa4l/hzNAMLR2QlN5Eh6LAM4v+gM3iu7ECEhMbghyr
zGYAQKc1wrtF0/beaX1O34u/ghdxn/fJiXwCTrUsFz5JG3QXv03ip7dhsEAvOC9Ds2DDUtheEgNd
jti5ysSanYD1dt96C0/z0iZRGQ4U6QDjMkX7mmWYdwajPlue/+4vyHgzRdgOeSHFM4/ysbBBOI1e
djRkZJ/GDEM97Vg2tYR4Hys6uHN+m5a+SYZYfw/QNFxVxfhkUhGtS2iLHGDRl0sUtP5Acm1V/6Ds
ZVlWOfsXzL2pp+ltPgw2T/z/sHceyY00aZq+yuxmFWUR4SG3AAIaoAbJ3ISRTNJDa32uucFcbB5n
tXXVbNqs972BZbL+ZJEQ7t/3SgcEmWzE8iuWGTLQSH4NenTXTXQ8EgGA1pLWIW122cRbg3z/seDD
Q8lgHOHaEBJnEXK2XdnaET9rHmDmbrazA9gjBuRTVHnKoFBgUBoDEqoHeo7cS9lGt4KFVjLZZA0h
tTFa3kYM3sYh2o5Mto6wpSMWBXg23cMsqhUE2/bTYWFgu0wTmQLdWBorTI9rMvYm/IkazYV1HSyl
HM5UG/XbXiYb4VQ/EenxR8oD6R3S6UT3JK5wDdomXfoHWqUE/T/eY9ZJMv2WniBek9qGtj2FNmgS
19R6NorHxu1npDouHlS7oAmjvKMb00dLBkAXB7jd76yqo2C1NQ4OT67ROCvdxBqAcm9d9V12lNX4
pSfo1Wfv27HQMZs98UxJ8hcQPlmhrpf3qucm48y6Tw1rZ+bo8yYuOC8FIG5psqTdLehSBzqpAphL
/5AN+WJ2GY2HKVSelmjfOG6Te+TLW2K/6y3iJG2z/MytGVhpO17lWJwSqu82veKDCXZb6Our+8dZ
Qcyt3wDmL2F9int93DcUE8yZSW1Vo/+BwaGcNTLZRwzkeU5bb0csWixmC3uq7nN+2cSHZX5JFORU
BpS0Gjj7Q1xNXrgf0KVskqb6pq7juYg5wP0QRoD6tyNreYXaCtY9t858NvBVYVf2JA6LBhZtqZSI
MeaNN8z9q9+m9kPdN0d+/3zLaweZWU0PM8ktGxPhI1iciwRwjAW7w5LxVMUgCmTgPJNc1u9F3e1d
y/4YCBM4teWgnX7/ZFsD5Jxu5Z8Irwm5QobYM6eZ81NqZf7ObX5I/nGOpgZfMLkd5GwP/a/rLNCm
nnoHL67e7HYgeER28Y7wv/q8GHaFA8Sv9sm4XPXehbrt2FPSEjaIhrQFpuhaOqNLHoDbH2QLUyOt
6Ztiu/RDw7+b+YLYKpM7zR4lNWKLYz0N+B04YuLjkk4dsURJkCw8aVFaw6ozkE9d6mNPbonrdzYg
lNMu61z4hC46zh2KKqrV+1d70JtAKw2J0JIyDHTY+RZt39YusXK5X0uZlCcrIWIl86PTrDnxyq5i
8cbQOQdcT/1eEmf2RsT0ziPE8tlOWxuFmPuVRZCvVZ4eWHyqA8Ge+7p2kE6VT3lv60+pYscs9XPd
Y4Xv10lc3rQJBEG5OqbWvbml5BLEK2EKICqMQI4jdmk/DCRuh+7Jo+EU4Nad4v3kEtLidlSkW/pM
gaiWkwaETq1Oo0/NLO9H0qHb0nnwYY0C6Zn8HyfeHau0JA9jkieSys1VigA3MOj93nlNP6MTCPO7
yCrzOzzAOZG3QFmInZ4ou/mPLxlLESLBcdgsJ1I9BvTkmm01axx6RyL/1+1A4u08pH+ho0HbZiXO
0qmJJUvSOUY685DwdD2wGmwWLHVH9EQoRExstaNwZtYnlE2iMMF2zYdxNvqXpGONG8bY34YxoQcM
4s5tJPguI5z9yHpAoGCE9BTL3XJxoJHxsfV5YLsE3SLoZTFDkkTku0F9Sdrt644EUYdkyATdzn2o
cx0aVqevx9nZtnY/B8vgljs7NK8up+VsTdkOiWRySbzuo0iH8llwCMRd5W5TrS6OUfuTN2Z9ipIL
9e6AbL6PccQsp5OZUrRoxBG47gSOrCfNMbepoTL5cUpP3ES9D3vO0doy6zWFm7vGA6wtzbkJEjh0
MtEMebDSJiPa0cgure+sWiTdnH7LZtKwIbou1UjIeJ+69GR3ILoi4mgSJSRGQhOYy1E3+MkQOKl4
z2y510xy+rBXpiPyhxQ66FhUl7byXsmgf00SVtiS9xM9x0S+JBa9OuvFDYiimI6uwMOMgkVscfeF
61GHjZvewYJxXtAM29JZuIq4CsBiPDxobN8G0ejEgdTHwq+RHdHMJTONktODT6IdQ0JTBo0+tfvZ
nz6Ksf9E8VixHlCUYso3TGPFAZn6eNQytZvb/UW6A+GJk9dg0MJnyY0UyBbRoIwmtFku3Z0EZdkB
wKYszLcJF9BOYB0KYBh+GgQuMzrYle4lKHJGcaUvCeUMEt6QTjsT0IZdl9CQ4Q/pME5AYBC8Z8Xv
mbGvRSElwI7LckwWNC/JcqDY2UHsMy05b/Y5fvF1nHTQnqfQwIs+FUz2Pa8XVn7CDiz6D5o2iLsc
2TImpCEcN1YqTk4I/DdO5n0oeT+4rUWsSDw+yYjDmSBfJIckwbT06IUXLS6nTTib+DAI2pc4tgSb
d2qHKNW8meho99b1ZGANnRakDRnaLbT0xYr6BxoPXz30mhuckJ7/GNvgCyS/Asr1DU724VRZ5vl3
r0Q59zRB+Qk9ekxGcbHIVGUIBT4TCFacYu/NxQV5Ja77cT67EeGaHvZYhOaUK5Oka5Ql+bt19FiX
EMs6Ol9Az01M5H9JSDuxq0SsUKK0KvrbJJM3e7pr3Rc/d5o1hvri2DrZp0tuN6M9lVEMa1grNJJV
QK60jBTGgs+SDmvBxwMAuvru/BCwCmTAsad0LbLsBikhdzXKiaQfNECu5ez79VOWsOv1YUeKfIjt
yU3obeC4HEyUurYixstXcghbcsNs5GqNJoIU4UcAtU9YMXg/A4rjrGiFTte+TPaLHN+Geui3pQ06
VNCuZSYWPvhRaxkHEUwv3a7ud1SM+ncoVTmUaoM7PKExYjPZHiLa8ZwUtAil+dRdfx9cO1RdOOJm
c6H+80t5T5Xw0i3Y4qjuuyQYbU+kCWx+/9bS13z5/VNEkvQ//2T5aOwQI4PpzAD2dlV2OzvRLHeT
pwS3mJ57Tt1QXDMLc1o18P50zOWaR860nUUEFa7++q+HuO6uVmzKo5/W+mqRdFxGc1ReiX6BK6yq
Ihh7W1x+HwbU724GpN05QF92Y7sPIaUi9zZnuhPTe8Wh+MDtZu4XM9TWnbGNuHo4kqgTZ9CvMU2S
I8NeaF2SjsocUv/KcW4eWqxddk9ozODp9dGPyHmKintkw3RZqJJr6V0Wf6reoz59rpe5o75QeUQ0
gp4Ht7jG5tjeOaa1/x+T0X9pMqK24b9yGa3/7//pvv/X3/99GMq4+f53u9HvP/yn30gz/2H5lufj
D/IMAj7R1P2n4cj7B/chziFLYEly0VH+y2+k/4MQaUdgOHJsSDeHf/SffiNhu7rL9zNd27WJLPvv
+I0sbEX4if4/vxHfDBDLZUn1Iccc9b//m9/IZdMlvWomLMzWN5kzdefGo+JjHKxNS1zjA3bEP70O
MicSViqXD95DIrT1JIsOPxzL/mSgTwmx0uFsOmDQZ5glWWk3tN0h76fu0ZvnLQ3suGNRDgS+m5RB
aBbTozRbuOFuvoNjW8V5HJ/9fIA2wxHqW4hedUmrE+DAK4kb3YaKlfm0JPJitPF4mMNxRUbhcLHy
YbhIBKab1IBlT4A3T7F0qT1EDw1c1YLGagsrCY2ucuneQ4H4mMi15MNJX004MSQ57WeBGJPTyr4b
mG1oVEiaW61feh0mbBojyiJd1RJ2z5XoHCjorYB8Eqenk8GON4Mk67Bq0nPmRv/xUHYW5abqa22T
kVsQp2QUq/qpWm6tdLC25K8j1yiN6fLri3DzfK851c6nIeJJX1qeeW+gK4ikkQxP59nsyHZeDK69
2XYuFvFxIAZRbpw6kmmbCJiZXScBRcKthU6i36BdQ4dZewFS3n5feHZzLsa8UXBOhlksfomAF67d
GBFvCCjcyji+j+pBXFGA//NvQmtxZNMuvLJCqztwTp26xKdFCl35HKf6K9KxXcnb9FR49ReUUP1C
riDxE6hJYOf0oB+k/mDWYusJiECracwzkhIq6NIhv3TyURPzfTI52p5xu9q4eSKCRX2XZSDIBi0E
HX3u+dfAUyQj3ZKE1poDOdRVVoa0afEQ4S8K3kaJABAj53BlqRqu7JrWrqkctKxNDhNl3HVarJ1R
I9Ol4QzoAjBkbOrC7S+IYd680by5/UCns5E0lwbzKxtm7rW0L0XuD8gLMHLfPIKTjyh7S3h2m9jC
0zwLG72OtZy1iMzJUEtyFCNpfg6ziB+xITOyz3CabUwxHxsjDHcIzYGookg7xrqK9Pu3vxMKsdPy
5GoKnTgF9WAnIQhrLs6hKh3//VJPp89Bj+gI0Iwh4f1BJmanGjSERzh93iXf/RLG+1laX64mamMj
2RauLsWQV3lbXGfY2ePyJ+tQ0sRLQ2tVXWmrtG0B4Ga/ot99Rm5NDAalRoP89wc2bG3XT/Hdv74u
M+GdmiL507AN7EhSai6/D8QGtRczdbUgJCllZXhzt2v94iulGASbBQL6s5nBjtPkhbZGkT/FTPCl
jZMs6Kp30kYuS28ZhzxqZRDVODGEPb4wslqBKEmKGzQXbN/VGhtHcBt4RirWeT322znrUGfWNs77
YfQvIdtwk+aC/bYkzQnCEUbAHfyLnskQd2RI4b01Pg4iDXdWZxNfwZVKhRd/8lAWbpwShSKcmX72
C18/dwTBr3XVF5t5NgLEml/GKewnzXLS6+9DGWXZ1XTgcGVFVpFZmdkFvpTIQFElO9eswnhnJj4h
CbIV+JRJYSQNxgoKfNDEsZn2vd1E9gE5i3khut8RVX3NfZfwqDCmMc7bpWqGqtQ0NSy8tfeDmrHg
w/E+7+jdQgdCiqmhprGcsaxS81mvJrWin988RjdfzXDR7zSn5jp+NPIF1KzXqakvVvNfoSbBsnwF
Cs/XgD8vzTDRLgFu7ajpMZ+HU67myZDBEoPkubAMLah1O2iA9VRQzc1W06juGwTCMKD6dvMt5WVR
cyvp3e2eZqdVrmZaNBdAiR2MWx2SqT0mgdeVn0CnBTXuBMu25c3w7gggf8v7W+IgNSY+bVwXapSm
6wOJn1cYGXkezNrAv4+6mr4rxnAICiodGMwpf/AJLCGORc3sLsN7RwM8+ukjLDrRT0sEHyQuLpnX
nV8cKsb/RvFLLKNn3JvgXs0pjUBqE7UztCwP7Q6oVtABnL7arBZudolYNLImaNXe0bOAmKl9U1kg
mdpMmH4rLgx/M7r5XT9b9zJhixG2dllYa1y131g9acj9vinmJ0ftP5rahORk3aMuR9eglqTMHlEa
OUrpcC5Zoyq1TzVqs2LVvRhq19JYulAynkK1hSH6e/H7hnJCO/nMBIVX5XIwWdxcFrhYbXJlhKg0
U9vdnBD7kS1OUIR/jJFkPLUH+iyEmo3ctcEaxzh7XdTOiI0A+b5Vrxcn/LHUXsncnO4iVk2yWxK1
eTZqB43UNhqpvbRnQUWjma0RSDbbSG2v/e8em49nW222htpxW5bdgaVXU9tvkk6fqH/QV9vtnqQy
ZgS1K2cllLj2Mft10ABErlyWart0Kf9QezZdEpssJ1QwJeke3J1tPGctz1nPSbKt1bauqb3dUxv8
rHZ5YsK1ta32+8xPabtV7tciGoJplq+UObw22lkv8oU+C+q9XWD4pZIHLZH72tDfk9AnAgtuBcG/
WDd59mgpzMFR6EOfciKmT55CJYgC12hhWTbeTMp9SuzMrzlkVEBGNvryIFLyGclb5u2jUI8e+COm
MGtt+hVzGK3OACSEO3PWeOYjSrnmqHvofRoTF0c+Al56Ew4XL443GJ+itd+S7UIvh+/+pPNSHOMS
zRWpMn9KhdikCrpRGA7u4WzHEf/jAO/oCufpFOIzAf2YCgPSFBqUKlzIBSBqFFIUKcyIWjnj4isc
aVaIkgO0hCQ6D1yFNk0KdyoVAmUrLCpXqBTp9negAc6NZRv+T2FXqUKxJoVnZQBbFgBXpJAumO8Z
tT/ol6dwsAxArEyJc3c1Rw9gmFGUKdzM1kHQqN5CEaFQtQV4rVM4m5JcdABv0gGBkyNYXAkoNyh0
zlQ4XaJgu0w96AxWQqF5v1+KFcJXK6zPV6gf/Tb1LlNIYOGBJMLZEsRtJdGpjMK7SCGHocIQO8DE
CVARr/096Xqf4dKdS2SOLPEoWoqG49LAIo6nlgNXIrJMb/lYeDSmm8OW0j2EZHm0C1NiYcRZDCyn
nfBvDcAnhtJ5xbB1ixUmKh8mhZDiAdoUCjO1AU8bQFTkivtmGqtD0lLkTc0N78PwyyDI4NxGxvCc
pfrOUiCt1fekrgokWQbH3FscMvJyH8anMrHvh1odFzX/0PqB/98SXY0A0WoiIHGaDXyyfoOlEf1r
zWizHl0jOkZwFUsBQTeBJw5iukOf5G+1kc+OrzfHoRpppRcpem+bui7Nio9uXdzXLtGGRpXagC4j
+LWdmI+NzYjYZdnHOOrf44QermiTAbRLx1WusPAJUNxV6Dhen2xjAJiDGF894p/2WgagPpptzaK7
xLsOJQxgXvPWxx3Ye5flgW/j2M4Wg4HMxdLX6JpzFHwm4It3YfjUoQNboWH36kijz676RDUHKNMo
AqDVLe30+yfRoO4z+73vKoJw8OAM/NLa9pNNqVPTiCO5y9yuIw7CGbAbOmN5gGMm0s4f8m2ttUdb
IxOgCcfXROfs1VoqLwX96qkuojsHiwJNRSlCvQvyVvRbivcYdB2YyUjZ6pFhcc0/F0n7DSs9bXKM
Zvsq1pST1kCbKcpAqRHO9RjS1oo/Zd1J/FlNoe9yxcYM0DKO4mcg+0i35RCYFHdTQ+LUuTfuE7LL
ifMf4PryCfE2crNHYBOC5AXq86Knz6VMMOlM5nhlIaADkzglD/IrGestjMTWCC2IJT/6Macl3YZN
Fa6yUn8p5z+w+uU2AjHq/RzTg3GnK6qSOH5/I2CwMpisXFFaaP1XoyK5AIPI1Ev+Itlz4ER0agsb
7Vu30S/T/tFJMzty7cxr9aHQYdFs2DQTVk0oes1FWac40oBGRC6aqzffCUcvbx7qlw09Tco5Xj2S
i7k2e8ivSPYnGULnJfB6uSL4BEyfqyi/THF/igT0FR2YKGIwUgyhogotjssB7rBTJKKu6ETZ1EGv
CEY3Iy1ngHPsFfk4KxpSV4RkCzNJoyHyXkVWmoq2bKEvFY1J7BNeYIjNVFGcOVynp0jPsn6s4EBL
RYbaihb9fVCyeZRvtNIq8hQ3dolwHUJVVngCFMXqwbVainTFy0Z8PyESio7tFDErEfZOitEeNrki
bnsYXGIX74aWsFnPp+R6zr5cRfaSkEHUkWU+xTpzea1v4qjjhCWYu9Oa794X+W6srs7ItFYoMtlQ
tHIJv+wronmAcU4U9ezAQYNx7R1FShew010MJbyQq3NE/3/IFYVtKTI7VLQ2LamIpxTVTdwF5GV1
omqBFGzYcGT23jamB30rEsrWmtb9Cnvv3ZjiowOXbhnbGGa9URQ72KmKx4Z2R723AV6BeYKR59dD
bzmgxYCqNxVp38LeT4rGtxWhn8Psk01GvjBcv6NIf1vR//xHOzQj33ULs5eYslkZ6RgM5WJucd6v
cyUjgJ3w2Enw49XmfaGkBn1vIjooTum46XUzuczExhtIbNBFeCKwNO2EGnA81sSX8wLyQUBFSwhl
M62ZBvTNghya1s1p53bMevWAZGV6M3JWcg9dy6rCb7E2UU4kKChaJaXIlKhCoK7wAF4I1kZalW4H
Jb+olRDDV5KMVIkzTFQaLWqNRsk2NPbDFRSYonqraqWX+gCNGa7NH5PKU+QfqTw0PrVXk2ut/Twn
7I5k/RStSKpEIwXqEYK+NJz4CEoc7SZx9wZLXnx36G6OQ6mvyxCiw1NyFJeqdKotBDpwAF++CWlr
+lzyk4Cc4hzPZvoskpYk5or6ya2Th6RdoXrddjqISp9gjurqVyMHu5ijL1TEM7dq/TprQxFkRi82
SY7LKSFLcLHKB7/H7MPxZa2kTSuvNnFcUdK69cMwO7WRpJt6JJ+GrqNDS+fVfWFnYFVESI99UW+7
yYApod050Et7XFVpZa6QuNQvphfy7DePcRwHib5EmKfMqx/mDKzFWzjv4rkdH0krealzCjeG3n4l
Ap12sZKw3wxSeo0/Yjw1PjLhrv2aF++uE2xpVKQfLGd4MVLf2wnNMxnk03cxGm9WhQU2J/Fk61RK
7SH5SdpepjsG1P0ypn9dM6Ou1BJfBXDIZvA1pHw0JU+orQreeUGk2fbOxSycA+rsKWmiY4gPGSwt
nBZF3Z6zPPaGfyxj29+a4fKYkWfKx7LaDxFqhvKDUIcVpSbGxsq6x2Igk7V0waFQUe0qYiQRlIET
YSwNMPa8NErT3g3lbYmSJ/jr04zNJW/40Dhez8XYvE+hPqi4++dSjz4i+o9ycm3ijmi3zrbfGFxC
Dg/0hJMWAu2hLLSW8s7qUF61ZckiNHSHgnKijUE98Tp8IlPWDEbxLTVxn6T2qzb82DWSM61F1W3f
E+KJrimmSk6TJ6oXoB7qgQ+KGLdtTci3YyVHrrYUIVR433rNl5zoO2NAoInEIbcvhvDZxyV5pBw4
O74xTQTk3kRc+vs0K4mr95zvgp60g20oX77iAoaWhmBBGF5sWNR7su0MMRGfRAWg0TYIMnMEcuay
Vjreuc3oHQNhsdHcbrSY0IzWLjeRJ75AOTkLDeLd7NS6DS25opi4i7WVe9nGa8cAOhOpUZZ/z7JA
4yLvrNm9s3qOlrmRf0kJxe2BY2KNCm0kwMhwnipqTPQSyj5V9iiUc1gFwJIPEPNQnDq33CFU5uVh
zAP6OphrtPQsnDo6oVriGTOoWTU4VtOpIaxEiearaUIJtdAIb2nLT9i6iF0qfPW6k7DB24ZYp74Z
E30DRmKxqSaJq61G4GNSlSQTMZgbunHJ2maRD9BRg8NbmhKDwLTbekWg5BFS8rz0f9pl2bfS5tm1
5SFBew//oSG9pzQhSCjvLSdvr3HGzgZ4ckGSIBtheZsXEm8TXooE4fsGWR7x19IgrAHdg5Qe/Hml
UTeN88JFlMA155N9fiaJkFyP9ZRE95nWPXtI9xrxwRO7sQfS5dK6oLNChbakol5OeP/6gZOReibi
TtNvI3nVNOtDSN1Z68hW3Mgg3qCaOIRzkoKgod4p2ST33+h2oivfOYLvY+6OE3B0xua1+GSTIFXk
eqRZovsx7e7JQ2U0Z/Grn3Xcr9XnmOmINbs7z7jloTzp1pctEbLYyzPZU3uDiCmj6VQhCl2XOf05
Gl3btZQbslIXfDcbw0o+oI6+l7HeI5l7q+uFUpZpfI37FAikrtdTKWhLHFGF2Jzv0iWmz/ZIgC+G
nxJ3HDnn7XvkOxdN6yE2KzR4Hg2nrYVIzwflPTZDCEWtPSIqUuWQsfOuy+9imoDeNllFOUKY2LcR
q7pVxz+11Xwu8bQxrfTYL6yXaY6VgldAd/4kBSFMow7cIFKbKA2CRWNcjqWcCVFs/QWln7wHOqBW
BAqMs8RQR6BXkDPQC/OVF5nimK4+5/6Hb1TTNtNbDwqb2o6oRmoha+MzGkiGqdR7prLG+yVq0V5W
DKl8cssCAW3dpAQyVWDGkfG3z13Sa8yUBFk27IQU+i1SogScFH8ALb1fTmXowZJsC0v8LFP8SOM2
tsW8+PmV3o+Rfmq4JddDWaEes59iE8fNEPF6VsLApjbcORGmtaHGXyXOdBXL/RxTxjPydjKy7n2q
brK3PLRE6VOrfdOsCYyD7YnsRDTSIVt5wrpbSLJxtfLZzetvkRlPRpsT8Mi2Rwj/UISwlJyRyYTg
dfFOxoKaSRPR1Rqj/TBNJMWGa2PAqGVFw88AOA6kcNb17ik3HBy3bZCn8tqR98hVM4x0hkwooua9
K+QtnTBuhqRxsvnybU+RNZ4NE8X8yALjeMXu92dtBu+HiCEKBW+aN+58fJPkxTYkWU3xsx237B/A
pcLMknVYoPTWfXlJ0ujDiegVMKPhT76ID2kM59nmokKVvyds8d0f/HFDAOS7RkyePS8ZzwnoGkkO
gZjGfbgxElaZMeuPY/WIXoTptxUriK3XqkyPY0PQfoIrK1L3EgFiXo1XCP0zWaj1E9nKe6dtln0D
Wx6PyPkMLyArIMiT6d0kx4Mw0tcC+esmoXeNYdu/1rhw3Jk3mlUvn14iH0qTlRe5o0HLvF+FXdCm
WI5962AN9t6BOqOAb11IFMvKz5ClNDrrJHCsi3o8GcWyq2mHchcMH2Yov2dnRAtkXXKTzBkHlW1f
4u12iYGdJ9QO3M8KqX7rmPMI55DhilAdLtPsk8oOwsyqSqJHyI6u3X9MVnVMsgqHIX0jsMYvc0lI
lyuvVi4f8M4fGs3JMFbOnPd+9delVR6s3dyXRhro9bUf25EFjayADolfL9geY29A35H5OHWRCRfa
8JhNTB4kZpI/wKQVWQvAselQ6a7MgdRFoBKdnpyREJZ8uVlIf7c1N+oq2iyyAstLK4pzZvuhBO0g
pZb9ebxjXFsj7L+2GZn4yfRC0+MTFcuskdU2rclK8clKAIH6ErJ+R7b9zutIKm/EbkYrOplf3kqr
9Mtc+3ABvdUBauE5HjmQs6+y2ctRbNwLWedT+slyw0YU5qc4DT8hN5BB2vXBDyeBqYdTQqS0Z6Ux
FFmB+6hFblT3HyiB32zN5L5nOSCU5a43I4YuJW+v9I8EZm3w/fsG71vK2rDWfO2jRdGSWa8AlMir
stKixY5Vg4J0tvfAmrO/RHmj7sC0Wk3lxXazN1M8dsxp2jwfhJcBWtRju4ZOxW+ufNUYEWrTJLc7
Zs6XzqmUhM5EaBv7myo+XeX5TIjVosaX6iFGeAJhSIHemBZ/MQry+wBltQ7WJXe+ZBlLxzI4QLsE
ZJkE7a3auiDQ5y00VPDxQoZCzT0xDP6rMPsXpyj2c7N8go+72GqMjacNC53FNN1oFgkzeYaTXEXo
9GxCG7qD3/CzEshAokulefPRkYUMSNG5kB4Zs+2EDkG2brhvB21jYrLzUhUpYWTnCIMRJdpmD/II
aAtz0uh0IapVJY7emrygNN4sv4zctzCkgwn0oK/E/4iNzGgaTOI52bZZ8hG3JonVJVAW1y3pNuIA
O78rLH9PqCQyfd39U8dfozfyBA3pfjI+BaJip3dfsryMybg91jjc/dhKLiWR+4AsBURlku6zihTo
PKPcxIrQhXm0pDBe7atoeK5I/mu6+tk3pweYN32HS9OPb2ZXvsnQV6pHAy1jRZZM+yioQqCZqZd4
OaRxnhLKCGrvHTfbnl9t58ps3npODlFAnFjnZuk61Cd2dnsJ2Ha3o05ECFlEMrPPhHUGnrpnmoG0
ACDWx7ITH3q8lFukiYRkMrTlymtSclyuaqba0O+glVy+7PPPSk0SWKkSlMhQWLvYhAeIiJWdLXtX
hbrUvKGXPnxKJMd+PvrnYiFUo+XeJ4UHs1JjPMFDri0notW4IwXR/VBv9cgqHut2XrAksQ+QLRDG
y7UeUaDm9ruPEBoFKXHHFqyKvvwFVCk2rpRPciTYEayVlqiOdz9pCHImk6iu5N9CVdrYMrBD968F
wcFkWt8me3Bwjm0QrIP22K/V2ESbMs7y7WwQiyzyt8VGEegbkDxpW5ebpEcCBaWmp9h8K/cXkhgI
pR+BSCqK7R3ufjHn0X4iVo95nSO8izkYqiF38ftoV1CkE/rO+2ry75KZQZiEjXBrDVm5jpvikcws
XhPIV/cz0x3U7i2syhQ96yM5DyWQJ8xZcj9LFIapQ99OTQJPN2p4dBLx7LVM0pEVXuMEYd5SRc99
oZP8lPORJAceGcJrZ3npegTl3Uqnfi9qkDBtXD5I5OR8NZ7SoulXmOK4F5ry6HvaiwVQTuaSMNr3
nJCjymd9NZFfZa22aVwopcm7d4rU3LJSGGszm78d8153ukMfE3XkLObe4BMeav6z20t6c4tdkRho
tSLM2kJEDYMVMg+epbxgMvWW/Vhj8LZmKKzWcb7KGu6otCkJGrC2D+bOKzsXb+kqxlsazLrwiPqw
y5XezBwaiXlC+ZmgBJsOjWlZB6OCKxb0z9FmKmAK7KuZZv3e9IoPRNRlMBVwnZHelFuCswiNYSyp
ljzdLYi/wbyQJ2sGn+e5xJ2XkjuBSG0DN1scPYPIy4V4xiU+wHeCGE+3uB92eG37LVEH1PzJj4UW
lzT01tXoFjA6WBZJAORIm0YEeORa5Om+XjRe38wke2t8onXwlsbE4kmdTCxRDISkYt5AmponlJGx
wJKeRXeXV7JAGwkYBJ9Lv263YvRemoVyLm++8J//lXNLHw0XHHVVG/anQ1zp7QmclP4fjn/2jdCE
vxR8oh1K7MOK+1yMu34gKCeKohspu/emuhUaRlxisNs9GX3Temmd25wtjx31rJpT/MQS6ZnQ7nqX
F3CiyGZlSmiKQuaYoBVExmSFi/JMEE4UFAuElsMIj/XIxQZrGJumS2GCu8coIqu/j0oMbUvxKZb6
MeymZ2y5JMEBcKOO2rmqIstIqDszm5XIwP2WyPlqGMwti2I9vGT7ytXeMEqfbD/7Q5AB/iaveLeQ
GdWtz1mMWMcg1HCYowO0DOcJ6mGN4lMvppPHEXcx76JFd5MdruWOTFxo0CGBJHNkjKazkKxg7kdv
LK9ZNd7heaFONGvOmRMHvY1uZgLqWoZDknThxkOCU2CWNxk8qLDeun1zNpcw32R9+ae35NGGhwBv
pPjMpDrPy09+ZJyjOb5D2nQVIdMK5fXLWk9j7sU+O1X4rpakCjxfO0QADSuhjOtDZNxGB2tUl5Av
g44Eq9isLkIfbUoOwI5s5iQq7mox3brSpkUbw3ox381wZeFYPndlf0bP2a+ylPCHcSysLdV3YI7d
x2K770Q7rbUOhMxIuncb3x8DiP8VVdE9KccxWeaet9Mszi4S06gA/jbAjolYpK+njoarZUXNyh2A
4Zq2O2aptm1C03tIcYSvW0U543ECNYN46spuOSCBWY5Ob5Fj4mdX2+4gx4STbPoFErD30GHnL0Zn
1aQnLFzDhG6BWpDkZo/PHljRyvzSXNAySIN4i15rPWk2CrQqG7eQfhnpZpUFkk2/cL0g69kJSV1V
jipv69txso/VDWf7+Oob/TIS4Ydxi8qVhpIK26HVTy0bA+0oYnlmZCuOTjlfQr1Mz8P/o+1MliNH
1iv9KjLtcdsBx+QySYuYJzKCDJJJcgPjlJgnx4yn7y+qZaYqSVbWvejFrVtZmWQGIwD4P5zzncDn
qo/rZtX3nO2w+PbzbdhmdH2FzR8CXjvlmCJn9DYTQoKZ0QwjjWSDsRjnOeNlJpYLzDmfejDfFdN5
19BPhVWdBGXnbRINQMNN3oYIsK+leKV95K9yd9jnQbXHCv2VWs17jA6VQeR4yEt5wBXTo5prfgEH
gPmbZesiHg4hhLklPQybKw+MDvICZHEPbkH3l+aAJ5mlf5beY1wqsqwTZNeIQ3Wm93NNRo9Hvnrj
wbKbWdDh5spB9MB0uzqc/mz5fKATHnc3Fx/i9veO71No8Rs7E9bgP6S/9YEdHE2Quml5eadz+6Di
4QTJfKmFFxAHw753nIKTCl/TuRiZC5KDMQXOmwvtLnUJn/M+WKnUa4UsYR06iPHigqdmZTu35U+w
Cug/Oft8KCj0xJNf5weaZdxy7BJmoa+drby7yODcJMGbHKvfysMcaKJgWQwlEdpM4vo7Kwy/YgNw
ELWEtQ3cl77wOEjbHtqRPyb3st5kzAkQmhAuI7k61mImvaEx7HUXmeRuITSQpqwf2GAuS6QWdT/v
Zdu227nx3+gp070K00/LLtZxNFgkkCLDCax5jUEb+yyQV7N3tz0hOT5ZM5upcI0VxSrpy24A6XRm
yBJ8SGl2q8pGNmhaxiFlW+lKbysyV73x33SuAEfRdaJZCeHGgfaTiAUWGnjv0ic8HZtmmK4yQh42
aA++I0BJyxC6DCo+AuI88RiGmOvthqmWhql1R9Pvlk1wCLziOXRzhMRBC6WFVaM3pQzQAOY2Jsyn
tjZ/I+oiPmzGJCzJl0Mww5Agr7azeiO7gboZjPYaAc+nJweyNSJUiYap0aebxqsqpDyKonxgJbjw
WNZDRQwPqWU/c05zzDbdPXKkj6IW31OdG5saIgS4o1+9z8im8+Z92EPvVLwkET7kY7xz/bK5itDg
c5jrOxaJ7ap1fGuJIcZbMe2P11adiCVbGoW4ELUlZaYm1G5mfjTHt8AtyoZSYmPJip00GJg5PSHQ
Vuj8ZK0/3P/xD6/rKGijRaPLX+ZEN1bkJNj4cfrk2i3NX+tA8bWc7ybR5EdP8EES5cwbt2e10szh
N/ayX8TctPczk8JFsxk847MO5HySc/ZsGtMbTa9cW54mzankOT0wcp7C9itXibcOqvbXMNVXm+hj
0px+RWzUVnk8veJ5IElxMSgkUf1A/kk9GmxPmdqBgmnYKBjjWpfc1DWjpEl7Z4QZ9n00sBqRRVZC
yvKPdhneRR4qeErNShoHTDrNXntQYqR1EnL+EThCcvtDFcGP4YavqEp+2TZ1vj1/zMq5Yxmx7Ul3
TlFAOUTZI5oPVmOmruTw7Fke7sGn7BxVHpUVBCs3SRhJETbGQ9AprRqj/k0R86pglLoT7+Q42Ff2
V7/zdnxt0gD94IjiJiAMEp3dguBNWskE+5sRAZlH3IREsz4bN+sN+QJFZvyYkoJjLpu7MHluCYfi
FjfVyWfm6Cr9OJY+oYDae6rA/B0ZsQc0efuSdR2hxflO6MhCcNVrBtAfzphTRjjGNmLAcy4gu+cj
+fPpXL5G+Axxb9lESguu/x6J14RDZaGnCPpO03JMlREDQuzeQcVDL4agWmqER9r7AnDs7y0/sZcs
3NnpKbuhTt0Fw9ivLWn/FlkzL7IJ914J+e1oyuARebNzP6FElpMp2TZzkgw5qUO9ySHOqnBDYfcB
9Sv94lH1VlbGbu6RD3btS54PRLTo9DX3i2TTpuxrhu6MGeMaBg/Sxwud9+EHLHDmOlqvvOiWem79
8rmub3dC1ocz1lv5ipuHkoKQX54wURhjio69aGN13dETLc+ErCNVKdv5kZq2Jjje0OMUDyhguuoJ
v+o3+oGI7td4KQbs7F2xL6tvd95BAkS+HKPQCNF6s1Sy79QofqaViwN3odp8A24dxCsap8odLG6l
/NPAslxQcvhaoblhj1zH1a4axnodkmQ95J2gjk+JPiTbgkoP5eQA2jLurBc7mp9FT0Lk6N4PE23i
WH62zUswNExMh9NEllDrc30MRQvJiRKYfWQ1Bk9RGNE1xTtRIpGNzOF3NdPAgvVYTizrMYBm+8EC
tdZ74mxiSe9YKa0HRKhQ2RlYKc0NkFf7yKvlykmdSyvLR+jRv0w7e5puCWHD7LRLJ8oxRNnvtvar
vajdA8uXgzWL42B1l9EPlxECtE0cPLnV8JEK9V7h58VqlC9aQrSZnZeyA+F9z25kZVANQjJaNl71
VnjZfZV0j+RYMiBkHTfxnvR+JVYpxe8C3S83w8qsbyG5r4Z9X7YsQdOu2bhM+ineFMN4xLakKQ3n
smfGgZB9qbVCS/7HpNx/5dlz6mrnlCrxBc1jg8p/CeHIKWmIoPFmxq13jckZTu6znqlh0iPIzQf9
GZqYXJmmDh4UXFDkOx5g+bJWwzZqmi+JBdd3zQ/0aTSUA7OpCjVQ0Lnfuk7vbc6cNjSeXWKY+GNA
RyVzfwtBEPzB7uI5/rlHflwYnQ0UI3AOeG/ZwNun0eiK9WhND27WB4d+ZL3p5rVYjxyNCBhwaQ/N
t+slGOVbZkWNIchKzHqfdLLkNTGgOgk7nk7tmL6nqp22lteixGRjZHCS9yaL/cz5Td7CVbvRsMyY
bS/m4MdjpbCoAXKscpH7vB3TvqvfwrA9j8MX3XxRqOtgug+y6j6RrMDH1c9SFXRpGaFBFWSntCtC
9DzFz0ASr4kmauuxYV04Ne9WWGlYby7QFeluNR/lmL3cwuuInl11o2HvpsI7hNpUC4VxepnU8q6y
8rVlW8RVt+F3kJU0eTDAygKWPbZIm34x2XijAAY5EXLnhbm7YUh736U8sVEv/sz5MG1knBzmTu9b
O3302pIhfgEytrW9s46mbWATehtx8SzbeWQnak3vfuJDM2sIfmJLdMcOmOgxOfxQv0+wPcFLK4Bc
LMSgUbu3K2WKKLG/g35+IMkPidgtJdzj7eemB9Onwns24+rQ6VSTP/YQWORQknnyg1B6haZ0ANmV
rF1F1m8/GQW/kjvaSfQmkzzISfA1lH3KYVdGZnIw5TxNiZx2bP1bMLmXsXEHt8TElIuHzzeGFGe+
2a5clb2hgCm3LEzIor6pRDqOW6BwweNEikBUGKghRWHuxM2u7YK7WxQTn5ULGXtrTM4S+VFxbKS1
dWL0nTZ2g0m/Y+PKjoVrR+dExpsxGpMLduT3CpFBGk0495l13U3cTSuW0ubS9Q965LbKuznH9k0Y
ZMNP5HkzmicYf8vAVhdCVll79smWhTM6c64ZN8SKEBM8UBt+Qe7gLWDMLV5l4gFUCbemNwfbxqpP
FeOK5jPU9skdOmPlVxaCspHepEL9sXabj3hSXyQGwe6g5sAYea95shPt+eiig15E6fg2k6LYEsXa
JDcwm/VtF/1LibGVhK5tiz8HyzxfkG4GBRJ7MlNMESM4JQ2hnuJ6uvO6cx56BuoIMgWF0tvJGaqH
Tjn+kl59q2f14Qv/2akzscM3+Ry39QM8bRbGFf6ItKMRMztnw9A4XiY2yefSf1HGJHdTU16jkZXu
5FnnSrA8qcGJx8yv0Fhnv+DpZGzy9amd0hfKMlpDnuNr8ilKjJa55HexY+OBtf0zEx0obnZpbfS2
UyZQu64fdjkTbTbu+U77zVfaej/pxBTMiUlzLZJPkkwteDDJK8EMEwc5sxHG9r/77sPv/ZNvKHYc
9r4mJJLgAPFYi6LZ2hLyb2sZ7hIvS7GRfr8nMLE7VbJ4F3VlPafsX6y0fq2iqTlEcf+Cf52P3kAZ
6ZTuWqYNC2YyZlG4dui37OkcclB2LCCDYGfbt+wOhPsLqQdI38Y5GOTtUWuWyxatA35Of1Fn8mIH
ESBILZ4NZX/M6Yy2D0bVbX6RIB62HmDLk9TA2WGHzsnspydCYpJdycyTO6hYJv0F5OxSSR8vjTm/
VIWNKTTLTqasttBnPowc21h6y29jcJ2211JVkLoEIh1WYygI+pw8Kb1tRYxoJZTbnvy+3hqMpeXU
l3JiezC21Z3Q2b4w5h9YXzAy+mRX9/20aEE5qYlBjTX4P7Ucv/kfoOtlKeYLWUZM4VtNSRNmRxcm
K1PumcmklTyQiLEPx85b+13zHLX5qg3r55ZnLTMkQHnVS5VKlnjKe7OT4L0Di4BrPHivrfQsjHMm
4gxhLU6NgW3SNk44soMH2ibwEsK4sIh4D+3VOFjnvGNbl1nq0o/M1Zkena2cpoTKr0jq52KuL1Cm
TiEJCYaYztB0aKRNCe0AKXfjjse6Ct76Ib7XHYjLAsgfitXVPJENariGIrNinRg+n04vN/DV9rYx
3qPdvBO53VN7LJuO3I14RiBhtouAyku79tMskeJlMHKiVi9dN4J8Wu+H21EsXXWOApw3c3RKJB2o
WdRySaouLp7R5wtE9x3M2B6ITluWyggfWrbQK7MtX8hE/oEJ+tTWpXmvD1mOoXDsxmoXITVAqudj
BBnfCHw9eCHj9jahDXZidK/1ZK9TiSIOXglRTF56MJtsgBswXkSDkSZ2NCekZX/YITSB0CArBZbY
1mq8n5akiFWQs18wQl4sHR7fJczRjd+QfuSO7oz6nWwjY++EwwXT+3cXIpDAKA1EtUDW4RD0F7hU
EXUWHpqKDCHD/ZIyd9dlSWGKlWzamzRqCNhC8kaoY8Xw3ChJy0NtsCoqhV9OoUXnGAD80jJwO3RW
9lhW8tntwFKZRzCDV68lWcsFK7qwSK6o5SlNm3hfQJVawFZ5c6K6WUay5r3wnbfJbWHSDNmrR9e5
yAUP4AHy3CKiQ16WfOr4LfIvcwQ5kTlQ1/waM7dEnQEFiIjMyNoKGbT71k8sgnwyDjx0CZopacak
puPopfsprrIa7lpTHy0TRZbVi6cRV1qDsC0Nq3mTK/FU38bafM0KOxnMING/uMyukJOszDjRODzx
n6cYTfDFbDh+9lXtlivXBgbh95zgt1WE0/YrkZQm1MxgocqZCZszOAyk4mPGU5zJwzzvI3weYV8P
l8SHWGJOQFftLOdKifwDAzSaorCx9lHD9VrQUlAjpTtCuxA0m953kAqEDEjYdWZvST3njBrynIzP
r6oZSgi2rvVFzZLFw6VIK3XwO3R3KrtYgMu4xPgug4rDTXFPl+quddt9lx1y7mYiMEKFvEQeatQm
HvKuisEyih4nW+GXhIuch0zcdXaqPcsjqhgBrhbynjMdfLf1ghYzevKRiS0y5RibUNdi7yPxiLi0
SdUVW7OBU57hazy4jktMADJTSUaLjHPowGn4BGjYaLrozlYJ56jd/TanihECXNB91WXP7JDai0Gy
GfNXIMdVdBtFxSDFPVO+WhBbFmaTbH2VjdtZz1x95mBdSyK4dDCfepeMHEyzHPHC25Wio2aYkF/j
Vd4Og/M+ZUBbjIiOI9tWA0A4PQQhacvdSnnzvJTpwLyhc9+Zlwo+bU/cBZmBlwx5H8pG2GV+u6ja
mnfE615ZuSfYbm8A4vC+C3zjtR5gkTDxtdXa5A93Tc7GsO6BwpXLiTISMwlWMpm6W8/k/Ul9NHp+
UZxJXH9GFBqhE0yYug7hRtkdESTcPwSm2i+CA21rN6CGlZsgvsvne7fKg7vJ5RFdUWj2Ugd71t8I
MwgLBli4yfA+yobSBBTmu+igtw/t00C8SkLDjMAgoKpT7FdQ+JCc+NnbMdnETueB68b50kSA2Zzu
6ofWxUclyVDMvLYWweBqBGzt2nDrkDcldlgu4tTeJM74dHsyNQo73Bc6NNk2j9YxUN47o5NshQCw
WdBgQGTr2ZFGkP2rjqcfi7pDmRXPbluD9yb/KLGs4BZonbL9Gd5nJnNYd8SdxTN6ace8AWHCW2G0
JfTaCFFGk4xXL5Qcs+ptvmFh4WAoq3sdRua+2e2JQRfZDCRFz2Rx+OBhoRT9ZlC35lMkks0KxW5O
5h1RWXdsP34opkziVtVXW3xOboeubhZXN4vRnKH5G8yS6oqEjnU8/uYjnNZeqK9NzAQy9r6M/GLa
jAWwIxB9yTXt+vydxhjueej9Zi2xQuq69VM+4qTrnLuEcWy9ZeS3VBbnMzm1p7C4RdmknDDl5MsV
8MJiZbnWziJpYtFUVXTwvYNViHUeyFe8B8PKt7BrS6a5DH/qLH11svwxL2fIbnVAfo01vea5uqMZ
voip34Qmp/ybN3m4f8cLi9cXVXGNtCzeDUeTWyzHYgESak/Ng6pXJIxqxLN2hkt4U0M2QfoZOtWz
rZ/UiCSLT/W5sbvXwk13QVg8pzNydODWgFSlyDfN6LygDl/MpaQP95LPYg4JDiv1hQijvCuJ48j9
FZlzqHm35i3LbDbzswcMcROnkAqd6tCOemsN+i6bv5Tb7G9/kaEkmsH5l1mar57HVJYQ9Rcz2SNE
+4XqCnRRQuxe0NKSKGRqhcUs4JZY799UL477XEfP0Rw9wv1Y9R11TXQTl6OeWgo4L6IjtLiLHmJg
7VZ3BCLzA/pv7TXmbgJmOybf1C45Cxzyv3RO5YrF3YjOzjyTv8vSTKfXCcut9NAShLfSFEUPYYBv
loUwV4IOcmH4MfpYgKl1wKLmt4ELZ5NVOgfMkntctSzz20vkJfEy5cz2XBTGDHA2gQPxw2DM1iQU
E07gbEpN7lM0UyL63Pw3pUdvTnw1p1GIKc6FTTAb8ykTGDsSRbaFubXrMF/a2FXmzONwDfw7ak1v
lVtQ/rX3y0MHzfjwGLYse4c+7nb11LzDrP20egeJF0cgQWHy1LCR8r0GrX6XkjAd8MogGR97eaIC
JlJM8DKjzDvIgTm3kUZXOSu4rjkzRA6dsRtgzSfZzZqAmz5lWCbiQ651sWt0vmqmlGM9cbZFnLX7
/gaEJUPFCvWzs58tMHKBWWwxML05htyGaXMGyxBu6kC8uQKY5e0G9iZcO50dAUmVG124zIusYzK7
+VFy3YNXs36GgKWpPJYTHZ7Nh5zEHOSmcO693mfPz5MxVWpL1vz3kGUActHjGh6PVnZ4RKpr1MTT
ofeLZ7ypyMZ8og0k93ALxxMf4i5GERXYsl52urgyu10MNtEIrT0tqoG9JnPtV2pF+lSdP3Z8oNRH
7JAx8jMwZxMeVYpcgmJfTPI1sEdvZXRiV3GIg9jLzm0sXibEaB1jRrNujknn/4JESIvcFOiljK9R
8BszIUfwUTEADlwHPYOIKhMvAZsGIxrsx1pNZ7emHRby4tTFr7iQTxR7x5DzlA0yQH/GqDcP9Wix
jVAuO5gePQVz8xr/8mdlNsBHy/SxdeF3DjnmHJpXfDvxQAK6OkqeFxzu9asLnZmHPkMV3h6qWu5I
7MZ5GycA0sbvkv0f81IonaaJjKW30EuXCASalrPMLzDXtXmJPtNd90I2Sx0aOEmaKt0OAJGR/+pz
0fsPHFGguocGByUfiWBdDiC9eJ47pIe5QbXoIVV2mAnTpNLJl+6e9R/2aNt66bwGqo2LtrgOFpEb
flK6o02iAAK9yUSAFxV04rv1KmMpxukFb++LThL83oJOlRWBJDODzWvRaEhUdUvKQnaekBjurOmF
gKGeRG0Ag+xR2OPyJiKea0vB3xnPjzwdxBLAn7HT4e8KPQOSdzINfL/d+eV0Ge34XDv5qq9yIt3g
Of3xDK4LAPcjZbddIpOYkEPf1C3XwnUMZJ8cEzPEEC5UEk1+mnL6iWcoZ3VaNDC18nNv0OgaDvzD
flkIwTehpSX1cqvL6mlEiEXqjRB09OH9GIxXC3qCiZ1x0M5VUf0uJ1f3wJxgmzXDS9/bdz4wfWlN
H3GPS9wOQdXX4T3EftaToboaA82ohzSxhvmBVIAgJx6Uffwue2kRITmT4hMbJUDbAobSRloNu0HB
AEcGt/DLKnoH9HchUJiOVc7Y8Qf/CV8tOYlm8ROI4t21HGtFsPt3AvjAKbq9L73oKrz+QzvwpMOQ
lQ0UZpgjPR54r1sOMlTbAt/9qmm8fWQQWwe1hAUm95PDk60sH9CWWRT+w7tuKfWzSF6olZONQfOa
GA6iDs6k0LiJojG1yPxQ5+6Ik8q+m015ETZj4HzydlFEr14IOvppPMV2+E6U6rSw05tyPSOcDk8V
m2XstVxzjF89mrxzgI62zh5s64n4gQtf1C0h3m7ZQvOwLvr7sGRZ3Y5kbXaNlAzXmR92qgQUIj5E
pXl7DS50F1v06HibssPEWDNKdoLfJBQSBDNxw3dpsvvjDc0oIXQpLxTj78HAgAUdbuPMX01mOrtq
nD4CQorQoLKIFxasunZHpnLj8Iy5LRzCQdFMcJLoYLpCABgPLIR3ZW8/UVbjfs+J6K0N1111981M
ig+DlwfpqDc/a3mwD8zT21Nmk/HUWj8mSX+UP8OldGds4hyjo7ZOecNSL82utcGIiXjeeWn1zbW2
gGJBttISU2LpvnZsGRatah/LbkQZE6Vv2srzExttI+iPPCBuj0RHbMhE2rgkMk81x3JV2fbWmF1G
dN45nLje3MBntTv07/BRyIRM/F/IVMXaAbPZpi9AEbBr2yh+sEpazPbROhFf6/n9sqI3WDeMTRWF
pm/TsU9B9TaIEfFBpJnT1ltc1SUM9oREXmTyXCRfXZGXW56eyD88AKwmNYspmXKRJGS76bloKbGa
Ho5Y3l+thirPjUnQCwIgtAlK1DAOzyGOwykLXvDIH9ljYlnJaSbq+Nmcw8eesGx8nzyQTP8LU9+l
dyFB8puOpFpQRvp8Oze6jdX49ooJqcfYiS1sOB+ZEXVIpS1WDll/tckwWDKoSVZlUe38pjz4hn42
yVyupoEBrnMl9kKsK896QfaGPAG8pwkN3sc1Bzi4ewHhR2xQMxKPaqHHbJnTM/ogmbhIEcIRNqsz
tDFetuMyZ//REvCar3z2xYsuaUacRMm3CLGvDmA8mGlO1rqy3adI9wigZPSM8HA9Ix9mqsASL0Z4
2BuolRm08xkToE1MSE/LT9g5OY24aNI9ghlI2TAs5uSd0Q3UV7wLdCbI7mO7I+imM35hM30emvJU
xdbvDB05Ii0SEYtir1CP0IDcsgy67MfUzks5xCBtgw9m95AotXlEHL2KDf+u85B9sGDunqqeFZNU
o1pAeXkf+2eAb9UKPNW+qPJ7fMbZxpkThOilunAwnG83iz9wY2cWXXOWgt/t058CxsbakCliTe9Y
8727mrVrOdNLMK+4lQ7hQz/LnRmxCFA3SMRtM2gpTZ6TvW/TFbzfnyyMuw2rBjMmzzQYBwKdYkxN
cjWybthPANtRgj8ob7zlxqp3gbx5dasEbZuwkJQNAXVyQLLv3N8s/0vTFaeh5cCPZPak82GbSzWA
5ospLNOMFX+JjZuyf+lAP23iQ1GYryi1PvKU+ODbeYPxTZsoTkdBNyY1uHnrWCmqJqSf6IyQbtca
d14ydrd0MYzqntFfGxCdZMmC5OVbGcOYUb0WG1N31rrk0YYO71iZvIc3EbfwF+O7gaKxzgPsqgrB
cVvOV9nGZ26KYqoZp0PytEWFjZX1S+iDbujejTzf48nYMVg5ipEtq8Twikf9FrY3DcvRz7aJWx6H
Glq6jsnOM7vku53mE2MIhyjeCa7CQKim4OfDgtJG2W7McCs1XFwRABEMZdQrRlNysFrB2pp7qJbo
YWLx0Rq3EbdfvqcG86wC03Q/iKs9Vw6yZYdBCHFnZmE+DzJ7HgIWsPVtobdP8okNkvmlymrYW26E
qyjJVp4F5dflpcBvZpBkxHsn8gAOT+6pCPr73qLwbGdkIpF7j2ON1bOPqJgO5Fw4AdkD5Wdp+j8c
Zg/UnjurjZgjE98xm/b7FLI76D2gMBN5m8HG7CtkQwSfLDg0qfzSsT4gJ17qBDp4EKyBRvya9ESD
G7wgS0NeKRG9sb5Fhfzuz9jJBJ7bpS/iiyZYiU1AEJOyccKD/z5Z1Igr72KQ41Im3jaoalDdemC8
2GdbFczs1KfxkHj2FZsMRntlfuA+/8nK6mQk6DKtRPeblu0gPY1OFoFLXBNDtHWh3WlbSC6sNkYZ
2b937KqXaHoYoFpmtwYsgynXIcSvF/5Xootg+f+BS3h33Tz96//6Gv/lq6wmHYdR++//+pdf/U9/
4C9/vvn3P74+/ClXH+3HX34BMj5up4fuR0+PPw10zj++93/8yf/b3/ynnz++y9P090xC4f4dk3BX
Ft+d/mj+QiO8fcl/0Ah9+Q9T2p50cDHYlul7f6IRqn9gyvB8aIQmblDflP+JI/T+YZueawoT3KDj
CQkjEO9IG/3bP5vWP5QvlWBN6ypJ7fH/hiMEsPhnGCGjT9PzXCLSHZg8oA/FX2GEti8ZnKWuu1FZ
sUXntMY3uOJhjHxp24zID0K1aypM2WxJ+qQ8BQG0J8UyKz92hTq3InmouvTcmfE5jqeXKG+Wk+rv
+uIBCwVW7oUjWEv5ySVPgS3P8S8CNd6IS32EWMg0oVv7efBemfObrahGU/1ZYgfw9Lyeu4KhJA+p
4iV2gG5VaJ7xmTsUZAqTeA7rv41+9Hj3p0/v8n8wjP9UdPmljIu2+bd/9v/bGyIdPi+EC7ZN+SqV
99c3JPaawWrtPsRyDjmN8UJ2mnsHf0N1z27A+oZlj9+EVnRqBbSttCguwiGQAy3HvZGYNw9oGF8d
0r32Y1+eo0K/IIMw3hLhvGVzSQI1yqLlhBL4Ie4StJVOy7wv6ufjJMwzFIlsRw/gLVK71o9mugmZ
UB9kVJ6k+VsCBdv7pnnJkm44WvFtMNHYh3FST6ML7k7TjN0XZQzDiKw3+FDVLSKFkIe5kclWO7zy
or/lB6Z4sAo1GcQr1OsqqQqeF6QlTaAHMb81IHH6glgEzSYaab35mLuUGzBe1R0DC3Uni2ThVG50
z2sB95+Skhi26lAjZDsEjY5Xuq423Wzre29E8BgkFJnw4Gq89uBYOjLVzrM5f0Rx458sd6rWBNSn
DEV689z387czGu8SpdIHjLzXEC2j4xwN8qRsW+///tO2/wuL03EYnbGrgsPpCNOyfe7OP7M4m0jL
PCJMlaBY9BeITcoojpZdQMXClG/ejCbegBIFaWOVbz4jPfAp+bvqOF3hUT+q0hZ7CNbLWQzhURXG
Nc+85ybrmkvU2DTkbeFhc51/+tu/lLHf3uP/BEDXKLzHguDlnHPVC4nsRZv1GAch6D/YW6uGbLoK
VcqmmlFY1cjKlk2cb0rKya0NO2EFCooMbE7Ixd+/IxYM1L8+EKTjOSalBvcA/3d78vz5HYn8mu2T
iqMtAkDuTpY9hFg14dZwGpJrKBJGFattr6b2FDc4R1DWfUn82PcgHogp8bJt2aExMzCHpRUFWAvj
Y907VvPLjlrzBG7wPsj1szZMQsAY8u4H/4sknuDgaK5kV1erv/+BbgjZv/5A/Ay28JXwhKMsIf7L
R+wSepShNnY2siRVg7GdYelwHwy0QinLs1yhVZgR2K4sTt1lNwqAyiOVDzvkMEn9tZWMdEdqem1M
3zyZLVwK5AdsrvnY//6lWiQO//cXSy9jC0C0wvMoNf767hdNqWxXh3KToyqu5A22HrEsieuzyx2D
kcbqmZGVBn7z27/mMxuFycP+PcaBDS/Qzw5R5SzIHmgPxgg+anASwHiFASIgc4qNZU57MpW45Nqz
uAmvwklmCx9KG1L1BxuS/C5jt9BFTGSd4uxZ4XVwsV4Rk9YA7gA+E/yGLW+wOM2eBBxNZVLG4YJc
V6y4ikY8siwVpfWMf2JT1E2IAfY5mOqILXpMxvcId6mKu21NNABjsQwNisYVnyTNTiXWazj7n4IF
LRHHiNHHkhg8NiVRMtywKu6CPIqn3v2uGJO2NJIwZVZRN51unpMyzZ4Sz7vrhiReB7hWm5/ZMTCt
1URReaBdNBmAdS7mZQIjbBcPn5COWDqHJ949RpezPeMqiz4hrRCZ45HJrrimR9F/RjTHwMcTxiLO
QzM06SkI20sHGNGPbXNH2xfgFtBguxGqkjs9AlbfmzJ7w4mSLGu3ipctlHtUb1Vy8RIkrOMrSUjW
Z4Dtg62J/NR18rsvvQ8g7etIUEHW87lqgeJpWvzJk/0Zs9zZrsVHIIggLj3cBtbEuHcIGaL3tKky
9U/SKeWdqxihCznSv6HqJZ0Z/SITx9HTSyQv7saoLGKo20/ntjLN/ZlBSM9Yv6HY9Bjhme28tnV8
tYnf6nkaHQfidPFZlWIlYECxH4nLdZ+E/qmmId74UYbGGQArvUC+yDhfjimNjD3TETTRtQhmfSBS
mGhGHbYIm8RdlEwPIqQlmF3rELSAVazoAeExYUqW8dr05iOw9BahuL1qG2dr20b+OLlANAJxzqMH
GP4N3rLiHoPYBXbJLTRXpPycdbZH/HPnp/uhwJXIfwWzOjKZJGPJIcN1TcwujBK//W7jOt1C+WZa
IshDdnC/Vq7hHamX800H/5vdGc341OJJ6N34AasEQ64unDbokwmHyL5R/zXIUxxzH7T1bxg1GwSq
GNH2pQ5eHTEwEhlfq6piVOkBUbKGbSOLfN0EtA5NgYTSyT57TUM7oWZeiqRllhcSQwpYFsCJCtxV
5OYwWoj0HUkAzSeF6Cn9JDiU8VHQ4CdSH2M6PFjqf1N3HkuSI1mW/Zfaoxqq4IvuhXHubmbONxAn
4SAKzoGvn4PsGumqGpHez6JCKjIjMsLNQfTdd++51tFvsmiTOu8CW/2paKgKyfHI+Vmu7zKYJmWY
8y6GSzaF+hUs3rAS2cZJ6rkNNfQIt/FMt5Jv9nUVpvsk5p9gLK0jgTBD7wjd7OyBfA+hX0GGc1n5
GCgMWjJdzdYs1rZXP8q0eBRa4i0pEbjDOKy346AneyC+B+WMMxIgXHABzayu6g712TuOFKx1Jbqw
2qWigbcqUxzMSYnKIs2fiF0oKS1mbvI8kABoqQ7iVyerHtmYu6y92POqXDmrispXu3/WiUEtm3H8
QNG7qtx5LtLwwXWoN5t6iJJV8W75ySdQ6UNSUnXoObqziWsW4xP+2mwM1iR1213kgcUxSHktcQec
Nd/ct6oqyKUSV6ugqjocGlkqRpscbY6rBp+e4yIZGEPwbvrxXRnRRyA1SQyIbZjRAD+d9OdGxtoF
EiN9i1Da8EwD6WRud3EJzMqHY9Tl0nbS/ByN5Bz8LGgfgesL0Ig+LWzYd6EqpRu9KJqN5FDIVnBG
1Bi1Tv81PlfXpwzKCc6l7YeQC7HFaAkzLvZDs3mVxJnxFbc/oTXdLEn4G1IE5NHhnho64UT2CouQ
pVMY4cFlTml4NmQ2rpaJ4yb9fWNGlfWgO0fsqwc5TtEqD+DmwDZivrepy9KQWchso3ZQYmJGVy10
fhi0KS4jr0hbc8AWBkIO0TjaCWM9JdVe842ehurgG6SOAHQTjm3wKkT2nnRmxfoMi3Tb0DjqVltl
5d/0sg/LtmWJBd74rgYcFq074UnEGqV3BBzNHAN7HLfr3m+2JhP0MosdkmB++KL31ltIeGAhCL9u
iUV9BhmNp7n3RasbBnOyQai7obv2kq7DTVw/JQM3occniAmWvjn7py7kUen+Kfa6Gz0fFtIRhkSe
iMhZfnS1zJ5T2xTvCzIofiKMs6Y+srxBNeaovR7ADpHs4TOVhA9L+kv94KyRVt9buvmrtcPB05NV
RzGsP/G4nXSMlthA/LQ5k1X+Un03O4PkvgM07ksetKywzWXVY+/h3Lyy2u69itYd0aoD8sYVkX1n
O+G2trIeF7PxPNgwIrn5clYbnOdnLaEwvkxEr45lbar1v4ZTP6EInTpLa7kXID/YmEork1UjSid3
rf7YyR+onRqOtOBky/azCsZ1Xwe/VYRIja1yQL6ZjVm2i0Nf2bhEmpZvdNSwgi32jG/DqD+XDgiY
odOQXTseinb3E6d5fO1iUlIpVVPz+qcT+rOXlpTAQHMgUv2L57Mn+tPz4rTJAEesnA3AFwjNdKNQ
qra0/fJQ2urHgs9CS/K9HneGU36B/HsSKbKdpKSqNUJzpbN8d+xX/9ebcJYSK0pXE4oNKJTsV9eq
/ZhPPmOOEa7tHhsO5tkhYW3msq1eONgnOqHYoXM/YVVm8WuAM2+yje3YnMsw69XUF699fVsy0226
mrSXoaqzF+CsT96HBgN4OhPeKt1sDvThrEoZU/vXQ4XN4k8Ug2XIjby0Bt7Bhdp4pTPXgLDjyoLs
VruskR3+Cs74nY+bQgMgPS9VOqQlUovv7pS/1qq7q5Q8mDn6Z4cKx7LKOPK9enEVLHkRssUt9EeV
j5wgWIYYMEgieEuLSfIagLCytRzYRIbOqjuw29dIsAAs8UkF1IUtveYgzJ4e5lTvHkUbHfTR91ZC
59UJMtVcmrX90bj8zO20agPn4Ekfi5UMGFr0KXgdcPouOtM7NnIE/wVaSr+QgIFYyKGKQnWJYI6h
kd0L46VJ/yNsUl5DNyzcf2IVRZu4bHe95sB6qY6D7EJ89LBrUE1tOFn9p8Y+fulIQTl0pa2COtjX
SICixXdY4J+F0Tzyym1fQwP0QUBkqdAwI4/Ja9sSxA8oT/GN4Ob04KDHceBSz28uphKRtWdoB8nS
9jjcNB7OcuY/GF7ZTkXjl+dYj1455ds2gQZjSecs6+k+ena4kJngCi8DD/OWteocHi2Vy1ul1Ird
/A0b3OzBzuVvbet74TIAUhIgln71TSm5y1aJfEOOdGvp8Q1h8Ti0OGajaebCIlhLHZsuUS9ROUtT
jGCWZyCCcFMwDFlwbszoaUpZChErrWMLXkttbGMTP07RlqtKyHiXAoxTtjzPwDVOdM6LHZCWBJXa
+WvioFyLFqtujqvrQBNHIwuZO0qfo1jz4QJbp+06w/cdcptHxlcqib1WiY/zVGUfBRXehPPjaOo2
VlfEy1G3Py1qzujBMXeGyTreJnO1yrUnv9dOqda96j23ujtASved4a4a/wg7axUCXKTA8hA5ybOW
1z+MS89lgG3Hb/DVhnjrtmWVvqow5PyJ8TofBFAOXnYSRmRRS4qxTGhEpKeXwlBU+6YhcXgKcDR3
+JIFX3g6YBxPqRhZVm6HyyByPiLJ+UBs3KL809XWLott3oc99OfGwzhe1dWjVWu/iS0+APAdRDjT
jzO2eCOMSrtEqAAnLMo3Zapfd0QlqFR9ajg3RTUvv8aP/vhe8YJpweNux6gwhT9pkDDAF2xHcIob
iXuOnZ2bhW+AaA+gkEHUOBT3NM23ogXW0dLLCKSJZj+3WgRtWy4tc9qyOChaDLSNF0G669xPwxlp
/CH4njZX5Lh7ju85gQSTtuM9HsXBBLhnRh9Oa3xMXru1vfbHDsUHUbq3yGXCSbRN6gIgYRk21OZn
Qg0uy95FWlYPI+LQOtU5tHk69LjSGgBpwmLtArh2MHe3tS9wDiXW1YVdsRwJOyoAMitCV+bS8NiR
uYG/aQjCbShTT5YqPcDiJhbs4I52iNoaZfWYpvWeGC7fY1d8JZlfbRP3hdOaswzCYDsWNH/0Pb+5
8aevQeVroci/DCEXJW9lzL7yQlVGyj4VosH8POkZgZf4cDBDYTPGLBVadKeIMD1FYUqkK+Tb32Xt
2oshm/poUGbMRCUm6mSNOeFe0G+oNdEv499n1kCRyBj/StGDiPKci2NmM+mc3e+oHpWG5TepKVDh
f43DUNWnxXOuDXt8BsFayvHJSjV7Var+N3eGlzYNX5m7T50AGRgI/WYQG2hsmZOQjZ5cld8HA9td
akVMQ2wtIckvp9wkDtsOa9Ma2ctUJUJdLLYq4cxflsMIqpVleFuNC8sPwB7aXymEgoXo8rdyVFcv
yLr1qpv0aWGRtSvo3Ioxj2V6D3KFD71zqlOMw2TVqYdCNvjBSTgvq8T+jkz7pR27FtMBXxiT2YqH
xTGekxWB5OEp7OSQ28UGi8XLkFfkBzTYICw29cidp5DomsbdUyNSEpqJ3LuNeQfzHQGEhPmdcXZI
C+6CNDWfo5r3fGBc0nZA2JCHERVx7i7gq0jjp8m2Hz0s/77UnnWHm45OS8Zx/H6jRyNslz0U1Bhg
M2aNFd7SifBMbor1SDi2LuM9t+kDevuX0iwAwtONENNDYKZ7cquMeISU06bftHTGLQJyvbLEkX1X
IyhpwxdfeWziuWQJa+tMbNA0kqWlZVd34nBjDcUa3P01uzslIW3Ro9KaGiy64TD/eR2XEYarG9yL
ryqMdkVgrYcAA0nCkKcF0S87rQy8G3HXsWlfR2knu74gGV9mP3Vl8IwpqhzaSLTzGKZTVzHL/QS9
xnvZp7OKnTHE9uyUxtMX5JuIOFx4zy2YcrGdXtOpeWnL2apEENgQ9l061pcAzxJN34qKMd7xVGU5
YwQ5zl23UwuHbci/wcK9y356ivsh36W4rPV4WgLp2/m+/6xQyoYsvVjCfe5Hqr7Sz8agjMJzw98y
CLeuizM9VHtn5kAEDBjRaL6G0/DmD882adkFcODr1OJJk42+oSxBT61NXzenwbUPc2EgbzVwZvqf
XFIh2zpMMi24SpW988IHZDsDeboMp3zmkwLWGvDKAXdfzj+Ou+4kzQhaBNdMWOMxCJX/p7MUccC+
vDdxf41TeTcGuIhtPUhMiZvaNr/wKhD+pPCNYm22aU59pQ/AWYyMLG6glhjNvnATHLBX4LzrXoSU
38AqeOxn6hC9/vVHa8lwSMbCJfAzHry4f1dVly2JiZTDV0c3IzTxkDxE95gLSk/8dnxpXMLmJWfc
NunemmY4jCPdCFNT74iZnRpjZqCRBRrGhDUz3q4gSU99ZQfLtjdpSHH+uDq/BGT5NSQ3w3pe5Zxb
32JHf68a98voZv81PDY6EvB//CLtA7VDLUEgISOZBO2qb4zLmBb9koQR8OyU29Dxuqv3PuYRtY2y
JAZcodBnuY2Aa1iLsbNXfuYSnLfq98HJT0HMwaAYT4bi6Wwk5LYEJrcV3IC8EldzDeOQ8zFLuK5h
dz/Go7Oxa7EZIz68KsBTZgXh2Qer0rbAFn3My05PwxtNIsFiMqiZich2MshtvDHbYy/eYPp2V9I/
drj5OXOMF7cxvF2sj48guLu2qdZFIF6rqDjZ/vBpFg2BENd8ToyUqlK5rdmGL3shtpQPjUvHI3MO
JFyNwT7oP3TdsHemLl+ygZOXcLSNl2v6DqbykjkDuBFB3ZV0WI7RcPES1VzBVROk6zYhhKnsodg0
E2xouloemd+MA85icbL0cIuzxry2jk2n8ORQHJGzJLFa7aVPBKPG5Nx5HOJbCvL2afIFLcTjp0tM
+hQFbXNLcbkMw29BNew9TaeRm/IxMRO+K77iPVCH4CU9QCAdTJ/XHN8Diq8XL9pWxCdoS+PSV7j5
UGrmtkcvAeZgzDNWxOyZtNoPhBBulTxEjdOR+EkVhRkFKltNMY9z4OccUhrlU6mXJS6XUKcFpyyf
ijzTKPQu1s4A/KUhLvPJe5caJ9wvAW8f0UKMgtkeHB0sCDwhz9AS41MSeeMNBrV9wmB0d+HysRgj
ee+tBxaiyCaWdcI1QXACn0mA3YNYXwdgCUI47CSCbG4z7mB5x4exateR7RVfHkM6CkOj31AY3M3A
s+wYRol36sYRPTPpw2dXosAOU2SA3U1INzyUMYumXvQeI14/XcsOxm0K3n4HclC7JhrAKodA2Y/P
+0Yb//tXYp3pCYveaAFN9+hU2mbycQtFrv7AoyX91il11zFk0jU/ItE4ItgGZX5ToZ4cdVrpl2Vp
C7gkWXEy6RM6EGkl2YYrUcw//PX/whJDIDMgxlFUxz4oLr2rI7zWfjhdTNHaG0za06JOb0beppgP
++Thrx8cs0sZydujV9XproPESN66F7eimapjXccEj3N5U4b23gZWduqGjufaFAOhMCIuKp6PZyis
979+9tcPoxXODVS/Ro+QPPFJcp+05RFlgb2grotFGcw/1MW9Cly103u3fspG9Sn7othYQpv2cQPY
nm2nf02IOe0cNV/afC1kN/I7GiSbNZ3gsJfChcB6Rdd35pHqcvGetE3Pc0F3iVMmc09WH09EIMy5
kTtW8qEiGLDWRrdYslLrDoo4rLbN5Z1CmP6Sql5fl8qolvQBOawop2rl9rRAama0ou43fdRcJqRJ
124Ykcpllkpvk0CBIOBl/0REqjemxolzsriM6rLW1sKZy3zqW6lVxtGp5Ae7lyW7C3Hm3agDCybT
pdfTBZo8ZmE5xDuy+d1ycuiOsJPGO1Ek6R8EIrejCvdohb23V57F8SpMtihSpAGzMrwQnXFciLpj
jfxaeOhsuS9xkSNQc2PftIgc8tJNx2ZNTIk9Ao/MRmv8QzOlxBR62pFyns3UeAFttupHrk26txxn
bYpQHbywdS/WtPNy/a1wAxsKpGkdWscjI56GxOltnpeM1e6uKsc9bt3giP1gJvQXT/AWjWdOHViB
6+EipzntjNOFMJrULpCbj3FuZLu+9yWQMouLRXd3k+vRv22av+1fuPMhjDZOHobbbkJHA92QX6y0
/A35ji0i6XRbxFOOeHE5bukLPOmFio6DSve90SDNk431QWtfkkxLARMm5hrr/6YolbgF1uNft1w5
DO25rEYepgMKus2bkuKQkiqhFDoQa4yFQX0Qx/9yG5YtjsGwhEPVY12n5WY4k77cju407nLX9A4B
eJtF1WvFRpNZfB7Yso4omHTYtge3kf47YhbEJWbSQutx6GWOtvJriFDoNt3Fy5sXIjTaEwGeP3zW
+XECmd3YtrU3h8l5NHiT7A2Xt34xnILC17+8pH2fnCq/DA5YMxqvqRqoZ0pMBQAc7lrKDIMO6c8/
QNyD/ss4Q8sV7dRaqsExjtX1rx+URRKRN/iEtTs0jJhKXm4B3GyLvKCpuyd5QeOVDqEMTiOb2UNH
PqkkKkem5h2ISUPD4HM8eBIzgvYQV8i0Aq+nRVD5VMdgDChODndxxZaEMjdn29eFoFc8fkiH6sJd
wUO9p4RXevBaCtiZHEB55A5oLlNBdZUXGe0jV4fHea9EwTPBvWUEPx5qoz/18IBwLQjzGFFjdCjo
/O2nLtpYFGSSWPYPOv1nnTRHUi7oueallym4mQfbrLO9mgl1jGv5crACYkyZf/Ao3RPMX1tbiCfA
uHNROSdNP/btdUmZ41LKQmzZ1zAv+pO10xrx24rym4AdTwCj75ZM0vYhrsy79DCXpvKml50G8L3c
14l2ZvHwoHIAl5pPniUualqow2mTUzhQ2VuPUpdlAwGRJBWFSfRW4XtgA2pyuW0cmdJvG8lNWXvR
LedlbI7wBGxD0C5oIX/ghyNwYERMDwBoFE2ViujCotfK9mBARKCMdu8EyDtOZfGkqqMNWS06lGzx
yH1XsZ1qJUEiIzkXdfSRo1dswy6W2zyuH3GlY1vTenMFIP8mfHVtp+RwaLj8KWwXL8kIpZ43NWQk
524bxkPVwKgJYhByHYfsOMR4mWJypMmCyYwFFH9+vC/Lc6dxruLeJGuPItMWs5V2GyfqYNhUepKs
YsKMxuuU1SzMvHVcw0eY0PbrTj/CUG044ZJuCOjc8wyk4RIylESsDl11IC9+khhLTgzKL7amk2LK
sfFJaZPdnRJWvGZf3IY0/UgG4MdV6P2pq/jJjAPv1at0CE7+wNLbV+MmwQe/C2ZWed902wnX4a0E
mLuMg0ad6A6pKH2Id53ZV6cam+WmNsQScyt+33aw13aL+gkFbAUyXO0aLZXQe8z0FaAcbR0ubP3E
d60H8KyXtFDmn6EYgeKU9Pwp/ymDQnOMC88jy4FqUk11fTZNkGKmu205DrPN86I3gPwd4QPgUkId
A5H9FvEM6CzAdlglZQFtV/zhy32dlDBf+sa8FVwpJB3hH1umj3SKbiQKT26F1P1HxwjRFwGEIUVP
Z2TWEmIbz5MhCcgx1eYuwre493qFZlA2/bVhB90Iej3DoVTnXtNOfjpSdO/Au3XHgwkXgXOubTGS
drQGNdm6xqjcTM6c9tF6GPf1zXCwa+sujbIsFXKSXw6BcSRHzrDud+qpPwraF0dpIuLcznvSjMRc
PcBM40DTZ8h7rUsZVLq4Mw+U8+0Txgz0Nu1qp93GBZxYYCXe8PD2Vy0tbpQE2ogFhvfsDrAkvWZb
kXPdeQMxl1ByJHUMfRs02GapF4PByHAhqqHb0kc0rPUOW3yqzGg/jmjVovU+ixAQnTQ4ThkA9YC2
NIxnpLMG40ew0LVQN3eqmLYesW9bzzZVMuz1Kb+78DrWWpz7jEQh3QAjD5t2GvD2MlLXBa+gXgN5
FvIURhcM0k2nEQOMiiKhQ2CgRoNeGhjKxpGbKFrWInBhStXx1alcHrwdByRzyG4RUWhYcF2zQwrl
FiTNVtUr0+tfYRsj85oRiZXQOPsx8g7q/3uPLr2jSDKlmJNCC8e42oOhTqTw3aVbVBb6coQ5BiGg
YRkCTZScoOHxaMPkZfukX3r90FInuwRIcG6HJNvE7rrAUbMVkPp37HvW1TSlWxN+FMM+WndQ5PtS
r35dwCc7JOwP6cj6GOr4FvAPcLKvyrtt4ml3rPltPRM/kxdl1XuL8wzgKzT9vmAwDpAjeWHP5QT9
MybQCzUdrEMIX6qUWqIqLW4ZPUfLrGVh55atvKUUCHfk5LfRoLmrrPbetE6NdyeM92ao9FONZgKH
7Kb6H+Hlh1KBEbYwUBfg+/h0jloOPQFP+GkyzXaT2CZ2pzB+GJHjFqWX1xdjcmEE9c10IXkHyCvD
xORm9oEqlF3QTnTH97uizL4HE8FV1x/mmjxKD/hwbGKciQvrsqsbcOjub1dG7Ati41B6GsNO8MiK
aW7VmZ1IPMfhjnSwUFwIKPNGl46NQ5gOL78NtepwGiVQwYLeSvzPEZ8Wv0x4rJAlFQ51US/Ve96N
W/Ymbd74vGbYLk0jBD6A2+y6ICpjlcSY6ZhTu7MYFpf5DMZyk+ha5+w4a5ICK2IK5RL2fMZtbH3E
ZQS1FPsB0qF/MpzsRdMb7Dvo0Yg34FyZP5Wu701WaxsdpCDsZQAbvfNbSeiFmLMuPQgdqCWTj/Ld
0FoBJHLPCdRZmfQrrJzoUXeRrTvECMMnm1x3BsbHiMcqcKZUlE8o60jlMv2pOdDEDV7LfqyvpPdn
BRrtqjEg3zuxt/MRKtZOxxIqlxyOY7u4hX63y6vJQshB4vDcWeML2B7oYb53efyTIBGc+2N7HQZ5
t1Jmx544x4LxPIbcuZBNmxx6JFYwp/efgrlQeMBB0HFHr+b9ryplsyqTldUl1IHkmAXj4SNVZyOq
3gu/pHiI7NiihDS7hGjwYBMGVv4HGuZrpDcFLp+7ADSLlcMClVgQGeNUfC+TOUdgL1vBoUAMbX/w
0/ZpGAzsIUP5bg2S7TdJjL7FwQmyut5VUTdth5ZAw7xLYssa7gwP1TVgfEpEET774FdRVdxjLylJ
bNPix8X+iZjX5Ds+v7cKVEDSDU9lRuoA/DxlJVRue34UnsMoNw8T1ggEZIj9XRofKti42COo9hog
+HGoq5bz0HqqCi5SS/Tj2ZZueJ+y/mr775oe9mcSQVMS84DocGal4Pd9IBEJIAQuMDYjvgf1fFai
NN5iefADku2uRQ3zdtMsZOvvaVsi8egk72bHCk2YhGT18MfNdk2yycxmeOjMH09Pr0Q8kpVSJKL8
V5noilUlKQeh+dcRujqrQlZtMWG3BsCdw2J/WY9sdUx9eFSTeGS3Ga+zuc1EDwpQWsY9Jzb4GM3f
kCQjhqeEyJhVxXtr1SMXsPmu8oAix5glCIfBX90KNpw+9sbcNhSQlSV8A8cat+9MoDCBGCYDeHPL
PuIqC1rMbTw/XTaoBug/m4+VozwrjgHYV14fOotcWocmEWrBzYCltGxV5i+y8tgGxmNUgHu0gYdd
wAywvqNtaoHCxAu+U9ORC2QfG3TkhUUH8c6FtDjuaMXd1y17Tatyygu1sUSERru7eciZKO3+qnND
3ldQ9lEoKEIp2q+kxnEa1TgyyhiYMdV00JKecQaj8qfl3pnatzI1n0BLT/BPvnUEQI3xbs1q7Yyf
9E9k+Jx5FPMoqh87LLFJSgfPoJVdDO+WeATBrFB/y20cSLExYgxsiKjFJfbhipI0oRubAoMblpxF
qceXWqt7zgnm3qaicRtO8pAF3c2ezE1fwOysw3QRO29jHnyXEx+Pk4tfJKSPvhVy7YxJcvQedcxo
YJvk2+BqMYx4MsKhLYESaYZzjvT6UNb0PPCfrDeArthZZsVFKfahta02KozRRQxrN4/PJ2FOz2Qz
qMFpddTuhP2zqj8LO9YfSkfjJnEH1HMFf4WEMyaNIv1xC9271rM7j9sR6zViEBZNH/aD9t3qHM9t
Kl02UuoY9mqBL1uIH6eXtyKxUTWAYdEmkI+ngYPWSpa8LGI9JCgUT/05VNoDiBlrP0Ytp1talEAb
RyshBI19mG8WJPOrc0C1DH/3K49/YxeZeni3vG5lJbhj2U3w1zJx09EJy2dUk2RqhviBQM2fXJTv
yhAXRVsKNeTmWi+YKrTa/BbEbJeNWzFYvxvSH57YoNOTnG7dLPKAJIF1LnRgom4thrXHYvIApxJY
oyjvjDjRY0vBcW33/d7oStxAkXIeJk/dKisvH5Lo0LIYW+qpna9BItG7qFuYwIrmKw8J8+a99zo6
ujgVEl5OTy4a0CKpYr2hPdJ0y1UmwCc3xlcUsiMLtMpcOGycD12bH6Mi05bG6L0p7p8NbnHKgwK5
mRw1bVjl9q57KJh4LYB2r7i5lqHMt385f+c4C6EU3qVjkGfkWf45APNvP/2v3fq2/l8DM9s/+eUz
/VP/r7/o/5dUjcSm/R//nNr5Rxpn/gr/82/HP9n4+S+RmvnX/3ekxhR/J/2ChAD62ZG4uonN9H/q
5j//Zhh/5zFg8290pGJConjbM6zOpGbMv8OpJs3B2o1oh6Hr/Kt/BGo0/p0rpavrtmFjEcN99bf/
+xf7l+/c/3wn/zlA8q92cwIPpGmkRZDGg57qSVf+q4O7AduKikeRshVbT0OBt9i3gneAuMgZMjvr
8zpwoHEwmnDS/dNn9I+/yj//0e6/mff/3z/838IrgcqcOpg9eHnqEBshmNI5B2+AwAWzwgCSN4R7
Zfn5CceYxbZ6IqYTgdWj5yNZ1cVocBb3YbSmrqSACR520/i0uVSjuxgReNnkQgZI2tn5hwOEF3nB
Y9YYTL7czrEijrxFeW4RP9dB6kTXsFLqs0us9srAl324g9185qYc5AslRTXN27LL9xMoOniEPjLl
OvaK+UU1iGmfhTQ6bumQKWxgEqEKTwT4ML7YhN+pKwz7ilMSeLpgC5yoQ25y66J7diJqkJgFJe0M
fWs5yPBmj/KUqjz9qF3Rn1vGVBgNNDdcWcCIhzrp21MSc9Xw20KJ9Orqxk3mrbXvEk/bBXFk7mVZ
ahwAS2ddSGuu50NtYTIQ7ZmJMqcPZALdUGYmjEHFs3NBFAzrN5gq6qxicnlWaJoPFU3NhHxBC1Da
vUyM7KGuOyyM3sHAfWBa/VfQQN0zQE8H5YtJUwenMrzN0YEV8YaemG1l8cphioqkva871XOOxfcM
4WZs7BPcp2WDC0exEWx8yChedqAY+d5WQPfQdalLnkmUa5+SYQvQNc5P2IwahfTphExvHAtHPFtF
eaSdBSCaB44pz7BvwAbLYsIEnO9Ia85YDuisG9IxO4MdQhSgawDcGtx6H8E+56rfddEs5ZLk9CG8
WGBM0h65JwAdlibdkwktYGSjO7FNMozo2YthHNgAxH3F8d6b6h+KKY7VaCxN862m7gfHwLKuqSoI
DKA6yHwR72nLXte4KayBmcslaRM3IHFYDi8GIfbzb9YaMHY4TkawZeagLpR5g47gLIaSMQ7OoaNE
I0pvjmfzW+Q2deZ0M9xQezqMQ31PyC9wWCdfABdHdTsqRFBKiZL2cuc34UPGJc9lf1HYSOua6gRX
fPSjvZXYHys2TF2awee2UHr0gwOTZMqbTdmqpcvGIQ2xmnVevlJ5satS0NYUvVFkvpnRdwzNr6Cc
qQDArKJt4fBvR7NbmzHfGK1daZV9SeIetzWWyqQm3jVcyc4fFLTNGrC+arubMRgbvYVoGNCE7LSP
NUqCSAa2EhaBWW8TSzB6laAVXBXghoNwIrSeZNOmrgZwXExMMmiQ/ybYtxpZXz7+EfCErt8G2ICF
W9xplmQ/pkAe9HlzKrNsE3b6oR/lLXbJpti1ca2Yp0Q9vcYCjxrY70MMwQzPJVqWEXrMivSyyap6
pDhsO9DpkOceC3LpYro0Wjt89/APPPQugw36yaXRMPVz9ubjA5sO3mWC6VK6564lLpfiQ2TJKdmk
Wtxyrq5OmSl3Jr6KNNt22RP5lJNXVx+pT6gmHh4TzkhRk2nbIAA7aw8vEotwNsZngxr4Mh7XrRHs
aVjbcwTYFnUFoM2gqdAxHqjUWAxcuD1bBV+bPmE0rHOyDSOB7iBKgT27Cwx5KwOIdxU5EJeGo+0H
mwLZjMqLQ1aJcyKCXeAWF650MIbfZOJWUDivAomGS4qgNvhzeppYXPocp8Jgx9rzixi7Wra5b1Do
1lfHtA1OgxJk1cIsAvNaSIdMfV95xd0IrPwlD7DdWOFEz4rR3xKhxzgHZ9+FzM+tjRDADVUQu4nk
ehLWNm4R3UAWyC2nHQI87LY+at/ztqPjUs84gOjF5wXpMcognhvhd8kCdjm0SR8sk3LQ0XHSTB5S
mD4Xjw0v/lN3LM5wD6lLF46xFBnvhBx78SHpR493Ru6pj7GIrNfRzd33GI/Xwu4Lc5UYob3tB2B9
OjHrYh6XvHnhO4kIfiwIQdvx3/PkL3ka99g0lF+xrzfrPHFX5kzONcOOYJo8D7LYJmX4qjfBfoqd
Iyy9m2/TfSs6nh7uDm/4Uxpof7xg5HltvSVRvAfM+UwZ6jrymvs4qMchnX4ThCDkK0gHIrmxRTiX
E5aqNEIo0pg85yqd8WnI2Qpnxi7wWOYFbbqTk9jHmeDxL1/ZQayEFifkZ61zyzE/qJD3Id7iJY+6
R38CWhlp98p2uP5YdUf6I8/1N1pNH1HYsj2tc7c2xqfZMkgYrr8LU9AJNOnsiY0cBKw1YxC4ZqYv
NsHhwrHVwZ6SJxWWL1Pkvmtsihni1TWiIdkDuASJkaVFwwspN/bsHB5aViWbOK/XdcnDpLCfnXZ+
zOr9hXesxZ5tdmrYVbvssKU6nTh2vF1h0H6ztzo7jcZLUuKY93EW8Dd7b8jWU4D92P8f5s5rR26j
a9c39PMDczjtPD09mqwwJ8RIsphz5tXvp2Rje5rN3YT9ARs/YNgHglzNqlVVq9Z6gwzhzFQl4K3o
gQdCq7xrWRcMYrzIgAYyfkuU8Q49g30Z9ugFq3eBRzXO9dvn0VXfUSE4yK0wdhPyBbFogqjjFw+X
ZNaLTpWq3Tj0RcegsXFaS976obwfTeOL4aCeMgooOzaVG60ofmkI2JU0BkI/e0wS9ROCgiI2P5UB
u7Pyb5OUNxZFvY1OXvEscshdmcHCbEyQDVBfvB+6FKj7WOgsSpoGgdlCdqnJOwslS+QuDASwUbqB
KBRqCbX8sSpvJLlDkFThjdU01k96cdKOIDAPBSQ7HBs6cGt0W+HjqBjoKrazpZUDwtsCkBd0uIB2
uOs69Gx2KqIbm6GShy8wv9IvChetaN8FHfkFoPMivYsQjD86ruXt9U6JPuWFau/9LM6fKoQXXmmH
VocUFwyhhKWcIjOjlk1Nkd65Wz/3YVS9+SFtboDpHZa0OryKdYzTB+qJcmvvRqlI143tynAXZIy4
TYkKLn4ydFrb3NXuesNtjiCEQtoGASjQmgKBYYAMBuPBzOA5jzRay3PMi6z+BBvN3OMJ3oJjR0cb
+nK7NsMeAkBu9Qmwzwb2D39dvUGhBiaZVEsvw2BGD+jhOyD5NY/+oUOS5tn+LoOJtfcyDDB9Hwa2
0rAApgZOloXXhVRZ1X3SkEjzYD1TpjT7UDnKqlUcIF+g2gT/e58UlKwQn0d3EYc5bMnCLP6BGVr9
QC4tvSlqo95UAMfXfmDmPo9EgH7wKpn+Cpx7TI6MfS94SnMoW8SPfd/+Vjh9eOxchXDndbpNEdo7
dApVeS8PokME+/vBT22N1jFuAnhnUVGtCms/xAXuzKLT0dZV/kkaE2CR8lhSuR06x7pHAIo23NAG
7VGRXepCiq0pz1JBjTfJbbwv9SbYk2iVKNaPWgkJJSgxaQtVexBQo7E2DhAdo13esnOB5XqWEnTP
SuP3ObQBJ0jwps2Qw0mjl9Qe0GUGjACj4WcR4iAq7xp7QPlwjCPw5HKE86Z+7MxC7o0dpZaBDe5Y
g6QcEsDp3YOhxCKnq6klY56DFv5WVJIgY4IWl26hj2HfgN6s5VM8GVk5K3RxSvS4woZ0Exh4170Z
oJ2LN0UaFMyZ5KGHgMCfqHZFMWqsO3yvRwUHkxcXJoHxWYMSHT77epLkOy9PVeoZDSV4f1X6TYUg
EUK6oPLA4LUnK5eLbDc6tEkBsmYNME4/IG34ZVo1OFs4YF6tAtzWY52zuQF9s0XkWxofQ9A3pnXC
8bHLXzp6Uja71SAHIglqLUWvwca0sfUpC4qxJ9pbYeaUOsxXRN26OwaYtPV3cG88+24cTBnMFD1K
i8Q+Boqc4ncar3K3dPD0DFS9uyd4fIxlZR4pKPVJqn7vZHQx10MT5t1OrxxlxBpeDzWiRiOf1rsR
7OcKrjOStFpSU9XVjMFSkIRudGlboTRN+cRQQbEVGJQBaAuxKTi6dmihCNl1BlpaskKaq2YlauxB
3WrNi0URSDtR1AQlJLhO0vh5LCQeN3gZWT24Gr7jmPgGCvmdCb/7FWV8PdtlSmc7j5ZDWXFj2brn
HhyvG/IXLSowWM9111Pu/BhluTugKrzjukgfxrUnl532AOu3yF/ww3IQ/DdSHJ0jbUCszq4RZ4+M
AA058IfaLx1dfuUO5stNXsecL0anRuON6epgutK8Q04a0A8P1yKQ0/YHfbUq+h7bDWY8WBXoyVNQ
KxEUMoxaHf+X17SGi9hBUUTFD4Migb7ri5QcZxyFBA5se8eUXpXB9muKph4dYxLBqtOklOqbNfpR
+FhICGZzpVeuG9yPGGgYu8iIoM+X1tiTsNMex3My9x3voBhUndGYp+23p8Re9yMPQ6yvFOnmekVA
vPf/LDbd/ETbAvtccLIWVXBanDKlhUk9AAyqbySKaAMBYHR7HX4KhiQpGV4tmFs/r492UfpgNMz4
NE1TVGAyU+kMC/RgjgkcB7j22eZdFIJB1IcEkQpUwaN83fm3MRfl9UEVUVCZfuPHUYWgwY/3pyD1
kPdQ/icuNaA5HfwPGb0tzODRtkALF7uGFp6THX+KRhtTCjrGsMGdzkFpTuW+0RDojcdoI8e98R0S
dr6gIyJUBSa/CqiGTNMGVQmqQBMZBZSfIfCVGicQaC5df+k0ZzX4b9e/fWmQSa0J7E8s9SP3nW19
tTNeGxSSm9xckCU41yT4HUR8imYYhqqqhJRY9g8TrI+0VsVhDQrPOuUVQiWNfZf0FXhEc/dvPuj/
DuVM5A90OYDJU+Gym3ddvobdE9y1NnULWGtLYgszc3e2NSayEHGOTcmIyx9ynbW39bvsezlgp1ka
1YIAxdJAYno/TF9sgmDskefE03IIhMJnhUuyAtePi0fKkFW9PoX6ZeA5qHeAvHegrKOMdz6c7YZK
ZXWsFlwtWk15hT9jd7g+hnIum/I7JBhEdwyUU2QwgpNB8GeR7R5vSF6cCVXCskQiBfm3rKHwY3vB
Zw8ADGbG7YgCgjqauHAB7MrefUqMwLtbK/ly/QfNhOjH36NM4gYkidrhYiPmGOtwDWFeeiBo3Guj
D9t7yK2F3T1z0nEHKDYZOteXqVOC/rimCFCgU4NS76pOcQkNwxtaBShotHBgH0ZM7LPxVo2/Xv/G
2YVlD9IxNVQkoyYnSloPIhdgzLZwPtm8ILUs2V8f4vc8TU4tIcEvFKsczm99sq59AiEOWRro6f1t
itYtpt9kI9gI8JYZi++Fhv+vpd6aubcQUTOb5OPAxnQBwxySnM3APMVwP81XjUL2W+cLm2M2Tuiq
QvJHXIVa/fm6lSOYfEfjf23WAJ4aRQMGI7/FpqCKWNDRr0/nzGi27YANs22dPoU+OWLAgSAhhUzS
KlO43+2njOa2EdzF1un6ODPReDbO5ITBE4TcR+GuSXmXAgLjZMHL7lUGp751UQ1KPUgZMpblNPfa
T9fHnlk4xrYM2iuKDqVuEpWakdu+WfGNulUjXDokxZqjNb2xrCi4+cdDOTJdHJ0Oi6aZou/zcdOh
yZWUgreCvRqIgUD0L36m3q/rg8zMJco7KuEPUAVttMkOkBynUMzEIYdBX0/uaiQsm68AUo+KpwAU
IXczk/uhShaGnZlGqFu2bKuIuxGXk2kMfcSfZUksoQS2EbXwBEWRlr719a+biUi22d/xP8mV2th2
0yhgmBzjJV5q2KpEgGGRgUhiaSEqZz+Jtolli2tI/a3L9OHec8I0SwKRDZpxvmst+zNi4kf6xQtn
1tyxqNHxkx1WTbW1ySYDb6iMSNNQWjbVPaIdN4OjvV6ftbmY0AzLIQmSbdNSJ4FXQY+S/IpZ090O
tnS2MnWJyssNSjmUG7OTgah6U79cH1QcRedHscqkIV1lMXuGOZ0+T8eMPhUJpBisw4WB6pYP1t5R
7kUb418Mpmmo8tPvoD86ORdzv1H1IiJpwDlJ3xcpgEVjiBFQj8Ij5Uwky2FRXh/yMjz4vg9DTkJR
K21oGDIHx4jLjI9hRq6nh6H/fH2Uy6U7H2Wyncew79o6JvlyMXR5xoPh1uChPlj+NyTn7gM3f8wk
/XPjmsFChnC5084G1icXWt5kbC0feQAdi8TBhClctwXtHyQpMf2L//H1eT7a5PgAj099VRwfZSxR
Cv/hIZJgc+hfn0zlcq+dD6Oen8BDYCZRFHFLp4F3Z9I/yesK4mDyhMfT2guiPxLf/GVElP91dBsC
ZMxXlmw+IWq46xTn4fqvmd0gmgWs0eJuVaavTSkyWzWqiNlitG9rLdp04EsGuspG9UNRw8310ebD
9e/RJuEKg1h3apEZUbR4b7v4tdbzoyovZdazM6yDRDAsHQynOTlq6LXJcMfYFZr+sw0pZPhLAn+z
06aTjwiAhOxo0xH6NJcMvJpXo+NZW03KnbsmDgGFZQkyDYXtP1RBby6s1fxn/T2o+PMPd4FqNwOO
kKwVj2JNINNzt9kPQ1cp6+vLtPR1k4Ms7bQQwxCWiZx9r/pAjzR4EPrBROnKs/bXB5vd46atqEIy
1EHK9fyrGgfrFJAmcHqtg8JuC0q8Sn/4fbaw72Znj9qKaSEVqzrTnCQyDeyaxANc5r+3nm90u2HE
8uv618xNHaUbkalqPGqcyVFp5rLbDpG4SCt33yvdQW2hccR0ZnFVlOTd9dGEuO3F/abp7F9mDvnN
aTbnFsAZRT0NPrJNhxqKFQJSKt3X8gaZq5MyyKdGK1+1EauawX2swGGufEw7Kst5vv5T5pZRs22N
1xzVGhyCzpfR4snoOSOHJ8zVjWimgl8AvJpt1Wbho2dHcgwVryUkd4mb85G48Loc/B3nZ4xYl5zS
kJWwQl1VTojKab65/l1zR5aOHrVBT8O5zCkdBcWC3yQxYDOoGUDWMVOgeMa/GIb8DjagocrwsMXP
+LC3x8Yu5Lagt18hub0FI1HubRQ0N/A7in+x4T4OJeb3w1BEUh5Q0SRmwNMCb0F2f9XbnyTw4den
Tpzm0+SL0olhGrppgyOc7IUWbi3WR7wT21p7BEb0DMjmMwZZL1Dg76vU3mUBYITrY84FBwc+wDVR
PFWMyTwmqPwUqkeqkiYoRbXWcJSzDhXl6nFwmnYhEudi4+Ngk5i3h8gNYnpoK00bIRomARjZzYAg
UbXPzdJyFr5t7mwhP9fB34kNr0+GU2NnRP2Va80HfBpr8PyrN7BA68R7ZU8u3AGqyK3OVo83jq7r
NlhdHt9UqM7DpIp7DzQC5yXysuCM6MMgP7Gtpf4xjZRvYNNfAJJ/8wb5NlCTfYnynJw0nxzbQ0Yk
fCpg96+sOkSbKpd2NJHWdoxlc6E+/l7v/z+Yz/+NQukmQfb/hnTevceAmv6ozlCd4q/8ieq0tP9Y
psx7hxeco/2tkm6p/0GcnBTPoTVFt0ljq/6F6bT+A9jTcBxUckB2qiio/43plP8D1teQnT8PWwUo
pvpPQJ2TwhglB8vRGZ6fovKcpQAxCSn2ZiwlAOY09Afr7DGtmk2TPYd5sm7dZovImhzlByNeujGU
81Phz4FFsQ94Kjrt1rSymdI0L9K2ljeN/tXp/a0sJydhqSaUv2SUARsa97lpALsO1j42RKg2I1uB
TEcPXbD29pFz/LBqD39uo48g09mp0GTdVEzZYIrFrH88hLFfUseyKrD1llFzVGskS5G88QFzQxax
OwmdCWNd9f4xWUgiJ/v6r7nQVYpM4qGqqJNFcIK8yvWRuVAzRI/Uo1Cj6WuJLmj2Hnf2qyv9got/
p3j6nYdBbqrqR9OMDwhj3uaq99XSB4y9h7Wcb+h+UT9fuAjP35p//jzdIXuSDZtz3J78PAnwDvJk
jbyxoXz0z9A0Nsgv3cmFRAc4PTVSsB1xWfoXy2HQ24NzSZAjcX2+HHlEsZ9uI2092INl4m/RWNxi
wxXrXzNMr3yn3SGk67j97X83sDk5ZU1HcoJWbuVNDuVoVOnionVwH1tfTQN0K+IxXd6jAGC/9I6/
vT72xabAK4FJhpUD2tYy1el1AkijlX1phPZLfwFRkFr4DI01SCFp998NNYl2HD4xL6gZCiLcKvOC
rRphQlNKuxDDuetDnd/JxA9fxZ5RKaXapjhxzleyzWXksQNf3vQB8MgWejH+wbEWL9TlJs2bi3Gm
GuPwcpFYMDx5M4LSyaEPhtQjgrG5HSFgeWpPdtqsUw+O0TjQulxKty+2ifhMVeOCtqA3mcpkRg1d
z5Gjpg9tK3t6WDTGU2xDkUox+w3KiSsO0XVi64frkztpE//11R+Gncyu37qxo4DG3agI/fW4IiJF
uGqgDuLxDZeE1niOniw8mxzYZrO0WcRH/Z2S/DU6ZUrcpWUeWdP+hhlqUmdorK1rffWg6ZhAVGrM
GjpV2tL23+bm0ZXSdzt5C//wzBow3MjTtbpBi2mnYzQlKc1t7S0d5bNLodPmMQ1LNZRpuxXsn5wH
NZFQVd/bMhNumFtL0tFKQ7s3Go9FfwPWCJNVDQuJEeU/XT82WJUCNNlnRvLQ2tjB7qVAuU2Waq4T
2f6/ZowbXOO1RDlkeq45/uB5rYCoi5XSviXZl7RLNmY+ALGGxQku2MgRD9TXEoDVRodV6GI9koGJ
Z8oE0n6wUIf6WarqwuGjqjNrKVJ0fpRK+jG9khtkvixb4xoadIya3HYLixNJhs9erq5xL7nNVOdk
gC4lqJ9QnLtDPR/EaCqB5wvNjZcYh0FNTxwHr8hs1O09EJNT8k/vIjYZtQJFEa8Y7vvJ4WwX7til
I5gpURC0sLyPsBSrkdcp8Z0TswR4+07TlwJKn5kasCb0YmX7dwJ2foSZRjh4Q8DUeKVzU/VcB4n7
nHV4ElWotmbpSXWghlQ+wjMIPRZI5nT8DMf9HC7F9lxom5am4vdA+4Enx+SXdFjNQtkcN0CqDn1b
7QPbezLd+jawlR9B8I65osS4C4eMmNbpNheyOLw/uJosks6z3CiRkf51RoCkiuSsUZzScvfF4VRN
uBldr0MRmtaqhHtiVd8vDD0XlbQ1SQJER16xJh/cxi1UE8UBwzr6X9umv62GlxHPXUB829xybtqw
B5d/YxYpJFgOlcFd2BezJyxVRVuwqUS2PDnY0WK2EfN0x42dtrdwoNZZMuwlNXjSzfGGjoIKqwNU
kBg9uh8c6evCDMwFH29MS5cVi0T5d/X6Q3UAt+s4T2zGH4fkUN8Mn9UyPtQZPIkMkbKk54XX37sY
EfZY4bW4bAUSwOi0XFqJuSCwDEARnA2cXdPQ07FOV8I0lDfA3PZa4x8NjlRrlE624j9JyENUcXxy
0CDtS29pDkQFaRqAHD5gE4h9TbUm+z635M5ocm45KbPXdGNXrrfWdAiienMb5QNE7vLGsJqtarnb
XrlVzfwm7KWFSJjbe5aj6Qb3ikYzaRKKdoL2MtpVIwIzPmowwTa31WOAaIqGcZnCL7HVlZ72m+vr
f15j+PPC4ClIDYrtrlzUoeTU6DtHIlMrEGUQOakqS9sSVrF4i3RSsJAYKnPpGkVDhWchRETFmIS7
H2JaGEvAqgOvXiNRWOrJAStIFCR2hmSjW7OjsrRPlUOHWDn320n1nBcpyh60fOmniPbOdNVtOq06
C8+hN32dpppfGRl40E2vm2sLekWQPCBef2dX3lOSV/dy139qopeoSU+DG95cn/dJJfeviSfgAaVw
H6qyeX7oKfEo9TEeqOgq4xXfBnsNAKqd/Biz5LFQ+x+ejmUK4KpVgj2iLb0PYfsdJtPCr5jZdWx9
m5c+bXSqdpPaamiHDUbAer+Rik2If4bhNIipw8ip01Wl4ipIqgmOeJ/Cz14YWnzgZPrPhp7EexnV
tJ1w093UUrsVKS1ivVvfRF/ZfdAT7U4dEdpCoDtQgmPZf8/r5qV2hn0eaHdl6Dwj67cUEDM78M/y
l8VBAKhgcg9FyB16chf99UACj1450aEs9buUZXIV+xknBrxivCMcaMrdaIpb0aHSEe0YEOM2mj1G
o4+pwm9redt3i8n43GLZqACxd6jSQZg9D5lQQn0xATO1qVA0Gmxcz3FrJpA2EVhc09ua7UOgdju3
WbwkZkem0v8bQYJmwOSAxO7I81LsLTdJ6T+Z6CFBAoeYUd1GAyouDnIUVr3+1ZfVj+tBMpc10lMB
VcLTThYMhvNPViEQCEz5sJESXndqIDR8kCrodp4BkwpiiGSEjwb3twEgHhIvlg33FZ7ZHmpUgSwe
8b/yovskqfX3sZWetP2I+DKY9KWXivgdk2AGtsrlgdIpl9jv3f7hFpWcjhdv4w5MEBIMcEdTJ1rJ
hfLmyNG3aARoXloMrgwvXZWudbyp1X4pfmfC16AJJWCztiqu0vO5GhFLQtOaNKrWmQ+Ypn0UPLap
e3CHBhZjsnFd5B7sYCl9nf12nqV8tqzT0ZhsZCVWzSQ3SRqR5qF7iNjmO8oLx9jBYgOzg1ob9pQp
1yDgV87gCtGUpdxh5v6mpCbSR4fk/eL+1qqqcw0/Z5OWHnxRZKATdLsL6RR38WHA8w+1cYILOpZ2
SHlnYL7+JHnNwpH+uxF1EQQCP6pZIEJAOJ4vAIYlig8chgsFTwCdZrGpGNtQKRuk1RF+Ryjx1SrQ
AKS8HoXee6VBA4R8o+TtLZ7jbw2sbKVCnRWmbo6wvuz8lNJaXqkqmtfDABK6WEg55m5jUe6l3A/c
nbiZLJ1BcTaNNJlw0bznwulOlWFsjRrL1rwzf5rRcCeNryF+XyukKJ2VEu99b1xH2FiGyFdLS5jp
y7otlUZFgRbqUKfiETL5PaERBUAeCCUlbdcdiuw2uLE4ipBxUcDK1lLxjoz/rZJqd4kzYsHWp2/+
gO9tzOs11u9qOPZ9UP2bCBfNETY4yKKLu7oLC56MnkdqFkAlVXHqgukSodZp7waJjKVg19f8yNHL
H5GrE9LXB09eQrvNrpYCromCOrcAQNrz+IoyGQI6BEDUSpNDgTCzreUPVuq8mG67i5/DUcefScLr
18nf8eB7Dqvx5ETaTdx6X3tj6cwTo02jHWi7zdvB5ISe3kZxE7iqE3H7WEH5YIbtNhntnz4SsKqX
YAqeoOckL1wHc0MCJuO5wnyTtExuA4QhrQ4247DpdIrllrwRVdukk9hke9Fy4hctLf1MkghMwaTM
Ax+BM2aKEcqdXEN4lQtIsb76vrxVeuPg1UKMhne6V967hfToKTBrO2Yfb4alLSpCfjrN4CQcA0Yc
tSZrUrUtEAZS6pIfQAMVY+7I+9IX7RrLOYQzpRNUqgN6oI8Z4I1BRww2a/ZNDwbTVB77b9cv47n7
hR68Dc6GguvF5swyRW2HHm+YNF7nubOhgX2bWijSw15GbR2wHUWlpZxsbv4peELG4WEmVv085tUA
F9jY4mINyL+QObhXav1GWqcrrbB+2dg8GORByJGhINnvr3/v7GlkIooinmPoklw8zR3slM0RoarQ
jjber86wnzPgulXd3aLbcfAl42DRKaFjQiaGXWdd3AN4OmTSsOo1+zaXHhZ+0NxkCBwqMCdL40dN
bnjPMZGGdBRK6ZDiIfk+4UZ0r6vevo/LezOs7tPcWedDcgNs76AE4wJq+TIAeCbSSRJNQ9OypiIt
IZqGfe4xH5mw0CAOUEA1PPfZ7fxv70JNPMgPC198mVsIdIQMg4YuOCDfyRfHpm9nQ6gOmzqr3rFe
wkvcu3FS8xaxCh5qRyP3dqotrSOUOKgKnwL8EP/FT9DZfVySIC+daf/MpgTUuHGMXJmrHcTJq/Vf
uqTeiDJZnFFwZt57PdpBZ8Pw63PYxZuFX3CZ3tCSt0xdtWmhcglNbsXR08rYzqlDUI3bi2TX6uqb
P+u60UG80PQ8OYzHNP9ZqCEOV2ih/UMAnHiuIhpEh5m2kcVBNK3RpbI14rWW9Zs2SQ4Rru+ZBzce
ue0qH7YVx/D1b758HKoySSG3HGV20mkRih/y6SbqlIpUu+dBSmUMmQjEGLE/NVcK5Yn/aqgp5rSV
M88vc4ZSQxZw5DLJH/CHXMsAxq6PNPPm56t0qh6ACGk6TuvL+HMmBvL4tFHdhrAtH21sHeC7ZWjS
cXtQEsGGtMoxN6EXGmL/iJrkW4h2ieS5b9d/y9xeBnwHagDMjE3l53yCqSYk5IWQUdMgO6VOdVOO
9gvuMnc+yrhvludt5Wixxjezm0meBLyExxw1z8n9XWWVhfxjDoky6ED2Ekiat9Uq6VSg1TI27q6E
EdtKX3LCV4aJmw7u6/XPFp91fptylNAcAX8oztEpBSvjla7UiYGJydbsM3SWdShPXzv1S831ZQMW
vz7c3IqD4QdlT4LNvwVy42Mco55YBmmBaYqLUGhq+Ucrc58RSczbP3xaGpKu7QYr3UWO/VKaNs6Y
6ZNaLHW7Z9aar+Y9wgfTSpu2XqyqNbUuQ2bYKqStjHVb3Ha3ehxukLZcVUULaj34Rm9tAcx9WVpU
OTCh0tKJInmaJvNp0dS9FhYd6p7mWqNPWOT4uGvNNq3w8Kq91fW5nvtK6iLcEcw4oM9JcLWZ4w6V
03cAsuJNwIPT8v0tfGJEJ4mk5BalnLVSREs31OWdrIoMWPBDNGjp08kd05wSBe7Im5aeUdO/oJew
HkPMcnNcRuEPQQCXn2CFrdTqXxySKu9elN8pO0DUmHwxSso6XHy925ho6BRqfEJZetUgy4rw10L7
e25yDY5hgR3gfTbtK6ZIucBJdrsNJfp1psUbPFPvZDm4qcYeERQXLoKJ/3W/kHHM7h8Akhj6gFjn
WTi5+konRYPZsbqNo//hYu6hVtGuKIqt72dvmJGd8H/WAsTVUPHwE+e5w1mJQt3L9ciaOzRATIgz
i8bERRIyFlXgoRzZbbzYB/GNbq6h3eFKD6UKvwpH2tbmUlFldr4B4wkyNLE1ZTapoV7gFMV3d6S+
Hr3Z3ECeuHkMdW9jWDQntU0eNws34QzGAe13qos6FXqMOqeXPFoEWkcjvtsoDrLGLdR+T6kOrtps
IhT8RW0ePrrnOcg5kAEEanXzzyfaJMMk5yPEABWfn5ZNa6ERqjLRA7rD8jrnWhLC/1CNN+Zt32kL
e3fugKKuiCqtCrbi4lwcNaOqUQnngCr8beFj3BSqeIG++uhbi4bL9Y+7hIBRUQYaawuwKgTHaXnI
NHxcMg2Z7doPe1yrD8UfeOa9U8Nthn43RCQ5zmNnqgs3/UX0OmK/os/IK10GwD+dVJQKLTcDcVQi
yFIEJma/GErB5zHxfKvxNaXv9U+/9PeQNhR+5hZG4KQQhphx0GgFSjXAIvKVmpR7/DlvERH4lNBj
yG3z5Bb4LRS9mwC5W4LK/Oajnl3yDM9pyLtdgIO4e87DSEa7wjc7ygOSXCAfie7uJ8dB6Q7VmmCd
m8kvpOq+O7b9YNv7KJG+uHL0U8c3ztJilRKlcYsS7Re1dRcuqN+PlYvfRerhgNEH8TYtX6C8hxRS
poLhUZ2ffiw94/QwNPXB8F15rUulve7VetgouBagUZitEdLAZes+tUx79QXTGyf+HLfxCSPsR4Q+
f1iyi86SUuOBiXILLTxX5qYbHQ1tvUg/auG4913rmGJ0yn251L+52DxMsgNPQzSPeJg7k8JI44V6
F2NEvanQ1WsiUCPJiHZ8t8PHfGPk3dLZND+eJapvIp2aPsNqvTShjaCMEtY6ljU4GYzvmf8suuWi
SZoq1Y3W9p/S+AVNsm2PNFQHdKCs4jXA5hfTtD/jQ7qQ4VxW5MQkgDIlu6GdCcvkPNIw+62spmcS
IvkFaUjZ2alhcuLX36LTjxXzHkuRnZ5pRxPNp7Tb9kWzVcBYrhc23MULUfwOjQY+j3MgjdODG8HK
Ac1Rmud5oJyUTl3lVXLnutV3DlOkwocNwl63jhF8qxr7FY/XkxHLmyJZOL5Vkc1OAxwMg4zWJ8Rm
c7rvtbppO8UQWE4tvrWFf3cWnoQ+l4yFgqp4r03nPQVOeay9fJvk0mNucm9TiHfRucPnDrNZ9a7J
ZSHi/NTy6u/hwXXecPceju5radBGae2FzEYVKcTkRwvsA3cs03eJPjH6JM9xRAbiZku3HjG0MgLj
1deDL2WFOWARpWvP0mj40aRdm3TGA/RWV4Ze3fjk9LUELKC3T1qevGHIcCgzNL+bPtjEkoXDgxuv
3Fh6cFouT6rqC8suDrLJT6cuQWWCTQG0c1oY8LQcva+YhqBuJ+uksL9ZQjsvvzNq5CJr3AxSFMFQ
/0PLdh0E8kupL2J3Ln8CNEL2I88LyhM8MM53wFBgyWXht0B9TnpVay5sXKTdprxJuu57FaMfFWGo
fupTrM9l2ob+UoFWDHA+B+RllAk4ThWq0NMMEToj3uIaHULYCs9YqjljKpyXPkXdF1uOt1VGrtpv
dEzKrk/+5bXKuGx+EjRFBPvkjqt9q9Lllg/3Vf2uqulE+hIycd9rw+MhiZblsAhBnf1UQFmUYHE1
umhz1V1UtKke0uDz1R+12p/gED3qbvrgD9m3XF5nY3ffGfphMOHgXP/aS5gSF5YYl3Dj0Demd6qL
49YANhA/RM/9WXN36XIFvSNCuMAEtQVwuUH0LfSjR63jFq3rnzyG3xd+xOwECPSIZVks9TTYihAH
Oztxhk2OcpXpWtDK49NQO0/Gnes32yrCpuTWyKOn6+NeFKPEZW0CXqRmAUZr2iVDoU0yNNfCD6nk
FKWtWKvWNrHegQIsVYjmvhAsCgBE3jqMN0nWsPIpYln0kTsXMKmFu8LKwqsx1e8zfNOw2glaCXM7
/1vaBt+uf+XlBctXogKukbQRXtNKu+eic40NJ88NbGsHjR56TVqh/EJCjHezebg+mrgZp9uWNhaF
TUh2lw87yLSOpDsc8TroJkFHKChZJxVOjL17Eq08Uru7ZqkcM7dpOa+o6RPCly85LQ37UcGRaRMi
9Rxbyo9UUt/xpgGS9Tl3FcS8d2FXffV73D57aeNhs1N3wNH6lgTrUVWqe0glWBLI/4zqRXmVEHN4
XdNq0uiATqsIkVSljY685SahwdB19X2HYnJcfDLIn5tmqSw1N/mgKrjsTIoHZMnnh7bfakPQp/TR
rKy7AflDmn6XuxhRo9wNWAlHGv+mAPdyfcnnzhCaurwIVAFhp6R/PmxPNMvo09Ku1cPjGNQ3UuZv
+qHH2MkQ5A/7Sx+6CBBjf1yMxYOMtVgAEHLhV8xsMRAspEskKWKnTT4+oUdXuDXuZnWJd0Pi/VF6
b8rgPyZDuLOQgE79bRSa7ao21YX25SU6+3cV0OD0opIPXVhcph+q2gO+fkkVhgR9EK07PN21vt9D
fJYr65OHnURs9t8RYPoisO5uEr9lRf1HL9doQjqs0XjysYzzOuNk9g+CnrMwMReVLH6daL4DX1Ac
jcfi+a/LwB2NqUMMAgA7lDn6jNEfLTfcagCx0Vs40wXSSjUlem5Ylq5kJ1h4N86cQKA3IMUSHYBy
pym+XKJub2YNrc4EIzjL/tlF9NfHHffsNhqlhUCYOdW5uSl0ADlAB2WaPBUtyn4aJ+zG081Xw6jR
h+0/SaHypobKUhlLLOzktKN9RDFHHK8wByaR7wNwhrXPWLXykGv+SQAtPTU45rj7ZRA8OZM2Wox2
efkK7NKOlrKkmQ3PIcuqkiaiVDJ9eYZ5kCUVZm4gx/QDwqP3fanvkSVduxjBRdiT1tlOo89wPaJm
1lNlRFMo4Kk0PSZfrfcGt1Q89JuCoq87Btu6GfdKaBxzVIYDsOzXh5v5SBUEPZVCilfgWScbu7ft
ABl1+GN9Ut0byqYznjVYrGho3vbqNxcZ+R7R6OtjXhZ1BEEXah1NFP65iFnJq4AxFo0gbuPzpuBi
h4Wp1HZ3ZXKslRtXeTIxyMETM11dH3n2a2ELUOnmuoAifL5bzbRr29Knl6T1wxoXoT4/jqmy6T39
kGOY7kOa+HcpKNVu2DjwOEj3p/mJqzfaKKHBTSl0JSEc6lb+S9u0W0wmbqKb0v3SjNIaLsPC0s7c
2whC0gQF/KJyZ02S7U4pay3HgRxJtfDoazicUUzPR/tZGZuVE0XYPhoL8zu/sgAubMGlocAxad2g
WJUEGB4Om0gNj67s7RnvBUN79GFhZdQQ90J9pwU/I81/vL60s1/7YeTJ1/aYfkq5yUEc8gANxy82
HbqsWFexse8HeZW5SyCTuY3KOwYJaAIZN5fJRu09K3HNjha30QoboeaId9HOGMtdiGmSpy2k8TMH
LwREZCRtQBVAJif7NBhKJZARmd0ANltnPYg9MJ299OBWzf76RP4Ox8m5SxnQhhloo6hFZfl8kwS9
b6QqbCIsHYO97KOWC9cNc/Mw3PdlgIR4ORxdBY90I+5PhoWfhKQeC7wqV37ZHpQm/9Xn48rIM3sb
Dbm9ycZ/3CTj/AAxCNqNY5KjcjL1raFEqTEwGSG+9+Tfe9Dne5dyCdzgHVzRf/FcVgWSSCjcItox
PSTbcAziWMCJEJvcIRp9wvT4LezSN6TN0HqvAn9XoVbc84a7vhZzQU23mbuHlxuNwUl2odpJgZV1
QIaLf6UoQ/ccG8EImMEstoGERSs8q+tDzh2RBvMLFBMJGMOZBFo72nrnOjBPtbZbqQOQmHxvpfRh
h7e+zymYjChvLykFzX2nCe0cqqZCqXdaF/AKvxgMQCsbzcuQ9YwPkZ7fx5q8SVH7t5v+E15DS2E+
k9JyKqIEwGWLXPG0/FcWdekWBvu3jkBFR9ARqbNIDcWY/oviVas+hGpnlQSyvTD03BQDzgL3S51d
iOCcb7ARzTNPx1eZYyram6jADIZoj+krrKOxov0/nJ3ZbtxGtK6fiADn4ZZkd6tbsmTJ8qQbIo4T
zvPMpz9fKdhnS2we8SQXMQIYcDXJqlVr+IcfS43woLEz0dgKIMxQ4MshK0CzcR0fq3awkphFhyq+
iMYv2ZWblpr/H0asbB8qFainr6TFdQozLX3SZxpLjSXYZhBVhYEvEL0WtQ12ov7mq2QhGgxCr9RY
XehZM47JNHNABFRAhjda9eOtqERnbMF5+Xy98Mes7aXBW1UZhs//u+4qRoZVLi+ZRFGiJXdZ+VMy
MbGRbVfDwFXn2GAenBW3M3Tf/EHwDz8+opunRegky+TH1+yzLtHkxJZpUNdDfofw9qHtnLs0Ke+i
/kldGCwwaf14xc17/VXMkQp4A5YwDGmwDD236zDD6qwU3IvSEE2K5gFfljN2NWcY+oc2KF606j+l
izSvwQuIsoOotDovaatK1tDQNRzhUCfHEt+WqlhO6Tm3M69Hnzb5BNF0p7S7plGIbcy0ho4LPKer
RrEmZUMfFSDIKk117YHid16s5RBouKDUn6RAYrLeq5+MXP3TYFoRRv15ynJfTC7mvmjcdg5OyLd9
GqcI9foWNZoUN83K0ltXU4Kj3u8xcbf2BbwkGqtsCzgvq/cU1fWM/SilA8r4pyqUT8aS+8MynuKm
+GxYvqruETE3V2RqKHDVlhiDv/8yuCYzP+3VyZf78Ijd5KGATd+RCRjDi87iGAbtdKO2si465g4f
hmE7F8b7FVttagNUYImdMC/1Rr5X2ty3Zus5ipWbYHcTbD4ggiwoW6E7e4Xgs3VtGUd9pBceGwhv
9mcMX+6GrH4wTgaGo6FZ7+R5m8/HCWMtRmPwd94/X9MtjhVnPF/jfGoQ8VXz3hPiDMXykC17IMmt
6ElCib6JUL25gujTvE6gArFhogj+otKdG+JYYv7RtipQnAc5t46Gsnfxbi0qNqcYdDNAWt8OQdBl
Sdg3fEEDWroaPkX4hcopXqgBBleF4+aN+ihBQ/o4hG0uS7eQr8jYgyD2/sViuTC3bcSy+Rwf4jp9
lIC8RON8Eiz5Is1eIJaYebATqjcvCqBshBJmLQz5VtfuMmNGlyosG/eqV7V40/3Kli+YvRwdWOqQ
F5l6YOXhBsLPdPoP6SMCVWRy9Gqo71fPXNRFmhQyF3H157gYx1EPCQUOPWqwk+noFdMeK3/rJTuA
QhjVM9q9mjdXeaarnR7wtIBuG4lcI7mhl/SplrVLLn2dUstFn/6/pOe0omQhqAdaY509At+ABx0C
y1Tm7pyoUFxAGeclFNAI7xa5PydZ9qLYf+W4aH+8qa6hViJTfrO0OM5vmpNp3nbSPPCGF/hA6Hy3
HNV5PuFbfsislK9tHnR0csiDhM0bznIJ1Lud3yBynHW9xtwDtBdTJuNKMMo2BhX9bY3HlxeW0S5G
kJ8pt62XVDAsyGybr90SfsZXcadW2EwLaMAL+pGQqlonlbPedNDEQIaW1n2Kj6XbTd+aXv5eN/UZ
QMalABLslA7Wk7HxfeexRaS/emyh+MzcZwsZVClL2mJLxlcPvhRz8Vmwi0TqF8rBV6X6zjz3Ae2+
QPs9LbHH8fw9xy18hGZnD2xcEURqgb167aGtsxM8iYw06Cag0AZTiJbBTF7cFfjQ1E7mxczoq3oP
g7WRy7MkKZGYrUGdFD/pza7DC7auwa6QYJNvTGlw5+CG0N0nRXuz85LFdbN6yTQ/oZCIiRPijquV
srB3nLyhUydbUEWDjOJ/cfVWcvEGPYRSdcL92DcRN8j6ZOe9bp0t1gYnIuZONO1WVz0qw5CzKoWn
1AOvzo0L0DN36i5jJf+F/cizM/8u4/Cc2dETaKnHbqiOgf3r4xew+aZpgghUlNA4WZ1vx0wU/HjY
4K0S/UBQx8k+lUN6r0va3x8vtLmLxIwWXQ2du3F1T3SYekqTSQwr9WBwcQnz5cHJXGVO/bZLaLHg
X66ZAAg/XnYdsAUMQqQ3/Cmw1utbMWtwFAhmdUAuRD6J7kZggnvBM023Uq9SEgxBEX8jxfp42atr
8Z91LabyiA/TFl2lObls9FipyqhFdPEhFHx5/CXDGpHzGiCUibxO/Syd2rai5d2hNmfsba519BA/
wKa1wq2MiAz+E++PUCOP8CIHbfDNHDh3eV+GCDVJsZeiFmUkz+a5qHGnr0FopUR0JXXt7NEERfDx
e1h/9ddfwS8AvckGu2q1NbGsSnaMaEZtjgcJlHDGFdHI7bltx7NSG8eazsvHS17F7Nc1IcbYJqUU
FdXqyZEtbp0S8w0/SbEaALM6G56ShrfMkTDju7GTr3wX11L+bQL2z7oObSyOETaDq2Rkwbkt7lTe
+ISQBW4ph6WjYsRAyQqCeyHmZyNCRa10+vh51yf4dVmYV2xykybaWtx+DOqwsEBs+mpjXIScYV+0
D137Cx36vbGGeIK3wVIsRSMCZicrXbdYVOxLtDqbUX1Rc9/BKzDpK/wmnWdBOS3V3+Uo3+Ypqk16
86CN7V1a7/Zu1/H6n58A8V9hbxNJVi9Z6tKm0eYRO8jfYTreiIUblaxLkREi/aJWZuuW+ict+vbx
S76K1a/r0qJkXqWR0xur8MU21eOiARWMKbWbpLk7ZjWDuuxO7n4uiXNiXODJCDgazM/NZjjQKvWo
D3ZO9VY0ozL8v79iFa1T1R6iRG3HV1L9K5uhXk5lOp7LMvFDIBlCtE9A53aefvOt054gFSTXvgre
KZzvSpua0RfRMwWIKnTDmgkrIrM7lnl6y4zLjaTpJGfFzqbbeGQMKQQ6minEdW9ErqR2TA1Am4aM
DXCHMmbsIfes3Tjms5FELonLTi9IvMTVLmdFgeMCwgWIbZUSLFabkhFGo5/NgKoW/dPYU1MJt3CM
ReO9cLW5GgpDpsKSurPu0vYkf1KAFPOrKOI0InCmo9lR3NXyt8rZI69uvkzQoOiZERgh4Ly/FPpY
raIwJDT2an8WJUyNX9dkxR4gBOQ/kTsN6h929m/VGDk8pHMk7jbREfO81eFRSpsZXi1xC4DQTRXj
jJklH67fOR1bkR/8hmg8A81BLGk1nEskpbPwwRh8PQ2Pr7QMFHRqK76kCYWpATLMwCBcknhkaefW
2XyzyDTpYAY2eEaIHS9llWKvJoJ/0L8IgaiszO/grOU8bGrDI4j3BDU3blcmGNzyCHvQv1vPXSUn
lAbAf6MvWO/wki9d/GyZ/Rlek8DOOv8pqxCSaNT5qPXBbVq1o3Oy2TJo0tHvtOFgYPko4GB1XH5O
prtOP1WRchKinjE3vZX2JFiIUJY3RW3tlMSbT/7md6yugcnGd5Ve4D+siaL4oU3fIiU8Jt23qfDH
ZHfsq23FhNexgoHUw1UfMCkaEnWTU2ok063oAw4ABwSUO/UkxfhcShHu4vkp0cGVIksVNNnX1FT3
9vfG/Qucm7mzkDm4BqoN1RgacEUGv0tinH+HQ2AbmJabB7WU/MUo3CCRDjHZNcLFNUSk/j9k0/wA
+EcAe2WbcnAVPzjHjjmQzlmwRISt8aBQfLeerHyPkYzNyOELTM4/vn22jpaA0oP+EQ21dfSwq1Cv
i6XHuVDpPFEQRlQM9mnWWD0HPPwJu+6dnOpqRCwilnBUsKjM4Jibq32+qHUrJwO3DuPJz3NJLdbc
1MiYSzFWzsPz1HyhnY8718HKrDMqfK5sTic0IQ6RZeNJ/sluFh+S0s6uv6Jivf4sGKpk06Bugau9
f/82hroGbl2DX/QQC+xzrT70ya0+DG5VQV2lopFfBKNRaCJ9/BG2DhxGKv+z8poPLZeJkpkxya2Y
mgqSex3+FcS/IvUlpMEnNbv1y0bKwQdg9O0woxeGUe8fNSqUGNmXifolxktlvBW6Y/1I+TQenC56
CubvaL24Pc6kHz/o1n1Mr0kXckmmYAu9X1fPwhgjxgFj+x4EN5JaAuQRk1I1QfekpMHxPyxn6ig0
caJFnfR+uaBPJnWcuoGGouFpUu+VyK456qNR4GDc7/XDNx8Oyi8uWCKVX1elaYjFZI+Up58n0Unq
0CMz1Av6U4CHDXdSnKePH27r5IodA2RX/LH+htZcl+qcs2mKgekzxFsxy5i7nxAGXAneRGigLljt
9d83TwngfxGmCJLEjffvNOnbRjJGZQDrdQy15wDhk+i3ExmUudKBWwmFvZOsn6bW2dk7mwmIwfwO
sg206qt5Qx84DQp0nM8Re/dQ0W+SAD04ug1LEtxpL1Pb+Hqne7W9JyKwcTxJy+mXgSFF9FpeZT7k
N7pWtCgBhmrhpoZ0kBCGbeUagAPGMy0G4zAAPv64G3uJb0oTnJJASGyLK/NNj86uu9hWa2i2hlJ7
PcwhtUkOUXeXSqYf6Ht338ZWAgTNzQu+DIzsOiAXoT61XWH0fiExhIvAoYv0IjE9oZOlnRiWeb2y
ZwW2uSi6NhRc6KqQpL9/RKtP89kB7eV/sqzuoMY0S1A2CinlmwllQqk+/v74nW5tIEZir7MMBnJ0
Et6v2FjDMpHZDGCKzoP5S0B+I64SLSoR43pO5OfeGk+gvf7LslB7GaPAM7gKtkGoD9oUcmLkgQjE
FFyAGoIxu5uS71J2y7DKFaNHy/zXvX1uNPQeGSBhd01dsm5TOYndSZ1NRFLUxRe62U3gq+Nwon1w
npM722ld52c31Kcu3SMbbMUJ6g4he88tL1/FXpSj7aWQ+bxCuUYks0NqUJZ8d6T8AMMebtpEpfmc
gCJEnfTfB36dRgrtUAuvRQhb77+01GmT2ugpobhJD4pWXLhhbxFTHlQgMumeSM/mxqL7ik8r/lDM
+1fXmp2GTjJFFfUJjOIqdHyshV3BiFKWhyT9DbFDiefTMu7ym8VzrKppMbG3xI1jCL7x++c05mEM
4fjCxi+lgxPitrEIJ434ArTBZWYv9LyFEKAIUhYqbv9hZ4PBBQcF+IrnX90F9CwmU2oadrZmeOLG
i0cQXyTwRvQdjAmSewaKkeEBsuROG2GrZaS/XXqVwaiFyQsHkuoLodCo6TzH/jn2pWu0yCp39WWS
zyYoO7s89mQ4Wn+rw9nbeXzxWa/ePhqM3EnEFWhp798+bkd1res5uww5KhOJgFIqTkN81BHR1uMY
XI8f5ReBMDET82LW9te+DM52uTeo3YqkQkgb1Q9a8XQq3/8OBfrXUOll72fJ8Fhaw9GmbpzmG9tZ
PCHfHNeYTkh7rl2bux6ZUC4MAC7XwORJ09KscLoeKUD1Inux3MP7/btsCx8HQg8tEjKD7ryke2Fc
ZG2r185Wp/mPLxTM17WpBtCmFJxa3/tJb9x0GsQJCKS1+SUMzZs4djv2/B+52XlTm93k8l5HeOux
3y2/2nlaVyp1YmKrM6fGRa4AR0MjcYDgyc3RGR/mnkusb90a1Nq/32+sLCZJoj8MFfz9d04rx6rG
loZZDPCgKiB7clEucEXqgxBFi1N0WiXpCGjtEFfP45dcepSWPVa42Ezrty9mPTTDIa2w69//iCwe
4qVJgt6fkj9s++8oM70c8/T96LKRdRHVhEQ6XRiGiKv3bMejnDrS1PsSn1mIwwdBfGkRaBKGWeJQ
GRyznTe8tbWwi2e4A073mtkqFY1MRpIMvlNFB2MyXCEtAxvhZpjt5/HH5FkNnni6OybJDfnbl53l
N8oyJFc06nBqFufKmMdO0fbNMg5yKo0H9N7D2XkqyxaGc404FfrQdsP/SNrsjebu4htRBIAL2QIE
B+GquHrfDcJqWYqhHLjA6EfUDsdeSn5OcfFo1c6TQA93aXEYlsCVpeJz4HS3mJZhzWy54aLQrjbw
tOhuI0dvPK1/QrRvL9pep8T04CCZALsVFd3VfqhDfRyaoPVNPoOtexZ6pWkbnQL8EvoIe17d+DJ0
xUsQwK0x7S9YGfF3f1bZct+F0jcRfhmx7BQl15uUtFmILTEigkq4vgJkqN75pKmt35Q/e4LAGI1H
FInC/EW10kuSp3sxYHNBsKPgVERTck2RGGf2qKNMrZA/iJWf1pehNVyBbDSKx0H1hEQdyYe/uGDt
XWbAKGCJgfDgJvFNHwKl4H7c2bXX16AoHf73J62vH8bZcTCOrV+1OqRg09XVntoX+YHacG38rfK2
PlP6P4UYTZg/kghFEEANmZnf7PyS6/MDaFg0w7kDGNldAQrTRanMTmkQwzDcBPnqtuq9pOBXtGiu
xEj6lNW5DeIDQfS4s/Z1KibW1uCUimKG/97Hxa5YTKnr1MbPigdD/twPdygSKPaxiRVyA8TVorsi
/kty9mji18cWBWp6OSSe0NSvGngh6G89W7rGd5zEtZAjbUq6Yw3PPzzUwjEopJQbH3ee9nobsirj
Oq4jxg5X3mpgwEyl1fPGt+N/vNW6HKQrsPBRO6bajREsrqXjxcMu+B/SwYigg+a0nj0QzmuICGF0
0Lq962kDG0B7QLDmAW6BulxDIHVZgq8WhI0vkXzWOc3kaHy1TZqG8CIKH5OwLta1yvTmdUpj/dx5
OdcHggIGNBWsbsLU1Vx+7iRjVmMHki+wrriDZ3FJkCkpX8RPyZG9GJQUyRkDr2/kZsiTBLRLKnZ1
0kQF/f6qNoC5Yj9HYCI5N1bpuZM23djWWuMnMmPV9rnJ/kDwmgFr7XZCFDx0O0LWlyQ96M5Pds/H
r+E6XrM6EVFIRRAg1sgmVe6zoErtxo9MgGU0NlETnZp7SyvcGKjEx4u94g6unhUZcC4wIF3Ajd4f
v0xOw2qOY4y1m+aVj1HqTKJAr9nhfOpwzXKUi/SpCWlrNKhpZzf4IN+ho74XDK/TIwNyogAp0JRj
xrn6HbYx62U5wz98idLlswStt0TBobEANqPYKZyGBIrAgR8lUhgLDechkA5DxjCr9//eeSkiF1u9
FH4F/SOBWMXtZrUBsNDN0yANa1+jow0U2W3vFWCiefbNDv+yqtQt69rNqBarc9gjot+7qpvsmn5c
J1W8kje/QsSSN72scZC4f2fqj7a/m7MUhO7LMD+xM780SOoWj40N1FMyfElP/Hxod7bhRnwU1DcA
HNitIIAhDuub1eciUJZBsSoY3Y0nWj56hDMXY7Q8NjwVTWcSvmOgfv341W+uis0vMsqAo6/Yvzk2
vEXZGZUfxadsQmmHjy9EwISjTwPBUUKytjF3pvkbRTHtFhpbLCjmWOt+j10NEvgEYp9t/ahvwl9x
6sfRxRlmHL8rhMd+z9VNujylmI71irXzoreOIGgwWhHcRxCf1+UJ948RSlrF7WuDAKMumZ4N/UVc
AaIenFumdxU2J9nLyCB+NpF7FUrmFG0fv/rNt8BeB/RHFL6+AUZA47GWZM0rkEYM8brBK7iF4Z14
Qj1YgMTEBSkGeejI+xUamUmz1yh/7SauDx/8GgZJOjfSlUBU4mSF6Uxx45eKjoXXpQLAApC5+Fwl
DxZkfjO4scY/y1RywWmiRvstTVsvn++7F1PyRs1y6/i5yiaAL3tfauPyJpUW/h6gfglSqzpy0vNM
sqFQ+w6DiXZ5UU+LrTDmfCFtbVBA2/keGxeBSBAFIZA8havo/QlkhC6NlVLW/jjUD6mzMJ6QgRZn
jfVLnfU/l8XAzPGfO1rkCDk3UasWlBvTQUqtu7ycSaoCuiajsvfTNhLGV3Iz75DSgqri/U8r7K6S
80mt/UZbTuOImyRnVDS+pZiGaRm6egcJZ3BHc49LfqVjBhlJDEHRDgMeK0zo3i+t9LW1TOpS09nv
3OU5KSHwVdwEdGln5NxE4TnpQlYu8Rw6GmKzJi36elF4LqqnnU+08R5Em1bkCYAdqH/f/5jJmUFa
1mblz+F0GLMvSzu5maJebH2+70N6e6CP4rq4M409wugVT4r3ICYO6DMLkYYr2lFTzlhCdcRn1cp8
+MgoQl4ynJAiDDCAGgjTVBljWixGfAHeodHtWSW4mulJM9ODSZJpoVXd/5JC08ep+7apR5fu0V5Q
2bjXiSiCF0VKKXTR378h0ttWhShX+Q5kF2ZcrtaObhSCCLA/d710mHWcb6TSl+P7wWzO8wxhPqYR
ikdowsRo1rW9DuhGlvnuF4kr6M3FZsYTuuCzzRUDo9eh94NliZ1dCufFpPrpoFGJgCfeFcd6Nl9a
kk+l/C/7GBIQeEHwXJTd633cyEmuBTG3e9f8WKpHqfPT4UVo4LVEkmnoPLGTxVcTUNxayrDGIQ+K
aGMoeyXY1jeiK4WiCvsYqNLqSMljkKeJHNV+p6fcus7XhqQ3yYr7sn/Ag+YsT/F38UvmwfD6+EXg
aOygeLUyEJzLcLc/Lo7N6gqAMstdTKCFvLM2kpiNeIyWMuWMIxDcxV5uw2LJ1IA5yAlhOGS/kdM1
/x5MJ3YrnGl2qrSNOE+LnOqM0EsZstYY6Em/lTHjVAsF4UHXGQkbbg3VA6nbg55qfrTLk9q6fLlY
kKejLaxDgBQ1yZtd2eqmKS2aVr06HjvWH1bYegK1NWIUVTWmZ1cZGgt3Y1QebaU+8za9ptkhK28A
TOCg0wIAKYzp+lVsHfKlQYPUKf1KhvSenKI+8Wt3XgilwO9a87mBYcNQwEtN0jK9PwgAsdB4CBJM
J+PfVd6flaDbu202Tiw/SzBOcDW51tptmW1CPA05sUV37qyvdBsvCOzjc8Jt6NDdo0vRVbE/9V8H
XX2lPTHPcfeD7tZXErgbNqVAEFwx5huEaSYpbSofE1RP6zpPsvJTe5qb9KbUu0PVP1VAbQpcvVIs
pWJm7Xse5Ft1Oj+B8SSbBY8zbbVR1KWcSPazytfVwW2K/EZkagsmtVONFhUcMzOWqEulY9z098Ju
uYLI8PG1txEvaHPCwiRPF/ME8fdv9qpT0u6sirjy5VIgUfpXX/pJaj113sO4bRzFd0utEg2tHKzA
yljK6b83YfhJAG6E/LEzhociJCAu3//ts+HhwOSTYwCkkJ7Y+2dL1d6aoW6WvmiDCRqoqkhHVMQx
19s5bddvUawk4j/UYQG0eb9SPOhyPlhG+WpTAThTzP9ge3tSsneANld6VV2nmINyst4yUpWmZdeX
fkEQiVT1Mi/g/unO6+Ne82JjysNTiQ4S8y00uvT1mEOv9Kwt5tIf0dYkH2un8GQb2aUCjhZwaYiB
LrN8t7Qk9+Mvt7v0aluaU4zkTD+Wfts2rwzepaT53oCPk/8wJt1ttcwtFccLCRk7S4tt+P7C4qlh
tAhfMty3jNUbrisjUYa6KnEcr9tjN9Ousmo3n4Az31qJc1Ds+7E7pc1wb2CGLnBNdpzf5DndRpwk
d66vjRDBPFPAtrnDgKivnRxkCXzTiEGrD1ijm9CV7vI7KT71qJKLilKvJD8zkFUR8Koa4+rdcZBo
1qxfB81kgVSDTsBxer+10zLr7KAPOETTF4fmdT1zYrlBkvRZjzOgsAyHoCdWRKux31Nv2drt+F+J
q1RswzUox4j0ssrRpPablBOskxJTp9JNdGUO2M53F991/aCg1kmcBFiecf7qQdPIGVXQmOhZUy6z
66X2IvhMLcbfdGVEIhmg+NwoRCvbU6iIpmQHTHD1uKoGHpA6TDBgKE9XYWTmCoBUBRQnHcJDxEsW
jQNG+AoFwMdPK77au4cVKyEAgD0GLHlt3aIzM6svtcQs/NaQT1iTfNZDvH3UPYjCVQuIZYRaCqgQ
BZ2hdTtEnhjWTTnLTBOzyqg4x6btZShXDbJzJ0AxNdphWrKHebwuLMW69IEQFcVV/OpuH9uwiurW
Kvxc0i/moaxaJsS9F5vSISL1lmi7qzj61FniIcN0GaP+lgz+EKk9Ttx70/Kre0/8GFjzqH+Cv0Sf
5/3GkiJoZKYkFX4RfnZgiRUE67BARdzN88f/jxRr69u+XW917Q05hUroBDx8+4TgpmtzPEFM+HUw
n+SUp+aoWm3nOvnhta4Vg7EoPjjpQSt3ttl1ksWz0/4GHQF/gF2wuvNrrSzRdyWOG4nuCjOWomB1
rUselXkp8S/Lbqw5u1kyqCHVoHyeh+g2k9HLL5M9rdOtw2UQ02nEsu/ZGe8/Q5M0Be0obs6EirUt
4oOwsY0460Op7zz2zlLrtj/Yl1lHtLdka+PS0SZezwBK9LqT3Xzgyi3OFm8YtDaPRH/7Soi6LhB3
StqmpHeAPlyOGQwbqyuKP+QZQQS9+BKn9ROBBStb7VtmdbYX/Ejn+UcOun+JJM8yo53+/9UFKn4R
rqx0CgQ6yV7dGJESOMZScGXJkuEJaFLfJz/n3vq9lFirY/H0cSjb3mNMPUSnU+iMrNbro7ZI+iHh
klA55n18qDoEmXFoQ9PgUHNxjCVdbvae43wp+vAwmOgL7cFHry9qnhoBLro3IP1IN1fXRwwBxwxM
0gZJemk65lrNsZ0WV0RxG6EhEzWlIC/c0LgzJuQVlC87b+GqfYWMG8NXqElIDF97mLZpXBrYVJZg
kPtzhRLJ1FqBu5QJILzgXg8eeoZgTaD5YbR8+3jt6zYvuEokbNCqYnHGoeI8vCkiVMYoUjkEud82
f+IaQ+uSzB60xByOR1UajongCsn9MYOkJBhSNGOA3h8ElbEYetBgTIM4iHS/bob6JQ9Ntxz/+vg3
XmMxX38jmnfAp8XGXM1AUhrUU4EhgC9anEIVVHZgGoInkVo68ZLuCTNXwdvVjRTLm72QsLU/LERm
heU7KGrOx/t3lC1lbbcd72iKv2IN5Yomp7B+S5b+mMJuUBHfQ+z8FAbRSbYfpSY/fvwGxDFYXfnM
RZAtQ+zWIWJo739AF6VzWhkWP0CrPWaSjzrWiRr2TR8vs/mgb9dZvWh1jkO5E+vQY6iWEaUmSDUj
44UxoGmYeq2DR3bsOhlBXrQblL37dvNTi9YHI1ATX+o1CVED8RBFlc6chfFefSizQ68dO3T+Opt0
jmZylP8ezcU18z0n4Y3Az6QLijREUl7zGoVYd4Y+GHjqUdcqR3mMbrLU8DvykKJJd3qfG1kF83Xk
nIWCJlOF1ZlD7Ho2CUnE9Vh+EC37kM4JFRrHneuedkZc7Kz4elmvd5BNN0lA39AAUldfdgmW2Ypq
rHTUuvTQMabrmnrWgDAN2ooJ0FeV1qqYM+sKnsVhQOMkvghIOahnMeKPdXTN9Z16bSPF5D38749a
Rf9Fj0oKILZbQBepnXqvnZ8jjvSEL8wr7BS1fKfeWfS6PiWavF119fa1tMqNRbyKUi5cwwZwRDm+
fFfyH2kwu3Bg3WSpXLvbkTbeXpdMEo0eOkZX6J60SBVsgZEcqOWXQjFuTEpQQRfQR0xhGUwE+rfB
juC87GFKNmM8fBckF2n+g+hYvWez0XszlFh5YYYe8oILLLLxXwjIpR0FVjFBvBs7z5pR65EpJhrF
65KzCaXqtWyCBzxE+o0B9KGNBwRY6YozuPg4+Fx5oZMNcfL/91euvouqd0mqa5IwPfyDqV4p36iT
SpcAPbUYHARDpMBQ/e6szqWbpzIzz29eOEXIDAWHwJIEeHWS/i7zW7FnBU95SXayo62EjZ+oo1ZB
j5gZsTjYby7Laob22Btx4VfCxo2XuYCWtVP1k4kJqCinY5AqfZb5AigkvF4EgmmeOFkaJ48BURFL
O3Xn/+O1CWlLegzMi1evLddznO3stPDtrxhsn3STsQXQy5GMEiSV+IHiaMvacMTMSw5qP4P/t8hc
12Z0orHoCo5eWJteY9zXRvqzs2lWjnJwULudkyd+yfsYZGH+xO7H8Ee0BVYxSK602kpNLSbVuKO9
7Ot6edS137qzR825jq8shMg1dCdFCMOvPlMtFdOEC2zsW5mMLG/vyzjuRQm6mA1Dg8UbA2tn827s
DKGEz/iIVgtPtyZfGolp90xKMPEx808xsL1YNf0hqk9hPcduYAXfkkq/t+P+S9oUjw7tkK4Yb+Q6
8qTnuVDw/dmj822EfNH4w+KGpggqM2sSiVq00RSlOT/JYpg3y4e0ik7zUn2zB/0xm6QbU05vsgi5
JoR2FNVtleaPIAq/hKr8Z6i6wUyLzt7LtTc+De0E1Dm49sAZrSe1NZI75aiNMXzd2I2wC+zl3FOm
p67ufCM/6NLegptfRmBcKWL5PGDP35/ZfrCmPhmS2Ce4wPhb3NzGYZO+H5ZfZgKaKAlocUSnAZxT
ZxkHXbRHTWP4DYKcxkeoHZXwkzUOe7nWdU6H8qCBArwQJaAMXAXlnlJCUg0pQjajusit/j1R5D+H
+nsXFocy6Z7juj7KeXnB+TScx7/A4/50UEbCY+FPpII/jr1bL0mYNwoTR4GoWKPiQQK1KH5STsoL
OzNq7nOpPbGhOzfH4DiqPL2yuRfT1DOV71/rpDwvaiK7bcK0IbKLE4XjHjB0I7BBfUJcmwYMUpf0
glYfjgnLiH4w8qHlcM5kNGaFel+tfm9ShFy6NORs5w2g0U51o/lOH5YfuoP7TakUBynpz2MTPLT6
udXsbybldCMDppY06mrYD/Q8UxW08x4Af2N7g++mpBdezQADVh91GORJHkKb31xpdz0e90O9fJ2V
4DKqANJj7c96ti5Krv3t6NFjVmc32iPSnbddUzCMn393bZN55TxGMN2M08433thw/DYAThD5KGZe
s4Q3l1fcd12eIo7gD4FyV8bqp6daVu/TcPoKSeW75kB9Qg0KrzVfnbB6SOKfuX4e5fovpJP3WuNX
nWn6e0KSCEFdRmeg295/2wwZzFhqkY1bMudr3EZPKHR+EwZpbftgNdqdnGSI6CPmJwdPAmq18yrE
P7+6iV73FZg6IK5XCbhqZI5cVAlOCHLuI0qEJBITZhWXDYaHafy3hXJOHHFrKslxrkPqnvSusbtf
vRHtsfava3/eBF1E7CD448rgheYqDJIuRLYW1QR0nO8Guzu3ZvSULMVnWacF4ET3dkTnrZilbzvv
QbQTr96Dw4xIYFxJIFZ1ZQiUSmZCgXof8lAWFvECcdqquEOk/ZFMLML7Y26eY+NUaNrOR9g4KqC+
dfCFwkTmarqP5WZiSrk1wAemqguzu6UcXafAtyWZDyNExHbXIn6juqSCp48Am56err7uI9LlruQS
5Xh/omkgdFHSAi9IDKDVcHZrBx6rdRTdDHblTS7tPPBGdc3qAJREkmvh5rNKS3o9N/9xc3UwdHHt
oGpgOViDO/SI+fYzvmi9idQu3hSKXP8h50IsomD+P+9EguuyS/Qx8DSn1yTQJqvAOrTJJBm5Ofp2
UH4G6vI4Rp0vB8UhtJuLSvcNmCeAf6PZuWWusVKcegYXjBMExIUS9/2pp4OjNbJkj69Ap8UmxUzL
Q5V/Sunqhlh0gGj5u43iL2pPVmo6T92CmqnB8Cbq/ioq1ZPCzCtaNeYoDPjDJt/qbPhlaNO9ENX6
+Ghs7U4He0IhMynkglaBXJHqfrElB1/jhpqI6DDGyWVAUCLDaBVdTyNJd2LideuVl/NmxVWeAhxF
a4BdIKOlA/Cl89azamj+aQMKF+n4v34+7k6AHLTTIBmv235mZ0pTnCO0mOB2WKr6pdTxz8xdON4n
xXTudGLxxytubf9XZDkTbYqVK1fhLsmXUenQ7QzbXxpiSEOqcLXH0DuHS/6ihKRdmfpgVeXtoJdP
zM3+/vgHiBe4CnbAuBkNo9qCy4IsPsCb+8+W4HOrBYqaSxlfyM1uQwPwjlXdZFZ5/Hipjd1DkQhy
CsYXmOL1pD+vi3bJZpTBrTLxhOICFlWH3pT8tKk/4zzQxHuo4Y0aHwIt5mzkbnQJyXXfP52sTks0
TLxdB8ZSxkjIqs9FahfeEKLpiCq7Eho3ZfkrTNOOFEP6NiHN5uHc4rLD3Ylu71Lh4BGbGq3V3g1y
3Tg0Zdi5of3Xv385CPaQiIiW6tWALyrmvkLZZfQtrC3YKDfKoH2qaT2EbXqx6LXnzq4Z5cbhIo+E
06ChKKBeDYjDwcklySTyVPpyomS+qzv9Uk2pmwbZMdL3lKA3hph8DaA5ovBiyTWzPJI7LH6LgQRD
+1Yk1rFQu/OodkcNZahyHu7jszF+NXOvLGQvw9dakWR3jim8YaDvRN2tS++VWE3nXIh+rv1busqW
0bvOJqSZE3Soy/tM+9aG2eNkn7GkAJ2qHmrdOjlS9wtjmX9f85PdkG2ar83ONaUNwykjLC0yjFJJ
LkKWY5Hw623OertHlLiyyhMT2lc9anBZZN/WakhYTUNctkKK2EqLz0493Tamfmjs5qtodkj2cFSd
5ClR4httis5qOXyquvDB4IbV02OZlc9WG9y3ENC65HclZzsoo60N+ObH2as7F2hnVBTBiJTuGB8i
uz8GcQyqVgIxj4J/keykleJ6Wsc6WxgWIltMgr3mdVZlSZ+qRmsml5JXvGhg6R6k853m01ZIpd0B
5gIRWShDq4wmabKqbqf/w9l57saNbO36iggwh79sdpBa2ZJs6w9hj8bMOfPqv6d0gLPd7EYTe2Mw
AxgzmGoWi6tWeAOSgXTdJktnFtMyLwWCwXj2etBYW2nxcpFvCLO4JVsUXFHBAnNMXJQNpK2Nla27
FLv/eqblADgJqAmGkpX6Aj46imKDgiiv1gPmoLMGJ39CufX6w10Yg+JcIRpVovyGd7cI3npWMplM
0G4T+BXRwSvUeGMo3S5WnX0Fh8D+M05f+pL5BIiGu7lak3m5eGLojwgpXtqbS12kISJnc2LkmEQE
DoCkj0q3XXeTuvQdAGj9/8ssTkzXFXmL9zIMdfrOXfhvl7yDh6KHuotWh0kX8lyhLQK1FHVSANWL
b67OgrBvLfRyxIxDgPEthkZpJe0k7b5tJ+a5PqIj/70eKnGIpBHtGgU+7Rl3yunQGBh7VGuirD/q
eNWK3eym7qhF+YcUtZ4T5Bup12/V3n5dOUgXthfoOPEPoAR/LbMAKPB+7UcmjyxEJeASMKQUFNc+
xZ2ze0Mn6SUu/9RJ+tw4w/fM0jtoOu4Qjf9K0nSkI/Ue6smPULVXap8Lr4I0k+6SgMIh1y8+779y
L3SurSofKbhTBmy5Mz3b0l2K7EIVG6/Yblux7zZVv3L3nB9pAZ4mpVaQm6C+Fpv116KJ39GFiRGh
Up1+p1vvKrF+yv/7uSHDJNhq1IUw1tAxOV3FiOXRl3S9A+740g0vTovsoPw90VcmeOdvlmVAwnKe
RP26bPNPkgbaV1U6D0SC20i1Wxb/MIotx/uqXHukC6Mq0QYk5piiTAXUdvpMha2Ugz1XqGRP8YOc
1uSH3d3o+IgafnYWjbPCcdvoXQW4cf0An4d5FqZzjzgArVoUy04XzjWrGv0eQaCu9F1TAmY1O66e
7tLV9uKF/RQGow6pCcsoy5l+L+dq0KuIkRTKTTz6AAJ/NMUzg7E6y1bO4fmNglkPkqjAA8XYb4nF
rYscbPjsUGMnDmyfTy3Dl3uQXLs7RFmFbdaa0sqlBTEfR2CBzgrQksXXRoNdbeaEBcfkww4eR/Nn
EHoQFYW/Tfx+/Y1dOisq4sQ81hf9Sl5A5DRn1jF+sls0in981P6z031m7W2S7CrcU5Fk635eX/A8
lHAg6VoQ0SGFIMN5ekRCKSX1Bgzl6dVnNL50SFXJeAX4Bz+HFx7+afyVJOfCSRFEA/EhaKKwEj/o
rzASG32bZmaAVFPcMJlH2HwUWCV/r803sFGvP92FVADtBXT56dJaOknz4tOrJskpyxrpLwUb5dxJ
9rkZIaVeH8yMoi7e+SMdd8PYzoZ9zKLuYbzv9af/5TdAuCarE2jWZaxpM9nO1AAZmTB6Gdq7fvT3
YSbvrcjfG2rmzk6yk0trJ0/JsXaZ4ahrAIkLYQDKJXNC0aVCiWBxgHWJPmQdx51X57lbpb/b8j2s
XmZmmtef9NKrFYeJe4LqiFnZ6avN9VpTKn9Geaq2N0GT3dTam2ImuywvdkXz7fpiFwoUoIu8VJAt
9B/PYGb+mEejkWko1NTWRoUqGCjPoz+6c/NsVk/ZrKGw/bOwaUoEP2Ee53O2HfJhq9r/qLyB4TA4
P3U1Wom4F8pDfhVRF8kgwTFfZknJYORdgtmbNxqfSjG8QLvYZcGnnVhH3xnRGW2OMyxgyX6f6MRd
35ILgepk7cX+D8HUlMpEEE5zMY5s91bfMJ9+U9pyN8L0CNI19MflFdEcpT3DgHjJ7/Ktuaw6n5Ew
DqpuzbSI+t2NCnRj+zujwcK9kFc2+PKKoGiR9UD7aplYa7Vu9w7EUE8Phz0veO7ecJXd9wgkZ8hq
+OO/1/f0QnxkT/+z3iKATHFcN2aNvNicEil6bYOZHBC9GR3meFt8hnT2x/zX9TUvXQK0kzHYRNZH
IUVZxMiWpHeGCku4V/ET035npXYj+8nGqP+RNG03mGgmzoBH1MPKwuKEnBa6iLiKVFsIVAoc7ekX
rKdA/yVUIj2VFFIGQjSWMtSrP+nA1L1EaCrtGfgSolILl8y17sald6t99RNF1XSGGVObtIlpE7N6
Gbtm+p4rb6HzHRhrmz7E2trZvdBV4mFpKEIqQbAIFMXpw+Z1b1u5mndeXz46aIEMFPeN8hFq27S4
yca9n/OwZrhR+x81Xfy9ljxM2s3Kjl86X7xrdOUR5CRBXOz4kGixDLOj86zxqVaVTdREOA/Dd3tP
VB8rLN2TyxfTROy6d1NfFj8IBo6C7Fjpmge7q90Ahlw2rRz7S1cG0mOMNPhtTF4Xe5PiRxr4JWlI
pLyKyiKJO2bVCnjVNcnxixET6jviwaTiZP6LulIJpSDvGWHi8PpP9EfA9JHajhOYmXTTGdgVrZfJ
L+OwUtxdaPHy+skJwOvSx0S/+PT1O5HaRGPArRj2m67A35LgAYPooA43uXnb/ez+McCvFXtJ/qDF
WEQ78hTn1WGCL9+GprdW06kXt5w8XYj0kIwtZwh1lBhmrkdUPvFt3iuuEjxBscNI6HXw3xv1DpCj
m2o4oBz69m0ePgJp11U//OIeg85Ofi675/e+yNxx3JnZXi5bV4se9Gm1L3jxI6XhDN4EKVkSq9Nt
kyANSeiMdp6aHcfAQ166K2bcB8K7NJcPkfWkQo1qnN+mM+96WM6pfWyQZvOxCESUtNzZq2gLseJZ
0KJHqUBhpSJe1h4t9ZWOuBDpjZgtD9qdOVZ3I+EaV7fGzePsRpYfAuWtBicTG5kbS9ltmqauOTsr
F/DFdJMjLOpWJE/QTz7dnCZUzZSShc0JUJwMGk8OBuZwL0mYuXnRuFg1e4aUbGyuyk6pXe22DFa+
3LMkjC4lesbcxULwlqrz9Cfgt85gKJtaz9Z1cA+smxMx9GQjMyFYqaLPn1cshpgTvQiCBW4np4tN
QdsEFXpjXh56Ek005bvT/Fv5t87kKum2AZsWuhbW0DqjMHlls7+u+pP3vlhcO11cxVw+wISEJ1Vu
u+j51UpcQfCuvSH8Nlv3c7ihZbup2W1phwJBJN8P9rZMXS19lu3NfJjUGK/Zn208bKzAtVQKLB/d
2mKT/1aTcBPZMQxH5QC5Y6eGT+X8WLWvifPcyanb6Wg3V6rbF6+ylrk4dWwwcd7kYbrR5nKjTM9K
tg2sbWr/1DvZrUi1DTQQB80NsJrDTqByzXAH4TvoPzGyco3EQvkJNR63i5kdHtrssQEddP2uObtq
2C9irCCcw0Q6a0PgKpBJUd62WFq8CSaUUAnOJw8sAaNytCGIc5m5vb7m+ZgSsjGpBIN6cigYB4sT
kkpSF8cScoCiQynQ/kJ0CYSGW4LfpF9WJB8xYiZT8DM0VgqvC8/LbIonZjaOhqazWDrPEmdyCvtL
HFHRAsH0150/kqa71oaZRZeswZXETbU4kCcLLg6knNcU7pHTeAWZRASD3GyxQ4MinPPnQMLRgs8C
S28hwreyzWcxUGwzGqGi30MWIS8uUScNcu5RnrU0ItcKjllhugjTbgQgW2jLyeqflM03zNRTBlT4
hPDUOGyrtXzm4p7/9TsWJUgtj6VTaPwOfwbWi4mnhtRbOfTbSUZcSBrxNZ29ciXkfWHXlhsPCEQU
IA6X5zLmTY0mV3lktl5f/Wybb7VzaJNXP91M+jfJ3tvdvz3pK9VX3EaesW9816+2yrhLqj0wbUEQ
s9aaVOe3OS+EpooA5tIz4qZcBCennB3UNmgajTulPljWwZmOZo3MxY/yIM1c8m4SuFAh6ZhnrafZ
D7XsFZFrfy+0O2NvDYhTbapPY9g4/ouW3lw/L19l6NmO/efnfVUgf3VhihoPgz6i7ROHXjVvjWyH
z1r9FKeb+rGe0OXYjdU2tvku77I7GQxNo/PFHufiMOc3d3njJpqLmnsrb0MFBMDmAADAGZ4VayV+
fMFqz34osQrdQGBV8CdP9zGL49SfFfZRmfStza6FiEXBmHnHS/EzDuDc22N248hYAFqKx3xyOw7q
Tep0BVSb+gdydy72Jm7n/6njZD+X39HV2lY9mb4hPSbmH0OGqGAdUsao5n0ZVczwvUi2D/ZQHIwU
VXoU86gEsDxQnV3u5wcARDeW8UwOsJHUj7afmYX8QEuxKd+SSn+KZHkH3C3B2jTq0kMrKb8wPRXa
9qpwKXyPE6+azGPYvcX5q2nexCFpnHGvZ3u0291EugulatuBe/flp0D+02lPEQcZfEeClXYqHqS6
LShMCmt+C4tkl2r1jZYC5EF4mQvp+jExL4UV5StJBnpBR2MRQg3HD8axULkyxK/cNb+CY/VsDLsS
bShux2PcHWawvlDp1INiAmtjMrMdxo0eIPGygZFRqbdKs3G6pxvcT+Q4cUMFfav8kwO+NYxdRNJd
3/D1ac/KffuR7aaW2LR1uJ7/mHf+nSQ9wOGJx02to4Pi0exRjX0ZH8v20bd3KKOlL8pDtXOewhKU
cfcOV72P9yubcJbxik8ZwDeZrcA3Lr8VvZKGQKv01pu6Ypv/6PInG63E38Gj9LPhK+ksLFV/+XSW
Rg7Vc2YflfpG0bd6eqjAgnQPVntjmO9h8SN1dlXUwm3bNI2nj6VbMryu9lK+nQJ1U+e0MVogHDdO
+KhC1Z4Vj3xm1ncwpjFIeA+NndVoLoK5wTewJcajFX8OwzHvHgJnk71l5U/VGTaJUu2q4MHwsatK
CIGMgkCsPGr+fkT1Tw0Cr+g+ATDeRcHauOHSRoHOAIiKFDHtg0WfcZLVwrfVgWwQMhYdOT7JYCtM
CNy8+QBDvHLpXVqOMRi5NvMoiqZFJZJkmhJLVk7rOhy3XO5FZx6ExUFi/dFi5mLJGvjduHC/g3aC
1sb4i6HkIrt3+iSUBjltvRIy31R+CLkWoXR7/bytrbKIeCP+HRWTR7ogIdFHd+7m8WNS6rVk5azc
5FSTGcFTpdFy3njI0OgLylRAFbu3Eva/A/dnJoyOtKaVZDxm86sTPPaCgM41rkyQlsbhAZDHVq8p
5Nq1ifmlTJF+LhkiIhewWpaK3g4U2djIEc+mCie4DKp9K6GCmtu/0/hH2KseRWXgK17lKBu/fb6+
6ectN7QfuGYYTAjWCbHu9J7xSZrNMNboOQyVK3I3gVIUxHzV/+MDkkhDZNWAExT1t+srX8iY6P8A
Jcd4E4Ge5aHqBifr45hGrR2RBiMyqKIvk2j5xoScWnw6ntGtTXIvPixDJr4c3jKNxsURS6YuI4+K
G6hD2LmGb4IVJvxCRK4qtA5Fu4tPAPu1duVwX3rLdA5o2hNQZYNR7+k+R3YxyzgE8LjJ99L4TCV3
at7EPlvxq9w+2iGsLgkMJc5qUrLWPL5QG3+BdAGGoBBw5oBjToY50qBHhNjx3aR/TEWXCYVAo/8w
rGrtUS+UA9Bu6TDhkPkl/nz6qCXKz3YSQwCIgd5bdXZQq52hzNhCPwqCXdOgomjBTkV/9fqRuvR+
hckPqSeuBUxLF1l4mljO0DlW7aE0tTH7D6EKbwkMePhOMPlSylE+hFDOyroiHVgkayfrLtIFvIjV
DsYkFThS80P92ep3yrB3jA+sV11/xjOXfY+yjeDxBVhFXF/+QuAU0lbMn4hnzNsXNVA7KPVQ0BFl
Bm3etJN+KIef/hitPaQ4ocuHRAuJYloXPKMlESxPopwo0hIp9PepezHoiCZUsGGce73e7fD+2ZnI
J6vto9AWz4Ng1462a8ov15/2Qu8FIAbfELNbqk46p6fHK5UgpigTen4mbYUYeR4ddUmj/l6QrdvN
s2i69YZbO7o72tRhhuQNa9Kx57GLn4BLhOB8kBktR/GGXxRWauulJ5hUGqKJggRQZZAhI/I+NC+6
Mrqd0xXq7/lXfLrqIs3AMbhOIiFPmpbZAQMD5ArQVdcP4JTvqjJ/Wtnn889YsLwBo9AG53L46l//
VSopdpJlYQLT08dWHlNit66VTd/A8EttfBQ2dYOLFO7IIenVytLa2VEj2xQ4FWjOjCqWKkhGNzZE
K8aFs3NroqoVA7xCN6FTs7u8RC1ZmF+DK9M5gjGITKEjbs5rrsnnadbJj1h+VkkZlWFshLUnywFW
lCjhRsZBhs6j4rvuz+C/1rwMzycz8CiQpsE+AdEU+pjiS/9ry6u+anNNmSqvUoptEgAaNGUv1tob
q5K2QvyqFMK8EjYXhu4WquR1Q/7UpukhxEBSW+MpX6jlBfMTlVdOuhhzLsIaec+Q1OFYeb0RMo8o
3LaPvd8p6N4crbOgAWRIeRwgo230O+H8JO5RoRdsYmWH84+XZY8DsKIO3WB7RPvB1ABaPhYdNm+l
C5LVo090/eh8ibmfRil+KlhppPZRdaTfd7qF2WDbkzK1qJ+O8RaOHgobENZpPAgBeseGnKkHbo0k
jWp322Du3FR+En4R0U3e/dLnh44rw25fxx4Lxe42DlACgdogujd1GN6aCa6AanUj2fVaeBVh6+yH
M4wTaAnqiKVqeYWjpNpbqKTmyYdPNm+icTcgBI1EqxCuMJv9jHLnwO9Ku7Wc+MKnTu/clqn2hFTW
8t5EDb8zJa3i3BHHRBIo5FuS2diU5V7NUHbQsCXMu53ZrIS0S8H8ZOXFEcOLsGOcW1deNGGhg6aA
EEQRwjFidUu/tTOeniyUP0WY8ahQ+K3P60fmfBAnpicCMAuw/4JaUWdqtdTWfelpA9QxUQ4A8syd
YVd0yUGmmajTS2+TaZ+gXmG8rqx+vvesjn8YMBkBtV6SPPqkyAsrVonqkrlr5oPxJM3CTzPexMl9
5x+w1ds3Zb+7vux5cDtdVVz2f0WatIGYaU5KyQyBt9zdN//yiShGc5MWiddZK7D1C9nv6XKLwAYs
eNRKjYec1dAFLuNOIeIoeMKjh9sjycs5E/qfQcJr9t8Ebun6415+x19pCzx2E2TU6fNWcT5joi0j
9Urt2sSvarCTk8xLU3sDnzs00i972l7x72S6xiuLi808/bR5+r8WX9RYbTTFsBNnDhjTFgU0BfoK
mXbv+My2M4kuCdFcvGZ8A27TRj+EGZrjWHLm1Vp4vJAh81OAg8FxAEKkLduzVoDjcd9OQi472YAO
7+a3Yu6RxssPQySs1l/DrCEUrkGkzqtu4BwqOu9wppjxLs1jmbUAapxRBJuDal/P/86h41aAMuEJ
rbR4L5xsSjtRTqNpKPLV0zcdWgXiqHGLFhh2Q2pUb6ZKx6acqVe5p7F5m8y/V17veeTmgkRmiLkw
yQoyZKcrmqUVVFgUFJAKxp1BHgJBcz/2DyN+uOZUu8ZIH4xBergrevvt+uIXnlZga+k5kQ6fS9Zn
ta9kgBZyD7OfQ5l296HvorAU4ls9FNGfsf73+noXjjIjJV4k43qYUMvZUqaraaBldu7JZL/yhLRR
UK9c4V9vaPG5ABeE5oKMLujBM2gIV0Js5+jZSfq4mzTUoGPjPsyNe0h9uyn9jgrKAUlv6K32mxBn
NTP7WzQ29CaL347ef1ZJMDN6MnXPT0wvcHAHsx8CO/mZGAgRdPNuCp1Xf+h/dxjDbJoqPhhGX7s2
koweOJxdFEsBwhvqcx/+c333zgUSNCaCovdEoocQ5JI8qGFUDYUMiTYJUNHcZofQD77VVXRrDv2x
Th+noXdtBdXgMbsTDBgRFKGp7BuzPZbUF5barOz2uV+J+EnA2/ku0XalpXh6emO0uAHmoVo3BRxX
WtfpSKY95a42cAujjgbpCz0HplhxDsS/cIVgYjap+0BetXW7cBee/JZFaefroRoqsI7Q8CDPHUnY
ivBng6qBGaZ3pt8eA6JihDO8HazCcS6dbMFY4QvmnwD7TveBtBWpgTQqvBZ5sCkLdno+7AaMeErp
ICbGwklJ/1kEBlmu9hWi87HczXKw9kJEyrM8/gz0gFIq9JpMY3FXFiMc3nmacpBRkBiNIyNOWucJ
ylbGl4paafbubMr0E7AQQbRoHA8rp/TSLyCW6agZCizFEjwczKkyj02BUJ78aFHLK2g+CfH8CS1a
5D02PjYLxhhsUyvYqwcDv4frP+DCZUFkgekn6OUgJ8Wr+is5UTI9MrTE4GsMGR5rcOrxvoypFdq4
XFnq4vGn0ES1USiDnokChlKcd9aQ5VgEmch49VvVuStLBmvk2UwyREXT6O2mlSMmYak7Gk9gb91B
/fXfPjItHOArOjrPXzTL00ceaqlsUVXKPV+Vbyw73DuIsWtNwC22cr7OexcI4tI5EZoV0EqXPdC5
lGOrjeHP+LrsppP9AKXs3rE+U//YoE4pa/HT0Gf/PWCGVbn+DQUbH7QHF3ck1zXjtlZBq86GW6yP
+zmsjgyRMum2y6JbJ683udPv4zzb+m10r0nGTdQNK49+IfxymoDgCykY6FzL+rpIAivvZ6iS0qh4
Xf4ZN8YN5RDe59IuN2omiXzt04utpDfanGyRe5IUed/ZM0Jg86GIsu/X3/qFdAz+Ml8YXD0GSOAH
Tl97jua3lMuohzhNd0uS4aGJAydR/+pINzWOSYilWQYKYZO8v772+UfG0sKiUQiHcBMtYm001YVV
ziowCY73oJClOE9WFSLVFj1dX+nSiePjgt+J+g4eaCLc/PU5N6UW4HTJaCwKmxv0EL7n1vQHy2Sv
a3rJbS072g5zsTbDvby3fy2rnS7LpC6UE6EBCR6moktR3mZq8jDYdQL8oPZ6p7nz5eA42DrHbdxd
f+Zz2SwCF+MUMlCB0T8r52NDjVWjRq+tbG+qtrzJpuI3wP2d5Of/hP10MDjk8X2ihj8VHNlo7B3r
or6bTcWd3LT86Irs5fovOs8UBVXeFqkHQjnc96fbEadNrUwRkTwc61tlOjod8kApbii0pnu54Iox
VmLrxff+14ri3//13ouhMcyqBIijVg+ow75KVvou1f8MPhDrNL4PajIf63/6ov6z6LJr102gvYqZ
x2xML4IOH2XTfkoY/k7BXrLKTR9FuzYO720nWHncy6+cg86dybCU6+v0efskMSy/D8H/pOPeLKBd
NO1dlYEyiWx8fszbJMt3qVpvmrLAlNR2LWvytPIdzMYn7vUPVC3ftMJYCb1fmpyn+YRQRuYzZ7hI
CF5+6LYxJr7kw7EbDekuiPrQTUCn+uZTUDrlpsybfD9HQEUK1O1J/6LKuan8uxqul6MG3lwH36PA
xN7cL1rK1+KtmTsTN6f0BrWvzzmWNpPaPEIhun5cL1zMX4LOjOoEGQAXhtPdtKtEx0ieWb0DRHq0
38rObe19AO7WyhjuDL/LsX2wFDQbjwnmljED2jR0fq/8ivPa7vRXLO6tMGkLqKjUVzC3trwv90fz
7BtglRNoVWjLWtG8jfX0QQ7itQhyKUCLTgU8XCYa6DmfbkBijXZaFVgBVG5T1Ps0MP508sSAMige
gy69GTRnN8j2Vg4amhbjd192dqFykJo3RYPClq/Ej4vxVFydGE8LSe9lN3hU8gaQPkq2dQrcjsXS
BJizmoX7KiB6OeVrWjtPQ2eHDF3C/5Y9J1pjqBAghWJj5bqsCSc9csywIyUM5Glf27Lk6mVzOxvt
zkmaB80uwpVc4VK4RItAoY0sbDOXsnGqPFhabWvMtkbtEaOuXWF233zDuMcz8CBN00sT5DfXD5uo
MJYf6t9LLm5k8CKaNdHlR1+Vby8Od52SbYLc2qJkskP1aGVLLzTlRLsRPrUw6HUoeU4PGIPvsWwc
hS58YNwg6u3OCPjKvXIMSexBj9Ve0hQu7jB/aiyOkykFhBYOa+W+fl70IdnOhAH6LCf9bK7YatOQ
qTiXeAaal6nW7S0pvu8LQNSDGR1SjSKwy8jL0veujQ5xGf6ctO477VT8I5n+hZLyTyXTLI8Yh/m1
XnlJlQJ/t+d3K612ltba+ApEP2Ljx6iCJCq7XT8NP3JthI+c2WBB9emutACiWU34mqaxBkopZ+Iz
1ndxrO/TbNhoZXowSuMJVePRvf7Sz9WsYOCIhj83M7fGmYicjxvgMIypKEDCj/tott7tONubjYME
umx3ruUDb7Onn3HfHpVgOCSduu3V4KYJ0xnct95s4peyzRCBIavylWpzyIbgII/DSr54HpCBL8iC
EsOL4i0trzc/mktVSpTYm7Rp38gNqlLJyxxqj2leQz+Wmx/5b0mptmGW/Amm6repBb8mrJbmaM3c
4+zbFL8EZQSuBXJmktjTgxulXavbJb/EGhyvqrubVlMf0UV25a7aVHNy2/j+yi169m2KJWF3cq1T
xXAnnS6p+n7Y97kVez7cD+oBv6h3Wd/uEjs+mM7aXl96QBAqgkyKrCFg+9PVYtWe86iXYy9RPjIG
oGPVMnV8d9rH/tfQrrT0xD1yEnZ4NNRduGhYSmBjThfrkaquogqVY0191+cAm7jWlYpme/2cn18f
YhlGHCh28VRYwp4u0xiDYmD9lXiT1dwmbQuSE8gTPB0t7V9yvNViFUrSnNw3ivJtZe2zq5S1mQjy
gERyStBF7luHrVxlExDUUMP5OJ6OsZrcjqn1I8qVR8PI7m2oK1RDx6mwN5LAimvJfTX2j1Sph9Dy
mXCG3dr3dPFHMe+jjYpJBtnZ6YaofRbUUhMmXhqnt1HzMAGmkHvUSDt7G/vwsebuJveru0l3XEca
3NShEzqNT6k8Qy6ZSpBr1opozfmYRGwUCD+OOMUa9+3pb7KaLA1NScKBWm62sVnfSeq4tzWmAqH5
NMM8tXx5Qx2Pbv98RIFqrQN4fhbpK6N4Bg2ThjaX4en6eakYlIpl7I0MmIu53Er+kzHIK2fxfOfh
DAgWPskMfEttsco4OUapjsyy5fK9K19Kmyp0vscQZ7dy7s6uNtoa4BiIwoBmgOYszp1cS3qIKmGE
1WHh1kyZM+m9HnzXxooEynu7tZ5aP1xZ9Tx4sKgQRza404WT1ekeFkofG4VsRV5uAhJvGqGC6cpS
dkAZ7Jjpliv7K7mS2K/TCMKKMGtAhkKyP+uhTbkWyUUQEY+r+UYMbyW1fFb9eZeZ0X3W+ytX5oVQ
AtiJvIOChu/5jAHfoGVYGKkfA3sXJQlK86Z8xCPtqRqs7cQn1DrV1tHrAIyE8b7yTsUnsHxYtFSF
CL4YZy1NwmbUJ7ukNmP0B30vA7Su+/KjnDC9rua70FaBMDc7XZuPkZq4c9WBpOySle/0rLLmXAm1
Afg9nK0zurIc9XmQy/yGcKrcmgtvsrtvdmo+WJG9xe3nd+KMz0m9kjBeWhXyHJWIwM+y+OnBSmv+
hVxzB0I9gm8zu9WofscM7lsb2l4Zyk9ZNr/3/p/rG35xVYMECTdb+9yks+hULSRmxF6T/zH8ehvl
47uijs9xZuP3O75gh/wQrtIvLrxkMLGEBu6rc8pYCAbVsH02uKvtnZI63tjP7zaFaCbxYvXuzYp/
X3/McyQEF5RQsQV0ZcLlWV4HoZOQdleAeOjd3iadc4+ucyzuHZQd9But7V8nudkPUHyC5E8vk4Mo
4fCc1//DHYCeusLDm4xp+UWLsgApyyxsYziCGZpOujw+17P5aRbJvaQNz2EvY2WsP3DY30Yl/jU6
ayZdF+4g1jcFkp42Lb3RRXRW7Ya8aCC7m5NyYxjzxigOSN/serfy/X1Z4jiJvLCJOxhI17XQIh5u
8XWTCwm/UAZi5+OAzHHiGvosmRdZypCMz2Vy52ACGZnpvRJoj0pk7zI19NrO2vJd3st+46LDsZPC
VUUNEafPfgqlNsee0vfMLsiQjNIKi4l8W54OaA7mZXig7fSgIjZca81N0snA8uxtmFd3QeG8z4CJ
S6rF6+fynC7OubQAW/IVoLPNPXb61Tch6vFBKPS+53qrpdMTNnleiSai8OpNounQZPO3xDd/apUN
qrivdrV5LO2NVgWeXmCzIf9jpPKHruYo9RvaJuF/0c3zSmz6GrIvd4vkHA6ysGrg9jv9mVMVZWi3
+aFnVs5jFRnPUTY8Nar50AfjQwhqMRnUADR76Bm5ImPUaWBrzyDELZz6H7uRQaUUR5JHfD7L5rGX
yochKl/iLL/PnWaHq852Gnnbj07rv0hK8a/e+ZY7TdlRMZFgsUG+ZqH+anLnbqUuecjVikYVIzQ7
ctYs9S5c8Mxp0bNnZACce/moCn3V0myxIhA40GIAVhxUWwNPq7qGyh+5LaDj64fgwgXPNQvnBDU4
B+bJIo8JcAzIc5uKvCv+nYrk2SQyVXX8QjXxNMzWSh/kfEwjjhy0aryNIM+i4nX6LlN9SBIosxhv
BNpznza/LGf02rk7FFqPUD8MtLjT9y0UjQALu2LKX8dWhb1QKTCUkUZNOJk1XhnXN+HCRUTXnF8j
WDBkHotNiAq/iG0LO5BEkTg/H0lW3kpZve0q1L/6eutDHqzXSFgXPz9YEkgA0iER1ffpXqhSmNYj
NjleEw23Uun/Qfga2GX2o8/Mmrc+fXTa7KqjeVvb2a71x00bmtsMr4Wg7Q7iby3R4TxXqikghcw2
mRgXOF9J3vXt0cQvWX6BNEtp4fBjz3UchrxtQhqHkddPD7I1PNnMpp3Yrzf+pMhHLf2gg/lmV21z
31Y+LMraeZssBDFrA/ZN50BTDSR0ZJPSs5zXce7CbdhJPsCWiP9GhnlUWPDEIw2elYTOfG4LoUs8
GBJfy26dOYYe2c6fVjbtplw9FNX368936atzoBUIuWGA9kumcRUltYI2Mt8AzxZyNXhGMn/Xs+w9
6YojTG8uy8HcXV/0UqrLbPA/qy46Adi3V1pTjJEHtR1zrSeE529B6vljuRkcdDlwdrTKlVh66Q78
e83FkYulOUZ9CtGISU7vo0SigxOsJLDiCz47KwZtFJHGkvEsLhX05JvKDngsBY2VQFU+ijbb2H7+
4rf12gV2IXiJGSsaAGjnITC7WCtv6i6RJmrKearvpnB8nnzpWA95Aos3tbdzOT/ZamXvqlr+pQfO
o4bqi2a4SZrsumI8OFr5omFOgp+Uqm0x3ngOrSraVIXTb+VC3ddN8V7f9mgpxB5uUZoerjzA6cET
LBYNuXFkxWiaiJH9Iu4U+TRNVUsRGXHRfIukbzhDwXFXNqQOGzu2Vr5j4zTvOF9PxMG/xnZ97hvl
aPu0X7MGCur8BoL6bghK2qWgylSpAsQ5H+U5yl3HB+ydF/2LWUIs9yGVR7hVBXLw0svhs0Ylj9Tt
Pg7ehm7yRvRmhFp/jGdaFwLbCkNANZOHW5s191tf6492iX9EDG58VoE62d+C8ftk1d/NMfwZP7St
7HXSsI+C9Oegtw+Z2Spe0aB+Ycr9az/oPnbk1HxNXv/qgOp3NfaTmXmbUfb2Db+279ZUC/Wzd4MU
NlkRRoMA8LiOFzfVjAwI3G0n8pzc2ZVVuLOiwQOQj4DRJrce2ajtOPcwn+tjGSp3oaY/vLbgGrqh
fBxkTMVzq3sz5Akn3ux5DDBVpzivYorJUIP6an4rg+kxxiw0ql19h2PzplPomDEXmMY/E7d+Jh1D
Kb8P2/qo+Pm9honYNDlHvHc8pZK9prT2VXHTI00Py+8wTMpuUg+jNq10AE6/Z86McHgW/EHqcZAc
y76NPsZ650icmWAGbBkgQTc9Z/Kn3X1ej4eLbvn/W4j56tdUUOg0LeLh/zH2ZUuu29iWv1Lhd1ST
4NxxXQ+kJGpMKVM5nXxh5HQ4EwMJkMDX99Ip375tV0RVR9gO5yglCQJ7r70GD6FTuqWAGuwIEcbe
d6OsQs5NNIwb7tQPiTkaGp8nZH7IOLmGpH1LID5+W+I7oldd3yGAwduLIvZS5sG8ZHZBsftPEQx/
Qcr/+02iWMI2CXuGv4LFop380C4t2nPwtp1meglHce07wHYL/IL9AmKEsEt9dWdgAAma79BuCoff
FUT8B2L/X6qHP97JLY8VxjhgFv11n5WM9iDVD7fmuUBpNJ/6QV4tkS+imU8zs0eqov1SJnsS84ue
xUPg0rNHWWa8K1gKKZ3pBpEeuz7mp8anR7pUe9eFFujf39a/HHN/vM/kV4wEAA2wRP6854RBRyLM
e9F2mVPt7934Q8q9iHYq+FYgJaGsr/Tjv3/NX8lY/3MG/etr/qVj8HhJFnV7TWdANVvzu4EFefLZ
MbZxiD6Bn4xELU6HQ4ctve4EuED8rrIP1j0tIBPQDhk3hbtpGXTD9UnCvWb0fwYthc/hcoFc49+/
3V+40l/eLtA1FFfwZAY88FfcCVywcmAFbqUQy4X4YjNi1hvw6+zz794JDjzx7/yh3EVQDxjjpTcJ
B8RduTfHu155JzW9dfaZzRJeA9GdZ9wXRMUoQzNXq732Jzhq0QNqf3QRE8T3Ct5ALSaRbw4LflBP
XZy2zMKyz7wlgTijzOPSbKkM7/y6Sy3KckFWLP4h52wkELW6ZB0oZCO0fB+YbnX7GKz2tds/k5gg
ddpd0xl4YbnxJIedl1q5sDsDUSj3xvbekfJBKHF/U5fZOfpBrb6Uc/WjNN2VNTBN8Oa3RP+nruNf
zj2In28DZqRu3aIZ/zpijv22kCbEehCzRRz6MSGZBe11VmtPHGtIoZm9ND0MKh4dBhOd4Z9b6P/6
XP53+c0u/7yV4z/+Cx9/Mm5kXVbTXz78R/7N7t777/G/bj/1f7/rzz/zj9N18/hvv2G7flj/9Rv+
9Avxsn+8rdX79P6nD9bDVE/mXn1L8/A9qm769eL4A27f+f/7xb99//otj4Z///7bJ1PDdPttZc2G
3/740u7r998gLft/HoHb7//ji7dL8Ptvx/rjW9bv//IT3+/j9PtvJPo7ZOOoHNElIv42ugkZ5u9f
X3Hdv2OCAeUX+iXYGwIf/e1vA5NT9ftv8d8RjwW8+OY5CPwW7dRvfxuZun3J/zuIgTdwE8M98KAD
lFn//af/6d79z73826D6C4Nx1Pj7b9Cb/bld/MUvTKCpAp4HGOoGmf55S+uG3qWgKkMKOtKHMUL9
Uc59d9AL8qka5kUrmM0nqe6RnQEWx2eBljPTM0ASl0LaKO0IZUzI54zpN1WHJ/xBFdZjhUSxgTJQ
ArqHRSO2TkWLA+9nqTdlS2XaM34MZPmNWvIdGYkauS3RNWzsvrIebMpq2uVzaH4QLhz4iUR52Yp1
fEkthSvHVKu3xgNFCAmkI4hCsPusL45XL1liA5mqWr+Vwd2EUeLKq4VCniCoQbVzbKIeZpV4lKk4
QCWR1UEg9uOEUkxzaBap5nRji41TIwrS1TAoA3kbONObQgWYelP1lFC1LWxyzxT5XhLxETkItHDE
uYoXkbYMUpE6vANmhN3AIFuuCZa7RsRHuGBU2G3qHetNta+peSbVbFZVjNQ3L6xeCsbn3eR+3kaS
ADP1rpxkviCm0eueKDw2SQ1aDQbdaWB5sLUuvTIuNx2paKom+Yaewk2lS991i10PVdxCi3U5QQ14
UxghSr6UsNyoXk3nwSNo7LcxnEzSeXFz5prnMjEZd0SwVgZjga7/Qhs3gj+PhFQ9icPUDnmPiL6s
C2EVx1vo7kbPbKwnDq7ot5Ez7CpHvZFoHU7lDJKeyN3OmixS43ks7/2pPsN+8NolEHvIvkATFamV
eSvdGL4j6A5goBhTFJ1tg00ajAH4fW5gaQN1+pS8D2VcbMfYHLzWXJHrXmXtojj0vZjjuyWYGOVi
j+4QC9C8vMMCyiTYEIuzHqR3UfnI+OPQjlV2+1WN6722SQNfwSPoZQiLpeMA4RqHdY9fpz0Yjxny
a3JghY9+DCYFptDHpmYZa6E6qpCZ2SyITy5LymFGALsu+JGufJe8LZMvN8K7FyPnaDNCspsxY4iG
ck27BWVUZ1ZTveaWQZQ4MOQ/rLCx73o+bTHOZuniubARodi9rbelTXlPqIAJsW0A0yUaKAISO732
2FgWAV2P27Uehu8qAd+egiOYzCbKHN9Ny0WdI0YuyTxgDUYI+el5f+eSdkd6aMmm+CkU5E2CXZN2
cdVuoEZ5PBUCWEVF4lPS+Sst3QOdpIO8+eidOeW5qrxnprpvONKprHJ7J4uHYRfX7dfidyPyyf2f
rBZH0ZXPMxZXaGDWSDChTxsDn/6Zx4hTbfs3jfY5rZBt3vU7svjRuigQZJLU80YM+uon+IGZYGjc
wKxdzW28IiVsNHmwrAOveurwZ26EHz5auqaiWY+ar8do3Mxz+dXbYcliBZJmjT4GhfVBtvIcRd02
lHDfGWFUIqOh3UUO5l/Kh8MaHN76cUGueinAuyHqOTHM3UsXIGHcASoxFMZVwXM7ec66HoMrlv3e
6atdROSTk/D9bMRWcEzngxpeOabT10bSYR03JWzy4gOUcfgFAoNLGlfBiuYcQpBgGJ4mhSYpXtqn
qGDXqvUuYFJ8qo442Rwm4EuUD7cvasy0twmci2KtD2YuXyp3fK3q8syaYV4R5M9HNZsySpHnF/b6
Gow6XktXPkHndO59v89G10vDwgfZL4iPGnYSeuhZDjHtpxEylw0PVnMMfmU/ibyv5GZxlji3Bf+R
+CPbIB07nSaZitif4JkUaziD2jVIT0jHAt1io/wV/FqLDBEmYXcDJkZnbZr4xRpPruNZv0VFLLPK
KLISHjhPSZQnDvFzYRqRRtVystpuoMd2NnKGUiYyywEyzqGb+2Mz9z987kYpL+cHpaCuJTR+JYU8
AVLaSBodPT1e/ZLbTBKSZAmpr4UTH42kx4HCBDaElyQt1GUhMCaGX+P3Iv0tcEewQ8GG7KYc5+iP
uGvu28JxU3qslRtC9G1pupDWy7j2H2mfbNHMLuDkmOtknCmt5iRfhukAK8YhtdG2mtV2DPwrxj51
SgpvIxbz7rAp2E6B/axqAQeN+QyHszfC3EtfeK9REfSZxtYWGDzVfbHIdQifsyLYcxUVqQmiTWTC
jahGlKZcovshznsRiHNT4MHWI6yk1cLGTcWmOi2ZRt0M0/865nkoYviXjtWFiUfZ3RMxH0J9Fpg4
oEMv3o2BBHlhOMbmyod5pcD3onkHNPwDzIwjHxw8NRVafxNtHRXC/sz1LsPgn8xQmrXU+9n3PitQ
wMEqlLmO4ILfNDRtZt1sgsq96JJhyXfqLWGUbiRj97SmOF/1VVt6qiEagzA42jHGKE6xMgGjGVbV
cOdeWd4WyH4VqzEodeZG+h3cv+oaDmrXSpK2y/B1i8mFYcXw1rvDtysMKP9z/Mg8aOB/XVDJvIsM
mreIzu2aOFhv0aJBSRk3JmZ3I9Y5nJAhTPe1R3Fr6zeLKQ44SrLq3byKMPxpCMLienLtOh6lcwsb
Xr+Mtw3yy3xq3hNpc0npCWXG81w0JxtK4B2xLmFdGlwpsp6oW57dQF+tLk4L5vnZNDhwDMR5M+d+
No8xEo0cJ2WhzijBQ0eCIyv7c4hCe10DmDrEpftdW/s9jgaYCZRiWLZNmJAU05irVTA3nV1cYXeA
Q+xg5rXvADUGz3OvOMRUNR1WrtOeE2YuSTxt+1uaZ2swURnLn13tky0oHLeZm31QDPyY3n8Jkx6R
GA4hqTdAlbYgJcgzz9Zb9HYOu/PQg+MeYI93h70/823IigJg0C3xuNmTJX4eh/mZk5ZkRDlfUDy2
YRtlSkGNGNY1AG2sOWX7IhU4G4sA+8HkPEcEy7pl4Y62JcsS2PzaAIjggMxrRyHVsveHp9afcQfi
4QnDIj9NGOoVaE/vsUOcl6qA98JYt7nGFO+W7j5miw0wSuiP44gfixe48GkJeYBtoH4zHVsNi2iw
iaBGLMLlqyjjegNNy3McW55G0Fpyr8/qkHAMhdirX2LQhpn5AWQzELUjAasIE35wJmABxNoH4Y5h
KthH1wkwPId2XYS4iDClxVEYwfc6dl6HsN1WgKBTECAPdek+TqR96R0PAhXY7SfmXNaz/0AQK56E
yzNIU6gy4YSSJqgDqAVFyTjLASvxM2xg+glofu2Fxcvt3IDB/MGWy7Xyl+fbHRJyQiGrnS20ptFK
tu7rwPpdzZPTLJ0GbgTQZsQoFtSMbTyR/QOCw8gqNOpVzJj5Aekx6eJ7mLmB3DN0yBy1qJqm8NzN
0XYp2u3SYjzDYwHvSzyht1vC1LLn/cq4qAfLWMOP+fa4sLB+oc341SVJHvAhizV2wwK0mztdYQGQ
mX7PQ3MseHBg0wflwXekUQm1NuwPlB7GIRzgnrXRfuVnsQF7ShvPTSOnegon74dWCoLGEgnFPMhr
p/lRJDjBqId0nJ1PS/mUsNUM7gGrOyQMyibIJwN8XMJNTsphK5x63yz60BXlQ9V0BvIBuWQhBKHj
6GWR9ZubVO8BWsIiS0ywxwrAekn4glTtY2DInt9M88GbQSsRwZYPRv9pN1IPeBLPPB3MB83FhzTj
26Jrta0mKKDq5hDLUua1jF7Q8WQm4dGqRFnlgCaRBjhIAgE4IiBu7tgpOfHiNFD3WKMYJ6OT1bZN
lQtfxNbzcJmavctRLZQw9IB3SxfeNCCwG2hSEuCdCTttyICtv3WTzzKCuU09XTj1wL1HfYWA6WBv
wayFOq3N+tENYHEMyHHCHLIZt72Pp2/WyQ9ObtExbcJT6wFVY2jnriyAmbqPjdIl1RkeK0ei9vCa
6NIpXNBVDP0XnCKHgG61w9cIuv+OqDqEiGpV5GIV27VTvEIMaAs9MgcUARi4dYtV5zYPNUgodYIQ
9WXIIA/eqIFaBCuh8KsgzxxRHHTWa6GirV8CuUMcxzOerihdqPeqAf7YIcibDk1LCCaB/XRnFAU4
kzwh9yEsFIdQ9xuysLMzL8DfiM69EMHeY4zxl3idyTrspwuzZZVVuv9wmAdMO4AhVBw9e13Ubxof
mwjCHPCzjD/dXkj66pX04xMshUzK/Mcq4E9T0X782oO1by7U0CeFEMXAljGazX4XenhpmKLEaQDj
z4JD1S1l8dxU9hKa6Gh/sKU/WxzJjZovXZ+cRjy+hQAjY2B2QpgBexCmf7XRjT9N7M4pTypGldeh
hOiFu06i/cR5tacxjol+8LdofaB5rWp/VXZLB4MaMDL7wRyDBs/wgu1LocJr71sF49KkRS9REyCG
FlZ1nP2UpNqJ4CaqgiU7qPQSxUiNs91cSj/5HAV/iqF4il1m1s3yE1NUjAYAegELaFBK1eBX+PRq
QzWnaviYTPklkgJm+DT+7kvnZBq77WfmbJfFcEy6y02J0UvcDmFKIqRAw5o+cyzwMqSv5ssSpgVV
ry5tHhwPx1CLKg2g/NQs17L2UPMohjMAWvc8qMWc9XhnmZ2dk4O6JtPavg0BazMSleTEOXaRCXUu
m/gTALnDJOdy1XSQAw99/4WIcSz3Esa40QLeLEmiN+/gT+MDOFPyPeb9R8DFvg2Wx6b1N62P3sxZ
oNnnpZ9VwQhNrR1XpHKvbUBhvlLSixPcCGWQOKsOf02gcI75Nds27gcJgkuVYG+cCVYoOjqa+nW5
LcNHp8INUkAF/RGLpO8JEmA2MRLA0r6DAfbsyWLX8IKl2C1z8JuKU93bO/C7oDSHD17mWlwKb/Gf
56ASKz7DbWZyqs3i4R4bC/iXieWpQ6N27uJuO4hF7P02zLsJwTJ2gC9NNPBsipd3NBvwQ530qQyS
9UQ/JSbCuojJq0pKEEqQkx3PzXmMcHxMQmfJBKNhfPfcqCZdus7LFkf4WSDi5kT1ri1q/lohXB07
fHWzNXhkPDCHGjSatA6cNSZJwb3yw9NQNXrLegQ19IYnqSy7r0RPa+uNcQpMM9qHk0Kx7asm3htR
ZE0JdYElNdxRb281FifpbL0quaA2trk/z+HOBRGaf/UJnOQxPH3CWJ6tvGDlLv57WYBxSN1gVUJQ
ua3KYa9r213qtuSQh9PntpkOdoYRMIPzKm5Lsin1zeiQzNWu8jZ4cY5ZXBSt/EbJddft/dC8xaQc
32K/Sl2I4ggb+lNYdOWKuNOHtOVugeA9WZxraytwPJJlXIlWlTnr2b4M2U83uSreXMqwePYA66+E
E50jXTyg7okQnLypA0SI2MJ6l6Xm97OWz1Vckp0o+XlsSvTLC46qHoO5FgmrUFVguc+odnBlzpSi
JoIy+8mtwffUZMxIoQ+F67Ec6ulhU7AKpeM8wHZODGRFjcLt6vxDFTtHUI4ezCB/KhxY3KmOfij3
1kIiEdkFGYLok1gsdiyG97Jfvo9+8hi5Nzvl+kl6cpUATI/723kGMag/K8gmb2a6o3OdNUD3Fu3Y
FMGGjVXgQeBZSmbxXnK32CwFfXBaxCxIEjRHaUkaTO69I7gD5yuFeqeI2Ta2F9MFLB3MFKyk03mp
P/JbZgAKxrqMPolrqpVvsanHY/A1u1uHLHOO6sIZkiukD0c2scsgBGQg0EZbMBJSuQwbxKuejTth
1GVnk4v4EsbLwXY8H4n1Qc4VnxHioVbogQvgMWKvAzo+VvWCwo/aPXdrIDSjUnuV4LiYhjEfzLix
o41Wt87WS/om9d8LyoJd0TbvmOOBAgH2tnqGyeW0FfBK6N2kOM0CJB0N5Kzy5M18njx74BPB2ANw
SJHQVdvQZzvjxJei2SxBoRCmbdnKaeKVw+IHzOExalXBg7UIkWYiOHnl/KrRKHMTfA/zOKYV3AAm
b84Ra/JJjXfpIIAjQ28y1OnPnaZ7OLzVW9u9UHcqt+CcrSRgmtutdIIRBtHNkEeBwrmYTPtpslHW
FBwob/d0azI9EKAyhpTTzaBUs1UkgLF0pzcsRsYUQLUo6ysXcx44YK9akBTibhyQHBnVaxuycxQO
P5dGXzjCu2cbNntehRZbT4VN0t7wG+s8l07QptI7LlXLYC6W2Gxc/A9HzVHGxxj1jztfvKrwdsnN
rWhQH2BMvHRqQRhTTyJgvJH7Uo9IgJANOqJu2XQxVAGwc3gy7tDCfIYChcNrr1tAwLJ0j3AQvGiW
HLoeI3LaI51W08sS8GJfeWy7hNaupQ+oqHElYmaIypNquGdl+I1g4DEToRSbqbobLbT5I/C5NJ7D
rZzCA0TNoEagAqh4AgoOt0eFPre0MJbewXEVkXO82AZTiO0D5YQqeQ+3IwIWfNs86+DUUPeSdMtr
4iqyKSg8z1ttNiqkdw7m2Bm8GnJwuHH06xHPussOw+B+cKjHsqBEIAaQGGRnYJda1+5bRKYrHccf
8+gCmvGrKZ27VucqhGk8DNOxNOsJjxNElrmNxOn2r0vQ5cSCzdtQeLnpnAphmRi2JQLH1nRGxssd
fJOeRdEhXrspt6ShLx6doT3CQmjhvyP7ec4Kgj8IvcouTKovVUWP0HcPcJDHURjx3CnQ5cp+Mzps
wL0qfuBpewoLvdEtYG/YTDRFtGpvKMoUc9QibpKzygWUbfPI2IdmDN0ct0GH3np2bnuWf3EFkshu
LpgpK5bNwNi2ZM69H0HmEPvLoekUh9nenVvgQeECPlODhVpNj2Q9oQXMTpICznMJtp8Ghu6rdiFT
Kvpl16j7kdNsLDCdCNwjKxr62ZM1wpHuqz46zF3RZwPuJYVAKasskuysBqRfv3mNmNbLIHajZM94
esjOlHvWA6mI5JjrUt4TfdsmR/YyhS0y2rDNFxpVfIXFPHbRnErhamSE7hJOyrTpA5H5Ql3byukO
gWXetpHyrCOPb71EYzdLyCViPNyUEwDrAWZaqgccpMzy4TRHLYG1xSMwdyv6VzVijGja4SWc++dG
mzFvgw/idH0GaV+CdGQYqTA3rYQ8I5ABteNYP1dF/91DN7h16HhXL26Ild2dCgP8JUlkDN/PGv5d
LUzVB9j1FSPufSlmBvdm5xQ7MFobPQ68JlInqHcCtDBhVnUaNTDKoclXSFRyDMaxBs3DQP0PEsVp
5aszD7sneE37KxUHD5MXYLlD+gH6XZykgcFp6rcdoj2W9jBbnH2O5PuQg42S+A3LZFjVB4jZ8vqb
gfCgOwfTi3HoU9WOYMhiCBZ9wc+1QL82bhxrXzXt99BH8CHBfF+9GUCOtR53fu1+fmnWPAV8vkzC
vWDrqMHHch6cysm0GuAgRgOFhJHuzRHxCe4wPGPTsqUjSnGP9KckCX/OWmQm0muXuyoNG8wm2rBb
D82rXTywkCvTrTt37DLLrLfhLN5TAyMb1U6v1IgT0YCQhV3M1uUWATdFdXJo/cJQE+9niW902m5f
dk6qUUSmXYSGlpT9LmjU16QebKG+PYXtCFY6CN1Y+mektptdCJXdrzjaKu7uAXy99djYU02KeD0D
bVRKvjUCzc/cgYkwT/gaiZZjGXRn1zUWmBx27Dnage2WrGaNwqB35hKXL8xmtXw1sw80PpwwUyI1
xusIMcOkCQVVsJyjQIyZFfVd0DVfRMKUDPgXEoaNWU/IBuFE7XSAdBbHR8tyQ0AA4pjdhPebTUl3
CP0e05p6PJCoEds6DNPKBhdvxD8KLeY0n9xgOJsFzsp+FZ6Yy7fNEov1vCBZFLmnKTzMPpsZhUpb
AJJt8XCJCE+f6eG4Ehj+Ash2VwMtzAHM/2xx9gBhJvNxmhBAURdKr5vplm7hTj/iBpAjUkurQ9jP
Z9ilWnSHV3BvIY7LHLpYmRoY1e4wsUFtD4vpm+Zxa8yXcOs3+PwN64pH2zAEc8+djmikeYZZ6gLY
n/1Q3Fxx2bDjl5ptgmjM3ES9J33AQWQF2KFo8zJoHMlzkxYzDnE2B/NKhfq5h0A01z3t87oYz065
9Z3CARbBflb25LAqPjp9TLDEOKKRFrOBHQNq9QKLMsZpOEaVOOpGhs/xLMBiDfzXPoTfJJUeMHmq
12IkZ4dDjL1U9mtYig0ye9s8UQPcPPwhgoeNyHjXlygK0aXsq8EKeImRHs+Wb+LUx0Qi9zkwmUmi
/JOFsZlR0yvHqCSBw2zV2z0m5rByXQZn5zsT4EyGAAWFAXA6Nx3dTI5AuTZ9QIw67OMF2MDInDTA
GMeFFMNR9cbRFJG2lv2A5/a+65V4Mkgl0wMCVfSUVzNZkPCAPnuazLMjYxQ/xOQWdKhRmasJ4u96
lGU+i20JZv1tTgEjMoWD3QWujAT0Ghn2eORhNYyx/7OG8HAeDJ5rEvtgu7jRyuUxA/Ps3UwyzMMy
oisDjRjGixTBIzGgSe47Oz2ox2VMPokkzZqb+grfG3gNNGup2HZs2L6/4aaMFnXWlx56p7r7Cb7S
sOYRshAbzG656N6aoXrsfXQuHCBsAzjqiOo00LdzuDR32DP6lTNhW/LwLOHhftVhCcTGWTmu+9FV
RG5KpJetPe7mnU8wR4ogce+8cW3kbmjVvCbGfdUsqrOgwk7G98aWzrYgpbNB2TjGO2zvXYZwDqCB
kmxJpx68vukQU8DWLETyRgNbDwiNqryuZmRyyemp96ZXIN9bCctNeN61WFUM4g10NFkRnuCmgief
821Zmqso5nckTGTJyFU+jT0QR6ybpg0OSTBBPEvRedAm+pI1sjf8+BtPiE3b3t7abvc0aP+69G2V
hiMHM7usn0DdAHgJj/3qYWBCoSMAKaGMad5K3OcGe0qJ6GVYDW9t1J6nGQW88R5VLd609wZd35Uw
8ukplMWog7LWxxbGkXk9gOXUU/yGJRk/xxaP+QJ/ddzjMBu9KtVAGtbrqgu/vQHHsrwhfW45HkSE
FscbU0SonaUXovQal7t+SNSNpvHqkqFbFYE5ovBem06Od1hnJpoQlNMWa0/FMdakABzKnWfrDCuG
Ui0lMSbc80/L9DWx47yxQbQn7YFFXtq57lbpYNp7yyocoIPsccVzxbBzoN3zRZzFcN1yYhRaSGT8
Cq3EQKlsMUQ0EFthV+M92JQ6Zpta6gesmsMQGG9bVPh0OWK6Ww1fFeZzeCPwbUn8OVe9vGgJJyuv
6CeYpLTqUJLhgMxHYJuDQGqOPnqxVY8wQR5EgpG+ie1eluGx1xHqLTvi1MOT/JSABWAjINyIeZPf
GAsmpEtJC6oYodI5t05477tzdGwp4evS+M7KzCHbqHaOM0FrnidNcnK4s6DB0KgAuNPDOGbB/Dus
rvCWGZ6iTgOFdXDFKxy1bjC3j2g220dT6HeLJ/ZIp7Z9bKC6WIuE8A3tkvaxDsW7SVwgCq3+ijRC
KX79h3H7Y4wne/z10URGuYVnss4GH1M00COfsMFq+MTP7cn1ZHjvtrhwCq/PWaC2QkjABIGnLzM0
TIeus3RFEeiyZxQEjXECpbW1zQBAWFTHAj5uYPuii5gCUuz7SrhHNehjb5Lu2JjpxwwhxN4vQN9p
MK7e0g7nLJKEoh0uhpuBISCu5QhGB5zEL5gnrcukm3OZBIidClyxKpMAs5wKGi/QlkC3wDzvVMti
K50RH90+Nd3+DwnjO1bS8Kgg5P7n5zmfNsJBwpyFbAw2EaR6cGpWPXhFvLWy7e9+fYSax2RujclO
ATbExg+cLwyo3JMzB9caAkXMNnD8x0OR5OVN6RWG8/iMDSheg78Kg+JhhzLKfWnELRk3SJazcst3
EGi8lScc9axDemRYz7ennLri4EzVXtOof+wiBxP30L65JR+BHPXjgVoPNht+6eVeXF2TqS3eggr+
1pMq6o03UcRxxSh7AJKzTWRFgfngXWdwTbVsw51itTx0FTon5DAmGF85PB37WILxU8K+raydPCi8
974kGFObmGMhMrpx/QqHv2MPE4bpOSzw5GacJr2O3XHHBCaqGuL4XM/UTRuu6Y7X87SBa+66ovDf
AZ38MI4MmCsAqjNqqSiteDEDYOXHQcHZjvjEOZsQdl+NB5yFe86zsLietIP1XRQuSGpE9Qap7oku
gXwbe3JMiuVrSRr/YsZEXqK4eOzh+rE03Hup4vkJ4j+JWUlXg98civV41tIUgKxtDSbHC5wiyGNX
6HsQ4+G13r0WoDJhApjI04DZ5h6sqgxMrggNQJl68taWFobgruhPd1ETfuwQd8keWkgUil27npIa
uP1k4zOQkiin4dJtRg8Tm5JH5hjGo83gsAf04f8wdya9jRzrmv4vvc+LnIct50mkSFFDaZNQucoZ
OUdmRI6/vh+WD9DHdRvXOL3qDWEZNkBRzIjve0cr07vAq1n5uxxNzmzQTdMLPDG+Eez43ItNXcAw
hgaJrQqRKUg5u16QD9siVtHaz+HUSFjxHse7+wK5zxubxS0xkENkIQXPVtQ+JursB6uZRgjGjJ3I
l4Tju3CraAs4vOp9OPypMaHHEsJCF4mJ/GbwUL774oiawDpVOvdBrwVciAGcaxv2OYkJKVJOWa5z
YpeptkmiZyNt4j3J1AiRxjzH+ukZkPMKUwG74I4OT0gIf+vZ/RInjt5aWY26xtbGCsnj/FKmaPmc
r7HL1J9dKh/oAolNVcIJwUF37joypjMKSTddSLNxZ6bzUYho7zpflZ34bGuzuPodx2vquSiB4uR1
nFqqRGdvfPY6i5q81h3hB4cX/kjRM5BI8oRko1hM+jyhtLlHRma8+P5B8DvKOki+RJJ6ywKmK5EJ
wShxZfHFDItFNOl8m2sw017XlLByTfWCZ8cNU2elwJ8vHdbabWYaLC2+voaFm576Zv5AtuBf4s6M
FkmQ2BvXJpkwLiaE2nENkGk173+9EbooEWrXcgt1vsynxDwBviRo5Xwc1IQpbTqRfrYK8nAx+mOw
KLIckw3wyVl3DYjL9B0ewzjyqKGNyWHhH5+BqIgAppB34Q/Quyga5DUDxEqReV7GINwTYAfdoYJ2
39s1R0sQFTvXYjP2LIJ/KuMm3ZrFuOOKwkC2iSlW6GDgGfuwzX+rSDC7+/Gy9FAjIKGvAG9tgJSy
/y4nZhiHcNxFTnZwxp6ex3N8DOfmzlg9PueKOp9fb1FbGEl/iV3/Iznw/03I+zdh8P+zXvj/Qzkw
9qb/SQ58/6rmr+rveuBf/8tfemDX/C/Eu5hQnCAggYJMlf/1Lz2wHf3XI/TuUbGNjooAASwj/5ID
G+Z/4Wimftw0LRt/GGVFmMPUX4JgAx0x3ScPo2doezT9ko/1HyiCrd/k5aSZEGdCpgqyZbJNfOc3
qxBNjaHLvZItQD5I1A2a1555upd9fTaGWLDjaX/H+t4vdGl+ETs3rqraXhZFnF/if6o5/81iS6cf
7wZTGdJX8r/oH/gtjYdcOaNxax84QqbJKvfMEY1p792kkXk3krnvRph6pzbKCNJiBU/QpjjI3tAc
62I9oYpedRgPFk6D8SgOu38Kx/nNTMr7i2yX4BRspLxBLFa/GUKkL3Mj6+F6ZNiZa9MSiJQmFwWj
Y380dj1tQa/LjM2povADjhmygz9kt6mTYNG6yrn4pJ2sRwHSQAHU9BTm0UefdM6Sx9hChuGgTKnb
4NSrRMAgdpdmElc66dkY+/hnrXsmAQULqTqTQSYHnm8d/A9WUP6Dr8P+LZ/xr1/ViSiuNmkmM/Ee
/F0oPhAd6JYCDUEGOfymbRR9UeleTMvA31lM8ECPebHw5nFhNkb/wF6bXZiE43pU89uUDval963v
NMihFQK1//VSTmG5bsIURCgBWpkCaFykfc05Ib0P234abCSH61LixF6lSUUf8qgk+cZdIJ9TFpTJ
UfqpVNIDD8pi65xkjovv+K5j016HqeXd5444yaGRyLa9Ao+EOz7byv8ZUwzadd3ZrZP6NHtGuFN1
6a+60nF2lTEwX9tsR44Sf72IFtgVEbC3clvMy0L6azxR9XpMo3hrC2KOnMQ0T7FoDhWs2W4q8mlp
s2pMIq5/9KXxPeX/+bDUcIyDcBfMlb/Tdou0po/OPpr/56DAtqOc+FT5iXUwUugbWsIFBU6bcHSH
57q1xEaROHGsxwlBfREise5ywG8faaxHWDu3YnPAGAxt1Wp3he4kPpgOEJYdrqg9n7fGgAuRbIRl
2fXTVVGYdC6xkqBQKVc9VnUvLfGvV3Lf5MFXMVfhIe7iZ1KQgq0/A0PlwE1Jx4TcTP67N3r2pmgz
d2+6wGN1ElnXyUTJzpV5NHxCfRLfIXRRV+6ZOWkY46cMTmEpH4UWiqKJC6dMdmESSBemdFN62N33
PjfSk/R7dZaxEx4g9DGykOi3id203Fq8NRLHWcpz115pHF5Xmb75CVWnMtP3RxX6vvbp1zJSt3oR
Zf8Fm+8cWGFoN0hwCDPAP5EnvjWMIn8qHnNuXJCa0Mz9AXzCXwJ7a7nxs1ZhTQQRQD6IddXeNnzn
d66iIhybLp9oSx8w9J+/1LGTM8dRZDvPwZmSgYwtsJEbdFzlxoc8QDnWwymBTbSu1segPkWtUV5D
Gu5Ao6FFVi2swbduiBaVg/iyb5toO9s5UA4qnMlM95ndZvcon1P8lKzGY+A9yUKMd5GlzdnNWvdS
SWNc6E6rg7B0iPWy0ms3HZJTYfNVMDukVdYrtT3Ja9C7hEmRHq4UA2LapnehphJLceSvrKmdb9oP
v8dW8KSE5eKdJcc8El267oR0+J0qCLckYNXp6OBhOxHX1jb/wQv4K9j73wxk3HBAeATmWY/Q74is
t9/OmaaZoBDjnIOyIDaxKh6LP0EdLsJtYd1Gh7UNTSkZ1GIMdkboxWvYNPmZKvrcN4WolqPj8uYZ
Lo++1nm7kIPj/IPZ+b9dTGS/kJT1q6bd5FT0frsmJWp+p6irYsGTllxi7vSD3SN3eIgmyyTBekbk
QWmhNPBDIpdGeonzeEfEANw9MZd7Gtjgt1RMe2j2+m8Dx79MPv9u6sHFwUf0t4/QJpbfpgADkBEr
3O+9ZFlqRGU+k0bpugY1uLZMKDuOo496guHDxqvfLGPolyYnyt0263VWWs6h89NkWZext/btuIXI
wW9wMtp2ZwzzjdAQ6xyKsH2dcog6UZ7mPv8Ys8o9gOdP+5D1x0yH4qlNNLwaD4VqIv+YlSiHUPil
r0GUfsRxj+Ypn0paY7AHB+PQrPNCZSie+g2PurqIXkZLmafmLqvSgb0IhH1kVVsOZWdtKxk6L4HR
vHeFa32Z4D6E0KmaUj1i8bJ6bm+DLYp9pg170QBg3lInqulyBNbMAKV+vSAwjI9JXNardDTaFUuK
uvrei/RL+VzxL0yyVq7TgysqOHnfRI/LZowey6qXvs6ePzz1fjc+1S6HmM0E1EOg+p/ebO0kmDam
Zq96yqaCalD7zzE2gxtAWbaS5jRthNlpWl58bz1VUBxTlX5v6xgx1bqHWj4OOm/+eulKDEdai3zP
3tbebAXnHAorXZuh6ItlJo37HNbNYdJZeWnh1RqrGy/xrCSuka7fuHk0c4exFdQ6BJLV83Ps5eOT
6w8mcFo1HXWPVasf5KO8aZuB2Xw1QAZdiUliUVvfo6gJfvrV8FUWWiEVhEgZItKUrNFJl6Pf93uR
85GT2JyspjIq0Z0UZ28OvTcft2eHlvDqVQRbW4X61tpGueHBxTeOMMjEBN2WjCwLWxWbUWDUMjQ7
vwvOQLKhkWO/rHYyceQbDDqJaXLGVpM0zyq3Eat9ei6sN33j6bqlmPXucaAh3zMmpIzg+WCAeldF
bf8PqZq/ZT2Flu3QEf8wSoe/nvjfZ58mgFX1GvbzwOeqQ5soN9ICPvFitmurKb1vqiPbc0SXgDXH
MXZJSmUvioDxPz53cJObIRljtouRn2jAv5+OflBiknBQljY+o4Ma9u7stsiBphr4DbdELUQDHTSY
Z+Q6eLhaDH015N91mt7klAeXxFX92u+jl/gf+6Wtv3sJHx8TDkKyMxkOXcdzf51L/xbJwE1PuLOw
O/xjsK5Vpu58LOsQ9i4eIolqo9n6wxC811mcPOwxxiq04V3tktjuMrF2jRdA7FfA/HlZq1PIQPNq
09ZeecM/xW38tz3HxvPBNk69Aomp5Ij9tllUVCaiK0YV2LfWo2lPRfdQy+fYFGIfMhBsKmVVexTr
7Raatl4WeG2etCOyez48B3P08Q+Htv33/A8+PFJGHrsh7+fX5fLIcPi3Dy/TjYoYSVCqu8E2Lsd2
50xRsxGdVX5Ky0LljGCrreSXkTL9mzR9LDyMXkFC6WHZQtKoqbnTlvJCS0C4Rg5jollrxH2OSKIJ
WjsjjRspDi6pc5L7r8mYafAeoV/HHLFY3UXAzOmcnNIpLxdRVsz3idOPB6t8SnrZHJsZ9L0t2DXo
pn5lFPmMoYXSIHyhBbP+VoKTaA+9Lzlfd4Dz5u6NdAeNeXT99VMcG9Yir4YPum/rdSziTizLQn7H
EOYe3CadnsbOWCNzEaSe8lI8XqKScp+w68vtWMIIUsxhLqvO6u8RIco6H5k4HfivMXA58MoZK5AR
DZ+IDl5T0dp7p9By3SJbXnoa+ssqw/FqF0gq0jo/Yi3dOIx/l8bT7AZMjaNt4ro03gPV2JuMOfYC
bTutwskzcem1GTar/sasKeZy4ziUAaK4wYZj8O3AK5YdEquLFmFKFxGsi32Yyya7iQKLx1zDl8aF
J3Yet+WlLc1yP1WYVqqO8xT8/dj2KDDpBK5uloV0To8v2eNF5rNcug5GHKSp6bH8buVhfM7RVcJt
Jrck4aZDrz8/JdhYXptyE38EaC9eptnAhmgZ5uYfvqUPN/DfJwufUSbi+aabzbF+H3u6ye2cxnLk
Ar2AQnf63cMzsXBAwk++BKsLUv9a99MXkrGf+HzNY0Mq4toOxk+kjeHRdsw/6LX4n9+US+Teb28L
LNcMPI8sWJZwfMy/reGqbWp6P5EvDlOyL+N0hIaOru2U4R5z/TPs7Ea2qjjF4YjZqfXE2vP3jWVj
jpmchnq9jausBFpCneeOrI5AE6GHvq6XGp+ysJ5a66FkrLjqvISciSBs03WpaITh6UzXsUVPg3w3
0HbCLzUR6+nsrTp0vdIe3D+0U6ZLX87duq6qbOshafXeZQv+XB+mBHNA6yFELLP+4g7xd3scgBUn
CMRO3RoDRwtffWdlJu4bpkHcoa7YFywl0AgxnKajXPJVwg5Noh/vZgUxP5BL5TL1CNl9QCK89Nzf
rmkcEqCQfYetZjTIJgvQl/NnJKOnptnQDEDPPbdB9jwQ1+O1ybFKDO8QtQ26RBZtRBYn8Kr5kEXD
q1BYKON5Zo9VhOkM4yrXgbmjtOF9suycqSISp1aRwRN13/pgKwq6CAQVDotG/2njYyN+i0G+wC/4
rPl7PzKzeJxUiH0KQmVFgkz2XLbglokoSdvoia2JB0TrVc0m1TX4FnIzKc5DI26UXTp1MC7iLAe6
35YjFS0y9dn+/b47Npzw0V6zs5+mxLERphT15UGdHTDrngP90MTyUpPEB9pAWzAKnsiSh0xP9qbk
Ke5d0r5ElZp4gc2v2RxzgI6AT23wh7dUn2TeDqS8S2Jb/KBdZxGCuEznC+V7BnacpkE6/a3rUBBo
MiO2qG02qd1XSy3Vqx3rezT6aC2GeDvqYeH6MlkKNytuTidIXan5jfv2O+o9wt3xSO2ZLEkZo7Vb
qdPItANFg+6yStsO89e8HtLJ3k/uwJdcDHjqw2Rvg8WsuHuwoPeepLhHLCXa2WUx4+aZwuQDLpvU
NsMNVnHRECofeOlydtxbGY3pkwdkHwe12icKF2nxJ9DPH1ErfmZFPR9doPUlH4b3UJyU6PCWsYPG
fTgMlmmv2tj9NrRfnEfXEXPbqnLQJwj6M9XOqTNs1qFe91NwcUfLXogA1XFXcICH7S4YdAeFYWCe
nM3+RfnFkX7fZ5QOpB4WSbScZiThVlKdGvYUMQn7kCIeKpFyRp473CsRLz9kH9m7fhYvNiKLTa7H
U56lwEJ/DtIPVmGl38Y2u1lN1dyAXza2hnpuPHkkeAFrptDjgcVj11XeSzejmupjZa+9ZB43onL/
hGhpNk2GpNfBVMzlcSgD0jjcR+C9tpMnG50zKJhCdWMaP0aDXEfDKcw1LjbUbppiE0uY1TLBIn3q
hk/HHKEn5qLelvgjIjZCw+vkq6wNgxS/nFk5Scmqa1felDy6dRu5wN20In9kRpAmsWFq3hzD9sBd
AAfp3ymWRytRzTgY87XTRvWaPfm79isI+IJvpyCobtcWHS2+ACiZPA5eDMmZB8Oah6CyIuQZTR8t
ZxQnS1ATfL8l0lsE0EtAYLF0OZeWNC5znn1auKyWGUDcVk7vGEB4hIBb8bY1tICEVNQafNu8XH/M
fbfrZB4REJW8IEyTR9jZbG81xVYoQcwKSRAQud2PuTX8lVGEDlrkdHwKKaJZuA0Oe03UauZY00vm
mvVKPZjFGhcogNGbZQ3zbuhD0B733XPSd7O7Bbnu1kOS59yv4yZCD3XQpse6ImfNNkRKb1PHObbC
kjph2KylKmPEVEhWo5qduS2bbdWU6jD5w5m5O90pU5JhWrv7nkgvu6f2wR8RKlXaPfmt/1SWwJdm
Ty2a6MrkPIWYnVHiXeb0LfZ0dwwg+7ks16S7fHTJ4K8rFK2FrAacfNA6RRhvddTHMNrzsk5Tb6Wi
x6dVRGd7RP3uucrcDioASxpmcZQYD5Z8UerPJpHXNgzkTkwhdj4sU46ePoY+KDZJmehV9dhTw5b0
UDMiNqhlRMcNF2wdyPd1ZIl6E7maCqjm3s9N8J3P1UAjRIul5+DiqcIJiZtKX2WIXnt052fTQODU
Oj/D+oeje3GOG1IRB1G4uzyh1x7hr7FKZ+/DqhO+M73Bc1/YaEFD+O+yMOBQIxc57HwDmNlWfQYy
GYIY+GCYRdV3K1vd+mEyntiB12WZDK99lwItT561D6oYicwMMpSaLT21A9repk/iTTaVb8JDEZX5
dfFEf+Q9S5HiOVyI+BydjYllayTx4hAV1bMyQ+I3S2p8Vcp5RMcYIaHq5oya43c22+WDimPlWygT
kXlsUvuW8WHydeJaqsaVFf4kCQrnMaZBBkDETLJpqpdG4sHNSFikvLH65k6LoAPn6BuaIPsWFhMT
3DXGNL8MnXo8FB1BEl5AGEWcuFeBsW4OGxvTRfFtbBpra8/8wawcvVrtyxAvpooYU7qfnDd3hSCA
yWsVYxf/g+6md00x31cVjugo+3HbMrze2iYANcunN9URpqnbUnHMj+PaMdn5/TpdRGGWr+kYvw2Q
2suKr4GXqIsMC5QEITfplKsFFzehEUN1dBCzbTTVOetgkEQODeNPkk23kDfpOg25MaNi2WU0BBfK
9zcYNOXBGo+lowjlYNPbM4gtoa6N56ww5JZclGbZT166860M05yycagR6IhCvvePwdDMi4IRext2
fEOm0h4/FBZMq2MSznz+bBkCtLuaNx2bS4YrF9bhK4t9PF6zvjVm80dCdsQWC5dPgEbcqV2qNKJu
WX7FVWfsLbeIgOXMZMQrV0LOG+l9iDkc4xaKvRDOsVVi2lqDXb5aMQGhNc8tsjA2CoPgrNglpZ42
xqdaz83Cjh2L5tP+VhZD9JjnZ7E3i+SPJA7WiTn4H1Wvx3VZjzFuWbxRSeIfnKLZm68ymleJo+uL
zAUFmnVccAHsuzZo0BM36bV/vMyBd9CjE52gu8V1ChoAX8bpATWrF80H7UKxOwBIHzWNrRvDs4at
qpB9gxFThKNeIrBy4oO7VRjnDE89JnBPdtM6cspolRZBcCyr+NvMI3qYNSXTVtvbi8n2cEmNhD0u
jZo/81B7wROTDnGe0FZLDKsanRIJxBlisovXTVe+ouUzVLpz1X7ULm2dDtj+G5TZKcET0wya3s6u
QkPTjxe3HWtkf2g+7aoV1zSESanN/JniN3+TOmWz6VCQrdtxrrDwJ/aTaHEySG18DLgnzpxn8aHV
sCAC/dlTDJp9SaGmmGmBoGwePP6zdh0xi69GC02c2RfOvqxReKm4cA7B1IfLqEq4vnXurCHIH5XS
0ZcHEmXTM301ZBTfgt60NhWWNFpwHz9iLMJzL5ZIhml371uxtBRWk9y46sdGPFjJtvHcmJAJ92LT
i72gSvLH5AjvzcT0GDCV+wlWDR41p/YU2jQXZ07w5ucyBHrDoVtMKlvA8BT32vY7JuFCv0meZkQh
0cEt/eGU+dl4+vVP/+fl178rhPnNwKS1tc3qjzk3DdRNiXVJQ/WjzTJOVL7JG+lQKWLbzc4uuVJU
ZX1EJYL5GWfma+ZFmG7RIhxSq05fza7f5l2R7UJl2Af/8SI7Y1tVUfKZtp6P3ZDrNmgRjZU+Xgsr
ntO7lZGcwoyALZfcmSfRkF1aJGG4M4McpYpXRy8i8o0lyV4MRpk4yCmxOTcm+9CIzDzEw1g+Cx0k
98EKvKVL4dLOUPw4H9RbZ2JzCmTl4nwN1RW9vV7Ho5c+M0Pipk9c4txsl9ak0nlxYrulLSqtybbx
sVaXhbXzA1qn5zDQiD/be1G602F+XEVzh4hRBOxcvpOSzkOJSuwHwTc9FttxcvSPegCzzKHkF74Z
z3vfLuuzB0m+sKXdIPB7aewXU5YJKycvMZEwS7Mh4moQjn4e1dDvAX0IwYlb/VyKMjmR2gtX1xfx
C9ZZ4ltwkVXYRe8xwyvCmJauIHIyT1kHFj4YJjF0eNQ2yrZe28EubgK3yNlwcAJijeq/mU1vLZwR
rrXWvT5LJbPN4ITF0jE87P1jx7PUkG2SkFybelb6VQoCiWrH/5ER6/LAg7p14WHp1KB6FzVl3kV9
Gqpka05zccl/vbjNePBwqO9TCxmO3PSqcK7YV5obkjJnX3lfqPXmODVObSCbHdAs6a9efPIdZZwG
/ZWWjO6TS4aBQj53+vUSzOW7QJOD6y45W7mKnwo1R7fM7OV+iACqW8tli5LxN2dmFwo9nVzCSkEr
tmZyUANsRdo1FF/NMrsSbZJeNQk0K9cg/lb7P0OPRDyj0MMKyV1TLJm8/6RvY2SFZC/PS+9HMzf6
ntpZdS9vVuEuBFEeDGHRvcVW9Oo72bvWcfQH2MILqG/7xpTXb8qhKQ+Z5ULjevGh74ZibVlOcu5r
29rPc9XsQO+z5Tz54oAsm1VK+t72F80w9aPczV5mL4JeyedwdOSzkxNNZPGrIgK08yeCxglc6Moj
5o9oIayx2UQFV4OXV6+W35nX0HhB+RcfuGmDk6KqlMXyKIBkj5a+TrYxrRKMSiifIusOMx7sXODN
ZR/aXwOD4Es/ZTfkBemXQFqHjMj7ycM3HRxR6LOO/H41udO9z5hbo6yuT4Xh9auyEx3cp1TXPMf1
ZKlj1mbpix/DZzE+jpSPPRd96K3VBP1cp3F5seueu04S9W5MxkZFQmKRcOuTSYXkSXIrbJqCbNSi
IFvAM/LqFiEAXAd1tjGiSaxbKlWe9ePFzcZ4F9QI1Zq2XPTVJJiza/+sw8k/t48X1oV+MQxRtS0G
ZzimTvxq5EO4j1BjrUYP2wcAlP3aY9qEMUiupsGE5IwkmaRZVC86E6eW72bepmjK4PTgeZGL+uEp
i0tAtgol51yEl9T2g79eRBhgRYLgi1uCzqu+Ki5RZPg0oyrzyyPtuFbK/oF0GWlC7X0yDeqb4WN9
Z8CuL7YgaA2jDCk6dfE2NQB5TNjuMY1O2s67QxpZ4WtmOGug6fbKInjxyaw9F2OVnbPUAqvIhtOv
n1qJxpHZGNlq2T07SWPdG+lsh54bplRDcENohHbQiKdL2ChoeP9ZFnToOVSxHK3HS1ICdqnR3HmY
wn/dSN7jWlJjpy7MX2vRW/PBfKQv9VkSnryqWGtBYIwbQgjrJpg/fRTuztSWf5QC8Xo9TO0FctbH
VP2nCI1rE2mUlUF3gkmycRLSM9MTpvGKjQ/Iq7ChqyflHzzKDhaeSqwjh4qJbz9rDwFzeNXNVyru
pyPOdu/ZazUvrKRoTTAwCqKsnb79EMkxQfXzberwW+KslZxOI9IkgVA/J9zyqHKYEIoDP/OwrylR
gAtLHSt+iiq/wLgwuZ9K2H9Olc/CKdC123lTn/uxAHp9PHcjzX1TV9W7uE/zW+UO+ohqgjuzqPuL
IG2YPcf8MM3pmKeGeklaR79IYizCiYUj9i6GKf3Lr3/Skf4wCu9V+2m5s6sxfY3HXmwEas+15Sqx
tw1N0EyQkC+UBsWxtdN2nWQ55NkQJztyW9vNYBbu3raJ7tM03m9dcIGVrMKYBdWSJNtolpgoerYS
cfRSi5yJ2d09aqR9pBVP/dTkx6D19VaWckYGTU9ClAbttVJPLqpYZ7z43MwX3EURNhWiLMYxw1cO
Yr3pLGpMXLBOsEvk7ijBHs2dJeJjq+qfbIxMBD3TBJn77XBKHy9GCGNBKObJgtNly0JRO/jGpzHI
eDNQrn2ohmFYkekKnIUi5VDM4dKO3pgzjS/ca+NC+BRwePlQnYTtEjRS2oipGlvs4uitb/Qy1Ea/
HkKR7GRF8BnGJ472aj8z1W0Mf4o/feKkOq//LB1EV53GuckQSu9TN7I24r3aC7KpK+n1X3EGxukN
CdkAYVg9NZFtL/MA+tPKulNGCwExPMRcEya5H3wCE0p0LV9N/aVbq+NyivW2Lnh3gtnym2QotYYe
NUUfvMbaPZLa5i/U4M98tTAy+Hw4az/EFtoGHvFN5smJUp/gZzpbZSHni2OY7hnTdrjww7l9MljZ
luakfohhNiCTJYuW20DtxMSHu/06agvxXWBH8BJ/xdqHYLev/Vfpqv3oKudzyjRxNI017fhU8TPH
6i0yNVZQZ/wWanMD+Pdj6iFfIgJEJkda18izwOWqS+rO8g9pyKtmpnyr4oEQmrTC0eNMuIFMTjOj
878CMiasuh/P8EkNx0h8deLmi6Uqf/JwYV/CtMlBvNL6eyyA8WbPfksV4VGRcN+KubT3VmFHS9Go
F38I55VZzqfkwWgJrc1bHFC8zRxrXcLM1SdTTh3hu2n3vejODjTSF6G+uIE5gjaZKL6r+E+E13ew
pu6AQBiQLLTLr9EINMGhs3o2+M38x3cgja1i3dAivE5s1oF9GYTdZ2M1j1Gb5I1Y8bWJszXaw3uH
++hZCGW/PE6HRBbd9ddPnaQKs7CpOpLErpz6JPsAXyV7yUzRMw+7DgoWSwC6eTPS6yisk7sqikeX
i/3uQqwtjQYJN67qF1EQtK3d9MXVSXOJjFOeSomxQ+cbgv/mBoF5FTU/s/mkgFUXVAIKAJL2c5qb
eo0ALN45BCYEk/PT1PVrO9rZmvS2Kp6TJ5iNEDRcN3Q6VwQRPTg6NyeeLAvJJzCTj8kiN4iBADe3
Ue3pScId/73IpLdMXDM96crHFOJQsZClKJcSYCYdke6ZjUP+POsQzq1rfwqkgDEj1sp3knlDoJ3s
wuRJe+3wRL5nchy5bctonRh0FCVVum4q29i4RvW9LeU0YQXszCcrUxIQzLr8+kniVjmMWry7WFZW
Mhs/MF6W9z4kbPJxQKQGTCaxM88JtN7+hlfAP+bsHlFG5V9ljfa3QvpgF37ZXpIwMJ4xGv4sHcP+
Fne4r+pArmJSIFdgdm8iKMnNYKZE3aZ+gKSL81xm4zYTJdk8znwo/cq7ETiS3tTkEYGC4cFKDJ9I
3FSt+zB74Rhnaoymjz7ky2MP2Z/OwLYguli8N6VRkVrqlcc4H8X7KNPnTtrpFX6fjNPOx2NNHlg6
MjEGuXz2LHkOSdrNSt5Grbxb5HbdO9YVjn0XC5Lp55/FYFiX2YU8b+JW7eKqCbcQy49i7OTeRuFD
sUaAI93hBujkexWvXGYYsDH+lGU0XDLOnUT4ekcPCgmyhvcaCV3uKuk3K12DVFFy/249vK+RUgQB
4yt8V25/mgw7vtpKXgh95UjhJmHLDjG18UhHUzweWiL6lr9+bPox28ZZ38N/CWjqUg/fct28KOH0
ez8CZ4lyFk+s0s+x3XdYAl1qJc8K8ekmG8S8QkZTPwdT8Ro65bgipKjd54kz7KgJlvhJ4vJDTw+a
Z7KsvcNoZxvJ+JaIeJMPc7sf7BrMqnez6+DJD2m/qimW9y6MflYduFk4RA1u8mi6dR4uGKNA/Kic
ZE+bRPNW1byxZpz1sbKWkZeMr2DsE7E1JJ6+zx7MZ2Y3Dami/bAPHn9E0gWz9ygmmZQbJNr+b/bO
ZLlxJduyv1KWc7xywNEOcsKeIMVGfWgCU0RI6PvGAXz9W1Bm1XtVs5rXNbs0UmJIFAk4/Jyz99px
nSdvuV1j2Ys4y+O0DrflDB7BGcPPOfyFwsZbdaruThoT3Bu/8jPNkETUtmczTKeP//MwzBE32Y3z
Fs9edEiCWl6YH74w89iOoRW/2ZFZPUjBSf1zmJVFY+EXLD4QPcid3fTF2oL+4T96g2LVYhlFSlmB
QdbUY5VO8y3vqviklQwiBtsfNF59puyaefh4K+1SbiAw32cx5WTCOyaVD584mK7q4CwP0QBy4ODz
Pc+oabHb9RrmzF1klPF2ClHkNBXVaVIk8h5J51zKJn5jto2fhC4yO+XMIZsOnmJvAXcozXHYtHr6
2LW4R/JJ3DXMQLOGE5JGw3hxsKhXNR3ZVgv9FOaBy192TcPw2S1N7aH0EAZRzRCUgFKeSy+e8mgk
rHLCsc8L6nZjnvWvM3Uqh4t9lexKjzHSs7cq1Z/cQji3mk6jn8OaWmVc9rhm+Kls6ocYhW6jdHk2
nEoyvXf7twFL2a7U+2lXDuyuaVGFHJf2C4h4k8RRvzCdsxbSaEaeJfburcqtFnx9KC+9BzIotJv2
ba4r3KyRxb7ELHZo2Z8Kus8PTJrXhZeETDx4ARbrYqWCe1WN5ywN9JObgynScQhiToyu1cLf/jlO
2krhWmfMuJaJF+GQ8b5oKSN6y4S7hmas+ywUybvFW1pnRf2S2JV1wbWXQwRRj6qfEB+TEKem2B8F
oENhyPpZzc6Ov0KtjSZy/D7LFxgFC1ORzmwGjPm5jY21QRlytHJlMTbgMg6vo1oZDc/U5u7N7bBc
VRUJgW7aUHu3sX7qWUOM3k4e3bIZn0pO1p/FrZqVcSpahsZpG/VveHvDXRqqYl+W7R+YB8Nt+axb
KElXabBza3mVyaSlhwqSUA962AKqcs5M6EFMp9uNkTXRzmjSA4Zgez8Rer9zks59HwrxNlTysRm8
eaflzgN/zkGMnn4ohhf20N41IuQlNwNzryXYo5CBI7Ik+lfbREHxQb6LtitnMAQYxHDOMSyzYX7E
qO17rS78cZoLP50ndKvJ+GhqQEJsBDk+72DtY1drD14JEG8QTAG0SawrN4HQJIA5DrnBZ2tEJM3k
gJmaZIJG59byE7gbYt7ZuUHd0tF7eezLdPtcdW53HEz17qYi2FndS5iU03HW+tbXLCPeTc30MZiG
iTFz+kw9SE7ZWCMCjHIsBsHdTEvajhOtV2e+i5Rz3fyrY/j1Az0vfK0cCt9bbn7uRTgn8YSnjP+N
CmGxanzmkWALh9pq/EmLWrBWLU0TIXE66bKle8jNXIfdv+79PEyGWTsyeCiarmM2nP77xkCyua0s
728R6sYBEs6uD0Pl16jAVsJJho1K6fEHU70TNkSv5We2YdX5P/eqLkK8IaJv2vKTb6ho8gGws1t0
yISXnvyjeqh4kS7G7dR26CyWG/W/7xUEEu3dJN5X9HiObXlHJ9tVcvA5RAZfTP3go8lgdsnyvqka
65rmJhlKBRhzNywtil099+GCI2Vd3rafhyGVIciHe1PE3iqIjc+Azew4hpiqdYXu1iHr9l/HhAlr
boJWB1NzOUZ+biaaydLsq93MJAdJOcCItgUHSFA4GzmzIFJeO08W7SIvDnMAuXyydhbzVll31ap0
k3uhgN0fsOkLjdLXi6LyoVeVPgQ5sgJPZqJ+q2w+Iy7Ul2z0OyU8g3EXJhpM4eWWmfBj1DPH0VxE
S5FRQxavig5yLsdws7zon1eaM6Ha1E4vV9pcRqfCaXk/6jKh72B3/s9NESf9v+5Js9L2eQtTD1+d
30AO9n/umW2rodMvOVGNqdwluA78DhoPyXlfReiZW9ola6f2aHxrM6ajptxr+nhsdIkBZazEVuNr
PpGXHJEQhf7bzc/Xai4J5A3qD7HDJePn0CZX+xCmajo0+SxOGnaNEyFYIJuEezQb480NrX3rynbd
ziDbDTOhbJsSLKVmZfs/N4HkXlUHj43TqTOdjQeNfOm1QpC0sszpTxOl0SIceebOpgDZvYkH9SwA
Sa1b07hhWap3geuir7bmzRyQObINKveIzgcXT07KWKRVyHeaAPJAghYumCHEjYaBJPJiE35OymoJ
W8DwPixmm4ycugcEBByWofcrHasPq8rKQ5YKhjQt7hxEtGhPGP04ZzQ79XUwdFCOcgJ18tV5S1GE
bJgjhm6fRum6Hkvy9vQtJOqYSZ55KmoDGATA89U0XKZsftTt8rlwsUTIKTvafXNgN0YjIWAwPzZl
wcHNTj/0ivexArRYRtdSeNm+ZNmgQX2nxeSAcoqfRskRqwf4TiNIgHjLvyKVr00Wv61w/AmlMhqD
gk5QSU6BkTdvudmmgHi8E435A+sPq3QT7zKD8weq0FsxIWKK+urEaHpBSwzHQPYwPmdr2Cs3u4GR
+9Xl1mNrKRsVpQMFunR+Fa5Bko4AjukqP04AgMSyaRF8tvEBaQr4BRthlcG8Gqg6+RZ6fKltlEJh
T9yYp4zxkKbWWw6AGXc3q/4QWMcZ1fNVzeGhlMR2yipnYkqRJqAT7upZMtxhsTpL3eFTxK9/CFSV
H8egMXdx7FEXms6hQux3wkgVUp+in7RDWT+MwhlvFDR/h/y16W12uVrx2LvTDfPuPu+6o6FA84yK
HxsN85NRklUjJ1qr0fQH87/54IXq3mrsXcIyfYqEeSoNbZl/1yhdVUsb3V13OiBGQ01rpv0omAw7
2DZpjN8DDegG4t9Oq4DGVFW5b2pWeWn9YeT6ux2Cbe8u7ZdaY0YY+KlnQCNEBXERAmE/nNcSwcYD
ReNL1ipjHSXw86tPFQ3k1uRg+pF3kT6NQhNiGBswcI/9/AaI6RFE8yYV8qiy9kFW6NKJbwBxV8Gq
KsGkyKn70NLXMIG+maWO8VpDXyJDjUtr3KRgZNyu3s0GUuKBPLpzaX4O0dxdVfNGH3Wkf0conss5
7MFbSu3yEKXU1nEwgG+mKV1i2mGidA0Saz0ZlX6kVQtiU9lvo5sX+HOsUx7HTBMdBV4YugaCSWer
uE7GWL1w6/3VEHtt0rqHe955+yJfAo7Sl7jJgHtO+TuqvRsO/U0xerDwEOatF1a/7sKikW1c0XMM
W+AbZb5trewV2JYOr6gZmBgGFtP3fJk9ywRtfPcL38STiBkahVCuR5Qj9OQOqDI+jCZ/qShE81hU
T5orGU8IpIPtosO10nfolNuhlOemFBNS/vq78kjPDXJan0XwSc2FcztqEQ+Y7y45nasBW/q2SuR3
M3xNdf7kDBy80unaDdPbZxmY+qnOGr9yrK/RQUQ0tOl4xXfB1TXAe8FoQuJz2LAP+bDG2dcB+mFY
B63gVBMt9ajaFhrTnTyklElh+chay30bohXs8DHdM0zAPgLcKBogom7ddMjeOfuYzKcWH1xcAJDk
MHI74ym2mAXmNuEhg925Z6fK3lADcx0r6JeWubMbPceCKdAhfnDTG5B6C0lTYbjqCPh83Gl1PW9q
iM0HEXj9kzNK/GUAuvvGRfVoT/UG4NsHjHIm7DGvCpt2jqp7DcU5EHbB5khQAbD7rNCymLNxihNH
HUZzofmVNzaDwUuZ+c0YFocJRCKUTC46rfESIsGbKWtD4EWm5a0DvQ95hvXsWdUbxSCs+NZ2joFD
9CM/IxY13slpoeAn3tWZIDZ27h5av4WgFA03PCuqZPpTnNA05ODuF98eu82D3THVz+tpk5nusHG1
8SMZzrAVIIrmMl3rLLEEqwXfdeAg3+O6HENCderqNfbG9yT3Ufd/BhknXttH1y6P7LWd99qlmCHk
TMyBFqr2FBY0S/W7IT9UhColt7RmpVvaG+sIY/t0Zqjh+Ao6R2nRfYYsuEpa5ELsyL/Dttp2fHQH
rSmfc5kwRqzxSWX7fpbgVaNybZxkx+kne/vSGom7j/MQazzIVzX/UkLvCLh176oEIazPurtvztaI
Oaurmvop6rtvHUSlhwX3WRrltTlClUP87aE2c7WjMRXvUWNGD3Zhb2dVEUzLLgARevVLuWBKUGDD
EBota10tOTog1EA22thfmvbGPOPcmelHHmRvXoHawErKL7fJaN6FezpqN17RCdjBG/27TZ4Ib23Z
ldrXk7ykRepX1lhcXUr8ONBWhOV9zyPz7BE9ocSu2NNNP2ANxUyEY3Ki5bAJ9OkkBg1RqekLRk70
3wvCM/qtCcp7LasRIYfONbZMOefLpB/WNTv7JohhMkbFS20xYgC2G69sHVRcjMiavqkFPWoEZBeo
ghxtPlLbzux17E23YUAnaD84KBFfZFuenKLelrETbk3b63ce53yLVhPv83tiMJ11YDOWkHMZWKOK
UxdMusGTQ9oPzVzchGZAkx9dVWI1V2Ube5lx6jBE6IBiPrWNjLeY0V7zDDC+ZiGpSr5jrUGr18YP
pjcdk9ImxzSCdNpruGW7/kXqfjqKXwQxn2hAxXsknXtvGIwryFSUzlnfwdakomv/dJF3d/r8o+m5
utfRRW9dIA/Zghuc07eEInUnHUIBELvZW+ZEzVyhCgjQwg3SfWMo1GzBEzfrSunJSg5perR1dJJZ
3q0KW2F4XjiRJfNPsJEoh8ym/SjyNgU7jiCljcfnCjTTdsiy7zjniCZh5FFr54eci/FfXNYrjcLz
4s72H8XMhU7xjAkiTO5u6z5kqSkwgkNVboGGBcNqCqZuX6TRbeTXGUH4281VAQWSqAPUGQgZYYUb
pnoNUmNaT8kfF2W0ZzBtQKbzIJ0ME4H9K3S9i9lyHQvJqDkOFU0BxMZgbR+aBQM3eckJZPXTkOjj
bnLiW6LSXURG1BHdXI11ZpfpwzuGRD+cGaGThLxnP8qpbWBGwv4eroRtL4mnis5e9Ct38xf3T0lh
7aF7D3oga8JnXYBh3LxUgQubE5tJGkbJfsRM1DVut9dMBNpmc5bIi6ewzC4ww1q/6bMPQv6KTYCE
Y5UrY0vkdEVOU3KhYfCZgIk0k/aMKrZfwcOaPV+o4Cv1OLQgC4U60FGrfxdZysU9QZmeZPDWXHEb
AvOvo1XPmZbtAeGsKxtBCb43yPWhDawXiV8SBkfG2eM269WFELIKquomavlCV3eHlGEXOV5qiW0R
SEWlH4u+Oga5dhi7dILiz6Y5G5u1XnvODg/uggkzI7jVwj4Mhv2Ywdwr8C/tdabK/V/dgl9bOSra
0/1iW5+EcjcZwYkL34vThOZWVQ5NIvuXprXVvnbMbw8vtKVVEt3GmNNa0GnZMOd4zCnUMMvxkYzF
YyLrbS9c85oyX9yRylpySGhiM7tIrkJNvOG6XotuYkCTKarv4SxKTM2mbSAia1i3BcJzvab57GhQ
E/XG3FDw8V4QRoKm4CAs8Wp39d+uCLDhxh3XFgXAWwqyz+tTL3SCY8d779onq5qZqyGY1orxpmVQ
2xATJYgAkz3+m+e+MXaOJLIkySlF9SXRR0Ehd/psB1uS5+GDRxayq6yekw6wtydDk/Wxh/Cklxtz
N1dZSgoMe4WRqFqh1DMwcATpybgA3pGzjujadghhTlrIOmBMiYHivqKV0V9LdL2rrMuvJHm8oq6e
VonFzE8MyDMZNnGYa3I159BW8/SO0jhfGzUssT5jsJT9zlSMz40iPoAnHQeMqZxlGwP3Zp3ggGic
/Dw6sN6SwbKQv25Sx3yMTPZGYAReiqB6bGbARa53GKrkSTPD9wJV8D5rwMsExkNr5x4fZfh77j7R
lgA5c8a3ZpDlqq7sVwxQ8SpuZ3sz2wQ95JpGhQ2lwa6B34gqgpI8s9707F42CQIzf/Li0f+550Sg
72EZEXsTlg0+F3o/scOg/9DrWr6qa3wLAdEDp45j8FREb4MeTw+IImnhhzEFTp4D2TEcDs1ZHam4
vKc0jbT9yBG/1tmwPoFjjvzZ8XIA2zPXy54wGvI+/CykQqucLOfibY5+YFhvsi4ZGXVBda5tt2P0
nBhbI7dCv5/dbZzmxWWypgDNUKeKi8GR6LjoSwaTmNDJtiW6QsKyYpMA5HQqoi3Wc3szzoO8MSQA
NzgCyMID7RK50b7HC7WxHtv0Vqv6lpS5OldOmkC5NCW1Po6TzkAwn8XTH1RnNktbC9KnskKAA7gw
G0LMprbdUfLQ0u27bt3SP3mII/0ytgTmYKwzT7D/3kI9ac4jc0Q/1LD18C6FWwa4r8oWeDU8Xd3p
cY13MxPPDSy1TTAsZq/AgIUJfowwQGQIBBBWBFM8zNaTmMeCsxPQP70rIWBQz46MLpll0fYojK8E
SfOVIYCBuSYnZSxxrvmQEvhROtPp514cADYdp+xdobffaDNgWkeGBfEmPZnaDZ20UZ/Ls97anBpR
ONPw05ickFYupsy9GMtNN06IfrzURqUn2B3Z+rRJl/4oKbZssvJceVwGRd+ztYr/5kaMf5yfv0s0
813R6zi7eU+lVQKFnRwpT6PB/Iq2OpqpID4ilIruIu4XzEeyJRUrPVBuPRdm/NsubcLR0oz8xsoo
n/TO1BaYVs4+gb87573xkkJuI7Qm5ezFey+M/4Tgq++qhjVFlftaACY8iroRW4wfxociSbGazYHZ
F7YhulU2wHezOmT15DLjbkjsQjVQ6jpccTEC0BPGhxV2+z5Ohi98sJfccfStVfFDLa5k6CN0/Z4F
ibafp6Q5jk4ND8WErZiV7bYovfgXam+mfemfttQj+i7QyGpB2hl6WWfnUshtWtDODQP3P7OHiQ4y
1HeXKM1XWaH50aiHcLRK/dMG+M5B/95LHbp0xFHlAuSNR2V821p2lyZTk6YIXKCn4k58xPy9+FGq
qo2ppoPbrOVIT8kHYqRjl7fUYFthc3FkE4HCbeSsWUel3LuIx1n0iZfSK8e75hlCHjHs5yII3tiu
kNmBTC6lI0E6qf7atgu1HLYFKmrz07Odkt3ZEvdcusOZN2GiImjFa2/CwDXQj2xk17o3pBcn3cPC
n8Tgg1VOChS8V7L5yDUMR3nHpmvsO4VUv5xdeR+yy1RLWAWczwS0JfqpC/RgH9D92yB7cTaagQy1
SeiiZOQtkgDk96SjHMpQa555qwFiDKmG6Ks4GENivWCOUgevIGnj5yG2jurQp9lvrREf/SJmdT3e
EQOPE9ttCEmPsa2SR9vu8qcEPwXdFFffmkhlTkFPE3IQtXcXJv+CpI0HwL7ePQ5H7+qZ8GeX7/3c
aBoCLly59Zqx+EfRZtW9ndmq4Fq4TCMe81TML2hau77JPlVh3zMvukYhIY2VZicHTeKPt/HVgg9m
4SjIhYpFhEw/lRhXIThflF6wK9HhmFoTrGg39ssuN7fIgSzmKWq6GLXzjrv3jWDgYNtqv9w0i56q
Fqla5iI3cyTUAILm3B3is50u3OTx5yZAX1Pkn1481fewkPYeYQw3llu+DlP6oOKm+R2jO4ZEGHlb
EjGpx8P4mtUuawGjxf1sC/ckFIxLnFCvidf0N4p5b12kp5Dy9SYdnStFOe30BS1Q9/HshzmobyC+
lP1hj1/HgZmkVUH6R6CRgLLebIiEY+LezpgZoO/NkkStfMLCWFO+BRMklyh9clyEIBjq8n1v6FTd
EaGcmDzsU8zuFO4fHhTGqDB9p3PQT+UdTwitQPDXDsqvqrdI+ETTWSCjptDyC3oXmywFkDJm9gXd
FPq6JN6mYKARMIqdaA30a/m4GvoSwpO28TzyPN14eB20CAtkkW9N+Pu4S6vH0XXjl5LILsXSwQR1
Hfa06TsiW8uSI2pqYAnbILE0wOUgQfeomyWft7UTmFFw5z062nydCfmQSXVIE87YENEcBRpEmzE+
IIGD3yDyG2FXr7OTMdBOvWUD165NlXjrviTeMhuex7rAMp3pT4EC+mlQFK/sIRgOuZMe8D6FxGwh
4+LZNitWW+/NoWMgYHwFbSIuCq0kM7lPT8Aj4dJK8TybtyqZ04OS2T2p2792gqYyGLVsnRNMNxPy
e0iyDPmLWVg7ULUGMc73RGIbKzAvzfMfy4EtKQRNSeZTAOOzZscegNSOId2MSn+ckyHemhZDaDWV
zX7xFXX8vMkI8RRYJQdshTI9bijz6J1vWzYbpOEIelaxQ04te76DmSBBDgqZQTrNbsUSCAQ8nb1i
znsxpSiVujE6tIN5aXE4hNhypXGeourCQrJKo3GLtG3aVHazHeqgJtMsIKiAseYqbwYwHWicqFI0
sZ3TTgMczUSnE9NTw8WGYMVP6rNm3Qk2NxoX6rUyl4BL6Lj7CuEgf2vtbbIobzBjVGR8o1J/jI36
lueg+vvKXvTVy/6ezIocWX7L1vVhqdiallIOg9UqjJ2Z0Sh6as5HwJ7tWpU21xDs22TwBuYxL4hs
RvTq7oKa2TuZkYGeABK1nmnmyXWYsWnz4BcnlfvJuMA9Bp28GO5oHM3Su2pYyyqCZg90k+CX5eL3
LJtfvL/Tymj6eG9azroMweBG5k0aLnq9ZUno5fDGThHFCCbqyiO1HV3uPguxW2lq/DPIpD22IppA
qTF+YqLMGe6dPUpzvNHFNvB0nYE12/+uwHvsOJpPoIMkSaTyNpoj7+nkjHvhpeVhAGkbDSWkHs8y
t65DV3qoqQQhtlCVJZDW5mGc9uVYHHqSf0mQaIb+PpdkQw52Aew+5w/eJtULhqX+7lU6bOC6h4nr
lO5hiqJvokZ3oW3a16EYs2PItHhPnlZJdnOJWbE1niHmOAB0oHc7bPg10rqSatxEk03TvvoYC8FE
zaj+ipb2reAitTMBCtAfFfUF9aIlnJtktr9u0bSsx8GjsukqfdM6BqKRaj4ZvRqPrpsc6dP/BVtF
RW2jXe+i6WCbn2OsFX7fD+fZJN5uSffRly78lPj2IgixRIqSiup6UwSUnz1x1pLXcRPInOJwSg5I
/BkewPsG3nQwFiIoUUaPWlM3OzOHfNPQFd8hkF0bv5WgCdmXrgCKWdNq9KZnarZ39Ae7uSvzk1uy
88UR/GowcwO5Sveo0MFqySx5g2k6btNUMoRNccMh2vlArvF7IgwLptiVnTDKKsNijy3iR5cOECeH
eWMXfTNpyWkito4jPo1VC6d/rYXTqQqZ9iSRjqC4fe9E/x5Zlkf+RrIVwnnk/7PL4LZv6q82ghzA
GkrqWY8hRph78HMHTUON6KXxX6MfP4ZWYCxkEzpyLnoFfcyM5j2nOBDdnLmdFTkMzXPEFjO1nBkO
2aG3+0cT0ho9jWGled64M534FIzdrzGj74EZhM5JtCe85sue8FQR2xJP3QvdlL+gXL/0dP6qc0AA
Dskc4zL+YPaJU6RbxY8oOFdGIf5G6Yfier2eIRwQQ4VKdIaLFV0S9nyEl7yTiglJ7FJVmD66no1i
UDXXqUzpu1YWqg2brgtnfmKjrbVnuhp9ouj8kt/Bgvyhi/ZlxBq8dmwsVpFIPrXEHbe17DYEoAQn
b1bQbkOahUZEAeH1pzHRhl3UxedQsgkLp9QHrTxtHVYBpj4YbKQIzmXf71Tpbq2AZDoD13zcU/6j
tuWAN36zfPwlDfNNyBB/WvsoETToxlNGVwDztXGTYra3YU9WcSpwz03uwXTG42wSPjKaGDNj5T3Z
OhtIuw1PdoJeKbGGbmf3RBn0gd9lJfHPIHHZd71PBR3jQR8tLn1cKvL4mYnJtQ+Led+N7JxMMFC9
5uwg2EJAB1u5HZ3i2OeWTcvWIvcqbI+qQxU/06YiXTc9ouoL9pyX6y5SLS0BZlSWyTgUhBYVDY0x
s/HaY1EmLEYGSOkgYMZeMEWtkblA/cvwg9lfLD+b73iJTW4wAiCxNzdlZLxXQc4uLnyw9faDTsuF
XQBG/G6jQvEbldIOqQ7nU+OwfeQzYCdu3qtGPtVTuRZe/pF40GBhx5kr1YzvihepCQ7quDja/NkM
3+fhUQ/93A3c3yQsUTtbWfegQgrwJJ6qM93OfhimJy2y3SerMD3cdAgVo5iHwRCoAxphOkfLw9Fy
TXRdmGuXRyJynMcQqyRAnHVllf2LwbH27OYPFaOJce1M+z415HPMr3qJSGHPCit5+nmEBWSvZBlx
wakoaoy0uP3chEaBfjMNTsg3ipuJZ/PWPo1NOJ2dgtbubJUXT0vLy7KZ1Slm+QZZequfrwV1x5y9
z9hHxaNzkjJxTz/3wmSm8q072yHLlBunJT8nIWl0I2XGPurnST/f+XnOz0MHo5NN/s1pXmhoIqrE
KQrwlOR59vDzpZ97FtRntfp57CqdsVo5caUKrH8/51/f/q9/I1xAc5WpW7uf59RwRP/9r/Xlt3Rl
lDxk2/96/s+z7ILiWgas5csfnoRYACLsRMuDfqG50taxdtpMP6HTYodKlRmlphAFC44GZ8wgGqOR
fIIxcqiTOHqXbCyPoT40XI55lmmXYq3Nboyrme86kEpT0+HzgiXNEUG8SWJLP6pG6Rf9AlKOCy5D
utybKFvGjK0UQPN0XXsngd6hCJlp6UbIaZWa7PO72P0qBC2mvKrVsQcJEkwkA8J0SHZRWDWbwctd
JAaR5g+JGbBGR4OP0gQzIf5zz2FEiu1lY3l05oxg2mqROZ5zcpUVsiHaAqRKeCOFRz/Tkalzy2+z
wfIbDQqZl2rgHugIHFHWlC5RsJpofIPLF77PXyHU5Y3hYvVkwOf/3MhRkVJRMg06xJaCZso3rM5T
9AVJEAcNwoA9/hgI6V6luED2ZhYc8+7LAsgORoMMijl+75JXlykXiBlC4Nl3nsIGOJ4MnN/mDPsJ
dm12KekB72t7/qXZFpnLNgM4pZ2zQcNxIOEs4CuCWJkS9DXMPft63rTOGYmOixcxnfq2PPU7TemL
NQ1hTrXfptmzSliXM1QSLHvOqZ9QTVs1RzkavecqDf1RdhjNB/LvlPU9zuAqRxuLZR5snAX62WLm
CxXCQ7JEf6dz/jxj/Vv3qednNXuzvH/gwzwb+fBXIwg7GIMtw87D7Np+ERGLWFXiGygLBofIuE/9
95xlxLMjfNiS7fx7qMFfCTk+Gu2T1pBrC54Kba/ZboPp08I3sNFG597bzjcTxhW5McysbN5PDKwP
dNynrSKDh56QcVU0FjZkWSfrDKsHUUrqJUe8EkfnsAGIL170MkByD7EWX2Z4ZK9mYx3MSDdGmNnz
vjhTfLTHa12bv/sh3rD2qKMe0VjOLQ/oBKUUrfNX3SyvkneNfBkJhHsM3hm9wm8qg+OkCbUKUtH5
wHVvNRuJMdC6U8m0q61jyyeOBw28s5XMG/l4dcJ0QeACdAKyjwYQuSciPhcaBY3ifk6fQo9rNuNv
EFaVgfE+R4Qn23zcNfk4EnJMtC794xsfTXdQNpvONCU0HEnkNk66gB244SNWIXB8Gs0326HVq3Xy
wAjPPEh+a51qO5DTGxJDUPt4esl5estK5EIdVARsJDpr58jlQ9bgY8fl6Gtr+PwiWexYCA0RH69G
V+WboB9P1dS8N6pc/DgGB6d+tIUujppHw6vkQlDytoUMXsJuxH8lCPPlAm61ZUl33c3wTupH/DB7
+IoI+rqr6y3yGcfzNhPx42PGWVVY82502++Ywe66qiOUv2H04tHz87pi47EGbRiV0df7XVP006dA
LNor/buBoUvQX3Ni5YJVYK0SKjtAmEulBkqgQyXiVDATswZK3axbR2sInqd58E6hea047PUS/ouc
4KIqg4n2RChB6mUOgclTf/Lso0Z36uCpDAvY3pkjQnDss5iZfnLOY24kyTHBdrIZm2yDaQ86CsFb
IQaHGYeMAi5wYF9Urn9wWf+f2F72RddMj1/4uot//I8vmgLddPz7z3/oJnzU//m/mOibz+7z39+8
fOZf//zHmTZO/38j23/+zb+Q7Yb9H660LAcirUtlKiQ/TX213T//YcBlN1047raOX8OwLSCw/0a2
WzacdyC20NzJ8jHAqP0b127J/+AANV3BIe6xpBvu/wutXfLf/4E+c2BS6guq3TItiElogBes4H/D
Brq6DrkoamE8pba5Tomdbj/tnFTxIDKfDAckdYnIr16kJ+nnFLh7cH+sihQhKxnjiGwR8ubmYcjC
Z5NKJQZtaWjzWSu9HZfscOtgpXbKVSdhqVXVNq5wCEg0IJALXATTQZdvpwWt0jh/AEYfyVq8eP0q
jyDmxPpu6OsHE40LEST3QVKxCnejK3Ob1eajNd/64oQM6XE2WIZl8Rwp91AqhFM02lHiTmecC36d
EgvZAWWq5a+pUHsDryMrg3yvx+7FSO6aZu5xHX8yPL80TUtaOH5IMD4JFWw5aYy0Y9rO7nXQ2109
egymtHXn/XWuBnFgYWKdSv58EdyS6JHcz8euQrk6CeJjlmVsYWOHF1q0dBVCWvHl67xbrJEBJ7k9
t+e8IbarlXjSE/owpHLTeML8vORYHIJ2xO6ntoLJf5jlN0IUoV/5pM7eCfy4DnPgt4W9S2L1Ww7i
OWqt1X8SdSbLkSrZFv0izOhxphEQfSikUJNSTjB1idPj9PD1tbhv8CZl1+pWVkoh5BzfZ++1HT87
qjejoK427cdsC6eWOwG4+Nq6iEGFYq6fZt9uNkldPOIU3zEvpBuT9LYEHRKn4Msp8aL8EHnI2lXY
6GqTFjbD+TBlt6vY7y9DGxR5cqwHAxR3AtkgX1iwkEmJ7BfIMxlPTd2n4IeI0EQEMTrIbfA6ydK5
a6ZV8NGDZojMnePnT9nAE0AB1RZiy9Vhjtjh2dhYo/eD2TPUiuQV19t2oQovZos+a899+ieyFxpa
0qMaBDYPOD6qwrLXv3SuIHHHvaNvvyrGtQ036IeMi2TLABb61JczBHGjpBVEqscG0K8FbRu/n/CW
P9AFH5wWMbiiLgwzVFOHIDieBjbjMFpR+OiAg3w2kzkt/AhA8WfjFHuW2tus/6zb7G86lUyKQ8Fy
WUNFp5E+0Xnr8aI242afVA5u77szzsjs2FxyumkI/XuGfqk486ElRmwbd8vgoNt2vDoQXomkdhCM
nOcUcYCutpehAR9OiBCGBy40yAAZUimuX0fRLKcuMhp3Agf8WgiyK02iBuAZ/JpLa/XVT3Av2wV7
mFdsNC29SevVb8UrGu9JeT5U5aG4S7N/bQ3tcWQkJzBcwDqAaH/0k5KYYPWQZPm5V2KXIsZKhzpn
r32kgQnzwbeeuz8EfbZTvRSUxUcPqo2o9mPgtmkreEk9bTcqArOJ02y6NdE1O4gvVty8Tk0nt/1a
v9tDJ55f2cmFlkd5V9sBiOQnq1NuZ8/tyei8W+uAP8rKMMMyZDYgo9rGgVqjDmKMMWHFB9NwdUb/
v2b91pJSbKjlLYruTbnY82qfTF497TUcBYt27vxbZnpcQB6TRvtF1L8oy2Ls0wGLGKFm8Q4HXpLL
u2+Y3epr2+H4/tL75YPepa10418icOlmHKpiO0nW8MlwdSKXeDZjuiDTiuSKXu8bQUMzcDD3P0kd
PakmPqDTfJfw3cCRN2EFhyy0zfjFt5pPyGrJRlMunQL1t0qPteeedQ2bu2HYYUYT0QzrC93f+Vj6
dp90zB6WLsPBcgb4aT1YFvlSFRjDqvzsj+TtWbg8d1FJJOLHirKjmbVX3WajrJ+cxvjTwmPA7H7H
FcKk5g13e2i29ADsbBr2Fhw0aYUPMaufERdf5z6/M/eEVEfsh9EPqkbes/WuDWPFxM2hd/6hsVg9
DJ+QVHapZ6BpWluPrKLVe1g3562uz29eJC9WRdSTtI/gyjZZWLISLC7JW2c1WMBdzA5GY/2UwHSx
YCvabBL8h1BK5E6L2MFMn6XRcQBXp159lTEF8Po2ro5YaqDbvZTjC9vIfQQ4WYOqQKPxzrTMszLK
k06A0eVUomOepS2pWFTwZZPqhIpjJEwScNiHy63pECZv3nUBhSYlCLMWwhpbCS4TVOymkX1QUO/X
syJsYkDFS3uaFmfvOiAqMI+Z6Yzvtnbe0Y8vqotCD5FtwlPacKfap3gOCeR91e78DwjrQ1vxYoD1
yi4VwoEXpXNg8yh70oXgiS2ynog9UM85t/2V6DWXngp/cbkxZvMwcrL55kxWOOjteqvm1ZYeb43R
RHGz79ba8lQkDzG3vGwRJPPwU3lT82GJ6p9W57+xV7ynY/kbWayHUGZg46lnguLLRpNIdTTeNjmf
o3WPkpxeKTsL7WZGd89ydODus4rVl28S0vdikA6Jh9zPZ1yL5IiIN22K8sOaiKxXJdKyDDrW1iPM
dN+XryMGejyJfNCEqYR+jWr6pNZAvl5QKfGSMf9vpGSYVlE9hXo9/dO19JrMzAZKfvctLjqYynQH
fhXjR925wLtAlq91Te1/cMFQTcB1WgVo2fVZsJdvxOtMZZNUFAHH0KlKb4uHNT5BVdBb7RNDkt+1
B5kvx4V607HkemRQdLG036XjErsjdlFR1DdUMX/PSLRj3HL3wwpcNyfHi5dtDHMSY+HWHuRnoech
m/27WjtQ226XuOan1xkXEysAvQwP2sACKNOqN/z0dCKm59mxQTJRaWFwMaQJncPUwav0X/vYl+Ua
4NuUc9bIOziOw5pHVXEAmcVD83CR46dTbMWSTZGNWZO4xKic5ySRB1FWp9KpXvwhh/FuYQorQNk3
IzQj7wIgMBgaUq4Ll0g7Eki3PZuMp8D1ll+cFoBJnrL0OJkUd8zmNVfNmSw0z29ErjBB6Rq0tseH
kb+sB7k3Ppu9DRaRQvI6dTZGKn8FUmYp88CjyNce7/ii35LJDNBqHuA14nHjMcZSwrWoMmkHNzd+
4V9Ss/jQ+vpVwQGFbPNXwh7bJiUdcOsxKbXk1aXKdeaR5qlnnmWOwJKK7hkZyJP+62jT2I6KOcHN
0f2jX/y6ot4TTtra3a8BG8+2r+X8SVMOO2Ia8ebc24A+3xf6cmtz42bXzcWU0cHXZr6bMn2bnHgn
hfMIWAHLQJj7r2rOXh1yda40z2gKux5SjVkhHPEwFSpDMRmfl+yFcN8DTK5XMOcbbOVnzeyeal4k
rRbtoty/lkV2SjAiPuMa6FVywAF7V7Z50XIkBCKMJMKcbVIRtO4+7Lxkfonincso5TXFTbfkB10W
G1vIH9m17dHHtyV6zEq2AFI3ItIVcGmX6qs2ySco3Em0iNCSzaW8aHdj1O5zywsrVkX8anhN9upZ
zldBMxqoThx0hD01e3mhEVqFkavMACHmvy+LtygQUh3DrEimV79Wr27nTvdh6U4yIwhoUdEcYYkK
rbYOSoPZdbFm3MQoK6onyE69bVkgpa+MJ6RiMutYPcDIJmy62fX1R3NiNVRQSbNQiVQihwfSSrRD
a0V/bJJStoEuVRlQF0UMgos3vPAuelTd+xwlOMJWEuXyCpqCEsch7MtkS2s5e2GCM6Zbhy77qsZs
k7DPmbqn9Dsqo68sdsgkkpdN2tUKMyznCSptKoafFBlLIllEnlppVHHYWqx4i6TctgZlEo55nFgZ
WjXZCTiYHGheHxrmjI2Gl++2zqJH4yA98VrR/BYUHSacrP9VHuFHQmMT1LCa6SSw183sGUTLE+G8
jRh4JVn/FK+bKGfsG9kuL2AJa+UdHc4c9mDmtzPjqTFEU7LkU6EHdsKQhJ+n9t2X2bl7Z899p9uB
emLnnjDzEsN98UR6cVyizku6W7zvgfCEB+qoxy43AiieWu2YmbSu80KzAspy+CWi/Qfy2PTeLUym
mK/qmZizCf8Fc+qezFTAvmenrOEdfiF2QZrjzhb/Eya6MBlIh7MmCVTNUGo4vATUoStKrClDh1W3
Iz+M4dBO8ViK+VQm7T72uFg4Je+oEWuF2Jl4/SJWHSBJdqb/bnTabvC/p0VesilcFJoUEZ03mMsb
bWIJKJ8Te92GI016vMxkpgX0qLxiIjsA1cLlfNfXbK3CAPFkuku14/Z2KaLhnUzcMwVkO0NQfgdq
vppJZ2RP9QBePTXgDPsLUddqxKYl0hev8c4YG4EMkpQtqcXr+pNqMM3rkDRPjvG1lM5Bdoa3nybn
mM4sJqsjflKYrb57V9M65ksqubwHgtL/bHb9uSA7lG+czjtBmfQWthrdKwnMY+fLo509d0Jj5rOw
sA5t2EztHqzftrMgo0xUo2AazVMqmnU8pRm3424n/QV+fO1cMjd+yovl2Brm1Z3co25oG34HPS/k
XdaxKXWYhhfPeLCbN2L1hv87O/wCbLLq3zikJwvaT8QDR19kYK2McfuihmvVdhtgCaEZ0WXRylB3
/jQ47D3G2b5gp19Imuk9oscMv62Pj2zcOaRzxuFFQUV3v6hHPXn0JaDePs/DujEqt3Y/H2q0UJ9U
hTc4gYzDWaPTUMrnytHxrjTbIZsfYlwKANrASXthD1LEhn8iTEIE1nZhtHC6t3X1mNdNyIqVLrh9
5GH3nJwn4iMX1wHaFuMyD6LYOTMYYAGAicA7l+N4CBDLr6XW7/m32Q/p/u6QUk0is68xe7bKNfox
aE9U2aIuL8eaDTezfhQAF6np5/7xHEgf/ngulHubLOtvUfs3UIRQqMoXStXPzWLCB6rUh9F60ODL
7QKsapgq4BGg6TA4jLwGifnzI5y2EET4IS7DxSE7OgDzFY71aMKE3EjHuumiu+k9SXBv+anz+eIq
7wWdyFm5MWxq02ObjCQ9cPeb072f7BxrZvcVkyHZkEREfpUUx7m5OPG9YHsgnUDqg6UZjpzOetXw
O/ed/Z2aS9DL+pjbzQt818B2FkzoTQHtXhGC1z9ctgCKijCD5b2fZmehWYekTbjA0r3sL3vDXQ5V
brM4nY7dIxUvS6hH3S3t4czlDLXTtO2G7p2+85AsF6dOzV9qIQw31kdr4Z/DQLFRehKwvrmrgh4X
2VxzySGUTJQtrJ6DqQKl5SdnZxyBAsIRj0DBw5baDKP26DEQbNa6QXD72fsozZd4Jmo6rHQem0Cq
IbWrs2KfhExO6AN2ADXl1R/sfT2Nh5jV9IbJayu70zIRPKCOMT43bCM3ajX3C2KkSe3Glx58hyT1
UPfZzYLtR8SoJQnKLQGydZqfiK8CjsSuW6Vf5ug9k7XYm1kWtrmPl4OLf5IXV7tnZe0lMRD+4lHf
WzGAYgInD5AlD6yRNAabXxJVOzitNdYdkmye9RpXP26eAzGiMKKF24zVjtjkX6PFM5Q4b3hd9i7O
zVbSsVspmALzD/VyQV0JfOeXpvvU2hwzsnb3G/gxufuG4ZLnGDVMEnlk3QFNwjK+0kw7Jm0bb+OZ
cNcAIUqi3U3Odzt1TTBxPyNg27/4LRXFlnnEgnOtsCheM137NLgzMYx0zaFsnkxQMQ722c6+ttTd
G/KtbuYgZWMh7PeurTsScARJk+iiSOMVcl8BK/UlZlw0MIzKImdb/bfW/1TZ4NDrVz5PGZ3XYxVQ
IMnWuqAKwNYZPXVj3nJaO7shOglLNgHAf1RJ4guYY1+bocxCZ2jvscMFkExm2Dnqyiro4rTqaZja
5pCa7slINLbVXCd0ozpCQCdu6d+a6I/GhMNlXHvN5Ojvkrq95FH0bzoqFAutjzjhdBP9Llvulim/
hd7/ipoklEppaXcJrhKcSoK6Lbeal6L8eGIz1/gKFzy0WRMj9FmXHohPPR26+bEQcaAprP8CMkXL
dRp1FZtqkI0dTkX12MNrY//yiX4bGnx7E08k06z3ms7xF6ZgMNobiiOIy8PCywgkabcOUFM/yGvm
iBdKAh6KzMO7oP+kkFJ4jgzjks8YC1eIYa8PZ+ioyHMpzs2YSErNxaap5ClR3JU6YvQYQG9N84cf
8VVDfciHIUgA8MxZdWamE1DQVWpB6TV3UQWczWXqL7Nt786h41yprcBkWz4uC52VpJtp0Zgls2Xy
nXH+p7K5JWXHsTZmG26YMAlIlG/Ie6DWeJtltefFJKDG+oGagZ2q75O3IEHG6Hy8CrMEsymiRpW4
+DHq8lLAiNaLW6FNJzO3f81yOvkTsy9df9iys+waoSmzyzoRnlWbOuZcV8XADnjZVZP1qwQtASP7
W5gZ0X5JyYtrIEv4KzNZhKOncNh5zwSpAUQEvqB+hyVjGxPjeUgWnoeQ8K3iHgZ+/tFLxy0kK/Ie
6bFqrYPOrKiw4Qsn0GosJa8DrIchKcIeZJ6CbVQBoAjnrDkS9InYLC8Y2/BHjpKRn8xrdkioaJqW
KOimMfBbE+BxRIESNRc9oGVkNEhhHATEpAGs4cY6TJQo0qIZjra2m+J+v5Aiip1gdOaAle4aDNhY
9bNR9fvBDhXwWqHvB70Mm/FNoUjwRttbicslq8TYp8jwkLuXr5QP8EDSSaKdY93dGtO8ws/ZJ477
WX+cdBatkCWj96wjK4OYy9geaI7Oz27aOv4XBqDVGrHiBG71wL76MadZcQaRpTtfXVIcc5fazCUp
roomlYm0q6Tgsy3Vlel8qUniDPNeH0CT+TP/DLLZolg2I+hC2sB0+TUirgz/+2ZY/9qSHT6+xlSQ
bPBCrhhBKdotKz/d8J6xJtbkf+2eOjir3bkeNHIOk0L6sBHeYXhPXs2Vr9vN6NjJJa1YsT9o3avq
sytS1yEBA9jme7VgjHCXl04nb8I7anRx7YitA8LahVmxUhD0/KMU1cmc/hbN7O6NODsz/3hhCU13
aOxrVaLpLOXL1EAu9qzHUcseosy6RGOEpVCDxG5k/tbVLfMUp96DYVLYVan2w3CTB1vpZjD1HEe0
dn3bdNGdcPdTNrHwsJdQxJGuFVLXWl5lzfHDCEAXG1Rcn9oZgUJjAYRhZOvJ6G2OesLvIxVbM9aC
xs1POOR5RtfLXlR8j2vvn+kyfK8kviieyVTQL6v82WW3H3TYFQh8dbtOwJVn7bGwNVpmI0ihzrF4
vZdVNLLNtsPpu6BayZ+GcEn/VkD9Czowa46PGI9aubS7afjQuqsYm10tsr0zM+mxKrG8g9X9qaRL
RuvkQ3z2UXrI/iQoBWLL+7MYaw7yq9vdBS1C74wRR8lNaGhpO4NIsPGIxq1KgK7F+4WVqomylOZP
OnAEn+Wq6/8xGmq+a4N8REfzO0qS4REbm4+Jm6JqFrcyxhNr5heBD5z9lEO1Woa1mkLZNFjMVUn0
JMn01ZLWaOqaJG13SbFrnxzNwrexthWMXDIa42XJSEWv3tPFyeIzI/sYggbEoLG2XTQ84gZZU1zH
WPoBbnN1dDUH3yMEcKvJ37zJpWYUjQS/EEuAZhjTDfOVJAKqG0FEzd/W78Y66Fw63t24Jv2ZGstB
pI9OCfFrmaovzHSBoAnu0qYO0p+G1BWVJJSbbH6pXnvHK6GtJfNTkZkvo1l+DdPa4dfSpCl66e4B
BOdBokYSU+vonHFg4U0+CahWwJLGHKDXYTIr+6Lxaz23kfcSpVX7GFnPItLAQXnOL4DGa+rnzYc3
Qp2znW9hB3JojQfIeTGfWMrufQYYwK77saGvC9sPH4nvqM+JEAiFnh1Rnb54wEJGt0LK+Zab4L2a
jslCi558Onn5I8D5Eqn/LVpyBMMIzl0g5ZOCaTeuasB+Ow19E1gNB7eiOqdiIF7uc5PqpNe4jlvJ
8EVc5cgkPQZxDF2ic7GC9DHLZaIIjuV/RNR4oUZQpyLNPyQIQmb9NvgvWdcR7IKTUGxKwPpQQ7jk
CsyxqsOhT+fLi6030TY7+q1X7pKU5Ys0DyQVyZIAOVdQypqiF8dimChLSk4G+IeNhPx7aQGcXTNF
cwv+izZchm/bxG2JKbzFjPATifLc6kQN9LLcx13BFrJjXs/ka+LSS0wa295OOhO9QWKb9Il16xtd
7sbZ4be4Ab1eN1fLRbF2dEAwS5ac1hq+wfN/dIvAVwWuJMiyJgl0d7gXeO+RKbGIuHSrSm+We1Px
siXD9rJoqbeb5/WNTdp5Q8qO0ciDa9ckiscwfdE6Zi9LWeSaKBxwIUM0enXl88GRZMcwkntaU6qu
MkIz0dJgNBbao8kRnkDV77vi2C6Jthc2WqEyMYNNMWpSH7U/BgGOQI2uH4Kg3k0u6Q+sxqiOTlBY
0W808AUaLc2BlkMXC3iOupowSUfN3iv5lNh7coo9LTxraxnCORqXLPDmct6xlSJwmgNFmXL+HHZ0
0geSZHYz68jyLDui+HdIi+4KzcbcieFjXuT0Ty6XJCHKNGNlLly4wzUtLnE6w0c2oMQUYzPuyFjc
6YcejnW5r/XW49mDcmIWK1bHpxsDuWQR5U+yDkuN1gctzzEMHvYfelMc6i49l04nQrtr1aa3GVU4
erkJfsYFrQKj2THu2JCZ9MynKXWuDy4f5DbxPKxW9re2cEEuFn/XWkBkPQN4HqCFWvZM5hbZRQX+
6VIw3IJKhjA5fvmKVLyLqcvvzkVr0e+gzHvTr5rpMF1oYxeYnikBIm1HKgbRymJJzBxvbqv5P1Nd
nu/B9r81VjMdM12f9mSYCdiOT4awjKs57Zy/ANv4zR/Egta7LDu/DJKyR4lyMZ/2InpZ8CVc3Jig
nM1ZQRICFE3RPnvwdHh18kKYdTqx+7rbWeUk9jUbazgcBtrWJUFhhCTEAz9MklS2bz3OxgoprzMV
jvzjxiaIekioyyOWWir6U2RxVvW8zccRoj+cqqbBOzCmHt5zi7tINWpcylfPLi5gFpZEgvSMt2e/
4A+wFryUietuTay6vMWePb4Pyxy0fxhG2Ar/IYIh3wbf48BS7VEvDH3rGdA11kPAz6vqqEffucvP
ecEDDRhzOlKSs3F7BYJaD7TEqNc67TLQUnK4nkkhlu6niCwJUUoUwo3VJEaomjzsE6sIfPhUKPt/
Sv1Y89HeDL/HJ9i9guj/yUSjEY/QP1WKtSmPkmpn2SThEWrIj4S13X+4eR+it+kX+2XuhXMStc6S
pzSOgkSItFuxj5eFOC8RtU3futphycYHh8N7mxJ/3Vk04jzF8+I9ddHwb/YLKhh86rtNZXLhMEBH
pKV5rctDZnlYD1qwuF7a2vt27ODxDPN8gwJCDZae3XF0pvgLirDL3nXDXK59r8yHqaj7EO0UE/bc
N6sNmKp060XFfh1ktXPoFoyLbILiUKTjtHPHYWR/PkcHXFs7giHTpV7/w3Wz6TJYw7/abWFwW+5u
0LXkUBDm2wFbCXSei3smZ3iHsJwJD9Kvpk/k3SE5bxs8YRto15NmwAIgkL+l16WDf5e1Zz1hIeOW
AAczf2YxEbeb2sDz4FOasBFsH8OWzD3jvaKAnIwjF7sa7o147ZlVURB0n99Mjw+EMaMXnGl+j5os
ieRsADY8zAb7S2qktpPt4G4Ypl8xeTcp6gs5SRZZWMNDrcGFHqmiuohp5f2Jib1UIigXLm590pnH
LPUw2k0sf6zUdFgMGb+VmcyYI/4O2EjOlQYwOTmKjsg4Ehj7zOEpirHW6mVxXPS43ssY6VGMPtkA
+tdys1pvcPsSK9acdzpjdsI8PYtdPNGG189Y3AfdJVlf42qrrPIhJaFaNdYFetaOh+XsKxMimj0/
uHnHBik3tiPfyrFKyLUzf0Ov7fpV64yyfTQ99AhDN1jXNzc3kbA8fBpO3NMMJHsgPJ3yQoUaFBoJ
8y/GTgpA5EsmBfN2yaaa1g7u3/hKQrj9MFAWgCJch409SII7yXc2WWV0pAxok8LzDTpamTkEIbzN
Bcq3kPyRkf1YQV3GZUqRuETK4ZLYXXzOCOPv9I5MTzv90fEGbvT0MuIZCyEKcqOhxtFDKNPThXN+
3hq1MMPcSQD5dHF3pINzpHMn9a527e/GLqZfyHwepkk+ZhnTCedjc+rK86wNXC1gPKlV4ZgES+1B
9M+55V4yoXjS6+7NmP7KJnGe9PGPL/XsKNqGwH/TPxS5cyS9Me6JrsOEz/qGX28ZaLG2gu75/wTx
7AwYlPm+OWl7G+m/9+d1x0hXg8MPoDOagraJcUCuBDDjDBOeKM3lUejyUKoC9kwLY21WegFFLwLQ
0l4kBq8NthQMkIJrOUtYgrX2lZo4Y4uJvt2WkfmilQggBXTCkxF3H02xZswGZpcCXwc6eX0Eao6W
SF/LQMtiMGMMxznjPxkRdnsmMC9MKlpujSmx/yp8X40pxOuo+gcO+oy3Gy5vEI0Xq8FfMtQKjT4d
37x+/jCi6hMe2x/a1qhVauZbj+KQAYZ8pb/o3SmglE49a2ir5rNOXfSoifQuS3M4xCVVdmCDlj/1
5DwSmLM3YMQD5Uhe721Jl4U077nucMh2A9BhK8C4xtbIDeSKEYKlENBbk61Cvlgdqw6gmbjPMD1Q
z7vNkXS71KtZL6ttSyB0q7g0BZWdNDjejfcByZ76aYM/E31PpVvzWWP/6/+Qb/g3altj7r2tU+V1
QKjsvsxZgpqCqDTNA/cFXvls1HMqA45m7+lnEpRb4AziiloQZ947IjdGoQFOQGRV1XU0GGYcwZzQ
yImGEehYS77ruc8gtxn3Ps2wASR81TUuMXhqvFOlRrfVzFYaD1JJtfiSynOmP7uyBi4DaoYswhmG
ThqI2OxCbarMJwnSmY4RxgUt+/TLlsphXZivrpU++EbEKTypCKOTGd1GHNqAA8fiMwPgtSmlloNH
gGDiK3DofI3eviojUGqOVezzuQYh4BUm2UgTBCv1Jxc8uni/GYH/75/+/7/jgjSdYQdFfGAXj5U2
P0j6KmeFYVl0XMcyT83nyeBdoYOAQozjwY/NcTdY4xy6yWQcDZw4Wou/Sh/0q9va1AEljXFgY481
2w5722guvjN/ls1Cr1jipEccMjpbhGunp+md9AWySPkOfyFjEIYBaClnOrZuss1i8jS4w2rYFa3F
KPvq42xWC/N10V5symiOprQCZzFtcgC4pSN6egKjMl6XdKYaKvP+rnf8vZ1ggXTjyNrHbcwXtmxn
Px6uhWiYtfthvqoohl8E+7xWk3HqvPJqy2466Ya6+FI80cXlP/RjqbaOycUBrAZdb+4EVijtn2p3
uLRJyd5TZ6s9ykTsO3PiQYJmebFM/RazaqId4jpklnYdOjzgDqMFG7F9U9oN/BR1hIxN8XQFDbc2
hLunQNFE0xALhjjbFlBeaElbmi5wzQqzBtLrpsa5sonbpGc3R2pUiYJlh+Xg9V9Rrqm9slINMxAO
3yyMI8zyC6q6lsBN1CB+bbgOdDst07gaOp59AA1zUAK2kMZELefGBVJ6ENRaLEAyzlOR+uxZPFC8
+mGCBUdtwNFyFLM4JTBm/2P6uYZui+VfWxSjtqQUbCFtw2hPU+Ao430pR4e1eP1G5CrGKIkltxKR
sc8YIjYDvW9PEdoE4+ZbNHnjsZHN22R5/JGhZuHUTgrppf8rWqYB8jal3h501XrQsvTy2uv8Fvs9
4nQZJ/dyelJl7OxEGmsXU/Nxd1a4OWfnTv0Ph0L/Wcw2TzKyV4GihphNUjqeaR0t0uXqgOp3C5yT
fe4+OQYYpTbHhqDRXkXfU/0OxePXpYCvMiDOUHroHFKLe2VjfVseZy39nn8My97Ylvalte7biOan
mii7zpn2TTbncfHr7CCduGYwd55t5h1djKHT9RPbLbZpqDJbX40G60ztnwIfzBZLEKRoSbF3O9DY
POQ052wGhbnVnFeUmWuFGkfuVgv0JO9PbDrhmNgFMUTJ2zWGw0yE2l+wvso4/oxtwtm+ZQR2Q7Yy
yegSY1558fOatqIWKg92ZBKsHJhwE4+iJq0dY0RJlnHYzu81GewFyxX8+CNTN1QmCqim0g7tlRlS
4giyE3CNVdl+OoNJGKL1QQtgQCxxZW7SiIxP1azrHW4roH7ywOHH0NjeEvIxnjXo6rtB049WaYy4
M7ynVE53XNrUyWHqrrE2zM1twpMLeX/TUjHitYT5TBoxKabJVUmRgMkTlOu3Bp27TfvH2ZZoumB7
ccQV79yRv1uLRmM6p//ELTACuAw/Mh2hUtPC1cnyZiS9fnOfp0kEqYurIF25li687H0D8tn1Nlyv
5p20G8xiBtx4Nxl3DHLT3oRRI11DP2iqPmWRgP9hc48ezAEU3dCDi3fdNxElEBL7IhByRmEZFhvy
AKciytKlMSHe8ua+jcUonv1uPmWtvlKAq88yNW5e7iNcFbp+HFn7DVx/3DKz6aiYHu3YZ69lpCfP
zY5l1nzwY6qxIGJ1qqUbzokj+PUZDxDRn0sLIoGX+G2IDRxvTTP126YZNYRLHBXTumUrB+LEyaqS
IVaJBlaBVFJsK3+l78tDU4IW8UEk0zNq7s3RdDa1Wdfb3OEYllp1cnoMunBl5o1GmzWCXrrLezkT
k6IF20oeS1JjKKJQUngCzR7WXWsDWI+qckbTXDYwR36bDNhM1DoLjZgwDhx9OjXplz4PuFUI/Q58
/Swn0hB3QrX1teQW47GstBfhB4LYIq61nEB4btDXaQKYVNmXPzf1oY4qdD9RXyt+MfGom3QGmwTR
T+Q0+TmqEQt0wRcUde6NEid7U7LsJ2m8wqJ5XgIYX96+HmN6Kh5mrKl3z6KZgzvShW9u3Bh9Q1Mi
YcNrNsdv2YhiyzC8NUQKjKGceRDmSD1gjcJQl1IzRa59XFjrtKZywPvQwCVo1DLqejqSfeeW6CmH
pvEBHlbmPvNLQcZIgygyeDyCJd48zdcvCCtJpvl7jVPbWxqxp7IesyffzK3VMGDPf7Iprfda6Tjn
xC3kru+Qf7vRHrB8q6Nlm/Mj2BS7ybNLw0Y442X14yA1taJ1t0sPWT5770r6wBpaZaV67ap7ky5h
6X7UEDzgUh8iWmGt4cNtno2U8YizVHOo6mWhRvOI61MQM3820afBVw2Ce2xFILj/a/6/KMdYNYWw
Bx9TsTDenrICZrGZsH4YWQH+i5q7sOA7V79TTIax6Pd+9Fux1ZN8GMKvjtPabdG2sNoIShb22W09
YgvZqTD6EJrIVsn2+NRXvP9zuHN84wMtpbLCKbrDXkASLMznl66iEN69Fp4V+jj8R9O82fg+kg9z
7ZrndonLKIxiQCam3KrV5Z1xSbLr1zbG05FqD8LRH93JfItd1g4doeqidL6NGTWxy740ItyxGAij
sxBCjU8H+VPCCxfR40AXKkUM+/+xdx5JkiNbst3K3wBSDNQMU+c8mAedQIJkgHOO1f+DfNVdWdX9
SqTnb1KSUcki3eGA3auqR8NB7CfMvGmcPzgkKRu7+tlVu7R6ipNPkZ9ClBDXeqq6Y1dIpArzqZBO
uehR15PMv9Vjc+MG6ODFkpokeKzJIomwPeNINhHJ1HMOWDVuvQ0eiH0lYgBW8WokuEfGbsk3qZmr
oNUWdQcd2n+RGGFqqr7ZZ68qU9u46mcflrd+0jJ0hYtC6DszrA/sAQ5kbs5NgOQJ87wnhYhd2ULL
CAeafn2eE4ZLtAHXkaMRRvMvNcfRIbrL6pdMfkwCZFCLJ7li4T+F1P4GrAx1x3uIQdMtGoGdjT53
tpG3UIEOFkCH4CEBXxfD8USktNkYQi4TTbhrQUISV2PnFzlvjWqO3HuMQ5/CaA3Ih3iKQ0SrEfMz
u93g4raqJ4VYqt/RQcgeW2hYJxz1ZSYQAhJrxcC34fAgEKIbpMzJ20ymedMY+odD9QOHR3PLkWXl
mN2xqIigRrTsYvzWmhebI1TByc0Ap2rl56HQia7Mmkm6SfBdwFpeVM7GbvnSseBeYHQ26q7ETbUE
FImXX2QvvjaDjsZbsxfLfj6WMCobNRimNjrAqT9FtbtLdT5YHZ7X0LnrOKH6FfiQOiC7G2JAItTY
a1IhlHLHQQs8Yh9qOaxPPd3kLbEPLAErz+YR4bt3TVk4BMZxYTcm0B+739ceT2nlHwZM+wB1b9jS
bhJcYHY63tZe8Cbc8VHJdsXCg0ABDOKhqs6BBekTXiybXpQIbCQV6rQx0DLTE2S14OC69TfZWC0x
Z0wK20/MkrO7pSp3bmlBHeW3hnQtttHasTV8q2gcsbUDRDZ7ABoKtIxjXml7KghXDTiynGiClj+m
zoH97bGhcTRtfZo5Qw7DSLZt3NyGnIDTTj5RS1WAfYlXlW2fmsp6icfPCM5amSR720BeNFeUK129
qj8KC2PuqIGXT1kKyrPGvZ4Z9MWEmAx1OdC3IohO2B2XaQJBdiRkqWnHDKe1Q420PnrI0mA6Iudg
mZwiu6a7wGcrlgpEaUGD2jC34RTj/CTXl6oOX35L8t3mCaTP7P9lbXqb4yao56jf/0jHWbindNex
lWkSH5l//rd0XJ5ExggWhA4HMxx2SfToByRuIPL49MXck4Z+bSzefFa/rqdIrbWwxmcEkMsVL8Zw
9evb+U/08t9HL4lE/kP08ifyXJD/NazJ7/gjeOn+sBxb2iw3pcnplhDlH7lL+UMYtjAFyUddKNNV
/5271Az1w6aeV7lCSmkrfvDf0UvNFD8cMpm2YgZwLWGZ/5fopa5L8ZeLSxEHJY/k6gz6hLZdrq+/
XlwY/Ubfnkgm2uGc200LFPuJ5aHjOBqmi3BmR+QUqHJr4Sk43Pp29Bo1voMDMVh6tPFRT7KZSvmO
SkPLQFpqG7owH1iYs6FHqEDaI8cVtmQCa3GZXHD9hpGvQezp67zE5wDyl5VbY51qrQv3nRPd1DkF
2liaGUssoTOX7IMgpTeGZaCIlVq5XP/rcXTORm6WdBqEahNyot34XWCBDODWKnR/5Xdtfcs6kruK
azBlcJ5nd5pYByPu9rLLYGEO/kKB2uZ56UchZQmZexAGQciEZOYyNN17+EQPYF+TXcj5eUNPLZ2K
5aMe8BChiJRwUsNBXywturyXXt3rGxjQw8aIdv3Y3JdByNlZ7c2YbtImZ+iCB1IDRUT48DILGHPY
RZsxxdGWireRFMltqCpE4jjFDwAWZqNhht4oCPIp9qRTCOnU7eRcINV8TFpeb0eIarXCZI6tK3Cm
eyfLYUVGW6tvYbga2mtfxRALhLpVhfHIQJoCytfuiGgtQoYrrRoEXtLg4pb6MwNxwnISoKKqF0mt
t7txKp4ZooqE1x4jEkKbRCj16SSk742NWLO2RZ9y9OA+ZLsdf3NYYeb2mTYCAwd/lACGKXIkJQg2
Cc0urEp5SBoUMs6VC46VctNfOepBRZGzMjrhrXIqkaB40cDWs1Bne6iLSGxqzhALqFXzhg1oXoPA
6Ah/ZRRRgJbg9QijZkXy3WbcCPHPw1AcCJ4uBKstfm2FcL8cPevd8A0Nv2DoEYmMPlxSBIM9xk+U
Zut5cCaaRAr3V3hYuzJQCloAcOKlwzEa1RxW6QG+2Sdb5MmpqzCO5X63iijOPPcyHtG7JloYZGHd
Bu7W553FagiRIrUStSR0cXRMwoW1DQGWTQbhKX1C1q9/Bs0IzDtTeNJsZ5cPv8QSSnSmi+9OzcZN
0N3qgeUDdRmHsnO+48T19gqCoKjF9yhdIjTeTLJiyskSZy0NYFXEP31Q4D4XgspWtu5/anOE1aaK
Zh1nmssU3F40CoK2Dt3G+P19Y5untyHtS7SiVAsrgF5rsc/TScAtdR3936cLmn+jdmg9oAU1iMaF
bCDvFbH9Kh37mrZo2C1wkjHEwO8XxabQwHYUlOBRXtyqcw1+X+gwDmK0cU/GBHujV1QiSmfTcOco
C7xv2Nzkdbc3+2I9VP0Xs2e9VFPxSAY9WnOaYcMz04QAPhLqVMNrxZ9DCwYtIR7xMtxywVvWT/cT
/LmomZ4Ak8DxwNWw1AxY4WkNhNCe1B5c8ltmeMEBxyCD7aH0nyc9AVwb0rZkmAQLHNN6yM3x6lM5
RELp4kR2t+glFHFlv6QItDtkdsgtFO6CcKqW8EgfaULqjlMHSbCRHVRdmnqrkv7SlH+DxK5WwTXr
ApMjWZAM7Cjo5OITMKyJiT8TXQhMiq6ryqWjSAEXkThQx/y1cax+W5XGgyPOQZw+jfaDgbt/wwfX
bNh9DikmHBM9d1SBs7Lph+uyHH7ywN2X7vhTo7ASVc0zFpGzRGpZu3P8tVJ9shXCgBzSlbtIyYVh
+cG+4uAMtjN60fuUdKYTvlkUju8p0fpyZrMRjFcNKnXja5/Q005Olx/hQBwz2p+AqMY4lN2fkbcS
3c6trEtBgqWEZb/FyBrwNgKG9grUXzH5b21hNduxZiQsJOEZrqNhCA2OgKYPA2O4gyPx3DdEVp08
3eUGenhE0ygotBmSqT5cC4OImevDbLK5A5KGpmhlpLlna0XXTIgTHv5WAhyjYX5ZJt4616b1qjHd
2yax+ltOhUArfG9VB6W1Agi3q3wcrqqICAgHKbDNGPRVwGIi4mm1IBS10e2w4Z4mtxJFkbN9+xQj
WGxqgw1eGG5rFnKrLB9/Gq26G+vmxsvUHT1Q6YtFESMfYRoQ/aKn05IJLUTt20vetaEOL7nl1Cx8
iU3KUtPW6Vn05lflskFgK1WjxJv3msKIkdVOjg8mPldT026rRqIK5HsfOwrL4/IVfPGqo0hj3ber
jrjATWPH1NU6oLiz9AM64qT0bVhlH1o/slILXBzladMf/PizCMxqXY8hhaKF8ZoUlEjUJbKJUbvv
GvWRaBPgwBu4VHlGwJbVXNZoLymJB1CRqeQzZBfsGsiIrMJom9PHsiqdWt+4qXam0aCOGUbLstoW
TuxfQgdrZ18EVBUlnzb7iZXOcd/Q1Q0RGuAA7JEW0zS0u5xtH5Z+3vqpLBepPjw0JPjzCJ1i0gqE
O5YCQYOKXA8P1pi/yLSuVpT8eA98Epc0xDnrtm1fTL1/yHk6wYW5isIkYOhntwqYFqgZAPKwSeJF
gz6g0xYbPevOuOfmCZiY8shFbyIfJh9eRf7RJoG1Fr2x9dVeGxRmbYzbMsUITsmzBPopngKR3AcI
GZh5SRnSQc72Udk/8zrOSU5DQSim2WkUhZSYKt/k6biXWIbXwLqqVV8ke9rOUQESyLiZ5JDgNz5+
TGhGdZQf8zo4lXVLzJyEnOXBdOxU/tPipsQyLs42xlTS9cBGrgubo05HM8XypKsSkuH5U9aqo8Ur
j0wRo+6V0VtDw9f8UWry/ifHsK/chd7mavne7jX2TMw7kj8fWxQYhbKt3/GemOvWkO+BeC1Y0bgB
vlxKRV4l1dJbi82lraq9iVwaSmO2pWBCir60yQlRsSJrSXf0pvQdMuLukiRqvC/wfhJNoCdC9tWx
p8vYrDEXcAzBL6avM6F/MxPBUJYQpSsd29Q2bScb1zqHOUdVLsaZ5kQeIV/i+5lWlcfdxEqXCg3U
NoKa1wGaF1u8dyGKHbl56NuVvFDDcO81Nbu0qKmXaVs+2LX7akflXR2YCfM2pgf4TwV6pneyrSq+
ae1Po8XTK+OeuzSge3dQdCUp5mSJG1hLmIXh17/5HR1cikVJLu7NlGYywf5UQHUPKpwZYzN+5xMh
ZrvL9VPY64/gZiEdAYKMi+Im/9Wy3TZPNblyAIlMeR73nf4aVH23c7LoPersca2oWll0qqZBWohb
q7Hu3aQ/m4Qzl5YzSrqArSc/xHDKIhek2N7dliXJwIrVAnnlb3Po0DQBYsRhd0nK+HGMCkzBGqyw
VsMe71ErlG+ICxL6q6HVFtZSlw0fBsE6oQXrISr4+S5N1XVgT4ux1QAzmFfa5PBapc7SJRIfndDd
rsWoBzgfAKDUM4oFY4vgZck6nB1pccfm+CVUB95FdhlJeUYFv+Vp9+JVXA8y5AQDGZAletcsrMl4
J+76aZVwKCr2ssUYrYZgRnYDjlqNvThD1N/BZd204oLQcXZd38IDY/w0iAibLccvHganiWV8ZFlH
Q40EFvTyWcvyu8JM32zbM7Zaqtz1WFS3bQBepMq/6RyuaFFaTS6SGo6ebVyxkq2BjsUxjvaeEoaF
1LOYpxB3Zly1aF9EI3EDZOpJxAO5C70+6F783WH7xObIfV6gpDAOcu2U1Zfrp+rYu84xVQPwqQgb
rL8BYfYeNI6LpaH4xE30leQfqE9spxIzpj1PbLHBCJoOPCygXfMmJb0oU4fvtrNKDIl1vLXKFGTx
oZXd2mvkR9ONh7Af3kYgJVRj1K+DOnqFIAZpvxs1yIYwjPhctyZwUye6CB1QVGqFNn03EQk4997X
rF8wGDIsgb1OtP4ur0e0onz8oiGBOxOFQwaJwjBD0koL7RV76kUWt0rAKGOowqkSWNtgXoFndUU4
MIuWnhEpmGAxJJGBY5TR0heIqMWMZL76ouQFt+IFJ1cKCWVWQX4HPCCm26pEnkP+Lxd5VjzYTSqX
nH+vXemCJ8PLvrEIrHRDwtbdyI4yJ/VUHwq/32oTGlgSUcnsWNQ2+RyMxyigamV6MGvx4LepRhYw
r5ZIaJgkIw4YyZl9mr4Whn/jDf2VReZrb7sH1pDkWYiqjwYiiKk4tzWQgb2p4sEW0aJCPjidpVhr
NhKyCJ62Jg+fZfKkMv/Ty1sOQopndZe4oEuiN2kH5wkXlxAIxx6NPK+1y+N0iKDHUijOxznH5WE/
+l6NScbnMeh23QZ5gy7egkdF3ny6afgWzZGr5KY18PQpji1LbAWXPi8eLI8lWUSpirjXO/+Fagef
psY22hhOuhoZ6VqGZeKPH1GUWLeawxHBpn2gmSRvV8zSFCVqUbj4ABON4umARwyx0mxtBa96SU9h
mvoUi7hUhrnGobFI0YeIrxw+8RMRsSZTSrJmSHvMbIL7QKudWOVr21EOUEBpY6fgLEhXQT/nAEYt
vmbtdJJV1h59rTyldfkxejKf8Xv4vptqUUviWyLy3ZXM2a2nUDLDiar2vj7i4c15XnfjVjVsJcC9
PeGo0Jai+1lw0XHBTieOKs0pzIZhj4I47jsvKGjhDYplzYOMuXOX9mG+rmovvIFlIdru1q68chmz
l9gCVtGSmwICr6Ypa+80YTmDJJwFJt71MJueRm4hTdq8Iw+nZFFpI4yGR9T4w6TZ0SHE5j7ipyiz
az0YO3qgP7QoRuao3L3P6QSHBjKk396befTV07ux7TsKM4OBtQSZ7iWOvG3M97+Stj8s44Z1v4Wc
gxNibtXl9u4E8sX9acjoFm59yJtrb9OyQoKVz34Cu5ieImCn/Ttlv1/BwCHFFkmzMDNr6xXOXQl3
B84TjAKEpIWp17jLAuc5yXpcjuyuNp2ehOfBot4SfDslnvCgF2OI46ZIAlIkrY6ks5tE/SXgJmx7
0WC9kdWlibud5zvHJhBzrx8ypUe9aBIQZheAM2uPI53RggMMk59xrBIM6lI7Vv1Zz48qyO58Uz1m
Rndpo9I6prPElbUIIKP92egWiXRX+yxdC089QXxERHVK8RnPRvT9QFGiblFtxcGN/BJY2qi49k6+
7PFvHGSPVzoIq03mzTZCZbnHqKi8B87MWbvyMRGcIrCiqyQfnwfff+OE9Yk/3jkwsa7GOsfOlOer
LuPy6HVtWBpN/lA5PgxJ7DUkU4btYPTjQuJXPoFvz/cmi6dUOeRI3OmzMib+/LF/FG2vk0OBbeRq
3uosfG6Ypm/fV5WDt9zXqDODmoi9+igMgn5p7h5Ya8GIdvZTUwAENC+dxPrHdobjYsQHmoKwajMK
eq/MlkkBlJjZmx5X1ki0qyXtRNXJ3iu2nmAz1JlQnDDqGivfK6pF4KbvRZHuYATzl5rFl5H6R+UW
NnOrDq2XNqL/YPzGAhzf57/dJdug7/79Lvn8PuZN8/Mvu+T5d/xrl2zZP0whbMlaWAeZ5xrsav+1
TOZnBN5zC3Ye1yr7lj8hfppu/HB0Q7iuY0nb0F3Jn/cHx0/TzR9CEM1yXambeFik/L9sk02W2Zg6
Z/1iRhQqIEYE0XTTZdAX5C90vovfhQqd/qySpQhYTVgGdvlsZ7hfhlKyr4p32ErJFrgjOSOaMSzc
P569hPczsRvsqb157VMGowXjdq85cJUYffGG++OWZoCNwY2duo5DkPr6gkdPsMgeXd1qFk6cfgM6
v9MN+2TV0TFUxV0u70Kn/fztjfhfVBiTffzf/nHKQXuhfsNBjoGZ+Nd/XOMlSP4eEalWJ10mboWF
rVekpyCM7lCbNv5kLKdVBDsl8yNKDd5GKgADrbymYOatKnrUerkbmNtSMHeWRVImJCx6qzMqKkU1
L+1Mlf3gAhPQ9GWTbMIg25iBwZExAcha34I/O4wNFamyBgXxHebO8p//hYgK//MfKG2uFFsCfLT/
pgSUleb70wya0AeeG0ZIE6TcO7I9j6YLHYNYepLfDgMmtn/+e52/SRBcNmqWtjivW1zcyvqbvkWR
KUVMUIUXOfASux5eSgDZbKB6zE72OM7NYsfBGS5ioBsiDDYsx86Ss66ovjDibGf/yKxbR+1LYvq7
cKRjM3f2vdmS8yxfbD+8A4s0cbwC9+7tCh5wkbkXs9W1wHk/uhe2Uu7EwVwvmlejzZDR2wEqvfas
d9ER5O7WwHQREO+uauvQGZJGp34tT5McNuIC1vDe1Fn15lTJOMJ5N8L0uUrTm8hWW92TmyZlEc6B
DNjxjQhf//nFM/7XF48ueN3gpdOFA9jz988cpBu9qIfCXejmUw7lT8dhzRHm2BPENbunidEwZI2a
szFWvAwhndQi9c+pFnAqtxdGX5FGRrZsL5hHVuC3/vn7s+Rf1cv5pqA4N1o6dy1uCtwW/voNCpVq
Uxb3dHRM5cVu5J0M+NwH8qDFnOt5zjfwiAVk9S58xHz3GQXemztaL37f3WAyM/PimhLtJaVr28Cx
hAR3oJ+a2PhoKLkwCApVHoEHNocV8nvM0zCsN+g8O48lUcI8x9Fz7St704zkX5zxiOl6neC/aZzg
SiKR2W3Z1hS/V2yz3ekaON17RB6t09OjRXwMOj6u7nqH7XDlR669wOF9dfJonyXcugTdQvjA/PzD
BRRc6fKcB925nwuzNXpfooLER3LA+PoQ82p7jba1T8KXO0cUJ9fK7kQS7FP/VfPprKiNS+wVtx5/
x72eQzOsHFLJ04pQ/ZIk5Ea3JCtS/SL6dl/mHbhCRm64ycK+UZjKVBwfnIg8YKNoKNA/mj7ha8Dz
47CTGTEYoW2L+tz37U1YO7uAibB8kdhPagCKeRScgYsCdqnPNalhkxFEohE1drRUXn7Kw/GIcrAF
jr+moXyzieih8xmXnKTEtwMoWYAAltTzhe6unFsxwvEmYlXDqu2AG4ZMi77/OfXFmWXXJcTeiki0
sKiRXDRle9Zo44WZ/Y5JPcvOjQzvMJ6fBiN9bk11jGB21Sxdgjw/DHQUa9jg81Idk0EDLx5vu6xf
U7l88Pp+TWJ7p3n5Tdj7jyVgUzc5DR00VNrs06jc0eSz9mEX/0zb/DaiZWhqgBr1iAWO/52RnPaS
e4sg0ELv1dXo8lvPrh4QDLbeVDxgxSOoTQigwzvW2eIO/YES9HymWX7JziFg1K0IEq4d3b2yun+u
9Ee/sO5SWxA7Utt4CL6c1t6Oo74xTVw6bJOmEjFDWvJalvYlwjctyagVU/ylyfJlAjZOdvc6zndd
2BRykvuufm4t8Ixee7b17K02iltia2yl/AsY/JgJL3opgDFwjWgpcsaCFe4xYp+MJgKQFELERpa8
obq2rkqcSeQ2K4p0UucSeQyuU3qCLVGogNg+gIYq/ADe+FBiapGVvY2z8SmpjZpGCjh0rbnzaPem
+W9VA90MJvHUjNYuL9MPjbUdtCE+iOVDbCZMDcEHxqu7NNB2gGSugxt+RB7ha5N61wYXYORc8DYC
j/fe6bq/Fg4uBltbwz28q8qCDYFdX3AebgiR7IiLrO2YiBvDxzZVHL2VSUeTd5ic+LF771uuRxpG
lxlRmoFcZ4sPRRvLC0LDYnK/nbL8mRr5Q5n1T5k2Ya7xNS5cnqtqoEdFuxZafN8fnVj7GHAya5V1
Nwy4AVm11YGkJLl8qFOMWz9pENOISxpUYB19dbHc5lkR6ICSuQoDtliCsqhpth9l5UsewknLOd1k
XvwY2VW7YXm8Aw907AFh+Gb4PZQm2QgUcd+TO2Hlt5TNo0lB6QmTtzxITk5uwyPGxmXvqyx/MFv0
T98QT/HoXUl+bUVSbHOJYGO1pDssaCnFfJSwOGdFE9vRzhDfKq5ova0zltp2vOLYEk4lzbMA9qig
UkesCAh7JQS3MoMV7GGGlS7TM4kuEbGnITGD1MxiRCUP1QwqcUcSqoZ1Zwh5yY3o2xYOvBTnChwB
T4yNYbrb97EBRFwuUa4Q5piIBc5yY15y0NcNN3el19GT6djbVvW7PBP0zbKVMO9/lZTKaUMAiB0e
lQhV8ZBYz7WMTlD8MWJpxx6Mp5DOwbNgPYXNE6uCne13e0MPn3N6w7oWncMygB3iPgsGFjeZ920x
wzWyvKtc/VyD64jOg57fF365NkSFTvjuhAnHVe1GJ+ItoeATdDuieFIvpIOoUOGlMmP63tx12pGX
sqNd2JfcxkY4IyFyFHv45LWogVw0fMaYNl2QuxTB3od2t5uAjDg2/K/OPeoWLy3iFumtEzEdJGi1
62Ck0pEFn2/ruNG+Laat5g1XI3FuvTY9NDwH/vkJ/Quu/ddTOw9ooNuOw5PaMtXfDrZpERFqTDpQ
ydHsYnhS4AO87iYzSU1VE7ZqJn3EgRayiyC5pZp139xZ4qPXrlYNjc9nnmHk+Y/B6N8PhQxK/zQU
4g0M/zoT8hv+NROa9g/eOWVwXGfKM4UFOv1fM6HJ3MfFyYHLtTkdMqv9gXXX3B+mw6YM95CNejn/
6LeJUP6Yf+1/geb/GIzqv339u11t/t2/zxG6iaHJ5MinGxxIOfD+7XryR9lKH7sCuBr8AKab51dN
Jd2OoLMJvFpl17K1uxv4SMdfPxnG1cIcIDGxeNbOf/6H1Yx2Dm0H1rJNxvHPn4jnX4eVxzmYjII7
ia9oJLWwi7hjHyafOHNJ11Fu9y+ispxdXXqEcOcvk5JK8yzWS/CftXN1gmiDg3R4CeI+3st20lZV
HV9+e6/+eHl+fzkgacxj728fMHpLhO0IG++VaXFGm91cvx/Rc80oTVObhkVcao8BMe9j1MH4ruoE
62ztMLnM/0kQoDbhGN+VFv7TtgPySzq4ZwoCFRvD5qYPcN9H3XNuIhYoGf0sEVx9FL61a1lkBcpg
UTVuuI/75A27yCNRBwxZmXgYmxrOE/HdKvsu8VQjBeXUHo0uOByyiLGBlQYJnegxEM+kBVXAPYlb
HXWF5ouGmnrqWTZXMSnjJM4pOKQui60ngA6KFMW0In+9dQXN9MTr4WIULt0mEBpa9ppLXGzeklb6
46BNyc624U65RVqvI6tGLW4A2RgBwBMWlGnsDYuxbK+V308Efs+uUa0nV41Lkqoxsedd1Qc9N3Ji
mvAaVxGhLBVYrHH5h/OQo8dC+5CNYDpuj5VuEB9ORkXogYsuII+TthatXHqXgpSWWyDWEd1wvQRf
uKxtJt6gIZqI9vvVVha/OqdOiH4oQ1gv2Lt4yoPFrqJ2ZJTLK8xy3o3jaZ8hmVpAjgwMNyKiLDbC
RmLaGMmH5IbO3ktrjxyrgEv2KSM1frQmGzZhPEKy01ctPmyaNnn0YWdIvTbg5LTIMt1dOVFFEVeY
HXwbgoemswQc23YvU++hSDinDG01Rx5YAmOWLhLMDmHhEjKIJ6rBnQjIHNAoGclPXAvEt3DPOPjH
uVjgFVS6/dgXs0W6yhFyJttbZ+CGVz3QJGF4/kphzU88AiA2Oqwy1KIwm24LOfyM+ztb04bmAjLP
4bkMeGYUQgr3g7XWh8Ne9/j7MiumCbMx7uWo3diCFBzOwHYZesW4Y/F+MVPqb5EW28a51ykiXk6R
/iSBNrYeRujeNJcGVwLqudwRbFkFRXXvkvPbU4PCM8q3z4YUYo0PadhaeREuR8POSQKhChAVKFo4
6DKBm9l2OkJIWb2GgdzHcb23zHHTgC/UqBK+k8AW6zwuVsBbRnoXc7pn+4j8g9W9zgULswXSGlW6
iphSo54QfRtH9sqf6PYTOG2ArtKVhJww3XgTVZCqmEbOMeYNVUcD++bkKzFrwKqRhryA230K9X3v
u/ewePF/NET6FEw6gwNpnJVfBDvZuPZUAymzvHYjoB420i7VkAz3JZmIsl3RYH/IJj7opoGKpeqe
Pmv3XAbBHfFgaJt2+JjQ/KVcLiZiiYvE5uQr8uLO6bGpqFUQAmUlW6gHyXEUTFFDZ7OPQgNETXj0
U/D0rSEWsc0fbLM0IbsCYzopxSEvCm8NfrFeGlvLxxhnaNqlNQlBSDIYXtCi6qv8ZFV1jQNuUjut
FU96YOHjsMOzGvuHdohufKmKje00Hd+2Ac9WO/jWeI01qqg0C2GgL6C5kovhtAGT165Onteuh5gz
9FAan2lbHA1PfLMkxMSFNoal9KHvYO6QBDokgw3aBzz3AhloGepecKxj/10v2VxVRv/ZFam7pUfy
LuvpQK16oLy50tGfwPmkmBtJipqk849163tHwVy+07vsnESme8wHYc4vyH/9rJOZxmpCBFr8+sVu
Rt5zMYT0hKdUMq0sMuYLLr9iJROmrNTwyaPPP0J6tNa+TRBPmPVrDpB0X/X0H/lh5G68QrYMgR8V
XqGNG7oE5q6F3/CcoiZsBnRWrEL4EVgWnCnkRizCu+tf/+vP/0iL3EqjOWALRxyGeG1UGDbnyeuX
vmMYV1Fzu29pVDj8+tIYseFOXiA2v76kFeAxT0z2XAqYaZGXxjWv0+rchsXHr68qGhTuLcx9BprT
telIgjSDJ1ZGFPibLhQfTkcAA12FDtu8yw66NLPDrx/9+aWup9khZF5Y4WEl36lAF8+H64KQxjbX
SmYKLkFhgrElOQtSv7Z/qsB/i9POepLKQGqr4deY82aC7H++EIlb7WiVohAxtHhgBtNlhDKXR2xH
U7jbz9h+XxTdud94Jjh1j5QXfhlogOwSOvUwCBsIb1g6xzFz5uZ5Js6g1/utySeFTWsBR58isC+7
vQyNnn43vfhkW9I/pbS2rXMPUlk0ePukJqPp8THZtmSu7zOof1Zhfk51RR0nWAjC+ELsrNTcdyP3
lV76Bdl5OE2xp51syCFFWz5SG2xcAw9WtkeqgLIwtE4cHtPZzzR/E0vjgn0q2KtECy9uBpTPHQ35
0LgEe0LMSm8Bf+sA41UVwyN3w/Jt+JiFW91M269RRs9ZPt0PfoGJI8HfEUTaZ9/VnxXRmbssHFlT
9ihvCfP7wZA+FkjYhYDrRbsdJJExK0l5pTyfiFjo3MawhEtcSe/d2Jo0J0/6Zoi5mAffoPvRdAys
utJ+0SgpACpaf/Jm4uLRjfquCHF7y6qlMrpR9SbEWDawU7ooi2q4Itma2T6S/cjbzwulazM6u7I1
ghe1fUgmmAAFTrkFVSI6K0y7YLnqq9uewXEVeQSnGi2uVk4BKEBLDFrU9Uit/DflZNPtlI7BBmeQ
cZnms0ofFt8AmtVKgBBfBc+JX/RzhJR6tWE0YOHWqY5BlPVaIpP9FNEDmHqUESZ5VYAo6J9TasVr
M2K5i/uiOAR2uItjlvgYw081B8J7LCxlaTrnPM4f+z4rcJOiPHMjz7SK9tLmgq5HiHn4tlXyqHGI
XMyQ7iU+mxQ7GSg2w+mPwadfN9pN7lCqavYgLV3pWTunK56KPmxOmBa4ifgHdhSEV2svvgQZtpcg
DTkkhLToDm4+7fMBRAjvqzCirVPFbPjzclr3JYDVaupveubxrS5WiddN9DuG4SWz8ofQtuNdm3yp
SdXbzqpfEsdnCRSxcCUfOj3A/t4CKAJqZSd4tI2pvYxp/Kw6Cugcu7zJSrp2PMMhTiQvUz+aN1Wi
3hvapHd5DP+o92OAxWjYUVMN6//P3nksya1kWfCLMBbQwDYzkbKytN7AWCQroIGACIivH0e9Nhux
mLHZz6JpTfH6NcksIOLec9xpeVsrRJun8cNEUGDHend4liPjpC7MH0NeoWFcNvcFAJDzUsonsxDy
rpzCed/ZfFJnTwW34xUAfXlZiviJ3Ar0HY8ZB8QDliwczmoorzmAq3MMcPeBWP+b5YbD7ufwTOeZ
Uv/6jS6ca9g28lQ4X425BKShZwuAYsCsJaMKJwJAAfzFvTUl4oA0hq1vqgDsGoOe0zBmN3nP31cT
BDTbOgOLmkc1uku64WIvln7SboHjeAw+5EzlcGni4ennm9R3NlQbL2Sewqthl85tMVpPtvbeMouK
uXRLVLBLiXgREUGTT/196TvqqUhANYqpgOnnlOPjMl/c2eihUBBC1HVGbH3mQMbDmghz8+XAnQoL
/tmYNSMRnyHc5dnIsdWgfV7ayn+gUOE/2KpamO9SsvNm3iRcw7IjH+jxGtPA5SjRMPJhIR9JAs8p
zf1iVWYGpO3aVaIp+RO6uKtYk6OCfE9MZJtOKphZrT9rYOJMLZScwYSc02yn959f5a3izmFVeErB
FJOVI/DcVfAZr6rPFEDcqv78+Y6DDdRnHXXWq2pUrO5QYxWTAitdFaLW+gM/P9r+GEZ/fpVy0I6a
q4D0P36996Mv/fn+P7+mxqoXjohMf37sn5/++V/+j38mxYJqrjrUnx/yYxSp5Hn4YHDwanvPv1Di
8C8/33Xs1a6ar6LVYFWu/vzMz69Jfoys//pFaFr/+ad/1K2rxPXnNylYw82r4DX8cb3+/Fi5IIBd
U1E/P9E/uasglvZjdV+s0tgEe2xm4ZL9+cZA77iZVskstcNDJoP+hfoqAlr4Tz/f05RRnoMZF+dq
qw3Lq73qa9UqsmU7uE0w25qJ7z+mq+xWCrmdV/3tz/fMVYlrrHLcn+86qzAXZFSIkp1fq7Wen2iV
56ted+JfzEm06K98payEUzS8ljwHq5bXXwW9WYWOVajNhLl34tNQN6h8IR9Am8Tu2850t1v7qR6c
h2TV/2aSOZ69KoEb3MCTFF/aYtpaQFN0yZ2ZHQ5hCfoD6Bxu4YlmLnlw1NFjSylh7cLuelTE89oi
SFY7sb96igeExT0Cj3o1GLuryzj4sRqvfmPy98iOMB4Pq/u45/+lWG3IC2ISRGua0B08n45kjzII
CQ8G0k2TgkM/WTb8PJJp1YBreVqty0l1G9vGTPA+uavSZyBCdpRRhweKI4A1LeI9ROE8rC7nEamz
P6ib3MXy7LMsZ/gvL/5qgM5QQRdrJ7MqeSTIfjwBYAiOPKNHYiWR3/de1Erz3k2JJutR0F86i757
5K1zGtzxzUdFzUTiiyFolK2O6tmCKEeH8TShr26ocM+rz1ogtjb6Fo7Q6rpOkF4nq/067dObefVh
y3i4KFrUu9aHwLo6s43Vnt2i0QY7OkUpYu2fo4+50BOzRPeSI98OVgu3zkZY2GROcw9Dd7EC80Ok
3Wbjvi2rxdvgoDusXm+1Gr5pdtz60x9WPe865r4zMyJCCB4jBhcIwkebvlFoftiIw0lMbtL7mS3u
JgvAsCbtp7l6xlcohoV43EJAbiAi95r2xewmzOT1nWsOhKaMfb9CxxA6YSpvP2STXOB8TdQHsJy7
qtxpb3hkrgz+kuM3CxObaNa6Fwz4gnXm/ISolwflalBvJrU+VaOx41NtD9NnjAlASlLV5LiOmXAO
OTp2c/Wyo7LP9rpVfznx03Tyb/jP44LKnVdveBrE8L4gec+RvSuJ9V0m86XPCarPqxFemrjhXU70
Alm8QhoPMKEHkZw+FhbNY7Ga5dtVMU/COEQ5L/v6kzQ2XVfFkMCMVy+KJ9+ykOWi60PSTgfg8c8E
SQkXGyjWwDTw2dWXkWvNZViXnOVAtgo8OnDOuncj00++S4PtQA1RGxxiv2sGMqCT+su0S4BYhCSX
9pWKmsz/EF56ZbHJ9sJBe2TOHm/GfNiHwyOWueqthFVv2umBpP0fCeE4nYf7tlPTjif7qSiBzLry
OWFq1aAd2RpTiwCMpNnebRdOaEZ3yWegTUmeIET0YfIJlnJBwFdS2Ykvq+d4C+G56eaz0dfevZjR
QRMz3+XCFKQUQaYt7rep2rPR4EW0YLvBNUMCiHYecSCp8t62/oq1W2HQMYDr2bTUJoSB00PtPc2O
AjPtwmEkKkDP6kXcFfk9BRskCuUH59xvFYLrdDEzFvExCdiXNAMk8ixzozjhaDy3lXFWcfGSqOUJ
W2cQpcjbN1wHKTJI8r+GUUSYW9rDMGNDyFAqGHZ/t1SNxQTAuBZ0fei7WOoNgGpkL9mLDZUC0v68
ntwTtoXHwCSLM+LIm/nyY0XsUc5xIAnD4mbtJi/Iaih02MehrO5mGES72W/kwai9G7c2LqmCKCra
3oSuTnbTH8S92Yf+oZqa70CSiE5CzltsBjm4K35e2q8jvy/TQYNcFqjZVGM6vF2xGpod8E635XdW
utsmLb0DHaDXvG6TpxHRUu18hq5lnscqSKjCO3d+3/GpSgMGh1a3JRdVP4CeBd9sdI95tdARmskS
rWUqg59ucco0fcXmfzw3RD4w3Bc3XNQwc1VsvqqsTfbT+FG65WNhVvVbqLubYeK1EYzeqyjcJx0y
fRzKgK0kgoeEce12qsb2gMADzZPKqYkgGailVHsrvHcZZGs/8XemXRUcJYuc4WrzrbKF0cli70sg
bk85nTDLdJ/dxuCCnNWP82ilwOQZZJZj9UZOdGOrnC/T2o+38zKcfQ95oMU2Nk+D+NyIyPaWd5jD
l6pEHxO4CkwVDcdtX6W3jB4+O36Eig0lem786SYwIFL27RDZIzu8pit4efpM1lgnLnrs912v/U03
8o5c8vAIi5g/2o7HaFnS//KAgU3Ga+ZreR5NL9sZxngnXAWBkBJSDtaN0dvyOnZPlFz8jc96cG82
1qYVwbLxOl4fyjxV5C2u9JreizlPokHWcIbEbIJ34fjhccJfaOoaTWqd8FPtspEEoql5XwmT0RYn
f0bURneOG810rRGPmee9dIMNMhbA9lRhCJ8FMxInBFLnNAuibe86uX5CLb97XlL27vRiDrQFBAP9
jPOZDcqQKSFv94E4/mL2XI3V3RJ2LzWQ550ZrKyQuMd3R4Gkx14dqumYVGzm2WOfZgWvuM/bTyNf
vuylHFEyuSegC+VhDoN6b6Y43EZmdjIISE7AoNuM1PzotNx33vzUW0Tpc8+iTwEqccpMcfFHYpfQ
z1RWOVwfyhBftv9clvs56/VDX1uXaRBPYgwkRZCTn2V6a7AF3dfoXxOPv6XBYeEZtsltOYZMg1hw
gj9OooUywQ3KzTeqV689IKk689S2F9ObD1VpOy7qjRDHJ0M2eE55+jwVHXTnwXNodrw5hnZ2VeoT
L3Y4FuTeFxPXjaENdXE8/vDtLD/Henz0p1EdE0IqR3do29sV2TcyPdww/8D+ZnKqgfS680032du9
s8kommw9bkJapeIgBhIpdONezGxE/j07H+SQp3u+8GLlUkwdYrJYoQW2RwNXEA9FPNhA0KhvzkHz
NVgus0SLO/paDclbfm3hvXvK+sPaFPiP6OHTOskBMdotD6LkOrTdo9K0oUZ+x+N00ZUMb+g2/Blh
TEdNaz54s3gJLZocRl0YsB3wq7vx4O+hnsO49tgeeMEJz6f3QO0nmuU6VZHbughfUQPfdPRtUdLO
92n4iRfbZ2M+7UbtDGDr0mKb5QSQS5pPfsH0XQz3umbgIJiZVGkGertCAGLw0TnS9X/pk5Hp8oaR
FB7Eqf8Trig7gvWM75LpI686cUWp/cvzkt82wo7cvNTe8gl18oFMr4VKMHvzQYjRMjMPNA3uBISs
U+rygaf9cVf1q3U98X5zMwAdibWdYoeBZG4HZ2vjT/afhhQLzUloURMYiZpPPw+RpqZaKT46VCN9
aX62mqyHXYtp2+b+KWvFcHYGz9vEI1iPSmdXe/bFPpb2MyNt5tA86ovEiqjX/M695pcO2gebBVTo
wwFp5gcO1keHKu0xaDgaFOqlmjhVGQvTu6xmtkht8pvZcbmH+sHhZ8ur1ji7VZ2fneqzDVtzGyu0
Cp1ssrtZxodG864gKtTsnIWLhz/BpBzpkW4Q3twFBoo02q9DhfMIpw8v7J2tJvuNFSPbJGM9Lkte
957PNmZvdQQSC8/4XiTKxo4RIQAQe0czNwaELMTGz4Hhyk5zT41dXmtgdlKI2xYvsK4FRGTAtRtY
5W0dzJGmOVWXRuPY40wWVZY/0CqizfLH81pQhTr5OwZ1D+7/0oxOEHWdyd86HYrIAPjNpuVGOXES
KdKtO+drCl/bdB0dWSQwDC8C1cIhNzfh0FjDV1KLctfY7uob9KJ+vU8l64KgpjXiG0wKgpr8jrXS
ttW4pQ5PhKrNwLE0MMGYHVZ9+ItxBR7nghG+Ix67zOHzWoz2KWUSuREcjnLuA+zO1AGiF6uHuV8u
NDmvmUbhUiqwtXkKnbs04ptaYt7yGtJX9syzSyRs/SzIKmM+J9uwdVcYu81/M3GGaA6RCFknikPV
zRxnyYFDBf2LIf2MiTOVNVS+ukjOFU9zI0Z61q7uZxtMIrxjHh4+gb8UgVY91GzOalQwCQmrqCXq
H7bFbRHo68/n17cEG0NmvRuV4C4teME05rdoPiifvsw1J0BjxqIAikMdCrd/6Rn5AIuVJyv0USjF
zw0JmUhm40u98LUaVGW3iyfnESK3eTXLEu+1dbLBA0TtwiIGXWHOClI8olN4KJwFuKcjexB6/pec
w5cig1HgukABaG+ldn+ocuNmFpxr53yXOvnznNPG6eLOx5ycvWcjOzz+jJAABpIBVJP2G7MkBpik
7q8ybv+WqXtrNP1X59b2vVV7NvdqQEZTPbGIZYqq9eDtJo/KTvqckvWI2Cl729YLj6P7agu7uCXN
gvJQfYP6Z7MTW5gPyoMU2FxMHhVWKpeTOaoHtOxKFcuxCVS6d8VCgg1GrM7lfsjkH8P11G0CG3AK
7d9NS9mSm1xzMr/GLPvV9MvXAlOf2C0c21ZnH1wqna0FNanxvGGvC8CYpU0qy+YKfAekluNe/8Yd
+8tWJtSjYt55lgtoOxT2oa31L8ICDDRpXzoK8Qhj643rCJsc0Co0hV9I2HxWqFIY6LbcaLaTXVyr
dKHXi6OF8KIOzz/faN5hsQffg8bE0VnUmdhyv1+yV175xs4YuQ5mpfk0VoynKzae0HK9w1iLgY+p
vGsS8b54Psv4Nj/4zvI1YHz3sussBarNov9cHV5qDMQZI43DqG7fNfIj0/neNwC8djm/Adauv6u5
u2blbJywtnGLzBA/D92DrOZinwAP3wCWPoZTH8DIt5dTyvoOpnlmTPGRUvxuaIl+2TEfEapSKwZa
vs/JZB9E1xhHDNVh6QMqTpL0YA18A9DzKbT9PejOnAiW+MOY4IjZiN631b9IAup7Zq0g+CZ3K/r1
r6k3KHgbdwG3O97sjA+Aal6BOzRbfMc3sJrpoZCS9Ewuj0FwDBf8RJVUJ2GMbznrqNDh9zCWzqdt
xsU2yKqXnP2Ow97hkPSlc8Lv8kGxsgXlofceOqQoaNbRt5O8t3SqGOvcgbRN7nFR1puwKI4D1z9u
iCXCbHt8JBIN3LyiiydOJRqIZRm/K5ZuA3fyaJTjn9bXtxQfQdiBioRLbmyqmvV57gNbgM1JRxUS
czRY3n0FwLTweVKMJWRj4WXzLuCG0XF/3yNtbFhHhOwb+WTFcX2Rmh6lT5p0Y5SUHqyY2a6Z8XDT
x8lsfnsY7I65xoax2Bg7EoObgfW3DZWkkm3vuKy5R+j6JrJfBBZTpz4HW3rUu/t0F/B7BlJxp6Cy
kr8iLRPi6El9NDQ9HplBxWAtDP5/DiGDlZBHSh7cJh39Hspe1W6Nui1ZycVfL3lUmcxQvZim80pk
tOKl+jWOrKXvxrFu3+GI71Neph4DBQ6y8GWEMRybOpM7e8ECC4TwyWRWWoD0ocR1aQ3676bySRvS
GA91i+WFQdmOjTyTrKpQWx3c5VpR19ra42BFLnXmNOel8mTK7jXlZnpiTzrvBsEwQbKRvKnMb827
InJr770AHjgn+iXRnHRRQ9GNmh6V5O2s0LCnMmBgBNSsdZd3wgH0vBKgmT3LBW8iNhG4Fgab4bcH
kH0nra8RefKxgG+9oSgu10o5b8ax+6U6lR7B3oD70J9u7L4s0OKB41eXeOLqXigKWTw3eLOVXNV5
Jb4EQXnx+89xAYwvyf9Jr5zWFuMuI+CA1ijI96RSbsAfCcIRCd1Nj+lhyEW9SbCjhJNPW43hyzQR
ShJ5g8I31OQ3Be6a3OSYrwtafAX1RkAtGye2b0NEKqfFVSQ160erksUNZKqPcErU1i5D7ywkx1iB
0H1CLx4VKMV4PYCUZSNPtLu+GDkgHGZcKMgbmbwD0nbS/MYJGkIDBGl9F0md0s2Rvxt5rjKmJy5S
U2rNSdRx3tj61XDmZptBdaEGYwskgwx574t2TG8yzutcLRzwk+NwtHPO/Nlsk/l09HMH82K3FEYL
N8hgREnKdqvG6mpJg/Bxlj3NtN4jEGiRxz7tSJ3/Ne+y8uA1xVda9tlWkwmZZuRnzpBif1keZLpA
yggLrp426wIxKDZs+9qIq512TYO9Cg6a0L+hb7LVbvcGv9huOMnXPmMauq/IzJejV6sXwp11WcLh
hfQLaZsWhy5L+5zV0wvWWX7zmsMfzc6ZQ4Wxt3WgmTZxVJ3D5NAa2XdmhI+Gkc9PdpPvy6THPeXb
euexxi8LlUYxBHGe8X0ddfmWqJm95p04kzLx2+qSQG1S6v4qm+qz5Ba2ESH348VTI89PLeEjxMke
dlAg4/kotbgOs34bKvUQqzA+GCuQpev/FiMw7VkjDZpYfobGo0fV4GVhMTlxicP/gzElpxHtjrAF
agubdRd7UWjAznIzZNW+ZrJNuekOU92Xppu54xWHm4RNI2ebznoouDey45AdtlvjYtmLcWx9dcGG
EBVCUclxvWd7Kpx9MOUsBuivS5//lTFsDQ42GVAsLoFLcfEy8wSjH3yU1zBsNZNtD/vrHCwcDgwW
PqlRJF+dHG5o4q/u9OqWZA2ofsM4SpQPnFXpIuWciOrJISPCon5njR5L9zy7OJn/aHv2GAmRPWUN
j8ROqgFpSwe5xXfu+Er79FNoB7Ft8dctKwARy+qsJVjXOCyewfj+CIdopTbcVi/84HJxwOoCdDnm
gBethnG/C059q+ERHcLKQYNTfzS1e+oyDG6isGDWiy0JbGpgPhKFdnCR1tMm2+eBU14ZsdjHfDTv
dFoVGAppsyeDyvaVA6m1ZEXnlvLPtPh6v+QBsEeI4GqqcUAa8o3+5WfORSPKOK7uUoNFsgUHsYFj
7MME2MNP+67mCjTKjBEn4RO3RUJ5yS1dRrogDu/Z7p+yKPZTyhSJhaKwlvRYQgkL8D0ShIwcL+4P
dmmu0oPcBEcUrt5A488AQT0DMr8xJ8k1oHE5huYD9z/fjA9E8B12vRzDPExEMr8bM2aiU+nuK9sN
IxO0xM4xzL82E1EmiJAb/KCNzMmJeWTemx6006Gv90EKuMhyYCxNJc/CAL4p+Qk4xZRcL4N4JP5E
7g+5u9/S6F+5JG3DSpvM1f3k1XpvwqviS605KLwqlSe5hKQtbwLSXtT9mYGS14FqUjNbQI/r4e8y
7gt7Pw89BaFcbPo59u61I47+JGgLKOaamTB2HPeh1I8zGIk2f6vVTjma6ZHgX227hAmZP3THsWsf
wGh3KdWNvOLuQIyBZCHPcbrKjIMZXZMcf60BVVRBZELEj9KCLgh/UemDazRH09DssGPVbl266E+x
ga24AH0as4zC1YozUlvvsawfJ7JDtF1UVFj+87DkJUf4z26RWNjSkAnKsJyZINWOOtG6ng6FU/G1
7fnOVrryVzYJns3WS+4NkCuEh5Gx7gDZQBFnoXVegOzzRxxzJbI4/TuDcc28UO/mRdNJgDFVTyYN
ty5f9v0gdqCjJVejkILKCfjrt1LLK+af8dCTJGhKI+e9zM0IbklB4TuM6EhSga6zpwQ9TlQNk3Eq
jf7SlQRdO21ix0Y9xibn0ch0tanQZB3snhZ7kjgf0sZBSo55X+Zfdm4uOw6G97bNuXjwwYXYIuS6
C/0MxOHFaNXzOKhgt7LKZ+vDGd5pavHh7gkE0pfgzh/YaPnK8lHNwoLMvpZ3Ms6NsVbXcPnsOF7t
Si3Cg0lqzmT2dYRd/6expofZCramlw772i6etN38qkjMwQU/8fjpmeKYat/6A3dwU9i7fs5hifhs
HwlHRL6uGH+EQMs59+Ua/FfW+2QMdY3swKbm6cOXlYX5ahs3fpOOh5Su6zZw+2+ToydyGexNk3to
CYXMfVxv3IbJQ2v+jhdYWyl3gnUJHWDC5vOXHX0ucVtTi1+ogJ+qMUT0ODGsFszisJMEEScbDM9O
eOJLeVTUgLyED3ArDlmIoSpRBkmQiZZCWfFXLq0a7aQYjpwDFS/Bc8Acnc+HZolChmRIA81CE5hv
SawhZqASePHWYPIoAv2ndYiy8AdDgvsurgtQQAskFcrzY8+oMclvS2tpdhbP6LpePief91PrPK19
yYI4xQ68OSkYQuQ7AwYAXm84Dobjip0XJX73RpKFs5RbAd9aLQ4ByP+BpXDBwQff39orXpbPYWQa
AruObA951c3sLtCv8YLIEjA5UZWHVrvbpSBuXEwWwO82au21aEsjgpcfBO8iM9eaMuQfVpigBTl1
6kfTrV4sDx1OB/PH729sTaIlVXlxDuz+ve3S4lb53lNmtXvwmIz+xrDeQ61/zH93y9jtfS7xEBTH
8ci19MYsMvZ/V8ON+93CZnybdTzbhU+7Cu2JmKh+CZAlLnhzHZIbjn3rU1VqnzTZvAcWAmYvSa4z
bg5GbZbiaNPw+tl0Z8NFLeQnrcWcujnNK6M8nNzyErq8H5nggtwUxjlskJtzEYJ1HO7myvwLASGY
OMTAAz40RvWQEv08gNxyTxZ5qTIm4JoUzWOSKm4zDLhsTXrRS6oTiCQi6j18iCUE01CZ87mu0zVg
iNjKYm5mlk8ZSPWEsMOZHMW3nQXwnbva2/vEdA7zxHkTIVf16FXGzQAP/2AGxpsKWPAk7Pm308Ad
JKWjYyAgjtizbdmiLKisiZJ5DSJDZBB5Z7gRMnGoK/xRFiHhpbiNz6rn5dlKyFUGB7CqhV1nWZ9z
Tgx8dnDm5RPhsjEcnxK61hgvnixTssCynd8duwar7GDINfPFrKfH0m1Iy6Ts9oOBV0E4fA4zl8zY
xoRSEg7r3d/412gOOa9zqIuIxVzkWpqFF1cu7vBEAZvdwtWbI6AFwJRVgwG0vW55Cwa0k2uvf0DH
fCPpHxFJK7DUCXoLrFFOhR2sOLKtt94S5wak3sTowYvTqzPxxksmvoTSwN9kMoGOw9NGz+FzbrZm
lBtq9ZMguArgpg07Tj4kDRmqOJXivUdsymgQHYyr4dlscY8DYe83ix1aOAms9WjenDxqgQQtwcGm
OggZl040au0826gQglkzjM90sPFUym1uuv1B2hDe7QBq4JCeZKBwrbXWrQPWtW37iLUyXi+AZcXM
KIm/qjIgwWm/UF5zyeClxwyW0abNuM8O8p5lhuZRwgHf7xditW53wY/6xwiDYmvL9W5pgiyfWY9J
2e5JFX9RPJM9DYiNiHkh56M1HUrMaLNqv2ZrxNWaDJd13ovD6DuOwUD2uv8NPZaDQjz0kZN5PC4Q
KG3UbL3bnj4UlsSdVXPH8XqGGPAPWpCppGx+toJG3oGztvNzAVcRHj03dhB+Vgno3jSqhfMiqwCQ
swcjcf+0bvjATPShQD6+6VzzoFAtBdbAKonuB/lk4/+hzf8baIMi1P/YqfpvjSp++b8oG/9mOWwO
Vw4BdGTTXDkI/zSqVpSG5VjgkkO4zBYkbqpN/ypVrf2qf1E1TPFvphvCUQBqEPyfoRo+94H/0h8C
Hu3RpLL4N1Pz97G7rf2i/8T/NqokS+qy26MGLbY9ruQ0CMOTobn3AxkVTR1/5LXhH8SybUiuFB6u
uUz6A3Ta5CsjKdvwUo6sMjwtFduS0Mz9/Ui0QFqanO/83DYkqwzCQzorYBono7VnWRo1ovwqSqhv
Oog/iCf1B6Lwy0kSL4YquGRZ+8AAvyLGYj62+OqWhW1zxkgo8k0gbYkY6EhMHE6m7HbueQ62Gdr0
OXkzVGUdFP2xzWCmv5fS1dcabO2+0YwSJzFNx8kJv6fe2Rfu2l8N/StGx/bJ0+SWU4LNgSKz6KGM
kc56T2WYCCaYLtXiccX3kq3MXdqeC7hNStQqUkP8Ky+ffLLPagg+lLS5HXkDjJ7hHYzWtQ1Yn9EM
MLZgj7dxOt54pcOmAYnRKE/USgF1mOqsC855oiJI2opvXfuPtZg/HS7JpfSRLWPx9GqS2t7QP1W0
37qquNiW8ziTU2anXe+Eavdd0Z4Mi1VZZt2nNWbwunpq7ZY/Z3h6pBqRTIzTg6tW4+AUbJWpftEq
pi6y8MJsiiLiWX61vIGkVKYx09rnmd3/eaZJXVjdZxC2v1HwnOJ6Pin217uhLo5TMhBLasqPkgTk
hoC9zQGjvVHl8DzZK5PW+ZyN6Wt2JphDOQBH2XKzICshyZYiWDk16007iYlVVWOCUJhVUTQPwoqW
ipiSZjhvpoR+h5gIcyjqnMTIfO2YnxEFX55haBC03jheTzSsJXkdai5Zel7DGuLq8HhP4p60Dh7B
Y+EEvGtlXeJfA9hpXgvL3Pn4xxDw+sVuBBq5Hw0X8YezIp3LlPsuIM3hu2P2DXepnJ6bibOUgztO
4EhN4I3v+qZ80cGVJjYYM5tEg+f2ihNKcesPDnMCM17OQ90vp5jUYQqs9iCqAizBDpSEntc+d27s
VdefV47F1nYS5geJvhVuwTxcE79fYuevrefVmAELNg8PIs2RDVbZ/cIipOdFQ41df6CJkmeS+Fvu
8TjXf7VGjrGpGZx9UtEwyxJGjDxibsKxfkbTQKWpmu8Sfepq982aXtuEtcVoVkSEKecw2UGxFkB2
succMCvqcGfUpODt+dVqZAxvQZLOCI0TjMeI8uOBxNGFe3yyoSGJ5wgIHwtEeVcMbEYBatB1uoCu
2wB0fA0HqlNDjQs7LD7tJS5p6DQ3stiDOyXpQRRMUMNKs56VxaI5lPylQ0HY1Uu527Y3bUZ/q+mG
u6GZ3moj/FVTRmHmxdrOh8NREwGjYw7dGtpRdkgrrmCBedcZAWXp7tZKe3la2dfDnJx69oJMasW1
6UJSMKhEWvB5dYF3cqg/5Sr79I33PveOVC/LjRJszdhxZzl3CKRJm9EkXOMFwceUulCdaQ0irdqH
PYXqRT3qpfrqgUqQNmmJBiePtkw4ydoa7ug0+tvai9f1Pa2ZfkGR6fo3qcW9gnE+PvGe/g3Tc7rT
3PR9/JaJF94p/N3Ix77dpCOGvjyKznsdhnDc5kEDl4KmohXgvK51ei+T5LXXi4Srxck3ZvsKwDyz
6V9SfLyMXXdgAplx1tiqou0uSB5PIdOgJeGq7LjqamY4EwOWxywUrTF4CSAmmQFfSZOZvXReVu7U
WEImIAA5UOmizw6TLD46lb4mgihPkTJwtK36tc2fQjB463RUba3gkKDZgcQ+jVFvMfKxcndXjz69
jDhAaBLgLZK/Upb7Vk3ah/LXwVfTa4iyp1nS0+T2DlW1Ux931bmZ3GDNhe4KmxQHNdF0kzpcRHzS
sPVCXaMlYxD0Tkc2ogVuXLXgYO2pjnhQ/bJ8aLd5CW/BClk22ESrRGOeFG/vk1ktp94Isl3dd9al
c8W7hHTNuMyHAh4Y9MaoTwI9PfrhoSsLmyM17zPluBFBBtITDFgdtsmbGUhkQyVtX4PEr6pHy04A
GSfkM5bJs3bzjKprIMBUyRcelYw1F+uoU463jT6l6UMZi789xzeWYMraz8F955PzrDzQ3m4nsRMh
3BqMJ8fsPmwz4c25a8r0VZJNxebrb3MxDJtZmk8a9vWSWb98p7B3EghRnSp334QrSl8GbwaJwd3S
1ueYoZLW2TOrG7Zhi7wTbcZXces+Q0Za9s1MV3Aaw542hNi2IShAdkfgbB32byhkOyCh9DEnFqW/
K66RwGxu5r55dOyG0tyMSsjWUxcVkA/AXt/Hkl1lYNzWuuSQmuqCnShlzr6gDGxxKz+mfNHYFpBe
AZqd7Jb+ZfYU+XJuLNsgHw/G6ERCIz0NTFlw9eYWh68N1gI6lrRgVDW2CfUx923y44tasKwAsBN5
/8rs4II9fqviviBRQ8xrzMKC6d+BAhKbnvFPH/LEnKr2jE3MXp2JxzYMuBDaTGK8+XOaxZUQElZS
JRgMghysfVJjUzO0d6SC1GqV61fawSg4YORscIrcBkcI7a+qh6vOMs73oozMon4eJtDcKnOJHNM3
XzHndnfs5NtcgFYVEmx3U3L96OWHl3E+a8sRroUtq8s/37gJNVVreCPhU7J2V1dh4dQw9LKD4GVE
TeHeYEFk75ACN5HY4oIYvxJuCEvsZAhzQi7dFXoHcs0cZEw3MfpJ4it7+kOA8nM3ZeOH6ZlvpBUR
da3ZpzTde6FD3KW60i7mXsGWE6gyG8G6O9PbFy8FUtRta6/OUoRJ9Ersgj7yO/6GFEekdxvmzyMl
jwqC/7F2/SfPCC78+OfAkL2jacS6RJj7fgJHWWTBJ6ChL+LmxSUfXS6jQAfJ2Xlv5oTyoTO8MgLl
4xJW49kH2NXMUPnGvtneiaoLz32R3Zcu+ePA6gEO9lTAavgwoXrwEFT+O03nsSSpsgTRL8IMnbCt
gqJka3k3WE/3DIkm0fD179Bmb1M2V0xJyIyMcD+u9X0DET8utrDCuxaTf0yxFkgNjKy/ukVgxTNS
UOHcidwnh6RIMq6RjmWIlmUv24dibr1gqoUI+CqyvYHHN7EtLVK8ndQw9Cif7Hdvu0tmIz65sBov
okRPHyPugX7qkSm5QaWZo6QS/++Y8cOZm4S1LZomQBpOmqo/nqfaRZKbVAlqcKbV44zMhiRDrU1D
zBRt6qLldOy/ts+OoYqJQOQA081ZNij3XCt5ajL7tpTW+zw5p3n20gO13k/tLuFc5+21hEYvVNse
MgeJe+x1b+04B4CLGY6QoEX8hBv45c0uKYg0Qz0IbTl1xvw25Yj52vFvq6EkcydFCyJLnwEnsOw0
hItnWL7tWccGsvwF607MR+o9zIhzd40JqjVNYXdC8XdLPrmDCcEfvQ9nRUdELxDNzgT7OMNnu/Pp
7tp0aXEqEPPt5ls4GG3+STx6/0Q7JIQRIkMUzFzYWulStiSOzjSWl794OtFeFTQ+as2+6u4RIQNC
nqG5LRrE/MZvLsou78dSXkwHLarp77ecjYyQKaW7b4QsTDtHlrepZQaPQgHlcf4jc4APWfvua+oF
MzziNKJa4Mv8kU7zNPf6FdVRJ7PHoUH/eevQxUgxvAkCTuF2uQhBh2Ef+TQ8dmSKQNnS/vojWoJV
513myUeXWhD8m+uajG/uYjz6lfhe6m9gwPx31+z3Fe1SYeXPHUrpZcIh5y/+X/RAxAgvDAeZJ4Ni
cP4iZ//H0AEYLwFoO2Uwtsj42hjM7exRnjOGHsKadsNQHIRhvPQdA1s2v2+nN26el4udtI07+l9g
AUCzVHKJ5ll/bGt5F9NidRqab27xPhcbBKrYISn7aplwcQQkbnkEebeM95pqj+B7f1bDC2OninR6
Y3t7JLxjkdfVZv5fSoRtbUH8KC0XfBUFnY/JsB+yB2yZLrgi45xirAzafDHZpJeHqTf+U3CCyh1J
IjMiCWhHGWiqJb2sq4uqzMIpUU2sRq7+YGuzz42S0JusnvvCeHJE/K4T+kzqLU06Bqp7p8JV4vFd
rGWF+0DEKxd+/mwukMPoLL8vC2h0aJOUscVo7WOvftWn9CmR7lmR/casU+FKb92nWurjwW6NUx0P
rKPciWGT6jjkjdOa6tSARkNXFVxQxvHQ8lg20sl51ms3qkaOPhitzgJq946W/F5DxQJZAvEuDo/p
bCFl9RpzjabEQnj0LFp+4m4mbi+V9c/iuNcOom8wblIZraF1p/sXciiAom0HN0OAXEXtvpu3lAYr
Zr2rwA2sCTRcqe515L690YqIFyZtRCBLcqc7oyWxFKwIJaQWFO3r0hHYjgEc8CD9q1vqzjRicULE
TDmkR/5h73IcFqnxnSzkrvRNfVAbvlq4HA5jvbbCxi3OioFwMFT4/sU3koEWdDaFpqTH27U0XJO0
jgmgLk915XAx58u94U/WnmAVJ0JG3amWfn02/aymw7CdkgqcxtHJ+SmNpCpC0KBk9nakPTR/MMQi
rmd3woYdoVeJafQn/8bW+kcNH5CXkgajYP4QzzjOmViEG5TkERWGPMBk7i6pgcvVRViPhp0IT4dj
PhDnJ5qKeUgMnLnPyAffl4wXlMeeUlnJd6uTp2CSvrcn8DNhtjS0u7X3D65BHdPwOXt2g1pyVs64
09WcGqHU2ylEPM6gBNuYU63c4Q4jUpVCIdCb+A42xQI46liafqjG4gMROSAq3BoXGGUUmaBAYeVP
JSwsGHXma4wimqW6hOwLYxl3H4KXInnLzZ5Vu6V3A7px31WOG5rZ+u1RFxAuUt4P3Vb5VUwfUix7
JWlHdqG6HZTllfTQDgfPzKI7Ym7YaROHBs33wYOtZE15PiMvonUl8ozet9mSqGBgU+2ZRnOUczmk
N1B+LUf85xpFGRG7lEmFDaEgS094xduQo6qk8zmFLnkUHFDFdOinRFEfjVwWNkHiWfdSJDWHffBz
JPfVFdUASweYDpP0qPZcCPGxuC8Sv/q+qBlNtyqDLzZWl3mZd2Vp45lT22UI4zERkFyGgc1GAueQ
M1j81HRRoZGHMSoUJ3r6QqRwtTV7HryOvMF6bQ+1ICbRVjIh2SgjExfpqIBrhQ+LtHUsCjX7zXSa
bPs5rmnGW2VfBapBI2QP2W82IImsMTnAjdHlhzYpkAX6UxLO9iq2VgMiW50LCVXYLkEjbRPmxyBg
+qxKTMuJQbMgrdoSqX71NNbOTOb9iqxeJR/Jf0YbL09LZaPnGtkbZ3v8FtIO+75y0PtglGOuUgEC
7NdjNtHKV40JzLJRFLU5Z+968c/+ZpJP/ltM9p1VE/lzW4z3LWWFS6gISFMSPb3RBTLAm/Xyd0lt
RaXr4J3q8HLJlIrFmu32Uvi4nkvNvqwTX7jOkgo9xg4Rbjkyq/bDtJK8MpGwULCU55wg95DBXGq9
jT/Yf3Ho7g5+PL64Ir3IAqJhpmUv1uoU6BaJ2DCK6r2JjezY6HodlKsKCf45xnpXRFzi75IQyKhq
pb53iHQYZVAIE+al5v21WpS6jOC+QNm/mQSJjMqIhspMsJIsHOMX2Z2SCwd/N+hczAkIzPYN97NK
CsJ/a/HTif6Q5Dq5j1tfxxJfQreZ2cc85MUIscD23whyB3thlcfW/QP3YCB/gF3Lcz/Y8jikpfF8
SriK6DvZd4jZ1elggaQUNWErjkUs1GJlM+eD0gLiND4xdiB7JpZXj1ZV6tuHwcSbpG1jaJPEjN3A
Af1QoCD1zPKJlYAovC2DrjJ4YW9blKjW32T7ZE2QBuxOnVYFd5t9Ep9+Sre0ZV1cASUsqc6FmnQ1
nUnzvhvsqHOZV9aDidqVlUSOpoAGTggpSa33/lzWIUwDFdQqGY8udh70ezUbtr8w9py5rK0MEYJn
HvNOnZXelU+z753GqkgPjFQ4YQGhOHCZq7DXVPJZm2BfGIXrRo/jqfP3jgRmkYCQx3lYnDxFTN/a
Vpc0M49GWsPRAVDDOZqnYzg6PRTJ2oPifzMcFb9kZX4giiJcdeOth1y2F2CBSBXn/JGMN4el4L5b
rVf6yl9Dq8yjVrEpj1q2HnN/6XBIxH9ybIsYcRzEceZ376o/0qQ2WrN3CtQubORDVw1TODrqcUoR
PwBN6PYkr9KVRMFFuOfW+RyeR7OKb7DmT3rJ/YNvvj22FnJIiQYF+PquWco3buW7vljkZSzGPbCR
Xh+dQ9vIq+GT4+a2AGNiGEibKSUPsZHsMtwol7ZykmDKUTzamtQuSRlJKeOIEuQjt0cTzGz/0HFT
HSAH4cEA32gXwjhwP8PdwdxYeSbtT6oJdlNI8tyBKJnywPbMjo7Y3xl1DrN4lvMMbsDOzNi/Ee4B
kVqJlPVy3QorYhAbWMu3kZJQDhWdlZFuji2z+3hokC7oJ89OYVt23YnwiTpoGordFu8d3REZNcay
b5i477KhyQ521zAkXWucUPNBg5oVOLkmTr2NIwHmVJB1HYfEVH2in/mXKHjWBV6f3USSgUlDf58Y
NT+CSOjrieltWpw/2eYNdAfr2S+6cLVavFUk4OzH8QixwDgojR1UIP4aGIgibEpfO4tODjTVglkG
oJGsnIJ2yd6Rgk6MYJGsmMV0t2YK3Vtl/RE+BHEabQSiZAZ4VbkQjgWdy56MD4avG6YoVqREN81O
boSjSZuuKbHHlPwI2xXCC1/HtFH4l8L2MVPMOvWHS9BDMvU3nKOMYOBnBknFMgAqpN1TgyYrmkJY
PTT1ZoXtcBiNvXLNt5qlkgaGDcGY5XQgZurWq/Oa4Z+jkF4DG6qFnSX1drYEyGE62pHiJlq9OgmN
vEgJMlqI7nAtvqLUDThyWoibrU/XYOaB/PU8Gg+9brT4NTr1vC6YvywEny37za4jySGQg3noEy/K
BkeCEn3c4mzF5t5Z0VOXNDnDseX6sDuDmHcCn8IO4AekGi6vThAWszhjoLg4gKi591IsD86aHYHM
k/mjpeuT3cNNNrsS6S8S69ITTGskRutqVZesNtU9+dtP8ezbN9S2+hWLyZ+4QbfSWRTeun2I29E4
cGK29jadlpMZgx2jCdlZaR5N2rjRQkv9SU/1kYYARWavb9BbzYvGUdEbMDoPK930XdOg37kw9x5Q
b5M3zyD30E08tVOM897wEveh01GNZVXys85ldhy6q9msOuV5mUUZET57aaTykQb3dFegeKqJejh1
LUFc+qimo7POz2NLHWauuhNVvkkdlikTDDAjH4OV163XKkrX7s7SaLjncjrDZSAq1XO8S730n42J
30cTw+timNazTjXLgfbalqN/N7HcMrL33SMorreVmmcqTKz1q/lkLpwfmWYTYOKS8WMn68tIJ+Ux
SQzIC0vzROohWZ2/XDWtwTUx08VdLcAjxTSdi1KPXLUYUVVrsK/JngD6Mz8sdYoXqCeGp9QpZbqp
UWxcOt5CxcKWtnwYrY7D3BKhcJV+6YEQzORTJX35+PvAYoObcEm1w/yNUg+ntMgK7JEawi+9l3sb
KnZBFPktJRR8TIzxzgRx9kiUUMz+UuiEqmzWaa+7DGKioqcvbuv8VsLhLztFXUc5qUmrGu6IcMy5
cs3I1/R2PySJoPTw+kdem56D2VWnqal/3I62K0EWl9w37SsQk2s/zRxgLO8BxRCDGW/Knn8fevg/
hi6RCKfoxQd/PpB19V/epMeaVS70C8LuiTNJQeEJZ98VGJQW77lB03YUpqFCki232sAU5wp5XWE7
Z/cmIWhdM0pSey7czcuX4HJwBV1jDtfFQIHmmwN42t4zOWf0GpeK9z4BpyHJtfWuLXHRQt6Q8n4v
uV9HlZoPuLdNSnxTBQO7RFemxzn312iWr20+rlGPv2Tfm8MctDooCyeu6HJJQFlpao/3U7JwBCYf
Vk4YZzQi9HxKFDQmPrZOu+6OveN8kn5z0LAfvVfWkCKzEBizcLmjL0vh+pAp/h6vnLWrqd8lPowA
DfA+wn7aum1rQVMsGr4eDgeRPgVDE/dHIM2o053S3DlV9a6nyfgIHyJYzerf0MniPoUMiasQXy8I
IBVYNt7IofOh+ZEprqAL6qlVnBpLHvqhQpI6YO6L/2YbEXNjaqJAm5sLevUmcvDQHSnvD1lpV2ch
9Z2WTPNZFsV3i24vTPu7xELiNJd4DDrdBEpQl+9+g5s2Tg39pGL8ANpqPaOFRKW8+nf84kzjEpN0
SHrFtTf6IaESQOm94sNKOOInxeLc+mZejvTM0Fd58d5OGCblU3mrVexcC4dWOjNRPGwtrWz4HOam
hzEnaAckqOyUw1xjLOflqRMJ2nXYUVM3BqZoZp6c7dPMLR1r3PBPrPh+FyiWXf6SdJQKXRlZbrzs
Sat1rPQQV+N7qlsVqsfFY+fQYSZUIwWo7sN5GS3kQ4RIdR42TbSu7OqBZ7vmHtcXI95K+9cBIN6P
+fqROu7feuy7IF/m00rE5Fku7p/cr2pOPgOqRIGtdgSPRG+fiXDuOY/LtLR7ZcUDEiitQeuY/PFN
iZ2s8o5GQnOyHMkSUjkZXiuQkCrhHYg1rs9+7t07eeEdMFKguRLoZLe3Qae+BZ6c1WkIJX/ZDws9
5ZgQxwi/J+7EPJwN0nMWt+yuegPYo7BSLAz/OGUp4ATgiassI0HQeUFjTlNTUfWMmnCOHO4gd0l4
cUy6PWNW97HbjrvRA5gB6BvS9Aiw0+5x4RJwSbLTdlBUHNk17YfjTXu0Ru1T142HIU8mWr+YdwzR
MkrKf5bC0SAyX/p0LIkrqoAoJCbDg6257o052b8EQCyfbq+BHHTbrxJExFXT8csxIwhJY/wRifbY
4VIPFuhZuug5IsbV94I6oHEB1gxTQlPAcgIMYDQYGZJflBb/F2ur2LwlE1+Hcaw7zL2afu1MgsjI
0WZokoHsxFROpidMQc7QLemdDiZ+GJTpm6UQvo7CMj6qmNPfENFn6u49N9lmFLgg5+wVlGHxslhw
OR1LBkNHI7vvTe9KWPCCaow2thl3nI4wsjD3bjHz5tN87dZ7sA3JqcwL/0CQNmFIw8L8Upqkdsrm
keU5CxdlqdOYufr91BCGVJpyLyt/uuDdfMcUhsvfy+G3W+xYvQu3cIwDLc7JxGOPIdKNParREaP8
1tYpxMxj5w4nzIxvTneeZfIw41YIWub/LJS5gYIkGUkxiOmp142HFFJX5qXI8InGtjoWTH0vipYs
vMLhVBGyiFIOc6xWy1CSKnXR8wIYe3lxZt0/l5k1X8CALRhbKZoFbFh7XqrINuZXNsjPRMutQ+eM
/8UjLZ4ZpnfaJYyIW0Tbnlguvw8VKZHIlMvm3VxpmxTWd86U9pzJVzMDKpmPS7bdCS9JLuKDpE3C
uZoHACivOYIbWjsrR/lFf7GR/kS1nv5MHL7D1MC0zZd1sRrltgwC62brLab7HDk2wzr3ODormWtI
QZGTrF8+pdOhdVkS5pxEjaobXxE+aPgtvMekXcdI1XpymH2EHA3Dm6vCNIQRz3/J64lSEZEcMIPW
vsQ+TU84p2cUmsl10GMjslb1iGOGlHcxf0pmtxjijG+/t1/Be3FbZeLHrdgb8Ar5+5KBH5YPnqk2
JWj/qWYeTMP8QvRsjfjIR986FeADFmTjlPL4q1yz3WcjEzXHWZrLjKZ0EONlzDDqQDnRwy5hpD4t
dKes0fye5ZwctMYV0dwThzfS+nYYMVOyyPvf5ysG2C1AqE41xWwEB/AmsmbEmAK2iMrb23kuQH7R
3qOBUZyGvFPZWdq53h66DV0JFfG4Vb5nBlnDRmcGd0kGKK1gNlyXtjJ53YxDpDrbGxSQQ+ESsLIL
pBk7RyNyQEzLdpUaRPhMeeDwwc8Z4xeiCmrkmJhMgeskHOOTfvgyuUNaJWdO60QoWtUj8u4hsuKi
ou2siQDxbMXf/v8DocrE0zMeiYb109q8jmPD4rUOPiILhTG+6h0RxX38XfZtxP8Q9M6rtQ5DhMCq
KER69VDgyyRGVbvS8dbiLxKCP928IYrAodVqa6k8+Q1teGCwd2bL7p+YGEz7lBPFwvdHbwQoL5eu
DEZc4Ge32JQEKMx0M1Z/QamEYk5+DOWJY5d2FmxdWgbGPD15csP74zTMXPSXpmvQmeMl3Nh9LUu/
Pxrjpf29bjR/xoXh+LsB3fbZcMhgNTEBxJD0Ib4gmvdtul+49Z+EjW8Vi20EI6Ek3WCcqxd+/uVi
2YIsvslydixtJIkWxw6iB46yZous7m42VG297s+zFsdchajMlF2XNwSqFn20rD2XBe+zKmnM+erW
WHZy3xllOFuxuOQx6QkVSb91pfVH28aPx/x3ZOwoASc3yOIBtMh9icEuTEQKz3UUt17mbAEoVzUO
7aioagdb3dHIrfsVehFC1PHZVdqLtmn3yCzeUoxITaZuXKirGIk0/sPMuoIaOeWdp+qpMQpyVzJ7
Cbmy9Js/5ZdqMpvH2MW5Mvodc60UHPjiLfWVw+FTBamEQxZR76ZNs8SEc7hfdQi3dtlzlE8sZgVu
HzGNf8v6bEHYMr1afejFZk4fcSI/w4S0Qq+VYXWGgyCb6QdnHHt8/Ga49A6WM3+UhqnOedq/9t2U
MvovHpm4snWWxkk0PinhBL420gmshmFdi/V54V/vrJRqtKlpiDRrHJUa3lKgSYrkJryIMAYxOqRc
MTaQ4Z1SCCx4144ic14O/IyQRf/mokcpvoxx1GqcNH7/3hr3598/AbU2IhOhvcrUci48qp+BsX9W
eE9ri6WNyR35SISJaDC7klSjH8bAOdQQ+ju0MNXK8VZvpCDMZqAv7Hkz7j3PPhbCJ+MxLkhjpvN6
7Ld5iJM76YuzCOYTS2eTRyXfxD2XSXx0BFHWuYajiJ4i50c84oZtMCje7CQDHTOhZefpyV/RH8Iw
/LKpoXYew1KKVXZNO3MPxIo/9GMc47DwgMiv1Vkmxmup2JuGaRvMM/VYJDb4VizLOdYw0beG/GO1
PeuPX6xBn1LY2UjMz86QDfukqKpN4eztG585yrLCczcBlITu3mytEskXyiSZubiXfpf05jx53iMJ
UMi2NFedf3/fGOl/mawHR+b+HpQ3GrDtv9kqK7jR0bH+4oB//7Q6LbcQshoyiGm0llCce/wGxKeh
EqP7pHrj3u9Z86qVH8TlQBI0XDq4cRt1otohTdSmNdtipdYSeMSNmb5JnZt1THk2WzePFlCz80R0
CeYMrDTVYbbRPxRJ97MsPk/ZjRqmmIRGHBVAig4UePTAnar/uI54lRVBOj0eBZaGmUOXkPLYaS0j
9PKlIOvloFn1CkGge9c0StsCiet5HluRA3BpgQ4C7GRCm985SIYPvfY4cHo+/f5OA0nl52Y4Oqh8
w2Itf4qSvEbQ+jLoH9pGlCeXL8Ox0xkNy7DVmvIRaHurhz0TpSTP6V7W3BtWBv6k0ZDsANxntKcd
a1WqkFYICoMaL71dkpbUCOeNoyD/tD3A24BPQEsTeAQb0e/PT2UCMqCDmWPlA4E4uOcmqdOK2j7S
7wPR0NXZbiDMl/wq9C37c9Jl29/uI0aAvPmBnTDRCwPcuxdYOKZpn5gNxBHLZLyCHFOn2XHWRwpj
ZKRErm0hwuvdxFV8WuTrQt78jValCPx5NagptfEua3ovMuzhlINeMipPu83Zipa0p3JK/UHdUdMu
LBfdCo+Ffk+zNMCKMDck+W0udeNsA5tqlKjvWOMOsIdg2ml9SZso+wPVJHKAS9/RQagigUBpl8WK
Tg+RYMU2zd+U0dBttO5muMV/XeOoo74m/s0oMjdytOWnotFwmaYGl2+KcmhxoPwuAAWsLEX6jAxm
1XMcorRy7mSGdrv0yztPJMzP8LoFTNeKC++PXPs1wddhP9ma8K9oA/ZWhaeqMWkolBneQ4xY9WHd
Mqlnw1l2cDDIisKmUfhaTrQ59V6cYvMSbfG09stxpbeQbmTCJ+RNRTAk2NAcD8tmi0hB8xaQ6RYt
9iTEIe8xy0etp2psp9NUPucFKBrt6pNNuHNyg9ETuBE6oRBg0jzsF9guWdstwWSiJulB3YtxmI+2
M/+pmeMrAn8PeofZnY+Fgz9MR089aE7zg7nHi0fEuqVxmYFmnRQe45vvmvf8L9+pFp/1uD70IElK
ooGLB5eOWULdSPdgB7cy3KznIkmepbOp9FZiGIzWwdzV7AYi2fetAcdM+E+5zT6ru+W5M40sQmwa
zSppdyoj88D1CAASJaCnD0KX0R8boGmyxi6D2nMRMGkPFtVywO8pAz/O/hu0hqkGL8hw1VRhN/5h
K+TS1bomMOhcMTkktInnvyZNGxFojr9PT+N9a4t7R36Bh2DXQrgV+Ca6cMN7lcSz7FEy0IouzX0/
lH9zvT3M4/ylKu+zT80/pqafKhdTYJdzTI1TUIQZgl2b79PdciMrp9zlDKt349ZKNt27bGlMHGj4
S05ofCqGGGSmLzhsbKimO8xuB8VhhK3U+MkTFAqr+cO2uXbNPm3RS6adiYxqzcIWhf+qNRerw3ev
DF07jJlDX1CSg23/rV3aXdXEPGrw+i8EQhiwsccBO0iZRGQfSRHIzHhToKVZwuxsX9UM2AWVMio7
oPuGXHvaRyadfOPFIBVE00pSCp1Xx8IKh9suESjgYqU/QkY/bQgTAprpJXpWthdW+13G2rlckVJ6
c2BWM5asBWbIjOPr4HHWpKx7GvVrop9d2/rTC/3dK9VXMpBHj5C1MezIFd1bDBqTAz+YD8v968Yc
xLIJuUMHS6QeVKjTHFjb/qa7PobeGZW6hhqj0RUu029memXYoeva94SIeVTPkamND67vgCeq0mcf
v+cuXjz9BELuJTXh1Wls4xFS6TIUJfdLTTL6ToCm41zYXactc2lBeSEF5lhGNWGODVVW+6bPCf/Q
7aBt7PSQzuo5ycl21FQIdgyjmoVW3enwHE2pyKN5qg4qzV8mZ300uSv3ooYvysAYdzkwruvqyRdD
xKRPkelJXwOHX98n/4bcMcNmflpy/grOcH/fLn/qyqJBPHwy7ZdkqrBwGtutXrwxvD0jVcwDFCT/
pJaGIsYVS8Ozc9eTaUJly1uduX2MyBRdg2C0tGPIigaqrULLgCjVlnBkhCY62M35zQZ8fWht9gUb
gO7Z6IwDjRBjLyfo1X43B5hiQA7pKQHNYqoZS9iRVaxR6tT/dBtOjzeRF1ca1p40nTR01xlpEE1Y
BBo0c8Xw4Zi01Ac/blEn9ZD89eULNarJMgK5TvuYE3tve/a1YAtoGuejj51+RylBqB+Lj2KNQoMJ
YJZPoCY/jAsHoXfpo4CxNEb2FGjMGJ4yA1d9VgIu3y7w0WnbWzznR9cbLqoX4YidZbeaPFSpAcx4
whycW53ap3OTYdyDqpUZK5O5aj6ZJWGnK8ekoC02UbnbzzRGsOstNkfjJOcIkhqluqRme9e1CFAq
R4XcwwJjn3pHOFCf6uyyOs5DAXcKRRI/P/St0p1/CGr40tSmeHbVtx27BwYfrDiJeZlU0R2aGbq4
gGmhW1dBhXiwYTGEHdkKqP3OFFLMZGLU9yVoMNk8YJS4ccgAPLX90GMJeZV2VMtAcu8PvXaAgBKt
aXKPenAJWIicQpMH39iIpoX5sWRd2HHyBqFsl96tzpgB9RgN9NEO/Ymhdrm8tdlMO1Q+xKjmif3g
fMQS0k5wp52Eb0ufBOq6yJjFcSKEG6+i87Ws7tluhyOMpNgpX6dxho1Al+dwN3t04Gk0tHthczHB
Qc3MdIvfAY1LfEdFFRF7l/y/sevRSjXN2Shp2+jlFthpDjcEWGOUm/JPTcvhYEQ9cKdARwiyhxUW
KBdXb+t/KG2+5CppDsmcg+d07mlkBTlf6t5ijhwCI2xAscJDr+Li0409FE1Ouh74DaE6QsouxqVl
iLC+jsXkXwyEXsFaEz+ax09m5gEWT2PU7ktEfnh9mmJRXUfPqdneiqAlP+lq2bkVEHRIezNnqwRs
TVOIDjxWUdxJndtq+1aLZZAbCyHyqNyQuR8LzQBf6NJvqHS9paIl0N3D6YyUJXH5WmYb767b7CVt
HxJS8Oq4FhOXDFPG2rTlM/cZ+rPzZBif7SSSvZTu46BZIAeWhveQI6EqqvwTogNPNIbOXKxhviBH
dxuEBJN0SSCkSz753hhMPcd6sq2wP/h1gFzx0m24FS4+VHRaFa2S9iW6b7zhQBHALaEWg9+FrRIF
D2DUfWE8VvyEnGLUqei78WiO5pfke0WIj+gI2d9hQJt+nIwffZzsY7L51hpALHxM1gmR/dOkumsk
QIXKIChHVgvLS3rWh3kIVxRpu0RtDmoaq4RFDTdtRm3OVIkWPT3Y3UyT8d7xIH5VBFwdJqyjd2oB
v0OvYCTI6hsPGOC0XEXS9yz6yD7RH1VNI6Y3jpzDghEm8yUe3WvXTAJSRHnJATDMsRGAR0BPVzyU
je/f4vwySb4qfAfl3hkcMnzL8YaG/5jVzmYdAO6Fvr2KZlvVjKn19dlNtMuCK+jTMKYimkuT+x9V
3yW2XKr7ZN1Wk/QZZrZzt2yEbhRz8nOsuwmPgFOci4nFfi1BHYwXI1v5pombv+gV6Sdyxbwh7Nr/
sBgKo9CaKJJ0zT40mRUTsOaESzEtH75vgTHFouR7WIYIpf1E0vddrIsLtlrrHwYAPzTpH9uqmT9n
z5wCH7XbGY/0iBx7ZdCeffsc3D4ZBBUn5edA2qgyvUJ6F4dPTQnmNgxU5uoef8t0ydfuD6LGJxIA
rI95KZ/WmVdIrH7i5MdLMOYPwI1USBKnKlIIEW5LzRXZMrjcmXSSb0lJpIiesEJkypioeWbxkaIu
km752W5fBYdIM0YYuHpG9UmgTaEbf9E5WfcSfpmAOsXv/zU20yUj+CriaJtE1SypMzXM3cgAg2lI
+5e4aU+ZWUbIoCmqC+QfSda/i8Kpj77UgCNur+evxHiay2xfJmOOg9VwmYMhsPv9dHaVOoDVZh3k
Zb3cTy49sWoNQKychOqMW8t86/b7J0RABKKkTBNASXZeh2pIAkIbtKcUIfh/ZgxmrJjUubKH4piz
QYQJUvSdsHFlyGU6YrjJvzqGTkB10QIBRQaGp9H0K1ub7rH2U89Tup8J49wuq5H19+q0XA9JQ3VY
E8cKtiYyJHfWyqusY4MN0kWihDUDa88AximG6mk1/JzDWuChJvLOm+MDDjXqhVF/8UF4xWj1IS4X
XwpNeBCnAMF0PfHDbiY+rZmKLmLir2foP3P9u1GxcUmBkmObw0JIn3gv62OeQcrQPOGGXk7ZmdvD
PyRa48nSmEL5GLHCvGOxrusWgGt2TxWd7DQSVa7sAUd/6p6NNb1TMkvDzMBnY/YamaGVuUQxy+uc
aN/mxPfgQaO/Ie+HkFfX5g2vCqO7YhrPg/+m8QQaWeUke5og74a7lNRxhBnjchHOf2011/dNn13Y
DQ5G9tK7A+RMv4PSZSKBs0t1WEdyDZlVoXefZHOnzVcXQbqdNe3z7CH9srO7CnJVSHtCPVibEHmg
ku10XsVMiULr9CU9x6VHvU+u3H+0GGmmQYHyVW1fvKmzLksHxdD/H1/n1ds6k2XRX0SAoZhelSVT
co4vhH1tM5PFUEy/fhb1NeYOGt3zIliybMsSyapzzt5rm/Js1ASWmZOT3UfKeSpNzTtRJ/6iIgC3
jDV53cSdt3Mh4SMj5uAiGcymZ+eGjnaDVzlIp+Qy6PgQoXImuCdxPritPuPe79l4m3lzYGRGId8W
v2FefYInAzGhQTeuJ97FRfm9TmaSGaOsIaRrGZDiVjm3ht4+VI58A/0A8JAx1w3BYAcMxEhk/XLa
Gsubs3BPH5VhvGR66X+giR7BW8vynCEru/Pde6pmtvbN4LzHLfQHu5MWhbX1DL1lozsoPWGO8dmP
C5vHNraIw5qPCAEWRqOSPaQVw/KZyTDIkvHWIVCc1dY1mzSgPdWzcmCEm3PA0jJ6MMqjN4BFSgem
uKKBEk4j8ZBjrlg6saUXma+alTKjHsJqO7D5fdVMpEGWC25L2c9GG6GkXDb6Mq62uafEOQ7zDPmk
feL4g7tgPkNyoY09clpbFs0VBtAjGxg9cjZy8rAUkIpEw3Ip8V22Opr8SlrjRB672I+ljiWQtPDE
6nEoJ1/XS21m8OO5MS+NSwItHHmBiDAdzYRtsD10l7DLCGoXQA7wcsE7bo1oW/L5+J1O7SppG4iu
3sMyiI4ZUkN0f8ynOzJ29gXz8CVXK1zrFhWOEtT7XqQ/ihgYTN0+OzktGnZHIAQ9Cop0OQb47Jb2
h/arVXDYiGe3piqlK5RhbtUpWBDGsvDCYEI7rL9qImSFKFHlVA6SUYOU53Vj+q+OGF/tXO01R72w
uyFVcu5OUxc9CGf8igVpzg7L69iwXe/GhG1qASukYt9JXp8AaOc+2CYfOtMlcBWoBSr4jAdEkQkj
0KY5xl2Gyt2Es6vsRxPr5wgD89DoxU0I+58NPcMhgmzeNV/eGyObpmF5j/3cTy912XYPaVY/xyEf
utC4FptJ7EF1lpvCDp8Skoi2+mLnw36GnaK7tQyGRAJ1K8PwY2PgpqwX/YIXfnkZI+qc5MZ36KCn
ptWtJ7/yvZu+Z1OnatCRy4I9aki96ka8RT4VziB0qBv9wFLaVj3nEAFSXk4qobaQcGq9INDJF9a2
qLvmkCXEgg0ubF5nNl5iwjumidNAHwd60g05atJYIHLr1g6RCXdcyrj802TMjcc0masH+jh/etBz
B5akdlX3Vv3u41GhJSI3qcGSkKQtBA67IIFjqKhsQpyDxBZGLBJDX5MQRxJ7MKeM0pPpu835kCYN
F3QCd3kO5b3WsG9gIvnlek8xoa+vc28/1hE0MLcoLlGVRPsWv+U7+migBLisuh6LY1+KJ/gfYn19
5sTFSO+3oaIhcd1YoUagFSc1qKRYFd6a4cXuVfWC0nOXjvN70/DmVtC5UGt8imUl7CHx4MduOb/p
E3AEn0LEtgwgrLXlWt5B9GR7c+nWEJGAL9L1t8ksqTynTN9WC3EtzEPjbfxnmW+axyIWgpqMS2FK
3IrkFIyxlbyLpL1DLVQ+Zn05njtnJra77nlBEZcjxZyMOKkMhaAKb6/PTwwoQdpUOYemdc/lVD3q
UU8ap+2yxS+0YLTPBomj7zoeGBIC2LJ4QjOBp6I3d1DCYyVTw0ArAFXvQxTNj6UYq3c947JI7gwH
h6lV7yWfJp8aGlTUTDv4vSyIozKP7kzoDrpTZOU9y7pedLeJFX/ryhnvktSR96xRb0pOIbmzk7ad
DBfhRxZpbzISu4lu7jqrw2ZvTuK2oBpDoyTVTlS9oMGsj2+ZmnCjNi49rBnuOae6dtYjWrf+9AGH
IqQyBEsXsi21+M/ei1KnX9W7zwJFT0DYm1zreZy8Z031GfkEQJajF9DPU49GrO6uZ1SvGwy2RpI6
467K3zLt95+HI6nvhaC3KhWWv4wddhdm8d5q/HcS8Bxa9n57GWhLkSYUOu+OiLO1MefdOWv78MGo
kzt0FGnWwEYvqXInoSZqd14fpw+M9XYkoQ5WDlNs+30Y228AyR37U/0+iYyZUXSq7hsNVTJdbB81
yVul18y4tBitEca/xySdH2WoXyqASlP1QPjWdJA5m93WUo8dw+Y9h8tAJMO8a0p6IOUwRyTysvlH
SOW/da+ZdJrnqK/3vOEIJ5wY7YhMCXCZBhbhxItWM6rWSz8/oLWO7oeYeWYdzenFzPX3PqqYODQM
YFKLKaBfx1QcimszVu++QR9MW+qlJuzHYwqOL6jnE06RnE3O5CCR9hg82ExJrjdDy8jqPz12/e7f
b1yf9/exv3f/62PXb8T/+4eud//TY39/1X/9a9cf+/+f959+83997Pqr/v61v7/+/3/s7yu4/sT1
yf/2GE4hWofdSDwqrFkinIuJy3KqnRyDhoaWwLxs5jLezFE5BPSaSJ7O8fLrnd8HuRQRJpLlS1hM
y5fzMASYp7DaxMVhXH7k/zzn/3x5/VYkMW+6IUGm15+Thutz0d6PDLRvdAvL8VToqPIU3DyUJagm
zfhZGSYNmKX7wQhuAQxGmKb7qQyuj2GqL4PrXW8mwa+Dt0E0AiLdWY+mwFNU9uOgh1taomMwOvK3
HJBjWFYb7iB//SHZmwxfD97jJN3qht7yChgPrf3I/EmGBmxrONOZMWitxlo+ACARl4kkQCOrsJQ5
cyDR5tu9ywmqHXsXIBvRzLxzk82ymb61vQP9TVj0T5r0PE+ZeVB+8kDOjFyPE+xdVcefofVFHBgG
6hnao2nHJGrMNx1gg01rQCkLW2c7qrHBk6EQZVdb0SL/KJc/zufl4BVahAUUXexEHOhT/gaTYr5B
SdkSkgaFNwSg2Gus68wE9S2V9Lud0POxfHxUdostEnSIVWudWq2roZwhME9iSeW+MeQ4bvMwfD5I
uHXbEGAPPaR6P8zdGb66CR80+W4JPwjp4hf1HzVif6CfJE51B8N/tiOINOmZiJwBxXi46EkpKVxV
HLpUf+NyqAderWPLjzX2fTMxRT21RdLWm6yRbLjDk7IkeeKR9430apuK0T+wjAauUPbGZU6RUSDC
S11akfMBeumDkhbaG95Gnc/IUVg3mU7SYO8hKIL225B3N+AH0ex10jl30Npu0KQ12zLrUgR16Ap7
GSH7oYM3Mvpmkgqip9fqxwpq0Tr06dDaiXNmB9ijWnX3/YBxQXfjfayTjZJH7tOce5QXFtoghqV0
dikElx4ECp+6+cVlfCFpNDrEjnUw9PEBkAmYBoWEKs7jy+ga9qr2ko+8nkiMRaK+uR61XdeNQaKj
GIJmikwYWMPOLtUnBxfSbIcfMhjw6x3RDk2SQjTyKMzKyjnaM2zsKBuJ7ymQdYZpY+3CdgEO8QrP
Jrt2qh3eYBu2/tpqjYYYk3ZnIuo4Nv0GWDB2WxubsHCTmGalHQWJ0W8tZs8bj2YblQJ+Qp79SPcE
tQ2THr45klKgsv2cRp9+qIHgGMhcztzcp6Ggf4ykaOhG656S5Qz2GJSuZbLQWDxjJdLyRvfJ9E4L
+sxRzAl7/f/jRlBsXO/n3aLpHWjoQWhpoTlvvegD8xnvuXDbbWMSAgBN4lFT5H8I96eukZLr2Onb
0RvWEGI442Y+SqoJezPW9Ny6Ggs3i6o4TQ1IiN4/ZNL4xi3obHozTo4cEMdW0vMJqZUbi86cJTpt
O6vxdqz8Y+hAhs5bhIF+rrdc+souoJTZW5wZDoOejRMLK2gIaN0CZx1pqOotA7TlTUfuHPDSrF0V
l7+eM3QB1pF6ZUMU2A20UpBSERYl5peogird6NWNrZdoFDK48ZQPGwCIHSdaI7lKLtM795V232OF
+ZzWIp+HtszxrV7fGKLXmbAu0WszY0JWWabo3dDa9AEnJE4gHZoEpxA6vA/EtdVB6FpAN8SUbcNa
veglR/Drcehs8Abc0NvcCq9QKOPSMbAKZ4D0kG566T8OQLhX4czgxSHe8HqJv172J4MYFRjaGRVU
A25HgSu7MbjgRBQymzQybXTzWRoIJ7mrBKRcJKw1G1mOBQuhY+RpFjLn+gRpEyFGA9Ml1KIsSIvw
oZNMwNkzEjAnpxsDQNqBPtfbkNdklPaMiKwve0qRFdj0EgYdHV2eMUuPRfoyTZjrkiUSweHEnr1J
rekZbEsoNSuMCQbe9u51kkQCpUDgrXERFX0gUgZp0HCVBdHyKgsw9PS3sqNQ3c11WbzeZKW1qJnC
fxZN15l70AEsjX+fcf3KldOfykg+RcWZbDJ9DMIJI67mggi63u0ouIPrV7k3+EE1SmePKvzZF13B
rFmEILHN2yG03/V6GA/2eDDdoqSWggU6VLx1hEMR8NDg1eNkt581ffpqBrBVk6v9iWNvW6TiNqyz
x0gDD0TOCYxErpS1r3MMJY/owHxeCFezlJlEIliI9cg72DmHc2OLe2+MX+Y2ZlJk+W2glptJx0iu
6ShRR35RhhmiqxxgrvrAPlV/KuM6XeNwnLfCHBwUa+VTZGmvbtF905F6lsawZS4cnXx45Tdetp5V
/7sMsfZ2WL16Nko48Ma7eZi+ioUC0jSWs63h1tb4NVHVsLnIaNlO5UhjgqSpVWLd2akLht00T+ay
4EjRU5qm8CmqpIETTq/RQKdNhMEqjLpkq7xi5UN5jzG+IyfHqNvSYtv16NizpHxiRo2hXZNw0btQ
Bl01An8K241u5k4wLTcFksxVbxfpdjbJthm9ItoBbR5Kg9g6t9Uo8Swiumm1ErtmrA0j6oNaQbFz
CH8jaJFhZldngePOWVBoMj06uXWqx+7cw6Fj/EQKVsj8L2AnjyQkIT7FGs9T2fzUi3v0+lvUQE9E
+k/XOwIx2LpnR3VgWnpJW5Yft/HhFfiPMgPq4Cw4eAa5Mo3bIJmsJlhc8kE/2tbJdqC5LO+zOaUT
bX0dTxUMVDfHvgZPGohCJo813dM5juS2MDTIfn9m7OM3va/LoEHSwtzK2GgJjSu5nFeDIZ6MFkKJ
8JMbMiR8QdEwFQzZGnRiQbr8aQjBWL4G86kmrWmq7AhlDzsMfV4+/ZQQYtBD88qfxod0jsTWtCrY
erz4pYHbVUlwvXO9UW3WbQhSxBKKDe5QNMl9T3A7LTPfXaek2f9zde6ZhtQ6KDrTJeuPwzHmyo7p
/cCr7Fft8r5iH1uuVhFpknza18VrGrQiIK+mDETmtujcckxFjSRgZzb3aCDrY+SGBxDQ0EUdf97Q
iALjPcWnOrVUUC03ZlnfYPfWDzXzJbxRDQsQmxfsM99Ns84LxHf0v5B9TLDI/FR8xsonlhngLBtS
YqHoclPtL5z+x35m4fUrlArj7B9HNPnBOMKGMZAiMJIfN9k8ZCcVB9kwMZWbqN4o0PC7okAT9kcM
UtrW9B/HFHt0CNSzNlc/ts4g2/UkaPvubI7sUyC7bOQCYcoLyFco9VSGSyGqboUDiz1Ouu+Y7YgF
LhZxYESYxlIu+FOEyzCHZaKHxUNhjjTMbP6RdKkqa30vZ+2l4A8Gf298WA6Byd6TaKTwwUpAhLOj
wCIdAqoXnaog7ObOkUBs3PTyLBPtNGWKTjEeX0wEAGdS7bkdNTZtYX0aW1tsi3l4aIoEPZz0grgT
dwQKfgwa4Z11S0qFSk+IZZncObcFRugDK7MeqGVT1RcvKRLVdQ7hhKKBBf96dCeuxzYFY/QBQW0A
gIZJfP4tdTzFED48OxQM+8SnPdj53ozgC/mqPfrJvIlQ1q4ROrAht8MjcwoDpKH/ff2lYGZlcP3q
urL/fex61zQpJTLX+ee543KOXZ/x9wf+7eflcnhWOzMGT+8b+Vs5ONW+jqtpp+mJ8VaX+qsFZ/Te
6/P6fpbOy/Vh0Ql9JwVoiOvdycvvcSNWCKwyeVd02ff1Ybz2gDnYy+3BdzQHz+fd65YJaOS0wwVd
O0ZhC0OiXVjD5fqNv9/tvJsxasX5+lQYF9Q8bPLsQ2zEH3+f5bTED0rhXpKpMi8T3s91pzU04Je7
xthhv/KcflOmoXGpi6a8GFDglzvgR8zL9avrjYaFKkU1Cf96AjiNRokeDdrg0rqYavrXjWJwfnBi
NDbYPOem7y7XJ1xv6MxYlxaY5KZOwYiUHdacWHhQDnrXueBxeG68/i2NiITxP3sMYKckK4Erozmz
M/PZ13GA6I04FzbVDg7Sl781/LX5gJ6PLW0HYtOhdFvVHUrnMsGgkYA+NDu3vcGkz4y2AFDXLb8e
801zUga62H++shRCyJk80esfd5kHQf/ZlfkDOQCQsxvpb7xWH0/Xm4FFjIx6oJl+7funRYlAnazv
OyxNzMTZXc2Iz6IyCRBRgpizYoICyuttZqKv7WK3PpFBts0A+h2a5d71Ia9k3KVQamudY5Mm9mEt
fgjT7eUJdhiFrN/c+4P5zAY6iA0EuEVd4ERbvrreNFabncYB5Od8lIqWcCkbclkXEapXwLRHxGMQ
W6pYPiJzdE/AmGYAuf1L39o/VI0xBuPyZzQoWgmn7tmfCnXKaINvE9N8uz5Ee8rDQc6HU6Ci2Oeg
7k+jKtwN8CG4K8tdl301QtgC5A8uniVIkeZTOCb6IerGvT112GwRBrdKNpuY/h5iOyAKNXsNFhWw
UrGz5MMtP8TFAb89H0RD/I6V9fbmvzZx5tp5K5iYb8dFx22qmjTb6zESVfbZ1hqmSOBWtimZvHwS
OkcIeO2ExCSH3a9wY+qDfsr5u4sDzypLeUo8cutMa9wWZc1UfXk//nkHnGfZAT6NrDnfMfx67iWU
o+uNq4XjHsIPDkf8Z0WKUBRf5fP1A7jeEOza7bJCfwnt+GjDAUaG3FDfxjUH3qGd7bMz5ukBSWtW
cVfd52wCEYlar9HYv4BCbXfXd5MNf3W6vtnQPAncqXIPubQRbglkBFtvvYUeJtAxwxLCIWxb+6oN
ubQrHP1LY/BvZ6xWeQ0GxHgNHf83r+gqCh9NdgOE4kS02Wa06M6MUfhtZMXT9U8zgRbHTNv/8zqW
xp/e5O28NvxeHQpkWP/WK2s7Gtp0zwFHGVV8o3935jgvYnoFRsK2do6mBXNFQkQKv7MQxjFbvDls
R4Frxckrk/jqdH2oW74CFSw168nKsaGEmf0OMQXtYJaW8W7mqnC9FijcLfjvln/UTwF/MMCxjpyy
QDX0aO1DG6WyYzCSeJAmh0iKdTga5WXCV3+xjA7n9Fy4W7NJkN7VNox4ZGc0J0ZL++4s+u+JhXLV
Tk2k/6k8WBCTf6k98fh0gds40Vuqd89h7LufmPF/sp6wL39mI46Rk5XDnEB0zXAC044aSkMTNI3T
paxIwsHsmfheoNepeclGNvjTUlJwXm19F2iZEab/uum76StnEg4pCQrq0HrgxKYI+oBmf0ZT+OTZ
MEbCaYxvYp23XOTh+0D/gpSpLqSr9976yjmiZ9zHaZgcZBnBHeu7gRKXy+spYiezakMqAcbCaKeJ
bEnUL40TRjLh0qh4wn3rcH7PgDomwM7MIwlfg3KUMWhiY30wTNz99KQ/K4UJ2J0W2/wI3mOGohkW
HRaQilhBrr0NbSqcWnmi9tFQDMcpbO4kH8FO4ZhZuzqgHT+akWzP/snMTOB4BPH4tk9EDE33dUWC
xDrJOrAf0O7YX54aoBZHKn9+dlkwFp9uKPklYX5O29zYC4Sxl8b1No6tmZc4c9WFa8ZuEAboz14B
g0Mc8ShB8tHRkN4KPoXF9GHG9omC3PvNyfkWffGnjXooPalFPSpZvoo+4bUD2ka6mtECJG0jtT6K
HoEmW1oS1UyQxf3J0npUGuG3YCS+RRLkYCxpySRvvT1azPg0Zm9DgR6TMDe4fN3Itr+Vn5E3LqmA
950OGYjN0ysawnE/Ede3K0d/5Jp7BmedMj1Wt7r3hUXLIkZ1VWgL5oXO2SaBZk4Un75V+Po2APih
OGUkGCYf1DMIuS2iRjhbcLmBx5MtZJSYDIRONG+9sQxH5srAdkjmgoOpJZ+ZNSg3HFhLd0PLmTUa
8rax9T113a1GMgWCj6U5MnJ4TvHvIMg46OsPgHlcEZl3DnO8E3pH7MIgo8BbuEsORmPTjY+lmE+E
TPnIglKyrApSWhNCVtMkvaHryLU0Vg+4LsmQ9ACol7iJhbJO+JumXQ5WrdAo2IQ93QJvJkxjsALZ
jsiaCv/FbYzhRvOdY65a6CM9zI/aR1bu2CLdDlha5IgLsHatJ4RBb7S077PaMfaRO5MSZ8Hyi4QN
KZHGeu2RqRJKTgoNCCP5smQtpkSfaOKFJQCxeU4DddYggBTsKGgQsHlQd5ZZkBiDpDo0Cv9G9uWp
95kQD5l307Txo6K7St2MxC/KtJss4/JA+TGde1dBjiEzG7hjSksMTMROJf6hNZv7rkOPpnWYdQbj
GKNjgK1LAF2zELjySR10P75hMtSesgw2kyYuuQ66uEX08VlF/qdlifJOkjnZpS3yqULd+K1FvglB
UGcX+cTGQI6Kl9IlSxx7hVd3Pw18mFXphh4UOJT3PcHiO6NNPvpZueh/7TLIslgeOkkHdIxo9ejF
75xJlwamSbN6eRlJMITxH0IkIVoYiMJhJwC3k9EzcREBokYTgEmEHqTKCBSy+pBJPghbTnNJ3UpI
NG6cbrVQj/aAyov1ENYSSG9orAxyV3BnMGHMUK7wT+wMClT+45oMHu9SMKYkqaf0TlOPf7Zwc0Sk
4I0JdCbbrAyoNeODXRkfk8ElEk5vtNFb/blte+PgFRmVJHGYDPTBTrZb22NxL3u2maXnUfRVNG9g
2zhFouOSKOXa6+2D1ToPgxq+7MyBRmkCaivobEwyPUQ9fOwMNRs62bLd5+WlVmJY+ZkTnuPbjrfd
KbV7F8AzJy1SIQQetGLGfNcy8ugHGmm92vFtglaBhJbGrOPf89p9msbkDGFm84YvrwJFwXzBX2zB
p5oe66rDPYE6N8NXSNZuEdZnEqNNUC0q33r+8FpAezfg9KAWMiDRmsSq185wS6hJc8sqlVnCZwTB
q2vLrFxbjBJ22Yi7w0u0d1t3psNkzL98Frj3Guz6BsPsFb+TC97CA69R423jJjV2g2pObtHsfeZn
Rxp/jOoNBQdG4XdO/IVlMxw0gx6agXtpn5GQ5OC9RrYNjDYeT0imUAW4MwMo2GWSzZOrWf0qG5aM
Jjsj+3t07/NEPkyO94KGuyGreYG3V4y9UgjXyMTnlMi0Gt00NsUXDAjnLl0q/7uhpoii+fviR+Un
Epxsoy0kTFrjPg7yZX795TQL5YtGMaq3D9HJeKfhLua9hd47WLwvXVJDMaz9PZDx+lzoxaHXrV2p
bIR6hHpieFkwUpZ+tvr4SdNvGwfzq5XBfp4ioAMzem+ubAD8qCv4BIljQE8PvrZrJQRmFLPgpJfA
SSRAdyG432zwy0tfDDva8SNX+llfK/MlwozC6q2+Y/TWtDNGZuH4Auv5TzKAcXXn7lmbnfgihvpM
WfqmhYyPHMvCTWuYN0ChEK9FUHh9rbvF5I/pm640oFA2cgXBv0McTWuhqWe9g7wbAkfJNfFNF+tu
8E3kIyWEBCXXYS7UTQly/7VDkxfl/pkAyeF1MJynrn6NUaSte3y/WNWq9x6tE2Ps/BCZUPVCgfQY
dSZJpR3iagYwWCpL5yzHId15ZXM0LOtMN4RELg/l7VRpZ5NMqapwvvXZwWQE2g9lSn9QfX9bo/0Y
2t/Z7Iyt0WW7CcREuwhMhpGSQzpaAJTsD8LI8jgm6gTc8kU49atbjbf1cRrspyLyOC3yRGB0N9FL
Fdh5EvXjuFFxijzvl1ZopNo3lnAkQC768CLWKDKN+2FI71wO6lWnq88UkOJKpv1GOdktZYCL5qtD
I6vX9Q6U523d6JCS4W0g7NYYVqHLl72Jv0w7kzd/EvREhdWOK9GM+RYzcubEd0Vt3YU54jWsLgpy
A8Z34ybj/U/0ONvipnpEEIcbo+dwtB6N2jDObuNBj3ST6dBFzEAlyGdFVE8v9GJtYmrrKXYAY/b7
UDq3ySA/MfI9hRyBtGPG05hqv7V/s3TqbsbM2kNX3fbZiztR32LODIR7Gkv/UI+/zZDdWpS4K7cb
v1qt2jvoEybCaFUnwB1NOKalhBTWFWS1MVDz4Q0iMwadrcqfpOAMJSIa2cQXrSaVq7uM8awYum+/
casN7dl0JdEPdn4NEdzut04r2/vrjd7d1cJItykZyrGZikNTksEe04Wa8Dofxi72HxzdekBD3/LB
ENTdUxzSC76gl7cD5Ml7ggtSnF/6zRw2c9B02U/azYikmHi05BMDRalggjrp11SyqumW3dw4JVUO
JlyCNyob6JHHhK2p6a+ag9pa2PDgFNIvq+oXDrj0xcL/nXgApVN6YTPC5fVoh1hOgczFzB9Wo4vy
zRHaW4n2EDqOnqKKZHlpTNsETa7LLVH1tL5DfdMN/rh1u/yVqeOwddz4NQaY14t3x0pIRE1c49Zy
Oxt4IrGXfdPKPZ8ejQEH/ibCVTSyFoDEZuO6/YH5fPjcCHerHJh8ZNV/cz2rtqYB/gTqGhIzAGS7
MZ2gJRDCm0TjYxMzIa06EW760cru6jbyji5+Z30gMwO79iHy/RT+D6nGogTdY0m6ex1zzY1t4BzJ
Y2QSnW0GzHrBXS37HehY+jYGFkCUQNSke+lE6broCLLM5o0BXIo2CzkmWcf/v0gkPU3FN475rHzb
OPmRZQE7a84ixrkw9Em/hf4cqGG680NczWw1vbUOeaRk7L3rZ6ALM/bD2iGsdVS0cLM0e4SwlTb+
Q2gep9aCExPiIGx9197UNcp0puG9gwKTrcKmizilAD5qRn7UomXFM2DOE2Kyr4vop9DHae0RCAfF
G0mmYXEZaxdcZRl/aQJvudvSv03YkUI0zAhS3hIgcTuTTzJ0OhuXOv0mDjc7eY78JCkOh0LDIeQG
jECZNarqj1ubeOLdFkC08AsUni4SMRDH3YCtzDN+bIsxi6GI2ZA0BFaZ9N0j6T+UKUV/V6vPpoUI
6HlspIFTwj97U7Yxb/85J0EhI9zwOaZPUVXeOh0iiqLAAffeC/tI9DfpwqwmK0Yt94XIThAiXlGf
C6aD7FOaQfD/gpOMtHqJ1gWIltN3JozNWAyz/DTIecKRQ6qrxi3BkYB0RHAGxRjK2gGDzFZbQi1r
BsRmE4xhm9321P5CFhuPkN21ZHPgpIJrlc6JU+ZtADxL8tGrXwtsEozg9zQOKWeIf2wd0he1MUKT
2JAJ2Ovpiwdwchvl9yp3vom6zfgQqb9qJtSSPhEUD0yic28eG9DeiqgDlH5JuAP3+FML/1GpediF
IZnmi1MR3IOB4GCDmiXoSrBnXeqsO2QtO7dFs9t0dAsSB2712ByLXvXrkVkXEEb+4Tl6peu/+N2j
d2wFKWOv9nnSx6CwIz4ZqbCU5jUbp+lE8+IhLmGUJbO7FYrhfdb/EXXyZBjjqxW1RCvE60EMv6lV
atvwRadYUji3S4XvxxMwwZNpZ+RfMNFOId3d7cw2DYIHWu1kAo2Ro99m6dG/sMx9tIk8uO0XFZF9
DvFkp1P2MxssqnKIEYLrp7EamHaw3SI7ZRcbuGdcZOy2h4gcQ8muCMvfaEjgsidOsw4nLvJ0TpjC
1Px9DExjZoJCHmj4RJdtgpzHTY2TEbENKxlKwXv5wS14iaL8YpVxgC9KQ/VugZLVXkFJ4w6YI3J4
GXI5ts26qF6LDPhAjYgOu5S3g633WBRK2wDQoQuT07cu6SwbyUkaDVPlgdHvIpIuiYz1hYdkIMPF
a5uNv65AtbFslEcqa0vLXilwIGHlJDib/LpJvg6xSQWYs1Dp0cJt6J/rBkFCGn/lAy8RB99Tx5V6
SN2XcUBarWfg9x2EoKQU7acmbi7YrYo1RGlidmOrwF43LtJBCFU0qA0KTKKRFvNsXXkHLz/XY/1s
xxAgCmPcF02754J/N5kVsXehE7Atd1ej7bMTYjboDvaHD696wIGEpMcPaKN82U7tbOexPRySrrwN
Gwyrtulf0hxUpkzid7Ld97rd/+DO+pVJ8p7IhmjFUVv1+V1PPW8R/bmxZQliSISflR9PJJChIsgS
tuUpfTZO19n4IKPmd5qmltURhlE/CYh55k6S6QcZ99vShiUaFEQ7I6mTZ/8KGg0rW2efvxwDggVX
X9hxk99t0cT/cfoK7uBkveUDTux+Rl6W5/1NEst6Y7KZF2V8YMCMfzQki14riq0SKTNT8Jqty6VW
OYhVYNquEt4FOYuNPSNDmPToPMr6e7ASsCGQUvLc3KMX22aie8wdOW2odCKPMEc5qU+WpWe7Q7k7
sDnDW6EtwSKk8KJ2sb7R+jzHRbgj4oqfFh4bC+omItAr8Mm8s7pmX+Jt7eCe8XBKrV23e9aL4hsl
F1ViV7xMeB/Mto1XhNw8tb7esH2o0FqnrOtjSUSdpdKfhS7lz+MSPq5kYIVyNdGHafQa0lfD7DCG
OxD54Fu8lEMNEtEXa/Juirr2ONlmt9Ol3JcJOhWBmz5SBkC3CscBiAEU9FmDeL1DbO5lpJ96BlY0
YlF5QQs+t28bKGA3lhIYSNDPrnpjjE8EI4+oEBouXf2wj5r46KiUxiJelXvhnDRLm/+E6fim2dlH
3LXa0XGG9gWa8pLP5Lcb4ibZ74CU0btuOUK9deZq7cEa4pbSQum72gzBW+lWtLNlTV7eW+XKgFiP
EwpqpAWWR6UzaohqwvNAD3yLBu849RP1iu+9pjXC5Qonamt1yLTM39hOnmdHnJH4MIQGheeYCcEf
VNsqnp6nRn3PafFcsotYrrVf0uaAsfr6RpuNi0u6FGiyneeQO9oDZ/SqGqqy5V7ydEYH5zTUQK65
8VyLwX4vvwwqyWqhlEbjq8G8dcfGyOMIB62DK8iuES9EPuojX+3MjuZyOM8nmyIHOL7NXsx4T8wC
RCrBmp08W3Wq7Yyh3qmCVjbr54qc+iXifDG+K1pqJgohZW4GkDMbx4jvhYunZBxZ983+ODD8oUvg
45R3Ks5B7dGwfoqszdZKAimLWZyrjHKBgXiMEEj/H8bOZLl1LE3SrxIW60bWwcFwgLbKXHCmKFIU
KUqiNjCJkjDPM56+P0ZlVVlWm7X1Jiwjr+6NKxE4w+/un9+w9pwGEy6+GAlSQr2wneTTTapql8PR
4dOKv9s+GHBDRpdhzOON6VrP0IWcZWEb1DO0OokacN/ZasrLhAoNQO09VjhmEGLTqdJYBtjqqHzG
Mu+tp9R/LBOqg3LqRXoRHkDK8RA5UBBZlkE/tzxlVnk3SmXXobIpwqFALHdCMge5CheQ2Yw5vBNv
4RvhYep1pgK0M45SfDuuwTeRO69lCQiDmz5V1Il2ox4L+pXGJ1L15Y06c75tjKqdllzrAspd5N8Q
0FgTIophvIrkEZgRUF2/XcpcLRtfwcguZMLNO8poS8YhdNHvsxT9TvYEbL/ZT3n+RhE8aYXwWnYK
jECkLRnLPAh7wA+jOx9pwpuNN+0oKvUiUWIt6xtqCv9xPGtQlI516rRARVgNnHw92czJ2c+w2suM
0SOIQ5/+9pVS1aYxQfvGkBWRU+uoIVWTjruwqLddIKHRK47eGuePmZcGL8YAMZRitROjQkZQnG2i
QVnUK1RqVqb0rjLU1CLmlaN5P6IEM1naYlZUBVgWz3u0EgJHFFiwv5vMbQMXh0jPyXmytTnmsV1Z
JIeBGOnBJj0Dl+kse/+jQnVZ9aULuj970gNUbRhBuHNtXpC4+4qRq+dAjSQdGEdBfkLzQLXDF2Ow
8pTX+Cl6Dxat60DygBJVB527HtsSOqYA3EjtRKPaO9KGKoc83zchQ56qW+spuf4pwfMmadPy7733
HnaFsVxrLotOnr17wvQfIlxc4b0XgTnXEWPvl7VLhaR4Mxy+QGP9MBtzR/uLiFa1pOWOoXOnURoQ
qRN2q4ce++isKvILEwIAEGrfshGWMAfW5G4Q3LTx0e26lWfoYmlfXL95w7vwWmswVA0OBjmdShTT
iS8L8PvBqOJNSj698GiM57iNy3/VVZgpFIl1KxKvzarRvXbet7gkatAH9313VjfBRdFtEAgRPgSc
sGOxqBp+kL18wrIU0kAe7eTBFQDVSo0kZ5Yewg67MnddPEfltMOjs/SZ8a+jAFcoejrp7WOqRfW6
7+SHoJG58Sta6wponiK0b5nlIU+736LAuaWsHL5ubp8hCnoIQ5uky1/q0P7IIyfkCEUqNUi5AOAl
/ErVniHMHsxD+Flg+uuMaAFPBGdqN66UxqrkMOG4k0vbKouhP/bjlgKXM2NIRhpm/KNQQhgCaMbS
DK7+RH9RG0oucaH3yJRjZJ4Ze3sP212jmh2S7z13rGC4NvmrkTPIzSIOv4PiPGJwSTaD6btncplS
4GI4/so0iNgyFXwAh2KBogT0YDu5SV1PhwO3NjkvZMBsam4ZM7c1UijyzOkkoS+eXtZ1PzDpyVwY
vfMTk9uyRHfyizFn0Kf/9pF2kC6J7CKn7TT/kaUC3Glpj417zwaCO9esCObHEJx9i7NW705vHbUx
lZm9gB2oF55XpbtCt+DnGuB1Wnq1t4oYt5O8xX57GrQMlHfmnpBdn2zsHHOYB9ES0MZPXjMInoaM
o6hD6c6o7k1AydK1IcQT5Bej1y57xQxACSKcUUnsJ+yZyb/BTHmtO6A3ZIsPbLIdOX1qj9pOX+bV
uOkLGF4FhZobv3SPrW59EGoJ96lX39Qw/daeczbV8OTgTqym10g2HUes7jkMeTFwtjzUIfP8spY7
XXsYCusRFN+XWXPCt3iNWve9ZdrEKYp7752W3LX6rONjQU/cjijtHKE5CIYN56t0yRu3cazms+AC
yovA5SZw4CxPoPMst1g6TfNUU8zUqRefxst5Q82fWTCIyTAuLXq7+UmqKGbDqU/V4Bwrn5K5pmjg
Z5tryDbYA/XsnOZqAzhd6gbZIPZKWfrMJIAFejaANj0nEEiREgEwSuuZIgyx+UF56DzzVUam1WDb
l9nzGHf+ohYnei6qSb1RCfs1xd2R/Xzvk/Fd0lMDsa7rtnFb7MEfqYtH5a3OjN+V4wFI9VuiRdaq
7HFrQRl8lNbObH7aYWJ3BfWb3KGtprgn+qg0rHVj7bYSLJtRvnRR/gkcnDhDV+xL5XFi0OdtIwt+
cM9A+RAuvacBauvMLKe1VoP6gVA7YT8BRRJjQODO+mqI6tnCP1DSwlUMrPAEAP15xzoOtblbGHha
KaRg+qCX5lM0UhCJxlKvhA5ftEjiHgdtsXY8oQHWcvdFRkGLADURZvSDDBQ2FIjWTdi8lZ29cujJ
YzZMSYnG0CRrukXkkmz2xG+flxHpS6QiOZ5zr7tGbWw+mglKfYJKbmj8GBMWXq/CXWcr2EgSuytk
cZdFN5w3yuDIYPEka33xqwKd6bG50KiPXKZWrBZNtUiwQmFt0r+qQuNkVxRzgx5lTeJcq8XO6v10
hkblGMUbInA3M82ezapunryaDsM+/dCNeFM65akA2K1cHq02sYBPg6rUibJjLeIFt2DbaYrnWO8f
vIm2J+dZSauAWtNPDGQ/OYto65TjkuVQceFbvD5tMOx6u35ByiI7MRnIxJZ9cmp9H+Fx4FavTUvf
Na7ZMoBWCpFfzqgfXrtwa2An2LSINvpD3EHQVt0FYlm0zhngzVwWd8d+MUfw/93RjVvWwzTGAUtv
ZI9zYGyOgCj0GQ4Zj9krtG/GqCuTAQ6D14IWWs3dEv1kY/LhD/p+vYk8A44WBU4QonSWmZheK40m
QzRcd9dV4oj1nAdqqOXK81NrhNdJY1M0ygZNJ8TVdf+HrVP54Kt6XIkxcfCTZrC/PF5NKFuOs8AK
2wIt9IHJx5gDGFFrfAb9gl1p5XNSnltVhnBVU7bX8DFo9bhMrHjHOQfVxch8VHGJNuUQUB9Cozw2
pfdLUaK74CJWzkfwjLikA2IOJ/Jad3KYSy1NiE3WcW98It9lU5cbxG8f7ASirlvXD6NZDjP8OjDv
Um44NEWS+mEsCca53xEqSpZIKhZ2STqpZbcIPU6sXYH7ta3PlsFQUZuArgfxkVorAiEdpsLSC2km
Q55OzHLXZVBjA6f+4TOAJRiRFWmthkgJ636rmm/QGCstNY5dxmkSEVEd+qbbSRucqt+lVH6l137i
AkormEYdZwt4xmRwZQXhTcv6bO4TL4brcBrb4V06kuoRep49rCkkYZZOXThw6s/86J7NGjsj4SW+
vIqvxtiJna+FG1eesTr0s8YbDkhs46xbNaYPmcYAxW1wZhQlM7wm6iEHFycOIeWsmexjzr2gMWkW
JqC1El4IIL0EQMe9zOKE2j7wNlXrZuJ1pZXcLV9Ryt0NJb6MY1bVVB9tWHIynTau1dE9hvlq5tn3
9NuYIdjRi5xm5t5j3iz10XiyEvkEv2oesj8uSljPmI5yiNkAvfLuCqaZHy7X+qxL16CmfnFdvMQx
arzjwOJzRh1KHkWt3L9JFeQ+4+yaCKZhGys2corNpbFgtGeQ2lSfKOYVuAgMY5RwAgUDmGHhKxGx
Dzjfe68LegXSqPrKx+yHNoxiTvnd2RpFRzaZwNxUt+5aNvlLLkjwFY51F0aQWyP6mXR33JW+Vy5E
S1FKDNXICrozNaIpSwe3+sLL41VkuU82NZ+BppaVjgrUhtVFVsHNcvxhITpKkrMMtlBvvU+yciCu
QfQI9PfMNJ/TSYsgUBmbOHYftYggxyDaiAFlvrbqwlyruvQWvIpd8BrWuOxofPg1WVWGIn3vEo/K
SCaB2dEK9lOdvLkB9jW669h8cQwU3Q/J2JsWFKsQYk9BRWVUiw8d19ccrx9VeFbxEgUUMA8e95e/
WtLQGnQNLTvWQb6wLRWIeSX7CCJayn4OCkx5v33P1bwPuH+3hI1Cb/zi5MEQU7Ek5E6CtyzhgW6Q
4/i519s4gsVvMzmJOjDwAxqyW8n8KJZuQWGa3+fvvhV/3vMVCwMGaQNHYa64QS/Zt9SS0SpXlWhI
uARPSMPwoJSXrmTP9E63uf2ChXzxciZxQM23serFXG+3KrhFPDZQIMoFAYaWtDr1kLyBeIr8Ekc7
ueCm8D4MOuWwCSwVUaWn4dpTODXmlbV2WJ0wX8QwkjwX7yw9aVRBqUOaPeMLgQLsRFcJXQYXUE1N
ZUjjpmXbD3Haeo+2wVLRM5gu7JoCFjmuwO+eQOOYBQjpGnfdIlQ3pYQ7Fzh3tUHmW4XlDeZtFa9t
Fusq6s8lpaZVrT9pyYjw4jxH2HaWgaXR1SjI7jlW/H1fTwncK5pWELxTVz3JGGNRX2wNUdTs6Bz3
SQkl3EegdIYUUlAEw2Ub4Yv/MkXQeu+uCypQ574DbkrZ0Io6sm1msU/pgOXzeoMyl+O5rwR+OH+Y
kZsyliUTq3VbljdduHsaQhgXubyvuWdcxibYQl+x6AZpTnXdPlPB7MdklDIl3TUGww/03AUO3nBr
CdhSFLw3Vtcfi5T7iEIbRtGg+CErSWho069eMCUX3PWXkoRuOjbz3uaNjKLuuTJo5mv0cOFx5V44
2ri0FEezQBWbXhs+TPx/UL949Pl8KyO0VwGGJ09xpk6LznhQ4FPY9CBhNRyd1gB9QRIhinFLpDLX
8addncDTC7ze5YnHOVFUwEu7ZO2OokAvRN8a6CSc99y7MaaUBVfVckWLTbhJC2WSImPXzk1fIjZV
S9NjCGAahblyDSPF2xYdWhTFmXAF1oV6kIe8FTtg5k8ebMCwokaqBIDMWNDnf3VgxqaArqepY7Hr
uFXVfvXemhTZ0IQOp7OOnlQUbPR7H0vmfgJarh5jH1hnbFHU5rfJPnC3UYWCCv892VWT+6I3uLBG
LjRxnPx2lsewVmJdMbuL5rf7IlH6ovKCX5yx8SzCKhDVTyFtWVPhZnOefWvmdJglAPDDSfQozx78
DYEvbZk1w3tZyl9Xt1lim2wejCCPy+DKtNimaIlGePODAxVTIqorK+xGyVDusqbdaGOzrSQwtEo7
R2XjLewqPiRUi2FiWtKnviaoynhOfvae/wL/+c1X/ruXeT+Z+SlwpcZa/xMauJlGfy8si8BCEexS
kEeJ1A+5H+673kNExPCbtFjZ9NAyD2XhPjE0wjlDJUSTJeMyih0GC7ZGVMNDeJgGyVGP9Eib5tYM
/nt3L2/nqNBWwZtx54CN5RkD6huxRsUT0dziHnWqdyCppWH7QiEb8XNtvCKGXArPmB4pKbiJdWfy
Iyw5Bh3EGLyLIvrmu8XaPvli1Xg8uhW90ytTWt+S9wOVkZ+kApmZphSoiLFxyI/lb+mEdN22j3Hj
9Ie//qH71g8+yX4ltbLgQp1tMkOtEh5GDNaht9Owe9XAkOaMjax56oKEPeplBNo3FuGSZhcGW8CF
54ZWwfwCV72PE8xgwFjPkg71Wj86Y/zAAnj3NU3bquCVTEtwjkLbDmWqrdJSfIeB/Vlqsj2YbbGI
NfvS6WTbbRPuTaRo68mfHUwAO6lr75WNk7TtRbqyDaJfVMp8IWDHy9DlKja61zEteFSoDA2MsJkP
U38lOwMULjZ/Kz0HIWgmTBD4K3UD99YkjSH4i/zgquxiYb1+sLptCYtmb9TYcDWt5IvFyWA+t4Ap
AqqXpO58UMZ3rI1U0YU+uKcG6bD0gHLKAhDRn3/82z/+/d9uw//2f/JjnpAXyup//Dv/fssLqs58
hu3/+q//2CxPy79+x399xf/4gvVPfvhMf+r/5xftz6uX//kF97/Gf/2h/Gf/+ddafDaf//IvvIRh
Mz63P9V4+qkZYv31F+AbuH/l/+8v/vHz15/yMhY/f//zhjmkuf9pRAuzP//5S9vvv/+pO9ZfP6H/
+AHd//x//uL9O/z7n8fPCqDt5/h//Zafz7r5+5/Mhf9GnAqHmyOl6zrCVH/+0f/89Uu2/Bv5PqG4
fypF3N1w/vwjy6sm4Lfp7t+ka4J8UdzksAgLfg2V769fk+pvtmBs6zqIbcICl//nf377//L5/ffn
+Qdz5GMeZk399z9N6lf//KP4jw/6/g3ia+XQef+zTMsW2J90m1+/fZ7CzOfr9f9V9VAngnudiiOJ
i+tFo83KgQ3LwpUQ5DiAtZZmDK4KjMBHAqQdhs/q2At1iCr0SnhMu1wbN2kvjplwDjquiaRqQVyJ
nRMAkCRL/TZaxduQc7pXdvPBSGobke8WeU/iCIdQP9jF2tWNB5q0Xrsgx1nUSG+ZSaZd8g6upL3Y
ga3cyxMa25cRtmfzvg1FVjY3veLHL+Vr5HhPmFV/xunBL+urFvTgp5I9IML3pODQMhVH30Bs7Isf
6WJXHhsT92y4GhAQh6x+8v0Bm5YHqXBKMsyAqcTXkdO2WuVPHEY/bGjBMyy3qzhDDfFoxphBhcPo
5nw4gM9wZljzxgkpZ6KU4y4WLLSSXogoZWg4qHpVhxESkctUVsN1gUUxoVqMbrjY4hgYR87K944o
T3MF7ndmGKygTUwrCD5JEXPN6C15dTW1R09/b1XJJD+FNovbOuzxlJIBPZrCJZTbddzkbblsy7VJ
nAimRYGE+kNM+egxDdWUfW1H5562HtgC/WwJamAGCeg99qvPvvHwLUCxD8SbT02xLBiGg3ajmynX
vjUPmLQcjmaU8uNz/fcQmOeQR/vGCn6HQn4arbhGiFsMDhjJ0iKs3D3EwQfD0s60lWGCAaCX2q+x
5u1NSD3oi9dS2wHMI5LfN9hUgwdQdB1Qiu4sK3LUbm5fpkRdnZzhu5fnCzcfv5u72t/2FbrK1L2V
ipUuHoZH4dCXDFp6WIYlmKupcp4CoJoL0Abvgk42J5qutqtXjKzYj5zCWug8xzNfWHCQaSdqSB1J
en3Qj/jInDhbUWa7hYHrz+XgPY6WExOvYeO1Ou05S5wZvv1NwmMZVq7NW5AGtAlj9XO19nkwywNG
Jh2dfpHQPDMrzPKau+IoHvCEfHju+IZbeVfl/U2Pa0yulb9EKrly6PDR7+kuoi6RkZj/YwFFTOvP
YfAZEPnVjTy9ANFmPAS4gLsuuF+exjmYkxMv0Qal9dI05quaaGXuu0Nfx8+WQbw6Zj4ee69mVlzC
kD/BTet57lAm03JhIwfNW5pa3zF25Bko221E88Gg1dtq4CmZ7PAdk/Z+LLEtC5QnTnNcvdM6fKwi
A+aW350a59mFxYTCkfAAhoz6dOOUiO4pSofv0seryQGWy9BvUFmvsD83OTJqgRyKrAyez3ct3Ifj
SdryN5rwZBIF4iDInp8YL5MRvunW60AVPfosHT3ZcCb5/gpu6kO3f4p2em4qZc1Upb66EF9fOtgn
1+rnyYCLsNcRKOlKgBBpQoaW79yoX6ueY3kcxN/RvbhB736MjP9jNO1LP9mPgPze8qk4WbK8hoO8
TJgKpaPtdKPd9JH+HtJEMTUvWmrfMFH81C5iSEd9J2XiD3SVBIve6H+Fds489R3nI3K3pWPcboKX
MO/XnCl4TwPVLDIP6BIm83pu2lSb4oQU1FdyRaFF28LbPK8SDcJcs6P8bQkvkr/hhFTiVsPKML03
RhgN+g4mt69OkpOuEwYaLthskoj0TKd0dFcjJZmA0jexZR7b4f55/9LQchrx8WaBDl3X/KbZ+2zn
GnCHyfqZeJW9+hPp+rnOw0PMesiEIrgkmkX/obebKHTCkragEZZidUEQEN/FXeCej+iQAww/TntH
kzjEaDG3JYLG3jMbO3mx7fFWed621p0jPqOnOzTPMIXJJa186uABzZp3Gk3RRAeCU8WpsbtLU9cZ
Ymp6icpuZeQmeJxiWfbOOqOA1y+8H27un3pefQ66jaqtV/vaR0NQ9Pl5DOPx+lyKa3GP6jQpoGPX
rOeRYMTHgBGsgrRDjKFQo2XxqY88KplO/0SjI0Um5sZ+HtLmN56aW1QwoEp00ly5d4ARRhJeqic7
m978xnpWHMEgzFgIV3176L2ak165CxQLvV7R8IZEgONcvefxwDUa8SesHb62w0xX2gpZ18EEJyv2
XXorRPkVR+ZN1Vx/+MRIukEQLPg995FRjC6tTO4w5M1Yu1tnVeNfipLiI63YqrXQYu9Nj+EwXPzB
fpRgUGQCATl686Ef3gGfH1FbHe+BxdpAg6dzQeh4H9AKHEmAkZ7GbN4JChnTpdHKz4R2E9FoF0xU
b51fPxG2nLdJ/Ok5NjtUjP8OUHNCAwb2X4wFoQjfWSgxpaZnpSwgrwQNc3SmwNnXWsNIgDTEFFBf
nhYX0qXPUZHtlQgeDUndwKjVD8Powg3vqbhNjZBLK4UoCUEF3e5vUxBgxepxY2hMh/TaOzK+nlOi
imEIqP/cKMtjmHP6bZNiUQDRoDrDvDT6G4vwseqSiUgRzp3CtDYqkDdq79YtTdYMhEokIF88WSWX
R/ScO8ufUp5GAVHy6Yv12uZiM79p1JcODnByuJREHFCAoTorOlBOjuazlND3reMtTYYIT2tPhFfn
OuzkxWXIik1S5HjaNfKjGjM5Uq39e6p6pHsfXZWP0qzCG2WYnLY4189c9a1p6skMI2rMzR5FodqP
BpbfshxPZUhwHxoqFcaixs0/EGmYPtqG9cbHLVDmXEpDwdCm7fKbphdLW0TXUjRHemZYXiSGTgeA
N/zCjz4sqI8rEIdpHGVoTPsC0CFbUhpZ5scoJomiKzY6dWzkfSxeVa/1/XhT3Yz86mv5MyID+62H
5p/oCkmRhoc6kA9hbX4lefsgSZYZA++YYyU9TrPsJL1zlYIBxG+gcuyzqbmkp2Ete4AI2vDDoGeH
8webkNkAo5smXACevfCDb7o9sU1l+dxgksyY79KU2qptPApIxyW/7aZZ6sS16lXK7Jus4H5Q3tav
MZF0t7rXPzQ/vXZ1eMn7T06kjBgYmBM0I5g9aB9mLnmqLPfiBP5rpsVo8f2LMBjZ2+O7ExkXdyyP
QpVnGf5yQ/xkzAnM+6Qw7uOfBaprF9Sp34XTJFolYWcs9Hxb+v2jL3GueQE1tWFrzYRz5yJF/lIx
lZ7TC//YJPWma/on352bYfcTJcG1iulMBCIo6Clw43rtqZGhXxjzXlgPbYqbFLoNXQ+htdYbitei
8Tq5Cdm6yDhKrBQm5vy4OmhA5pxC7nPBcbAcCjiG+mNSpm/O3W8JJVdiCkrPPcMrV7Hai/SjIYJP
CEA7893PIxD6s0Hv+gW1MdCVgi9yEPsUQNw8iD7NxnipDE6pXockUHbPPUDeWSfUc5Alj32lHu+R
UaqXMOc1VOSmR8e29kPnPUcGHNva3pRxtqmtXIfkHrizyWgGKPo3vcKcQMfEh+zqfjk4yWZUeorT
vnxtVQvZwT5TpfDqdc6RBPlLVXHUwMPLpHK66BlHOUodTl7kfwCvZUUoYvxz0WXUMpoEjJvMvZUB
vYuzQ1o90j6/d3mnHYeSrqAxT31kUW2bz3y9fg5KQlcAWo9E+S8g3J9CkzFbFJJuTXvjze+sZRX4
37jcXwYLfUt8QFI7kCEgpuXFC+xxb8hx26BOCSrHqI5Nd/Lsbu2mGqB17ex3zbEx5HcSwmYNQSsJ
IRdlO75ZXfXSB1RpJgr+Bw47FE9gWenYbpsWcAWu9hFP/0qS1gKH12PfD93iaHKw8e7hI5/8o7so
RPM+xFwc8qYoZpVuoTOTck1tXnGGn/TpEdiAD2dqSL+ZgxE8Sy1quxiD0ufB+WpyV0j9lA8IV2fP
C/aW5BZY3duNnWgrlAYmM+U2E/fBUcbVsPF8jY4/NkPZ4X1APxWU8TF3s7DpMVhlfimabKkYr2CA
lKzRerLQhyha1gfPNPl5uCbSb/HjhjRRmubIIMoFpaTC/LeKfJhCgOvmjsmEXpssAn0usnzq6fDa
tfLgZ9Warlv+kSi20fR+1EyO/TRcR25qs7JlTFIkOZwBr51ZvknTfVm+hrqJfEGGooW4OTMD7aJG
7au2ybjoIT0nBSeVYKo2flO89qyv27tzKx61ZBFnebbsm2qaF3iYVkOXgHYxtV0VtWJdtcqiI7pN
5o7uTEshwQk3MJNUe2+MAN4dlUixyD6ZrPLFYLPV9gzJqB5myCiqS1jJiIobi6mr9IDl5CO7gsDe
ihi5S1KfgyifFv11zsjdd1rU5MfmdkZACUvpQ9VLrLHI2QhOJWbkYZ04CGGk0mY01gYPaWKSNB76
hs7qEvJJm5wLDqNJCRzCMPGuDd+ajkm6sDG36ul7CLpnBgCcw6uO3E/dx6qD3YeL89AUCApdbdqs
Ak811iUExvB6lz51Do6cVfQls9toSesFRGPeoHszg4nwTgvrSbk61pvAoFYxIQSnJXBouJXOLZt+
bN1dZ3X92er5Nzm1hHKgAHgPeQcr45WhrGHmDmw1RH/CBbN93nJKsBemKRR/UPasZRNprcBmiRM4
DVGO6f7rvoo7SWh02eEADN0REqqYxRBz8YPGV1mJBUOJIz7egev/aC6DcxxIoi9evwKMS44/SGJ2
nA4LJ08RyKw9/jasDbV+jrFQzHCbWXF5tdzwI46KN7qB3x3N3lZ4i+fYbUFn3It1e8q0DNB0WHBT
KI/d7zRiQ4DRux5kuDbtlMx06if3EOW3dIBsJ9949NktSD8nfUW9NHmcuaGqUwR+HX0q/coMRhQA
C056vQUpvKhHfSnhKA52fUaElKs8NLZRui99dNxCMhAccvafzCNNQNydIYW+0GEYJUO8Bg76WbD8
l2Zy9NkbRNrSkXoP3r90svhm9IxpwZQvA5tSnumvgn6OVRCbd/Iiadzh1PgU6DYUsz4JXfzSIGLP
4TZ56G8498tQx6o5cHmYymomUHh3pY0U78eAijEw3xt07ENFrcIaRIH9WOTdMjD4aZCn3oNm4SoX
mtly27WCA3KBUcHVunlrHBTS7pzR1bSszfC5AG44x5428GKly4lHfsWp7w6Uc2xSo8GldfAtNdNE
k8UddszNLCvodJ6aMptLuMoU4NCePEaS0Mljb8BwSWT/yPR8a2aEus2GoUrFG+VBAeVayKbQHbS6
dmbkcwi7ueJK291tNNV75WZEGHSLIL2eICMlMekTy8U+Wao3uIenaMjObl7s8KcxYhFyRQNxTjA3
q5aJa2x9LRBzxnrm3Rj3HdXuza4Uki/Tbr1g7VZDcnLoXc9rPGm4IonnxWjDlfktLXUMkr3LSHGm
O3LE2udiAIRhlnEUjTLxaXQ5BDCdIzAC9dVDwZuPkGe5qk0gBUwcEqplw2lzh7Y7LqX372v0gx+t
h/hQ9FS7aV201Ppbl+UmVNB+aYYS8ocVtTzDlE733FtbCzGv4+hiIdQubS3fYK7FxK5xZInNmgNM
p5AWLUAiSMLzfmzfnViQrorLL4poCeeOAxSYLjo1DWMYoZunrJimOTGZdl6gl2DY068xi4SwsIP6
PVnsARcJXmAKYhmO1P4IHsM9aBEsZoQHTXA+5ofjcDNmvpdOHYAg4kQuXuouejN668ymxpmpZcDe
kuCBK8qdaHilK+GQEK2ZaWbbvilKN6m28HcZ89S5GkGTaLFF7dX9lG7f5a2gv2axetRa54qKQu7L
7fZhD52mwvY+mw7lvXshStoHUY9gqm7CZd7vyQ+w3s9D1TwYBtiTNfa7d4URSll0tZkGjPih5Jxj
B4jcrhHfVOdU2xjKESSLFSpoOJducs4BH/TEynF0fUFTaHbKuWmxfgV8awLfGPYWbubAuN/ZZWcv
As5FGjWFsVyNiuEfiI5vsvJ21357guSfYzDvBGg5h21BhZZg74616sCKBc3b4tZMf/VCw0+5jUW9
G43kMGkQG2Ij/nTicmMG/kcrd53QXpK4kisGmRQr65gj78kY4+Y3F91zu6WOG1lYOPrhsnH/dGMO
di6N0roZUZ4KIrBQBIa4p8CtgPlI++DMaOL4pR8V3g5qwpI6PE7db2GSA0jKGl3XuOog/EZ8RUpn
TjySr+e1WY2s43hU8ToMlJyTwKXtaBhLc5sLLqe9/9L7pr0XUUh0WMXpAu8eYOUWu03Hs3v3FRnk
ovWxrZZ0GNAYbi3zhINBVdcLxIpk26Kd8xL0Fk+kNuCYxWrWxlsx0LFE0rER7nXqTMnzwqoQV0AK
tTx9M2muY3Mq1hpiLMMsx16YKbsUS/VrEZkPjtPWD5Mjz02kHdu2pBJGVqD0XhT9W/euhpcyAvoC
eQEmZ4vaxkBtVrnpyRirewUeUAnm48iC/osysJ+5MceQjguHQXgNIh9LW0tinSvbJ9H//LGqtFUj
fMzMNntFMN5SnvV8SHEU1MklVDaoLm9wiQ7cwiTfVZ51I7q/o92gXJhN3i4maky9uvK2W9Yhqoth
eEpm2tve1tVDPe7xVpWryGkwLCgiVQlbeRGVNwbSRNTMkOS0rj3lh2nTdOQKGuCk0IA4FCT1E/4B
b0OX2DTTxluQk5OSfWmyt/5CPYJPyCKBW2dU27oaXw2vS6D19Oem9UiD2eaqF6ND1RcWIxmoceei
bRsFzY507CkKMyoz/h4HuHlS8H7QVNUeBO9eoU/txq7cdYxRxUM7XUQavDOwVrPgWhA0pGSF+H7W
Lk3ObXSJMl+Dd8wViQ9iCtR5wu++anPx2DscwfT+QIk1ho9c7qyMddaX0FmHF1zHxNyq6YmI3oyh
bb7JJayXNHiV2q8P0mFhdRGH6Cglu6JzaPeB+zIbdh+cUaP2yY0JZkS0iHac2SpvKJ/M3jqlrVN8
N26xi3N/4UCfBNvgkoANviFlyo2vjezLVK/NLT0lP1Uy1Oi9rpqXuftWQ6nFRsHk8r6SFz1jEPER
ejRM/B+WzmM5cpxdok/ECFqQ2Ja3qpI3G4ak7ga9J2ie/j+cezeK0fS0RlKxgM9knqQIA3CHem+O
HirC2wiJyCDMtGTtOdVJYgsxxrw9Fh7sW9lqhAYeEotyZKZhdicj/AxM+NThYLrYFoyPqFkwl1EO
7SjdI2XzmB3dGcNJ1JTSxiB+AHx3Hpzksaua51Bm7QbJLwK4QOu18Sb92X0YShw8Ue5u4MhQ55Ha
RmQzFqcRQiHvASLvHHFLzO8pEi9RhSI71xmuFVLqXKe/5nkebjVr7ZVh34SIwgcMA7Kzb2CjcMqZ
AaZOsdATmclVCGaLcS42qVMAooNyMTXaWRn0qrtWVem+tJtPVHLboQc1kPlDQIDSxCgkhWOkk0UG
XP0WFetCqieZD0iLAKOc597/cmP0GGCHbrJf1FU2tgefVQw2/iU80oJ57cuVaFooh8XJVDPxWgNn
dhunCFYtQr/gg1W0S5zW1UY6bNuDMHzxe+s5cpmUer08R5rFM0ozWMuyeuvqiHwEZi+pHzERHqp9
khZPJpJXv5ZfbYNbjOAOamrDukYp16etDmakTlNQNo/8n4ljhtaZld5Og9rM5xRBufvi8RPugzr+
FwRH2axH0a/aIYl5L/c3ItiQEw00YMYhGiUTtt5/siRyzU6+E3V+tEEoo2do2KntrAC9GofDXy9M
KaG7ZO/POtqz2USCXr1aMU7ayCP5OSfEaS1birqq8RHXSXz7pAyJJvyc2/Yqqmah2GEKrZr8I8EX
DJd62iTdSC6Gdwj55tjqPZjwNkjqmBn0luoCPwQSFeCEkaxNZwy/te4+K/kwVwnDuSlhiqWyA4uu
gveTEW3NAbPi8n/j4mfh2fRHk6Boyr/g2mcmRKuaurqvCaHGAVehaB//2K1xDvIi30yy+pjyb1nF
H5MLANiNoeB26XAgO/RN1ne2wYsH+qfzyJPUxr31oIJVzXDSbfQaZxUZqlgLW5EggWm7V3Po96Y9
vGTtE6PYmDEXXuy6Nl8NDCtuYzwGuv6cc7lww5vj3M5fQeWib885P012skIjL5ReCRyRXaYVCBgm
U4X8FM7sodbmG+mFbC9lgGAv6qnp2OQgiHaXkAzVO9+272Izj1qcDKAn0OegeKIjZVwGm64OvibC
s0eX/ipUbojtZu2kjA3EYL6NKLs3wSSpNTTR4tFeCBbRWfrMAOBqzs0jzslxQ+TeTWr3h+EqhmxK
8ZkQmDX5MOfZOXSzGg4C/5ScUAF3/mOtyPbgbDrZNpyk2fd+JZQcH+6YMzIyJeYvQR/DDsdLLokU
AWJs1NqZWCM6Qo0KBSwAsHHKUAfxNjmy0HUQpRSPscDZObJnrVjl1l31LJV+ybT/Jme6u1qAVuNw
0ESKWc782eY89OyY17JhvEDX0jPAiHSIqal29oaQWyEBZfimv27GNtu4CKohdHE9EzJLSCU1EWyO
H39curE0+YMc1xHen8SZ3hO/59w3gzerUw8+Y6gkpQNnrzB59R8fb4o9MbarPEBOk/mWaJM5cRnd
jHb+JZ90ZYOxoKQDe9J034bsXtJEAh20DMR0E96a+IumaKdUfHMVT0ulf8Pa/TAM50BZ0WnrG5Mk
Al2rfjFHlprBslaMJdQL0Z5EFrirukUljFgGq6TBZkx+A32jp81ukzUQhWWLT5C5R13bHB8WlVDj
RfDQ2gQkS8CwUJEBBxThI8CQ0oTJEe/PDLxQQ/rsk1uySPYdNzvMxN4iD2Uc7sDBHDj8FHJq8zLF
XAgVr/rQLhd/fMK7/TuGz9qsHjnWQVvZlf8tLLVYQPAntqw9svjujMO1geO+d0sTEwDZqBw2aBnR
xSLpM4JoY4oMo4tlPKNvfwz6mWRShRvao98issKB5WbGcOsnmWXrse+vCoQLeox9MAQXj7hlrWeQ
b8NPMub7ybAvegDCieF70wbMwKPSI5h7GL4NllJj8pu1wQN9pKGJYFMgdZlBr/EQQspQoM+iAdp7
nq3bfGE3uJ59CNnCHUtFxdf/+qkkB6dGyeBgLINMsZDeQWhY9jucYJ4dZVxTs7nYdvipc/d9Cgiy
6LLpZs8OAyDiXhtOArxU3a0Gt7Ssg1bUuiOPtkYaymrE2idOzd0knKXWHbDk2MexkY8sDy9jhjgr
dLGsiv7atN2D4lkh0pRRg4oD+CXeT9Pnp6hPX9MaDUZqdIxjmqdRVi/oZAHbtSRrFc+Z7MaD6IOr
H4A3BV676iA2+iY/kqHAzTfpj62dc+CA6kLLFlnWdshkwzDMYi45vtQeg2y7VS99y0zen/IXo2c+
mJicT15/d2p1ZHT6XOSEJzUq5/pj99c4SFkGql7ST8EIOJQe8YfRGnjxi+Jv2Be/2qh2TsSwbO4s
HJix4E5Kws+QEk2ULHfHNAxXkZh7TEDhznSQBxhxDiQibvciQg3fxFwcUyP+eiPrSk1i2ya710FQ
b+NSj3vCji9hxwvojigXfTe4ToM/4P/lPFG+3g2CnyajLLUcibuHqbRCkYa8N6Rw0Z+WF57DLGKb
k15M9oogPp5VvBxhTEdQAHGaNuRnB4b8gvaxliZ2/yyb820w0h4k6qaF+i2Lv/2MBc/+mzczY3Cr
5KEJxaM91ePdYL6/2o1yIPIlT/+innmlCer31UgIdCaPhSRpOovGB0MHL4ZjPnfIL9dOGMRwueTK
IrFUS96ufc9itET2WtkZqUs2Ru3BB5fWjoTHRWqj7YRYU9t/MYvopbanQ0AjyBREMXy0WOCaPwhA
1rNAOV013P5A3f6FBZgo4jN3WIApv2rg0KqHDmP1cOA8iGzdBPwxn9HUVw3yBTW8/WekmPHkUE0W
GIJwDQ4lmmrTf25j8zH0RbNzWnL8MMHrNZfnq0fJwaT5Y55ykC9h8opyidlpZeKi9m9B13xEJsYs
naSXOHEVq5n5Sjysu+s9Y94UxNROuh42Y8BLhiGS1Je9E7J7c2xPLAskrs8cG5ZVYqsD8+Kp7FbU
xXUMWcLZbX5sU5AfnYkiJ+fedlN8G4hHXrij223K3wJTa2/VkAxbgj9YzrXvZSqY1Q0A3r0vGkZe
PqGxL0hEw33suNuqm3xqHBx9tYs9DcHVDXkj/NI4eI+ZPbJVroDrMTBrcgyuUWcRZp62NiMt9kOi
Q9yv5S0kg/gg2STGuoG9Iw8D6FG0ixU8VVJVeBL1CSAbmTg4itDplEiQnQpZZCSJBWa1KnAqC0Nt
UjMF4MmZE2T5Mejcu5rbV9XxTkvg5zzMc0vrTzxQG8bVtmBgZfEnoY/Gg4lJaATP7WQb+CmI7WFl
K335ggfTP/i70mAmycoKG1+wCcBdrVOYm6vJ688GVMIhkSSkdXtbV9uUvxUO5U1kePin3AlhNxBv
PSXpNmEOcHSHmD2C/Y6suzlM4fgHf+1DWlQoo7kmUum94hJ6NZv4066yVZ+ju3NnOKhd9mAG+rmq
U+h2ffch7eTQcsd89+LsTnN6jJqrQTzCOvO4PeZ/iuPBpN8CVvzrNgzgjHhA9QPEmSCzP7Iwoo0u
msVnYOOxMS7c8oyH4wnDTnftoxl/Q+0u8maEZsYfS4Y/NdGsZe7eB3i4Pu8VMgUzMFFW8pTFc4WM
O902puSlbvV4Ngd8Ngq4OWdKs5akIO3r1vvA8/rbdNz+eUH/LL2nueY2jn04tZQ1LKiHu4srcksR
JdZzp1+8Mr93o3t0AHau4pnyB2fjT7R4xmheHwdEJy0q1dVYlJ/GGJz9jLmejyCrSuW98FkEOwb1
PKEaPZub8rds+0OwCOliBxZK64en3AluOYHaspr+JTpcFDPYiYro3PqoKqLJkVs5Yu/xIqCHxCwy
morYWzHX7hrPY44iHp0SwCQ3ZA25yKc5p0+OZLORpO1tiEe6V3NlrDOHOdhgLvZ/qqyc7m+F5OtQ
QGO7ZOy6bad+RqUZnW0VdgSr6GjX9fYOHbu1hdr2VfSY6YVrmWfTFOVmSJW1D2kVDB8D5uh5v1Ra
4UF9KQEQzfcglHN/7vOSeaXsoB+TQr+NwWONQW1uZwAJtsGKlXnOo+L8eEql3kWV0QNaiL59/2qV
hHOALuF1WVQmneefytR9aKYZkGDdkdYzDuiQKhi5cnoO8aasYuUatDcu+FgUlCKBFOBZyJIywyaC
aTmDsxHVQRKtKxwCmOfO1E3jIYGyYbj16+A/8JuhDkMaDStsIWDo5yDUHy3yUyxz8GGTmMeOowzO
BuvUZqzfjCwjZ2CebgKTVV1jUKzYdXbLIoNJOoi2k+zJB/BJoYFoTYWUfhP+VywRne4yA2kZ/pWb
XRDBDvGK9l9J+Slk8ighKeEc0lf8TCbc55XVws2M4sUnUzkShZb7qlqBg8PNN6lH3yZJMUW+u8ZS
MJ0aZlZcMSioSjSwcURpBGyDW9/jME2Xr2p8N9kL02BoCibQdxXQ/Y4WiWYRwDdyT7nP2Af3RKWs
y0RgUgB22TaKtSIHGlajYFuDUFtVsqVLnepDweHIyG9qt1o4pywzDxOl4YKsOHHqyl2fJem6c6Nj
Jlo4cBn1XoQ0VIwe7A74EL2ZPgGdlReHzMW9J04FyYfI7KeHrq7UO8U6hN3eeQ51kT0XItiFSOjX
ytUsIuaPpA+Sh4y6oJUAbRqp7AczGpt37Ov51Mq3vnWZ3MTORefmFdNH9Ab/sn5wVL8Xzp16EQ+n
+aR6lw/+/KVjEldwVaQH4VvZh1eFj3mGCa6uCZc2aziJZu9O59xhLWBGCegl+Ef7AsYeivlhunTu
DYfQ9b/kdFx3XyrsF2ZKZxMhJJtrGLJInrwZXMWUM2jhdADASwiz3ZlrwULuxByTIWsfZcjsC+OB
hMVn7Pnpa99l6qkm6KQekxFHDqb2Ouuz13ztFt+V3yQvjEzmV13vkzqVLwZn/53H5CGVb2bv1C+2
M5uvI1ZGJKnTE88ZPzYpQVlzNDuCRpuJQGbPkqCrI/yYZs4InwlUX56r0SnPM9C2FTyIeVu6U3Um
FZJwqdw1NuQKw1s2Xb5piJqaF6A1NvXy3/jCr87//VOP1mhPnuDdJnXljDZtYesCNfDAoZ7/+2A4
wqoAkPO5Slzo8dxea2JJURge4xTZGnPLDq4w/+K/D5ULaiOZStgHLUZM6na7P4sh/f8PGXGAm7IA
sgeVrz+ny58mti+OIQSSeU6wfpWedSv5Khs/4PYhlAFXdVvbu//+FOm1dcPFYt4oB558d9YnLGII
fDJ+vW2amDcr7Mwb2nKviYwHtfyX//0b5Yi7SZ7AnkXyyRALgksvHDwIcAxuane+WaDh7cR7qOx4
vhXEfW1B3YTrdOjm2xA4062N/eySzcXB5UfmCl0AvRY8KUmnL4qxv0L54CgwoAxtCUpHMJLcy7lI
nFNt8A1t7Uo8k5zYXQEJd1eY4h2BGssKDjEwOmGrfMyC57KzWhicIdPtqDXa638fGtZrLIuTH0SL
FzsY9XHuG9YVy4d8+QsDaoZDJUaenglE6wACfMrZ080sdmqSSa9h6TlgwEh6Ah5mrhNpESWqEgvx
XsJ62HHAKHPQr8aGvWZVIlHWXRgCFMs9jbiPD4yBaBitKNliswlwMNFdGZ2Npl0Vmb46udZXgVh6
O7ocIZDncaHZlPpN4fe48fkQhRGAr9FIN7md/STGMO77/BvGxgCny/wUwA5XpZfe2JTdA1fP61wN
/QuJwkwW5/CiGQGugsEglrXJbOaK1rhL6tjFfuOpJ98kIzpO8l2Onvvhv88Y6zrXMaACzA+wUMW9
b4S4w8YQ98oEg3JpOxxeQMPkvpvYjTgUDdtU1ezlweI/sePYszP1MH1nuBMb7T7T8pkX3wq/MxsJ
i5aN2phuTuEn2aqQD5xtkmxQvzM1WuKbP1JAbUxnv7x46hqxjON4RVHj+YzVms4P8GYOP0xy3QP9
TLK1DBiylXXl6rXeJicGl+2M/T3HlnhWRGx2Sb+8VN1bTCn9FFv3+M6EOeAyZmtBmBaJ9HzNfhGq
Bhp5XRvgOlIV3i5Ld8UPhfQrClPPw2uWj0h42pYBXQg1fDOAiI9ms/iwZbVPh/wwB+b4LhVCbyTB
6GWo60+Rb+wFXsJ1xbLqZ3Q+Y02gSQFy8/8+QCU8aJe8KjBZ7U5PxsuU5m/C5hMf1xqOcXPDywoZ
DAg4s7oPt2LVKwqoLGNRo26IE+vXnJx+O0bv8EOrYxg8kR+EqRldP/U5mYSjQ3nv5Q9ajepURqMD
wj2OTtq5qinHWcAdtNIR+2YrEbAEe9YsNq100lD6HypuClzZmYdosohB4QzZJpeZ9WgI8ZQLJk+u
i27EqR9ShAT89eBAfFfDGN3nCewAZocAQLEzHIfglwFet6hw+8fUKzeOoskyRARcMaTvyu0ONLmZ
f4R1ke0NE7RRTfcbGXsKe7XuI+8fmPrxFPeVephJuXGtdHicO/U6Ynbd1UH34Xqju48899mqphtL
8W9mj+osDSSFuT6waMOImDf+cSjoCNLl+8jaKYUoAsIrpYCa5zTazp0pWIGPqE451EfDOTZJvazQ
iYOYYjiv0H/XRdbEa4+FwS6C1Pho9SMwYdIrrcH7riUzlTYvm00IawQdolosqzFsu9K8NhWsosK/
5/YAPlJ2/XYabRGu8pCqA+P73ql+dAV2gWRyt0zSa2V469D0l0wkmwexkcRydhSEyq+PThn2V6g2
zeOY0e01FdMP7X6yARr3kRHqdYzVcgsrHccFOet9o8tjHtQQCz0km05ySJQJyIBNSLBYTRlvmBEQ
juVnI092nzrRQPJHgeE3S7eygMJga9Rk0JYvORPk1UMVz9l9on4CyeQGsJGi6p50xBOEgudqEXON
f0ME4Gsfh/S6RdIxTAgTMMTDClb6M7PmfO9M6daZscfXgsO0Tykpxt7ZV9UE6EL9y6PoqeA3hNzC
yoej8nAakqEtorY5sklKRPMY+7l9iBL15Jb13asc0hh47ySfU0K6IoECf6YSeahRDcbGohmDE4hg
Ls4GpGrYgUnywh/rOofJJEu81gedj9a6JWxknYOqmbl8ozKVUJ5s5oMlq/NwYcYwhTuGWz8l4wpU
LYEcMWZnJGRru8cETFctYQxwk70y58IcIKofYT9ZXvnTj5xSXm6fJ+GCkK2eUuDT/uCcC3/+5/gJ
9P6aDsgMmj0blF0DGp96bYqR8fhEnwxkLQTqHy/the1eSmpneUiQDbi2KQ8QCHBIlgbTduY66Cf8
gwq+1DgydQs29cQWoaGlsEkL9v4TfmAboipHJqDpxVEgHHITaT2r9E2+bM2LKP5I6+qrm+GP53xH
+KIOsyPODRCwZMisjddMH+nQ7M3ko8sncgDD/tXwFiEyKnGQrPiXnddAu/sctmVa1z84sj7KRePe
diTgWATa4FCn0E/FXyQnKFHIQZz1PvMVe6lKR0d684fQz/dlScZsSZS79kWMt7z7gZiPyT0ihM0h
szXkkCor/Yd0rOzsMjypUK3uR8y2mF0KBQ4gGx5ywZJYN+NTrMxT2JGZ69bNr1eO9zYrXsI6nvaI
uTR+hx7bLCDc/NvhON66fv+jG3+LvmtRlltEh4/F3gjtdlM2GdpAcBSrntFlRd9jhbYL26T/qKrM
WJcWQRL1GCE6Gy/EVmHo6B2+5dh4iaE4swCCoJwjz8OKzxIx2rUW+Skm6wRtQMgeYfomTQEJgJBC
wv54GaEjeFV5dzysW3BJRI6kCqNs+Bg2zySHrFnXqPsw4Y8kgL3sXnIn2Zq992JOiOU15JZEw6IU
49sU4EpzuYS57VBkej5DYz/kWSpJnwtaTbq9AkMBv39tqwkavPllFz3PUvHriOYcxTN45BQEJgMS
ro/eOYcBYMOKRMJMnps8+WeWrbiq0iGBOhLHtG7zvfTSD7CG0dadi6/AQKigTQfAMuprZTUF+CN6
8Ub3WzFTESfDTOXumD+c1Ccu8WE9JgjcYMVAbfcvQzK/Jkllb8j5LlCyYNyV9vA6uV9pRVhAUpav
Xjade2V/VI5bMuso3upcgCM3f9Wzn4d6T64VEqUlDRiF087vA9CFvAsY8doZ8mnD2KKC2PXPtkX0
JdvcRW1BU8pqj0MkRx0ApveVY3JD1FF3nuxX2SRY8EMDRgDcTEYgRG2olOmjNtn+NhHwPx/xBq0s
Bmi0SvlYvwQ+M1uZmV88SMuO/m7ZzkuXlvecQVmSSVrmucl2DCAV+IAwwzpXq0Zu/KE9DD3j3UAG
ydVQ5TmN5jfGNdA+oSG4WJVm5IiblOYTgZ3+khYeTtkjbWN3sEqiR3AHTFEmetkJg1+rznUaDtfK
UmpNIdoYsK9HWiicW/Wq7NE7Yfua1lOM27yKzzSbYWd9j5NV8RSjbY8SWvgwF+5GDPbX5I8J+WUL
H8TWj4OB741JcHw23OrDivXdtCfouF1wJJYpP1rEXKBFsy0aEecZ5sSwL/nmyu49ysIvMJ7Ps4cP
WyoQzoGzc1slkO0wk7Gr4gJN3FkoDdThL+hl3m0yh7Fmj9Q96oRtHzhHPn44Pk8rkjFig2cLRKRX
7EQfMzeJ6IWVpZhyNWIzB5O5iJiqTS1siKVQoAQUKtYFIzTv+SjN6cs05xdGfNCxVbxx8VOyXSmb
bZVu0Yc8mZb3sewRebvvSR5VgfcrtH7scvxSdTPBIhcHB0URVhZkvBXSqDnKeRfHRXqLqvFYdMGp
MbYgK1jnJdnFGVwH0xtLj0x/mFmEURjKISeReZBhCUyM5U4YBIBmGrq7AgGOCvKJsee11CXYNxZ8
QdNPhzaNvgKT6F0sD6vnLkgT4OGpuwEro3ivjQwzyUg8h05Y45Ib+Rka5krkp1ogfkgatH9Gw4a6
KicYg+hOOivVm2m89EWZPDRVdiSdDHd+PCBDtxvqlYzvf2uJADVMjT3XMMZ3FRB8Z5TTya95HSKY
AYdafsoYvHWVcbSj64Zj1KJGNl0Eg47xgSKbCjAhq752nSvPE37GoIG0HNs7r+u51HCs4KhEr26n
bHpTUtg0kRaRXR+MpliVgXOtqfVWekkgIhAcgJp/Qf+t1rONwApWwWs6wx6NY5yqrgKNUnrlbmQC
4FXjXqr4WaTqJqb4Nx/yG2dPyypnbjeTGUwHRz+a5NU/gJB/7/InpDK3KqZ1bBGJgvHc+tMSDZET
DuXF9tXO9C0s5ld8KnI7MxHDk4FbEOTDRpOTuRpMa4eC39jWictSsJvhVo3tuLNo6tnMBxnlf3jL
kgZfp0Y1SvuxrbRBAqhBcRSmhyoscJbbToV3SRJTxaSGNik4YErS1zmgEm1KipZ0no5+BxgizVvv
WBkgJCEjo8RjdzaGG1c0AyS9R9z8FtbTYNiTeX2YxtbbGQNsGxG0TOEo3sdBoM/rFDFZfPjvn0wv
RbOp2nXM1X7SNellA6YzGNfev0mKYseUwj7ndKF++2hlRXmpxqa5DR6yFscDPtTvpaEISqm7tyAk
QSaz03QXQFl7bwXPbcy3cW2B8b0PMJJa71360a2fqvIYlugWDa7V955R+i4YXED/cyHeO3ScbEtr
54Ec6mZrhWWHGODTnka2r0U/k4xkLx04nw5aCx49wJZFbfAbc6ER+5X5T1LTQ/nx/Vc7eEFsDH4i
AuLumUCvxw8R5jhRov7dA6N01sKsodMgRMYuCCmpG8jzrnEp91luH50oMN583f4Z2hD9zSLqJgaC
bpLhv+UevPo/SW52Cn3m8TM0cxU1JqWH8c+JKIocsEw941CQe1T1RH+Um9ghBgFizrSbKS3YMP2Y
BD4AtGL7AitwUzceUxLEV6S3CITJpIZHKaujrsfhAp9UjmP6zLSRW69F8el50Hhp2hIk5bDRp+7k
IsnaKLszNtQZJ4W+kJAauBrouIBf9UBxiqXHKaf8TFRqAEnUytemNu0tI9gfgFofvawCoGQfoGM/
LVOXZ6wBjxON52bZ+qOMq45TJ0iqaVl8a5RYsrvxvrSWvASKRlaKM6QkVpAnuoyLYIyLrpa9rMi4
utJcb/uuvnjVYh6aE2S2g/XXBRFw62YTTqwA6tm0r0T9cT+ITeklNyf2FxKUuxfAmOHqqbPyonmT
VUoz4pZ0UvwSBisWmyQtz1GGR0pnktlilLwlpv0wjnOA1WnqN641nzpf/u0tFJzzxKIgBs3KL4jw
hq4nRGgJnhjqiXYddfSWGd9zmQ8PppHsPUvfE7D0ewbrl7Y8yDg7Vx6PXZHFtJp29VkkHndMMZuH
dMzPbUujIkIxH3hMj5ntADkiFbT1kM11U/CnnNjGjv2GOd06c+fgzZhy0E7JzH3B2a6sd499IOKV
fth7vnlj37CZ+2EbsaPCYc8oQGX+C/Ep3S6BCbhLLP+jSIF8AV/m0IV/nXtiXvSbsA1GpgdTTLhC
5IGZTax6k/pxdzABIPnR51RhmMKPSK4IssOkumRREKMsjJ2NXaWfaeamx2Bon134X1s/C7qTjCvg
ju2fqtol3fRjWLW770ko7tMLneo9At0CJYlCuwURY8CVP0DMYLwgOnujMO0RQzUu0KlVcECAQzEt
6+VWaB1ilu2750eHCsbdNiixqMNnfaf9bhHxLpzs9FTlHjwNmyyHZLgNELD3U14895att3hEsNaX
zOdBJWGKwinVRPeqYAjHtkCu69DdOEVzxab/M5nzUyTcU2GJ7hDP9SWPqX6CzKM5wacA9Xw+QyM5
Mke0cfdO5GO0gKxUs3wtvqATOn/mKty5uUGApo+6x6sxa8cp1AM0/1EmUULL6S+TJ6AEiSarpczs
jSQHd2EoytJ5buy42A9IiGnlC2/njMn72LFCKXvjm8lAkmCRcZNr5FNDoY7YdKOud4SeozGPccHk
ZFAjbL2IEiFiPU6Xcdl6hlr+iw3n7BT6OOG5OhAwOXUAM+rM3/Zq/mNI4p145wtC24pcjKtp4JEE
+ADWrtiMphGtzTn0zkNXP3nwPFmhIgGeWh+Jrcu73fe5JQpxdrIqZiTzGi8LzbbwjBPO0ZZwBvbw
g3kO+2jVB8iCjJgVhq7bQyiCfw4pokY1MUNg6M8YlvSKerp4BSIuZ1TGFqzdbo7sdAeUIeTOwIsX
RyjRq9I6lRrggYdNPutR0QXhZ9RO8W4oj/gIKdZcbgNkU4g527fSZPoriv7Vo2jE/8AmjQBP7lLe
0QmZCXz1iArQ2hmjgCkSMFfBpQWaW6j92GULfiNmRcXhOSzdyejZYHrUQRSDPlAjUU554sHrXTbi
YMrXNfMHV2U/NrllImPb2ItoyajnyvGs3bLZWHdssbYFSX24nvgRrCCfV3Fs9Ed+s2+g4hyk8sF3
DzgTpohNK4Mn9ykYAJcMBfx49w8l32uUVS99nkfYo4CzO0SlecOSDFOCVjeHFFourUTUhVuEUhgE
OAi9zCDguLQa1FY1JBIR7uWMtmSov60kwDrma4Fq2kNSunxahNPnNGEkD7PFNMAGMzaXoLfVjHjl
wr2+K3t2gfDXoXmNxZO4ueQB2PZOkJgUYVo5UJjkJH5uIkTkDxmcaIsOkA3w/B0pGt7dVPmCM5QN
BSqUjTngRC8mbImWZlvbkP6z8iRkQwIp6zqGo8h0JPRp1RXEA2L0QCcSj3gSiVlfZE3d2hqMQHFf
r9GUMnDlrkAohAFdoO4L0REANcaZKEPzEAVuvAHrTaCqBbK7guvGrHedzD559oDj1gUna4UomeEk
+CxlPPc5EqHSxnNdGuz6vag7+Dh7BehTyi7P3niqw3WF/cgtU5/x0N/BM34LN/BXAzrC/TJYGgXX
Xyiio9RioJhONLtZ5DxWbSMI49npESDjyUn3wUO97B0hKyOShTNNO0X94zro/hPrq41IjrKLYo/S
7lsOvrtDaXlM5gL9HQSLbdzW9ZroUTbnU/43KsxnMHWHGg/Mm0qibu0sbGwnj6l2GzytLeyja5rO
HuIivGKuccwvhTNjIKpZgdV4vWa/K3ZYur6ljY3Lh1e5z7Vxy7zq1LkctE3A5T1BD8RsPcco7lAC
GmDbVpMYv8oxfmvJZF+hsG4djxdAM53rF4FRprwtSbHPdr+AbJO3CnooLzGRGZZwx71KApr+0X8C
32xDJ94UFjdk0s4/lkRZ4/jj0XZady0RIiFEz54Sh2QJv0KTnOLurUP8zL5J0oMdocYiZmCQfrXx
bbdfF2n5N/NdQhH1D6ek/YCEmXf+GkADMY4mv5Do20L/2nN5tGoAND14CFQMdiA60cZax8G2GFjF
IxB44jJ8b2xsJSXpUOkou6NAhzFQP9KwN7u+UVc/Zc9PPXYB799v04Q3Rp0219HyYtbcJaMa0b+O
SbEsolx1iJX9d7BAlc3tHvNQOTI8rspWnmuWdXI5/juD3jGp/7DQ22oqn43FoCtuR/BpzELckMV4
glwBoBLdr4I1AhyDb5DTgVhC+A2N/AJ8faiy+mOMDIeFRYeAVra0OP6PcJthXR6H0aM0Sv85gQk5
nicVuZu5V0hLd24nrPUi4BrqxQVHGWI73kljcgQwG1o0EWLEtk08x6yc3ejwCHtFNywzY75tE+Sq
p/CcsJ3ScYkAeWSaNKvk2Sd+BEoQB27CsodqbCmkYyRUledNe3uI8JV0O7vHMdrx3pABU0sFfGlV
WvIvkyeSfv9ScxN15efr/7F3XruRY1u2/ZX7Azwg96Z9VXhGKGRSNl8IVSqT3rtNfv0dZNY9qlPo
0+h+6IcGbgJJhJEUltusNeeYqvXuwzG4p59p4k4ftsAaEICT68mb77WnUN0bOit9z9UQ72ApDhCr
MgVmn05cXJJsjncD7DKsBWJnmkttD0hmzHym205yHm00SCb5zSAni2NiVn4qLW9vSzayLnC6momm
9RJFTuJSLejEiwWkdZ/WitIbLJttlFOtXqYvk8CKTYLF/zD0+GUJ1xl9hohjbkhUe8vJqobCZsCI
j04/5Lthzu8ohR4xgj0bijoaiczXJrTnizsk21Loj67BCFBp7b0bjO8Q0puh3SFU8+Ex/OBUXEQK
SwBQxUlOyRr9+/jG4Ju3KUbq4K2jJH+Oc+wAiO1+CcfzlWqvNZkQeygGV2BpNKkcZGmyokkw6TvH
IHmF/cdzBanD75UgMyumc63QcMyt8Wi1P9wsIFjUZBrKDEqmsdCCfZjceY6uIeWu2hv0LHze9KQf
8pQ1k2uoS1ksClsgMkiXxaNtQh5Na6AnQTWyp/Ngd+pDtSVjs3Le+gzvcRQgYWGZEA4+oetMjezM
ZcQa3TWK49ikH4odO06UhgUPJbusJ4RixhS2sYPpM6n1dyPt0Vm44pdLNfEm78nyAun81IuaEvPy
3TUrAXsqKuJDTEwuywaN8V20921SdicRdxTZDXHMzPAdmi6agaC9d6y+5syIPHbk0USWd0aXbA5/
Bnae7kdhub4WPhcDzpUhqX6hMJFvgvipsAcR6ggUUQVuVNnqh6ylJ23U6ilOER5SRsHHRnY0UJj5
tjKpMyYF54EdXKtQ8BUbYUcWBRm1lJxZVqt74pb0cw17OzHOnYj7B2mMsEUxca6JD1PXM71ofOUG
s+n9itB5rypu6sluL5FL1RKP8puc3+ZByQ+4xYBH5CaARYebiPEejBAR2O2jl4nwLnftYosnk91H
6/iESrN4iqbkyDKBV7MrBlm/O7HgjLbieQ9PjK2Wxcskx7mjNI6/cVbDdOtYio2T10zb1MZdJR1a
lGF1REvDZ1PT/AkypKp4HaT22ZD5eYVRPiwUVlgtpk5qT1TJHbSh9N7R6aikmTwmtMyuVfVgERx7
KzP1MxumeU+RjfbBcByJAxqpCPqxdx+FYjyKWl0MXVUnJ77XCL6laDF8YwDOdn1AHKY58SWYlm5T
4Srv2snXsZXOGYLyJzv+cGuK9qSVY7LDB+rcK9tAndJGrCsL0d8WJR3+nOYJ+TtzfmWoG2/0GqlG
ZdlnvCYt3phqzxf9ic6p/tH01TfOaj6O+FtU4vEDJVdjUsSXIBXFqkbXhK8ZRMJwgntA3vdt1+Vs
7JzYtwU9pcoRnzbws8h2T10mXF86aHGsbh5v3ao2N6EcxbkrL2kUyUsNbrdwysKXVb5pJ3cPaYW+
cVyzenYXcE2fnAaig2yj2ZtT9yMYUSgnKvoQS5Qym1DpyAfQdBTeG/eJNBML1FEAGOqma/GFTuG8
i8P+ThuGd1TvP4Q98+uLeMeUiz922XsrSSgH63AS1wNzfPNi2LwydX8Ybb7n4aiXLZE3U1MRBmbe
dcl0yG1qAd5I6sLUM/kyR54L65q2XY+flJE14JZt3kfP6E+PZjv+7EPpt8zq+LjLgF0lvtppJHlp
otbmRn1LJMmmqMf7mgS5jWZYj3HdX1guvP5C7fQSI/wmBgrVVY2S2QxuCzLP26FkyW/eR6n3nFdE
NsTm/DQI/VgbzjGxbRhYFLELL/pUnQM7Cr4P4PFE56MACITpJIi+d0V9+P9s0v+UTUrn1ALmCb/1
39BJD2X2Ufyf48+V4vpXROmfv/kbUiqtf7ieJR3XMJjnhGfzN38zSrnHNqQ0PMmNjrAt0KB/Ikql
/IeUJuI8nSeh87vyn4RSCdjUFYbhoOsyYO3q/y1AqWGKf+GT8rAuQmxbALUxDAsN9t/4pFWX9qNn
ejpM3yRk94SaLNAt7cYexwN18YOKB49EE0Jy28TbWUAk2AVTv0feYNsC0Hz7PDEmAEPvR0SB3rGn
mGqn9gejew6SCYOxGS/LnJM0iAhHvnLtbbpSCL0WNhhqTRT7wRbLnRZvbTaF3U7mnvpoAITtATaP
VyLbUfUURv5CuZ2yuBt7byxBanJhSInwtF8NiV9DM2X7uLFYy2bYzbezVLtgdvpqM7bLFrnSYeyV
Jfk1m8odi2cslYB1avMqJjhE7KDVuAvpIb+5wA8PXWvrEBVoQpVyJBe20uiauWWuCOnIbtuCpCar
IQ2odtP+RL/2YYmt3UwTb2Mq5+e2hxRjkMP5oFE7ZOlpsM8ZGEYfZCVY5OVk3Zqs8UR5bDLht0P8
loXA7rEInNnmH42glUfY5ksPcLauAsvoDQkb7/GEb6YfH8acjOdpjNliT+19M4j8vUlsZCC9Xnbg
XT1V/mjlDNtIOgR/FgSc4qXPXtKoXsjuVE5F2jaIztT3IE77Z0inT8AcdKqLNNqpvmyotXyTkwOi
GcMLcJawaO4R/75pAt9rF1rfDGsKdrOeUWAKB+ctQE+NpppKHUiQu7JAJuLRZHWlli2lXVqMfWts
o5laDCqECpDBVD0ShtRvKI/Ft2WMwDTUTbZ2dUv1qwvvomEsGBKx6uDUlP8Tg9krft7q52f88b8B
pGxzXv/7oer2o2/i7qOIP/46ThnLL/2JUjb/AX/YdnTdI7LO0J1lnPg9TGmG8w/dti2D3au0bNY+
X+MUtGQCHHXb03VdmKZhGv8cpwzzHw4DigmAmYX0etf/G0n/KyDlfx2msPYYHh5UyWC4DFeOqf8r
Rjk0x7ygnfnWNdQISpRpD400H3ORX7AqRVdGsQG3jgHwUguaj8gIPym1Ekarx2y/6jHB469ZwTX3
Ig8e+rxxNIdSrxN8A9Ihnq3KuUaznd67U6DtCXtI92ZzQsz+EruB8BlCscD0wRnOwXybkF0C/0BU
ft2jrIuNdyRG9CjGpR5se66vM4D5pCJ+sLVns2rdkWJSbNoxbbd/+RD/fJf+BS8tBajqv+CleV9Y
hhqGAcXas01bLh/AX/HSJdnwk5NHV7uo7pVwPmkN7FOo1CdLoxwQhdNGSaqyVs2JKtHB531F+8Ed
7no5xjuVcHNggEiQNMrmLpPbkuyAsGpvEyeNr4U7PNu1ZxP6YfwoXaQclat8PG7s2sZP02b5KJJX
uo70zfGT4CZVex3cwlUE7YMdaCxiFkJzncbRRoGjv2X5Rk1iYQLaVQQwjJYQ4R0WMZqOQlKhqo7B
lnHN0e5mI3lyWkkdRY1nxDQ1GISA5A8IE7lWHGlF1rczUh+6HNl5DMqFSzS0bE2mHuwj9o+56r/3
0nl1mrLeUUP6IxiXAkRARj0Y5WKM0200sKOLshdVU5cN7nGM49UOq9vJ7l6yESRlEZHhMVG0dArE
NCEJt60itdBRn7PtvuRx9Shm72FwFz+l2bi7oXcwNeNc5+7sZEfGHtxRT5w6SJPF6U6vAgy9sRWo
xA+hIGa3k+PRiD0qRUvOEvrAK8hqgAqzgRxgaA8j6E7S3ukOU/pcSsGkWLkhZbZiWeEiQsHXRbzI
NIhfGd3PoztFZAWitEusQO1b+GxMeHAg04ntbopyoumbuwmQxF3nuTkr78BgNmhI7w1YxM+vRqtn
u2QYxbEX6KbBUtEpJIC9Qs8HqY88hyTzY7qXO1fH4FOOM1DVEP9E7Iee21IOnfVtqQMUGmzr2JMb
Mi6GlLna5CrDwUlKCWdDtNFMB6hsFT22Mj+Edy7F5NsK98GNUlfh9O1CNsDwPvB6s6lKjqhwel0R
zKCjFhnj+Y9mdB911z7SCaw2tZ3pSF4XLs9waGrEzbNC9dYtewFYP5OJISSW7I5UCSStkAZZBeJZ
EOywjXWwqqzg4HxOpK3I4gIS1ijpZ/Sqnfd1R2VCWqPr5yHm3NIMri59myMDKa45amSG8ZJr8XzS
bdfZDBFv54BqnR6/h6tBIWzL1AL8SaTaioEegBV7GSojQvfsknwLA1T1hra92FSELzDDh8+G7VGN
mnJ6Uql2GILohzfGF5leS7Iu3iaK4thN8l8GeRK7Fv9cwi716FHJvvSIOm/0Nv7ew7rYh1SrabYj
Jaop+t44dffTq0LjxsgT545B6mAL2W9DSue3bivF4pftzy2S47KhjC/N4h7J8kcj6+Ej1W3Y2xBu
rkl6deoSVo4Xncds6o95Q8RJFIeA4Q3t1I/GSceb57edvW9E89DF3lFkjY7gJskOrcaCAt6kcwpF
Pt0mKagAYk7PnQtOrBsIeBpK7XFI3TOqOorWQ+F7bOnPVt89CZEToN7fhxFiPpJ0wIhh6aJxxF+s
METB/XqZ9Mofp3LYp7FL/Z3tGmMBAuA55XGka20SzJYl3lO+1JFAlGY/lDG+Orcwn4yGmcVcpLkk
NoKdQ9FCL/+GXwcwg1hpUMEIJdB7wSYwEgJGVGJECvk0pfMdYLnnKqKxqk/T3gwtvy2KkYIwyC9o
u3gAx8c6p0JJvPi5LtKt3tE/q7y8IXmr9ba5Oft5BU5J0jrSoaR37hReSHckM1zGe5Tlu95kYVQP
9XdlEhw7Rb96ECw3JA0S2wmsV9NsjPX6AUXWnWpteWoJQW/oL1QS1iM8+aVRUEMhKY1db4TQTMzm
LY9A3Jettl+Q/Qb1/kMo6wLmKxZ2c/xel0180A0UzcQxbsPK2KHDMTD4yW6LKS3bM1ySokPiSPMj
yce72pmSU0RYZoztsR5dY191OkX42n2N9Fo7MsE/aA6tSK35IEfD2HrcvEF3O7N0fKvMGsxrphP+
4rTneA7sm5C0TSC2n0Ib6DlgYx2LWGzTakfJpfZj+b2kFbNIDNONCgZ6TPkQQ06wr14iRwKfBw2V
Tv4jzYu7yXN/oXvU94U05U1PqbhC/Qx0CxBPnH6rh346DLgDUdTJfZhCtbYsTcD2dGmYTO01hhdD
ZGJGrKnFyFe3fkFp3U8qVLpJ3Zz6WQfKC+gEwR6y0Rnakupn0rqSEthqo517gtoR+PjWJKgt6Slc
EwoOm5Jd0V4Fzb1GLMuJ4FYktZU6KjE222kJFQcuD/Jcz9XOrdiJmFBUx8Ka4KpXH5Zp039SunPE
DrYpGbdGbBfoRqbcF/kMLEC3d9ZcPM310whq5sZ1xl9iJvYwwQLWtctACpoaTpHhz7ml+5SKUe2Q
B5Mc+7o8tDUIGBl/nzglaISx/TGN8Ls3qegcKBuLp65smp7BE5qqZbET7+kFCz8cgvGQZzKkgzH9
IYLEYD3AIXBM42pa027WcqzECnIX4TKEG8Wee2FvB89ph7TtGmutAOje7cHE0+XAkY12W5QHi67o
ph1EehZN9TOXjfsxsEApgiJ6i8LhUtMAdQZr/BUOZEc3WKoiSZukBQ/mjxT4IuVRywSPFCMnz1HZ
5O2i1K95XycGl6som+Ja1qm5qbECb8h3T89WjBCJpBCmMxzBfciZRfudtgxUSNQfbM02oZWWPmqi
F0hOEZY/x8qQWjvvjYmYqdQkZDYmn6pknxeWvlwu5V36mk+VS62Hm0oV4hBrzhPbIKb56La25B7h
Rc9zF2r2589M5y1XiTvtmo4dc7w84noY2q7EM5VsdW/oj2hFAbSsd6jlDoQXPXKM03pFT/Mnyso/
R6m7yH2NbZ2Fsy+9cvahVrnLqIBYYJSvVZ9RfFte3/rX10t6Tx4dwdNISw+z9eC5NtYAl/6q8uRb
pFmHqHeCXeZgd9LSDtARXRifHlTp/34iVcis4qiXAvh/CkVs2+rjA1rorDzGSZccwR3cgv9Ph3LL
qIN7qoGx1BfwcEfxotKIyGWt5g1fDmPeP2dJLJGzMLubNC1sLcAgVcnBXw9tJZ9DgNV7TxjzqS5e
iqIeMGRywGzLYUkdjlznDzqgle8gpffrAff+jXTAt8MNxItLIHdF0ObJaeDDZB0aniwsd6bWIIQr
LOq+vD0G3SkSX6e58DOakDs6ym9fH83XO7jeJtIBhmFT5tBMrYjHogvKRxSuWmDaiiwHkCQv8iO0
wSHdmL6iGh5Td4AVyVJxOngq1o/r29nldK5ETqQG4JdWx4nFGy2siQVhnzvb9WrWCqZbXI9Tl7Lg
WF99nFpvbgaZbBqjP98QQ1Ao8ZriZ9QiKGoy9ycijhdqIvNeM5Tjg8WDzKWBrXXykciI9RPIAcxv
oc4x3pj6yeOrhIfAR4vT/D4Aw25/XxJmd2GT+Ox5zQOYY/AozlD5YqDXFcrvQD6XGoULQK+g1RU5
tV8vh4RqNsmSrG7WayJpsJlH1DfK9ZjpBs8ujy8aWKOAbx+nERpZpw/BlpYNbNOF1msaiLnIHFtM
EcpfD0FTeVtOcOZz60E/aPlE6Wem9+UnEsxiXk3Y9Q2sWn1tNfh+uaSWe1tj8UEEgFmFSrtzbLfv
CdKa/ZSMvU+0B4ALs2ePUXfZcR0N1k/894nDuEA9LdiwwL2tlinD6Mxnp0cJXi+W1OXPAzcpUReh
ZHkT4/RsaplzzawkPzQu0gU7DGHVMDmToOfK6xS6Hox1aZGLTBzq0kEVwRyRWM6d64FcW7CtRnCo
DUKfsxxFY1dAaUQ4jNtUXNcDevE/L1XxbkKC+vvmIAshZICk2DKRiWukqWFnh7RF16ve7F3roEl9
M5fjNbLbkQS29Lum99ZxLm32UOsdXiJMCL6Xr59af9SYgZMkkW0chMZy7Otet8c+2ehZw6K8dQ4a
xT2iY2NGnC79RC9W3VvhXD7Obvaw3gxBNz9YHdmn61W9sl+8IasfzKjMH+jikMjALzcRBuxytMtD
6WGClsAUqn2tlcWl6ZrqMnp6dXG6AB/8P6+ut1HE+/NeVkyfUphyv/7E+rPrT3z9wtdt+uR9KoS8
e8cKcONR/Y9qu9uwJkQl0p0ki6CjTej8we7MD8/C86rpN5B78ask2ac3aydIgZdEhsfEcRca7/Is
mK/oU+lzvk9lRX5t/jJ09bjJGnhLhVaHR5oZdwEL4azrEx9ltNKSbBvn4UcMvaN2KqbVPN7lYnpE
L4vR3wtqv1OYUxLtWcZlhMYtI7oGeF8da34SN8SGW7tQy+wTAutyV2EqvNETpGFmDM+xTINHmQXB
IUgSFB4Gn/HXoZ61l8Su9YNBiEIlqAQXQiG5zREete0mAPBAo3tRWSsX747AgLWNcaTF3adla9WB
pNq7IUU6yT5ln+f3tSrYRfQIXBVzdjd0t0KPL9M43gsrA4VTdylESWEe2OT97HLsrKb1vc9wKFVE
bU90RfAfDbshwog8pj6rli1p7/3NpFinTBGVo07NHtphIOEz+36cZN9CUyGDdW9EQWikAY1xE/fe
MUjMj2yao12h0+hBMYUKAQFfoz4pOBAYEnoQs0oQbHx1VsIqMc39kt7TX3jrI98B2tfa3rx18JUz
/AfHKvfqU+LO4sCQ9KS0rNoRed1SvOLrOY9afkkALV9CrQUgG05+zeqSnQJSpNZEJVw54zEuvZOZ
xG+5cAAT1DpSgmG+OnhnLxBzbljrOJuR0uumaGLcHho+R4zroB7TblsmUXtZD1VXxpe44gvBLVKW
x3QOzV0wqUdovQgYE7z6xgwVt8awvZtLK/SbWW3HUTwVYnYPadQ3l1az68uM/pYuW8CHjJ/W9OKz
YOZQhvmEEBz+QoFDqfTEttUc77R+u3Uwd2c9/1EY2g9oh9WuqTBAxbhZDTs4uRmq1BR9Iooa3QcE
OLETwAtl2zhUlCX9eHnoZJLNpV6evIvfgsKXQwyveT8o7dvyP20x2Tqzuo691x6tfoT0aMNGGCrv
aQDftF5plvd1Lpqfprqd4gFXUBt0e21uHWyQAxscu8lRGHS3Tib9QmObhuIsvdhdjUCVAXP3+6/Q
FBEGq1AHzTDVmXSnZSxPHIePXAGd3kJ+mlxotDonOr3qHM1aRdN1FlQ2jOWABW/bl2rJR2FUSiHj
kP+i2ejjClbv5HYlFRxiA2QhZDLqilryawDcSMUPcas3NDe5MX1aYXhAfNjsKxLhUTEmZxml+iUs
hEDnxrsTP8wBZdK5UOHOTSngsZak6CJTVKQQdhtJru7yPuvj9IdrO2Dse5jIQfkaNpLdYD/8gpEV
tIF9tuUY+jV4IysZnt28+1y+jl5SPFlitAmrZnlfEtq7kYn+NEuKLz2x917aZ3i1eAAXh/2sj2jG
vfailgNpt+lhFvFLalsP5NoxeoQuuhhhgCtl5NFjYHwh3Ma2i795NSdbRQEtktprtGwotDr9JkL7
jvXODszqZztiLQm1+Y/gRRBwNjTiSGMkZYlQVtskwUUXaMgTbHU06lEdS2jSWiDvWhNxfIAia6MV
wzMJLvYhd0fAHpTBLz3W2t+XQiyipEQSP73eYWEwQC6cfbjV9MPovOHyddDDYry49vznbfOyUi6k
dvr6CcobZ5h56Ql4ZXsA1/ZqNrm3ZTVAA/k7TiyaYglJXnNl3OSye83L0iBRivMqbSCq1siypU2M
LrqGwzz15iE2k5c8Tdla6hjkAmvJayLcbOvIP3ITMbTKkDq47ZsYovooquk8GyBe+qpuqawEj5oW
phdQ54jrJA2lzq19zAsSSF+1RRDpbZshRB6E0vxg2fE9QNGERFlhbbCLJ1vRwSW3++xcoD6nGGsj
Y54NW26n5Y0w5nG8wJIgbYI/rQBu3KCH+4ZxFiKzPV4SQoQvlpv3floseDTgxxiLtyFj0thoYIir
ttkxLFi6xgTZlEeVye8t/vB90xLvORCx04+ttUGPSH0ymIHjGoQd7YU56D7/+UuwT1v0C5tqjLKj
rEKcUq+J0KrzOrPnbtv5OU9HpAhpCYDuN62OFaCs4x1Q5Bcny3ZqGJSPDz7cNwE+Qs8eO8qGxS8j
beChQsTAuoXswbT0luIOory24Ou8js4OwfRbk/io3MwOeVV0lyDT2wvSKQlmngl/YmTXe3VnmmAN
W8lODX8xhW3L2QLwOI18UU5mTrJ2VhnMQN7RwBRp0D1j2VpWJB+Mzs5MSTYZZiNm/UfFoFPuuOG5
XZpahwlHrFrIdG6k3bdWMLMM1GJ3tQ6f2gu/dzblcjXbS3BvhuucqJVIqkvcmItbNeTieh20K/R7
j++ClRTn3CUCK6Y87k3whNfJy2At5086+J5J/545WCt4YgxbgVYiXY4/ij49gA7GdG5EM+xqPo+C
yIzcoLviddTJzaYk/s4YdvlghRfLiaOLsAx3F5rkTLQDdZk6OamhxRFIjcqOM5L6Jt506XG2F72M
bzXc2ZQX+UgoMiHuShVq0NkiRKq0T53rLkzfRNvgDse/PU1+by/BtQNnMmrvD8J5tX0VgFBLqOpt
+q5Tl/X1KyOOIH/gOACf+50YHVYxWXRVPeuUytHyndBxGtvymCumn9YarxVer0hiZAY9VSIPm6fL
IBnNhowecx46TzHpxTeGEx3GsWpuit45mICojnZsQyXjxK56PspRq7+pgWmZsPJo1zmY0yvCKCZq
mrTEOmBhhO/sXGme2Z3cpz0MAR3yBIDVeptRW73p6qbfsU1CMT4Gr3S6EdpQPTW99DHuBA3xWpVw
IJ+qSNsXlW5t58m6pKbCYZ5RvTKDz2ER84xz4GdNtWuRZ23jbEZdN3/2EXskj6iejbVMOH2iv0WI
X49tkz5EPbKUwARGjYvmlpZ2eKKOASCnMWmLh/khyusfy9Ro2d+XYDWqJcjk5+42NeuDxleDkrUY
d6c8CJ7xduL2CIZzFgkiQkZmmb1JVDLrI4xMvEdeu9ElgvK42TRe+u6UbJBHjQW5rEnwoOSzdSDh
w503sy2Num1l1GD6nbG/CYCaCDT8folSGXaoZF/vVjulxrupx7aggfftDI3SHr3Ure2eca0BV1ne
xqbSmYDkH0MdfXhy6fqRB7AZvPhRn1JxNJIGbODMVoJv14+iTt70cLJ2dYb0zZkof0aRbw/Oe01p
hjN7vggwezOf0QzilCoJX08EiKQWBfM5GTFEIr/4OdJhuLEQz86VU56FO6lNS0lnG87zD1O2AZuf
cdpPdvVr/dZOwB12Xo+6S+fBL93UIKaAquF7M6NKtKw3x8Chh7Ac1qsOBKI9nh50Bcttg8FEnAhI
yJDSLhUrqj0wWD4bqblnEM7eOXPYczreeR3iaZySm1OxuPg97C9z4u/1/zrv/b643qWi/Jjq1Xha
f69IMvYIv+fGZapAzUD/xMt6SSmTYWGdTdu5IPwv8QbaZpo6BwmnAXCmYzJkWDCaTnmHwCOn66sc
81XL+tttX3v19Ue+7v1bAeff/tx6x9e2/+sP/O22rz+//uX15/77t/1XH+3rz3892n9023/+DNbf
+LdvBJbwheCCJC9coHl1iWCZoW6nNfoLmnUE7rYqdymmNytNrrLRan/VRjZLZSU3xLtC/H2j05WZ
hk+rko/JbE23uF2Lb3gg7rUqmt/DHJ5hR40F4rQIngtidqt5q5WVeldgFSjwQ2FE1wLjAC0VvNPg
NpVD8Ug4623aYmq2sYfQFbaddyjbgKItQ54TizYbdcRTZE8jfRLYaNE8DTeRWTFAVrNBjAVmj+WX
KJxtYtkUJDkahd8LkjmB3dvvuBPwA9bV4zQNwa3UW5A7y+35NHo3vZPOR2l63zwPWrDT1I7PiuvG
LJvuPYzb9pjoLXtu7bEA4DNian70DIpLdCtfUrNinmvQKdVYnN6IdWk3VlznF1dPjZegNW90SMxZ
2tZv8CSwFWIfjQW2VaF12pumzI1RhvmLEKplttcq4iO5feLFbvLYSC7dXE4veME35nK7Ow6MxTbm
OlDoQAtItn7XShcjAYB6+CbjdbQUgbZIiB6nOnycEy/aTU4H/s4EXOtqqffuEtzR2I54VbFnn9q2
j3caQc+1Z5lPTMXwHYaGxE09Y2VuZI9FALyVV6YXYeVHM27n9eqs4dhJp4dpdu/cGRBh62mnzkqm
azs536xe7VJBv6SJcMAOEmoEnAYiRJa43AET4s7D0hj1o/ac2u1jaDXxY19Ozb2o3R+o6sUbzkA0
+rkbHLQBgXQ01j49M/lt7AL7imaBULJyxtCp4SCshp99xxtW2WaEkHcqjnrTYI8DuKrp9Nly2KNa
QdBTBPpNabgssX5sEhzITH5D/F5kuIrtUJ92vXDu6VkdHUvEbwmgkM4r6KCwxDjwFL8rF7aLHJL8
TZrZR+TY1X0zZ903FIWnuq/mvZ2SDVChD9hMKd3e2Bnh6M+9OIFpxDUBhxWy63FKYnZ3kgjHpgAS
GGKJQ+dcem/J6JB5HeXjuWxN/dVxHtb3WtAKPWVzS1hb0rlvQ83kBxhousK50L8NvKrJSkdeXdrS
wYL70FPq39VR/K7X1N3LIPPdPBneJSybGwjz0XUiJ/S0zEybzrF/0iA/JKwsAc5pzhvYbWeEZN4R
AqiblOHWWycXc1VpDeBLAZbs4CrIl8R7t2SQvxlR3p51qdRmvTojbdsqS6kDGNOjuyANQcVvqxpd
sGvn8Z1lAfZbUYejW/VQCZ300GkeM3rPuany4Q9VQxJsIs/+ZjXhkYV18jYXeLJVRwd80U2c0EiO
BDtY3camdrULJ04HIpvs1zruKaTo5bPMSnUHLesz0avhlR1Vn4/6siWix0Z57VV3eEWYho3LejUd
nya9HV6Eyb6awKlu64VMpSyndJCYrX1pYqs82o0R7ji9k9eOf6ylsce2vRzuKfF/Q2EOKGaMDBCz
VvzaDT9Nx8FiiRL54vV5dacl8tf6YFWF3RT7McSqeWE8xpr5Sg2C0XkwxUUuBvc0eTHBcr10aszP
caJOYJEZGHVO3DYKwD/SrwLFW9EAWtLLbbuRl2m5GpYfrgAKEg/5k4tV9K4x3V99PhuvgFmIyrQE
FsXlahmRTDKZ8iNG87r3rFp/TZE5NApwQzd2ZD2gCb1zSv2HmzfuK0oa0ElOF28luIxuMfaHLo2N
mLToW5sR+1UfdhbBia9g+YNbVLHgUKKQXVUauecEmuLeSoW9X9+ARKApRZRdXBuMOC8Cu2qp6HNh
RiNQqJ8haCwwbAKpa69kezfJ1m9G8ormWryseDTpUFTS8lL6QxR7dBxj8H5mo2NAbD2CUyqFNqFJ
j1C5Cj+fl/xstegTwLUEBxEU+wQxHCvBjGhdNmvL5fX+9efXS//R1Wn5a3/7kVyj7vr7l//2e+tP
/+VuIgsxshvFIaiXhrhOo2S91FGRYyjjMPzzErEt4AzXG8N6bGhZgGM7EGJ6ry0vIzDywg/Dmkdm
v3rrDbR22eWXfrccUpenuV5ab/Nq19vgzzVv7KWd2VDP8VFXOFvNoEsTLY2gQNMb8E55cJRkB4a6
wSqeEbzx1wPFnz8vxahKGzljPVvutFteR7d0fRzFRr4kHxQjEPYXF9cqWJUJLcNyFWgoJQkpav/r
atymuT/e25U9kOHpPEBSFGQDKFrAfW3euVHugGuOJt8NwQXQI45pbcyTT1YXtykP/AQYfbSOEO/D
ttoly2OYc8PM04Z/rI/49bBfV9enx268oEl+Wp9/Y1Y8L6fDsrZebGr8iGxx8m2QRLVvLd2vr8N6
Wztkat/NWGxkkhMWDYRvcM2T1Sq6gesTGQUxIFofH79ecD+hIS7JDBdrU205gOnPNykxCEirGxAI
culwerA4Dk3KPLF0HO2l37leypa2oU45iMGfWvq0NsKG6BbFN5KQReOwHqbcprOYIFlim4vxzoxD
dyNq3QICQrjt0epKeeyxs3u5yv3JsnJ/vfR10OIg95l7/y91Z7IcN5Jt2195VuOHvGjcAcegahB9
MBjsO2kCo0gJfd/j6+8CpMqUlHmVr97smszCIoIUEY0D7n7O3ms/ZaHrbJeRBrs/vcA9EkxroyiM
jc9uf0VcNNbbijO1q8O5/cxN8/u93HW0o1UDvAnBlSx/PWhbBZWoBYwTNROOonkQ28u5+cdRWoMW
p+XHr8sgXm6Ao8A5/+OxUgE0nhF/2TySlzHtSpJLAYsFm8Fph2+DGmfiG5iym0Km4GdIZ68uqPl/
u9GCPD9Cv2JzNrcFi6y9kJPXfL3naIIuoR1c5oGjH5VMPAuAsg4gegi1d9vuMn1LmxVpQFYOhrZJ
GjM61pR5aU83X/+OYo349d7yHHV/FIDLkz/9jpoPPYCDXRlM18DFku5iuRnb9tu95aGqSRcfBnbi
ORHwF0ZNUzjH2/rt3vKcivS9LhSzblwbwEzmy0w9lEc3+mIlCV6eOnXsC7rONuIROjp9bR6mwC6r
AZZBTsFNN5uLIgkP0yzq8uyKleNYPWehh7ce8sMF6w53N7rpDU7f6fKPm9IlG0DXJlqBIKhPKWml
R7fOt8ZMmRmg2pysqb7NDV+gFIRmracGspZcMzbpS2c23Wm5KQryJmk15i9Dn6tdlmr2qUYkA0F/
cL7eWx6ibNMhSvDqrLyi7qJFJ2P+jRD09Qk2xrd7yw+tMDmXSjf3tY4PyWjCLZUyY6URwJUSGTIk
t7n12Rjzcg++w7plTQ2h2X/HzZvuQ51A0d6NsA3TNd1MaeDzooH6SazxhzCs6cJ1vkRUhm3Ayt8H
iCqXM9nkGHat3Medr90IaudzsDr2I/A/RaRtRXULkd7/5Bu6venHqj+xFatuJ0kKozR6mpLIXw9R
jQo378L43JdEWkI+VrtyPNl9WR0cdD+bIRyqe5Gm75luhJcU4jokaqa5aShFkTFLLLrvDGq3PFxu
APhfTfDtUbuhVamaqDp4WTeDjrgxcm26QkKKipopdBLMNYCAN6ad5ih1CzyDwRhtBtekIsHqBtaB
4ZRA8vLHdgx6KPPZtUVJn4whMEernvBYSthDAbPEjS+14t83pUiTS0Or3xBhU0CdnwcygP6pCCAq
/vu3KMf0a99PY6RUZX1JJm59udyra7/dV5TUs7mJJOrhHklyv5ds5RAdcqNE5pws8rXZxlE3JirA
Jj4HZzWaRrvGqtCSbZaVJIMBUwMlMj+JtVWeTG3mf9J9nKuX1HyBW9FSW2sy3BHwRLJISUcxdQgo
d/1jiXffqOoPboLijTrLhTkXVZzaVDANdepcIXXQFmyTPgXgujs0U9QBw6TjNPO0pKb3YwSXVV4H
l2FjvANZxBIdooKaOxedTrEugEYECBhxU5T7H/OYON2qtS6/3iQhTQ66HSi2PcQvqeZsmnEAtTfX
feZZ99JvwtuBpbmuEmbM2B2+3rTZThpOdGG31NYspPdENjG9dDByKIK2K7jGFulXrXZhiN6EFacu
ijDCGzrf6E3oA5cfdKK9BsdHadl8QEfH50sB/YLuMeu0+Z7KzUu9E8F+WViQxoDUl6rUZlliaDoX
4T9WHMtzAHQUaESShJbFhkas53fLjuVhZObt1o3lW7ZISpYlx9e7TkVi1BQDHJqncbcV0JSWaZ1O
LGoiCDDz88v87WOouVjm7+XechMIcy3jajowE6NgxVPxoZJcYt1MPSx/RsxLnMFobhxYtbsgbkMD
TiB/KBUN/kjOFIq1hjmxL2SdsEztHaQ/kBZYqJDYbihoIpcosLBC1qIVnaB5NYoqXqOxpL0dV6cE
J/hFahtpurLzj0OGksZ36s+jGw4Xs0ucSYt7uOlp34AvRQbNhKrPE/fXuzUOCGB8YnZR4RlYpu+8
N1IU3vPUq/k75Xvy+McU684ryGVKX54j4uKAWqzfJyICsrusL5d1I82Zj0HSTkh9WVQiOGND5MmW
GGIzGjBqJrA+9KjGn7FMxMu60kTkv24IAZ8vIjELt9JGNjXfLPOHOc/uWFBfzaHi45pvjPkTWX4Y
g6zYeEE+Sy2ITgRte2xmaU8334TZLP9ZVj2sYOxjaB+W9Q7Mmvoin6U6y73lueWhkVSbAp4sGcZ2
UB2yrrkD9Ab4tmoamvymqdNs567lGNhqMQLT5kD2Hswz4Px8YjGVL/eW50ricdYO62eGKj9YbuqG
qZtE6/brQ83DNo2sYA4+o8u3FQMhDC14ChRJ0y7zy+ufFuYRcvc4jC8Tw7zLXH1YB21Q3BiFfjXS
TaEKYOY3Obs734+6K3uyXnqX3FQTTH6MT+4KssFdS9OdsNLaWVPsclnhZ9CoPRNUdqKND4WCrwEM
7INhUjSOuPL0tMqOtRpolflgSpMiSM7LjeGmRBeT/EI9b8CrW1o3RVFR+GPLEcyiObhBjJr5nu5y
OMOxSBM3anHVl2i3VI0OBOcM1mcoG5MlXmb8FA3JsDuoMg3OKKufR9dJDnU75ZcRhJ+W/eWzQq3R
Ar/rvf4SvkW+6+NKXcQIS1cWeRmAN6DLKEiGGqJt1rHSufKHGHtfxdJZGbjO+vBLZveHjsSXS/TU
wQ0uRmgzfutexEyW0MG8ra60l5TN+0FFZbo3dJIwkH+G113fxHe5ACyYcIlFEGZiSCTejYRIoGCx
KjfIUdVlpcXfbkwr/SjsfOvTdlsNIcihQJ+otbfjbcwsUyOsfm69lgtYRlvLzcyHKpXVS0XELlb9
OfdR4FDUa43yZdt74z4c+u5+qF0yOKP2cnkU9623b1J6bQqiIkR/58Ws3XCTGI64gKzhvAAdMvpb
0+3tja7lkFRCLn2FQVx3f6NqB3lwMj4nvqc9EZYHx17znMvlIWYESJeuc8dAix6itNgIq9eeBIBa
V9MqWiXC3Jdmk+3DdhxuG5dGUAfyu1SOv865dq59odQ5zQzjNg60T1ogP/p62twnZY4gOHa6RykD
iBW+5pyT1nbJEb5juVlcf7V2pTqNejDLw5m/czvhOWIrF64zUkqK9ZBItAqjcYgSLzolYxpfjllz
1QThXTKvteMEwbcryMQeoDheOwmN2r4Ix4+A3uivj9NTHNPCkj1JKYmbXKaBkd5iESuffEJtIUu1
D4MKj10l8eIXk7/LA65VOaz/G0OE5o3ZNgSyjPo51x7A3VGxJp5+K43BuAjjGGcI8aqAnR6YDa3H
Di0WqyNbh+BG5a+wM/NUTq46uYyYXdzauLuzJ8hcyW7qWveJ1yrNyrgZe3WUZaWdlxtvQpQbDfTN
vDmHOTVjAIvuxBpZeQhZW9wZisiXhqvwXecHd6iwvc00VApSDWeemLGYFI+OZdeNG+SSw4ufOfQ3
i5SUWuAc7FkAj9NMZBNknkN6a2nd3cXdxLuZZH4V6kN/HBIB5qwNrPaAX885K7Y05/EhT/IH367K
+6k04h05XOlJamVKdxRFelrkO7CvySeiaMNoSt/YgiOzTvXsqu6VfTl4hIc1ZtMDrwjulULE5giK
0u7gP/qGfOhcfbxaHjGFolwSNdLX+YdNCsG+nuPerCa9p+BeoGNrvEvTEBT2x32LmGwtuhF6Rifx
rlhXkWnmd1+H14R7aetX2rDRSzVTzKaG1f1tZ5OxXuDCOA/jTUyp8JxAd/l640LmsGPhXpTRKwYJ
jYh2Izx6RRXcV0kSHRPCAUClD6vMUMEnAn6eezu786xGfxSjfU+8QXWvbCJLBXWwDe1RjBhI6aux
B4iht0QfL9kZxPQ1F7WJVw5/ylPm8cK6USG77wfCKWnqa56vXnqYG5upyjR06axqbb51q9VJPImL
vR5r7r0zw3ODZng0a1oi8C0TVsqPxI4Mj123VU6bPujRdZF25pHfjy6zHuNam43htWmPoNK9YB8m
SrtdbqKJDQ4FuXaUN3I0+kfSnTbQ9vo7kBPDo5FlB9oj7e3yszQ2Luu2b09aNp468G/X/ugF1+Zg
0xlxoCUsD305fftBqgWCvb1OfgG/RiUYv0eL4awbrfS83FSOr81CrvlsqeaCtoFbicW8F9G0djM7
vRuqR/Qczb2Yb5qJ+SYA17jveqcGlDlIpA3dy/KIMp65HeG5QaptJ7kmnsi7iDzbzjBOlCAM6b63
AihmVI+4buLh7JDkAiRpbn7DDp0uB3viO3QPDtGPUFKngR3EfDdPm/603NMduzsZvfnFylDxBJ5D
qhBXUERxU+Qc61x8fUQfozgtzwdyCAGZ6COJgS0iiFER9G2yLD0PlfWUQOY6sJ8aIW8P701j5ccR
5caNHTbZJm9KLjXzwykNx5ugy80Lstyfl6cSA7jsCu/TwY4wgFN65eHy3wbSMr/+N9Puho2Rm/4u
0aGINWMY4BZqmnsA9P5VgsvVM3m0PCVmP6SDWPK0PGdwCh4ZQT6AEH5leQ61KGspr7sBnNncTyYr
hCBrqDDMf6SjjHUTQ1NfftiF/hP0SnwhIkAjxhYdQvtZF65zX+OP39SOpu2ARImj20azx6XWT1ZJ
yWr5lbwy1X1DB31SXX+7PFW4ElBgCkHfDUp1T6LKntPQpjxNkrMduWc6D0QUEWoIiz1CARhHI7TP
pD9iH+xowOO+AGGz0sGXAFqNi92QaOnNgINpF4TkJPsDxjTIqM6Rhr75qGuktBrOtLP0maYN8u/K
iXp1xZ6fLXUOxNRMsR36TnbKPeFfDI4VXHnFJiA8Kx+oinbNtHUlBg98Exb7r2yAyFlY47sD+ZZz
J6b2fRF+gSu2Ki3msZcEfsTOjMpkY9TZUwRIRQ7jS2NkapV1SOAbLDVt8jlikb6W0wRyx6k3k4zu
cAEKwOmsBTXcLfHF1MsnF2zkutUQGPYV0sWRzzIPpgfbTK46D+Wql6IlsjQEU45OLo0vbOPk36XR
9IZEUa5D4HSb9kLFzlNPMiQg255iPCjlQrzL1NwVM1lTb9vwPiYlo57wUWQMzilz3uQUTIdKDTC6
1fAmBt89oEqBv5zke9XL7tqasMr2DUbRkE6sh4YQqdhp7I2WUiApbw3pz4pF56yy9HYFDISVxtpm
5fRJiw0RunAo5mAIfHga+3Wuuu3JgOHFOp4gjxmsXafFVYdqEN1oOpBJ4gPiUu8GoQ2rRECvggd9
G5v4mWuyPAeL5PLIhnqlt8+wKq6mdObtlP1OwuzTyE0kcCTyVv7Un+mtvRHrucrcOa1Bs/dSJfcx
AI09FAtI0gFF7OlAFc9DVCcee6tARV6aW2BAb0Fk3ncaaTAFoWzwTufLdkbjnEBZNnxIy0OJbaRE
2Os9y05GePesUzGhd8GpQ3zEdOiq7JPWhMURZVO+sTFlt3zY+zbW3vpT4DfBih3GPpUDZO++2tmW
BsMDOB5UrVlzgfWiGb+QY3+cO29GT2wJarbXwRH0fg3jbXLK8NLyWAE1EaVZt7OuRCOvc6I0N1Tl
K/ZzQq0qzSEP1IS4TcJnCy5q5Y/1l7Aja8HyIR56mTzFZNVgECRoeW59kwqws21ckaHuFNvSNK9l
Tw4wNpwMr8xDmBDK07fl60D+1KaXdr+OEaHEXu5cQbq8ymwSdR1f3A2KnTKQo+s0a556pw3PeB7F
aYAyjW2sRHJMppJTRLcoWtBbXne81X2eFJ8KX+07ZeAGYzQsZpAO4PWYWS77/RHyqrXP6viMK6eF
00QYe12oh55W9ypDeXRoZX1b2PpDlLfhrgEqqOAyFz0l7Ei/6i3Qe1F25FuM1o6pfyKXolhHOgF7
Ud7fRX15tis7WMlRdRdQsTZeh1EYGtabdARO7RJNEt+/STRzjyJ0Q0fzKqn8lxR0AHGkLAla4Z60
BNp7E3YULOtyT4gUBnwg1NJKt+EUcdplvIPB3AVagIBcxc+4fuud6/mnVs8O1hBcZ7qlbV3QzBjR
196Q+PexGh6jyZ5d2Cy/zWu9plfbSkjTTkMRaCAyZGXVmb7BbL7HU3zoJXkRxoAZqtSQMHOBJEvs
S1cU1q0vzGlFdme2b0hm9gxY4M5IhC3ux9VETt6mZYHrVJpP32C8GLEJbkr/Az1DHKoNRWU8rdUK
pzgCh0YhlKI8BcXrpTeKNRglBadfMvRZfMBOMT4XifPRz9WbhrCN2kv0WPVYD2ssGnP4TTU1X8KB
Ux5P2kuWNv6hCnHk6N14yjsbrzMot34q5GqqdGsD9d7dWPldYrnj/RAbpxr9onllkEC57li5Uits
Hkv3ijCTmtWJnt8kXfjKKr1TE7OnF54E3xRl1J4uYsclSdCh4oDXY0qGuxGzgHIg/72zQiOjsxtG
JitowaCyiPliet0mFRIwgBwbq3bvyqD5kGJ0v4QF8JrX8tpsrC+TZgKE0LLbQlVvHuvJXqfSgWKu
sJtha49piOR/eiZp5bVh+xWkcB1NAq+vImzbbqiF+7KFWz6FOrBQ6yY15LZtrXhr5jbOqQaSYTKd
HfawsiMqwwu996nh+gXhtNOq9GWahl3WR6S/5TvYO/tS1qjmxCZUYMalHd8Vg/OoLJoxo31MDdaX
VS24NOnkSCHpojNcMyHaZwhhr36oB5uQoDeHrBJ47M8qzZGwm+JjVWUPuofTF2rRtZjyeRfk75Fb
IPc0p1cBUnXNAhtdirmtDfmcsagau/yy9KZrSR17ApxKcd1EPF0n18m0A7aPd8iGN1q2jgYN1gjw
+KfDxiVRbpVoztEDMhkkjPJO17VZprbzQ/DWyq9QhERUfc0wua2iy1Q3GOXgNW2PCoWr0fOLNiSo
cM6bpx61NJQQBrSb0jqcKORRMUe3GDmnLO7RKpkHyhHPxNZwaR7Fc2XRCkAY+MXFE4A3C6FqHVIn
4LtIJiBigW8/mf1l7xDOTebSga1jhewHjYCNPrppCKAcEpC4vaPnh6D1PqQ5oGO/ckgkDA7hED5Y
jol7Bom4p3UPLsmsWJtJTHYM5wqMDx4canOsuNc67P7MdayNE8AFDmDwofqd3Mun0mDBiTSXTUue
bHQTnM+kjwSTFJBJ6pJLeo3ocENZyF8hIL2iDrRzRx+2vs/eJ1bp2nfJWkkG/y3u8EIiy2ASs+6o
s/Vrr/dmnUtwouRwj+gSzV9SAh6yp0++Kx98H1pznR3D3u8e/Oo+NFW4dovwMs6Zi1xtJVmJaFNe
IYRG2g5Bdl3E/XskP4myu3YMvP/UmcRqnLBw1DPLEtURVDiJ2RyQY8iHQ06gOOUl0lrVW19oNJLN
kdnTfhAFV+68+EJJdjepPj6SCF2m8Asm/91wxys5mRhyBFqKWKs21Harm8FCm6BJyu818gO3YoUE
DgDUvL9nMSJ2lGZBkbQQlmvJ6eI33dvYkOoLg2mbsuGEbIeW2GLNlsG1bMLDoJX7olUntuDTFobG
ieAYxC6UcYNynpCietj3pv2uJekhMYS9q3UuZYY9fm5Cg1HhyW7mlIDwrD51gzAuh5TWdJbPzVAV
nyL07lvNwfaSxX5Fkzo86i6EvxjsJ5AQxkFmZU+eCD8SZcpHSUWNZDSwwoheK/xhGzUVbyOqL4yJ
1zrSNHDpwY2YhsfUtp5EQeRBlspV3bhfLDP4OMW8Zl+RfSxaRl7jlTP7uEeCXlh8IdnTKLmg1UF6
BlzP8JPhVd/1YhO14iKX5jXwQlBd+JUIeXDeme5v6tJ7D33XWFc5/l69brR1kFMU8O25GY46ZqUy
0MTSezUDdnY1Hpp1rLppOwMcLNc0dt0U3ZaWsddcKNeshG7LWBKXgHi5NOyUpT2o6dpCdVHF1pNl
R58qu36aRsqP9IJDH0VgGoXNbVNxrR06MZswmBGl3oDpsYadyX+j8BtvfR38uTkhtEY4t+nz8nNV
ZoSO9m8omQz6hNEGWGC5I0YAB4RWjkzlzV415LHokPnRF5Ig5mms3khUJSREjfs0Jf4m0rJtNQav
ocD3MdE5bTnFqKxPZ6IeONmK7LqnLriXRv6MmAgwXLlL83bTVESY9SYtqwSNQZxdt2XnXJYE55YF
dNUsMbAPGg0WjBpB2ED8byaCD7Q3dq2G6NiMdGKK4+G6lONmGL0PkCKDHNQnqvR1ZURfqsGmaBih
3Im6j3l9r9nkQpVaprNZMYZb7UFjsbWVXY+DqGSxVOecB5nPvJPCgZedPZyyxtsNkfmopMEbQa3G
zsgndxVYqiDzxp85x7YGLNsT2bUm4rsUYNOL5VM97Kw9qjAPoHJKZj3QWJqmGGJzltgr84BJKWVV
V2SbrqOTCihtBeka656TPIKtzS5C53NZYYJwSKHaAgXKZsC52NCvARoMKYYmqiKzCfUyiNFszmi5
LcMeyECbfVFthxWtfwVS/pBM/rNuwIXpGutNc4cGDk423aAcsPe20HA0kqR6bsu02TIiIDN3cUhe
YvYQekejc5Dp1Z7cJLH/PDn2pdvrPTyH5qPhs8WLsGvEFbYCVV77NnWVajgPwRcPE8G9Po/Lwk3y
nTGvfAa4DHLS0ysSCT7QPge6PVUEhpDIJUL7iU90PQWEMUGZQ2Q1ZunjFAW4FuYMuEE/d5nY4Cnb
e5N8iqj/BJgCiH7CS1qEtCLdqNxw9TRIJT8X9XiduSPxLWAzWeCBeCYopWT0WCM1KZu4Ic/x9nqq
kwXjOY9tAbSbXX1BiUZKGj72ydWtjwGSDaJ1+exZPnV2TnBeVX/sPJh76KFKzTrh1oQDSHC0dWeB
adoUEMc1PbV3rU6RVCYR2nGgOTkyCpDJLVLPEHs8rad2wKaVehSui3khiTctS+w9zYY56cFZhbHn
0TTBqWHmU7MN9GKdwPDLS6lYUiUXpVBQmtd6MysTw/gtaV2yxNhS7t2gnrai7wQwZWT+XZiVuyEX
wbZOHiKmKBQGMltHdXBrpqG+jXzYVW59Z9QuXz6iB5pmjruJI9bkvYsOYlRHK2JtxcXpqLEnT73h
i8jR77GC2jk9OTEDdH0oKtE+j68B3oO9l/p705PbRBcemW09vhhdsB0q9ArL0+HwRilkoqoba6s+
6V/9OoOxLUkyUpUYj67JGVPbTNjjRDRCccHs3uOyyD6hUILyzD4xC9W4y4ZBHNgwv7Uzfd9r9rFJ
jscU8D2weCRVsRjxdim5ZzmW73Xd3UeEMzgG7HEnTe77yT6P/VxUrUhM7Cy6KnSm/BDdZkKj7+AL
3UMTxnSoJaVP9DyToatlTFK5dzWFnrVTXOCOSJuxNnRzzBkNndbl0tr1xIg4uoP/PcnMsxIfA31I
NgEIpLiuXZr89laMkrKVbjPCzi2wlpsh9FEzGFjEZBFd5HnZ4avF9+uwnUDb8QnLbXM3gskqeEWd
J4r7xAWeHWo0SuqSYBCjUp+KYBgx7XLNIuVD9pazq/tIbLjIMV33/cYB+7ubKqVdFzH1RItUmyCM
zIPZ1vejHKtbGEFrEO7+akj9m04neUC3rLOTgbAb+ojzWJ19z1AIelkAenO/3Uxa0sfdLIMGXCaH
COys1pUfWocemD9ZYFbK586wHyBg9c+IvGFeTrs0tom6TUR76iPAmjZ0I0i2nxam3X99haj+gP4j
5WKsFnrqQgb8/eG/Dtu77c/QRf7/H7+w/5xfvaaf61/+0vl+9/DzL8wv4/c/U/9r+bH/Od+8Nq8/
PNhmTdiMt+3narz7XLdJ82924fyb/68//D+fl7/yMP6SM+uAr7QNmIr/M77xLn+LX5Pke3bj7//r
G7/RsH6zLUOw7NDJ/MMoIP/gN1q/OdIyocxaBjkSyoKt+I0zK53foAbqNtJM0wXkKJzf+Y38SCDu
MZRuOBICrSn/8e/P4IcvkU/vL0iF/PYPnELg9rrC7ei40rUQXzoz3/Ht9S4kD+yf/zD+r+rTHBFS
oOjykhNMKBSoG6/O1WmyBnXSfO+RdGeNQBtTFVx0R/RbroGVOQPbGtGOIKmiYVnkaNmVEZf51XKv
hHd61c8dr0YLg3PPnmte5wXXI3nufat3Z8vog+smvfvPx+hz+D/QQb8fYf/6XzIGTeOXpOP79v01
+370Lb//jW+sfpPCUGwzpaSWwlD598Azjd8YiEJXkm/eFY7J4Po27kzzN5NR5+oI0sC+GPNwqHPw
SP/8h/rNdlwgftIBNCrM+e/9B+NuphfjUfHz7Pj+z384lslYY+jBSzaUmFGZPw47xpqvjGoiaDRq
kvyjsvOmo+BVBgWsHS7bvdbcBBhCqvT43Qn6FwNe/HxgPCW8NxjOwqXQZv6EVbaYwclfNSWLNs99
sqOwfgLDCJ7196vAXxzkT+8OJQl/3plvhdD1nw4CvF5TU5Taq7bqG9RMZBY50Jdo+FH7hg3fv/+H
x+N7BPWKLNWyHen+fDzlAn53SlwFruNPh8nJyq3AO/SWZi3BeHkdv/z6eMZMdf3h61suTlyWTGEq
KRZ49XdXDUCCHrZ9bBUohctNNhlnAouPjLduSwx6TV49OQWgFOTWbQSa4Nj0V79+CT9etxhAvAI0
WgxtWzAe1U/XLfZSCFLoXVDqiHceXDD2ASXHNJ1p/esjcTb8/F6FQuOiuOwqXRrziPruvZp1P7AP
Lem/2z1FqMIli6+gzVMZ10PGti0L/ItfH/FPw0fYfKaurYP+Rof78xhVHlTVCsYMNuZ4b4n2A9xx
cHb479mi0Zr49dH+dEbMR5OWzjiFJMwF4cf3F4NCkSQUQ3eeOrVRmmM/WVqGgOjXh/mLL0xKXUgo
wRjMeGM/HsYaRQ1Io2CMgj64KDKJGDY0+g+Jm8bbXx+Ka+TP35hNvItypEHPThrzS/nuG8ulAxGL
xLdVVZXYY9ptn1h09QEXjlVzDJFpsaHeKbYQf/Me/2Ko/HDgn877DIXNaEcJBy50nVV3fWvHJvnr
6R0CFMrkZR/+zRF/xAwvp4E9A+yFo9tCmvIn/LJVQF+0NIH8QwFLyV04bayeH6GRXXk2ba2cBDQ/
qf7mA/6LIWMbwmGSQE4NePGnowL14oSORonoRM/OeVTbD76lUu1v3tzfHQbY/vffY0K3GzxhYGPa
TuQpcmzxSvl3yP7mBP/zyHSkDYFGCsui7ev+9G68qRy6qSTupy+GGhmB1SGXiyn5A4hhKd9v/tPR
yWTMP1MyDSE+/GmQjPk0en0mJH2OuKVPZLrk3opx6rbU8ejoFuXgH2lFmPgV2vpL2Zju37zh5Vz7
8fL940uYT6DvThBh43hjwWrD7BjBBoztM7Gg0R60kDiqNqE0mvivZk/twY32jTE8gDeGw1yJDzns
3VUxpePffCjmn2cUytAmBF30mAIv+jzQv3tJpS5MGqe5veojGHaRAVBXZuiFCDNr9plX0etskVsV
bVif7Bne2Q5pfK5TigoTZTjqxRFpgTlOjFgLpn0cAI2NadKskQCqfRN3bOMQvpV/M0T/fMbPL1tJ
8OuOoaQ1D+HvXnYI3qSRCFQobuMVgFw0eCMSF3g5QUXZF3n/3a9Hz58HK5+QazE7cG3TjZ8/p8wq
h6ZzwT2PzaAfk7gtzsx+CNx16I7/P4finS1bF0brj+9tJB/IiBXxVMBnIYcRg3IfTykBn3obfvj1
of58poNB1kkbE6AhJej6Hw+Vm1EeeUiUqJJgojZROByBJ9u7Xx/lr74sNjrKNgjusJcV8fdf1jAx
eF2+xZXWardebL0VNj1ZdOZHPSdl0FXO6dcHxAjOC//+TGN75wjBlQnFJvPrjOj//pCZdGkttdZD
6SlJ76jBdj6RraCxG3sfiNyBhmZ5uW28t1aNscjxPZDsXMdDkpfXMFssan4yzKPidapE4BsXAukq
hMG+ZAlbl1E8Plt2kY84KltZYh6MuGQjaY3NSmq3TFYTu7rRzgyrJjcDF491SJrAk1fZ0CCDQVYF
jR/7W5qMzkVQpXGzJgLTIG891wBXdCvCu5CRbRIJg34fjfDmEVpMVJasPUlhur9tYXw6AsO8DdFw
U6nW9bK9adHXukDZkMjhbqppxZJrG/e6X6LxqyLOyJBKLn3oti2UuUqrSRG0yNypupaGoxMQS4TJ
alDYk5oS836nEKzuqFZDyUdn56nPEOsqKM92UbjlW2+LBOJ6pugxZTvEwB0SARZtrYAlPDokPTdd
LsezjQkxXIde7CO0iXo9jjYZFqP4sW+MWntiw1IKDcs96dMUnBtdvo9sn2lCYfLXnG0NnJowJN5X
4wYoB+LAekel1IhsbSCnAftU9r6jfw4ma4IKXvACn1OL0PZnFH6RxEiofDCxKWFu9TFB6DS95y1J
YykFIqvUX4YkbwPacUMJAxaxCvGgpCxh36aI2cBVl2dt0MiVXtsdSYsfAwkr4Ki5RibeqqGdBH8H
ng9XI6TmMWGrfu9PdELjEOjCiyEySXzWSLMgfEOeXrivEB3mOrARDq7zPEiETscR0aT/YJIyQA8z
i4w86/fw10dJrSzUYuK+nIK3RE8Aw4va5gL6Nnlz/Ri6CBYtwyzJBBAeyrZk4GoPq9sKmUhgy7Iv
g7Y+kkRlszOM7qh30cunO+aMhFOJFqMdO7E4e9ZM0zFPUafD+YFrK2gCgl9LiOxGZ4A1WkXaS4OS
Hf0KhSzIa61Dm9QsavTqddVMJz/ARnA9dG1Wq3UUen5OL2nsff+h6Shd7/wkcGlVeXTn0H2lquxL
SI8ySgG5KOHHn1WQKZSKaRWp/NUN2tH/ACzLbl9VaKmwWMUgVAhlJ1+KVHOUZc3MpEhE/WnSuwyZ
rQ5+7LInC9I5SV9vnFcfPvNE+TfK3GZtRpAYIYdq1bDqpqw9UyiWZC4S0FbBGAq8vie5kMaf9UEG
kC9Cyp8aFx2xUkBj2CazJwvzj+HX7XHd4ReTQC48eHMBBcgg5LN3+onI1NRuNCyNLxoulLRHuVn1
daDfy8Irex3EIvMU32QnqSFcIJcrLW3DNzfSDAzrtOwplVZWUH0usZjqz25s1RL7u5TOa6MHVNDX
AiwjKPOhjGuJdE736Y0GzBE6uXO9Dj+iNnaYYT3jlJEYUd4EGKPSN7PUCL6EiBAeVB7k4oYx5ih0
OZOAfgW/Nm/JUY6dJJ/0lWaPE8b81M0rysZANwoEGJNfQYxbdc5Ydh8H5PT5NVdht8Cr8NXdw2lk
RDu8wCZSEx9KgPPgNVG8rq3Q0i/4Qs1qF8d9EDGISrJz3v+bvDNZblzbtuuvONzHDWCjbrhDEmBN
sZKUUgchZUqo6xpf7wGe43vOzWffF6/jcIQ7TAIglSxA7L3XmnNM8Jox0ZRkW1TWk540RFRIShI2
gImGxoruk19WNMGmtEjHZEVQgh5EmzxVAjRwVdAaw4/Y5q++InqQqytx2SnX4oKBcjhppSIHPzi/
QWKylrS+bGGweqbKIWTSnPnu0cA/xp3/O7Xa/wdLsfOU/J/1l7nS+2cFd641/4//vg4/q4+k+aj+
Xgmbn/JnCVYns4sR2LaEIKp0ztD5X5UwiUMI94mEUKio2kK1GL//LIWpxj+onAkOEuZFTLXOoT9L
YfMh2bL4WSGowNyiaf+VUphlzxOpvyYJDGeg7WVBko8iWMmb1m8LkI4agCwX+TfKYfMmPoTTw21w
wtTJfhaHtlwAv/+YNvRhjukFz+gmucGpOvandKPtkPHheE621Ta90jk21plbLyHarLHsHNqX/GRd
iFo40WfRltLGW5M4RXyq663xZC5gcG6Km7VTVvWlX5tut222mhPv9M/Yid6IRt21L9YueyrXaD2k
J3+fnOFKzRY4sSCGV7IXwNrHb3MvZln3MrvTQ1QP1k7dxM7kjg49/HAbH6Pb6CDJWOZrrs278dn4
SLbjO+32Ebjyp/bV3KHrDT/6F+3iXdSD9qLS9trCW9ywHijOKLHid/nDQsVzUH+oP4YtB66Ecjpw
Tq/tS3nyN+PLJBa6i7hiNbnCie7Gmka02x/J/3DoSj0ZL+Va2eh7Y1e9dekT73Ym2S6Mpbzzr/1O
7IhnXqorIhrv1bY5iLWyGlbGMj0iOuTdtE7IS0/cZjt9BvLCeuvXIGE2kZs9hcfg1m2VV7H1zv4+
aBd2ie/NmTIAcrjhF/lFLTeTcpjIbqgW8dG8NHMe82KgC/kE8xf4a9yt4HuTi9E4XU1MPSJo5MhO
Jy2yZ/2JDnOtYarcmoFLfAtxPtquPqFJN77pLNO1am7DZTxJP4MlCr694voX+UwyoQss7mC7/Tpw
27XYDT+m/bACxOwo+8Al7XrdnuoLAoPkVwPc8CW9NFg9XxE0/sL5m19LkkifBj4LXJEbf1jGl26L
rN6Fg3IPnxk4wX7EvjuMe6VxCkLSPsTFPkirfuuv0DhBcosc/xPbqno3b+M3SQVw9BYQAQgz0lNX
6XYiuDQtsnH4z/4OHoUTOLgCaXSZWGoXyaq6RT9JpLUbl3xIsuImidSFFaow8m51oAd4qiEu3Q2n
XXZvfFjC4YU+m1RezuNz81T9iuanLfXqGEBBfC/f+U76ExIPJn9Tv26detls1FOqM5CRx4G4beGV
y+ocYDp7NnbhTr22F+mH+G62w7b6Jb0OvH5YsPVTtxBm8IYtfZnK/Oj0g9fcy7N1KwWJpYg94wKB
yatsLrMBPuGivKkv/n0IaHl6S/+LrBgweukeOhLB3gOYPvq3ab803uA38e0PdxNRAYBb+UABNdgS
bT69+D/rJzlxzWLZpL86cmO/Uxm54S/zNiXRSSoW8CaVVSJ/DwB30UbQbenf8/GI8rlbZA60xCDd
q9HF+qryIz3PNdy2vASmvMMAPh5R7qAaWXsuc0BC4nSHNuRKiRfCJir+E+2bMO/YgV9B7ZkOv4g9
1JCN9cVkZAukUTJdQrzJGFgbK+IGG/QEzeKtwgmXr0aQ4qdobb/t5s4y09mlucZBtvObZfe8w3TO
+T18X1pHs93YfWOwZ6Aevr/paz7lt+ySXMz1sGkOEgqHLRTJH0bnIMMHKnCXID09zbZ1fmuocXao
9m+oDskLleCT8f+wN8atFZEsop0jlKoNPVwuJBmQRC6UQQtSEKmKy26Jynkpv5CfVMgvRRSuVVjb
0yUneT2/2OgdcogBF9EZS6b+WNqX1rHXL4G30QaSbxASXhokE19K9x7yK4cLxXlBZMeX9lrfgapm
BMmOqzpbiq068uWUfCd6GiwVxcWDFv7UyBWfvJfUP0To9YlR5XJZkwP2C9WAepb6bfsDuzmJ3+jJ
sLWsIQXHa91zekAF5lHG19B9a/sR1bDuhSuBpnwoLsjF4WXi0noaiDxPNZvp4cLCgek0x+hQfyg8
bdyVa0xzyIMG7afMhIf8F0/bUBKDQOy0/MNc12nG0kH3A/7Ly0HuG4vyWefk+Kr23j49E9EgVQvE
ZKblAHkJwh2BieGLPZddMVyMd/0GjoIa5UfTvNfQJNYl7ncTlvQdWjwQOPBXCHnI51C5nAn7kvpr
HzqchUdqjpaaNkF/LLlXDdgC0fluSg0qbXSwYDgOz/3BJlc+Rcw3AO5HiIds9e4dwgOTSuNH7MWf
Ypxm28lT6r15rIBRvXGpixbSL3MWkFLbWCQOF1403FARX7tnYrCfGswLT9nlGd/Cgiv+orrC73xO
lpFTrVWn/sSd1hKyvfwUjnzhDGhwsaBjQcpn1Nth3MT5R3Ftkk/J1c/dut/U+34TPfebYs01YSU2
xDR+9dvqSHbHOl4QJLmwltI2WBerdoNEdTn8UM/ZMflq98G72DS8iL3y03A4Aby98tLtus9u1+ir
uD+Xn+JYPQtr4W0oGpZIuqVFckmO+nlUlvUnTjKDNPav9kl5IY7bJtURE9HCIl3cWrKY1F/6Q3no
nqGoBZsASciwUJbDV3cKxVL0LoUIpODBNfBhsq8UXMnDT48gKluc/v+etdJ7+HfT1mM+faSfYdl+
/X3e+njSHxNXTf6HRTWM+aKh2nOxj+LRnwm18j+YJxK9iAWXOjJH/zltlRT5HzQDbIX2EY1AJr3M
dv+ct0rC+IdlAAe3Zfyi1LrJ0f0v9HCVf62nIT1Q6XCatI9Qb1s0kufjfyt++gCH6jpDeF/ZGRFa
XXUQeTQ9aREhQGkfrJVgZPDpAnFq6EMsO4RviLSri1UTe9G2ZeHaZaSvAiKVUMGFu16K/jil/kWz
8t9gmJzzMGsQLIi5j/zX1PrxEunbUVu0FZOKqf5b/a0UcCJyQUyrMbbNDlGcjXvH42erBtMtqlZR
86oVgPolOSGrKwiNHcvOn/lQ14chNqab7VWKk5B1sUoaJdr7BhSR0iQdezLGeBV1BilA/fT+t/Pg
/MfL+5dX/a8NrD9etS1MOrq2zBrj91cdeEHsWz0KRpM4XZLUStsJFSt/rxGF00jLP1HiliswHDUd
t3UtNHMVMe24yArKSL8xuZ6mtY1gr3TLGJ2eJwc3yYd3rIxVsldG/WaiZ0wZPuQMKe6E2t41Rf4t
gCMRlRdoG03tIOiO1CP+/Vv7/Z2pLKYUheIFWcy8sd/fmczHOYDDowxldDKm3tQdR005pX3dOrFZ
BTu97aOt3+CfkPX1v/+/lX8txlLzpfRLB3fWzAiZZuRvbY+iAfEdVgWrrFrd63SP4duIZ82QNCjq
LQuiUMmdEC/CNvUd1ZSxGsrSNWI6Ipdl8598EuJfV32PV4OUAtcEAgh+xNrvr8Y3abx2OigBvyAQ
sp8++kCLjlwHVDdpuISbetccUt0EY+4DtpZpmS7KCkBhEmr3iCQNqor2Z4gxZhLqr9AbtUsoChIS
xo4pxEz41qUQqnDNKuE/+ST/N6+d37yucunRkFJYv712EcRJ4en9BIIkSNdmuKCWq6xz6sxUW4iw
iGGFj6IdVsR5MCQNCEw7/F3bhvrMf/I56v/htSDjMHgZqAEU3L2/K5gmHORxDQmKWhpDdh9qGqU3
O8WOoK1auYj5PDTARDZhpo2ZryoNRnRE5Re/UEhLOKAJ4ExSkx8fN/ywNhi+pE2PFncP56zt+hBd
HRtNlYg9Fhy0wWE8W6zALS/kAiZrLX7UlrJUpLIny8SqDqndM+3PlWonJcn0NFFNQwspEsKXACHw
8hC+SI1+wyJ0y4lO2ZlkLJ7aKtIPDaGBAUGWLJKA+ttS0D9bVdRBIkLWb2tN4hChQvETUevkAOf/
s3b0f7xkzoWR3y6a9EBpn1MXoRtjEX/+W1Mr0zEdISryCeSMvnS6kMBZ4CIlBhFWDViUWDc2SODp
/E4g5cbgswMJtMdIphSLZr6L75+75ZgjyzWMZv+49/sRf6RdZs+ug8fhWkuYxpoD/QmlP9S+9OdN
qbRRy2+EbdSytsMnxZJ1fkz+ONL+85GPxzyO6FOOKFlpl15eq7u//uBj/28Pe2wi1PRXjdloy9Yw
TxMs/sFIYf/PowZtFn8dGylJkHpzQ4VsHHOrfbMbo9jjKRgviD9vCFMVf4uNUxykNCLWXGAA9SL1
PvTjuB7M2lzjUwBm6lEwgXq+m2Dy0sNTpBck62TVeNOaOrh6AUqrb6SwKzkJGuWGtFe5lXeFQr4L
5gW9LIm4VEaCClQFsSFNX5Kj6NO88nzHy31sZcHwUlOwd9PaMp89FYCpMcW/omCEdhbre7rLkIF9
YOARpgIr15Ek16bYMJVQl54Mj13R23YdEkW2CQbgkCm5nVvf15p1GVfJHRgIgzo+9V9jF2/KhKVe
kSYv1GaFnC9rM6hvk2W5ih2pOx9Xlg+p8SD3U+X2Hk2oNslcDCzpswj85IhXa0TyvBwLubunoC2W
KkEbzyVKQpSutjjXOlfiUfEPXW0QGa9nozs1SbtOPFNAbPgJQh9CRUzBOZKMFy8PR1fW2sr1ZRK2
JJEdSkkrt1ovndTZjo9KqqcVFCBRTtRsJWrM33mh0HKJa+FqvVVfrdp/LiBtrpVk6FAna9I7ae0v
IU40Yojket91Xc+iISMjiHg1x6N0t+Q91OR2KB2BNmO+DLNJ/4gM8LCl0T7rnmlt7CwlG021lDdR
44KZH6D1TN+JnWr2qOLNCyZxS7Y/s8jSX8x2hHPVymI5Wq0ORcIeCFeOKvexGdSVuUz00MKexlEx
UAjIrb44PTY9wHdxGE63OmDq3vmiQXzNqF9gbwo1ZgIM8lyOc5NI5ymATRxy1LfGvx9lzGvZz4Mf
N0ES78kZXwCZMg+A4aQr6ykVxDdr8lKVvauu5t41lKYbXcjw+NgFF9DaRnMD67H5eFaYTr+4TKj7
xy6JrtTeTsfZAsLf4AtJ3LqVmtUA1Xol5zF1PNzO52S+6YfYdhXBbzoPSwkIge9fDKzZuzbwfj0e
8dgf0h84jSxWH1uP/Y+/YVQqBk6fisL87Mf+LsheexVGT0Ik3dJjVneJRErfkGYHixu53ZSA8P7Y
lxcYjsQgSvfxEEa16KKhUmQ1BoIgkM0KYhEAyrWMZGv5x3baZsY2BudD8occu7IFJ2TUpOiKs9Z0
s1zxlklXxdfHvrwlBRTNzbh5bD4OhMhQ+kxUT9BkcodYP2yRo1A2bYhG3I5z9Vahtr/hcigZFW+P
PZmX4+mz6Z8/9sVabW8FOR1I8Hj8Y9+YftO4yK6PDfBuX4aqzhiU+Cj7XXQeKmPisqxgyCzzn6mX
GFds7TbG5iLg4qsCbm9Y+sZj9JaptfUiGSEmcPpuR0uM0b4FEubKdqrfJAkvd6bK8RdYCkvI2tcU
QBysvEa/G6USulDRPmxshg4hGhRFLeCvxGKYH4HAaFuOnX2pAKwzmKTWamp880NgJPVw7L9LXVK7
6tSk2yqr7XueDZc/nlngAQF0HD1lRRYeey/wHY2Q7Su0brHyA1iKaoiPeVOnI7ZcUFBQAK2t0Cv7
qVKF/VTMN7k/pE5bJCCTcq7D+EslkFi6cLvSkjZ25U13ka6MnlGIwqmaFOY5KFT5RGuXLOZ2Cm9c
cLdGURrVIow4j/zYI6hPcEIhP3o20pm3VDZ/29LhKnZ1SURE4zFIaBO1ZKOxV4T4lW/VKH81fjud
lXSST1IuYxKzstF0rXSCKW5KDDnCFxsCJ09mX6hYirgJLU3ZNEn6Vs3/p489T02m6NZKrVjKxR4i
bH2J55tyytQn06IuEJrVxZ5eoSGmZ3A826SCXaCmEanoBAmu/LQgLxY35KqFl7XE4iGfHjfDfG9k
XFrnCuXvd8/qg8vjZsosSryNtEkipTgO89Zjf6N636E8vin90CxTweV3SuphoXZwdRe1BXzJqKdg
FVlW+px12TmgV/f02JqaIlzQHwSGMh+E42RTn9LFDrQNPyVVd2QD870dWeWRtp9xL/xuPfpt8FbT
jKTgqfUHv5dVpnThTZlZjo8b9Z/30EoSeacGz4/98pye8dfD7GDYhcMYbvqxTPYSCfX7Ks7wnIqq
ZrjHjrLk49q2yDh2stx0J5ZS3elxz/OL6CAMai4+u/7a/zioKgEFUr24kd2zZoma61Nz63uzvpVM
ecAWmqsx91/K0PpWzQpGpS+r/jHK9HAfEHqkMzcEoEQtiyY22UXlENzaiPBvqyw+pI44t1VghAPB
BXIXUJKu98hcD0w+ig8NonCRWm/kmtQseSioVpoR3GyrZNXR0QcoS0VEqxx2F9F3ZNJNBZCJuJ9O
tgF1j3wIin5NLx0fN3WuFk4PzfPZJoELABM+0VEExH9gK1h25jRh3Z+sQzknID7uyQCSdkMGoLrY
iKZpOXkt/6gTudUTa85dM40npt/J0qObuojMDBLv/P6UtF/U8phSnoopWped+ha3reOpcvLC9Cbe
e1qfrh77FaYyNCvy6RyrlXjiIQVwvHraT2S9LNpRCc92EbzUUdfu7KQA7mIYuMKKTDkoFOrlVNCN
SIvaPKqNMI++ZFdOJVLKbUXJjJ4gCYAY+r6udJjBmfLa+qDPEtssznm8V8QYP6s033cFZFrfK/pv
qwS2YDExSM3mpcqoX0eKVOweP1SCxHOa2KfOnpxA9TM+YYL0WPb8IBWoudg5HvCKePtj35XaCfz/
Ii8VbR2golk+Phe9SKBwecXGgN379DgzSHf4JRGJu0p1nei+CuD/EnBC4uRjSdND869Dm3jnx02G
Fc32XmK7mO509ZsLp7vz2AKeNt1xOrqA3VwJ0My+MjzzDBzYPOd2/l0AQyDh2mPWCHNr4xf6uI/m
e7DzuNeo3cqf50coxq+5nZrbCtbrYpw3MyNvT0ZPrJ4yehp8zd6aQe7Wrg5QXPctRIIsqrzz4+YB
gJjlPqtRRBGhAANlfrU0L22sxitTz1pXQzN0ruz32A+UAz6nP2+iAYxwOpK2MxKkuDQFi2pjqkY0
C6bWrkgyrJaPH1ZoiGgd5Po3TON0pahBS1ZIaciu5YH1ASf9lFtjt/axo2+iUXOVnnIqFtL4kAIQ
ATLSY+jG6b3og5YEE9vO3XAwLgiq5AVCYHPd5wZE3YJz3mReToar1J3acLRdFENPWR4Jgi7j7F0R
6YstNdUXULiVb9iKGxeqvhV2ECxHtClHr6DoQwntA0VV/J6VUrhqpnTaxwZ9pbpTe3K+KI6jqHhv
x5Jqvo3yAiaL9uL1qfPYr4Z54hZz8wOJZPAWyOe+ucLBkb7yOjlHnam8g4Q1aEsVzR3wGZGGqSad
RsVINgOeUZJCrOQAxdNwAyE+urK2mG5O1VqrPYKHkCHtJhaZG8Pqu2MmOqAyelVeVNQ2KzKLgDA1
h77UlIXVKsGdNgUx9/0gThDI6k0+DNmukNL2MMa57NZ5Ul9YG0GekezkldBsmol+/+ILos7JPNjH
dUthn5lhJ88YMmAuNF0i46uvxVWHs/+RdlUNAyPwXnLNaMkWQ7uiGi/xRDPDN3ztZ1MLR5GJ2YPh
GiCjyWE5Kdo3fPXhNaxs8un41I6R2lA5E6AjZPAhozRKG9yZyeVx01SCJXIjynVLQclftklbEEgI
zKXzbEASFdUeO9OqkzeG9YnqQr+d7OlqzVuPXX/dpFauOnEvVnHJD2HIAhS5803ldcl+KKftVDVw
FKqmdatG694GlRYw9trPSgJo6SuiPhR9WZxlvVeY04Hn1ad2Cw6zPz2GociALcqS/kUoKGFso6jX
j6sQ+MDIyUVYI1gpyOyeN8t5009LWoeBP5zC0nKDAZM6puEfosrNb2MIrkbby++F5asL5ln+FY4Y
L59WTQyE/6b17Z/3HvsQZPe3xz1gfDikDaneGCo2fiVS0pOVF9MmVcp4V/pDddAkVXeLoTPPdltn
q0mRSKOE2DbzBsJPvZX3Ya/WwOLpzBrd4+trTwBSbqrqN69llGysTlTBwpDORaPM3Q/KgGWTM6Mc
xQ6msguHKPpiCLmXjDavQ9lWxK32JB5qU38wrKp2UjGFrzj87tShiF8gPsONKvma4GR/Llsfso5i
wlJgML+3ivZZR23wszD1N22GIxKjkm00dEPAx/PiWRPx8+MBWkEtRxdTceuKGmyTMYZrxWjifWnQ
75KIYKa0qwJcLo36OTRmAK4Y3/1B9jASdX/uTyoamfP+uCj+/vh/7g/s//B3fK5X66ZLgfLhW9j1
VgYuRO+851KiMhtQlV2yXPWeC1RfBBR4TNLmo3UqpHXeCEIj582JBsC6IeTDeRwdPKV3bcJ8/ths
PM9w7NEAFGIIdXYnT3dmsvZmYpq8VOVoopxgS8daFS9/bI12ec+YVM+HHg/PRXfLM9Ge2vnJNXDK
JcqwYvt4BN6Ozo0j315KAMjBtOjXHD02QphjwvLzwgxJvw5Sl66ngYbqXw/A9HjyeYvHx8ObUM/w
JnNpeGym858o4O0vZDifgFlAHIeV2tzMXJ12Rkl65WPzcaPm8l6ilHJSuqi9AX3q3I667upxsI6D
YJ3atNladVx1rCZOIQXd82A35rnKcYVXQxVvFebTf+yzDWaIOme4E7ZWS/EkbpvN44F9dkqVqDoW
CHqPI0N4t9JafRbh2h+PA4+bUOvPnWSFh9rw1aNGHI3ms9RTND+/EtTIZGboNUf3qmhvzjexFALU
z9J+I3QugVqvbHqcwe8TkXvw5AN543mT/EbpVEpl6Y2VYrYRqlq6cpjSYk9oXndk//kMkB4keCz1
nIQwdblGyPGPshK0Z2UzdR/7SX//234P4IlLHXb67fGIbt+GNKcsDtPz2bJ9zR06q3Ma4LPPVpHq
a12LEeekfvs8KhMK4am1l4+jEW8HMz8VysdzRSc6RwqsHwovdNVyYfyEX8elrvzQ4YA5XMzUndkP
aI4MfB+PB0BEf/dYMd30YOq2ulpWrlR5kJW0kfpjoH9YTaedklolr4fIJx0x7tUHhfAEn33nBdqr
YUsFT5aDfQAOdKW2UvrhpUzmPDQZTWGbZA722R0qxdUY6uMoamsbZ/F06z27cOUhxtvf9NMtCwHd
+QrnmsrIP7dyxCGMs3LbQA9CjGDQv1eAwBSqUTlNln8/lm8YOG66khXMJhKAuJbxM0jDj1FifGxf
DDnNLkEPZEmNApRHQ33J0CmebKBg/UuQdvEbQBt/J1BHr6hlJ28EkeKH6aPuCSGj7SS5ZmIxFDYj
WcgEXhqGXWfX8tpSUnGu8Ostvcqqfoxe/IrkDTlagc5FaPI3mVsfml4Q2xjX965qAzJcc0jGauP/
4DJInJaV3bG++2e9Tj8fu2XwheRPIqRpBjVawtX0d7oScB7jTluQCqN/BoWA5xWUzwGW5KUyDh8U
xZKbJQoQHlGY/ZSy6cJo3ywjrfHX/RyjEHl8m2Vb1Fvdi6tbYUcbuDxgr4aZTUiM18soRQQk0/x0
0thzapZD7xEFlBmt+6l5wIhQ71JdzWfXSTsm0pprK2nFfdjsuyyylyWZCeuuoGU4pAlwM2nqNgi1
w73dqAfViF+90lZfo7mGn3u9fgbql5IWh2iiUqyXNMDK6O0e36aqDvVKZJFPCgtF1LnRsWzLON4L
m/afRKsMsi3RZwTqHoIIoiFThfoA94qs9LLQTuSy9a7JRHZldGOwYQJ0sOMELRTljQSJgOmpJ/Jo
xT5QCEet9I0VtPJRiYgXBgs7kAwaj2c1LNqNN/RHufK3RtkwXe781WDY7W6qk20McEMEyXKSepeP
tn0PIGECskyGk2xUp7bHJMoyVDs1SksYHDYD146jTUf74I3fS+AEfXguw8qpCYBFLmJlrKYM3Z08
Hw1caEYL8mq1DVJx/alXW1I3ybSuGmOfpcVNCSdx6GCsOU0r1ft8NBA4SgETSoFLyEjUrW9CXiPP
K16liI8PfaO+kAtkr7m2RHcxrvHwqpfQj/ZD2/HBTBPk0LZpEydUUZdlGS2ruetTDYBfuUKuEoIz
j48bT68PVZ/igu+L4qqDsXXtgbWMXleXCm/Obv5vFyoD+DZFOr5qIqN/1tviOS0htaelfoyNqH7S
O0AdkyyhR54354Nln3dgA7eVR+0vjNX6qQVNBdTP/2Tyx1W6yKxVEZn+SrDSnYdVEbtszrPhzidb
trfV3dT2T3qu89xaPtRm1u4LFN1Lua0jtx4j/WmiqINuS/I3PcGtlenXsIz9iEmrjshzfBnNqd6n
QV+vc4urEDDgcZOD5YTa2CKiYgSii8a4p9bN1pSRzKhxttdoW5Y9scGZnNsudgmjAVLz0natt0+q
DpKnxZIzbgkkbqxC7Aq/pwQnl/cgSstTSZWH3Av9WsUDAS69d8glU73j9WUxwy9oMRCMcx2/PK6a
V1+JPBJFZH2fw2fhm/O6z8hqVlqfmVt5NFDzEL2Q0t5+lLB1uWhICmly1jmp09tJdOinAGYxckIc
XHzathcgKWIWLAVXLq3mGWbSncAFfdfITeukus2PGb+ES/LkHgBZcBS26BbFeE3bytvV9IuqzOoh
T9trU+uTF0YKXrNU2f5G8U+W8MeT1V2DFIQyr5b8BuC5w3bEb6vrUn98wNKlZuLnyVXZmWLK0IRZ
+g5d3HDvgZ3XdE7RrujyU9FW9ylHCgTJyjz4emmt8zLKV2UVfwW9aR7nOh9VIkF/vchczEThvZgq
eJLqt6Ho41qXbBJ8M64edJTFOq7pS1GXVg6sHpJlQigLrWMFyVZB2XRu6zWAxCUazyc7J9xaw3s2
6BK8tHFcJq2vnUNwjqPiIbbDVLKvlWlRDwgl7T4hDqXn62wm+bWemJn0dnonJqLdiFhViK/SSdwz
lQ+oZTCjE+LXY0mYfE4DtZewiIuljxfTLdQK2l6t/qDWPu5lX9dXWqbhPUdk4IRVGvJrbV/Au1BG
NPn1s4bjgmBmZyDm6U7BafmEHb0gccez1pKiwEHWY51yFJWbHPfTSqQlhcbqrClMy/Kw7l/9GMgc
H8JTCnnFUcxM2oSWORyJ8c0xREJh9bGpSYV5Gsz+K9YJc+k7nX6hVIi9PyV8IGPzHPZ2sBZ2QRhK
4o0nf6qrla3ys/UAIKz1wvb2gwLks44w9RVtMu3NVHv3Sp1JZyyzFh/9V0RDxUkgmEQuq545y+hA
EqhkSXX7nDQm6Oe0IGPYE7eJT3rqu5D+ItxboGt+rJHjJ5fZWg5oUYNenJwpyU3HCpnimT2tI8rI
/YYYEaRrxDo6ldKFi4jkIK6sya7rUT54clusC71cWOSVY8msIBqqtUoqITy6NMziXcAAu+q88k5g
2kqhYbaRJgwrXhUUO4P6fZMH/daswnPXefAOoaBqla67auWfwjih1ucV4xLPBDLiSb0mTfZFDlNB
raEMlpjz71pCwSIcszemFQr5ZtQVSZ9HXhrDukNUClThGFgzv6mEwuOn0+hIWjDDvNBSajoFpdnx
ymfEpxHMb8IwYv/QFsVdsvJyU07V+2PIrSoD1bIa7Rg98m1mK2KtlWh+02Bs3M5MymMtDRl1vnfj
07OG6ZLRFsYKs/XwLy282iyvkyxOly7tq3uHUAg2M6VhWyJmCUhM8C4PxJ0aA+dfn0rEccdaepCy
aGV1fP2eXEfXMs3Ig/aNn/UkkLYTHz+YylqmU4M1pmDtETfaPlZD4pQTWd6PZPqW7WBgmGE4LtpC
W6ehEOspsu1bHgAZxn/XLOUcsn2tyP1KZVG9TpkyrQWAJPbNLjuvfk8lkjUJiKR0Y3rPsub7W8Uz
PyypbK9xbb1JcwdDr5OAagSlqFHHlRNCy6VJTMxigmZ+UusF9gtpzaKoXlQVsz+vSmApAS8qetIK
JtFZz1LtIKFAp0mrGSffUgdpJQ3hE4VlTmLmI+iYM+lE5PDiUWHvInq8sFejcweSCc80pWAIVPjP
fpIT8YFI7ZsBUb0TtYFIAY0PegJ/SYvPOIU2L4G2yZp8GuqKvW0uyDXQnCiwuMCl6JnDpDqHY+Sv
LW10qpYsM+jz8VLEqeqC+Kaz26gL5kmj2/Jsh6RyjFqxny1KTUODUenFxTD0ZzpLa9OONx6zDKQ8
+0GgZWWOXvzwA2I5JlM8BUPgH0oLYCH5jIjj2/1Q1XjMeI+7sm23dVMYz5kSA172kW1lHjpSxrN8
gU7DWOg6xlsxA3bCGSmShkS6WVXc3CcpQWhXoGD1s+K5zL3FULXd9XGutVKPsj4F6zkoQnKUzhLX
QMTi2jQ4ziebnMW8fvYSrz4HmuLUxEHctPiTVUpNSuf/JOq8lttWsij6RahCaIR+JQDmIFHRfkFZ
toWcQwP4+ln0TNU8DOfKvteWSAB9wt5r1/k1wTkYgIpKf2h5fvaG/KlWCx4zEucPDybde1rJ3dxl
gSWz5ImzMr3PaGOAp8qwqj2ejhzpUNel/CzXHl34aA3XJc3yHcv9CRuXbmzbUvHY5ZGT5P19bK3k
Jeq3LTlS16WvCBjSLnPa1adkMLWXdki10ATxHNroVI0IbQ7lBdeV6zH4YlfIBeGRbZ6n+xhs7XVY
q2avF8wAOvaF6Cfuo4jn516P744LY0yzmiwYIV2HcVZFv5hJlG1s/1T1lQplhb9q92+JiOJL29FS
2PPYXdzI/BrmnYNvdpsAPiQgoTpBY3+NUA/ue4hyo3JCnXjlI2PTkohKgbwh9xRXZTEeokfAqlto
5GbpPWtJPbmb2CpsyWotYTAt1vjAe208k1fDpE0Y9R8FXzNLrZwHZY6ZjQfhjQ7COOl5coh0iGB5
t2naeri78KAH0ZGWqxzGdNYsP9Ag/GqQAFwWT6C9tPJo34uHoLeY0WszACjymT+Y5DVTRFbYJQnb
bM3IQreRDuBkEXPAotJeUoeUJ8wIHB8M80CW9Wl0N2i5DkzRGz7wsf7C3l+fncJG1anPZx4ub56Z
RUCe5c9xrrpgrk9gGevjPK8OyBaDnMXET+uhOXqamYZJnuwqMf5lY6z5tpfLcOX43yayOKGBk5uo
SoASU/btpJVv2YzeVq/czi4xYJU13zlds3Dy4PJmQ8ZYhHjQpODJnRcZKnlneq9I6iR/hn22Xard
qoHubEa3/9U66qOUbfsbiFzQT+3WTPpXpXd/i7aQW+JDvGNSLhEhtsRVyRid29BnPybBOl4uNZnq
hvWM2i/zYbqgU4rn44jiw2/T6TnrzPy08rgKtIy+qZ42mT1VP3RCNWBMMnGtovKlANgKrw3KadM+
sum8v1U1Bz2A9ieLwr5sM2KEnApxOO8Y1S2JGYgWuhkYMjkxreGld70XHXWtJnzi2DBPVMXToPrl
2OsYlJg8bpOpwWq16AfNWF6Z2EBCNzFCT3X+7oC231oGJJ30oeKd5wToYkXfhQrDOHQaWPmxX6e3
ZojDrq21SxTfE60Zg5w+HPZCHtQT+SLxaO4Gd75XKzZHo0pwUecMCoaVOqW3ai1MyJJJC+sTBSZY
xLmaCG+W1j6y7XkDQDC56vZvq/qrmxXwfly8T0BTv8mUfMuaRp0NhSV0nNN663lM8pAlO1+cb4lV
E49YutW2ozgOtcbZkXgz+oS31ThS+MBcC/ooGP8+UFh0t1msPqW0dpyc7t6qdPZkWvmcrXH9E0wh
+Pi5BVvc0wcYE/ET46N5rlr3ShKzt8VmL0h5W3x7JFr4EVmOpQS2aYPnt4aWPMXc+pZtYPYMGVxN
ZBoM40lP33vNjW+LuXISetrFU0ayI7oUk8ciLhpIwXMyYAhTRU0YpAqIKxUHPaq4J0WyXx11rZHz
0mC0O/ZJ8casVTiUUe9nMxurBbtt0NWMBpQUzKzbZrjYyixJ8ayyo9WoLZb0DLx8xTeVgqaMP3qD
TGjpIHqtsRWq4R3EIEaZwfiYdAAynBrLSwMhlgKY/AQWlDwohbq42CsDenMncJ3xDyrbOkh7YsPN
FmTr6KSHPvXqk9ZG93GQ3lbLhn1Dmfi5km2YU8srZ8aJoGMu5omeokj5IOmuJ3vQ7vzMin8ORAMA
hOXnkLHfz1JB0FmAmErpT+SF+dPUSiY5kPZTUlAyQ4WxZ8cB+TuoMrU3q6LOcju1X3JAUKNTVRtp
R1+ik3U4R3loVOs7go7R91b4iagnt07R/4iYZTNsbX4aHdyRnEZgnkjtcJY4A4nXgWyP02uBEYpL
n3LSoYGP5gxVAsEl1NE7oZOGXqY/wZ8X54a4WN8d0NuybaZxIVeT9F5ILpOu/TFaUDKotPvNaLLi
JnblUGHTBtw85keoA12W48UuGnDBvcHEDCa7ilhHkZhFCnxlvyyORoTrMB8Nx402lB4nWsrBb2ex
TRYXr0mT3D3ZviuCnYMx+kbs/FoM89lCabyl2X2Rq2HuzxACOMF79VpynKTedEuXxDxS+G7W0irP
ixVzvjDKq0cK/nzQbn2Vn7qxnl5U65Z+lTWjLxUqWZksLJViOOaPiEDdvtmeN4REa766ersfiKk2
y7BQugycxXyeul9tJH5Mhm4GvRqPdLDx5A/mQyxZEWBRT6gveTQtp0aP/nhx+RvDz3csvyIjBpYQ
kQeT1uml0s1759oAwwugJJ2G9L1nKxnMXvyZsBXeSO4ef+nBJ7R6g2HJTIDvOlOQxXpMds/kpxN2
J2I7zEMeMfgANrfR9TLbF6nWvzS0vWfrSHQR5QmGhYM36XzSbv3VCnaCUs6bIoFKrBwADUS/sP1q
op092mEpulfGim/OCJF8kukWoke+m0aMO2v8gzYKH6+DmSumJsIfhvzecbswx7EVSFNOH0t2tvtB
vePjx5+GaDsQ84zRXmL+8xz4tYZ+1PTOZAfMiTl953GUkH1nPQNgxJ7E/zRHu4IXwcrKk+RG8I4J
fy6az9GBLoy5xjSeWlbbYTXXZCnstIzPX9S4fVgJqFp79jitruU4use1QbU26uzLiqmS2yQp4WR0
WR94Y41CbDCJIOs94eOcaMF1kABATnCx9IVvVx7t5rUbvolYrDaGt46MiXbR+KPvtTbIc5mcuQpz
P5uSD1pXnQfeDHG8H3xtXfcpcFreHIKu6m49ju16NpnMRx0ToDrW7KO0u/hk0P75jgBB4fbk1tYU
WLQlOM3QsxrMCvySLKK6U82hTqMjUVcb19FfGGN+LoImam5wMjq8IYgNWEuPRx73rK+4/aklZ2Yd
kviUqUDNQIbxezWSsNBpLRPlsb9rS3q1Ht2nrSKUmtOtt/HYrTFmQ4d4VSPbV6v1QYR7xSSNYekY
NiCUuV0SgZQOlxnit6BdYU2tQLSCfqk+IhxgEWt105XJsQL/HUrPqA59hntQW0nDlmC/Oztrzgml
y6SM22Qo13dsesN0ireYOKJ+aYPFQkAxLAdGLxyEHvUdk52CzChQ9eTzXSuSTbzKfS4LoW41Ave5
hnoM2o5E1Nz1E1v7BTZ9U3Fv7nGJ0OQxELCztQ7cNX0yVmHRSjhnb032CE4iVdxiMtjo5Q8ZT4QT
jZvr2yZPeB4H1wxxKrBli2mgZMQrbus6yZMzRa+6YR+aOudnM3qCH3X07Mrm8zLNjWW7mBEt8nvc
+VSW3WlKGEGO5vK9VsAz0mri8+2+DG8MExd9fCShjHBMWnHy1rYJQBeSkR9twLeuFp7uKRlsbb3R
KyGDnih7Px1ubQ6NFyH+LnHgFaLU3jk9w0hvZqE41zeergivyQKMI/I96urFnUHFu+AyD648eI0b
EQRRaxtDGz6jdD0tHiIjr1JISFKuAbAmp6GVPD6ADAl4xptoHlDelYbHrdjZQQk/a0PMFy6YGjA4
9mXUagFZA1vRltsoTcU+Hq2968a0q8ssPnS7Ig8BfVuWDRFtdhOHLAAq5u95OEtyxVAwP+VJPm37
csYYzut2Knu4PRNpSaP+6FIkXPVpxWiAXHlTzswKoY7gSPUIo+/4a1N56QbdCLKo3wN+Cfn/y9Cm
9lFwx7O4HQC2YN4W8kljIHVcNZ2uq44OnJGEEKTeJ8noMuSGZt/jlbdHcuo7iJV9iRQkiSgowMtO
hxFBX2oaX2l1K502PajRPcnsgnyq8u0EW3GZavsSYSfIfKaOa7G8ae35X1LzTDbN+JYsBdEUMVIB
gdUlYN5yi2NFuaAjUUplSeBagTO3x54riFQuY/u7w6ErK6SfY/5LiIX7YwUe0Bt4qvoXXZ/uHUnc
TDBo/Roxhxol4mYdv43EfE4sE8Fco393GZDbqbWPjx+JRVoYx07A8fCnjoszI85L+fCy5vLI2B3Z
11q+lmb3lXA6UlF5Z8q7dgPqJ1DOyCHclYFS9ncytVwkQ4c9Kz6CNkEQS5LptOAuU4Z7KhUe5RkZ
REA01StK6mPbhVmeZoiGxi+sJd98urt5HAZWBzyMFU/ZFj4XJXWqb8zH1Veizd6QDYEbOIFsj9kV
Xe+Pxu6yneYV111dKiMQkfslxrYNo+hIpedle4n/ZTNm79zzn3lRI5iI1K0a/kK3PwA9GnYKj8sj
U+Iny0W2j6bcEXPFOC0W9jG1plDM2kLNGlF9/fu1fy+joW2xaXTB4iU/rHb6b0J04yHCWp8zxFeH
xgIdoY09fta2tI/aKMVRyxVO6qgbQ1emrPxUggZDbrpxxNzhEYsjNQvxJ1dMlligAYpl8lttt0gx
4uKboiOVdXTskszbpHGDx1Ca2XZkub5hfv3YB+G+HTonnBv7rzGXjOQSlhKctgvJBTxJOnkahiFn
ZjpywlhMtJmUDyV/nCsJ+TTG2jqmzWwdM2GSU5ZPVElZG3YsqRnhN4jZbaUuo2tl+4W0EKLYQG2t
Ok4OgVnh2Xy8IH8k4VlVDx9NLQNzpJKY03J4YlnuI/r5ytKiv8akw2/MREtxB9GDZvrwPDUnwNLT
XTe0JpztxQ1Nq29fZMx/S633byG2EyVOB23UmRln4iPp9Jeu9izaCbL0chodB6y8lS/jy7+XuEWK
qMfOj65nAbyO7UScZzqi88OgYiwOngPUGFtvTLVb6SZnU40FW4ClQ52l25shgzilVPSxgkg6srOA
k6p7CYZF87VmUc9nKb68rokPY0HbY3b67d+LJx5HuS1H3PHRh/QSdPjOPB0rT3zqM4nxSEufsNDl
gRaJbLsUES4DtzxNl9lpvSuEIrkpZvIJdFKqyWQi9gq19hHZd/Pk1RFCwPxOFCc7RMFCR5kjpPjn
aGbjWWLJYmLIpCAHt0dHzuxX1I/kvaXbT4v9qzLQRk/uFYcu94++LttW1jcXkRtNZ/7Rmet4HexC
345IgTe61+0MZa4vTjYQKOfE3nYU/ae7EoY5FH8S9of7UtQvS5qm1zya1ouuB1CuyLk0x5uSTGn5
U9E+TzHaUn3Kdu105M3x+bnWg2RgdZKoNhj0FbPfRfk16gRoiCmP42MMgSwS/Tktq/dZMwXAEWrh
2HPjnWBodot/Y6JTpwJQ3CBzqvhR444ByLcRXvGWzt/NrBinN6DlKq27zmOg1fNhUlXzWuX1W4NK
7hKbfodt7F4XxjnL4UXGdro3J8LQOwuA3KbotR+5s3wg02r8SHTiWEUpCJk6Kw/RUlCUl8YxZ61T
bijhmJc0+OdJwZAghONc84Ipbb4XHceVQBh4Xcol2boO0Rraj8LIvCAqzPVuM9wLei3vgjQqH/U1
k7W+jL2nQmO7w94VTc9D1ZUjYfQttEtH6GnaEWIxnWLNPi511XI0q0OFUpY93VUNsbgmMxHTg9dv
nY7Lo05hqYIy65+Xmqm+g835d9SOO0B39qdtUUKr2OTxknOw0kc+GFcjgMQ+q39lj01h6jwZuI1I
gC9JuXZ74DuGPu5ssGPUrLGzy4dFUKW72onMT5dppyyep6n/HWfa77XwEI7GTX4o6/WOqPtDxxP1
BxbRRn3FzIZ/ug3IA6SLbDSCxEjNn70kNMtbTPfFq1qeloWWXpmcJIfMNRHBEQtvDWK9RJ1thTJr
8DFFEnvUMnFjju2bgBypZREzyTT+i02zuY8Lb5RVWofM0/W96wj8un3nnq3G+s3mIBiiJb8DX2tY
HBYjknhUpQjcjxwYCUPEWr33Sv+tBqP8FuPVGnP5p3GbHmhKipBVGYzfalsL58qpzkbaOiel20gw
6sljpc+jdR7T8o9AXjkyasjRtgzys2AH9gFv2fEBfqEjWq9US0yhZig+xFZ2e5u1Mn+Dx96+L4eL
w/AxzMpJvLtJ/FOrevsvn6a/WpF9bHtT31Ra+wIXtNh1FMsnOzX8TKOYT7BTB7pRApNzreo419P/
Xv7/JT0R8I5pRdaV6l/4fKDgAKoNiH9CKA737jUuiGDIJu1uYLV8jcbyqx5xJPz7yigzy1dqZhme
Ra810qhX5m1Qiywijf99GY34DKjpHfZb/G5FpkuOk+eSdNEFDTXAj4FcSgeFic65dvv/C9esQUdL
gaqxefr367O1/u/fqOOhvY7aq5fKbdvOuNGaL5BpHLtJxq8oLubKXqoDW5wfmujxJK7SCgszrs//
YlCrxz81HRZaq7AJmllrFRgTA4xm1on2yzNLniwS4zaLPaNYfXw5jHGEuS3ht1kQyhNyKc6dudr/
+93u8bvpw3oyTThuhJ25IAfHLPUzgAKbhbnq6j62tfH4ex5GefQW+ZMSMjnhA/RRaiBmn22x1w7N
+mhkt5bsXgQKlomV5MaI9O/IqYieWX8X3N8g5KArtao7syp7dIhs9otgLZN1k9v4zUjkoH+PjkTp
boweGQYikmY7zdlNLupFE1N6mXsL6sry7nkdIue4Roro1WctGUne1DL0hVb+ZWnaVVS1fkSGjlPV
R5URhbNYjjzflT9kbhLqjwFElOjM8h+DriJ9MzT90bjw1AYC4SOnOT38EobefgLpSHtGmXX1jAAh
D1RubaTUcGXOLgaU+E3FwG/aRHsa1kuf8QdnFold5cqZug7L0TOQjs8J09+okmdbntia4rq12tdO
pevBK1nCFVX7pzbpiwiAA2k1UOvYsKRz7W7N5mHgCLXZcvsNazzsCOmfR9YTwCfjRtIce3MHzFFb
05U2w9kAvkS0M7cgoff6I/FQTfQ/XX9RyioDnccKYHO/c9rph5zScFSs83A8L6A1NS4sUV8YbOfP
rKpJnZ63ntEeltk+TG79w4zxY1otMhUWVLlfCNy3sQxYtdW+RWqRb5rmvEO2qZNYbDEDxRrUGAYa
oKa7k78WqLFBfcePj1TY8oeoODslzFB7ebfVgHStEffHc3zNKS0j7ZIW6bJvjJhpF0sApBjyZrb6
vZs5a/UIYlmEoOyAAilET/4gR81xiBGC87hDNEqUUrhM3kUqZGweB/pgWEYoOuBQ7Gxy3NWBaiIy
i0kMIsc6Crmd1w0/+yPh1X5TnVhxnhVAsDzE1wkLA20Qv1cT3uUYLQTzIUl7AOR9yHWP74fwv9HL
z2rs9jWhwbCHopeZtSIsef5TIr42+VIcl4IA6bIijIudasFzZm86j4spL96Jq94Jh+Zr0SFLVPNW
08enjF23NelwZpZrVZPpUdxMO6eTzoo4JOHgmOY3TNW/FvrV1Ej/iDS6WRrJfW02MrLpHv44IqcN
XXzOzZn5thsOnVCU3BFSez6TjluPLE3fZXELNYtFeFq7u8SA9kXVTdOfmCqMUst3H6ULXiQ2TCMO
RPbLeq199SIKx6hNuHTNA2oWOmRWJ9DrQ1RIajO2e8MaMP8ThOTPBlMecZ4Q9ZJP2b+WqzPzjKME
UmayYwJ/mAhCD+Y+7kPjcVQAYcDjMPcn27EiWJptiYzX+Hf5hcXEKM971CoIMXYY8wKnh/jokMRY
UE7muDDb3HK29HqrRqNYNcZnqlvPKsbB2uAogZa0HIwGydtY5GbA+MNU7nNO5B1bZaB+fdF+Vy5Y
z6E/O+nyYpEsRq2uvZHZ+pOdU3oYkVX/q53JTSvDBepnnid/64bJ5ZxNH/mUUr+tER9mdputWh2n
KcHlgpFig7T8ucQevM17Bwn546VHPhJYTVrD53eSkxfLt15VrKPSjo7DxGBQZdvB5mfNMkIXkvy5
cjUMmu4fE0PiXLExaepp3VE1sL9ZVRY88iNL3cSQTvZhouXE8bYkopZQcg3DgOctsaR5cUKvasYq
FM606xbzc/GQgwidQSvV6RA6a8MAJFe/RyOdjhhpv2s246Jox9OSrh9tNHyxcA08S847lGlZwG0O
jqqbUOaYXwC/t84Ed9nIc/IwwavFkUeKdFb8qUy7P3nDejYM8gk5ddhzdU8amZSbyh1Yn7jZXpWJ
44s3OpEx8HTCkMsFptaCmIKxDxPDIWR1oeedecVqt495x7Ei9mGsFX/1aRl2WY0SYYo/mTG/dhLc
DG8FybRqpoWePAmYlzU+Xjg4blZzcPmWQp0koQAV/LChQWIJl4DhjSGI7r2Znkd59b7Uu49SJ12P
Wopikalbkx3QvCIRKYww69xXlPnBhMPMzzy2ejOBf9xlwnejFH4wqr86nexgQRrBdeSXlkdxEiN2
0dEazwX5aFz9gZ6srDNwnAEFxBsMl07T2wPhmKo0W2SEbAmZ0tRLoe/tMnI3jjn5sWaGq5wKcprM
d/yWbB/s302KNklf2S5Py10gEAWeQOrhGNU+HRrLrPmO9uc0FgjxepdwwMH9zV3G6ai3DG17hPHq
pZip5lduAZ7OPCOgef6sEQWwc68xtPHNdwNL3ggZXil7bkc+S4IRfFb/duikvMUEAg+EP2/Lkch2
tZL8+IjWEmlHZTvGDKY49qgDgRp62kc0KOQcFQVxrqr7ilIaotigdkZfO/TucBLMpPlO+ZaPLPYZ
QZQvIylronwEhuNTqo3lqEvIhvNAcJqXqxR0Y3UQE8UWigrdT9N2nxaIRSNOUqynQdyu9oE82n5H
muKz67njTs4Tep9grYy/HenKg1kFdsTit0967ZhKkIO2g75mtsvTCvyB3URz8JIOj6FjMVI4GA4l
HMfluq8SPpY1aJPk4sz8nGmTLdzO7VZzzZ8KPR+2UeI+PD3eGRAONae8VxS7e5AIAQ9LPlcnGgK0
fqg9NqPSz02p1N5T3oqoT/Xb4jen+D2Oc/ovdC8EidNHxfLF0vvi2hfqM/X64uh2zaNCOg+eOloO
83TTrt66fLrny0Loptu/ET2NexbeY9XaHC5VQUbnWB85T8NyNs960aeXfrJ91fbPSUnooz5W3nYl
xdfSHk2Ak6hgUnoZlOv6k0TTRy3Ow2Yy0Jd7BaqUqkWcXaU7LLRAwN3+g1lnTw8elVBpYmYbNFFU
BDVysU05rowN6Wp78bK43EK1bfyMomFrOqLh/LiC4RdBgZYTLyCJ6H26K26G0VYoxumvDW/6E+cp
vgEt8nVvCfSlewj24CdnaufBwwhpu55IREHlbx1rEPs7snz3ap2jI8NIxn8mFq7CwupQMQZ/sdzd
oqgSBfqqcEhCmNGHyhHsHgUY7qifBSP0btulRbEfjeqlSa1f1mBTzggz2+cwIRgDd6jmSC/1pr3A
64auOiQGut70j0raJem+j7JDo2JuV/XdQnNGMtXQqzW4Ta33TOCvwgCyZUesDvngSr+3W45bSzEl
lv0WbexvxTSEeshlPrvkT+jNAF27zLxj3pptNGHYyuz2kInEX5v+V2UVL7pD4hg/rF+b8zMF+B9z
0to9h/V2lK7c0Zsxr0l/lXV/yfA7boQ7EZVa2djYy/K+eBZc0BWQZdxAXGTOl4XK+2Th+KPuf81j
6wUYPF+bxj0NNdG/5D9RbjUCqbPTbuJueHKVs5LG+cV2e6uZHlr7RPxwe6yUHZj3XZxP1UbExb3K
8bo9grv3noPSjyC0VdoaZn26NpR3L2ma1Qd0AWELDmWTxXWxeVhCH0p7pGFQ1Lt2fS/n7JvQbEr5
T1psVACjHjR9vjIZ5iNvVtJeWQwFuSMnbEDapTMVSzM4awgTOMZsCrVjxhQTN9LBWuH8Fw53TWa+
sZ8Xm8SOf1kzCvBk7tno9JTD+JwPZr+1aQOPRvroEmJENPJnaTQIJ6R8dR3Gv4ZkYZ61d2MyP1d+
tA31JFUCP76GrN9ZkuYFn13nm8zRtg62VX0RTOmK1duZ2BvC2gsbpV/ElL0nhZb4cGxXL2K2JB6O
P4NmakiBncekCgzDc0FC1F7YVHdMRBEwTKuFgAlBaP6xKIy54Cs4WTKdcPLW5QLQKd2Fvh+XyHkq
k1xnRA81wOIb0Z6q1nGOfQ00FsEv5WK8OOj3qaqqlBMvW0GZOuTxlHW3S4rSYCw64RhrjKdJ5682
HlpfrH3HQghEpC17dv3OHK452Y0luYlxbS1cs5Zg0ytTTkFm7jWPgHaTqCdzZi2yuB4FLN7BQKz6
zdaMv6ZCKFBbtgyX0ibrlswRLc5vKwkhVJJ2+wD+9q4R7bR8nElbsN2AtRlpJSvPi4nPKVu1P6kl
H/K1HPEqg2nf5gm8c5MMjV5vnav82cCLuK8162lJtVNVwIW17D8UtJTFjJ9Dkp1Pg0aYg2bprD9l
jA9kNb61xai3UU1MMpGEQasUF5G2Bt5DIpUa4mehxR/dXKOlJgece93ZD3SmW0PJ36beXtdBQ7wx
ttl2zUnUJv2h2HrLekOrBX5CG8uLLWfERIUJg9JEfa+mfA3AMPh6t37nHlxfKayD63w2vc44S3pM
MdxSkugrYDxj5PbM0dvbK+rKZsUBqbknSzGBl5FThE/8Inu7GOdjBuDF0FNoC+PaEfNLxRhZ1k9b
KnGTkIY8RvbszyiqDT17EY6lQoYLd1auJ87/ZlfpLcsPFMrAQrr8tej7S62BzU1JiNnrNs+KNquu
awMvNh7PGRLLr7hB17YOPczPMT7OcEY8t2ArNvbNztFXEqwhQgj+QsAmMV74QHMSeLAOecNU+r45
F6g0bOcVBQ/87SIKtao5RVan7UXFjKTAxWVXQJVl1aOVYM6LwqX0tqrgT2lS54sV4s2bFI1dJlyU
Yh5FWALKtW+E7yjOJ5mbFSqfh6iIjbfOM8jNPfst0u58A12wQs1i5dMEw/CX8Is+1FoZ7aaqfZ6W
6SOZ9IuMo2VvDScDI8S2FBPHgMOux5BpzbjY4fHSVD/TchouqhxbHFgpkFuTAoyEYevApzQ0A3I4
Ta7bqiDi132MmFxs/1VC6rJAyhfHxfKSa/Lea9n3iix+0mijBe4+vxkfeexyQVjpeIHh4T7Ka8ac
ZWkdBZifTQvi3W/YCm8EDLC6xXm67tEQs3gvKI26ieF0QrvVf5BP8KAvnEG/Qeg1kNVpFPiz2hrM
Ok3L1P1KAqFK0pV0CQeD2JhelmVRwWMqQAYEfOKm+OqHttylRv6+EGi3T7h0084dwqIqXkz6fhbL
zcXzZsaosApDhvgd8rc8ZoQxveaYvUEw0+xkOtv0WoNZm8MKKJm5AO9bnoROjka7UGY42phBU++P
XtlFvjHST3SdiXJwiY/GUKTMkBEhJxaVLu9vvjC046hE487CyczFIWMkZT8snp3QTsPD9Pnvq1Vq
86VM7TMy7vruLlUXNqRhBxka5ZbJ+JY8LTSVvzPvZaAKfBrlkNzZhGQHjjMa4mWhU8pjaOeMRJ/N
hhQxFOzvXcHOXjdm6656Lchdo7yJHgkSMTrzjhYvejZmTNSaRRU0qC+jMehz+5HgFme9Wi2EXGnb
uHqS6moSwKHXqXzuMBS+DCUKF92JxG5JynaTzWkGp4SnjSdTVjyDvEWmPrymxjC+MvHGtQ/lyFj1
EwXYdPWsFNFURlqEEXceYBNM+dPiCsweyOry3g0cFmtBP2/Xpcev31LUdDERaf9edOgNW1ZwE3uf
S+VO3lOpIBepll4LVSGIgDgvDoSLD7H1moOExv2pbZnpglRmDvumfhdxWV7WdoKLbnRhIuFpMXBH
F5ehSMRM3YLruSYZ6KYu0f9KZSxP1XowqujsihyZVNryac4yfl8F/UgHcuf878t6wtJFvAdLxCwt
dx4BgAH3UrrRQWRsWhxHXGXCuerkBV+FfBtrbV/ZkYRMOLkbNp3yqitxAaex4HMFTG8vhH8Ma3JA
8kydS6cmpIrfCXB3aUh5nto56rqx125FUWvvyom/mIKWt2psmcekhTjUOqS4hBlvZuJJTcEq4GtC
gEAnat5J524PiQXJmoGNNtnJ1WQ3v8tLSJtONlnX2bu6depd/n0x6LkFlS0DzBXr6TbzRHkZO5Rr
1ewd+XzFwlZskZV3G7PFvcFpvFP75X6TRQVa2OkYz5SDDFeqR5HWP7tjeXPUwhDSyPrn3iyQgFDy
s+8atpkjJVnW/jAD4Urbi4cViLmnI0IXt5jXUT7Y83pxqHNvZeHGe5HitPj3T8j+8L3YRYXZqijK
o2dBr8CoskPJ+7i4uuSWPl6ahZkn8gWgODbqxsnNs5d/LxUj8nJtfyjcWEfptfH934t68KcjeekU
b3kFwGW7dO3yhHl329RjtkfTz+GP0bnlBJ47twpYBDnr3XpcAMkK4MMdeNJxyPdPhZFg2/Si7VhQ
48vR9XtrqF7lLKZ7mZFrMDOixaiv+r57MkQpXlej2uu1q+0xmDOf62X5Mkz0NRz87EO6A4nGYeT0
f826hIb6H8rOa0dyJM3Sr7Lo62UPtZHA9ly4ViE9ZN4QoZKaNAojjXz6/VjTvahqLAa7Fx2o7IwM
4U7SfnHOd8QhT2MAhSWj5Vg66xgz7I3TWNOlbPErywEV59gymXYdG8p7Omw0N2NZabXLQoyUCsAB
ywVi64sIllFm/cpTzaZde+cYLwG351biAjxUbv9qUG8jzHTu+hykHsiZxphg49THnv9laPGjdmAl
Mg2YylNuhab4rCJnOA7ksmAy2cKdGTe5h+Ivsex1/c0ODr2dd9f4w3gw23yf6cF61vne7sAIlmH6
XqXCWs+KvVxbxnDceG7HqgOUVH72US5vSjm/CA3aNMdwxmAuxBTVRselS7QXIU1RuvdOgnBNDeiP
y4HJ55QGhE3ER0wP6dkcTiOH6qGoarS//nDyI5N6Ai2tEPLBKetnFGHWCu+Q2ARJyFB80JsBei5f
gfDyKbXbdR/34IbLYbOc/CscqXbmvbp4at/E+OCExgEv0H1Ea3QfpfaPx23KBrQ5pWhVd670v9uS
omEidaYve4q2kJy8yJtgRTFQFRTGJ1swYsYW322r/MeQEhtFzehHpQnkIsWO1+jg86GY5z//+ECF
2+6ionoRlQkcnQ3OBk/Pyp3Qwf3xIVv+fcsahpHvdB5yWWM9A4HQn5PO+e4st9vU2GdlFoToaul6
ls2i6DAg+IshOk7bC4tE22z7fdJ29Ur6wbSu/S7eFrH9NUaknMcmbpQm4nkAIffEUAz0HNFjKzui
HBgHpltgIogZQMg6ODiBW9G5ZzVPT02hol1Yl6jhzsCHRqi/0/RQyfInyMZ5l2vrLYPNjOFcbVLl
f9eO/tXWuA766jMYI70e7TtkihTCuC2xxJsMlXobjjxNTxSdyS/biWj8TUoQM6rW2zXTcbbkxL6l
vEVF/luPDDXaMhlwuRKNCzmR8dzCxq1Rq+wHFpzp5IBYV35GXYy5J61zvddzY+L/VEBPhEbv4dhH
JpMvGOAznC6ITES5p1bc1P3wHcDGWBtEwfONd3PHSN6tO4PF8qLZij/paLmUFaovmvJTNNLeJsxm
e1lt+nJeRaEvdn0XYzgQTn0yF7pdTYvUL3K1zivYE4x5s88si16xNIebuvWmrTV21oqK3N3kUkyI
IIE/JKD0S2dYF6V+anFUcATbX8TtZZdQ0NEmRhdu6776FTdAEnTvQVFIu5Jmq0L1beFFxS+L4qvJ
YJgtS3q3Xhc6zq6Wb39ByT2BQToQOLZJGijerRle6jDi6YtzaWOGD8jkHukVWocWFF0km9OUS5RQ
UwYhlsOvM9yyZriP7cla2WbxVDKCUV2QMqUmAs+Py99cKfdS1vf2zPFBntNKkY2N9O6laMdl1OAx
kN1h/8q2ZcdSIhzbcza5Px72u0XD8YUz8erHpBpkweQek6Kl/Wk8ZnDkc0SeSNaAB3AWdvkISVPP
EBYR/CHbCZnDjY80yLwpEQIt7rJ1M0RM3NqfTIXFNlt0Un98iMbRXcMwKdZ+EyI+3AdlYZ+MojcR
h9ZXTE7+ycX4sY3s7r4qA14mALQ+neue2LlD0DBCQAN7Ww4dVztD91U2tt1hfhc6rPa5NeJBYzNt
yS/pZZqMNRyGmWleaNoQAnnjLg50dIuvTq/6SZ0hQ4odnlC0ekqgo7uSBtdtG+19ZcL7LWI6yTXs
hTNz3eyu9U17V9o6YVnW8abq18oqLh0jgl0VO+qGYcNLjQRqD7I72c5tPD/nruvhSWfkSc37borG
OiQZK2seu4OHlSYa2BAX/fMQIHdMY6EodNTNYLuox2I3WCGzbRJ16OZ4XAPPYB5qdESLuHydkIvK
9iv37LisCpjEo8FYFkpxvUGT6x69jBKpsK8+G+/V5LRoOGv3gBw/WKMi4qLqsJjWhywZoIrW7LBy
4N/bBf6WG/5wSTzCE3mYu4kFajcCZaNR8CKxix/mkO0fruaTqLsvB6TXqqrUsPThnPNOtVeLo8uo
SA5qZRdslY0U3rbYs3upHW/Cila3T4bpiLzp0DvuNY0YdJmBT08gXkIbVb0dQdXMGoTSafhoAqTM
Q4rQQlnDExRRvQPtehhr+5Mwyk8BUmyUELowNWxUS0fgNgx22yx6y0p8R5OJVapQpPxo647AjXEl
RfwAj/jDmWZMpF6DFdqnWTb1S4kh/KzL4cRQHW0dG4QiUG/xQBbAaPn9myfkIcyD7pCPItgVtYMz
k9qABXh5MPJm2wcIGQcK+ZNszE0/9K8ImfqnGr//Q1R4G4bMxtFAGsb4i3Pcr8v0wPmnVoS+4RI1
rVNdJd4uwA8N7l2Y58Abpz1F2TVlP48wGLn+KAoX2GdCGZ6Kx1DJea2AFKOgRitgPSsVf2SI8x+0
R+qfzEm5SbFIRnoSx3p+RXSZbryKXYsZ2SnOrOJWEOh1Rdq6UfHkbLK0PwmvMVitoZ8TNYFCDBvA
hpXEwshhU7Ck1m72Oeb+uKFbf2EkmB97ti7rwSge8WBQRCfBYeygGbg4pmgFDWdTVtJcx0X5kWDg
g0KG5MSqY+xDNDxWk3xHMlWQB1CDDDpluduiDZr84hnQIbuXUSEyi9Ut46AYBTLU1tCH9j3Ie4Y7
ziHO9HdZJrQsrUn+UgeWwAFQJkQerbHQV3TbLPNj37i2KR6UObwNZ//Hn8NfU9PR6SuH5Ed7ZD0/
26sRq1X2MqPx6afxfqRJIkYQUL3ErRd45qsN9WTvwMBw2Nsxg8U83Fk5dUPHErzuvu0y+4WD0L54
fMU+o79yA+exMfuGSTCNZN155NIwLMSDiX6/LNF5owD3KJGs6I6T8Nh1+bs2gMkgEUcj4QXvSTu9
FKm88WrrXtpFdChrnrBy9rd06Tcm1u9VYvdfLmpoEoLuHV2rreOWNIaZFx0qPbG8mFa2nN1tANGG
tX96tU2WU0Ue2CtMbI7hxmu2X+XOXvicXeWfAqy/PJKykPfn1k+scGsIgbmXOnbSXA3wzXbdkKL5
J010DUl2MSvZTJSt9xzHHDTZ7tOtcMvjq1qZSZTuQfbihFHr0Q/8LU6qkWcgQzKnicgstSl8nc3s
BAn9LblLLpe6OfF1giHwWHnGmKvooxerhR+78S4zFDyL4FL4ab8rIixXXGyfBUqtuQ++IiA6m9qo
7uYa+cWM2hNL1dZ2GRVon5gvuM4Am3kmsohzm7sk8e9sbG1bPNhP5M5qRrpttbGKLe8mXqPGk1vl
iHwrGNiJge12prL8XDJYkLN1DxZGHYTkTEfH1mDTtd/wl9s3PSqHdSi/whC8V7aQqHA9NpF1tdG+
Dt/DLL89aMlD7mL7k+KjZtISNSb5dFybiD2uaew4F6Oebyd34KdhMQZwG6jmrRLfTlNW+6j1v73U
fUj0w0Ao5IrKFWiFsnnPmkc/TT6K3CcMabiaaYUPpRq+wGUs6DU2qyXazyq9GH7uEx7FQwidgdcb
4bEZbOBXEmkBQQQ5XueZuHHUHQPZmnQnI9lnqbFOYzJRErhU65xApLUgTcB2jEuLTi+z6ZGyhJA7
HBb4JJOUpWuduHSbjBnCZtlR5lR5FqzRVYR/3J12XabzDTKtXdT2MGfyudgOPIUxLDJXqCpfUzKG
Pddqd8YLw7oRPCqyq00h6+8Adsy9neJoBSq4IGbwPOM3YKWZ3GBCzR9jKLZsDEsx94e5F+9uHBa3
DsJ2fMXTXZQPzray548sjOc1jMN3/RF0cGLNhf6TAP8JIFLifcMCXPTFG9T0Bm3it9WTKhYtNO3J
8ndxKvfheLLoaXZJoW7tjkQE6rAQ7R3mHvb3JGacvCA/dRFdxOzx5Kizg++3b9Y8Ap005I3sc5z8
0Cc6UV8p62DeQEH1xSLv1+JnmAAUTVEMtuOz0cgSutq+H8qh2U7teOdoy0ReionTnBl9CxLoml4T
hjYG+cbK2ehXVgakZ5jKg4rp6CdY9SQ6B7gvpcFpFfOnXvGQA30rSogVppc7W03CKhuRhW/gvEHZ
PbZ+cYYIc1Ed+lF/KhBWNvEa6P99CkXoPYB6lovyuUb5D5Qk4NFKdpwEe+OqBNFw/dO6GdQS6+pk
I08ZxtUGju3CnMtdEdYcDL4Lkt8VtxkOS5grRr21Zp6UFpSyAXBRqa21x+IvKQfrlESsV0yUIHPm
GCt4QBQtqvyWyl4eVe7A7hGTQJ+Q6EcCcYjKGOOi7vo7RhAhgVL1YbC75pL1kghk77cCOon2ACUE
jO4XVts5ADK1E4oNFA9toOLLf2H5lXvm01ez1Go1yfFHQ43aBCNOXKPhECfeqoj1S+caNq9rcCF8
GS9XM5LZWMIHirh+45iExLq+b2Lcc5D0bpQqWDlk1Uc2ju9Ny60jbWTOYUS1gANebim5d0WTPPTz
4D+33HyutvcS/lfcpx89elnWwkCvGPfxzNo2zBT33ZB3hymIWCxKtsDSPWNskNwzIwpoAKtHaVTB
Nk7fU9PKcARZGHKof6tx2nTA5+/hyCDJz+tNZTggssJn8xIWUbmJPahoRkqUrbLDpUggqbLux0OS
sPyVZY4kB6FWmVWbSjMc8zzGwo0f3mL2qQ+qJ1EpwAWGdwmTeVkeB5ZdRUdKZeY9oEAm2Y8JQwS5
yxPRo8QOxZ1c783ZPkCnJ/2Qt5PlHFK+COMg+xfPX9HAP6QpS/qy2okSMQo2OHOV21ZKXUe1Xc61
C9Wgoj0zq9+YuXkBJhOnbEXvNnoml+y9kebXOWt/8BDs0sH+cuLxtEAlug7DfD5mN7rXHSBZnd3n
bUTPKPO7fKKPrXqygRC+P8VTeIIMgDz6PMxH7Yz5nutoWjldupM+8XRJiOETBMuTn7eP0BEz1j9E
iefEGtIshq79KshMYhRPmvnYGxRvTiRX84RLw4/TZu/4OOH70L9M0JAcHvIXVzSAHfL5a0yTu8CH
WZEE4skwJPoV01ocOp8cL5/OIG+ndtpmEmfpQOz6Bmj8yZ+zW78WDhxluc8KeYbb67x37m9G+CiH
pO+sPYMpIcWIwxTZxRAU5XdCmulr2BrlOWc/NOBMXYl4qk6tBz21Ue2JwK8YtBZsfuTMate46cvE
GxWU/Ufv1M1uygzBtiu8x6dM0Kjln3MXPwLun2E/mPJxKvmnGbJvEhk8dj3hfEEa7/Bsx/z9u69Y
9sfxFKwTPwBn4VzGumQSHAEK8VhQrSMhr/CWvUuSNyfbhgSbso30EmT4qTSZnDB+KPrmEMYVfSFH
UxFx83AFoSwr3IzSxM1XMoLOUQ7Ra1PwJmsgr6l5SucZ763In/Rk0SZisF53Ey8KYdD7ssI9Vxhl
vQkj6xdL3IeUu/XJjyDL1aVxr5L2Vo6GuKtmAn8GycN6Nkl8RqkgVszmxX1kUapE3q6Ym2glDIIv
usr+hhPA5euJ6qUghWdtls5Pn9cec5gcW90yX44UpRXPA6eh71JDCTjaq+tLNZnohbAXEA7CxVpM
ei91cQwC9nWKoRMOUhZOmOJ/TRP23EbDqi1aedvDIdqA+j5VrenuU+xTxRj3W8gCW4VmdGMtTnHD
ac9B8WCjm19bAxVE584EWcS4+XRMGrBRGdbVT4E0gh+0Cuo5E5/CaHSvRYiKLu1CEz1L9Tay0sxb
BNQNjQD53+HKhGaVj9F7U9MDqhKtHtqebVA5JPJWhkZkxw3lB5Z8RYL9ORBOzwHnYwzoSQGpU+fJ
LH1kFpFx9jvfvXoMXTdOjNMmWpzVykHL3CozOw4Dds66q80jMpwfpwOWRmYO9xnasr0fjO4+6NJn
j+oWAJHbHSIVFBeS1JeEkqBGv539FInQp8bWP3nG1RiJMr3xk97EQDNvIwXixbKjdle2tbvzwDOz
AClytsoyewTLyF1lkTxhgQN1zTWqEHU0GTDAuhlodkprUaS3HbUFmlR3nqpfjeP+HiPfOZe+R3Kr
mT+z6VCHkcD0g0sDyiphOOkMbSESySo02UB6Y7qCD+Dl2a9gFh+581ONH3hwnqs00++MVpja8XbD
/iZepjJhxscFhoniDMyYpxF8YyInrFuVVSuIttxkJQvTkpyPfW/Y8mgr87kf6q+MNu6attVrqQyf
yRrPvraNgArxiKGGutiFU9/FgvJNz8q49GzQOIOp13w/SJ+z5htlz8B8oTa3qS79rV0Abef/qcFT
o8/Is6PpkgfqVdaD2cjipkvxA7btlD4GaLmbDgVdnB7DkCeVgJFHzA08GuBbr0a/yDY9HgxonK5x
Ts46u/2GAa32M4KOXfkawTJd9aormQ7B4TDDpLmLaugbAR3NXQQ9ZLvop9kNswXtq+zQ2cgNCg8B
LexYvWmQPJwDwp01F1Zl+cktbGl1HGUVo48ER8JVPDCL2kWftjO/JClUds/DFlyEYcTssW3XTirT
fa66nYAy2zMNZMILbcmO0xn4fUyZcBcKRM70vRj9c3yfTENizGUFQ0hX48vL+xWnkiRHpdMPy/H4
MGTTV6Ib9wTrwTixx/2qq0Cy5iuTXei0Nz7EnXMIRwrTgHWLeNt5SBL5CG3R2FQDGQIMCA3WUUNz
UKH9q6HGOk8g97h1fo1E9+ydIVAPiHis0zxX37gHD7iKA/YPw6MVjoqr4NPxgy+RufMOm3GMyNM5
tiIn9iBaqqrOPxsta3LHSxgCT451D05qYqB1n8eYL03LNTcK3kznYZZcrm6UPsn01Fa5dfYKvdHa
xwzeih3mAmSnlRkxvj7zFZnCQINn3sZ+/2QpNZ3girH4H1K1tetp2MKLoQQMErWbxfQeADc9G165
lSbuc6ZvF9FnyW2OLFuqejqbLjDNMbNPk8LwGqFEXvejDphQO6xP2/itNRGKD9B8b0UkugO8oRkF
sXzLCnZ5Xa/hOmQohck0wENke5s5uFC0Desh9Z+zNC1xylDjL0zz3gjcU1t9JUVTkpXBB0vk9imc
MbICN8pS2gbCLTR7JFrlzqUJNyw8bkmNiqQdxF3fTXTRJWxLnqTlNVGOOsb+3ZxRT+WeDG+HeiJ6
TljvJYj8HcjNYA+GIt4Gy6PZto8mk8N3/tCbXYnitXbP4h22rX+SITL5eg6PYT/t1RDdjxFcBGDZ
SMgK9K8dizQoZ8iDfI+nShw/I0GOdiNuBtHZwbk0XZRpGUMEyqHqYsynvHYXgRNduI6fusgjUA2o
/oUcibUCGXLn+7SMKbg8KWrzbe6YUk52vkkT9yZvMQaXVJ+3nSxfmUwQxJFL1L/yN73sqYf0hPLF
sUAtmWxBXCIfRLOrReRevCTxkFAum1nRnrXZBlhZAoLbHerjrKufwzJeKk3WHEHoHZ3xzstcF/bJ
LnGbZm8S+ukmDNqEbYGucgIYTMxsc02siksjM3fZNiBRhfFT+eQqB1dpRYAvWKf+aPAKNAufNV6g
r7mbEUk13ZEZFu8Al24Zx4IYgLa7Lj33CA0XeMfEy8NmaJXnQ3kIQVeBHyRPt2iyNcO7CiBCBi3O
8I9+ZO1KB1kjY9VPy3euqeG2+1bh08bfiYeGOcsUWUdfC0rAUj4aNZ1uaFaESqRjfLFJ8Gh6zu4a
3+OGeVCrGLgbybzvpUvZVGIH6iANJGjkqRGa7eBEPxhFDoZq551GGib5ETYj3dNqoBJCM1dL8Yal
8YKoa5E/MFCs4voQR4KfohgXHzNRZxdDIvMHg+gjzKle0tRM92NeL9MfeocA1946rsMXswFsZC66
AH3UYGiOVryDrpyerMRf100kDgTd7TzIuOAgaQx9ukg7Ty5VQXr55HVrlOe/Rx3eZoRpnPw0eoL3
w68VB3eZWb9nob0k+WBRyFG0b3XwVhAKhZh2bSXgm+qc+HUA01mPbNGCforSNd76mQlDIZCQ5zEJ
ghmGmFE7rHMyj9+mtQWNLIrgS5K8dk5s0/3n6uD5082suMtJfoQYotp9rItrl5UWjWEsNhovUA4f
5IFza1kE6d2EhQGnjr9FqqhOrhn9ti3ijZR3wbMW7eKMlxtg7k70ya94SgkD79dJ2Dd3uaLLqqPW
PlpWInajO/qYQxX5qgyx0c9DRDT7NmXZwiwtIUWJtfoqUiA0JskN7QX9R4xEghkR2XEE5N200OIF
aKoQ7+7DohTcCOM45UG69w3TJJakxuXPvmRVi6cccciqavsfXSGCQjBMyDcF5zjm13KBEufLh66B
CwEzgupXWs1+gVACW2mOnZecGClaF/T9YHAlNSHSiEsbC3Fr0LZxGaFwT0646CC7WHdWbOdHlgyE
QRc+xQODzzuoAkQNFYWxtgcWDz3ufAZvnTiZViMPdhqxKuJpk39Jk0cmDcY2L3k/lWZdgSntIbce
UxYnTO45+7U/DZfeoFiuyp4nPC8Q1iO0ijDkUK8l43A0S5i0eZVi/M1T/BhRqk5Fa6pT62diTy1w
5LMiEvr0SOrSHO3NMDvDY5k2M5UvK6seN/swoIBmaJw48seoAdtBp55OIPIhly8fmM/nW+TrbLa1
+xEb5ikyx7dg5EXxJpY9MadYn8mTU9eI2tP0SXsTQ92IuhhIDk6ehZEzxgHDTThDAXj8QP7YClog
XQSn64zXofI0AeEmw5bJjl+CXm+bzrVOnp+XexenDOdeXuy0iZxQoHQjD9o5xoMdHJAKbuhkFlQE
40IzxmSluiWSdJorRK/Y7a2ejDhHRyF68UkNp//6TxU7yLeqjOEgN91Ogl3BlvhQhkzyWwcaV5ag
lTXzUJ/aSVEKaxhNLOH6E9DBdgPJf2aYGAUnrzGt7f+MJ/z2GLRhhXb5baBmA/37mB8Ho9RviFKZ
b3f+U43O95ZlT79SCOjf+iZiPkyY1OGPPw7NTENV3xpOj3vBqJyDUdm37TDNhzgofBAKqQHM/F8f
Ms9oQdL41RbO2Z//4o9PsZkwbibMGvMINp4N9dm31HA3LWB9OHu841jbDn/8ZUgL/1/ht//xl4TU
7o9c7K9aQreMk/7f/vifh+3j9n8t/+L/fMZfP/8/9z/17Uf50/23n3Rz3T39+yf85Yvybf/5Y20+
+o+//AEPTdpPD+qnnR5/OlX0/wryXj7z//Uv/8fPH1/laZI///gb0OIKJcbjT5zW1Z8jyW1Ctf/j
z1/+n/9s+QX/8bfVTxGzi/v3f/Dz0fX/+Jv/d9ck3Ye9aUAYue39K8Dc/jswRAvRlWkHEH8sh+jw
Cjtg8o+/edbfPdODT8oY1jFNEfDdOwab/JUb/t0NHREKx7Rt18c/+v8TX/7XKGphmqHwQ+aTnh1g
4BNLTvqf08tNN9PUg/gxo8Kt1mUibvPO245t8RQheQgz+lxaEkB03vFPr8//Jd7b+Wso+T+/s28F
thvQh6J0/+t3Tuu4JlDYpWXnCKE5zZ8yI3sCgkO591s65rEo+4sHaDerXZKanFdzmD6UO99psESr
8ITtkqCtlUADFzrjvaCkOnf3gYpvgu5WAX9wm/EYq33M2bl2OgzCRlDd67J6/+9/EQuj61+iggEf
2QzQAtexfM/jrfb+LQJeTXHkm1FEBLUbTujp4U3iU6PcnF8z9Dc7V4WfQ8Wx34kBRhBiss6vjH1X
O++x7j9BcvL0wS/rz7W95rCJ/YMT5W/AhODRCP17oGFHLSAtvi6+09DAwjYzWXEkbCEW9GsJohgS
Ws6UHnutU5xTx/+JIYQi98wYyow5GNOw2zhNDv9Ks23RfeixwR5/DWHirJhi+UH8MVYAe3FvAggu
7Yshhueo+u28edXDaFZfrgAhk7RLU+uZm9huF5YJPzDzEWxfLQu7kh7ACKFXlMa6T4yzisb72jfO
s3Kh5DptfudmChb/p+6ZR0wFgu20K9AxltTFDuAGrEzrsa1vHRniLCuPTTHHYI+woUBbfg2H9r1R
XnYi2+V+hO5brsuuhH4lIQ7MQXPqTEU5ORQ3Agdz7yacl9I8mxDqyW2kuslLrLsMh/CrQtHqeRCs
zR4jMysJtjcN718GwihtxxG+WXVyBMPmpkfXJTllQrtKdwW81Bi56V7NdDMF+JIN4IDlxThCXug2
MJ1YX8QEZKakuVE/lCDko2mP2nDGUQ6IWGoTX3BOnpyt9uyGol3BktYA17tqfDJ466ygp2NuIl18
Sx5m0FXTzE+SfKemR9boxNewidRKkE7LSWkjOyXQoBOsT+Jo3S5jLY+NcByjO22dPU681xED4ZpS
D8bWgoBTqDpEOwTHWW6BuexAuWUXq8SiBZ5mXoAaZ6cVHH4DS8ZMY1hTkTy4JltfEHxiO4XeznR7
uAwW/QK5vy3qpnF+qhbKFyrXh7CoL0Ucf+Z58D7FRMl4eB8gpGA/wJEzeRjKvd9yrIMNUH+1GYCQ
4WN8cLGgUELuDa0OprHIYh0zXiYS/AB9ca+0PiqPg9Z1Evqz+FQ6KfElzJuJNcJj0FxlGSzraiRA
rZh+N6BahbawAjDjWYm7IqrfYO6yANBHv9xIh3Qd1P7j2hsEGGBl+htLnyeGXuwC2RQC6M0P2SJq
hdN/M5Uhr9pUx1vkhuniJztF03wZDINUuCq1di1yqt6ZBjoRE5OdHogSxH+esfWyTkGr3vMgwxTb
0WVPWfKKTxy0si4+vAWN7JJyhMr/4lohhBhhvsV0EUlVWcRYdEe3HgjfyPObxq7o25z6rbbEnaZm
XmsvaBj4cE0Bjy0WEsRXRYGOBgrelymq9wLvmeuf2U3i6A0Bb7EeCxkcrqceCnoWNBe0yFQZ2kCq
iSAHYzRGh65lw18uFjNMNVEwj/vab681I5CBxJptBpgK+Jm7cwB6ME834HcaID2XuyPX7F8jy6Hl
Y+cqzvXgX/DQzFgouGDNFhadMqdzR/aUckif86fqmpQQCqvoNxzdfKVd67tgnrwuC3jHQ+IxhEvb
eNMM7Z7EAGpEvzeg2bPH0MShzSylNqFbAYKVK1kCuqR9YUEKbQxCanpFsYf/J0YRVbVy3RjjPdHQ
uHama2fAdqH42jpVt+XKmJF02AGu9xyvotsfZZA+jTX5Y750KB5wf3Zk0RMk/0mJ36LltvxXS3KN
fdcFeW/Qbbn94NPhniBupVN3XSw/HSd6j1DZPZgxBs/Yi4Am+Wy13ZNbzK/ok8F3ZqaAN/3gpcOn
gdLhkeHlR5JxW2fRc+ryBpciAE5D9uROtv7O8uVzC8t31w/VnVH5NzTahCL4xP+6RrYp32wBnzoI
sf7HNvPkhpdKokwmH0D0a9q9RZ6Yv4FLy86tWcANpy2Z6lePdRtmwMDahxXk8zPrcoAPiXtuni3J
xQUhEAXvC1bppZ2vP3QqOTlku/Ba61XJ97mgi63XfRlQPgufCM/gWapSr32P6a+f+CQ0Wi9kn9Mr
ZjSFlm4sYtCzvZybaZ07IJQYqe7gZj9WUpD721hrTaLEuu2nQ1FHB7iw7y3OmE7W6AHOFd4/2nV8
A2NlPjN8+01fc9dM5XGOUxRjUUKd4JaPTV0eizl6VwZx3Z6SrJHppxQRdLs8MH6PafiWLah6WCDX
apiJqpG1sw+jRXdjdM2awSziGod5BPdhMCPtbSKZ7SjrCO1W76El3pUZGOsgEQzOSveoesY/PQKJ
BX8Y42xBrAHbs6yHX3UJUSrUyYOdy2APJOwyRbbYmrNfrfAEt+WNkQiM2SrT67RJX9GOLk+CpkfW
HS3g5rXI4UYOZfFoLg56E42gHWArTAznE9sr26aYYSU8kYCzOHjiqFzHuKPSYjiibt24HawT4Dvk
X0lXYuVnhlONYh8jI2RU4dxDRkJoGvgPbrfsLBR79h44JIIeQFQWzDYIVgTRloC1mVSyFuq4hGox
FVunvvf0AFiE5IId5mZWsFCQA2F89kmYgr/VrDIC8dZpca1g4G3KsjoPGkDx8EK9xu9CdpqHKdYH
oYu4AO74DGOsDIbbCMUucV/6oe7LlEFk/Zz4PEj66Su3Bfq9lvOes+0WWtt0k2rFlnbMSYNJjir1
3sB6f1jZpR7M/oat+K/YtO5bzXMlh68/1120Du1Zr2Rmf6G1yE+85tirNa+Ho6JbhDoXoxuPdoTh
JXEZ4MNY/m0guGLF6HH+G3m8HUcOi2BkJoFIj91dlvQ3Q7wngUJN422D2f+aavs5AiiwKlGnkPec
Aw8m0R50tQvasRB3viepcZOJYE1g02SEsd0VmyiIn2wnvBqtDFinyBdZCzCvrWQ+0L8IFXjLau+T
uJuzIbudXXl35SDWo+6/LLGAGiEjqjghsKHy8jXxRL88HeKLgRUJf4mWOZwtQAeDfGxki4muk1uM
4dE6Mz4ChVAkx52zmo8m9h8GV2AqM3TaXKr5o+eNW6knYr7s9Hb5YWxY4EmnAfGZL4Nn36lQv7Z9
MB2aWjT3bepQysxBsGWAzWI3cOAxA3JvmXqc8Y+qfcdgBFfPNSVr6QwGj8zqpHvuYJKeOvbjITCP
fTEl+cGMgqNDZqWWaheNbrXZs/UCAxYs2nyShnakPb+hLvevbbNPDQofj+naTurWu7qWgH6sM/uG
J8k1Q2a30XDK2FqPR0RKPjoF9doVJqwPjI5bLNhPiWvLg5I6u/FLpIVTNCeEj33XQehsRIivex6T
4ZT6EBeRBBAgwE+zguA542MKaURYPMarJNiFwRwjcGcsoR3E2uQof9vpWD5P0e9u8Lt9BfprXSDX
OFChDsYc30yNR8CYRi/V+9Xmf7N3Hs1xI2sW/UV4kbAJbMtbVole3CBIUYRHwgOJXz8H/SLGLGYx
+9kw2qhbYhHI/My95zokUyELbY9jRyz7MxWv+cx1fbSYTe4td9KXOc+cVenOz71jG2+SoVUige/h
60WokTLG1YCZD3xk4SrNPJZa1HpxGtJKuXhoAljGU4HCxMhf46D8XVazvxLTWwca6yGZO3tr8ruF
QfRFcCX2jrD+k7ppcCiha22jMYx+20X1F49fd8+zoD4bmXc1MusX9938XrfVWs2Mwlz4NtsB/DwK
fM9be531gOgQXf+EopGIL94rAeOSKO5DGTLV0jEpDz0rFIeKbeOI+lOMtqbD6/0jQllqIHt8Mid5
xc6ld5GL3yHqfXAI6PZJK/DoxwI+QBuV8rqT456VIws42COhZx2ixH6aIftf3X48pSZADd/aJTMK
d5z/chXb+EwSWvAD/hvgm/kYbB32j8bsM1vqrT96dFq8WOCRVOa/MyBkLVoTREtTcCtUfKbJw058
xU/57iJZxaQMLNDGIBALUWC+paj754unHRD1LtEDSFI9aK7efciE2ndYt8fa3WEwVHArfjtsYrZo
Iuiak0Mg1EuOzw+IduefXS/JaELm/aDNd0HjsMswpmClN56bqraWbIBdFhDLRYgZDpYU+1rrFL9Q
mAFOjCD+mvw+qsGGP6XcBaOgTPLxn2NBbeoHV4Qvk4q8R62al0XFqQbjDzEJ1lEal6gksGmcvT/I
7f0V9A8M2EOO+NixZk75JuJUhLBe6G90f+aqIfZk0XUGi4UoOEUzA30kE7tqAfV4Y/M2VcmNpE3q
MGpMJr2IIgF8ZIjmVrw8VTn7OwsxE/+4RzyKxqWqw5rGMeZIw/WowuCuGlSCJvmhm96qzk6fLWjC
ROxbMf/uw/hHaapkNSZ/6eOWdDZKBdXgwsiH6VKJHFOTDOr10ALZrgFoYLeoISk61UOa48vXrJV3
fYderDZmxP6+HPaGYHHNZgw0pSztM66lc5aUxruY4novjcHcDbbdkFwZQ6tMsuII/j8HOEDD5nh9
d077NN4ST+ata2tAG1z2FNQh6prerPYRp7HHj7T3MnJhBEF4SAvZDtKZNIuY0dTElIWMFt1heGsD
+85KGBnkEN+HKEl3Y0FlL7yBXQ78BpqLByPwn+3aUGsZfZkRSmKJxkSH28EJ3kyd/MHHnx2U6eBU
ka89KrZj/aeuai7sJUCDa5BXuETAGnZ3I1DxAU8PniK/3ADYWKhxbCmwRxediWBsOOZCcG6Wg7fv
ceqyYsIc3f3J+MFbfUzFNzzbTitvlHgJJtUz5EXMXha6pTxnyKDtOxaezy7AKIKLqV87vmk9ZQP6
CuhzBojVEaON684PnYjf3a5bSjbzEtTqMHax2Bd9fnFqhK2M1QE6Unm4NWK9xsSt41TiFC2SKlyK
awMH+EM2eDbwS5HvFPYjyNjBMwnoEWxERt0m3iDASd66UwibuH+ijYN7qshT3AF4VlqEQEewv/3v
Arg2F9Hgl08mV5ZXx/dsGp+GGMhTz50dN/JUgWS/qijggyo2to2K0ZLRIq169wdIdHZNth0NnnMY
CFFknEsdHxWgi/PwvZSlcZ2xsyojTR5YzuCOimWAVqM9zdLwziGJfhykh1Tlf6OYDs/BKG82xAWg
X7NWfpkmewCcfEKoPHpJKUkB3Rx8aOKpX94AFHI9ZCHjAPMaYlOAevtUm/8QStIfNzSezYnsl3/e
ORfJFq9qO1ySo2hjVjZeJPdkpVanuk4fGhDst6JzD2JGWNSZot/08Btf4pzE5aK2AqC+yoe523h7
VDDWIxKmQ1wrd2EfgGSESJfa3gCo3CAV0E4p/fP+GXxT9FyRusWvaeqxv/uN4R75sEgHXcCGcwc2
/Z9fpOjpV+1iMSeVGtr3UBUP7RKzZ1rGg2KTGWHZ2kQDIdCVAWtT+gFSgaJlvZ6B9Ojks2yC4Nx3
ciOQd98tJDSokrK9EzWvRMIW939/CZ3XrlJwP5yVsAzkIbbjH0iuPJfj6JM0ye5wsvJhBzVtrwKB
kN12CC8a6r8sbZ8DqPz0yG67D/36MU0kODe42OvYn56DEetbr7eWa5K+FcBgTAlm9Q31Xtm8/G4B
90artrkBsr/otL/MwUTjDTR3bq3fGEWuLmuldQBWYDObXOMZstul3lFnBiLWKq1cmmS5IcC+eZgn
NqTwBaOsvneN96P6+MWd2nHXeEuSfAdQabbv/cwuA8vyY1ueU/QMiJSc7wxhEOFRe2En12jZdSvN
YkcYuCKh8x/KaIZ1R179OlwqiU9QXChQecNLEhBcxIq0FqyLVFcTGIK/joZ13kXoNXZ+WyWoSfmE
oDfsTMO093i2O5hMlcQnZmxm5oR5wfTPyRNwmoq7a1DSpIrGzz0O0ILKDu+qA1bVdcUhYDe1ZllP
ah3tq1OhE2tD/btiOL+Oi6ZjDY/7UOgv/k21TsY230o0upaezJWBUY/Fdf9laMqEfsFVgDu3ksUj
D5BnJWtojmML59CzMAQgpCAxCrsmwbzM+XnxqE2qJs52gdU8ugOJS2Cfmak6SJRK79jo+g8S1X1j
VcO5mcQhNwyLPd5YbxMsY21YHuyGzk0acXFmf77LbJvJhGt9l9Un0ZDmg/QqKBeEcPK5piMOWJov
Zh73PEpPDDjFLtxKm8M56shAqcdWbQmT6IixYZJkCUjgPa/xQlxuTGHsEIcAoTPFJ7lw6xzVP4d/
+DjnJVMuAaAgJ6KRc/AW2OGM1ppkQQRq93jWVzeFp1WN2t3D00dV0qEXK+xXfwp+/GD4KvGGeL8x
L1CW9eEH6ZiEuFa4lWPNaWgxzymgO8Z4TFbN8iE3hcdwtypwDQ79L8UAruuUc6oKcLV16vvXzCRq
B2XSjphJd11KO9mgA2ZLXNErAJDAElYexzYjQrHiziD7cOsiYiB+ISX6LLHOIzwuBSqSJkbeZhqK
KijsjWcAQkejcfE9DJ/IzKDhvmjSQE4SehM3YLyp/Qnzbovg1DUeffLe4T0STjH5BhPlJYdr6Mja
dXpEKOjGU5xkVQ3/KRlQG+fhJWFFgs1hNc4JcP70Fa92i4yN1G00FPtiusyuz0AmOhAmnfzqRfE4
SFK06DtPgecPZ6/ad9P0BVx0QJWhr4Nq6R0RhB9sxzwAP/ggg4/EFkQ0tHGPTllSR/k1FGh7wHc1
JgxW+PNWhGbQlETPfblKjOorBiu7DtLpJiNE8T76h4xcFYKE53i//CBnj3yhLFg5WfySEXu3JUHj
oc7JP6GQTAv3okowepDoUisu903rvVUF9gQH+Ve2WHPy/GLvErR5O49J7zpvIJVgCIaYiK1BJe95
bkqEJQYvNtRU3UJqxyCxgYr3mNY32eVPddI6p3bOfjmgzX6pYnowGsxg8PbMun9I0/LedtkJrvC2
jYMd2RSUsA45ztl8rWJtXFX5bXXkwPouum9rTnHYe+gADAl3xaT/tytSkWTcw8Qgu6u0AMW3jKDX
OsL7Q8UoO2w/BR8VSIFoxz4cPiOECgRP0IaCXUDzw43uQCrwhvs4w6eWNikjmTHifPCmTTDxbGFq
ybA3p8vYFfe9V7MJGHIJWjEi9xBwdYxNNzkrmHCsRDZW5z+Utv0n6Uj7M8IR/A+HdeN61aFqUQtJ
Sc2tPM9cy0ImzOPRdacWxaCQqYlXhkBGvFNuQG6BjQBrzah3N5AhCKbqinPWAQC4JDgkoGxKfjWv
NYGsAxFZHpLAC1KoY5on16rERqxU8ZWMUEe46N5IHDJoXppmW8alXg8DuPyodPfYtrjXMn48gfhy
0eSAelhFM0ty/5DNooS3zceKBuWxsVElBtxMDYkfCY2ssFtOgdL5IbRhj4Y+2fPsM2yKuBr8lM3T
4PhHc6ZBLXDnuqQVryYYlW3NNJ04BXQ+kX6SCJOAo3LctcmjnttkzYKPo5G8161wFCkjAygcNfG5
ZMEaO/ZwLaL2DTD6iSKSHx8QU3a3hMbWh8aQM3p9dK0uLKp1aiKrxOzGcQ6jo0KFXU1YmZ35t2cV
P3YbvDYNexwPi7QpF1VrEJKSg68pcoc3ACivfVxt2fm4hLI3t5bWrOy6N52xSNSYfNfVzLYmmp4Z
IR28XhJE6tVrK3QafLokCubY+4MYH66rXrLeNYAef/ux2W60jsd95op7ujQXqu3HnS1ezbnQpwlM
TwAYs0x5qN22QhVKm4x+dc2A0zhFRvNhyoIZns5J0CusLRUPNaYz9LtOavPqr5GHcudB/EpwKzvq
YS6697ky9bEX4hjOyDXLUvwGVltdev4BcqWNr+m5q9DAp2iR6TCZoFFGnI0w+b6aDouuKe0Amikj
QguVEvk3GHiOeMfLtS+RaQ4D803wrwmSLONDewLPh9WBddhqknO4PeLbmFKXV//g++T45clxOE+L
E9uxe+YhEQIpHb8YmRlvQ1i+ZvLTVGZwIzv5QB4qJfwUPRBdwbpFWcxpM+zMUjxnKaeiwyC8MEDW
C4Ile3+6RQiTwRv0zRkvO7AQxQtmj3zQCXO7VV9lG+5U5kO8t6y35Go2F3CTj85T+T5O5Ha5XnKG
sfCM09dhmh+qOfZ2VRa9G3UV3BDkEgHmsl6M0vTaO0a+ZWRN5SOsrRdPaDuqx5TQhXUi1WOZxI/J
QK1vAYoD/vOMKsQkdBCJFsXeVwgaGVYSzYOpXlRKPq7Nh44GHyoDvgBNyDwv6cQHRWc/RjQgQJy7
fRb4SEq9RTKX4fev51+VhoSC+nY1KQ8eUpMy91WXbmQcPLJ/W7k5ZCuN1TcIZL9NvKLeOgRpnzTV
RbpkssdAZ1BW219WXb+M5jJbKDF2AmvjgUIHOhfVZgrC06xT+8Bi4R4bxZqIWXq7dGIITOLnpkXV
eXADdRy65CyiFnYLWTfQShKAIAuPs9naC2YRH2Eya3/fNNUZbRDu6Ik5ZtPJQ5iAWpzeMjlvXZFv
cE8JzJyI9MowPcsO9hQasb0np3swli9BRhawEdrTNsRcJVJ/1+WI/3R6KCb9yCqvX09olQdwHBjZ
Xlzf+xKKWsObzJZiO2UQ6iFghPaC/ZTohuoaFrZxqGEWss1B2TD0Yl4ZbfnIc/yV+NFP35MszneQ
xviFlc1UqUYJrmnoVmWtzlVNZoi2CNwj79jfFG7zLYEEgDMpf/edzQ/WV4/EVwm/u1v9ACqgHN/E
jFK4gRjK3TOupmtTjCSZB+PrULsh02v5qyc4m1FgA//cesZosvJzZi+Z9t5rzYHWyHw7u7rY68oH
n5RTMxQZG36cf6/5PMRHLAHuamrUMZsjaxeyat8lE25/aCpYkOCJybLL92SGsgCL2WdLF/zd5DXr
SGZy5yMTz03jFrzvMouND6olWPEJm1OZ8d7TUek18nPsA2376hf9X5HyB8p6xAaimz4aQz8VDKDW
GiT4mwMLGPUcJZnhP+JlTx4m4ZwgPS+AfvbeTAezXWN7AaHq5fsvsnepuAaTXZqeXgEao5pKyCMn
pRhVQb1zG+NlaBHoO5U7bEUjm2NAMgTmx1tfmp/1cmv/oyb5f13V/6arMiV6qP9dWPVA2kaTfP53
YdU//8W/lVWm8y/PFwIJFeJLIXyJMmf8u2iurH+xJXWsgO26a5sBKqP/1FaZ9r9QDy7KJ1JIhXQs
67+0Vf+yPIkUVyK7wjyPY+n/oq0iEcD7n8ogJFqeTw2OpNv2TZeu6X+KnDQT3QZLH/xK+0JYDWny
ikWNBHxcNACUCTHb92XcHErltPez2/cdLMuiuPsvml6coYjUSFDJ+mA+vmB1mKKLjT+xEyyyNnxo
HJWSUQNGX8wVidFM/jyeZwcoQarKtySib5JZnXyZoXV384H9FEMlxoX4oVl3dujFly/dYCFZ7UgC
7NKZlVliXrwSVljMl9U8WQzNC2K6sipkOjUljkHuB69mMOn6/M8Xf6JUjFCOP+v5I8tk+2LXznSP
ovl7KuPpOpM2CpbYa5yzBVztIoxOXU2wDqeuNwCQhFAupDJ/6ToQvyp/uENOiM6wS/SNtOboao0k
QGAdXFmNmx+SssL0101WeIQwt+z64PQbnv2M0WzbdBl7DgWLQAMjOEUWijtgCNDtgNBM+L6M6e7i
Yrx4bXHh3FJBM98rtsv//uLayS+RjCFnxs1LjeBahSK4dlUVwmvjbzPQwSTJX03IakdJyF/eme21
/M8vge1QHUO9aQxwmtJ7QaruZlc25O8JARLYzj0041udevbJSMdvRH+JT+gfFkSRk30FKbn5NCXz
tFiZh8gi3cfSxl8vc8ZTn8A5TAgtOtZjOtyNJuEKCWx3GxH4RbR4fw5YqEyyH/Z2kv92LWYblFPd
wbfn6B5BZiSSsyD7IEJTfSWew8cNlSoyDfgrrTuEqWmMNxJyT9kHw1khzwg6RzyCorrmuu4vHQOb
gc3qtulZ1M8SzElkjZ9N27LClDYYxWjcG9b4YjRpvxW6vkSz5jB2HB7LKRWvrtVPm47XZROyt38a
QvsaGHVxbG2HbNRxPJWMt44zaRarUgcPJpbefSrcwzzj5KZyhAWfuyw1BPNKHY77TrQUg2aNxpjC
C0kRoxLcZNZMOTwHHQr3ZcXoNNDukfee0walgh5RMgQB4Gq86gQdInylPrM/SWQXLIvQqH81iuQ2
yUQS3zoIvATtlhjxFoH0X2mPAQ4VCiEebRyxUqFZdxHbD6nYoQ0sd3ryLp2bQgofQcOMLyP9WVrJ
ZJdl9msTsPDuBv6MY/RrmsJ8G8jsktkhaKpUPNm9eWk89QFE+BaKj6hFUV+D13YGNmdEIV26sDsR
BRNvROFgw6bKtspv2rP7wDuycmOYMTNsGkuFV5AX5HW7WD5TfLc2VavHfhBNHbZwcLNNCzG04gSi
Ieoo/KL+nWBGwJvFLzL5TtSCs8qcB6BkK2dkIV+jwWpTk2fLZ26UGPaRIcGb3+pH/kzutsFB0FHy
rYeRaaDN9h6Q7DmCuroaPZ1sOWuhwmTk1FVa//LSPNtPsqVy84hKQAw/HICzPgtyGu8B5e5tMl6s
Ig8e+hE5l2qtozaG936Wr5KMkW0jjT9l9EdruinXzVEXpfYtzwxnW0XlvL7FNd9XGrfqHBvB60dJ
q8M0LE73onhLbFWfsLBg5TBrJvlo8TpZ9achZnMBu4+FLQzxIJ9/gRpESDFES38+vRAKBWkwhz5j
0oAahNQDnuav5rAcTrUAFeYIjSAk35dGBOzCivjkk/CpsahOqo5vc/C9ch0ueJp5RMLXOzmJ2dT+
pgtZXsnfcReIQ8hmFN7KH0wX/Tofs0Ps5icekls9eR+BGfcvbG5Bs0+L7qXC/hJ7+iKxneuYkMMx
D/+aTvJCCX4z/JckHHBOxSXCeliPaJBYKOj6xcbhmH+1oPI2TkT85jh5BDmLFqQVqQSFuIwtW5LJ
wxAbhBkAjkoTeNY5J1gNDqoGnmiWghwfXljviaTZQFZR+8SePwu77XduHNSb3s2wdViEcTThZ+3j
Gh0sdSvtwdx0LkN/zTvukEa49ecyYF8V5hvhzpCCS940kY6gzefsxcCkebeGwFy3+OknrNoRnb59
LtiIrzKQsQAN0lPlgmmqPNPfJzGIhTQ2nW255Msj4I+vSZnhxmrNfJ9EQHm6CeVjgm5V2jdXj1+N
DbWhGen+ehzMuyyyMHP8mmL+oEoS8zCwrq0pTfexspwdP8dtDHPxGc3vEX+HDwS7hn8fYb3GSrw2
0rx5NdpDauceW0Nkd0ZbvMjGfc0icxtG9UeD2xcnQywYzzRIrQCEvTYLEcZO2I0G8RvAgz1H9pV6
u0AWW/12nc88IziGladgg5FkSkHpSjoWrA3rtXnbJ3LfRbSM6EmZopux3hphe6uN8OK5ZYdIkxgw
KD37sjHbXxm5zGYeMJuWgH78ya7uA9BnGH/oXe283td2857GYjd+jq18LUEKonCV6wD7K0qV4K+P
sxWbx3cXAbVoo/yxQS7nFG9GAyaozuN7zv9X2+Sy+70ZYMnMNCl/xCv7zNCHCaaHj8oykG0LZQDZ
eTD4MK5NYheGOvnJHO/HH9QLGYjfWHHYfYw+7Ux58DSYbmEmEda+cl/o4RwEeC0ZvHsTp2obO89R
1u+RhcBDwKfb6BknoIZHMuM47YqXwkXjOpoPrenTbHbvYH1phVCea4u9sudLCDjYDSP9h/OIRIQ6
JsRaB4QRMbIvOrav/DZiRG5A4NQqtzUj8vRRVJCQe7ZreQujNPbDc+RXHND9QAg7BFw1IWFP1zQN
SNNDY4JvgeB05OYlfZZmKgrKb3dJ2J2099a7WDWW/6vVqC/k3Q2b+xTWRt5l78AiPwZygdn2imgd
tq2xnkhBXMWuMfNqTJfnKzGv8c4HTYPGgRvD9gEzVgGb1DLOlhcneWERdrYXs2kdkWArWlhxrQlb
wGnM+0RRwpuc09Z24zoI4i8jOqaDPiXC3RnM32IHIUxpMgqdTqh9N0unzHw/iZEJVM30jCl15VkE
4eUBwSI57+ZaFySIKIR8k5uwLvSNrXJht6JFhU3YcH3PQzhhLyT4Kq/Lu5nY79FkZPsicNqdPboe
qiNoqQ5SsyCT9q5z/fnRm9BTzR/dWM7fhsOLQDQuas9IrYF3priVfXZtutyG4J+eZq8V+6SGu+oq
H64SaAiKaesp5k6IxfRplDO5nZaHsIxU4XMDAx7Vi02oRsZjTEowcXn8y+V45ekpviAQ9PvZ7Vkh
zOq7WiJmC8+cEXI1p9J0P4mrvxOAuQ0UrjDl3fi2NmhZj60PUIOs5HX4x0tThPaG/ZIar/nYnnxR
kHk7j092fMxMJKkq8F/Hqbyz5VJb+vwUxWT60sn5GkioNcLMftcmeirsltGTPY44vQKfoQym/wDq
BaqUOmXVt8qkcNhOC3c/R+Wb1xU3lXTWHpB8zrLh1HJxD0s+rB6I75un8kepP5aorbND7tGGhbk+
tEB1WIExtMua+WoVCBQ4Y8nEBfqaxPFHHKTuyo/xq6WRt45m8zaYPljXjoqHBSFxH25zRKq467Ls
A4W1Qhq2LnM+ACf1bmxp4M+7VL6VMwQPboOuro4FUD1p7Ql2MtaqIUWbKjxasxI5OrW4NH7Hp2eF
mzr380MaZddKKH/f9pBacDcfjFG/h8TgoDbjxRgneZCZ+HEtRjCW/6uVXLKZwufckE2auoqZBhUL
mhbvXnCNNoC3DlUQjLdZd5+0WscQ6mzkRMPZYEHiZQSaTihCrVT51y6bL0wRX6s8+hnH8TWxLKIX
JhaoMcduzcDFTJBCFPZ4yPuJM9h37cMAbQOHeAXSPvnCJYztk5XLmNXwDhnlrM0KbUrEVmVoiWkS
VXBqjfnJIWx05cI+cnEOLqfD8vJh+UB1uukD96vP5XWcrcUJEWyMdHK3+UtjVj6lbvxFajHchcB8
5gKvNnjQwS538xMSJoOZyJA8VaN8wXosL3Glbzq3OTZCGMRRQ2ZaSQ+ypHyy73wZO7GdQyffFQPk
+Wn4EA5Q/MqA7RkP0lo5w7D1s/yxri3Jt5RDVbrgzwUL3E/1TaEGM9pmXARUw5OoTi5dBwj1U2GJ
C1EvkD0vQ0z2T+W9muORlppFSYhhG70VTntMpPCqZzzaoAPQWGGK0fYB44a5qszaeYBWLpnETcgb
RziY6CQ2XoD41RnlK5XigQHoa2p0R5gnd1yO92Du360OsJFbWjsZI+1sQlhsLWxAYkuoQKSD6ovc
+FdquHLFjoWHdox+igZTfeirIxy9g1bqibvLhejI4Uhu184YrlIhFya9bKcB6UY8lWfCGBgXIrGh
dK7LE1E5JWZULMSlDU+zjrU4sJBm4kqHAhTd3iS6+w5KdeNg4iGe2VA4ZbM3gK2Q8zOsrb41YTEh
5oY/X2QsGiAKVucxBEIu2RgVV3725B2Z6MwUsK6yD0NOHyQ0U+/RCtRzsvGdgpYofUlbjsKx6DaO
JtEa1kvpq5Is5t3o1cjEJjI2p2h+kn3HirgbaBJSBINzFHyH6EkJa+jWlR+xoo2otyMdbao+IDbo
NAj/Gvf/2NOxIpllA+uA/xireWdCcZ5Y1uFWBNCbPRkjXJWkcxDG4sDsTPdYdBYB7mb+Oqfj46Bi
uXL8c1pPxaWeoxdFqMQRrNoTANONNnlyPJP7LBLdt5lG3403QpKQJaGzvjWul+EU1TfHKNVuRRDA
BpQ1W04Qk2tnyWuY3IK9EpztcGnEXSAlCbCAde2gq0lr6jtQN+elrvYNgjxm96ur611GGAsPfPNO
mK9LOeA+mBbjCAlnl+O2emciw5K7QbUgqoewICmswZYZAaaglELq5/S52uDjQYMbq/fayJ656awz
e/otiZqxqH7TIX1k6YLyVTbI/rR/rF31jVchPYcdvyfqy8uYhrAYDJQqodPugzcnrfQ2yIwryK+j
zxPeeQyFwsQ4VWEIp3SmE5rrbB8hvPD0yCxn5I5xbGRefLMV0xO2pS6r7sgftugfGGVn4qAy3LZZ
X8H19Q+mCj6sCoV6bFFVTHmPwiGmYaQPvLW5f1IBlhfBgoiITQb+GcmIHl20isC7XHSh3K3qbaSa
FdjBoaNUyhakxC33xRUBITlm8ImrjkpwoHbS2SIasT/I3xnXePi/x9z/XZVVvuZQkLQzHZej100P
oEaoqAZR7rLa/EHN/NHaRLQWroaWYJMHV28z18GItyTnoqzl15bv8Bji6qQajqO4BlFioD/bIh1C
d+WI/Yz2cpV0kFUaQAiRD7ajJjt0NST51xxz70XMMziX7Hw7psEfL4/nXdrJe9eY/ZkmjpKDJ+jY
L6+kX+tXBlq7MvZbXu4YLCKOmD1J7zBWZqIrW8wp3DOGRJkUL0wPSkJVzcGuRF9ziOwltIrvnqXI
2gNhVVdWdWIgB1cdPzrB4xRHTrg0rPkHwUTlc125KOnqn9FIntouZP1S+5yuc76ffTT7CL9CfAf2
a5lQUtZ6JvEi8mM6qxz+iWw3iM2JN0jdv0hY4iM94hHuFJqT5YuScOPacFTsVaCpaedCLtlJJuOL
13lqk/aM7ytolt1U4/GzzGEjRL+NsSuj8LdYbbrMA1kHabh5wVEMtruyZzJpBt1DxI1uQ5CFcAoa
ODRYghjrACmx+TeGRapQyI6lGVNnPTXjrddYxrBTWgdM+i6DtenuOa2zmTHRXQXa/bhqN41pOHs1
SQ74yjqGdrrXXCNnS40/2vGuYQV1dQbS7WV0j62of+qlE61s3C5j+Am2Bm2w5HVT42++Kw6ekLp6
VtjNPMFdYcXmtJ4E4AIXbYZVHCTP6Zrc73fMVCDXYY5xBa4xML9Nyv0RHVieqC0PvUGKXi81CxVg
s8qV+dll3zPomANVZeFGgMdZz4JBSlX9bi1kxrB50o2spNjXNRpM2z8UheRlRVeIXkwDVOmtv0Hc
2DuQjAjWa1EdOyGwjpHS3iQTOu+I6aIEEFmvvb7Wt6nIOR2CbG+kTIalSWB2BYChoPrdOjNbmrK3
x53OrDO0cYDczdFp6XpFatebun2oPZs3YNTQXPPyzqX4q8k/R5IN8UoyPtAeEyqRwvRgTUrMtyaF
0mgpOiMqmwbzmfVEgHWN6Y0RYYJ4kYk53rTJWufY4lliDleNTICasHkXIfpWK9Yr/FyobDlDEfBU
HIW1RZisjeIUqRUaETbOmfD5k6J1Vc0jAI1giwv4PSnEp2mx49nZVr9PK7TV6dAyO4ovSSYh2Mds
iKx0umCz2ZrO+FUGs1i7T4jqH/uaRjYlBwDWRB0/dFxdsSG4bu3naBQMPYdCb5LKACAH+7opsA0B
C+oITZu/iDbbtk3e7AsBqnS2zD8hC4u7g0xx3YEga0aLJCeH4p0+eLMwP9fcIwXkCxwmZUBSaKg+
OOHbdQPmR3dMmBw6CHw52Ooqi3eBNyccBLzBmBPeSrBbVgvhooVfhK2QWKQO8GpTlw9j9A4eEp2q
xqoH9fLFb913g/iKxjDR8KV+T+FZr1MNhX8yKs1VJzBRxeVV+rDB3KKAVJINy9RxGxCMOtnRdKiy
mt2zr65pb36OE/s2kwT0EZgpk8d6l5fVRyMZxc38dEpaTWsWHwNu1e2MEnOEebJrlPwqCe7ZmJ33
VHX0gomNNmL2m8cBsC9BJJB0kKzvTBtFllOZ2bHpreMcFyR6QVbBJcl0Fm7xw9I6wr1+a+s7ys1F
wU5J7/bFA8lCf+FSi8Qft3BULAtIW0tB4EuJLCplY0uGDFGHbJ172mer5W63KxOadfpSx8jLPTf8
ZOb2yVDyiJmVwFZpXZCIYCrs/V1loy3Ia3j5I6eQZc1Xz7Gh3BT5bTRD1O4EneW3BkAZzTVhQYUX
HJIEwYBVxf5+emKBRfj5SKBm9hNNc4IZwP9dkAewI2ucQeMAKxuRD0Fi6FWEqgaGUPVLZ8f7UhfP
CpvkPigoLqGqUNuAtPLz7jvtkAyKyH9KTHWEfRzgJMRgym8JfDeMbnA+/TU8j3EHlQfIagw7Okt+
kPLUDA2XcFeYpAkv+A7P9hyaMDMSXk/p8A45Not1v6d26ZksRjmPYcetIkIU+SJ4tnNUbqbt3ZmG
s0PK8fjW0jhL9lS0hmN6qlVK9gLu1pBTIo4snDuGqnZYWbcwZBcQdv6VQRBZprscV8BFfYI1hnFc
9uHDGekh4Zl1/5fY6Hc5Ko/h4akOVIjBJnyai+Y70sXJUt5jUA7RzrXTjzZVLsP/bFOVOU4XO3xy
kc3xSFVPWLBWOgjf5xEXtKJjXJfMXPr/4Oi8mttG0ij6i7oKoRH6lSSYSZFUtF5QlmQh54xfPwfz
sK7d9YwtiUD3F+49146/VJBQP89oG8G9eMZYPk0srdeGxtyEH89xQFSddzd9zCqMxsOntOy3fOoR
Agw3kQdXu5nQCEaahifMWGm5/ikoq2aRP5i+TocUvyJp6OtSNcBSTJSjpX0wTFTaKSmDJLIS55jy
tK3Mack55IqCXspFhGUrxHO3b+vlWmpkCAedn2ebZbzbRXl27AszwcdokQrddz6NXGgTo4U5goCg
0ENHiI1JUguTSsGxiYXKbQRzNCf7meHUW+8ln++W7JpXi9y2IWpuTvzCZpIdHlnkesHhw7vBCQC8
fVuwoV2XL20ZXGYyaTxk46cqKoHQBawzp5KoFlk2u0jqvOAEnnrIUjGZKY/cLwJnTeut6cWbH8S7
tmgveFoG1R4UzqYdUH1GKMVlKtqH6gjrqMv6zmhl1EWHcq2PbznsLjTwKWpVMJ17hXF0pdNXb1tW
nxX8aAQLrn5XaqJ/DM0Ldl5CRPSDm6Hf0+vB2nVhek2H6qqParraEMy6GHWOG7IPcP/1pEMRu8NU
oGqGE/RztELdo0Vdsp6igFm5keASil0cXTzvWkf5hakk4pqmaWNTdIrqgvbDwNWkWn1jRIs1L9E/
hsb6y1Y7wrnAz9HGOHRGVGS4HQdT+pgbnX8M/P16VBkRw9Y07UUlvMCq5n2jkUIfVMz8+dfHONPA
grJ2iQx0Wtl4qzQ3OMu2JGlAlR5yWGySXTWsIzsKNs2AS7ufeVxEUDyqZrwRBQUAOBHTJjFddA4+
0hhz0Tqzz8amoucb1BTuumJQ15Gj4YUDed5uOb0PWs/lJPqvDB//kPtIxjtnZ9rNhwOSsGdsywDP
x4xdnwu9A8Nstu12TIoXsrbCCzLLTLm3wrA+TIJYAhn/a3otOmda+vCr5lQrzuoS7gBQsOhvJbFN
kkc9kiQmbkg7yDuu+E4MM1ZLZRDw7xEOnGFwHBgU7afWeSWofZUbDKzZzF/CHBZEWqPh7MR7VPFK
diPMCKcskUKS2qZC59suArYk0ULCY1UGoFBfs18Aljx2zblgDwZmvXfjS2T90WPMTf4bvz3umtw9
VRUUO1jtRKJkpNfMyiV4ZPCCmrBcl2QuR6gTOq7qaNbtwSnbbJMMJkkjbNXcPtbPRstjOeU3V+iP
aZrhMYkGISe+DPLW/DRAjkkPj4xrcsFoyxwwcKbtnWVgzgmq8Y/OFqKf+A9pJ56REz0WD+Wz1urh
MURH+f8/GEztq7LIIJvt7K3vgz9zgo/UsPyPtBpP1KDZ1g0+uoVdGucF5lIeZaJWWGo4N6OtD8Wk
A6JG8JYV9odMu58pzj7Irdm2vmsfl5uUCTvbgB6S6iStv6MfnsuAIdo8fJXt8DQqOyWBu79Jh8Y6
aOavUZiftc5V00/DTxFl+W6sWf7Xe9qZ3mOpOyxQPrJlZfGE0YZBEMejkh4AUOxpYplPKoYO+NAY
JjmPEKUEGipG8Yh/gQcQXS+jY9dhAa0UHq8gh0CGfWfXZ1gYorq6TctTM5A4FxPitY9n5LYOASRm
SzRNRYrEKqsd3ml6yNqdfvMGK8AyRWVTnl9kVaIfZR9v62jgtMrexa75OVrdtMErD+C31r1O4yQo
x3wkRhshG6N8sgbG+AUJno3smkHuqLqzmlK6KC75cxd3zlbq2oFxYMnCmhLZpy8/dvkJR0CElwSv
hoU5WSDe3mT41hd+69Yhc4IZ2lzue6yemhbvVAo+IaBBSjSu+3Ga0FHHzt5I2LNNFepPruGtFfEQ
Y039bUivW03A3oBxzxzMKSOQeGAMhYWf+DdNrmaLc8C1UIQwgiXWOU7GQ6GxWXRaS211gpjWZow6
hfF+vpTU8jQa9Xs71Y8keQ5qBObkgiJ6z5wvy+WiNHL9ow46bHH61Uyq4hzQhmdDc8PntIG3+wSE
gzFoaEE9YAKix4QMJsha1mZKkm34G1nab2HDtZ413M30G42OJ8lV7yIH+T2ibtendl/Yw2tcQzEi
LYyHpgdTJ23eW9tUu0grIKALOgD+y6ImRkc61zkqa7GDCQJyIc4iqiUd6EdckD3AnMFZtnzRdbZZ
hFBLX4o4O1mAwHfa3N7mFO79nJOQCVD4ANm88Iym/ELev4HRcW4sOa0BiN0jYigqFOUdyiVuZuM2
yRdtCD/nlEYkMWDHQuE/NhJILQmTewyU7qozkX/bydYOht84Df/g12tw2g1l/8nzSoaNOb1WTGGZ
NQR7R6GXY4dMi3wmcvyYtC0p60YNvOSnyuHRDAJVY5y60JXrZa6KxrRUPxYOAR7SX71XPvJikaN4
oHoWzF7dgokgKPjvVtHUyj5nlI1kOjK9eOY54yYlmC256q1lk6AhXsPRuE+yesqC6YmVOs5B9I02
DP3K0DaDdf/f3uOW71Qz8YdT3Sf7ZM7mh6tD3JeMm0nPkcAO201fi8iTjN9YsXfkFjFEwd+/1rN2
3zs62CC28jxL6bmn1sh8A54uTlIuPCA4e8lNNNY4vEWFDagqXjs1PEgrO4QYtVezgORhlBtbm7YE
nHwmk3tSiBP2lknLjrhlN3TfpV4fYbYKTCEoll1SPNADvPKk31NhGhuRooNW6fAqdVg7ZfdeTtqp
CqDYJyxhSQkGYJ0HuOFa46M2/bvhc6qP2vDUm9E1CTDHOc2DtvIRNXnI/UwJXOfzKwIw1E1dSFrc
WBDh3OSHJmFgpj4EGt8YRiq3/mszgwAyiR8teVZl5HBOU6o0PRzf3L1iZHwKa1TdbHRZCgvD4y4G
RYktzNK9Uue7Y1hZucc8s+62i0IqVsMlEdYvEeXswcLoMEX5JRv9XRWGz8vGxjdqAKOMTzVRZEx6
+5+sf2ld2lQ4ToRixziKGn++D3bzUg8oDipFvRZM+s+0TFaW5z7sMKkmrf41mPH9ITrbJGtSvQUL
r9Vlsx7lnDKLEDfdDWl/LAy6SMQPZKvl73HWwPAA8ps0Jit3uyX9hpgBNJ+g9fxXyyDfWoFOxlj/
1QTc9nPNxITZ6aaGk4ffYfqJ+PZcyQNt8p8I1KKJ7KVlhL8Ohxk652goRPUm74RNZvEgfp1Zo642
WoRvnUBE9C2tyFwZ2XC0C/XFfOZs9u4HVoXvtmdJmAVr9PunOGf51bQXCXC2zYujEZKwQuh4Gjgf
rnGNnfbs16Aw6hmVniFsJiJi0SAEiPS5xgeJo48O95PDON07bnaPhvY1J9gXQ/BazPVrKKqH6XME
zEj6ml9KSQ2cQ6rvZ4YOWY8IpC85xwPk93i3FtCghucc92GLYIeaN7vP9awuRVaqCwxE96LAN0Mx
3oyyekX6/Z2W4COrIeVDH9Ho0liP/r5KH3atP0HQTehZZ7RO7mRewtYNQD6fHLfR96I3PpgNGBsw
LLsk4QLVdBeCsIjfoyw4ILYhqg0sdePwpiedvIGozA6ZnNJriTVs25U9acL2S99Mt9Jh7xoaLrPR
5ZcgRgJgBSSNjC3uNZHuUQoyT5EFhhLshQS2gYgGnQuDH6kRGA6NlYc9i7OZZRe3Kw4ySt5jJAnQ
IkNzh5bwxxDENtnal4MFke8dtEySGARjhj51RwHbn69S0+Q/XJEMRIPFdiEyjnOdJVM1Tjg26gl7
3dG2xd5nYcf9uMXMn28qRz4NQSO9VAPpAsUlgPSBCWD2mRMQzoSXQW+/xKh9CydrnxERVx7KKgB1
YJtBLj0cFT+pPIousWDmnfYCuzCpj7rxjpbEXSd+LT3bPWfQt7ek/hKH64xbPI/le0AYDcPB8W9E
aGA5EMRk8Pf52oiuZk74QAgRQvFk4KcCvEN8dQm5I/KIS3AurqE+INOf4Vi+4V1bKbsbKGan4mCm
tXP2J5u2AYLDHdHBV0QLYEd0KWImIMeC9dNZppdE0/tY4xlICGTz0MV/lYNbH6bMClemOJVaEiHE
2VRBuzELR705efVVBW6OaOThk5iAFRfk71Can2GbviRN+D3jSKGtIkuqLf+Wan7vkOy35ZzsHNIn
fUi8EAYKBy5rtCRhsqCLgR4dYyspaOCqaGvK9FMqee591kMFgw8c1Ff0T8+Nys8MYivkGO2rtBWZ
ldEiFW0q8B8ZYNAlCjKaWP3UD0ifL/7yVGV4QCbjPABhYR1TnDKX7U5Q+799iDc9LKn+A2bgdv1V
SfRNZccTG0yPEDs9kV3wAdJn4gaqufnXj+rLJC555TdxsJIKTYLbb4dZI4Z73tcd6hBbs/+wtC9Y
1oQRYS4meZGalsMZPxHOG7Tat8YAHT73i23iw9AXpl2UUDhUwCPI+RhLNh9TfSfJgoErAxQ/vHNq
3XLZviRadlGpQWZMahKDNNG/ES0Gjo+oTLxYDBeOvTnsSmwpnM7Gq1Mav6CDfi1O1AZVvJ0i69CG
UzVY58kGl6b58y515U2LrZcY5T3JHXh/9ZaDy+HBy3r0Rbre7/HhTy0x7EY4cu0TVGbl1i2e2ic8
pgyIGYXQdJiJOqVDfm6w9fYtMhgjKq5kPUBqucRk3XE/5FfCQC7klK6Q2eWD+BcX8ubi3qmCHYjw
7UgpaldolKr4X1fZ50KmlefK4CNWbN5Q6m1m30FKoG1jxayfJ2FVBQHCH4Z2mnyvM+tmoieRVShR
xLagituDHraPQkKT0cs7YZXkGMkIDly8QY8Z2UAZzEkjY7zPPu3JPctQsdXA3zmO2YtJdvDKgNvf
auC4AC2d0yV/wTX9tcFcy3bXMIbIl6RedHAL97X95C8/DGUtGdew6fxiOPRlTbizc4yBzKRBwsMW
8T+EfyRh5REX/fvEZHCHnGYwxaXSS/O5kPbCabl32Ca59fvk4uvBujdwhSMVjSWQrpwtVqoQzZG7
LNIX1xI3y2UlRqFpOdAs5mQg6H0GGaP4iFZmaBjYcZq/UsyPaHCog1y1t2Ay4c+RF6nq0VMafpmq
D/cwi17Yo//pcQQCkRh2klGJMtW+LJ1zPmcHUUlSg4t7WJW/QUcwloQXgDFXxvMy+Rs8Zn3BOgrn
Tx18SR5BEw/kp+JhHpjrOgDyURxlDdmdERiDlCJBA8S2xszy2y+ZB+pchxxORWh4PUWdLHAhy85T
Kv6uaorhwozutJI/VJomo/RqH+jjnh3gCWow0q1x1j/jsmeC03r6iGo/GrcBDS+EanHTSxLWrDkg
aRa+QJK/hqpfmZr+VGjJNdGsU/qHRcyDgLRrOcU4j/0Tg9d30XVProvoFOcZ0cIEI6yG8dnnkV3C
k7Rlg1zzvOpiOqVsZDYF3XipNHxzBkZqTm8D358NZ5E1bnmcrfF/Tf+WeDCwAiZWK4wRZ2KjDnE+
nToW/pDvgmuh09WpAe1d4bMySB2s6ToHNeHmQWa5CHLaXePW75Y2HmKdj69E0bju9OSsNza6gPG9
coeveYCAz1SAP8WqLo5dW2e/qY8IS05ljNoXVWXHKI94A20lRuPJtaJ7yysq4+SS4CTuFmc6U390
V+zlzM8uMA6TMj97RCf9HMzbPMOihmLf01tGKvgp6QDn8uLmBQecWU7UvJR2iD2tanyM9Ss9xwvr
qFvro/c21eDFfn/M/YYlQWsREZwe5UI969L+VmXjNurVicEkm3+2OwbK9MhfFZ3hbsSSP64CS26w
bKDGEM866FgjhfRYdjcrL1qMQfkZCezfJrWQnUSbrifqzixwtLUV4WykOoTywXjZWoc1gTgDpbgZ
Wsa2n8XRaJqQjTYjOvpgzgEq2N5hYNww+256E0Qpn06HX4u9Pcar0tMXgfhwHwuCe+bqC3XLC6yg
vzqO6p6nfBU3Ub2xQmQPteWuKtM8OoqBxFChoEj8Tydj/TZDehuqnohm+KnLWY2Q+Z4mqL7MbAFp
k3YqrVctY6Cbxfi78xSswXBouy8NB8VyJIvev7aGPILqyVceePJ3uwq/qzRB7i14V8wKSEnKzZeV
06fOyg/JOcnE6CfYzuXXzK7/gPrf9gkNG777FasrAkfmd66Hc1WlthfTUkK4X5Fosbe1FBQfcIpi
fs2b6TB2uhfMGPy47VG6+tYJzuYf4hchyOTdU5+xc9XUvprMUz3PoBC+UhVdY7v9rXL3i6Hv3qpb
gKIzOn2EASBymRrV+mvT3VnmMtvBKBcYy2PFjzMnb6rVmftVrXYSqX2W0xLH/beu4LVxdfmOYjY8
PTe+gKjD9BKi3a8GVRedO1LwgurMmf6Zvvkmw5D4dUPtsVOkdhWtxTAfUSUkvF7JunCjv049Xi1h
XnBAf9X9Aphi/EPXiiPxjvmPBoQ9wmDBIce3OrKk23LA8YElYF1HLfhLIRWNwaMbcfOAt4OUFU8r
XSCM9goU1kXI6CbtPt3Gm6CNNDXcCxdaQ+/wkzM7+9MX+rtvC/6uFz+a6UnEM8zB15zkjdWADAlr
ISqpQp4JJCZHAALqliKHwO/6HFM9kGX+DEs06Dokv5jp8iH1QtunaelDheCw+3UVslEUFkf8e0tC
cKJ5TcTXiD29/86Lbmcznrw5ov7VpHPSDWPcYM6AuY/xVVvCjfmoDlPz1x8bbZ1XsAmVy9Jq6Oiy
+WVR1okU0gioDOpYtl6eWAawQOUiUgOAQbzlSwXX2FCENF3cJCjg1Ryav20p/opBvU+mHxwS2w33
WRhSm2jTvDPc/Nr55j3mpGkXLWXu65DEahahfYPXcOhGep4k2eYzFajb+a9zz2gggYkh+22L0cyL
JmAMkJfRwDJPYEToPunDRLgGO2i9u5P5dYxUbJzRM/+wSv6YIYaTPfLORpYtPIWm2/Sg+cd9HJGE
ztaeMHlW0pfapCtNgzBhMk/+qpyg1Q9hYmJiIA+7Yxa01sCvQIjky166FhnTe0YisCgFmSb9/0tO
qLzXiju+x1+zBz0QFEeaNzKA+ZccQUqnTUSORpO8y/z8zBtdEtysL5lHTk8eAL/UXfliUx6IkXG1
azW/PtbqXaxrNznIV/5s9nHt9v+/rTOuWlKzblPtyDikLE7CkON+HMRiXUUwGM5ixYZrh2LcpeDy
L01RhainxacYkncjI7bbmLG7U4bQhs5i2lcxmm/+OBxkIfs5h/QPbFy/AK18QFflS5ib2X5RD4Wx
0OkDh36l2C9wyJaZh4mXLslU14Zo1VMS2++zo92SeRJrFQwsw1r3UVBM7kO9uIxkB/PxA33BN/qV
pdvEavttgVl47dhWw4JCI+625tujBruZhcAzJxz4zQGneKVBc5UgdJK+eeRhIXcOOjYQiT2KbVgC
NEawpGlEGTjI9NTASNgodiekDSImo7M7DNaIkAzyZTgX94HfMMbAM8haZqdbHJxIRzkEhGttkwx/
cnHaYHxnF2vPrJZ7w37WI0QyI6Fp7fItaJKlH4Ak/1jY/rMTTk95xAZRI59xDSkBOug8wVbqM0x3
drcjq+7QsiDbhYSd8BW0OwA89ppSKavq4OBryVPr1gpzUXnsmOl2JiBU1bBGsbEdiVw7Wy70WzLM
0Vg5v1SPDlsK2WmnNHLAyLmYpifFHMJMG/0taYj2crJXJrzRVk1wSOu2epq6ab1wQa76bO56p/tH
s42LxsifUcn/awRj5aZh7pMMBbNUnvKhJoCNErTljs0OU8hWPPJZ2lVgRgnd9DS3f4xl2+B9lutJ
Mq6yUu1MtGmwYZKuNgaxyhvQ1vWzkjh/2cbkL3jD9nmFuAcgd78f9WjZG4e7QHN+iDMeX3JMzDMf
L3BivSWTvby0TLSxdrbBalAV9WIDr8ZpiauY1JGqGBkCPz02WMMZyFYFbnRGC+la98p3kRQT96mh
F8Vs/KmVwIwiABRaYzcXvU659E2aqZChtiD/DJcEg6nOVGS+GQz4hbYb0J/spVndsD/+4pV3+LI7
KHypY6G8x6iAaGuAi2iFG+SA7IjEU+hkkFq43lcx5822yhFzxeV7pRDZIiey0Gvaaz5V3AzFr8ve
b6PHQ3e06JZb0p7Wuo2yiM2PPTyh1eAddlDw28WdkIwDknr0NdLcp/NS+SfzBwq4hznLfYqseBML
XGEATGh/knYTxZyx3CLiqKIGmIhVvhbRtYVosR74KcOmJq8wQlJeYCCcK9ABXQwfXQTo392BUJS8
Hs9+xkGOwjD04kEibCprzujWwKhqR0e6NA4Dh+M6Xn58LJ0QOo5Lnic4EA2b6JZQwf3Y9R9MYVFq
cw8BHegutWAJYtaCK4VxK+Oev7XciSWLh1a2I7JKh10ZQWckaBiZbP8WmknPy4lyZS7vYYD/0pwe
oi87r+IYqwUBiUz69I1l2EQBuRHy3OBmJs4HuV2smjIu0EivTyw+MKbGY8QgX9c9d6IxiCYyPTvd
z3ealjycdiY1rWU1L5b/Y2Il7HItZYVqN5x/jHwkjjHS5s6SlXa83K79yB0NT7Le6GwHtiQc3ROp
Cs/Uh3tkIMxTaQZ8aYTC3tbAXCF/HGqz+gw+eaYzRudahZi9PU2uJNMSom7BByhqgmriidzlZWoE
T+JSIla8kl7AIkiVSGQxXXVR/ArMt5rJCRiYO62LXPBVlA2XFOIQP7qFmVZvpWaCqav4oTlBy7hE
BjYbEiZovOerMcxI7JpJgYmFu4eTMT3F4OfRSEXuLmBMUNvhjoAHoF0LtAH6wmaSVC5qCVMZAFCy
79+NSJdgXxNWC3lgiY3C3FV6bZwVwET6m0JHQvO2BAALiV0YwFGc8UXIETNrY6THZdc6WdmwHxx0
CuLAoP658IfXquLOh5oIlr7ZuzpxMULg8LLKXRmjXsUibK9jOCyXvOfJ05KcKZJGLgRH3w+Bv3Fc
/smkxsAsdvfKmPAE8PmbKkU+p+xhN+TNa2WZN1nz1xj5OZSLjQ8vmyTSme0uwqsB52bSqNfZaK1H
MKCYcnlzZnLiaRfO4+S8pFHKCDo8EuLGbJekQYdsnqVn2k9k9JyUhnmjqGYwx47YDKj6tv/TK9te
PUnUt3GMTKoPYB7KgpV6f5zKS5hhB/Z9oH72tws9A4i+QdgiRuU0BLZL1Q4YH7o3ZGSarzVF8aEU
Lmk+mbgHDeapqlP3akQPgqGEvR4AuyEXw9UoNOzvSLfbctwIqeE1CWlhKqBB4WxtnB6e/+C3F23Q
3uh4ymX88c93k2c6vcox2BmlLKn05OggqbzhLX0uOh95vb2farJ/hdHBr5boQKOmJquVDUPeWYtU
HyWxOQXAIIQfnLXurtttd0ot+984lIvt4WPwSRfW4wnaBpaRmOoUDl+Yu8Qo9cfF87o1MediPUJJ
rTJxHZPpCVx3yzrBjXfLEeu5Vlaf4jb8GABbsPSPN6OIfipqX2LQ0TQpOPGXwcATzNhuA5l4rSqm
e1VcU2AuyG5jcnYDiO0NgYXw2qPiWKteHGz3MpghLhzJPIpFYn20jdbeYTM56gmXrhsa0NyniDC1
glDhrur3jmgq5vR4TAR6DXbN/pHSj0a1jrSzGwTHsB7Ur9n1cGd0+6tDTLqaeit+aQzI3PmwGwfn
fy3ye12ZDWtteeqM+lLr4Att81bHs7w7LCs6Y2KfauovKb20AqbpFToRlQxTeEdiZu6lED9jBfqv
1EA8Y+D/bRjKbZxKdIeBxUE9IvHS6jt0/U+/L1yvSaNnGXWwYAvT3NZTihRt5ME3+eqBuhi3Irky
e7c8vxLNrZ3sxitVn9wVEU6eU/BVT0mMTJnzpPELzIyDTkkNJ/RiSoRfYsqa09BBl4oxCh1agHsr
DkF9kzlOszdEp84zyxYIZvG8JZxbW0UGXD13EHCbmzI/pPbn5ISkwROonjnti8Ug49LqVbmK8Q+9
+SaIJbCp7BFmGLJN1Yu9MYfI0OaXAA6jQ4mGwoX9b+ngTsoKrE5ofxuj+yTdm5bBlYc5LRcVRPGs
CqovQLWGpzMv2cBAZk1WY53/W8jAPM6yX7Wu8dJlLrJk51O5NWZvKLSb0iGxwI398Vx0qFnVXL1C
4fWGzCmeRmbNK1KOrYPT4YgNneOkYfEpzN7c5kMbbJT5hFwQHSW9FPrsAHOxrNv7/7/wSkGJMDHd
adVAK9ol97rOjxzhl1CZ5mEEoN/m2f2BB7O8G7TPtzi5N9Gb77f+TavG5IF962ZPCS6SSbOgXJU4
4mbnVpaNukWKQYls3ecgguAdBsgjC1drD1qtbcnBlZcgURfcRiSqWvCXfOHvFHvYZ7tph9vcjZ6r
ZOUF2cBEmvnCOsCr5KH84zJj9TaWTr9Pcx8XgMn3Y9rf3ZZwNgYIoRYeQc9sbLsnz5NMx1UpA59I
XZQIiJ3iYxQP4K0IroaMs8HDnvxxIg3UKCHlDMPyh8/RMJju2Y4jZDr8bHYuhI2VYcPLcquS97FC
AZ+YZwzq09HC9RqVDHJCcnCJTOsBi616HU1xPHxXVmBvnWoEfBDazYqdNpS4PA9o/XJethE6RzAa
YM6CWfMkCvRz9uEvuI4khwRYmsRXY5sFLsXSdk7hJXUX2yFw0qi7xYOcyRNlLPV4fQJLypo87yJv
kZYKXmDTab/NeoYcS+7pxDPgEve4y7t4FwYYWsCZMN6K0vAK/iK4MubeI8MCv1Flb7U7Ggcjkw8Y
Ihc4YfHue+7IdkCJcdU68+j6NmsbP5/x4NjZVjD5udRdBUuVUQPLJ/DCTvCS+wwF7DzcGknukkHE
Hz7iuMY8U2+aEruupLexJ5UDvnA+lkXOtS2ZDmhZoG1Ja/A0Pb7Go8o9XDzQR/mju0nv8Lgs+gm7
+xeMDR81Bkl8h+j7pN7126CkpfF97SWlOP6NMVNV42x+9Wgaaycj2bTKjLfQAgYxlOMR/4Y9xQZg
kC81J+mBv4fqlsvCdwfzqcT6smn0Dlyi4f5rCkZJWtP/1HmLeUvQlGhZf7Hnv5W6pMy7tw71Ehpa
nU+3ghi79OKxtisabR9RmQx2YewyM9iTMt2sip5uEWP/SHyu5AtJST1pWf4z4ItbRrsudz78X43q
n7NiYpvL/viRNWOxDZdEvdKI/G0W1pchENbeJgqR+pxQJO7hDTsenLLWi5/lDr2U0a9LciA8G24q
YXi4xIsgfufBRgeok24jshpTziwRbONGddHNe8sfuuWbeCH5onvJnarbCIeqLTKi2hOmIhKjgWw7
jpMnrZ92HiTnOBJIR59/pI0KHJLhVyC4hZMacJwpyCNKs3RvluIqOaf+TAbI8NY3G8wE0tPnvEPQ
FAAGHboXpTf1A0vQFqVqR5YFI7durNd9rkgLjopk2xjS+Zhqw1MDrIMxqNFXFH/cJXDBZsoVJ7K+
NdXYHmzre0L57hkJAkIZmdWTCqGq5rrxzxD+MzMuBEPMai6EQcQs/rC3tBWlUNzLZ66feJvF5Xqg
sfQKBC0+nLgjrqZDHbt/fEu1DDjLm1bY8Y3fZokWst7C8praPMQh9KKt7HED2mnghYwPVrpGeCrt
HP+NMCiPLMiGiqZ4K3UMdNg8PS3kzS/DAWp6G+IzUVeZafG+jGJrj9LrBAJHP4rll9R9tyJyHVKb
5VPrj/nJN7XXOaIV6xqf1aQxHqos/oiHETOnW7EXp5U1qWBZew1kriAo4G7A7xM1brnRRlHfKLCA
ymgaXGDypJrXrLa0q6GiZN/bDMntogzuUxH+1mxJsAi56GKgGiSF+gZYahAloyzW4kRieSi88aCi
P4+wm5sOd45rzCecvvN+juIDCX20QGpgAo8IOroHgEe8LHGiox4jWGOtOPv1dfIFkJRmfoy7JBBP
g2UI5L65hT85e7RW/M8iY4Kiayyv9eICsos/OSvMW2AS8dIU9ntBeOaB9QQ9WUimZhbu6q7DW12c
0eYwJWvNeVXpjk4Ej87gvdEejRNzrqjoDhYWRY9lGns2KCP2IdVRS2VFPV0NgpMgAA+8qKViz+bn
eI0Kw1znVI0rf+pA2SuNREfix9nCooLPdcyyapTXuZbzrvIRvUBtYn/MFcR103xybWarKOjqV9co
MXAAo4OT6pITKgDWTaDPdMEF7WrseOtC402M+udIMQaODRF/t4O/FtatscT04yJMalk/PsMh2AfI
iDdho+kXlT8waBXbcp5v3GVnZA4S2SVYoDQ8ZLFG5JcBQ5HaE6VAkQAZKR96IEiNMf147Yz1B1kG
9dpRA6UQ5Fr25O/kjO36CJqPAxmL1dg3ulJ1MsrkwESKRJ7ZAYSJlXoIswm/OOugaF64tThV9U5N
G4IJgBtYnGsNIafImbM2TY9jUn5NJJbsZBLhJiIQVWpRfawHedPT7l82WqTjyZASdIaomoDZtFoM
z4N7UHn+Te+bApzgpzxm12iMXC9wBfODHkESyyIkALbp700u3NiJIs/BauqZCb8ZuBEkB4c2aZ4Z
CSXZma7q1E68BQMkALdjMlrHhUng8CEwEdGSlfHlzy3Z7YaNjsb5GbOZMiTc4G7T7q7/2hJ3T7WR
ThwCxbGJNeNOu8km55DZv3UXXmTCKDNieoiMyaPPJfXVPzOpwhmBI2mVgO2/w38oNrWCQ1jF7Qu0
NBjOdPWi/t//IxmCEzSko4DBb48Axm+pdQJOQPT6dGeV8cTk9dZn0a2SWXuvZP8aFKQaSpoyBJuo
e4WNWL0UntGySUpJauqiPVSAM0qBLRVuRYy2VvKVjWhZEYdharmQbzSv/FCKm0l3iksgMBLjAaDF
eDAY+JolduugMUgiYzGpG8TWh/V8xqhMU8Is7WBqAMRLF1VLsCByUUG/ZAZE5P4/9s5kOW4l27K/
UpbjQpoDDkdTZjlhRCD6CPaNJjCKktD3Pb6+FphZlfcq9XTtzd+ERoqSyEAA7n7O2XttRLgI4Gn0
+riSVRFsCXjEzlMGD1MiQI3mrUeOyKXnoNn1gQOZA6m9M1frVGRfomHQd3LeDAbtNGiHNkX1F8pu
gfZde4a/e1c51Z29MJ44Ne3A5h7bgX2+QW/kmS5jhFkPtnhGDpFRGDiWYd2mIkFkvAQBMFkvii7Y
MpL9mgV8MoTdg95Nz7JFJG2q1qHNkN2xU+hrwB+xFyTqbch0H9N++TRJUKdBDxGXrBvowVTxyEJN
ApO2ippTH9JHTcSApXQsfpqpVo6O4FIxv8wU1qioz4pNUiJMQiC8JW+m93KdrnkdTjEyvgkaQqBO
giwArU73wMsAxtDY2aZWid0D+UqXAh8ZBNdC+XNM461Od4XIVzx4zoUEtxunDCKvSurvqQUXXKih
3FaZCffOiGDTfieGpdqgzCOGquERoaLig9m96JY1bJpaPHXk3IFJ1ybPSOvbci6e4LtM3mTEd9IA
k9SVyO3HilZF4CREuC38AH9hI9EZ8yS4nA1MuxOdxHdgz3bKbqZ1AScOzBdyyk6WxCQ7B9a+8vUP
w9SIV3vvlIEHPTTG+5CHEF5ntOn4hSP/RwAy+uhjYIzqEg9T89HryCIRASe7RIYn6ZPrIVFxbUFu
YXeAEu8FH2k9O3cAjjdRMifXiV0FoCg8UJruF1cS1RVl186OyJwJsmeyKJlaCd1GdgNdC64r0GIc
StqiFNbRw5pzvjUrVFew8BgTJxJwVQ1JKHcwoPQ546J27OhFx98wI3DDEI6gjORlkHSogw5ogJq7
R7tuGlYobKRyLOmsKprxVpffyzA+DZOtzm2hb23Vn3UXuYpseB/rWp5ckfZb38C2XpYfc49jnPiT
NT39bxDDrkiglxikqt60meaNQ0FcF250swZ5bMQ02x3arBxfOTOR+nlvtC1FclQe06yvVnLhdCNC
tOWIH76BiBP4hjdoMRRxDEBmN/IB7sjiXDHXAlvhaFHa9M6wriEBMQHLn8Yu2Ex09Fc2ejXNQDCG
xHvX1mDQyBXfKN6cimNcDDZ/FdvdUWlVyg9M7vsQ3e0syutSQnEgWllL0o+ygvsc0xL8tIiIA1TJ
4/iOQE3D+wI4jMAHiMQOBZmo1TYPdfHQRZnXm9nh5FrzAwwyuBGO/WxSXaPA5uxPdmdKyoW9nLjh
dz+0FnHzg8LjzdB9PVU18FkYUiPcPcMZfzyoYrgjHGba+0ECUtnhFO/T9UaWvsrxpbUtbp3ZwuXp
miDPfSyFtQi/9PDzI5iHHgcZ2mYTnWCaibTFktT0wmy8mkoS6BNUq8Q0orUbRq9thsg9psndGei7
gaBxqiKsNLBxpImAy4Wmmxm4cDcqyXHHddNFYnhczgpGWMLbOHekd2Jeyx6GCt0piJz0ZoVoEzW4
YJZA/vzXtOOejxNsbQaCJiZi2xk5Hl2x+XY2sYdh7dvoTvkaqAx68ZBjnvTv2rzc06SMd6TFnoop
QZIzGUt6idiIQhAKRKgFXXLBdFopL5gIKqWjtWwBWEwhCDiDC6rdxfndFfarMn2yZbkh1+Q2/hCZ
6+5mGNR435Fe2TTIVIYWIa19xjdlLDYw3PZQZ0hbyFjzw479UreLrT3SLsvj2PW40W7wcyL8LcMe
wxc1UpwtCZNt5emLxWSO+Yk+lUAT54uPKfsS6zhLe1O/J0v2DQMmTvwFDhpV/a1Avn3TIkUF689f
sgA2r5mN0jnQspWBGm3dVDmktpEhak3PuJMcX6f0YNRvpfBXMFBIeMJhVM7pow6+roEM1tu4Yjkm
6WuE/901sJW2KB5X/X2f0uAEl4CDK1uI6lWNFIrkFJDA9CMTqkUqoJummsETV6HFITq+i+NYrct6
USShEmSwjn8XW/Gp0+m+cVKet7piasF4d1ON5qOiC73SiXNnlJK+VqX5bBoh7uIZbFBKp2BYbCUV
sDK/tKn1rG+ou4dtBBeKhQu7bZk7wEkg8MPswXRsTwbK1LEWB2ZCrKEqPFewiXu2ibUpQIyMcSCO
GAzqSlT7sMiHtcirp6w0qbUQWNqhfAKJxt05rV1tWlnIMldpLJF22aHiIUEXC0umsohoK8bOOZAY
9QM26qEoSuAYE0p0y+RGWCz2fTLUq9GqZ7Q5UJyCr2YN7iCc3Q8qE98TVf6csjcyKmgoybScJB4T
OSqC6A71wHg/h0N8pKjjgx28Dqyznuo+UsOhrAhyDtBBdpWYKFfNccwFmpRlHKJjpGUc5L7NQ69I
/uGD3iuvVKO2q/v0SJAN6BAfStk0WLSXGpwgfJtZ1nXZT284iW0XOzDRL+cxDc9wgOS2inhIp6Dy
ukB/CDWNE1mO9s25Y7OLtoRNn1Vb7ZSGukL4oBuNmpJ0tr9VTrJ3U/oaOaP9ldMPjzPdcXozHVnc
SGkc4GO469BiSBrjo95lR3Ket2oJTVZzgnqgtUFAm+5+RpcuqgC724jv3J/pQdWJm20Yz0G38inP
p7DnbJF/jDkdq5xVMa6sHzjqPnKokrWiTNKn6sqr70gR0CDVuKeUrNF17pixV0zBLqziHx0jYd4p
7mmXkgq12FdXCg7ZEmBq7fjA4nLQ8LL/qLCnbYtozVG2OoBJ+q5s5T40qdcB0xx9ggKnPG3IYO0Y
MBEK0deT/8hfXqaQYbifXfsFpJp7QDEHfq1PbitZtl7bn8qmAFeQT+jUeuO+T+ZDglUJzi5mTDPz
4h0Gyekw42K2zCE6hMaXbB5S2hxFStQWOrV8GO+M0Mdg3tk+LRUrg01fcCmb2SS+ZMpQeJdgLCLf
PH5+4DBHhJI2cQKU2NWHHt7S5zfK6dZqguFoh18Ioyn8jaTXCPs/KOXu81PD6utdMCsPKQG/pxJf
OkXe7BiG+vHzgxrmf32G/+Rfn9UxDe4l+0xshbMMAnFGMKjRW7tZ4oebo1lODTx2PhNpM7mrz68/
v+PHSiM7BlMyxCv9UGQp4S4jXXIcrXz6+YesU8bBkHLauTVNakM5h88PoEwYH1txBld8mSYvku4l
mvWDGNjexHqFGmw4f34YR2SXiAL4Wnb7Khick8yzEWXixNxLF6euTtjNPj+UJp8tiQxFUh9adC1n
plVUN1ht1w1BKat//7d1Nr+Cac52avnP/v3nRvdc1Gl6x8Sglu09S8DEoCUAdmtQYpvaFJ6UzIZn
KoTnsoQ3lmCYGTHLXHtS3rODAr5/NqrgaLuahs9QOV/EOJ5aO6DYMFB1gMEIvmPTAMLbh6yvWtys
wWXaV15hsKOlCWYqrcJT310xrhFmLQknS00xX40clxfAZfXW1sURnqv8biWMnJpsekMeEeLcnrtr
Qk7UKgACizHBDI+5I5p9FIfRMTCaf332+WfB8mefnyHIum0KhU0YZeczvBOvULwSs8mqNQQv7dBb
qLXpO8mnzy8lnFomJIbxpHKcKp/f/fyya1trP6R3sy3DDfET5u0Ym+ZG+Sj/0PCOXtmr6RDoECqM
xuRqZpHwdC7sbcwi340BXi+Zv3ZySq66dCipVYgX1h5JoBXuS+12P+I8Tb61SmyOtCC45mBO7liN
IMpoCFgK9GWlrtd7Z8Dh0nYagWNkc6mU1njgOvJI7bFyRQKRpLIqClz9HvqPfqvVjX77z89AHdZW
Va9rg9BnN5rMez8ap+PYTt8+v5pnHLUcWyxcI86zrgjTqP0lWK0qeGxi0zk4YSW2qiKGZ8RxdK7Z
uwK/bm8/P0iM3oC8LfLeUiw5MSJzxnXZY+q077lsIv46X3EwCDZmr4QHcm3ru3P56E4jcDSp1Zcq
yaqHWalznRjJm0aqnle7+vOQ5Noqwtrw1i7cIs6nL4oq+kDnwFlPkLbf3JjIEdQ191E7G2foUCla
2MGeiXHqgx0HdoNKSfM9h8CvaQ76r8xJoP/K0aFUHsRWTobN0wmyDWzBkqutd6+RxtvdouguJni6
08xsw1F14BkaUTQRk0tGWNSd6bQNRloRWWZV28aY7XOIz9MpldusBJ7liH09AeXsDUXuXiQMayQX
ibll950j/u97Xg/mg2ndmHa1+x94f/n9H3/7+C/h/S7A+/8a3r/tovz7u3YTNc179yeE//Lv/onw
J6vt7wDIFKk7knQx27H1/8fw13Tr77YgishxlOXolNPy3xB/AP+OIIrPNW2FfMXiP2yKrg3/8Tdd
/B3rhylpMyvOOI7r/Hcg/iY/oyzSKSjy/bd//A2LgwV7xZK2IOXHVRTMf0b4I+9y/ShfAqdcbwjj
b5Lt4lojfZsL41uPNOSGAb1/cFDcTsbFt5LqlHYQgRqqIyBqZuT1FR3nDtwtcpDgrdXtamt2qOoN
oOZnUC4HRqTWxko6hxyVls7kWMdHq3Ck12UgjKK+wHiOl3xnIna+Mopfz/1ICKcfAEYPMFMwUMum
jdA6/bbq3umA9Fdbk2tSGsOVVOOicsuz/R/eydt/XoD/lXfZbRGR6ceFcP7zupi67Rg0RCxTZ+T8
5+uCujPX3Ca8Nk4Xe1iV6Plm47zW6+YrwLCtYXBAD/o1HcJi50TlXc+sTjrkHscG7HjcKjP2Kkf3
itzKNoM76WuJ+2NvOujSy7k7qVJ8KystP5WT/w40tLzxbbTorFJH6LI49P0+PkUmT3M4g03NtvXk
UGxMOMJViIUUzPgusfOEZacaAVN9tZDKRRbky4x3fDV3A/bLCApiZDTOujCl8DpCeEunKa+uH9JA
cvtT3QhUkCHOKNv9DjvTOBC9EzE9q17KvOpp4EpQI9rN76+tKX5xbQ2hbFMYCkStQaxF+fF+H+UB
74T+v0HmOXNvaRd/DortUN83TgaBYta2Ziv0vRppSGIySIjsY5OVG62J5YtmiUcbKUBKgNjDSMe4
HEZtraehvBmVSrYstCUiuAzxVoZ5utBp5cAl6ZEnx+dFe7XTy3lc48tH9kSz8sZmwoblxkm9BoUU
1REup3RQBxOnLOABA9jgEpXptyadl5Dq1WyeTR6WfyaifIz/J/he/OJGM5Yb6acH0DQxVdrCkga8
2p9uNNeW08S8GEhLTAqjBeDSqhw4rD9M+L9rM6wxBAz6dONMd/DNn+gje9TnN1k8MgxAGzsN6B1b
ZNjRwqTHJ6CFxMjZRlx6s5H+qJjkr0en5LqwP29+/07qv1g9TNOW0MsM3RSu/Gn16Gddg8btXuKs
8q96x9EUFme4qMKzFCuNiECR0MYg54CshsY6Yhqjvc9foh3afPz+l/lcqn66ksoQLpeQ06JOf+rP
txWHkZpdL7oalZGzuTK11nrI1JpF0Z3hsd/kQaYDpUgLUpLkTQP55Fql1fuI7AHAcBE/6a51myt7
G/p053rLPlstChW9mWlW4Y+MaPyfXKVdbkGVjNWjX02vkYMiy0b3uW4lx3ysAuNBqgyHLoHycyXO
iHb8fcx4jDOx/hXxrX+TwVLdM1/PPV85qHVdHjWNk7U3VLSlgSuD/Iymy0qXgHV1MWErR2px6tJH
xVE0ROn1+ysn/5zj8rkJWAgbpHRNpZZt589XLqHU683avDTFUHpVxhknBv/f147aMdDfVAM6UoVs
tNMWCVwD6iSPL5kGe0SFpDxCI72Bs3xOEpoi8+RP2zkuma53w7psThYP4GwZ9kHLSg+dHWaehZeJ
+2jcTWQJjgo7pWZrYHhMgVbboun+YEkAN2rxsLGoVjeFyT39+xets/H+/ODZoJsEW6jUHd386UU3
qKcRS4tLit5/q/fIpoW+jeXISBZ9N6q9qCRQfufbqKiueS+sv1gG9eXh+Ol+ZdvldGChVpSGWh6u
PyyDzWhEsvblhZWlokcd/5DFztLMDLZ8dpcLfHkDBh4/Fo9cuYOqWNFYuP/qOshfLECsPbqQJskC
eDSXm+MPv4YIUjt1B3EJm3xLPma0ac3vfhbQ2I9DqrCuPhtNRXhlad1DE3lN3cQ8tA3n0JIM+ZWf
0zGMCOAiZVnkJ+TcMGkZo8zxS0ytgwKODp9dz8YmGzjIawUTWs0mImKeiN/siDxxJc0kyw3eGcTt
oJybly5o27WlJN6hFlXv7993+1evVzdcW6G3cHFj/vR6Q6kZM0OqSxWNtwPWCjSnRf5UB9tSOdMl
lYiLOGKsNZE7d9WB3HfcY9mMAn9ItqpOD5VWjZfM54H+XGlLwbI3QgFLCoeAPNz+roHHV6Tfmhbz
h6ibOz0HbzdO2gcEdmpuGWBVKQJAgiUgSD81PAVcfWOaJSkzutoZoflFUE/FGUEHel3elgB46IEi
C3A6M6MbqZxjWgCokpMFlSFwx01nuc9q68Nl3lMGkkNdHcMC14HfDe06WXSlmmDab5AfQn+enI4u
iCJC7eN0zaiJiEy3vovsuyEU0dlpLvaj61wtWMdQdXGVtGbh1Vlf7p18y/y99NIIq4E5dslf7Ya/
2FBswyXQVNikt/J0/vlmDGHnBZHWXYhrbHbCJRO81Ysvud1XB8Ko2DbmUXkZE1SSFcnc0DUIw+rg
5Pk2cep83VVl6RVW/xxHabbYOVagNiIP7V6+RW2whmzCMu707apx0/Pvb6zPze7n51ktC+hypNY5
pP35d48HRzMxmi4Qz3dOHvWpR53W9xphBvbgMCCcHh19ix8nwRLToSOmTm34XosBvl5C3QpuDJJ/
X4ou2SF+y7ZWHZIx7I9XrY3jSwCIgGGVvovr3FkHZHyu2JDowdYMlprYdnfGkCK6SBrM8Ma8/Mtw
OPz+Rf5ip6DoMCXnFTxftv7Tw4No3Zj8urxMAzuBiVYoYKtczc30XlbJ/e9/1q8eVKojXeqcr3Xd
WY7of1iYytQBVVTnlyQbS8/Xoh8agkrv9z/jPw4N5lJ98cCwGNADEz8vwllhCFJajEuCyuWmNrCv
4oVx0YFHByNZJmApbx3OSc6AZF20ExIDzg5JM5OjZ5y0lOO0SacWjgqNiCLcmjjMBNKUVTAwuAqw
NzI+NfdFjNRw45PwS6eCLBgCsR+0enErLv7nKbqFfl2sex0aUBuQ/fp5fqu50W6Ee8VhgOVhgh85
Z/yFsSmfQsojeIYKMQv2we3cueiUKsERUmanWk00Z9V4X2LLyM9+31BUKDKV/+La2bwBf7zhuXYO
W6dN4WiailLpz28Quah4QLLq4mr1Y0OEwNHyBXEket0vGoltYy+pnTBDoFFGxFQtUKM8n59lmj9P
VqqfUlzajpBihxJoHzY8o8pJ0/WQEZpcTQzkZb2WJbXfHI/aCq65p5m8NwSrE7QscWMHlvNS2j5A
WYtOl6VFmocKkeCrFhqHbLepQHkPpEEcVVHeFU0U4cvwmaxrEM0KnjlPh5nkoRFNdo2I2eN6sant
9q2oOTf6AfjxJA8AuXK8DtdW/EYVbUP/cr71ZVjh3q/uY8tQx99fVzajX1xYk5O/C0GG2uTn81jR
YPm1jfpixyBwwVvp9zMxaoSIgt519Fu49XCXivGfe7FUsLX8BDtn3+R36Dw6ms280pokY9CvptpE
yrf3kBZKRTkZDIiHKhKh9o4tt2Hcxee6cVbo5wYO5eAmAxyYN7kFT4KWOpZjZuWGXDTEc/LSuKa+
z+i8nWjgoRAzvyDQxS6Hi5+EaaBwSWqTJ07lvy5hEN30TmOskhqf2eh8Rem1ONyh7wx4AJPpYID3
A9Ji0D6wIvcEOEz3Kqd4TzLD2iWt9d2xS40jRXYbzP02pAEKjNadjz2blD4vMOK2wfaRKKYhCzXJ
K21w3V0y6TzOvJyAYJ+yQghMsNu+Rja+FuHIs6fAolRBfqHLHp3CuPiYlpIrwiI79TyKqoju6dK5
PMv5oRqgs1lDFp6K1v5wQBHDLiGJmWzNg44Q1pKHRoyvtGtWFBXf0QCUa6ZKNfyUdE3W2XhYksgt
HUhayFM8BuEjCSrJhXC5YCVFVKxYlPYyj/stuGuJScWfca7j5ic0j5Gvpdw9CXZraWfZVWXlj9LQ
dnmQG+cyQ4DF1PM4NeQWDSPoxLK5WAhtJfHYnydF9CTBXxyb1c87wPLQM3S3aMAKmk8/79BzOZpg
1TICheNh5zSsmv4UjVsiXtB6K9J11MCg1AIRd4MWX9sTHPDoiyba9rUJd8FyuvU48hSXATSbUlyK
GEGh21fuSS61LgILsXLT9upMZJlOmM3ojn2j6rUPA358TVP+Jcxii8fa5ULJPShCh/B6XNpdP+5t
hOpZBlvWMMpwA2+zXbuUhZthuRGn2H7wLcatRjffJhr1R+RCsSAdhr4Ic6TejL6jOUDGz3tWZXnp
OSP8OJ14HIJ7LdJk+xHHqVPwbsA4/4un/ueuCBfWNQ3FQVzXyRH+uR6JOi1UstboxhOC1XdxBoqi
d9ZqipegTLjPJbK++UlM7VmBtviLn/5zv2v56YqGl00zQtKPXDbjP2y2NVmFvqacMzixVR3WTwR3
Q0THrcZYG+xFjIqiiK3tBKkOH47cQyyLto0u0KxH3weXHtNkyCsRJs4a5jWmnPqvfsNf7DYuHU/b
oPtpcPv9VK9hvKyiznXPQ0hc2kgYeNIhDynG96HlVykycRdAtCFG7m1ajKDuRLeIAQlZByw7U8C4
OECt4F9c38r/YiekWPyPJdsVQjDI5xhhurRyfzoYkbuapj65kzbMUM6Ii/Rw7h+V1l8FunJua3Iw
GttKDn7oT/swq29nWiQ3tc7eUmv1ziCblA1lFUaFc1PPTUCCZes8J7CuHBi6pMFg6ImJia4h8KWu
cwKCRkI4qvNVUdbWc6e7gF4H1W2I8INw5SJAwahl7YIADVFOPY5LF/nfZNXdMZ6L7DmNeQCdutdO
S0Z5KSSasEoHU9Yu7kW+NEPd3QmNQzQWuvWsZsCHbTc8uuUVoMFTpuegpZnS7weNHqkzOurNsZGp
MhP+OhMqEME4uknaCJuiYea8uLRddSn2AT3Deaoy1wstur1EFYDIMJge6qN90Nszhxn/qLtEMjuY
Dru53Rn8C6IOkQspUrBrgtmZqsvh0GiQ+BrL2nUt/H3Lvdid640zzDey4W6boRxgulrDrmuqHXkT
8X04ERZmQCNjDB2Wz7lAHVZ3U3ju8dQ+A3J91Pr4PHK8f22BepmTk+zcHu1TaiZMZsgj306pmaFo
zO4DR/8OyGgnEh3TH44v3ZmJ1IBnG4rMBGfVYFpcksdsmHCDje8O/EqdTyczMO4Th/RWp5tRxsL+
7uVM0CDmwJ05Zvp2xtODCkohvh2/oGr8jtgPCTxOag/a/0KUdAHv37KVHh0XiGtt9dzvA8J5TfiH
sTFhIsc7ORq3GF83eK2R62q0qfOouR9IToKVhktZwtCNqDRUbHwLdViPxkwLxi5hqSvj2podFPHO
p8UYmT8s26yvXWYTPsVoUYHbb7FRsZaJFRO7uxSSPS5/OuBz9lLN8RNHVaPDEUghbFofhbQfnGH6
VsxAV2b+8TDRoTMpTsYFItVLrhlb8D1sAdr8KCrS/kvZ+F+Q9bD+ZMz/5+HDGoDhYh9idug8JllN
Y6YjA9J2ETOAb0sllAr/rVfWAXXaihgD/LwdkrR2CC7h0O390ke/3KZnV8VMSOOvbOovYWydFo4u
wgV4xliNBn9ByjbzQ0ozHiLf1xF/72qocf9j3vwyCpOzkR35FyubniNuJKBeFKnuzHy+t7WD6dTd
LoNZNUkt2dSdk6xx9EMgIRUltgrAYC2Mi9AG+pfN7rwPQlql2MfOiGygdGjdizai4GYFnMHNLTB/
2PgEsDIy0ZqgXCUaoieYEDu7GdXFZaC5YBYLrlMs7ZOweXLiijyAsv82aKq/tIor2Tt7p9MBfxQ6
Nmiyl8xBek4xB57dpUQ0MS9eybl5KGJ874BE8hAGYFFCVplAg0pbP0y9bE9JoUFi4fC57hk7l2Ra
jRz30xEP8YCUKytRmzCavFTmVB4rjEqFpqCFOmG2wZmYr3AFmkQ+LYi68djPEZ7y4LXPcDXYUfhm
05ddGVV2zeldwI4Ai68Dk5uZQJGoRx2jOaeWeec6rkqbyMEU1bkjy3U92/1mmEm2nOPvQpUYO1Kk
ZMMIj6ken62mDoBPVCBxipXNCjKhFUBtAmUg/KZVjrkOje7cxVQOg/iqpZPYusGLEygEjVmMA5XE
sTCHaRb7MwYAQl+qCZpul6qjJtt3hUuMyvvVSO4zi0FWFAEu1XThzTXIE60WP4bQfAPBliwuX53S
hNNvlzxFgJdWdgnez5oNaj4/ptWGMWxo3AlWkHoInCne+RP7iJBkGgTFh4sbCE0wnL82HV9Y6V/8
Mh480XMrBVOHeqp5qx37W2xwfs8abK/Z4uqNYLml80ErHmFnvoF0CzYueQBRkrzITmQbWxvXoIGY
KljEHFr6q6VjP+jCml3AKHZ5A84JtaS+ybDcXVFPAA9ZAEp+CsdsAeiCIh9u7NZCHj7uWb60e4y3
X2koMTgxQRxGpQFIilQ39BxvURuQtmKWPwpaxKSwtF6D6BqTcP/NlEi3mrFaOYnOs8vRFuLhWG8t
XXs2kyw+6Na1hsJzjsiPm8Go8+oS40m0qfJm6Ixj825Y+AwrP8jw/dbHAtvrwYcvQU7mQEJfElcP
jEJdqh8IkUgD0f7i4WTHYEF2M303gZ/YjRJW8JQ2CzFpuHMr111Wh2MyV290jM1VsQh3AyCM6f//
wAG8gGqOPzGj0ljBY5iRxPIm2+9TMwr6/Qw8JP5rIBmhmG6SJIXss/yjpnQilHTLp5//XdKOL7Qn
7U28EB4/P4gadjJkbph/A1kaA+iPefX5HTN18kOTvteoOTaiLl/VRJ+bhnHAgXHU3JshDw1eT7ch
QsesrIdwqn+01t3U6Rdfx0/OeYi2Mj9/luM+I5QIk3CJ9qCdjEOe28ZhctQzoBvI9obxBjbYpiQk
ItvRwhO48Jsm0l+gKO0qCOU3MjMvn1fczcbsYI1qOxj8g6pQj+MShqlmz5yQAOnaEG30qNIejOUh
n0JR39SsnWs8c+ZbBEsA5vx54Hh+GMbqyElrvp90dya3tIJS5uIgKoD6M5NiWkmns0f3RJlrEwIk
h5fUoMvpWjbHAmO8gQOn0NwTLUNQHq23kjGrPfTmRfeHjRTTY2V39d7dxkn57LZddHEwRTqWM60c
iDqKfHOs4bQhBDDNSrNf04wjZ2iX9x1+yMVc/EOr8/yJ2faMp5hoSG2oPfqxt2TT6atqAtJiS/Wq
bKTmszCeM+Djt3Fzsk28jzWT6z6M2jXVCFpkU2aLtp0eL0XtmdMu2mKi7DZuanlW03zF0MnrNGHf
IKlk6lve6Un6HMnAP4nWIdHIrrwo6znZFHW7ckQAzicIQFhm6qLp3eDB79kyN3+zSPfZCw1aJt01
suqUfuuKObwrp+BUz7JZ2736WmFhALF+oluZ7iz28L4mumlqOn+dVu2TyN1sa37offo45G3iae2w
C32buJPAfhEEhzKuxOk9yG/K8uc15DwUgCoGG4ZCMCypaEYGxE8AR4/Ed/TUF6epsymBk0MQ2TTD
ZHDf5sOFgK+VDpsam2xDT5R7kpV/uFicSee4Ntb+hLC8ZqQ2cfceQ7TZx8/P7NbIVrNJe5h7vAFe
z0ZFzMmLk+tH1SSwa4uZICToRbYit7BP3qPF3mSB92QfJ0GIDLnX2XI3TgxpXyJsIIu22OkygHYW
CQ3TfLbPp67cBnJ8cDEBZ1PRbAvK/5uZkXURlYqELPk9DkV6tHieRtabq43dSJJxu+oDSCaJJNo6
1OkVhiNmazE8lQ7Kfqmi4kdbmeW56pJDQ0DoHbSxB5Ejs9anuH8d5ug+Ksb0AKME2fqMBiiHf3iG
IYAAOYlOQV6TTmJXxtpRqXNM0NITrfDyKSgMZXbORGZtM0jttfpaa+9dn8RwcocLX/snp0pu7FG8
xVE3nLPSZjBvlIdkDu8HgjRWAQ0o/JVAaFwN3rmNdx1HUb/vatSnRlBeZZuJnv1naraoH7250Q72
pMYdplG0/XQR93bN69VU4t63dvTBRLT0SPnD3D2WZEePTIGkvcbT6Xh+iseWd7G4KbA/JnBr/J7E
MKt5BiCOeLtho4uGZkfDcFynszwYQ2xfjN64ptQHpzw3jFUmOFY7nLIZx2IPHgWe9ZI/V00DkqTz
o1XLXoa4Srta7Sh2muI5q33RrTmaXH1U8RjbCJZvHJiKwiLFMWhXseSsyGmihfUwy5XuRJc0g7w6
ZaSEjApNYdxp/R5hyNqyI+upNyaAGhY9hkQlJ62kf0cr+ZQI6LR2Gz3kQ93tU3wLfdSygBfoQ4IG
xVc+G9vaNF+jfqwwRWdfyHpoDpD2N9o0bZqgse5DrTtGlnMbO5p/Re9/Cm1QBtogk8tUcSxjmZQA
ZU7gou9bZVEyg3jcJWgzVgMa26rqDg7Cw5uq7tFX2q7lpZB+b2aDfrHsDH1TJCW0gnbprjGJnS1V
vWYjinRfa4/w8jVCc2DbMmpdwm70aZvm92DGoqdkGHYuEy/Qq3qFswM/qJ1YHFQ1iL8dMZ3ryo2Q
pYek8qm0zz63gbsi88WtC4jdaGvnnZYD0cC8PZEvQeOBuVnRQbovqSxxLjQvNS6+pRoePX9mvYfo
GLyFPXtMdydIx3mfxS0RnN2h75ESB13yIyFtmm5T4B7zJf9LhNU3nVe/FdJgwe7gWJq9/RFhGEiA
gR6bJIApr6annreSxxfWuqMHV0V6D/VHsTP1AsAdNPRKRccel1dLHmtp5eORk8xEhqu5MjJ92s8J
614dcp6KaAuyrKuzqYE8Ca18J3LRXuj8bwk+Z3hlFK8APcLrp50xsIprZnfxRqBpPRUjOkS9Ef+X
sjNbbhzZsuyv9A/gFubBrOw+kARnioOGkPQCU0RIjnmGw4Gvr8XI29WZUdY3u19ooSEkigTcj5+z
99rvif9uwP85jhCn97lHcMwc7OnS65vcifFdagRLIrCo93lDG1RNdgY2G8hiYEZEmOrN2sVQtOmd
8jHjiBvWtAmqfCClAh9g2HdttLXvvZJJjLg5Ufk7jj0+5ffmsKUcuWxMtuuElWSZlgEvPfZ1Wg/i
zbcwKSgA1LlevVqe1LfC9Z5MkzBRrtKOmrNPHkw0Lsuu1oIzHe5jWpcPnTMn3/zONhYIZl9Nej8b
+74oMC5IwOMQsZGsYo1ZUyQRzDOVLvd5T5DhV0bp96jItfDde1q6FhFDBB/mmgaEUqK/Xhm9zwS1
EHBCWIpwyvLX49y5ZzVdUNvNxzrVCHtMz1aBoyIrYnufKayh8F4w9nQt8IAoO7IQ0jaHLITwerAX
FezykDaZyYVPKGLaC/JJcgMkAoAMgjxmDdTFPB2ygWZICWeY5nR+HPThmxjTMXRqIh9HqWVHfwaZ
6ZCXhfE+2Dg96OIi66KHgZau59FSjYPr2BNMzZI1zWa8s8ej4TTJg1ZZzgEfy6mL9ODAaxnKMqFR
Crd+Rcz0PphTuN9a+klYCOjgLMPNhTrmySQzvG87EhAMtzxYbYuwmywEK9XkoWq6dZvAKXHyZKvn
07humzhduUW6JfIStXSDQ9ueEBPNlHsr2y4RuJWRRhS0hz1KJQ62YzluplHdEjk/CF/gjyXxL6Rh
WSxpI211BK87w7CudjJWd6JNsqmHZGMD2TgxTrhlnvdNpmiPR4YdrcaXelfLl2nrcingJeym48gg
NFQUGfc8Syj69QcHhiJkkyXNFMDIsvC/y5o+pdgNdZY8tMiBOgdbnh4L5xA53+WQMzrNTej7iGZr
YKZpjX0kSN33gOtsM/TpN31orUOJS4LFGBF7+ZJWU3CkR/MgOo7ByI+8UMRC2xJinS4tbXa29xcf
8b2GAS8MWk52lm6dGMRy6KO/59GCI8EMX6XrgrBMRLezc+sV3wp9S1w02znA0IhTIvJJHGmCpl7r
NuHGeYRbgAsLg4nYkAldvAu57Cyeu1YYpyKtSNSNicMq4WwB/tia8pW6PjjqyDcWhPXiFhsgOExd
9gVj/qsFIL8QgKMcpzU3Y6WANFT6po8jIvowq9Q5/H88HPVSr/ZiqJl7usFPMVDTCHZreEBwn8pZ
I94P41NYZ6/K6Id1HJXtDgrFM5yr/M6Qz06ZIX4aOT5fTgsKOiKXrflk9yQ+cEpSnGbbgKWvXaem
R7CVOT/ABPxhlOAyEJk3K0H/82IgcyJwsW7G+kzSVjCZxYUTxdYZqzvux4OE71R7yAEFqukIshwi
rB2o04U+Kv0eLSBCmmwp+x+fT2C3wBcwjl5jDM9Z+2zUlHVac+jK0t4WWDnWOI3aTeZI7yx0Bhhk
CBP+N1fBpnMcCaZZA/QxIpuvKF/3wWg+RpFBP7Gzj3gadXbya7rT6DotOyq5g1byTrZWTFa51bPR
JuNh0uELYChH0EpDerRcHPN9I1deS/qYiQX4IRnaFwAt0Vq4GoTUzrlOWZI8jVN1NEmg9YtTw6K0
nXuA4F0pLxpcpJ1hE4HA8BQCGXyCjTtMx9qs2mVlqe8zp6tV2rJbu0RnjSQw7ZCUXiCU9WFHignN
tRRbkj4aB2vf12iLorqr12413oaB3p4GSqyKfRF2k/2ktUJhRy4ymPzqBaATo23JL9NtNKY5C3tp
fQRMqLZloD2PNrBQ3SqiRyHHO404OycERyxiaDKoejJodr19cxW3SDrq097H7ZrfWdZuWzBGyEmS
zub81gRa9+gDmMCg1etnsJk/UoDWZK6Zz9zdqFD2mdnq34fGJzgiZXUmJIjDWwq2ZebkJqMkPk/s
+dw+hzwrJe6WsqEr4q7ZR+owkZMKYUvAEO7gGEXB+HMu4VcMAkYjYQTzUtUGSYFg8egZcYgK6jtA
m00rqz3rQJQnL4mr19up03ZRR4yXIDRsy/iVSAfRNasRfTci4eQhUvEeqW++DCzt05pZM6cs9ndd
g6RDs318ADTERAs1IenmdRZN5TrnILqyqywP6TghxnXGlEEnmIsmdQ8+hfiVUIpTk473V7V/miGM
9SqGFtTGxZLeGiWdr63ZHoylOZAPZXcknft+g3TanC4B04GNL6ia5ilAlwf/uzRw9EPMFqvepbS1
hTaejULe7Cl4TcaM9S9+TEvl7oRImDbfR2qz5lj7ouT3mI78Fg/ZWnbkSZfA0qQvm21tiRiaLZR/
fOrMImIYdOgfFggCMLt2jP500a8TQ22SlmHgpM8aFU6ThfguxdLtHGy0NRhxnBPPmTNZ+9xM0NOM
81U3gKnltgFfNiA3yw9WXibLG0byqIrJj9GfO+k6D0huF8wVhj2aYzJGGRn6PXOKZKQ9NpwSE/nC
wG1CoFGOV86hBhJmczWDhjjaqn1RIxNfvUAPDy7CDJMImo/KCK4l6Easu4Igq4bz5HGozdsEBIOe
JKxdS8XHrM4vI/aA0DK0NBQZJmvcJPWlkOU3tEPuatBd81b1zqLFybuqCpgFlZlOGyZsQdQ4h57I
MqQb8wJGxt4AJIHA1lpHOIuORgDlEGB1XKC3zLOrxolmBW0CEzyUA60g2DbqX7T71JWA7h/snNDJ
9XuDtzERswVfgeqQDWtltGWKtJQzkEeIYn9Mxf7jL9rm7p//ycc/qnpqExH3v334z214C//z/j/+
+zv++v3/3HxWDx/FZ/dvv+n0uH76/Rv+8kP5tf96WquP/uMvH4Rln/TTdfhsp9tnN+T9ryeAOPv+
nf+vX/xfn79+ytP0N34R5Gz/d7/IhcbLID7yv1pF+C//soq4/zB80/UD12Wc4uuEsvy3VcQy/mHS
7raZ0Vqm7enMRokJuNtBbPMfZEO496+4ZuD7JoPdfzlFLP0fiGdg5CJwss0An8n/j1PE+G3+6jKW
9k2QQ+Yv0SSjnb9OiDEcAbui0bYUQZpQXv1UaOnGarbPHSjGMLeDJz/utNAbugegfvU1qgZnNxTZ
Rnb1E10xjihutXP9Dn+b601/I0yw7/K6P6mRXPSCvq/rAVIffBvmL636nybYQD+TMkZLBo2ONDnK
FmziuqKBfiDhxQaokPvrOPC3ks48fNEqvbbAn0PoVNea8AJYOsTAF0n13Jhq2RqkMboNxhUzGJ4y
n4IRUldzdgiQESo+zF1xbvxyekBc/tFUFgkmqcCm0drQjAmjXOsVM0A82sNeNMmHPhnqoWTO9dLk
6VVYZEG3McPByjI+hNsQA2nN4iJHy3poS7qs0XizkrH4u5eIa+u3lwidM4qtwDU8xzZ+V+817lQh
GcOoCa7SWE8y82mX8ZC7vU/WTTUwXyWagZkJ6aB2lNPKE27omCNAuqlVy6pOaCel6UYIQx3iif4a
vRFxgC2MDCDRrrXSXjlB3A8/ZgQdczjPA5yWyjUeRA2qoFN09ce6jsgspSFBMiHbH5F+R9C7aBbj
jVe0PrMNOhPkp3kHBt7et1niRhrihJma766EZcFyElZ9mxzN/RuRgfebuoWLyDcDjAyuzRpsWs79
JvjTRdRMU1eIGN98R2yzUsOO1DzWfsRRtzS3ogfZW6t5cNKDjJo7NgizOxOaHm3IUCLxG3C9B1Z/
6qUDIsbO1sbQpmGUKXHKybyZTDvDU0B/Ny7M9zwl8+TXp3rOaKtAKsygjtKv5hCA1bU19H5NoF/V
/aFwHI/hm075xzlv4dh33if0NDMV7hfjClI8ZH1tZ/04zqI+1Mqq/nhwUBj88S83qsOyNuxDRCvt
oWVm8qCnVQLpsN1mcV2dMo+Uc07R+jITVrDuweyTe569w9RhtlxkYskrBklar9VxSuIdTZFuh0hM
MQjkgSJbHTnRpXsMSuS/ZANl8NQf+rrhiB4tnSidIJMi8Eaz1x6jqvu7NeB34RxaetMDHeXh5XQC
75dt7s9vn5bR3OL2pUTy6U6CJMof4ti78LJMwMgs8h70ql9Vup8+jxZbb+c3+VPRITeM4YVFmMnW
rWqdx3zs96Td+bdmZippY8bISys91ladPXQZhwz/IZeyeSETEYlD5Van0owZf4u5YOqNA7u2x3Tz
p83i8sdK9mdL2i8Jzl8WOAxCARuDhdjy/ife7+4/XZtyTjPX6NNxqcbxux1AWFJlrE4R+lMqMm4p
HSq9oZzHeIze7Kl86Ug7vGpu9CNOfPTT95b/r0/BedLu+WfW5tfnfj0UrjeuXFkJeuq0kTQLXmk3
xFsJFpBorSx90aDDrbUgoV2BNADTrbr9evDkBPhYyoexUNNtqKS7b0wmGr++GLf5dLM80Bg9O8CG
3E7XDbpLAbjz4ra0D/pgdAlc4sNfD16beuvK88VBogB9iEYQ5kSauh9u4FyInYifTbuWaOg7glFd
M9QCP3nzp+yNiU5DTThUF8Oqtypq1sJ2KbxUSyIbl0zAL6nDYi4J4K7ylN6pZe5KQ3d3Ro5oetbn
4kC+y7ikDcrx2xtuLkXsuWXA8oLoeT84ooJY04iXOq7C2iid22jXP//9W+zcVVa/vcUsQZipkB4a
lufev/6nt9gPyLFGLoT+y6fP1rfeVRR29lRNnDPm7lWUnvMmZgpn6mjWaw954v2B8GmwNuIhMx1Y
cHZbH2QJu1fDbg82Ib7SZPJJLuDBzAqwALldbYs2wN/sC6b5ufkuibLYBKlnHwsJzHbyerK9FQg9
6I87t7OM13gmpjgwj4Pr5iskq85Bt/toK7zhReRKvoI2JCzbsX9m1a5vrW1fV+WJmAEZc14K47TT
96gBtZTU0SwPQJpQ60f72Gr+9wPmt7/Z7/DQ/o/X00P66zmoaIlW9H6XkCvNMKeWlipygDvhZNin
xYjZaxxjuS+ciKQbbZL9LrYwBZaOc8vvD77x1JmWfk2lJx4GKJADP/nwfx4aLBW1iuS66WllImGi
ZADuQq/a+IZLJ134xTjtSqhBiR47+wmrxobFc0/3mg1/Ah1XpRc/qOZbYcQeDYIIK73C6m3YNUFu
pn1Fq9owK/HVMrfsbwGai5UWjKA000Y/kvo2uZ67pYSCS1/a7bW7PzgmhqGhAzTVOH7Y9KhZDWMS
O39urzp9+MMw2GS4k2+z5pWaF7VWEwauihczVgfN6Fw65XF/djkqJY1BHNH9Ae4JQV9a/O6oAMlm
1GknyDHaqZstesHmVuvz6DJNdnJtwQdORq+fyDXjMD0Z20BrzAs9OfPSdGCgp56JBLHkDJNl6ZyL
WMkQhj6Nel0S8l5rxYPdMjOJRIrZZSD2uDfyM4a3FN1ynx8raY+H2SPGqcvL6n1M1OtQq/amRF2i
2NQZDkd2+V7nPWC8akRuO6XXXw+EPG70pDH3tCFKKLdIZsfJck5jqv3w9ar88e9v4t8NVdQlhodJ
AqWi5Zueqf92E3sz7UWmmTlJWSva5fWtkDPKbXBLC6KevZMzmCUm31QRdgYrj0OcpKjMdpIsl4Ol
iOkt+vKrdQqkAzGRB9ss8b5FsC+PYxv/zJJA26CFu5YTcYciWMHbh+2KFYZzOiOXHohgktCw/PVQ
NHBRIzzACHtc+Vxb1pLA6vnbv/+Tufp/Px14FN5UXqxejoNjyP7NrNEE/Tj49gT//77XT9XTr4df
Ydsx59wRSd1JKP+N4VMHwjDmsO36xc5IqDcdMipeYIWVR40OzJ3xm7wgVnP3o0RN/uurbuRK4B7k
fXRw4F+IX482yGSZHFTrqTbyZz+NwSABx4gaccN82d80Cwum6FFg//qwg2C8BAwOZBaN/BdASJso
HPa7qfcvJPlptNQ6gm/KaVNGdNNK4mYNqcYdsQwvqWyfmlTczSHNzzSCdC7i5h0M+66LE5SoYw3Y
Cp9CFrxHJLUQKMjooH+brOC1o6JdDp+95n+VSLnmOquWSmN8GGfTu7LY0LA6LplH49yeCZOD3PSB
4TJe6qifPFdkaF0Rac2uvQkqAf8sH2py1lrqztE/+zvm6+8Bs3IA2Qmhx1oItOuStvItbRnzedkH
DZ9N0MD3MRxJO6/JerB+M2u4VRhrOfoPrV/0G9z0H3PZEMc7uwvqiuSkFXSDUrKxYq03QNFnj4ZT
rwcZUEU5EQ6r9LXVnhgsPBKFY+8wGiQLGM/vfQtxWrojceWcHe4txBQeOk0Y7ZySgr0kGyKHaKKe
U1sDq0Enrhs3ppwf3cBgOEjOoIiB/gWnaKqvmdfXIUb7jW7UxCJ0yYrNmCBJKGqLRlXFumgbJmtG
tGnN8htzG2tl6gmowtwkH8ZpoG/btJ2JfMuWA/s7vhioTTT6G8PC/IFIBvhZGmqNsw0QPCwkRpo1
hM4fqFI02M0/G1ffJRP6VjOJ7bXRF9FO3KLA7tZ2rpF0JgVCMWfQCXY7c+ZhdSpWvpf6ZBqrsAj0
cLAdDIRD6exyfDGkIQwbTJLoeB3QoOagw8Yn2VTSzHKQ4toRIRalgz12qGpisO6OHmZ+OdoIRqYL
4itQztZKMEPODvxlHm5NAtEik9SWhpGd3bTaBhHbWa+Nr1ir9YM0oVTGMXpsAOO3dtCfUm0zSNLR
fb/euqSEmyWHZCWBBCESjoMcXp5yLz6EgQWvJyxiwpIXKZAsZzINSL7zy9zKEgYo0ols4PNsiN7a
ZdXbOibceJXmoc1hdyuVo0KJtzkpkdf4H+S3jKtki0uRUGVUO32v9xul2vap0L0v4HSH0bHjs6Jt
MLUUGKPN29m47knERITVZkwq5fzYOCUZ2O4Gdyq6fJaQjphVvDr2dprJkEEKaZvGCYLnZTDTKuwG
kxGHQTBKg7IzzWiL6R+aPbIXiW851mN65HdU8yJ7Su5in7xvSEyovDPChLMy/GnffxuY7tAJDt7m
1t0EBbPcu4KWOdOyJztEDT9i781AjbBKsL5D3Df2Un0SDlO9ofhZEEsZYXyV3rXYC6vVz8XEgGvU
QSWaDTfz5FQ3Mws+3Gw2tu3YBEDm0QW4AlCO0HyxInhWQiTUjJPU1RcAbOTPqpyenYQQAAIClm3A
RmgNnVpVo27uSZmLMY9nP+uMieZYosTDOAbMNGJyNU7NNahAC7id3CZ2+r0jbZaQFvJqp3gN2grE
5iQ55Yl8XuRB+W6RErxN6/xlrt0Lgrr96HMHtqPaFg13WulbZDPQsUBRCXWwEWs3yT6hA2EDaIiH
7MswKgtAP+4NgkULupFG6zS503YGZkzEStuM5r4uo8fqWtDzXxIEQHZXEb0PMHGHPJqX1eiaa8Nw
Xig9tFMwGtpJefjLJQNW9v0kSIJFp0f2npyBV3Ku/CMtGNq6zVea87y6OiHjiAY7HMpl1aMNAB2x
6BEy0OxuNzVAHsI+CYQTZs2bEAxbZ0iIuvA2Q+MQNJJvpDc1iyHjxxRe9Cp0t9+lU4MPlX4+wQnw
UkE2Ajrsn7soxbpkYgcWEI51q/4cklNg3JLJ/UpjR4BpKC2kxsOMTt5gP4mKUwtfem1H07e+7ijz
zdFYoVXOlh2S59BruXMNDe0M00hr3Y3RT8MqPn10g69FFoWgXmBxJnNxKa2L05XPGpEkLULIjcge
2m64Jv26Ga2nsgKIGdXJo9fbx9GR6zqFKizNGepTln8y9E/WhVLjSnOVOEd4iBdDhxE8R13kd3BG
Av9xQMS99U1CIZAJJrcSRHnukDs7mOrQ0KFnjEpqcD71aIqtmasSsC1SzsEybppPuVfhrVcK1UVj
+OfGfjJIllqlUoPsGuTXdAL+kaQrDIPZqe6aYZlnDD+9clsSgY0iNdERSBNqmvw0/RkKYs6CiBaq
gOLcEPKBDbBQlc78Na3W3Ap1I3+QHoIwSOYwZ5X+Pa799txHghjVcnhis31pJLCoQHrWqU20kzPC
+aj16CpNb3ywy6QIhzT7rGNGXUFS4CVuOzTESHjJN2RSMqlnnyPXurCqH9aA/L1Py2drNK+R9Yhc
mPlF1b04VgPN2/dWNT6902BqIW91FMZaOUDNQalOI59Rr1hZDsmPjg2PNw7Af3pET2mUxYdOq1/H
kYjzsgu+682wbdNiwvCHAHOs4PQmw1HS6cAZ7E+LQkmG0wkNLGLcCGCOo3Vd8qbMaWqtRknkyBgr
Z4vrTMPRJ4vpNHB6Xpq5PW7dXhAVYY8xCBbjpDvRbVYlUdrTxuAai9zWhQQBTTIT7blS8BqmJP2e
zu6lTTVvG0zMhAHaohYp7UMAXfMQFB+EbmHTTGvkd1CzeoYwfzwY08DWxOZXF15+dAEEXGIr4wQ6
FMemfqQLWR5EJotDycgUrJ6OpUz5X57Oth5YKxf03dpryYfqY09fu76HBk5D3MSm1a1qKIZk2gwm
iX/RB258sIySpk0pCR8YLPma5tOrh9N/7RdeBnNAPQ/9+B7ZBBTZErBedT/idpoIyYssly1o13WS
3zPdJsjvFIqBgdZJ+a9dTZuwsPYt+PIDTULqh58JjQg0fP28hbkGNttGRC6Rbe/baobE2VzdqkxD
Gfgl53s2vjsKw0v6sO21sOApL2Q9esjN5+90+9DtEppIBBBMxCaL8BmXslxmWURMuZ8Y1AOouF9t
Ygi3dmfg5ff0TePa2AY0s1u5uFuCqB4vNeDfQLb7uhtAFDioJ2FuvImpg5GW0Ymex7Wsi5OOYXRq
xXvscv2N0TklXdkzqYdGvmEaqWMmxyNLK97FXo8HeviZCHerdTbd4eppnLOnrFdq5QXWM2mHy0iN
YpkPfji62pfZEyUd28RIMOpejYaHYaJG+pLAyNYS0rJ7zA09loNE7M0gnbeG6n9Eyj/G1F3LyBxe
le63u2ne9wPNAxh9y7yTTL6BG6IeewaSXwe5j8MDuKptAT1v8NczuaftwVNiRIKBNcDYpIValNK/
atNxY6AYSu8q5CbBkNLNvb2GGH4YUCatmn5G0vPlF1wPGvGv9iFVKfSV+4Momu04ON5uYgRajBVB
jfpAEnVtEJhKbFOK5poOOKpCpJfxk6naccvwWQtnhQqrtbDMo00krCUg7RCJPoIL/EtBPkO8uNsV
DP5rBwBqjQD7zPGVKrWkOJr6ywxfj0hhBPy+9NZ4MI2QmKdv5Lsdyefapkl0KYrEDNPBAhTVBclG
CyyMvcUM59z8Rmxm1Q3t1pHxuSp53/yx2/gaukSh0yoYUrl32aXCTkcg6hH23BTGwIrcvI8+CCxS
Jkuu7UKAarHRzVa7FF7JwkD0tNUiG9OrHv+Ia+uW4x5ZjL3bgcGsPjibsuAkjVqZBHOEpjDcPTFx
5Clr3XpOOSbkU/uToPRsZfDsFkDmXTkeo9R6mA1PX6ZZEq2wMplwZKgGyKvAX2pwAGAYzGGu4fi2
KnmSlPEVQnvu4wVQ+AY4cGysslldU6ec9zhczsoX467SiX1NY0TUk0tdiHKvmeaPwoDZa4jh1Dhe
2AUdwT9t3IduB/HfQ94Hh2sG+Vz7G0O336ZpWKGYPwaFe5XDHNGa8UmYq1t7VQzkiQSO7I+Dne8m
2T3XMYD6iRTKTMCIrluDTSQZVl2mv6OGz/camgdAhM17V5oJLWpwO4VJIGoR2OdoevOq7JxCHUGE
QjSsxrnANeaPXCdSr4WLjDXgmJgqIU+drcisud/6+KEVDRjgmYw8haAd2e49KkKcrKT9CUyVmbIb
rHUrFmGtQEQ3aYxvt0heCn1LXX/OHEtcRK+ebRYVYLVFiHGN7eSuWIyuCvJWpsc3YN1OOlk38izG
heaiqCqIBl5MYHuQegbjDYbaTga02rPuaBjmhynkznAKl90PInZfplvYxnDKSaZtjURyloX4PTS4
9LGBSBiL3EDOtdXiNyrwVe3b7xFDn6VjOc+ZaW8z2cE1aeyzVN/8ieP9/BoNaEW4LTRGjAPkc/ve
T5gCuYzNY5ZpZMhH7vNQ1MS2mPPPXIyr0mWa32vmBfbIvC1jQcZjC6ExIk9PP+nmEPOiatMOVKTD
H6dygNUz8eRd6QJ57KONWwSccOY6ZJt76Wr7gzuM/HRS4/Hh46Z1sEYTNRt/5GQS6zDcZzg+RHNR
l2beGnb43skjSs2ADcowkMcL0PxD/IqAgFwffgCxFAbPsMfpOXIfWNgohTP/xGn+KqwKAfE4HAcy
atDIcBByDRCus/2IVQFliT7u/Ch/ypiZxWl8sDMXBavZEZvhkAsfifnbVFlPCvGIWa1MNuS95mbI
pUaeJmomYBWYQz0kPKWmvxmNg8MSMRZBVkTHD8WnoCRt87UjomLTj/JHZatyB75gJ0Z9nWQleRoX
f0B2Rge5WzPYwOpNYBp5rQTPaXBfg15aG62KTVJPK3oekoOlcC4N5BTfF4InDKwb7MaiTV0/HBJ7
1UiOWJUAxwUC9a5gspbJ3YbZS/xvGrKsihnMZBI1PWIMG2j1GCbrIgMbpwGbOUaP0fwQ3+kS+pSQ
GzRCH8raZsVEND2DDfgpRzJSNJXtA+XHy0yypwTt3TZAeZYPX+jA72IJeWj9ZA3l5SsuVbEpNVby
SH8jmOeg4QKi58FSBNk6pTnhWwTGQ7quCT8KlRvKMT5wvdIR0HINmPspjaj588Qit6H80OqSQYOE
v+pxn8EVkCTeLRl2ABxVNquSfXGVrS1thzfJJaiRP2GNM25eFT42RLMSNx2u0kq2+TMWUR3dca3C
rAG2QbgXYcdZMSIK9bZTnUCXmLkcUYqwa12og5lh2XfFEmj4RQ9oH6q5c/9Gfp3Mbi2eRuzp69Es
3lp773mFF5J4Oq9IoQsTH851IJQXuu6zA6z6MEx0qHXcn3ztnlo7EKUTlI9FhLzaHWSBbqx4g9Cs
he5oUJFSv7YjmSaca+/XCcZkSFw77iFMd2gPjlqzIVvZ5oCdmSSGdzA+GIY0clbobAkXH5kyeyRw
xZCd8Oru7WFQK6nrhCfTIqgZReEVKb4UtbR0XzU3P2QWlgI01H3WnC0/fwX3kVGPiEsfOenaaY3P
3Awu6dxytU3Do97FYFvjhuCEIn/vNLUOipFLh1Yd73UGDOPcj7Vc6ZnP6YkEvGCCgTvqL5mNBhVS
bL2QuXVUANNXekIxaswEZ2dGwBFvyFbOHH1netMujDKOwWFEq8BwHskYSy63Wuqklw31rU66k2aW
2UGhO8+/l/Eyj1TAzebsZI7LIHa7fgFzzV+7BQme4gnOyZOG020giolInIKeBh+UH0nQ7MoBOaJt
pjQu8CwYVbevkTMh4ixAjtuKxBSMzA6n2V8fZYoJcueRbTe4G9PqxLaT7Ej4keo94WAvZSus1X10
ZBYZPTqRvNStJTi5pU/Cs1CjIjDhcIKcS4/bPoQuZlUNLW/iTFxpfqo+0fbE5GxG4PATlPwN4jKo
DH5NXO7CxJFVQoTbVmi6gbOjJTQprfFsQIBs+U/VRzLSFuJ5NctcYWjGkcGJFIW2435Yd99dbQ3O
wkRXhsTNJD+LmKiW3gYzMWS1eMoK8nAZrprPttt+q8gTXOJCF5uiTm+iwDoWl+RzFwGbAPZrstqI
fTJgR4wzMnDa38/lBPkasuU5s5xNIKs1WuoZ0du6766trk+HNmuCsI+LCqUwrQvpvm2SrnrNdPHd
9TGZWlp+GTzlcbnH07KIzKse91+5qVN5p+I1wu6T5sUF2eiIBDXDHD3KaEuI73Houp+Z8dV44p6J
xSJimS+AeyJC1UFIaZIlIkV5kRGfaN9FsnUDXX7oiyv2/I0CwL69W1bEXleTv3M6pCvSAjuozLs6
rH3P1RSvjgAQ6OFjvuf+B6l4R2yqrguQUj+XRUMq5uDF29pw/QdbEb4QGLg9rEmPFhmJmJvAry42
gxBL401yNILcFSVkkp/qkbMXjBjcOFo4EdS5THz3kVSmY+EwfY/84IWNlFUqzl48woJ2mlXTCNSp
sSNa/J5qzhoWxkWp6CbRPHDo/kqbFA11KAxqQT1DCZ3eSxxjJGGr7j6QnOqH8X4YTHtn45L0Iu7u
cMxgS4+MKbJ98/Vs+3ZIRoWzLtua0NsRgio5f7aFOYlnTDfAyB60FIN81uYJ56yGdMWk+VHlHS1i
Qk+X1MTCeLRmPAtuayCRTtddkwcrArtaytlsa7B5LSqTjDzRzJ+6Xw4LdClA6rkWs9FuyTOEhlho
teRvAwQRy11Ko3yJvc5xLXHOTZSqU886aWc4H2MCnnLxqNtqN6o5ReoLhgK3x9tI0sCufyTntTnF
K0W/bOnamtz4ownOJpgeYgMPoEHEAFfiZ7NyA96MTB+Y0aQUOSi2PhliLLhPjgO3F9sFUlMz90Gk
YgPsyUmmrvlgLeMXM5gHXbSfCv8MxHIPdPQxoSJRPheQg2mXUwE3YN4iHWqNgXFLUG3nksC/gvBq
JJ0Hs/Ut4JjOm3Z/z2fmolsHNKzftd/ZDnAooyNaVrjZu84/ttUQbBgWfvXa/FnTAwRrMHwYBjVy
kaQImLvLhF5m38GvzyF8kk4n+gWn15572Ef/kPjkZ2NNzXv5Sur4QlTAKlF3b+J5N6ccvFJxQnf3
QuuaFkflHMyUHt3Yeh/K47Sc4FRaGTnALsX4A+NFvuzJ3l1IbFobAdzS9ONqLYAswXIwUnS92rqK
dO/8X+ydyW7lRpetX+Wi5jQY7IIc1OT0rXR01OeEkFIS+2DfPv39KLtQdpbLPwq4kwvURLAtZ6ZS
YhN7r7W+ZTT1yhA2qzttXSBY3PteSwUUM40/ZNdU3MUUkl1ktK8kRyEZZdFCViCLAtbFTf2Z1IA+
XGpO1nwjtzhx78CHUBbqNQaDs/aYaRiQa98qFmZbfqFABKAjU9LnMCF6dwJPasmvDLpm5YpbO3Hb
RQviYFE7HJeRNvH9lGG47FlpBQPJOc58zxz4/bXPeaX1bfKpRfSTugHKZxKf/c08rGj1uOFv0fDd
wYPXmOKhd0vxIOJ8a3BiXih9QF6ioY+ltpXjXdHHi2zHg6Ks5Mrro9mj1nMNwIhd+zXAL9yI/o3N
weXG1adpTetQv4yLnDFm9I44RhqK2KkcKoP8FAlZ3WhuH26TnglLe1J98RWAEnwSud2ceHC3i7wC
TDpycttIy/u0w/holC4JJLAEFWGRm0EU4aUoU8WekmiYzVJ9HZjdu9bnR+WMam+EUMz6RFQ3KhP2
UhRN8zMeFnFemljdKYYI0EY3jYfSWdnsBKJUgcd39f7cl2129fDzlpwKr0W+zZqyviIUrrsp79mB
KWJuMs7jlcF/V+LWqZpoT7Cou43spL8ls1TtCPlC043f2qyx6Rer4mtkTkj0dvji1lp0/f4QdwCN
Q4uh3fQ8KgWj9MbnwHxlPsD2YFHgSNQfRTqya3ZAaiYgh8PWp2ngrgcSfGlJKsXilUifc6BUL7pL
piK+o1pEXwwN9YzzJ3taAg6aVqPGdB3wkjJGNi1otmPXRb6pTZzVUIbNSuvreiNJwVy9+UNVW9yD
xEz1xK6uXj76R/7yLxkNTYuA/MQhygz33pc/g4KZGZG8WFAGkZEdIXpRmVZ5cqgCdHoqT3sKOAw5
nPXJ6O6z9HF0i/LKTN3fh5CeV2MxRdvvf9UnkIkGFO3N6MmPvOXGX+pgnl31kNpWRX4m/6IykAKv
sq4eXGVIfIyAab4/GTQlT+1gehjN+KqXoUeClqoxUpDZzps688Hu0VM7qhl8lyOoHlNaVJv06GqR
pe6NgB8hswhP5aBW99JotaU5anQCWFwuSbF0XujIzL+MKAkghzu0R9twBjHAO5DmguGG9ioaUOvw
MgUx3BZDvpmd5fyAU1gucfbvqoQmG2Uhcgyd8+EzUc8vHYub5m1Iwx9BrHePlRkJvAHyjnSoWJEX
LvFPgeVtK2Cv8/70FNplfLBmr15WGuThyG90ldF+VZXxIIFuX13taETsL7qgfy3GbGOiEp8sk025
pfWHCRhLGJhqBnPhHWq5rYeZW4es3CC6LvmKx21P0kXLq8eqCcr7hElJiHMbjd1zLsgjdv6NTm0f
r4OsP8BpCpaCVgcamlGSlB6cIpxjq9R+cGMTcmzOgGzWMaBceaVXmYIKeo8QzOhPTbTEOGtptw9S
vvV8U+ZWmax5ymyinXKyubag23YOspRFt42ACPNsc9w66DacmMj+KmIrWBZxrl2TuHoYe43obOUm
LN3UQF92EZ5Yr1BXGBE810G3utFgnLHbClh7WOKQyUe2F2mOBUttK5vsam5X5bYvNZI8TqqgCAOb
KBvvXrXqqoiQHDvLO9idSjewgPyFN5s8jDY4tWZWrrOxuVbjt5BiIHu4eXkyp8w+lJTBVaGdYiDN
lgE8smPmoXsoA/O/GQHFN0xL4VSefvD8hRSTSG3fRjD4CPFuA83LrmJs8h2ZnG6VOy9m3Tt7u8Ai
XTSDxZ0Q3WASfYk5LtzkFXkHT2UQJpn5t3VdXghd1rugCr/6Wrg33x+IhOxkmWmkYHKHDuhPIoa8
TGMU91K+J6wR7LQo0AVcpFjgSjhFSWNBFr5JPHc9Gl5wGJ3IXleeQ/0Ni6qk7tut+82P1qRcCd/Z
Aw/pl0zT2F8c2G1q2POuAwPJlFiEuGDGQMt2FKx3p2mIi5VmRbQKdMV4lJpMlgK+ILv32crrD/VG
cR/vo0xChCjNn5kyV8VIZl3U+nMqRmKGGDSQsYfk3s6dlTBj9/j9IY/wSWvBc9Vl6k5mgXVVRqCt
3PYlwMiy0ZFRKMIU4c7I6x96Lo0lAasPy+Ac4Qajc+fiqCQ/Oi92Jha1tWxOChTJQEiex3QC9d3Q
bzyPVUxZaJDgE6UuzgyClnYTghRG4GfYqt4Mr/nwbsXUF9eEt7LVUx7EHgfEOM1NiKv0Ayh6EgjR
ZxJYSYuFT1X3WfYJOHA3JtN4ayRO8ej32odW4lXX4pHeV4YKN0n2RWSEp9ROloFhx2ddqxZFZ9pP
Y6PsU+nW7k2sTdyiY3GewujRbFD4+iQQdwAbkeJonaO5xw04sQZiq7LCO6suznjikefUWpMFCNZd
nBHFHVaY6W6O9V87dzhWuWbsqTwf14mIwrOSVnCWOBPdtF07Rmevkxl1USgDkq8PqwGSCpFdnlBb
zxzHu2mw9uE04wqItmyogm1Oc6Pb4Kb9Jp7/+2DCDyUZbxHXuaQ5QqJH/IjdfEMrbiR5RJEsI+hW
hgvBUPkYFPNuPbb606gseRwqQyDNdAgUtaXt3NGfnigb2mqhEb0tgWj0Z+GP0yoKiNgIXcZIRRo3
ZTsm+z5P1fH7Q+rHLBvo/nLrHgOs1+L8d+N3im9bkc2IJIlczvMcQAWtG1cV+R4nDhZNwiNZlQXe
Q+3U3kNevhqobLfW5F4nwSOeBtp00w2FhecZL+Po6vYBhsYN0zyzYVlG1DRN6PlBaoo79mLaWej9
pm2FCRjIN5H0q6cJlXsbuvzMTelm6yxq2TrRrEG5ZbYLsfcsxyl7yAKhjooV2cpPW0yIlpXf+klb
3NptXNwGItsZ9UOYDRXZeR//rB4894093nCT3nWEQb5cBtGyDlZK1QOzpW2v/vOck/f2HhX9+53g
uYXxQ2/bg0JSXzk+HYEOB6xD4QYYjHValFsqwStHY4qr3OJR9nq3BgoKXhIUDRl1qjDQFmBO6YV+
4T3U8HxTw4M3cEipJPUIjuYcSHHZF+6rZNWU5bCJ9NbfZqmcOcxjveEXkDsOa7mMm0Y+OJ2/xdSQ
Ybex4yeIPLpTOwdKeD5Tb9xmQ5hfRdiA7HVBdfSDzJhRtHxFX8q4qqRDg2aRdmd/WDude+8hNqrc
se9Nj31UFURvaTj34AaqOpU+ppdWv7Ug7O6oHLzPhBOceg5Iy+qFTDPNd7IVD74Cn85IwQ4WMM4B
0XPZ4E6kUgX+jaWzy14mvgcklNURrorqJNOMXZ0fQ2wmfQJ+D+kpAxzIozFGF3H9Ui7TqTBuvYFw
6NSE5s7Kgm7nF9QVlWTWL9je0Pqr5ub73wy/FAu8l+6WHG18yCP/zbK7FvvZQJd9H7a7PpzyLeZA
qlaFKMhzFsXV6j7whqpbj3PDOQ0Zb+rJPgVGwQdkpuUkyO6KLuguIGW7i5u4zdE17UtgtVddVgKC
Y9o/9PGDEerG4/e/KPO+8DSwH4HxYHM+PhPTJK0QT97rKIs9Q0zHyi5KCfOWPhn3Mbv7Zwfkt/n+
z85t6erYPW2822z7hKnPbQN/cm5bMLH6aO4F9EfrLdWiH4Nj7bss9lbw8MjwC+0wN7Gm1RoFAzSt
NbzBb2qWXdPWu3/xtXw7TP/yxdgm+COTfYVrG8TGfkFllknY1Z2PmSnChIOTp9bvHCoogBFRAWLF
RXP05mBGJBR1qC29rGocuKHDce94mbsyoZ9seL1BICqVzYZ36lnp4Z8JzacsDlIWJEIux8rA5ZgX
Nlug3GfVSWqe5fhsHtmQAZAuzn9J4xyzUn4phviW/FR3/v5A1YxYqQFrz/e/6vF7EWEayAzZHf3A
XdVdXe/yznWOGITCfRVRe+FJy9yPKi4PWf2DmDbyWulge9TpUd9YcfOSkStrYje7dPOHsOY+m0wx
LCMEMGw1YZJuTJMtq2lANJKOeky7xj66oY1zJ+8w2frO09BWAlDctGCVnuwmjj8AT/DSMsCDMFbM
Fvw+1qsJa12TxSwH6kfshGKRu7G7Tbu8eVZDR7Ffkqqbop86FoQ5LeCJn19bttUrNx3k5vsuMKOL
KxvtXAbDi0Hj+xPyEFmSIQ0Ojfk8YPK5fn+grXYuGQ6MTX7MwzS9yeluPCVhuGqklt8XDWi7f75+
/ouBWTo4wC0pHcMliGo4v1zLNLHKXO/mXc0gUTYrIMVlZObrd3odtdfWaewZNY1XROf/ieOmP2Qe
D1qDFqV1QeSHH1i8kckAnA9N8hy6BWyXIIouo6yI3Ycdiyar8m8103rP23RgTMLEEZLbXRTixSPe
uFIN79I6q+lyTYC/i5w1Of0QTA7mJSTDsP/nv7L1SxkIP2/4t64Q+EbgpFAg89fbVy/dvinKplrk
bd6x0XXyVeKNK7PLjbVPed1GDRgua4NRX/iQD6WyV3rtR7cN54RbypjpVdWr5hDhzSs8p34eIvoA
81KnDJuzzmsbzPJLd5O1Ceb8UbHizPl1QejchNVbp/s/JlU0N4IK0h3fVSyt+XBrcoh9Dq1WP/hl
9uwmEKczZBXyMPBRM9ykKGhwIfv8eS5evP/nb8kvQFsiDboBfoECMr4rRAZ/SRsFhWGEcce1rNHz
uWCp9elk2lckZi6xNosFAqdCZwdoA6aI/sUl+Hd/OAsKeErCc7kSjb/+OHj0aDFtCPObVn0MMA98
JrqkC2mjBnfkhGD6pTW1u7w0/je0/M+h5e98wn8fWr72b+rj7c+R5e9f8HtkmYQxWVLdIzFJnReh
Un5O/Wfd/Pu/Ge5v9CoQuHFMkF6A7Ala/pFY1sRvOhEBGNcuaw2Y5vPn/ogsa8ZvLu5cm8+x6SZC
QQr5P/Laf0Tkfk+Yk9/+m8gcca2/JoBcMX9xxOYIZHCLz1/KX68kuwlMT1hwv9nSYwL1cNf44Y30
3puKtQBRCIzM0+Qs9WTadiiqqxzEtOf5925rnmK7yfc1vOFFmT/7XlEtK51+nsoJCbEE8dILLbrI
3eoSki1cBgFUWtDREKdb48SdBfgjil9rbVyTOd65M+yCDa2N5Y83TOo39Y0Bh9ALE4bU7qddTtrG
d9qPxFHlVs1qau0TuCLrtpFaT8EsIioiNXh0FN9Xy8fT4B8KvTsh5Xe8m5EiGkjwgQJIZg0BCwEQ
fOEgVzad0fj6wKzV4cMgIbMOHa0zSZ0/okjfN0VzL3h54/N+yFtwyTYLf05WmkZrWGv6ayXqn71A
BPEI22BypEusCerlKKdpqVd008jAP+YEKIVVXcMw3IVmx1nc095r2d1TKy8WyGbeEmfoviztO/pX
Fkg7OlbRPLgxGb4QJXrIrkHZQKuJUnLE0HDCHkOQnhMXyZq7ZIz3xWh+ujOczLECsaj0YZ1OWkhP
qiFWWVSyb6ij+45B9jhXJWFYXIqMZuSKI9vCA+fs53G9tbR5VyIByaLhoVxuLUggTKswWbB2wFx6
LZDj8WDBo4JbT41O8sPCuLCJoUWvPYTQRVMqPCADgzvZgWXCRof+zSBZeGN7Yan71pPdWddmvi9z
9g8ZLoWW48GS8kWgaMmCZaWzz4d4rxrCL15IX3dfZYxB6NyjXVV7TVELG7z31DBSRhtHS8FlOE4h
COks2fiZM55h8dDNrQObw8IFFrLa9myq7pnowtW4s4yAXoRoeEpDgrYmVCYR36cuexgnIbNsPdoV
FrS4LYoLp+KFX1EJ0Q4mkjEdCVBMsB1I0ie2KcBIgeAYJ5SVduDKl/MlQtn0vNWv8/SZpt1ZYtrz
MjlDXLurWhjBLuZ/HH0ts3JaYuRooTgJOzkS03O2nfI2NQbVQ+SZu6hDJ6Fh5AXm3XQW2P2d5JMK
kwmnxYufdcaWHAPRh5K1RkwIgrk5+ZJm4O4o5d2kIQesuESXZaU6WRBObPElWuIjU5d+WGX0ErrT
C508c2hkWnc1IFnWwgs1dkupu7eUe9fSTMFvp7c1lgq2eo+II6yvk+DBmKsWiZ5v9N7f1XC8FtS6
KOC0BZEFVNQUFlyv93dJzCq07jLiSB1vRWu8KVFhmeRrZ9+FuAnSN89B9O1uWr3DuDjR2QePzSki
LDSeguBamZs0qOzlrKAsMqg0DpZ0BliOizpj2sIapoM95D8gv4NuaRMORp6Gy0Tbg3wZboWHDyvV
3c/SoCwX899RTvmDIVGYHFyd+6HM7svuk56FL9zHxlryR6B4WC9DWD91HS6pxgnes0rdCzrPVk3V
fKErMLFq1gnj04yifUEtwcWqu5zFa5gOkArvRYeWPuWPgxb/UEGxawCOjoqlvaCdpapqBNzXwsTI
wQ72nH1vv5HMqBNwsA8sGjt9IlEL8pTtODsZtnWhBz4nz/KtHvQW8JU4BkUHP722LqaWv8QVOZfJ
yh5lZ2+F6W9dE+hxZdETKalsz3vtlGPi7AMNu8kgcK3r1CFD2qW6XB4bn3aZyHOfIwuxKwJdsDd8
mxVXeOm9/oQ2BczO756jRMdakjj5zpNevBS5e9JTXKoCzk/1zDTb3OLw6qO6Pels0pe225SbuEqG
rYpGfclsnh2yRBpPYcwVE6TEpKofWoANFITxhlM7C6jCCBZs4s94x/cVWP9MtVfTEc+hv4hL9ApT
84wlsO94YbMJX1hmf/J+pjEPQ/yMKI2u/qjCG0qwuHyxBux/YJUV+FNwGUEg98tZEBQ0aXQ+EKTh
PTbtn3VZH8aqJ1A2qG1NdXGElxADYjSDWB1/HpSCRVtOBOpQOMrCm8U3HLZZuS8MCnwi3ZofhPdQ
csTGD3rkxsI+O+H406KZ3YfcuQH6dj9SkrzMYIWtDdnu41xtMSRfgCxe69bxN332VDr1x6jL4SID
szzDlB2XYd0Ha7Zd6mhbEqeWZzxTMWVttJ6LN62xllqC37bJy3Hm08Y8tIkvtGW+tgoeh4UJtIc6
lp1uq/q29+19FpKsUR5bA6phnv3eGHZhm9XsilCxjOhGYole4mJFwXCscs3/mCydtI52rLzrfRzT
+xG7/SHPZ9HQNW6iXL62lRQAEwnisnW6Qkx7ZbN4SSe722pmS7UO8cTRmnJu9Ooo9RADdTA8ZwZ0
ZcK5PKpEQrJC7sQEeZIV5MbMquc2h/g9+EpHxMPnJuTBzpS2BvyxrDX12YZDvRhIiJCykHd9Et1b
+QxiGO6KFntLoXvUwIa3KcXoLGHUC0h4jedmo1Y0LUDwVN20kph9wS6z2+lAajo5Rr/pOnU3ooAM
GJtSX/mwBLWKz9qbFBv+Qo4kHbCoi40uWqTusDhUwsMEqU5TdBvkRBuwfBRlcRPpRBBgqWR+eh9w
jgp5yfGe1V/GaPyMinTrWuktrToXvwNynYw6nL6gxjxGf06QvINrYvuqvGVTuiuKt2bDcP3BaY1O
4KpifwRXbpX11R0872FmIT8HbRsuh2q4ZHb/M0q1Vz9I65U97/x0gU6SdpTyJbyN0FGYWzreYAPq
+QD/iM5XHqI2F72hS0olOEIthD2dEGathV67nxGnrNzHi2M/sv3fZKU3LrErleyOqE9Iq4QNAle5
HrT2OuNGJXqj1a75knn+xa8td5H78Tkn/rMKZPlOX14+WJAMpu5aqoakByHQLsyuyQT5v9QAeHDS
QCnXLmE5XouCSFmVSwC5WfsTTAvRjwloVi1whFdj/E5Q9b3v9tIsPnpOdQuAzWfP5eSVplO2sl3t
0Szzn5xwfdo9UlRRVtDGV0VTnxdYsDiat76bKbpGDvAGeOrSSOIH2JZ3ZM9W8E52yZi98VVQZ1Cp
x1gdmHkf0pJHJcwJinQ1dz8ywi503dxxqn/3Ruc2q82jl+Sv0lKEm9V9pDlscCL7ic62506UrBbh
RrM3ilZ17uYbObYh1sf4U3OnE0eoau9EPctbyVifRC2e7Z7YWsqeN8/LdSO06JJKxm0VNVdrAiLe
+pTvtKtRj14TVK8DllRs5DGWNIrPcC9F195tWIgq/RXe7qELjexRjGG2wiRpHAezOQg1beA4fvbm
cO7He01bt7JOb8aKc1jYzbSIAO+CKvuXrg0ec06zKA9XA0T9UjN5y2cR3rxOwvjIsGJVDTVZHj5R
sF2LOMUf35kEByipeAsrZCsENk72RTNtegk7u7Gw/vTFAceV2nQy/dLIWtLj6El+2Lzx/NJdZh1J
kxFPXeSTLGBLPjUurY34Ctbzo37jYjPbEprnXNROnIa0W7viexQa/LkkL6XIMJ5RgVQzouymIhqW
Vq1ikhhRdIvCJpYqZ4fVWkaFuzTtDubIAle3EuA7tF1vCAfjdJrsChdcQ6uWOW6C2v+K62KPrADh
TupPUTLiAFfFnqeOb4UsvEq6u2M/XjoyRlk1qCoRRFiWmd4QNhFQLwdpFPvCZ3OBHLsyWy72Umvq
UzfkrxWVyzksmmWh2o94etVIXo/pjyoTV58MkBsWhGFohCGSSbMcpADlwsII5uSA3lpy0faAFnm4
wfAMzxiqnEXKo3w7VvjbkeadJX/aeB4SfAeFAb3dwqkNbz6Fbe10wcZm4Uf3s4IzL+iAMytEg84U
R1ig/io3cEp5XWHQPQNXjS3PmrDiedTNLwFC5uoqLd1FY0qkw7c+a08Ze8yk7UVPyp9TPgT7wuKK
DhOWnXqH/4KvrFkpTdtqpWntAaBj1/br7tCk4PS02s6eHYoKUT/JY8OWXWmkRSiDZKk0YyW9Goho
aOLdMr0Mrwxipp5RcmXq/tXUhlc/sglY5DKFhK2KU8ThQHgL2s950jUhpGzAcZ4osi0b0h6MS23J
n7DIo0U/pzqCltYIfabUeSHfkoAoxWwXcvbIiIgvqyg37nGxvUPTrFZ2nIW7YBye8azbUr+TmF8X
irIT2nqNJ6rLieF7zoEZQSgkFxouCW3FW9nx88ArAeI6yzZVz9uvaV1SNhiSeVmdmFrHU+FDsxn0
2VmD5TMmCcW7jPrfZBmq1RgL2rs4eK0LwsHsc+cWVq8DgAh63lG3WWLHW02GWKGSiu7iobp2LSkk
O5NLk2h66RrHdj5I+IE5wEE5mnGE+KsUaaWGBCy/VTWrRW6MDBdizXGC7M4EyMJpMsK4PeTPfLFk
7QyNXG/S27CW+YGld/5onsnS78bBPw1cjgvpE7Uy4mo92OrsOZBx9JI5RgFsF453e29ZQQb3PX4K
G+JeZDzxEjTE5rH3WU16A4A8WtjFHN2B3Omynyfu1Kwn2+J1JgfOj8UNPixy2QPe+R7hiZAJl2Fz
qDFPbLyWM49nkhfjIoA/xaxrg7mXM5LMP9OleVvF5ZYYOxUvU/LYd9Sm5AZ+Ozf78pPewEV8rejf
rZHGNmYcr5IOUitkwX4lJP1zGRRPK+uOAzwRbrMF7hiMUIBz8ZO7DxNvPDCshkRJJdxoQQizawo1
UuzijLKMNYJR26RcDCKCcel0eZwG2zz6xFp6o/scHLr83IZ499DWH15by61RkTOaHHUh77nUHOa9
IO8ebIM8gigwvpdvdTTgtSRXTSvvtgfhgH+9vK2TsKJwQMLaSI7GhLhr+Q3ZExeJ0OTFknbJsBZl
8KOFkMKb9bbvltm+MPP2nNkWVkuIULn55kTBLewCXrzCbLYazs8uT38kHMskQcdVw+NBECeuJNmE
1LOp/e2HlyqhE8qzfseL/C9VMW8VduvrZxDl6s/7RpqaJVSvP22vZ3LjH0TGmR357/92/6mSt6T9
P3vaTtRH/be/+veNpTCs35A02Aay5Gf9+J8bS2GYv7H9t0EIkilDDADb8sfG0rB/g6JoWOAF0Qgs
a14i/rGw5FMQXlggcZ76XnOa/6N95V9lCOlSvmcg2LkwHrFJ6/ovFcJuqpuSShjzbBvtqR/1fWtq
B6cC1hDjktP1l6JNr+CD4OGNT7lOiOhP37a/WZgafy0h/P0LMPmrwpnEQiysXyCPaaprTgBv7oxn
V1eRuTQI5yyyFjjoaGRzlmVvBPGH3WUXTHfmorZxqBT1UxB+1MjKLO7JcAgOq1YM3zr4SFX5UpPj
+ecvU/zdl2lRQ2wZrovW+Ssni9q7RIi0EOcmzk8FwcpW26V5A3A8ZzjATa+ZT47xhoPqX5Q8/1WY
+P37Y9lSstm2PX5SvwgTLu/LrMYXeI567QC0ifGOLW6PaW6QD4CQsKOpy9DLzT//hf+6xZaurQvE
ONuehWXnv9J12tpVLpRdSU+d/iQqgtZp9EUh64/vP+b/7bOFHUhUfH5Eb78SWf9Cef3/BNlqzJfW
f69+8GD5/IXY+v0r/iC2CvGbadsoh6bBjWlyz/yH/qEJ+ZttUlhHWyp5Z+/7mfHH40Q4v4GywTVu
6SyRGJm4yP54nAjjN9BKPJ5sHk2zRGL8jx4nv5Z6grF0uD2YUzmF6e4MlP2zKaEW5SS0TruzMcRD
A4seh1JjiduDJgOpIdYhxNFF2Vu7xir8XSJYeJQCm5CKbXGae788rN5ZvBhI7h19nRd9XEvxL65t
qnB5fhZ/8itI3Ao2QpCBSqNLFJL5838yT2i9D0CNUqlw0EAy16SvomGTlPHrpI0Qx8r43UsZbzwD
gRgiCv9AHNTNg/6e+a0AUudyRwTmg2gJAoZN+oE1KdgQD37k2PAYNTy9DJeQRpsxtOP1xPj95VTp
BSQswXhvdA9WSNXaYMcvMTmFFGD4g5U2r1kVYZej+4yFXz/D0o99kGwpWdHgxplHAFNi6U3KwhcP
bk89el0fLRwDPEKNISif8MXCnt40vaq3GLeW+G2SY1xkOxM/z4HUxsgKlZqLLtW7HfT2+9y/BL3Z
HHU33yd2yldDPtbSbXOlzp3ZX6c+51wfWNE+DiHHNG1P7TUoXjoWjBM9gkB9goySh9wxoMZMd6Gp
7swkBqGh+o/UGZoTNJeUQmiEe8yzi4hKyCVBj+wsBouHqB+s+p7ijCisfoDiuptGm54QJ9qaFvOL
m3sw+13hHIX+BaAtQKPlvJ5Q/ZoArS0ITPlU3i1ADiFTGMNt2CfZVtb6cPj+4ISTxvnMizdZ3tAS
jfjiNy3ZK9+TN03ovSTShtOt2QtTRSmLxGDNymoR8fpZRXRU9BPHYOL2wCQC5yUiqjNfJD9LrV3r
YC0w1SQbUmfUQ4UzJQkV3SXUkFnaAZsJ+wWy1rNb/6P0JbONsYlrnFMmlkxHdazQaKUjpP3DTPMd
CdWo7qBpNpgg2pT1UR2+OwXoFlRnteopaiaeIeY8SlxUOybg16hpvyBsfeJS2nqT/0LN+1xAJm+0
iqbquFG3e32od/CyHKgi43vUeKdekWXBdbx0e/tHDlm/KSO6x0ZXsvp1T4ORt5u69/BBNduM9EJj
RBVvnfLRS89dmbs73de4tPOSjCo9iZNtbDFEpuxM8J7JKmdGqSnfmKqwuqF3citbyk0SAyUuYIhG
1XoKAdHoUYBjT5pQFmjFhI/qwxayMgWpb2h3rFE6MiHVs2FgO847mtUZumJ2PINghVapvaLrio0C
izzXitd2CBErT5ttzQJ+wRYLv4Co9ga+x45tlokFapEX3hubLiJAWn/P84CdRxyuVTIT3drnsveg
57Mp20rWulbgQLwQ5KENc8kqE/bSqEFgiG+o56bgo//Mx+FqBENEvrCm/qy5nueLAIPjcUxYoiSh
s0rH8l3S3ZiN0MJoNa3Yi+TV2jDLLzAy8EOwnboAbMiRYN8b6Z6Jctau7bCBkH/wVHxm9+AsQj/9
zBoazdvUwSX5rjflLhDix+Dp77TmsVEd0wQFmdb5rsGIrY3YR+qkw/r17kT0AblownmL1ThUN8CQ
rvZjZLLxZSb5clA/YlE8G2KAIhk9NAmScOss2hDGl+9AofX0a1SNB5lX5Vr3uiNZJsZDfQDnUz9C
7I/J6cSv5TyLw5R4Tg0Qz1iSGbK4x/xh3rfx2yQc40Bw04pe6O6ma4BYtVQiZI1zsnuKs6uM/GEE
zoHHA2QDemAs776kuKyzI2Y9wqrLOgSoOXXGPtBCeo7TYDGWfb0A0HXgRZScu9T5CNM7Eorpmtbd
J1XIYFt11J8nAeXCZT0yn6N2wLB5tWZQRNd+UXBUbMnOnRydzlEZW4D1C0KDrYcl0Wmzlcw23mgm
t37dnPLSI2E+OxS7NYN5vuuhz7BmIusgVbhwfeZDzV8W89IBPDpG6HyfQhOCSkB5dwghaegxddYQ
H0BOUYPi+zRHWPJZWcmhLSErExdY5Dnh695C7+JNgAFfzeCCXN369JceMK8dSdUR5NGI7sxwhUx/
sQLsvHjSsH1SJqf9AMreXgJgX2nhyT39vRBbWtQfxyzqdUp/MLzoZRmOGyuRzpz9w0Mu6VtCjrKW
vZ3+NGy92IwDxuvgQtssvuFcvdnkuQ65HnywAqHXmG00OLzbIuPZhGlt7DmCR1lO42BIS974hr+m
XNo0dC9dft+FBytnyT+Qhc6Cz0zFW18pfckSGFqikaL3rFuu6TNC0Kp3KPdIKhI3ZX9smKlWo28h
W9ZIk7i1k8q7+v2S1yXicp4C/mJloA0Uv83yfTUO3D4IygTDyYh2FL90/XjhKHEauqjjQeG3m76r
zuxizG1HO/lBYufU2pBgFmaCKWkEiUa6URxPbWlKVQ07gNLBdzEFVbxNlLGK5oK+Wc5v5d6bRn/T
2rwHQ0WPiKhBSXgQhq0CvRNtKFvYkOtRStD1QM+GO5OXxgK/aUVzMYlJM7kUjQVYJ7QpmguG+64A
VBaP8Tb2K7pOAgYhv67r24Jo77rN/Q8q08E2SXddJf+XpzNbblvJlugXVQSAKkyvJEhwFDVRkvWC
kGQL8zzj6+/C6Yj7ou7T7WNbIlBD7syVbnCXxXTAkq6XcM7rZFD7xiYqHE7oFj0lEubCpDLB6eoh
+xo3K0f0WvJPtx4ebTt6D5Jx3BVm8d6P5M4ql0xJVxCKd0y6LvtQ7lMgargxzMSDI+RgfxIfs13S
e2Ogxdhrv4zJi6NlZkk1IriSBPFejRo/MJG8LWX9libqUQE+PaQGGaq2np4zZ8wOTmmSGBmxUFhU
221SO27PFgObh6LPv5u6U1ueTZR/lbyBeUEGzYp/YtaXC+yb80DKYy+DyI8F6YCc8iq8D/teCwxI
t5KKPE0+z+zsz0tNPDaJasDqhTxSBwm9wyHDpPQESeiRU1yLlMKXpDRRD93aq+PpNowIgCAWKwb4
9V+H0cmQ9Y81LGN3/O6U7c8AfsjS8BfqD0GhXD+I481/72Tvoo/mzcxppFNHvCgbe2h8Clt8p5u+
G3RX3jJksOl3LtyDaZ/6BEFQG0jJpW/Ek3dzKv2SzPK5cc9zIn5dM5hOguy63i+vcZDDabBu1jSg
NRG7ksCiRqXl22E2PhrN4TgxladcA0DpNA5SZs0rNTvyRRm+/R8uMg5eEsb7LAOQh2oKeKDDTnW/
C2bskXihH/skix/djdlM2Y6KXfbrDqftpMEQjB5CpRlenTuYX6IrCAdtY9lY6VObftFsqveVO2KN
xVe5M4z8lkWjJ0tHbWDKfomJXLzqs0ezkU8Tpj4PSZMKxRgZtW8/oLxHDqQtonenpP9X0lu10Wjx
3MBoU5ygI2wFEi/8CR3+Zlr1O/6dt25qTyuz6xgs1g9p8gsWCXwysoVc1KQXg4pQcP9cOMb2t6Ex
cBhuYzEcqIixYCBYUGhy669k6LqU4lo66RrPHaftuOJh5jx8HEM2mQntG2NC8wTp8CWOE4NRFDyg
OqVwp2EU4kyWvs+xcBFR6Bm1JMqzRskQjnKsTdae0SjnC/Hi73X4tE9EjnDoMpAfycm+VLgy2E82
Ydh1zzjnvx35P5DTpaLe8mJR+oRdmnBNzNgdXi2P4bXWLELN+LlpzYJhtEbh49D9irWJeJP6nLPC
uDoaXPVxHABhutC4zRpc5oBHJqgzNrSaQgyNbsN9WQYPAcBU9mkmovClwt1CMoZDKY3ueRCVhyg2
1wUN5+ggmT+O9JjFfCqlpYD6JC+CZi0Icc4fHHF+E+C6xw7nU9tSbentQKGNHAYDRmd4BQM3n2J2
aVQ/5TSpQxk7896JcQbFAghXUfADaqljqk7Atahtbi1G/IAA8DgtRwk0m5F9IbZTNn5hcBGblFWA
Z/eHRV9tMPywEw/hTgbDB9aTmWQ0/7Ntan8jUdLVld7ygTWV+4aNQO98J0W7N8shfy2C6Tek0ZMS
yWPDuo956FS6pthoFfSOJbFdbyCbh+0WiopJ9CpcLcjV6uZqiahmAcdEsU7gs9e5VBF3tqLe607R
bTjXKNzt7bJLxjD28951IPakP3rn4kTGQ+KUW8fKThXk7Pcc/3msVVRWL1R5GDooF3BrqzHM5rVc
eV2t5TvpUUWkIg3iswCdaOBsqQujNOofuPnD6HAYF27A5CRLfGwzAZVZFGhyD90qi89BsCwOJgMX
4uxEeHWrhnvh0HTXftqWiM8OY50MYgz+tpBhi/6ZVfwqLgknYAwV5zU7OSaBfddzqBZwkgLfni5q
psan4bynAyAAXld77tgDPki0fVdptylp5ysuCBFVtVdV9FST6MIJAzmPj/wAWfaN3ndWM+UNFKiF
CbHMBLOONhf5HcYN94So049tSw5IxdZbPm6LpQmY3xowmuvyj1vX+UNDzGoDcXZTU+e+10MKn0Xa
JS9z9NtO1whG1Al27o06QLKR+AIn3WDLGT6dURt9OTuIefE727TFUIYRy5wzxi1eK144aGPY7gYm
rzsmPdOVDTCFzUkqMZ+L5ZFcH8nzTv4QMzG2DJHejXh5LcRXWnMaz8v6t6J1cDtF4skyyx2YDMK1
tpNcGwbUm5qGBIgB0E4y1RRrLQmjvqZzqYD57aq6OJl2dlcLh9wJCCYH1vTaVVUBrozxsjxUWTFv
Sp3RahAwBAtqulJ62dNaN4E3UuGpcOL5IzTTZ0Eyk1htS7B3ynyTxZYfqHMCk3IObRw/nIL4rhPj
XnYBfLhkRnZhEBmOdHuVDCe1GgqfNXDtZ5EDJX9nVZ0gZK0nOHtgLNa+qGT4hMjotZNl+K2e/BpU
PLmiBElKuj52/jA/IiJtjjeuLBdjZuRrdsWeV+ZPP/H4ZPhCt1a3Ig4144gXDdpba56IjNsXhyW/
NLVduQCAipR5CLLBC8xmXxL6tvTynf730Y+q4lYaodzEZjBfDcOAzYGJsCuo0g7FJ+nNXZHHIVM0
Z4boQwfMEHDpT9YAUyqZ23WUYs41Xk0XqHZki86j/q+mSzj2SpRzdI/uB4/hmUfin7AIrCwsraNs
1uoa6lY0/uiA/WPfmBrFCDoHpHlQ574hYFEkcQdcgefSVRlXvXGHMPMGdvJb9ABma5g5obMQCTGx
kERGxawvJXlGM2bIjG/L4uSPS/JEj4C+j5uEhuVq2TlNDAcwYGTKmsj5Aq9njzQAYD7adROz/XYs
Besw0TGLIw83fPsvYsgjhsi/dkb2UEVLf6xM45b26jQNowJaEz+UKRshuJjrQkUtR+/iDd1LYi0c
N2DOh21Jr8amtAd4EwKhw87Tz65zf/OCYJzJ4bWw5FvZDHfm1LeUgyxHIbg+MJzcpfqhMsz08izw
RBHWVKaPhzaGRk9w9rOUxRtD+Hmb4QrEbpWSS+njY2M7NTczXCcFHgiYTum5pIZ6A+wPCgvGwwvu
mO/ApnO4EIPXs19uDGv+12kVbBhrskj+pQf8Zn/x4U4+nQRwOUlL9zuQx+lcnVsE9V2WBKSTWn9Q
yUHEwbaQ6UmB1CisNXSQWbul4z2IuuGnM7nMLWuznRzId3GhV3s1hD4Uq33AOkwODlRtI8x2M8sV
s700j20qGuyy2c2iL/hgwD7hHtXkudgl7MTOmB5BqO8p4v2dVUWCmFOLP+jgndxR/lZ1AOdJhwQp
ifYSi+LBHU0UxNTddCRbFnK8K8ePsimDFm2zHm5F/d113V/lAJk0OFHSP9Nw/Rs3geDn1pk3kLyX
xHB4m5oXdqfhtSuOUdjTBZeSrB+Mb5FB1lHwR7Djji+Oigh8BOmWdjC6Shz9udRzOMO8YpPjfpcr
TAA9mtFyFJI2msNz0Nq4/QzKvclrdCPSF7s7+3QVzkAoFWErMnnrgD3zNHAR20afHh9nk8ZoHbbv
Ro48BwnYF498rK9BQ8ULjH4R95thch9GG94emcB0J8Twmi9RfVC2caEP9lVFB2ww7BJlosOosv/Q
FF8e5gyyWI/JlLrGEgMm2al5zpptnunLYbIbH7cjVNG3CnAkSWCDUlU7PE29qr3IAb0XL7/FpJd4
eNW7BYXWj+viXe/0w6LjOBzMs7K4Amhpcw5yzHfd2GEuH5pouzD6NyjA7BNoZdPeDhZ3N1YIedip
f4V5JiH/RP83kbQyt7YRvQQ75OR9UwMlijOUw/8iYIN1jOgb4MyYAxa28Ko1/VqmY7C1V4ZKPNLl
c0tvBZ1oe7LV4bbD2Dbb+q3O6kvTJV6nm++RsSMjxNmen//WSaavjtpIboNGyDWR+5thyRsNsNy1
stfAUJ/UqYGKjsx3UYO+HMNv0Li0xRrRV6gUx1AgWd3kguQZ2Z/VDEcQA/Fi0SrmQMi13Ltlpc+J
w+sSml7DLJ6PTPl85lCOoqvoxj07efYRO5yuugDzRxz8tWhad9h2evbtCi4cyzjuZLBFcAnULl3k
oxZrHNQcl6S8in1G+Z4UefYQ50J6WBu5Wsdfjhzfax3lh7JpcCrBSmIS80mAQnGan1kUTzD75q3s
5C/k4xv4ky82cv1Sz/Uf1brPpgtQEyVh22IG3wGUAURtkT93VnBz3i3R5h8gEEDq6XRfcsxDOIlv
Y42YmAM1lS1aWGiZQJTa6NyElXmL8Da54tPWq/IxtG0aelkCsuYOBBfGmODKLZFKQYWn+jmX7ozn
8plRgetpjSZJ6rOUDSN+LyXUkaP9uVgy7vFAxQ6E5j6shXCFNFEV0zDdJa36qnGLSC25BwP3CVE4
8KHsz3zW/wX5qkfBsrfTHTn0Qad2d3l3Bc6pscAFHCw8PL1cUEvpvoCsikuyCf+ginSeUdGY2ohw
O+jsYQnNzESz17bqnrakpnkzOWMGBUxGGO4LB2rXeOryXydxH2bbxJZCcQLDDlpky9A9LIHu4xLT
MNfwlEtMlhtG3dhs24lF2rg1ViZOBfFvbRnuwWSKZ4TYiWKwTalJtMspuvWMNJDbEcUw5ZRT/N7l
rrVNtBrziMh83shTbEoEKntXmXCeIKv4fUyWHmdn5A3KPauJ2VNBx8gxbwCdWcbDVMvesw3kE1BG
4Bhtjy6iK1mcn3w2uFbSuYZKB6+2p2lWSBq4sv55GGmWdmvc5JahfU8Oh6UxKY4Y/P25nInXQZNE
8MSBvSucAn7jMr8aqn5ajDQ8TBpx2K5yXts2ifGUcBcpKTMOc4mNaWYvkO7B5ohidHZ7XtzBt+2J
99uwfDXl39iKQtLh3S21fVAhT4jdy3YYsprmKwQ51SgI0Vl8zd36Tc/Eg9sj0Ayg4YFN/0fce8iC
0n5AtcUyZI1cNHFyTX39lWTMSZr4tSkWoP0jPprGMG6JZlc725rVdlqcPaUN+KJMyrEdXIQUXZzJ
zEZ+QiAVQnL7O5C/xemzVrfDRhc2u3O/elZtjIDlZGr0Bsib7DL5EPQhyEqBBwrg+gX6zc9MZGJX
qOzLGClA5CTEWDA4QJf5ZbV1cnqqnAq11MpVfCjbusGaPSINBn4cUl4+nYdU/Aw4b1HzEU9mSobZ
3qrj2BTfqtFwdwvTp2bNiyp5pkcg8RK4LH19CRNTbuxSXcLFMTd5MV8rQ+sgwQi6v6baoPd1eVkW
GEylvqOTsTtmunHvAK/yDhz03ur3cydvDhQv7sLZSwR3rnSFfVjqCZh/+wP2+poNyeq65zTbdeEx
ziCoOHxkCdmstGrfiWLBDtHQ1ZiagWhBSOynp1TJajtplNe67V/GWBg/gaX6TZem27RF2c+JDWdJ
s0JW6bAvjZ4TQ+DZGksSXlVEZ5nsRRn23uJwVSKfluGuyIK9XZGUneb+LwsEDJCSTFTHzQ8jNBCK
4lnpATmXJJ42reqH25SVfqmZ1JtNvMbCnn5qZ2IoaJnzQU7qx+qEfsKGtdNgyjtdHL+47lDDONb3
bvlXy1ZoFycRzIVofJZ6Cw5xkYG2QcDkGR9/wkdUJ/0sirLf2IK9zaW7lpNnRkLFSR5Ga3yt22E7
NHh3cUDBCQkBFYpMvrV2ehpaHBKSKkgiIIOMniMcix4K9bNsCkLF+t+ymAl0DA5g/ASFPB0Z/8kn
o+WUG2c8DlZPjpzAwHCz31LqFdkgVRJfYrJAOwOXNzfPKTzn7CtbsvfaVk8iAui2NM6xJgZM6yQ/
Qss+heSvuMIQErzlKNG3MCy8wc2bqzUF5WEwrlaM2NC6y/RaJpr7mGrunrV3fnVVHD6CTaN1ft60
oh/vS41DrEzUZxI1y3vIqgkFlzZjFB9BYL4t/0wZbrzKpMKHcgbsmlp0LopQf9ad7mf2RmHrzPlK
ALZ2oV0tRbGA2eHSDUYMrOgizXfRY66ub9GghqdyaudHLch+gsiyP2QBFiSytOpQIX1D8NNqehcP
KsjtP+YAZgmRrvRHWUf3xM5PmeHruAy+hYMgY1dFfjVhYj8wptC2lZ2XB01QZqLFz2lht7+GGfwZ
O5uUo06+yIChfSQ89OJmWnDQ66I+qjEmF8nnsFNpFb3WkW0yrTRHBI05vDBJwak5LcZbB9fbDtU7
0qm6jWWlcdK1U69mrjbYLiyWvjfJcqgcenNjbmJyAohLY+s5gyjeZYPteE5dRG4j+2uMIbwq4DSe
oAfUlyu+SpvwQyaw2x1YVV5qju6znqTVs8z9jpJcvpsm3rE40kOrgmSXM3raY6wpV+ps4xN7KrZ0
i/0UYdTAthA3t0UrZ5oG5QTznwMSaY7iUz87wykMuTOnwdXuFiypem3xtOq+tkh51AmPcBCeuPc6
WAf5TybWx5Fj/hP0VRGxtRZdVhzaF9P51QUwnaLD0ziYyVMpoT7Erf7lcPpBEtIo/smZ0ER0p2/o
savpUWGElFvvcol4MUX6i6bvbqxyHZxy7951TeUvlthaDtaB2nFe9JH7g17bx14D1Mvgk4hBCIqe
Bx1ywtr37pxgWGtHvKRqk3Y4WQWR71NlO+tptn/p19BFBTNY49hzTItg2Qkzp5mWe1enyuy5gI+n
RX+azlKvhCusfS+d1zTk2hSFiX1rTZs4Jnkqc+pCwGXlnae29NPBRN/mIScI1XZ0wnaDl/badWpo
KMAWfTW4OV3SJZqBCi6nBMTW2zyghEBpm6MGi3TFPd1ZPWaTbP9CjTm3a0n9mEb1vq4F0lFhHwmC
Jxda71U/ml4Chdo3WVQzh7Lurr+mBt9M2Dj3xgGilsT1VajhQuRzZQlOd8iE+p4UssUyrz7MNNhb
3Oj8XC2AReTs68t8t7nNbnFMQ5oE67AzMjfb2hm3Kbp/kz/cs8smf2ghrP3MzqfSkJPmvkqO6Vzf
ZV8Q/A3SaAtcpzh0+nmcAszEMUeCdCzcl3HYo6c0+1m2K6u1HQDFzC/0iBGpsCI/akJaCpT1WjWT
5jdG8ClHvX1gOWBslVmFF9VueslGphmidvtdFg7ybNVJu0+0EzeOP2009vSjAE3Kk/iRIl9q4XR3
x8wj3srcuth2xvSlWmOoI1dBSONeay8nJhU6PwmHHCPf425EFOWKUKGj4IRFLpLyBP4VcHkReGlc
ArxqRbeVA9HjVArmMpx0uD7RaIbJl/m8w91Sc3dgFQgJM6TXo3DcGfzcdv3UogCU9Cgaya6kgoQm
1figVUz/RTvdCvjzZKK15ySPi+PMwYeS5/RQ0FWIuLoOGQccFJywGPGuQEUkwan/k02V9LJcA7HF
AJ6h700yZjn1CI5m2zsH+mfsdMPJ8Qp5kR9E5WRIUHQutDG/av0S2Z0DddoBa6Gr9pkZIh8hIc1N
1ZUVfBJQ7lydxH5020u9/lPiyOJ/X3SmvylHKN4+YYx3LVyulhMyWOr0sTmVAVm2VnDtcVOO70W8
taMIYlTd1cdmdeSE2j+p5/ALJaPFNDgqN65Oy9RUpzDGoF2KZj0WOuYJcrd5gmNUbTvJ09zXdBWZ
DI8Y+M/Rm5ESUs9E27FQrX/uf3/4GJbNSXMgvzLf5jVZU6uwJJRJiShz8i+3Lqt9ZX53FihDtxjB
ebmH1iC8Ps3Q7CJBJnMUNCvEOby9eLT1M57ucx4sfMPsMQBQu+qAwTZkxwm4vgzZQ60b5TFg5hr2
VUTF8NL4lVZf+67qqZkd4ydDjgBT5p3IWKrbuYfO1GtvEAeqk95V+OVrT7Rcg2pkxQ0drnpOfQ4Z
poi0pTEeeifX7rl5rTm8oO4VJVMsQslpN7/yV90rgtzH2EwIRKxOVneejL2l679dwFKIWq2eCPu/
V7nxUoaNuEkEzTeXEf0Q300dpBxI1K8mBw8YZvEl1cptIxrImMlCQc6QrQOtZ1vXCDKEOlp5vh5n
w/tSsIyTMSe1kdtvuErZwebxHptcI4IStch2e5wleMqahVZyy2J+A87xitJMVWWz/CkHk4udXtdH
xiPYWo1sYMxuVDvDrM2doY4hFDJYcLTG9coEXmWYDt1JznPMj+yMwscI79ssYYZJcH5dUPiBY0we
lbY220szwG/Vfl0KhHjHL1I4h9ZNGWJyC+Dv9zDnSUfLb8IpH7oWaZLg5NrcwkwNOKNZj6+9lJCQ
01Qdqdh4VI3Blo6uTn5wa3aKsH0asOtqWLiWOfKNGo1sQdTx4S5JIlfQzw21nIpB0mMnYuZb1FLi
9yGo0rTNeWDqsc/KQPe6WRfw66hlTCoHAkwfHgbTXqhplz0cFgw7uoR7Cc7TORTKmrZWrAcnCxaD
AbcAqhEj30B3/TlwWfyeVUATK/Puf5WwKJK0yTUwFYoe61ARdjIyCYGA+r+lJ/3swnfY1J2e72Na
B3bKgjpS/ZslAauh6djROIIUjDyeRDlfwiyrHwaerY1MxMGNNGROK35KJhCp6WjuCfHrt8y51Ely
mHU9PJHeirZJC/CVgql7jIfsRLS2Xm1VwNl5sTD5YTs0RKChuzliWwYKABFZIR20eJ421nOMzrid
8+jo8BPfG51Vgpk1c0J3R21mR62GXj7OmJzMuoNmG5G5zStxWbiZHXWAe7vqv1TExENlr+NGbYI/
GZvMyFK5h6ntbGqKGqahug+mQ3g+DA4jvY9Hy4RaDPcjOOncxVGx6BBySlTZgFs8tQR8f9smdao3
ox9fHbqWr218D6qnQbdychfaQ/BYBLu6NB+MyWo9dxW8nKZ5mDPyPUqDVEyayMTdSRt8l9Pw2NX2
Gzg/tWnXer5kpnCrWwPVM21bW5Uln1PIegtFFrhjyLCaSGwXhdxddTP2BpttLSJMCW09YpNU1tHW
m46xB1A9bXI9EVMKOdnMvlfzoyxqIlMzBau6cVYayLaofcCt0JyKaKEoKlgOjGvV2Sqf7Ez7Vrnq
LvEU+iDQ8NpFE9269DtgCzb9RM7PmeBmlyca8HW9La5FJQHYZu8lP3pPC/6qVp8OrkQQYQJfXsuu
Z4Eru9vALXg/Yjn0zTied3Rl7V3HMB4qOMxcVIx94Rq/mQWOJC4CcUhrxzcquCCVpkFQzNS2GO2Z
37PqDzljSRe+2rYkP06c/xBES3WUDXqixhhv6/LJc2DER0ORqddqOp0MS48AblXblvAKyJQQSvGK
JlL8ngnGED8EPHZH4UYAsot7OwziMEKd5b5vubt+zLySTP/WTjRxaXXzucy5GgIuuifScTbCLJ+G
esSrZiUMwBnQOcSDqdiQ6ZFCvK3hFtd0mqK3Z5LEOYYZk0dKQzuKh8zc2IveboPoh+YX0AFBzyeN
zNNiA1NzxTDxf9V134Nxd1w4s4Q9THZ90e64Z3D7NKKfiHKp71BhK2Wzay9NrV5HRggsE1p1tqPm
NW5YYJ2RTN/UBl5W1urIYJPR4hx4vIREdEVEX3iYW1eO7YySpk0Xm/2bLLrLEva+ZVLx0qvk0xbE
6Cm8TJsQjbaOf6tptnccYskvxUz2OZqcgqq4kyD+LZe6w3PERhgzy0Pl4Y4A9PqoMSb3h1i9g99i
eq+bh6SMGZCldI91Sn+ZegTOhnNqYgyoAgTxwbJxrUvc8sntzVvJiMHX3AIY+9xVLBXJh9l1yV5r
Vs2J7V+5hXx1qw6zbfvcq4iF2qayMiQJnKqVeRHxwZoi9Iwcm50Vs72O/RNhaf04tOKLxHvr2VYT
09pY+UBUes5QXO1C3hYTc2STMCtbgpKivaW6Jk4EOptxlTVB2hdUYlLmp1GXhR7NpqG15pl2CP7t
BYxnu3zAhSpPcSpfsjbX9qrDVpXoTxC1y0M3x38ncdGiZXoQFisLhGwqEt15OetFwhRGN452lmMp
W78sOGGmw3//1QKtEgCOwxYcYGmWmdj2nGYOkAPLk8Vf9VTEDXF1lnbaug0mE7r4GApuE7gY5iz8
oWMy2KpG1Jz2YBoAM3gUUVZxm3gfGpyk1nc8NX+CVs4nUwNv/t8XXCcQ84MO8nLiNMRi+QwaZ0wO
AS0/O9sYyB8Ddj3996Ws8/YUgKXINhaFEmD3N9UOiAX9LzK6odq/uiAF/bqutk4mmMFCyj/99+W/
fx0VYB19jRNzDv4PUbfNyfn/X/LfP5ZwqQ9VHAJzDksmKO4zrjPmWGhNwn3XKVdGGaamk++Cj2fK
P3uB0crGolDNy8Vshy8bWAabUn6nDbVl+pBtFT0wbH81o2WDI0X8I9E/MwsXUCi21FMRTFRvTs+V
AjCDLAgf53gejYigvhF9zITxNlbcd0dneJRKQuTPxobDSFVj78jQZ4omu8A1Xlt58dlJ5yp7BnuU
f7Ntzcs3sxP9MDt4KpArur09sl86bVbuAkmFUtLWr4CPLeaNEzDPUD0MYhzOhP7GvezLmci5jc9G
QkG0WM/BjWt7dyx6v+j/BHLkxG+BGeno3ltsCaRmFJx8AvPKlPSxhShv5b+VnJgVt+Ue1mTih6PO
XjAkR9q9m38DEwiX0MXCncEv9OEp0sxNzxN1ojCpB8JcUMNQuL6+FghbGUXpla3/uiAYDwGI+mqt
NZ5Nl8RR9TgAvEQxIefK6sYJDqDAdg2VcTOY1Z45m7V1QvPBbLi8jhyoyRB79JosHjHOt6V1sYMz
NdjRsLLNI+dPXVnlPdFrY0WN02Vgphcbs909KCX2qZoyDctZ21L1KnjuJrwCVgNbozvTrO7uRFp9
FDEHPq0Yp6MTV/4cV+pqVk/mlOQ+Rp17ESNepmRJgDOMdFtpEuXTvgeZ8THD9izABZtV0j8pNwlA
G+Fx4ub/ped6+5xm6B99dSrHKvSbdHyOZAfSJF9PfQCAMyH+RFlCG4vB4mhgzj/mef67CiYM79ZN
cIYjyNvAjTPtKaEsOq8fl8cezM02sVl4qOSrLwVEcT0G5aKtPprELpINzTwCm1X12PD3eagFBULu
obJMnM+LxgKn4Kzqbb4PgfRBxhsfhMF+SloXyUVoh5D3D9vwRwi9dd+qUWdkN791vQBx37uXKFEp
tXC7qjhX8CqRf+NbnbDL2ErheoF9AC/Z2XRtEnqJQ7MdFj1Y/e2yDycud2k0Ox7DsG0cozzOaUha
ImaHHcuQE4tNwCVYRyDgB6oBaRv4/x5PIp9VRVyPhhU/m53Fr5r5MR9hYnHl5rdav2FYBngiVa1t
IGogRaXPquH2ngz4UTW7sx6nkLYmvBRtOr+TVSjTZkbhhAWGJoUVNTkNUKa9GDvIxhjEFck78l05
/WWumW3M4K+mtbPHSbz2nLg7lJVxyvTJ3KPn8/sYt57SkhNZqyesxN9WvaQ3mdokCTTsypF4NCqY
KyBWSAjkXzC001Nel9tVWkjLwoAWSqc2RvH3HF8Cl9TwO+tturFmnUwI3JRtZaVPGic6+oSG4mpH
C61t4+cwkB+iu5F0NJNV4dIXzU4RoXJ4eIczfsl6g3WwUMn8QjJTHfVFvBB/Boif4IOh6ACnl/0o
NQTcNGvrcwlwln4l0vvK+rMwktk08cTISTdpC0ryDzmu9YD6ja7adA0uQ+AncjELKpp4X5IT87eL
NfFg9ct8oPdzwg2bwfFYJpJFU/cU11QgI0Fxv+wcj9JHqiAVNXZlkx1paufhxSFGk5IG5RySJZPA
wf0KVMEL0WNCiUcuzw2Fc/Yiv1yb6FIa4D8a3H+q540etOlMwrtCixrVg8PZjLBG9jvFNCowZZAe
YACLOD0Xz9hEEymT/rZehaICLiSophIU/j52ErlnKWOfC6xpH9DV+OAa3n//lhHxHWV0itgOncaZ
zlXKjm30RJ7qVh858SXLjWK3T7GQZioNzuOcWOj1kQjFXZ/DSaE0xENV8LDuu/u+4wXAba0jxQJ8
tahEGa0PQlD1KTVbmhYH8uYtJe9b4lhHq6aigJSF3KR5/l6HYbDNRP6pqw6QGC7fLUiRUgC+8ifJ
hoVfXy+4xmodDKSUuyk1dHjGwzWikAa0sJfRszk0/Gj4yW8J8Ff7opcv0DifizH+ZzEs2+NdHCYk
ILyihx7bwK7sETXsnqlvBQZwNLAmTwlbUL6Aj2DyBuZCxXu763H9yqcSw7uX6jO8K1XACexKL6A7
YTfCedbnj0ikBAuY8u7MEq9zAHsrDfm/ExrCdsoo2fkqODP1qRFCHscx3DjdHD5X4csMlUYP2d+h
G2TPaFxVMoIruQx63VxoUz42uvEuZcEtHBcuUtK/MhNwD2eyVdDhok2rUQSbMcQdxtT1204i0TT9
P6zVAR201MM0Gq9ex1UGIhs+JpE8VcuoMWuO0o2sMW86aOVRJF/iWV6lZjzyZ0krnS5VD4dIG+eP
uKURB6daeXZ15wnnUnMETseQtgufjZo4goNKtKUfM/KA1kaINKF+jOgr9ygSPpvLUCGKAOCHrMu9
NNj/p0RGUddxrZNPWr7eqTPGuxS3csaLi50zFz+ysR579FHgNskOKkbpFb35MhoR89Im9xHzp2tr
tFcjV+/Qr8JDqRlbURmUmMX6bQ17WRbtRtAeX6l4tzHhpPcw6nWuZ2w1tcA6GxrOBdY53qqExESe
anSPxV6tGE1nM8hYflsKKit3L9xo4LnCm1oL85VqvtgzAlfbLlinNMukNBlWvo//+1JL9jj+juGp
jjLFtfqBKHeHNKg1uzFCZjy1ID3ObhUfgoaqcKVpnHeMrzCD8SEDPGoT4MsyGJDPg3hvELrweGZL
JOjmptvui2PM5mEZlj2vkA06jGdrFtEdctRwQsRFE8jZHMMjoDSA55u5woeyRtnPeM6pRLFYMtME
xcb+P/bOpEduJcvSfyWReyaMM7mojc9zRHgMitCGkBQS58GMpHH49f1RmYV+73WhEgX0qtELOTSF
h7sHaXbt3nO+w0GcC4jRiu8tUXMCFBsQ2l8IFGfCDSsuJ9Jtx9rW+0T/IlyjvnR96hK7lz6jKvmI
mro/mPV2Irx6w8pMiw/wzB6Jx1riAEDAoLZ2TE1GcjwWowILmLlsPJPUkL9If+IoSDMyy+ML9i08
oVRbTL7pKzbsy1ljsBbZOPImEr7toCWtE66OSwSdK4aQo73HLURS73puaN9BqkCUVspgK1rC1kRt
JtwJ3FluhOjSWToUMxssIMngq6kGfW28p4kdYOekLHzOaHZU7zZ5WMP80RngbCKzeLQyEDpDCqrJ
vrmuX15CdeFcAS8SiVMFeXPfhOPrhN1yA0KdjC2Vv3kTk9vW821wZqp56cS1yYliS+orcWB4ICI7
35Hsd9PjMNPhpd9GdQtQGgnDds4cyXgJvJPlWuOTYTCSHdNVI42Ao58DaySdr6DKLOyiVbYbSQ4z
Bu+rCGS57kr5oZCknCv8KhH6NqqIozuYHpFmXwGSgSzxXfD4HVkoZUHmLcyRAwMkzAlVfUFjREce
GzVqz7zckI5E+FjWeBuEdISc+vqhjglqCSz14iGJ0IRNXdU5L0ZCXUeNjhGPaajy7CiFJbemdyps
3CNN04UnPVG/5vb0jq1PPWnDJdAQmHUPAwQNY3bulmoDURIzvZi7sp/Rl7CrAh8CeGbHrg96qUds
X1NUJ46N/ttW+9pG/pPaPcuvgiaIl9p0K72ZRbCM7aFEgyzo+IydbTyXRG5Zut2DtT6gKH0uGQrt
W7s8loynj4LkytNQ1QcaNzG9kgLxfgSHL+7ejR6Po9dVi6SCz6lLlkjQqF+nzj7nGHtZAiy2fgWj
KE7ecaVnMCVD9JKdj7GCAoctvizO5qCL8+/f2Q4ibXaetT1yXcmWoiadbh5r/6aK6VQSFE8ogVQk
xk+31E2TOwlcj1l3kmY67KP2gumJ3dHrzsitvFeckcE6aWgE2yo8DHOYHYoqF5u4+pkXmBKIaGaD
iP0vceQD5emGgyPmfOea1cvwq2V0vR8n/Tqxh26UxWjX68MfdSoLJvGtc2nSR0+7392S1mDNYJkm
SAKv33yka01elBElT26nxBHAw0cT2/tZmsPOS3z6Cs1wFlUhKJURFyalNk+FTzOX2KxjskSHiLx4
k3bzNAxYGGdonwN9ETKy2++V6+3ahtGCFzOB8bu2uE4oqNEb0HfC7kOzKkkhN5HBUkUiJPLn0ufM
VXHvvlHBEktUBO8pPRXkhqh7s9h4zEbS5UNhP3iRMz+gwadRFsUxdu++XHPSvyfzxFGni95VvtwI
rUN2ah4SazxhcEjg6vpLXqaT3oxOvbGNcfkdoaS/uPHE8uY5t2FYeqBoIfdGnvCGzdRDXMKaK1OS
HUYnJNR5/iKKwrzS0UUjjY3INxPKmrxryB0jYHLghz5FudhbcynuzGjPA82TUxBH4C1ImmZX+Kg6
099IxeZuSQ70xFsYz6NlpXTEWcLR8e/4ks2k/ReNLmprld6+GszyhH+gJFbVvTHJQ3Y+JgdUKF8W
5NWM+eDicyN1Ll8A7+2jtUe8xoH7VlY+h4Jusk66pC/CkTEHR2aPx4IBXe5Z1qn0ymevsW+t9xRP
6lc9BM94TTruel0l1mEeDXJ+sjjAKczWsZ5VA8qtdVmev/0eARKnVp90SkjwehiwO4zzzGCzoEH6
+19+P0QWtqmsG7/kS09obLuac3dAT+j3bzOQohtniRO1ho4OUlFgPBhbFtnM/+bK8nVAWnrqMwpu
pJ/kiS5f//uZfj+ky3NWBhb4KWC6n3YfqkrwGJXRabSmp5FWF0r2jGamoRQxQdYhzJy7HIh49cHW
ceKjLUCZZIdYvuWz7ZHjEllVz5B7+cSDUJ3RFQD54uBHHtO3ybXpzRcuTl/ntUKLLLaYQ7lGtXcg
yKw9/X4Y/J6n/v3bnAwrXdTnkkuS4buO5/PvhzlaVmR0AnXh0Anz1HviIWxqza4/TwoHDSsRawwK
prOwGxxvWXesk3TPbZetIo1cUCKqcnxFWUH/fxBI50xSs+xeLdY2SVS8T/Ay7YJN6Tcn2fivvQZl
XI3JTs5kkMwwC2rpW7tYEPMXzukWHdqlyXG5GxmQO1HDlTVwDXIVvaMQeBw58a7B2t2jycPy0jq7
VqS7tqD+0KC6cvbUFURxsoihF9OS04QJYiyk6fQTkPWLJxx9QlJJnjm+yAD3DzOwTZeSoJSWpEmD
f7ZonE491NnZxBhIMcqZK6EEXGEVwVqqmnRLYgAj8gZrgpYNRoXBP4dyNcp7GkbIrpl3t9o4ZmNR
rBvuwnUKRng/Qh8Ed6u2Gf43znOvsx+goctfiDD5yBtae2kFtyLNNoMmJbgesjOv7YXFBwda8V53
uFqnhJKyWE6NYcH/MznMhmhdffS9iRkJxtdzsG00JwKb7PLeBT4xuvODL+13BzooTW19cdlqd1K4
4mA44g0Ink2ENAlFkhZzk+AvY0705BY+altwwoH6pnzlbQbY0ejfxOM8R6/gTfd5aTcHTmSKOkdj
fs8QfiF1eGcErpm2xftsYHKS+jMyAUR7jiw3RI6wxAwgx+vyLdMx7a2geQ2T9Acmjk/H7XDWsuMr
fASmSyhzB76gRZKwVXDy6Aoy/LaC+uiO1QvQVsKIl9QgM0hfYgWClAk/Epmm6JCjrqec+Vnd1PGx
RJph4pFA/EJ/ux+Z7DNUMuYlvJ5R8iLr2as4PkXeTFtagxpMEvabFU1uXJ5e+9qFZCIblsRbDRfS
sY23cmannAr+r47tT0KxwwNB2vhUou4ieljfY9TupaUoT2COzwCmvcJ7quIgOopSPno+nkKs9sXB
VYg1UF2vG/DWKvU2cZzdRmvg0x2YSv+G3Pzf5QDtf9YLfav9fwMDBHLmv8EA4dtT3/52+VlXP/8I
F7NMvuw/WUDiHxbZBfaSMwAlDEjT3/+VhWCYNlQfRwRCiNBh2VjyeP6TBQR+qK37LvmPv3tAxiwB
8wfXzxKqYAf/I/YPIQp/Yuo4Id/Pdk1eDwLS0FnYQH9g6sjITZS14Lpo+T7rms6tzc3gRVPO4Mzb
RGAVdwg3bEpy45j3SDy67z7uzY1uTQ7p/l0FqAj/XTTRQvL5I+mHV2XxMbg+LhBvQan9+VW5Jr1Y
VQ5Hf2zLo43OwiILcBsY3UMxpvRghRhWaTDSdIimdGVhpl9PMcr3PJrefRwd/7zQIVH91wER1p+B
ay62U36BObbgODn8Wj7FP3xKZmDoaC6aYw+wAdaNeowFoITYrZ49yH9OSV90ptlvoQdazRzxdoZ1
Ya0Jt06cjddaO3dkZ/l6cpfUN9ni3XOqX2xODzoW4ytZgP/uBf+ZfLa8YOCGmLtd03fJNQj9P79g
xpSJHcy455fTfem517To5ZZIIA7DRXyVfoJ3rMBRgl6Q9MGa2r8bWfB6WpiKfhna5VOo52tahsgQ
MTrRoMp/pBWNd+0bj3+4Sx7/+XP9GxyAx5oFs/2Pv/+ZlvbPF4tjEX0lFz5Uvb/Q0rqa1E8/wqed
s/tkHCVzAh/RUa1OtokyOk7jaDOO7//9NzWXZ/3jNbZ8RKFnmR6wNJe9+y/XGLGI3J6ueQh6n4Ei
OkQpIwlZnq5fIhb5uuy+NYI2ZOhCRsqG4IGigiF9uPk3L8T+69XuMug3IQcKokwCfwkz+dPVNU+2
Zai5OsjCR8uczsOxCmk5Qgg+utB/91brPlaVZ1x+P2hUKKIlaKrKeuDssdD7NmluPPGWibhJwzUc
94mAAuKHwZGpDBYLJuYBsibf89DympgwW6ONVwXKzHXtVCmwA+82TGN9KxexUVgdQTcMW8N2aSsP
ytrPhnHPYWa07RS8hVDzWtN8q1FN7PE3zzf41GVIDnhZ49ImGmwbUNpbBc4AsgA+cUerS4oqsF1G
DSVU2XUwe/meo8nXiOPhASHAbXBUf6JGWoBAwdfA9vXeDJdOa0DwJPB8k+8FGPaHzuF1U2kdCzEm
qIEMHHbiHFqzuNDQrGnSo7YeLHyO9Nv2kw+h1YUPuBZIftaYU9ExBQKdu6fHRWObnAyr+8z9H21Y
DHevpPIzLe+Rb/0rU/LBJozOSMnTpJukjyNRLilI9SEe7nBvwKAudFbsC0Dbbeu9w4Z6sM0heaCf
hWEM0RAFhRDXHqZ2GefRQxH1PHQmHevRYU7ezIxgodYfUtk7jwxp7P0EyhD+EGExZEcjkKrvgzVC
uZ+7dMOwLGLYRsCHjsnE7HO1baiLOQBq72Qpo9yg+wLDKBvz0pjI7YsBOAY1BC2mEMQHN/bp31y7
vNy/3kYmQj1QDmwevu2F3l9uIyci2xEU7d6EusNZEDz/QEqwFZXd2rfCxbHXPco8Hvc4kRFjZRoV
2iewK7yNbkPXyAU1ktjhOVP6DnGWFK8EZyRRjc9Miq8LSM1FHUrTLvtsC2feB96CdQrXtf4GFBnr
aCZpJJc08TL8ZEXan0ZA5Y2POqE4s6yfopmkT1Hr56yZf/nJhoP9YkqsN3g73/JeYmrv+czZcKJt
2gzvRK8An2pBt1Zc/ATtGiSD6KZ9r6qwx0Mw3qqK5JcEQxP82sZvclq2dLYMCHhOlWOSDYOfV3L0
YoC86cocXEatdklojMuBKGx/WAKIXFjNDPwa7J0c3hmt4/vsC8apxo/SE8+9/bVL5ddUvYzsy/h2
04d+HA4GICXbhPvW8AxD4ew9uUwk+hGN5AsvBN0pY8Sgyl/dtmG6WFJCzsJ7Lg3ryu1LisAwEVo3
Gj9t7C+lH37WDnDgwCXawEa7ZpGmsUrS+uJOAMRF7Ky9Yab3K54DgWMzYPxpeNcWbC4EN6x7aGNQ
p3Kowmp5sLBmJIRJS0mznQSZFEeshPgFOG2emq0yajoL9XAvXRw0nZddyLXD9hKER85MViWw4dTi
AGn7ZKqrUgYetcl8n3MxkE9xdLOw3QY529aYJodstvaDkYXbZC7aHani30mkoFGUMH1PYKyVi+Y7
utqzzRnBn2+dIXCYAsFW2r8k1uAdLbdlBpq9SFl81T5rV1hP77kZVVvbr35FgUcb300zAnwE3GVE
prKv4b8EqI9pSVj5M824HKRg/JkhYCOr9ZjmGdyyERdDKpnPI/e1QW9M3r7X35KBJWDKob1PDoMo
R3AJzjGjvDh4s7t1lS+Nu8lMEYAhb2wk7qbAgHhl8XOuJ5aHKd5Pk/GTwfKzncwrwolYswFn0xV9
c+2Wc1jYTLcCqJxqEb0zcmsixvOUcCcjUR9LrsbKI314hyQPs/kFhi3f3CoZjKX1qUAFOvVcUr6y
dpZPQrCqLL4zfhXCQjT+TRHQwLbFaXSpuVz4/4FmREmYwogygaEy183g+qiBBTN84nw4ucHmIC+H
6PRTqGzeq5wRojko8SPU7hvpRZySHGNnOuYn4jDO/TJ5dA0s/WXpsFK30x7gtvve4oZCfuW9of6T
lyAeN2WKgarvFXKgyZl2nPi5MIBHC/T7lyK8Jnb9C9q5QGd1SKL2IatDGh1FaeytHByuFyGvMVk5
SrBabEe7zsq+JABsVi5gE6S64zdTUPQMZr1zCorcvhfPpi8hp0/jcxJVzbqxL3h9rT3jpkOKun2r
zPTrPH0uFfbBa6lgwLMsErkFhJHju2VrBPqIof559Lx55WUTqX1FehYZoKYmHz7ybrBgdfR6O84K
6DVc+EsbG8Ol8NNfmePE+9n1j0hh/H1uDOjUk/Q62rz+PIjeCldz5wXhtvPHo58PrHKpu4kmnCK+
Nlbkp0V03GlR5D7SyKqyr54SWzRbGAZHCcu8NvXGMaHmj7N3zXosru4QoA9u7XWvomBrzv0XERsz
xkUbIpmZ3JzMfjIHxs/CMZC/yMWO2ldEhXbPg8/fGGVHfVxZPS3U2N/lETp1GDUfGYx0vFjpV49J
+NqK0fV4sCW9mLp4yr+HwLxx/y8a4/G9iF2Ck0V6jVPcvWzdzMGMZjcLO0ESUJA6zHkYSRktOBQ8
LTrvrFmXpSYmFyMQbmre34CGPoJJ32d0nUDvgzSqcKF09rWo+MBoG9ydmjZU5LM65rSkY9JFL1Dt
AMPN4aPdAcMvAaBoNuiVb1mfQQ/pu5iYY+ToN8I2geIF7qKRDStz2BFgOdrrdM7YFLgH1PS+MDes
NDunRfDLYxtg/HdyK3gxTvLL5loqxmVdtGxmzTJAqiWKmw9yQcnYghWkTqFXfLdEvccQgum9vzjm
hJgy2tAneihj+dpL89GNZ2Am7jcPRueqGG1MlMicV1S43Tq09Jtndt8n5b43iO50rV5L0xmI+tUN
6oGvYm0X0gIAVtxhBto70PF9itXdekTgU5GHGzBEy5sNvaulkFjsqDApoqyNt6kHxoVtfGW3i8ci
fC0IMaeFMYf7Uv4YhYWf3h3sTTjWNEgIR0L6fShV892O5M+MDA36y1u7pINkoFYUcXHB9g8Xr3F3
gZIfFf7JFA3v2jEHxlqVXEF7KVGOoU5yaKiRRrDE27VfLG0Jrj9ZbFwL+HFDWomLZIJqBCaVvoHF
6TbmKMetP+F8DCRMBzwo8b4tmfEZAqN4TrCOw42XZzih4zil9dJXeHPmdzWjOw1ThJDNaD1HsYvO
XsU09ez3qhnSvTdN5LERfLWFWw6cMmy2sh+rtauKft3pmFFsOb3UeiogBaL5kF39GqLXRa8Jjj9G
RpPEPp2+vtrqZchsEAnFlAh8Jr2r3nkuw+JudJgZG/WAA+f7lLJ05Q1WFrR4e6fC2uwN5j1FgjNC
UGCl3kDP9ZFcWJt+AmxnU1wAmWueRFE2uMKCs2dNznXysYtDg9S7sqRWiCMePHJQ1oNTvudVUJwZ
lSyXowETn9inKs0xufr6oxKdt1f2Y9yMwy3Oc8iVrNAMY4lGCGHsWe+4TSWpykyl9FB8pLFN4q7f
n3S7HVVkbst6fJJD/+JwWt/ZILE8QVJbNUJ9Q1xeNLomSRrXLPLX9sJO/5S2+leaYQElblfuVMQ8
s2UtGhxGe3Dg0Ah7/YqF6moMO6AWzVp7WbCfAD2ujdJ614rkKKOENaLH7uSak2JQE59iMV39AfEw
IyOxWjp31TyuufavWRf/gvpmbDokXHTljFVfMXekO7JpB/8RIgzbz4MpubziJP8lTWPY6KDfTyRR
4fz+dHpqBGYBVHnx8M0bnG7lxD9D7daHVGW/cDOf6O5Ea9dkjt2FNseLufzsYlbaRRQGRv6ZVXc4
ye6TYdIh0FzqzOydXcCLLIG7rEe+X/Xgdc57x7ZNZ7O8xg3aV3JWSbaP91ZoWqsaktjRNuVbBQ7H
sigcHFBL+bxWXc+k1kcVY6g3WSbJdrqi7TMvowwhBUbERLrzj6ocr2r0zr3PSNcTVktUGCRMe6Y6
L4tgXSgmwMgQrgl5uJNTa95tL/esAEvoVNEecvKr6kn5u8oAXIDxj9BGu7nzyjs69CwjRvOJpF4/
O2TNbVoMTMAZ57M7xc5JTX568owGOWVNjzyNjeZlHrrbyxwUB3/2nXs6GySDVfmPos1PRmvSneok
VNXaODv4fule15xAsv5AwZMefQoxdLopEV6uUW9JikMLSEkDJHabEcy0J+Yt3SaV+YxW10jak5Yu
LqxBcYgWzREEJDQKmYaHgH4IvKuaVLBGAbRRTiNPnjs0R7f92TW2Pomp1yeuwB8FM0c8KvGmF5U4
tcsDUtsvQU2uYCvUSzlEjz25joh4mh5AXMwiTCvxlLfojqmryAHyzOGklgdZtOEmzBUnCNNdtaqX
J1O40Xpc8pNCG90MzeqTcF1IWCE+Pfihyfb3H6EJZUcn7c91laabGH3o2oowmxE3JkgzsuXe8ud9
V0QMQcZ6q1POG4WYv0VcbNgjm/EAS8pkL8DP0IYaEyd/KkFsUOYGDv0HEDaG6Y6HlLwoTF+/nECm
Gz90HkPd7Turdh5ZROYd1BH86gYAGAiWdRZMWHlLpMAVP4k2RGo6ZrA3W7Mfzi4uik1mli9Gm6Am
GCp2XexeiOfWuY5vbZ/wWbhtcPv9EE/hS+JWm4apptF143406vL2+2G20mddJGpDuRvjxXn1Mse/
IpRb2d6mtEv7XBrGdNAFaBtSptnGItiw6d13WLLyQn32JumeDItOyCTyyDCeOLrnZnlNxuBDD+rY
GfYjSMC7DTSTNf2KYa5bQyP/hPfBs+CIT2VKfT97G410fjf7yY0wu3wzBn1DcM8xymjVz3GyVVly
w0z74HHQQS6JnXHO127R8lJNAjAx3CJZGbEmuw3j+62Kq4tJg4JgEqZ8rCJj+xUd7xnLCIO5Se+a
vJh2sxce2LHWkQ+XIIyQqAWVIioQd4Yn9LYt5Q7r+9GhDBGh+SVOqV0ivUj1FwbD0v+oWMQ8ymo/
MR8pE3eGNp9yaT2OY/k8B8GDo9jBPFt+b6bkayIQIHfdD4Fkf91j1m5IgwfGFNzikD5NOPqHDvD0
KrCAhgWKHIja8nfzRDnvWmSLopK6Qj1bmGkXrFuwIIOHsZIvoUTfi66qVMP3YiRqnmYm8rb6Ik3x
6ksByaK7eYCNVnbdc3f09Q6Y2LvdzVwnLK2kEgGT6ybvNbTeA7869kuiGCa20feuKvTiNQFqB1q1
jE0NKpqhIQgXPzo/vPHZdsJ3XK/vIjPfzABeokQnD+AUKBCtQeiTrkDTjNx85ZuM7IheOqC9x2sX
imc6kAiQhbnjSN5zQOTqydAHbZK4+VB28uJ4WbjuS+gbaWZ+RkJ+T2zjJ0O0d5OUKLzhDh7KkGYO
6VbF2D45krtXTcjUiOTgVD3CkmIiDXZ6RgrsSnExAwa08ZglFMy4tmczgwVsXrVu7rhBwM5G6mvj
vddG6G7szr+PE3wjso8ALmLHDRosYCEMdLrG18DYddrcdjzHEUGlx/E6ureR/1QH4044zQHZZ3Qe
JsVtmM6rNKe0N1tj3FqMBCN6QIh966cUxqHt5NjdLGTEc2KVl0jVw74vg28WvNxmjLuNk5Fs1A4m
cBJ8F0bmHwdY66DuaC2U+McIWaehpzmarYKhD65l5+LcpFFTS/WdJlCwoik6Id10vuqFLB9EmaIe
TE9lOX8d2xS1n8ZUFXcDZb3zBMQY1UUXkyqXIPt0wVtylztkq+esA3PtvNby1ZSFOPmDpbbk3pJd
CSnZcZjPShX/CGvfeW17Zu25s0ax6WGAMZxN3PnP8WDduraHVcS5uK8+yPesCRwzXruchdVQbb7O
5gX+F2/9JjUpW0jwknN1xynubop2Kf3ZtQfVbPFZbGWlcW7YzPjzhJM+AMFN2xjhtlRkB+ZFI5eW
03pZoWFFUPZCGQlWQk1YZT15V76RPTY6w2nKxWMbXBV0Zbd2Zw2X8gxiBqhARrSoO0Cfmm3wAmFV
tYe2d38q0VbHNnfPCci2fRijXs3A8BzCFjuYNTiQ86MpPti4eRNlowRU3AFOxQS+rtRTG4Egsbv+
QaYq3NZx/tm2eN9fawt0oSRYyauj7VD348aXXoMIWN6jrNnz9u29xye1TzIUowkRXNxQuIUaW5Rb
RlRqxcw6P9JPGh/nmmmBCRJ761Cedovjn0Vtacy5P/w4trfasOJFiIwqlaOD7Yzsqun8I8wxL5pt
gQtZ1xvEYaoF+EnjPBcQGmyNuGvoH7IO8DGpifg0mgs6QQ4DqJAslaXXtPW2fdfV52B47KlWbwbH
hXEw5IV05qH3wcdAoO4GyXVbkNwd4HshIHGudzKKRrI9Qd8NhHxmHfjIGa7/QSti6+w8zq5hVv/M
Q3NrL2pva2DpQMeMsUfm97DjrAAids9Yvd74Ezcwwt9hRunj9P2XyoeBHUchG5gXbeJRuxuXxLj1
HOmXmCCrbdha72WhXWTh3bWU7Y+m473G0aJG5kBOa4Z+epUDCwCOw0EP+UYlRxf6anQwGvM+taJ4
7qLyO666fDtO6AobMeUnqFbPkxGMJ6bsXxK9ZB9OdnFQUMoAUx7zMT9PDtOIuTTrc+8FX61CvVkD
btWgcsZtDslgmzqoHLxWTDtfj1862ORbkvP0yeL8tOpF8JgITLBdVHzEcAT2viEhrLI574y24eVL
p14bdbAH/WSfBqt+ii0XFgs39nYqSBYw+vybYduazzj3D7Zh6SOSxmRlYlokRaG/uQ44GTjzT0lk
0DVUl2CY3YM7nMKk0Dc0tjscgr95Bmw3066ndrbsIjx7bswZOkjCK02R9jxV4U3l84du0N9lmyJt
xH6AI/oAzAapMnhGGDdjfbQsBmo2uzzWSIprO7OTtZPJU+B16lAIfFWqt96kQ6heoFMCpAEITyPv
rXKt+Br+0vI2pgF/9CU8DMKj++VqMfDe8/SkRhoSubWTIaEzD2XjyEe6zgY2ie3IBDWI6Qq0ng52
WuABoB3yZlBj73HWUGxUlnXwHG5M2Sm9x0G8E/EYnppRdXep6RpiCmh3iUd+U74oa4slhIEGe5ZY
eNmD+Wfc9tG+aqZuFQ0cQTMOHPux4YAGn5sQCot09AS/DHsvGMkwBdExBo73lAC7YnzQPKlMq80M
VFNWhFYjqXEgKO3I6pNHmdkAbfzkMye5/OuMGnLVjqDGBXAmEeEo8FtOIlAIT/QUe/go55+RbAPS
bWPvnGuDZlQPfFWV5qMjUfk7UbgTPX6fgEmNrdifApKod6PWdCoxwu7L/GNKEMRXE0uHrcnbXMSc
PTsL8vT1AGKOT23wdgleyHHoLYYSSjIlr9GqE9frKrRvcg5uGkrX6vfwJ+1uVdbN23yI5p0ZcE4B
F4E3CSHg8VA6+9FTze63TaBNmRsg+OFghxtgyXHZNaSC0zw76cHgIbVvIhzLwxKbyI3avTrG41TU
zpr+WXIXqk53ZDSs6dIBuTHsltyNRh1Cx7ji9Oa89U2T8nnppT7bUzI8tO0d08ddZtXXAEL/RnXU
9jXbcpmAVemRITts8m3OnDTwjqCnSZHUpncY4+Hjn964RNh7SKndKjS2OYCgA/xdDI+mZmBfOeYG
YeP43FcW0eYJEjQpgnvbFD9jVoejoGjA7W13O4+Evk1oJN6hT2S3yYXgINEbGCd/ZcPc3SnnQcIa
rVh7TcgYENduH4yA7gIfuNyIuWWsz43wx1tXhPmexQ4SDFgyTwMIT9zYeYnbcSMUMi4UnKzEC7QR
zSKMqAqjnJj5ARTjJXST+ejb04/BY2QC+1Ag8zE2E8v8cfQaOk2YZ86QO8JlhzJuiZ5oK7bht9JO
xbN+5U2D0gazVeKdmEPf3PcBJXDZPjpN2n4AO8V8Cq41mqoGo2BDoKqM/UNvhN1zXsZn14j2Y+C3
D047XvwRNZV2Zbj1CE5cdXSpuBlfORxBKvgmJA2/2JmGi9ASfBMadA/uSa+9z8jCm9K4BOPUBAcc
8SQwVkXGLZh20EXp7EtrbQ2CaTe55xfIqKHEFOGhMvCKF5qhRIVA+Vbqn61Vtq+xq2hmZcUFZh34
fuijZW18Bs6cXmtk0mLIuQ08iLTAltmELqaocZ8USj71ofM5KkKge3OQW3z2dG7GAVjFzMagMpG9
QINhkHSn7jFWrT1vByuWbAb2swJT3RFEstYFXBNbxN1Bl7Cf7TPXBzJwIh5ICCV8KiIvFoa5sa1E
der6oNnSIDOONCtZPHvtn2TpEVrD4c8DHb+K25YdnEQpqjRgYNmhmn3eqYXYU03Tpipzuhs8q4Rv
H5F864tuGwtRn7NapzvylaKcYPmpDLpLPrkFTsegeJQKCumUjeeiiIK9QwGynyAHpeXc7a24+mJz
vFs1XZUzMhdbB4Epa15O6KgUX1vYj6+K3iFllPyV5iVD68CGgUEbbh47NryqYfqlVUTF1f6A7EG8
eeRQUc3G3kFwfEyCvNn1nmntjbFi2uEMxsZ3lj6ppT1gUjQy03QuH9GKW3AKe+sK/ptdnivr4nbD
9wzcGvhm0KQ54IwWlj4MC3aRBtMt5puj0TcPOQ5KMoRdwPAJQx8JYe0yML3k4GQcU7AX8La8u6zF
G6FK+UMenfryGCWusYcmcCdzGqiCpgCbIuTMapAPE9bUTWta8yYqYvyvwgn2uZu7j3Vu2DerHdak
184bs1XVLsB4ch8zOdwn/GmEF6iHRtkEYmgm/25ixKfB8ZfmUm7e5fJg5COyzzJl71j+yJCMSA3S
Vt1wJoQhiqd52yYsrwnVzjWZ1S1ty+G5Pcx9Sw8uyM1nc5kFhSkAwt9/11vgDQjwy7ET2rxazx5f
8jytHsUwAVBS4wupKyQgm1azDjdFbOsvtuvpm17oo/Hc6C+mG3roiXnVv/+1XCQ1gaopklJgXTpK
rUMchs+RAZK75RzXSvHFGUpUIEtzVNblU4mGeALHpWAZ2FPhPKGd4OTgZKxs9cGujZTsdclKK+Z/
Bir+f8FfzS7/X4WKslj+QRDxfwaKfkPQ9LfVN9UlP4l0mv4o+vv9pf8S/XnWP0j4Cz0fxzFSI9tF
ATX8bLv/+LvBPwV+YNt+4AlT+PRh/7foz/8HgYCIdAKUYiTTe+iC/iUCNH2+Snj8m4t6xfP+RxrA
v8T/QfdzgxBVG3cWrWVmln+WH9E88QsYctZG7MtbdKwO9SXfJP8mEdMUf1E5/fPbBAyJhWu7RBr9
RUPnMXfUnYUh05soABiJw0nAhrquyl0NfCV66BkdwXrFFMaojvSD/8Xaee04jm5Z+lUGc88DegNM
94UM5W1ESKG4IRSO3ns+/XxUnp7KyqqunAHmooSSyRAlkb/Ze61vJfQjFuCCOe8lf6Kemtu4E/In
2qzcyO8aqQA3REzgiVSiy4n/Iw9jYn6H5SQnC8qbwFRxhmn1aR6FF3Ky2BFTCzmMqey0t8noySbJ
E+TR5gBjm9m43KJ0iG3lO97SYZDn2S274ikGbUf5acjH//Hu+Uk8jhhMzDTV3HgjRxk7lPrknzDa
YSMXU9tVZwqxHjQiWezidiuX1TfqgugSvWmUakkYSfDTTLCb9eIsQsDQL/zrT+fg38jpHj/YT8q2
f3/TqsFsws+pqEhMf1YrCnpALFox8M3ZdGL3YJjXUgBAetbb2SJbgPC1WZivDZr7VyWb/Obdx7/+
T+/+iyAoStuhbRUFI++E30KfglGl3j3D0z0hdGIa2mRFer970789h80/PvIvJ5fWCQklQmJLmLiS
T5TOxCY1IDZYkk1VdIkT7cSeIt72K+IlqPaouzz9jRZK/0VQyNfOJSyhuJS4WlX1ISL9SSTay+UI
NiZwx3nD1AhRR/02sFM/Mdw/C/v6DYXCiZXRqVjRKfgMF8ElMifqSluTWSl+wpMfxCmCde3EFCPb
xcK6SbvQFuxkR/jR3Jg7N1C4R+UkLIy18kJpw7aO2qf5phzjJ+ugrVB8d+TlTFxyE6HC/k6m+LuP
Nz7/08fDsuZDGuXj+Zd+PZoj6E9fy9doiSd8Wb6zBPvNiSSav8hu//KNjkPKT29puuDvCoQWs+RD
vcd77blBTDgF2qBacx8HlDktihlQJgQr6s59koEw04RiF7Rym3N27HfhXbsV+cQ5e1tso220gGFu
UDVSpnkM220dtZuOsDVC40nlDjeYzcg1ARWWWrBvp4lP8hRsYZwudn+qPvB0ivCuKERzCT3nwJfY
fJLW9YKBBNMT0XPdc/xuvHrVygdxFtiquaGsL/ZzTOlky+jqShnbyKTcU4latNYMtrk7tcxPqXq2
lG0McXaFPS8m3kA7q7G0qIwXSqT6FgSo1rA/XOJ8bDKb5hnZFRyLeaaxHgbTRpkah8pYspNyADwh
/vAnU0xuSD1icdsXi+EpvcfvcKjpg4ASqby1cSy/xyr4qX931Kl/IHc03yDDAVifbPv3fk32Ottp
ahGIIdpsWtTTolzKZ+dNGkNGYP9MchyxhIdNkkNlAfwCBjDzBwr/K7NmvbYAmsouadXJ58pZMdxD
Cn23SBsY5pRoq2t2JGQAB0oT73rlVJnLXtxFFIpTa2/5W0X+NGgoSRFSaneCfytV1jISViRjJFfq
BB7mH8VwpKsXvarNjIWS00/d8pwG2NWXBQfMor4kAO0bz7F+VQm6vNfvqCzEfCEdpdf0PQWqi1jO
27kRvpV5E2NRm9BSroo17teZio84WozFC5lYAloBrPUXERutYQ63kL8vl4hSz165A2KhuHtwaF75
VJC05x7HnnQ7I2wCwWAtL6jt05kkMQ9eOxeOViyCYabfKIaijavZRDiL6E5FC2WWUgKlIxtLXJBB
Ii36yI4MmD9TMPZwEliFnChs6YQRaVh/Z9QVi2GZAr9jEOnWSb+tzS2tMoZ+S/t0Fk3xbJU7FLRB
dMjSVwVrM1l5N//kwwUNpuFWdTnZjkRnMMEJLWpS2wzsPqZ7tGLHSiYXvynXGJVYMNozgyC04BB2
z1a2VuuZ/AITtyp29KgM1G1v1ruVz8lLTHx2T9PhRjIgNXD3ao0QvolOPEqwKAjJdWcqpfF4qr0g
D4rdRe1As5iyQXancLRlSvDeFH0MkhK3mEnSwki4DqZwS4iLZdVOEwXELUck4CNXZ8bIwZp4xaKV
NzXFcyxxSBdBJwcrVKKmbqPzwEnKESnCNCMvsUc1PEeuEENQA3dDsG1qm95KjZZ4zTJpIn73e4tZ
g/k74t/MrS8ROGg3Q8wokPVG3KFgjwV26Km4E/UAgQUVX2STUxYWyCFw9HZsaj/RhUYUXRBUNHNU
rHz+oVr1OZuYBYEembqEopZF69AD9OreWZdoDoi9GTA5dNXILRh7kNEuBuMVlqPpzjKf8lI7MYqP
geZ7tK5rgtc+ZOmY5BeEWjHGz2HpASX/drfOU0ItsJ9Y0bwoNlJPj2PeE4hDbxBv1oZwC41ktma3
UhF30fC6h3yYyEa845B4k6Kv5AynofReBKtxM4JTHSzwmWvdu1A4aZXLdtBt5Btq+drD1nXmakmy
Oq5yJJ73epiFh2xdbsNjPCBYoA84C/RNUd8DzmtQkViTVtFKXrtLMGcycGhpEtxp2RTDCqxZ5mzK
5KwbAGu/RGHpdlO5X8TEjbVHVKJF9QoIl3aAKS6Jdw6MtRuvdMX2w6Mu74tkQ7NW2uXSzCvB1iH5
2wdyOEEklAjPwdiKmeqljfMsvYRXUBjyW9RwaU175LKknnZLLPw09JgtumsbzM1uQYoDVk4UcgIy
bPMpMTm1cMpPRfWqMSEcBsaKUZU2s4YN3Rs5OgbEjSi2znxscII1NtcvlHEqMQ128WGJeTgIl1b9
4myDQ1ee+Z3AeIbKMVrGx+GbJUAzrEZXZat8hOImVEAlH8j68d+qdwsnJPPd1WUAT1cF9ctmp1JK
ekItRNPVx1r4krylN/fe7OR0QgjbMLJ3qLmyiZywFAvIUeArjWaSMGXm1Fjo0h8R7YxSwYCqxO4Z
IklpNqaGuqCXlByCg7TV18rBvw5PlMrAXzL6ah9I9odJj5JwUp4N5GhMJV/Uu6IP6l0xQEBaddmE
iznfhctxX69gWZu4TCXH5E4NxllZ72HOEnmqESaHqJTYBwnRDJi1caHOg3UxC4WJUlAOIWlryzmU
nWGi8ZHEYzFXbUOdiOIELaQwAbNtGCv5ZFTT7Cv7CiTbOYEwRe3BdsEkykMjz5ZJeE6WH0sJCa8c
mjQKoin+xZ1av4rD3i9mrb61YK6Eu9BcEAVTvPGlkpdqiNO8BifIKAYOgWywqdigu5zQ/4uv5jX5
bhgVJkiFmCJZ8Qqb9lqAC5sEKnFAU67l8URguTYwP00hBWu0DJxpwHALmYS2bUeRnNXHDAmjw3RJ
xjU0ORX504G0MerMFJCSDwIwe+YcmTDDVWo9J4x0a/NVtSYAgcDqGvCDDDpNM1GbNF+osl1xZlyg
Znmy7eSLTN6wPjNm2YfxzKu9r+GY3kCAGUwapLsQ17Nvn/Mrct9WmSNjzn1bz+bBm4dJ5EvYkIlO
g3C26SHPjTOhOUyiV4UVjDiNL0jzYE6+ptKa6jwVqsHY8tmWIYmffLeW3WV20J5C047cJ61ekiYs
uMshPZsSzmemx6lErCPerinT30D/GQzcIaD5d7H4vV9jbYXRImfoxn1hNCsX2Gg4Rxc4E6p+Ft29
udocu4+g0aZtiugbdd9pWOTCmkib5Ck/yxqtP5SYLPHuvfstieBjSKGalO0yi0iARmw+RS1nAKHs
Nvpg9/rcKZ9ElpvZSgqOLZQHFLrw+Zi3hYmfriir+/ncaAGgzmO6IAqGX+YM5aM86Wts2gFKw3WR
YpoDVDGnwDyIS/E1PQin9Dll8Blm+YHTz99a6+ZFe46lab9iyXetFuZrAuUsnLuHgks1noQEkXZL
d9hazSpX7lQWM2E5+Jts118R348C+Y+UAXDrnaw1lHv3EL3m1SS8ixtGf+vZ2fQbc6+uq51AT+5i
rYgOPKtL/YWNX7ZX7vmG0G95xyTPhwvCo1jvB7Dy6iYzbACvUj6hWBkf4mwS7BghjVt6l/fua8JR
03eunwGl9kvKtc7deRllxjcWfptyI9F5rWbKEwyt4XebS/mv+7w/77F+2dpKgTSQM8YmZJild2dn
2c1TuMGvc01s5LA7bc7AwXmQr5I1uRQzOHALZ0/O1z750o7t0n//3R7lL5tdjoemlargxpQk9ZdN
URjVTlKqrLcau1k1V/dLXXVzj/l+mv6ovf23HkRl/FN/3lePb6WpFH1kKNvKaMT5eTPkB3pcRWxx
rWuOFc+dSBZwg5muXTm5GTJlLt5kpsTT+qW+ueWMIgUiSjgeuNYJcZEyW6sPZOTV6boWNsXJpOd1
QddrNc9w1amk/PNXI/9iDPqxefvpeMfN3U/H21RUIks+EWqmKVnTLPbVF7gAFoRL2cZ9nd27s/aW
nM2rNCfViB1LcSKyndb5Px+I9NeCxJ+/uF9+I4CHRScTOjEeiPcMuG9Y0uxfhKdq4yxH+4vtBnb5
m59L+sVY+5eP/8veNQrzLm7JgJpR3GJX5Hs75xLKdmxAb5n4R/Vd4BpFZQXg6x7fCJ/850/929Pl
lyuFANrByWXKMPEdRBHrXf2eHZX35lmdm1sztREPeu/aji1E8x3KLA0n1d1c6gQN4Ix4V7Fxkf00
1V6ZKd5ZWV+l1T8f4MNZ/JfzGcOjYmm6hDb+1/NZrDMtErmUk2N7Lg4mc/h78DQ8J1vtNd97CKwm
4ryylWd5Hi+cRblzX9RDMbfmzkGaF8t+ZqyiBVKSE7m/LIm+dYo8rHjXCIiWoC+vwmoEXDFObsRN
/ptf1/rbc8qgzGNQNDXlx/M/ndyqgTtbA3Ayi5257MyJdVa0uepN+wUTvwUS9iKIl7Cfpzma5kP1
XH9zwZo7oubcdO7fZWpRoKjosmvPEPEEa8E/V2gZ+gTiLgZ9npmwjmHZsj8BLDGT2NtaNKYmKIJ2
0QelPOAsXNqqSs6ETe4MZhj2IB1VSCJAQNc+E1wwim1YwCzZEoW79JVKJeFnZMBBqWd/eiypgX4Q
pxXX2E2WoKadZ4YEEXY4jS/jIMOa3Wcb7zw29boJdFa3pilv19d+zaqqk6hInGrP/uezAvf634xy
pmJStzRMCUPqn0eNaMg9KRwvm3pd4mX4xDhkkDpq2qw5Sm9KbBWpMjA1sh2oIjwbdN4HqBHtXAwX
Cjg1oplph7/HPqrEabyLX1iCglT03UUXrMxiJboLhMiGuGT7XAuz7OWfj1/6xcv847KnYI9LSsOm
r4zP/3RiNLkvkyvAZWfu9HW7826xP2336nN/cA54CTf+IVgW82rdz/wnChu/efe/PS3/eHf1l2uq
DJ3WCxuuqe5D6jbVsaFWRTGcesF3AsoGqQaMCxb49PPeH2/9/7c1dPVDP/v69O+/wiDGt/lIs77w
YfyV//l4Gmv+2HD50x08FH7Vn8AD9uevso6q//xfPybQ8ZX/t0/+j6/HX3nus6//+J8f/13rB2P4
T1/+X1s/aXyP/PvPHZ/Hv/jR8dGkf6k0bGRDl1VgBVSE/6vho4r/oqGjy5zixuMpZqP/gjxIPIUw
1cLtI6PNHs/9f/d7BOlfus5jgA3wcY8OZeP/hfpAtX28jv4YfU0JGhoQOnIRJbTPpiL/Mj2Q3CSZ
tYqfNNJxLPbaEBDjWmZvjWvg5jAF8yA2VXnQKqyujyc4asxTTprumdgDsOHsKx9PaIlISaVx5G2h
6ubZaIqXutKztwz4JzxzYdKAjlgPRmu+QJuwZT8WbjqZFTasXrJuHMW5YbyJ8PjcNFeQl1kON+Hx
cOj2K0VvhidJZR9SU1bliMOF2rb+SykKb4GbOB9CT2ptrHlXH1Kq3RSZNo1qnLDGEDovaYQaqu3h
U5USQyV2ggSb4XyI6/As1l23DYv0VujVXAr75C3xI2mG+LwhX8TR5mmFW9iyemGK1L9Est/rh1BS
2nWgEP+gIam5JILzFEpV8KnlwbNqAfiL+OhrnAps20r8EdjKjXWTYIZFte4RcTjECMcRltaA+BRL
CndK0m3EOFA+AmkUtCpu9eR2wNuLtnKXgRo7T1IDCkE1Q/kj89w9moHsKhR+bJu51KwzjFjHRmGU
oc7l1LrxbhYfRZ+3X4nm0vDyFe8FuOlIW4UFZxAowZ4MyGIDYfViJsP18VrXqedQpdu7ZoKl90ux
PYYB4h7BVZBbKJ1/Kvp6L0WaPBGl3l0reditmpasK9Ws2FYTRbmoA6e/DIlE2gLAhrVgxheTpuvG
KvR6hhtXPolhUs8H0hAOnd91tpCRFZZ0grrwzShGFhCGK0e3+rVeNAPSP+4+nqDFrS4GUbZ2lRp0
dtISGZaDtZ0nWoYAMpBAYweC9lSCeZ92beFdUqU0Jm1nFq9aS55xnGAx0tiV+6I4hQ1VnvVM0+dJ
hGWoyQRCYeMhXPuCGm+hjwu2rNXlsQJ6NMv4ql74bZlJA5VSUWmc2iw1vx3hyiVOrKjeKHYo6cZH
3Rvfba+7r4TPN+g1ev2MsnCY896p4kUk4Opg6OpA3sBPCtYD3GZqXaYOLbg1bTXPLQK/e6i0VlM8
qWhBpnIaREghXSZ9s8/vDTQ42LP6VytEs4C0dB+x3zYiBI8aMtnhstY2H0bnfralGd7QuaETAln/
IhfJCIdK+5PUICBKEf3vAUehxyCWq9Q5ndOuqm1f66tTblEjDUp88VFLUyrXQuXdoihXagqdUstY
GqmGIk8Pq2PkuNZb3gvIi0TTfwlHJEzaKe4R2Vq2yNuSisMARg51JROeUlPVQGRJETKmIdKFL1oA
gz0ttfyjiv01+E3nSgxwaMspSF7NG8+4kbDQ5DmvEFU7Flr3ZhaknYAIHD8agnRYT+Y6lEgVhWuR
7+tQVuZJq6VnQPvaVAlT9aJnOY6NSFPuqaLspUyl95pUryXCXHoJFPi8StfOWg6W2dGs9yjIjWvr
6sY0b5XoJAsRItbUYUMdtNkmhJm9wPOuHB3V9GYK8pUrjpPvylW8r5jK6hAY9FeGxFwFvYIUTB3I
r49z8Zm0PK4SrWj2OnzJpWLSnsvVsW1VJtZRV8EXF1oOhSIbg4yt9t4aSk64d97vyFNW4R1a6syR
pPyNTSgle0P/0GKcishP9BPqo3TlOl5KszzzXsxMehNz9Gp4ZSrMbZSGnN5zT8SVmjtQ7BGXgNy/
DQUVbg8S1ckNGgNBMJ2VX56Q0Ib++BeBGA4//oWcpbcKJu06DTjyJivefUkIbpLh1nPXDU0iJavw
prPhS03fvWqKxwgglhDaayO8CUVroFkh7l2Q1OxZyYbV43G8tNnCSbG4Pf5a13c7y70ngZXsRbNU
n5LMNYFbdL0tQSV4gsNq0btQbo8n5fEVGfk6aGWt/eMFuWmA/ao4UYSs+u4Nz3qtsA8hFzW1A2qO
9NwbFf/xeFfAvJHUJgcWwl2lK7aVG9ZPmtPVq06zLpaIEiFmDrtqkAO4UBTBzhziZ72QKTCr5fTg
u374kqFQLlUzQb/Wod16/Aui89CoOQl5teMfaImG1ToRFAU70qPaZdfHw3WbOYuwUrFGjq+KUbBO
yDWId7WRE5F4ebwbqnh06gknapRQNMpdDAt1Xl/hyApn9JLE6uQu2IHx8TjKjiG2oGcDqn/jUBl0
+tLagTNEXykm8VFT/GCuqoJ4LgyqmrIjZi+dRwMG1qYdWm54c8WDyHD1KcbYY0CIakcVqdLKg0dh
B12avVRm9VaTt3fL3f786vVddalTvTxHIaE2wFwuWEzUPbyLU9prG030i3UodNKRmFho161F2Dc+
oUlQd+7FRbQ5M91IOpAdSvGcsYEXmy1m56K081hOzr2FDSBUUv8WBP4FhTItJL8bnivxqAhi8JU1
DFhG2oQviZmyGxD6CHgIGukUV+aCxZBwMmWBplPjxPeSTuoAA5YEgGwlA5S4Y3emzZvrVH1xna+g
7RL4kenszlxiOEOn0S51NrYpMs141Qzsf00juvdc0V4rvcw+kCfvvbIn1jgxtQ3Utxkq2Q5uPC2m
bJzmXYVYMw3mJeRTq3wzaVwC0BI+vDHSU2k7/DmDQLoTU0BpFBax5FW3onAhrGJTrTYwo5KlC3Rg
11pI/HO1Uw+9gpYybZP4nPZyOIsC13hGDEKIZFNJ1+gxc/DzvpUR86CamR+I/9apmBJCALoHDzxW
44lXzbGas6EbmFBlQHFT9LjhWdPlpZD65hdZURgfq/ILs/0G/rvxKWMelWuv/Oyi9pDI/N0+7E5J
GhFdGotPgxVb744uvNSWUb3rQkOAQ+zcm8C/91Lf3BtN+ojd2L1DcP+WwrJ7SyyuzLyT/bckIKja
zNphkwFPnLYwhGd+l1dbdFBsoIoch0I4dO+5Ja40vSiuDEQBcRis2PRaIpdWSQ7YjOCWhrn3JOdi
NxWtKr2GKo1t6KXOnSCZvULWJLohddT/m6GPKUcBPsDMmpXykxHX2hvRwqiT1Dq5IMW04FlmFE57
8r1cvSLpQQ+8ZaUAjXdYBYVGWa77KHSWYZc4W6ImTDvOLO0ggjInglQXznisJDR+pXt2A2SyI9FF
Ccr6qytOsdv6n3WIbR//dXFmxKXxESLK9FqtnvNLNFdnSFrO/OARk9tcRTMmD0iVzoXAartQ89Xj
VUVYh5tSBCbyuFuLGLHQtmuLx13OD5QReZfvH3czZ5LzPV2bpBag2YTAHQtzVQpZ89RiJrc5gdxF
ojfFawc8xNB6+Qg/oj8rcrB/POzpCM8BtKJhZV3ySi4oLIQo7Eksi/YVhupdXuR05ftIvIWyu3IZ
5T9Bq78COwovot4I89bXQAX/n5ey2MnnJHiIKy9L7XbovM9KoAfWlL7AIKXntLmZ6HOtjpAE00h/
vMTMTVvsleEGuJiRzhWHrZFDXOuQoZPsaBCESWbD46VuBzclkpDGtwU/lktm+qKJy/C5jcZEJwIE
jcS6BL4FJrrBJcC60rpI4O/nljHmmQD/nhIFlLyJ3o75O7oNcd8vBRIi7cfDwJ+Y4a3+4rpFuHYS
353/eHxg4VzzPpKTG5s6UYUff4ZY4bvSScZpSEOEuCU9G2TVyZvhBtVEgUdxGFLiLgg0qJhQFLvP
BP3s6rKyDHIqQjhB0gt/jbWjTDwDKUHZBXIPhHgJCIwMHvvSsfGayklWrizF/SxFI975rBXmfqV2
tpWXxbPfmKx7AWrCK4nKZxhL7km3QltxpH5N8nyBttjPjz0Ur71YEFM13gOnkeKm0Le1YyT0JmTw
MOBo2jCs90Vb1/vSVOt90NEmhiW/fTxuZeXUxKB0zCK/sdU2py/KT39+3KQI/htHSI6BSv/BL9qB
r08OFk7OSjfpivDJbITgaTT2S3ruHB/3JE0lRiknC8VyZc92Sei2u5hQDjHzI3oXnnWFTxtNw1wR
Ng7z4LWjOSSWg39JvfYJrEi/HDJ6KFotmDfyI2Qq5FK3d4oYMJiQvscFHt8AENcML5bDklRqlnXH
KtfH3Cm2UXCLXaFaehUbS68agpshV6+RL1QnPybupzcsmsPjy4K2ZhwggGLhptVSzWvhLIxJco3g
6J9mfhmiKvsg5oyelhfS2qzqFD8pspHUASOkJbW6dMRm8zge/OzavI0iY0m6THMbZDyxoxW5pv2O
7ToCpxCYNzw5S8mUkpe8xJFaFi7+GakA0zPu0CTRr1eFTFwE4OaeAFBjgEeOzibQsnRBziQCL2bs
dRMakBW1fsy10Ej2CtQGCZ+u7NPOS98qSznEvm89WZ7hbApE+jRxLShKroNtXDVJGne6hjFHzdud
qUbFvDSLZi6ImX7g8JNNodV7cK76gXgSZZtW0c5X2YZkVaRvulyyNqSPMPUnTfqkBwyPGM+KjUPu
JuQg6z1LYu3VEjQEGomuPtWW6c91yysOUe4NixYjlKwStQ7qt75paHuQub/qmONWPc8BwIczH4mR
utcraemUMnJQtz67gL6/UbafcYkXqzZTCIhxWn3vS+7cUv2cE557UD2bVaUj77QCmf2dyl6dMAFA
L7lAZ9aSnyT/zpDq7QgW1NF8u9qtkZuAEmQr8HKEYrFGTLUOo2JXB2RdK1VmHhqleiJWOiOuhGv6
McjKnfTWSVl7lFnpZ/LQAi82jW9rJNXnQnhvhMFcuwadTBxJdDAGd6UoovTRseWYFAKomIbOodd7
0Sao2hdPgMFByHi2G5Jma0AA8uQ+WKuUDLmHwUeOwmY9ZJrE0J9GxOGo/WvZ+3Mzp13im/Jd7YS3
x/9UTOZmEiuHjE0ntR9/rrVO/y7IWjPNc7fdJxiabCMx3lOPKUhlUb823LbbuLhBFsCUg2OaAM3I
6R33oojHyYyGgygCJmx0HVI+GQNdYq5Frw02op/dg0Sx4JNb0TEB0Pij7tS7Ln1r3mjXZdCMWIVh
IxSZ9l05W6V4M4gDMqGFCKWth21/lUw8qRkZMNvH3TboqIb6wHQM1zlkTvr2eLjOtQEkpCvgiKku
akSHXTL15Oy4tbuO9L4Nl6mszwyttUzYc5jWWI3rpG+iL4YEve28ptlGLNO3j7t/3OSPZ+PunUxA
fyEYxacOFIYoF108hT1qFzb9O0mvxROMYPHk4pNdOwENM9/Ugn2uIE2ugNvAajF2nvWWpYW6fdxR
2rKhBUCObmQl+kmc65qsnB7/7/ZhDt2AxV7Wy95JTgrvFEpBNNWLnEm20IN9ScTMXmk0Y0E3hhxn
oTzJklA+NWGibC3oOVNiW9y3bASYEWURLwK85hMAZtpRo9bMeOnMmKe1I8VwPBstdPsyAu0VximN
69gkVK0q0DXq3bD98Rhz9kyBu4LAI6x2Iif/JsPaWtSVAa+vNbaJkhsnqCYRl25RQ2ljXzHtZdnd
FL1zdVStJBPUK8FlBtrMMGvlYho0pA3HiMikNfFrKsg5ZUe28UBGF8H0nzzyRWNWTWcqobakCOU5
LgjAVAYrI9qYuxboL+ZfySMGaUhmVVC2r4Qrt5Q8WuxEdWO9WW2PniHJ3sTilvi4nWDQSU454lFd
+SArKaGUpveSkow4AQcwZlUIM3FkiVhiXlITlIAjqMJrhCFqYpSy/lnTtzIseaoRWrIP1TQ9gJxP
DgKw8VUwtPesEHZmVm46t5dtdiS0aNy03ZZO182x5C0JyQLS1tXSyhgETP5d/iII7jYxzX7b9oq+
I6eAi88LsOsFWYiVGZ58o7lb/HS7Alvh8nHvjxs175K5C32b1Sg0L8hU3BRKsiFaw4X7xXQpa4V1
qIay3VsWmhNFtg5+5z2z7dF3Pb3rBT7wciZxpr202SCu2SggcdGIxkoxxk00KWO1Nd5gXM42AHf7
iV+Bqmwo/J/1AeclOaYOcq+6Ooc5CMS46hd0DoaNLxgVASS52c7bICinZCoDAg9ZKHT06Z4Dp/CW
FADmqpwzlo2HmY1Hp6H8+zEriZ5F8p1EbkiA6/wmVu61U4Ew5RpUDi11abmNj7ss3aY1aPdV1AH8
gAW5d0qIh1xC8rsE+S0z2Ot5wnekqeq6g+BPWnejrgEK4CIIQML1DoC0uooPY17nc4T1bmoBgwEJ
VTI5Yua1YcqHBxDCKKXicgeaKrRVxzNmqRgQ7dX00kzEHYR6iUEtdjG0JrpM5MF4M2iEqnkkX6w1
/JB2RAHCzgtruKbMeJOh68qd0oAfNbnuoKaXwy70m3pustHE/srdxw25jOwUiERaSuOLxQojMbbW
4WoSbRlHerV0JRKnADRz2F3Vr0oxrl4axQS/Be54STJn+SKAUZqb2J3KCIKI4KlMIvCx4KepPnx3
1gf24BpbOS+9N91UO6ImhGSZSMqNnoOzf9wMGQKpvJDfSxbQsziXk5euG9P/jIadKd/aJu8EZ4oL
61I2g/xRdRQ98wZ2GrzbPs7DJ08uFBQs5k3pVGPfdUN8qeNwQxElPz3u5Y1FzlDjAhDSwdul9UFB
+likKbXAVP3C0ulwDVfaomxicd8bQrmqKIHquRDgnvegd0iupdOGBSbpic0AjrDBwiJLmKrHnK6U
XvV4cWpmncbc0oAMvRKcRh+wzgA9eW9SS9jRPqqu8odvieE1HxRnX0fOtwu9cJPK1neu5dJaDFWE
ghqWwTUm185JKwBBano0yGn2JWXjdPGlUFBpQa9UN3698HIT8XEjscVIpH47Inh08Ht7ffTtlYyF
Nqim70Jv+/cgAX2Q6y1oKevDQhABHn5oLnL3UJKH3vZxt1HlS0C3Y66mXC0rBWrNNUEewCqr3emG
iGyDX3JXAcnY+cAvU0fmgzYqABB9pIo9nrAckmXIP5w/HpKhU4HeszRbTCDoDGlRcm4glm/6QThl
JAEt+iAnHLIWdfJTdVLSxay8gN0vXhK36Y46MRNu5RYv0JzdRauJSMUyEmb53cOl6kR4ZMebQG7L
QxGirnw84fjQbdKO6IWsyiOWSJE0EZIeblmLHwf2sDRL3drfekPob/UsVBdBDGzAcMrgOvjtt5bh
YH1gg4o43Yq5BhVVb/59446PZclR6hEUBinlhHHnbaZjiMUt1kMSjsq2nw+RnwM+iL6HbNQ7W4G0
riQpWfVSpS4FwwsOrqANM9Lf24sSgm2KJNb9Rt9I4pTOlIB5m5i/EpjKFuAhLW29le0qDl+CUhIW
oRHrW+yG4mxwaTWJrfBdVIW0qZIvNaYy4QC9nsJHoNlrZo5d4+zd0La2NoVY+YuE0sLjoagtFjkV
rWmfSpjbwZ/6076h6wUngE6Y6LK68EN1Zho6SSk4aVcyeVIvj7ud+ew2vrymk+c/5VL92sqif6e9
hlRR7M2d3GRo6IDQmYG4cYbuqehSZ1HUhCY8blRqmQglu/AaDXho1ZbCWisH1jq23P/N3JksN45s
2fZXntUc9wFwOJrBrQH7XqJ6aQKTFBHoW0f/9bXAyKrMm1ZVs2f2JjCSIimJBLw5Z++13YduhvgZ
o/42lTaZqoaD9FJyieCCVk9BGaiPwv801W9uJdm85Jc8mvEHCoIW2o20HqdB3rEV3glRep+gE7Dm
g8vUQPtsHa8et17juIuaeYQE+mG63A52aLinqXZQCGp0CnN/PFYjfS8nbO17OL41UVCk8GSm2xNB
309PfkSKpuPDUukZzI6jyQQTVpcyLolXwgy3Q99Lhc17zmTcPmqYJCqhFy9m7ffEFVV3saBqjbnz
XSpBXG0WY62ZmvzFHSidC6gNyFzt/MWW1KNtk221ZTbxOhMCf2nvE2yqERN/zIdhmeaiPzu0/TY1
NDeE1UH1rLftzmEuut7ucdo/1PagYPUJoj9N1BPSgcc1QKupVkYCr5gE52DXAe5b24OXnynvlMfY
jVvIKGAfquBIaHv9onxao6otX+3utZTYzlMjrs+ZkNW5Gs38rDa327dH69jY2n0Ug6uwgnMG83bZ
RW3C672UrXmy7N2E/5QAbKgLoBkxzBo7z/EIBdN9662cgURKIl8WDfaMzvQpEydFtJ74hDYlCp/O
baZPAiPRgnq4dXW/xGXjT2DutfzUehC+iqDZUBiJjpkerssxAW2TW/VVj4ocLb/1ZdWpBwTKDZ6K
2odZ3R/rrI7uApvQVV9yqIXYwmayj1aAe4aID2IjHf2uawBy17Bxg5khvBEGMR50WBDWKptydWYX
r94AUl3pXrYZPUBiuQoxcqS/jxMzUKWmgZTLrjtWddmDkhjax1TgQ3CSQv/mwltkwkt/adXIwEwy
uBNRqhOKBmfI936Q0KafQPIbOL56SKxofJ2guaMsa9/5yBOpHTjbOsveZKi8d+z8uFlqGp0Upoun
MtRPXTp9la7X7cJsWECloF1j5MVLo5Mj7anuwZ6xp8FRG+zwmFYsDSsVYddMgzTYG+WUH1Xt5keq
1V8ZvcgddUKJ+ltG6tCY7n1jVxkI8v88GCTnKsr6ujmd6qD566Gc7yp/PFUN4HYLAC1JR9IlgIas
Y52ljVs7eCKGWj5SMjAPBRstElw06zEmhnGndy3aXzF+KmHUP+XMeJ1DyhaD625U2dffgsikRcY6
+SXyjXiun+mH0hTnpDX9a5r0OFUGuDCZ7UXo7RF/pNpM4AqTz6FkVK8MbFyKkvl+TJsnRgDxYVIK
mJlT1amjcP5QuclH2/jmhyu5FuPEiM7u4EzXsdZ/scCj2tarZ5tYmsTpxg8nQpydhap5D+ZA3bAd
yjfqhRAdYpG+MrYFy1Ab4xe/yWqU0W67Tkc/3ZVB9ml1sf/DsMNtqwr1oaUyWRlBY1ww95oHWtzD
ZmIT8tRH/PtkF0RfFdGBwgs25jTWr6P0q93kmVBLxqL4oGrcpGPxKUNnTieEBZkxlNtWCN+tTeId
AbsjDFkjfeziia4cWUXdpMZ96uFZGBxE9mHjvnq1ZhxlAa9VnyJ9q+vEkt3Kg4kH32uhICSs0Q24
IN6i8Z7tELGbTjSeaqfQzgncOzTaNDNUzsLTQHpfOrJ7iamtrcwhhfdZGfZ21My1kdXxnGZmPUB+
NfaF7tSbMjbbN9IVNhShy6NBbW2pCkuedDuRp8pEXtdKZ3y2IxxZo6m9jVOMy4OS5Zp2kvampvrL
HUhY0FnE3YvJ/rg9zGpfrG2+553VJME7/wa6+EhH2hJJoMx6siR/TCN61BuXQ0fPp246/8XCzHN7
OX2XbB/mdbK+/U4qIDQfK92582BAXX3rl65nO/Aj7tJl4bfNowHTVK/E1nM9NN5IZKA1bCf6s0sa
y+o8sfk6eEn6i1IBw4WpZ+/ZoM8b4k/SIds7KzG1NduQ5tgDRFjEEcYev5T70mWhB9rR9prxRAkY
kzRM2oUhKUMNlJb3URlVwEPyGLh8I1ec3MG29uhMJ2V0iMbQPVgploteAmAzA0t7DNU3mebWjkq5
C8bQSt81YYOlT/r4np0bziWDJGza2tl+LvFEgz9tTVwYc7W8+GF2ORPopJGQBfeEoGL/mofiUo6Z
xF6h7NVgX/J6pO5piZQTPNiRGQoUt6yxdPp3qHhPaTv5a5mW09Kvy+YuaEb8GVb0UZRZB/622oJQ
MB/atix3KTx9ugJWu/GJDlhNkJ3ufEiyjJVmvFT2uHfp6DzcDnGP1JKpmERbB2He2Iny0jSc/BAH
q6NRtcjgDU63eBI/2CbT+8yrXe9H6TYcBESiSnvVwkbHcwRAsgH3sNH2khjOSxq3/Vb5rnXqv6J4
yg49o5cWUThQ7pVNXw5hq7D5gAYE26GRbdGLvPqOIR/awLce/EmD68VJu4v5Qh+mgVyI0mhxB6XG
KQySX7eH3fn5pv5NI+rR6PvVFEJ6kVSM1iyuIhqM+U/RkIeJYmsXB8Zzb8h1kpFWZnn+D2m216Ca
QG+XHp69fia8yc7E0oZeFVlVfHbSbDwqx8HC3SbGy0SuPBtE/lR7Uucigwan5+FnLvnbwDCibwwi
D1uKKbHKRuBWo9w6y/lwu8XoBAoYtiXbgswl+q40ccfozSVMRsKyWTQsKZiyG8cGObTarwzJC3D2
+NONKe0nhrmJBia63gjBY5QDvaCCzy7wSSMJSnWpPR29KtHEZZoPK4sTZEUd7DKZZnwIIdJUAhhR
SurRumyH5NHv7nvihw+GIERXz8z7kNrxa+JtbAvYdFSX053tlj9gMb/3rCEP2dj1e7Y9NcbdOeSw
OwXd5GxpEhLCl4DBdQrCneV9Q0QfgSckIAfUyFQJGpaFPuYuUEdbK6k/J5nP7AK1absAjiIdNJkD
1q5CtpmV4z52cHFZjnlsCz0SdHtVLes8Kl4U+aZguaPyosLhLfFXTdI6y6R3wiegrcbSFlN4ctts
DjhzcpT9/vRSl4ZctKOI3uohAe8ug3RvgRPcsKVgCsTuppmNfSIMLl7gf87TijWUdp+HZF0uwNVQ
0NUwAZFSTcWkfqP985nn3a5kl0R6BaEjRAcV95VRLNkd9r5DGno3HrSmdMIlaZsrw+kf2Em4+HfS
7hrNhxR5mpMXJdhJlqF1YYcevuL6nIvhNXIVoR47T3Pzw+AYT7qWuNdMq0jvCIxx07kemc4WwGdh
dvc+PYytb2MkoncF0rd3rxY1sGtpE2LF+fFBj6TCMC3iax+E8ZUdGPuI3i4XWc/3MfUAjXz2uE5r
WRueoZ+s1r4bKfavbC8m7nMQz4kQ6qi6MicjVjfWOr93dbtLTLG4ryg9NyxGpRpRbCNHYHBpJmtJ
CLa3EebjaFX6hsQDqBCJtukhvF3bHb0ludDNINmZluOeSTtZEMOZXoMSv9IkoprdSptcu7gatrWY
U0ZKjL9jo/ekrRJFVPUJvSmnAkWumZfJGn5UfpceaB1NGpjEnvx1WV9tQciuUTW8KNAGvI+lug4F
TtW+Y4DvzRGsmNuRWMre/uq0c86fVyuyohFVj22/CwoMGWEtS/6QSSMzpUvXJd2MfOjLO91Kqmsp
rWpNF8Fe3e7entvGDkKtfezgNS+zvrpqwrPRfU3LIu3jVWiE+cIRhN4XTaLA89X9ZqKFBDxTv+Sl
61+scVqiU0yvdtXSQ+zsO7pLw5lspHNcZkhZMkyqfv09lLGNzl8XF6cmsMgpjGsI8PTqFrZ17AEe
tfVwsm8fSchYtdet6lNXfNddwY4XSFm0azARJzRX0G3x7ZVkqIMSil+U247HsDf7HcUUBPZNotGb
4wCQPz81A465qPZPiD53lZX87HIY1v5AqKPjFfY84hV4Zjd1jP1IpAZMNwsPTBEU1zDLortwIrfF
1fPrb0SV/xMgdbO1i/hYJklzaoEEdBZpSexAwHQnhbzmg17xVtEy9n8aXdDd266HjNPnwxdxj0tg
nAeh0VsqRLfXaI7gVFrr7m9huHXy1dWmZJlAhC9LXdQOxs5iZTOD7990f75KsVkjx/OvDlw4nMZF
vrVQkqNK3HuZmE7Eup9g4OLeHcf+0JN4slbS/7YTC1keCGwYWedoMO1rErt0nE0F8S+JnOvtscr0
4Wy7alt3llg4tfpq9co83K7VSWJCZelmrW53zfnSzaotFUmbZTGwJJAMSedF913PDqUpOm83ziNB
1nERdOwrH2Q/ZJuAdN6gKumsPqbIIbXCKz5S3/oRQBT+dAfvufHa/hsW/6UL4uynBLbWRIX/S+BQ
ItseuwMEcE7KAsGo9eb6pYsL1bzWpa542BiWVPFx6QCCp06IWCQj1Mr0/OhHHsW4b2X7xWAIU0/a
H0aPka8dZfHOfEZ2vKyt12RCi9/5bvkifK1aAgtzn2INcX4vmv4xGiiax5xDD0C1ucoisieK0tYx
RPbmHRnWGEoHoyczeta7ZGFzDuLc3boV9C0vQxNgFugTtRD5BFuy6uAR1EWvT5Ks7HXD0denflfH
1XTCzwJVwpTG2Rp9d2PLxL5IxMgbJOvaXcCqgZPfza92j77Syr3+oXHTgkk0cR5rGYGZ6Iv82ctB
EOeRMlAQI7U2LT1502JmMPSHxrtHF25RVk3+2fUoAyHLfflBftXravgxNHT1dBfPrJ1s7CYI6W9B
QeGaptscubvYs/ncw2nNp8JUlPk4pEwd7oOb62uZV90vt0gPQg3Wj64o72dHwXeSaK+kKbWf9hz7
VTe6825DVeRPCJGmaFSHHSixL9TSU2rZOqBEFEd8nez2SR5MV07ZmQ81FVWwGK66Ehqk1s04pPdg
NaMNRC7tYsaDJBgPXLQErrvV6rkKbWlqpzGYHGFqF3t4lSZNoQy5VJtaICOL9Djwe3eTj7iZSCBt
22eqOE8CPdqoyfpShXmL8rcd7uKczUYIxvQ+KUW0bsl6f4BZ25FVVVePKiTSZCYnPQmRNktz0KKX
rIL7r+xwfBUWKSyMt+F7O6unHJSfH2U1fekpqNaiiZ8qgUSrVOlZWcX4s6cfW4Yl5WXH9+kA2DHa
q/H19+deLjrWCehFEUpxPrCqJ1h2YKSkvkn0Y5e6zU8RiHNoRejVTecpsqvoq+e6iq2k+xg1WoPV
2Htv1kTRqzCc5tUK8CUmjuc/tyW4B6PUhqd+pOKu9DF7NLsED1QXe1cTeuCaZFX9XhFXuM5h2t+1
BGxsWmjaFx3PwVbB2z/rVRntitiPTlXKVonYouiomHz2tOrjA8RXeaDkne3xv8ljhQppV2SorOsq
7rcV/aBzrU2CFZeI7jyG403v6sU9iucKb7jdX+np49gb0QR7vSLuYUrSJxR2E10pghqBgkPNaE3t
xWLXuahc0b2ZrobJXXbBx8hpHbjG9BkH6Ss5cfm3rU13hXK8H1ZlknIs9V/6lOMvLuB+GPkculFg
3DTw5d5Oew9GQubPYjiD2d5pHFRqzIy98KNfbCuOrd2rH3XjXaE0m1+F5b87aK8/a22ISCAx+vfa
JLqnd1VAtQfNRFe3/UvmoWxs+jJ+BlQOrZqMgkeJ1mPF4APys468VThM8ZVpZ1hbPVIEx/WYfdIE
yI8WHru4CY9tZP5xSzYNtd2GHN0/H7vdspWbgTf5r2er+SV/+cmfT8eQCY7wz2f+7dcoijSbyTKu
v9/xz9fdnne762eaj066g2iVJOGxysfgiNHij4PzX7eyOMshnTQIJksm5UEUl7Sl/ASs/ijoLd+l
uqFOQW9tbvfQF0OxIT0sP6budCKdqL2bkORe0pEdjefcpW2BWSHm3G5jLHJBHCFnLsG1zpUcQCbz
g250akGy34+5nh6a0P8RsorVFlWspZdqIF+KovYir/WMabUor6mbCKblgk16Xe5sETg0vjXnaqXB
94DCeG02Es0JG7QwL591J7dPfYlR5HYXEaF9IWzk6VbTJcBZnTiz/Uvm1q8A893nxHLISxj6H3Xn
QAkyJnVs4Mntmwr7m1lX9atbYh3R0WE3RpLtjaDV3yowFTidofD2ur1TPdeVnSfFWo2Jjui9Egem
jrUZyvFXhpGQFroSKORKEzMAbMYJQ2SysJvQQcrJ+E3r821Ajq1C+upuvHWqoT7aTEmX6j5DSQwP
naqJmp9f1B3dGucZFRUAbVaPO4PNEBvH5tip+EeAaMFqkecSLt3iA8B5ovVwbNzKYxU8mMnalwBQ
jDyLEFylFyIdvIs1D/vmGIC1qxlsWGsGK9iic45ppK0jE2p20QEBMMpELgvg4hoZLMgyiBUo5igk
ouTqbozX5lDDAkjnJLgO2EU4KAT6+SUirHnTyi9D6y5JHzwGaUjS4uiB66QGpodZQIIJ8AnDuErq
Bw+R85WzjlmXigep9xkPAQEd9OKC1wlE3pJO+yv6KzIjbBlyoRVvVJyooPV5tVIDaW6C5WrUjRic
yhyWiB2TGAb/2EjLYhl0UOPDSJ1Gw3mzfSW3EF+yxHSpLdE7qXOnP3Ve76wrVNGLfEgrUoPKYE12
a75LqNK0Y5gdu6nKjob7WiZxeZCoYAlUkdQFRqjSldUI9uIdiUn+OO1iSbxbRgm/lU2E/oRuMQlO
rKIU7ymsldVLtG9JVUA47T9KyA15V3VvRk/YefLsRDbMkAnreaj6j2RSzSYAx74Mce0sYw2IXki9
l8D0bj0N/aMoH3VleHd4SKZNL6FYZ2R92jrhaEULcsRWeztoP/Kpp4KuxFNa/vIj68NpCEkQzmRv
q7w9oD1dJ1O+L9u2eLVE160yvSAXpxofkNAYj65ZrjVbIVdrk/emrl3wuOBqdPCCbgVBOnOCjOsR
sEcgZfHVJs5GAOfM5JQ9cIGog2bNDo0nffLF6wAdrEcX6tAc+bJsUsDdsQguZYiiR+g0kVEA1V9m
gKfZrkCp9QQE+k2+7TGR7voIDaNPjFrXTO5HUBHISo7ABClFZAs/1/UHm5De0vb2Xiybz4L4u0WJ
kvjeYiN7cnMWDa0PnIdii7EedO2gl5b2LGqQOlHuV5teIY8t7cXAoofKykTjpFXQHuJuH+GxeSZ2
93L7WWTgN8jrqjwTrpPftw0Fxqp+KmJdey9S9liV08mrqBN4yF5TrcyR5Nw8q7cJ4YS6lbPgkuk3
ArbpIxUaK+Mko8Piu++T1u5Di2ZamUTW82h/B6j42YfJTcw3g7+J1YdJseYXZ/8xNAwf43P0ooK0
YYFXMQGAWqrmCbcJyxe3s8fveXGiWq2gNNjU944X3U02qxNvSp6HWk++gjz78pQrP4KBZb5MKYC5
FnEWWU9gLWqa7HC71UtU764bOZTo55/8efjbc/72ur+85PYWf/7YqJNgi+Dz3DhVwOaZVCCKKcUh
mg+91WJz/vP+7ZZog+Jwu0UEzmg268SFd+4Bm84gJlfjwRTB0R4JzK1ECpBvJvAnwtFXWunNeCzi
i5q2qkEKdg3ZHXoQLruHOhU6lDvoMqMs4fenFKXGRyudWFPbE3FGwRhxJLmxOpRx801oaAPqv4BU
X89JjrKta/Kj5pu5ZhSH262//6SV8r95/l8e/X3THLXH0jSqje90w2GigHEIXGdf6fxLZWsxztpd
ebjdasHE/771t8f+vMuyd832r9qV82ejavKaprFSizZFPKF3zBUsjEZQZbIgVE/Mh9/3dU+vyQKL
64OWJjwrHkkNsIL+i05fdeiRpUOtvH02twdyw2R7JTbDGPh7Iw8a6oFCHdxYhis9DjMu6WRv9TCG
w77FtcKb337ZNHr1IZwI1HP8Rp5vp0c5ZzbdbhWs2Q5ECLaMy0e+gVXewZNT6GQ9i+vEgSV4+5Ru
B2P+qJprTyGPCalYOp4R7IluCpMhI9WvmA4TqUYoryAdBs44LgmFaA6uclhyQJmzEs2DeQ3uzVHJ
dSDyaOmQqg4pk26b2dF3s5FB7cjHYxdUpcdCmf06cuiBRbHuHQpn6zoDldJQJ5yGdA2cOhxut5oh
Z9MYjCQbM9SGQd8epGZZ6eJ28/ZgE4z+riquTjEBdjLjH1g3MZW23VcrtWhtaJXDIqIF3F5k2c6s
HDT5brkbLG/6FLHzPunGM9FcKLCKPjqNWpKu9cFX750AWoNy7ptgP0VPPx4ejFk4MNi7QHfttREm
zrUWM/u1IBtVChqCxN6Axs0ZIzy0xX0751DE45sw0v00ZPCmRk0/waRn76+BeOS0JWG4yvxzwp4C
fqsIvlsEBo1vfUpjsJdUHheJZgfnNouI7+zpoUfpkOzI1sGtlIbUToARapZauTKr3ysXFEOimdXZ
wy5wZxBftpzwGwR9NbynJaTEW2aa23l3WAe3dUSGhBNFawR9CqJ//5LEOFIGC4jJWJ8bhPjL3onB
IkqCAWj7eWRys94xMaUg5lnrWZetxHzG3k5b+vzu6v8BA2D7s7h8Zj/V3xEAfyUA/Pv5cfP09yf8
/8gIMAEs/N+/Mgj+YAvM/+E//+2x+0y/Pusf/wIJmF/yGxIg9H9I4bgCHoAnTVvMfOffVGhD/4dl
WQLSj25Lw5UShu4fkAB3/pHuStsTYKSFw0/+YAQ41j+4K2zbNPTbD/7z7/oDGQxW4X+EDf2NvMqb
W/xS/rIb1kgXfwdJ6IgeCr+oiLlqJpJbpH64HQyJvG6hB7iaRxcRRGTsDNocsbUaEXhdsqwvMOMn
xt72sLSOSMiJjG3Vhfnt1cy4EiRhVK3vvoW4fHaZ8PVzN446cMvWlvt21K+TEsOyg5IWico/GCyj
0EOGcCkdQm8Gu39iS9NTKqMeKHuCkNKpp8nkuiWUz6jW9pX24ZhZgR5udI7Ufja6Ib2r37JVaOOQ
BjJptF2CNZLC1aEp7nPHbXaFRUGNasM2yjqDcSsRSxImqpXwwWIJnS536NUsN8PB2/tWjAuNgIxk
Msx9WJAyUmQ0gyivTssuTATDp/rjUAQGGOs23Bu+FwNz1ONja6YMTzEK90iQ6oWmNdhUTlMfqaDU
R6dLUqYRQcvbdIOHv5x8f3zJ/4elOjjjvFH//Dcxn2p/gT7YnmXZnDqWaQkpDAOgxL/CSdyaZWon
G30duUC1FandezDja6d1jWdaZs2sZLXdt8kehq30ctg1Hsmz/lCg3UL4MXThsyopwSuXNMiHuMj0
a0FF7SoThu6x6XJkpsbRr6zgMfLsCZznEB66uQMxhtT0Ozk8uLHS9lNOFpOt4MM2wQwtdId7rHpI
mrqvOY6o1mf7cGId3DLsraUEYxVnlLIDZoISoXjvbBpdvCTD6KBkImliT9z7Wsu1pei8+ESXtrhk
rEnXiQYNt2cncp1joNuW+hqqPDNr/XsqqebamwMJe0UbjnpQfi+N9tm1a+vOG7JtSOvqDthYvcvH
NIAnalofFYnWLVbw00CtDc0PrZ2WEHDDL7e4Ttu1bsGINZX0IJQKwthG0IW2TRl20ztpe6z0bNjY
/TNb3faAAivflcJYDSzXV6nVOFejAhfn2RJuXRB9lSkJPnpW0NAb6Q1w3otDO+E7x7PvH024i1oT
XRqDKKGol3QjM8oCI56ag8jZBStPypVRCjLc5w861MP8XlV0FG0rideNQYYdNjNWpN0whPd1cTCQ
Q8KPpXlsi/JNZASRh0PyLlyArZEPMrTXSYeNUf1fzovMiKNVlY1kWoF3WPSe6iGV8rkP1ECWQexl
q5rIbHKjhj0ec4KxpHIPYRhRLq7paa4GjAdH+KljOqqL08baAl6muR6cp9TxxaWiHXkazRH/ZgKn
zoqcDSnXn9hUustgCVxNmlau6qE7R6njHOeFOuFEx9Lsfk2Z5m5bHRJQP/jdxjeI7pWs2zfJ/O3o
jfuToh4sAMfeGWX4QMJH+T55fregp1Fc9RzhhIS2WKZmcembrlql2qRYfY/jXYgjzvSL7mkmR0SQ
W9fs/aZTqa0JY8/AVZpYPCno7sweUXXURuObU9D3iWL/WiUe2qz5TXFKqGUHIX8LOqTd40QzgUR1
NP6c8tT3kX/vC+MNFsOLnfBexqy2dEyC6uaCLfr3o0Vt9zywC15Unb/uhgIh2nxgq8P6kyLPYpj8
Yl21Mv6IfGfpNcnFmUqF3ivNNj7qtR0Bv+EyQF+97UoETx2SjE3oO2y2Q0KMOQveVaMto9I73pKf
JOKEre1G0SW09a0MhH8y+/6n7Qt7QWh8C1zJgtuV0z4MQCAdkmFKSYOCTSdE+BgT0UJP+lprmsEA
7+tbhzYQifdxjDBJw5/klpB/k6J9lmW4RshxQkxOBs98SAqytA1fl7C8PP1kd5T5uIAXJdEulmyv
+mzfwJhsb02J637yA4aEtDhT1S/Ogy8BsQwOnAd6sRfkQqS1ee1hoCzTW8K+qysrwz3fP0xpt+sT
s33kXzJ2ZiS1VURO5qooad5hO1N3eekQ+OgQ59lExPPU8py4oSSwklu4bIKuPw49cMlu6O1H0+NE
F1FSYHDZN7X2SwsdJqpCEYhpDXzsfNZwY22TqIF2iu+7YjIPbtZcmsSdjvV88GuSxiwF4rIy5NFt
UUEivgg2CVZR6Neq2tw+kAE5YZuJnsIeOPL/fcaw3HkN8q9ThrQlZTKdtYiUnilmjtBfeFYiy13E
JyWAX6Q9hiaI1w79ch1oUbmUTp3tMWk/x6QCXYXy4mts+4jBqN5FY6BWqSn1s1eV4zncK5Mk2ASZ
7zpHl7iKBMHJmBV3pWn6F4mXYdVNcM2GPBzOfgPX2RbeMi4wFow5Inc2dNrZpoiwEC19sd6ezYKK
egur8rc+htritjGBcWyDWSnXsLZDY9j6VnmC1WWefYynB3Kx7GUpXLkc2/rNJUKqmTur+zBLiV0L
uCJqEYWPXErJVovRw+gWu8LEBzJSGMgRU2dPHxM6aYNGAAdpu6hhNWD/TextXOV0479JLM7PY+57
R07+pW2MfIUuGA4RTDDb6Pyiv3KCJzuwqb33CEHld1tSYa40Ed0z7TzXQhr7PhbvXuNFb8OcoMRi
XoIlgKurV1aKKTwHk+J06ZM53qkEETkIINRlI/HO4YS1LqC74sv+l9OEmBDVQPa5a+l7x2PzQfxW
eUAckCw5d+OzzPoXraniYwWybKNX4GvzDNGo8u1nsBrNxaostacgDa/WDr74G/z1lMTRUQvaS2KG
8THX8uFUWIB7a79ZgAwwj8SV3EOdEc9Ri1mCbDln0Y1JuElvTVwbJxtlz57lGjFL0mtfzLjcQ7qQ
Jz8iENM0x4EpFeEd/gfYdqzp8pYSdJRxeU9WkZ5l3YmFok280p0o2eo0FBvxFLi9sQ0tuOtZgnIf
BfOPzu/CS6p1d1lORlpvlRYQi8yFFB9rR1y6+oGYyPPkNbBTFW1NW0uutF+ZTehq+ULsh4RwW3OQ
53yWoxtO5K8JfRpJRUeHm+TaPpjl7GGcPFHXSs5eEy/DcWyOMXyoxCQRqELtfOJl5n60E5YHLgim
fjKOWuZuOd8QYjZsqUl+HhbQSvhvZ61xYEAGtwyuHzeb9G3lxcgjrSk5y/kwVXsC5LxtEOs6IPFQ
PDXt1qpsQsonZzhExGAsOtmrdcrS/W4knfjAWANWAd984Q+PCj0G+RcANzIaI2s5p0LRcAB9nmny
QsogUiJpD/fo21HqwfU4AJKsMRgar7joPKxmMYNBRofbSmkiUDKRj/pUPoR1rA5x6l084U5PdVHn
yziqg63tDwpnsxfgF/Ya1roe7diy2KdT7T555Lui0ABLHx8z8pIvtCOX3dS92qPZf7QekbJpjgTa
YuV1X3UN6F25cer4fpBD/SMFbVOfehplZ5ty8XlkM7Cgi9fsCQItNz4BZmvNYMMC4iA7YnEA3y5z
9zKi9F6TsstSaiBCKXfjS2TmTO8RQmIiOkG207BbSaMy15S71SpIBpqscVu9Z5nUtmWHaStRM1Yv
L+xVKfTkxHovOQEYRYDoH0XOL1BYuhf5bDEJZosJpZ9qUVqDvZ56Mzzp0lCEm/rluLZJ5zxO+pQd
Bw89OYFzLmcdexgTCpRmaOVJufbz4GMDy8wguKZdtfewKa0KpFhL3YjVtdMH796BstbMSBpRO1+J
7b5qhSOOMqHaBxaNv7OYiH1PidwcMlyeJJlWow9VMWi1pw5zfWF7jEwNiRRobqKlNoXqTsvqlwYG
Gnop6u2jXg94st1okZvAu/1KV89+NF1QQv0yy7jY1R6d9WwY6w2BLITcelZOETr51WaEUQQ9tqB0
zK6F34bXsvG3uAHVMZj2dQ0J2q5iei0yjTzMoyn8DVbcJ4/zgAjF8TsmVHeB+dK2bOc/uDqvJblx
bdt+ESPozWt6n+WkkvTCkFrdBL0DSIJffwapvrsj7gsiU713mSwSXFhrzjEvETQYKrIMkqGB4qUb
43oX+iR2+vP8YBoU8UFwX42EetapdbOJhL3bmqwJSyKL4rDCvlX0v0RqBofJ6SwmdvzPhgxTfo4D
xewbBb8l8S90TcdDnvU/8BS/TloZJ357JEiLlLIJU7Vv+2CBs7Aga594kLzE8UAcNwf0owWdZD9b
Qt4so/xqJXSHEMM49zjB52xAlfrFHrLJR1c8ZfSrDtRS/pj7VlpHrxgwmrTeFB3WC0seGuF6F2tR
xeux8LFBLh9WU5SEAyfmNaK+uuoSd1vsxpdSKdwEg/ecGhXc6mh4lxWO+r6HJtPwO0b0ixsvsS/d
sgyxI/lWTr13ySK8+UkqT05Y3WKsZ2Tkmu6l7Np+Xys3JMcnItPcmgX6rRKE1g7LXRlvMsE9R38j
ulUGesYc0BgTgsF+qtLaD373tyPwDGYEn2v4p93EheeDlieudd+JdNwi54HeARD2yvET0V1o3ece
w4diHgsvJ9vn9Tzd0mXB2bJRTtI8UEtABcsCeMjZ+CPFOXRvOFjch5K8bqREaEfHZX6tpLsdOHhx
UFCSqJeCfE3NPdqb1gshfEQpjMK612HwZhToTopS9i+1AXEsX7xj9L0bny3c1uktnKrqAAoWkb4x
IoEn9TO8rgsKRs55hGhWU3oFi5ffUedcGkBiJIrMqj1OfsLJFZ/wuUBhTbZFXp7MTFZcKX5PnRCq
adtkoX1bl7GKwHr47YvR2Vvcavh1LJAy27b2G+TIGnosOKWKff1YdDoadlNaPJpgQEcOrfAi0+Cr
pu90SjoEhti/7/S/y2el9RGOEefGGaFTJCD+O13UHSvt93dbffXl2N8bnmW6BzsumuJohCEWQCNi
oEkE4B5dmLmphGvsrWZDTPzMA6kGEBYan00v6hMDP2fazC0WnAb9EcZxyaBxnMD2aSzBFirD/6pw
kGTHqq5nDAO1f3IMp3yHVHLrjPaQSVk96iAjOqvp7bdk4hEr2uxLWY/Pbpkytd3Y7NYTB2YGBmw8
qdGbhPi0msesQnEKh7/MvFQPcQzr1P/eiu9FjKwPC9S0R/2VfPH1w6uKR4A+9nVEeHN36vp7YZiH
1UPmqKh8l3qfWFayNUpVbeflDCbyBduv9U8GquTmEi1SZQgJYj/nMrD9fW25ISgriTIPmyHS5aWU
tWprutso6kTaeRe/mdUNDWIFemhiu7Ss9JWOSV4iKR4dNIjNOFTvtWG1J5grigl0Qv4uGEzEkv01
DB335AaYHrsJJUxWlHdTy1950+ojyZ7w2u0ZGInRmFenq9x92yHkSGta8Jui1e1WZiI9MGD9DHMZ
H9YNrmva9DywfWL1D29ebfgnT/CwWhIieqrAjevVwUUGwIIRO+RwhqWxYZqpkLVj61QVclA/C9zb
hAtuoyZiRdevuy51VWwLR/Cca2wqwVAulKCRKj3VGOPwIWFSm03PeTAuKhORPA3bv9EaIqxHUu3m
aZLfZdTkd8ry306vxoO05UDtKZdoCTb4KQnVKWp/9eAM7kAN63tFRbf78+V7v+QMXvrWi2naNu0p
7LvgRZxTAdAAWEPFAyVbKAU4pPprsRCDOzGcjYw7dzGPVS3TcnTu3kBZuC4umDYvCec7kqhy56sK
N0DUksgEjREWw0gmQ+X3R7dJ3wYEdFcXjAAGiJzkm2VLs21/3GIpIFHe51d02AQOQpvi0atkoyzX
fC+MJZtJd+JYZtbPYUKw6vje8OCMNjwMhgR0VghqsWaOGnGgbUiMCGaNIa13iv7hjlbnD2llM+kV
Q3LvdE8kusF8p6sdtpZlWV+BBcn2aU0MgOvFWOIVHZLMglBeBYm9Vz3/Ac5x/jTMPDiH1Sho96RA
j7hHw2FKnziv86nnZq0zhN65noBCpU/zW8Gw7JucTfOaoDKgxfGRtHz8GE7MV85NJjG6Otrp1P/U
Ti3e48ZOn/ngnWYXB2ZjtsNZlXNz7zu4KU5UPzKqMlzyXfWkLMVnRq6Ci8Ox8vru1RniEb2ef/B0
YL5EIR7DXpe/lKiGv0GbNmRpt3+lLSOksIiORg/4XUKfS6z4xShd1E+2ke/a2IyIT6Fe5AR7We2T
XSEJ/yjsL2VCvdWaBt77drLPifdLD3AANhAwYa0W3KUlYVxdMDjw9yd34/FU2gzpRFTOUm5YuADv
sxGM5OpUmmNBN950FhzHeu5eh87KX5BFX5pisl6VkeoTVyKmhLA0niSWrmQMBgZ0uGo8ZkU0moew
5uu3/CjEwuZ+vfUDjwhkxlGIxVcRlND44fhMd0qhLNw0ZorvYx7aA05c2EPu8I87OsHNGf1+R/sO
qq1W7sNeFj8AsJ3zZILST7IaCpgLBQ8HMrvR16YmUgmOGa09liLOBtz/4p+2RsZaIbHcM8vHhcqj
3a+5Y4Tu3dtau82FeqRlCV7VrpAfFIUiFnqOr4X9iROB55ROaXCO9dciburruhheFGAOTSFodPZx
Ht3uti5xnL8Eouv4Qy4wEMdUt7yoemJ6aveejbFz55444Sp8GKM0gUj2FXGu7tLCtNGKGMFMiVe3
x8xCX9XWEBwDwSEyNAeDBIU61rukrshC8PCWT6n8NskI5nxkl7el4N9YyhQHtL5ga8iNPeRMMVCQ
G2mFcIVgXu1oaJPMHJ/mGP4zxhbYC6BC+8KZ9V4FmpzrLjhjJGmuJBVPl3gGqN8Eb5Ih8itNs4HO
T+FREor0e+j8XP7aOeYcyJPqh889tYNQ0+3CPices7TdU9XEHCcsB6uE97c9+PYXXXXO3Z5fwrYH
2m916RYHoXz4ppCPog3nLc388NDUnbXlwU0JmoEQS7NiOK5/KeHb35biD2rUVB9Ew8zHbuziHg+0
ue2I1kVceNPWM2b7PBn6Q5t2zVkb2I7XObdAxmA8x/bhpoCnqPLEGbvQd7T/iyHykngpkLZCuehv
2vxaN59x0Zb31r3XcW/c3SmKjtgfP9ECkGi/LJnqrIPt2h/G7MZXQ4fhntD0YTkiVxcORPdUoLYy
6SDfLecNzX1z4zDV3tKwbm+VvQT5gbSTNZlTc05AUYDMZ+/HnnctKPHJD4e63LjpI64eeA/zlzgH
SVAafsnAgLeyl8EjjT45jA23lbhSAPnaoudD1IUsvpEq/wJ2N3mdyEnJ7kJ2428jnZa6bpJHg4oW
7Wvefsg0HN/sDrsN21eAXvicpjq6ZbGiayugESWmxD6zLAaFQBvN4mJ17UHXfITraWkaIn6Zqes4
64HFo6Er9nadDbe0i9CqYkEHozJeQ6M+94YlnljnmQGL4VJNfsGjlAUoa3lrJ1Rb3Sjqw/pLjai7
iQVSf+dR9NPKnfxoW0LfvLiB1DA1oLlV7bySH91tZ9zJRoGqWUeiewlLBATsgvMXLxmfQVK8Sxq8
L45NflgMoWqHvyY6DXb7lyuT7AlWAP1RZn4ZyyR58QCR4RiTCOqQTTP/Ylui7aLudcVf0qsmdZ+t
WxtX3hW8yr5vu/6ZC8H0oRsDJF4uEByTa2kQ0vlqKFzVHqKJ3J9+O5Dac78EudxYe5G4JadB3/nq
wIspwdNRsxA1kjY0+SyuZZ5YTzNts7eA0n8D3DpiykB9l1lVdu4dB35BaH8xB5gvVu5yaWt8bD5H
tACkxL3HGFWNdBk2htPiO9Y9iUTNM7T66BjqIgJT6/6NxrG6mRGOoIpjbtAk4huzy/ecZLvct5pj
6EU5ftJO43t1+jP6rUNXD/F1rtN534ZcaD1qwZd2WRCwXIpSfYIjT89cxPU74th4zx08bOsqc47a
a3Fejcidl6VSHK38FEaVcOcOWg2Gi4HO4r6N/HYz+4yp+sxpr+tg5c8yAkJE+rQ+7NbH3kqbGcwL
Hk11rZouv03VwAxQEZsQG7+AFTqHsRzIbsOE+gejgdR9ZHufEHH6folloaieY5slGGSmY4KcjId5
8PPsM0q7hTRbjonAYFAr45sbzNT8TjTjQeB83dQeuVWA+Ho/f9V+F18j7O8DJCpsWacG1+DO4RLf
RgJ6AF1dUs7CwUyPdRe812GobqPTqJvnCmPn2pxYjdHoHynpXpGf8meEtXliy5VU4HHyDfymuMxp
Ld7cWDJdmf3u4MkseXohhgzPLrCP0k3ZhmUz34k4P4WgmuHZsRQDsOI0ENfShXwwxIl8c00iupxI
YDRu2CeMxBsfpeITEmVOcYYM5NoaEdcEDpcsDhmLy+HIXRO+RiU4byGVg4EfRgKK/+QexMU/WU2I
R+JVRHcsH6gACgxX1FFoNOdLm1Fs4pujug8KK9hMDPO3gEHw1QqXoIyQy2fT9+a8TwjHvVocfa94
9+trUDn7YrnuymaQ3SbF1nu2s2EZPRKQ2IXy04PkeogStpZgWQDRJO3GmvZYh0KTXEIRmGyNy/64
vooWLFWeqonUQKIezaX5MoxddAkVgSOzJ8b9gPD2hneZcRqyrO361va7n0lY1WTGc/Q1/QiZjDfQ
polbposgbKJbYnEscQv57yuB4eDc+vk1RfrNcGap00G0JXc+uh/S8WK8GGFxVkaBK9ttjnPeGifm
ux0Zhy5t1Iw20s3OAKqGOLfvInX+NntaofR/oncEbfBYhvyHU2OZ6XlUTJNvPtXUFcQUqPTSVFFx
rwyJ7dp5A6d3ExhBrpIeMIUYx4YOjNslzdFFWV7zbnVxcS6q6CMrPJ8TFZUHD3B/n1dF8uYzGewb
jxZfjuOrkO+dSyYnQkD/mDAvfjdJ3wmxtxZz7f0C+hL2mj4/sP2dnU/oH7i19utIt/KxxcPpggmU
1PTl64hYHIHRd5lNzVXk7hE5Rht6sunds8/UfCZIr8K8rq+Ejx7Qtep/etupDtYce1DbWdJl5NQN
2dNCbnhMm8kBdOU7l1jM+jK91aE0nK30sxz0DL0e29BMfR3EfEd3CkwOM537kgna+3NES8VCAU1D
m9JiEoFxUi41YTQiteeoGb1SI+tTG8W4r5fxUj14fyOV8o7ru4Ceay+ygJhviVm9yKtTZOv5xa+g
ywVtds5Dt2QQxxIFjThBO/vG07q/V8siAcj6IAu2hg6avelp7wOvrI28tK/3PJ2ze9N5Jlyf6d0T
HrvGwCe18Mvt+eSDtP9W57B6i7L4irssfxS47xxhdrfY5d36TxTkH+goPB99QBzv49qMb2VQGbcq
Sg+Bj8pQpDEuQfwixIu6bw6tK4bXTYKdelkQVGK7Vpj82Cj6/lhl6Qt2xebUnJJsam4u4unb+kpC
t2zEnJ6Y/2HvLQJxW18R3V4ctW//mgy/OyvX+mAWPT3WzYc+NGgJMcWH2i6iu9GNEY9j97a+s+hF
bAPppbuVKyZNm8Q20fH0qOEB7Dpm01czs0mXlMtLNxdkHy/7vV7aZ8VayS+L30TxtbTU3XXjr2Dn
oGEhhhf7scP931lfbMCUV6sro3d7GrqjyblhVwb4WVUKlXlh0wD0ilABx0DNzrZmcuHLkAg7Fm/2
JvoA2a+sBMKuqtS9klziXElJ2NJnc87C6PkBA5Du20IqiMMyoXO5FO4GhIpdDAyF2pe58bogWTdv
OeHGHZ27dd9YlyYa1TlX3buIAC3JSsMN64uvC9hVD+1FLyQ1IMD+uKicHlzlG4kf4rh+BFFIUKLD
dHs7+4AiN01lwW0WnUHnHvKF6fvBcSVTeU0T3PIkITgpNRNzHw5J9Kd7uLYQ2TGDfrCvPOBJumSf
JCQspEiIp2y38vLWZYXmYWiI92LI/6n7BHjY/5Z+IG439oe31mQKVpf5+LYuTmh8qNAJNpiwcSEY
+0G72K/7Ec0nY+RtNEbNryqeTmmbWjugFM4BKJD+CDzgB/QB30I33YYL1lX4JMypIBv2sSHJdq9k
cEH3HVyCyHAOJQgTk+/4CN0p+7N0U3lUlvHD7MQP14i7n5J8RAag05fKK0Z44xmzfxsS42SHPvqJ
edjLRruvbcCBxxeDgd262SU+Yo4Z48d3r0QrEfSJuBWGszczH1JeUqX8aE7rgcvkIbnpSDdpFOwL
vWgS1gVlWH0zGJH1jgejNTCZWqOXkEW3FDQWlv1Rl/vURC7Sq7j50LHbX9zUfU1lcGDobV2KucGu
urxal7Fttq7B4SSOLunETpNYffbobGaD0aDloTeYec9awAkcMb6HwHRgKAFuCCRc35FpR9QG6WsB
kug41Z2D9kT/2/ytcCFsRQloL6pMUGFNcf7v4dKisDsBnbqmX9ZCKSkq/6XN6xcvAdOklDed1hGR
W/5dha1/NCzHxhQ8CoZMMrnwkOquMErO9ELiB1jQP6ixEaHpIyVt4Zl3BgniGfwLEhfsA4Cx6rgO
mGqvLk9BxijXHFrjuZgEV9hqmbqMQ0XFUKzqEPYa8PrnrNih6ut+p+qX9Ir4EhUM/Cv6caQ9D87V
qbmD6zb/TFsUY3rQ6cs6Gm6a+JxUP50krt5Lf6a/DuonLMyO70l311bhb7Al4SMvYYbNHKVe7Qhl
kzKjV9UDjc48Qkr9nqppcu6DH4TXbkqoPzqsWNuMsnz3Z8rnZ++WP0Dk5Id8mnEHc8ecxV6n6L2h
XWYXCfwrxFC3CePlBMGNugkCerbgUOrHqnLKc6z4oWya/VqvrYtDomxDtUQHfA53IXBdySYa063V
8Xtamnm6A7VbAvMRQC50EpwHW/4asrB8cYdlbB0Z6cVg4ukZLRGBymoJjeiLVyyBv/xe0uIYmUXV
JDpkI+fJpl2aTkyyf2ZDS5er8p9K8v+2lz5ErhL/Hlqf/105fPD6QtI10evemJXf6DpQkU5XYcLc
tgo9fKqS3DrA7tjdmOcdUc68BTTSNp4TlzwIfXsPumiZHLox2FF6PnzYSV9eQTEz2hCYpqaJSbq0
9XDufGFvXdn3d/yoOfWpER9Tujx7Ttrjh4lVCXe3y73ORzFZk/fe6/qXNlPjBHFPHEUObXZ9/tvY
8U8WQ5fFpvO9Gxd/stEwWhZBf3OgmWyapJ6ek5ge6PvyV+Dnf01pri70lnJCqlraU5Vl7XOIdHz5
8G1yJP7lBrGSjbAHf/a8sBKSZ2QHxgNYCaZd9Gy9jPY5BWmzRSdItm9p/mNZst81bZW4DONByVXR
8Peo7E8nDZOrWhr5XgEdDX7UI6IhdTHpwF/WV0h3im2UGPDT7XO8PIzWBaBIec1SRHpJVLz2JpF/
LvOuT1od+3nOx6tLWb/rjDDDaiTHa62C4ToEnN8AQI2b1LCbO8Sy9m4tS6CqA8bt6tzmyXS1Ynu8
op39Gg2jj9eSvX4fL0/adfE7iLwusIR8jwI4PtZh172YgynRvzcQgmz3TbqxvpQYlE9/NHst8t9L
TLPxluXjAUeS//AdJd57VQlkMjl+/c5sXhsDfaVV1P2pJYZum1XxIk5Ki3Q3+pwgYg/MRpIT3N7S
dP7SFWK4zmx9MDhorSBiOK8l9HrVwn/chpH25z3pWeTeKsS8IAmJSabFcEms/Ox5cXwuFnw/dkai
uxc1KHV8v+tz5i2It4hZbuarv5weutiOblHLPUIH5qjxUDEBLjyUqAgVF5GGb5lMJ+quHTeoGoMj
BzX2FwPpl0W0Rmukp0QugV9fB3aHKrX0a29NTLWwLv2Rh81xnwNHbuje2pzDUikJA4sH/YLkyTok
LUo5u6tPTqMV1aSgLxY4074bGCWJAAtwUjILNzuAHIDF0d7VuTFum9Z0btIejK0GSLAN87y72A0H
pT2c1vkiy9H9c6FlM5NjwmOSTWazxdpLkYTHkxyZVrypwFM7IFjqHS1k86bmFwOL80UvQp4soXEL
kg/yINv000EUVZTGRkdT8z2rQ+PWWvNFQVp6r+xy3kHjIqttgfPGVgDlAc+g7FxxBwNhHjvdUF8i
VXnAPk52VvZXpNzoxXVt/zhQIpxJlIFfOfN4Ice3PcP99Y6FChXu+9ThC/kn06jxfeN4fBtDEpAr
ozghUsXbhyvovRl6VESOXeyBdllIm2j32p35rGr8MeiM1KKqHNClLMPzsmVS4cXGu0q88FnUgm3O
5um5jiADmRZbnk247pc9PVJ40kfrW+zSvrDZHUPpDNvYiD6Z1cmXMjMAZaC0Jf88JrIG0uLQJb9j
nonbzjfNl7l0x32DyscWpv0l6ZKTS3bo69gO6o155NFLu60C3PIh5vDo2511UoMkB9uM/ZdO4TTx
cJNum8qd9/NySMkZG+Di+/c34QjePrzlbkMV+eqJQd4jAwO202bVXkmbOMxOkW9sy9+0RzbreKRP
g/AFdyQlQX5rkhFtii7/fdX3RraZmO0cx8L57ai64kkEVHFdoDWQm1kNatua4vesa+sjbRz/rYH8
wV8aW+7ce+++7Uo+hyb8kvpUamZnXTrZ2icE5v2nRfa7QoX6RdZsQsHsYcQFTtHWPTI3FbwVks50
O027vFWgwJePLEVfupWq/6F9uGgMh7A6W9HbGAMnHCPjpTbD31Op2XmWH7RzFF/Egsoa2wijZ67Z
hD/MG43RkxPRd0QJau85YrR7f8xgWObdH0SsMtGEtgkx5ZBgt3NJzOgqVEO6VDF20B3iCvvLUBEo
kZuEWASePE0aNWC2SHljS70jE3V3oDg479Fj4ARbFdTTJ8dy8UcXcP0MZjwBfAR00QtNpivR6ywY
Fug1L/6E2EeX8tNpvOpsRQIQmQO/ZgL+wgZJZd5MdrSTRe7v28ILdsY4BpARchx5WXswQ9R6bVjd
C6g0b5IZGrCfKd866jBz27xUyzerhz0HrODAdiEvk8zQpgLZQKcyta+N3fweaE53WFHfncAA6xa3
TDdsp7xGlaRoQZJ2bunEnpVffrdQ9m49rPakStCxQkBeXgtp/GxS1ycdhONDNFbVh1GW/9i9M7JP
ueJSUfFsfQO3RDr47gViQfSVHsHXws3jZ9aht/dylqwfPgG2MykCNvkecwTZZgHS3dT0sX9oIT4m
q01fjTDeaRXUzyqyTlPBB7/x4s49NiOUkJywtX1gKx6uacr0uw7xDv85E3BVImhXBV0JYY3fRIXT
AcG1evHanplQC91IK/luOtI4rnul56PNCKE7ujlqANOCmdAKr/gBeoFIkjwzDgBjeEAjln7TYgYL
Hjfv8HUO/42eI6roTVVk5PUhPPxzG9a25x9NjcQOEd24LUPvUyNdg09ei/BWASI9GvaCkNHlrop9
JEsQhA/cqedUjT2QSiaddWM8wY8EZ7EI3YRQn8vNA/kiTin29T8VqM5n2xnxk7FUsR1U4RzWf2sY
ECLcsO/2AgNtXHOToS5gnFBEHwGzJ4rauvzCAIhkWL8Ivmft17B91eqFhxI8VUdVO7IXmhu27TdL
Gz8iYDxorUr7K1rkXSoxjRaDmV+TzHiGgGBOdjZqGEEsg+jLk06dd76ZNjc6D4mALDn7EYAEP4cQ
hs1aPvh5EBwVz97tNAXeixfBclssNOviLT6a1tPu0e26G3wigwE1S7tIgQuRfwVDs60n3QAV5ZOZ
ysZYpEeQTf4HgDCjaWHhTBeHPvshIWEV27wwH7Vw8o8yqQlVYCSwpwpsTuM891vXJMVgMEn3yX3z
sgYbrEum3TscMwUM6mbJAQAArnSE9UX6qRxsyDqHQ+KDODmugIoo0NUOrkEM6UFLyuPF3KPK6djn
cL3Wpk5WBSUYARUQQd75GKam9ixCeSPhFNUDI/iWzLZzsJSS7ToUy9vq5PIlwDjbV4SW9nV9ZYym
5NBONy0rj15nkvPiRKa+rQtPzWQ7Fchl1mMrA5N/T7EO0IodgGdO4gSzuNeBouU+DdV8p51nzgk6
qth9JWDMOa59qnlgEkwb+F1H0j73OCluSqdnGdj+U4CdcVrKLirq+yIFx2nr/FVEcrquS545/74q
l1dVG9AXdQYsjCj8tqh9XYViigjIgwLt9SK50V6k5SBhm8P3KOdmkUyPBpQcryA/9LGb6TEjHtkZ
beLd+I/Zc5020exyqa/M766vGeTUxuW/1Ik1emJ9a9Z/9cD2roRXhRgyQU7cHFe/mhPHc9rmv/1O
A3aegvFqKTGdgqE5tUUycy1wgNK9DUV2fd9Y70gM+ksTmoIBeTJkzHVxutZVD4xLOunNn6pyGXjw
CAlm7N0T+bRVElkbWcgAdjQLKqfgmjkcQct5BGXqtKR82fMzynL7GaP4fCY0j3e+jyBxTiz7WEQt
p5NlMmY6ufNw/JN0Qs2YvbcRaDz9RuuHIJ27rdyvcyYjhsq2PHne8BWjoXfy7cB7hVBALi3blJ/u
ZCPzb2VgkrjQ1z+LDvQiyJDms4JVvpEN0MrKxaOSjgnSZk8TJwHYbrPOIdY5Tw9FmfOnc/RVy8hB
jBMfYj5eejQ3xFjNMdmsacnRmbxfvYzzzWVZu/9EXYCOn1LMeVWGYuT/LR3EpeugwZ27k8mhZhk1
AH3PUSNQKfPGBgPRGVe9CuP8qv6WVyI+VqsKQdpJs3ebpNiqarqQmsJsmQrtsi41osCLsqsjSmmm
irLaF8nIEMY1b+syucq8yUUKak80c5zu3sqweriWBYnDz0KkmbwtGtclOhRhKIwi1964iYfni8s1
GtrwHGb0if/XFl1fYRlBHkF27f7/u3UVqs0tM1pU1MsMY1UdrUum83/gm7uIrYv8LWJCdrIdbrB5
JI2mCNXPsUApQFP5Hf3VV7h+zS2tSjAKnf9m9AZcRrDdG6+VILmEySnJjpzdWgD+Vw+KDHqIqK3z
+igqHOyOcdrM+65zf8XCSx+rsMA2/F+h6d6HMcovqgrmXRdV9m5cLBIQMvLdWpfCQWcL6ERz9sau
2QGMKPey9ATJHJm4JGPknPI4cJBHEaLm+NI9JGOFgi2MOShNnrlzIRedaYm8oimQD0P52QERQrKN
idV9+B4gJCPEiXdE2aV+FwsLEVPFm5HBTYV1g/mLD/Cln1R00/E/tQv/E+mN+GIn3sQ9QoefJ/D6
wEkbzEjoPZKdCJwvs6nsX+uLPDV3RRVXFFkLx4xZ67ibIMduYSvWnPKSGC7qOHmbYrrRcgZF2Aui
gf6kDzCSNB3Qk0buJ/sVRkTkZneafEAE4Pyw0Xt4V0P26SIESbkqQsKkEzvdx8VxDsvwTZbBnjZs
fdKBTnd+3iTHP0d3xyKsfW30VwQB4r7XULQ8IEbZIhtYF7yQdLPJRoVe+2oRHXUu45E/kqS8xbe6
6HIiDr8FTyij4R7K0dBho+JMuXybYiJ7oQgz427BBPhwRHfQ2XZ1fa3WKldilGxoBUMgg1/iGQwj
+9IJrq8EOObn9cZZ75mKAIm936U9ANQmgQbNsr4a2yS5JnAUiKhCAx+NgN5NeG+nmRxH/FtZc7ey
ADceWbGXuv5rFTBObM7QBnd0BvWPnEbBVqMr35CGQT618CM0ICyEVyQ7t8mjXT1VhG+GQ83xVYeP
0YrDj3DKv9zPLQzst3UBsoPWOMg5l3fDzq6ZOdPTntuLM7unbhFxr0sCfueaB9GD3FVcannvVtfR
NIeH/t9CGsN1hARvSPEX+oqSYyM/zzPu+3kbhpPBFtRBW6xL4xINdC/yJaohp410xpxDZlxegPxi
4DwtXap1sUUTkzqDOrkoyFo2zYwWoDCnF9Va0b2t89/0r6ExLYRGfHjGK97q02vbNqgz8cPcR+U5
9zxxy3OJBu289qPTW2xF8d1uIy7LMEf0jolmM6UueKa5D2nUthjfYtc+OiPIcmT09L/X5oU9Ir1o
Qw07oa0OHkYRZluiii69sykomdAC0PxOoUQtTjQ+fTOy9gEG4D/tB4wGnGL4vd1FsL4uJj3K6TeF
mvnezfBSkUGSDtsMxamOAbePYXDj3807eDO8VUTXcY2fY9ifDBPELVtmXusSL29TTkLYC+HocvQ3
wf8a42msiFimrlu2AQ8QjPfSuBFHFFAmH41Rk6A1Nm9BkEWbEfkC8l0nZJjnW/uOrpzh6+BScxra
ZGvXz3AFj2XhnBrT+Tm2hkcol9Xe8yi7re9yfrKraSX/VFbn71QxOLgPpfOlBfnPgCRyjoGDXYb5
Q7nM81dxpcxJjhHqoJFl8iHq6dfUPDTfoumWs2D4zriHJCfFXpEQKQP2jg50OvI4M7sjfMjhozLj
S5W5wXN91wKaxivTYZ7zg/36t5Qo017kDFqUvumRZHmmyGndB9suSwjZJvD5T+06LgR3ttCTQD5+
jLv615z3Wm8m/K6HsEE17IxCWxvtF2zN6Ifi5d+0tiFGLhXGWnPUKRHjNXrzJPOma8hz5lQEEbuN
ZhueOyM4GO7gb+YpDLb8B9rqo9dyBEqDPb4e5id0MqBiuPErpwCMrVo+J2skirV2QuxdQ/o7TDBw
LvdBOaQnr4AYabhwOAxiWirODCS38korgR7fSrx3g+TvQMXxdwf1BR+13Kyc1HWhLRthRUq+qJAQ
gXBp7hvRW2tAKw4at3tkS9Oj/T/Czqs5bmRNor8IESh4vLb33fSSXhAaGXgUvPv1ewqcO9q7u3H3
pYLkaGZEsrtQ9WXmyd+a1PLD4i5rtW+5QbMyjhJAqnWQv5i+8aVwsVCNPcEAqyZyTUZ+2M7ejDJY
aiY02340N7pXhSfGZ9F1xty0jeSvOemcs2yBOg4S+DqoxPp7I90nGHvvoHKsQzrN4zME3pBLknpM
KiuQYRr1bgDSo2W8Zm3u/U/cpe0DJVz31i6KQ5RQeWqX5vSFvrCNNH+Tn3C+9mQfd07Wi0Ni5ier
EfMTseYfULCLIzeZ+ax1evrQVQovzx1FoNLSx/I110vPI4eOgyygOK0i28xOY4P3Xwv1TZdOcpOV
dfCSyaC+yNj9pc8teihjwg7RG1Up65mocSMHK+dcDfSWazuOKa5vgyrAqikv3L3LyzxPuCaBku7M
CLVAepCQSGM219x7SSuyF51yC8cms6xyMjldh8XWDmJ9/Sc8VxlWvJKSR+uW1291nKvpGljp9IgK
g2NIz8sSy2t6qlzAZ+00awcjFWh//4juXuTB+hQ9tVyiIfdOEcGy1QogthfieRdM590mbtp6u3w9
7dbEavRrl5oqiJrT4DpxPuB4HKzpM6COCMfWGVt2RqzdgNKtfn8iJ39o26hpSpQsUsGToZt+4eel
K0UZIrJGqQgF8AKmr+1GcxhkpJKRv0RUSB3s3GShxLZhuL1aBCYaJZRFm/1Eh3O+ho6Ml01dDZdL
Yq4Pz2jYYqcN/gP5Ue5pK/LLlRimev2JMPCmutwt0gDdu8M5ahSFQstVtJ7GvohXMBmxpt2PjBcP
wDtwunIR2s1xkR2oMhnIhfX4Lk0931hTDbhTfdr1dbUf4EKtoqSdyNbFE8nQDAkXRkaRMHZtUdsi
LHb8PYwKZSmqsnyfRzWxPgg4F64/zqVbG67B/FstS9ZBtqg8s5E8hTl/kDkwwzYzxvqSETon3Nu+
ggrqr1M8i53bJskGGkjlAiRKs31Rtu95x+TF1/D81DMJg37QbQ6sbE/FALOOH4iMNlpiWEeSNcdc
KhBt47+FDbXTMbDRleM62VuKZR7xR+JaZcq1xeiQbKjMnc5W3E2UBrfD2jThlYBTNk+RcslkEOdO
dZN99dNA3y13PFpcMVlJa+ZavB/wOYyjKF5iWOIveMa1tZFnnNVaw3iZUrNXTUnxtumqX1rXW8+9
nuiHMWY6OhF4eZ50NC7D/BYLIz5GfXCSJlVOod/9JBzlxHvBo6UqST1Veltdksn/JQQvCVu5SJYl
d+Cu99HJ0w3cy8SCxGZwtR4jAGe0rOu0k5EXd3uZoIMaCfc0HtMbOOnvdeI/cLZkR8kL6sm1/F81
PuadrggtHm+yYwHqPg011KacZ+IyV3dB9fNdEB6Nm5uxPFIwCmDIojWUeiRSC4DXs7WmXeoeDLNJ
uGBH6W/2DnQTo0o7PeXseY9w7I/UBbx3HqqtOXgYTtVCOWd/qkjNlQan6kCAZB9x1D5in2GoY1Tf
2bgoHWqCN80iRTz97aDDRucax7bPpjOlpW94lvs9mHf8jYHW0djUgjZOSHUsWZ1emQnzIPnhRN2L
5PZx7gv3YnO8XhsURNDznTxjbGLjpolmh8P2Rz7FiGRtVVNFAtFc1tYXBG98jf0IfYm82dCI4BxV
PPPcppF7MWN/lJGD8ZzI09GAp3Gtyei0Vee4G48IqGH0/hakBnb+HCgPAA+QjN0gze3YTr8DOQX2
1orzgC5cTnFYhBLAEGCeHculD0b5wLI0wZNmNfkmd6gQrHVSDaVaigoAYM4QGsJHA1YwUaEHYsQZ
whQXmjayrZNdSaReofcYjilxI/Zjnxh12yfuWSbU3BSW7XJpchMb25/3CzsvXYUYGk7LR4IL8nFa
qDej89w3Zr1D7NQ3bZ32GzRfnWkLjvvZd54Ijf8SNRHWSgumo3SCeR21cHBKXAF2Yz4gshqrACbN
brH4LAvaaLWmBC3aMmpbJ9lEi1AM0RnDn+ZR0W6LDTFA40oB1Oy2F9P+a4lRc2JNrz3ZvJOhWQ9u
OvhYcfrxem7CW+Ak3HfMLjtw0zskVksf6TDZR6bINaeMXV9W0NlK583vSIgBFatAldd6fq5wV9b2
umnsvwwRlvshzCmj1N3pTc87dG3lwyRQVp4/Pwp2rVmZF10JuJNa6NQkYoYlFMrwWIKRz8Z9SWnu
QaUIOSbj4KHGnTBCjD8D14hkO9F67505wUG0SE5gUcQTw7106zj2b1RWGtSVeAeZM71Xnn30yvBR
aUN3y9XDXI9I4Fm1zjs097eocGx/ndfs3ZrJ+eco3SzrkZJe0smS4aObSevNB3orV3lpJxetk19c
1x2efbU0iX2KZ7guoXOuDDe+9wMtCNGEDplzvbr8WSKnIw1b91i03NyiBexfS4Zjiro07DiaP+fX
ZekJ7V8oIxnvcLFew0ELSQYm5pPl8ZLQyOE1I7Y0aluce88w/IQH6jFGGMR9Q9eecQ4yBQnQ6kih
XNtl2qNmPI1atCb7qWFqP+I/Kp5rB+R+7zrjNiSFdTY5mqO4W9OxwyO+/OVL1cVXqyWZp3mn5+JX
NPuEkxBqzzRj25A5icTB0vUuFWYGhhYk8p/bPsWY3+QQcFVUzSdUtR2qpkaqdpunrjUvaWunq9Fx
/MPn0RuoXXppgdDyzJrPCxUkipCjpiw6IXvx9FaPcLsAf0wfMW+WuKV+OjedjUQr5TrKpySO29Ms
OpeNo7HpLY7n+0IFEFb/TABHG5LmmpjWuzPN4vRnaRtPnPJESYlucdWw/+N5EMMbuDJakPr+nXT9
hINH/4IVd8Dw7mWXGCzArRZNjzZa/kIK8s64qKjGll6w6xH/vk5cFnW/c0/kLbMNLz/msylOkhRP
75v4FqgI87I43eSB85brMYrnAvslFgVs+Ss9s5i+9X31XlXFJcJ5t8tiicpudbR/Y2p/GbijckiB
4ccMcmXQtLzJWpzwduOn3kpLyvg2lHR/CHsfxa5zTqHtMEjNMMyoj9AOV8iZgct2qvoVVZg200rt
JPLRw34YUuIoEnSZxTUopI+Wlk5FdLWcDTS9Bqcg54Auip5NHIa7MiSwpAvvYZv+wIFTEkDk5d1w
eJqnjY/6SxjHjm6eWpaPhHxtmpAwge9f2T+5NEx2+5D8PQ4cFmHrFPAqOqPHtMaMdfmsSA3jioZE
qinSThRuklNWC2l8XEwc7NdVGvwcSIS9qljYK8QjB2bgSosi82RqbfHawwievM5+z+L6UZUd7+xC
3iYnDol+0U4Z66K8G/tl6BzGXX2TxaNSJ1wmUUcUkPTgmBVTLeqr9rSG9p+cHneB9aSMJyxkmRot
aBWjKj+RhIw3jHwgtzkYPNM+KeHK4xlU6eNlGdPqJe2h2hhSH7ZuZXV4Kwc8cvwSJpJ3swl4wDc/
/AYnrRfP2vVvocyJatrZ0G1XTL/rpyYaQOSYsJan1n+TmiWfdSsvbxUsy5VG3NPXdWZZYUDdYcPr
sA7x+NsN7QmtgsgEBoW1dWFPhzwpvjtJQPFaTX98me5pqLRXXPhiHkiuf6gdiywzI3vMV/ymD7U1
QQzX7EPXmTeZNu6qY5ixI2PBlu3kVXYYDSCuDeg5f4VS+Vc/kZbm7IClTE12EtVIh+GG1LON44sG
efgNIRb2SXPbI+1In0PXSoDnm5z24VXlj88rLUpMf5yF8VgM0b0VF+CJuvza1qOxmhhUrRL6RkmN
hsXdU4vUdfPa5D8XXALV6nj1SqLvIJfyp9oV8gyKQF3488iGVFCQ3+EeOuGX8MfbWDchxxJyxZgX
eA7B4Yo2lUuS3WtGpg9T+gHn1pg2aRxNa45g1qbMZxPXR3ye1Y0vYZfRUm88Dmn19/TbDoV1nvyf
Qt0DTLV4Kvg8+pVigECqbrWhBDfGTnD5l7th+Fpq2JD/mBwWf8PnoLRx8F23cmpGgkBBddWgvpBC
nV+hfvEeaG3rrKlHz7IgVrWMPLjfbr2Y/lzJaF41bNHeoM1vedd3e7OEYyFtBJs7XPZeGZSal242
4jPbNHReQ2hneyxfi3+y/Eu0Ye4JIAIWxMpliTB+nWOmk0n/HUrBuJIFv+AMjMItV67MduYwS8EI
dt185mjVRuKvri2+/Z6d+ZIroNKyJDlJMtc/U+6UX/8sdWPMG4e7UYp1bbGGRAMXKS8im5Fjo73U
VgHuwfPFC4MBXDe8onMHotHo4JEhLiLG+hT3xXOnVLhl4XWaXZo6uXFMcR62Eki1yEkfI9T8LBrZ
MS1/l8GKvBVTHQiG1S5Puaw6LuLwaGnvJudEmGLi3nFav/UY2b3F5ewmBUPrkFa4JT9AwFwcQ27v
lkKC1ZqVnh2tmCWsguzdCTl9RCqUKjXNujiJg53VdXZMpznt4q3e6MjPBL7l8DEUif55z+X30+15
0T1io7NWPmhfgu7jWwWCZWcNfXZOFJMEn0pMdolmOpOQp6T7wIOr6ngHQHF/52YGJgpHQFSQH0kP
WgrEE9bxQACVYz8hMcbEWR2+cJs+Th4tpb45EjTv++maV9rPME2Kk3CgWpScvJywwIMQmcDVGyrq
e7LGoKT8KL9JrUc7xI3O2UgM4SPdt66ABpcxe8aChnFyJK7a+zRHtNDfOhTUF9seW2iH4dWKqy1B
uYQ+xXy48xcY7jMB7V2rkf9Yvjbig/m08zEIwuv/D79i8aLjoKElS+UsefXXq+XOljLRvnE1aG71
fM2Y7540M+MgSs3ZV9HYHSwe1NKK7Pt5wAUw9uKeCthDEfHIW1Cn5V7P4+razc5dWn76ylOfmeYM
0D5NOObPfpnfOrMO1pxEwp2WQG1YxV3ebjkDtOu6MqqXPp9/WnqXrZgmYbVT4qQ3xjeSi/pTx+1s
W+Qi284uqXfDHuSKxkntIkoCoout0SwTDrZ0xnulye8s7tOzCLOdQbUd/DIXfQH/NueSHPLP4H8M
xjhvO66lqz/XP7BFRHcSAmq9T3Cu5AG/zvCScesAOuSrMBiElF0lK2cz621/I7FubtijvPVMsQ8B
EnUXqnpCa7mXhNtUAQ6tPNvVEek2k7ngujPyahuqvN6yZCC8L44e/IA9Ze6rNk5udqYCqxWtt3MI
2NIGUuQT/H9aliyha6vvxvMmT4GJsVX1V9cLVzicMUGjOlIdgh0aWHu5TQyyl8mI9a8aGvx/6qNl
8RSFajaHeSOUmd5Ui8/r5JCmqYsxrcj2xMt55tqY0I+fX+zN8fMwtByD4jAbz70aVylVfRIRGTFI
TJ8fIfhEW41fv0PF9ipRguefBMbsN9bKS9xsfvcKpOzl29CbjiJqO7gsiDgSWOHKw3lwWJ5cmZdV
K4Omub1MR1qzOvPcFsFwWxar7PUjDoLn2C/q9SSoTBgx+V6WRR8ZfvcpLxxVG4JfBIy60qostdRe
TbWvcQiVaOyHjX7yXJBFKxfryIb5Efm3PpzPY0vBbIzFa2OisvIXoRJEn/FqOqVHMYxTs7Gx85E+
AsxEgIZB3DGhJtqfxujsqgU0Gcn9RmtcuIvxq9lCrzS6ZubHqz7EySOUoGysHfxt60zdy7FgGxDL
EJ5l7b3Ejm5sQGbhYfjnHy4fua2T7z6PsdFoHPi3Wiw6BDlHQhtnv0nvaVu3eyYejLmG0crOTDQp
ghwC8NAqxmarZZApbK6KkbRV4pZoy/HKC3I+9nBLbqlJ0iWvI3A49EauHZPOC60iCOswP3tDdnDX
DpaiF60Ojc1co/3Prt9tP2X/PNDOgtulMgJEpvUdO1K9M4g28/2ziC4m3teH1EMV0Y9kEGNACBk7
dALmjgBBJVHuME85UJIvLaXFPRJD+kHXG7dklSEuOBDbCXCAdskWJ2F0/nyoj3H0mFRYfFkyAjUX
uuKqSwXvbC+n+GneY+8jMqaVFGrLJJuhVYVPrlbG+yXN6Cqy1PLRknDUBic9EFo6IBQ5Jw+E8edi
EVkmMhXgBeBbNU397wVvAjDdWbyqkOHn8215yC2PO22u10TrnZNwY2gqSd2cJO/W5bNYIRXm0IDX
ygEwVbvJ4uQpZkIpDs4iu6yGw+LO1m1qPzjlOb9HgBuHXjPsnTCYSU+czx+gAHqm5O10D/07RrFq
bUCv2VoiiS693TGjseFlnSB6rP6HIaKaTF4iCFubPzppJYGG+pHzrQd6ePTt6SNaphI1c8cdaWNr
b8BD3lYOeOjBNc2HGSfWAxJwhIQimWi60KNRAI8t1gRm7mLelfzKLVGWXKVN+bn0c4jBWy28YNlB
Octu4BtPl2WhjmA+jG19Y99KmGm1PAKle84l/aM205nN8ulQddqW/jGiwhY5SPOYCh4Ssstr3N5V
JmmLg4sK+FP1cZbtGXco7xRASycjAakVAlzCXs4K1/YvzvOaaeOEGYaUoSaLUKEnKSI1rWzC5yZu
FCRtuIZePMLBomKRGjfwTX6V7hKk4Nfeqh3OSVF+6m0G/pjozdWk3p0Z15SSQTrvVvbqbuPNHFv+
zPiXj/QaQ9k8kSn6mmcOUpiZjmcebuN5UK4lxy7EkXA08Qs947nfUDBPqjcec2L+hBGfGgIie4yF
I0oaFWNjDF6ohiNIWob4GT+vw/JZ6JpPI12UyLaJde2UxhyVlGBCKNwsMTRpTeV5SaUlRXFnt23x
SJvfwvCZ1gqs+D7zwENaRTj34JZt6tQz9n3Tkz72TnjvnecqYR6YZfIHj+xqU5XJt1Tyg9/ICg3M
9NhcOch1z5T+6N70AjOgv2axOb7IPtHXBSOjAwXo1U4T2NuI8lcPQeEYSsvcQK8K8mvO/HQROhbJ
Y1ZDEz8hKEHqxYgDCW4S38zkvtPCljETFFSvrLGwDqshF4Pcgyu0jsCfjlLN9Gd1tVeXmBPRHdrj
OnbQPAA9rsjWmXrqBm44keCIq93i4WmtaLp49TZ0uXHRL9bswsZob00LDwr2oLYruknQPVVEh+mj
a8d263LpvftqEUzqCG3TnUNHy4PnZfJB/8p4kB5UnTKOdpFvz/chaKiq7xDfIAdHdyY0LCUostLI
dciazV0q43cND5uHG4gIl0cU3eZk5mi1eittTfDf7uxgNWfjWkIBzZySED0E421ZWvMltlr7LIwP
KmzESqiXweIyWPwGY9P9juK4OtK5IHDszoABW3jOMCGdazpgzHHFrid2ixLSvjaTWzzTTAToM9LJ
ZjTtqUkE/HjOggD7vBg1S7M/tZVFYOklDV+Fg0yGCgD3UO10C61uOVbl3Pq5DZPGixZgu1pa0+wO
o8csfXbggZSIV0FhcUDns0o0Lm3UPlEYEXDR4oIt7raGoqknb7Kvra946d0VlbCQINu5PbQ9XpM4
y3p0RtP52cVfgaO/zkLl0PFBP1wBiS2V2H0mFZfm5aYRssH0HFUEp5PJ+IH3U9+XVSjh08363a8t
CQmxaejpZdKE7S/+nDlldliuYtf2duFY75PIyqhC8WMcMQ6bk0WeFeyzQsQtZi5XtwucejOFuHzz
yw+kVJ7OAqDQaZqOzezBC7JSaG3SEITeF+4cuNLq3KXlLnXb++fBDYBFsoOLwnTaDbEooclhjVVo
0mWxuokLdzgWCFpVdbCxMe+QHp7Ab4xHUgjA+MKsPGIn/Bahm98Z5FZbTm76QViMtep05pwI4USs
R5T39aLzhbLCaVN5e9Fqv+MY93of+PWTPUXups/1cWND1Q0d0X0EHEcWkl2mJnDLR7kaw1UuiMsS
TZTban9YIBUG7Worqv+AJKnTEW+OXRUP2Xm5uCxXGKRP+1gb6RPtSkwiI0rKZtPTzFWkMSBOda6c
TJuKFfAAsS5bZJQpbjEGjT1lVpHt4oqn9ipswqcctsLDdTj4M2d1OVFGNo0us31ikOsqaxpMszkg
0wxrxczt6ZW97eyBQFlzX/ZepshKnrRm2AAx8F5CxgdkH113bav89AJGWpbY/RqHMcpe2n/AAfYO
UK4HFFBejDcnP0qpBvmpRXsIqYJFuA+54VPHQLdN6CSAb+to22kzPSGA6d5Lx/lqZ828TVzB91Gk
wydNDOXKuyg1yayxijXejJmN6fFh5LzuWL12XxarbHw6CKtkR3qTxm3T4iVuQfODu4i1fjCgYqC5
XZePZFrB/Bvsta4JniazOx+JPkF/6/RiYJjekImGx7fvbGi0DTKX3ublXdf9R5tIQp4Iy5/Pzbos
CMiG87xzLM/Y6i4RLJ/J2uN9GAI8OnIoT+MCnizN+quSPG7zIMStb3t/Uw4rGzrZ2lUDSHLYVKWA
/IOJNEAzUIs3UmvM/SlaaV30s9RDZ/f5vI+c/PSf+dmO93/Qs23DIv5hG4Irg/Xv9OyEuhV/mIS/
nQouxHERZndS+q95ME8dsWasfQuSfBFLadXAf4K/hEuLd+I4bW99o/qZw8I5+XrW8rSLng3MILdR
wMwcLIfXsINj3mcLvzaNcZs6z8YNVpSnriOAl4FU9wexXpKIU00cEXUE0ciFCI0RU56XRQPCTkVd
Ha2X8ou5yQWsZTZUcRuKoL8uJR2oQw1nOBouFhZBw7EFMWrSNoUEXWBK/Uuj5MQZbNDJhT25H2dc
/1ntPnTr2DqafoLqTNJyjDXkf7ZIY6i+G9x6mag5zqUif3viV9Wu4Xlt+KVn20Lv8+PyhhDi5T//
Vuz/xTTH2+Wa3O4tYVsuv59//63MXm9pBpDorVliVs/cfovjv0VrZymqwd6FAYooQIa/vyYgg/LW
GYLT8kf8hl5I9W9lGaC6PA3jddto9mvWNvBM+zHb9erTlm3mkPQUsi//1HQH7xLmqkpVRbwsuoXo
EUqeYxP9dbM4i8MgwWmDXwk6uvriUmSyfBHL/D9fJJq2MmzQjGZQ84bjro0pu2yeFl3+z9eWzbVV
O+zyNbPua5LnSPfLH/7z55avLX94+Vqk04v+n3/eFp00/8aQp6fGoIvOREPTcRqL/8GQD4MWh3dd
ZfuSMcnAgf7gAmdYd6RQu6lsHpml/yzC+rV16h4CpqKmzlhINpQkw/KsqjNZqOnUSFJ9Xe+ww/dY
wTJdUdA5Z0aptR5GHAUtk4WdzT6+ai1qP4OIg3zfrxwqKMyBBD60T5gF7O6M6QlpxZRVaR7pFDRi
Jvdhn53S5CDVQTr19W6lRw7MU8iDNNDTO61uIAh8zdbXAQb4UEf/n83CYN/6Xz8o2xemYIjrC90z
DLWd/DfYvmXEHcdok6Y4uMb7VH3Xy+JV3D0iWwu3y3knGUd8RXDFIo/otEmiaUmx6cFH3AzDs/pC
ZIZgKDyDSpTAqKGExfgSYxptMVXND4GzCvQyrM9Ox8vuZtXVmchd02H+Y1YbRY2Z4zh4498DLH5w
v+aZs9UfzNrAOGdVO8xRG27fYw2HyqED8VhY2Q9G9tOzocfN2iOUeeFtEQF96J99XgmwPC3tOSJE
A3RzGS2EGr0IlSFPy1GqUPqvGecwbiIdwFOd4jsHuWXgchhXZbm4eswvMre4rTYdjNTONtDuFUoO
FIi/0SfmbkPQjrecakpVSBRO6ID4iTyqL6aPOIyye925gFWhkm45TM0MjWUFmQw9OIVBviAR9ZDC
aUmkbKWrTY2Tf3GMHWO9nFhhALlbb4hpUImN+STUEgILACJns5HSslIcvEF2+9oHm+Hks3NKHJAy
Yep0G9K7NClCgJt1l5QyIUWhOdZdeCK99Zz5eI31d2YzMdb2zDjwP+3vM6nMo6eL3zNB1j1vBw1n
dzzdDY4gS0yEwnBuGUyb9nnFGI+p67Avya2hR8cl1EAseaXNHuLn4IArxVtzi1jbgf1KV6YDuLmb
M6CCne4foUTvcSyG57aNNoma/ZrKlB+nYu9ButmPVTDu5qKvr8Kvt4YQ061yq3xfRH8VWkXXirSb
O5QWaqSZuNyb6EoZ0dpMmu4XsMcfZlHS9A3k9WjacXeH4IQyji22sQTAXlNUj8AJiHWZH1OpJ3tP
jVdhjTGpLUXlr/vU+C6lbIHfYCgoKwDAZUqbR1ej0NKFrZ9k2drPoZwXOT0APqldI35fWOcreYfg
dreBZx8ds9EuHca3S+IPFMQG3Aoi+pFJ/w40owwRFPQB7/zUNgyrySEgFwXc5Aa9mPeDqGG4pUgV
TRijAtrdsQ3b4aWLlHEjcN+xSewqtwgvzKtmOPi8AXz2paXJQvOtacNRUmx0hW6vm6Dbd6X8OeeM
Wr1/0YzS358nHMiPULejiX6NYqzx+8Uod6hGHtidM1aB8TCNzalWWK9lWdwlhPW/+rPl7JwxSy6V
6fOONpxVoJKC5l3wu3kMPP3of3qvq+A3qvLDqZ0ZWaZkaOPwY4jG+NXxCSVrhWes7TY09x7f+orH
Yw5IPPuaKhtQjm9qPwu/+sEEjOpXTsTX1qHnJCaKusW7KalqAZqNCzxZIVNaN4f5xo6qLQ1LI4p6
Y1aX5YCxLK7Tj0eJ7AMxLDj9WSooLJGU02EZEGZu2u8F3mlD2TNociFZlzCX15yvCvjXMd1oM6O6
w6UYKdmsp71grrwOSCasCS5Eu17NwoMOHLUbqRyw3dDHQx0euH5al4dTNPwcUmk8W/2r7PFlw18z
riISLxbdRiusXRWvHtLYEDOzjT9QEoOn5ObKoH/uBZAfHItXHvYskhjfkJstfRaJRU+I9rutqUH6
s1SReJO6Oe2cXpAf/GfBHW9CSfQKUl9BaW5nz/ua6OTfD76l+RvPgItCDI0mm7QezIOOGD2jBePV
H72McCKY2/ckarqdgenutCyzzcNgSLgujSVx7FhZkWLPjbiI62jfDZnsmm2Fqz4IOPVpP9MRZpFK
3QAvKCRprJGgrpzwHcbefarMA5GS6iIb6a8aRhGHzgm8Z4hrqynJfbAgyZldibG8ssagzZtnhT8s
gP4eGzAp3NUoH+3UR5WHv4qY/0HHU8IWDDqcWP8tSqKP3PK7fa+4T5ZCGnSItVxbja9D579bOUSq
MmKKjWEzvyRMZ/fQTPTXLi6fzGTa2pP2VzTp1TaYXkM/7PYhTV/4DOKzbU/m0WD/rpWRTVOkeyda
DbzOz76gjSGJSouhzRxsBKE+qEpjG/Ogy+SKQo2YsfEc72rVwyNcQU0GlhuHFGMGlbqsp4vLHgFK
tbn+YalluoV1RxT7OdqXwfBaxxZhnobHeq9r9dGrDXGhSgW/ZUrsqRjEl4y62wnBjwQBtUxaYSa4
+BmYaZl39dKcVs92AEpRW+1ZSrCFOhv4ttAab9WCF53nAS4/Gy99aTVE18K9t3XSPpyuwzDgHLI4
AkkOqnkXI2o9AEcTIcCYtoH4OKBeZh7pyth+6iyito4lzlYFwb8VpKHD4iveuSld077yvgjqNX2n
u0Vft7vqo4ywC81pUV9aflgbZrJ/K1VGG7MJo6+W8m4NnfgaSvGtKigNQLe4tDlzSD+d94SiNxQb
RMflgj2WLbjwkDesHvqPYGZcCmgL+F1N6KYVOWmlgU2EVq71st8sS5+274Hpl8FGytcldqi5jruT
UvzAsOYenbzZk4ye7lWRm5c4szjGixSE3kACw4sBGUwBxdPxQEVIBaNuTb543LioEmt0Q+fEmSre
2JqT7YfGmCCX2NnZAnTvU314H2ILqj0C4y5UUKhBqMm5Th6jbaCxJYaZfEIeS9W0FSbZ0VZ+zhnr
w3pQj+gFQ81YcEQt9j7iAof7EjPLXINDKXs5Z6zW289sJ+s+rGqg0zI7Bmhcdtjkj2kio6cbsNyG
OfuraoktLogun4F6NWJUNKfIfniD+7NpUeoqY/rm6+YtIb8N3ac/UVvCG6FPH+DHg0PRhxBns3nH
JKs8SISCdQJg/Enm0XxK2+Kej/N4nA0jPI9qibieG/pcXJZItl55z47viL2gN/JILHDzBy/a9NUP
wNmkmF1SFnWKtX1UpYQdHSNckYKVqxm8R1VxogTssJOD981x0vESqPFTZRSYEsTGJXXrt+LKqK++
zYQLNjIjVrB4vnN4fQdkD8W331s+vJSySxMYkFi5u4JzpZkMGllZ8CLLzdnLAIOliVwt0o+pxz9r
hsW7sMVc0FWEKms7oQzRtp/6jqORDYt7hwk4Wmsa6UVvluHF06d9TmvBh2a6WM1jmb5Re/8TlCfd
SXSh1IUbkClqii0xPaQR5SEqHYKluMo+csbIK68LT5o9DUcDJwQ5C8AAHNvdjTOa+tMUCI3S+WIf
N5GCmVH7tfLIb+Rumz9pGSylPBwxXMmUim9wXng1QEgaxorMZowDf9Bvlv6VfAZ6iSFtjIS3BPKE
8jg3WH5IhIwAcWdUKK03odajKdOVK5A6UQsOKeOenQ0elS7CuGd6h0zU2DQwgcJQ7Agkd1prf2i4
m9Y1J3NOSFiMUgfQulXpJIloR8kSz36PRfAc5cGxUco0rbZzjSBtXv0iTA9+WHzBemzuEnoz96U5
vwBOoR4giez1iMqVVYzvG8U4KhxzN/lcVhaaoS49XdGMZgAReQoAh9eNBVUarIC9K5W8gbYJ677Q
vptggPCETgfdSe1L7tQPO7eNg67GrgMW9JNLNtEyRD+uRu2LyTt259f2X0vxo95iuIxBg2qqdiVV
VQsYf0NuHRSXczHMAH/VTzNDuEub5Am2SArfxmq09/2k73179K6JNCHlMp7ZYmtfyv0acC+DkUKM
owNqk9HC0/XFbyhxKQjdp8jt4y9N1Z3QFeOtllr9oWu0cV3kM0iW0dF5pBXxzp6MjXQ7wWQB26Xd
dNugFGKfd/mZHcy9WrL6hQ7DlQVfxjqvCcjkvfU7KUzrUvUp0wyjfyHOzbyOofy2GkrzzcO2NnE7
vFi5r28Ts/sRj1q4FtDpeFqBEzUkw1XidLtG6vIa2jwwDQ0qTRz6B6kQT7TSkwcYYbj6MKvwCcbr
nAHAuZiGZEMDc3ExwevjGYUjsSzkFDddJCzeBOjAWUrHkqKqgjAiDdV3zYq84gwhSN5NBy9WYNPZ
iPS4b5F1nkHm73qz7nYV3p6t5jXVtiv5H/mzmNY5OCMk/Ly/lAoTnJgY2vUgPNIyFUP8eCPYDNGM
wTr/M5DtM8gykfTzodYL/cTseD5RK5b1300cl4fBgdhWyTF5wfHW/0LipLuD+qYDKRdqnRS9wPbH
tx438Es+MJwg3pcX9pfIeiU++YBUsllsILQhkmwyE+wpiJX9f1F3JktuY2mWfpW02CMKw8XUVlEL
gjPdSfokl2sDc02Y5xmv06te9FPki/V3IWVI8qyOrFr0os1kMIJ0UhwA3Hv//5zv5OWriVAE0XY0
3ypUjNeidyCy+/180u0OOXxgPEYQaW6JaJpgCiX9vs2sjl65n26o86LFwceRWf2DOVGyK2DNwcLu
PtaQbzynhmkxRGH6EFcYyNQp7z2P5mN828lN0pApGMdNg2lADVYMXso+dXtoTWNlfoxnwfuil3HT
N3q3W6rvdg+Z3FKgpgrpMGllsEkYG9HWd2YEr2oxb5JZmOdeJgfYI6Ubl0iwLeuHdV1azU1jcsWV
h8nSviOQLj4hoLgY9kvV6yHHE5hVU/qt8KngKyGQ/dTKTYA1b2eo5kc6/7QxRhzKc580XjBFib2a
yGlEaKPTV0mChFGKHkeCImDtYDkAbprRm4rN/Kg2hHqZWVU9CDv6pBMRuM/63rgxu/4pUQhZ4j22
PMl1adZbH4fC1e+iIN/WKaJnFTLvnY9Bg2jfq2m68XYw6GmrJpkbXKGLR2MOnHVU6veKpHvFLUFx
TStu8epopzaMbRlvt+tCykiZ7HAxd3/HF+xuG9m/pv8Sr+d2Hr1vzmFb2odDBIdjWrXrjifcUOeo
b8jkEhgh14VWcXnU94rFRFhxsuamR3cpTbPLhoSWaVuFAYorKbxcNoFBCllgeBzCSt/SaJv14Rq0
+LCXuQejVUCHFDHcXGXgptmUdEgYPYnwcNwjMHx07FFR3lYOOpfejtwNZSXihaJE9w+ZDFKQ6wyQ
AUyLLVG/jlYrwZCKRtIwnIijKpcmy63UvfIBy6uSZ/jBcVwESjJ4ORMD+tp4FDMm9CvsO8a205Ey
kKdH1daJkALm6Z1KmMCexR2IhproO+gMnytZi15mGorEFFfzfBIirI5dpp5MYAyXtHPJL3D1x9nG
uya75kv/XBOEo8WlAa5CiusBQkVrxXAeVQfNbYXiaN1bRCPZSawe4IgjyMXCPVvSd24nL4ldfgiL
MbkpjDp6Fk50/IJOvT2XTsVioYYK7ggmWoYSbefMB05hNs/LmJIrQJiZWTn3gv7p7DQnoJ/JEexE
eY/yy8arSu5lfurrpL117He4cMxDWM91xuk4XgniJs4ixQzGAOcfNb3PvUHDC/eDDKsXSYsM0rqG
wmRxaM7DN81HEiO9U2SE2jLpBLpJ93FZzovYJ4WEnr8fi/EA/PKyLNDaonxJ5hCmZj12O7Klblsm
FpmUq6ly9ekQkjxB51yYe2YHcnNqsFQkWt8zYQ2eFmR1naCZ7MFjk2JGGM7QsEKgLJVvagKNt1qX
ONeiIOjSIu50jZIjXSMAo1Tmwj+IGBB8mchpalYH95olxg5IZ7OZZT0RyJvLx2vGg+s8kRBK2yql
C7JMBqBYIrqpy9sOHRQmC6egYFyra90NEC/jdsDf1+RmtClRTBOeyOEfGZZUyEAD7A1R3/oK5bS2
HPiy2/HqQLbchLwxfq0P0TB+rLR2YlEIRYCC8mvbEETEIRwTPshzG0tXz6ODDzJwEmUTtg0WRIDR
pTK+t6LsUIajfYi+UrTxTyZYUyCi4ESBjX2KXbKGHIfCVjeofCCYLihR5lvb7T9VRncIpTgo16wV
BITyGCdGug3EV+AQ9c1Y5LmyqTIlvGvV5GM9cBEdGJFWs60FZxP/UwVjK3Gs6CTmmGub0ZOQMF1y
g3Y5ligNrlE+ca7VEEpUM7xrcmlVpF++TdLkYPkK8SqQdauSaOM264t1a/G1VcRX1vlc71j59+tZ
iY/dZJLTGY0feSv6lrXpxhUjUTFD2NyqdeGQa53tCFotoJq1eMHVlviOqBWr8GDJ81WobrMj7oMp
1lKMpTp4TGCiodBqiMg8xRVViiiZwHOrcEXi5uJAjWN21KU3I3OeG7WmLBH5WcRSmOcOIYDFQdB8
ZbXdn/JCsKTbL24XwXL4wOR59ioT0B8OlH7jfJNs0s27BUH9ZDbBdGvow3vfDanSVLO+cWQIcNF1
D4repnt97qJDFfinZRFEePVntxiUg1ar6prWEOHu5JunU6K8hCjlIO/zTQkEpCovN4fo7qKGelnT
YmLLnXJGwds4OwLMrpXf+7sqQVYLwu2p0amNYHr9OjlK82wW3TMVVYohpjlvZ1la9I35UqCtOegJ
cwFDMo7xo81Ht9CwdYdIHOgcu7sIicV52eT8gjMQFMI1Mi+MK+MyNqoOVQhyV6rSeB+06QsooPio
pJVxZl3uYaAqbqH9aJti5FTL0FisgnLoKX0zpVArdTv1U3QdFKxDLs1zrw6lBN8CV0mrZrpJ9ODW
UdRxD8e8uElDYWyGSSDjlcSsGrHEzlHdd4nRDrfKnO8jnZkVOTntHolpBoZCS+6zTLBQDEKSfVSs
4ClGoy2VVouV9L3dwHRTjImojLE2H/YEId4HPp5Svn5SqzIq3BOUaaxBpIRaQAGCKEZSxa1cP412
N5yXeGYEAQcQCRqawl7dsVCg96DzQyd99ogzEsEDbtI4putkh6U0biMUqbTyQAL0IzC8YFNvKaeF
KByluDE/+26GTC/PymtqFbcOsT1SeUVKq26DwVI1Y+0nOiu8Ih7uAid7cuAGbPOZH3aUCti67V4X
gR5ysZ2v0piR2USw5QlcUsA6U/JojzoCU8+NgUdI/8PG0d1HtQ/FLgLmgZcGbwPqZIxbPh7DAio8
eevoW48La5lWGhUXUsR26sQKxET2NEGjRalXeLYrhPACxUZUa8HhQLTNiDUgMlo2CIfqfQIZ5kc5
ZrmlWjVJVT5WgNomXXKgibVP65lAyPg+dVXz/cSRE7O8XPfDd9ke3HHSwDP6nShvxTF2HBoPZCKp
ZIocXWEeOswo3lAwjXVb0GXLpopJbS17NNqL/EN3U2J5ApvWshozR6+VBLtUPWzT8bhUMsxZG/f4
+dsVNvIR6lHPItfKMWPQpVnwq2jGScpo4t2U04Liwno7RllzoSpp7oTQrhgmwSg7zrk0RvdsO5HC
L/qiOlCgTUpIuBaEuDUV/aOS4OfJs8yHyqWIB1LYvBwO9hp1CpaMSnI85cI2kUvcfvQfjV6dTE+k
Trmd1CE4u6QxbPMcEHcXPKDJZmJlKneJiQIpC+Z3Eri4M4KEDyL1lHH8hDMDqIerJDcN8/+tO/n5
jeMPMCtEf5fE0Dz7jFNjdhNoJgmz/zQrPpTSBiTkfGK5NfYndVFxyBYJkLSRazvuKhCdh4YZyYWM
2RSa6FydCPrpHyjK8y3ntOlQTA3E4RLsPfoRkvwOC2STgkwwWn24GTj3jmVsb0x0wr1w1V1n635N
PKhv05lT39dTmJ3aPzczVljO4bTErJZgIfvmrDVylCLKpLgU7Ix3hHEZVzJqrfs6TlcNEtDZKOqz
0/jVebnVauaqKzCRu2AqK7RqIlyhGTG3viVKACdjYm9qlwK4gP7FSt5vdiTy+JxUNFD+dH7OuOxJ
us2uLrTkvU7O26gLIDZA5rtDYRDR6WgWequJ2lwUDslujIbHAZfkcdk0A8EoiRjf5fBctoE0YSyb
0KJuW6UpMh55nyvzAWKmpmEcU9eWF47l6qFJkbRrZmcnp6aM9MREJiaCeCt8ggkw87MQYILnLQry
RUs+gbFiRYt3GVu9iTCmdxBJiQcF+CLfsNpRQuyyZJ2wHCcFyI+j/WJnrWThHuUecchGUqxBG3/3
Lbdt6uyYop6ZcAr+97DKbsO0fa3TocGbVZmQiHP3PLnIBjtzOLaqYXJA47hC1BN6HAiDt9A4A1Fo
W2sAp7LsdhyBdTP3x7x0yKldlj69B4zAPCbajeiT7BiVviGQEdFrbSMEMLqc9v3YaGMCumlKoezQ
oxrld94vJlINU+Zg6vZOEfbU8aNTeRcus0gz3Q9uG94LnDM08WaH5V37Koii2I0NwahwGe017RVA
hZIfQIkqO9fdCz/1RiMh+xLnbXVP8/xr3iRiVzOOHGkYbIqgxa018mlTgn7WsZvmUHBah0wZFjlr
DC3T0W0gCnbVQPBBpNBEWLKMai3CgJ9ib0vCcT1S0dwwevVHLWzS3eK2CTH+M9lODiMzIqoMdIyL
SCUJo3eP49I4S2OFU1BrSLpyoptCbqyu3FgALw+m1DcHknDVaaQBM73H1kStWY0F8jcDcFMonaZ+
gHyxICWyRALUEIpwS5XaU+NuOH0z0mWGRgU8YVyVaScs8vm/m+4wqgiru9xxcV6KmuC8cb7aQ2Sc
Il29NE7krKG8kranwpqupZRtBh2yRlPseAtSaiGpEEdOJyVFuhXqmemQS2SXJzidymHUhz7byzbO
siLt5OWBxS3jdsjLUO8bjssmzqzhaM3DfQUN66cmGBNH18M5h9hJzi8UKYyMDSpzWhG+H7K6JQJE
Nz3EMjOOZ0Wcezcbtz6q+E1pwnsDCUk3hSNvG5R4thpJFUdqQRNZblLd7tcC9wynfbmz5ZxwzgHx
Wwa1ulVpDO/wJvtbQKNHS0uDqyM34PxglASzus9nSngpNuE1YUPOJU6sxqO3jYl1NOxLB/TYsCkX
QJkPN1GL8mFxhTuQeOl6Li7xwB52iTXdW3oubuJsNlHI9OHKHvG4Zop+H7AiO7nJwMYebXrCz0si
ypKNYsLtJhC1cjcmet89a4dVaAfxDRldxi4NjYcJDH+/muQPPMiNP6JBAlmRbQiwoGJMx2wxL2my
ylIP+kC7CCo+IoFjMsfKwU+hQUt0cE/j4dJUvktH3c63ucG5SPcjv0cTGe7zbMjR7ljPvV7fAf2v
iXK40emXnRYDPkH3YEY6wj+dwn8fKY62nSv0onaAeR9Hp+/AQYUoaMpe6rLRBO81LxzaKzMyW126
ShfOTGQgIfk2pNQ6UStlhTmSK6jTbqagImO5j7AEDrOv7XxtuC5Yuh9p28KZPqeyu0LBrIOLB33c
DDgNlg2CGa5f44CBuWOk2NBawGCUkhif2EjzUc0TGK0YBv4Owz0NdDNPBmFc9LA3Szj1D01o4MSU
2Pw58vzFn8Acy1r7BXXckBOEAdyaoUGI9D2sJToyJpIh1kBSjtoCGfdRnyV+/cFnbNiW0qYHb2mg
KFPsx8YgGY+rBtUxB2MoeSpKl1obXUdtaldlexvgTiLEhCBhqxckeDhcagD4UAW0HRIsqSo/Eaxp
b7MSOIknOvwKLVinnADKNPyUImOBUBJZ56GI9G+qv7BC+pc0eLurwQj2mvSDKMouMqL71J77yyBM
ClKD/qSzpLzpLQ6MwteDC4ftU+tX7+tAaPeWqeeAhVQLQjNIgRZthOcEkbEz5/zzNHG09gQSI1iv
kFxPlbS81cFOU7g2LP7ytFMJK1Q5S5eJSBQG400QOvjLB12sZ7fDAU9rejOXmLZmqG4ome0SH30/
AoxSc8pDoqjnvW9H21LggVg2lrxGmXX+TutQOGRNKD9kxp/NUbOhC+feNHB+Dn4UHpY9fqS7WEBl
M/y0uUS6BO5RKWlnnCFtykmfkgJ11ZTOvzgkYyHmRHlOubwkodJjAjVS1sW5o8fUBWTxFmpstidw
9G4B8rT6hIhOLTY2hI9z1aEnDsoYBjsw9ronBwDoZAizhs7FLOcTAtXEya6MU0D9f7+QggxZ0R21
8fQvxIDuG42bBfGA0qzpAjBzNPet+DJuVVDVJmsOlQSiFSzQdS/1Z8smM/vvt5Zd5k8TuXxHrhdk
Ecoy/LKxCr3lXOvv4lYWYpuwvJi9EHsqFly21AivE8VurnylbGPlKTxuUfI9o6agIU0+Q4xapMqg
nDdgfoIcRVSmDDVkKUYhOnTd7aSivnJJ5NgsS59GGkBuYk2JX1omA71ybJr4RBPGfITzjPuW+i2/
i0tlipG3XWq6iu17f/3N6epbeaClGppqyi9Pt7hMvVUTCxZOuhln/U6gR0U7N50tuSlZBZ1ni3MB
W4G6XR4obPvFbZgHWYrdHJdNqyXtt1vLrvjzgdSZWbhTfF1rWL2/5YqjKsVSQTrLcpf4M2/8x+5y
CxWVuR6LrPGW3WUzyxdp4r1Kz/dokpdieVEwRqdlkwoaA0BeGSukJ360xp83P+7TLo2OfXR5XItT
jAEamgpDbe7RfioXSBb2WpPUl2U3gkFpI4ZOj5kBonG5b9m4beYcRq38AH1nZcUUgtNGQdtJ+0m7
6RpkHhRkcD6QVlBtFDcKqJff+A1QBLPGPGTgfFwihpe7lpzhZVPXkMDtRHt+c38IrftbHLGuEXII
yROhwp/3LU9dnjHHNRMkSqObBUkcohw/CjdFXdahrR+lBHu5b3n0xy52LGzby/63m28eX3aXTTZD
Ol5ufXudaigOqZp6LHDiW4cMULlsr+e1ih/Ao3NGB0huJp3Kynq5GehS9pLSFO7lc378jS755D92
cWUeepN6YVDLtBrJR+jo3dwA9qJZ6asAQuWujai3YU6XIqvzsdKmxTzeUGQYbzRk8B48O4B48r4f
D/zYjeUDoan3MCP19BgrTnjW0/qsFzmjSR1ectQuDFopszatZcFlil6Wv9XqWzZpIOcxSjTvic+M
DrNkcxdBF92M8tayy6w4B1zokLpnfUbKXF0nKkEI9FgW5S7UAFSxDTLKKQZ/IjdTmzLH9ttwC6jy
BFJe7AMAGKele2O6zEYloVCEa39vnStkchs/iI11Sv7hNZM5DaREQpiRMu7lPoo8/eWvrxfWW9m1
pblkspu2qdnMTU1b/1VNrMFv0syMVYmW1tcMcNNX5TIDFnxg5hZ8a35jbfZZynLSy1b4soHNCTgy
w25O9pHurwmV+/5I2VcYoshIjLc0eSnWJFa+Z6VGy31StevQlNoVJP98UfWHZUfHn387FOFGk1Xb
ZdPI1kwga7D/190B5/AqMjjBq+RxdKz0S2igdsOZL5VltA/D1rXOBHR935QhEtYWFuByF8zz7/cb
6LUoZ9KsyErrYkli32Ito+6hY/6gmhQwWTZPKVSWrDARM8xywedWKTcZlMd/oe82/pPfQwiUN44t
DAch/JvfYxJtTNvBNHcRs6hz5jj6XTBgHEzgqKSISe6Wu0LgQKfcrJ9/3BUXvraPRiSBiXxSo9qA
J5jSomGn/9bL1vvSjvM54g7j3Bz1PEtGsqp5oMrE2K1juNerRjAP+ukhRuhmSxTDuDOzId5U4Jpo
SgOnXIVSPOLW7uavj0ghjRUFHmkSZD7/8ZtU+vDP1nXNcC3DdbQ334CbMHCpTi12ObDOOv2s9nCk
lk0l0kRGJk7f95c77SQkLALR0cph2ryluB2i9lLTJ9R79g7BNfy4ZTcqlAM4dGLBmCiqPl1kmUxY
BBE9umzZOssd1jhg1g62cqmDWrgmuXB54Ke/We786XE/c33gd7mzaY082lVIsXYia4eXNEswvoTG
Uyp082Rf/8VXJb+KN18VvDJNaAjTVF0szqKfrAC+OSWa21vmjhEyPrCkSR9ASZAQraafg7DWChDa
fDGdiYU1zmt6/zl9N/gqTGYBADDE2QozORvOK36aV9wOWBdyeo9uamD8tUpilMdgPY7FfMO5YZ4d
uTGm2GRSEZ/1kYVUM6JQb81Cqnvko9pdGDnzT38pX8ElUdtkLnrJ0/gpDGPrEGZDSoAydy0bjX78
6q+/HUc6Rn7+dmxdU1lI67arkipLvOqvl7ayRYDbBz4C5zaPNz8G5mWwndj3QoVKMr9bMJNXzni+
/E0Yhhll9P5FjU301DaG32D6QHgcMo547h8JpYUsG8XNzbJronhai7DMdstuqdUOMAzkqcuuVk7z
Wb4QJsX+cbmrDV6XF8MI8Z+/WBoPP78YCLnvL0Ys2HymXXi3vM5IRrDsQ/rtQac5GTlR8xgBy98N
Lp6ZseqbR1XtUL1V2nNSWQMqgOlcmFb9sPxp1zjJKqkrRjj5p0GMkXjSA7Se8oUyLFuo1aQQWD4q
eiDj1aDvvr1Qrrt7S3fz6/K3TonsNExH7bDszuNEbrza+etlV1N6EA74n769kqHY+gOt3eUxlWbq
7q9/dfft5YMrh21rhlBtAyudarz51eV/Z49jUBHHlMNFdlBSLJtYqoIbJXppWRpQfEFMiwoxQbVK
Ovx9ib7zXDT4ATiY4CtZbfHUhz5rxjp+7xAudsT8anm5Mu9duMCWDtgdVS5540t3frnVWw3tShIq
9BiZWeKnDwgB+suygfkzXOjTCS/XUgj48gGmnf2llpu2KT9FdrWOcKUeKhl/VXNYnYdKHF3qWiCo
uavUi4jJt4h3trwvrqf8NlJciCb2cJOotEqFVD7+2K3Qw627uCy9Stp/v/n1FCzBy64mb6nNSztX
O76xGKdVVb6behPdr9aU67acHwhsKW76ohJnBDWsJlq/fsb2VKMKotiVjkR+VaJ/Ri27kyj2F6oY
zraj77FratLM+hw9ni3Tjl25cfKQ6otTATmOBnISI8Qpq0gndX5285aVMFidI+k+3zd5hHJ7OTj+
7dP4P4IvxfXbyd/8x7+z/6koJ1D99Mh/3f2P/eZ+8+/yGX/+xZs/eI6SqPzyOXr9y7+6fdg+vv2D
X16V//f7+1q/tq+/7Gxy+tLTXfelnu6/NF3aLu+ATyD/8r/64N++LK/yOJVf/vjtU9HlrXy1ICry
374/JIdT3TB+On/k639/8Pya8byHv//P4m+PRfb3//W31/zz36713/93/olP/08v8eW1af/4zf5d
MCQzLlOoECR6WKzbhy/yEYtHdM3hwBMGlkmhcVqy/GvDP37TfrdVbLmui+GACaZm8o6aAvHrH78p
6u+0KTWw6i7zCJ7pGIbz2z++jV9+zx+/799ACl+LKG8bXlv91UzLOW+4pnAclJcGibmqfIc/u+Ng
zswsIuTIlkWeWadHg8qFOhfXqh2fnKWqH/UHMVYUqPoJArDJmi8PHydWxSv8CtAwNPXOEAMIptDa
6Rh7RpBD9ATzcsP6hBVA0n8itOEWvydqlBmxNA0vrwsEmsDcuS/L5hwgP9xMCdZbDYkja3RkfyZe
MPfOAuflA1mvIZazILnP3QNo1n3SDx+yRfpsHdt+mNZQW6AOAmQj/MlBTl0Ayer8nQlQdFXrFYCk
wH5Oc5IgClgg+Kl5m8ze8kCJN8Bn+XC6GmyRmT6lAdK4Mi8mahJct7SHcvLJV1FzsETumVY8FFQF
KgdFAoas6lMlaofVZfK166qtYY3Nqs41xpkJPzZ6sxKtHo749IugXbquTfcwdmO/C2pcNaIm7qiq
nvoSwfVAE87S460/Fxd4hhKzirWUDDvdStAvAjPRHGDQTs3Hm300anY0DauqCS5+zmUrAQ1HBXc1
gnGPuFStSAyjsqNr/2K6qdn/dMQIvJQctByADgIb543Rd0qavLTsFytL3k0SYoxGJV1TM7Y3aMO3
ta0PNDqmr0Xcjutwsry4tk3P8Se+JXjOXpK1ZJBOyrtSceIdsBUQpAOPyS+1TnThuQLdbO80OKRC
BRurA7HVgMCuVyFSwvYpnSv5hUeHYkKEPRLztum0rt1gGUE81E+f4Z89oxu7Mc1BwXVcGcDBu33R
aIY38TsRAK14KP5AYfS5ulL9yYvy0VmjXGk3dai9CGHdYrN2d0SxIL113kNZI9UPrwJO3zV8djDV
bbDFw1Z7c0t5JMR1lUYcoBmFMJfwKT+DHFyR4OUPVeJp7Yl4+Am/zdo0wht6g8kKCCAacYnyJ0FD
9www2ywgv2R9eSk0AokIvCK7UdUPVTP1JE5zCMIuNlZoij/h2fzUZagAka+Fanuw6upDh3F0oq2x
apvGX4WVfOHWvoTS1+Inmac7geLRVHktB5i9ZWR8MJLpKzVm6MPUs2Yd1HrHOd7hkN9T2dsqpOCt
+7C75yeBd99NW4K5XMzdn8fGd09Z3MUbtzBffSFcr8XesXKMbuIHpxGVRdFXMaQEXkzaB+g0xbq0
lQ+1FoD8tzhygWhsitLgFGTQ5r1S6e9r3Uv0/pOqchqgM3Y2EFmYTUfae6ggEPWTufJUDFPLcdJV
dbG2ydSMoYR6xI4qnp2O9wKZKI1B8CnNdEIZXKN5BLWg5tlzrFnZ3oB3vhrr9otOtJlMJuK8JjPD
Mi2yQ+G77SgZfW5UgCsilOtCs3TWWtPd962CgykFPA6YaBUzY1p1YfHB1eMSsjrgBehLZBPqo7uB
9/aePPd/scrVfi1SghLRaVnYhmUKvMzQRuTjPy1cjN7p08B5GbP8FpggugbFfjYsG9gDUJ+pkB47
5YELBV6WPvy6nDz/D2YCuy+FHCabt+P8L5OH/28mAlzX/u0fQ+s/TQQe0aQ10euv4z7P+Dbua9rv
JsO35TLIm47JKfCPcd/+3YTSrINRFkA9Xbxif477Bo/JWTgjvq4yTVV50vdx31B/14UqdIfKvmmp
8BX+W4O+vEL/WOixzGPWgJ9Po4TlWqjB3xxNtUmtL6JWz0DMemKg6XZSNet9CCKFpZsybnLzgk0l
ODpOfV+QwkggB2CTUNHf4R8wDg1BGOufvr3vE5NfJyL/9J74wHj0WZ8zpFhvqxh6E81qSGlrRe3g
ibm2jaAojDcmWZc7FEPVDi0/GmdnHO9mALi7ziII4K/fw5uBTdcEZ5flOBbLYEP9p5MMkWDhqy3X
8iCMkrXBGhGNsjiR5+bu+roKvQZ79KYR9ue//n91hs83n54lmKOrrNz5XQzdeLv0xtw9jZ2wPoU2
avgJb08XqCBnB4cPiqrN0yyyhjVjumcmeWF0tS5iB7uRjFEYLbw5zaVXopMNaLQffAQw1qj6XBy6
lClN7q6JokaO1plEnhonxNDZoY8T0EQdE4e+m4ESlKBi7OFOuA2whlDZ6AaAvWhO7sa4jda61n6e
ZWZknCovXaRtky5mURZMVNizHstECJJwAC+1g0n9pNJQBD9tJ2tiorguNnsMeXvqutqzplrqGqyV
eUzTp4kpxoNjgp7uxEsU6f7FYPq4taJ0uI18DHBlZtAHcWVoZP6MDu9kzyoTmxL9HtF4oyZsbJ82
xIqu9mpXnx4YhxhUFG1+tUZIOo7imUkQvthBSnyP6W+Vnlesiu7RzDO8pcW73ojucEnrp8lWEkg/
+TqdUveQk49Gv7UfL6grHwq1Rqxa2eUOm1Z/gCUs1lqRDfdKPZ4yJuobzJzbMB+IyMl9hI563h61
lJbiNAQBrkWRruyMdzlquxDYWNaqr0MNF9gVOCGESlKViqMnU9X+oo/WV5SAMxG48yuJ4MVWA7bc
jZAptPvYssC705SpE3ACmV6uxzp3rlrmKWgjt4FqRh6UnhcnxjYEEOqAMEN4vdm2h3JyNrCNrcw0
L65ZqVdagNWtJNKYYAYFSToIbAso7n4TATNBh4PqIRvvAEMXN2aGSCPWr6k2kPynRglhI4LUWaJ5
U97rIzTZ5FwO81OTQ9EiyDVZj3H1UfdJpHVFdaRRgnnNNYNtQUpMOQXBzq+SuyEkX7i2gwGH/uiJ
vKwOJQqlygwJ9rTSnHyLFlyJdTJLEk/MNrwOfVyhD4k904xRrXb5bWHMZ8NXc69hAVL3SuFpERkb
TM61zTiQ89AktVcQLeJVk/PSG5W+anq3xZyl7Ssf87rQk/AYCvWURSnS3Wb+WIZ98dSMNRCUIUVq
DV6IwnOFfRINeByuujFWQInWLMhB5COkyqFmJfkz2AQQK36ebnNoSLClkhPxJcM6Yj66Qp1WU429
oHnVLrPppUZ8V8+FRtXFs4mHHtUUb3g8rechN9fZLNRr3fov6YQ5i5zuxKNeCC83gqYc1VQdVDjK
4ouGpP9iKQh34rg7VL3PjNNM4vWUQwd1IAuUWv8OLg/FipaCG/C7uyhWsrMSNTPdgMdMxc/jw0be
kndC2RJEshIlfGtpvM8JajiatvW5EC8p9i/cSCpiwdJE41SxzlDh/fZGewhb/ZCFAVGI0D+Csrsk
ehV5NWcJ+lFDwbSMHWCQyTr+l97FeOxMzpVrKjZHzY83IlbOemw7cBSUyks0Cwe1gbdSIKWl2vVV
USz/pKZRuunDfD42yL0fRDO9wwn0CRehuApruInQ63kY05+tgJpTld+5dh57I134u8SdXzvHcXa9
22PJh259g2T/OfQVKcXAZtl3nF+56wJVc8+K7ivbEcvUFSfbO6uuH1jcpNCjg3TTUSBfaZM777TW
eijtubqZzWZV2tUZlxLIcRd/PzB9TRP1hmL3RLn0GBr8OiXZTMdeL6GEFRCffAdOf2q+yydX9yZ+
nXuX5sVFESPns7JWVJp6Is7VbRuN2XUIs+w6B3a/dUvwzVUXKkTFfW4h0J4xL21y24pwDVhPSj88
NwSp92Y0HfNuQGLvWu1OKduviRD2WcsuaJatk4EZsOej7caYKXg/PmcdrZKmHzFz1iBksSjsSlS7
rArc5khjt/B8DWt8m2p0+HUze9+aX+YiiZ6G5lMeFOptSULjqsX99n50zRe9jqldJWIdxyWZxCQ+
dT4KwDSxcaGTpN5y7J+Yxiee8LlwF4xQ5IvBnK4sTTb4jJ0ISVSs+7w5xYGj7Y2kw9ihrimvf7Br
SHiYZYJVlmnvuxy8XB9igrTK0r8xWRrXSEk2hoFyNAdNtM+FGfFl6u9yruTM7xFF5bq47Q8I1Cwy
vJGcO2JAuhqAlHHL+q5TY9hqYBDXM3Bmcl446SCKKZbw8c7XuDMROqDYqYtrjkYa2rbhYD0wSRBK
Z2vr9qx6M2CsdMUAIYTIrwVoF9Y2SnUy8PawglNQluvOSxqp6UZVgXMbJcOf4r4nWmMb2YVGVuvR
j/2SQnyB2JM3OSsjVFgaPdvagA+c0wYvT9ZkqgfqTsOGQY9u6JUCYHeZjDNhw9OW91SvgX/n70rN
eDK5JF2cQthbyqnlFgZMJuL0g88FcTcKy9kKZf5AlBlKEY0QyxFHF/bsWoXE7T5MemnfEhzxtcpj
5SmqhY5HTvWCULtPpKAmk5uwVz+jmYzoW5pEpA6I9cqqf+xc5WXqbPdWYX67tqvwCxLmat2nTfYw
aM3HuR6Qhs99tDPMTNsGCUC7utcPqUMUgQKPB3n81ofGt7VplG5ooaxxwEQ7PzGeAwMHh5IUZ0R5
xbloR+SOs3tOSuGvHFZ8H2lkeV1T+l+CwXqH1eBrMRB5Pzv2dFo209yQ7IZ0uQyt6Eja8q02dfNR
yI5F0ziHNEUilg3Wpem1bmNF4on+YfigxXRwEcFgsMJc4k8Dlv//w92ZLTcOZNv1i9CBITG9EuBM
itQs1QuiSlWFxJiYp6/3grrD93Y7wg770S8IqUaKBDLznLP32lifXjO7PloVpCAMMO2tqQmUts2J
OfBi7oGNN1mzayCuolzyyod4fsAJ7O1ALPu7hvPKVi99JiNm41wqlpOUdv2Fm+CX5NNZZqRuSHwu
dS2WvUdveUBTv2Ne+dAgNjvQ5E8Rr8Tr6B7NtdFlPqd0fTgR1wn5It9FzNMO8/LDmGv3TFKCCCah
L2hzvd+gO/LHAsjFycr4+NjFpgPSuvbgNvmbLzj0/PRqDnHE/pA0iLA2wp7yltbtNStMSU4FB8hG
82HOD92xtDROAZoTNl7GAAUGOKfGbB4PdAcev/1wOvMjdnOwrhMvbRHFvC0j5gJpBDzPTfq9a1U1
LhIUeX3XyB2Fu3OqDM3HdjEOH60EaKd4mM+Fk/bbfHAJR3ScLHDTfng1gb2B2amqC5YP9ItW/Z72
yfzR04LdZQRurzDQgf+iGPdkHcyGiv6g/ZIcUoHGGFE1bVWqtjaAoZvX2PqGuUn2mwWbzqQ+/VRl
hHQBpyRPqEViBnjvA76CmzC88lWAOkQj74eRn5kglRCeZ9GsrrmsFF5g8woYB9qOK3rEfc3fbOjm
M1jmO4JJbW+QDLMZum4JXKf5SsohO0BLQlInecMHbI461LnQcnvFz9j/tJW+8fNYI93OLx/F0IRz
ExuhL1oJY5JQeXsu31OpSAwz2ituu+OkAIXoDsSyeRFwh7r6w8/tDtoQEUoEHZNXbOZ28u4RPpFG
pfEqTGfkFQFQt1ZwN3c0KtylCNtITx9l34aGT0m4Jj9rXkzynI8sNSOTigQH+9FZrviAHzXQ3wey
MFvqCQ94nC5+dYTColqV0S4as/i1LJqvOC7oKs3TLicgcY3x4yGfSLGrjPDbOkwI7G4aHe/grBQZ
BIhn7H2xrxHO4KfPgvRrRuBPNoOyY1TDUG+i1j0RS8UaDKvC1mZr302SZVaX+k5N1XLQa6vhYCcA
x0a9eKBgwCTSuBx6CRIqDOb/VPB3ayijs9fkwZKTeO4Yxipxeja7CTczqXXbaO166Tn0rhQY1XYo
wKsjV2mRj5ZsbgUDPrm8O0VUo5E4FJyN9qkWmTvNhXXcgKrfow0lFlxlJwLbLljJ7CAGLBcm3NBh
E5OZZ/Rau+O1tEHS1P2TnPPnFrKyLel0Uq8uWJts6wS4sA66ZQScVPtaWFVFf6Hu34L5KT9TniI2
ojEOwWGg8jcz81ZVyKJat7hhpEhelzZ0Oymv0dDGoeHlWRj3EymaZvw16pk8LobX8C/LP9YwM/lz
SQdAaLxJZ5D4XpbFhyoZrFM1p0/0d33ArfO8SxaXaJOuelFJoOn1gwkU6QqL460Y6nK7TIu4VJbL
7W2BjIPeCaVFOwAYKJ+lZV0nT7x7g2aRIK9X56jOYTYXIjvAZfa2aJAfbHds4k1Wv2qj0s6D6aao
ZM2U+BSMPyp69rTuDdW+oFtrx1sMYz75m9UnUbL6vh11RhBDlwTeMqTAa+fs7uXUi3Y6blvVOVuv
dpJ7TaRBYFi46mFOXDOr8rAxIQGQrcI+B++ECT/GwMkMeAOUnKCOz+0uKxoeKANjQApd4RjHy3Mh
25OMfOAL3XwYEy++YW4EYlYu2HHs/ME0ii9Dr8sDJN4lLHB6hd6qTZ/zMtvOkV4zFpBfZlsWvzQt
Iwy6lSyshTgmQ+o9Mki4jK4oLo1vvXLqq8Oy5TyzSqMrih2aQYSyga/b1nAfN1m26sbZnAqpczyx
8vi0NPLkIky7N4OYH5Wpbe3M+Z27Mn0satBcEGZNqFk9XfbFM/a1pGnK2kq6Dl2YruPX6yKKwj4y
7dAeEeKUTbedKEh/pex2hrXx6Ky+mFBbtmmSTFhHyQOaRfKYd7EL+fRPvVTtFqn9sGPbwoUDJMs3
zaNDB2pvJtW8Lago6MNm1t1IK3mMPeszWdR4KpHbomWGTtJgC7z6WV/dmjaat6QNAWjV8EO5pXzQ
Z9k9j2L5DaY4ueSOpW+k6NOr76qPSCtgt0dI+oVV7DsxxOe+NOwDDoGgh9p/0fqaLGar/8zLeApi
uON0RaD+1ekREsiPLh7xl7fZgyO9z3IpCPEdWDb7eZahIdCxD3OuXx0ofYuYkr2j6sOcLk5gjSD2
BhKKLx1N/B7E/3FcX0rRTo9rApUWc4xrxh56UrboJ+aFRuBH7XDClFK+j9Q1FhI5+s40R7ARlWeI
VT69HN3+SZQtlAnziFy8einaxN13Wpbs3UhUH32GueCDvUv/MjVpBHYxuA+i9JDa2ChKvb4+5Njd
H7pssI/D6NJyT+dPjPjVW4v7Y5Pmo3HO1z6/KrVoZ90r6XsHI9aWF4cmVODnmnwgznm/tA1LY9un
ZzkQQpLmtnMR3eBcVPrXqZyDiE35UNHxC1JBSCefdf3dwNqNhq3j1MXIqrcdCTQRigpGuZjVyUX2
NO2pyk2yMXAhnrwYZGJXxtFVtSSFmHK8FVmWnCU/5Y77BlIFik3U/zD9air0nbSzq1mYzoMDxT8k
55DNnrRzaiv87QsdH7MrzAepuk+E7P1tmTt6oz02844HiTFv8WE1stoCtqs3kYAbOPpyucOZAUQC
5HNjOjNJxn05gKoFQAn9yzsuCX2lwnbpuJnuxSFQ4+iTmRyMeaxu5QpPHKS5IVGi4Ozaa/uhc662
V2lX0mOOVSrmS+3EG5JMl3uiMRxjlJnv83pcTpW907GObzUorPBhxJsH6O+RYA91X6YfyDCeSIHj
g3Wd15kC+/pPdpTMzr5e68S94FfpCvc4FOuj7znzZSBdYVMsI+lAMHKSMcvpZjjJu4N/P5gV8zv0
93mQ+3SHhgzxY5oziK3s+aVB6oy7Pmnz9A/V5bIRenEjtcoBay28dyK0A80CjQgfDSPUoqB8R1eX
Y9dO5ln9DFhrJJoAmYN0GY1lMMXfcebRNIuSbJM3ho7wdfCOvZnHJLdZzEl947U1OqYdRpaf88rT
NlkD3khKnzrdaK0AfBEvtQcm1dhVsQXC9aOACPqEI6lwLNJvNPJwI8He4DyBVIFAn0ZbIkWZpjTy
neHcq7UoO0hx7WxT7ubTSHZGDbPSCTJLiqMePaVxVm27XtZPaJ5hOkYqRuTThshC4nc0RY/wjaqj
z8N9npkMATOCK9wmb3o3/kWi9wAxLA/dKza45N6sF1LlvwYLY4yvabBci+NSZNE1AUfNCS4jasaQ
ewGi5lBM2hjUZvVh9UyRG/y9BzyHum1fa5HCJF3+gMjYEE6wnGwec4jX80xwR3tP9do/rwZZTg3X
JVpNRgvNAMS3h8aEqeS1vokEG8BUbSVIfwvr+I2uLsz2vcZPGmYTr3nIlHpztXpflW1M6Z5muAPJ
WkcrdVdznTxwFP1hRBgbe9EA1yaiHevITVEo3FDOvIoeXJ655KsjBjjXVJK3tdhfAsoiR6fEv7hL
B/kF99g27y9swRj6Gv0p613vQFf1Lwd2/8l1p5ueLcaLk0vCwYXKHtexHJFVe0sTwwbgxXKW4B5M
hHbGsNB60waE0YtoCfZaWGTWDjgTbnlIW6QMbVLXQWLBrbFMzuWVnzyNMfBiK00etIEsSTHfU/rx
G2ji7r6wO/0+ihK3roM8eja1UGgjcMREJyXSUgB0185d6dLphuyuiPqp+oBMjYrDNeQK3UfEDukx
OXu97j62fUl0oQEYZ8AxdlGV+ZyVifPq1l2+J0/xbEXLxIZSiJdyJgfGcIlZRzcdemu4ANWKBE7p
npsyEzu9r20OcCkn6E7oF6gH7ZZyoEDG6W2WVdlpoOs9JoV8y2fJvEVMBEtT0uHPgfQWgT+g9L2S
k3EUoxfxdOl0Bcux3JGmuh8MwMJpD0HIQZvkZ21ossxf1eKS8arZsAZHiKxmRphK3SQsynG9qTOi
PVBjHEU79KHe9Bz53NdY+rTRYaAFehZ9jlQ827jpCVVLNl3Rlheci9uhJKbJaqonNzL70DDiHwDR
4tUNawKeGI94ZB8GDR9Dtqkb60bQSYp5NZ5w6JxGkF9b2i76BivVflkgW1diAhVCG+GcJPLPsF2v
IKpxR3m8F/klw9+KcF99LfF8AY4Rx0QYuFl1yT3/ZpdOiKMavJ40rlqhp5vs2wYzCo2UKnUC7vxE
/sMn0pNk18dP0L85j3MYCquyO9RgVkrd53hQ/Mazx3kHKjbCz5OTpwG+nHjvWSWN0ISMPkDuA2zV
2XCLwFkSDqZ1wljMflvWcUpuQmNKFJoKe1zBkV5bHOGVnxx9FD8qxyLQVLYHyxVYfdFFJoImo5b2
tz7CqCbVfVQjSpFqOqxsTjKBX5emYtIPcXPXzTDXVFRtE8kbrJk3l+HDHm0gQfMREam8u5HqaG4O
qBMLm0ScSUMQkfnFIYHIuGEwcqOlAfxbYWAEnAgsoyrDdtBChtd2jxWSFhV/Dm3KpV0D4Fjbsp0/
nnI0ZptqAJ5siOhdq80Ly/lvzVBTUNTNpiP1K0zz9KFujDAHaBOwjjwU9UheKmkLo45YYprL8WjU
EJr0S9P87P2xQmXhd1vhasaOEBbEB6CrNjFbvpH1u4Q6ducNbXWQZvtWGgk2Xo/+eovuO1V2yF05
nk3QR5rcZyy0G1vXm7A3OzJXc1Lb1sRH1dJax1YYbyTNdrMxlm3edcziXONvzRhCVqZx7eL3Ysie
JffNrmo6MrSX/qHSdcY4LQ17Eg44OlQpw5GSz3qObkXuoS9I1JNs5xtk99BrtCtUiOolTnais597
uTzldc1qOZRftLd0gkycz66KsW9CU/Rn+sspLC/IysqumQp65huoOJq5hfs6WGyPRcm8iLEC//bc
AZoDosobOP6YezjSRuNj6S68cHYHQdrDHxhTzSmteQQ1n+iVdBgapGKDvPj6j6KtYNAW+g1mXgjj
rsBGNH7aZbPHgkpg5JJ8msMiThEJ4KrXBGayaOu4Uj9YHrtHb3nxbgCAWaR1FSrQoBCz1kzuOd3h
RAryBLpMk+Dmr+MC1U7ebHnPo7uvVnAUNktIuQwDLFNsSA9kCEArPuzi59SX8Iaq4epMPcEMTqGA
zrrouzUYzVNl0gPrSbPjhjjXMVprjiUHpc0fsl8bbsa0w+aZ7PUmRUfTN7iladpWTYN4tOj3jHw2
NgLerT3pHOwIY2HJ0mBx9qD/5hY5vMrj14HWr76wOxizsU/KQI8T+2yTrkT/tv7UCtwbM9CljRxt
/G/IZU9LFd8JttOLaotX/km3lubBqC3zMStJY7eqQ5SVHWnc/gVyug66nEW3YjsnkQ4JESLaoB3k
dU0k3o1ZdBnMXoc1TnB2S14O6P9WcbZHkid4JDOFns4Ydg7cBRbPFxBB/uN67DeUuyqAs9fesl/s
nHE/2xn2ScvMtnrd3BHo9EdvHN2NHi+P7SLLC2BqGShE4U5LjG1lRte5dZPnJNoTNQ2EPH0akyHZ
OSRzt1PMACIOK0iPeM14KCffqo7NpL6qOEaRO+WsecRd1fUjppHAINjqucuKj0J0z2zu+qYSwClW
21Uy5xZqsvFzTjEG5Tnnq1hoE08skVb2BnrToa3WDBtBHLuRJ+FiiWyzsDoGzlrT4sOfkr88fdY2
03Bw8lzwwILtKrrins5kSmC1xtbgC1xxLqTGvk2enFSjKzA6D6ppOLfTdd9EGSCfQmHrq3tcL7bq
4i2oM3s7ObCEc1t+wAfrt4tjT/vUyKjza5xQBqOISnZbfSSWo6yzk0ICGk65yQgkwSZHNnYRImgk
KUZj7x8d/QWZ6aXLYRGDFkE1J7RHT/a8yzEfReM3sCtlQ/VfAqlxOQAJ+Py4HbYs6ONO1t1Xhn8/
1NwgfXNBDt2VVv8ec0YI6TDuPH9YTwcDCxxxDn50xINZHVZNYhXxrol2IalRFWbo6dpRviPwfhtj
C0D/XH8urmc+F24RRmad/mQcTmfPCfQBn4NW9v1mKfIrG3jBdK/7wec+8TTF3bWN7QAx83ShJmNB
j7rkwaDG3dhmakLx9OpN4U8PmuyyDWjk5QgSIQvJeeKoTaLjldkrc8hfXjzpB9UNQRVX9q3MCkGh
aR7dLH8vB926O31nnKox+WXlNDuHqNs4LHuBGy+/4mzFJRGh6Hfmm2d0HXemYjaj57/GNTcui7JT
QlTTERuRdlHrRUctESjgGkHnMoLVmOcoamKC4CZyHGqSqFJSWi8ITOatRKYSkob2HJsVLY/CXB4d
K4jAvfYWBMzEFAgEXAFkwvOPQGhdHhCf9ix4xYvs9QdDNx6JGXfPmNHMEwyO3+zR+bYeKLV83Xk1
YV6GPVIfUmVZczKPkWc6EOpgpunjBM4SF2Ya70e7JHoaOhjYtN9xvkpITZo8Wb7cSysOh4bQ7shM
XxLLq0INjlVfPxcallvkcfaFKJGvAiLgptCa9OLVHACntxQcShTbV89IdJSa88QeqCQ7JwOWJgdD
57vPrhIjUcrOi8nosDBNgAmG3uHPZNfXhngMM2Wh+4ut05DpGt1eEb3EqjmYSfGTqIf60a306Vav
YUro/+q3UiZbs3VLDtZ2ee/9Nj0ZZIUFpDrdgSDpr2CFP3AJ579RApK6zCmngAi58VVEbxIlAoAu
vvq+jCmA2zmVDB6rsTC37oSUIun9boXFNwdjdrJrXrdyX3e+Rmi7crcWnQDqScz6w8oDrKAu58qR
x2+az5AgO4maUh5J2V1e+RPUfmq+fX8HGvR17sQxph16Hr1Cf+W/e3fLxnyIlYh3xWq8xt2DZhpd
FJJkpRFV3RkFeXtq3kd+PLzlqbzq2HZ/KZg6mxYIzt31NaQ8E1rOOvICplLDL7VeYIu4oVhAQFem
GO4mJpSNbjriqAqNMZBZ3uJ2dF+nKpYHRBDGHmSyfIY6fK7apDyNuEEypiF8KQ2PL7u62A4updWC
dAp8eW4GS6mZoZOBv6S9GJlX01bW1e2Hk4aO5DRh/xS+GO9lm7tHIIZVOPt99N5TRQXdlCM0bSVn
PAa+qBMAV8SMWZij2bdat78UZtaPtMJj4bVNseusOf5geWHM3ht0jDq/CIRKo9Ns//B6V350ZK2e
MaHXNK/4NnFXgspMgp6jQyzKEgfEPSVY06TPlrOCEZzp3eq09ENgsdjTUdG2ozOlH9r6fyQamz/1
00HrmHO6NK70IS0+otQgOcxbgT+ukX84xA2HuQVMslhCdOGKXzGD0S3G18nFuN41wBxqtES8ms7b
tnFLmoYCs+em8xR2owch12w+siy6E9Yun0przh+NLn2jVDdPacmhfuKeONvjCGg+sxM0GmpwP8o5
mxETsWPE1DSw/x+GyTUhxLGcMQi378j8q61Zdwt4wNkGrUFcBgDjc02CFQMUBfmv8+2NjCticKbp
wbfzuxgxn6AWuxoteXhx4qzvr7CYF6o6GBAVR8QgPLjww+/+esH5OnCYXwo2LeZrRKpfk7GemCgY
040bk7H74q0yGnNfAhHYeVCOAo1gVKAHUJ0JRul9XbvMFszYCXoNPJLJWbNhtSOCmXcgYvqtwU2x
WapOAvlKLjPS8nM8CJ0zEn3mxMywUX1fWte7zR7UzMZFFKSXIUIuGrHWqSYo/sBYlaFF4d9k7Sdn
S7kXS7CjuE+95ujnAcVugByg3ImR3oAlmm7T6sun5zCcpLAIJOekDBYmneeGPRmEw7BzY8u4fV9M
V5qEjtXPhoAWOcE1GdkLAI+RatvE84g7mflgk7ZoaZg3ZnDiL7mOvgumYWj4RQG/w7EPsqxbBq7I
sYZ9EyE8AJq47PTJMm/5MlOMG9S4s7oTCvDUpcK6fV+W3nkdU73gOA/1Pn7nfcgf7DRSN6/DPECk
SxN2GBU3KuO2zL5Ypbvb+BK70d8lZbDj6SnMgmV5smjqbUh81XdN4RAA3PGEVQxHNBUb+5IV9/i/
FzqyQ/2HztHAAmPa6CzxSNrkMa0hYv9Nx4wrs6yU57PUZdaLqlR7jNIGcRfdojX5YDg5Xf03j4bi
qjrXOjFNJo+gNn0+ON2Aoh+rVw01fhApt9gK8nfMRqKHG7Hq9TcoUmE5VRHksHa69Vn+0EYy3ZXS
ui8zYGfiknVwZpS2Ik9/YHCoT634nQEQPuTeJJFyg/cQMoL1hkXv4ED8vWWx1oWtrt855BXbkU0C
qtGacTh29cEZrAZ7A+uUOxj22+xZUVArEvqMt2bM3U1h9dAySnSrpdupUFb6jwi7ay8xB7Imsl03
wxkvxXRPhDoUxnIoTakdoviHwR3o99VvtJzEykowN4uTPqUe4WdzSU9rfqOud0+EqT7pqQbBkynI
0bsN9axtKGygW0q0n4w6iCtvl6+WnuhzybgKIakXlowIrq0c4qupxQPMAv/elVIGslMMMWftIBDg
n2N8NluUFry3Syofa4tgDo0+7E6P5+plbLIeqq3A7+AX8f/BZO//u6kbsQLTfc/mp0HqyHTT/A9T
Ui5iqWYbCzoL0q3qdfXgah5ZJIYK6xLtkF5eugE1qda8WzhLHpOCFbRZC3Jyd2H7qnbDZL+hHLL4
jVIjYaTQfuCiSE55OzNQs2R7HlqOcVklW4qRIg2qwbEpacio07pcXbxigRpP2Mt3jgZ2Z2evpy0B
w3W/UbhWYm4SVDMpXW3HepzK7CtPayrG4cWD8ndIZ4Sg34hcV5nyaBj+3oqtv9OioZ9LpHti1vXL
02f3Ajmu2zcZtuOudTRtQ0bVoZzsHSNrtMdwHIf5cbQW2kURGehah0iiLDwyJNprYdyXSKs/Gz5C
yneVH7S16WIZcCkELenOUOOjrrJPZVSPCb3WfU+RvQAP3gs9PZGNmNBttzyiXAy1KVM7Olel/lji
GNlRaVp0xvuS+qnyPpOsf0zIJdgIoJGhZzGWds71XNLHjyuKy+eiEe0/NeH/cvn9m1vt6//Zffj/
ledA6P9tQf1fPAevMZ7Df7ccrH/hn5YDy/4H3l2dPd7zaRl9u7fHb6uh6f+D1dYUCNodD4Cn9V+W
A/GPVfTOE2bblmBX9VmP/2U50Ix/CLTHwudf43HEJfh/YzkAQ/TvS79nsNpjhrActLI4WKz/XPrd
hZeQp9GT05OwIDlnHpfFuDSq+KPR9tm2Iql2oFHWiEj/y7X6hLF39W56g/3mLN7Z6qpngLIHe6k/
zdg+Q6q4uZb3a9Gtw9TH4AQ072i5PgW4pfXrRg/p85Qs1WtdzUYAk+PnyEKPlI0GYvFo1vlLDvgo
EG4vtjFz5k3j/aQdSTVOnqKum3+zBTaK3/RnwmeZdnzlRfJWlVTVkmMr6V3GdZxTb+NgiRoG9Go1
JWbxCwsHZsKULcLh2A0UevwqG40oZibrG/7Hp7GRjzQdfGbqywomB5GaqicTHU5i4IRS5vRUTuj0
LLUTffdLkSESMp6/+q3w+LHix7SoxYcFgxrDJuWEvdUmq9pVuNPprzVbmWj1MXLlEkxoBnP7dWya
j9rrdnqu/an5u9Q8xgWhPcM+j5YqSEEZWgyZc50pKsxYOh0CqTuOS4Yi7ZH4Jlrdylunrj4dwDhH
+GzIHyB8v4x6QZM90x52vPdiQnkWjd1jn3VNKJvG2ZjAVdEQtb9N9Ky40nxaPqUfONnwoqW/BKzF
TayjckpnfdtPCG2lRwy0yG+yyveJq/+xS+sjZ0DNH1PbHId4DjeMM8TGyDj+lnDWSxh6yQ2QV234
qC5ldYJa1G3G4Q8d6ZlQamOb+CPBZe5l4geZYywmKl+uUyeqwPCBjqZT9aOO/U/6L+bem4erSEGr
pab/o5N0jpiuIOmHCmWQmmspUK2iAJfisjHmYCoJuyK2yMf6vzcxd16HuatOiKwXLBzRNkpthNiW
uHtGMQaOMb+4HiZzy88otfWXYWrlqeuNL4VBhN56RGMCUlbtduMlB0drrqkxKIn/dfEiRdOMEd+m
WbpkSzpLG+i1s7dgDhatf2wymFHpGp9idZ5+Vr41H+jeHCI1AHm3OM3XtnmFq4MBk3jlU2qufd3/
efn+tWj9DboW+tYiC4Tpx3Ks2kbtEUNsyxViy4A5KGJfbJey+DM1mPAXEOnGrHauM2cH+EhMvNsh
VicrqdTp+ytzXhUWlbbPW4cuTJL27MN89X0payIelnnC+j5Dc55nZNbge/IQUwzeAXCwp1q69UlT
6ADi1csbeZhr/UUWAdTzJ+klSw55Zr2iysbpIXQCDIgCZIpyEdb8y6xBTk03d4nUSS95tVlMMqY2
RDXK9EzfxFC8Qnd5tPOET0GHreglpFtOdk8+obomDCYO1RJfwbhppFA5KE40nKhhWhnVbjLAhK+v
9PsyuR19+e8X/f09plJCrYyRhOApnkiKXC4syT+hrvo4BJ4EAhWMFFFxAkZdnnyjKE/f32aCcqym
JArSQph7X7m3RhNLKDppM2eh2O4r1jea78Mpim8p4kpCM45tg7DXS10wqx1R4Ovl+6vvS4yEEd9l
wZlwcb4GFw0PUSZxYKp6RgK0MGbtsr9UAS2N3rg7NTFq/e+v6F2GTTQTA9/ML22GMbqqCSvu1pw5
bQY+T4l+8Mf4T5T3C0Plrjt9X1Jp4oSxtskAZlQyyaWpwGVe//X/+jbTLUJVVvqio9ftadEQTOk6
gJGAUWZzsvvVF4DwyScmI+QMTGtivXx/9X1rY3MB+YdDCcqnbj/KwaQELQB/O1n0SNRcEViOqA8p
H2zXzT/TDOjH7HEYt81kN2s9g5GECD7DefUkabe9GD9U53XMvr0L5F5zm/SpAUXQvccasSMg/X7W
KdnPGxvZLNlY+bhZ4MNz64C1VV7aBtzDejARuXS2lRa2ftIevu/h73vC0orp2IrimXwC6yRWBd/3
V7GXl9vOxjbc940TmKCzkL1fnMUm89QRl8xqUakX39cZxtipzCN+wSinXaMZ7YEPbuI1DaN3ik2f
my1hF+J9rPhLJU+1JNfKQiJc2hU64UmuAOCD05PmEQluQze/SD9F6TIlwy4z8R5rKXJwTMF6hRW3
0+nXzrGRX8f14tLZ3Wr0EgJkkg9dRyfUdJmLwE82wupud6V4cB1zb8e9dZztGWVUPetHsLBn0UFo
jzLvWHU6BvmJ9VNaSxdUDs4eRPVbw57WjnoPLC7nw0MJ7u1Ig5U880ylHb68Fbbz5ilN++d3yH68
g2+6V0cN6eNiWH8BEKanpXvOU3YMzYvCRhfl3nWjeY+DANeBGyOjrAyxtZF7mVbl/xws6oFZnRNv
5D3qpjMx9Mfhe4BNouVWg/0M7alKPiOL2VheiuVY9l5ATMB0xY4mXbg241KFbeWh4CfTXU3sjHA7
aMulxLiU0741XIwrmQyVcLpN7th5UC2chACU3w2Fy3heXT6poT0qVnBkzhpCnqILDHOGf+/cFgR0
OCqy302Uv1oTnT5UoZTwBgm3TLhBD+TEGmZqTjaL7t5igbwio7VFtWTTu0tOHcRRtQpnWneqt0ku
F8rjGD+7bRNhFZqTsb3WXU1hk5OLZyd2chtL9zAuFkWTsn/rWr43G2s7E5MYysXVDoalee+ckBpi
HMEHzy89zUri33DrVVjaHXlu1wFCZLArWuYbBrxx0/Y+UhpfJbt4eBol+2qNwJ/Q74Oo6wkDIguQ
IOIVUBxtVrovOrq4Q5q6N7d11dn0P/Q2mTZkByVb1TYhiHSOfZPYJgDZQzcmL7efkjr01mQ3PuJY
kPHpefLa2ERtLLZBLpE2XTv6v2XPMYfiR++cOJjigWQsHeN6GbnW2S1QzvbpYOMZvyY0Ql9MmOgp
nqdiKGvA9MMU2qL1Dnre/66GcTMnFkJrVBJ6Sg/aREW2q5jWbUobfaoz+iCiCmYfOvdI2dGebwaF
fcq++DQ00d65rzq5pyRiTmIDgsrYoJL7m3gAba1YJWet9jYDvUc+Ow/HV9SvU3l8HoznLqIZ5yDz
WnQQtSN3HZ2hwKInuHN6/xbVML1BS2js2+UYDDqzu2gmIXhqHOMIgbwImoWmCjRvv/X+0IvJgmrN
RdK85ov8kD+OXH67pW3tCHnpzppvzJy/2nhveakAk+MeWAEtDAv1cak752BTkfo8Y6WoUhoyrUQZ
Nt/0lggdfe4hQGBvWkh7c5S6ppr1WhEwtZ1iV//MJ+81y+PqCc4xVHOa4VWPMbKnlWc6SIYTR1bY
ukRFzlPxl2EfVXhLD0KP8qto5tuUlG9KNiPJL/aFBis8Y6gKqFCCTphHeOBkV5YloU/dIRqsN2cE
ZmI52ReIinPlesUOMq2xaccBu5gQ9b3rPWPDjCoBuQu1uCYFAuJT8Wl3+eV/cHce240radZ9ItRC
AAiYKUnQG1FeOcFSSkp4bwLA0/dGVnV19z/4Zz3pweVKdzNlwIjPnLOP5kU/Thsr0i1GeBV1dJad
eRo0AigdC9p94Yrad1mKaX38lCJzaIPq2BtmvZ1S+d3r0XMdv/MlkLexK89N76rXpuosCrrszWoZ
1YQMRzaqoAkhk6W9/H1BvPCvH/39aZB4w0E55vm/ft10MAcxX0YnEeOLwgX6O5SOw2Cn/TOFWf+Y
q1gRA7wj7iJFHNXeKd3iAxfGezI0z7E3ThCwqqMhiBFgOfwwjqR0JRFGBykfjXR5+oH9XtLlxcCo
ssWgjCo6b10HM0HLgT6HxUaEWQYnSTmT76GaZVGgfbnuPK1c2STrtPvqbWW+ES/2M0wtsl3DfG/d
8llPR/MCOhW8rF3cXMv9ykYwDmbiDH7QzC2nsHXNY/w9phjPkjegQuKzZqDlLEtFYqJScMMYMRCN
t74g7zQl6ojAFw2jl+38hrz1W4hyJ7LsUR+Dt9FOyFJcl2CJWTixpGL5jaJtNH4RNE08FlfhAyIS
oPyaottKE+NXkDPKRxW2PMysknWEvce/L5ozjMdK9/5wSw9bRKjqLJNntkT1VrZgKknCs1mAG8+I
1MnUqYdvVbv3IOl0NiJrnvaXEEHnCc/e3a1Bd6TTh+oabe8aM1LtqrH9vGUJhVR0l1ZLJ+bO1EAJ
tjQtfGUTFk/o55hxPkQOssEkrDhnexf1kXWJ0FJfcqj66N++HYtL0Cauc8rnzzlr2it8wvbQh9lj
FQbEnmkQ3Ppcf/fmlERU7m8fKEjJFyngntB34FruQ0oLNEQvXivT7dR4alMU2Y8yxYdmuMlRDhob
w2nUGUFj8ZsRY64anziom5OgAvCEHFYVEJ4NPlY8NjRBQJQt5EjmSH6v+ZUkkW/hxvdHLwv4PZyR
ilprbYjWuiYMPClt0ycnbOYbBohVE5cejwdRnaq1l6C9fPGDx2uk7fEVIZ1PsWbt66Y68eh+GeXo
7Ao6zFWfpe7KHcsXoUSMo67c8AVjLWDlJuri3vN7N9gKw0G3gMvB1ubfFjJpH3HluW6BdKlFOL4U
EqyUt53OaK6pNXNVGoW7gf7IuNiU+5pP71TrYpdm2MNE7TZEYBFih8t9V3jNBhoMHM6Z4JgqZPTu
gorWRg/KmkXw61Su0yg+BaPyDTci/a3Vg0MacApSffbFbGLeSVHRw9deT5p7sYyZWDxomSs2yXpc
HvkqZkzQq3olAyJfpABgPXXIE52ISErZa1eGKg9kWKxGVO8yiRGr64dDo/SRt551qEKvPTi9LP3W
SHk2+okxw7RIMEYX82IFXckmUK+YvUPthD9K1/ZhY917vB0NYCeCiJ5UhQbD1YE4jdSHZWFS2eLL
aU1YsyEnOPCnU6nhEyPhz9lSDxGNqBt3OIW/SCt3d5YVsyCcsD1GfJIUgFPljLQqzjVMp0e8Q4sj
QKxcTnbkIFMIIEruR1eGGwPcBvta0osajTO70/dT9lBYBgKQsa+xmiKbcQqabsVvhQQ1roIoq3Yo
BT4Cmls+f3NjVA46p3g/9yWr6gIQUJGSWObo4Rd+TDaE87TVrKny3QCtIuY2SaQng2PNL51anrzJ
LNcaKNd1aMYH1FDv8JGmT/4HyrbicQQ789pjqdDr+Ad9oHNGPTXwlwbXzPmqDmltL7FCtTxLyzBX
3YBm1cRhFGjOaxfIEGtrX26kgfW9MfZzNTubkPg1TTq/RFzY5I5oh4kcw5XOeRGg0nHJf+aZtZD8
5B6mz/ZFt/lQa/sPkbFoi4aAXEHUo8y5O+7t1DTJ9dJexZB+k19lv7KefSmZjZBJQdEXmCAWGrPP
XwwEhR4JNC6853PNZbBplEGWXz0gVK4R0qXM7iPkdVpVTX8IfLzL0kg/dYUNhdGkerGnrSrBQzHY
lHeXH/lj13qXzG6HPcE34xEhskLO/EavCbUCVeqSe7RWDSojEaR3Zy4kyc9UhLnJRtHo+6ubqH4j
PaSBjjcxSFDtIXWxOSMtGfdm4/WnqXufp5RhOqTylTcAgdKnaSRzffolcXsCOOr2Qk3RnnoPiVGI
xa5vqbs4wPM1A/KVPRjeEY0SuP2QVi2ckWyWCkmGMY2fxTjMfkwo9w7WIKYbefr7Ei68/r8/kjVZ
fjWmDeaAJbE+ysWSMVVEd+d/ijmC/E+Hrjftbsi6rw6fJrhvv0t1Qs6dzP+r/f37wkKAnL2I48PT
yWIm6MRa20l68RZ8vktGZx1W5JaYOjrNkmZQEg46p94xShiOFLHHaeEq7QYcC1uSN5sbC/zZ73FV
o4XfakwET2aGA9JSTwQX7O2gBGtfOS3qFPkq61m+E0XUblFQq109ZvLd9vozxa1cpUMlQBtOoe+W
aeqj+0huJLJ6g4m0Y4kKZ186oawN3pGSBL4xFYdotDa9PnxYZiAPzhCD5MIhDtGAWnyOqJ+N3Pkc
l+DYAIMO7iTShURXIWiey22nap5cPL5+w4Z2E8Dbw4jJ5YOZQfjwRga8Yt1wam1reVjGPx546+ND
Z8dMet0xR/3EAbAScJ9MCFxP82xsijoJX6oi1q5ZL8ng4N36Lgar3WaMUrA4a/2G3sA44Cn6ZOla
PDSxVGh+igMr5uxdx1V8mBXyboDVG0sP93Aoq1WB62ylIpljyaq/nHap7etOXyXdt9PY1aXJvxD+
a+eYy4qa07zbjrJXNhQew34sXDxfg4GIlCCPmWpnN9fZZ9fbCHj68E9eBlfDeCOipt+gCCf4Y2sW
qQ7AGLl5UxLFjSWRB6RkquDc5Yj+OcUbVoRhsO6mpjlE2b3L82pLrgoOtKiHD8Oiywvij6pHKx7T
u/ZpQ9ifV3zS6FeoRt5sgwEe2s1tEGjAr912G2ffrhYnG2aJAbJWPbmIpEkudRt/k0luH1yy5gk6
YcHuuM9e2pmgDNL8DcTHPe5K/R0R2Xm263OtFPT0kmyOochuVl2y/h/WaGXl51Radzf8MRzXuwgT
i6X2mmvYJl1Ch+fGm/1ZVY9F1Z40XLRJhWMw154wqV/cFrkytZ8mii8LFrGUrW9V4POwq+OEKbE1
NDkTnFiyqB26h7RX6dpEWDMF6UnIdysEnTPYHM7ecjVaY7rpPF0nh2cMscI0h0QSV5RjlHLNL+Ko
XzDshltwcqtJuuU9SjsGVWW1sYF+bdIp+JhSFFiFgzTZo4pomLCVFfzUsSU/CZvRzovIo8Hri6cA
0cDRAgS9tmJ7fmGr0Mdm+DpKErVR2uNKIj2k0+bubY5i4mwSr1xnjeROChkX2CR05qoc9gb+1E1l
Oc0B26J80zRUHrbr3mNDk496ax1bJ3qqpCEvY2K3Kwe9v/838qFaBrJ/f/T3he3tYzA1e6tNGfvm
ZkT+DEqQjHt0VBo5ybk8lEy2HkqEaKuSv6o08JBErKt2s17sk3p+bWBCZqwoDoneHsVcoDBmOzDY
b7pDa1bk65a5BZxHsecdD7UleDGTvTTKfJ+nS5We29c0bSF3J85rnH9UepPtPQKxjzLq7gC3Zr9y
ystUE73JXCxnUJ/z7daQFWD7IkgNmkKtDVhfrd82U2qfseUtsdwHl7EKROQlvb0jHdK4BDHUHyZc
T7mJSH7KyX9ldYZBVF0cD5ykMdQJwTOJ+6hMHiZbQH1t6XNcjxqzcvdjGrYHYsB4LProMU9E6VtK
PbVq5KohRayMZrC/QQy4p1W+TvbKGjNYbcJL7M9Jq7nPdskl7mDpSItcw8rd8ulbwYhlS36H4mrx
aSM2AtQPW4GxiUPixuykDwixHSKoo9zJdoh0Fsngeg5Tbc87HFXWbBP/5G3sGvR0M25SDv5NuCgS
QwQYZIURCEjOPX52Oxr9yKt1hij8SRk7JwtbJBKA5mKWarpVqWvB3YmxX1oRb28blhdupQNTKVvy
EUFDWIQ+D10oxIUz9RVlbL266x23tBvUDZf+R9ZF3yAAshVQcXoFTsMtsHVshPOZS2tYkVhdbuJo
eNWD6kMTjbjT3bRMO+NFacZ72yJNOrQNksLkG/CAjBl+QyjsUofH2SeLd3cNQownoGe4QMOOllfp
tAfP0szra+cRn5egCjBcutVKwFIZxG4khZmaKFU3zUSeZ1V8fdr6novihDgVIxqL/S1/s/Pw9wVj
792ddeoTG1l8B5BgNbItPNkac3/z6CTivcJHjLwdgGo08Zx1aglxTKzsZLXJ4CcIfZHwGoTKGLA1
2nBrTPVylrIcAaMPzzTrEaKP+w5lY5J3vzTnYCbtJx/nMZmNn16XDzkBEhUiNvyz1s2rBpy5bXZu
LO+XS967X4goP5eUmmuVEKzEIaKdvVn1fjf3DPcK47kQIkf3Z3A/5YzbnMFj5Slpt6fgubLju17J
Yy3qvVcrYnUjDGGTInmbcYlpRh3T5JR07v45kBBlZs1ag6Kz2B95p7Fz4lOSFh9RbDwLgtpesYAr
n3dqToeqwoud1Q+YhdI1jCBmVZCj8hBdBiLTYESEgDbfZdJFbdrkJLU0LWYWucIpMmzNobmUqab5
hdWpHaPOjcRLeBQ8qpMHViI9qFr79AIapsSe95HI75qOuEJr2mNtszFmGrXO7KVCHglH1MgPRCoa
koYd5/uuSWofBe8pN+FRZCRgIhVMk3eHISxCpuFXP0ftdjCrfl9pTXXNBnFK4AAtbmWRlMRnaHDH
+go7ToJnfaFnTe9Fnxk+pMBiH5tWR4LwCC7KSX6nnPoePmLdi7BGLw7gbiEr4bIzt4kThQ+GRmGV
Tnb2VLfDTHhooL+2HRMpljN3UrLHtw9Hy6pvm4CTtaOP/QM2Q3noegssatTLZ9d0vpMyab5FNBxa
WKihbN17agrWDoHjK/egg895KtIICL4em98hH3OsswIdmpw6WszL0BBomINpjYOqO5smG2iWZ+Wb
21ZPHZiA71qYp9iKxwtdB+Eng/HZuKzNE5T0p1l5hh905GkSa4MsOCrXZlXl3/Mavnj1XTk9ibmM
yh9inOjQ0qW3HaOqe3b7tbUccGky9M+y9Twmv3aDwg6EcJ8L1AQeVpw8y4s30cj77FrTd5OND3po
D+uuMcVZRiilRp48PI+gZCczRGcVg3xBjOzeYlK51qKVqMiKgDsbnYDKE+cHzfBHQNrma+xASoLw
eOzPdZO4W2VbLxWn4zoU8w1JArNboeUoiUdtFQT2m2aJdt2hF9UWCkTmsYoFeYMXsMkfTSTrrYGg
iFE+htqSb9aEx4J3vz1t6hgTBENSbq62xiYRkizj/mGKuBlr5ra2bWU702AYUCPhxXuA2cCLqK0L
QMhWjbIuIb4pHQ4hyWEHlmUjG4NvRPT4jnBR1eUQ+IMcwd51ww8HRGcTsMh3sFFkohI5xzOAdp0R
5rZa/sq0Qj+E0fE36ZmfpZVfC7SMK7a457AxHhwC6RGLGQznWJuLUG5Q8n8NuUYiQqv/MLZ+1EW/
J2AlxAeGASVqpte2/NXaJpAI/MArjfUT6xE68EKuym46h2a/HT6tCLguU1kM72r+oSvfT7l6RZ93
txdAjEM96sT0pRPlEYbONUb5lORO7WIjYdR6/I1FYuJyqcBmCeeMH+HRzc2f0TEvphx+cTH5Y+kG
sMJYKVeN+MXHsgUax6y5bJ+sAWmwBulkVSsRrJ07S8CnDrTIArbxC1OV2LfmP/i4b2by3mjuRx9K
8kpDtcuYrxDc9N7GZ8yRK6327nqPClySbm+LrdlyCYXpL+ZvFBvskvT+WNn48mrHDY9ELjM1g9My
2ymLyYzDP/7uAjjUQ8OUqsG1FhZA+Uw+CD35YhkDz4bmNAZcsUH1XLL38E4WeTIknIgM+9J3kITl
w2J4nFHubmXi/eY0PjeiA7GGL6nqy5Zw6hkwJDbEllw/1r1uYuQbMx+5twLzSWtmcRyqGMEl0kHY
9h9d6DFkTMxLP6TzowqS93yI3Z+BXj/lKr/xnWFw11QrQh9xpcxh86hlubVvzMrCD+PdqjqeLkVm
mvu5C1/0GOm3Xel4IY0zOJf+6MGZvILzGaiGw9SPTbDLjijlqnWTX01DZWKT2FdJbUsGXHmbK/MV
fhOx0Nw/qyhFh4c0BKm6Q6kfhu1aFimWwZqceC+8xQRzrps+IR48KjJ8vTTwYLBWhq5DLVYWtrJO
cbUIfaFc/vasHCdWEegb4lb3SYWZQZLf2rhvfUN8ddO3JnvU1TTXJCtGqPP4lA2NgVMwDZhKMomH
vk23YlLMN5MUkP/0GSKc2cyZnxc8vnPQ9Xtc5k8eswE2edhnYbfJlSGr4MRuYd4EkgE/m5vkaiXq
Xy9uxS7fHQe5++dvtLA5NgrDIsaMVuN5+c8//fe3xyKcfIN0Gmwr6bh3VPUy2VUxYa1Caj6KxqaY
YoTa59GfmV0hxOhkC/Z6AZrDEnWRCekR0W5hn39olUcaDKEfGyweh6Sf0NTrBC7En67LHKxD+EEt
AALBCEwmg6r0PXtJFsTmx6bdKeL8bBTkriDIfDIYnGxyGFQbT/dqBh0HBhLpoj+sVtHsFzh1BKwc
CwkvN9VEmrn4SmaYNQ4HCMRA6UucNJJxDDloGH0gXP52G4uNq3evdEzIgojymB5zU2PK2LTw2NHb
YtCziu9qEUb1BsGZuHrX7ezcy9giygjty2oSrrtGkct4sGe9NZqsdd0MoRixhX7nQUJj5d5sld4/
kOhysibsLJHerIou+9TxcR0LvE+qbR5lXDwpxBs7dCR7hPr1McowHFVJxUI6NL1DrgVcsIpDdkxc
j/2nIkpcji4Kc1T3OmodmdYlvWldbvPaQ9DPinCTQcIbAfL0qfjwRPE9j94FYO+8iuC7oMfnrZs6
7MAkCjK/jTHFwHm7BtmtiIxXkcRfpkwr4vk4ItEIP4HbG1c2oarrmqx31VVwXKb2Eshk284BxMKW
3N68ppKULGKj/NN0p0tVVc8SMT/O5Fbs0fasECx/skj5o88stVhmGLdIyx4NL/wuLL5naPXZ+OrN
Nkf5NtcszFKoXgxgvezUO9mfaiyKbRWhRQJysrEkiH+QuAS+d+kJZzfzxaj4nD1m8wyw8DSVANAw
YqZH/K5V3sFbGJx8h7mpYUrJbdeizcaB9xg63WNixC+OOb0Lesy1B5XIt4uK0jIxsytibit4KtVM
uI3xoxfzVpkdGpTSOLHvYUIUGflLUsJkMYyPwe34fvXxY1PjB28rr/Tnjq0MMs3jqMcfs9VvVAMI
zJyf9SLuHlPHXLVCi2EH1n6ay42pQhgo6EtWHcE5/xvxHf+nBLT2/ze949dn/vv/YXYv/8O/BLQm
uRtyidYwdDjrxqKF/ZeAVvyDX0W5ikIW0SaWwH8zuzX3HwZoIOlJgeTVE7ogPuffClr3H7oDqBRj
lO64tiBa5D954v9D/Bz+O4rlvxOyyfJcZO//xe12BXnd8Lp13WOWY1qmtUhs/5t7ImO5B9cWRAom
IgvFBcwYj2FQYaTrIXL1bRhG94ao74MukiXFqjHX5mwjn+Ddd2CYSPdSbopJwAOz1GNgM2FGEKpt
7eTNK4tdx5sYfyiABWtQf7QQYphs8vXA7G9kdeXubFv8kanTHS1otBRq6cVGOO7P+ojK0+bxxQ1H
xDMA8Vmk0Vl59a9Ua5CLu2x3cr3/cTt3M9e4O16pR8eNVvZI9tzm2TFxLFAGnobagG0X6QgEQEC5
MmANkHejbyPrKqobOuYbbR1B5+SjrbAcTT5vswDGY3duJkGKIVYcvwlY4s7oYS1JQKU5M26qM6fb
6U45ELicMOqPop9U9AChrfYHVju+SZukXqS2QPAobtxODJvMoSaPrAX0VivrOmGx2I0lXlqzzH/z
Do9OqYoeEGXHm86a4h3TfireOvmOCBHj8qxmCE76S6FT8TgEe1QUUj7b93WLFIVNZBffNE8x2zGk
c21N6tYqeQzdam1w0OxdYqeh9HD1uUK5DwTtlesuAABbfmJbGn2D0zoSzfgLuEUTzcZXlRr9OsKm
du3okFlriaPq7XlLUfUVIlS+MBJ4B1QzrNhUomWQfMJu8djNnKUTEN5C79qXKHedvbtzG/7xQupg
DIN6kawgm+mdp07gnSl0HQKRy46lrONy16fQPOFLaGiTc+eIpWOhJKM2omlAMlQ0l5Cj3ndlCT0P
oxygPcn+bY73fTxCdwnSg6lp2yoOXJ+lQo8PGiVOM1A55lGtXQhc6VGH5gFyKce4qZZRQprpNzfw
vsKuqncWoaprs4O/pLyg8PHvAEJGbazH9g/OvkMhiv5zxkBBTiRDCa6xZFWOFlPuHq2HUVcPQ22r
Z0FsSjT8gERBHAsXa4egV8S1w+rX7p8jLwfT5dr7IGgfKo+ZEvo9QfJ20RwEAjbo1Sct1NTVS5pX
09Pz5xaQ05xH8W2x4z87N2GBE4qzRu0rBxCx67QeOa4IH0qAa7A5/BBERgLYaV/V3gtCg/Y8NeW3
IY3Jd8auOOjIgiDfuvGdFr/eUddqDF+8+hwusGdGqPKxVzM+FgZh7yZ1HZe753UkqS0vcbn0L2yA
tgvWSdZ3s/WSe0vM830KlXEd84TSlJ8x2eiQ3GBujM3moV5+6e+vA6/cdyzzL//8A54VfRrj4sla
/gSrb+g2DS0d/Kp5VSzacYFw9VY5qKxRvjonuMXZ+xDAbEQ6jtjhkIBrWCWGJdYVUcUro2PXUcO0
mvtxhwGILLBqRJngHZwq+vGMFpZvQHGOVDvX0WMLw88IJY1zHYlYg0ynUwV8YUmvMddQZiYUa114
xbqKqocdyWrInJtZMRuYlNxGmADZn5Pt5LRfsCJwtjpU+HmMSbItJqS9ACKVnj7TVn/ajQ4XTb46
AxWjYdc+DJBiH41euY/n5CMTQOWDPziJw7VlihkUlV7SMZTbHujpOl2WkKK7mlEcbEJVhOy54ef2
zMyhcNCyEeeh293s/y6GlhmjG4mD8iaU8jTD7CTwhuv6D1lgM0teU9/kCWZyuGr67KyzzoUnLW4D
MtBKxokfUOoOlGSpMYMusVh4giIusug1ZU+9Mlz5kyRd4RMYuVcGBnYyrKn1GqjBTfWgoYvC4t3d
jYXLwAahXxvR1K9j1A08rvY+6dm65nJcD+P0HqDmA/7MiA4G62aEfRmmiDmYUn/kU/qTIllDrGvT
Lsn+ocbuthJkGnNoa/veKQtAQ+z2chSuPVgzHN4fDXijqxFU64FExbVhRUvoXd/z5cI2X7GzXHWF
t2gg1U0XwdbtS+0XtizEhgsapyjBkGgK0tdU71Uq7lOCgtJiR1sx4Xrl5IImZL+h+Gp3MxMtBBjs
ijML3gQKboaeVfXU5L29NSjGOyMPr7TF7PMZ4DRlbK+UikBrRxyvmpeOKzQs5ypipqkJZLVwF58Z
JL+akQ0wfqn9HZAExA5xMTo5ihJEhGvbFXuc2sAfaWNGkouAbcbjKfQCMo0j9Zp4t3Co6i0iV4wh
U4z3W6qNqJmEWM1Ag4CYLGsSkC0enIfRrb+SqBPHXnLq2V5uQPRlHujBz2H0AoJA9IiK0JzPUAka
5bWrbtJ3tMnh0XtgJtXv6op3EmiAEFUFidOM9GzIjMDzksiMHjyaGp+Zv1Wy0koGNFyU2PaOqArj
kkrjNXcIbNLG+qClwtrCmT4wErFOpCYwCjaCQ1E1dAhLs4MkfHZQASPr5xbYzlqfA6+1y530KNat
AiQ4dEDlnBVmnJUY3GLdbBHFPYpEsOnWi1MXD+XC0PxldfFpiibIGHFPyrScmBpyXm3xX57h/rsI
LA3KI5N2IsqG0lf6x1Rq+iHEzODXMSgJJpzWRssohGrxnM9B4w9DzT0/ueJgRiX6awlkLeefU5g/
9J5Jst6CEiZCsmGagJaauflp9rxrg1yGaxifJQP2Ck6dY6BiKL8Jh38CpD5uWV3se4+FPMYasSpd
bi6L7XcXwXEbteTB0cbAb+UcAN6gd2G2ge/bWzH7KlYQ7bOTa0nQtk3ySht66ZOYTiEYky0BWEe7
1CE0xcYPqrPyoc0IdPCQiqk7Asb+3UzkW47xuwaioSVqA2053dgdmFVvHJMjKwC5D2x9JKCDpU6n
EFqX+CqsvHwpHae6RxVjjED/TXTncMyLJU0i0/YsBTV2Pic7BGvIw1wM/QSCqLIBtuNjznPrwZyL
eGUThKFUExy6zDuiRSAaaiwEWs75tQ/oNCmf4AdHSOA4PPIlIaMPebBiR6xpBuMPs+05ybGoD+KF
S4Ut9aA4f29j3uAIBcvCAKuNQUjgbudFMamekDWjb0Jelf1mnkTeaAZPVGuG5zQIqXzKQ8t/APbm
Yz8/92l7RfJm3jiOeXN1b53t1Hu89BFJtJsiJ3G6EZxDyaccqABmsFyrQcKdTOkSULqN/Xaa9WUL
MSCCDs1jVyBA7kCn7BgD+U4QTGe4RNVFJcRvAFpfgXedd3lyyMGLHzy7/dEtVL11h2qhYVHa1pto
qIqndkQooJdJeDBDuFSocp9LPMYPtc5ys3XXuKAZgqXqkaKkeI5qd933lLMyTLRFY3hJSqt9KLgn
2U006OJaHE/6nOuPuAT6cEEg2cO25LQO2CAJKZI9//TWVtBgHHeARd7RSs+WdlFIqKvJCB//vgD7
JLw67j7IcqCwVsnT3xfN6GPc9yOO9hAZT81ReGuXF+FikgWENOx0q71bFGd4TZ3CQnHFR5uLONor
SvZ//qim7r+loG8vDs2GXThIokPpt+SGs2u4VLrA2A9ztgO6LnEmIDhAzkTiwDZKh/Zux253Lpry
pia7vTsxgUZYT3BIFeORUh45TsgdBdP+ER2nc7Ptyb2FTTTcpooqx3aPzBg3gxUXl6G14+0sCNqT
yWBe0bWYV7MDhZeBQ1x+0gKgwXtkTbsE/efVRndnDuSBkBR8QJf6yGBJOBEtAU/Co12Z+K8ReYXW
nkrTYnZPZKelwVa0uuT32AntldLwwYv4kps2xq05sRyAhF74GirYVXoXbQQyvYMMNZ0dzMCdks1H
t7IvObOia+/MOMxl4KGKDA9W/ermU3FFyOhcY6uGbE1c4ko0PAFpVo0bkHz5jozH8YK6K1nRKEWv
WqqSc1Ezz/v7U7OhLyjmxt5GmnaeWR5SqD1o0vihPcYpQqjKNdFN/cD70He4MTzm5afJIAJZOu1z
5dLYlX8I7Hnp2b8wb6oI00jkjDtaPmfNJkva7DDUzGKtACcnBQCav9RxHzzvQp8IRdUNE960Rnf9
+zKNSu2GYOiY9G1jbV7YgRRquCSpMmK07VJCZbN09xxZBkF+JZfnqOvDNfFwv2V87wEpQB+kfgc4
3j/jw7xBXXevjpOgTtfRyE8Vysg2z+WuismTIkvAfHLdzrsH/CPKKa/RnPClsC11b4S4ehlXXWSy
x2qj+bcuvcIfq/yHlWVwr2U37iwJzKVVfJMV+eOMS83HQlLuO3HzGmgy8gvSbe6qLruDJaF7qLTV
VzhiORnQOj5WeWE+DOUzvff3GIOLNbWtVuT7LKISMAfQe7pqy0fML2eEetNFWGH5WHm1eaFfOv/9
WRGB1Yx53tDuNX+/vMSQ1NO24ylBEdsX1bpKOaSY9B01O1L3yAYdxbw88m3gWdDveThSKzxOdo0u
Li8x+GfRju3eiewvIlnWDuiY996jlkskz9k8JyXJFvvaZQ0e5cx6iWUknT6E1BaiCXFqHX5/6VXr
FmNAL430LOL8sYDaGRkiOqjEuGZcJUzpkdN6Vk2YZDBvQ5tUyUDvYfVVyIdGreMCASE/OniyogGY
H59OQUu4DseoxjAYAnMCaWCDpd2StEo4J9VQWcOXVMwAx1l4K7f75bn5CYjGC6tB7TiSYsLW2O5X
GgMO0LTZqYiJCrID+dKWA2w7cUIQH0PtHj6DCT2jtwyFc76H5GyGihbrt6Mk55/ovxjanBzSKIEO
pn4fieSYh9Lik57fw7pvd0nokm9JAmqII6Ql8AE6zSobJAk50fCSA+DwiJps0Jf5TfaHREH9POgM
18GwTxtbMg03wvb1me+NySmZfKIrxDezzoYa1uZ4I+ehXpuhx9wHqNKm8pTYCKwUlJnuijsYsqBu
kEiEoZeDOBqmp9nodJ8TmVm81u/ZCSofUWi3SkLwABFmD1U278ltVIihgrn41JGFgOSlDhSB7gP1
gwdHhPqK9/olHq1i40UYLvTxqqN524w9FT8xVRq6Njpy4mqAMzjNlr3y2DXTpoEV7esiu3mzfbNH
QsYGEwHj1Na/LBNzUV9bgivIlvumNpFaDTB3OuPHyqNnpP+AaCPiauVMHyOqLxmN+6kSyVp3w+cg
dw62VLAPl4haSBIVOs9mTWgHfsIW5bSoi61r4PnJAF+WMBjhDoOZnscUUJX70Mc90m2wStifw3E3
uxGlNT1xOPD/JGBj/dYZrmxivwfV8hU024+hm/8AK3tsj2qRE/eWIJbGVI+eXdFmEvYClzDf13lS
ctj07IX6wL4VwQt4vXeWZM5q6qfYD4XazqRFH9GzfXhWDzOKqxLaoPXqNtXL7HCiWab9K7AmfH3m
uNab+Y3zoD5IvfAp8TxKMrogi1qhsfHjuOdU430nCDX/D8LObLdSZdu2X4QEAQTwOilm6bpMv6C0
nQaCui6+/rSZR1t5tXV174u10svptGcBI/rovfVV44WWtws9WFZ6DyM11HOcP/0mbJ+ulqAmIBNB
93ixCWQz7MyHydW/vdjI9zFe7mWqn0yYlPjm+cAjLHZucjD6RjtshBgB3CTvOebbXZeyyy1rYt+o
c0HOhHtIhB1eDb55oh/tbnXZ7eNDZXTbpdVaEAFjRFAmrQh2u5sMqREiGm+GKflmIUBpwzbFQc4+
F7zlr9pkyzea+7UpjBNr5LMqhg+KveC0rQVEOMhw4tNkZNQZ6HZtqr+Tor5bah3SmAvBoyY+t3C6
xPpXGk/kdlACbS3QFXhMEvKwBU682w6adJGgwG0Yi4W99++Hwll2oH9ips/qBnGWPASMaUYIdAYW
Gw0bw6sQyIR4TPEq0pqo4F3yC3BMAjK94FV0+cEruoBg3PD6H0RIE8fn1M1vncRXSrvJXYwZ33f6
eQi8AdPHdXmxSmX7mlf8api2GCY5cg5cdij8+s18nm/NkXEHbwGJ3mHpQrQxbPV29t3VAG3ibYpg
UD7XbptFWKq2g9Qv+tw+jLa5HtOKvMGWKbZlcGJjETSimoAbDj8tAf6Om/uthR+zAgjjwKxv8ysp
RMFNSMIt0WXQxPJU5ILjqzXR8RXD8OkTkHtJO+Aqtsnej388Hbduz1p91Qs2crHC26Kjl5lZqnMJ
L9+vZR3BkjP7p1b+jI9y0bfrw6pdTDa9e8UtFcmE7hwckY72QmX2J+ESSImmE4M7wQKQi0evgaVH
jpwQWl0SxiITM4NzbjNp3IyGfOxH2toSg0Tw3K0vdFu5oTHHz4ZHIiijmUyVXCfT+SWxKJpMNrcK
V4FQigz6opu/KmX98GQ/Qu4PuZGBaNmwOWIlWgPqKW/Ssro1EaG9hH5raIT8oOlSnWQ1702lM4dp
7K/ckuYUKm138ITQOJn5miI9jWAuKMEejpCgeVuDbNliBW62unjmQg/udS8UQ++87tyQhxdD7hLF
in+lyT0yFgSBbegi2bikrpK18oHyX1xRpdHYzLgpDFwUfZHfkPjYzgW0lp0G039frPih6i5UFVI/
+ELzeMVK+bb+CEvbIqw3Xs0X3u+sWV443sHIiCFcrjnAxRwukdme3M3GEuF0LREX67YgebEbG83a
2ZRntCa4+KK1YTG1y2efGwvrRjzsiQONue8OROZw1Hiv9idY1yborDgF/HxRNUaXxEaTyV3K3MAA
ky9pznWnDw9Zlf+RjrHeyJ9WAuOgbyRKyq3CNaUOjSmr82zy9kdt90uNeiB3xoZsy4+VkFxUsXtw
ikbezcscsa42Q7u1OLxZFCIXSrKjbuUZYxCrZ6n9mP01rxlZLmReCvtITTiIPwZQ2U7GJnwyinZG
sAGUqODoYJOgBWaeE+GzgNYuab2zr0QPjhtNQCiXJQk30yFpcBq3UiMMORt+Ij5kxR4bOVE7SRCQ
2noWWgPsbvF+rhWkbHqJc2H8ZrPevngIezu70PLDxHWTW9ZD7CBsMdezdH6g++F3WTpfLZpLSA+V
C86fDkD9eaNkPuJ1ehPrrgnIM0YBTb3xpG3usbMtIjvX1+9imh9sRiPCLb/SBRLs3GALN3Rg/jUs
7FbT1LWM5DujCGSjNIbgMs+Qc05GtiRTKr/qwcS00Hd3ivTjzqBC8li3ihOg2GsmzXHZWLzl1Sz8
rjEfKrl9KOMsVgzXMv1ac+e3qnr9hgTlL9ZyMxfpDoWwnr97uqd2dI9c+blZyonImNNDTVyKIYJL
iKGPJJ9qN4DWd4/IwaSIz0Bx0Pao0yIOhY507a+mMQvcqffRjOv94Ighqqj0aArvlegMV6Ttc4gn
0I6efIC+S479+ibQDTzdWF8pYgTQhTHYbxAqdoQHXlgiP1A3VIaDC2aS1xK82nM2jBRYEJwux/HR
zPT0JvM4K9KEsWdsPDo1MKoss9kKue9JN2EwysYdi3Gw38LmIN18ViYkxcau4dA2OqUrE0cjQcVq
TAdJzPK7tJ8koeT7arV+CTWTvarcF2NUtT+3GWYLLLp5gZZiDRbLIjtFiMVQYiRmyEIP3HRGv5Vd
IkCOXXd7zEAAulweD/G6Poq6x1BBCkVtdXeOB2zzufwsCAMzrC2+rdEnaHRvagQguRY9G/k8e262
XPNrzftYtvZtKmrLH/XlrVFovYhUu7jUXvEwv01ktS/6MKUhYOtdSZ0VTmJ1O1gWV0GZp3hjh6ib
KOaoVu47TXfUkzw9YHh9Ag1GzYo1PYg+IuDzrMPxOzRQO3crmbeoEpD9Yv1c9RzhdMd66IWi/VOu
OKmN4p4ktkNRLQyY1PAxTtE0RifbOtDWzUGt3PeLPCrVzRDxjc8UJm2Lj2oHh+5IbItHgOzOQbex
yNt4gTgHplcHQ+NxgtW9/gW43N3UzJ/WyAt+HDi/Ye2HEKNTvk4Xow51xAKfPco3lP9nA8bWrTe4
NygvCPgbpugV40vhUOCF6isj6HO407yXcsBHjyP1rpnHk2322AkM3JZps4EyxjUZCDqJHZ2giZcB
cG7FQ9OXNdOcxX5y7CdWf20a2rJ/79zFvsFRcXSgl/W6u+EoZ23HdiYqFpTMpX+a4u21SHLJIoDk
n2G3z0mygGiUKsgdep9X7dVJMbiUPEusFHN4e7hivKX3DiBYD8NAEFqf5iHKZ3zqGam1vrAeLJYb
/tjB09V6a88aKgObOFXBYLc8/Jn+0aT5LQdr0HZ8hngEpD086GdLbu/X1iUt107X4kYX8NOrhG9B
ea/mW22OE8tcwEs0b1SAFuE6wVRJyhaNRXP92HXwqKVsTTPvabGtCImccoSu+YkpXN0JIP3B7KRO
wIR3x3UAzHQbpZYpjh3vmQw4gw85vttn6aL8eGBvMpUI3968cX6ynwyX1Nu09B+0Y12we9dvFWju
df6FlJVGcM6pFYgTEa2igBWidaQrsKBUwAt4wHnbaUR7Q8A2HFErkg261j9yBKgxHVn1Q4wzrMrQ
u6uWe4Wu2TR0VtkDlDjj1HIDqz0fsl/6VJTxqzEOcj+n0jca3NZVwcWe+OYdxmcLBLXUdikX9DBh
BTN19iu3QYBLAG9BBKrIS2jQpPnsR+Bu31M5AXkUVIjRDUag2pLqS1q0koa8DYf7/dZn+O3L6k4v
ydRsEySBNjnLLT10OY3FGHolYtW8Wwr57Rk5l4mDzUv5tq1XCT2UJlni/S8wWcNEE+1bOXBS71Lt
Bm6TuEms4a6/2tyntXvOQVXusbBSFgCSx+/bxSfPyLjnOm6YtdvTlXOxdRzVtRR7MsKVTdgrZ1lD
xrSMD7L2HukVbhEGwUZa74bONb7M7+dNv7NLOrwnzJHEVlsb6xCE5lrXiH12+VeXUbUDLYu63dCO
tz9zUjLfutQNOxmGcy9jOnIVeVmbJPxm/2S5uCkIdzITCCBW63YghCDvqTo78TObw+pE3MiAfxUw
C6aG9d9sDGFRa7c6SDR/0vqz7JhrZ72No2Ttin27zmzWaiggw3Naa5hWt/JoCgy6ah3vk7V81/r0
T22YnLnawGzT+s2Wj6zvo7Tngj9YzsqxgNGA5sCbVjm/2OthKVK1B9GT0otqaf9gKKarQ10bKBiP
NcSEJdP+gDKww1Vjh02/9BUpMdL3iUP9DD5s4mnee3KhcTJhbzm+rht+B2BT+zrpX70ahYhdb3mu
1zJaAS7n5vyc1bQkTzUvvEUfSG186kXt970zR8lVk8AH1kWJOz2aI6HwzQNhWQDpchrQRvgSDgYS
qtVL6x6gGPn72N7HM2lFiWEvdGiZ9TPnyGoTd1fFexOZENvtcqXCVifH+j2m68GTFrJwz++iTPvb
c9XRHOeFvfF25qYvd8hQ0BAmPT/3m+n5llcZvtSde6IU7IbaW07PrOTGXEUGP8euEc33WuncL5uP
ocO6R/htCVzR7EvcdZQOdGBVgYL34lnHjxiKeq0PqeSNM1dLcUylJe94HURbmv6kTs2vCxclIL9f
XC1840PevGi8T0v3GFMUiGy5/ua34vO86eBTlOU1bbruTUPbD5g8DFv8DFrFxt/0aQSwwsFBhVeq
uHfxXh5IEy17AtAPEwyDYNUA21feqp2aVTuLGB0eXIfhG0nFbrixyFHi9+0zI6hpCxz0dA1mYiPH
ZFm+gIMsgSkttec7rYdWpCrQ5+NkTm80gHjhVog2yiwuoMN2AfDqm90IzFTPsIOa3S+n1JlkcvK+
hZsS65L7pHPuWCVTmbsaoN1t51gJ+/dS8SyTWdz1q236RiyeNUPdbctFa1toqmTXo6rq1E6zjrgp
YS9BQ5baKY6X3veIoW4quUszZ9tjsp12fb9yE0IdKIbyptqy53xa4xNTccI+apOX2KP4RrT302oO
j0vX1HRVY20tcE+CEl2yCHSUoAF3w7rvKYdJZnPJoaxXI/vvvre4xevrkyrBgVVUgaDPW6DqKuxX
ZU72KoFNtJuvngcSdqxurTZcclSlXJvYycY7OpFvKXC4wCVddsOZsM5t7zXpYaN5Iyt5JFxvtPwa
GXeH8fEemh3YM+VRR4QIguzokDoc9Mwf8EiEVpd4QP86FQm9yQOYDI8b0dAQjEHkcJOEANrtbXvh
PaqmDJ+D8bhdu9jROsNBdF3k4LRmXoqjwXbAKtTiyx2rOqI4y6wGfCXUgFuVjUOEb0hn7XKo1inQ
Fq2gXBXyet723wtAVXSGnLZ4ca9gtAC9Yp1rFt3vhU0eFir9tmnFH3saIOn08OJrIf0yHieQafSe
jbM6OGj6B5NoJsdRG3JbYTytLY9FOT3z1VVoz4p3qYXUDIDcC3SngGfYv256ed8BEwlkmR68wcBp
DJa8V7ZiZVUB4bHOJmliK2M9VhZPMNcjSIAmA4S77/rObx1Ks9hAc8Dg3EvhoJ+OgEYWo/EoBXoA
Co9Ffc6IslePFmi9sKNyMZy1FDf09Bpjo/EXLZjHGtYABC8OeeJjpqW7kCWwx0ploVAehAF5W+Zt
G3QCAp3lHDsTtJ/NXmzHE2YDcFvfudPAQcGCm1b1g7bOFzEwjW4Qb8l9oSxUi8TrDcl8EgaUnr4v
9647IR2n+ROGFFovcIf7Wbme0s1cnirOU1O/oVTW2f1KUj3AfRckbZx/9Y7HcSYZr++GUfhpKY0d
79qNLHAvA27YkeWQ8WJBVd7XOd2LwuObd+P9thWv1A0YWFN096xvJlc/zPhI+hnLsHoIMqr/QlXy
hlyyrvuc1/zGItr6atEZt08rU+7jbG0fgAT+RrrHa6Ie/36okhRQoONGrtkov3STlGq1hmRqmjuX
2Bqcy9//+vuBqiYjdBSr1v/6H//1x79fbJlfpov8+e+v//2v//rSpgRkmfEgBf/1P/7ri/FEAcAD
OPPvyxL7Pz/cv8/9/VtTy2EVVW2Fmv6fL/n3U/z7XDzlwzWR9vvfp/59mTmb/+evnmfdqZIoQ/+3
r/33OU0Dia5PHIP+fe7f9/yvz11o+OGK+P/8GWuPgymWgvj/8/h0Rj1SWZmf/v5rf7/nv8fn3+cq
0T94AqvAAOZqFsq+dNlUTljj+fMaD+YRPN3//t88N+3L38+LhcVpNBddS5xq1gMcaTKEOw8c0zXT
F9L68M0HIzn8/ePKSUpQxBxqY4tdZqq9oHEL+lAhhuaxGf/E2eOKVRbvVPUOUq85OKORR9P84vRL
cT8alGSl0rHPZjNtpxlLjAX3JpQgsd81/OmdveWfXW0Ln1Yo4yZ1C/N2iBvALCtGqqTVXpwBVtfC
HA2EXVRPKsb4aVPjayxlS4/K1p9RTggIoq1hmpIgyJ0qaFbk0rwjYyRHxfK07s/W8iS9LPlWLEOo
FaC9VOR31Giwil+Mw7KWx0Z0H05MNylXdbjXs58Znxqi+NlJaqgUtd36cbPtWx3WyCYy+XqwB/Qg
NKGDRc9twGXtquwU4yuqLf7OFqbiIPxB1jMahXhcnGuBc8kKLK+ud8V22Ffl8M3sYx5Vy0yA9can
OmKGaae9p5KmNENXYbdkf4O0MMfQFndCVUf2M3hQFav1MtP8lSUKMCWaj+bpU2u7M4W+JQHsPWki
JB2G4M4i9TFWECAh0dkMf+RESF6yJlj9LqP/VcAbGJ1ZMaEcLXP7M0wC5o+uv2ccARfe1J0kgCOc
kRRQ5dcz0V6TcsYo1R/SjfKfUZkixKWED+cZ1rbeppgSNuQN5FJ8eV+q5jWiLJBt3WiE+sI92Int
kbIesjot5gLu6Qwl0yzPi0U1uWL1gxWNBuaYauVeIXH3c/9uSojZecf+YF17nYh0gp93LLaQvXfo
zd57E3MdTvoCvwSsxuITKJ46UxbB4SoFb5IdhUnSkZ2BG5dqN6G6nhjLYhNPEE0XGsrTIYVjrAnj
A9eHfnbrMUA7wu+0OfCLtIcWnq1vSHkcuN9GBD+4NMk3sur1DRRjO8rsCZ7C0N2vDk6QcaXjoxup
tqQwRgP9UowwcrcdYDH6XAwqVFd/IMoWGfH2nhViPzdDt9es4nnCFsRB8YAfnCKyRv5Zm6t/I8PW
ljZaH9AMu+y8uatDmQzz2Zvvcq2tTqZBrrjkzDoRDY56z4oKyhNmS/mySIwDs/jOg4geti05qrHH
A5ln9g9MYJ0XLkatqqb6qVqoP181agXzDa/VwMjYVF+NtcLT05PHreH3gf8egHAm+RzoRcWddSHe
EvNrxRpIwD4rjUBCVsULTbJrqZlb2cmGmWGCNZm0CNEMw+D0M/TU2zDm4aBojRzASlOcII4NPGOE
dAqb6o1Mh3VRYmzRns0ZdlbSiCLKdE5pSVU9Gw3Mpaw2bmGAcYzotjbEYaMCQ0MHU/nsRfRDDruk
psmiL4f7hswgr+0qIlB9APrCBt2s3/SNLbjrESm2gXp2kqHHSMY2HMcWKtc4XvTSCi12UU5D4XUF
5mxYaBiGa4NatrBk5+gqkQXbZHvXwGv5Tsr85crusdGQYfSUs6Opt8GcwETatwbjz3QFRi2r+oRG
+uWU5NENk3d3vfYqHFS2cb1B+/JY06/r0F8q593BlrHL2AMdNrbmuxEAZjhl2xd9n/p+PFJU5dzA
8gtBFHJhcB0Q3+XQn+P8kdov6LNoNQFSHxWryb3HJtXnxLIdIPF9T8Pwa0AYcGdGMFUu1J0VFFx6
nb1fh+xYTAU4j2KpKeC8obKgPeI+fdWW8S1fuNN3oxlRXPk6m9MXh8WvYpILzie6ZWGp+wJQDfib
qHFnwpNagpAMb1QuoxvW8o7xmwXhVjYcoKsgt8nSWtLgYFSQATQnbY/XoSYAzexPa8koUMz+vsqg
IZB2llodrHX/5/qjjLJ6s7rtw6gIRGJoQDY1WCt36HN5+5jlc3bqCjCO/MsrYrv51WZauXOz+Cme
Ufq61A03lQVm85i6Wx2KZHyqtKto2qB3DoXOv2t/jPbnUvxJ9PlT0/HRU3uGawyfKdjajKAxNZKs
ukTOa96hJzNodSvUqiwJ46mNhla1BypO3tZCJ/fvDv2hSrD5TE2HhKbwUacDMrdUz5OXPk5SYl5t
r2WPElOB3t9PVEOteYnApFtsYLMbVi/pe95iuDFN3xHTcGPXvcUWKYwdaft6uoz7Rq7ert2KJ7OG
9kCH31ufcWLQMFkN5pczdx+9Bui8rAkNJEu8Z5fQsINNnpuKbYuTz5hiR/eL/Rr6ki0PJLo2pWTU
lPgPsDnc5StwR4DBpW9QxxH6Kuex8Ozl3AFTD5NKHTsueoeuGMO2N190A/Fr4x4XwGn2CzR6/mQz
Yuj9DylWEbL7Li4WXOUV34XnsADA9LXjin3Jk9Y4GMsJEXjZ9ZOBQja5+9YFiz4anAkFjyX9Lwg0
5MTawX5yCVawcWnyY7dx0mqvwqSq/3C64OTdYRlzJ7C8KRSstE/DweRNCoEz6KmaQVJUaj841YsB
rfKQK+vi1e0+6+fON0cseRhRUR2x07rNGMGT5/Edj5XFqb3JsEYQ4CRw14Sd7jp7mq4pZ2u6t5J3
eKCbnMP1bT4kCEYDoJZ7JeuIjXvMKWTJLwsnM85q8Po6VnJkJHh+R9ufpHWHvZEjfR5XZ5fWKy17
HeDlcLlLuS7P3VWarYjAm3iRiybXbmqHVQgusQ+q6c299DT2aQ3yczJZF5N+Z79XDu6ZWPuubf2T
6qn4zPhOzFbYOaY6qBsc+oJr8rvLHszC/rhe4zfUk8ipE3LvmHVze7gtpf3EVoXItOliluzZeGcd
CkfMgm2Bbxp6fcU2TbNOtaBNwOqcV21mEdBMYiWzLS6ZwGbUjrcJLnh6FmUwsVjzbTi7u4F7jNWE
bck0N9j53paJzsxBbd/YDK8VNeEwjPnnzlZXFlCQSD6ClUDmnNC/GLNHwsfDsa3m25zEdrAu7sKB
9a0wOeAvNBpOqiRHsI3XSws/BFXNB/IaoKrluiuL9ldZGpAwJvtr05t3N2mw5CTrcXGOZcKipO5a
qinHQ21jap9T4zcvCdx0zoMh++WN6YX9r4ezsEjWb8WGDtnOW58VTvfGMjNQAQMx3FQ/LhwMQzvl
eRda+YTwHWoKdrHDug+cMqvISra30BTGs+Ib+MjQC76r0UyRn7QYWC0yOzIJz0fdoM6WybsODmhv
ASbZtQuqQgE/r6fb0xnJQhPHQUB0sL0ci6dU9rxkNlpy1Sj+iMm6x2gD31wUodkReCZ292tA4tc2
0A663Xvouk6yp7savwv0pHTca5N3ixFQS8rivq29h0xO7/VmitNUMmLJAfXZK0pA6bHJeh6fzKqV
FPl41v15aAszcI0rXGT8Ec5yT/7duegmdT3OMND9aNMTX9nJXlAqzBOjUa60B1fS3SM1YoEXIVWn
cIm7R1XlPAVGoe/TJWOhVmjB1qEgkSWydujrdMCBOUSmaf2KUdvPp99NbyqUO/kqcnlvEoJQw2z5
G3ivsFL5L5YWy2nSuqhnq3iIuRuUw3RM6eXdwXVIA6uD/p67HrnALr8z8f+eQOSA5b/+l2hS9+iy
vL7+wdTkbQLRgIIrCt52lqEAfClET5A508lk+ekxudmFy1liBBnPCanvQplltA52azhYMLu7KmNS
mYVDqRX6mkG50t8PotHaUw4u6MRgwRhbnmKIf6P4qYaxiSqizmsSX2WTcgpsx6Zfry/gWzHb0Cmw
dmEltj9aAfxUbt5H3s864tf6oDLsw0WGGOyuGHyuf6XJ9eZ/P6iiGndCsq0e8O2eDNt5MfR5jezR
5QUIwwRCY9YHGz87M7WDBDVsFFDk2M7TJL7jlTFcZRrOIdcHx4vr5bABSW84kKz+32o8dCJMyTUX
UjtVOnW/+MgzV3yty2oE8ZW6VSCtrFmdXXeMpy4HLziCKjxS64c+67LHHlw7C+IYZveVYcXZcmBz
6ng5Fig2M4vHlTH2tokLvqPhZEMWwqnzucwI4d4Khc1w5mWnZs5zqe2wAhT2Fb3Gdcxm2glMa8Zh
0l8BYnbJ+pOEXY75REmOwAUedkoqv1TJsnYw5Bdl5HcQ8AidmJDzkml68owJn6dcwVTAIM4wUh3F
srCVYPR2Yds0wcCS6dgb20Xnxl96XBOTQl0UbPpDdiWrp92XMNNHFKkvDIgag273RhGXT1xTZ05d
uLBOxWtJrnCdIUYcBxOE4lhCKdQrKyJHGhTe+C1bDkSW9j3yWqOnD99k1lIf7RIUx9peB2rgJj+6
xJvA3fdkuvAz0mOas3UPyQBmBKU2sEwlaJEa/V73gIBl7dkjme+TYyJfFZt3sUWFrs4rhboolq0r
BhATn/GcW4/zlShiLVeehlZCCUNEr1duOxkYgBgEnj9u5WsFWw5gAOiRmmqp65ZRHygqsMfiOU2s
r15cQGHlf3/PySFlsXXWbVYzO0tJql0fiyfNdV6NBmANMxkvMPGKxb/2IYuc6jlHPBvMA3vg19iY
NACx136ZJLvBi5RY9ZHcCmoAFkI47lxSJoxats6enM7SXQOpvatxM3IxnXcWTsO9nmLPN5wisp3x
z5XBHBiz2iutb2BRNHGYlAnHxKk7a8XY+uuw3kyHYjVV6Aj9i/ZQTKVxnR83Jry6EM8JPpRn0DbM
ONI3a/1G2tLhUs5eo+rnk1qhD2YNv6Z0nffBcKsdbTmcW/to7r1ILYWD4W5DsKZ/O5A7t71OeEvx
OFB7zV3D4tE3uFGO2g6Di3dVKzKf87YWNnCkQyG2m6TtjwQBeJRW1yb5T3JTXmxneFvEzJaps/Er
WWxRRnRIDxvodF13Wk0N95aXpbF64oTTqDHkFJb0VvDd5UVxUIWYczZasNK66dR7Rh7cQsxckZu3
vJAM5JatJ93fcezB9Ay/rklfJ72DqKU9FvUC0jNXl97t/uA2enIkPO9t/WFB1mM04HTZ1PedKD7w
wbNnyuyPxmpxRVhUzSSlfGdDR0ZRZwsyTEACejfHggquUHgT2Uz3KgABv7GGLg+sDGqk7Dxf9Wgs
PEhEDsoBuptd4/BNDrpGPjcbr726vTiMaRXvm2Xb90Zzl3pknZQ7rIcEYiRnLQptUeECm9xGJUyf
9kQuTEVJhI5tLy98oA1cdIy6/kX4nPLuaXCA+l6mCp34anXl/sFjuoA7C1S05gCUzdZgA8pgzwW3
jBb54Zisb5OafbslOQSbbvMNitFfaWTzZQ7tB143ipAE6wf8gzLngvZMWBh0EVWwDBe2By1+vsp6
HIVRnkePUdcysONti0anbNofbLdb7tP02jqJ25UNxtnFk7cbTHVKwVECvyQ5ZQ4L4b5aIiFySrgb
ZepFIEK0Y4ONauy8g7alx83Umv08FlinS4wonJPWIFmsIlpshlAxZ3+SOa721mSt3NE2GB5z69z0
FQ76xmXhLymmjNwtV3vNKIgEUlCxcwCzuxL4qBBPBhsOr3Ox/dDws2dgXxbXOA08mIuyWJqQ98ox
9zNz1XqU9ytIcFgZ/dUq3N0Xs/fDRHc3wh/y42qyKO8E7G6JHPa40X/GrK6jrXVftLHW7z2hPabD
uWFG8zUl8b2aXR2IxXAPhljer4nrbJwIT3KT1hIeFxiWqd911bttmbDEJ7zNmXnU5v6j5b79gq6T
BlCTtzs5z6xphyJgSxrgQXSPtta8utVCeK7VYsjWy1OhE8bRtSLUGaFCsj73bl6/xzGV68ub7KhA
pq6Z0YJTz8Z8yj3Hw5GPM0WvuYN21SHmmb+1F2K5XCr9yTM3KJf1Tz4Q8t+m4hHpgnaljLMfqVAb
HuvRtEau7tO951p3OSw2n8IemtXT1A43N74UJSIi8am6yOQBQ9aBgCbR0vxuaME4oacfJtDFe6L7
mFZr8gWz2sr90OKCSzC5ewvX8XowftlZV0c1zEOXbzyg7R370Xki2n87Ais66K7OyltfcVZbFC9k
3If4C/gRh9x3svQi5u1pVdYeS5QZKP1txo3sj0wyvoKF2No5y+tWqMs8KkaVpkHVXbTPWOKg1CS7
eBSbRyRLfqq2PKc85qE1tV9jYx/GEReoKYx7YZJBjhNuuB1Wpx3jGKCzHpXbw0485uK7aZMPrAmA
t2aLSWMlvAq5ieJSAstMktLCpMXchosnTgJkhsu4gDfolu3b01C0U4CaWB6S5lbW600r3lZF24oE
ZWC6t4rSQUiV9eJnyvy+PmUjnbh+XHCwgg9AZnzIHqVnH8W1iDduuLlnJk6jvMBojq0Wb+9rh4e6
aymcVcm8RWpobsZSwMV04Fzv16zDQW6s4sCBJQmSD7ngaut4iYJzR2VJu+y2cHklNdXgEb+wXgwL
ok/SQ7FazPKtrnLAFp1CychpKeH6QjFOcZfU5rcYS36Pdv0uJI9b7s685T2XQ6Qx/94GZ280qxuN
2D4tbNR5gbmbcObvQbfoygIqvbNb+iEx8eU7SXn81rdXt0iKC3WTyIFO6E2c59JGLhGhIoulBFlo
N/GALM286NDtzUgYtvIHzJVGTe+UsLxurzr9c55mKlkaEJ6att6VbbvAlherL67QTK/hej15mbuv
srutj8ub2fEi1yMASoizw9C2z8d2bxRLA2aMR6+siyrYTExo7XQS14H/74fYXv/zxxUBE8v1EaGD
Eria0gDImoD/jE+ednU3ZEa/zxZG93Ubm50p8D0xP3LiRyIstCac5PinMnj7WYvz29biWzvJ40PN
28rH44ffgpuKy5ECy03UcEGMYJGSidsn01CysqhKTmUopLKzD1tBCzORGrpmOCEgKouzN854CWSK
IUVpoJznCwCobyTmOyc3sY/P1kenw4S03JlSqIpSmjWGS/C7Fwh8tCPVvjWOrPnxw7gDKPRpTXfG
LB7bRnubhPRwQ9D+o4MXXBO22HqZcjFexpPEikMdkRZO3Cz9zU2ONUangEomBnntpreNwGlMM4Dx
DClOM+DWsQgl8dFexZXfWmvcQxi5SRfry+jWX5m3vSx2EkeWKi7KJbuVgVnbTYJ33WRd71IxbmLN
kAckL3Ar3ARErOKwTV15aUd8GgJ1aBvWI9UGKdFoAuEZbsFaB58CVsrn7vMKOx3XF8t7Nz+CnwFA
OGY9IZD2wdLtnwE/5aGYxUtf9cjTIn8evd9VXtBHamPUyRHd2dxTQ8Eh0UcIf00LJ6HLw6aWjHop
R5xch6zMFaO+kfO9lLKH2U8JofXlWFgx21GrMdM+0y9RMsXMjPMWJLC0CViysx+rNHXU+//h7tx6
41ayLP1XCued3QySwUtjqoDJeyp1tyXbeiFk2eKdDDJ4C/76+ShXtasPptEz6LdGoQ6UuqTkTDJi
x95rfYtK3097ixQW1xy6FI01/ajNJGc6FJY6ODX66Ho4Rx4npApeSG45kvkw3biZEI8Zmfu+T8hB
d2mvpwPKQ1B/0RHUCWc1zNzLgvloqh/JUFirfkZO2FhntJ6BXv9zyUcT7AB2KQr4zMeRnQErZr3Y
Wh4c1k4VV0kXHWiWlbepbk9ylbamnX/lOxgDmnE4OT6ZHQGxzH2Pg3VgPnbwx+mL8oYfuf1au6zw
eMxC9tqHlGjYjSweEnv1wJcs6JV6IaFyuXSW+y2rSAbR4yRPYWaK7VzWW4FmkjKpvslHp9hD5fUn
qI+Y8FdV2KO2puGM6eI6sRJDtUqCXOb1yYVNPblYbl1R2Ylg0xk/uJoxJgmdD1dqKR8KUetjZfsX
EyYj9ywsK7pVO5ijuAYc59j6EM88nEVZddcybNt0M1lSqW049Maf3byVx2lU3M3GJMekxnpTWkGw
7ZpJHfMmhfFDN83B1XUupHx0pcZapTiQDzNa5Gyc1uPh/JX9+CmPxUPlIHgE3jyhzKH+zXBxuuoa
W4jcXydO8NqkQ3YAsnZfuy/SqkqCJyKud05hbZPSVXbkU1fToInKMNuBJ563EGdYailA1jscYyAM
ltDBbC4wZcxYknZp6aPpXgUXg/8jD8unIvIadGFkL8jJfdDJFuDsvMmcCe5M8t1G0zTlE+aydvpS
zdwXTVjumQFaW3dSsHXUdHZ79QVt1Hs1xvW5iz+JeIKuPhcbEUPkixVn6MgFhIl7LrqJ040dOA9o
lbEVeRh/7TWr0h4U8cquqfZQpCtzJKWQVlpXxxtgzDh1UeVNjrUJdKsOY+Yr+ECsDK0i0ME1dEkN
NsraFec8pEGQzO5JEnS47cx0Myj/1uH9Y5QYgYNvqITkuOLfIvj59sykT5rsqiBp2q/mHJp3womM
MIIo8ebN7EtE80uxY0bswnCgCVPCoWxt1pgqRzRIwsZWxqtUK6TctAlQPsj5jUS8UzvF6wycmWTW
FAxGFcoZK0mJpIFygTdqh0+220JlbXcsOfW2oq8soCq1XXKIu+5lrmR7yiDZ1BZe7aEwT6NxvhK1
fFUFic+eGH3t3XaAB9DCUfbKmz6eqwtMH7wViBSFYcTZY5/aYA/8hmHuVDZFf2rG6AZDS3IA+ddv
YVHtbJkX+HmsvSXUkRKjwktWEeY64jDI6/FaapCMi3/MGTBSd1JblRHqLsJMyhSf6ehD26sh/cHn
il7pSXK94/lu5/ALAlAfLAejwdS9ztR1j455N2X+rs+4hAw7lwVXGpkprRvJ0tk64wugrsfcOMRv
1rex4JhAH+q2sAliKIptWrNs4IRmaAFgv/BvtENGgyfmU1wzhhgk3qDeSW+ANTkXnbr9ZiQHj0U1
poVVIeM9uXVSAtjrc+5z6lNYr8DQ+aAnyQpPU8JyLHBxci1aPdp0b7HpDAPT3zrmto0ZFM5hRzZo
gc2eYFlQ/KiEHP+77rru6AbbNo2Hq0F8wiGPsWSJr7TgFFNkKLLWrBBAgvuoSLsd+TbnbAgfzdBz
72bpvcFEyKpaY6PgZvBmWB+lZOMtF2xhdDvWsxgbYayeObm5pATm9T6Ibg1zy82U8CVvaMVhJMz+
IEFjlZZLW4R21yR+OpjuWNQ2+I+hW8mxAvEV7ZB24LjIx3nP5A1hwDDMu4buPsO6wOzW6aIZu2s3
BY4TNeG9XcFpIWEerS0DCa7Tmlzc7KHW+qWISsBbvosXBrJqMNiH2AyrLFqheo/0fio4GDYxognU
zCea5U9KLLCN8amcJ5AS1V1Uxz8krUraCAjx87T+1CuaVoNa2m1em7uQi21v2dVXf/kUz6CQo/on
Me0v5XqxxrZQdEjoXVQF0+HEe+jCgIi+ZsUokCnmpMHZxNjSfbxKvqZdFKQxZwf0IKmd4xKHpbRr
TfoqHaATHfzMrRDHdIHEZYbwGmbQj1y1z73lncraNueRAq4dkyOSUawCPW7k1CuZXYfPhaFhkThC
IL1YfdJ90e3iRDwVwXQGwlVf4uazycqWfPv6QfcCz4FrA1no75wQBW6MBmjnGDqX7Qi5MXiOA9Jx
utxwwgZ3UXQekJzKxfvB2WG9pT5XVSewxyVfKKHmG43xc5awiub8zelm1JM1K05sKvfO8+JDfHTZ
VagK7eggRffsFn5xjOyWol4Ztox8GL9zhGh3UJUMQn+AUwJtOossIZxEpxMIz/i3Oekl2+k4gIrZ
A5qvRDFtEN8c8YYw3olKBmGocuH3mMM4l93JIkZ+jLAnObaVnGhOZsgX4oe+7reL40sanmfRt+oS
x+vWC/U99fvvgRU+5HF2rVF8nUSmgf0xaqRtcpl8fznnHhHTi7mbxPTo5+XVUtUcZwbbPpKedJJZ
eRv28F4LC/AoFSHnPL/aEei82tkAgwGGPyWW2jRLP57afoEYOrBAFx7+bpaAFGl+1F0Qk17l1MZY
SORxpEDcwFu5Ao9yk0CvpAvhbhxAYCrWHC1xh3gxOsiZMy0biwvXDCGk32HqXOxly3naIjZKywOH
223aOgpbyU8F94jwpAxbnNe8Rw65LEPAHTY6yTmVdD6rlm1XagYyIU6TrfOd2eTn2LZWWwQDxsAj
A03zhzkLYbhtDPQZwzLD0uwUQbpq0K1von4Xctn+eha7mADJKkFntKK6T2q5bFN/xj9CNGma3NVQ
Rc6cPFG7Y3vFrs/LDGysCkjVWDzBzcr4Cbm1bKuvIm4FvhQf63Xmncdx+ZQp2vBEOMENxrM0tAPi
MhStOiURxethAXkjI/5ahD0IjRDhnWs43tC13NslNQGZEC5mEmKK6wQduj34F2BZq6T2G4MD+xT4
7AJBtqgtxzy6rOjd7OmO8JW7IYfPI0x/NwVTc++YhSudPhbYs03F6r1AOx1il7qFfXrvwnCMLSKs
0uUOIMW21UyjMH5+CZm48kizbvco2CPrOCspMTymtzQh6Xe1UPOUon4DXcCoj+KunkiuqjPvVDeS
uc0P/h351rEwFBZRnG7n16S9mWjTUbR65YNHL6Su6/E4NRPtdWvNohAKH1WDjtxtFR6nxefwyjSC
1NYdKNv5Oi+iewvVSF0M3w3JKbnWPkJUy9r5pXmoUhBbjO/xtWpuvjImVWokEiHrn/yy+8yIT23o
r5gDW1+8FVnxxTBIUjRUUql39PQFVSxhPJlT/OAIxTXQZsiYUE5uugQtxRxmLb5UNvmyRmNuPGgW
VMJqYuxjn+zVlumgoYG5ziy7s5pj3xt87i4MJIbWx1GzqU02Ehf8mQtxuiXheibhhNuXKLzciRFJ
C7Bsa4/OKQszHOO6vcVQTX8w4zzZyUu12PISVuVdm3T2ei30l6IaTinJT1cO2B/+MFlRjHrdcaHz
B5rUO9cuZX0DekpoFEI9K6ttsxJ7Nv7EBVidGALvSkbUr3k6vqgsZ5xA/5DridZJaqO/lT2+OY/u
9Wr9L1K5/gMoyDuXME9Hx5eOK0qn8b0TQcKIop81UH4YHjb5LdaltpdrHYiflUdFmXSEnUY+P5ZY
MydpfVdGabtLPH/eTGXZ7IEgQvNrn23owBugeRNra/8ydc6PRtyzWCKqG3ZF+IYd9rLgQJS6qU8K
gb4TIGNs4qOuHUQQ1oxfOXKKXesZxCQQOrflgj6mPU8tZ/1hdL8iO3sXMVz70NDodYnmsDRDjiLe
d1GPu4yIQMOgsEsR1yy4KnYzfAEUATPeAUYiLfKbbQ8C6FAsrksdjiYKYehGDdVLEBb5OZaw/HPs
DZssmNSFYMWN4YpPUQHx8iUzM2bBpsI8QJQr0zQhU7bXV1HRvee8f5u0M2SJa6JUsy7Zap/tIJo+
p3pChleX86Etx2/oFpl9irtsttqjCyMJe6He0gRCuekwTXBoBxU4kw++QytsEU9W/5IFcBfsBeVA
7eOnnhezt5z5+1gFe78pcnprCb71dysLxo1Hv54BxSZtPNrRqWK6Y10K9FbbKgndG0eup6rau3Ya
di+vZDeVqsYf3T0KixbsqHkB7YbhD23KbV9XnyYjzm1EbC3HoVZ2V3PSdNSH098/0utHvx/+/pbf
3/enb/n4wv/D9/3pxz5+x8fnrCZGwvjffpqPJ/j1XP/pr/r9j/j961bL+prR+F++Fv/Xv/hPv+r3
08h655UmPGN3pAdpfcTLS48BM4nChMyXTCsRUnmiPYATOizr1+01ft6ry7Wrvj52JuRKl4/Pjj09
o83Hh/TiDUS/9Rt+fe+fP4uFDm3t+lwpoXgVO9Q/Hv96KjmW3dffn1TYk4HFlOeP0fokkQh8fNQl
Fr/y48M/P87hHyy/RvEfolLavDz++NBC0PT3n/p4bPx1SPDnJ/h4rHQGm/3f//Px7R8PnTz8x9P/
errfX/r1dL8ff3z/x8Pff/jvz/1+8nqxh32YTN9FmCkyTuEaMEv2G7J7AlmfEsWHwm8RFX98toeV
+ffH//Slj88yS87LTTnpK0j98dEnFeeCYP4bsuWvSWZhzJ2C8Sqma9TDXEzNwtuw/qcnCvTXR5EM
r4CJMDEPC84W0YglvsHGVDXgJfwJ47Pyrq04fG0m6qpiMPPNzDGxgwaXq3c0S2yDDAxYYnEKG3KR
GR8ymB7RFVi+/mEWlw73yiduq6Ffp0Q1UQFxta9L2PTD8gl14gWNERC9jlk7oxFDEl4zwZjCa4qR
6ztGJ3vT9tspCR3cQuVDAuWVX4fmw3UY4cE7y9SAUYlTOwl3yd4LQBeQ3pKfy/gWR7FA/L8J07rf
tK3ncYq8I6LgBZLDruzq5q4ryxd+4X00j4R39m6BNgUhV5ofALbYT7SGIP/ksLrs3bC25W2jqQjb
ol6HmgoyKiJlEwO0R889SyEP3Zw8IuZyGbhl33KxdMRMTz32Tj3u1LgH8fhUE8TBaGxCEWIyfL4a
36wnb+wFueG85OVWx8zBGz3bW1eYn5XUYlsUmI98l0ZInlifpzI4jpUmmzTsqTQq6tZkCp7Stawl
n6ajEO7djBJ8/qH7Lrkgd0xPLTk47RCfDRYjvMDVOxLjZjMMEwZvqsh4UDepwQGEiFpspzim7RGD
FNHLBFrqBg01pgEOWFfQq4iXwfS6IQgCeZjB0ytJaNkicK+/VZH1aHdE6s2IKw91MGOI6oZpU8aF
s4lCqzn4CChQpVh7Zi3foPlW39L2SXax+MSogv+XmJ4L2A8MPDe0sr4Xg4NYWmYuwH10p+LOc7+b
OYWkP60Ht87ap15wG43ud2GtJLJatDvbKVHptl6wi6smeSEFhosbC7hvSTbdCs2sa3tf+wrbbxxk
N7Shn0JIXipaQBF6+Y0ZHQgNumKTvuLUIC5Cqq8ZmTZYvzc0W8y90wdIYtRCvGZXF2fiKL9F6MwC
hcvQSePqOklLoniYqqcMgVHo0ECYOFlPPv1kqGefCiGIenMbRGU14/o5WlVP1aP0rPdlDKedBexj
SzERw7l0HkwZk1dx1B0CBs5f32tBkxoU9bzpAD1XMO3ubVJKu5w+5mhPiNNxMPZ056n8qvke0QBY
p+cgK2ErasqNfCaWtvBWSGN/QGTY+ThD2+GdiO3r0qofIpeUGTKVnrzui1sQ3RhRldulbg5eybi4
8s4ETqJ0QoC3ojVWZZCnmclWpyLpXmucsdtGzOWxZy6yZSrPDD/uT2EFCcfzGNz04oLnmjgaN/uM
XoKOvUsjPNbFd0WwalCh7VrJHUUrv1rO6kPKHEEvoMFw0IhHrml3O4yMAOXJ7kGELZ5/ZXcKkbrD
O20RQOvXYjeP3GgajIDkJ6Ff1piPUXeFT1kYHgt5Q2QRJZ0YkZ+M2c+J2Q98c87hSxUhJsG12M4c
7XpmXqSf8TfPARPisbJvOVost9jQqwsmspNe+fhJDmptDjzf2XkpaFrieo/Lx0PNW3trCDS7jodl
0xPqdCs9suB+ffjxuKPtDBDhnz798UM9a2JTiPG6FKvu+Nfn1p+3lu6EJD++aquuWY7CG0BrttP5
4zt8DnOa8v7aKOxCDnyGeLa+AvdB/+IMF227GPcLaLCCaNalegghP5+0494k2jvTsWGlTFJ7B493
iesIHRywynKGAovxDzJJhivwthjDi1tjR1oaWpR0DJkwRwXAC8fht/nnSnXTDhfOC5qdB+TX2dFa
NZJu2rmXsgLB6raIIgRW2yEs8alEVyPN7r3Kintn8sptw2GYohoaTxqh7SJ+0ti8sU5A+5XrZ+NS
p6OwJNSWV2WmMp6SqyLJXsCWxavf/W3wYd6TvLrhMIueiRschBNZXEuCaEscbIHSxKGVbAUQIgzz
BY4XfAEs3abo/CMNhHkfC3FPfMIM4MR7aNHj7uA7oH0E58xdc259/6e0lpPtk0W3tMvESKP72joV
uju/P/GkAzI68nr8iLPKM/5vZ5cU1Q2vwcswBp/5ewhVlD8dkX+KgvpGjt60HzIwRmb5Wpny1Ob8
gcKLdpEq7+TivPaZZMsxxHgDsdibaLmBGEQU9fA5bKGw+VCNfEOwdj2pvWn6J1tXCCCQHaeT2AsP
Ua8XX9xusbDA30QDvQ3ZObQDLOilGU1B6v1eV/in0ug2oNO/jigxA7mPUzvqve2BFwwHXkQvLR9i
pn5kYpHFFwy+gyOcjAVyx8gNowcwuA0Yy5AGSTYCa0YjzMkjckHtFe/+1eIi4Glcq8Udhb6z55DS
u6RFWGn82BIl1c9+dT3Kz10Qfo9iytRSpueA7ojxEPzbLn8K0ROohZNrMQxn7pz3qYFuQzDrm+2Q
pQVurrf1W+MPCeT84TmvugePTOawjF+RhsKtUqjk7Di85mC05ciMBDFv4m015vT3uvE8Js1DnxTj
vo2cZ6RTzc6Pq6/G5xJxKBX3nfksSlLVA026jvu5WeO6/BsTpy8oGK46XICbNPBw8ozASBFgvvRV
dZmzMuOyFfHF7+bbvvcjEiuCLwSwcWqUOqRGWrtSZDtk/Ws31U+uyc6BK9/rKn9laOkey767GM2b
mwv/4gdAX7uvfkmD3rIhxkCkrZbhGdjgeDUu7P61rX/01qn0HaqxiFJ46iHBjykKh6yF4eLUDaLy
Y1DAUxzDF1N8KumkbNyRlOIaSvMUqnNAJOOGTqC3befgJpy5pgXtiv1Ce2QX16RLeyr/ObegtoSX
QONNMaVhu0GDlidcphySAQBRew3ebsmwacXtF5Yr55yO4bhDQbeN0/DJpOF0GAbvE+F411b6iJ4W
XAkcEKZjSNdVfmYkglwuDQmtk3SwjBNyYKkITKrA30IEOYyDd0MIOyY8eQWIE7k/2V3H1bHleji3
a/9cTNayixJ2r6Z5xzq/GWDjHtTwYJtiIvGDqgIu5+gRKYrPumBNQXfrjtmumoJHTg7w6cSNTkyK
9bze84+EjgCNYeuH4fsgsLjEvO11ljuntCGhMh1hl0fXqqHv3uQxveqK4c/sx8xuu+Tegj9Yl1Br
hZVgrbbWEkkiKupsqE5aTldmeVsW4tnQf4L9ABc5pETeRgI+SEq8qVYUldTajBr3+ZpsZtXDo+2Q
1WHYWUb8DCESxrQTvBqew1rre7sq+uJZ8U8Zxwl3p3pemoGR8aDe3aK7qZYVlUzxuShshNVMT1oH
j+Q3MHpxxTHCRbD39XsCSchm7sI0Yhx3+SxuEDLCDwnUMWX6T3VPslsA86vnHOFm2bXXk3zbkLim
x2TPS17scZbcGqmGPVmnsOquirlCQk3vn4AETUCLg29XJrgltQjbfd4115EXHYfoYzp2nfqU0wkp
khA+WQW85IZEQWQV/avHdg9Dsj8yXqb2B5QE/rS9Gl1msdAhjywawAc1DXqCkwlvRe6s4hmqffXA
7k2aoWh/MoLlbIsdrUbE4VO+UXNnu0m37+OA0yaSKxiUqmAAArUFJAGCPEborTHLwyVDEtTMnxdB
+9xp1JdpQSRjhmedeN9YTqPt2LHkJMRGI5ej6xqH3EKNj2rMXZj3P/PPv1U56J7ZpD9C3DYrQedQ
45CzVpC61VjvQxmqu85NT5Xt3S+j8xYwqNjO6VvmOC/LiDKJcTILREcjmDi+c1cin2QmeCXaLiDT
TlnHOtCPzWK9gnBkyLjyClhe2cJBbPPKVpn/kChIZ0vCEBczxz4b0EdmfrEjupNAj/hnN83FwW0Z
Idm9EAwNXxUBcsQDz7TuYgL4dB1xRqqveRvKwx9/+de//a9/fZv/7Xf2kf7IRnpr1AovTPs/Pfzb
af+4//iJf/+O//j9f/uflGMlbWKkeIV+vUC71/71Lz8Z5/fm9rX6+dc//nfNXvDWZ2+vhFd9fP78
469/fPzQrywrEdr/CK+yPj4GeNynf/3D8u1/4Twqnch3HemHriRi6h9xVZH9/xNP5XhC/vGXf4qn
8gVsckHalbvSwH3peQ5f/6d4qoSY1LLRKRowckFwQhb08okYrTNELJ/CYAhEHlJZqLYI6NUaDOdq
ky/wo/XREzW0/+O8cJUz5u0483I3QePvPNxyKpDM/HWVIkPaz27nToLxSjuPGOBlRTuV088gRiSZ
0IzJkI2zpiv3ZFFnE1lxbqVWKVQo51OeJuRnbY1VsD+undXWy45m6ufhuxeKBTNKFzc08jfBQPYU
EqwISQ0hikWX9ozsAy08cS57Ga3JzlbKyIRs4UFjp/JlwBygI0iX4XMlexCWdpaG2DYY6+ECRMat
429e4DON3U4RQ7RvzmBVnKLb3gAvSKqP1bcEdshAuBmZCROS1JRdtvFoT1YZdxyLEko3rLrG3UeR
bWbUKxZBgfkJZWSZsDS6efQ+0x+GduXOXVAcKhzz3b6xQpdcFV35blDt3VmmJjtMqgmZzXSSRoA+
SubP8105drmVX2IlxhjBKfWZK4/9DNTFXPkS0h8QGzxyLXQSpZLnAA9tfptrWowQQ5GdDp8t1zbd
D5rvwTpaRlGvAKbjgVHeVSoyAqUZwdPRMQ9RhyR0fM1G4juevRqf1RozNY7jbUMc+kzKNcwc88UB
18MqJFWQq0+O0GxirgzmQZ6YcBjF3rqkOHXYsVT9OlTlGgPoNn4w2wAssHoSmYTIOQUx6RgkA2Hn
B+beclB7eijtEy6a7VSUSXCdx/nUnwG9h+JLbdqKjUnC4M9OHiNxNuuQQhfXej/XA21zUbfBU4lT
1yPoAbWpf4gHuNJ7WD0cvbec++KZzlckyK/sXQNA65T7Ju+wZJsYk8I1Qj2aFEzFgannX6wmGLvd
UFgL4sM0wyixLxoKpu8eAR3lyQpUlrzkSoXR57jNbewGHiIZm+leZY/3VgRihkTwvGGb8EPdFI9e
RWfhLha8W4+hVOguEcPTzUP5Cu7gbZThFHcHSjwaOXSBLTVxPzDnmNCfTgq92f3cQuwzJIwvGaIX
yUi4yo9OYeMgoGaJZzCi2nOr0Lsw17NyXntagbiqo6aAejFZTcTB0Opy3G1WJq3orNMun96SVWij
31SV4PSj7inAHEO377JlRzb9AsWumtRCMuQwgTdE0qdV2O4ax8qym7l3lI2nQCAsc1BvBQoIcTss
YXsZCqgW3aGs4yF/mMQ82e6uxJ0d1ocg4Fzc4VXwS/c5Inmc5BG/ojMO77ll+242pWiVxzZpKnxj
qixkQ/JE2Me4novIChVsP1fh2Z6COJsOoQ4saMO5NegZYMJSEMgbFqxGARHFeQ1yF18lpzQsYHZz
qwunhuUYO/Fck60FoP3dh06U3HvVTFvM1B4SUnR9U4JduIN8Pt1ytaQrv7TSAxezn9meebJ0PA5y
43vUNvjtKmf80pNysUCImAirp/VthvrJM2RAkDoxE+IOJtjrHDQ61It6O9GJhXthNFoo/GcFStS8
Z61GTzk4kfOjpS1DzddlqTXgTVPBKMt2W/lqdt+T3h7acZsgBQxQTznNDKtfTZKQFpqwrQYbTTN3
xESU2zGmSidnTkpcg/F+9GZU6ptP35BZKX6mASgzFIRyuU97VwVM+ZmvB+PWCXLRXRWxl0Vw3hIn
pooVuLHtk+sYK3mIUsdr72SH6zPdy9JJCGxFLGsdoyDLING2vlpzUGK7N90jd2OMqb5O6dXLXTrh
tPtiIrSqt5OPo+Wc6yWHOTcHQtpftczs7MFhfoyiS8U1GHsEjFb3QEsSU41CmYlbrlfhGsTHZLh4
I1TEbp/A6oHqhRSbQsf186xG5Qhl26lfcxHEaUsgkoHx4ZeKqLCS3QZkAJCI4KntUFYfpJ2Y6MCe
3XCY8uOIcp39ousyjoeaXYO0+UZ4xJ9hkQ6PLKpx+LIEroeUOOpK23pFHl7F9hGnbJjXO8OBNI03
BUkCNieDga3xEPWtI970gq+WMeCY65XBuZC0hvU0oScVm65zT7M1irq4VCzQBbFOEHm+tBXS7oDR
bla7+Ng9qneJlUJMCaqxQM3zBa6kMMC2yF961jSc5rcGChw7bmiq9sbBc5NtVetZy7PiRBSbfRPO
CH6WxqepsUucHg4SIO1OENoRWOxZLRlT8it932S6HjkCeg85UTbRJ675Gfaur5VMcFG7bJ90n2yS
oGj6je04tRvlDkV6sZqGKUrn8L9PPHtinvpeF1BRa8oOJt1AzREMAZbp0zXqueDydXbSIR2YGnwy
EaPikFuXjKw+R+jBMMMBt7/lunfPy1BZ7j7Q2ugnMKl4KOHESAiu4EmEnzyxLTrdrZ8WrDsMynEB
J1dxvchJIIDhGH5sc37d1dI0jRXgcJnKh0WBEdkwD1mRNekw2lsnbpz5uSYqutBs9RVG4XUuW5PS
2MvKytaokEWCR8ds1KXBoQGWUUQXJBdML7Az4lkCml4uGZ1ZRu31j8whrPiZJnyflfs4Qg11sei0
5d+tJEeTASqxQnpH3LHT06hbCoWPYMvQRuAWyBbbDR7xx7q8FFNGQ+g9aZROr4w3wDGz/FrD2NEl
03Xy6CpcJN8YRUmudw/Q2nDpOXdIqAMlO/E+aNnbSTNZ6KdlURrAMJ9s9JNkNY0R0eE+sTUuWcpu
GF0GjXTkM/Bwq/1pAjnkpz53SIA8VL1FaEckNdaFaY5wtTtlYZLrgbelPvgs0/pbq2Sb3I80KSzU
GROEPxrYmRHtjZpU1d0oSLb60hfB+6Q7S97HQuVRe1g8yatSa2Gul0Sb6YRC3EkAsVGf3gh/sQwu
AZPXlyzIG1RmcJsq+GdmMByKK+U5NDsZENTr9cBbrG4jT6P9PPWx1BDXoU65Yq0bqgLbDF0w2T+6
dO1dkgGa0dPfKpHk7dduCAXzijAVNP3peUX1KtZLq1j8cEYMN6juUwpPxmKkEypkMm0Ls3xLck0O
xte3M7ehgyF0NL75M0KIn4rkP7rReU7MuLnIoVhGBLcFUrRsX3ljmYmbitk9gu06IssExESKFugU
KtiBRBhqr11wiQidzs6pE91otXfeEBq/3eVJ36h6k6vZMgj8IPy+4sMgxweYUIgtmVEUdFG1r3Sc
c1QexGyjgqomVmeLkGVIRoQcYPpsOjbTJmjdn/icPaToE2at5Rr4bQC+3Ou7HEOomzuaDod29PTo
sTIAv0eAF0b6RONQ2M8pDOrhAvTfouIf2mJyBUixIkLSlIUNKrw9KT6VhXFose35hxppkEBNdtVc
9pCDEpH0J/QhBjEQNqLGXu77FvmZdw77spTqMWo9zEeHaVTV2J2QVQj7arDyluxKUuxtHZ4qS2LP
g7E4Bic3cgXeC+1m6JcGR8LNhuQYc7I/RCPc2WeCWmkEM9ztgUf3aVgJ+EnKZ3YzOJY3mX2MhBCN
frRk7fzU5LQq7avWkkmF5N1XPX6Sxudgk+4IrB6RDUw5FM1kC/HIRP7aoMMjsfWl4L0NCG730Gru
CB9wafPk4WSH1nU4LauqT+q6JEcPLVI9VpsqqjV2iyr3rJWAHXckhJzBhdNR6gQJBHjcq5F3Z9cb
s47axx4fz05DlKnVsQTYCpoVgEVl9xdqNbyh11U8R7q/60ulu29FiIIM9O5IHmHLv3wsRJHIiyHf
dzrFpAn7Lx0FrcYwBilSbmfHBs2zwe6YxHTXkzST6edc+5LK0O6GYHzoDXwNn6YeHdfyLuO+9c0O
XxnGg3OjIcvDkyaEXdq7GaWJX13hfGBJSqBSY3ZM8zqaHvygtOd92CaU+YhyPBEwHbMoEcCisbzP
0DyY5cQvipkFjdQZywi4R+FOQR0y1SBPbPkUdYOiQog1CIni1OihEg65ZpQbkHkxOjvf2770kzer
m43/WtQsTjYBIJIsvZZIogULjjeP6X3FJFJCLHHK6IkTcc72kMdyagkGNo3+1oVNhBQwGmM/xyFQ
mJ7FOklnyeyf2TBGcWlXzS3Gknh2f1rSjynrs4LA24PXtxbTln79c29BuPIWX9RIR7t77GZPNJyD
fZK5aqBkI3OMmxT9UAR+lzYcXlEI8ziz4wilbXOz0EG33hVEVLNnlI0Bz/MXZ5WrkzW22JhA4rF5
qFiFmJJ7XNYA+UhD6iAgq9LzAqxGoyRkaZ5mt915nI6WO7fT4/CllUHByz5omqAM+SjEgi9ZXrpo
s3AbGBUdYlDSNYAWzJrXqpLdcLP0zZxea4TCfNfA5RDYp9piPeZeUhXl9GK5ayd3CjLVQpDBKnwT
UUFNpOgQ3NOTR8wqF/8s8nCgukDjB16smNgsmlu3GCz5jcvTzpFhxiGblm9iJLVDP84o1p02rBH3
JhSqIaZg06JhCli+AJfNSU/vLCrRlfn7riLqgeSOim3PPmX5BBl76yahUN/TvMcfRa6VHm/pJwDQ
3Lg6pPDmCERlBKG4E/+HsjNZbhxJs/WrXLt7mDkcDsCxuBuRFEWJGkJDKBQbWAxKTI55cMCfvj9W
byqj2rLtLssyKyJJAj7855zvjOt5sDmGAXxlQUakrRSBbfpXK5kw4HMeaxjmj2zxGYzYLMY60hxm
3w9jcVuj1GLlB0maK5oAZ4+zGS7+dsO1ClshX4jTb+HChJ1kOWIIjmoxr9Cmx83FoPWoWyO7uCdO
FPQImLSj9QFzBgnCmPqpliEMdJ423CCAT8g1b00nvC5W2KjKOZCPydb3aXlPZDBgdMMdbAzOHg+B
TK+KfK1rTfBmzf31KNBrqZ80sKV/45HRLF+zhMUHv6EOaK7x0i3ili9tAJUunIW6FLaSoU0eMLx6
8HPY6JW9s4hr9sMbfPc1bPAaHKC9kKZhMJBKmk4XxlaPEitxXfGc07F3xSwiER+9NMX4EYrtYoPr
vKKxzJ9VVZFcDJPO2nPfEtF/xjwYT6eRE8/wVcYefOSnkWPi9KGp8iHM1mdrGFNdZzjNwoMnyTXD
oEbMh/Q7RwnJBSi4nmK81IUt973Wn7i0Wq4wdHBWeeSa4La1umVlHGOJGYRVapY3VOOm6rQydO1v
cTmGpMUmN/VTdWR6EGO9NoBP2v4p2rwlfinhVs5vPaiTHIrIHKf9Rzhjsied4oN8UDsql6LxAXrA
usx7Desju+ZaKGHgiGGN7KX0BSDZa6XKDuEGzBNS+H4cWOIEBACxppw0AaUt10swMvlAW1dl/WFq
5hoEIAdL2euFfXY5NGJNner4xnX+nBFbdLKyP3Ou62QultYXsb8Hb60dFwr0FSg9IcmiJj0si8WJ
xOGfOMS0IzaeEm5PlNGeO3gDnnVAwPGFaDlqFy8osn3sY1mo23ya3qOqDPCF27XMuw+BU5FFqHVY
Zn9aHXPSoaslZfy3ovUmsj5POAy87PvsJy0MsAxmr3E/LAE0kB6zz77jbso0qHDOQnb7VybHc2Uw
XUfpapP8iJaPaQFMAOtNWRmwZDykKn2EHS+Mf+yzcBm/FlkdAHFqjWE/2W+uq9Utw9N5e1BeBAsb
Cz3KycQCHN0OkswmJCwlHQFiPjiulswa6fZzrQL/UGUmp8WIe8q8viRBpTzkBXmBqTLl0sNd2Viz
zAdvqZ26j1odte21JPm14JcqSEdR5BDMZb/jIdXTt2Ct6ZzGcNz27XOhvdR8khXexg+9oum/mrKg
pIlaTdzVaMxL6V5LUYzgqG1SDuJV11NoMPR0fdy/cz6Bt7BnBlcPpymRqmrgErEzj4eNc3ESXjOk
5sG9zkL+WP/IQuSv2EDIXhPIfe27xXjtDWutLINjH3YJu7IL/ahVr8Sf8oYDeOnX8w/kIxbh69K6
PHln36HXeucc9q27nsCWLq7Z2vzirxh9KvtixhWHFVRuJMQwoUnsS2YySb6rKWJf/thWQW4t6fF5
pejbTZFyD6+qMVj2Ixdj/rCl77jIXiH9dWq5x3eh6+9KK4ZVB5+bY3BuFv79HGWFgeqR+arfxThb
ForG0MM9DO20kJBBJM3ieo/AsgKvV1yLcZ2W7XB5zpKHXqSFufXRsVsmq5Gx8PUImcf12zwuXAT2
84ony11p2Lrr4xTFaY3uLJx337UcXeuDL0U3Pdh5KhqBf37RaUIo2W8iLBZL1c1HS6WSiQ+LztGY
gU8m5LY45eUkni/oMKFvpwkT2HXJxW54J5jdmXNqsA4SC4gMg6+9nHBRxy88Ck1K9BxkPU5LMTdo
PiulgWWGHDuMEDboBNsUlzuJL5BGaxJY+9m0UzdfZWuFpyTJ68zSaNJgPeGuJJHAHynI1PBLAKCT
Mdqwz+A4jjC/9McO0LY+uUk27lsLliwhXcOjsN0n9IFzn/CqtQofPcN59aSTVm0BSOp19iFO0Im6
fLBNxpe0zuYPoTpA1lgmGLdxEONa5TaHnYNW4G777ff56NU7GuIL391wDTEl73iL4cfuZnCoKTY9
i6OeUtTaksyn8p0bBZ0hXT33cLmRSS94I9SDlUhmbwfSDOGaSJoPFiFaRV53XBsKPoH5YcZ7Cvm+
aT/XwHoD/6PoFxJ9IQoxlaXdTRJnqeDmv3UTToQfEJHVc47VPFzJEQDF7U5J6aKhBk6jxsnDHAap
qXqOkw2P2B2PGYf0E7YdubqLSmsT+hyUppiVQwcnjIACww0qicvOC16wpaTsYJoHD5d6ncdxNe1r
BoGODOqqL7NYb8sifJ744mRG1+TaJlN1rbDRdNE3loPOY1o3VS0XZqbk9ZK429Q66ZGlqYqqYm6l
GxubswybCXkSg0BN9NJaaHTqyGSkt8WZMGEf5/elpUuW5XRZJ0hyqbRiSr8NjUa4fS2AxAzY9KjO
CEowBXpCtowQY6hpASE5xX/B86wJluYky0icbEDFOagVOgezNSxj68EGWTyodRgmM/jlfgr6nghB
beKQ7oJVpu5uGbqxJry8DNF4r6Q1mGaSdMHwf5DFZZBxu4WTkMcY8h/Dw43rLDtgZrXJuOPHqs0i
RHWWTZLx2+gvEDxZhfjeceopKFc5o5WBTLk0gB9Pa9yYGX5eXae9pSXlEgHhHaXzbzlXqc8EjXKo
dOXNyCxSDHFsfInc9lIgAKsi1Inh8jUdplA+Bwmlehtbd555J8ZGpY2vpKqzXt+7UixpdZf2U4Kz
wStquP27rmm6+pe3mjF6z5aUk/R1GfWATjEB4SO6iidr8dmOG9SL8bqPxsj2MA4ZAwDj8TfPOAQC
GspP3WbGi3GKTjgKWCoWCX98oHnExXgHaAWr3kOGlC3ceCeYe+9IbBLx2Ietn1TPXW6CYGImNizh
p/Mwo6+kc93KST5P+8Rrb+vSG90rEFZ6uo+5Lsvx7C1I4wR35g6kot28ctY3S7CsgL4hi2/Fiyzl
MP9o45rcD83YzUIHLwkrWmJv4ykf0+3XVNXsF9/EXOdW3o55FnT+fbqabkif/akRvtuuGjYpUX0n
cNQNZKe8aFrsvbygbezTlHQ+UO4o4wjEvJwmU0Z6Oh/yuT0xS0mbglDUGOKcGfNymMqDDQnGurPh
YR0wc9pkGOdPz+8ZmF/DxcDEcQjJQWJ3YzuLnhzH5+5+C1QVZs+tlNxfdaLzony79A7MZ24JDMrg
FTde27F62lDlL2Jg0KSAYE4t+fFAdXM7UWAqG7D/ay8VpCy24VVoqJ0gVG+xmA0T1itj5zwb3tYs
oCnwbkDoSXAPlwFv/Zm5YUktaBCNHrhzKuu12ZcwDNx6V0Dvdd/Gph6KtwxpAEUh66HzmZuGPUfA
85/GTqpnj3tIF94teqAi1TtQVd03y53xQibm3cJ4CXtCxEe8ny94rBcHx6SomYmPQXCjy2WqMQ/J
LCqegrkvsML4rJkSEpqkz/ogh4Zx7FpFNcMkUvumty+953r5gfowmJ8bAAPayZmsF8ObtUFDo0+b
kJIEAxonqqKs4gpcxyKX/TS7PlXPTL5i03znKdzW4nOj5q3xvgIMkgsGCYNmons2tHSDodRfVQrO
t8OfFo5u2mNoyFz6hZHx4HM4VQurIREfirZHeJ1TBHGf2M6Ui9E75ZopOJJHAoGF3ZPdaiO2frBT
nU2gXQ2cyAyttesU8pfq+NmGR9EpwQ11bgDLnkyt6wKXFQxDEn0ZY6UWOjdD7yJ58jPfT4045OTB
C/Ohq5lSO/8qmOaoJNOlQnaKbsc9Y4szuaOn3ocucJVTcl1tx8JNCuUmodK00juJ38PIa6q+WdM+
C7a0eev23qymsj8nyZqsO2gfuWuPebt5fXVNzUxKajoQIY3m9pDzcPvRU4Ram9JTknTeFN+g0sso
fcMe5ewXpqSqW55yqO7mMqYAQMBUr+m0mpn1O84mTA/DpAhEe5u5iIMe/RX9LJnYewGzHB0jiMzP
+AOTOL7nOuDAFwdRn6wN7zLUnhIDt66t/jUIk8Tba+65JQ8eco7O5GAOWcXqrskXyNErr81Emno7
5HUZYuaE74i5ey+EzKlmEWyo8afd9IVvzZoZB4gs8Js8+TDDCucEGaPArz9SqpOZIVAyxwnNztYm
FfiXYSxO47QAY4SBxiQXy5+xsXgw+D1wFYA2LBxshriOeBmJ+GEV3Se5q9hYUov39jTV0ZD3PJle
QPo7pHHLZLyFonQ4KhnYc/fPG78TPzh5F1lxEmV3SShkmBWy9kZ6gKOq25zScdVfM39oOvcr83nq
kdpW5xdP/uCCAbeYEHkJRBJOtblMJ6O1q+wLWTAV4mxMNawhzjgMMQUK5WJuuwSL73JN+ZnSwa7N
/cqDlL9Qw2q/53bLg+ZDDrkLs/0Qbi2H8czngsYSUzQR7dHvcmwpAK2vEP+6yO7C2i8EVqRIbTUB
PF1ofzkGWR5S7RcNYdR634MFo8CKkVuEtebIOkbzhTVidV5vpwIyDyT/yXZsLvthIXr0lY+F/LW3
C8JK8rhlI+tuhgeU3pL1Vw9bYI71jZaIn/KMtd0y2T1wjYlorsRHnpKmIQ/RuYHsoYlRi6o3FQTY
3x8xlXXZXRNOCb5SqSRM1GILtA6PfrokKMJtsAi5vfb+nIz9LctvRGq4b0LcgKCeBWSRIYlRqO95
h4QMnofYaBXfjIp0zdUM2n5ObpO1bqv4KwtyWWW72EQMlXa18BM7Aa3J0J6OqE7oI6cxghCIqZWO
5YULQkkf2T7IRtlSpYQfhwqgBND8eQ5gV5tdt9IqWbAllk0A2Yhld7ud2J7QddWG4tFTb1WzE6eL
i/X7POUuiYDc+In/kOqoL+CJO4IoLyIo1674Wq6iTC6aIKMHNDrUh3tEe+GF+5bDFJdATpPJSmPB
rKFqkwfM8NmsSuNJvebuUS7PaoHKqq9CqA4cyELeT6lBaTiVipOfVqlsj3OIX26G80Qt5Y9iW9aE
Olku/z3TfiAVGN8CUE60CuFbqN1hTGfT9+MBae2Cbl8Z9Oov8NEZPdHQ2iNB3PVoD4TxbZZUUjxU
BXwzwKcKdmwGZyEdc2/5EgSy0/MD42gflGZFvDbrbrhRM8C4GdORp4teSDZP7lRAvsLHZWJoK4DQ
kcNltqHayH+lsIma8z2BqTqBJmsCFZt9k0aO1A1QdS6MD97YdtkDPdaDgDMLRAcX1L5N0M2a7zgg
TCnOKK4BG3gEF5Z8FxN6BA/5BRp9pc9+LeLlEfNvFWzfES8uNoY8EH4P7IVLjcg+ChOQfgCctzn8
vjhuNHsLNiJv3secKEkzs8zL7a3EhESZquSWscojUSEiY2Wp9fhDNnR0/5zhMWy/+wFu2ClaVVqZ
O2/yBo/S4NUPMrocKg+SA6ydIqkIUHiiL14EJ+d/WRRFWn1F443GM7qbN554K7Pxe46MXH2NITkS
GzOOH7q60kJVwf2WNaqDepOunOdDqP50hHRsF+Ohg7HYPeRu8PE/05CYlN/IHBTkPbws7soz6hHM
JVqIQfbeqGrqtjMTK5rVl94wobsqfDUHHxXPJ4mkeLbUfSCRr1Z5x1jXK8pJufYzLYuS7ZM/dE2o
Dfamspw/QVln/ScVBPiTjpWS8QbMAfCOgdfJfYKblMWFBvIBvRY+EkNrjtaqWbg1l1snxbzPqPwq
74ohdsWta5ZcI3CoEht0rVbcyxmTUCdhQuIWeeYaXVh9yNdlWPC1jWMWvpkVUOYzxnLn3yD5Kv2Y
kB9aRwgTtL3/UFFzOavPRV5Vl7aGWg0gzlxNvLrL45VmhaVIueOhCli7R/3xynjfY6kO8RZ3i8gO
yA5eoI9gvpAAnd/I4psrGCX9YqTMdJLSjcEDSyvmYlZ3FSoYxJesLIYa/lcKHKtpvWg757oZki+c
JVTto6z6mB3AUXXaP+RwA0V56lA78r9Wj8GW3o2wUfLP3EtdcWzR4wiKe2PTBQtNd/EWvrTrUtqT
dIuj3QQBkYko8kAFyhM4ZT5esByZd7kioPod81QmBPEZ1deG4PtcdGm8p+i7DvaqGie4pLg98u3E
me7C0mKa7F71YhgUjxx7VlIeGu0WJ4v2SdahaaJe75KFS/o31uw+e14v+PDptgZwsSxH/hSGgMxj
xukBpwtkNg9lhpPq5bAzA03aDOUAscTYLTZ/4udgYjIt/WWB3dSvLEfqjveh1lH10xpnuydOLx7P
lTV5W30RqZeS2oCH1hR33NIKO4JfJ+eCmb1jvfps49Qu343kUE3zV88TfK1g7FM9MSyDrBlyyx6E
ZRoitF1U+xo+QBDhwX0jL4hTxGPNJu5TuVWs16NXDAVg3GVZGbCqlcJ3Oh059NA3KgavV4/FMoh6
2Bcr10qyhzioqrtsUP1EF+FEs7gDo0QjRVWGUX9mfO6Jp8TrETXrXsiIAyajX/tGc4tK3kadNmAh
+KFH5kSotwm924Wnx+2LrVKuFruoD5jEXUEpzYDqI14wA504OJFi2Dg4dKc2ByMEl7dt2c7hWW+V
sfxVZP4em0X0l41EDwWcObRRCGQhs+5gvUa4aehsZr3m3cT3ZNi1r9yALH7dALQLuL9vgTWPOTvZ
yA1kCeOflgJqxC7OX8PyxEi0F79Txxe1QHNJGGPt2gijAfxYK2h16RHcy4VDMleHt7WczHgLhnOx
322+ptl5INw8HvxBpuMhMET18eZ59RSF+wQrPDangBkQccs8pijpQeVMyqCwMDRs7hNP5JxAq5pe
1vgaqsi2vvsRU5/4Kp/6gOhBk5gWtX8bmRoOE4m0HxAAt4k6ZXKbK7cZReJocPTsva2To2WsrTSX
tgNp59mdOA+tbb7vqsps4U0bhHJ6lRKp6eCBgezJrKw2JyVgJe4KQBFVCSCTKhzp7lc20PQ1pdm3
f8sA+g8n4yNBE3gYQCHdTJdNH3ftEoWXnhUBrbbe1zodl5SWIPikTCOtkChz4FYuAVwaYd5Fgjb6
ktOAaq4T6WW8RhuLdUn7u38BTiamH+cb7ASa03be4RAKs8gfXmLQ7D27MO0/QD79regUUGh8Cgdi
2bE5cWoVxWn2XGbiK4C0lchuWDNrtqHOjXV8PxSth+TSBzVjXuwDWf/TB0pCyVbP0BdcZQNXivJq
OQugHqMi0rgzLLo8pzhUu/TyGEYLPLj1IpRBwZOb3O6xGwFIr7AgmUdu+2a403kw9u+jrEX+wPrW
bDehrTbvISu2pnqQNeCH94ZFOfhB3UDrnspKx9OdSjFF35t5yoKfpoutoPpkWcTr4nVtfrkfh+rd
zsDJf/IOt3yorVc4aTbc+pS5p2WvqT8W0cic8Kq36xL9xUU0YguXkkHEHLi8+s5TwwJyFXGWzwLE
AlPbw8X/awPKDKdyQXaO4uSVpSQHa1MQka13TF02V2IsaLvi1RtFlXxx7Izl6xYHZQeAMaBMEmaW
NIP9XO00Vx9s/dX8ktZYoW+KnhtYs88XfyZLEpINCReoJM6Ky4bhBZCtm7JtTxLHW/+rgOYIKCeK
ClmHOAOrCi+VdXUF0iBoV294wtSRULAcqdX6iB+YopeLAdyT64NhCIoFouWYRWIpVJyjvm46n3wo
wCHpts7I9whgfPsWdQUXQwxZstUw8yFOIiN1ga4ZzS0oApSDIrd9q2LKGanUML4zn4yQG/crymOo
WXbbULfXpvaoiuKmGu2p4RnWH90M3aSlQf4owHu9IA+v8tvgbev0ONvoSVij11s/noea0GyVZn9d
Ljn2uqLXwN87BBxyx1iEe9iH20XpPW7eoPQx80OCsH1VDSEOqaTPKTKuEbF/963TRF1SWjAx4tmI
xBDp+MFt6SkRS0svcITKLG+HCUjjSysgtNx4TLgdMXuXzfqErKgjOqdH6z4KDCQbMxoRwbLY5bYl
RYpWRi7raax4XonKcPKjYoRiavw2eCH7+j3zm+VrN+vgZ8WtIr/vM6kx1hDgEe5hNDPj2r0vfTgr
+1wRc3odChi/2b7knabqsI4J7zz1PeDP/FpQIbaEd1igwSnupSmT+hnCjMU8u6iJsTfNTx6jmb1t
sHlSSkE0x/5qR+TSnRzj8gkLLHjpAh6e1mb4zQvR0ZXsl1GJRYQ8UXmxW2UCsOCQhcqB+4Nk8Vtv
uSfeYrIW7puLY4ioV0a17LjotRVFu7t2XvoTk/m5/RjViqdsf4kVuvk6YNw2PqH2rlH0deYImYjn
Efvt3J4xJvpDd90J3HYjXQ2+qboDW1QbQJUv0GYOabDZ6jO2BfdRPOIF2gonHCYqF7NBC+prZwsx
ZFgYZR35N1M2cae59aU2UfdFUUDIucPH6WHufb8R4hHDe+LYAZtwEU9Li4XmruT8WrgbHnb8UOD3
qyhCvIHf3CuCRX07mkdssZH8y1MB/8rl3yjwxY5dFZf5vQGGBLu5w+6+lI9plAzTQIrQJM1TMpQl
yGuJ6yZ/QC7zqPBWuBZofakEYQ+AYlVguktrQcDAbJlRKASvCxSHBhOZ99VH+uLKhjggfuhqZQ7z
kUUuTLeTjHjPPKiBCmtanJluvY9mLNHj20LcQSdfF6pZIpz/gG2DlpZ4CyDODpTplPtZV+n8xTma
9mZc2xY5c19s3pS6Ex6mvhjvYm+bqs/EVuKC2/GLbjrUmx9ALu/wgivmIg33uuBp60M77SclvMXb
JyEFk/yjKnDdV+7Ikwc2eBry6Fa7HvvVXnlbUv/uEBHHfT3AD4XxzssafyvionEvsVIh47lwquzS
/yja1CDQhZqcvSOfAqbtwTJxMA9BkFPS06twBXVVClG/j/RchR+YFdKOQH+XrJ+jZWM/+TWFSO2e
7aDIz3EXUJYHXAo76tVCYZF96inb5FUwc5v2oAfmLGu8/TCYrOav0jIXv9k94YVxssbHPoCobgWf
Q5is3cxj6cxco664ZbCrOop+rHDXLq1Xi/qFqAbdiNelWfr825ihEgEcRTIo8/PmsKe+KR0pqtoF
ZVjJqQKzEBG8JaxQ9eeJAVY5/Wq4RPmwtuYy67FpUKsS/CWbIRLxPim7MMjPLEgpywqmHIgUTFSG
EsJVM6E0/hKlFy3wmiil/h0UHZox/EDWWeyfjKq+uBYoW8Mau2Ig27GdeCy1DL1J5R0nPMXmw1Bi
BtYIh6VtunMvGa1RYzJwjvgetFx3+4dyCIKxPNrcJJgdxgQoQHCDQm8272311+pNlyT9nwdfxcG7
ZyfuYhzdSzDehJtyJvn9lxJpnsgKnhfk951OkUBJAAR9TSEIkOSBJU11UZT9lXTQ6bwry/1SZWfk
LCODg8C6HBCENd443+UUgknAL2sU41cOoLl+YYSVzglwBeP9FEkfFj81A8X0DJnBv3yKOWLXXBTf
6AfVH4U8+CPDPEImOffA8WrNpQTI7Eezt34HCwYMvvaVjVhf5zbjlR8if+vuJj06GrHUmLTL3dpg
2Kr2nLjZUHabYRWVNxZNf35XBYMi3HFuETT6qUnQ53q12XkUN2NuQ0rgo4zJ12PYdG18vwEo9l/B
ZhT9l6rE9AKcpWFnBRQToYnt+oqHiIhMgpZR7dNcAZAnkDsu9S7s1/WhzJwJD13dzeBF1t6b/I/a
hsN03w48vIc8X+T6xjoBHxVH3Tp4b7a+BDvaGT/VJfZTrMUt1rUJiBK9UMXwuOVyJo4NOJg+i1Wp
TSL1hj6zn7M3Ywu2e7F1Pq2nhNAocN8zkO7oUmlAmxSfFc0WLKp5tynHOIe7d3tatAiomOGgUJU3
Kg49IG5Yg5wBTpOPBe4hHgE9HRcXFuGhj1fuw5Q71WF/O/lLIfJ7jL9QDiXjjAQr+dRSu8MtXSZ0
FmwYLxXAVENupaTPbsMXgX4ZMWcFrOanKZlo6iNGPmtEyKp89bTRlDVd3lvx2KueoeHtnNV1VgGu
xacr82/JOEEUunYgYiPsY2Jg57dXGvZZB9PO850u4aYUrUzuNkFScLzDzKBx4HBw0rm9KWrvchGc
51VqioMUwkZ6aBVQoRG4TujEJzPSsqqOG9Mi/6eoxrqrgd0zcv8q2hyFeZ8k2Go5yHEyop2J2ev8
onmjzWHJ23r87CRuP6oXwlVmrwONW5AOCldUGHHZd+Jc7ERp3BpdQTchwLws44rxOw4jaGaLv3YA
Y9huBzhxTe+V0wkmfxYDZVTUTl7rLIPkdI2u1nLygyua2tcijWcuPqo36lWkuAZjUEpdXJ8KLl4+
5fJR26m7zLZIOLtQ4j/EclrTq0aRfFNTnHlwVVGg4DbpZthdNpkye2b6P9SPBLf67hwOkJKg9wE+
b3GftU1/x6iyjbcbsOqB/7MaMc1eR16yFe/VSI1Zcegxp27xC8B7P7+ZYJ2371mN9PxXHYSh2l4Q
vHDHnqTKCzTynDw0I2DRYuPmjOiFhubbeTB5CrVnCGS9j5tFxoReCo9yo+c0zv3e+736vYV1FwxG
w+vDiCyBNkw10zaMR40frvY46MhQYHAR17Pf7TCbFcadjV3zXtRbAMukmhLGPM98o6kThzKZNEPm
tVMAH+8nGyfzbZbNRDY4jPYuojOdsYu8nZWIxY+JUKcIzoyCm+AMF9tzjrEbeZHdkDWTuFFta7oj
KL5WvvH7WzRuGQ7e8D0xeE2J0OOHxrNr0lFBpMFnOMbIGG0diBljUDuKE45gvwEd4SUuAHbsCA0k
ld9OFFZtkjaHctNS/ki7inJCKtTJfxzQzhImR8s8IFzSz4Zh6LqbI1q9GWhwrFpPuG2jlsoE1nF+
6LUmS0mCyEdBNb8ovZE02MZctxPyg9xpvA+I8KV56JzfGS5Xme9hE/Hbou5fgrAdBzZVop4Nk6vS
DT3/Q68hwqzGVZIstyPKLpiqbayES26Yb+hLJVPaTs0dAkGbhjtKrmnK6sp+xj+vOBjzvpFZyAk/
kfyBtCpmSq0+BplM7beipjwgoTyJNxGk65Qp0z7mOE3iMxffOGB/wnE4M1LqmVl9lpEK5vVqGUkx
IpYuW4mHqg7DdRp3DZQbNnVkkrKNj4VnfN6ZQYxxekzM2GQE+AvClMdSlJuXYCuiG4A8i03NOJ1D
znLhTNqStZeDQTXxetcIC1lyp3uwi5diJHwCN+UI75UrytxM6/SrxfLSrK/5EMsBqsjaepv6GTSS
PmzGXnBXw4c6UBeUYgeRRo4PqePQBoq+02m6s5Z3yse6jlix7MLc1jAL/MnWbn2Ycb5J+1fQMlZs
7wvEvolHaeoKejoA6lqO+tfRxUXD4VqlFIMRLBGUSG12yZbMe+JEHgzzSJqPq2jw1R8ltoeH1BDO
LO+IATUpm181jh0xIqnTfLuzpLEBNvPgueDLGngp/02yToF9nTpSyoXm+8CwWhyXYZgDQpNDSJUK
mF88v5B5Nt3hFWUnxKn2hB2SEcFb5oTWNIBfCK/RvF6sFZQ5kPybs1J3zyvX6gBlPajkwjXx0o5T
LCRwA5nHWUiuwECpqw4mwmH9V2lRkpx2N9xEvaDj6DfaPI9+xDjYY+o9w7lR35NFQLq+ax0WB9Jd
hd0YOcQDd8i7Qq51Brc9tAiNdP+oyjtMgZBec407VQ9dtCuZeOYNdSoM4rvL2a1o0hFGlZuXrj9W
GFpLkV1hZ/fgDuzKiPf2pz8H6eI/ehuFJvQ3RCU64qcsqn76HIaBbrzi5d/i+U8tzo62+T/NXD+1
RTON/+//SuL3f4vGh0qhDGopIkoTIh1e/vm/RePhlHDAYCWjwXiYuWl8LUYfmtleM2ksPmolAgow
5s2RPdk7tg3jHmji8ZP0BKadaOY1jFPwLDedBajpngOSEX5xRutIxIikpsma32DCm+qfRRES3d+T
K0097wHDKe41nl2AdmvzdRwdvtTDP3840AR/+2xRLLmQqERGeF75L1V//2xcfcvOwmr9JIUVJS/I
dT3DTOT7ULxFCeF3wLCc9/XVP/+1lz/2v7/pC+wg4sYXoEgHEr2MU4PWf9AG1kZloeia6tMVZBLv
SWL6pMab2CgIWP/8V/0JNohihj9JQJJAEn8T8R+f0K4e5u0yM59GNsHwfmHK4CVL8nm+z5NpTv+X
L/R/+uskWxe/kx/IUF2+8H97WPjF6NgMI0ZIm7L2Czw+FNW2asdTRXV0+r98uPjP7zHhU/khR1wd
hUQU/vge53HTqc2H4XcYhfrCmak5npkdTHeOLoetHybKmtzIHe3HRJFoKHf//OX6f74bUSI0Grmf
qJAyUu3rv3/clT3fK11hfjNOCuNvI/eRS71xPPQgXPqsjH3gSGlivkmUDQYDfVpU5p5pt5Ko9NVG
FcjbP/8n/edXIqXm/4+VMSQv8ucPwDEP2COdib/jfBY4FIDn4Z0+14uvSg8faFOG/VUrljrzrgXl
d/63f/77/+PRTvg6YhUonx9FKvHnT5ITiq7rZvq9dWPlvzh2dvt7ixH2/P/ly/8fPmnM1Bc8979+
+vCP774qR05SXWl+1wkoPiKnqWaECR2aga3dc+uqvl/iB5cuYEVo57+5Ln/Duvz7svgfKwc/uQh4
0pGuY97oPz6n5Y7DAXiLfmUhU1+giUS6/StRqyx+ZOeu4rNpVuV+/fO3+5+fWbEEClxBJIwiFuS/
P28Xf5MfFlvyqwlScvvHpqmj5PmSD9ZMO/M2wYqsemF6ailXSBT//y8c2RGWSSVApPjRn+vliuHH
NUQPf3fjllBnDwH0vzg7r924lWwNPxEBxirytqO65dCSZcvWDWHL3sw58+nPR58bi2w0oQFmzx6M
AVdXscIKfwgkhIBAgz/R0wqS6tEbrTKhVEwSVu5uT3+5uZAjlBr1FMHTr86nLysbppTdB79DmEq4
l4Ew8w9BC1dtZW8trjHH4oUyHalJAjxeh7frPJiGrBo1Eq8Kxyfcm05g4gAe9DQNUxBBxfH2vK4N
ZwqBrCT4uemxfTucnkZQrILReMWxsu9Jqkk2og0+I2OLTIoagRS6PeByH1mCK0tavOq2Dfzi7YBW
53pOr2X5K0i5QDwTDpnhmQqAgmYVwroeiHUV0S7jHMtIVYPz7dGXZ8eypzdCN+CVUa2cnR10eh3w
GerwGnVIYO1pJ5nOnybTNaT2afd02T0lrXKoVnbPlVXmRrKYtykMPu5s0ioqqvyx1b06ZBLZx2EE
Dv8HJnawI000vWplDy1nKTTuBR56WiqGM58liX/ca0mhvQ62E2S4jGqmlZ08ImzxPUpwmjtCzBqr
fOXTLmcpNB5EcNvcFGgzzGYJnowKt1GNrzLAS+RgERsAibb8Wqf3YivBynDXZiksaQBrsRlWm47s
Pw9+pWggGPBueyVnU4snrJgjEzE53QhI4aCGtOjc2J0DRGNl4OUWFkCYVKhehKbEAbMj6lLG8cex
hDM+ho5THRBHNoqjHaD2YO1b+jAQkzGsq6Pfvcr/t3JilzeRsPgrNMlx1TRzPro30A9wgyr6HcIN
Ty6mGiVUwt2QhPJy+7BciTEEVCeNJ1VK1eZdfbvCbU+ibuIH8oqTLDI3R6UI/PJzUGoO4kJO6pmV
9dED1Q3NN8GxTD4XclRr8rPSUi20XRUXyO7t3zRfe6xIzOnemOIuYuf5HtNp2yWRYpi/igD/ok8S
XDxwhxgHFDfcuaNXosUKZB9R612SpyYuWLfHn+9xaRncILbgP5qhycWmC6veqKnQ/xqciGoG5pZh
MfxSUrQHLxXOo+nn2+MtvoHkXhaqBakIqTCO1Wyzgae1rElb52etKGThFlinpAvMeFdJW3lR6Rv+
B+wVPZ4IJv69By7I2lS1469NfPrW/yQOumTL8/TrUGoACFvO7LQ1Q4tyciuGZzdR2k/lqMoHmPH6
i4987AdAPPpHXMfd+5xc+fvtJZgt+TQyYAlA1o7DQiBW8nYXekXRVw7grOdknNQmtEx8iASICsSg
Qe6vnO3ZpcJgtGJtkztFZd0Ne7bcRqmOWjO45Y8UzGsOu02XHqzxEt5tbuNRIcb8oAGJTX7dnuTs
VLO0CMyxsBA+VMciPXs7SSie7GTsRn90mRYg/17Ybf8fKjvq+Pv2QPMN9TdAJ64gUpaQ4oxJM+/f
a7NM0RInRfJ+kAtOVgFyhBv2NRK5Kb/pSVEOVAhLV4YPuoeoVL2pbd7IA7CaWn5oUBTT8sfbvwjx
vLc7S+hkpHR2uc+Ip+dHGnkKnrGqiL8D1Jc4MALaQ8YtqBQ/fjSdpM+0kwlNfzR3QMUG+0tUw9kF
gmqPtfdw+6cstpqgmQS+DIECcivYcW/XxgxVu7X6DFiJkQFJEOijPRuKsF6RU8o/3R5rvtNsclSp
qqoExGzxAM8uVx8NL1mkcfTca2ButsWEGkIdC4M3mx4KENkWIdr97TENY7bWDMopIsdjswmO0+ws
6Z3KBaKbyTMYIkzWSsjELVUpG/2LfsseT0A9J4ONhaVH+k5hdywnj3lkLExalJ4yatMvbbPQQDG9
t/0faJ37tDhAzBXKDzQJXQvBzxbFkaeg0UF3HYDcKvJ3Bwqmt3a8kdxxHyXafVWzKVEzpNnd0PNE
pYsA26l/QqOmfQjoB3TouE0I+1HUGkpDbe1dB6re818AYutodrZBY0FpKyGKFwUVfOF28cploM9P
JSGiQyCjOZbDkbTmVw/kIRdYfGF8w4ZR0dQL5IGqNhGOyZrSuHRBooJnBH9TGGeJAR+k4SL3yqa+
l3pa/6BAZrOselGE7cRj7oFnnfOIImj+QVeGIM2/SHCgfglwuqG7fZRkfcMZTGZSojmManH3SRX1
BL7XpC66Z9WsdOyWWqMYGtLrBr04b2XKi+uBuw9YLipeKEsYy8KGG6lOCuDD+koTqZf2MXfwMBk3
VNcCg2JiA4TkjqMcgf6Ke8itxkNYwUlUjkWTxYDgRx9srHt3e98uzgohsyqkpKogHRRxZ3eWw4mo
+sIRX0sQiPh8p3WUZ2fQ/22k74jYa2w/dFp378sWCK9YAJ5cTaWcRNQxOy2aTR9JR9DhUc10rJmB
pPI+bVADUaBHNGlf+/dt6mhGe397urNriBtI1XSKKYR4JEn6fLpmKa2xMpoccQI4N3BKgK+Arout
YwYS7/A/DMY8mR8DG/NkAetNC4mAIP9Cjxt8FM0XEGR57Jvd2UhaXCvePxzQQyFQUaV8Mh/OD70S
4pKffimxfvgaGKb+OuaV8eSDwFzbzLNtw3Sm+jEPHUEseMd52oVSqWiKcHQfjR7B841vu/G3mksd
9cnS/0wWA3/nvbOjZA20mQ4Rcb4xr4E13BN6oLnOY6IMPmgmEyEUghfV3ia58LyV6/za/FBI5asZ
8KUXGVDYUXafMISP9Qj1YKPwoy56haU7Xhx6d/ArJ12JHq6NaPNqWRDSLNQ/ZikeGlop0b2iPBqI
SX5PLahSp4m16h8bc0rdBQJVKxHw8jBw5gVsIAojVwoGCTIpaJD25mOT53gnN11Wfsu8Xn/QIuzX
bn++WXYxbRiOKzG+bgkV9PE0/X9SyiGlTWPVunzk8YkP2OlVT5L/2aKu2ImTTcd8Lyg+rXzGa6NK
ylocdcpbch6RNXal97HWiMfSt+no+Aijb2gd25/Rd00+IrqrVDSdcvPdC2uRqFmGQQpLzDvvruAc
i6Kbk42PFUzeM01HWSM5o1EooAPnr+Rty43DYCABUDqe6lvWLLIKityFe++rj4lZmA9IeWdfxKQE
7GtAEgd40yu565XxiCopD0AqItCdp01xng9t4bnDY9OVzsknLd3rqC3+9NMJygl82z7c3jrLbTqF
70SoJm8AHYhZOKeGhXDaejQefRxcwY4RnfznNTnEb8QorbXeypXpSYtrRhLO2w5tiNlGbSClmH5m
PNJeG09FXFbPoLYdbFFDbY8IRHi6PbvlFiVetIWOdILgC8rZuc+wObeb0jceVTQhf3RFMewGIA4f
QrsTn0GBe0iwJdnKaZxFX5xGizuNasdUgLCc+aAWsiDp2ErrUaIXqx1sjfLaRiM+lCubc1qtf3Lb
vwORfFDepehKrj3bnCACY+gynfVoBMVwKRW/OeZ9Fn5SLMf/pHp5grqnHZxd2KUr2/T6yLZl61zi
dORm64qhAWIXQKEfjUpLkFdK8va752JPWyWq8qIhzP9ZA6Jw0EozWbl1FkMDMierhug6dcwWJ6Qd
YQ1WCEI84FXY1E+5Qbi6R5As1f07iVErbSLMfUz7oHpGGZX7COOLvFz5EYtPzDVr8QO4fqaq8DzS
AbdaqkM6Dg+1I0P9ZMQwD0fa/JEGruP2FrZneaahUbGxps9Mrilo2s2+cjdYtAGdpHxAssw21ecW
eHV2FzUWLLC92nXICURO1llHuLlp9jPPS3pA0N9zhG83MDJHgLdqBFd5Q9sWHY6jrQ6QpD54cTl5
LXfoZ6DUWI1Kkj2jdaxiC56kg+NqHwbR6bYNywh+8njvxROxclcOodOd0FkFNYkIhmc3iMlp+Wgg
qFuKERiNTqQJlBcBa2SmkzjBontr0xru0VEGa2nunbyqEdBsERhpEYy2cYI9N3Iwwo+iRs4X36IA
9s5L4CC4cNaxFZb7YnD8ybHYrWXibzuIcumHqLYmOkDnkV+g61z6YX/m14D3ruzAm4wjEDkInrxY
4FJ+zE09NpujHWfI1R8HzUjQMdErVYF56yjDD+EkEAdtSIqXDASI3QEt1evgd9OXk/6e6vqO9RvJ
jqL/JAx0ucqtmtUuvx95LLzXEBRrqvhrk2qujTKQmaYV+KRCBHdK5WveXStBhOJ25kIN7reuqxqI
QDVhmH7Uh1ZU5IAt5AcxboZWl/lrUaP7XW1pdiMkYqDphFLob5TZi+SHkgg/oHaIqnzY7FKgil61
4VMqybnM86p9dSrd1Ssoym3lWye1CqFMfeEbx26wu703F4+HJOUiIJ7aPuTn80KrE8Gg0qvOuuSo
aUBJrFEjQLah+ga1qrp751jib2Jhc9w03uT50xE7RU8B1U0fIANBNXFzqZzAfHWIH+mQVD68ezSH
rhLJM9c4MdzsgsM3AKasNOMHNrNiHoLIQOqh8ZBhPiV46q28GItnUVKUNSgkcS/pVFemP/8nfuuC
QiSJ9NrPfdb42o94UpbBacxr7T8OooLJlzIuZf18e4rLQblHgQIQNqIisoijEgcEsWUWCgZYZf9R
iQDuNCBTv8KCDCDIuFGydnUvt4uk/o3SEbgRm8Lo7CYDbeZl4LS8B8ck9Q0+jYaio0gRiLZpu09h
LehN3p7jcsSpo04KTtuDIGAeGAvwnDRcLaRW4AB80fNS/ap7nvIhtz311+2hFqEG+T3IGMJSCvw8
irMdk5VuoSI5IS5JG8hLzDu+E2qCRB/8OwRj8/S3g2D6SjFuOT+a6vh7WFRVaJzN36EO8Egiq9a6
tHD87d+0oRG2Qqd8hHPRR16Oz8/tWV4Z0KLOO2me8XdR03i7U/W+M8LOitRL1HjpkybKii56TJUY
Diikmfj19nDLRZ369lRRLMra9M9ni9oqkVS9rIBykRbaiw+a6pCWY7LPAhFfcFfWzxZK1Sub5tqg
tDuZJKkUGf/sNEY9ZUOk7vQLht0uKG8pf/eI634NZWceIpUwGYHHPlpJaxZxDRUiSXmB40+SCiLl
7cqGkQQBicXlxfOk9avpUhhSNQbxXAPdAD4v67ADyZrxZ+7qysfby3xlbKTLdII52vTgYGZf1TH9
TljRqF2y1HC+6CiEYBDrWuFXqiEgigvp3mkJBiRO1KQrG2o6829iWBrapDqArmyV228eSbYipJ6P
SuQFLlvwpKmegzWIDl9uJYxafFTbELoF0NyhP0JbZraTYEfBZhbKeEHUyf/V1Y73DHaNgr02MVc2
YZuL+xzJ0i+3V3ZxXqZh6QSpvFpkj/NquV0RpqGBrV5McPbfqvCvc7prNl+NxtNfbo+1+Ir2VP/k
TPKAOGTksx0kEz2P4SINl9gRwX+2B1sAQnGLX0bjuR98hDCfwfo6n9B41e9uD714SxAQBfdBeZ6b
b8on325ecq/WchOtvVAQMW0YkGl78gF4fe3tiaIbSr883h7xysKChJhQiBL48aIjgIBWYyDK216g
10GI0kUR48UYOtXvfnpMbg92ZWUpw/E26xwQrvjZ5nHLNAGPLZoLwa/8MfaB+acsW+0X8NWEALQz
+v8o6kQnF2z6e2uqzI7CHDUrNi8LPDuauEUg1pAS9qCSq8NTGDGr74+jYzQdbJlYrjZM5wtLH48d
RCPRoq7K2Zw90lXqlsEYVebFCnnCNyCQJWj4PmrTvQnqO37nd6TaKIhCSOh4vaC+zIZLWhVxutFS
Lw0KP5A3fPGjN/oBrRhEJG9/xfkmZShQF7QOCUJIqeZRlghcAwOcYbikNNEeRgjBzhavUFgBVtx5
F6T+Smfl1tG02fXGIwLXyWBmlHUols3OpFpH1YjpTnUZ3aFwnT04N1/3t7IqRuOPayMhqeEgasZo
xuRGoY7YtGKPgcJBO3hK/VOKsDFxUDWQzV2rMs8+NHVzlDynSgw9Ikoj86fcEyG2OI2WnBUjtlCL
ExpMJKKMztmSk6K2env15xc9K0GagC4OjzndYme2kUMw+oC9w+QCaSEwtugjxwYZ5mDZ+9sDafOJ
URtUga9aAE1ogSzaH14Kaj1Uysm3ytUPJgrfe2coBb22THkK4B0GSNB9lolSPbhWoX6pVQWJUZJ3
cVAlmoNGGrUHuKLqk1C9ZCXU12d3CRm8oQJHMKwpryeUmu+Iph6F4dfFvTPqzWeXIiCaOQB2MIZB
OzsNa2xO8Eerj0Irw11r4L6sBmg20fpGzhYJ560dt95XVKmHkxog/V3EzjlvUhW6jJtBGMNxt0sd
e4OEwAUB54ZCXv+CpyDuQlgJbxQCgOdYicI9DL/8cHvtr81OB6YG1pBu9LK0340C6zNHIlCMRl6y
cTpInFDjTOWgyxI9f8RBoVvboe2D6bWcg685u1jIEka5ru6btoY1MFhK+TmrB+OYhVL/jD403pe2
bO1DKaFGVtWkggxtZYOYKM4wPUFartBkyi0NhT3e+UPQm+VxQB4ejku+1r34G1T/E7JMX5Bcgj6X
SmF4muvbx06JASdUsMzvraAqvX3nDQC2kOnbEVj5u2qi0IEnwhEtho6wSUzUNRxj0t1WrWAvMvzc
0KA1jpHhBYeCThWoNpT1tiq6vuitoqCWop17RA7Lh7g+SNjJMCVQyKj36Db9qTFtgOpmjSvncxYg
gZiiQOqoBIAGneNFIdhi38D/q2IKBqC+Rw2H+NHL4mcf6X8kwtpfPohtf+V+nB9VVG5MRgWiw4Vs
LOIGyMmFiQKWd3YAQNfQpXqAQXSEILJ71U5tVCdaySiWIwLAUsEtTJgcDuDsvTFQqvHtWrgn9Ay5
gTa9wu/bOmEikOAuIE6bl9tHYjkgmQS9NXpA3H2L2EHUyCsL00zOGZK6D5ZdiUeEBdQX+CzpSrV7
dsX+vdGpSqoOeJypuzabmzJKUThjnp9HH0WgDd1C7Y+uFdFKSKJNG/zfA8DLQWEEGA7wW0n5YHaV
p0hbRW0YJueAUMtFyplOqIIVa4Ek6xMkHh9TirFrbWNXpDyz/w2eMbQX0sm+SpAUzyjz45bbNdg+
2zUinrcXfPbMT6tAXRbzFSJDksd5VdyixjgA0/fPOMLTeMtyd2K3VRMTGI7roPrD/v0DgjJEyp3v
u4QeDENX5yM69Ge0knrntbIKO9lVWRxGFwobrUCuYJRrx/XKt7am2rupEVBDaJp9A4gKaLV6bXBG
mTTqz7pe1fUHFHK6lY99ZTV5pyjy8Q8x4SJKsIoMdHOD0hMvVURpwczus0paqP4bySfaKGvX6+Ie
AqquwR4EWDYxVebvI361BjFaiN1BqLlEIlH4AvOvfkZu2T40Qf0lR4dod/sLXhuTjhSR0LRxFrFJ
3EIfxJ4mOEclCB3EEdRtz3HONyZK2WgehepWllbydHvUK58QyB4QGHJEetPzT9hiSWDm+F2eHfRm
MK+3Cy3exOi0rYxz7RNOPbCJgAC0el4kkjnNAVKF6IzjhvckqsIO7iz0eeS+01Da3DpV1X67PbUr
lx63LHwDjduW63aWMEURwEdR+NFZ6K0oUNtp2/94ovOXOHagG90ebI79IafHRIJgTwJIm1LfaQH+
KZ+WaIAHxkgYxFXblEjjyzZRnjNToJuPJzfKqfshF1l/SHs76KnxO6mPPx7aYVG+E1VrNitB3mL6
DlAYwKZTJ3DaybPDWVWOBQ8fg/PEDNKnwVXxpuPCiy6UY8c1Vs9iG4HnVk2NNqdDqXNxQsPe7IhG
xvFc6igRbdNmqM+DT/tv5a1eHBLGIaamymgjTroo9uNfrpk5cnJnHd/NvUjbbg+SXUeSqBq2HSot
Tw2St4fb3/bKSkKP+gviVvnK842EJ0GB3WKI4TtiPNrB8/Ae3Ia2QBg2dHFjXJnjlbWceADUNoHC
QDmcXr5/dpJRZbiulYF5riNNf8BoByU9FMaTZGWca9Oaau7EP7TsaDO8HSdwUPEbwbOdHZGq+dYI
0IWFp9t07tbqe2flArg2Glc3iS+kGOpQs9FUta7DKsSEClNyE8fiXs3/uIiiXaA7+CuNk+UKAgIj
o9dAgXEI5kUokAOlg4WJfYaHX8XnMkIdgs5W5L83rAJwDLSGBixV0yXkRWAFyoQ1cY4tL/tsSPjd
G7Ra8kMdNOVKzLi4QBmLr8UScqUtsV9RJnEXjHV5NqrEDjeepb30ohCPGTit7yBN1d3tTX9tDQEO
wEakWkbPd3afuRhFt0nmyjOKSzFiXBlq3HtuTk/8DwMRyk0ryMUJXOHtNvSqUVMI/AXqznnq7Rkg
UXY+Ci3Hd0+I0iApubB42xfkKddHfppdaJwjo+RRMIYhUTaergXZ3e2Bljud5w1p+AkGT9dnDtdB
/7uvMwGsNW4t5U+WDghv2J1vop5Uo3/07sHAPnBTULYXXPWzRw6lbfQRwHWctRBZx1gfIrj5sUF1
rkLV438ZjLoLnR7CsQXEC6uXGO8DyzxXIvfJoH2EQo9G6kL6R6woilYW8soWpNio/uVMAm+fL6Qf
NXYhipKLsOrDL5ldO81mQD/o3UUobnc+GB1BGhBLYB4dqhBHrNg4d6PRyY3W4WS2QzYZLbAxddEs
vP3JrkyLWJkGJHVo2q3zzAUV3mSyCovux9bBxChMbf8TZgFBsTLOlX04AfGIAaAMEjvPAgAzSdG1
wXj+HiWmSUoIqPWDao7qqyHCYW0Nr1xP7AmD0gAlE7DGs8E8lHdxx+iie0I67EKizgw/dnaPAHIA
eh2vpRbf2/evI0X9KXglqlz0He0I5TOpZOF9OmaodlRytNoXPc3DcYXZcG1ukC4tKi0wtBedcfQQ
BotSV4AC/qgjVp0SrhWf7EnhOgEqgU74PvYdvV7JIa+ElNSACdxYUiDc9vwKNjs/GDAFyu79AfFA
Ses/AjGyoUIyoFo/ckSPmJN1yg7MRoi/aaykP9OUvPwzymn9SvthuWsnJhGlV43onWL57JoG8NT3
qEjH97nWaU9xbo/fasRC/3vvN2UUrhad/Jnm0bzTMAboFAqkVu6rNEpec7zg5XYoqvzX7WGWRwPA
iJjK/TSQl29OXhZtBtEuuqcFF5lbLHpsXBFIEJCtNt7ZPSEzMOj3UesHbKCyhvrbBy5JhoSqr+me
M4kU4BatefunXw9BuG3iCeP83qmxbrzY5nWuWdV1WERGqX1W+sA+YRml/VfVNPo2Ne4PYmWw5abg
VmZejEiWvAz7qTD3mLYMZ6QU1WLrjiWungj1tCsncPm9piInbXBOA6nMPCRGEK2309jozmmRZ09h
qKvfuEDxVTJr48t718+CujZxOByuzUWzVAHPhHBi1p4pnI5QmtumQJ0gGqOvfhfignJ7tCsLKAgU
uDgnuswi6VfyhObTqDDaUIxArRwnf85rtRl2t8e5toAmOT6XyJRWzBtqLo0VCwuo7hzIVPsVY9rw
bSjy7rdO6PXn9lDXpmQZwCWgeBCazDEEKTro0ACBwZlFkH6WJlDijVp57loquLyVieRAR0E6nGrg
88jHUTMKd3XTn3H9809BmUd3mNXJz4j6GJcS2f3D/zAvKhiUhqb3Zl7BwMfTSBHv6c/pgAndtnSB
umLw6PkrBdS5cg/3BWmSQCyCIzW1tGchXQRHD4edsTojaKhgX+eCw4u/l3Xp+OhO2ohPf1RBaOdI
6Tc1VxmaV5U3tSgsL/8soYKoe8tF2u5LaZWIi4sSq6b/yjGy6t+4khLbbEIUG8WfWsvr2D83EWXC
bw5egaV2RESQouV7F24CyNPfAxNAOjRfOAO9PxyHRXa2cSEpEdRtEg8DAeRRV1buyia3p3owZQ+D
LHPe3esVrRnw0qzOVcULffbTVJjVjvRdBijJo4idrAE6ruzBiQY6MRHRm1gktY6L+J1PZ/UsfB9J
C3885oGJpoYcM2dbITWydrsvBySko7qO4gF96kUpoqwHzx5NfzxrWZYAc0Uk/pwY9BOPXp/DXrbq
XFlJPJerSgOTJJbKFu1TeBZvny+ViEqN3VI9G3hjIYvsJEW6LysTvVk07ON45aZaXh9TGkPh3ILh
hADSbDh6FxJEQaies5HkZqPWifYV3KFRr0THV1aSfggqNBMSEM7ybBx9xD0qzIf8rNreaO+UAaej
PdYwSXHu6RL/tNC4WqPiXVnKKcMA3DQVyri43i4lblOth/FQeu5d/nUsjT6tdmWHF+oHtyl7c3/7
4C2Ho7hDEAXvnOiVXHQ2nGBvao06nls1BZzcu0N/1BwEpDdoQelP7x6MOJy3E2oaGIN5sBoEZQ16
s1PPZVfjTxDpAcY6WCUmuJ+ZFfKz7xuO54WwY+qdkd0A+5l9PkNTW6TdWwOpxNRpDiZ2B/jkenl7
7gNCy5XR5ptlesz+v0YOi39ZKkOplaA0d8wTeKYiO8ZViyryxil9r3jU8xQlo02vKX6xEnMvh9WB
3FOuAJQLyXDe5DUpYk3wb/3kuV5d76Uom/GOsNXjHQ+Ru/saInZarTRb5geQ64UCHUcPka5JE2y2
a/B6wj1vaIcTNp4lztvQy3G+GBUgAbc/4ZWBeONYTQCHUyN0dhpA4llkUEZ7Qo4y8O4omFdpvSPf
R59g5SRcWciJ+upMH4/R5nNqUPGXSGg3J0gq5vjiWnUPcaBX8q58xt/EM485alPZ8+0JLkAgaC7B
Y3SgTHBx0kiaVuCfSi5WOwpSy/hbuBhEGsWdl8vA+wMyqPUKgOp9qRo7nAzS+he4l778iYEUHs+b
ws+N8Rl5pLq6Q4myCF56y0/y5COQIq2EBQalFUNIw1MPt3/w/MKYfu8Epqeybut02maHii1I3IER
0SnDruce60Y848c2fkyoFD++eyg0Kai5MA7SlvMgh+PGxZ517kkZquSEVYIqjviAObiLxINjrYQg
y+9PM5o8hSoPOeyiKd00OKLWHaibCj5CtQvq2nxOywa7KhzF0uSQ1aGerjww81bFBGMgfOP0gqRl
D8w+PqY0mNtZrTwleG7Um9HRsbJuo+RO2GlzLkc/31M1DlaqnA5b6t+2+DQqNR/Ckb835BxsHntS
w2QzkadMCPx/N1Rvk+gI1VuNAxyaMCsAEFMpSv4ZjXp7/DqEuOV8qT34BCvR2AKi8rchxl1Lhxjh
l0UfI4wIK9Ku705YAPTy4sNXiSHWxnmHA1LSEjBuMYEski8eYuKV2MHaStoTTsppKHCWKrT+mdKc
bxz0mifu1QjbYNzgvEDR56AoI0aMTUT+8hOpYlV56oFOlQLnh35QP6ceSjPPLc4z5uc8dBFCRVbb
MZMPhdPqP0oPP41HjSZktoJhXqw+u4z8FKQ4b+CSXBCVfaX25I9YxCGDWW9dpE+b33TOynFX8Vhj
vd5YWgFjKqmyAz3R2PiUVmHreSubb3m3opjFulMIcFArmZ9k0IuaZxuJd7Z03Cb+8u2HI4Yxo75y
ZVwZaBLZmZh/lIUXAL6kgfIrctU7o4yCe3hu5ZZyL2serd17LwzImoiOo4s52eTMm3D+qKQmHpvO
CcdVOqpOXekPvZUn0cZUCnXl5l5ehOxXyjbUM8kjFtXMror6kahMPZWwRR6xR8n8syQVVQ8DXA53
ZQ2XoyGdwigTS5tnalH00nTXSgDensIaGcTHOHBr5buQyANeelephzUC7JXxptiJrAwVzAmIOnuW
lJ6UBd+OE/S5UKBHDfQ+/mPWzWAhyV7WLjnl7Y+nLS9DIl5yMrSYIL4vmjwjriRRrTn5KahUzD02
HE+nO9QZOMQHDzNo39y4iLND4IuauG6qzairdfiCTvSkQG7ZA4YluFU3NEGxRrIxidB6069OLhXb
SByJcynFYkYZxz/1gr/p3YEY8RAFYNr7oHcXr1WatkPSRkV8qmqFgSBYjuUezWItvstJDIsNz1dq
rOz46TO8vcqneiGcegQRgE7MazZ1ZcrWwkb31GT4myQ7wxxG5wtGuxYoSt3tho+lIQb5rFpDmjxh
HR0F3cpPWO4UtiQpBD+B0GJxuvOk7lVkaZpT7I7IjtsRGmabwFdxm/YGs5crj9eVGdPZBBI8Vb1t
Pt3bjUlfU1OKSvYnfJujQ5urGEHpnXOHB4D1SauDOzWOPkhusXf2ix3aJLDrAfxwf5MSzioufl7X
lhm4zSnzSvzQ9TiJtf1A86JbOQfTBN58Up486opITkwnHqWktxNsQrscegUjSgcBo0s6mAUy1mQW
w/8wDhUkhmHfUDGYnXCgTVg94m1wUvBcbLdwZ0MaBJhc3N0+14u4alquCdEDBI9lmzMUO4glcdg2
/QmLCXE0qsp+HSpPfCvwInkos6pauZeX68cC0iGgKDZdJPOA2lBH8LW1Vp6geenftViOzbbV1osD
i33PPpgo7dNIID/mPek2Vh0XR8/yFFalkW8gq2iXsIhktWt7iBjvPWXTrrNgCFLLpAM+/1odL3XU
FX55wtISO5XesmJ5RtelGXcQqVeDlMVdPAUp0EjQs6Kizsd7uwmRrHHdCkz0CTl8D8oDCikbm0an
tdGrNHtIIneyOG1AN79/nnR0JuIToRFi2rNdiT6qDSDRTU523xUNnnmN7R9ANehfKVrHa21WzVgc
Npr8E8CWOBx0wfwjmvHgK6BE41OiVr5abHI4+HFxGIhJW+uU4u7tPPkgGtIX2aHUVW+zxJNRTEev
ykS7iyqRSQwK4b7kcNgr4ZanwHE7b+XSW54hJLdp8BHDTm2HeWMNKRH8hFQjOaEAllI1xI/ZvyNj
KvX/4EiBySt1081XAtUrgzKWYL9NilCIYbzdA7pPXB7ZhNssUedtTSTVv9B26QPcrzKcJ0SatNXK
pXRlTHL9SQXxr3jbvLLXtTl+ApaN1ynuoqrYyTaSsB0UfH0Q4Y+FyZtqlWYzrhFgrpxmnm9OMxxq
Bx2f2WTpFEQDMrLFSTEK/8WmHf4hjOvkAVNL+d6XBNkrAHDoTVJ+pqyov13Xlk1fm31Snjq4wHi+
2F2sYVtGapJk763TaDqlIWJUi27L8tGCi4MCnMjgguPV8KvOQwdjenVYYYQuPxp7hN02IQimKvBs
QvjFyA4ygnPCaT56NIrG+TyBDQ96Joz7qDVW+5fLK57BICpOAAkesPnOLH23cYtct0+qPsY/RYNF
/bYfgTKsZEjLTWHwO7khGIVbd96VMLOubM3BdE5GkvsviTSGDxb+Z/7RCfDa2d9+J69MatKZn7hs
NICXyphGHlgOfoinXCnCe1mY/gvgxnjldVxOCQA4rB52HwiMxWvc+mERUkUUJyxBImtSnnBbWooA
ufCoKOv23dc5GSZzmSo4FJnnUZOnm3mvjZU8pUhemx8krFk/3SmWW7d3aRb0VrpygSyy6+mL4YCM
BhL/TZr99nBh5eKTbYbiDsxFsEVbUDy2Xd28dJi3byYF1GNZTVeJY2Xfa83rVw7cYnmn4fmHcApA
3ELpBmU+H4bpKO6i2HYPRaXFyUZ1KnvnZEby5faGuTbWBDbB/YG0aaH0VgosjaK8lnca7rTI17Zk
ZvDes/2oZMHKvKbr701QyjckFgAXQs0IPONsWUffa2sdCtCdp+POUySFpR6oSubqndflDXafntL6
G8XifTpYUaONK2/RlfERfeL9m2BD5PbT4fmnShoPooTzWup3ud8P36hHwS0/sc4qqc+gERHtPdtq
i68Ghf6yxv4lHuOV+uBiubmziRJAEyFhai7qwzLCFYfstb/Tcy1yD6WF4/15iCz0wzZm3rrd19uf
d3Gr/sWesNQ0nqZS0fTn/0xZ8kEbYXntMRTeeHHNyLtrPDPdUdNtqArKdqUWtwj5gCHyzAM7o6oO
Tnv2AkZpjbNPFzRHq/XdY0NUQKyX53sP8sYW5rCGoV/e729PUrsySz4qG4uQFq2U+cYKbLyYQlfU
x9jSfspR6ww8uqvHCDDkGeca7RDUtvwYaOKbqtXZI0oc7UmreWGitErNXSvU4kgn948RauV3GXnD
4fYPXGw89CoASaEUOYFcF2AjgAlFNOhBdezdVCJR53OtRBsvTJtc3ypN0hrlrus0tXm2YkWMOzmo
nbm29a79CCjzJpL+wEAW/U5PKfiNqVIexx6/734wPzQ6aC7d6N29URv21uwL+S1LTGPl8yz2PLOH
Z4LGD9ydCa/xdg86OJWlThJXx0TBAqMPzfYQ6N2rN47ZSoR7Zff9nRs3GbX3RR8SHxewt1ZVHjMw
J5jL6+MRj1v5pGEZbdzldm/LPW2SQt7d/r6L/TctK8hOiPloEi+ybS/QwUBhKXMaY08zY+RVqSNd
cGUd7I72C0ro+cbr+DJrQuuLpWVgB31ACHCAYBZom9bGfNDJw/CEBxiqTFqFFCn3iDDuCl9VV0LO
v0nvm/sb+jRtDeY5dZYX+Aq7tuNC8TADdrTY29Z+AhkO1Zdjp/m/Cwjcm8Cp1D1Gx/kmHcMPseW8
OmX6A1fR5L7VWmUzQJZdearn9DyE0SaeBgWVyWUAebLZ7jK7ri1wwAgvuEOJ/idShVUNBq0D5eVt
QKbhG4ybOm5kJ0oiFS9p0PgI1QxSDat7XB1Qad/i7+BaX/z/4+xMdyO3li39Khf+z9Och8Y9F2iS
OUipqWSpSuU/RJVL5jzszZlP3x91Tve1mAVlVxuwYDklbQ57iFixYq3Rls8fT4zzqyPsY+WjeQcd
jyx/c+Rg3NEjaZWo93Y0K7R1DFqAoRVfksX6Gnl1NgTt6Jb415oj/F9Za811a87lPQB089K3CD1c
QBjPLolQlJmGlAmByk8C7U7QfMzZ6N6MkSY8GQ4CJwg3TFa7oTT0+slsaC7o5ZwcGzFERXSHL0ac
274Wyaa9j3R9KFywOSMd1b06geuqFzaM7X6+tlKsqrM8OYAD3uomF0iQmkZJ2Mhvo0jHnvhzo2mw
445Kpyhe6GAglA47RZUoCvhlN6ReFsx5V73q5uQZnzFFm8e7JE7m7q8IvVNjX0DSwtu8xnDITAMQ
SKe9o2SBJsCFybiJvrluumlWvjpYKlvBlurRaqIxF6CNG2TmEu1gaVJYBxSSigvTarPsGcdbG+pX
c4m153NL9CRw6XBJU9qbpnSLwm/7qg+aRom/OU7SXXgZm2PjbSyH3c2iwrgq2G5mcDmyeyNz3yEN
ZI3NTTO7JXbXdo8KxK1LuWK6c6wpypJgNkShviyDi/XthX39J/drQ73jdmF/oky6WeOl1qQoZJTi
Bu+g5M5za9w48ZqUa+rh9JeEJs9G4915UOM8ejwJ/7ezD00CzInaZLix4z6KskDiWOhd2abS1zYa
gKWILsSl5wMiC0K0BN90VdPaZohO5fZthRvZjRwH/U99wSV3lxha+VU6MtJ/9VnCFHDY8PCzo8UN
H4X3p7G1eInT2J64AY8cYr8HhvlOT136LadB/BKL7PzOyCsIaFWq/KD726M/s/RoaaShnQCpjcc6
W9RnjFm7R3Q+9M8fb7U/GWrlS9KGCKPvHD/QG5kmrdkbp2FIoyevcV1Ik1Fc3NnLqF1Imt4W2N9O
QlrpEUVYG1nXSuF5zxIs/XrO2m45RbOGeZ2PtUxmar70rLT/2laJqj+T11jdberaQnwZGlxORj+H
pJFjypWVnXvC2RHj3aBmK5meR6fUConwTDcK28c5pDK/1DxQaRwHu2+bak9TFtXpII/rsbbCysEb
GYOrfhm0q8xVjPIXKV3cIWSgN+kYKnfnJgtR1yaOOarmySS0SAMr72DXxprE+baFRdNd2DnP3x6Z
/dravepV83Q3K5ymrXyxp2E5ubnVN8h0esMLQDHeLbmI40sNHT8bjXR3rTjRsnummeJOGhqW6jCf
tLLTOBhi0f+JMg9qHGT48hIcuUET1slCK9NbbEL5B7bT+xVnO0nlrVHvqV/U/FtuYQdnLOk30XaN
n8V1f1uOenoychs/dDW/hGVsYtO30dHIX32QQBPOgjYz80SP2f3EVJVm5FP4pWVYqM7vBu7Qqh9D
jrqww5ydgpDMiYchy62AIUv//f1OA3JxAy2lJ5Hp88u0WKhG0V91iT72k5eIitubWtQ6WbdTBo9K
REPiuTvVdmc/c0rJr0ZmACDIDGr4hfn5dsRsVjyPkpSCeIQq3hYtpGzguU1adCdVL1S6u+uhnnZo
rkTtlQpnCgt506isg+ZEJuUVvSu7fSlLpyuDSkkxlwx/dbcj0uWw8FDoQj5/GwHYg2VHpPXqqfJE
PgTSw4sOS+iq8pOsKS6kN+dP2sShjLXClodl2faF1rnj4mu9zCdURFb3DM2FL9uNRflYI6TXX3jU
56NBYkP/l3Z6/jmTPh2tBMQZL9fT0GgFohmFPWPu3vX9Xo8ykKGPH+QmZXzb5xz4udTg2MfPat/O
aOmzSFL2OQvlpBI/biNIatfb2TES5BGb7qdF1vqPj0f9yT3iDrkSZqidroX390tk5PzN21TVTpOX
G6/w/ePat/vGeYz6iZTx1weDEogQoEOSeMZJow0wYueNVTrmFPUz/u1WGVCta6/pS80vWZ7+5M7W
Aj5GWMgTQMXYhBdxg1ZH2aCQvwyZyWw0BA1sltciXSSVS3qD5zsNy5+yElE3lZCzeHvBfUPo+WTf
aIDOVjDZidreDbMd2xdgrX/tJu/W/1tTC8VMkIw1Olwv5W9AWh0vOAB4tXZDk3JjfF8FXaxH1Sxd
ayExKmKyWyhipYOfbDI0xqubmq6y486r+Y9qGV0z8Xt3WrTEz1xL9jtIZpSYfSOZYREHE8K7zh8U
KdLxMyWz1vxCru26fpTEhYGsNKJQ3ZXdoIGe+tOSTCOD5v2cf88yw7GxUx8APF9KicHEtWfJrP0K
wGNja1+UksrNAefopS98Nx4G6QadZsZz7TeN48x40Q8j3DhftnT0Kj4Ym9NfWbnLpPS7dCA09YWb
zDLfiSwX9rwjylK76JgbRZGiKKS1ePyFbh/RoBLME40fuJEvqtn0fqOPhUISPots+p16W6kWvhLN
rRiPeitTmfg4kU/JXQFVJ0G7nAliquFcvuUzIoqN7FPaxJ35I8P4aEp8pJNoK7kdC3BbXHyZ1Zbu
ZyAPWIApCEAnaThCzenptiZKjIrAGzFDK8M6sbL5G8AFiBNCjXo5zUFiOVRnr6TiivEptUtdlAEN
skPthmLp8Xy6alt3jqIrJhW1lBDaeWlVu7Gv0Jnew1pNk09mjNB4dV1Oepw92mJSvZtSc/vBuSsE
5q5GYMBwHvVAt7Bax7Bd4Kj8ZHRtjeN3o9X48kWUi/vnyfDk/DVVWyjogZN1+DcBpQgVr3DkkJG2
xJ2EKabtcyKFUn2ukB0zUcGeUvR2dpmbL8vn0iVBmgI7KRxt3C3mFFfpfrYVpfirq6J5VENXjm1z
s6iLU+tBZM16v3dy7DtfoypTK+SCeSQPwvMmxMqb3KY6dTSdro6e8KAqzRB1stn6tgJD+QM+pxV1
H89TkKcOasNJXJV50SMYEOqdhnRF1CXYnfiVl9h1zZyPFcyOd7ETG6b0PQcsMt4nKU6UTkhpp0jH
wKWT1zZefnHrW8kvBD/2qh6ko8f3ftVWiprNaSHlTecOHtCPSK0HQDJkbmRjXcK+tyxssLiVerbW
3cD4PTqF34/mJI5KWpBmd72aTkl+01QzakyFmnXNDpNlxDF29Ev2zuinKWHTVdySiM0nVKJHzERm
ZJOHezEiJaHvpN1Niu4vmdEkfWBbU26XQVrnaX2pZr2ND0EQABDQwqU8AD9gi9hDAy8dmHjiFNHC
HR2bOk3z41KpRnEq1Fw7kJPX9YVD92zfprcZ5WhWM2xOEIZNhDjqcVNQRZM3Nl5haRDnMgaAalN5
Kfg9HwhKG/AzcSiR0hkwOy5OCTC3pHe4j5pj0FhzrB+sPqYb/uOJtn2KKwxLtXBFJ1AEOWNW6r0S
oXjmKbeDngscgZWuiUYncNZKXhHElpzlH3qSrxZqHw+8beJ76x+lZr7S56imnGVO2soTnFVvuKV1
SSteqPcYxadmKA1ip0qUxvgH+3vbWX6fCMcqUOZxS1cPxZAhznbND7MafZF5s9UEVW1Wzl4YaR51
fl8WirHHOTod+0ArUPNFvLPs7Ow7FO/WXXbKPKWq8cUr7DYVv/g8gUzXXiK0flYo7YypVMgqpWjS
JKey0dRXR2+9l0Sq432Tlpnq6yVuwBfK9GerlyFXNWhQx9VF7CyfsCLonq4RRdcWsLr+NCVt8s0q
TA4wN0pQIUxyt1v8ItJUhAsLuk2vUY5371vsZdVjMmvTV6uypXUobGnMyM4A3vpjaWZ/ffzCz/A4
2pBWVYeVumjrEMDfbzIci0i51ou8LdwkKf7ixJe6DDu9btKbBjRbj7DQwiiSPX5J9ey2aD2hXAiH
3nayd9EQBR0AOSIvCH4kepv4lR5zmGN5a92h3ViV+Z+zs+C9cRqstvHukTX0DGXXC9ENxTV5dTle
DbmKt0Ogo35ZD2E9TkUc+00sSuu+RiolkzeQMVI1PxaIOCzZXxlegkMXLnlKic4v615ZHse6k83A
flpL6Rzo2dOch26U0TQ8NLEXT/PB65W46AOZ8/2XabQBU14cC/22S20+26wBWgCUDpj37B4/uX9r
MNPWEI08VCmWZXKxujuppOrdasB+leMMuevB1C/k1fb6av/+1NdRSRhodSaaP+98G+Y8adqyEYfF
lGAkcmqum3JeWKmavbPzpbhfkoSgYYmq9npxk+wB2GE+kRlLfx7RUxaUQH/Xu/i14xy7NksIWYlR
tU+6l1SH2Eydz4JYe4dymvhSoJJzpQ9q+iNuzezgdGkZeEXSf9dhR9R+PcXTYzaK+mqJ1e7ZIkDZ
t5C9Dj22KQ+aVlR/FRQSiFK6afwE39u7RR/UuylSSoH7SM3l52nBrNCurfgrBoucbmPkmgFAgbWr
qVs7folb8JXaG8NDISJlFxVOF2BnZO1UOreqIGVe7SKYdj+soc0+GUvU3UVzP52KyPmdSv/0wzE6
5wKF4X16s1aa4LuQ4PDyqbqdnZZqPk5N7cn2rqpLZZp9fRBjOgWqaOz0qdXySf/z4+X+fkCq92zw
zDUQ2zVBPeMseJndtK7dxrdNM6Hu6jeaIY1vSkcf8JfSpbxxqTy03V/wWUKfnjYaWHtrv8V60v0t
0emLqlKnqZ1vozbr0xfLEVHmfi0VZ0rk74pe5uZeWCRezidhZiAUqd+mNXPSoZHcQS5KHypzulWG
3IuSa6Sm23YMMC+a2jSkuQwaPT5toNKiDwpKOE59g7q3JfMHR5nHDN3Yjx/f+7t5e1+rddpKa0c6
8oxKY7sdRWDpirtIMXRkpVDw1J5So5+JnxPFaTt772HZbDxM+PnU3TEm+1i+f3wN29iAPjcP2hIq
wVwFtKw1SPnbE02LCrmApZSnOq1G56shHPOqK4CIbtCrFs2uAi9+/HjIbdyzDgloS3ZMPxi1tM0h
MeT9AhEjRXYZXUmjDUjdersK3B5TiYePhzq/O6I4UAVwDAQ6z7gXqHHQ6pQa4lQKNSGMB629QizD
kTvZ1Pp1iUjIparC+d3BlKZxeIUzfhLyzBUHhRjA4rw4kqWPnbYugr4T8sfHt7Yl9q4KQrAWaEWH
fYZC2bZWMmlqk6Sd2p7QAijVY0un23hNfyTltpnu2C/mSK+n76XF+ADghwitVqsx2pZszUqItmc/
7IXkRvZ4FkcXLm57BK1xO/g1l7cK2JyFKzHeEYVbqt1J1Lrwduh5uPfTAExgTlZfH5dmTNkj1TFx
Lyyp7Y4EoMCsYoYBaq8kv80GQX6bSwyjptOSOBquIR4IyFJrw2Ewa5Dej1/BFjuHBYdoMibI2CFR
l90CZUlJgEiJCo3pyJP1JxPNeGXyO5uiuYYma9OKwtdjwA4vgONrFSLkklOzDwwDkvOvImnM9JXA
SW2Q6zlvs3XNOUeaCENL4dIFaPronA4ZVmC5q4+TTxYNXHLhAWyf9oqfrzoqsC3JD2nxfL95FCM8
xMIiUq+E7Chi90vqudI33dT1yiCaXUTHw4+f+U+GXJVO6BNjOZ8TY0dDQONo0PWOrbm3kwBvY5rH
gzwDnhjYQyY6my8E39vXTDCFDM66Y72BsNuEcJm7CndbLz8ZxqB2+0F359G3cwoUAYYC8RyobmuV
N/NYZVqY6e1kB7qjpL8m/rMmwhy2lJehKXEKbndN7EsA6os5QllAxNnDAF83ecDTT+08fNe46/HC
bW/3TgI6dk3YDixgCkNnlSEactLYKcVBp53x4DTV89Iszi2N/tF+qRLz+PGL3fAqVh1TSKWIDkEA
gVh6xkNzZ5qeFkh5B0uOn1tMxV7xgAGYLCov9XU2r+9poaExVo/2TTbJxvUxL0i/RDho2/4E3Hfl
FTDBfW/WykOjl0sa2p1RGvuPr/P9bOAy1zIDF0rKzsZ7nvzlxZRGqa4fFAfe1n7E7PA5Vzx5UxKE
pKHm5MbjUibF/Zy4JjW8xL5wAe/fy9q5zWtZC2bMAkD6bXpjJ1PdgvMtR1rqldnPtToy7lWpzhMk
NnPBXdhXbZmml9wP3+/p67gQnenBY+UR6p8t9jamDTlqI/3oOL3yRS0N746GDWA0MxJ1CM541Yu2
3v3S016JkyYUV0rmJHXEmetp+7fwRO86aSMK5RyNxLGPXlLLV9yK5a3httS2MlHPvtrYzEqHepM/
q7l+yY/57LZXkwyCXIqFsOeoyL6/AksZ50mmjXd00szYTfD/h4Aejgh7gwKBD9vJn1y7yi5Fuu/3
OfRYEBCBBrXKbyGbRjnt/bBdtsSFWRnKVTr0msO2guWNrghxGLA8vEKfy/2sIYWk+UkzJ5+6hPM0
AY97cRdd/zQNTfWdHuQe+M6pr3FZdH//+L1sJyGXh0wCNFpaQSFnb9nK8OjraRis+FpfWvfR9mr7
JRNKplAo8lBVVMXo/VoVnieydnmsREY4FBAptnCp1dszim5mfi1Ni0JENXStnxdd+30sy/YScrVx
i/n3aGxGABrAs2eiI0qpIVVgGfl1k6r2xCQfBLoJfbM8Kok3HbMhB7WKvCnfRZ6IC1+TfXSv5IYm
gsSuqkuLb7PrrOAP3AOiDbhvhHvbevIwaIZSdX1+Z9O3MzxZg2cf2QLn7jjiK1XAyBlBJPIKWqNP
1Z4LgmDnPH380rdLgWm4ylfBvUGOlEhjc9ybkB2G2EunY9IZhZ7tIyjWn/EYNSigORjCiVOD3k2X
Yq3JcXoh1lhX+n/jCyRLjEnWB5AICQmSvP5+QbSgX/XQRNMxz2XbBmVOYQYT0yS5sPI246zTa+VB
ENYR3YGpbXac3OnrHift5aY2Z6zPjInaZO5W1MY+fphn45AhIJSOHAsi3mgabxa4XSK0uNB2dtNT
OHPv3GpCANNn4iMMGX481GYvAQogT1+fGaEDWOx2KGfRayvR7fFm6dA18cfCbH9YUWRNPkWtXxTU
RraNDZMyJJcJWeycZ0iztEJ7W1vfu8bs2L8bJfITbuC2ZVJfzczW4lJb/WZaAnUYb/IiII7UdM9i
/piOlNRw5uRhGWoLb0CYF0sXiBgRl5ceeok0dl6OUsLij80S55d0BDZbIcMTVDPySsxblRI2cONU
UBvJUI97KOsJh76CePkI9UDrniLLlBg1KDR74hX08TvdYAeMimoXcQDvlUl0hh14Xdo4Xa7qD3On
4Wblw0aKa7n30iE2kLbDeleJcAOxrbo+rjatyf3s0gd6aRafP3s6Wem3siA3MzO3+xLhSaSvHPKH
rqj11fvNjd3d4EgxwHpdWgqhhZmnOz32hv7w8RPYLKD1CTge1CVYdUAXZ1siGHaZ5nCFHmKlVoeQ
WkDMPti3l9rxf3KLQBUrA3JlzZ7lsg1QbUvx2nvgRK6f+BEaGovJ7gYfMKnZycj06Kq1UueXeg5X
fUVoCmy1q+wc8c92I5Loei1GPboPAz0Kqp97VXNqsdlLDmZtIA7QKI12YU/abBT/GhLEHFCL+2Q5
vd9ju6SfEi333IelVzTDj9Mk166czh73Y1Tbl4oaZw+WbAbgYm0xX5lY2wSDD+tBGdvyE7XuSt7J
vLCUeh8vU1fhqVwMqfikytIQ4yEXucCd9uP5c7aCSCNXhstqBvcTmuTI0xcjaoYPRmy0BwVllSQo
DTSFl5zaehjFldXvO2HuaJ2Mvv9/jE3NF2UClvFZZ33VWr2C2gdja9p0ZWqV+cND/o5oUH1xKtP5
XBDQH9Qlny+weTdtErxbLImAxNYK8ErROksjRW81pEnmY1HG8trqUxdyz2g4YGOWETi1Ye3prUuu
OpFhR5J59nW5LMndXLtAhJlKm6Mi4UY4sZwurOftdHi7MvqQ4HJTuOAq308+O0MeqG1q6zE2o3mv
5tb3Qo3V246evHtsmhS/oKSUXpgE282bQUk3gQZVUBP1TCIi05sBHxDDeswckTzHIybhlGu7qxRf
73CODO9Cm4r53oVwjeWB46j1E8eSTJ1lUUU7TvSHxtmznnYtBsHdwGl6XyqWN9+TFPTRn5ZQqvSY
Yc5ih3XadCgSZExTJUizySx2EcoS2k7ICZ+6MQIRCD059fHB9qTVHiitSjQoLFXJFduvtLFS92kR
uYuflZM270x1oPxBcNgnXefrbQJmiCecFgfIoNr1EXv7RL2yxgJ9MNr/1e66yVIagUcoavPvSxQ5
ww02ftV178Ix3rv00xh+6dVDlfp2HA3pzZSIJMt2PcwQmvmTJK13fWl7RR82Wpb2rx8vpA31EaYM
0tUcBRwsb6zOrb5YG0tHxLJB2XlMrW+S1gzf1fqnjmC0N+V1L5RPTKw4tMXwiFjtL6VB6+hrNLqm
atQacbvanP3VYPG00WuLfYzgszlEzW4RPiyeVHlqrcqhj06xxubq45t+v01Tywd5WGFOKHMcu1Td
3q+UQWuN1LON/kWLEzfMs8z5sUSZcZXEdXXpgN+OhYwaQRWA24p+wUXcrMqs8aZaEZr1Y9HHaP5c
Z4ThBkQpV9ovxjJ73SWFq/eZDgV1lshaxVrbf2ip3ia+o6CjIapn54cXz96B/rFoBx+lNv1pNLvX
1Kkdv4ma7mtXL8auntruwsN9vyPgUbbujjBpV7YMi3QLr0CkLUuMAtLXqKWJ+6pzrbzZ91A42j+n
HkW1p0gpneHLx290OyjiNCsTyFpjKCbzlsRaVGnkat2QfK+wlk3DfBQdm54wGuuQ9VldBf2slL+m
Zf9Guabhk4AV9YufyOMsjYMgZGYtr5ByS4bIGtnuc+rp1e7ju9u+Uk6dlU666kHAPyLKeD9fiwy3
xS6N9VeRozexLDBCPukafdwBxE8xfWPDdTCCR7ipvFfRqTPvJvLd8eXjq9jOZDgBlLkoO8GB4aa3
2asDBboA4Er+Mvos6u+9SuTVXleczHiQmkEO/YvDEdSs/QIezHbIS1u4wibTcLBXzWM/VQV+BUqP
fNVRhXx11S1Te4kEenZ3PFdySfTTgbt5m5tnrBjaPAh7obsQwwQTj6s5yar70RhH5BYqo132v3h7
hMNvpd83es9ZTgmy6si8VWTsO7NbmNew1xLryVLsBAHy3ut/rTNo7ZtZuTao5qxdAueiWB3CxPNC
fJT4tprhnFRCInFvOqq6ceDFTnPp/t5nF2/jQQMDbCdJZ/5u5ywlPDsbIzWib9Vzhupk53rpfZ7Z
m+XXj5+kfjYUUQBiQLQUEg+y8a2f/w3jRMEhc7CUV4iqklxVoEzEcFmJfJI5zl+mkgPIuk2Zadl0
t3h96lAv7pzsGi4svrE7Key+n/c0FWedvBF4zHnjLpmKhGeFhFNjfIbHW5qdP1IhcuLQsrpe2H5j
Y8S4k5REq95fmmGcJpxfZ60w8ICIlswOwXpjcag9Z1L/+PiW34fePNw1Z6aaQQbngLNspf5a3Ia6
xOi549TTKrU4oL6pOlQE6VZRyh3GRKiH95Y123dwEtvuvpgyHYrkx1ex3XS5CsrPgLqgrGxQW2x5
NJVVo6lqUt+M4snofCVt7RRmcAvu3+xM0Xi5FuBRWi/NhVh38wDWSBOciYYi3G+IA7d7ETX3FgfX
RYVkbKRz9ae5uE7xu0sBz/qaut3c3enl4BZeoGVEkn+YZjMb/xJ7+B9/Tv8zfq0f/gWdtf/1n3z/
Z93MMkWsYvPtf31B97R5/ZF++8/11/7vj73/pf867h532x949/P82X8PG37rvr37Zld1aTd/6l/l
/PjaIlr49re5wPUn/18//I/Xt7/yNDev//ztz7qvuvWvxWld/fbvj65+/PM3429vf/3r//7o7lvJ
b/2vv+LkW5W23bft77x+a7t//uaY/wBNQP0ALQoyMrTXf/uP8XX9xFb/sbbN8yE1QCqrHhF9Vcsu
YUT3H6tQB9rU0F+YSKsFc1v360e69491XlGxALUDB7Ps3/7Pnb97Nf/9qv6j6ssHSBZd+8/fsNx4
P2OoLa9cArrbSdmQmqOx7/0mMUTl6r0XRTtHMbxQZMWDpGB2ZUBt95tUwGjjOjB5HRDqdJLW16FW
kM7pzd61IsjeGnF6o+TdV7PMfrQDZBhSi/RkDY4STlRPoGNbQVRTzDLS+qZAmznUZ6UNtc5pT5NS
+nqSHHL+6K2AuXRKo/brMlgRmqqLSe7QyFDalEL7wUoCxbLTPdvds3TlK0bM0cGwEy8c0erf0R48
3ywNpXAlUU7VlCvhWDSVv0hB+ViUp0ldSprR+K+3L0PX1YGmC9KfRmgneDJBXvfulWbPzSmqwiKd
dVoMRE/FPZrKHWDNeBMn8XQzeNWORzpeaTjZC/yvTf0Ug4gJ30jjBxVFgk4p5+t+QGx0itPvfZU7
hyQ34Ok7ahGQAXa7uZsK3/DEdwm3/mjNNUYSHE8QzCLvntMqCQwhvX0BMH3/9v8mmfAm4vh2cQcI
gmp+qxrDtSe0/IYQ8jqrB4Ebdv5cYzs8Damyt6do71WFeY+uTGQD48V+sUT2rpSKCJpZaR6SCYI7
4ZMbjhNbdUSqeED/6MHAU/caIuhwX+uacigjOsa7fW6q5T6JJitYvMIXdm3eDv3wtXLi/NopYCMi
sKcOFja1IydIY9+a7mBdZxRxQMUxVICOdz8o+wI9g6u66Z71rFlCy13oac6TFy2R2X0nxu4KPsTX
mp78g+w1WhpyPUbARX0oGeyEVQfZWK3cUrKTufpMK4AGHNg6vpXnyY0aJwfscvI7OivCsmqjOzU7
EvYu9zT/jicWwQlmwXLf2bPFHXRZWPXd716UZg9LcwvCmNx32ezc296XpBEz7Z/usKNIXZwmp/9k
deMPiajeFabrO2uck9NC34sa20jmWNp9HHdfG/gwVDGLfU72D3V21v2Zk/SmzK/ySup7N3KnA1Yr
V0oKb6UcG+EPRn+MXboJ8r+8pFVPs2HtIpRcA9lV/Q3c97BzkvI4TZo/RJUMiyzZV0L4Syw+NUse
qo0yf+t1eTfpnXz2ZFHt6z4/1iMH7Fz1IXq6t05em8+aeW9iV4oWd2Ee0DK1/EYot2KpEagYVC9E
B+HYtXZ1rSB24aNYrYe01Ts7V/aPulVYx6xzV8mIxqezoD1FeRX7y2J8cl25r6xU31eucbLNagzU
Sr3TSHV2mWY15K9WeSzyavArdP6MzMwCh1aXXanH9Y0K4tOXbXmX2+orglrFXrX6pxyICXChDAl1
HzFKfOnz7kDAex1TKw5tvc/8Zo6tgNrHzmuVo1WNn5Uo6j5Nan/UMysLh7p81gb69WxF30ENsE/I
Z8GtGOfQMVP32vPElRlVAiRyrHbmkt9hAFntmtQ5tK5Euc5+KZCJwExF5GHV5svVgv5snWdU7Ur1
upq0HGGFB+QrH6dkzq7nqmhCd3YwB+yj2ypaQgGx51raKhbHbe/6y+x873pNp0koinxiSyWIVbfY
W9Wc3cBuvTMsWAmosJlIRe70PNFDK17MdaWXDwaWIA8kcn6Ky+axtSJ0Rxrr3mqLMbRbK96lQ2Ef
olxldYg7o7d6v5RNtjPs+gXa0qcoE1rYR7sEcvn92xdXRaW7mG5kd+jrZtq3dolpRspB2UxH7EBu
oRMN/mzExb4mgWLfuiNYgYJu544fD60Z6nZxEugMPiululPjtHiZI/1zMoxX+bDYT025VH7W1Nft
2M/3GKC+emoVRFXEjBtLv4jJvq3SiNDE6YM2yeUKQx/rIdIgFCk3npVzwcDhuuxuic1vHIkasSX0
mB4++7ZS7unUSK4hfV0voqtPi1EF+eR9gk6t7+vPUTzmN7We/d7PctlLuARxY85Hos9vdJa0bHXa
X3kPZU1v7+Kxa+9VRzksevboKZC79Fp9rcZiZ0PsuhM55KY8Np6aMcpPo27S3JfmN7PononD+gfo
4q8FyNpRiyuf3fN7Kd1wVd4J1ME7jn0rQsi+mp/GU3rq4zrk1AylMw87+oC+iAjNdZzR4kPHv6qB
DLZROGExiD7EjzFMClxxXaXbx469+II+hCCTzk4sYsIdZh4Dao4hvT5NgAGxwXpM7pN6Un1tKIud
16gO1SqC8daCH422g+UXOry1Udfjk9Bm9SCa4UfsPako2d3rjfpdAyXF6/xWxRjpWM16HXbRuATY
uemBpo7D+gtP3VhnAXa2VEmXudnZC1XTuhzYtsoqHHq1DKzYOERxm3Ne3otST67i0QvWzsgbzwhh
ZnDOQDXyozJ5mY1uOojJuGvYF8MxTii1zEz1rlKT/SKbctepURpobbLDRyLeaUtr7KOGGUjPF9LV
sXxOPSlD3Hnm0BTWSzTpzxRVrNBTqr1qxFPYFZRUpN7um6XV/KXM3V2dJ/LBdsYwUcXXttUaSnze
GGSzi5CQ7L9EyDX42TxizEpkF2bjENTqODNTM7o7W3GSlpx2rDThmwCU6ohbsslhkAl5HbsnJRZ2
aICsaoZomKE7Xeb7uZ1yDE5qPazQo6e5r6K/91SL6kfcy2TfLYnlD8m90eb23u6X0p8qS9xlsmHO
O4PYy6GpA8WzEBwqsj/KHlE+Tatzv6vbP6I4/yLUPg1b0X1TvUzdOVr/SFR6a8wNHUBxkQZ9pWZB
J/HeFFPxRzzMP9CcS31DejXBlsO+rpkHp7LqT4qOKO8yUDVOqSccWxjKfloXD2XSnHgAdE1KcVsi
3LVLvPHqLTAyfhDCLYH0pj0yvieYZg+mIZ5ga2TXonSe4mEinFTRvK25nrFREXCI7P9N0nksRY5s
YfiJFCFvtrLlgAYaaHqjoJ1MKuVT7unvV3M3s+iYGegqKfOc30a4dMukHCU+2ZXPcumXLvX6AXSz
zYzW9//MWB+Kzvos8u44BX5zUJVi/F7l/s5k5Kdm1Sk6Ce6KU0Wq6iqLq9+3xjWopy8yrt/nfO8f
+qL+blDmdHQkwKFfj2b3rRj2PWS269K8fZxbcw9n2R2JNTEU1ge2zENb+kjoe9oII08NMX0RrTu/
dEyCKljNR0UfD3a68VdbYh4qPPNhGfWrbwsv9tciiLbZN7AfqKdN+NwR098en9xlLONOjUymlfFN
X6o2dev6D5emno6bE7uj3l2szZdvpLInhdrfN+DK2kMuvvt0R9e9ihx9E/GogjKUQ61CrQh+swby
WDdapqG23lvXuGl+bd48QeqGNgDcau2qJ90o2shdyFkbdPcrp67w1CFrDwezt1KiTqdoNuVD6drq
AqrWhs3EOuAVx345KKdJBtP9O+wu/cjw8GE+jh2mherUTl6CVKUdZcla782hMVhd3HQ3p9MZUtzy
qdOKNtJ4jGPsTSJqEDh1pUXRVb8bsW2d5sG3IhW4zWMeKBEuXl5l3fiCN3aKpVnPSbMOVB8Gzg8H
l2DqlU+1WL7r2hmHHlOeoQUhLIOb8ui8A2lvl0mDYdFXQ0Wbc3jhLKawwpcac/KdaIFF4NNdQfFs
njvvTPB8kMx5+Q4GxrmllbgU7w1ORjGRS93Xodr5cqCxtAS5YPvYBPmHV68iGQ8DT13Vk29S4nyr
8hah+fNAFNG1bj0WB+vVzW2H+Q+/s6bv/ZnJwHtcinaP9TtKNwH/MHmN2VwjI1d6yVNx4FTt/Ccy
vx/JxMIyunUvtdCOKyQ3w8kpWIPgIVh0PnBpy4gD+dtYDBNI2XBc9KqEf7G0Og4KH6dQe1OUGIWT
7viJplWZLG/D8XdjtTyXw3behSzf7cK6rgbVsW1tPux5USR7rn4XzfFSqvpNmH0VsUE7US2dxNfl
S3DmhXvvvOVf0ed/FnP+Wekcu6LbT8Ty3jg/RdjTF0V92efmDissRfVZbubJYgEOi4PvQq+DI2Ls
f4W/4A2aRfAMLE9LASO0/rz47c0VxutIqllUlt6HvW/RIgxCarGEhLVVfc719oYa4dGT24lkq3Dz
2RO2ofFTdTxJ/JRhC42Bq4+Mk62avNNSeL+K3N+vxK2Ew/KGiQnXvCfz0B09PxTeWIVi9a8uJQRv
c+tJxlyq7Jwco5O2Xvy2eB8RWrB41o+OWG7ozdeQX96Ocs+fIr+agkyrqnetGXn5OWi3jdu2MC2C
VPW/BVfDfEgrJgQx7Fq0ozvMKJ2CfqgW9aeaBz1WW4UPfPynGjedoZyisee6J5ZjIGruhwINzlp9
OeiCLtbv+1wk9pzH1uLO+JMtHMk2f8oCFLo0uzBkDqHZTHjaBWSrMh7smTU4OFwVH6DJlwl37jhV
500Urz2TxJOGd12bpAS5Q+xH5OsCemdGehGZh2VzLcy8dsNkPFSzaTxQM8/Ad0+Rdnq7SgKF47sy
HPmNlLKsZyK7yWn4SchpkFZH/lBNe3USs3ndtkJmZeNHC8aeq25v07XuDCNd6JkIPVPuZ2Opm7CS
Mg7kap1Gq9kvmHSbmNsv3Q+EH27T5FHT6sdZr5APi0UnEG0zvsbd6m5G5TtpXS1llNecQ95gmlc8
xX7mUbOe+ps5xRpxJud6bF5rpG6w79K4FvaP0t9+0Py1psdsxc022Ve5M6pRUPdadJoe42uUkWRO
ifJJqVOnH39sEjK+tZwQxdbmEQ0w6uYrbYmD367b5jcSCO7UaeY3+RBZo3bTnekP0aMiobizoVDF
iVprfJv6ZY5IPNhY5sRpRX0aTrM18mmWJ08bkaEGVVaU2juf7JyAu1LOcoI53WJTDUXUBsHFWO3x
Ks3ngSnl2241K3qRWSJZOZqb01s/RDF8x27UnNrVJZJg9P6UY3Om6dxJpJruzg2y5JYqxeveJp7d
aZFsyyK2A2b9ZVx+o3W+daW2pPPkzNE+O1Zo9Gb3Oq5yABPaimylhTQM+DzTZfGqEJWHk7Zoqm9e
c+vzbCz9+puZA4TManrsDP7no6mtj2TzhPQE6dksVX9rIXHXZWnTobK1qESAHhqN3wIjoCojHHRK
jkAMV420gsExMJkE9oIPor4ZulzjKlhpZhwENgGGW29y4s6XQbwUztkb+jmxt6pM+7397ud0PY95
5gTiSDsSa1BYNXHRWzLjw4r2Hb8d5W9DjJWEsvdDK86Hw2ib6982eLty6I50Zwa1RwoE2mnnX95+
wo12mRBnY8WPsjvlRgirNqXBquMAa+67Ve09rlZrR3qwPt/hGVM2d51le8qnPq5pDj1JHFGh6+pU
jrqL+mQeqsJlMbpvll7O59kU56rRuJ5mrOqe5sS+XjvR1GtzVC+6nzG+f/l+ezzIw403jQdPTBY1
2rke9ktjxXXD/Ep2gxsOEz+ocgMOl2Jqn3TyBSOrsZ6PqThuZZAbiUdGxRNBEB+V79GgPLTms8uL
5Q33X3PpLzaqtwhBE4sq7XW5txWniYeFual66p3zvPw4fDPkHR3ivtbhzFudpgpueuzYN3lQ+WGT
QRhiPPIjKa1Mznl1ntqKi7qYD7CD4pnGSBL6l0pE2EndqAloenLqYg0R8hD6Y85b5IzGq0PVVULM
6hVFi4a6Z/CjtS4fZE9feJv3r35V9DyezYdP8E4y5XvGmox30RmDe96A+1DAE257s2fF4u8xcOei
zZR5tAG7J0aaVJSrjAVnc0TrK34nDclK74X6aOkRqYp1Vpprn/jaH77DLptNTv293zIzD5rEm/jC
i7NS2/Ikg/14WramT1vO1VA3QlEdYIwcDvY6mHSalkFWhM5hVA+Gsou4WvY9rlXBajfcalSOJGa8
grh356kXXmSjDYj9ev7wj83AahaNay3CdWpl5vZ8alXTtLHZbks2j0oPa7CgeJF2dSb5mZl2aGP6
GPwU5DfnzeWqXEqRx8uMGnmSzO56t11m/+0eaBW3IwFoMyR5t231eZ4X1mpLJBYTzIlx833Zp5QT
briw2o6Xpqo+HGGJrJv7F/1YncuqjmQVGljnfORJMQ0vfs3YX+T6JWhECsLRj4X1opfFE/N3n/b2
+jbwrsJLr0STOF2Z4GmNye+Q185BLe3m52FqfyxItrNVln5itvLf7I5U+RktmWJt/SCOeO9r56KV
pDSti9tkzF+sbc5QEWiipgTbTR+ZsozIAVepGpakySvjJDviiW1vVwe4Q3epTW6hyuu/WY3Wn/xj
+NhULtN9N9cYFg/rce2emC/8eFcldA5qKz0eht65k/oOLimWBDH90HXnyVa9EWrasoYzepsQ4qrN
4FTLCynkD/j6hseRLS6mJI7wBGtuIxt0MiG32EYfo5uhGrs82eb+J4MQ302lxmjtGDiFePZKc7wI
a/9dVEDv09Hbmb2OTVjbU6htwcEcyKI+WE4R7UVlJHLyvEgHdoqc/OhDAKUcuIm5XA3lqUZ6H5tS
e+SeXphp2jzUGlbivOJR7cQSNrtesRm2fcTxWQEzdOri7GzqDkKisF3074JowGsDayiNLMj99YWG
ucwPjo9Zd3kgneFPQDNhtAe1j9jD7jKSF7rKePD1+WkFWEjWmaegJF210Nrlrdf4gb7bf0nDyJ8M
tVOMpH9zyHaJDMxJkdPv/9CddaFmiYg4amJ7NOus0yySkS7kxKVt/lwM949O7nXSq4R+oCIuzPtH
Ncs5lH3xRlzJ+N6seQYWWl+UPllhvnuhoBvhanXjt0qzbrXC2QlM9S+wH5gXvq2oDhPK9ei9Mwb7
SbpFj3KtLc+aUci4HJwmlJXjh75VScIm3emCT/exPfQq8UAx4rUedtYWcWQOKXnXSXenaCvtVOPt
TPjqWg5VLb8QDP/u7V53nZbmWljdN3toU98mSfceX5LoVWEAJoyfdquAEjfrWjurOnN95kj8zHcD
x36mB+Kftw4PCLbu0B1gVydbLzpaAoMCSx7RCqQrccimCJG7sD7y59bM56Sehcu3vCZ9TirZ7lfX
eh/fXa01TiWB3nDj8x1dcvp4ZR1yRpSO92ucWaU94RfJjF4zU3fMb27lgKxY7hh2Tqel1mD9PHYG
ekPMdkR0DokJwJh8SSek5EW8GI6KK6M9srUtTPqQs6G7YiFyX0lYhxYhRDBbSi10asfLWq+MKCQb
WTrEGhurV5y9hWU+3+e33Jjty4RpiffYTz23rJO8vrSFw7dZWQlusW/6pvE1trYTK6ceU+KW+YHz
evbGc7e17WkzAxaPsRBPckr1aQTnIsvQh3RJ3ODbMp1kKcqEkbGMwfGmbsEv2PcFzYNa0nuAzpi9
znsOm4Pin3IjWIpwPYJn1G5eVgAoxigpdENGXWNMyeabP53SfiOY2LjmF2RaK5Oc7M6KLt6IFC7m
ZF34H+YiQwuJcNpW7YdmjR+dcWwRmmWOILcgbvnogG75ZJHT5TdS/TNY3u3X6P6e9PmG77oODXks
YUdwD+i748e5Mm9GLz7nZVWnZgEZXXuzjz1+XOaXJFN2RMJy9evkYO2IaMh8OZOxwDnVemZoD9v7
tBFIu3AAJEHdZOWs9WfYQj3CLaZ/dSMYN90db3ODu0TOHA9DNciTbXUq0phKEx+7VV9pWyobS3Da
61eSrQ5eLrlfKUkIW41hVRAk+qvehks5l/eMmeW6WOTrIywg/IOo49Sy1GOhJvFQGrTg+FrmEMeW
6VPwheIC8ZwHtA0VJhZvzbbCqCOKB/XsLpSOCMea4zEAke2G5XoQbB1SDGinx2ZT9zE7KfWmnCbq
RKlT/cT69cVQuSWV0v2nWa46ZcXbEtVVc8THecUmk+z+/pem2SkqxfKk1Wad4CqE0dj779r+UlJ/
FpFAxQHbOmbM6L6HluSArHPnwR/MC9RlDc42bldEaWfyPdbMcMcx2RfQC1P2aeVokCQy8N5mX72P
3mV2sO7R+S3DVYgTTlk9OTzizEi3MWKCbkLEwE/6NOSxKxTnab+eN7O+tmKmFWn3mlhY62fVlXlE
OhmZByCnvqWZPNH2leZchJ5+u1w2Y8yaXB9vus5kUAVbppV7mS1B8zFNwW1n/3nvCReXLQtbd2jV
2ZfqXKMHhuSdw80enWQrnIk9juCB9SAbf6+P32S4DNeZUK/Qm00EE+X2a4DT2Ptcj1nQwQLIETeA
1idTy0ziyz5Kg3Pr+AHYad/Gzg6YmkhsWsU0w27V37Wy/Rqc8oFTbIsFGwiNA6uKhT+KiJ85bwPD
vXA/mmGsYnMsXxYCPTKe+DWZTFp3sJM732enTm3ZfLR+bSVaQ3lEPtc8VVyJQz9wPGocGOhm7MTJ
a5HAfhBhLII91E5kYphErIKR6olyjJzMjoLar1WpG7vdE+kITiKm/hmdrBbVkHJ0Qhm0EVT5SzsN
dxzBDWssoa92/kGxFQxnCUpi6bDtu/kMW109E0lPsu5+HfgJcl1TqL4g7mcu59XeymixcpwjJSTr
jqwprwFjIIlv5arlJJR59z/X1kgOwXWX20Hv4yafbKPSYtfY6nTo9d+NdaxvVV4kaFytzKwkXPm9
alUt+xgdyyo4gVjej9UlZ6kejVjHoxqi6NX4z0kN8kR7613V3qyZ5liy71LigrtoZIUMwRj7pHbd
PQZsMRL8KLwOxhqZwhkyNCvLRdG7GLt2x+QkgGaD2iqzjnTAffwHYf+ZK6+5un1rRo41Didgxozt
8jd5zt2pczf6Z906O6SjX/gYDQCuSZyn0XOu5r22J6+bMavvAItP1N3Vdu3nelY1J+VLNzX9M4lm
7zaG37PK9yOivyQRC/t5uUgRW/1/pPF0mVAhR90yDSk7oB93coZ1UBDxhQoYqP0DtcRkbEAykIzY
qsPRyMuoGvX20Tan4Vu9ySH0M8J8+EYb9xFYNL8hjgpu/h5AfLgLklRlxfNaglkc7cvatP3pXv4H
uaG2qC68Z0tuBC4N7T0+xrBOmHiLSBlk7kbUB7SM3Vwihp0MnbHGmCdTgnSsS7HkYwoFPD4ANtdR
0GIwHN2sckpiyYypfRC+LR9axZu4KAg6XUsM4PaQRgsv0Ra3Dy2f1Q5L3e2wwmnoi2upsSrzMDPF
GtWROEsPXqDeWxFMsZMThbRPKpwsQtQ3nbF2ETupgSyMpgHtYTV9QUqJ6q7BfbT4b8f0H1rUFk+b
Pp56bPmpbfYX9BlslT5Dujf/0vb6xRLArUiy02Na45YriV9qv8NDyy+nDNosGCn2BOCG8VlJe4Q0
d6GvUV05wjPPS96zHjkFwmql05dQuhOwkzi3g6enMx8EwKqWFJv/r/Ja9yS8Y0wLbikuzb/WXq5P
mrKuyuy6c96+Ewe/3wZ3+0QT1sVE8ovQ7BW0OObDeO7WBCD4F9rGIOWBe2fJnDNJpFPIAH62ae6L
j71k+lcaJ7Yp9tSSkOcW8ohxGN0Us2BP6iThrLgom8xxV+BDf+b/uiF6IDH9N+kg6Gnugdu7Z2w8
svGSix9jkzuMzC48bmGQ4+6LhrTI6UEneSDtRyjGg8uB/snERS8XHdb6og7jR4twh3NXc+iNcONB
HjU/KGcp9cwS0cRQnbGFpvc7JpzHSUsGWX7w3JAFDmIazrp4UmXx9lCO/h5hJdASUyNecfRnZrQA
AmCElCUHekW3CMKuPvctf6orcjT0Aj2ICfiylyqTvf4Dark8GbP/VGiuluoDHxSxvPzlqZ2DZNl+
4W+9bZjaE3AiPeKLJAFM7RmSCDjl0v1WSlT7hAwcMbXvv5ahnvBgzLFjtV5Gyfv3ra8yWirK62S+
mQevrFHVeho47Tfo2PJJp+IzJsipR/g0/0bIF5cr/4u62m9tp38O9GXFWsjRO3yD6GRSGd3xxDD5
qDtdxf3MH2nD8rnVvKYucelxUNc7mIsbROrO+NW+ctPC2Pt0AsQL1079VYS/gjHZrxtpz5fZ65zI
bef9rS6/Dubk+FDbfrJ2/eIrtCWLPJwYLD2yFb+uMY2QrjjorafVzSPiMfWT4w9D4pRv1cxeCFzr
JgAm5uW/f1iHPkaTqnlgig232dQ2CD2UGbXTFpmzyd9FA8WZZC4inMrJtPbfRzxEodM166lsDE7n
fBFpCfx5OWQNwjney2sRBend9zKHj6lB/j0cNmEXFPV5FP1+8+kCCv25DOjFQSXdBPWTRtacBXf8
pu/WmixyQ7nViD9lJ0SMDYOj192whailY6mqsz5XwOuKAxdiF+HVoKqLq+73Nomeid3bcduXcXFA
QgW9mKJW35dwhnOKZpF/L32Lv355ZMgxtZAESK4vIrQdZ0wwqzR4Z/wyclxCdpo18nT7pTZZOKUN
Zl+i+ZElJXD54H2X/W+CQVG8mYQP+i58fcDAZAhzZaIKTqBj72Jd88vWFhGijG3qjDOJ8G9kTf1B
jENUoTftUbt710Ezl0grRhj9ni2rqF/NwhefRSNZ3gd5nkdPpj0cduBx2skaMS9Xb551bf58cOad
gIlevOa/tDNYjlFbq8jSuoMQRqXxawGO9fl7hSg0DRDVRYVmxqYNcT9bQCwVlBk3jXMaEYKnq9PK
FDciTKjTsrUVwDfOONhny7DPInCmC7YfxH3gULEzBN5F1F3W2e72SF4W75vpRotuPhWW+El6SwCB
57IIPGDyzlEoCGgs4m2fd3ucn4dyYZQiMu9E8gme6eXDOtg+yNB8AsMOsnli86nVcNyhQMqg/3kK
8RwStjwsyl6lnI0NMTymfTOGlgm7ON6MoWHWb50xlJEm7Q2IgxFeDmOiKvtHsK95RM6B2gQs5iC7
2+jMqdZOS0zntIaF2YoCOcIN1zAwhbepsPJmBBFunq2G1VwqtMW9NzK26NBmk9ZGPYthuLlqivP+
C9slByT2nch0Tz58Lqewudxa3X2xSoYjlCJvgZ//XQvtWZPaF1mFZKV6xBZSaP8wegItDQEkam5U
NvAXapB2FN64PtJvGFXD3Y0069Vjvkw/5vJUJn7fhdiHSQtBbYzDxSf0OF+j3a4fAnKoarcpMpwh
czLk5RkIJY/nwvqHO7S53N/UkPKLOXObVcTabv/WBvPgLTG6xK0GJghIp3QxgwaY1J2eu6LRYoLR
/khXLDF9aiAN9u9ctzVmgvJx6+pzEUj3+7gFJ7A26EnjTrqebf+v7PcuMZikzGGS0VwgHC2k9bef
x0jpNQK1gocUNCmc2DHCLYjnwAf5O/zvRIraFAT3mTnK/PpRTC6qsYk9oXVycJTA3xMdwlzp+vtg
c8ksUG5SQ7dnMAP2uolckTCBaEPkmnj+xp3g7EO6lcwt7ELxgQsmbgPnZ3VnKx2qdYwRfrhfIapy
Z8lDipIuLCgiBil2Y4fen8jettC1mI3uRauQ9swJCzHT864bzzuZ+Pe7RrQVB5LjozDpfk7CBG/C
3hPN/X+HVffdI1Y/HArdAAQvbmql8MQy6pNhiCcRQJ/dcVNi99JNVh9uRTD7DotQNI6VHQPoct+v
WW5ZH2yJeSom884s9a+i5bahAkSkFrZXCwV+Vrq+iP2pRICECODCEYbFeMbf5N1y119CpZNZeUwD
Z1iD5qA0DBLMBo9nvKrVpSymtGssCXeJJhDB0c0vYO0tp+7D0SnBm1g0MkMrPnywm9jNt4vvblBH
lS1SDQoMZSuHmDG90JhTZwX2/dgbZ778zT0utXefjMdLvb0Mzjw+CDkBivCDghqXBz1H29mz7BZ+
rayoMVtHsNEumjr7eS6WFyX6nDDv4VHMXR/jVUBpWOvMjvyClXuTwzElrgIV8ht4igKiZ2onyDV7
PClX386BcVG7zefPBXr2Wtbi1lRho7x37Flgdbr5rguypTtvzWPdsH/Wel9n+GiDGGHVEjvlAOy0
iPfKti6dtR6ZJJUqokIkC/hTR7rE7w1TGRZkqA1BUL1NVZAMOsdNlWOLlINXn726XdISLVkpvEfR
B/ODVov23G79y67a9VtFUOWDjfRXMy61bOrXUmf/dGd18lZXnUdy1+LcYLgkmXODWXFAXXTrgUcy
KbjFL72lh1LmwYkpGt9knmqw9PJAhkYwCat2VTxgYkxRKJbnYbAsrLD9L5D84334bxlTx3jxpbAS
jzjsTOhtoozJfx/n/bN0+w9vPFQitakFQfqBTQpOZTdQg9dkQQStFU1mv4JgD4+LKN6mjSB0peff
gvuhJlZLQ1dXh7oF/NLtB+wN9HmF1SRBg/tdVvCiFqggzwhq36ZVfEuT/+oQmx2OviVPuqkx3wgW
gkEke0BFCyN/wWZi8etGa1HAcZJYzhtcDhde3GjLu9Bpm+4iHdDSCV1VQ1diyreuPKN6Otz9Y0Bm
jboTDXbgbm/WlLM8mSiXlmNu37t5/U4WKFSQD6ewtf0eW9toZb22igylf4aZ04FMqbRHNyjfjYWz
t5wRtM3d3kUFJ81jkJsP3uq1MWfdkNktSlXU1JejXoFIA3mpRNBdnBxcngExNLQJJVRgl6A525cB
EfuICiKs/O3v5quv0bTu+u0SNq06zpvPld5b+YvC5BCRmvy+LgEqZ208a7Y2c9sbjxAmpMi8lGTE
RQG66bBAfEd34HhCNvLX1yo7QtfdvegqV1nd9OehRuqAyiwp+qk4S3wlCZKBB9V99gaAZlO05kUv
GvCromGOEfK8INESfjk/1pKMzGkrH1x+OEHozlku7mfnStQ+m/GHbgRIHA0+j4/daBwRCjUhxWlm
AGmnuo6ofsJpY1bW9hkgnQq0mea4cFwA2Ed3/aEVqIa3cNDVEI72bkbBNg7h7LdDBANgISQM23bv
4try82gZu1ONMSYp9jWehd8nElI0MouLgsAOt3K7uH0fD9aSca14fAro4WxEc/OknLQ3kG44Sj1P
9NbHnnAJ4NV+Ofam0nVeVUJRHByJhrJvcMVLvWg342jNs07uWqh52hHRfzTG3eDS21sgviinf4up
lbGyJ5ctawg1ezp7lUe6mM24ix4F+jfQf1fVjrbaK15J1U3NBjAC0TtXT8cHTgVLXDpoNLDqvncP
a9lq6epqC3yk/dctX5tpe9Xa7kTMUtxM1c///7tr+zjW3qUHl4vUHHAEWMUfX6LDnzAb8J8Me/s5
HX4odUCG3kfrR9VBVtfqh0sdCuNLT59CX1y6bqaggUSmSFf6X1VaD9M6vgLQoXk5qjTPm/NWKTtc
VzNPNHk8z4tRon9nmjvyIdX9+Z0Tfb6i4TzXdSOvd1UHHSjFhfyaiAPo8fBzC/na6oY6ukVVLG24
O2aRBmqUPITFZy+dj5KpAZtIz67XYpQOPd/4QKM/IjVCJerq95Ho5zTov3bPeW54b/bCcvBJoByj
kLCILaP9GovqPBeI48x5KsIa+CUkLPzdzbs/LBmS59L9t9dN5MkfQi8mMG9LnSlijxbXzur9yBbW
JwSLO/rbfXk6+vO8QzGIPqQ3+bHq7Y/6MCBQixmnSYEQZ0ir7Xg99LpLyQeBx6q+vN0cgUznP77f
P+2KuHYi1D9Wo0r99ZAxKtImzN2APkX3HCC9gRqgNrHSScZdiL2x33qs4ifCBJlOFIuPI30/8qrt
z6zNSdX9nXafNnHVZXJtroq/UNchufI2I/J2YpV6UcYw+RO3vgI+NktMasK8oEUA3kKKbKnZOunt
mgrfXcDDDxnCoGfwFCch76I9xMQhZurMCJ7LNadnwF2wJpjOFXKNSuHew3XXzs/UwCaG377I+3+k
CUhZ17SfdR1kyS5erKGbQ0duFNC0CNEkF74dmEWIsQE9Ty2fRYcbk6cURAc9HYF0LEF7+wt+P2yW
dk9d2enMOZoKO5p2kr5As3VooTSRYiDvzy/Cxods1nvmL+OtEttfVKB1bM55n+jG+KI4bjKlo5Rp
SMWKBNSGvqGu1zw6/5op3gsWX9ffcYqWIvW2Y+MCsD7Y262oa/1fvfLzUK+qBCQeBHfQwlynHzRX
3RfcFd9HWWWOKT6XBfn2ZptRp2yWmel7YeYj7In7cATtb72DKisHBUgJ81HfH2t7mN4QrYWmXX26
xt1gVIsH0wKhQ8Wo4dQo1Wko5hWFz/T3/sQFdfmnnORvPbifFXvOMLg84Z0M80M/N/fHcS2IuFa0
eeTGP0N5MVNAtaMTczyA54Zs4ASbIBjyjsip1oOT6cXasGNIAE9ha6db+dirC5BpHt1xhRiVwsL8
jNJe1BZH+HFEcHSq1FBdULBi68NTa4qbWakPqkpmLmPEPKIwfhCU/iXu73w+f2myPoCf87jaPXDF
Mf+zlV/bVDbRVFQnyUvQiomhtTgj3PlBpsW7x90bmup/NJ3XcttKtoafCFXI4RaBmRSVww3Klm3k
DHQDePrzQXvOxbBs2dsjMXSv9cfxblTsSQHcqBKUsiqCwVk/aku4QU2dta8bKIB0PvVT0bxzL9LI
YoLG83SupYOdzer+5mzufVvsmSROEwG7zDXirqZmKKGf+cnIuEAatVPKYfSbBlkyGbxOTZcdkTYw
AY37u1pGGTDiXgZrEnxcs5MltJmFTjnxIeNMwuoVCLMN8Iu/eGP7q9Pq35693W5OMkaShZtg3c9s
xftMawt7qhhvTpY9tfyxr6mAVrF1WtJ+11rWG8crO/jP8zwYt3L9NgRqT7dbL1muH1c5/gYdypGe
Rs40f8HEvBFMgJZjdZ62P2Sv2eAetADptAkhy2ebzEetz1Gdmjh93Ez1095AOJ+DhRgG/I/e2Mdp
QAtVYqhwc3UCZkAVhhV8pvmhMMJlPblb7rGptB8EMR8TV76h+eUWVSgrpfPH7xpowol3NNa517in
eXFSrTkcFHvnZC1Ep/tX1bp0P3TTc+VQMViugIqgHV+a12x4HnNzK+fw55uW9Y7yr9nHmXFATPLq
OIvnF31zcYR2mPp1RlTNG9J4EgKiuY7dDeOCOSzEp+JMO0JPALY0yMMOlUy/3U3U+vbAdQibpsEN
1tFlCKh2HdMrI0KPFIkMb37ofN9Dk4ya9ktyE2LAPtK4UfiGtRxKMCqx5P48T78Wh+mfnqZPp3Kj
mCtv19c91FMJVimMq76OX+RCMsB3ubur18guxWOac+bbCjZHM4kRMHcsMZuS2vOqL9a/JCRH5eoN
LTGZy4Uanj6cXehvcPeNa50uLTdAklTvKTo/PycG21/H5rPM0BgO7a7vp/WUVfV7Ti75oENUmdur
D0aPgC4t9aO2ER0LoMfP10eLjHrGsBZn4j6Jd7RNVYdUI/S3adBZFhrjgV20gNZM4JRVEOaUz6G2
iipaS4uJzCLgXu+tY9tSakC1z8vamYHnJJzECYyzoBqhWe+absZ7L0k9ZoNkgn20GPPyGVqu4YnX
hcIEppqP5lj3B6VYX4z0sUl/85b8l0xMm3puPo0qZsKkQ4jgNDcVxTSTVh9C+URWDUWnSwRrDcX2
+NEz+BHTfCWgooDcme55a6dPZeG8VimKao/Ry1R6shid2Nd0mCIDyqntTN6Ohzl1Xh2MiBwnHItt
TP42VXcfpInQFaWyyXA+EvlEDHNVvPVt+uEpdPSCdPtYwxJGV2zZxNrc0ePChE0vuRMWYBD0eqDW
7biHk2mri0ZWVANPkIFyFSwbRcMO01SPCNE7dN8O5k1gPtEJCGRZnXt1OLqxbI5yBm4h9yKiQGSh
NQcAx8qLv3kWH/DO3gVpdRayFV9zQXwRl9BYW4N7phVhB+6bYiznHktfmeVZAKqGIK5vD8KYlQOC
ZBuL55tuTHro2UwY3Pb1OrwulHLdkWYwfLkWwjjNueRoX7DLrITIltmXvrToAPJ54a3YjGFpo+qp
zDcZd+qpyH7HrX6bVYc30KKiBmS4BL75HBIHyw7H+2ipaLeBQGj37j3OFfBP2zfw8EmsCeu4OBH8
M1LGvEYVSeK3t0oOgERBAgxFyeYkosIqVsC5Zu+O0zXVuTpprHjW7frJUBaU0WLjmuVBSo+TpUgP
iWE/d0Ny0ziDBSq5k0zyL5AGyQroPqsrTKqmF3/ighpgrsLHmMk/qxzgM/6VYRN/Dx4xKzmWP27Y
Y2+DVRcG41Tl5X6JBo8E3EMutXtPcw73eZJB5RGAlsrRZ5t391xNbd50x75qOZ3SvaOvtxrOvXPq
K50E8FiQmaILpFN+6/yAqUJbaAIwmYKsXtRqVjFIzpSNNJcuOSmW9UehkNFPyL4K0k79xiY5+9Og
EQSmHtk9v7Ay7mTO8c/N4UqPSHlisbLYvKiwYxvkiMZ7Xo7ju6P0yU6L64caRCWUg/snNVtcX8nb
Jkf2UTrSR4aubIYoj1IiGlg+EdVaaCuHYi9MSJlBYOdWy0YLYk1xwviQOnkbrnqa7/oy2Rmp9vXz
lRgRalCpkO+mEd/GVvuiIMPed9Zg+kOhYomdFbYuV+6hbPWSlu60yFANLe6XJYTEakaYHQPJB4EP
8lpY33MHJGG3V6ebI9rYp1A/tqrbnjNNuQJhY3QhHSagBxEgraMZiG4TuG5PaoDoXeQhGjupjomC
bu5Zzxy2npblND1kxWJEqGjroOZeVTtAwbxmHx5W0IvJbMK2FL9Imx4igvPTiBZNRAJuaOi2jCbA
bR+6Pka64+5FXz7G5cjovjBrgV/mWHV25QRzH2ePlqM92DqTWd92mm9l3BpzMYI9Dg9YHfGi4l3s
EQEAI3Mmc65QtlbteEnbSC5M66LD40M/l4/zNuGbYnbBEqLhcNkCl6vH3DhrmGgiT8jbqKOVBMAi
FQ2xGu/S2F4GxvH4OWs+Vm18kc5QofAdH5qlfdSs7ESPBSXzB4ecdHvUAjXunwaRARzYTH6tUI+5
XbPt6lilcdQkVX1C534rluymJDYdK2VAbP+h0PIrp+BBMRvPH+y0BpoDxa/tHXPMV55wlefuik+d
yACducNBN64AsAKBgpHP1rEw7DLIdZEExlw/dhlxwRU2nmD++cgM0Fi9K7H8msgrRiPBCKEo52r8
wOY8E2XTL5GTlu+iLpSDUDzmCrvD3dFQlEcp+76V4iwL1+ATJ/j+wbxsqQqfwzE/E7WB8FCCeCE3
SYJ2pAa9zbQ9iWVTwAr7Dj5CkC0L9CJyuE3H2S3EVwY6WOWEEpupZUoP46puxl4jVGkEU5Nc7OeK
SbaOR0ZPM38wvOkbhdHfOMETkwC1BzD8+9GZykCjE8GPy+FkKNhAcj3d033rMrFlBNpgbw7n7BPG
gyff4e3jyBENPPYQox8DrDRPrjMgEOTd6XcWLhvNSveYI/sXjaKQenKORmOUl0XwL9ZrwjNAR+Ks
z5BqI8PBgryY+lW/rZZHnkQy3POx2zWGuIzO8pDL0eD7mONwG+DawoRbiGsNDsDHaPrWdMUUiny9
tm5e+easVTg/GydSOS1X2lLGEuWs20mweTI7KXbUsGEo7r/VUTvAFxyKBqpORbEu5HkN4ZQ7UNYY
bA6l8mHXEF2oIFyq1ta/Fh/7vcJmDVLuXo1qgv1FvDZ7QKNUPh3MAVEgYPCMr009ZylHfqwhDi/T
5lGXCK6KJlsiC3RlAIcK8Ap5+Jk33VrJByYRWB+C0UIG2FptfUzZJkYmGQCpborw5oCO2+ifurk9
TAVCItnBYVQJZKXlYhLIe+ZHE/BdoD7COI3OoyjEjT7Nv2Zb6LvMU0+N5B9I4fH3ohFXzDMPpO62
+EzDeZYdYGYTZqa1j7FhlDOoILIHVgUDTrqLvxXkepEsrbfWMuYzbMIY6Kr71TXw0noG4N0vm4jQ
0BtmGrUIrLn4tdb1c02yxK7dIiDmukL6qSFf03XmWdigQKrxs6DqsZzxVy5qHAdqNiW7ntgvn1OR
WTrGjdHXy6s0/+WjB2tgXG3E4T5RkkOwJZcxN/JB0EjY92FeLWrq/sxEvl77MxV9yUMxpt8U00az
XcLdgX6R/aAtc5Qzh+1lan+yuzKvjOu/1MITI/Xcuvw8YJp6pzPC2gtgTHgmTC2T1x02xDl3hXtc
Y+oz3cp5L/gm9k6wp6y4b9IkoukISEdZvulTbtG2l94Onof7WpZ3pzAPU6ht36c5M1g0K8xTU/Cx
41Bfa/YGHY9MxBPBMLJkHbayvt9XmjOgYGSEyGqoWT3rDgpmGIcywP1avLgtF6cxlLtS661bk/9T
EPqFJnAMp0nyoJTqu+FlHPbUHvndGPdhCo17RFr2IWssDORTaAgjZIkwfn7VR1WBHnzQlHGKHNJ8
0cLqt5zmqFKNIXI8ptGxJToEDo65VDWCCvVDaG2zS6cq7oEE7l+x2+WHhbhwKPHuRHICtUEFAjJl
PDBbTNhI0n2seBWua5NBp46zqJYKUbIpkEjTi48ERdhcDZiU0vQftxkoPsqesPkvCpUkXS/PvMBQ
+9ifxs8SufPsLCGiZvOCobROivghjqsFd4iN7sCBIWBky5GhrrrPK4IgaXnkNYKOtwiVcEvlAb6Q
sqxeGtE6UtqqxRSiCQxdhv5rquHBG9Mt9rHLva0iDg6p8MSoQ8fGPtW6d0Ke29084gDtsulU9Wkd
9VXyrtkWGmmw4Me4Flujqz+Dkt2EBhZZCOg6VRAaaCmoE5KsZ2nKxyQwi+rgacNyzHq7YKyxEeTM
ubFfto9WbtJmn+fQdCZsRzS49h2NkDyNLNqGsFCsVkPs432UkTaaYpe4yidmRv2QzZKuimJ+wH3B
fNlVzFrmciwHDdkytWLRou0ow5HcTMWTYB3LjNmO5kzB0QDTiTG/rFf7NlX9sUCHc3f5+BkEMBCn
UiJadtp/69TRY6RT8lMpSjgN/QRRhAe2cLOHQRZP9urspqSePjAcIOXM7aO1Dsd5gOkvdLbBKrG8
KAa6Ikq9OWm8Syw8n5G69bMmOqIfZFfgQFYjIdmT5oE9nla7rlsY5FiZFm9qdo2dPAwLXCp4Jy42
Ej4a5U+9lnKfz+wWpN4dihaCfUhYrNJar/aj1rwh+2Usbj7sCX0oLkDASWoLdmuXGGGaTg+M/Qwn
VYN1XOH4z6rroFUsxNC0CnW6RIgg1685PXMYSL9uGpDUMX9n76b0y4Hcx0Yc75wK/rZb+e9G6Fjk
izpuCPMPx5zNkGCi8/RsPRzN8bc9tOjQys92nbnkNueK4ZjloanH49DWL4ahzlGiWsDnzJcrFEBV
Tp6vCKo6EZCyK0wp7bkFStRWQW2AWQj5MVYBR53w7usx1i4iB/3EDhJGsUOuceW3huEejLgs+Jp3
sUUZ6jjxiBkqZFA7zb0kwyicRoTTKaQdsSP8yETc8dJn6bLLsiQLSlF8es4idxio2UeLlh9wtM8o
fmCiTLw5RJH/mqr1sszzcjEV5X1a6+FOUsw1mwUpTOvEZuKk8Xnk3a/j8Lt2HesIBgewdWdceibJ
SGnz8pKw5veVnYdzbOihO8vi3Ffqlfwl61WKaJjbFF0Gd9oIRbubzIri57rLryrtniTNqF3l7tJU
I7BFQvc4Q4zUB4nlSuMnigYxXWASvcrTz6neQNJhiAh07wRc3b8WY5489ASCYbup3y2tiA96jGOo
LConatNNuFG61mnCDFn7rgfKkZHQE5vxp+Yor5aaobPFoHlqzeoEGPba6GX2XiT9Yz9p+juftyJq
ZyfFLKzptFWDnNowE5CveWDPZU7dCNl4/VCBSc59e/rvl6Nuv/ZQVjsAj6bkMzl1J8Lt2pPbmVS1
LdZ3PtjGFWXp3A1fY6NUoRIb36rD6+liMvSNPY2r9VmZv3Kk5EzZIz5LzTzYel1fSft7I5Qaocy6
fNeajYXLzK5y6I5ukS2n0lOKm1ayIKmqOu/xCnIOpBvTJ/DvKiVoDtY30O/4RJyotu950oNlkMCD
Mj4TQltzHyjNS5IZj22lT7eZDEFOuto+YoTHvQ0KcdTMynyRG66FMNiKsn41Xwjw/jfRibm5raow
qztkjhBt0mi2fMn/fzDlPdVNVvTe+eiXxL3mBBDwDgJtjj3l3tPQpLZhMtrzxSSFACPTIG62Yi0P
q0H9NAq45tEFjKVOEwmWlo70B4jBulMyfLXZzNFiZR9rZ5EbI2y+g8mZT0LXEvSY8S+kT9qd0KH1
sVvUV6O17TBGz37QZd2fEctYvsklN3ZpfMWT9JtQ/FCqpnrC+0YpQlYYhz41LmRt1BdMffWlV8hD
LdN1DeM56SOuuA3UZ7GsiRNTTOc1MxH9EOENl0ylKUXV5amoRuZtFmU261nuV+InLsMm9yFc5J8A
67niuLfJlFG5ZGP1beFC8j0GEvQ9za8WV2K/8B+vg7feTJUmoSRB8dqmMrulqeqB3sEGk66kHbJ2
OBiqN+7zqvvHZzAJ6GHvd2zUl566sXPR0f0zQSOcBs0c7o217gaVMUjL7fkAKwQ2qitfCR/1T9q1
mV741wvcAbxS9bd0OMZ6zMntzFBSSPHqVRMHbJwcsj5D8+Von+h7RZgqZ7q9U7+x3W5PCjLXvqv3
O7yZMihYt4JcKx022pKPENEG+dR6wRqvS1jx/aQ8eYzl0toZsMjhkM5npFZ2qM+xsluGBEm4c1al
y77RjZeytT+qEbyIAXjCttW0fodS8RBnM6w9MSFdY3xhzbkPm+/LZrVp+JggDEwPLY4gQ1QWkp7s
vhrZujOFkhyQ0qKPkS3pWjoLawVsEVQjUgfeag3w3CvEznrWU+0djwjnSmc/q+kijgLT5U3vy29S
mLKjRY4KXA6pAKbBUp2v6JLkMqHKW/iwewxrN6yk71NuvZjg5QilLAJ0toefXy0GHqy5RgyhNN1h
W7fgAzAeFGbu839UnKRt1Odx9I5kSdnhFqAW6TAZVTsme3QC5Q6d94g8od7HE3E70JZQemzTLq6h
eGKswbkWdDWXsNVsEoml6G5DY7f/PVAUiCnAK5I971KOf9c720BfNx1x+sEp4w8GdOeKdf44dcSi
ExSkAlSp6imepq9uVtwoq4R2GhYDZtdzc1BZrLduQfaSvhEvckUstcgM/js5qsAVcHoax9W4PLkF
gIk29/1Ft/CeE0SnWsopQSzjr5ZgjJAFONvIPBvXR8A3urhJBw66JjlX7MGqaUPOSrpgsDmd7b4C
16jlwXTWdwVdXsDFZwQEoL+ZLppIqItnF39iREoYQW8GPVFuDL6EkO1WlLk8GAVOk1gR2SPD6dGr
3FMNcnGEQ50fR/IQAjnmiGXL2sR1BjjQUxUXbVLMIes+iWsxUAF37LNaTodtgg5UPZgZd7PIhjxg
W3PzZAEPe9nKkX1z6bqjF0/PxCzugd/wzUB0BXlhDT4XckMGY3xfBGs7Dcpw493J1LrphC0wiEuN
TzhiikkKdZcQj0ikx9AdYgCeSPJOD8g1bsIEqj1SRzZVIm+e6MJGBFsXB0DMBzpZ97UHbmMqBFOk
wyPL0D96znBSwct5Xbnjk41uB/8sx1nvlyoO+qXZ0vsmtIS6HL+ASoYnSxfX2qjViIAcbkNDzwJ8
UH9bW2CUsAzpe92T0mZnzYYybq4UQPTh2lPjxnLU+4JbXcdC2seCeCwbpZeGkoy9UuEzqWC/0bW/
rqk6IQ47XM81kSDbyr0ItLWZOcy4JJaNNX5zbLRdqASSyIKx1xsDsVqllpsyo92VnSvutvZP5Eib
C3kiHiOqN3Xamlv2kYGkivgvtihHQMx2OXQxqnfRfrZ0QW/IFfYFhBNhOc0R3auvRaIOpyKOj2XG
dz3pBeoJJT73+Ct9V+T5npGyJJHAfOPzrDLJxkad7aVZeCHeBLB4hnblOaWfGxSIPg3bqKJZ4yRL
KyBwpJ/h2FvORZ3PGllsl6SPqfoiJ8RyzPlvZSJhTy3nY8ooQu8dL3nWB+w4uUOpO3Gm9kECLOUm
BM2awTMZ+BORjdmPjqSS0KixXCtFxSme63gSt9/+PGjZVBIzhHnUXhXwrAwPfWwg1NHdONkXDksd
VbkUtCYH6YjHVhHVucg79+5M1vdaucm5rWsirlTtjDtzOetrgRm86d6SEujLHIr6YDa243fuZRhq
AJO1OSQZvJ6eLL8ttQjl6FYvbDQYIXt8cFbtTqhZBw/nxrpEQq9spMXTW76qxtmaVq6jGDbdVPgo
9flRIXt0Txpm6eMPxX6pxc9G3SG5LkSu74gGUrcaavLElLUIvB5JaI9SJkxYpplU5rAcE5OYT3bN
wrwTMJ3sUGg7l9JDdWkRLhIWc00GDq0XO3je77KJi9NakwhHMRt/hlRWqP1eNR2ItooJ35w+HUPL
XicRByP5vJ/JWiNUENd1qGnmsaitM/sm4zhRdzOe712mDND1Di9d1SUzB4fx3Q8Qys6SXIxZnsSi
r5Aoac5LY/gzpodCb46eY+K0YJnoONp9xOtnfEW/PRxIvrbI7+1/i0giMXlDRPLh5xZvTeIBcLON
yBKJu1IwFZa8Xf2BREh8CsWzZ+Znxu/LkjnqsU8d5tp164k3Yp4FXCkyFu5uoTs5KMrke0KCnvdg
C7lximu6lrhAzpyChfNccLv72ohUBIX135G7MVAId/DpBN+bbvWkFnNyTgqxJ4pwDvsByXiOwt8H
cvL1oflHSOp6gfjGHCnYxXE7bciv3XuYTNHeeLG8LcuE11wDISInDkua+Yv1hbDGLHkTSaEErZ3o
fjHQclFNaAby+lmH0eMzCClgYtWDtOwuALktmmafyosxsdao9Ti9ZeqZfi6txxitob386zROvrXe
YoJmMOTYepJTfRuUsrxIBjHEUvGIPUTFPybknwqvN0lc3h6x4U7jxiiH7sX1BjOQpPRRFf8gjPaT
tqQvW30rDZVZT4nxNdvJYVzMIiJ5/5F5+3vrUT+sXsbmLzMVF6cCDZtd4oIs8m5mABKKrvkeiWrN
ugEQmf3Wr0LHG6s+md2nWqI+15ottge0EBDeM55oFfjSYWgZYnmmsE7fxNTFZIdpO6yxLJuzFvtC
mQ8oI3mZbK5490DwITmEZD+inUcaU2dQt0av+1KprgoRRseEuMrEygFompmUVMBstfsnhfmce/E+
FiV+GefKyf1aN7SQm2kN8DuqT0JNnojGzwhyoSMQ5RlEAM5uRwO3sB6rVVEi0yp/j2Qb+ou3CYfN
t07mL7BXNB+5h4osQJJOWRWnN1b451UM2aYqZJ8yDIxarnFlTOaukfOHnLnydWM8DQSQDC2qbxET
C4sM9+Aa8XRcMliZqkofBs3+5S3VLtfno3C9a6IpoOiV9eDo5D4xqoQAsHMe/2a9xH81ihadY/OH
MfZvJkZIqymyesDcfLTfHFGR+kPsYtzBkHiM+TEmEd/Sl50phzhk3v6Sk3YZY2YmtNC0Li0+MPK3
V6f7biosJowlilPj1AmhXA1pfNbWerGbjtpL5TwoBbFv0vymu+JDMTKkL8mFS50QM/IWSDJTPtVm
PPZ1+qgv9p8kR+CjTO/j4LyTb7VX1vSLcIxftofGfbFy9mpST8bqwVgfNu20T5LsfgWdu206oIan
DK32pm08l1b1gM4N8ySyAAKbsfGkVm8gjYRAJPn/uFbJcQTet+Yl1OIOerFhLCzXvYr3AQ9KTeJM
vfxeEGHnGfPObLRV6DqvlMZjroVrDDXCD5quGk5q19/40GlRo0yPqV7NkdXY3Ke9op61BokKHiFt
b8COndt81vbuulghQDX7r4onjiCS+ERxr99VorvxaomwHdiQaYDAfMVUMnRNucP7D2e/OVlcr01/
oWV9FiL7K9K8elHc+d0YkIUtbZM/0Cmnh/ifOOq8ugEmIXpqU7kpqaoemizS5kU5Wlb92zYpuWYo
giBM+sASi/O7JclFZxVw51n5ww12zKwHs1vEjWqfy8TN7sbeDeUim1R64Gf/LIiuiIRL4yCEDrLz
Ckl+M/3znOFaGcV07ObO3A0Wg1qTMOiiQ7TD0dI+yC5maCUgTCFk0Vrij5IQiBo2L6Yc149554d1
1v3FLc3KOqV/4upTFOXNLO383KTWPgMJI4XBkhwBSH6IH6JIzuBkKSuX4MskeWMU1VmRCG7x1DEa
J6A2V01+C3rCfMts4lAvrJvqImxn7h6X9lTUmAVFnn7YefpXM5FpObZGMOK87BpNPY+ewErX2Puh
7VmY4vF1de0nfUBmt5BIbcJaUWvTIE1x8vVkuFUTaqkOtpzXu7iSOJAzxNOkqD6stXq0B8ABMnUW
5AVV279pa2H8rkzwHUecRpdswF4lgIPYAkyiS/ZeU0uE0KO/uGv7nE06kR7iwWLPWFSDTLlOsODx
BiBs+UMZvOFadogya0N7/HlQvGk65S7CxxKQ8b+vYYZy92zs8DJdYzJM6Qj0amVRw3bq1YdhZc9Y
x/JmaZW8Wu05TVSi7govObZcp1JZ4v08aieifdRgsKdXuabeXm96MG5EzomZ6y+z0zRPVtmextlM
3ruKSLXcibeVi7/ltFbFe9GLBtvWD/2i9lcp/tAilt9ATgILIBCzhdDZes0vNR+mXYUHCmjJx/eR
nWMsr+dCrnFCjgIKFUca4DZQmXbJCR+LdNihzv4T6063UwwORhiAfefV9pmqqJwlGAukRhb9s14G
sPntgi6+zxtrB1DDO6sz+6hjQt57TYKjcn2QNdIl2eOIMcQQxKk6nXtd9pfBJo/exWPysroFaD7L
zze8I4awVv5j6SaJ0HQ+VhwfTB5OcYelwH2sWuMRCZd2KzCShz02YP5dFIZDz7um001qEMf8DUnZ
CI+V1KcsGfOjqkzQWriXbi56VH2ZvTO1Ea9UwDmPg1m7W8Y0Kl9u7q0W7n9fawtPMrvwVoOL2HW8
qx5ErkwPP7/KB+ezKLwXiwjzCCmf+rCW9In6Dd9G0cn2yrtlffh5KE1rvZInF7jbX8MRzyTaN8rJ
9Nrq6HlcNJ7VYrXUrOGcoWP1q9wrX/FuONfSaH79/OE8LsvddeTp589MteEuy1HNttrFokgORKFv
GK/M3L7OiWlfR+lU4VQWD0qaELa6KN5tM43cmrjEV0I0jopr6AbX5N1G1gsAh3oOhkpllzLmbrcA
PgZWCfGO4nxKHmry8X/+1Go8HCOp+0gh+RHyqbkkA4FkbcNf0NysPcWN3Zx6jE0r+a/EYSXEwtk8
fYKkXx+npgIzgi7tLJ2HMqtKPht5FSnmjI60y9YL79jlQoKfc1i15qzWRX+eNJzzCi2QHOSte/l5
WFu7BhpYd0npvTkT7ZTg9253nFRYzVHFcpCr1l4DfUdlUGFIWUb90pkWbg6lOlpxZxUn0ervadGR
L5d3zDJufLJzeFtafC4/D1Wn/v+v4sS4aEO/rWlJF8HDQNHLC3CueREwd/89IH7832/Xe4OZ7KJR
WQ5cbjKj5FBp5CjmKBS2v2U6A6mOfO7Q6UzW5eehn/Go0zm17FLPA0H4+aLDMtm1M1Y0Psku3+yx
ov8njA3+9ZWIdDQ45ZmXGNG3RhaZttqQC8V5RAT9qIpbDUMWeDWvb9MjH1K8zgChVqadNdXfDakL
+4rg7dBMkgFNlzfehsmYQ8L0QbBJ0OiwqoeY5CdsG9NIAlX10MdDutORKwQQqqwwSU+EZKnh60PX
js1uPs5esQTSSuC48hwEoBZ7tbK2TBZSvYgwrveV7nkXKYG/VBc8rbf15YK4lS2ye+HcFaE6SHBT
9uyshfYgLKrbUc/SBmXWzGG1joiqBmcBMkgoX+iAajwqrjYgLkrR4Ow0ynV4UZMhsgTeOnS758HE
ZYpTu+Z2Gc2TMhMRuKx2fMbXlROIadZXgLEZv0EsQKxqTpfVwTSnedW9zfQm6ofWeVxi0BGrWYgB
mRn8OeSGLb27uDg2CAYlY+N7MqK0Ganw+/Rm/As4b81fTm28oMjxrq2O16go03OvNNo/rx7DbgFt
5Q17lDmnFrmpb7EQXMot66yOIWKSyl+SSK6KrtTfZWt8kp2ifjWbf19NZPnBU+z5Y6XzpgekZAeb
63ArDQ/seBRPlNITSzUa3UOn0b6TjAmdGfYEA784ZIqY9RPqPuNcS0/HihAvtyQnnCJpTPOx4ccP
S+k0r+DWDnAd5iZnAFExS+fbdhXxrRMX0aJmItDYPksLDSsRWmRXg9c9G9ZKvolB1LLhZr+GtR2R
qmjm29IwL7NcOE9d7DQR5Gn/kC8ojpoKBD3dcjIlr8+RTqb+aGY1uZUqWRpmkZxzJXtLybG/V1l1
H61UO6vTvN6zgigoXc7XXnXXOyqy9R4j2w5MGn52dYploiLCZlfiPb/XWYJ1rUH40sMBsAltf/tP
JQZ3N1dI7awOialfkDXl66TUH20spPefhy5ZvYhASATceXHXLMfGWbDWgJIUgqw0N/3va6v+PGLj
BZLxrqQpGPdpexBkVrDoksI+Emf239cg9b45i9LAG4h9Qddn3jkm0+sUawcOp/Gawlo1HFtQkQh3
6c+g7alHRUoo+aLsx43rm6Tb37tSzhwK7r9JX4Y7yRgoWhoL/tryhntrTdcSZcP553c/D5UHSu+u
GkxDWnnoVpawKJTxLhBMPRQudxq/sepuuv/8SlmQORQSJ9ZKw3w3jvKir724r2PaHpftGdFEIu5U
zrjAjSR79ZXxx4F83HON4DDHKM9n1GjbiElC3FHmyjshB0oEj8zU4NY3C6fEfayxxC85mRYt9hCE
5k7KVkK6x9l47sz1uZwmHJ2jmV+EMv3v4ee3G4t3MXQD+YKeqEELP36pt4efXzkLyf/VmAyhio6c
5Gl3O+EYyJwBNfvcttnlv1+ik2Xhdpkjcm/UDpa0TzIb08vPQ/9/7J3ZctzIlmV/5f4AsgCHAw48
dswDIzhTJF9gpChinmd8fS1Iea0opkqy20/90GmWaZpSEYEA3I+fs/fanfj7R5iC+VE/UDp22cGY
fxbSh7gYgIz/+FFnSgwbHE5WiOyZ+094fSFJhdGKz6q2Q6RdwnHpjrY/T3D6bFcKDKnNEHegS/j1
ev7P95/mcXWb+l68rbnWG678W+6g/C2gGUw2YEtq89uu0YozXg9tRYGIZxEv46mehuz0/Ucdg/4t
td7T95/5uO6WbdxoGGa7/OSlVn7CGRhgvA/kEyNnZ9ukMUfjBklqauj6zJTnP1Zu/PhRM9Y3vkg9
BkQSVXeC/ygY0iXYDG9jwf8h4KJ9Tj0nOrgiHDkoQGD4nuX0d6jUT4FJX/+3LKvdL1Kqfgq12n7L
5yyo+nOU1U9/6HS7ufv8B/4fzLoSgozF//p3otQ/0q7ucBjW/3rJ3v61fAm/5vW/9nXCz+qPcVnf
/4of4VekZfxF4iY9dQvGKtGiBn/7j/QrTQkyrgQWeNJXhMlkhd/6O/5KGH9RC7u2S1fINnTTInOw
/jv+yviLfHJlklaFl09Y/0n4lfFztKGFMUNZJPtZEDwU70F9ijYELRQlXT36G0I84sXUZlufOdVS
mOVtO6O0Ryt+VtPwYMsBqTRIb59lzTdo4nuXKBeu40LtP1zNv2+3j3lcPyfH/XhHFju0FJIVhLTS
n8O4SBOmbFSI3t3Q2tpgSFZsfA9qVMzYzf4Pkc3f41x/xLfNsWb/frU5E8x050yx+d18yAcsXa1j
Fmbw+X0D4GNLGI9PAwbK0zYiphfANUFAA+EZgTPdyJyBmy+vw05iAe2HB9mn9qKx5D0j0zvK+n1I
C2qq5Dv+C9oMNY3kYUzf6aWSSgHxD/1Ay5ROM7/UNIcwJoOF0UEqpiZiMQUl3cmqr1rbUspBHChG
opISKzrQAf1qdRjtwks/qAQkyfzq/+aiu9BLsNsQgvYpJlF0JIJ35eRv8rTsFkC1INHo0XvVXHp5
s/z9a/2cRf33JTeEsojmtiQakE+XPPCashu45bxs3dQVFriR4XAaMFxs8Kku+uHr71+QR+Jfxacv
2dZ1ZZm6RdYcms6fXxFmcmtaOq+ohwXOIW1HgsdV3Y0xTkrvTkcxwSpPGoODxk+zdpgqR9SvyWUB
MRgVUIdrgvaQDq0MVzY8hZuyOsG8hkg17JxkXc/t3BJ/nn/8/Rv/FCj+/VL99MZZHz7enX3tjh3a
J5+jg3UOsJKlWvgWTS2+SI9QC3IJjp4v9nlv7iLSlmCzzT3GdGjWXWltjD7/Q6rjr9/QvCgxPCVc
cg7l+/iGZlqMjkzf33R+fsdC0S8Yh9OVODRZ+pZl1i4h8wmxxfAgBkiW7Xihte42KTWk+drd76+O
/auvFS0G2cncTJblfHozHAlChn+WBpuvuOfQdkn79cKlcB/LhAaL7L4MocwXpVfTlAlCd9sS4Ra7
LdbR5jG3+xNH2BuvuZDGhtMO7tM0edV1+djQPxcIROntlbjx+35vuultrnDSK5vwG5MeR/QeleOD
OXsDHA/6SZvxGE8JdCSreoMMfYYi+Wr0zh3u10dD5Ew40vjZMRMyTZxzq+L3hGwFmjQ3eSuetcx+
EFCRNf2cNAYhUW7Kd04oJ2kSWD0Db21GVH3lmH0pyJPGjhq8t6p7sCtr2wTWIwCttYWiaWl4SfBj
/2dn/nU+4nwVPz88JtmgRBxKclCtzyuk14aTnoBICcf0udVqeAvR9MAQF6yQ4HaD2XvN4X/8wyrx
KXz8x71PDWmj3lA6OQ9z2PuHlVm1rVmj5NKYs62iqbpvW2fAX2Vem6Ha9a596OS4DFB1jlyZ399Z
5i/2IMU6KHTXUhBv9U+v3cEmLzMJMn8cSL6rsZm0kaOtx5KTaDWVKCXbk5W0yd4gG0jVd8p28gtv
eBmZCy49oMYbVBpkv0T5RVHPw5OKVpspi3MaQdftBUs5saurgfA4mnjsIQlg0YVWp7AYY/0SgQM8
PqNv1ghlOFLTSmnocLnd+GAZHb+acWz9/Uc2zH8+TQ6jAlrEhJLbhPLOv//hesOm7MWYWf5GwnhC
zpbe6fLUyk5uUrJ1ClPt7aZ6xKzJMafAtgPG5LXTsP2xV4jJ2ksje9bs1gXuCAWB+sGkPe/B+muH
AmlGjJAEZX6pJ89j7PFhQxt5KjgUEnpXmQK/YfqvJQiYtMeKYpLeQkm8g4+GuykDey6xxwS5fXab
eFiRvbkZK+2gSf0B9AqW+XFlq/YE8ble2GFMZ7E8lH34xjh/HSfEzVVglgxMT95Xt1LNOsbvhx6C
YYVdqJXhhk9WMKMtFVzBTL3TPPQ4PA70T0g7WfS0boueL7SL6Phj16NvmuCpxcGDqDQjk44mcVLI
u5rJOok3w56yrUEdlMcQjRFO6NqLOUQ2CUKbzh295cT4Hxgv/2tKRIrQJsyvbXDAgL+oSRZ20u5K
1clzm3qgRbwr0VOVxNYJJcdhNhQU+cZsEDV0xMhkN0ENp2IoEOkPA5sCYaChk9GCG3heKlvdVQxo
ktEcEP6xwdFPohXPllZiGsDKsUMDwQi5a7GXmBFHXmvXkqy9ssNga9r21yaOj6MFzBfT2WtsM2Er
MEP7BOGkTfzKurGzYnmMyT6jVMN7ZJvXv78zbfMfC5BLajvfuC4sm3Vo/v0PN2bmmTjRjMpd9z6i
4YK+QabjVtUf8pj3OiUvs+X8ayIQ0IUBQEPjJR49judKfaEyS0Xyzi06zls83HY6ZFgLSgwQdPto
qb5QMjzgUQKUZuMdx0DKf7DMMzLkB3Xwit+ZBmfA4JJ8tOxWy80tnNU3YVWPcNJRTdrfEggWBV2+
RQcghNIRD1FadOQH8ksWdEH0uNOFzLqnMAD3pxpAvAaT88zFS64Tb9OBFAub8wBR1lHDM8Lk9TiB
2PRQFCHqvg0cdP+ad4NC/w9Z0XP98PPazgFC2BS+jmnrHDd+vrRSl14C58FbZ8yQkJTjIrQBNqM5
j19Zfh8T75228fS9Fvz9t/rPV2ZJN5WrK4NC0JCfKhtkEzwQY00C4iwmqLJrE3FeBVEYSfawsqS+
b5XcGj278O9fWOj/+MwudhaOPK5pWYaj5vL0w+3Er/aNhlN7rQH5WwhN11dd673HdOYVEOWNZQSI
ChLqOb09Sau8bnF4tcyxgWvBt5YTPE+tvhe5RG434X0qr2gzvQkxPfz+nf7iEhmGPR/MDElx8z3a
/MMbxaXt5C5spHU1iFdWrSMUzG0SZreVRvaWJa8B5iNS8P5wgf65D3B9Przsp31An5Ksq6LRJdiO
PJCkHgmuCJIrx6i6P72S/s+jAK/FSZas8Pnb+FxbGEaDQKwy3LUPSLyvmifNurHwEUpIJlXr7EOG
oC1yU1h1dLG76MnFKmf1w2YSDqxpg/WMUThMBeBtg0ZGop8ZT6Smbmi74P9HdTJWt8TCoa/uaKnp
EMkWdtUPCyu56ATL72jX4db0jQeSiVJiLa2nSYOu0RUDfkogtgja9HTtVtOlYFACXgPTmZ3TBa+M
29JllNwk86zdlzsCPxhKLUoRkAsmr/2gPU0+zP3W3A9BnuzbJrvyMS3bY3ktEiC+OcBAnIdqq9r3
2IYTM2W8IReejlXT+5/cJ710GQPahsBJsWEnpT6MrzyQ7Iuo7rS1q9gArR5yfgD9pZPpWxO9hhWe
CM7PtDeZVS4t3LuYsQK5LXx30zkSWlRG3EnZUidaNB/1kR6gEzBM1K0K2fCEF4NB9j7R+2PYJNk6
bkeAMhxBQmI/6+5uwOK1qCqkaZKidjQxV/nZlyQeHzIcxvD8ClQJ/njdSkaPHvIdt49eSVd5kxgf
GttYtyg+F+EpYRBHegznpkm2y1hjq3M52uYRessyIZwk9ZE2lZVM1zDlbroA5abH/tgVhbuZrPmU
WpPv4ZIiU+WzbDO7snuPIVEaoXveMW5namH5rzW4KzRoEdJm7diNEK/CNnwn/1InrxWyb8kFQR9g
R/lV42oHa6Im8Hqkzg0frUpYnGpQsx5qTTATJLbQSybJ98Ip+lMv0ufUJaU0rG/LFrlDNolLmq5u
fqMBGq0tPFGWdxX1cuUU7l2QcuUKAIEUVzpjjlxDv95tWhRWC+yoMaTL8grDndzL9LXu83HrBkgb
TedZaHhCw4EvohbFVQiPww2HrdsA5nEtcRvn2o1fFFcOfy04yPa1tX1odfG2GQBDdUGDzTAFF1Pf
8wee0yGvZ2vdK8iUuHHtMyoak5wUfF5CtgBdsAhq+NzXmdG2WP7TS7rOc8S3OpeO2M21A4T+ZFlZ
6EqZFlzWWDEyQ6Gl9YnZ5KFYtKq9t4HxtRWlBR1dvOkBq4eDYISdMd7DWjoVg3Fdz1yawEifI00+
JJZ78GLqq84uH+nU3FEEnxDZcKrSDt/NyCCQ73yLEmfISK+rs/jNt8P3QpGPgfH24NPCrh157QYG
6KSG3VxG1Kl29y0zhq8+wGOq7F1oQN4bLDoOVdB8K4VaqLoRGGjYAGUJjHuEPt0F9sYpnPXYOzq5
2sSVppKoHORT+FXZ3pO+fLEZF/TlYzTX6u1EEcwcqF/ko3YjmomQSsmFCDzcxVb7ZMU4vhjUL+IJ
Nxot9xMs+pOnkRZv3tUGjJXRj15z2BMMGupN2yfjOk30I9Pjy2FwVpFvvTW11+w4np27BHIZUUod
r8hr961NqdC/RUlMHVfo9O3G2bq8wgX0UMjikXHTkRNNumqgOM4ylLomJA1m9EYva3dZcRiGw3Jq
XabQ023aMjU0rCtlYyKHwoLD+pI0x1lziJ7CMJE+T6IqNoHyr1CIU20P4MTvdMt6NBK+G5zkhxBl
uWZRLNXqzs+tB/jNJ1MktNXUacphbej1+nu5NQc3VhqU2cg1r7EoEpAwWUdNzh0ZMCmcDbsl55JT
6gDHM4N+DeOKiWSE473NrlJoTFt8EuY29H2YyCSX9+8cbXBvh+KhEd6LpwDvM4tZhi+0R3jTOsGB
tGPJMxoPXMcd0cZPuYERWzfubZIkNr3PoFNrwltEJsg5eHSsKTqrAt21LF0ynpgTrRA4r/TCfcCd
e+pU/4U4j6U9l3XOLB1NU7ZMXAWQRZLgVU4Jgb1wWn3Pp8QSlrUEWUF0yfU4Gd2ytRPSOBSgwKC6
tEgFU4TdrjL0Vg62UuGwUDDmvB1cb2cHM+11SM4jiej9SCJ7rl5IyeXrCoOjo0GpQRl7jS91SDSf
D8GJifaJBVXE3mCJ4p1p6UtN3WtgTrIFTsG24rGUBk8heXyc5MYFFiy5GNqVHt8qOI8bV361NXPa
4WkjJrIxUBO5y7KYdtDTbvV8WklrPhKFFNg87M/BoDYFEMeCOG+9gBppaWAfezPe+Fb5OBjZbe3b
OPuT9kmM7m2LJ9otkPklNc9TBGTJqrcizgk+QDRpDOFrVvWvfiuW9dSiMZne3CR8MwU9JtsCNGFB
doz7+ZO1ZD0Lm/O1d2cF3COFy9Jjuz0k7/uyy7kvaWLDHb9xA9ywMRfNaZJXnLMwthA8UPWZ+B4d
Wp6jAe4BofPviznxz5aCSzvbtB3X0enou5/KTpmbaY4L112nI0VI/Z4PFJ6ZyYdIINDrPXNwMXD6
ZX9bkuQJrrW6UpGMVzLigSTpdyV19RjB7lvqZv8wZBHNZpTHRJfieDGvyEa49hxkieEkYfESJoc0
av37D2H+onZGxapwLShdn9sEP9fO0RQ5TZcGM8PV3gcd5OiUBy9FhdlN0RXamMeiKq8SoAfL1KiP
oroCeLFNfOo0O6NciOIIU07/4uk8HYi1ruY+AaKovQj87dzVBq2cLFtN7YWe31p5eUuuELQmwttM
jeQ5SrPff6J5+PLpBORyosQkodu2yb+fOj1l4JqhR38R46Q7rglpvy1NQhotyJ6Y6rRda2zjOiDQ
Dy3ZNIj1fIpc6SJAKlECSwMYsojT3CTO7S6KYmNrm+G7GVb6H5pw8hdX3mRUTEKQtExl658a9J45
GB3tCfzSOQ0ggEgXdTGfI+ezLKcS37MymmE22FeMgAHLpiI7DKOSdk4s646uOHQ5hxGKhz5PdfY+
qbPbuZepDJ4TkF/QcLMcUoP2TfTldWN6SxEMJ9h5tzNogZ5vBGLOX8bY+xaEXDs14Qoax6CaYpro
XXPRp+5Bi0BtTLwjN03+cFL9xUnBJCDXNpkLKYZW4uc7r+Y0WOqepdYWdeUE8buO6McJNr7ZNJhc
/P62+OVdgb2QOZSi8+jM38aHo5fq+U5hhwNX8ourcmK1mOjo2cFSF+kLK5kCaeWOy7kJ8J+/MA+Y
qTOkoMaxPq8SjQB86k6KcwW+JjeL5Uqm0UPUxQc5OPd+RnxSmukr0fvpHxquv7rCFpNGx+DVIYl8
eunJirSoixq17gaXpd62sPMiO27pOQ6EfhEt+IfVxJifrZ+7D6yHUAMFiE+mnN9P6h+uch5EpUxM
jHeIPxlmuPyo67BCJjm66D54mqS28A3quO99lTZx7+wovfp+wf//dJvNBMjxzTc/zLOPo2mO8//7
bPv/TN+q15cwevn8v/yYZVv6X7Rs5rtTSJsTu+Iv+zHKlvIvmkh06llMWaK+/87fk2zJJJsdz3Rt
+fdv/D3HNp2/mLnq0gEYbrgWM4b/ZJL9aW9SFE46d65EvTZ3dXh/Pz+zI4cNJWYduhPT8PRCZ2Oa
45UsUyTNErpglePuMzq7IcCOJLeg7plkR5dsWGhqemTe2hgmq0Qn3T7QIPpFRXmYmgszB4CnyeKm
5PSyJhZn11h2QEPVadf4bKtOi650XMEHhOAkE9jWgdSw4U/b1Ly8/8+jMn84HhJkBIaSdOnE57nb
lCWkE5HmDdpYPalyPAeKatpV58axXzi23eIRffBymlSiUl9J58PjBMvRbJ/cyf324Za4+vGqHwf0
nyYFymSVcOdhEF04yhn3c2Mq0pOGrME4W2tl9Jir+ql28usQFhWg6BbX+w5w95Z0LjaroQ8OQZFx
rKcfmtnvPujZFVzBV4Jl6LfXNiDxiYqeYnRBcq3CsgiBt2HyxcFDD503etZfwA9G69ammSoRAk7x
OtdFu7IrkmRCq7mmew7nMdS2vZ18+f1H/Xn2xScVOrczn1Xnswp7FoZ83AeAb5nwYFBrG53lHVl0
5ZaJgz2SxpyGzZzK5ZlHCMS/f1Weoo9f9o9XxbLGGN6cxR+fapJoTCJZZzhAORleRwGGqcgmdHVi
RPn7F/p5yf/+8XhmCVVmm3Mofz4NUFVO09yyGh37Z7fDgFiuey3E+g+3TicbEOfq4K3/45e06DjT
+2V+jCrmUx2Dg8JqjDY31uUU1UdtrMgdbNS1m3KMrF3sEUOk/ji1/rl4+v45KRkci8mV6XJRP7W5
jcJ0+7DH3Ep1gSLfO+TCvodFcOyL5Dgxi8vtaesbSC5yrP1/KN1+cQ/ZDEocPjLpoWzsP99DigkR
0YvZsNZTRLPFMOxGVHtRFgN1jcz73NagUGeb31/mX72oZNmlsy4NQ3wu1DVv8GidRMC6EvB44g77
zBGoxSrr5NNAMUfTjX7V71/zu3DjwyI137cU0DrVqSW41vLT7eQCFTLjOqaMluWzFvrnyhfnPCSf
AG53vKrT/itclwvHSOIVzhVb26UzGff37+IXDw8lG9XTrAxAN/Xpuy6E8lRtJ3zXIUAG8K80T7m/
8vAPq+DPJeL3e0rxQsxNDEXv+nvB/qF4cUQT6RPpt3QnOW3Sr4kVGXod0Z7qGt4fQAhQ+OLlDx/u
k16Jl5X8wwrMKIybmRvr57vJh+42BpJYnFDC73Xy4NrXNJzDgNBsxpyGRX3eGWpvBKSoDNkbd2Sw
5BBVLvKQvLj0mis+rPy4MElvwDnpeve0JRl1wbRLuwxYenIv0uCUxfG0h5C068jXYlKJdQzC5mLS
9Hv7pWvNK+aUkH0G980oxBXJj4sw1rZDfAeF/2tlxE+k/s6hrI996j8PUXzpzDbE+M4vrX6hUsgp
ZgEermMIjievTpy58wEeh3HUi8qxNqLEzUz/IaqHd0COqIfz9Ios05UTfw3YdwffWbpO+Ci05NKN
w+ty8M5FXyEMINoS+lTS7I1ev2HIf+fp4wFt/i7H7qD50bq0qrMMp7M+OZeKv2PJ0Ph2JtSGHnAB
ZFpJcNE6PjNchb3CP8vKReShqlMh0yOxa4DjlnYo7npQKyuSzhXQddqlZMe8Sqe1KNS1O+BJBG00
0dVQBkBCe7ChRAVWBBgjwCXalmmCcQy8yQOOBDs58YDuIGIJ+7K9gC16PcBxP4amsxQ6AGsR43WW
DgbE3G/Di1LXw21uWu+9ebbpp+44gD/3NS5nzm9qWXv+Pg+65LaQD55kY7V6JOiNTVSNa9agcBh2
cehziEldKjfHwEMsuekReMOySEKXydGCPEpiX8bJRDUPajSgjSx7a4WiC/L3KZg8kngipHm17d3H
/X4OjVs1uqjWva7dykb0F7kHTKqDYBlFhblhUO8drEJ7VH67tRryPgCPJyCdza2X9wVUydDfQF9m
ls48BZaQt/Pdy84P8iMJpTdKJ2tOa/JpJxCBh3Mf2bK69moihJePbK5yD1RUmQzHJpnCL6ZXPrq2
fx2XYq0PQ7htg3pNjC3h8ZG+CvP4pnD7W1Pc4xpsbjUbpFvw5gP+WpquTlaDIMFwkuPBykx9q7sZ
OWIm3dggzIHEnfHfOCA9gJyUnf1eEiQ9MqRfdKTDfy3cadECT4So63aXIbYbXXgQK9qzpqKHVuuw
T9LDXRmaWa5ST22FL+CDhMV95o5vsnUfYhpQO+JmoBCTH4DHhG/YZOxHIjpZm/6ilqrZ4adbNKrr
D8AEiAowrYQgT+PFbZBv6DCetyzvlxzMi8i8RtoPxIZcryqw0V8Qb7dJqHRwDwV4M2udVl6CR5YZ
d7k23KpfTWO6pcSJFgBCx7Ucz0gnsYCb+ngKBfOINhyeskLcYCYgFzECHOXlBMjq8HY2ZeZo3LMQ
fNqUe1SVxQ4IRXsAbUkPksDW2DHsY+bFVyPIv22n93D/eqABjVNkF4ZVLLKRXnQVNjE3aDmLMY2n
Iuf4We9FFz7qNbiZKq/EVpPV05g1y4QsJCxT+lK3YKI0p76pwkPXdd8Ca475retno+/J2zWKdleL
oFtPkTuHX4EHw89w4+KZp4ftvLkDNuzavEzHJZokQCQRjI428Z/OTiKmNQM35nnNSJgcUIqkBEYT
618DMhND0qvWuYuto6Evr4vm3EakriduQApM6yxLb3gnOi9FDmrdJDZeRKEd6TLTTGgwB4ZRxula
owUd+fnW1plaNQXTDVy9WFy1Z1Uwe+1jj+xF2Bk0Jk6sX83eRfA1yschTU5jhtPDe8wCaMmRp3DD
GQgEtfExLwzoB7DaDjVCwrsxvGxqQEudZjDAZOYNk450BSgsxOpJZxsa5Ws2RO9dXURXVTAjJ+rn
4FkKce37Z+67DhB3cddEyBOgK3vuUaREyjWOGLe6XW1V3gM7HHhXgYyQcYLLPfmsWjd2qoOpZ833
s4RRFH3hfakRhFYVzTNvKNvHYaYwNttMR3XVIoxBDC9w4qKeCBSz4RrsvGPnl2NA91zzoNp3PeSM
aUiIgMaMSZjUFr4oOBp0Ezeu0LRdhEPYbwt92xHwdBQjBzTGZx3Uxk0/N8ZMOl5KhsXK+ZKVQbfM
CoZGLTlvu2joR+AsIJti03kQfrPpHeOLZziE6rDcLVSiT0tF43wdC/WtddMjQOj7sYab58Ivg+uV
wACG3WGYEC6Q+bjAHrykhxcdqwQIPnI16YbmUQjRr7Q8kwu8bc3XNqxPg3gzQ7M5Z1O+werzVZn4
oIOmO7d+euWHjVh56XRDhuOXvvMIHQtu40R7w6S9NDItOWf9bUmiyHoixIH0xeIosRlunKC7G4OZ
15SoL3UiYXZGNvgY86Uc6RXTS/xSkVGLQjlNllYKpKJE/UAEqLzCOrWYzFtGeMPFUALzCE3OyLXy
xo0qWL876I/LqmdTwN0b1PxpX9bPsnaPRlPfm4ZRcJusamkHt31kX8MVPuF5JMgh8d8KZ6uNYjuW
mn6TeuJJgVSzc0WyuKuSa8Kk1bKMqrWdEEOXsUsucKPND3SPISYmjbbbSbM+csp4jZNpPV0w3NCJ
SIxebbfsD6bv7smfW/YOzr06sbll9PFb0KeksJD0tawhNyLjE5BcfWv3+yrN/Ef1DamJAtiYBexS
qs/nKpduKytH0LD5kDfTxu51gpB9M3UucHwUNzjEuxTuHfXFoPnDQSuog2arDNzH8aIfiYsHWEgC
i8MjwN6LRL/ZNUU7YtW25zKF+bMG3VOgP2qz+rZNg1fYPGvXK26Y2a/KIEnOuIm/2UMRH9rMu/CV
epna1NwkCXlFKteGFSrsfagq7Vw+/uHjoxf/fIK1OAKgy7UcBJyucOYi/UNx3EJyknFFxNSgfyNO
G1oqJ9oFDb6XPI1eyR3ATIDV3IvylG50SdgbW6/kID3p0tj2M0Da51C+LBiHzmKHJyw5zAVwHfma
w8gydbZe4bwDTG23rdNATjCxpzdeSjDq0F+q2DhwuQB5uFO2qfM6uBjkjNUjBmdlDHl3DDOwq4Is
pXU5uHNJGDuLS4xo6mABqF12ZWlBxkU3IuBQ3fZqXE85FqVeOIcJKSO45qFcNakxHTjZ770oKwCK
bRxWumVFI2xB63LAICkugyzHFqv53rq41Ay6FeCo121tpzf0q8Bj5qRKxKCCK78O140MetxCIEMH
M8UELKNHQwevin8+PhLJAWOA7T60KXGyzD/FJNks6q6fDlbS5Xsn9N9t1TzBSg5XQ8dmZKEiu9W/
5bresa8Z7baKidOOtGoV8z2s02muXSr9gpGUhHwgj21fP5SFKNYCji5ba+PNNvtug/1brkYwaJi5
SeYeXmQgILOSNr2OhFtuIxTO20IjGNyG4L3oKR+PU6iVe98bDwE9LQb0FOwU98m2mgOKtDOq0GGX
B/1zDgXurCVUC7obn5jmEvMU2tkuVYLQQYZDWz10nyvi5et2l/VxsRp8TtPEWmPhTnjIpJk0G9T9
e0Kpkvsq+sqodxNMIt4P43AlAtQ0pR69ZVrJ6DpXDT5rwDmDieke/lg4heQuNMEzs0gaOjL5ZhaI
xufugIix5BrM2JeZVTzmPSZDCF5A9lK+JnuIulWXVvEq7HBxB2RPE5U7VIS4DEeiJerJcC4NLsTS
rp0GmdtobbzYfc1EKA+VY88CBqLfvJ6dGO3NCB4viNiCUgUyRtgR0LF+RKfTNGeUPMt+DWPG2DZ+
u3cixrGN5x9Epr0YmZVd6AW6nqy0SJnRteEiku1zwpx1VQQ5TAJTHNDVdRtRU0+hMRjunTmihYTW
Q6klxz6gPqSzGp4hdk0r5DWHouu1hx5MYufGyYkJNRcuKZtFPEADgQn94LXPLXjN1hmbYy7QXQwO
wfQ5vmcikfujYVL3jzBNAfhl/nUly+bIBP3U+Zw9g9gAJ9EoY0nl1OxNbfIhiaj0mPfyurbxPRPn
HTFCyqaNY8qvfYXJ1YQ9fcwSgrRkNHpHrWKHN0hUT1zjCsZwsHLxkW4zXbs2i/iIXqu/KAOQKJTq
hHL4db/TsHDTlLw0e+VcRVLb4I/Pz5XqLnHi0u/SKkjQipw3z4X5nxr2eUzdN48xEMeiFDDI9OLV
uXM0A3kkAbXdx5G4ZD2N2nQPxzVDHyFuimQKTgEb9qZGLLDofCPE8GgQCRmfrKjqD0P/bgxxhl02
pfplXotnFsh6M8WbYkhfS9N7cwErJQ0mlcJByeDqE0mGJky9kBS/TcHqtArZABciJWPBEA8l6cFa
3X8ThKux8RMCmLbNtwS74dYfyBPKfW9F7E1t+vFDjFqMMNZaB+wIM9YQGJY4uiEBKXZ+EtyF/MvZ
TK7yOGip+EHGgtYHjELMqNUaEFehcndT8aTB8gLvOjwmY+esEw6rDIzwQ3uxYazSktOLjFCDN+49
GCteCd1IALfONb+EEaGuAxqiVuO58xWruWMDJLBl/gRiBQwqxOOM/Lks79+wCn/DVUNcu0UCGxe6
xIR5kdTJZewjk0YH8pIa2n1vpIcRs9VFa/YRqVqtsUsiAF0ZLpBybMclQlNrXdcOZC4vO8UlrDLt
FCVVfNc406VtW+U5fkhRLzGBhBXLbYDcenC2ioKpYO3YVGWUrKauj9b2wBoH6nWrB8hHhBx2hZey
q6MbWYsxjeA1pdxNYpRLiWjLooN8TB0747kyJNh+Xewmy9lXuqeDARz0ZSO5d+BUAqvzdQdPFIok
HScNA3TO4XHXl+vwnERefhHmXrahwvyWxd4xxCQGjnq49sdnr/LNUzRGu27qmFgTeGNV8rIc++0s
riQLIP7mUEasCpO0OXJykCBzJpZa+pgltDTMqbr24viNnAG5KkEj7+ykPNtd5e5LxyJniAJsqqn4
AxnmDPQRoystKPee2GUFgs22Vsklpi3DC+Gz6PGT7dyVLue0VCYZaSl5uB1DppkiyOTaKguyNx6G
HuiSz6yJi5A8RoFxgSaOjNpUNpxP+q9Mn/T1MHBIskN3Hzsx2d2Bg2K7tUA+J0Qai6ohuCGjdAYg
8lS50JRZBjhIyENjJHJNT4ihyi1MctThjbZxiMSevN5D319fQmmDdNy01IGRPyx0eSvt6jyBPWbw
mAM/s/PnTEL6aToQJlbYdRva9M0s/R82NqnAFb2Tbqqn5TS1EV745jh0GbniGTVy68M+KytOj4pl
sLfC5uBElwP6h7XyUCXaNVV37Y3ZUkOajTSPkJNipjaTtgmjt2esMUWJe0EENNGjZBtLKpnAd9QS
zeSyH1H/KlxCVE91SpwBcKyQ3+uCAYaLRfBXH+/0fKMks2Oiww5dY/A4lvG3wR2ijTJs2lXj19Sl
AxQ3j6jHoKdjqi9myzGOzjvSKlERTBxIVUVkmdbi2lAph3y/S/ZTDRZb8nI63D066R7DnHSRE/YH
8sHKNl0xXvkqCme047vT0/oNi/QwDRrVGZ2oamKYYfAoLHxHr/gsiX4S6VguB8BbPGD4tjObLwHx
9kyJQ5SaePkJWQPGeQhKK5rdb21LCx1/DqANuoLY1YlDQTeLZOIIVlw7/jdH57UkKbIt0S/CDC1e
k9RaVJZ6wUp0EWgINF8/i3m6NvdMT1elIGL7dveVxtVfQE/3JvGSQ9872saigZP/Gn2vZmapQJ2w
AvO1ppTYOP+vTOMo7VONl0vy7KOc+19abGlvInBCt5iP5hCuZEafrSsZTG03KdapK6xToXmILyLv
d47G7bQN5bp1wI92kaHCYZd3ei3Ei+kWawoibwqYeF8bVHrerSTelBN0ucBIu33P49yn88nakobp
sP1kCQ3S4+TQnZvStpyH/SoYeDZYQwnUN4++dTWrDkE/lJcqKs6Z6Vwhnmc3gx3hIsGPtVZF3x3p
mMIeFAGdshUcrsEYKBSUY7001ZQWGc4eIaz4lhrps65DgIWDmm2DcpCXIvPeO2Ob2671lJaC2hU3
hwAmA3DGSF+aOW051BK+S0/bKM3QbsMQZEvvxMrG64VLf6i857UD3bdxay5ytJVN5sx7pPn8pLbL
jEassz5Um7SusVUWNkQgpdykU4dwPYzXVCszfxQzcc3geBMJaB5C/euuGLxLk9vdIm/Vfq3pKUXe
liSTKeRydBC5Fa/o9tac5Eiz2MBAdVFGC2q8mo8Hb6rhK1HTtiidkL6QTuqP1Gpf8Xe8Z+EUnyar
hAlM04JvlRnlxJ44auAYKd46T42Vn7HpZxTzZY9SHXs/i3+CxkAKruKI4HB4QJLW59NnYVClfS56
aAXWMH305RycSbxtH9OL4RX1lcGJFtTBlQuVyrrvDDxwsUd+S/xIiemO0JFvks79SSqvviSIXzj5
FmqhlC+RUdwFfVkLIDOgZKH9UJVkz5imvLiz4mpXJVoVi778EvOM8xMtpT/a0SjHK6jrKivlG//e
KarT7K+FmenEiQIc2jNv1Om9l2C03z2aDAg7e9dGi/LDoGTDu1HgPTOUN2uMgkNhYp3N+dKneWIf
mwzZo3Zo6Wyd/tkG+IyF+xgi7ltRbqzVfgg23cDGll9lbXvyFxgGj7iyTP3BPjCtiOUU6M92ks49
zNBcqpQrk2CKWFNdXDwd2QWIimwJSzM6VP2sQY2qvgtTi3v1GFAvxiVZd08K/etLQtdfVja9DF6o
LIPO+RH04aT0II2lSqN39YsVlC9CL6Zrk6RyIwYUWhucz4LitOhQd/NR31MsSGTqYFKbsa+V6kr6
u96qHYIhhLTvsG92LlXaG3A0fDfNyVgkv3EfdXtFL54A9Jot5S+CgQ5MXEX8ZSGjrlyQ4wHxZGfo
XDHX8IFpgzV2dyPg62wkk4kwaDMesLovhTo8nY7/t50P7Wk2+iWxbNmR1GKhBdqFNFZMQqYkJ0Yb
ctbrw0a2cIxNQzf9aRwCGpzqf8LO9h51rmfum2ROBWWVObshMWWUHQa4mjV66Yc6vbN7LykpohGH
GMCLlpvVsiXmu8iHAQ6msL7tsYejFY6oWlFDk1ytPnSzXDWSeISu097oJuBx6lpbjaQeGGKTr66W
nxxrGMHosorHbNpG4/jgG33G3qbzXyUmWZqVTggCPZMhPO5o+5nFcwM1FUcdrFKloGEjbFiluWN2
M+EU+pMLp9mbdlDx7D1VP/jeCkCTPCl9mKTlqgYqD948exFlodOmihbqGO6fyie9zTzllYYzxeDz
1zk3klodeiRUhZijIh/jbDfIcUdFeocxccSsnkUAFOSjtDjJFVqbiQLmEuLGb6unoBxtY1hTKHhx
iUtNSqz4rGG5B1o/IVtvPnWUQPeBgj07q3+9wmYOc9VhXrMxLE3IrjhEiXuRXoGQQKFHk+o/cbcH
UVAuzYJQD8wQXJUVDLq2Bl9Rvo525W3dCtcZ7WOxX7vCWcYR/YqW1214M+cghqZv+mY4NXRw8zNP
EJ6B3i4a1TS3mNKNpc0UttJMFOw5HDIIJVhzLN64CttUpzX0YpfSXOVe9cKU5jLVQdvIa457TVAi
y3yKUTv7S20e1k1RjZSM2b+M5DaDR3Y2PPYoPXsDFzDZiHTFT4HUmRWzQe/LsU55KL/gEU14QT2S
V+FwdJFPCTNbCCb5TIvDnGhrlDCn8bDAh7/K287mr3T6BQrhTzl0L06XHwFgvbFS+ypGSAITaDDu
ZQkE6ECs61H8dJa5nTqG9cFRf4cpipaAW106d/26TJmoJA9vqq4pxyw/dRqAV12R0d4rmCikoyOM
9ifuJZ966f0WApe9E9RfSZx8gN3lhzUww9lsO5SZpADk0c/oPUQkLV9sVU5gg/nF9VReqebbmylk
RKrGQt35wYRNeGWIikVLZohfeoPHuVxqufYH+vgh1O7kADRfMM9xpOOpNw3zktjGQ+W3h4n81lgZ
QIsWw3IkuqUCQhp89zoO9X5RjfZrEONgajhkKckBoouRGqap+Ke3WxM/rg/lO6KBTs1uWh/cBnqD
ffoVi2OG+M+I9VlOFfmZgcdrlP/ZADhSUbnLtOu5aXsUqlEK5FHERU0rR6eaOL9VQEEcH79kzUN0
E9JxvVBhUyxdyw9szgNmUohHwoEMQ0cOz8Ul/e0vHk+jY+pQV00ga0FBqwXkNcsQkPK9nukfitTA
CCbCb4uyXZYK2teUcZmVHmdQ2UGus9jB0NH951AIbNrOIS9Irg5uyRnjbtw273yeXXPtxDYZ2BLl
9B/TUfdHfvkZF4RLIv0vGohSefF7AjSFGg+POHZovoyEUfwp5MkmLNSKsb+OXPfXYWvR7q8R4lZq
YxUFRUkyZNhAKflhuTysHT7jxqR4eJimVRM2E+H9xlpMPaWSxDZdLmb7gGIAVjdQKg0jgydgjvjt
91bC1iMdeS0YipC3kzpdEdBCk6idNc8i21NChDgFaJahNigwzbCmIO2trcP3XD7sAJE/nWLKlBT9
GJCswQ+x7g2V+Jri/Vh23PkjWXTCxolO65d2C10wiEHVqdsWISVOA+uRE+AvZLvXBld/xK5ZknNW
O9JnFyR6akj6jI1cRagCOn1CJEiG4VI3MsIu8OpLKqfucTHcOk3517SSJuzWwAncWPWrU3JwB7Z7
NKTKEsqR35OSE9sYC/Z42hceoBmbZ2Vn5zpmvm1zsAco9L7Z0W5q0fZyFiAIiOCxhqmmLcR07rJS
gwPaoidUziv/xQQgXKu6wGfT5zDBUNWy9lctbd8Yi7dcs/KlUWDCiPNjQiKYVmdmN4ACuWzeijpj
k2MT9Yob1qEfBI9I9kzoXKhaHj231Uvq0Xc7tyiPev8TU+7je3a5LfSStaNrLOJCvamVeDpD/szS
5uoO9Y8ykHaPi4fmaa8Wgy0HnXvFkI+uLQFox1rxmXTTKxvxZ8PjISocOvL6TWiN+3LMzzREvHrm
Pde5x84qPtcZDs9kOymujYbxmQ/wqNPwRZb6sR68nwYZmVVke7ZlRArcPHheW/Fv94cQuI1Lpegi
PaPkcKJBg1qYTXUn4I5eapIQmMy7rnJVwvMQDKkN/8rONrWoufX7NnygPns3J0GMj2s+7KcV2Br2
FUcn7Tdk8vZ5l25YUyo9KRULFz07LArTK2svdexV9GP4kzcRq5IkC+3s1tbBHev8LeTphrpWQ2lF
P4QQQ8OxPotHdeFboqRwN+ePJrptkY2I5zW6ttc6AriDwa5cCX23ZZrVs7j3h157EpK/tF7zPVrc
BRK18NNxOhtVkftDi5UhsPs1nG4auGnfIO6uhkPMe2puQkVjYCWRHTf2rsp5YrgOxc/aOHG9CC+G
PrFmiciMT9NiDuiuyOAQWnSyfa+px4AcDkPDa8Igv8xI0MAp2NrhPVVdCsjEUs3aDd3ec77c+4ra
gQLnyLwqU/YaNe2HkqiHuimXIh/hlQzfdHLxPO4esMmWpRo/pUc78xyK5oZxzDBb+Y7hPOZ/kDqG
/Q4eoxHVK5JrNhQ8su+qHa2EdPalVb/lqkX37VOSXPLTWn2XYfBoYYCM8HTg4SKmV4ZcxQOBvsk1
NnKAr8jssoAwIPxhMlZlTlGABIzuC2os2CRxCMXhhtKCd/r1fgy9O1uU1lHyQEaLfNdHIaCAdWaS
A60pvp1Y7GEz0FicowR6Bf+xhj044SjcoRYP2Tj6AmsquZNw1sW813GNK4755VYMo0ZCNMnmYfeF
z5kC5aSMzkZPsThrNE2tqiu0GfBDRqosK5c1Lusr5c0Z2PO1soy2QN/oPg7nert0fKkDh7h2nh6s
ub5XJpeoJisb5vqpKNPNaHfK3rGHu+vFHd4g+RZ4erKJ0AA2ulu8Bc6KAzL7Ep56TLkxPUfLSDdK
7c6stnqT0Nt9DezpLzV4uRWjWLPfdmR1dw3+V7tRr5kBDsDywpUKxZNutwGtgDTwwiLSTsX7AwPo
hJtDv6VzHUakeTTlBW2MF8AB1FRaW8qTM8viUWAfAtN7GSfrA3fKNm6Hs9LanFxKt6yqfjmKBxXf
EEPfaUcm5rELbGBygyc/MRRz1bFnvCh4X6Kvoo4030uE2Mieu3ZBoT+IsrFA+MPnSwVSXBHgs5wd
fSN32lnLTRHWr6Zj1L502EgST0Ai9OiFdtL40GTUn5f/l+W3t77q8vuQJT/kUvJNXM5TN7A0TF35
qcPERZ9fuO+7l/ItEGAQBwxb+C4UQSMr1s+xEUydOp2rCe2JmSHzNZQurMLgPCTgRsVx+5PhlUtW
0bAbQoK+vQnvnTm0TJrsWtn+MGJQ4jY+cLnrkx2YEvbxjFrZBMEW23Zt8JrVMK5RbulmAAeltTRP
KmG2RmDgKZYTB8yUs0jVJ05q5ik7+NdH9AEG3ael05w7mkdsSi9JjduHeeLUQiaULbfmNpCv5fx2
Bjz5dnBA0kW4GTSKPkwhzbVG/dtOydkwaGO9C91XQ2tXdBQGzGU861Rvpxkl5OPwjlot/QAFPOCK
TnH77xCU695M1XWrv8Nwamfe3pEGbWXVWjwXcKdBoUpwLJHEZCe3zEfN9mnxyZd8pZ6gu/Y0lHr7
uNO4RZTeoW+DJ4MKbcwZd4Goa5cmVoPKxb6RuNAU9NR4Z49P3URP+DceuMxWYFN6zd3xMcZuLpCn
heDlpwC+W7kdXb+USERnDQBkn9a4LgOa4Acs34O4UNOCCQmRf9F4Z02gLfacoNQqJA0E78GEa4Vj
Y9m4YJIIXnPTNJ1NZXpi0fNhMqfuSezJ3HVh+xuz51ffta7G9+Ior4VOWNgUf/Qx8rwIobk61c1O
Ax6rojx7ZAsX9hR/Il1XqyqDiNlOPRFM5yeJoupi2ZHhm0FwFbbu+hGi8dptjX2MXwE7RHCMAdP6
MD4uDO024pGd0wcZb0U9qPsYhrwsq21fmn/SxjxEX8DEJNkayyySHCS2+hPFdrLK+r88w6gkbMZj
1gPcAAn7KVb0D/75rrTx6zf49Q3GTqL83A3VOA5WPfeIdUvI3Ov7q5PqaA6Zs3Cs6iobF5QalPPO
KNsjXjrCxkT52XE3AcdXcQ70fJuoHTWRBvqy3V/brvn1qoGK6bBapxI6oNAU/dPE6pgWpJMTyzB4
3Lh/DOWEbAATb4CK/9Hl8ttan6LW6UsxmldTDP84htZFzBBSl/8sYOGrju2nIBjvVG4004OYLfOx
wYTRLNVcQ9qa2c9yMH/xHt57SJCkCblPArZZ6HV4UrgWtF6yMczyjc03n4xaf6hGAbG3JK9fKTTm
DTauUjt1Xqg5ZQSocTlZGQJUqN9xlrxEQpnXjSHMnfzA25osHQpTsKH2Cq897sm0n2MBxIijGqgo
5WhVd82k8tkOrs1TlaVnGugIYwnzwvjetNT5WduGH/NgcicHSEnrU6PNxlZ+LDO3L6Baif7O77bX
lH7h8W9FAVI4k0g5jGAnkXSPVvU05fBe9uYF9SaplC9pwh0MB/T54hBTE7Yl7fRO29FCOIzRmsSN
/ol5HNBsYfLlHXRuEeUpMft3MyJLJxT6dFsgjXjGiaaiGDrL0GV+A8MQLkK9vk5mdpYEtIA1azoo
s70hy/yeDYm5cwa27eooDQLmbb6uKltFilLeEa2PItP3jV0MC2vSsrU+Ua4csbWZ7FQDI/gR2N03
MYRPPSivJpUR+CAfTudmO5QHe94cb7LJQ2748+YKPDyrncTEiz0Dq3GaUrs2/JsqBvSwQlXNiy9R
cR4mVXYeYOuwU01yn4TxDACE7AL6Wxf6zRiEvdUpxq+sZuuo1kKzyZfCQmnWxpWHEOu1yGuwrjjc
QOruoHsxLFlreOuG4p40UHc6rSY/Kpe21cNJpfx1xuVq4dD7IaN8Q302DV4GKwuoqctxSKJNFt3B
KyxcFmgvluulYK1ruXEz59a4qv6mx93aEeO47uxZ9GLBdXRiDPSJrIsF9kKul0k1rIc2WxVRYh+8
0r5r7kBhxfQzpCa7/L47CKX8Gipz69mwvRQhAA521HwpJ3tkpiOo+8b98sY1nG+Fq9yweKLGSQ6v
qEaNrXKaJBwrOUseZRT0VGd4aTOiPNhzaXwpxy5f6QHjFxV16kY43DQKj3NgVLFaBaYBg3l0dklQ
OudywzSl38bkiWmCyJK30tQOnybdVFYQzkfHR+Xt1FZpAVpPEesxTDmyFKfAUn+JKvAC56O8dgDF
DW3qn/8rPEWkrVKLN6otxLRjb7+tceYvkiDb8ShQl3z8/iaMpxjy2H5YAegqj0cjzbnw2yOpl+fG
5rPhplDE0IJgh/Xw2gLqHyiewfWTaetwjh8OthmtKiSqFUNgv5BVEy2dxP32XIRjhwnhQt+IcwlH
dldSJMNeH7T1CDbyEgtpMV9QOyBkdNQqG7Iu1868n6qNZ3p3D5lsGUtavOwRs16IeMQU2OID1rQw
InpjqH7YsUk2veTqBNBBpp6TgGWeKebg+2AACkdKjOty2TEkE4kOH44lWR6lPg7M+eGuQFllecKj
jZCWLl6p4OCZpGK99dlHUK3KN2KRK3m3RXdIFmWXHmXeG2v0+G/uZLRLIWMGkyhW5PL/IjJgju78
0VMtuQhAuhOltdSde4ShzbczT/IP2GfZ2qxUhY+qqwJ01nGAsc06lR37bolzVzQcLgTvV4ZifnVy
bFc2wW0GlxM6zzsNL1gvEJqLal5SR8Chx9re58J50VScDEmYrPREU06YrpmIiqPCKQ2gZkvPyKWO
rLtiz4JbSnkDUZQpSLuNaaL0etptmE88Zk5rgd2crn6pUsKOxlhEZ9mxASxbQS9TZHO4F5gk1No4
VAWRM8roEZrmmjdDsqxBGONLSCeFOybvhYnlcUjqas3d6iecQkmHnPeWKuJzSAFjRoO+TQxv2ti2
+Oqhc6ZJDR27NRpfzfunpuYPDsLCJ2kb8osqa7DC6C5ieNqzPzdSI4A+hbartaZF/Miv3dCbW05L
k/v8ZQqieGOl6KqanTS70XHJUOM1mMz+tTATvFNedPWaWm4HgnGMRzuZgLgKE8rYc3MjDHOfTL3f
13lwwq0siNH3t7BpJBTtfVARZAFC/qCObl+EysSN2M5XBNeVc+6IVebZ/zINeHaN6/mGDjDSU5Tu
jegwKRhnJ7UPr3QdTjPaGferLi+0zMMWpk6KRY76ORhsEvgkIQVeIpQ5u4g+m5qjqoHsKY2HF3Nf
yDcARbnP1FtdrT8furC2lV5/Bun0tEzlo7fbe5+HB7T0k9XmrHIt7aVx882YJZsBj3Bkrkz+DCaw
pdtwpWqHNaERKBpMHyOQwMhZmxQetHMxDpn/529oVm8VvBP0nLub1Y8yie+FZl4Td+KcXVKHuQW7
8ko2g2V77vwb9fY5Ru3NHrplmI/ZQlMmvq7wySqDRHwfPGu1WRYWX4xUdCi7Rf6dRPxtA1YO1qA2
N6Ok7XmGF5Dc4vEHnwtuAnEtp5UCJCdP3UObmq+t6dxnaksZR6fE0Tdwv4ouOKRQbfr5h++M5LPj
8xsan3BENpYWv2hh8cdq5tjk9VvnFp9dHd+l6C9Sp5GK62Ts9YdMHy6UW1Ino7b3yRbfsFf+6Xny
oUl5jjJUC3PfF81rmLvlIuNxuRj5eune+BawR/HBP8Y++t9Og0Lc5+UIrbIrltSwit5hMelie3cm
sD78aWzDCdjM5rVqu/fKEDdvCDdd3rKhcOjMSIlVTM2ZLfp2al/Ia50q+OoY7Z4RL13XndkJHKM4
XgddCLixeg/PbkPdCnTEWHx40juXVrrWG2sVWNpNDYxXdza4oDX12ZP70FKJSxO5rjzFsn/AWmzD
p9m2V9FNDy94pafrANLklnXtx0BnsnomFX9Mo2cepfuMJgiLcn5Hi7f5pGybQHmAvnztC3MDo/Za
eaSXoLK73r6qxF0LlJDxQxsxup8FXKGl2w4z7RaFqte+A2t6a2I6XztCIfraCZStE2qXDFoJA5h+
Zm09f1gvU+idTLBWVYX6gsY0pB73fe+PR/XJ6Xd1327cUlCv0x9HOZfst+ijOD6mJNq2WnMIY9Zy
bXxCcTm4JUmtYlrPBS0C6Bjo88uov6YcwwuGU9uHL8K6z3rJEu3Uqnikm/5i9zUVXOauB/ShsLqL
NHw4yPK172GsL8uQyTm+BPFLUaOcSOWetsWbFrLtT5LHlHmofNMWLNGFjemDuMKmmu06yniPAved
2eLFke4rpsiWtYsTZ/iKkrPJH5eAP42p25mGdSxL+RjfXRnyIWDHzBDZ6duRghunIpnSpp+6FX+W
vXOev8564twYOo6dBigvcQjMgnNStDDZGsyQjRG+lHp6K0f1mprFbUr6TaTSQqHHINPzM/SSU+Zo
lBhlq8mSD8s23mj+fzEN/oYs3aotz9F0PDgcjiWbmy6q3hNOmmVX6C9yYOKs1Kt0zX892bMa20bj
6W+KUr6X1puqZfTYZFztUd+5mqvN3rS5hATWX1VwlLbKcG0w3tGVSTLAUYcfo61/XcoY7b1o23dd
bb4lE1OQq/8EEt6iKKZ5BT9bW8YjwFiCEf0/ZfbqShb2WWiuOgeHXRMe5jdCR12H0k5JJM84tcqB
k4XyKChZHQexoyfpNL+ETQe+yG4eBtHcstZfmlPoWQ+S7F+WmJBVwF4hDZeZ9ekWBCCM51wppDnt
+xRq9ypR0X9pCZLZ3dHZMYqsfmUtcXKV8uCKYePP+MAeUwaqsPGnzPLw/K/YyKc0nC3TQqwCkOiG
6/zklvjo3WjrUtM2468iPIRSPi3MvooqzkP52iX5I7Taoxo6t4mLoO8E8PJc4GDJyNJLdauf0lEO
UhtfQMp/F7hmzMCaW3TRZOPa+kqC7gkFCDD5lc3ubvbflngTtT6CIRLCa6UIVusO9IJsW4NvfZad
TLGVivMZR8GHGsRLo1GAr0YDEBfhfKFNrlIEUyNRvhvDu7q1eyzz6eSxZ4emfXR7JfCrMr9qCINk
t/YV3qckx1fqXcM+XiPncRG3hl+3EYovLO29qoyvMebDkpRQT9IlO5OtwcjJ8L0uhXHSRXsAPXjG
IrcyzX4HoWzVFAYu1o47xfQRROmH0Rg/UyT9LAHL7qwz9B81phcM5QRn5MpRsw/iejsPKYU3blgW
E1MgagTrq1tk8EUu6HNK843VOPs83GuOsuta81DzbSlJHCwQuDBU5jvbOCJyoOW3K54Bh8aMdmZw
KKf0YsUsThvvrusR3FTIKOh6WfrlqhqP/Xg7P8BsDuhp4heMq1tSuGcsdG5kIseO+zRtd2Gt7chq
nml0+vB4Ts6fJ82gu0fs+ImTXHmM7XACyH7PR/egBi2c0SPe4rWIzE2qdGQ6aRmEsoE2JI+cLp53
DgvCJXI8zb8MkcNNRs+MVOm+zrpd2ys3V9aXtlDvhVDAuyfiwZJpOSoBxV1893IPB0ZWkDNzDCIV
6Z8z6XfetwN1S8uYu0qUxVv5rOPoBtlgRUmjz5y6Y4f8zj3/psnix+WZE+cUrXxCwPHn815rx8so
w0vqkAhlJVm28WsnuAerzo4hDHGLgXeJHVjCuF0EdQZG/i+Y8k9iRU/R11d77G6xuneADGGDwERF
TSCQT2MPirrZuEGzpnqG75LD6rXFul6nLU6CtPvM5Ult5FJ2lnuXBXY+iAJgf6kfiyqnXxUlYhpn
yitZsSCm0k4OlrWfcBBWOmxksrQlkjfHgxdk6dp2BPae3LZuk/PNK4/QHmnvgVZBfIHc4hesXC52
4m3MZFvjw95UhdttawZWz1yNpRFeR9RdP67ytwxqGo2kQHAc6qrgnMO3LCvkX1efdrkc9s5kYhfC
MjK6ody2PdWBUbsXccuQgVaZTBOM9lj9nEyaFgO9YHX0JlgCtmOg3mVcfxlEHHek8Pa9S72Pjtdi
DG26mdlX4iaM020LCz4Nu3JHyTYU7BqvB7GgcplWpAqanpq5oS72TMFoS7HMs1e2Adxks/FDxIHF
JzvK17bK/mCc1xuRKQiZeHa/7cBU+aqZWpuRBAOkSNc8KbS9RiMpAzHnDyR28X6CBY4/QRvoTYPm
jLkWxzVlwuFHkFUpe6NpemIYvplD8et4IttqDX0Wg0mpJU5yBHStsE5olme7gZRlB922s9XxwDvg
hJu2LJ0LhZHJshkE1hVwsqycOHxa1vsFSvBaHbz8SDfuRSUPd4jL6E3SLewLWyX8BNfKrYeLEsf9
duxGkK0YeuAk99SeGMYl7LLkPWV8dTM6jKKsl8fSQIEtNNtcRc1csEo238hqkGCqmq7rToO/HNe+
aDR9UwfMfW2Qd48q4zcuM405gY07YbBYedMNNj9MUHIa5Hdp2PRqZpvWQYakougdCq5yzbilxjJJ
9rj2sCc37HUZ/ffNdK1Lka6VUH1qifYWgw3FUWDaO2zVu8ai3Wbq45NZTrHf2NO07ivjyGd7Q/O3
vegVFm+x1R5SGpmhQh5FZ/5rlD+1nT64CFP14hjQ5S3soQXxwJqo5UjFdqzSUcjsFvK7hXcssejs
9MAxH6FepP/kXO6LI7mxlWrZpw5hbQ9KaM3OV27zFCOMVtHaSamfj++l4cgpye7E6aEL0n3qJqRI
UG1Ck9ujmZCvjQu/ivi/qWMxv03jrkYv+P8fii75cBRvHeXal+lhqtCyTvot5bdJZb3VBZsfwhPL
uG5eJiCi/GHnRCTP8FGz70PBUExY8cvWonPUHDKbzBEvrLsgB2isGselJjde8jbWKw2qE2FA/TM1
IKmDIkz8XIlXHtcHWq5dQa4us9iPYlqOMgLcqQ0mynKXc5Hd7C1ScOKEq7IY9zKczswfKwotTPBU
LMEjl20ocl0+v6oY4qCtJzmtZDQ71FhReJchfsNO0mmKwZvpfhFaiBe1+Mgi7VFwg1RZkPhUBLQr
PkzRGdjCOmqh1VE2CRgas3VnKpXfkvcGSM4EMlQfHb/HCTfevdLlB+fFFTbVd9lQWorQQk89S313
ih0IGcoxqFTO4br6Vzfqh3jNci1Y10H3qifpUVdjfhPvL8/5/IcFzeZVoPxYdFMQ1Ra7yS81dqLC
ifFBWcFvwVKMCgU+cta7Y63HLngVdfUZqHa/bARx9WSs9wB8H/1g7sZKD/ykSX5kEe7mhXNZaAct
q1elWyMiWS2RdL6aZtk+JrTyXEfM7wlDLYuKRU2cGu067eKHUj1bdlPLpikAWlmz6VLJka2ZDtgk
L9UYvD0+8gb7YvVmKIGzDbvwaOeWsRQWgfEWcl8VrQO3f4gur470Ejncwqh3rfghRv0UKeWvkPTs
xi6X/jlsXtq/9Mz+tbTOJ1OM2qfj+akFX3YVn4rC1yQbEKVbsOc0n56lod2LMDmZk/ztU0wU0XXI
yp1Z0PKpYssLcBttujTW9m0bn/VulvTAiKvY3ZbcWX5dlm2JiTXf5AODLDbX1oPf6QM+JkbmvEzV
+MLS3gLiQXJtYrNbGkdwWsweqkFQAvh3OBuRPLctqPsVyxBs3YJblgG3hZ0tvho4pe1S0zkJ21zl
hPoUdkmTs3B+SyPbZX23LryaW6rZ3kbPxO7yN2Ro/KiOn6H5mo1so0bUIZu/HO15V5js+s4T/ZaG
ml36CBy90v05MeKVZcYEELOjtOYK3mluLfjNSvdCMMYap5fKHt54/l4KPKWhtN/4yBFIMbJPo8eX
bNobETkNsz8lhyNiasf3h/KYRSpRFkvK0qG6Nni1hk2gJXBnTcwqINOB3uqfAdGmBiducrG74iEL
7wv0rMtWX80JCOqfwiv47Jjhmc+63Nlqf4p5H8gVsalnsRstHI+tP3pPAIeuIoE3mOrKpoLabbtf
JYp3SpG8eHFOZUXDy8zzXEwj1gYytCKHwGGpR+AVfpHnx9I2rrqd/EtGgQjBop/+KSFxruTgCokz
0fzxvzbECxGo6ROHBaW34fQIBcBTTXvFcnQ342aegTogl3hUw/wXFtyBOu9XRSu3ahncxgCcHEvr
Id3kxnsV8u50K/U/6s5kOXJjzdLv0usLGeAAHA6zqlowRkYwyOA8bGA5kJjnGU/fn1OyvhLvbWXX
rnojM0nJZAyAw/0/3zlHLhvOA6T45mR7JEf938KOYTU5k2jsm7mgkp4CZQj3tcqLO9E1e28hrsu7
Kex82ysepDZe0ty67t38gSSWG7ZcNOExLgra4qZQ/tox/R0y4EM+gZGSZv3KaPW5NdlESCQqixFe
2XzrymarEmNttN2dnQR3Ma56Lsf5OferI3uunRGbb5ErNkVb2twGmJZE3G4JMsUwlLOS6jDgyjW2
IU9Q35/JR7HrdgUj4uMY43bsSpwv9t5gaF1GFAkAdyAuFmsSeLhobHkGJppl+OCJ5lwXfMBuyoUy
DRtCxs6INJSs/gjw5HBkp3W2jW+j0EM+CU+UZFRWtZ2lYjfuvXLqeLbz6dHh/siX4LI0J1iI5loU
l4S6namJJAq8C7+r0v3BWxSN9ybz4i2bCTpogveyPpiB/NkO9aMXWzAO8/BgjyzPdonsnd9RxvBz
sjmbZx2jAT8qb+dCbnIPodwJ5blr03NtwkClAcG0lhHviCK7ATEgsDIxvo8DXtmEesuUJZs0sssu
10PyQDwnhrimENPlikdIQMRewF1veQ5/w4TznoSXDQ/XYHJe2T6yuvXJh1elp2Eydy6DRlfvvxyk
JouvYUVRAfHhUA7NDzuRTJISVuF/qAnEAicgJbqtuGngZVaRASvUueN4+vyH6g0y2QEoAskgDown
IQEhvqiMQCsuhKjI7nYmw2LNbnM4tGZubIxZO87GmJLkLQd5bh+HINsOOw2bP8xwyNBPLbXhyl9+
N6z/DwlB/P+xA5CktL9JSWzy9yImuumdgq1u1kVy/PnfIxId+RvRZqbwCIeiSMf0scb/EZFo/+YQ
XeD5rmU67J0cfuafEYm2aSmyFYUODaDW7/+U/RGSqKgtE6YUPh0Q6r8XkviZE/iXiC48na4u+jMd
8uX+JYzsn9dtWgPI8sRQVlE+keP8s+pIex6jljArHlK3rFIF3evHkNL1Tl+d5FEPh0VfsRWXrlti
WCMYazNaTCF7fBPBkM7rxsR2ZXnuReVSwv75j6yFNKr1HRJwq/zpYz//axKhEErnXf3lDek8LI8c
LFO65Et+TRqIxqmFGO/JwyrdF1ztL7Iqkl2AtW9DQUuCdtUajQ+JkEEMlfXeTtU+EmaG6N5sp9G4
KbJq3BocKTdt3rI9oGOGegziteL7ORx+cuxadTVHPmPqCSQHPmwAiu6nqBov+tyAcfMZHYm+Pw5L
+sbc8z0dIwpM8jFaG6FByodDsUAantqSquCwMIM1zO1bJORRWN1tX6t8X45M6vD+rQs12KtI8dAL
ZvYrcxef2BVyUulwdE5olizXRNktq64Jf1oDR8DQ1I1BDBc8pgyKaUNqHuQy3ZJ2d3aYRRjMJOLo
g4fzdRIRD87AYv4cXeghRsU0Y2SqUTPdcJlyEP2xX5h6uI15M5HnbJdIttZbQZFrn53csPkhoo6A
6fHFruLLiklKxESlY7LSPiZMWaA4KUoY1maYHAvbubPT8iPu3EO/QKWakMFhDg84D3jtsUr0ZXLv
WLRTi0bcmWV/08/RnW2Ol7CvGImjFT3Hu5GZ0MxsKGJGxP12XeHjrqiZxaOmB0k5EyWLDjTPoVk5
OrXFiD09OHapecdz76Ta6MEWSKOXghmVz6wKi8QNld+vOTOsiFkWlMelYrblM+OS2MGYeFVMvihB
WaO57n0mYqWeNleCjqtvPfMylMidzfwsZo4mmafVeq4WHOFkL3OmbWkybOq62c3RiaH8ZTt7Kx+/
Dsh8da3fDIIdluyDZIbn+RnHsXA/G8ZVpcrbzyklM7+JSVqgh4Ciri8VU8GG6eDElNBiWsgJZsPO
d1ukNyazRKa3Pwxmi66eMTJr7Jk5UmKzGYv5siOFSQ0kLTA67aRzqiAZcIWhSjF6qEHlltOkR5oV
s82QGSdmLGPVMfUM9PizJHm+qchrMo41A06KCw6uiJ9loXsm2MIPk7qKSMXOQq5/ppQtc1bBvDVl
7lozfy2Zwwo9kBV6NLswo42Z1dbMbO1onzPBzeOMIxs292oiFm3eV1Z05bKQZLlx2dUk4qTqcgqH
M/SLmc+PnG6+JQWhFiP2FEoPIBHa5nuhzIdujIik6H5QhtxgF1DgqCagfw7q18b+bTmMV15Z3eOV
9ziDZDi52+YxYYotmGb7TLUnpttsy17xtf7g4HEdleEm6sUa5hbZrX0KG8bjLnNy6jR0L5t32vrM
0D+vJ2bq+o8oPWSfmvzOZ+reMH0nP/NOMI0fmconTOf9ErjQfauZ2Stm95IZfsssP2Km359q5vvO
MOxVMNxzUjxpAY1gl9OCHhDr8jX0AUsLBQWKwaKlAxsNwURLYIhxHNEWCjSGFq0hLBEdbNSHChVC
i1H1mPZ8WjM+cw4U/TC9D6z6TD6/xygZFTYqIk21uoHKESbIHb0WPgYUkOZTCkETcdFGKE445Fos
IfOEFggtoDClCMP6BefZc8ceTmf80b7x3qO7MB1isRUg9AgyI8qM0hKNKr7PKDYWyk025fuwzN+m
KnnICvlcBN195BSohYK2V3mauVvIwjnFEzxFN+1cp761JnEutWLkxw8CBQmvV7rPtKiUeJtei0xT
NF/BZd6yFdvrjzCo8jexvA36XFprTjCyxZ59NSb4gtUwJi8NfQVdS6Bv1VrnQu+ipf6amOlbzpib
0b6RqGI16hj1BwCY812FaoZ7aeehorVhf2NoVY0vwkVlE/w4a8Bza9xVWoQzeHNocpEW5zjqDVqs
I7WC+VDDsQYdL0HP89D15nq+CYjCy31xgmB5yAK2uC5GhqgMKDBJnqPWoC8wwurBeZecmTLGg0na
XUv8V+gYxxy/YjEklDKw+qA8TlqC1GKUXsA6rU2OlzNKZYFiSd0b5xg0zKbeuSiaJsqmj8LponS2
KJ6Flj6Vnu2jhVJY16OMss9+MVBKBzV/J6Zk1XYd3UUmFp2ouGZ2T/F0zPi5Lo3brFaHJL2UWXhS
vjhPqLIe6myPSlsuxr5o4j2XBZ7a4IB15jBZDy3arnU9o/MW6L0Guq/lov/SoIMa7KIK21b86G6N
Yb7npZ0a2ZEZZ3voI486sVFHJ1iB/WSgNIva2fgsXFpAa6zgBWuBkoQOofiUL4ERXCZo1h3adY6G
zSXgomg3KNsChdvsHzL0bl/r3ujfEzr4qAXxAGW8QSGXYffSyvpJJax6rcekoJtnABNRb/Oy8Vbd
Zpzqcj0Ckq2ryLody+USwClZYSTMV2IanyX5loJyc2aX/PQY1E9hZx9iYyvQ9210/gC930T3H9D/
HQ0C5C7xJHy3c1Du7ZBFLe1vwMLucP6/uV71XGOwqYrsw8dn7k4lEMnbCHeAOvM2aRDBRYrCqXRF
4I0J3enL5JTDLQzwCwMcQwnPsFjmAZ1eP+9Daz4wxvpBv2C4yuAgPHgIkg8fZ4Mbjb9OwUvkGpyo
NELRwVJg8X+MNFyhoCzoMTxHGrvw4C8WOIwFHmOAy8Dq2MDjFk9YLfbQHyYpV44lzlkc3flwHQ7H
rgbOI4L3eE9Y44bfX7xODyDKh9vZHtx1bMIamPNWWeUu529xeUBbMCV8CwuESQ9pUkKcSD1eWGBQ
JliUCSZFwqYYMCoNrIrNzzzY0CvkTO8daBYto4C2mDAuDaxLzwzEg31JYGA6WBjIu9Ws2RgYmV7D
MpPGZgz4GfpP2KZopMbUcI2pMRssyinUTaDxm06DOJiQDJYL+V7C6IBrGdchWSD44wF4wIIPEUSP
odGepDmwy2suc5ifWcM/k8aAMnigWHNBn4AQ66sGhjqNDs3eJtAokWeEZ8fAoGdCGdmaNvrEjjSA
RAauvzI/oSSNJxXDT/qJnH0Nt9RpgMmGZEo00uRpuMmEcko/cSe4J1cDUK5GoSKXFq9xfuS4w25v
mey1EyRsIdNvaZiZu9m395kyFhjG6K2FtTJmoKsQ+mrUGBaukuroQWa5n4iWhrUE1Nai8S12dBjx
NdLF12EffY159fBepQa/ao2A1bBgPmO1WoinhhQREDZ0ZSvCxTxF0OFoFEbaDTtSRaKCezLQsFkD
dWaO+Q3JX5hAwx9xVV9VQ7IOasM4TSqjkLNfPticPNB0dig10lYOvK4Ec4CTz+Bu3fwSNSc5EVi2
1A6g/ux9szlIbPwYu5gghcJ38icFZWL0na2vxg19SlCqcS42OVlFcRe3a5qTwpWg7mbqYRKEtW7o
QiUdMfiIM/M6h+CjrLjckEimnacgbVB+bF/tLW/9atEAYKlRwE5DgbXGA7exRgUddkUY1dKnSmOE
1BwRFQJYmGnEUFWrglMYwQTJPZM3bNQaRzSZHrYaUHRRHlKNLJrjgY0GLnwjPlPChn8+XMxVVMto
m2OJwipihACQHqt6qpHIQMOROFDusA/VO6LdyGYEoIwhKaVGKlMNVy4as4TW37YavCTBEdZDw5jq
E8vUgCYZLt9bjWyKT3hTY5yzBjojjXYOGvJ0NO35iX0ytkk1CEqMb0nyO2pNojHRVAOjgUZHpYZI
I42TmjVgKYjaR6lR0wzmFGzXviigUKn9AUfVYKqrEVWDERVdR+MjnjV2kWCslQZaDchWdChKzUBd
3QXSmbh5vO7ZIcrfdMQEeCZ4rICT7auAu7g/1NwrKhC3BFhoqDaDrjU0Zrto4LbS6G2sIdyQbLUd
fkDvotaIbgmrK2B2Iw3velC8g8shUmmul2UGHzqor6+hX1fjv30Au5SDSsg4u1VdaD3PDg3y1XVR
SfOmCbFfTct0ymyAuqn9hqY0HLMQGtq2frjGcjd16i5sO3ns+NWZS2ciwDR+1HHA2s9eYVUJpra4
9aqNbfM35xyDidKwn83Sv5X10uysOCaDfwAp8tmOB93dPDYxoVKypHkW52ElBnh4/OXViM1ogLPO
NHDtQV4PENgjJHamkexRs9kw2iI3nFXtdEdD49tKg9yTRrqdc6QBb6FRbwXz3cB+24hKjobBbahw
penwivC7yqtJWsXd59OmiPMxv441VF5quBzI3NSH2mZ6rzR+rtlyHKNMOzvY9ABGfeo+Coj12U53
KkQ1H5i6XVpQ7S7fuQ3l7kK7G5p6d1+hbqwrCRDNs9BZdbHKty6ReDiKeGDDzlcw9LEQJshOUWxN
r+CKC1LwhEwR92f6+V2sLkVB07Mx21hdvIx0tfqsi8AI1wDenzTGn2qgf9Bof2xwzHE17s/M8iWB
0DVGxc4NU0wa8ZmE5duU1gd/LncLLXGzEzyn2kpQHUOeISvDYmZPy/q3mcMEzgOmBS+yfoy0IaHW
1gQLjwLZsNRiYVqItH3B0W511fhrF2dDoi0OBAWl7CqxPbj8oV4bIVwKdvFFyPnF1TaJqiNmsUER
FMKRxCeqt6zpzjhA2Z/uYE6g3bXpgtXwGMvK2BQ5zv409pP1YmbH0vpItGfDwbwR+sudP6ljQV4G
vlir3GJVfugkElSjvR+1doFY2g/iTM59GPT2Q5O2z3mGVZwTTp7Gp0l7SaIKUr1sytcxme/s0vtp
4bhpjYKTYIAGKrmVrmQQOmsjipNNxkMB6BKtHqcNoPC701fPRkh0pFzeqZd7irXnZXDfMqBehRWG
7BZ2TdodU2GTybRfJtfOGZeNUay9NHmDq6bDXhNon41w6p+t15/bGANOmjnXQZPvTb1FNkhQCysT
0Jkv9mLUDp5WW3kmk5gdrzxP2uWjEMXoMzoHjXt2eoeMPrx0myjmgYe6TiNgzTirxjhkYyCi+vB9
wlA0hTiL8PghY2m3UTF+JNp9xGjyR6H9SFHx6UyKr+akOcUhN77nz902mJ0PvKyvjZ/eNinAhd9h
LvUD8nn1w9Wk+lWRcJ3RdghHwDBq8PKNF3M08Hqj2tYknoClxLjlWmS48kTDwYF7JSajipNG1Ox6
gUctSs/Ut94Ztc0TNm9u0OihLPoxIm9XdWygO+yIjv0Yiv6KGIgryyH4xQLCQSYnp1vh2b6aRo54
VSNO+CLh6F9aoEivHd7HnvWiMklnxEIwbWqiQtauRe9Z6XHnhISvVTXBB9LgfnED+hCVVd9RanKo
LRdzbcVOkextAH1AiFDdJD4ZpFQfdZskd5ggKrJQiAvEomPoFssheaZPAdnAiolpZUI32GUH6kk+
T1ty4odIERl6OX5HjRqeGkIH10PrXOYRWaf+KHgGpHdGujwNone5ePTyXeh09OE5FBMIebGbwKQW
VJmM5e1i6XH/ySleDdbs7UtyuSXaHucIR++8o+uqDE4o98cSdQk84kJUobfu1UBqtOduyE65CSV6
xWzaN/j0b1W2XGZDUK+X6Dr30JhKKW4dM5nWLJEPHEh3pZn9TAMpONIx905JSzAO8xQVF5Uzoora
drJLveGH9ZahSOD1Q3Nq/dymOTOf4Nk5VY+dSRqeDrxlXrJYeucycJk4DkGQC4QyWjSPbpvSF4O0
m4ds7Ld167OdNoLhcpkwRaq+/6h5YT4ZbFOAeuqSpKMzaCa6bmdcnTxX31Mrf7Q48ZCKsSYQyjs1
5J3O4/RMPjBpgnNwtsLB2jYpj9JIhY9eZd91bkB2g3uyvCIhC8aBv/URr9LHnqo0ol6uODbtPZUd
26LFeW8uN9kwXxRV+t2vuOaLmaiG0GXbEBnH0a2fOCvsk1Qc2sEHknTvppaUChcblUnZJI0t8X2J
M5JmyXvHfqfG3ceoxfaCFjOOjXVMRAa35mjmKYZrTxzKqrzrTOaBTdhgj7cHTGcgUq4XrCaEt323
sBkjGfQyGWs0KYpoV2lrHq4KHrQb2yKKxhCa9y6DV56IhFu43sqpjXKLZZxttbheWop267giXa8b
zYPJNjGZbXedUH1O2to44SD0idvJ/asJHh+si0z2yUyabRhw1O9IWGSbVj654OXTMIqNU6X9Krrr
WoqJyaJLEdh30ZxTox671LiKSwX9T2da8sihg5GYKPCfi+yq6AN/10rvTN4kcRgCgA5j98XS8gZj
CKQVTMymmCtmNKVPpY/ga5YuSa99hLcvaRnLqmBHJiTfWsm3OILjcDbFRFeknAbZOPldHa1taR0m
o1/IP4vMFZ7Ub3QKuUT+EcsTC4/0tf49XIqBBgr7OemfzI76YVnhdahOVkqhRmCQ/NAM8TqlHXPD
iYLdvIHnx/VfmswU7Ch9ylRHsn9GeT2FJckGPKwIzPM2q9ro83W4ZO9zzvoWTnDpfXewquVFkpJB
gCZ+FYf9hpe1P0JWgbU/9S9tYTbbNBt+Lg5avdmz5VY6+aVgP+7b4jsHNK7DKHwxaEPOB/4lJIPv
Im6wnzR9u0aPabA+HgSu4DWHatjSGjSGrTkRN9i+SkGQeZ+y+8RPj7mK531d0kdTTHgQWCzJnQTp
C9M3AgJ6IA+1Kr26w46ynJ3OM1dT5ZCovjggotI85qO5ET6hO43b8PaTgxdJ4j9qXshiCHIf8u6h
9sguMCuQpSpcdW2eX2NXfc9iK3vyPM4VwkrFTqCAOz7AmqzepYHJWohyG/+UqU5fsGdgo9F9NrKn
Ih3urWR55/hjteVxkDYolfUQFMtbUWdMasTPKsZt7Czjz9ScDi2XF4EHb15O0PPoj99TUVQbwjrI
FPSx/kUTQamGeoMnfffa4OfU1c6umy2JsWJad9XP2kIH9jSq5/eZd2EPcB1jhjrs70LJjiGjv2Mx
dmgkTIimndUE1Wow65TsFIpuF+x6pJy7yNqEXVMzTtmV40COtcnVOGTZdrRmuGbAW2/Gjnzo7eCQ
5VR2dGBYXkMIQjPXH1bt3waFgzzcky3ZuxufyEb6q9tq3xHnExcBcQIW3bpVhxfEKYIte5LTVHaH
idQ4GV8bIjsvGNhykxC/RSAfRcaPXPKUF1y+MrPn9eTwCe78xKoxZ3ISi7v8ZLmAmQWpX9bA95Qr
+ygHBk0GjqmFhQU6qWtpyR0IS6Gmig2cDcc4Ql9J56OwDDwpAxEBMPUMPZ5IuZ/Yd/LJjsBYkSG2
iq1YZXXxs2lwBdl9npMtHXe7bDwBSfJ3Bv7dPOPPKh2AmLA9ys765jqvxMW9qNJ8nsbmVab2x5yO
b2mLWl+rY+0O+FZ0yTub8oi2sd7fZWV1mYQvkoT1HAf4FSGF+GB78xkXPFAl+eNd80q0HumAqwVT
zgV89M7rvC2tDm7Nc1wwQewp0zENsYn1sBMiOY+jTdtIveTBKRCLoL7ncdIzw5PbpcySjWuysKHU
4fEmKta0/DUL+96r6k2ej08md+PF7BHhkEMdFxbNtDw2PRgtksyjGG7H+/CavMRR7EEk8gWZZX1h
SivdEWdPFg0RkHYbEPpoMd1p2FeVCVg+TQNWnPLcb7EA6YGomn6mkaW4JUl8adPhp5gj3Gk8pOAz
1xFZvmWwDNs0ZgfjVESCVvF6Kot5Q8rAbhp8HN8k1Noq2pipfxiUgRZGFIsr3DXF7I+EzH4LHTYO
7BoPnn7ee/5HYMf9WmAKYIbfHiuHKWAzVWRc2y9WieAlboG8rFXUM7wlNf9bP7D2yTt5S9GHyVkN
fzfxfwBLxghkMz5EwqDJepl5S07Ur1ur4rQSZtm6MCT32UgNdKZIR3MySEXlk4Be5MUmb1yLCDIC
JBKfg9Ns4vqhr5mQaFac8WwXBHjZPW5pOb533WyunWmWhIUO96JUr53E+pKHW4YFW4Ox5SokIQZU
MOEVd4BpLbEI0sJ13DLlj7pRAr5GwSqu/JskjJN1lc4U4k4sWLuoQ9EBG6aPYE9ku4Z8qBUGxm6t
pb8KYk66yq5frdi8JFDLQUBemFBEkz76DvVBFQKMu7cy7GjmB6RbsrcVOZ59eeD6tBSKGvFwL73r
EoU4e8MVNgzCNwjdbzpubhgjhJDmVooSCVJbBGtJD0RL7Hbb0O1C6Lcc+pw43JnUgKzckRdE+jek
4colY52ciZd2RqtYKqK1RsL12Eo8zfOC1KguqaMgRJLMw2HpbrBQrYb8fmGKgPODMH3O23Kq2S4q
FtmYuNqQkKgbRPCXIlkIWUt8JksuD4WROP7SfBCR9zSxxgK0a8AFeIpECII4/as2cI7gfwqffX7p
NhWpRPyfJor9DdkljCJv+BzMVanIZIj5Kgcny7fkHhkr33+aIvoo6DIxNBG+MeKRsyX7+xPY5oVL
ON7VwvaSwZKF790Szo6U2HOaG8RSzumtxYxry/sfDs4wV/ugI6+t5c3FaRSuW1eoLaf7mOx35oEE
08s1O6y7ZBin13oU9EUG80lp5rD0r4nepodNF+rMNOuYumKHDXxNPDUDPa/VBTy6iocAbX9b6Xqe
Whf1GMD13ue3pEt8RpZ3ecP6gn9Pl/zEuu1H1/7w/qGT0oIqIPbbDRcpRp3gI8LaSJcHzUH82lQ3
CWWEcie6W8hxjScePD+bunkUBlF2VN3uosyv10ZvyLVQJsFMWf40+mQD6faiyNoGus2oU/Qalbrg
SDcdTbrziM3rqqIEKddtSD1h62unvaaRlIww+pKY97L71x1K9kKbUpNz3CyIkjI8mpas6Gcgu/2o
G5iEeCyZhEcUM2ERwJZPU1NHZZManXiniF2LvPg2absXtw+T59qdj04gx006EGo9RAZDHNmfY/Lh
uPMMtkzcdDyX56uixEQR1+UxLM+tMQf7mF2SX7nUlLBb27I5wi9cuDuG9kwtyKE7yLDfOdRUBZyA
D3FCc1WsO6wKyqzsTmBmo96qNem5snTjVTJeNhRgGTFNWKHuxEKytR0YTocomla3ZtXG2kFfP4Lx
k+Gvm7UKQYoLRRMRLmZStXT/Vmsv+UphyLRs72Ngrn8imoEwLzFcCVWoi6x5Ylab3afYVKPEI+tZ
d31llH7xDaf7wWZj5X5UuhWs0P1gtm4K4/g17yzdHhbZnFt0nxiW0dtIN4xV1SOWK5cNPt1joW4h
s3Qf2WQd2TCkF56pm8pGOsvyxWWkMkTnuuSwbVNsZqvePaRO/d3VnWfRJL3tgN1q7VKIRnXjiv1Z
SaY46XynMJHkdolThbfiIieZPI2ubOrVtA20ZoAyU7smP/vXKGLTpkqiNq8DCtoKYgjbWuzhyQ82
k5+pm+9wu14mTbanv4gihn1F3Zsi4tui/k2p+GWkXSLsjZWX/iA2Zl1TFlfo1jjyEz5yauRs6uQo
lzml1MtJ3TPX4GIikg+0kuqVUHfRSbIVjIp2us5LHzx0awTtgfK6ghI7EefPtZW+ci2gbBCOSdAx
4SRgIeeJCjwVBB9E7JzrV4J4HgtdlBfqyrye7jyPDr1cl+lZtOq1tOtltOwNtO1lmF4YxQWPONH3
+GGRf3U1HznORYy/UFf2CV3el9DiZ9Lmpzci04KiOfFo5vO5cXyRH1VpnOfUghdPXEjsMaVEy1Hr
f/yzMTYAwPUognWmauVTDCui4EeeMUma8vzJojq2pULWM+R1RuaRMYxM2d3Xf/yz5HWS2TMm6V1o
Kjhxt7v1dPFqZeoKVl3GKrkHJQnjTM03IlLPqQx+QqZkcLtIIYidQYoNhp6Aiyp3qlXI8X/R5a8h
LbBGQh0sA8iPgh1bSGhQowtjrZnq2FT6u9jZNz2VsnWGguvlt2VbvyZB+PIPYpL+KPu1ddnuJN0D
DSI6SpWeJ/YPyXkADvqs6NVlvYmt9rJqceN6zZ1nx+SR4JGr6kNoUPRrcA7fgMNm60nXAJe6EFig
24c0BMNrYT/WpcGkDxBqqRSJkMguFLyMZ3L9t6kiCOeTavsfQmPql/GDTLkmDqOu/a//+ONlrb91
3/7yL5tPtvG2f8dm8972Wfdf/8FPhu+l/pP/r//zD0LyYa7e//N//fi/VVIL+0/Yn/7r//ix6285
P3bxrQizbz/f2+jPwKX+md+JS1/8Jj2bQycdtjbUP4TkH8SlUr+ZQgFwuJ4lFHHM/J8/iEuhMU3L
hxj0LCqibN2j+UcttTB/cz3Hh7Zk5+SbSvx3WqmtL9WzjvTpMCSukN8DySutL731eUgNa0Tyw57p
odKjn8c04YzpGRsSRkMamxJnW9BRuCE7m1tSRepXray8yT8TkmykTQBSB6jUgx6FufhrF1NhW2k7
UBe0nwMFgWj5OLGb6Bb1+IJ+0RJzw0x9mKGMTUsqy0VaMEcFryA+t3W7C/xb3//07f0baBOW9V9e
D5+5Be+qlO/or+vP3VCCGo5+KJ1wL/D5bfFU6awon6Y0C9rN876bjJZYOfFt/f3vtb60HesPghJn
2xU0SfGFS/3C/lRKVQzNvFRSxPuO3PNyS+7QeOkvhExHULwX/pg/6DTFgBgLPYnaU4Lz0gT4qryS
UXU9GPdulBznvh8e73/xyr58JFQDo00it8EAW+xVlK7T+tMrc1OmFpmrmr01Do8q4nFJrqa/kuyk
eFC11WWasbUf9+E8litiSv3rzn6bfGqFqjD0rqFHZRShJlWYG5xj51pq+/ev0P7SdssrFLblWo7n
eJ7kn19KjNOR/muqket9PQ7v0utrJmyStrg+ny7Dim7VYIlpcx7Xkz3LPaEXNrkbcU9W1HrMn4RR
PqdzT7Zb6jARaW7H0CAx0/dxoEVyvGKSgJBI3rZAabsYMbJtuhpqkxv0Bc2kqE3i2JQRU/uAXCRL
DqN52l5lJh6YvhrKa6l36IMg96Vu6IzyzPukQ1T/+w/h6738+SGg6bFsCNcWlvnlQ4AwBgfPTD4E
FREuWjPRjgkHqr+5TB+2HenrKhumTaCq1zpbnMPf/3r7y42sf71yiWx0KaUFH3e/3MgGIQ3d0PXt
HqAs2Vpq4EwlxW6p+gRrXruLqPG5riCWipkzfxEq504u3jEka+aCyEdnP5qYz5hXJtsijlh7VHUw
zH6+JK7ksRrn756fZLRSvZC86u4Uc5yXuK5XdueiANXhq2u65LX1/l5wCsHFi1BAoqywkev+/p1+
tlP/CeqmqNs20bCkx+pgWexj/no/5D3mcKMP0n3TFZnWzb3LsKQ4qEWHqdazVYrj6DTdQYhguZjA
MdZDMIdbEHZvPydhsbboemzwA116MypkBldQ+mZ8RZL3TW2FW7+x003nvlJGunYYtNqhSdnufIhn
+grHcD43Tm7h8mzIZx53qk+pSCGc/oS17QVZ+eiPuNB8j/Q+Iex5l6v2sSLmD4OgDHD+BCQUx2RF
VHb5fQJj3KKN1/QMJHuTacwVUeRbxFznjLRONE1RtTvbow42XYjlpxLLOSoqUcGKKmezUOure47E
ynTtG5s6gaOKCrKMEb/31RxvwhwfaQQXQXwyilBGBBU7zU78qrZdf+RfvxLsNRbXv15Cvy6eDBgt
lKY436e+/Tx4Hno4ZXdXVeA8ElnT8QVA4tRwMnr81KOO+f6VG3BL2HnwEC1NzX5XEodVGZDVxjwd
VIwvYCw9hPNQWjsqKUA9yXFZG4Tpr2uHtyyXlviTrjjK6D5Anjs6HUO6xO6whsqIIGN64g4ARAOU
1Xnppuw+NudsA9QRkDXTm6vZZ4TCll+uXTdkzNzGZC51GCx7DjkwsRy+DkPQqNuRcH7mNSRV93Wi
LtOWItqgseWTXYVb5mjxhbB975vZlFe2R49N22TNtUdx6MpCbteO7n0VV8M54RuURZldU251TzYt
PDWlHKtwpmEmEeBZpNJcOe5k7lOi7DDcrX5x5/y7b8mj38Rid2N66ssjjt17ALAdZfuwIa/YS+aV
pIhxZWolgTCt/d//tq8PBW5Ty2QZFJYt6bn8WjIPueL1E1cRyU1YtOd+wA6V6pE2FBLZ34JUf9s3
TvwlAT7m8FcP9C/Pc71KWKarqEJnh2NJYf11lfCmtubC4tfbeRmepvppnJ0Nr5VpM4APLcz9Lz5d
60u3/O+/kcezTeQ9q5P4UmuZT4KzXdtm+6EgiNKKsVb4Z2+Ex6m5G9ZT0SQECBOrIz1FYihaexS0
B38s0y3hPkxmsuFuUdmvXDBftw/6g8CpLx0eTTyWhP6e/rR9sH32vlkHWpmNQ3LFyYQJnsbszJnA
Djr3Lug5HK/ctJY6uhXnO1fntnQ4LksXTVwY/n5Z7+RoNYcqHbe5nLor0Vnk89JUl1Tyk+wkNsGf
qtec2edd6TPE1iVEF4HvEH/jjL+4sv7tJ+3ypjwK733Jnuivb8kYpZcMeCb2mPJXHROvtewArEgH
dA4B6BNYQnNpJC0R0BErShm6/rrux2BTWNmp7We8k43Nebfo61+shJa+rL6shBZ3mHR8Hk6m+XWz
JnLJpC5SFWiSfWvj3fBG48pBoiGJtdktUuXHiz0WSFxFysp+9dv1VvDrb5dK6nMJw3aqRP/6wRQq
rts6FwhAdROcgHNWdunYR74Fv4i6Xc4hg+gkvmgfShUUOyQBFCmnYX5b+ekahTT6xbbo86r/+pI8
YdFV5rvs+pwvL4ms3GxxR7ZgRQGKVNntNtF6QRYqtXKHFzX36ioOb/SR/cR6UqygoYJTlBBuR558
MeoED3tL+dBhCcfgIPox3tWjP1+ldK+lUDPHzl7mq8r635ydyY7cSNplX6XRewKkcTDaojdOJ32M
edaGkBSRnOeZT/8fZgONSpWgBHpTi0JCEeFOmn3DvefqvjUNL0Mb/ssLZPzuQ2UtijDClbYhrV+O
zbVDDzm6dn20YggfAEnAFeKGLe15l+T1TQW/JJowirAPr85WOQHhFEt0FW3HvAaKH459/eHPZ+tv
fycCdAUXLlodKX+pgTALmnrT8Qa0UpM7zWRhwfQyw5GvVceqH1w+mpycNZ3l6VTbWwvXjZ6hz/Q3
ysof2kn3xMra78+/1+/OGiaPUqcGdSRN7T+fv9roQhf0Q3WUJVbrdO5gnpUF0hIqlKJ9K4f8PZxk
8y/9x29+KrMuPJLS5cF3xS+VN+Pl1l6LGIbWUr8sG6BWOqTwwoFX+8xJqeqQmGgR4Jc//7W/9ozb
iS90DiJhEC2n1K/fQs4hrqHY4hyafjD8MYlajRAPsd07G5G94mVvs4AK+1CzMNiJbEFI20EcsehR
osgCPav3oEO58j19bb5awBv/8hv+5hKm9qArsKTCWvprZ9ZiHhznGSt7p3X3Ycc6IjNqDT23Tlbg
qKtjMQ7Js9V1F4U69TCQadyTBYSKY7xMOXOwzLFvM8SzJzKnwcwKgs2rIkr2k+Zggf1/Ltn7/3sk
/K9yKO6pBPvu//zv7dn45aAQYOIUjYJhSMP95Z7SOL3NnkvymGeOxpRfP8c1oVFVdphGMob+/MP+
nqz8+tO2dokZtgM44tcndYRE2LNzao+tG/eAVRYALpOGK3O4jUv5nGTaHaa7iRlIsJZE0heaYNA4
jP/yBdm/KVNMkwdI0NFQLf1tyf2P27nC05YQh4mzJGbMsFr6C7+wL6ppuct5lpZWaO8Lsa01T+D7
OE3NAaW49Eqrf2+Wen6dWfog8/ic86E8jKqOwDI2jC/cLPoRm3ETWOuqmIF24mha8Tms3ATmnnGW
VYzbQ48iZPiu3BVTIw9k+XFN9dFIZldp+JHIxCP+kHSfFupHgvrGJQZx54zAUFwij7aYw2GXdYk8
keKq8lU/ixi5WZ0pK4DF0nvspDdSdei3LA18uo+duFprd1jqBp+jrANSDngx4eNpKS67P3/Fv/1k
wchhm2a4J//+5P/jk0Wn1KDq0MrjbJYW+zhN7A3ykL1l6pxjWlSHdC2zf+nC/64qf3msTHzctsOP
Bbny611RxQu9/VLjx3Gj5Ue7bMaDMKyfGoFgE17EDo6CQUMXJru01kauwfa4ppH01tp+gye+nJIa
gzQQdA97X/6qAfned+k4bpcbJLOGUKbYvf75k7L/+wC1aNyY4XC/OSbVwz+P7QJy16TPYXuMmwUJ
fa9GryFqbllijLP5AlSHTzBZs+9WN6T7drWRkKXmec4n9IQRPXJcd1mg6ziN8yDSUcbnSlcMEBE2
swjV+Fv17lA37DFZzenfIwPRphXN5eOSoV/ocrRahdONr6tznsyfNhI4Z5PDRpOMjlqHryMl+xgw
cJv5bua4vA2pc+M24RuxycWREeou50m4Jyrt3lm1PMgzPJ7JULoPVpr7Wa2zLRV2c+2SqX6jsjUR
iBc6gU+JweJ8Ehp6o/LEQpAMosH8/PPH+7sHkQcCUrTafPxqm9z8x4M46Cs1oOzJLLfocgqIpFdz
8woUBvFLDlsZtszW+i8Hi/Hf3ylTTO4lUBum3EYl//ypZmY5WwdUHJtsKvELsITulCb9Xi3vqf21
RoABl9gtts3/clodTpe+/rBzPXmbdUT85gCzqqwZcFRrdxbwl7ysQIb858/md4WM6diK6opIu/8u
5ZXG0IMgreIow9q+kcU3x2qAJebAlTBEU1RpGnt7E0aOqrOgiarnClHa0wh4VqdHuTEidfr/+ZVo
WWlviGIC1/DPTw4RG1ZRrCLHsjfe8qYzzqZqHroCvQgRyQTj6s3omSMDR2sNP6hx3kGWpGzO64AI
5CfWCfd//o3k9l39eqow+DW3jYRgWf5LWRXZjlHkpA4fQ9Oy9y3CUX+dm/IRb1aM8EXVN+NgbXED
5riDFCB/9g3nR+ce83ghVFMdskJnP9z2195kLLVIW5xrFZrHUdGFpkl720dYzcl6hU3gbsYuU7o+
f13vWSMlG8uDF6OGXoNbyNBVeKCZaE+xLYW3GrLeg7af/byH4gA+1jrmm28jbdbuuOYGXW48dL42
ZFYwC+b2joCziU4q9Oo4yS66KN4MwZ4SE3hKFJBGVGZT0y1n05kDejqrsM1BcSFzNyKXNXR16NzV
vrNLEDizQ3KXRXvttZ3lBiSGCciMyXkx5u9u6Sx3pgGAqEe052XlfGuXOB7HXKBXtJv0uMTFW6L9
+yDgN1+XpVNc2FsXphu/XgLQKLreKnU83YTM+ap1zpZtnVuzTXwgDBNuM2hZ0rI+MgzsMcOqnZjN
/hzlg+lHcW54f358fnMSbL0LxwD8EMVo+J/Ps2ST4i4wzY6iTKL9TMRYM2H+Ww20Ksq5TSP1E1ds
9i9F+W8qT5tHnSaAtQxzmF/On0Vv+nIRSw6FuWBw5q4PzmL+WKz6rnXUXd935k5qOIP0mTLnz3/w
3x/wP98XECrbfACECXWR88tf3FhLZy9M+4/a6LyBrcfCa6SnOlbakZ5phg1QDve6UcNovsnssXiA
jlsdKgDKe7dih951wDTbEiHu0Kz2OUaCnKede8GYfl8yYzllcKOhKxBWOs6DDMTCXIvAMEBdJFkx
9KIbc7tvoCRu1nK4w/tH/s6YhqS2j0hJiKU4AJ1ksozZvqKo3OPiOg2oMHcxY79NlUZ+Q7yoI2Yn
1MzaR2NZ2rUKpxuMB2AvnH9df9nMKP7rkJG2bQjJMlAHg6f/0qiTx9aHUWRU6KTpbGWiahjzzPZX
dS6m4knNdvJYARC8I3OR162pz/qgCM1gc/aiwo9FKRSSnXzFjDtdekRK3lyFGB8H8HcWdq/baLqz
C1OnpWAqjiL/I3XPsWNi+M2YgioQnZlKLrYW5ZcoeW/60byvvuCi1Hd5UyrfiXSIXW3+mZLVYwHV
3Mka5bFAjVLL8EhIjvTZHJAdWal9LibHn1R8dMeBDJH4Jk/m5TLoG07N9bS5YgSYsuKcMan1KoVJ
23B4kXcPPi3y5dI9tyA7AQdkL42eP8+Vec8uClMSnsIIsSayHfHoom+K2gJtnwtaylZepxHONGhv
Ye1G15A82WgLmGwHFfTlZB1cCw9YbDKzMrIJSRcgY/I2vmoNf5+pR+RWJw08zxBr/+T0P1YdSBXO
mb3mNMmxS4E/TqnziCAjJX6IB+SzVYR2R3P715JrP8MW7ZQdHrI4/6uW8V8jdDNv4vBEvtPtS1Sj
aNQFMKy0pUzToIQlRnFtaoXz4jsascjPC/crDY0ncpr9fs4AMxIGaoWV2NEbYjWil/Z63XwabDT7
eY7EoW4Z5nfOi+lW5OVOa0xwFd6BXjX+OKyER3wR4WP4rAyJdUgubgmva41I5gL88iTxvoSFe2u5
w2tWE8q9qsFlWELN7FoTyZOADvaNkfiJUx1GSkaP1EwsOe70HskFCp37FXMpXpNKvFDr+70RA9pc
NcI7UuWBXiR1aGRlABzoMxmxg1XoOZhaansdQTGXkSm8SWe41GqEay80SuiOSaFsQedHMclPGh7F
Rq0DUb2E7RZwItwCdku62kRUVdhMESgaWvOz6wZAcTP2bumuOF4SQKBoC6U5eVOfNuchSzzm1PC9
IuGTSTQFq2l091N+r8ALXMGY9CeEpNcphemaIwbdd0sLeMYW94utrmtUlOduidwbrVgI2kBG4BfO
gGgg1s5VZdZ+aVbHKDb+MhEzXAVRNf5sNgDOtHREtqVjmBzV2Uhn8+CWzZumwVFzURzscHqvG9UB
XOloPDc9ISA0U4RklaBrZ5ivVf0+1DHZQ70gDycP0REvbgF7B9ZyXRCCIpP4uNQLmjZcIQOm42RC
Kq6KBtuBuIRJ6ez06GGadZifEcjYfBlbH+xLJJPmVrnfRBEmLK7cW57uLQ+PEmLzqvCYuSGqenlw
cwe3VfkZmRQjiOeDfCp7P5vgYySo9Yk5vDVrvs0IAiiFDZnSKzpo6zl3FCFAUSh4jNKDMgn5ZQxi
H0Y4d/USW7dV092jeLR8sxXQG4Yv6TbXvJtvm375MGJ1qxltHwxRVAXR9EohFfRN+iLN2tnlOTxD
IhhnTGYHQyZjEEaAnosObUBxjCPxndVdcpry5SjEexYv5mlcGLqKdMC/yGTKSOKfxYL/BISCAe+a
0VAi/NYN75TcMiVLSJXLwOlQd6elwzjWgWKwZH0Xu2VA8dPttEbCyUQI2RLWejE6Uk2xFs2y7C4G
hYdtIVnL8hwxlWY/2Vkib5jPXtkrJnvH4N1RvbzPa9cO9CK5G/Czo7QS8UqWbQcyJ+3rnQU8YA8V
escFax3CDse4rYenVcjqJqume0FYNIld3RXj2S2i4Xdzdo8F3oF1JC8mj0BrNcNPw5lhWYxE5s7a
lZqA/FeH+Op0+5bW8T4013eiAkhxLdOfrsagYrLSE3rvhxi3W2x6vRYFEChLkrUJWqrzsy00fIA/
1MzVwpn9oxWcyGlXxME49pgOGR55soKDF+ZgeU2xgVxzuiywgKFl7/pWEP5BpOm+oxkdAeJiq2Yc
tWXJChrF6sZBZ0esDEm2WWe1Zz0e35cC4yJuFNvi20qM6kvZEA1R2Ms1gaCo7i0XUACNxAtRXnX0
si5863nlOUrcdiv7dZqIAo9p+7y200XP6DbBgX2mGIuFBV6zqWpU+vZ4EmOMQR2FotM2cmco9wPw
11NmOs+0et7SGPDnWfAPVJYQZkkxQqrIShc/kO3FuouemLFGU/xc9aTxJlcHAF1Vz9T26V4fbd7Q
jBokZW+Ay995UZEYj6NNTDA2/L3cnjzQx+cVKExedMV1bGquhEWdFLaoyiJ+dRxaY6cnNEJdRuz5
aH7h0f8JBuGNkcEzFF8+++2cw31XaevsTzo3hm4nV5a2YDgycUzNgnjT+aTc8h2ow6PFbI2ciod4
GHVuL1TvRGuxnC8yD9TD89JCAscwDz/E9LZPGlgz/4X5ZhsYsMoVTkHeTM/1ULxSXWO9TNJLAo3L
KrWXaqZNY6350zEAOOUpib5z+2zbfIeaCfdskUFbyxumQN8mlR5ahRKl4Dcnc+LicuBPhKbjih5M
z7wQCi7Q3pNmY3Vvi+aeAHuC1FfxxwqA10nvU7qmnVlnT/MEr8Oq9ZMt01v4kY7c7liNAVxDIA9T
Wm4C7KiNc7TqOZgS8dlIJxjNwpO1sUWQqRitk/mcxhlTZfTYdcgZPt2260paMkFBPL0UAphrCA2l
2DHdPD4kZnaE+xFfLVarjsHua0lJ9u7ETVPNr4MxvfAebonK8WFs56tGuFox6A+2QRaXpQdzmhCP
QASNKBcuWQq52uCmlIBs9HTw+tU6zNA4d4vZ3sT4ewhnzzxRxEMgJ3b4S6gdLJG9AsZCL8a964GV
wheqPUQONPu+eJrH+G1gK+iHvE67yYb5jK3vURFZ7HVg/eAMTp9WJi8Npk17jl5gaZLBmsdMvMYB
hSY2ZQAeC77zlT5woy5zV3BfxDAL5ogQX0hGRNxMCUQ+ZA8gQRlXLeepZM6WGf0EYRk0Kpgj4lLP
oq8N/lv43LiMKQZmec6IdR0EslMbosOuwXdOnB65tz3ZerLE7OYwBy5c95ulXmrNzTxpbYJsIfsD
mVuNF2JdMuLb0G3fVpcI6mbma0yWN7rAR3wbJH0qMhfGnnmpAUTQy0A4KQOxfN8X+Pq6/A52EJaz
jAxAoLNu5N5n2LCnmqO3SJcffV7np7gEewcYA/dvN7Z7N62UNwhK8IY7IqjW/JTW8mtoEzgZfeju
7E1UXuoUW5kEHJhAaB2VCUYQ8nIEcYtIUgziyGKA23LCdiqZ9hsK4yZyU/262C+MiG9dZ7qpstXy
/7auxgvflQNHbxwRN0WlvzqIrFw+nZMObt7IEDEYyzz4mgH8IJ4zP+m0ypudqeBNCO+nIoQMZRrJ
yZlML9sK38boas6tZQ92kWnyTPprFKX3bVmTU1/UBvDmEbAOdZZHOXFTFzq6W4qrvjoWW24P7iX0
MpQ4FGOm29QPZCb1DKQbvsxWPDLlmfZM2yJf1B01QKMOTp9CEKCkrhYcmqYkhKHLQNW1JauzXF4q
nAJ2naHQSfVbmNa+MeJLCZeQyNMabRtJELkT3ffNSoQ9h/e0HNC/tZc25FXntS0jEmEZPF/Walv7
9tyTRBJAAgoPljPOx8kUn4nJxLJLISThz58d+ZbFW9MFUJsX0bxdMu2zmUN/jcwfwB2qEa+unuCo
6GHG5DhqhVbCFywCRj5U1farTo/plfCUrOmhT5bYb2ztNPQEa47f04FCSWvrl1jMus/Zio/8nC78
bmx6NmzDRPhWfJeG80kqcDVzwUsJwYFq+cuCAGYWLf49olWjewEk12oVdGVjYLVGEHN4b2G9raP1
M5xC6roJJ1YpfGLeLmqGk42hAK18TxkxUbu2q7gZVYzizHXfeXv4Qi7kB57RBl8wv2r7tUopPaJl
P8gaLaDOCaaZu6bWnxmwUl2mJqAlMJfN9J674WNq2p8DUe5eDVJEtFxMs2V/JmATihCuCawz3dF8
fa3gBmdHUkvuIsSQRPOUHxFRlF5nAV8gVhET8qFck5+hUb7wcd5i+2P2DKcnq/rb1G4ex2rlLG/K
weNCh4QwdNbOzNObJAcouIajC4aTxAnQ7LexKR5In97cY0AGVLz4QjGRCqP7seMsYx6+7pbJb7rw
i9khGi3HeO1S60EnPkPU1JGONjzBVC3xXHXYWBJME3WmMyxyz6qg82+pRUC8h/x6DDTG+uxq2gvo
jzmUd43AtDy4MftEW4BRuBvBWhfWCq8CpfqSnNTYm6QgwTig1Q8oCm66aNF2RqW9rZlObhyOk9bO
fsST/bROWGZXyR5D1Z9Lhgs/ckzPIdsBG/ZHaE/5qQnbFIKmIm8oiWEmlo8rqUCQBopi6y4mf8zw
PDvUOCB3gnpeiRBUB9fhgOWFzhz+T0PFj4ObYTuO6Rb63vlyZbLuZ5ndrrGFRUyuFzXaiZc0joZv
dOlgtaNkZqLv3q1O+YTo8eQM3RfJJdTmRnxj1u5fgwVLaCaRz71TjqqZojTYEuby3NZdeG1zM4Nl
iOrFbK8avV42kixaF+vVqhq4QhGzRE5lfjZsIWLDLkxlS89KU1YHwL0vzmwHZme/rRHvSZ1y703Y
AkrLC/PyiFzMwChKDwoXY9owItZ3EzqIj7XonBvJs6v4p6slAmyYWXvsppRLntk+9eSl+V1YotBJ
nTejTM5abz9nAiaPxm5iZ4wLO7XW+amt9ie2GotA5wwjqpRfaW0QyqNre2iq+r5NBoqoTn2UoPl7
uBMOeDYwwl1w0rSeAA6tYYxca6doidit5Dm7P070KSKSMpdudRPi2T3iFn2bJJdim39wXQbrWj3Z
5T6aZturE2vYWSkFiIF7fbfwKNXrK6oqQGwWMUXIHFH+iATEIIcS5lOOcfraPh1fMmsgIcBavjN4
BBhEJrtGQsyuGDId5JOnJ/0jqJIb4DCTn4cq9MZsHY6NbQODA9VfZuGeE74/ZJQdMXneKcbWMlPf
G9rIfdT0xp7D6aGOGCNIRk71TJO2JDAW1WztIk0ajBwn34hQOrWOu0tgJyWgZQLnWm481hG3ny+z
+KcTN18M9ltEUjX1HUEtBUAv8FHPS9koLJICVdtSgfMLSxGE6mNqputU0zWN2yqX4U0XMHQpuAfT
k1jAw2vETHqpTQhP06VPcxVDxohnAh5m/iZ7xMDbRumjRGl1u4ryPStauVPSBmGi2xcu2ZDzxfCm
pKhOOlkwdQlVtB3E12pieFX0zmjVzTvuOTSe+T5y8yzo2eluhToVgUtZEI/xoW0Ft2bbtXuyu3aY
FSmBDKbS7DfsINREd3E7jFb2dGu7nL1xDlckZRHHkDp/I4P+L3yyPp7iGVA9FBdsrUagJgKYMkAg
BVKBwGLmFqWrdRmSiDJVYoRv2/V+4LSmPSedqV9vxmTx0z63GJvyjsG0+yS/DYXgQDNIdATCYvSk
h2y+0gXV59pq7vO1jvzobwyWK6pbMy6eRFt1j0n1c+whLFltiFerTParbRfnWJuOpY5J39JWHL3x
eF+UeXkiRVR5Zec8lRM9j65N+xi1ueckNqap1MovecEfEdIQptJ5ihkdMYES8BM6BLm2OTKCoQ+E
ovaIfRRKcQ2KIsnq9BRGMRMynWdWja77tPTDQRezs+83f/I0M1QrSVYJXe0p4QlJDZMyHzkWEkDK
RxSpxSjOqUATxV4JVmxhfMZJ9KNZIUXmBVZ7o0rv9BqpT1zGUNYwqX6DbnpawG622tGtzkZWOS+u
7PFo0+8FeTx4tGIrhCRM5G5qPCx5+42UNivIls2l2XexV0VzIDm46gnnu4Tv2EG9IyLtI2yS5zhp
fGhqNg4oqTAz4gNJIu7wEJfmzm1M22d9CTKr8Ma5JwukcG5Hne8ByeyXq9VnAzbFTiUL1xTOvFCz
rWteNXzW8YTxv8jaB6ezjgyio7OgurviBh7HofKbcAg9vY0sxrrmu6YLH7JsceU6Rp8ypB9Kg7Nc
rcsljSPmajTHvHjz7ZQ/j1teT7YpruZYvaxSZ6CsTgDv2CT1zgOz6zxgIZRAAIiTw2IAp5yaVxKr
yEnpGThqQzR6rVEin0+/VQaHPQRQ/GUQRSViVl+rsD+67XSDVteAZVMnN3VyO5ZZf4jL9Bl58ezP
LaWEWxuHWdCxm8rwiLFLA5B3+LY7Ele6HDWbFWEusbqnnFScnS7FGMQReUR2SSes6LEr7Oj2aC1o
nomQzvT43lULe6y52w8x3l20EyT86LQIZkiUE1uVx3pxQ38Qkdi3cThhsOudQKTNW6wHWRFawSAh
UA2UuInp9JxOiAvsNDy3/cgMg61EhJuimxfzGg+I8BhSb8p1wznOKQ8HSif1yBHsp3qIlIqG9jSf
mBnZVxNWwmyAEhflXYWHEOPBR0it/OSWGFWGsr+d++FC7gpNJcNbwxyuxAYDUxCLdRNjA1bRHAV5
059GAI37aUH1nOYaR4LKXSIt75IieacFIJ0UsX4RdeP20n3X5p7DXIQL2jLFgwNPI4HgROlYTOxH
agwQAwxDY3mdRH5ruBuRIZ8xoFZGYCPNOHNinBEygM7OjGfCuY6Isp71/q6Ku3PKLOgQ0bdkcqIf
i/wxch6oylijW1N5cdv8RmekmwClcHm9FWB5D4m+ics7uZRINpjRAggw2miBvxB31z6ez3q2X2pm
TG1HhVWj39mnwnkvqnR5EhjHLRifelO+qrbndLap09f8FYaedbUGpDgGxvuxRGDbufi+ybKDRvQu
SBZfqF5DUwHXg445luthzYf82Etcu33cYsix5N1AhysrLQh1Pby62oFNlYEXGpzlxjhNWPB7osph
ry4mo7KNiGjJ5VtrxLGflg2WUsADQjC1twkH8ykEn5qBSnhe+tex6mt/1hl0OuZ9Y1yQ1H+b81EL
ZD7ehR8ZsKygRRATGAMIWdz+A+RR66vBg8KOJqe6c83yTDwnmCcSO+BFFsynfN3kqRZGXh+Wxj5G
DNSbMY6OcuDdVnr0WlfMP7qxbgOj6ftj7eJzHoR7o9KJxB1yKjnRm+iEUYu7jYUqnVhEG2KFZ0Kn
jk3Ej3DX6cPqnOSSFm4AtZh5ZMtOconWLigEIeph+0rgdUdE2ENSybc65osJp+pOEM52bjV4LrN8
WYrUQrZv1vu4SpJT1zSEZrcAdWJh+A2mBWIo453ZxKcxDHVfdpUPNZhRkUoZ92WXIZOrR836MBDU
41XacNWtBl1+oWUX+vGDyjVqniIn4M9ev7Hg9VVFqZ+G4iYSktloTLHo9vW+mSouvngNxtK9rUY2
rqLsgGJRf2B9Co9TV71FGzm5BNTtsa7U2hYiaCZqzy3J1wItFdidVXqEX54ciqZ9pGh0KND1+4EI
GjsFF7KyP79kWW+cIMAxi0A6F9iz6+xmNCLoSWdnVyXzdz0vvlATuQEQQee0iXZkqqkbxwjH60bb
hsfZBeuYfx/kYtyAE7SCRudmsRJqNsQO+sFhDwYdqbtJyJy4aQvHghGz+C3fDtuswLGJe2lng6ld
Avhe6yIAD7BDNBpKEuAL2AYU1CJ/kHNztfM6iJl0SmOOzqPadmEOY0lWL9M54Y85xJZ9D4KnOojO
SiBMaSPDEuWc+tLp/DGxur1Jatns0Jr1AzlPWrw5OwZuUoqYV3WzxrDTibovfXtadi0n2OYvqf3J
Lu+HsB4CiAitP5SM00cmiCuvcoYqdqcV5nNXlN9buYLiFxOFUZjSDrM3dcc74JR39tBbvq1VJynA
rxKlyx46uYviejmZWvSOUgYaUrrFt+dmG8yxDq8NwXRil3+F5BluwYiMmkmEiGOxALQg1FWTIfYT
xFmaW82+Hk/jdSVg3sNFcZ2xViOAhOrRN/29a3KbTkOxrYCNoLfwTCdObAZRSom2tpIxVCkdckyn
+Yb13XxTlvYTUFfaRnvxDccp7/7+n0XPs7vo0EMohz1SNhzv6563z3iMXNncNcP6zuaDUHDFxK0h
bS7ICSLeW0zs+xY6RKKRVeYYpHeZDoo5dDKsBiPKePoC1oyr+wyUkjVP1eje0MHTSXsoD6OxBEvF
zpy+yS40dYZlxgJ0INqVuHXUD/XPZmXnu84aFVFYcpvy2G2S/AniImJ91lGtYGhoVoVBsClAI1kc
VFWbJwopr4FtEJDQluxCvd1Skjg6MsZz2mC/JGwDWFNpT0T6bvBv88yOSLy0n1bXVr7lzCD7jS00
z7zvhHuu8p41eDbfNOl6yRU8WN2KJdfdKu71Jf4GF8ijZJPBIrvhQg4n84ZuOoPtY5E92cRvOG88
69xNbnsUQ8O8Cns/aD+2bfsJ6v+suwAf2haqRsWlGG5xvkWT8UmVEKpy9ZfeKdCc42Gshi2uwCa0
7wE6bgpykPGvqywAelrYHiwzY+LVwIaB4/2NWu26dpTLZtv+5A8I9zjrj9NSt6RQD6+wAIxzCjXS
LZHgjBNaYpC/ZOlZs8XcpTHPKI/PWV3fJrYGJKowwaaNZRACDsM4gqSHD/YymKr2uypjlpHyYxn9
JJq4pqwE6mR9SIvyL8FdAAUqFnu4OnTV+YWZ2qPVxJXXd8PVTQxAprr1jT2BF+nQ1+2ChtWdnFdn
BsVE4rcs++gpkhAVorYSwdQuZ6DgkB4IM6QLxaMqX5NiYUo0WhotHyfqauqELBjPUx0KP7LUO8o2
GJNq9hPAiIy5+GN6cDaBDVn00JYZYgQRANgz+Ocd5fddj92bPZCWy/XoDuZdAfdiZ/QD+cUGyhir
YECszIhT2PyMRsNHnCfhFTYSIIvzbvDU7RZqUk/GA3h9Vj9dWQxe4SQnPRFsSpv6QxIVsFgUDxr8
JwWvMY7Vg8yH+ZDaGUi3NdwPKryRKa5ahNKL12Y8XBFVu5aWTxWK3c5tzoZQjwhOvKpQ8rYbvsxq
I1qwwv0AUcFAzr0pakoDaocbmRCtVsGuUSUripyThYbBV6l1bbX1jS9v9cx5ehdr8thmNl0lI0Ny
Ys0FcNJ+ihnJFNN61vvmEYpxdS3Y57Wb5Ew22WtrFmfuFHVexjTIzOqddvc5TURD8RsLCKDpDdLb
R92Jxoe8Zi0rysOE93OnyW7Z7NvQI1JX+uzBhl2U082XEM7DsXfh69F05OXbuOpf6Zzfdo2gORMx
jilixyF5+rVmGPtu5vdJxiq5tj3RRpW847evV+L7TABeMtLPyXZAsyO8so8CA2YtpCDG7ZszYXp2
rYR8BuSyHZVjoyGcrVb7pY0EzH9Xv4wU6NVa3I6JfREAyp5McPPh9JC28wKNLcGwWq8vY8aKaGyW
h45rq41R2BLx4IGgBIaWXkt2t7tSQhWJJTnzJTpidKbMijvfcfiBZj8xE8/rj6kWb6GTMqmS7me7
hP4owFZbYmr9noEcWZDTeUn018mctn/dvkesGAENDS/RQD0RyvC52LCiIxCTMocuEkN+zs2//v71
ePfrXcrBxL2s7ocSacVa5+qZLRLmdEeg42kDpUFSqdfkqYkSO+jlw9L0RDi4PMEp0wJ3Sr+v5kpT
UmoXXTPJLzZd1o9WrR+yTH6wKWPB5IRHch/XXfoc4WP041CwK6lAggnHR5FBr4y5Nsp/6nP6PUT6
+q7nZ4reAgW4xfRw4K0y6JrRIoAucVeZ7EcEar344GqXXifHv8Jc9RcTYJjZuA+LzhjPbC7TxMtT
NCOwTL7ceW7ov+qXsUAmU2yRd6Ftl4e2Fi8ZK0oW82Nd3Jh99BG6kFBDkZ7j1T6VgInjvmEmkn83
xoaI1vJLgGi7tCRDlfipydMmk0qr3e/MMde+Bq5ivQP0VEFXAFFe2+SR2VHHSGHLf7SSzzLvbcCL
+TYSQORjlRg1XHylDLsg50OjsScmiAN5pFTYFLvZOU3mNiid/Ot/SDqv5kiRNIr+IiKAJDGvVZQ3
klq29UJ0S2ps4knMr9/D7MNO7E7sjFpVkPmZe88VntMe1IrYHwE3inW/uFhftc/qXkrnkc8YGJl6
HiP94IALz4je2xTgsagxvYNbW+/VlL4CErwB+/xJMiZwvln8sNB6VHJm39cw2aoqCuVijtjql8+A
XRZiId2dqsTPZOww3ZZVpPcOKPG9VelTWZtPRaEv5CG0XPbtCwq6V1zfeKxbSfPaMGqZ3C2D1z+q
aKqdsMsXJpubYUXDR/YU2jaz1oCeHY3WR6peJl5Tlm4fnGifGk0R9427bIxKH2Rn34ea9xUiyj/L
+jQt2v2Oc5tUTWQEZkktrQ04sMI6r1SX2cYg3O2q5pbqmRTgDoJlPk4f8PhvhewOTVTAWF5lfrW5
GwFrbrsofs/8pQp9OhPGH/OyCWzUVg0urf+yiN1m2ik/R3RfwtxsZMM7a7KhzZ58NTx7Mt274k/D
BuMyDRASfAQ4QUDK69h/OCOlfO3CqakykIhaM1JiEU4F63oemkMGxqyw6R6W/Ji3IPc6i896BbZV
pkUCEntIlWfbJVt+p14SRpR5jwuVbGEkOkQd/dhkmUXMu3VKKvs4zfTgOvaMFcbWnGVzwbsAVLfB
kJ5rsIlONgLoiquRNzd6VkHEMsr50NrI99WzNm0eVcRoVGcwRJCKjLN5qES8Jpl0v8TKIMwKeLIC
I/dWJbBbDbbWI7y6/ZLi1zRp9YiSWPNVclZ4WHknMA547cAgr0q0gWSpMDaNm9TR3pFZQvdFlJiA
87yMlIho4q/K9jXr3OWX2xQ8HHybNFZv2kFPVARKA78iW0KQRkARHHFcJijm4hJBkA2eN4FIgu6F
QImAgA52eEZK1jQOCA6RMvfDbiGQQmHo2cAaRlnQ/GaCcOBaFTs287xNOViwZVF/osg9ylXGUwVv
WX32lER2+TIXVh52vQDTnySoOqr0iKdwOXiZ/VxWYFUDCUR0+gNdCdlSl3/2EwKIZKIUR+3P7kQb
z/WCujoYhrNfFX+qqaXgcNWrbIaXksNk12SCP4vt/BSO+SxbcpdJE/gUVh+mIFEOlgI8TLF6cJyZ
77WLn7Qu3trazcIpJrI5dwEV9v5wxeJ1mGN4shYCr4QAvNadX03HXRN1lvbkyO6ry2OwNUz4a8Le
p+ARynYakkFqX2xt84FqwsLr9AWS297OidQoqCKUznaEV3G5+g6TPDnsGGIoQJPZidDsDFOCfmiy
/s7FfsEMxYBmhfgtsJO5Mlp4iM3P7ARkSNvqBpW4OpDL1e+bpq63ydRz5OSUxG7w2SSs7VIvzRGR
Ta/tGKShL++GFPKANpt3okiJ0+oCxPEcE3ZECBCRXXKfJi2ngUldnxTx1oCsu53h5237TG1iBne8
we+FPNYuIol56CVFVrnvSmDqyPGyWT87PTfPMudsjPtXIeadUEDIbWYEuBgZHa+CQrFd/8OGq93Y
MtDnEkRsFFhfJv7ZRneoA100NhlXAgpK71muIGvhZmcCJb79Pro0biCP3cTTo64e5Tj3XfOo8ZqH
JkAMQHnTc1pYd+7KsOxR33rMsBN6KqWym1j8j2S03g10IZSCoHO9+q9NLEjbs3RsuoXa3HOvKVkP
kBRbqtUbCpiKvIbx0g5ke1jTmRdWb4OMr9MgWGeTaE52K3I/7QjVswM8y7nHdMdp9GR7PYIwj4Fn
bRgMNbw3B8baJuiSp0IyU57tmFrzpW6gv2XGBbdCWGfBfZgFIcAR+o0mgsa63luDd01IbynI+TIn
9uNFB0JhcLgbbTNHB0IQs90QHG633wVyQhJ7G07RkrNkgMywN+qERjvw+h30tK0r4h+ciPjeRN/t
Cr9+zQgf2cCqgOFS9THkMWtr86lwmdW85m6yVVF+YC4kyIpKvpCXu9TyTbMH24eq1/C/JbFlvjC8
cEr56bzU6cm2f7zcosAqB3vzJ817cWr0IYhdoNfRV0mh7LcV5b5JmEZQ7prKX8mR0tjVmQpr3THl
Q25sYoXeBNlC3iQzUh0w2jfL/NIbHX8HwPOJjZhiEMCfyCmKZ4cMkMoAoxqZygnJPIbdDo3V7Ntx
N/E85GR5OMm9qdfrNNqX0ciG2ezuzgKDtVbTpxbzQ1A5x9Qr90U03Gwdf0NqcdmXkww3xqwGUuZG
Mms/tac/nY4ljqdeC8qT9SMZQ4IPdt3iwBqFjay9nHCbXiGri73HtvMQ2hksf1xn4HA0b05GB05s
DXwKS+9FFnw3c7mPG5uiEm1fVTE16hyXxRbZyJ38IHfT3DZ1dJjhnxexc2AaRnqR7kIbSTfF9W4K
4CISPOAJWtNiDr6ykcffVN20s9G2I6he0XfzQ2wvr2hrZxIS1MuMpLMZjFB6sP7ZlwmITTxrJaP1
uggh2B8GCZC9Y6zqGU1IufyhKcYZQo58p9YGEYq7HyQg4ZLR+V7qHNdVecCwfbXc9lZNvsUiL/4w
4crUhvi2OjZ/VsaK0gxi4grkS12Nz4KsjawmCcRB49Br/dmYXDe1dXENB4RJcGUUs+3blgk5eViL
bb9FTr0LaItgf8dPReIaJIW0fKBadBuFmmouGBoujHNKOTtbc26XY+byO3vIOrsYqGDGYKTv+5c5
Z/gpsS2s1Xrvt6FhV5IpFnomGctXJwLIZ+W7RskvO2PXPAwJM8z50S25tuWAYaDIem7FHIigM8VP
RoY0CA3OAxWYweVVvzWDy0R5mN7bRHyJon9vckwQtkEGThIEtHFdOXN+C0IqNaNGO73FeVKxpFru
XULoVIteasP1+q8tGlwZ0XhCwEFBAphg75nFVSr3ONjIgTOWzddo3bphOqzd4sTCh/OC++s028l7
yVaVQNphP6FhawSifKdyv+H/EtjX87fIaNj4SWvds0Bj3uinj265JqWXoqzrn8bFsqHeeJxKTO7m
RmCilPWtn7q/Kf7Nbbsnr0PgWQAHTrI4Z28OBZqphpx9BnhcrzuMAh/QrgAV5yQ7D2UdUg/yScBZ
Jc5y2vc1gz7XOYxL865bYr0Vmqtknb/l5O8dYAZsdcR+Yn7j+4ZMHtluqL0E22ZcfjmZJJ/UBaE2
IxUnnYpEdmO4OG5ERMScEQ6b3qcUTS5g77YGEiMi39/LTYOi7oAtk6atNy9mMB9LgY651/OVDXfJ
A9c+C4u8jCK3qJkX9ThUOXRkpkooUbqd1RbWbood/jwLP5yT0cqH6TjxPWyNhY/VcRc/JMhsb8fQ
mnEu6t08ay9M5LJPync/EURQECAA0DyibERvZ+blp10Ga9BfhseiRqVi6XQHLpz5DLrCysNrEAX6
1VD/Mp+kQtMz3xXhp3C/g01UZfE+nptTn+UG417jrjvx3JrRq1r+M+U0ZHjU+t88kINHwilQqPYf
Ts5t6fH90FZv3Ra+l6AhnZgoHOe5OTKQX4PckZKVjEQ2S1P/G2KkE3Z2ye2FpKyRoY81S4udM4hY
M3VPkYkstY6DOrTGZD4XS/HX1cWrUvZHkZDE1b5WL4bGoWFkeKrLdWwT1xPSujYiLdgAFOQh9CO3
BXk4OWVbCMO/7Kqtr9n0uxjmJYzZ3G2axfrd2+0S0trlW7n4fzXhL0x5ag4wCSFZRhkOlKUlurEl
wme0H5aE77jpnR/H7FjwotLdi4n4M0KVUJT30BwmUALV8oxys8BFGzJUWzfo4Ia9iBhfhw0QyNRt
k8p/i0FFG8+5TSVUoegkcjd3h7Aeon2nh3+KPc8xxwKNkOS9F1S0YCTOuuOgtLBYbz0zOwuWOL8o
gb8wV8RkcmGwRtIBIqszkNAVhCBzxuFB26nAvSwq+G3k+VfOBzJMhjrFluBfmDIzHAf8h3MvjnPM
ndOa8bCfh+CVncPZHJ+zcbQ4E2knjPKj6h1jk5hLS0JjDjhmfOztRUDqQeTcMTfaV/iQbUleXwp2
eOt21c8we3OY1aR2Aqo/pqVitaM9zhZ1MpeASfbYvqYqYUYKZL132fE1NJmp8alM4gsXcGLkwxyM
og8NweqJMLlT20uHNtf88HL9Qe+LPqeJiNFAaHBcEihYI4NAZTanqFjw2SCED6nqP5Os/O0u4PPB
AsitlRXvg1m7oauAv8eQp6hluAxG0ZyMaXi3oxL1XOny77UO4AKo/N2kDEvxlDr5+oE5b8Co/9I2
InztyFzkI78ajLwupnD+0cnt3QA9XM9SanSuAH/bQ9pXCKzkjoB0YuCWf6OLayOQ6r0oGcHiPnqF
xzNtlwHAnKccZnMWeKzsudcuOydkbzCSqIkBCcmenC0NYm438C8NXZNIL5LERo4M+6NkN+oIGt/B
bF+javhYkuTqySknTYTsxnL8iKzqt4y6CGaisa3RIQq8kNsFU/mu7LoxTI1kl4g/tq3mY7LYn+Mg
f43TlK8KUH4+QTwj6TLhMs3HKDHJ7erlqZ4m5nj9dWQvSMyCa4KFS0Kz7h7Maja2VsN+SC68YXHl
QRWnFD3X5vRilchIrch68wDgdj2/PmFpesMG4oXp6aHuWFsbuiHuS8tTUqtDOg9q409Ib0TctmdP
VK9u3h1hLhFXVoDlLi9a2Dc8mM2Bl2MOl9JlUyryc2s1u25kl+FaoU08GSI2GmEDZmK9fBfF+lbh
BKmKlDo1GnqCBEeCe17AFXw5fodxRvcEyUhxdsgDAMnf+9fBVNF6D8R4hbq74d8TNK97NlXVnojX
byzSPYJczqjh0gp5MzOjwArDpMhKQDtkFt0y/JN01wg+dXZIbhiU1Y/G0/tSLnAZl4apgOdoVrqp
hzR1XA6Nx9s3zFTFU/s5Eb65yriRMkXGuBrW520tLW48n0cUuOVr6Q+3IByI/MM1N/gnB4jbRbHX
ymFYX8SA3zNqcoiB5qZxCF2wpop0gKZfriKP16wg0mGF+Pb80T8ueXLTMTv7tgrkbmBMDJBtYpVk
lKwucZPhPFpGOmP/axSt2Lm5efPZnZDjgVNDTgwIGnDBtI62e5BxLMNoUAA5+wjjmQK02ng3MyHi
sc9MirdEmxeUY0czRxYwB+o0G/LHiiiZCofzOSWfIlqz8kZ2aExJW3YT6LpzFTvboCkg3eAYSmqD
BituCfms6kNkC4NiwyFzLgoeyQH8LdN1tqfufY1u2avJBhD+v5jNNNsmTm2tsD+xTj10oL2YM6Mo
az1rX8cIMpgbkZbTHqtp2UOMklc8mr+atThExfE5VjUQOWzarJPVpf41DF18UuvjInPznvdceKRh
IDYYDbUrTIK0gGeFIzgcTOjqFjlcN+nCFCl1tqtft5rf85gw5EGTO2DP6UdViPKwTBMar8a81aZu
N0Hs8a0FT1QQ+GhBXA0t9zGRwXg7FF7DqjtihoL4npcnKnE6hG76UzrEm2VI0Zk/nqNOEi2AsN0p
yHTwxo9esctilFZuDKfnnlVt2JbBvjCQAHUm2W521zFMeanlHZLbGzlntHDkDUQ9a15RkvOIkRn9
N72KwZp6ggKy4fz4SAi8iUfWkCXy/9D090ue/u5GTD7TxDOO/CN6yPv2NamDJ527MhyEwm92azz/
1uV/dY2LRKJoICPnobaTOy5eaBa+aYaNJnwD4QBHR3ZSPR94WnhfNip/RgoETQRj0m6r2mHS644b
SjPNwMynVnL36XTobeeIBgoaJT75MqbvTpbgb2cxFsTVnjKUIaYuSZ5LXoiwzGyCe1FRdmPlhEgu
FdXtWkuYODFS79dMLmqAEHYLqqEguYF07L65ISvHyJySyO4vNkNIO7ogwDfJAxMmy3Jef9PDhloj
US6Sv9FgcL/wOmHL5qtDIJuFs9c+UCr+lCIpTmn/Ptj4OMnAQAZZpusm9rdKsV0nUJOzfvjS6Glz
Y6RC9n4X0/QV1DWAC2Ud57L+MlPm0MiZJCVI8TMFFrSsVaNENhTQScgCtj7YUPd7JwOBwey347Vk
KqgfO2L6DLVJm+E1bhTcU/osoR8MWjs5eQ923J1GesRVuP7E5fWkIhfPdLJPAJwXI1UxrbGr6Iob
OB/Sjg/k4jCuW37Do+Ph4JejGXkZZXovaht+oGu8u/apqtnLRg6Sl0qof3m6IG0hOlh3QXuxxPSl
rfzUob1i0tz/TEVGTSSYOy3FF9YQtctpILelYonvkM+VycEF/Bfo3TDw2U43A/k6Pzpwt0HKTUR7
XSqfgaehorD0nmk8XFacYJHcBT9YED9m0iJKZB31xqs5gCM7neRRNmygClU+RE35WEySnLTuG5dt
xK+bjThBzOED6AFCGJPbj7MfcR7/J9NrrmOXPBsmNXPLEefl5GXEA64QweBKz3E4OwOjA+NvMasP
QzE+SNPppQlglZjyM3W8XyUaeRaK6OvV/KMGWmhZXNzorAihyXUJK5+Vro8Rf9OYyW+HveLGHlo8
RmQw6ERc4ize0fP+dgP3cXBdqDvBaXbj72WmPWYSK9co2SjPLm7gbdspJ0Ey6Xckf9B8F/HGHR9d
tzlH+Hs266PDxGw8FAHSNcFzzNw0JLzC201r9l03TGuzGDXIpedvp7FN1Fmob5P00sc14ZsV/5g7
/WXCvWmG/A1FWc6aIf03JCX7jgWRsUxObYywdk4f8Lay8WbsF5O8wZ6AaweN7YwQ3fEPpvJ+9Shz
98KGV9usChAEoHa8WJuR1Exbq+8xKnAmqJL1s5O06Ar2uD6s8YN7g3TCnjk/PoXEGZu9iWKesfo/
/Nv/LONQE8bM9HGV0MlbhAByDTj9xGf0NLnMySMkMWP10kQu2fRi3Uu1eFYawyPjhQ39JjCQCtlV
90NeoRUibjmalImhDW4FzjjJei0xnc0JJ54GJbwg4gqsZxHXr8Uf7RIIUxEDQuHFMaZbieeYkRTh
uncrHo3dLKInUqE+miV64CkiW6hO1a6mCR2ChkhYm3pXx6Sm9MTr1jb7XBKpTrmJzoDJJsm3KdKI
aZV+JFZ1ck3vJ5+QOtaaE9Qd0aQM/n4FV2CqJQjNHBLU/MmftF/wM/mz3pbj0xi0xJ/5w52g+99T
4/4EaQ4goCI3dfGGsLfNp9ZdMPOSFdW4zr5N+DgWrDhxYzFNGofd2KEKX+yN3/GmO09oAp5Ito42
mld1TjhGrYYYo366T5gU+aqC8kYLqFl9eIaHBXga2EnTfzre+B3JhoZiaH1+7ZvRGi9kyub7ZFqw
/9WPpkzY0RgMg7LgI02r9jKhRs86FpB9S59o/und/Ics2kc1OXuTdIrN8ocIHTHYN856Yj1gEtC5
ygRfcstNxDMYNLzhhRgDQJykq1ruDFbgK2N0SM5U8oa5lfkkG/j1R3uu/UY8zHWUnbebOQ22Uxw8
EtO6Sq9OXkJLkATwwqwuuHCzJZiukr9EKZYhPKdYIPzhRLh0uar3smCba4/9Trblse/M++AKrG7l
qwc+Bvl6h+eFITgrQqbYHRpRz+z/ZvScuExePRMYbCvtNzDTx9zu+7DogXTzhSw4L/dtz29Je3fE
V7zh9x53Mic8rImb/yOoOnlsB9b/jp/DPWtea201YYWHhbpyegejzWfhLyTuTVvVUCvosX8itjXZ
OSsxRK0zJrukffH71AxHF/lF7uDzi3G4q2CHoIiloeM+VWKSYZXUYtNZfUxBE3woBm4bX2YxnooD
6/v0gDYVXAc+U4RR9tZHeDnTiCsD5fwarwjOBDRhdbPr9F9ezT/I9okJw+RDWCKK8e7e6+FX0WUP
frnmdeCaC3ifN2JN/3PwcyNXWl93hMtjuq+9grZU9M2OXw/TiUSQJip29vOtmYOzb6r6wEAHDBFB
u8suquKfOWIv7MXTm5MmpGjgX1SoBsY5O3AcPRYOJG5f31HVh2gfH8hsfM+ld4grVRzwp7COE/z5
1+hc2pf0YArIMjo/CqNGet5Vctd5WEWavEQkLP+w1SGTAwjIgVQ+MjORIqVz1ofNXAVHbVO0ACDG
B2ZFsKBTHDKuBJWnlEGcn+2BXSHXtBSApm2Z7ZLmW7vLH5+ddVtmPxaxlBvaHgRCEq6l3/BugMOk
2Gvxcsxesm3HnmC04iXw+DIs5Loh3buCBkkbUEvnx+pzJMCZ++GSqLgq79qDiYXxXqF1dwtPc92S
ljIDwVcGeCsRlxNQSWRBc7dEp2LI7w0W2JCt2bXj6IotQ92q2kbE5frJeWwd/Ssh4xqfMhmrVMk7
ozG7A+yQU93ALgjqJgjnDhCPHIy3ZVSMNhv13iu9vAqEPRwZKiU6zqjtkTQmY9rbXf+eZtnZSFX0
EVx8+A6HfIic83z2izB/boVo/xSZ/5gOKrtEfzW0CxzLWEORy1inUbJuJnJ2gvZXE6GVoloodhh7
yLKq4uvQBESI4jxwOmkhD0msXSmzezWoAoYCK7kEry04mvdkADXIBy8o040HIZl0W1X5EAuYp/6g
kxVWpQ6MlJacaLY55QYqFjQSyWSiZHUF+PcYdbhl1Sfc6X/R7Af8meQrvTpEGVbNeWMqPrHBOWXy
ybJkfY0xh4UDCQRQOv3sIt3ipZe06BO6fVXlD/DA+B/T9Ksty/EF5JpLCCK6H7jaSPVTt7sQfXkz
6XyuCK+2lYyNWxFQ8zA6FZe2IeS8Hv4KYIpThAXNV0z0W63Me2tTgCJ44lKMMebjYci3yIyXm23S
UhjL/DqMTyvCJs+c9wUG/TMjAizKY3BVjeJpd4wDDtM0bEEvhkafT4eEDfRk28t27lV/rSznKx6V
czREbqHxjJxrhQJoo3znUbRQU94TN+6eWKYku8Yu9I6UCRgvg1k8J0jmy1xiSkiD8tdEW9wUoC2k
5QYXe2KX6jUTH0HXJZfKUpyk40tKF/NAPKRzx8RwNobgZeE1vCyM2gorOhZsskHao4keInTGuCuH
RyJqSqxhLK4wJv3JsunBkXqC5D6qcFRIfFa6MvShKPQ6BibIv1m2OOLuFqKhDGG2hQbojqQiYgIV
ffnDpyT8dkdy67mij9xUXR2cTB9mIerJeJdXBXt3txvvpStf0raMroo0560XJ7/bjPUQ1DF6tgUO
4ez5/Ds7h6Fah2Sza+WhkwwmEjIv2ELOH+BJHoN0IJuv77ciYpBj3EfcwVVujQcrQnrpFNmXVsvT
oJrlmlWc832qyJOfxS5FSt1OYJ4Sn0fSNryZNG+YgSxuoYP9g1jYnN2S2e5ApXiwqkmhxJ8+2oq8
O4lfbT/JsoOLUBX+Tvhlf8Q9i+bZ9ppf9K3MXR2wv51Z/oVPMnI8B/59vxjmX8g55aWE5JQ5pdhC
FOoOKhjWNIMAc5/9ATfqLbJRgWjTuY58F4+RihhXJFYZztXqfvA5YaM0dnZxc+W1N0eau3yejMeg
xJBldu1F58mdKiy6F9E1BSdwBcqYX1KKbb5f94gFNrTM5DMai+d4wFBExgKECwkDUGnxzyzoRFJz
eBNmqy+J9UEiq4KpNQ7vuQCvkJsR1l4m8l5ET2La/a0Xza7Eb7xF4daf3CCjP6vqc1nJ4aZ7Z3qS
ZUI9A9ormSjH24AuE+csu/p6hNDgsKIsTUdfde0duQ7tmzX63S8s6Ce0U2ebGadYrOrTTMg2/O35
X3iPnAfTgEoA2sw66jUljAFjNvrVTqZtwNZ74k0t5TcJBc0xEMUOU6P6FcmyvBKaTYdUN1vFaPMt
MGqYmx0Js16Vzwc5Lt6Db/JAwoAhci9eplC33Y92rHcW7v5JFm0VWj5T9lSuwnjiL9WCIrtG4uLP
dfyA3Oy7j0rrYLv5re6X+MGbv1sCOZ+MygrLIRF0v8wZkmqwLq1Bzo+iBN4savV0VdUTw8HvWYni
12TEdGnBTD6oGhE323sjj/FL9dlLHUBpaYIOQbgBNoC7kxvnXOY/asmzI4Vfhh3QKO/5colXR6sv
e4Qw1L+bUsTjPcjqS27oN9ZZ+pj6zsHMVHC2Vw9jgEScji3bimJBcgAduKeoa3jkDv/yftqUrWAC
mH3X3TheXDOlJO5971BFjPYSYYwPqkn+mW7b30YpzBcID/hPFsE0PLaPKwbyJCEdbRhdUi+6LStG
oeaTZcDvms3Fusd0S1oWGATZl4akn85bBwHMNmeoH+rMEQ9uHQ6zTn7NXvkLfwzCUdTMlOT5gQAf
yuv/DzUZ9q2CVKuLsekSPmzZ7LwZTt0xH6q97wOMBi4wEtBivKbrKnXxmxYdHHdZ3zvmtfcfOg+U
C6QpyLnpU+/p4OG/Z8WCEn76z8kpB4kSy3i1O/4LSI0/3Eh7iCn+tnQNsWf9/dcWnFVWbw0nO/XG
synQUSYJialGhbJ0TpDHCm6hIC5OiL4LqtBl3V1N85kcoH2M1gmdj3irsD8t5ipAAev8PCCq1lr8
imfP/qI0qu1an50amKMJSwxEHM/24gTLHxDHKzg4Htjtq58uwJLfagBDbmu1T8WcvTULybWLCaeM
zfzWrYffmZhI4o5wQlbe8+gn8rwsSBPc8Qsl4l9wUObBYseyQeGe77LC6k7LmB0XS8kzfmXr0I/i
95S1WPq86kzFQC5nbT6PAyY/q5HV1fMZvVqj3e98J363J2CjomKAZCvWVgqrlAc6BKvX2G2pNrtN
nzNGWZSbHbLE8OGs1C+JrlGkVlHPOEq16Mfm4PLfXzCl7sYK5L8dxOKVzDqNGU2nVxVV57qw8Qwa
6DBIcm93eiKuxjS7mp9Su6fcYB8XZc4azG4jbeyD6aytk4065Ri5Keu7lYdiBnhZK8gsaIiZ0BI6
ozZMil/dIkOTOaWPQ9dbwF4NxiFW+TEVo39w/O/e5WpBvQI2zw4eg7GVmArIu2qYg85l74JDwizT
8M8d8zJ97gujBhGd/57bwXhsag7PaIqugy6f3WhZhbmTA28z7dmaPaag0+JkyS92X375/mSeSisG
ocLcVXf62BGyzSIfJp6ImciXLQs9IrAOAdPl+9zZDao8fyLZmRWWo+NLl6C9bnqrOGu7+ceZPRQ6
f3WGKtmXE/1J7wTnKbZ+nAClPSsmuY2Cut85/cS4tbpPka8fc/ShOLMPTZCxmZ7x7MIoRNSC3J+8
T4JMG/kZ9bFiWG2atwT5NXlUe6vA9+pLBCcItpOCpBksWsEM2Y8cdLRD5QVxlM8X/pCbQThNyWdv
ee+GxxIGqjcexZiivo/95kFp/Q6wjw5B7slh03+9AB0OmpbiRWH1pPG14rNrVtdsoJmIO+U+Of2Z
7TIGuza7qkF/ueP4pywgMzNJHh9Re0+61y8j9ezctNOIqdJ6GerSJbhMiusw6kvWoZuHiDoCmSEr
s9DnhjE1WoUOmZU1Lg+Rz52Lbd/aSScFUWi1duhFBBlgkESXP5nuQ4m3ajvhNsl0Lhj72ga6VNe/
0JD+tUCNjNUQnMqpoScfjDVMykj+dD5KGXRqvO+Jd+uQZYHY+UxU9Fb2fXtwBl+fCskq0PJctP8+
aRWF4ORxA/isk3eY0IGipWoUHr5804snc17IE5EMuv3WdQ/dXO76uZehZmB5H3PxqMbUeSZxhXXs
uFyruKMsXE6q8bwwWKzpsZd+tbcBIyJwQMLl5Z+CWuG+ACunqpPDmwTej4sCLlHHJbxB8PQwmkh3
q3k9x7Uezz5+MGqp+BxYyR44zOM4JghKsvnOQpipUIuzxYjc9spy7dy6xOVS9hLV3EATtaVS29yk
vU1nClU8I811yNLqICx+rFNbTF27priC9SCoknvvAD0BEc0k6kdgac3jlOOu9WL72RqQdTgZzoch
jdIL9Dtuz3kWqBFy84KmcQCuaT1qXamzKJ8IeiXh1lxtXM2wLvD7g+kowiqXske4/OIlZNz1OTos
r3A/ZZXh+cq6M1zpcGbYfnLxQCwqUxdaYR4Xs3g3PRgBMs+P5MiUyOFZCqzFg7uUZ1p58wTqV+yd
Qf1RliyurhTWyRitgx7ZcIJcYgHpTuSR1fjPcHZOm6JEISOC6zDAl5N9dE8DXjxEHsTt4Y+70VD5
YRvEA+sGixBqQRghjRROwYbmovf+DCJ9ZjQ07Jek37asn25YWp+kY1YvlJW4aa0r0hhEFHWJ6Koc
6uPU16/lQMCcOweceFaUXJKq/k4xxUPjgaChJwwVufCeGBjEZ+Wav9kiMEk1k2s2F82La2MbQBZf
zeZ4LAx1Vhoe8xTX9zmy7n7Xu19zfi1Qstr5wkI5vjmq7wjx7h8xZkOHGO13ZoHHkkFXjseT+T8E
9daVp8kbH0geu1RNdlrmoDnEVLxbvIceHcRFsA3lQRnss2npY2Zbw5OiSO0967krtDxbc34SA02M
NQoM70l8VbkE36epMtSkuicX6QE+9gGZRoR5rw5gIhjBbuCMACsVzLf//iLs3Ahp+vqjkx9dBbBt
cqE9QY5PzlLFvKuKsUuWjC9u1IK56E5VBlPabK355sZmhns5begFWR00DbKo/1F2ZstxK1mW/ZW2
fEc23OGY2irzgTEgBgbnQdILTAOFeZ7x9b3AzK4Sg9fITqssmnQlMYIIwP34OXuv7RvTJdZxTybI
1RwrmK5SQ+/3ggus0C3iWzJ5lGURnV6/+HXt+ak17ClEsss4n1FCxVji8VgS8BPb+yzDb59N2bRy
umCk9Z7eYG/wj13cPepWY5Cf3p8mQOE7Rat2R2TCb101tpeOZLLMGpbOVo+rJxq3bIT2sQtK91vX
VdNFwL+I7Ozot4uwmAnsdsGng7wHE18SRTFWVJbD0mwGULBBA0pnXjnisjHJXpzS8iDLrKY1DB9V
YQ/HkwUQUaPYxCM9rCLmhmE9XfpILfohKNbonA04OURsuzkMHT9wHxSs1ftEExvc4F+QDYAgxXl1
qB0wJ/YFKUv6FbHGAGccR15MM+FRPoJQFh/O7dZiiu/VoU/95E6MRgBKsm9oeAE+UEAMJ5O/TkUe
0Gk2SJuotHiLtyFcj4l6sArrYcKXvQonFRyi5fCvD8XRrUUEmEAX20zhnZZZGaydsT661lCQkRz9
isJDnJFWepFD9rFT6HaR3eh7ytZqvShBzXzezKZ6mN1huncmzsnMkq0bu8F879fd3kep7HXOOH1p
9OSBSA5xa8kjlp7m4FewR+n+VbvEYoEKy7FfqRr1GHvTiARNYGe23PBAczjAagVN2sX38EUXaFtG
9k30MMRt0Zy4aTNcSOvSia6yagzvm6EbQMCB+m2MCeWxi0yXbukvTvxi5+pYehqzy9eyih9p/qO4
y9LuqURtdOJb7KRZ/MbhlmwBui2Cg2K8SvNrGszVmggEHqS4n+t1Z+lIcK3FBWKmzYVB7HiBHOkw
VRGmSLV4AjCPb/WJ8Uw/+89DuiS+ViFpMhlOUtnwRbft8ZmDLt+w2IS9aj0Zj9mDYqQ0hNxahc7F
TTqmPWlpo+AMYlg8nYDVuoRcFDixAqctTtQAiNm9umjRZABcWQK352/9pLCs9Q+zIFEzpL932ZKt
Dn0aLUuMuNlnjr0ht43M0KlN1nloBqsO5uTBJwx9R6bOMcZKe5h9jIdIzokw8Wu8tO7tFBria1lu
m96qv7nzUONg0AkuMYrmWw1oy8FxbwvoNDHQtlUYgy0KjHHE1yrMb5jYwSD2zq0+Q2GSMxilsSPq
WTMLSZKXFSIGK60v+M+qpK6+AsLt9qYNN2Uk68/gyMFWa88cBiqk5Q5jiU7w+LXaSFVW+i+SnA2b
IAw6AqO1T0MgX3qa3kx5Vl6TE6PfBoHa0kbZuqZfPgRDy6l70Z1V6G7jyo7viEy3c+nHMLmY1rYP
CP7kVxDrR0bu9oPItCfV6c+u1JobJEzQU/D85I20922BslT4bnwsG+CdgUnArDlWpzk1tMdFBLdq
lfNST7Z+ct2+W8e5SRiIEMAJh+4+w2NCPcquN8XaVRSFLBJNfDkOMU5TxOBXjs62KJwaNd+MnUzh
lp9/mlKKlYCZ9HWo8VtH7ENRUsBZIoh1U4MbWGG0QGkR+9OThDCCKqrRRHj9+sWd3CdfoAlmAquv
pU6AH5vrTkPRSiXjrEELMtlCunBIGCBc+6C9ScT198NATA7uphjFA2oIjTHwpuyTYU/+xd5hAnXH
U0GHhMMT4yIG7oWLgJARvtca8A61juej5yS4tyboM7J/QaHU3JchnD7mTYdARXKthrL6CmafmZ1j
g6VrJRUiPqdq6JxDE80aIOqXzjbTH1FIbDphAWygnTHsLDKGtmUR495stGoTaeUv2hzNYUiccoN2
r78JwBRtTExbHjoQLP+JLB65/eHxmg+TkWmb0eJhHLtu5DkPk71IC3UrcBBdxFK5HoIjeZLAlnpV
uEfdORhqMk7MWcvLWU47NzKRZTnsoYFmnEKj/W4SPvTA/Ax3SzVdTnPuro1JuHuOldhqR+vHFNvG
Vg+GO3vgskmrolmYYay1++6HtTR06hwAhBOTw2JOYONsWCCrtsrGm8Y+GTKrjj0qadSsVA4hXTbk
Po8U0j8znDRenVElQlwQTGKvo0oBcgMdtJa1fq0q2tIUDUxpSdFpv7cvkTkgKOewd2t3495iOH3q
ARNd6M1NEUpYSpqF9kLAu2qa6BaSxLSTZY4WCDcwB9UrMQVQwZqK04hJfKkANFWE7oupcuuuZxFG
MMb0EUnPhV77oJsoO7ez3vZXkWyGo+jDm7yIf6UB3PVJOVQonJixCE4IB2p9EyMHXZtGtM+Kks59
3LAJowowKsUEdXQ89JIDatKUmNg5C7ZF1O2IqkWBZ8TptH3l8OPnqi5b2ETM4bByolk4lA7xwpPP
ARC/5F3exY+mProPLvJQWvO1olxuOqb5UkdAIRCvQb5EHzLSWVtjGFv0adi47TqUNyhhdqyu4brh
dzTCy99gX+Jjixzlwupk+EAvSeCtB5+oi+TKsU2fc1eYbfG7bzrmcK81jiMBCJDpythNn42jVleo
n5ZfAe997oYm3m1nmxV9EMCtNY39Sk9BYnRYIg86ZTtFg8+UCO9iH6FnkSZjicQHdevCrhN1ccJR
0hxcQ/Jx6nuoCdmdNApyI1R7LUGEYrDD1zob0a7Tq6vyd1/GP9oRXrKtQgRGoj5q/YS1nLdyyK1+
S/d2F5Ra88XskdJpswH132Q1LYMuP3RZvpFF19+EQ6Th8Y8xj6PGiQwYmNp8mCUMGjcs7JUoZ/9Q
+PRzGwWOhvzJ+RB0NibXma5v68T0LGu6wTF2OkmN8D2vkZq0Y/GdEUJ+iUKl2mo0Ri8jHptjrOvm
VvZ1eYcFfe9k1Y8WPMvPKjslLPkPum7dglyNrkfhf/NRgu5JFnrWirLFudQ2+xh0/7rv4SJEdW3T
k4CLYNZ6c9UJt7q1pfELBbt40P1mT/pFsTXyytpERes89C/TbFo7O0yjC6Hlj0XezY/IDnCOFe1p
1pJiazVz8EkCiHgfxmGbHLQsQogMsvncszAOLp6m646T70yJPbBSCwuupHmf1LJaV+307MwB9GgV
3OHUp2qcmy8x9fCqW4pUFyPAJYdmpuBlagMNwwzYobrpBVwV1vbX8I7//XP8P8FLcfOvmI7mn//F
738WJceKIGzPfvvP3eZu81/Lv/jvv/H27//TeymuvtMZ/PAvne63D+d/4c035WX//bbW39vvb36z
yduonW479tu7l6ZL29c3wA+w/M3/3z/8Xy+v3+VhKl/+8befMEzb5bsRy57/7d9/tP/1j79J8qL+
Oydv+fb//rPlB/zH307T9zz7Xp//g5fvTfuPv5GH+XcaJIj9SK9nHTH53IeX5U9c+XeSpqRtWxzU
KXgcckrzom5DXs/5u0luoQkw0CKrUSwxwE3RLX/k/h1hC5lrtqIEwkVkiL/9v5/7zQf3Px/kn4F+
5rvgK76bYxk6/nFDScs6C1JKFf27oh7TnWOHFPKRZm612tCegNaKHauiXONNwqbPRrkhl8Q4/M+X
BtpFWo7VHlu4Orye+wzIWNuYowPJz1n/QO09XhhWGR7vSL8pD1OL0M7uwvQRcbx2yP0HjIpyAwvX
2sWa8ajDSjCgRjPirEzf9wKXMQeOYHF8/VWRIgDDGMuG6AfXPYOv16D4HKLxwa2GcDWSP0HHDjG2
nWgEueLVBxoYbuUAv6oOaOJEEA7cHJJhVUB4GtpCPQYTCMDcZw4pmhCtSBt9Et32PgrX0h1Lp7cv
HN0V3Alvw33oQBpRb5SwHETwRZv6+cqaHupR6tfEOiFM0Lthg/wOx2PQNVe97uO+qIV5ZzIslTAC
K1WaNLWi5pMMnndpMsv7IgiZPEfXdWx5liajD+ZAMz3Jd4iou9NI8PPWqkpnZVU9zbkkv//jofj3
vffnvfY+itPSeTFALpLIZx6GZQX8I2QNXsrk5w5SnDJzeq/FBe0Fs3Zw6uarlSHYsEGpwmBko226
9Tx9Fy25syqNDsQs9PkIOUcLrGNmcI4bOJR8/O7eXQxwNcIwCOcyDcmTtYQG//HmhI0QnnwRx+tl
LTfdQOAiWy6gzByqOqkpxWfhb8s3fBOA5HI5HMewMRYaNmqLty9olK5pM50EkKr8zCu5DSmK3R3z
0mnb2y2iIWPpEqPTwSdPN5Fdb1dj/zt+/HO/vzuhMSn+R76mbrEEnN2drmMiONHB4Y6vqITAul+0
WzvTvTZ7BDzMr+w2DE8lvK4LS3MqD2gkee7jL7+sw3sYci/ZZFS/P35X75Yl8H0uHwU9JWGyQp5d
HFJhgTEH7eTFmexwUMnHKTULDzUviwiNUdHa3sevKM5vAAsZGfMLXboOkzXXON9/zSgnliMcvSjU
VkBUkPXW92XDupc4yUNu6s8laDGC0y5S80tmd/raSWib+nWIFDYrL3vMj53vR5/cJ3J53T/vk+V9
Caks0oItxT2zvO8/bkzV2kBKB3v0HGnW+znDZVfOzYtLD/80Q1throB/tjU7g1Nyjhi6wYUw9cUz
Ie6eZev0X/Edtg6j29xsN6FWU0wKy7nKoTJc0GHtj26pPdRVyiRMF7uPL+t5sJnFcNQVDuxlZSPS
fffMR9rgpI1b7Eh0A6UuqtHAiB5GF20AdkOWmIPDghnCOgq4ov/pa7OpWqTUC4XsUJhnV84PJtIO
4NXtIqseMQ+GP7SmBQeCV8BsmLEajX+0cYj9x6+KsN8m2sywSJdTZ7duQf7qrJwBloemgxclqgMp
N6llYpnf2hD01xgY0r2Fo/izW/j9xTYdxT7umPprDXn+KGdmaWdI43e0fV8yelZgXcAWcBBZh4yZ
Zzogk1sTeDJB+X2VOdhqGZHhCkAw7sRPnFkx6KN/9vhgxgshIpSuhZZ9sua8e5/SMCg6hNBttiB2
hLe3NHL0TBFNFO8CVSZPfkWnKsbRZOoFvUhrLvcpdT/M609e9l2JbcmlxnFM1hWbA7N+9tEYmkF5
5hMKGWbRvhpKBr0DWUOY7m9xuAImDxhOQ8i6JBSAm7N3UT8dzCbz6LJPDDiX8d1c0GN3qhFiLiGM
mRl9ifTxs4rh3TMv2SMlO+SyGxnsTGcXSLHyVvnke0WThlconkvEvAhqcx3SaQp955KfMj1o0jqV
YxahzmVC1pg1mpK5dryiq54+vqnF+W7FU8TeSOwMhSq39fnphG4MmLppCnalaxzztLnrNQ3pXty3
lx0OlnygRqyhX2uxyB+CbqS7+Vlwr3F+QlreA1WxdG3HtQx1vlOZQ0OnsyDNKrBQRc1Fmh8LGpX/
+vL629H1UYe//seOZMytbYLSKYwO0b9vausoEc0mxvO6qYYYy8jsjJjB3Gw3VgkoutZxMF7j3uBQ
eI3xf59mwr00yhjIUwpBkECLQ+9r6BPUlGydogwYr7tIp2xcgTQSqZyW//b6BxKpz561Goru8lde
/5uG1eaTxUb8xZ2iKKXIyDalvVSXb+8UkhJnBVQw2Fl2JnekgDyTgeY8ZHa0JywofoqdluAyhVc8
XMa1iUvuQEosMm4wRkMQ7R8/vlHef0ZgHpc3o3Owcd+VUbWdVLbV1rbnD5AubbeprwEKLMBjhIOt
I4ebMECFE/uGcXLxrX1S0r6rMS3J67ODu5QNvBH77HpEhBYVVsz02YrKK2vxDvkqFg9mAf2+qprL
mcUsgX9Mcpa9hWfzYmZ1eMWUf5MOIfxOkevH1kqvNU1OT3BLTh9fnnfh08v7c4Qi6tqV3Mrn93Bk
YrAqAsNdxusBGcM48pIKcW0YAnKJeudHlYj9a8EFJgwFdQMSBGOBPYxbWqZQt7CD3dVlQGZOj2Nr
LcLBv5lUHx6ndDhqico+qT/Eshi/qT+kJQVcfouHhV+91k1/1B/moEYMFTFzowxrWBsSzAqJGKdg
bqM7CjKuou1u7UKme56BL/TkPssK/auLJm0yr9nZMLRKc3kI/ngLObd11Y6h5lWFdZJEYe0jHYZk
JdWl3/ycNTc9WVIfIXf4IUGAGDmKIiMQKUp/ZOREXjbu7OyFr+zLRDi0sJwE6t/MGGLK6gctdcuv
aZPdf/xJs5m9v3BscyRK29Q9ljLOFnFfb80SBIfvmf4SNDa4xTdO+kdIP/1vcn22SmX+d860wSoY
ydbUOnUpE1HdGVN5byBF+DrToAS1hLIoWNijvskXOlPDv76A3Yh3hOJ9CbsYmNxUIYbVi/oUkw+l
iAm+ckf4XnOKigSHJRjPtszWvhDY32dZHa3MeGwNfWAdI2rlwmghmVtW1rNwRziPiFC5MToL3l6B
0ye0ctJhLNc5CAO1X8NBez2MObAbjVBQJzglxhScmrH/lo0S2XkYrbFb6tjA/G1As5Tw1I6pmqEY
DY96fMmCFN+4ITReJozrONqkXaAW2fC1G1lfXYg0NIh7B5kRTUhZaj066d68pCWLB5XsrsQX+1iQ
0IGgKfLKHnwVHfGBxiGCQEKs7nx9tu4ggf5rKSfb7VL289ZI8X+/fhHZGOxtg06BgtiBlKq/jEm1
BHBLUx9d0kpOVrGlIfnTMEe0CKx0awao5OSE5Jt0kSE93x7sm3lO7ZtoxkWPsJoRVkmJTqHpwBTP
xQGKz8mFOHDVxJ+s+3+xzBqKhU4KukDCVmdHaX3uVN3rheMRjrKdZZbeQME/1XNDtVD2CgNhxmSS
MFZfY/jw8Z29VElnCwLFPOWAIR2LzeesbdDTQjOLyXA8s+vCK62KxarsGt9rEvPq41d6PeadvxSH
Hso1lx0FceTbB7+wIH1PQ8bonVK2++HTGtomcRLtywU+1A9T/g1m+Y/OMZwfVgd/Eeg9OdxAOcjp
pu0eCC8mvH1rKBBHi8PcLF0Imdr0RBvbOEQpI5qgmyf8I5U8FG11DKpYbl/L0gCtgaf3orvKK2kR
UiSfR63oHmJSioJYdZd4tTocAxbxS7rbrgi6yjZ+72SPg7lxMgnctSKZxM2jdBMZBKGQB6dtZR9P
F7jpXMLIGrlCcQoDYSaJzEAptdJK7cVE/7AfedY88DroUsvwAaInzrqE5oSIi+KrNk2Th4cVCjXj
jI3flsxaXLr1LZpOvSAD6+OPYdkzzz8F13QctnXXhml2vvzqRi5YyWxO/kQcpypcBUwa12FC9NCY
wxTS5rDcfvyay+L47jUd6Zg2pzdOv2c3uF304PwmzfImVN5XfikPk8Q5SXgi/khaQIf/+OWUzgGa
UorTwbuyRarWadOwd7xGtvrKRSF/sYzA1wqr5oLQ/KTA/4ufTglBPa0UjTBlnt3XEfkNuD9ih9DT
PL0Z0H1s6E6p40R10i1lysc/3V98gCwWNB95hmgnn+9EjV9XMrNaFKVms9ErnG6amTMcTpgxaPHN
ULWfFA3GsgacfXyKk+hSA+q0uJbW9p87tkO818AWRoxUVZpHG/GLgr9xybFmQFMIjLsrby3itY1G
yX2JtMiLQPZhIGN3ed1nkqrGWJ0CXB+cEcjp3BEYVix6x4wIrcGs4mPmBO716xe8Pz8DlLI3YdVf
sTz80kVoPSzj4jUP/FqbweJqBBrmiTHeFguyWc34QD++yH9VeipavMI0+X9qu/NTLYq42sWk4zFU
bQ7wo1yo1GwlYbYo1hYHfUSG2UELQxi3HRKHfJh+ABqEVu5Ux2a+R6FQ3dGdvtWNVEPwG82fPFTv
e0l0+BWrKd5fRhIc595+LMz7/KB2XdPrAt3YE57+xapLmIoUFtUc9LihWU+SuhC0hFW4FZgWDxP6
8aDM5+NkZfMhTDLQb724HzOwBKU5BPsgwnfb+H6+i6HomMmOLbERRbD/+Pq+NkTP7inmYy5yCJc6
kDr67Zs3UKx0hCOZHj5q444zPlzN9mtYCZi6pfPklG59KPIJ4XDjU+3j7AIZTQpR322LAnfqXFS7
DLefXpqnac7SQ0W7YTZTDTvYLWlh2q6FIbjK0/kymaXx3MFZ/vhHEH/xWDispEv9L0GDG2fPvdlU
umbltu2VePN3g2u0q4aTLs7i1tyid1rHFCM9uRQHMwmajTbAaOrbpN8lzgA0hPnjVdCoT1aH19b2
2YXFnsXBHtE0nU93Wa3+KK/T0VJ5EvmWR13fnZxKU6iaaf8kJJNsipA4zknG1IjzJIlPi/CZGXXy
JGasi2HVWjdxJFCmVl35XGh3TQ9XZTmweo6VRUTxxHJVVUByqhxF44TN3wtNYV9xKs8QDAEDTqsS
xXfIQD6PRneXhrGBCY/dDZjPsDPoS5p4jW/GARUDQXSUHD2EgA7CVQX59Vva16eWfJ9vn3xW7zse
uO4sAYNXN5bz7FIG/XFVzHgI2RVYmQa8R/sMLhNITjNFOx4dx8xo9oPbxPSOiEWpnZbcvLq9oyL4
pNgSyy3x9sNZ1hSdZhW3jXpXAuGZRCOuIstzsEE0qshOJDGkp7koV+il4vqCSmHL8U14dOzSQ2LH
5qlwEex3qfykl+u+r/x4L1I30HzSKHPssxvFLcowwMhgeRrqqlXsUOvo1lBugxonQmQ79jZP6vaw
ECtfA6lchFe7rG9/0nMwrDxd24CgL2tUPGVqObteGf6hJBDEG+rysRFWdOOakOOn1N5lMb0BVrLx
curS6dKssHL0RU1iNileq86380utTQuSkPhCr4/8EEREN7PcVFFsPCbWczZ+tTsQxBgdD2KuD/D8
q4Pq5NeKRjMpO+62onNyYOr1iISVpHOMgOu5i9BGzKrZGFqW7xG+EipEJ4gK5QvoqWelQh3P6BB7
GpFCR7fImEeNwx7m53BK26rfOa5bWR6WbCSYiVOd/AII7CjVuFUix7IUjj9MFwBf3jakj45IW8ya
HS2afLzDUVFc+jbYM3wcB4f4iNuwJrBwWZ816JIOp/1d45spcSuhQtWu8l2eq449r4Yx3D4pQ+BX
bO3yKp6bK+xY7j1bvsL/glQq76rPbs73R1xuCGZHnEIAbDA6efuMlDRLmTL0loc8jPDnmmdkFCXR
Vc0gbm2lw1wH5aBa3/qV1XJna8QKfvyYvmslGzobAiWGov1Fz+esNk3yJUZ9OWQvMsI+aF5kp2bE
xCOOds3Ep9Po0XHIP2njvBubMzEn+5dxvo2VnCfsbK83tHQssAZRL7bKXCEOGqoLpDO7zu+enaFx
oaKiVwopbr3ehJdm+uKLwkPEEpfDKM31kZQjsbASl1++fgk7+dPmML030S15BXp3sBxDDmih3NB8
AOiTfZG9JR8N6eN0zRxkYIvalVHWbQDDur/QRt3c1GE/7RP7zgw4Kufq8TUt+PVLFddqP3M4nrsJ
v4DRlGt4Ahb9W5K2fU70yDS9ARYV8jp0ag3UrbVajngWcfZ3jCQhrCzHqkEuySHxuEktI/yewiKa
ZqmuP/5c340llyvMmcM0KKY4P51vlZqsJqbFuu3RtoCCqrT4LqOqvHVK4j3cfatnqJqK8NoZA7zJ
Q4UTu4KsNnKLXJW4lEG5ZGTMkCv62Sb+bkXmnbGWMdqx+Owpcd/e9JjYuxi8ke1lojaPAbPRAnvS
UBA0Uyz+QBOxmzsmLAcABZjh1r8mg7sxmW4+vkTG+dOHBIReOIPbZfdmgzq7961MxHFUskNZUz1t
osVGEWhLzomue6Wyr4tKezL1+el1RRzqtsQ23X7xVTTcT13V31ektxcG0YyG5uk5EIfEtYNdVCrs
52MndhJfOqRJqC511hI9xO12MZqJ2L3eJNUSglgo/CA5sJsbm0bTJ02Od3vfonGhUWqZjC9sxc7z
9kprwHmQ/rcmCTjhuk2rWz3Kw6+DiF4SMX3xw+5b2gBTq+zwFjM4FO6UmDRSyD5ZY+T5J768D4f5
pWm5OsXzuVACZXwDfQz/TC3j5gbvybiCW5FsimawkS3j6QSgk2450GOyaoPwcuhhWbt6e4P87dd8
QGEDUbIKhsuRJGuZsCY2HH2xJcRPErW07RfVEQOZ/OQY9nrM+rN44I1zEmGYy1K1dFDPbtUI54wV
MmHyHBf+TiYD0pbQIlE3jzGtPGWT/DKPuzLHhw6IrNv6HEvvClyos4SaX5uRsxnLvrjyUb0t8lR+
ZVlX/RTdcezzb4sUIg6fYH+dkRu38V8LEqkRW5SO2T5khsPsvo2PczO4aJnjCnkDDKk6rr+IuRx+
p/69sML6uhxCsK34Iy6SQVk3iREmh8nMuu0yPnwKR/caa1i08X3RbdI0smk+ZumVrJAaGwu1cSnQ
SNrwWlZs4nii5gjZIt8QCYMUbuq/t/UC2onb5GjbP8oQd77TArIFXzZc6GAt9qkqYQOQD/LI3McH
SD7FX4aZl7FJe0/a/jhL2kju3H+bfesJak275cfB4ms7+Rr3jjpwyBaemmPMXhwvk1b7avS1va31
4vvHj/3rpnr2oXKGN0nr4xTkEG709qmYRezYyqqEZxiVttOiRF2ZNiFQ7LczOZzlZW2AjJ8qoud7
FHR3ecQWKP35W8rJE1IoMIFAKw7J7F4PJEJviYbGftm02DCz8Qu5mxBuFpR4hH77yRHB0bLn5NJZ
vrz+qnHTFQL35jiBVvzskV/uyHc/HIsqswaefXXeayJ/stempCQmBgpyTPQUPEiQVQSKDae8tp1t
sliHCuIMVpVehwfdCawbpLjmDQ8kNKtRg3Sbxcuj1Ty5WMu3nW20nx31/2LlZaiH8YdJk815/+wj
yAWYrBiGvdclabQ2I0ETL8BNyc2eH6Oy6C6zQINKlQa49Az9B96C4bMrtazu51fKdWn+og7BuqGf
vQfoLzTIIkeiJQ+6zaiPpEjNqQu9McdxSH7iRpL3so1UGxw7shO9UUW6Z85u/BgP3Lnd6H+yZy/V
3tt3tLQIUapwYZhynR/QNVLkRsmZjAM60XmvLf0kUPvX4ziH4Z3RNP52DAwBeBGt/8ePxXkhyP6g
c4KlsWGzE6K1fPtUJDlC7pHseq9L/9XwyfrpGBXwKfy0uZ4Y8lp2KT/7EN7frpzNmESz/dKU4P/e
vqrRtJKYW4zt9gjjMbfET22Q2lNphDhYWusukqZ11xYGKOHmW6+DB8uWSYevj55J8uVp0HAK+cVw
EwX1nWZOxSdNk798f1wM1n7uFP183KicIiMD2aGPjBfoJq8c4x6zkL+KJnxibSeTfTWqdvfxR/Fu
XsdnwQcB+U3QcVzmBG+vij5VA68UCQJak3qL1EOcRCVS7DgNh/xp5giv18a+9I1Dp25LklaxBzsZ
5I7sQSMDZYXQb3wCj0WuVjeRyhDZNS0JwuVMAaSHofIRLixY7k/e9/tHihpDMkinsnMMwzr7NPsB
Tvvcj8KDy0tbQuaPWZo6O40pzCru7B+wh2jQqfYbgbjN2g0NWKFoxZdowRDMIwQU08HBM/2yYUVd
tyNs1MFO4NqS6HYiEUHfj632r9+19vPHb14th++zp495MhsDe5yhoyV/e9GV5jMLgnHrYV6tLvR8
LLc6YzmQoQQ0bfRc/ayZkR0dRo8XVWkVj37iQFhx6hcii6/6OZFwPUbBWI5jDXTMXasU2UwRkJ7J
HOQVmfHHLEznKzU0NDqsK0nr2MjGeOc39byBJfg8gAFdobcObvsO2RXdwQiY1lBvgyG/m2b6W7VR
lad5TFN2K9EfCK1LrutIfVVAME95+1sHNM24ch7U1p8XvCa8OBrX4u7ji/WuEWdzpkAUZqGXWkro
805GIC27xQwAwEfrNfhOYb0xIYKt2iH0V/w7kEE9MRyczKddr5v9pd7tp8JK7wESQb3KYagN8vaT
N7U8Fm8+Qd6Uo3RrESfx1t49Nk6oOzaZv56mV0+BPxFg4hLg6LPhco4ooBK7IMfdNPs2UZld9Bag
YnoV8jYTPz55K+82OLZMmtiGQqKKYPn1Cf+j+TVMxb+vT2ABCYkJn15bY9JANytgcfdldaSYuIED
CzvNuJmtyfxk4Xq3l/AGQOgsAj6DCee5HDcn7bclb2v2JrhFhE7OzqWRKUz8DA2SiA62Hzcz+HOC
ILLR/WQapN5/EoJNVbDHUznweZw9S8RKTXCSbdMTZuRfuQlpNULPFiQIOHijhk1X5V19wLtd7JKO
iXzbkYaq0YbQygkugTLCXZImv91eEZnbG91eJc54x2WiIgyg8g9Duu5SOhoXkq7JxqIPuhZ13C/s
Yx0ZgHE7UfpuGSnkXqCkAcxu0u/m0dwEX4Sj6kNcYuhcSjKXhTSoiG1su5bw4hYLbU8xt5EhsaMk
jNuf1D4ujZ139ylDK3eRqKHMRZO1/PkfN0cAnJHOkyu8wunMu9E0YiQVtriVDQZWXNj9Xk/i/loo
BPcuUaUKxMtTWzXTtnywNQN1dRgXj/EkHQ+h37Bult9GroYa3Jh2QT6hzRy6iOSoclWlg/8YCbGz
I8xeRljcNUFc34Rj1B0jV+krjmDORY1KdgcasrppCL1YS/JumembvwZTiTvCrHM6zZV1kU1IFsKo
6zYZ44Fr8lPvwQ2IlUNTfDX76U9zmsh7S+slcakxvFQQaGxROJeke8Ai7sYYmpTiRpAzUXC9se4G
2p+16g5DgyJdgceI7eGHEdU/y0yvL3jPSzR380y7tgZw0K4K2fwqZv+lj6pfYFWei7zwwvYIFgdY
agl32SXx/AJV6a0fyXInGrHt6FAGRk/EAPGwlPWAwoTYNK59M8149cpoa9fkfpFJRxpvN4UXtPLD
C7Z5Qi77cmdZ6YQsj4S6fi4JQk3ANtg7dCGbipQ7S6mLsSvvky59hhbLd2jFQvWArWHfk6vekvf1
qDrDGwmOruon4jw8WgDNRaTIcx/yHi2dMdj0KAHCBEt6u8137KOQbuZsEQwSM2F3km0z5AsXNv89
IovZzMZv1JMPToj8N0kzWJaiXheDor8Ao4BQpBq7MWGjkAYRi00Oxl1wdwFpMGnrL3DjTq2rpILt
UG5qJ7/qB7P2TIt8pzI98d9bAjpFfIENcqUJSGHBLxm0izKGvCv9OYyxcDk9HJRGa3/Q05oulg31
okJxjwi13asWfWyo5d8qfSh35vAihwBM6eCYxGPM3/G5E2E1MNqDVw+hUhNAkGDpb0DZ3MGR2Cvi
rvSYnG4iUlyKvl3g1PtE2hxPQux7qU+Y3/AjGMfffjXte63Hk75EesO8WwtRXFN6/DDA3zlLZK4q
an095sNzW7vaagaqYecxcOuh+spieBFiMd4n0D1gYAHs1BieAAAhLFM1UKXzo0pIKWh955JA6Xnl
134HVB+Em9MbJEiS7RJCIl4nPbQlijKYPjXn9uprM6p1z9/Z2F2+p6X4W0OjDoS0IJW8hTqOJ29B
muTPRudyCfD5/F+azmI5di2Lgl+kCDFMRQV2ucw0UZiuGI7gCL6+Uy+iJ93R/eCWXdKBvdfOHOx2
J5lTb6MqyMWaJ1JT17u2FG92BgLTYswHH27TBAs4KMxtO/QZhLzdKXNoJVdb1A3ae7qmmlWAUdqH
rcdz3qERnBEIx5Wgbdl3GPokExl1N4Izae1wQZUGGktQlDKee3mYBg37q5m/Fpnj265GqSZlmF56
zHwuZhMTAHkgRGFSnE0LfnvqsXDMf6gmjVivsavUaMn4XrGs1wm1xtxlsNS+pQShBPhHO991Zp4n
LlZzT8C6LpOJ44MVcvfR8XU3VzhzxGG3MZgdWIQ6U4xQsqB6lzsXjxEfhX/KA7Jemgg/qdJDtOzY
xZSdf68rYDYy9dbpVOPQZloXpC5SA2+LOm9+m1QsCgYvVbjldNJM44f6xRZNS/rZ3BMc6/15Wa/L
zBaldeYr+km0867CQ6crPhmsTvJNeSuWBVrRdFb6gLoRE/1m/8fo/51HZ3UlPhCOHlj9qj+BLUSw
mWuPC1X+qOo2qtjLufsP4gmxA2AyXWBGtRqNbwxtWtXqdSRqDcBwO79myhl7jr+xWK+mU0eIl5Gk
mu7RnoANi1Kv7kAuBNBKLlZejyQt9FeKWfxrO4i7jfONhemy9VCj939aZyUK8ah8pt7mhSXARyLH
OkVV+acMPav+9IoDHFLy4mKN17+rGju9jY+Br3Jl1YC+mhNSATQIqYhBWtLu36JRGQrWvQpgQ1Sl
lXOYSReDCBZ3jtQ8f1ETki3yDQQjvwcDu9ZiilsNfifADBv4dndv60ydWUuDsK0X0bJvuf99trHK
v9xq+/nvf6h2mwZdJ18Xl9etppMaDdI7FHb250jjcRrHB1XrvqbMPsCIibe+P+YMogTOygvTZvmP
kRrBfx8NgiK9FX51zF53XeQsTewNyz9lwVjYVoeeoniE7gAMF13oSNM7IE1hh3ooYJ5M0jWT7yJJ
HkdGdjnAyCe4QvD9aIeVwm7iZXPwLeHpqsr+h7kO+gHK8zxet4Fu4uYmdsA17EgvBHjx1hyswv7F
PBGT+uYhAiMHNrDffM1NiqhtrVfMB4hFxh0QXc93vM5fpgc2guHvR7cBbr5seRO4CeqbrT6mEt5q
0pHL3If66wlWggZ4CaNzygCcRnQHbIgLpxOpTNnAiWx0cVZH49txAT6XSvemgoV1prW4JbNAaxI+
GjfflpT44sSG1ZAVGHZa8VlP8vpSgNecCVrRULVf6xWd36AzhQwDM3I389y28p3n/WFxgMwrVA9p
AC7OElAPf1Enpmbc+inLmyF0G/HGUCJBiMR3jDTDICDfTX1g2NpgnMBq3lOP4Yt2LuGaublFO7z6
pOQOntJpor4Sv6tYj4ghtXDqVxxtA6oGAShjeE9cG1uqw4kvAaa7deuTWmhYmy3919ban24HMDfe
k1Vb8lCXYJjG9QPLlvBbFwOVpvaPa7u+6FX36Kq2iNZEuc8KuK+ZakpAtn1/UqWEkuj9mlnxuqzp
l9cBVptMsEQ0Qo0JM/rYy1/DVri6rdEwJvOVePv7YmJR1hRU8tZIz29NV1/dy4k7Vb/W+ZKsisq2
Uai3tlq8qqT7eIXROdQ/DWnhgI/4pZfpvV04EeC5R0rjUcq4IIVJ/pC6vZ/M7mi2kCm8DkKw25Zv
26KTXK2VKvCkyoz2ZjLgAjLMa9dAS9hWkwXLw7w+Q72y4dWo9YHc4pHzQxr1zvrfYDp/fW9fTGJi
IpouNkOnjuEn23Aj2JSB/OC+yVHayTcHJlngdW2Y5+INynQaObm8pc4Tti6T8D3MB79RTCiZ9pyz
5OoFlYC5JKe0BsO2GMCJ54/NrF5yC4lBYit8SKNCNFQ6mHwM5nGQXqxAcBi0TW9XicWeZqHPjDqV
RuwkCvXyPNkqajQVWluYE+3+SvcZsk0TmgwL4TIr0GQyPNFo4x88hVSsnYj/3BH4QEzeR/6Y23rF
VZT7NKieM+F8//cjDvUEpBJVsAdTnHYRMoZsuF/3JbmT5HEbnOI+3YmBV2LVAOEv1uPYK/O5rp2T
RgIxkos+EvY49a7xp6L2i5lhOfGTemFTYThWwFVsKIH0mqNL0t0U0q3u2t78pn34a67rS0eUJcAT
w7Z55Ph3dSVMmGTjY6U2aYau+pw6/SY3NubEdM6j3jD/9Jb8IP3+s3LjiXX9k4yjGbdYwCWMDbjy
fFiMWj/5LJtgy+o1Uh3wXVh3OJQw/L523rGHpho2S3YyxPLdEaneBiNg3gjdt8uq5EjAixldz2Uj
Pqk0NueAjamF2r53x/qwle6VM4YXc/W1z1XSxBN0wjOevIAaPV+eKZ73QxfMbFhf8l1a6BKwTfMf
63ga7fwO/x/wSHJvvUOVGNpFz27vr0X5sfxKLXHOrNXF0Oms7A6gyyFFedCB4iyKImKHiwr11yE9
B1+aQwTwyDtDb58wYrT3A8VcL0+fQLOf+kX/1jrxazv4h5q8vHU8Qql5Xsa0a3hPu/yj3oEpIOa+
UkWggJUSwvfDxmhYmDMKuNPfD4OzPo1HSKBYmK0cJJOkA+gl/6p0a7ElWR1zHd6LzS8mmFSYKmJa
rsxrSl9j9pCDSfk+af0YoDtwIyguNOEJ7agbhNICabuZMzyj1O7IVC0HPZ05b81JgDg7M9pGq/vs
6cxsBSydGr7vXM9ePNeEQYC7nTylXCgJMmmZzypvgBk5lYsAZPDuJx1ynYKF2Oc68ml6CNQAAFEn
qc+OzuG99f5Z3YxgS2bfuSlYqwSAEY5EB9vjkqzBQluV/NkgbmvMKTqvFVR/23iXHqfUoe+cT2He
Zzbap4XO+1R3ReBZeTTkYFId2X1Asx94iVsw6JwD88+hqT5nYb8MJRL0uSa7JPL2T4j8D+IwesoW
PQ5MFZirw7OSfrT9qtE2Wg+ONb0UglQ8uxPwHwetXY9fvdSfASK/K3p24HCKlW+DVeo0P8LCwebY
ylfmij8nTaZYdvW93qmflTcdgVFavsJi4qsTi5FaAkFXPlLPZKi8Ul7p33bOuSqxt7n95HF7fE0t
npPCYglMJuhPCrxPiCx23i9PBQ+6qCjcM9FkRhmM+72/5OuugY5Y6vuigS5cIWRt658GMUu/mxwq
uJTtAW2Nk+92g+EXunU7quPDWqY/W1HFbZM1HHEbLitCkdwTd1aNhMpZWB5EEVGdpow2Np2fRCne
bA06fO0uvwMTT0m3+gmC94cypwmTMI+Womwc0njOt69mdGCQ5e11KfQ/xaufQYT89GrJSzdghREF
USl52HhZynR8bqSofakDSxKK++lyIyyq5NfotdPC+4Vmy3OheSX+DGBFSLGGSjK94F44rsoQmY67
hIYrvmAa/WsngKX5CMrEEiaMVO+RWceQgzhzjlYM/OvQGIVBQCC9ASWH39MFnmnPCSeQxTw6HhjO
nL2oEYrud638bVSFbI8gYZdaQOtFYMgM8UZXJKdu9t6UrAf27D3NiNCTFPy/A6OXcO+LO4NPISi5
W7mIyukc5FKneaBk876sAMVkem1t7Jdcww5YNOQmtCtemYdt3l7KTrlh8y2izpJfBluwv5T1Q+Lq
b5bHqIXoOIjsV0peLnS1eZBPUJqJuT6KvC7jfOUrzBOBexJan8nVlOCuczv2Ub8i5bB6AyHIYDVR
zUof9nqqB+jxPusBPh222ztVpLdCZxC1IXK+KPz4OrIewMUc16ohi51l4Es0+pvBo5+004HJpnt+
DX46Hob2AwWqw/kFq2Mh+QasEpE1VoaoMLFPaMJ9wYUoHI7Udc2vLbu2ywASDbCTP9sAyAadUxGI
QxZJ0PxAqXgwkh1lWXeP0BQ0mLnqEEhgllyitOqU1Dw1a09abUf5e2OaRJv9SU0Abq2h/GSUF4IG
EKUP8G8OCkg76001MjhDhbGNcH+eIOZQvuuHq5hLQLSqfrRqffVb6NQRberHaWJyuB4fR6iN4UQi
59YA5SUBVtQuYpi9Azn0YOzwoOCj+jAVQ/qzBTwwAXFs1ve5mTH2yPxm2LuKeyzs5Flvery+MO4b
6UUC4FfY51xui36RZOxrvAJQmbyGsUGIpzJIGqsO5q34qB3W/Bb0tqx0TghYw0coanebh+VyrU78
m26cqqUdtvIDSBXpViKXQOjS773tBYnMP2/gVlOozM7ygt/QwoWWPjGEW4rqXkGhMg42G5xyNDJS
P4Xys+bIdQx32oItzY6MyBdnp27u9Lr4TjvjVlXxg7vinlsRvxL0p0qGPzUZdv+85fcFaKXRVViK
ameJTLsRAVP+DIXk3wtfvzNoC8qwReMxVJ9qS7/qrXma+TzApdYYMMK/3OXA5Vbk9/pW3kvN2sBr
I9jS66GkjkVeve+vmwUMmxFmsncZr4OqwwuYvxKbHbLfkT7MT52ZMLAvJXOmQ7W7jNRijLfuLEeO
hgPSjosIinbiDZjaNnI1Msh4V4IhT7AwDdbBbOVE3YENePDYgEeF7cqr1cMgtjPlkYzVU2vQ32TU
YkGoCUOvyDoYf/1afxjtjBWxVvYPDZC91NG9bJjvKuKRVkoQ2nVvZqdy7uAKMblEyv5IEXDBRKgf
O4p31FNdeMR7sG+dSAfkZcV8pTtEhMkpNNlMZ0F/TBEGthrnOMXZiX7oXoSpFee8VLkuhK3AKJa2
SApT6+JIfTmtGSVsSjNsKhb3vtzKmHAzv8Ews1uxu9deemdrPNO8Gezl7r69z9Otp9XDzWJYT5Y7
X8RhaqiTDSvpjdWzLggUKPoILiH16L2rsrrplvxrEzxfZLKvci047pUPkyUU2mT9HZWRJzDMrPZ9
b4WF3Z+9sry0G85te8FMJEHLex1/vUz5ue0xjUavKKNuIp1crPmBbjf9ZsKXYtVsRK7pRU+4aKvZ
U7ZvfQSr0VSO56GykZRTFlv6fA4yKRMsEUzQjPa3xjEevaLzqfVXLidkiBZUeZvGQWQUu5zg0is1
6tqiel4xQ/hqrd3atQqRtqtipDowzKW4WzuMiYbd/7UWkOO+apyYbwKQn/U7VFw6BL8yrbOCVXka
RykPa5Ldrcv8bzOoBAAU1/kBnrVsLwQVpW8Y8xd9z9vSMo5i/73XgtmMflFvXIpcY5bqkK7H0p8m
5x8ZhDpw121kuTRUf2J9yA3FO+lu/Z/8cqVyIE5ZLT/M2pjiLjfOI6ooInRhob5VotpCJv6rSAht
vmkS63nZOOV6xpBHmmSYCxMEjhvY88jBz2LUXrSMGmmJx0Cn2FdrCxDGvnou1x3cuEQWgwf+4Bo8
vJ/JgiKSGqbmC8/6hnNyKbaDVPNb2VYPjflQVGBONmb/U5F/CTxteM9qSvoAj4PKXG8W4mRhTe8N
9PapeEya5U0rMhph2v2qcrQXjnJrrtMxY44rXcyX7mYstgaYrvObWTw8Y8P0n+Y+NTmoeFHHZZkS
vNGQ5JHqCcx2vThF9lB2/rDDu+e6eSk8lVJNo/+kbZPzd6AcMS3vj6ZDyapG58h+WCFS6jkLWpvb
xzyZbmYokUzELtjRQG4L997l/n5EaOK5DA4T6Hs1xcYD7A6vKVehan1eANcxwgjZEfyGA7jbDJb2
ndsiK76S/tQoNCAGc47NjDuOmlHrth9STxwQ3HCvmwZc3JLQYe67ayXX9eTK6gE5ReKJ0NHwKWt1
/moXsg5wEcSpl130QiD+E+u9WJJAHWgqgzCggYDopcxGTjmr9JulfMiFhewk5fDdG8utTWaLkdIR
ZJ/BXVlQyYRm+a20LgN6HpXauRFPvapdM8m2qjtH2RaRUVNREB3mUErMINXaMBXVw+aqYwCc+zgV
7WuyzqFua3lcuT8eIrhxDWcS0xTMixfuZB/ef00J6Zypi5xAjnKrs5nARcqWObVNQlxyJrwjYMyr
YPXYU2ZVcFpkKLV4ppH1pPbof6d/Y+Kox5YB1IV3wXyxoYV6CSKAeicX6pEJIhcwZ0XzqSLTzQQY
T+nUwKJfPhpzfTOUaecBmudmvwkBe3kS4k+VCVckeLw5aNUCaVa3WrvzB9cqu0Yo023momNEqMPR
usHS2CgZzCz0rrQCtDGh4qRf+fL/S6+65qE2XFSOuDz6y+dCiZWHNWQsfuDBp6CHGHcpspr5n+Kn
tLMLW9j7NquR7DuwFyDwN2S3uQSZSeEGF9/LnGpxj2FBp/E/0n8UwxsE9JC5kRtLSWCPWmdjTDy/
bz68GseumvUGEA3viKODEWj9qJofZZpfdWDDuI+bby2fOb2nlBwW59Pjjy+Jy4QEnU7ZBgWPBn1g
T94FuAqWC74OMCu3420hZcpnM+6nZiCJlK5Hm5q2QOWU1ud06OPeBTK91myZTGqeKzsf8QpplI/H
5Q0IY9QnNVk6xXT4lXUfQNtje3duQ7t8FQO3tlXhuTBKtD6p9cI6+ML0OnsHd1JaKFv/tlWU492O
/UBPnseeBcza+HDteW2N07DmD/x9Uq0eMch/caeKVTDHU40JQlneJiv7AUl+JGtFYSTv4nZRw10x
mCXas7LZUVNMR7WTlyKfv0yFO7BD5RsXwb8ksS6VpK7RN7+THk+Mw3P8neN1xQjECE7uvnLtQxrW
hmQdrTAbp3NZtS/GeFMpy4NQmm9dyEtq9s+izTiQKOO9oenX2nZusBfEw+K80N84za2CmiBdw1HT
H7w8uXdE9TKaKWJTbYZnTBBv/xhTtwWLwyy4vsL/3V7nXD0VzJCv03Qj1DVBXrGokTK5L/raPG+C
LZaZh6sm8/fUWmjKCYep3XPXdaZPQcEvFNVCM81eQ3OPQ2E1fhhuHltUrGvOp0OvKZTJSnr15XS/
FvN95dlrZGSA5JL9UGHZH05TP8KDvJjmQAdR7S6zDoLV4sty8AFngoXVGvssSHAB+NqsxfPMn4N2
kvf4fValX9jjmWZt3IOX8OT32u6nKmXMQgwgTtB19W9feH9lr3pB5XLvxtxFmWn601juTcCpe9mp
TsfvOp0gU6btW61u19pJqW/shRnazney7YDkMtyu7vuUl9qUdGdJFJ/3cOiysGQulXJB6/ebvCgQ
LqhN+2lVXCkj3QKNId6bJh/Sxhg970csy3ypJKU1tXvGxnrTEO92uBFidf0ecmw1xLPQYimwi+V4
NVOdsgL2NIRtd3bbPraNZAk2mHMh6G4AdWnKjpNxqgHgG6oQgf39n5pCokgJ9HAkMP9mjnQTWGCU
RlTWkpRqLr9Le8J+MFECtRIzHPkrHKr1q13/uHrx6nS8poJ7cWwT3fzPZ1HFiSYw0Ljts7fX5RWL
Wmb27mU9ztsxn07G+tSaiQyQOx3J5+FXXavCbxN8hqln3MuULuU0Tv+GTWGvEMknV6KgmvQ1ZlLw
krtEQ13Qa2zjTIbKtfwBee+3qXhO5PTnzcuZCK4/IfpSxRDxFDMAyZ10ain8yJVmopsR9B11kPGW
nEVo8FROHGEWyzoqzUhFdrcugiorh8+c5xCIW+9XmvLdDduV6RHbT8bR8g1r7Hho44bTfMSsl/A9
+U8O5kfKBsoKSaxsPC5J/onkIOGEepmH/GMduyGWjfjV+jLIF3HgLlPSnWjktehQm4/8luH33a0u
lTsjw7bjkgKkTIXe3CospvD0lYpx+WltO+mW622weHYHXGQmwJBUL0XHpbwz6J67FOMkVhVqBDPs
hg/dfMtoLASA5Z/7zAUzesJcvQvxyon/GP8xiNZS6xkYni8lFSPDzR6KjapBWrv3euH9KlXBQA5V
b00mV3dN6ILW4i5frSROGIHHbjGGsjszIU3hr+Rj17N6hVC1ELoYqDJZdxCaXkyBUUEb/lWL+G7K
5MmQ6mXED6mwI/hdZ6lxVyb3I3FvtWHUuazBfY+YjqElMWWc/HPWmwxxYEA7h8sF/u/Q5CqGMlr7
MUvlbtWA5vN4RF1PeURy2psAC5Wl15AX53a4DcubRTXcnO2XsteRjuOnY9GjvzdOJzbW/iB0Jit2
425VJG/SpnHVlVcpbErp61uy2nddnrR+MpXXhYoUrersaqgbvTVxEnkfEuZ8M3rlCNf3MExMtrQU
yxa1Ouszh/CkxENmzQPcgGZ6oN336NXeo1ONrQ9QO4JXOB73huLssqjMdCSCrdSemOllZJMF0s0c
3W8sCotDoi9niJyEWcheio37t4UkGhZwYKb/APr6skSVSrrYCubMuzG09ixzOlKMzNU4KR/6pOmC
Su4Mcc8+wlWjUOX1REdohpXj99BYGxhaVu9UXr0dmZXqDRmCheqqqU1PCSJYBj1RKjN/24wth6rR
BRKamzVxHTTnhVlGYnMQwrsUmbSpx9y3cqMk6MOoqEzuWjnQt3axtLpb3JjjD1jz56bL8bms2t1E
y2k1sw/ZDaCGm4LBvtzDS5WziAyxm//VM19cpqNW19r2qZYUirTldapYpCrZfSXtDp80UXnOakE3
UFJpySZOXPZknc3UYzJdMlSx/+aGkruCycOxsCNO6sra3MmDTO0+NLOj1ZpTmNkdYp30VGkr9i6g
M5drL85rToMOICIH46z8l6o6SH/HfKd/hFa828ZQ7zeiPCqOB3tzwWe7bKXrL4qRNBwsrhELAH6R
WnNUGFG9WjfShSDM8Ex3ToFZ00TZsMyStbzI3LhzkAANCsbISZ3/pOPE28w61HojZ0fULZVi4oJh
lIwvVHnt7b6Jba/0/ARuZ2sWG8EgjOF99zU3rDklByGC5UXIY2TjVsOMlkabVma3+P2+s8JNIm0j
Ecd447XI1pmXmST8vBRX26aRMY2YGMBK5/wzzhVh1Im00nOexopKzR5wrBYVvTFD/xyel7r5Z83o
4oDqRkMmkafaYVKiNkmTzqNYBRzH1qaAnjagcp4cnIqkE9Ofzl5JSSkn4oYsH+ZEm87W/k3oNVvk
JDJnmd+MtgqS2TuV2GZv3Zn+zmpzKbXzXwPRopEv46lq2s+ekFOD/yFecM9guPYeB8X5yKf5DvKM
CNxsrmJ9hJebFwhp1hGQOu9NLatPB7eNlZDdSFVr8LnscUdJ5ds8EvKghMe40AwtJ2+fWZxgvMe2
UQAgXXp+sEQJDEt5kFTtw1HdsIfjhnS85SJRj3JmkeSlU1jVnj3QlB24HTmYM7zhRLsa387E7V5V
1IMNcwDGuuSvM7Tgr+76lKeVuBUt1TmlI1Dasag+5BVac6rLSKVpnquUBybxpgn8cUIRJY1u87Es
68fa6PB09yspBBvb9tLPkIJL78kdzCOE+0uZ7FeqIWN+r0TuMvRnYfes+YP944FUDc3ePi2Nu785
dtA67eRrTR13zEBxVDAnakxcMdFVgHUDRpRADLMX33IGRvhHjwGVOrvf6ukMeqAO095MoyUH02Ox
CVFaZQcok5dNWd4J7TMIbRIo79qgUxLzmBRgjsuEvjpVMK/wJFxNfmI7m7bIHouO/Xe+2glMcwXS
ia9mDmsTVFs+EQygnKeKW2tThEPNfuxAoIlNjF2JmuEFnlkrjIpyr5oRXAWgWyVLjDWo8vOhTSJ0
6SDJSvsgCBZpacmPsdBCHov+Md1nhYxiKwib76dGtST+yMbezCyNS4UaWE/F0UyF36GaOQPIO9SF
3nO64IcpU+eoOc4fl17Vt6ZZBmNSPmkWlVeWv/6gk78zh/3uPX9l9bIdadZo/a6+asnGJDDPAyKa
nJ3wUx5yxz4mBCZXawPA0azXbK0IU8pODZnwxpsikiKe5hKRs2H+kSLqI9yUNJudLcjH2ok6EaKA
gpJqTCnn6OwuGcQVXse96Yp3mFQbhQ2CIZ1mBqw8RZSnF6PEiEsv6YYJT/VGMqCkK5DPnckBA9w8
6jrn0abIYX+QUnR6qE3VDN8oqfb3l7lFJ2XiXCfxynOBAKWy5KOszDIYOu2z6MlsGISnncULO8zk
KltBQBHhbfJ4ZLpeMEMmIUXtFY6sc39Ra6EbyCwCqtO9RrQgSGrjQu/7k0fBjrXmsyHGe8gX9at2
2kMJRTUgyftYJM4S6lr5oAFYiel9IDvNzXisragWhjgWm0O7AV2sLFW4gXt0AAt8lSL3/d0qW15y
5X1CHs1bUw3g6/TjpI1hTp71ZOv187zxSKAOxTyRUVZuBcYU1Sr0w2yegLiOpHvwtQLOp57d2Gdn
HN+SkYrHOnylI9caY5N9UBDJ6YmpKCmPvNJkrT+pdukzsOH5uKxWo23Z3RibJpZAFynRYzWRjb/Y
BEOYOI/XXMKaT92LRwGFszlDw0ZBOnVpumOmP7lKzmCxplIyU/qLh8zBH71ePVUzfacKvVltZcQq
Bo0Xh94d7xIRDGvVyUauhzat6FVNAEe0kguLiDWvfzPMHurwIDUQSrzAnIkznAFHi5g1WUKnQUcw
BTDMzWeXmhkGJ+eBBe9NJfF/6Yb1tslXEpjyMR/HA13S+sTFib7Z8FjUVNoAGBDIG+5qXH3x6OjH
VeUwWLKFkwRd/a6vYLMxPdk7W3eQoyvCTE9pn7Y3szpUCPBUPdgcMIqFjreuytbQmtGwkEIYlOpT
l2l3GCKuHsgvHBBvsrU6ekZE++wCJwkrbj5yrXdJNsbjQhB6Tt+LbbPCpk0vYmy5rVh329ggeOWI
TS8WenrR1f5oW+WFWfdzTWzittJmzy91eWK9Kn2nrdSYNCbnKjU00yqiEB3zMpyzBLdeZY3Drcmo
tOXKiHGG3Le5MFCQHL9tU/5pHaVmq8EZa8iDznuz2+hpLAIFfNPyxuVGP3B2XMJhRRvcL4sSO2Z/
a2Ekv8skLZBhqk9a4zasqcmdo/XmKSNDSHKiiVr1jMeYW9+wUVZH0wVj4r0mKTKtGl5GO4u5BWuh
ChaWNUZ2FyVTeUc+meIveUiM4RaqRTx3rF3pnB02Y6K/pon7qvpw+4W0nsf/YVX8+jfnh2Y8Q2Ya
MWUB/5wDSr3FOaWIEMLxsz0Tj05atDRe0gbu0q6hOiouTi33z+t2SLwwbndQrF/vASStLAM4uBwh
ivxstWK+2Wbt29Furax4JjMlSdDKw4gBdprmY1ekMk6M9ka1EC3sbwEvEjGNgw0Znwv2o04+IiqS
/tUc/pYaq1jB9bJTKBgW7o/t5BEBoOnS2OsXZYk/Sx49c1lYnUbqKsSiqRIW2OFHviN9DeEQsJ40
elxrnRvbyjDFNZNVvqSeQrgKcZMxosgq1C7wdP0v40Wn08sNf4Wkr67ZOyo/4nXwq7HscZLypIs7
L+42L42yRaYh/fCeGkKtU2WeLXW+0fWdslf8WVb2z5R2GhX03zaT40ltDYG12lO4Krsg3ZPKoUYb
QlRsCbG6+EwZXdxGeXExsImWnbAYvSgxLQ5UmhdadcllZZFh6iIX4Ye4ybr1IYUuFvQzXWNQFjy2
WznF634icMwPR6YTCX0aaqqKxsyS5i07R/nUT1XcmYAvysm7VcQTyA8mnE3nMuUXEoNKKGx4mwNC
vXqj9LeV7xvTA0y8D5IKLdUDG834ySAgV8LF4rSKPGsN1yWbjoUYY83ZzDCF4kPXOQQRNqNFNg2i
ocaENO3IZ+0eN9oc5NlY5yxzevBM+9uabC20Da6PjhPVWtUfBZCR0EVPAo5sT6UXSZAKMJEVt1A9
acRBV9qTPkL9YXW6jiMQhG6Ji1n/cxGSHxM03f4GSfmYeTjfJ2Vqw12d2IwqAet5QdFD7xBESHYc
GVkSWkrtbdV4ntN3C8BiAJyerU4/a65ydUT2lJqWfTJdUjxgM4mzS/oNSYeQx7Zj177JtmWIyro5
Z70FjL6iNdKaM+WsxTjbBR1EcBNocE5uO77gTX4qlDMYyMdktd7Jceaazi6SfJuZ+ZTqI3XfXrnF
Wg0Pz1tum4xPK9DfNQjJV7Zj3gjukCFcsZ9qh5QT3/2wDFUETjO9V5yYG2nfJhVffQP9h1jL9ihF
/qRQP29pGix6xUlAMU6qsNHhMNfGtdMZ13eCnPeVXt7Oq3mYpHwe4ClVaxVBkaSr87moiMns6ctt
9XslQXinWGfLKl4qW7+bUJ6ScKn+ZL1UgVDbJ6X4VSgbD78Vv7PWix23eEOq8ztDeZHmfbGWOjG8
kVpBNhFfnF8Gi/l25z/pog6zUBX89NSFPI9Y+/iQUeNR6zJaEThFisNOsXfxyeEMElO81S83q55r
vmoULKiGEeIuNY7A8X3Za3qgbvRbaTiFg+YwCW5NVDYwcmpbcwMTIkhLKsTKvqK52X1S0XrwcrYV
gwY/yTgWLCqGzAwr95uYCTjMCJlV6wuathKYQJCCyqYPKTiwKuBduYXyllvEkHzx6mT8l2KbRP8M
Xvt50w6biTRtI4BrTkKhaPslSwBoHQjQa1PRE1nV9315rhUmKSApWH3+2qlUo6XIvqveeBgqhmbg
xtEed6T/P47OY7ltZAvDT4Qq5LAlCGZKFJW1Qcmy3OhGzuHp58NsfKs8t2SJArrP+SMFkb8ot90t
xg+iH+ztMsX/krmDrTfKo6cBZrYnDNhvlPRZ0dSCxAblsaaEEQN7fikG58EQA3o+MDFyIqHsW07S
Pt0EIxcW7S3ZTpD+mxaietQXQv0nsZ1q/a2x0SnUI9NRoVm/nknRG3bqPYtINQFFzzSud0v8Jjj2
82mM2prjw66BIh10qvTT841qx9Rx9LCTAJB5zdKmdd2BHfEBa1L9MPxUNSn0gShssskOhJrd+rZQ
pyZtbv1o9AClw5tHGzVqSz84GJyYgbKOGnWJ+Rx/dwXLQNbQszR18s5x+yBG9iaqNks4LTwxtrsc
cj483+zBb8zhc9TssBrdbUODWAgy6PF4zncC+CIPh1mYamhUTOEefc5kzA3xyhneESB+LEmRELrS
hEk2eidS/u+5WDVBGSLDukb4rVL3GdqUh9IUP4Eu0WiDepAOZ2gYL/AY++p3YWFO+gFNV2OvuGr8
RSLQZxEjbBrH8qlx7Z3fW0S8Zlv8Bz4Unb+fdWVt0kaprZaqB3NJ6IL0wQhnU5xaFFRhlXbiidT7
U0qe9waHwV6Cs4SJidesXazPhWX2UOn1jlkbGxIkGPgSGc+7pLb8jStiA6XvsCvI34Nt+daKOgPL
Ki95mgPl4MdjsEKSU7r5pRrNow+SUg8c0oOjtqS+WC/OAspO/ESLINFAVCGmm0AEs4t7T6IRW0jT
NQkipDFvWMDCe/HK4RQ5NmubsucG2wjnZgFAtdGhzFJDYarJc22nWotOmMz/06/nPDfJEcy52qb0
m27QgfMLjZmTZnd4BvzQNpNg6cs0h774whVb0nyKx2p6t3VJTTgW/Hhsr4VCsJ7NM1ivcI6jW38l
rQaVZs97ElVUaGYSzC9OnYPChUG6kXkO2iSCzngoEoP6icEkSXhjKI+vkBe3Zii/jMr7Q7ijgcUl
udv27BAETPwOxdubkWpGPCo+toIJrJvg631p5SbDkAN3PK3Pt5L/7JloXC3OrwmYZoYRKgcGJn3I
R81gBsxJg8E8Z1+toHHAKvtpb46vTd1zdnXSvVHRhQagfaLvNzL69DIg1ZhMygSFLGBKi+DvXJBt
U2LA6Eyi81OrvOkKceeSA5/mlTz00CvLwqLjJ26oZZe2RJNtFp/V5NV7YqNfM6tkU0ipuDWHvxmF
gsLMvxm5Xhu3Zimbyx3DEvsSxpLeeHbVxKzQgBT2qbu1ZXGaMhPNSnETGUCzVmrvoyDErwFGrWx6
GA0nORvOFHmFTjZyfuK0Hi9lfsh71l0QQQ7DG2DYm0JygLcueGmlpJqAA3tXjAj9JxHckhwHVdYV
zXHclpahRS0YV1koxgX9Oknr6gxEfuptqzZ9bhvhUHsvJCmAr2QuYnI6TxAuk+A6WFARViwP/PUf
R8h0W9mORlV8gQhG/1gKemcbLvKySK9L152s2UJcEls7zTIi125uJPnsaBtvtxWr/loN6sJkodLb
GR3eswq5hTC9Mho1yY1GZ3vLVINBhwcKDOMaCER35cLnaS2f6NvXCh598VMsaP3fGnftTneSFO8C
psnmlCHRQDRX1MchT9DFFCUYx5z/Gk58l2s2ZNGm4qUTV413Grv6O0I2hFjFfgA8iRpimcJMySVs
ZvPutv5V3ESDGcsH+Y6sEaNV5kyHsUjaDdMEQhTZvKrCe7BSbBkTwrRDHnBBanIfZGDHMIU+pXs7
PetMBF5exJjoI4fwSW8DQGAF5M3ENMSa6QzVLpdNFqoGVWEcJ89LgjCxLm0C8l10t2a2ZxGrt61S
JyIX3Z1rS44etz908fLSBFvwXlTQAsGu0VRb0flfyH4gaf2/GtNTPcg/Il8ulvltEBcQOuaAnkVz
qOZuLFo1ZL53mHXDRXN+sams4XtOT5QRinV9bSIiN3TcD6V/ilPvqY09l8MIcrouzqbVQGMV5pHo
7wi04wPp8cIqgSidg95PkjNSqD1tzsOusRY01xWxZfFUvNV4jiBCo9ajmbXw5iPRCDsdLFXMHeyw
r5W7aQCSh3xGtu5evTZ/VwWTSLYoNn81vc4tWIVOvA6aTuSDM3dNzFU1K/71rBEFk86UY0IVtzpP
312Shw64X5P8jTNgPWoxd6HSMEFdjcZj8yvIP9KQ9SQwVu08sAxl6LamVe2xMB25MvipkxXcl4wO
+CyWBGdNtzjdVqsBd1DRSb0FQU8jGsxvWg8SL3GmTw28nmPDbUDSQvctPbUYcTi48F+E5d4zulYN
/BPEkkdUJsOkwN4vBZjKZD76FRAnirSBvMxhz/l2VUZiU1AJHyL08e679U1zUY90dv+TVassljTd
gKdKGKpAYQev4lUpPyYzzC6uhwGuxzyM6BrYkIf9NFDwtUxQk7490HFvtwfHLetonQmRv//kLdNZ
AZIc5oV/m+RM8fTKy6aN+NJEd6RhApbB7LcDZ8umIkuoDSr4KPylRTedOaqZRZBzuI1Y44fmt2Xo
L2VFSDxKrH3q0lkgD02hRbWTdStOmW6ytlLbvCQNyiTxYCbbsP0ZGwBjHF3ILGEx0rTVtmq2fluu
sY4E0TaevzutO8RGsWx1SuFdt2sO7Uy9YyIWD0cDD5KnDJNtBYuLtl63hc55KI1dhtlBUdF3GLI6
eSCm/UfVC98TOeAnKdIzdb4f2OGSKEPuzRX+Z5Lql1GlR1GeJZs0Uc6u8EboSRruTNpxOBfhJRUC
YD/D2h8MO9MRbLUdeGSBxyypOh8jiuZTu+Q8iTmVm3bAmahV8kPlwbmPpcc9iOeuk5h4ug4plpOD
mi0EPeS2g8El70CrWf7K1AEozxhKxYCvEhnMGT8IpiUnwX1IcCr4BLcfyBImmtq8TW7/Jn3SBHWP
SCTf0ja6gHOoU9wqgfaQ6ekfDBdNSGnxezVnb9N8YS/ewlo8VURQzAqUa8J5acwIiJSea+Gqy8lT
q90gJ21wWaTvJUpZxFMUtIvGoVevM1fFzzWJh+X8rsXDv25o9krzHuY0PdeYZkNvVXHRCQ9BQvWn
K9gYYZ6ZaURxGFoxbhoDrC9xuZz+/8NEtcpTwXg8azUAWk7Cn5fdKHyKwIzwRXRBcJHyXtOP4cba
e+97T37cvE66/jDQpdrUV6fq3rQRfaSh+eQR9Nhl4Lno4WXdn1JcRoIwz2ZiGcIpporbjDibkWAk
11W433qp77q+UBFd639TZdq4d7B9DNVEX+myFxLoQPM1e2MqYEysb5vRDLptDdkUZdMvKaKI/1tW
fWxmL1zkJ4KCIuA1ja+T/IWAkVBiNfDsaF+NbvyLbQHL5siOXQe+C1bc01/6E5fuq2F1T4Bjuyxo
PsrWfdMBQ2UJjmuipApLytth7zeN2dlH3lLMyGV/tXV16kdu+8avEcn0VxbXCTwVOVVO3qjHpxYE
KOXwU1FtPM032tTnHVfXx9DPz6kY7FOaxz+Vx9RYI5C3YmQnkrkXxT3CmKT1t2R4uAiEjahpnpZk
uIy9/i1V9wf/5q8lFLrz/J/WueWLM+QPg1FfRR7szWQF5lEikFSAPJBGshn0IQbT2uRZwK+qzWU4
sekYNvsPQeLatl2LlbVR3Ttn7Uzs6k1vAWtBsoFxIiLoHTuLwJ+3fdqCVASeByHW71MDa4WrnFsl
ms92cL69geEyZQyC1TU3c6U/OMtlcfQfE7/U6vraOJWIt1Vrv0xa/2onyBELfLzIimvvONDuXSbx
6jzOiOiYE0jA5GyWPMJe2quQoMC7sl+TNX+3Dr7/p9+NrsMqYFjPy6CRC5bBzcEThpJk1ySFtEzn
nvbgghaKefBp6MiQYJBObtlUXucNc2wlsr+aDbxJRr3YmEP6MrTGM8/PgaSKZJeIclPFP4R6bhfG
oT7x7giwmoKFgknvaZpx7LLhbZIG5Q/pRZK0jv4JNQTHhtsB7s7aFqzmVjfGl59W10a0c1gVztVw
GnGCaESpW6RbzeZBweLgbBE3FSj3FJprg52/TOe7qyGfItuUM5DM93aX+Gil8ACm8CRRp41uZMek
pkzOfMzjTI9YIH59slHyclm2ikAA3uSdVWGSl719HHT7ETSA6zfh+cbB2++RSXEtJdPFW7JHPFNn
3aXNLBvaezHkDIvZ3Ui8dwvXYKcgAYOmtCOVW2hK34CpAlRwWzGU/NG+Fik1fm3+p8xSpjKMmhr6
+fswyJvqi3U0RNMrelxdxpgdpjl7LhD/Z4Xp7eMgR1yjLxc+BS7xFrYAdTNvBGMWT9OJO7He+mX5
Hcw1fYDkY6oKpbl1L1rx3ThNjhAN8WFMNNHGwRBtUWSwARP5SclwTXzn7MrW23ul/q5cGeppdRmw
CSD/oS1GZ9PpUxW16xC2SIow3JTSLdvtaVNJj76/HExCESNtYkVcyjbYtOWrl3P4izg4I+VGXVDb
RMQV/4iUw8uMxueCRRzTQN/jXCtJakjvpdqLwoSYnIvslDXq14/jw+JxnIxtOuysqX1OSMLa6DWL
WWzlT2IKEIkb2jM+0mgS9RphTpufnll/HK35p0w0YjItsDT0VWiVEAZLn5zTfKbRfmlfLT05mkje
N0Nd2Tvp2xtnN/WL3I86USHacpE+tAMCcBQKBj3hGRJCgeyvzdd2ZIfUZ71+p8DYoS++uOhktTCG
cdiqhPtQWme9GN+ayqJtG5d41r4heLP3dWDv7ZE6UZUZW+lOlINBVjd59c6Gue6U05YOSMZGnxE7
LyHhGjPfrQRsXVTg0hCWI0tYgheJWD5rmyOP27indjEdss2TkBj/tdDJXx00TCx67djhEOT4Kqke
NKZAHDv0LGrUsnMyEk5oKqxNk03NM1Mm1rC+eKCjGnJQK5dD7xGQAL+HqgZprizRvAr1hH7aAD/Z
lKYS+7jRXhQe3dTwiSPNESc2ZNY0mD7GtL4jG3Gz6bFPS5fsmgCijeJca0LJ4QYMRwRKPNVEe/lD
MnCaDkjYMN513lXI7xnFgI9/3RJjfSVKH24wfxxLfPhKxQc715762fzsUCSHKyeFCASdgW/pM8mb
9alupzJccHLzR8stubFEiYKnHH/cOiuObt4/GpUNfqbX0Si7A10YyQvqpBbsNu4jgicTa9HCXCOv
zp1xl89DZK4m6nW3aKZW32a+zhdEbReqx4w2+76qXkQ3xYd0Xi6ea2OXJQU4BGQIgbv0kMwSyagh
w9nqsEFr2l0v5ZWJ8qxrU3wy+wSp3rzTueC8GDo4sIxdhyI5UFxk4G3l0V90NE7YtHVDj0jfsHA9
3yVZQDXf+NacEIAFhTonE5+6jZw/GkhWjdu25ukjUhMF7OsgdaxRNNaTggj4lVWHFtFjG0DwuE2Z
XiQq920qTCbIbtqvCSl+PJEfNdthbwnB5TF/dQ0jY38dSY1dgAH1soXqV+W+QikVljNthvmIQRoi
Uu8JnFtIa5dJ0UceyFHikmXEdLfzU4ZGogfudgn/KJEtWOPJ4KyJFINW6GUfFPYeUVNtCx8Ix2q7
jzydP3W96DeJh8c/6b4ZXYytSOtHSGHECP6PFduX1CrSnWAyNKiOCsipMZ3qfa5pB7Q0ckZEkEVV
nkReU9z0rDqjJvPPhdCiKjb+ViVBK1VcY350jBiY2tmnLOs7LS4PjeJSQXQzROL/gJ7Vib+4ZvpY
tCXagNjZ8bBpD+03pmnsasSARgJkjC3GRSQ7f/YDMydGEkqfUh3pW9ufXC+LwdQXalMJN9mSJkHT
Mgiwg3mCOwetzFovIbUfC9PnSbOEfrbQpfJOQ/NNFEpM6NY2XToshBjUZjSZbRVJMBtyHwQA9rL3
AhmBupKDT/iQN/vVTmXVcZiw/5RMivjVTDRVdo1waQgUUVSrZp+QjVXIVa+ujBaaE4RBY7IjLcWv
96mv32t/2vWl9ze27AWpYN2edC1pT00GkAeJHeKk40nM3avCp3WyMvtPSjLUFfdcwg8pB2SKxR0N
/JXvlwTRjvgCr7RC1Xqo5DrA62E0EG8TUbQBvZa7igs0muAe1xdpX7nF51y28qj3FqHL4EdBmVm7
RFP5ZlRNsrd0lOsTJRz6dxpc9bq4T342RYi+EbW2hnYriBg/K9O8WlWfQMRhVEQDfiTdqLmtiZUR
OjuSfIHXNghLjqiBUM7LV3tE1YH2ig9ntk4WOUyh0fn+VpppQCIBUXU2FSd7vNsQbPNDhYds01ag
OzkNtHNHxUQsvO9kXn6bDFrTd1/rKgMDSthNp5rRGJT6OVusXaaRvmdPwFf02OAGaA10ttOPRuZD
hAIGw4VQj8GkjnYNhJYPQx9VJLHAkPbPrT/XYT+dM/SDW6I5PnWNnVovPqcG1sweM0g4NGoOLLlL
iLSbY3tYGLoooZoujav6kyrTt2T0VGi4lnOs2arSpyGz7sbE2xbY9o8bFP1lbJR9SKZbMEBLJhNg
EqI5lOronaLBDW44yIBR9VpFS5H+FAZcUoE6M4njbI/67pQUwWdXQSlrMVSyU7LJz9A46MOjyhP/
RqfcQZy9zouOsdx80OZnUx/RDkqLZ2+w6u2gkf3uVY+W6qyjkRcURc8fpFKElg7GO/NTb/PEOfmM
Ow9EUV6pLkFQIOclTHxwppxy+WUZfjgZ3ZC2jZ1H9mKaIVes8rzYNG5GAhs+kkXn1xY8Z7jzAZ1m
KrTcJExtbABqoa7G5doNtWAMJecZj51LSje8SjGC2NAs11qiD0fH/TJXoKZbjMjQWGTKgWuysJtd
NU57ZDCdXDt68tdBc42o0EcFjW1c7co41x7IYtWlMOiWv20G/c4Cm0CT25Gv6d2V/rCrU6ybewkT
sjj9hlx2qkd5f4qOKuautl+gYZNtYZp4BG392WXZP7iGhorQzs56Xn7NxthEJjKQevAXMI/xYg1i
jbzCe273ttwYxCDCbSb3KtUjRS7ABqmSw3d8Vrb0t0MmftCEb5MCSF1AJsr4RQnuuFIz3oQYnrkh
QN8S+VkM8qvwN3YFZW7Ffcf4ueBAc9PvhhAxouAsJ0oIjWuZRroJyDzGtmjEKr35o1s9rPxDbBv+
Fk4DDjn9Hx4NmYPRbqCu0CBr4yXH+9Cu7+LcRIHWzIefQILGS/mRW1LtqGU2nxr+75yBONTsjCD1
QlxQLWFWbs0L0RpNOC0YJ6BCkFNW6sICqi5EuaiL42uo4rTq+f/OhP//mDV/OnkD42HrMOOMgXdO
XY3bnk5CHCrVjzdlf3gl0uVfln5R+owGzG2IX6CjD6NCBBre5OkVSX4QNjQ3h1bwiKv0bM8TuX6L
fkPI8lKOcwBkybqDVhw1eNp0/Gac9uhkZI9rIyYc/8vVluJWuObN99BC2IwsxlJ/Bp1+N5rigTgx
xOzqmYacwwwJvlPSKbZ+Px+SpBwjx0CcvfTxSYNvTJ3lWSxrHuTS2YT0xQ7EyUKbyaw9ECb73Cze
sgcBgUUxIp+2w02Q1PS/BiY/W8nUahM6RuZ3cbCJNwmDZcQesLwZwjcxm1X/irSdzmOqKCKKSfDr
sq+E2L8g7atHkl4M+BaeuckOTnntTLtxaD4Ehk8PGacdv0OJELVeZ7ipjOPCTbGlr6kg/rF/aRqO
TDvAFpwItJpVWZsv2ixf+0XrI2nPFASvWb6VoZV4BuG83w1NxWQ09/LZhqiG5yNEx3lsqtW6pBBp
Mtzv+vyjbh0tZHB3EOKjDAVIvUnAct1FPm2kn9hmScETFw0Lw2Z2kP/aFXH0qyB7JZ3ihlyQxvrr
Bco+BRA6rtP/WhOwmh935Z2R5MtxYv+TkMMFSN56X0SlUwSJhmVMyQKE+aBOG9C9NLGNxfp3kVLK
5FgN2Q+wzyzM6KOBBwL4MCoRUoqAybnleFlNR+O1b26YStFPYyHm2BJZggttcB8Vit9NQ0/4JvCK
s/KmU2qtMlb3rdZBAdExonhKBEtxtgCRdE2z7RTQwVwuG2VVNj0D7c+Qqg8by+MUYHcVWRD23TDx
VdmJJBulLeJd5TLy2DLZw+OjjGjqA5UNOWTQm6W7wWWmt3O0kbjiPkMZYwrj1A84lk09uTu2eQMf
f5yq4D7GbY8gk91F2kTy8tFdCmewrmzcSJ5ogIwbhRpHGfnWR7d7DGIqxOyH1JvKb7/WLiLL0SzP
fPo9LuVeYFSwtfd4gGgyBhgb5LNm6Bjja73+BC7ZFQcvTx7nDNVYMsjnbjRGwmxoMmg0Gfaa62/p
K2dmKrR7h+458Iz5VI58WWm71X5kWvFSJkNyt8tja1J91+KjALReJ+3s4FuFv2uF8dG7+WMVgweW
Hpta4vzaq/NAV++OUtlh8FEhDKW5VyInT8oogs2QwVglnY0IYjmSf9A9UFK5QRP4sLSeuaUBF82g
KL5jke/N9WPPYnHNRPPmVq0M8XN7XIMCzTeOzBqojzzB6jJ75qNU/VOPFD+yR+077fj8hg7BbABw
sWSiYpqTeFwT7HDMYi99O0MBoUaF2yuJeJbVU1VX3sZzu4+p6Lvd5P6adFPtlyF+FjNAqamDYRj0
EUkijFj/qm0yiZmVwn2W1o5sIULjZ16rHnFVGMv2zavze5a3TqTNl2BEbo5mlguutP/RMWeQNKk7
oaJML3SC+pe4S6jGkrwne84eZqwLzGo4ceJSpxR1PM9lkl9Atm8IP/XzhEmgtZKAQC/JQZkRStgj
1d/jRohUkDAEcRW6uR4gFrDfVYAzW0r0JFlQ0BiI9A4NyTwUSN8A3zBxaLuGqaNfQz4a8bjEeCaA
rmYmYfhzMsVRtfzqXmPuCKoO+J+xaXpqEdwypGnmJXYo9eJmsAPodCEWjedP3Lsk94k30t2NnPru
QALL1qRAjifnMfa17ZAb9GEkvHulBtYzmmBGSPM4E5I9kZgoCRv13RrLrhnm5JgN2VvmizeSk/9N
Hu9fXNEfY1BeRQh7sXVHxH8E1by6Y/ljAnYOJmVOlilJvmmbr77hsiFabgilqE+eBWfnjuCPfseN
kragx4HzQCqJB3c3V2ev6s+CG5sQFfXU256/wcSJRD0cCnzQjkpInTLns7NQXSECui4KxPakO4Tc
AzhvxkleEQPm/O5YLbHaZufFxUne9Ze6mfdTTL+N4RQjEoH0ufa6ateudRh1DGKMq/3Hd5Z5Z9R+
c6mtvfBRgKV/3UFVR99lkk918aHPLS71VRVGzkxGBiYAjM2IQ0qkLLob1ADOFA0pH79ZeEAwTncC
v6GR28hLcRK6jtS/Zo4UsXmR/GxnBBLJrcpfUtQMO7cwSVT2akpYcyKbBWu4qLw47IPsnndkz4mB
A68Y64LkPIJTczU+AcmNZ9XXp4kebRLzgPYbfA0bVi67e0kGhGPK3nc5hm0K0JpwNIW+9br4xUMG
sk2g6tFMmx/wQvJqxIg7SFbl7jRQtKTOv8KrxakZCEkoMVIzPoEooLQeCE7fpTH9J50LMt0ATIrU
iqM4N/8F5kgg1ALNmo8tERYjMw4IfYesc4TXJmdFCfOWFdU+J4d3GeS87dtO33RToM5lHLShknTU
BTGVJiOZVxEtER85AjKmGp1Zgy5vwlShd4xkp5hM0fwa3H+4CPx4rSaUyKL5F/IHnVLK9Z0OdM/G
9ky0TgKDW3+1Gc5ql8RGLzOTgyQiqH+eTX1CMQhT0mPhJwMDJNXyNXb2tXo7x1KFlvJswJvurAA1
L7V3WlQiWYwAPgM2l73Kig6RZLCmng1ZOMk24PLzSbIj0asrpIEdLeNVRfscg9NyKpQbpx1e5qlz
EEBP9a2yMsCvqmrDLHPpYVbFdCgV/pNRwfHLCtFihQVgk5nLNc+XL9PugCv8GiFZbVxM5GYomGjQ
aAJ4AqVpRTQ5rQUBTW5sWvvXycOThb3KoErriM7IGRVQJLJuknnGrS7zMNPhqwTdcVFaxsAUHfGh
usUyj36PDdziEl+gtDM49ajrreWOYJ8rbcQflxMp21IzvauD8rvJ25xKuGGXL/w0NECSnl3jC+vs
/KVAe/5i0AhIdCKXML49N9D+4a9kfdXybdVM1db1GAR7vz83lp1s/YF7wp1INbEAODZTmXnnNvtj
tl9TrhMobuLaBeNduJwHEhMyxLxMCCdDvHWxSElckJxuyLgRMPDO6Ks2LbMBPYOM/xiDYA1z/9m5
CFzkqawh2YoEJIZizsiiO5mDVpyGIfupMiPZTx+aS15oL9j+pmfHdlHuexipkEoQ4xm6bZ1cCuWT
8FtR2IrLFXg07u9LiiTASWYoCtz58ZxbZE735rmdMu3A7VduEaljqgnmj9o1ggNh/cQpBcTeaKRt
2dPTIMVzrpXUDUgqmH59T003imZIk6sfOT4hAg2mbozjBaFnUZ++5Yi9AuW4h6YhUHJo83MFvhyW
zejsHIWWzl2cCUKNAIXU/qQJb8CQkj/N2EWO3aifvc6vHrJxvliGug1IMOo1iVIT3tZHbYow0p0v
eC151SF7gEE7Kz6YgtOJOQcbPA/KNJwYqNDgiVNnWeLTwpweGGkbzq0UByJPMHDrxPQwBG0wYOIa
VCzQ/kRQlO/aoTOlr0ix3W1mEoaQ2dZBpNXB0+zbYKcvpUQZoTULWhML+60vA0yvDcY7VLGww5uu
nWl0yV6mUV9OFG0S5eEtp8oY3gUzztMy8R2gskCG0bPEyZI7WM+7NZN+OKyHy1yVr6YtzVuldeZt
sYk0EwWTfj9Qz4rfGasje0/FKBP0xASLktifroM5CCA1Jvc+LiRt5c2VHyzBK2WYCPvHZ2thkjLF
b27N31VPNGBTdmfXKYJz1Rvf5FE9YmYbrnFBuiQVFPuJNy62OL3qPovKwCC296ku6jqc+9TZUTQy
rJa8vhg5gJBVeR0qdU97r749bBWHvs5BQWGfMubvHW5BPAw+DmLbGw+eURZhn1vjju2T+zMB/B8W
70W2WMJpGW+3XqwfrLV6vhgsbGFlF3oTSekAVxvfT/oPV41vnZ3cMit4ytPh1Sc+0Cybd5gkmmj1
N6u00A1Yhhslyr2pOt0XASGR5ep01nlB0lT71/vzJU8CPVwsTm7god1qMLsSsxia6Zo7D7bWtFsM
e8CV2aodBwKI+NeIhik+WfcjvOCopAWCVd+IYenp9KiLlKrJ9nUxJFazrnxQpcPikpQfSWCxBooT
gLC2c+L0bna8TGVvvFgxtbC00cDBOVI/50Z8Nik3iCflhl7dVdumt28ESmmbUXN/gYT+Tj4eH+lR
7dU0zpdlkZU7lWWJiU1LjpP2l5g7jLexzQvhzVaUdZYZSgNjnRRe1Pkrv7t6RF2LTTmuhnmbQ1px
izFQFkOinyDfUMN4eH9KPDVOq+uHpk9vQ6CD+wQOwfp5gICIpGU8ZCkCPw1rGoQowQ4WPq9MI+85
GzcYgRFVewlNpzix/SI/sVvd7MDGqac7/5rJHsM8mB7IqnzEOWQhWUjdXZJaLz4SMbYuFCmIM56D
VuM4Q4ubdoX5jioMwmXuWF4U/Gg5f06KB6jM7PihMfLIVvG4Pl03N3X1CMQWzrqGrx0WSt28ZA5h
Nb9Io3y25OKhlDCeC5ISgP3kn9hS5nboHHO3XHUUDAg3JcyNC+eQLXfNnr1tkWt/YwWeQTRwcOya
/CylvPTpAAMxD8s27j+w5yBucJMubHIPCgJ538YjsGubeO7RqhaMQdm3n09/VbfgEluGZd9gPKit
e+cPBj42ZDXGxF9UxL6M2BYQvbvUvwTZw1L7L7acziToIG0lKXYTLNaxUS4bllj1s7WYEBhDeZG1
gMzWd98cDSLvZOiSeVYFJwmpitZT5lj+Kz6eZiH31e+2Dmlf4YIoc4fTKWznCfBN/nFyi/eWo5uc
9BZKsAuOeka8GSaVWUJup1klbwVeeB4WxEKmerXXd2wiZYqFiwwVo79mXh9QTWOBxhnGzgxmYhch
+4O5PVepOYRmV+5wgyWh+27C6fCX05veV9mxkSKqOhP+ifjAfdfgYkunXxdXP77gfjznHRwrXlmk
XnxYmn7SciHJqBov4sfGmLml+XpEb8Slt+IHAPQ93inHFthG+29VEE0hceBoE8OBvrp5gXjDYbTP
xDECD2ek+C2kJMb4mpjxMYGMzBPYwEQ4YZ1jnpNH0wFZsTWyuWuxYH1pyR3HXEYlRR+hKCabu8jh
nzxKZ3vjK2Njvqej9aSP+slHzqgIzq9cDcODMtiagE282squph+cy6IeToLM012Z+z/y2vBIXGSJ
KK0run7ruoW1H+r3hY6/2nbW+/gqykTs7WCVmBfld29a2V5aAUI0+yKC+dL68EyrUqdRz9ibHkxJ
1kTpTPquJMz+ZHhAFXXwFkxWhX2xEEeDBkTudQCo7skgK2HpUJ7F3MatSJPIcdrdfyydx3bjuhZE
v4hrgSQYMLVysiVne8LVDs0cwEx+/d3s9ya6bvVt25JI4OCcql2T2bS70PNnTHZpvpxCOHJMWIOx
VFBc/xq1wEQejD/jlD8O0RLTY8aXWMy8s9wPWBeBbjERWYks4OiNoYl358ceKUXjDKApYnT2CPlA
8ElKfTh0e9+lOtLMLe4K37jvpnc0H+7VzAWQQM6YBAYwfhm7BEwpJgxo9kxwc+VSdLUdRuFh1030
Iyes3nieq01W2cA5s2JYFy18lc6IjnIMv8YRSxHkR8AsyrxyWPsLoQ9bdzQ8pcFDVo7wg8MkYdpT
wdU1Jzzc0yYFh7EM7hn4uOapGSJr5YJSQCXGRKrFjoUSZbLtP2bNLZsy2lPRHBL2SMcHPdM1PLtN
Mq31TGOTaLaUa7w8TAOeg47ucrl4UFvtirs8pYu9DHMgCsgPojw+Bhqwic14KT46oCc36IH0Kgau
tUE3wiLEYN8L42srBYVajFSz6HtQ5K6NtRoIBH7hu94jNGQsY+zyyZPKBpPygk3coR/bDZO7wfUM
ed6wdj7turwwA0TL1quSYfRQ+DUCGjaSrJ6dTTPybgzaU3tQzMrk7SkCfLV16dwm2hmM6XDOFBTC
NWk1nia6YpLDD1EwJEjWM3rUiR5FKproNcqH9wi8eh/phHkxmShwQrDO2xVhP00AzulBBtaw7YDd
PSOpXYNC/JszCACtrQCAMDtEW/pjN4m/H/2SoU+ds18Gkc3EyxFre+bWhd1/bXJ46q3mWOTzU2BR
b+s2fOvifnEJM48pSqi9SWqsTMIJ95WyAEMUTsWUvd2YVh9tDTMg0DAtL6XlfQ0M0e9B4x2rujl5
tqAdOWb4fcYHHLPxLhlRyeHUIr6lRRMXNP4droTe1fgunUca0qS4ZIycJLbktWBSexeYlqSgNfyt
hIm8UhO9uHkSzapokBeMRLreVw060nrW9YG5HnwlBgMSjQDAVg51nGpcRXRSYFmbsOnuPXwfpB2U
WD+hh52mOdk4AjmZHJJu59GjB6XiPZaWucoPHoZXmjwLjsDsT/Cwm21VkH+5yAsz2/mdQ/qMGfLO
dq4XEhAWrFJwOcGDJ5tDDNlJZ1y3USR+w9bERmxKCvws+SL7A+xKzzRBOdheHUosWCIfFOfjpWTP
BLT/2rTyV/QDy2c+PlGVR8fce3Nsda0dpq2x1xSbgbicQP2JiAhah/asdkKOvzrvb63RVDuyV0ME
8NM1CqYvVXr9vm09etqCd9aOvIMD3AwD3fPyXwFhsbIhtquElBY/B8xEXgIvokXGaKJgI38R+y46
+ARnTj0H73MbbqVFcoIWhbu2nXAdOaPHdTeC+A+Ic+FTHKuM0xPZVHc+mxZao791KZKV3RffJXa+
VlnbIPGbczS56JIGSPBznbZ8R/BKfviYo6slX4+4IxDwq6bK6dDaKXqHPHj1xGe9hHXYrbm01GtF
julyPgUNxcaDVo4gTdhYMz1y19rV8Cc4cYIyCsoHxew+dXwcLXn6JNoZxVazH0Mj2dkNlaRD/c0w
BcEGgPi8vPALAh7/nyv8XXjo1tFV+qu0j45Bh+pO1QA75oaOX0BWAYEdl0HYN8t1llAmg+XYTT/i
orsaPvQiYArTHZxtY28W52TgFJGxGKO6Mb4mpK3MyidoQz43mjlGwRY27EWVhqKVJhiFDc3Btuvi
HAsUtGWuXcwHPR+Dn7X87nxcBW6CbRnu8poOtLSF+Q09ZW1mf6tKPUy2/OxKiMKQEEfPOOkEuKDu
nODQVkNx0RlU1kFWu7FC8es1iMEHco/2PhlSqefjnE3Nvw6oxq05Ngvr0fAvaY1RFar21naay2Rb
cmvNLYN5LE5s/AhnKAsD5SxZFU537LrqCcUMLzcgkslFoPvWmNc24dCPk+hkuwiuua63TuSJF2NA
1VngQpoGv9oP08C/qBLjUdWvZeycc1LkNoUxE2ebZThbmk+stg+hwHEYKjaimWkK3jP30ODMqdEb
eDGZSyKO/xgZpvHeCREY9i1SKI4Re0v+tjWNG9ROyVPRGr+FWhDcnpmu2+bUgdDcBDGMQcvDg7Ps
zkZ4apEAerliP3EHf0un/ydzVb2FgyPWuuZdCN32REJVf0qGl7ZEMKH6R2x85cbQuMgY+W/dCLip
SM5uXxtHbu09mzlYThfVEualugAr0HvxyGmheUgTe9jJjhVAJji1UKySMlSDkV54HhPtuNrHNovs
utgxCXoNSuuLs0V6RTuH/tA+9ZySQKIx2sOFu2+dGRuM251ASjt3YWUMoHoQGBkNlYuk/bou3GYn
U8ZycZrftx19F9/CHkDEO7t4xM+AE542OZWYDrecSxDOp5CjyPh0jlhD2PxOgJXzLeA9LGMZepq0
YUushDjWjCRNaQU7XHnWSb7RXw7vTEU/2ZvE08jI6Tg22VXPjC8BfBFuM1DpR4lBSnpZPEVMerm4
kfLkDZct56tTUpr1Yez5BAVU0XOqTEw4g/ctTI4kg4+hYoaDd5dT4F/HLKLzblVvID0BHaQzjn4I
QQczGSquapCWWVQbJHTGR23WOfYARzE7t2kyaS/cdXYDkjNCGlyphKqcTh/BbYiIBxiPaemsYsMj
nWsqn2tDgZe1K/z20numRs6k6Z0qY9oTR8C7c5TS8raRwuMLhYuhR1f4u1LiLI6jut7q5QyBd2uV
mGZ1HcqPuKcTiftg3I8EeJU+meCRYm0iYy7fEeMVXQvjqbZ2ThaG7+T7YcjPpldiI6N9Uk6PRoGj
KpuYnHQjnoB6yv7JphDJ0Txd+9gksV14f+POIUQEKvVK8v+T+ZOtMRmgaKalmkIpO6tSrFWV3phk
XdrgyYpC80mMJPoRjHToQrNc25UVPHjzZzLqB9TwL3Lyyw0XzB87VB5XD8WK/Vrh97zaTFmWsNy1
1yTmTlf5gP97PhgOwGreuerOkznC8j5Z94HnrYHRwZBlkhbP+G9ClLz1K1EX/p3lJFfZE4NkAQjy
e8+g+1UZx/idzAzU+EgXN2YJGD88Di2F10wZhVEMYpcF1N6t8OdzB+WIGmgcTRNyMQ8nj8UM9a61
fY4DSo/3Fl0Syymefee1org+BMLtV4WBrjKaJZlEOdACosDpZACLiBFnBAH9JRe9n43uuc4RY7W5
iz2eSHW8ngNVDL43qkuUKbHFtBUwKYxyazFv7Ad+tJ/6LGbzxGJQFOAl9IziaFNW42Nhx48OQtgV
TWI0I3W1g8/3hgnuD1RGRNRivJMRjWHIjk8IMXEXh9MP99BMQtehKuy1ifR7hakCFDJteC6zgo5t
d3bQXCHSPCfZSDKCYyUrrqKHqQs/GlnfnDI4iFT+yXpVUvrTvCEijc2sTY9qpdiydAmZbQzp5pSO
cR5JniI+KD5USmG1tBU6vvDNsBJ51qN9ckfvDzMWvXZrfxf3Bf0lxnCmfCsTxJdWWQJxs8ClFomm
1eInzmWkO1ZEotzlHthr6SGVVHRg5oBkx0treH/7CosBHMJ23czzLbJRHtX1jwUnrHVQuXXOAGMB
+9wdWmC80gUNv/hH2SgXa0XioRYMiwUBTiL+kyloYcRKIuPu4EBBreggoWzrLvm1s+BBJQWiTzwl
NHym4WghI16NZn4KpuYMPfStTZCnid7sGX7Hu2gObr5p6EvTPmRTL9eVyffgdL7nl+AFeM1TgFpk
G8T6vZhhL1oNvXLfUo+O1vQoCB5ik9lwcFDHvnzr88ZDXxDB17AN3DpoWyejPfWx+gLgYYCjJlNr
aE7Zcr03M3NGnKR/7cygUhiEu04CVCWOM5ebwqGbSku+LrpvJtdLyyljmzKLV5fr05MIrPJ2S+ro
ruy4GLxyYJpahzcJ3w+FCY6bZZHiGrfIrTR/k9yhAMcTHmwaHOBIcL3DnNpvsRZwxAAPzE1LKdWy
6iXQVaFlVqfZmE1Mo3RnhO/QfJpUh39tKRV8GHjR36JLb62vHmAw60MR5891UdsbtOYswnWCZgvM
TTElfzy3v++HPt0x5Pq158V/p9+JWbe2jdK4G6BuuDq4xZWxNcvqOdNGvY1qxEe161IJR5+68IFa
MT1itaYzoinGfNcPV03Q3jOKyQ54PO7yuEl3gePcVyNEGRK67/Vc/wmjzyaW2boeHUmPstolDr3g
0GSoM9TP9E4ZG0IuJH/S/3FL+sIeSzY3Mp1u7hbgt1yXKl6oYVVfbzjMYLGAt8A0/Ar539wNs4HY
kkM4acgUcFuyzM0VM0NwaXpd6/YV12h2xCE7xKiVdRI+keB2tEYmlUUFYAyIR3FndbnLpKgjG8o9
DvjcpgRPXuZhrcD4B6vc+Bgb3o+RGfJd1QKLnDJIYpbMfqU5P6b09xiFbUYbHyo1x8OUfvSt/FM2
wyvgBip48Eqzc66L6qJZWdBzR4+ZDl9o73OyCKxdM5fhht4i7ES/AJVF39TrT6GpCGXEyU8Wi50l
7JUbOcnyyw4v1ZhvMmaabhcxI0ElhMzz2QzzkjESH5NntufckfeTi1TMldHKKH+nLCEjSrjkBkZU
NMN8cNnMH5PB3FOB7dGymIyswBm6kyw2EpKsvEzLMHBOS5I78vSjqMZ1O7XJ1kPOz8YIripVxyGI
j2lBnR+Pt3z0OfBJXHxhg7VNSjkcmvDJ6edXvMUr0yesh0rIYQ3r9rLBO85djGLUnLalRIZnifYp
Lu0nOr6/jOgeaL998W78uNYv5Qqpti4Nc2Pv0hXLFfCBAa14aVYx+zya+F5BTZviZhfHDv6ZFN0g
0st718peFHl3DDtLgK8FpiV48pIkpShDpMxe4CneeeRzICV1eWuXwFHtWPT5Yhymlhm/c5HAiMEh
2b07AlZexNSXuWG+tSfBieOUjOmr7E1UghAY3d66lYzIDAvod1zr2zQVGxOXXmZhQfHqlBKiPlcd
8q1+qN+9ivRKjPZ9c+saBrv+I3pra5OP473GE+FG6pzMWbWGSf53dlhw2+mFmLrwblDcgvSz8KZE
9X0s4PdRRO3iApq0DOpTLoIdzMF7o7OBB6nwu7esxxBRsUVGDmspM103B8epPegvRbwfSzQoxSxL
MAuhoH9rk+iZY2BTTbXFmfkwxf33WMPpbUQLG8WxiJBpCRlBrMjqPz1QPoibCIeNT2VwV82kEoRQ
XWvFvTnR2i4G9g0wdKu4ML4bt7pJci8ZhNzVHcNbU8nTPNXv1ZBkq0ICbS5ly+7WfNdtsZSa9A5j
bp7lrptEeuy79i3kbrrrmAKMxDDUqbx1c35qS9TGvWud59mKdy6UhzUi55NtV/au0SgUP5ATgGLz
Ho26uZFtieVHPlpeflLDBXoYkSPSnDiWi48+phTW5gcwl1Nn4gKqi2nvT+M9vvVwlTjkVQpOM55W
P43FRLgTzmuLIjkQ+qVswMr7yOlIVfIpFmj8zzhINsZFdOCyDBmihXDmT5K/7pxyOUen9o8l8xdw
iik9R4aSv3SpFsRri16ae5Sy4wVHQYqD13KAT5A90FxdM0I1GfyixX1AOgSfKq2qbUAWGKRAgtcV
wVIMPs/C8796P+DOL2PqYp19EzIsuS5ZVcWSlqWxPmA/gtZHSxJ2e//eltEnLqlzOIykf3mgHxID
MaTPOSyy6M/gQif5DSlt1NQL/gSgGik7MKrq+IOi4i62xXfSoq/qTOuQZ8YVJddFJALajsfOH8ef
HWu550TG2leCGwbNGN7DMvW2xhJDYCWYfoqSz8f4AkOD7ImlDgQ7KbQqMu11YhLwWceReReIXByl
lVxTCR2o8vtLPbJnEBTyYNHjwNQJSKJQ27pxvL1IibqbordxAqQ2uN1nGlFWK24bY+jpQzLs5Tgo
1LLLWeo58tFBqDg6gldvVvkVTWS51iL4O7TwpCooqzmOoIPqp9fSFa9aZAioanC68OMGzRA2dZLv
UoY7t2uNTZ7Qp7UtVggRUd+1QEDxKn0SUIX92V6kGUVNI7c3T5P4DcLKR4GaXiIfcmQ9f6QL9FN5
ZOopARaGcd16iOxDBQt2FfeLaTuPXpF1M/vB0tbbNqbCqvxUTf43nikrOqpaHAgE4Jrv9sjewKrK
mUcXP8kcPFRh+KDtyN7LWexnCxUC4XBijSTOXxWBQHHYo4tcczJl9B/5l6hJfoFy8MsMa7+KMWTU
nc/ypLMTqLc27/70CQzcIRIf8fxWEtC0SgMWLhvhx91UjMhtywQIjUCVn6lfMyxRrbCA6p7PI4lq
1PAG/mor+Godky6eP5onJJ6bCc3hGhkATkRR9VwGu0q6Lx4xOlZPl034zCtR33NIw7MUT6T/WcIn
3imIH3z/03BjfT+AUDIZ2VoiqHEmNAZz/2tQJu7dYBPMkuufaDA5ko/LyRgp1kQt10tjl82lIirT
E1zzEscwUUWrTI/l2hoU97eXv1d++62cqGVjp+CbOzIuy/nZx/m4akxSE2lHL0F6DD6Z87+JZLT5
rdlFTdHi00/602Br6MkJ4TqUzjDXQvNvbpf7orQrMnEN4hW6eJ+7WPIhqSHsnwBITiEssdFRZy9z
rGs9QVtzZwyrCd4Uo3HPAwKUg1+npKZn18k2m2uRYeUpEeUIi+lWCw2zbxN9rD3g1hBKCqGg4pRY
XIMgPIHen484Or41/pgmTsk6NkrnIiCaeTUdgxIIFC0kTkyGSQAVgUENTAIilCg1wbRumoV1Owpt
byeLcbNJ/2Drpca6MshrSXpUgZ5wfzzswGuSm20+20ShgKG068zoVOK50Mb8Qv1Snif/NwJNz/hy
eB+SgFxfgbo0nopdjORaUl1i6aDKIKKdTS5a+gcVFi3H715JSbwHt3hIWueJA7Jgrk8LMohPjifL
jZQV2u/foZtZyqoEDivmmAj090b6WBGGxn0pKqx56NWuPcgh1nr7KU5dbCVFG2yYyAAoG4JbN9JF
ZCTEv5+fqtb5BWMebtz3uJCAQI30HNns4Smy83VusNDXSQyKkywDfgy4DJPY7yw2fn28B6Eb4KUn
AC0j+Gys/zbAi9dW9LOkD7DYkR8uH4XssJvqJN5DIweAhD5T5vVXmTPdwtAx3CWF6jAuOLBK9PzL
PQhRg/Wd9hcX5OKii/xS7nrEu1IQ1JcP7d9OTeE5idWbSB1OhmoF8ODOgJT74BXeiqaN9WhAuvBH
RE5J5D5mFYOwjgyhNn7Ris+bZsxzYOIyT8d8l/kZ0dlZfKFvEEBuI1FJMpyfTW/FSOYzjcfppPKI
GKtuObTuUwt/c8ptZtsCRblnepvSC/amX5/cCtuhnbOQGTSXh6j8cUKxhJ1hNC64Vx+K36rt7esg
3hZCygnR06nK7dc5xSoaujbmWf+INu6Dsf20I0JJnI3+wR7M5t5oo2A/lDDkm8ilPu2d4SQxcL2O
SqHf+2iKvn6ZyfS80w3y8Ih5VGEWxoM/OvEj/NynppzVkQa9G6vqKmI0TLY5pSc4YGdbFb9SztFH
yiJa4QX5Rbd0T5IijD/PfMnS2Fu3YQlUCvXMKdeJu3FtN3/1ouajNkAnQ0o5q9QIHy1FCKwh9K5P
x4dZZOM3EOxjEP8Lb2GaAvuKmXiO6S3PHfdYuI7Fy0wPnjtMP3U6Myup3D9hqH/C4BamLvRNcMa3
fw+Nw0nIgQR68ODAA5ePX5ckMTuvJsZ6MVtdp949u7EpmxnT14tTMotefTjLNOq0ey9VwzRwBN7j
aVOdXDoY3Iutu5kjz7sXjmdvYzkey+m7qHCNEoyuLqAHuxv1wi9xeNUnKiAbOz3ZcqP26Oc5nfFq
KoglqXTIAJsuzdwnW7pF+qog/2EMIRbLoYlKj91d7lj8tkYv35EplQ9VA6VjCA25pZpD4+2edeaV
zxlqpgsZjn98hyFoUvWnvGcaZs35NSHy56FtugLlkngugR8fnFh+uLL0LijgvEu9PEiLKXrVSvMe
nUUzcWMJg/e6JWLvOXMx1FKc2QfOUYEfTJ8kqlHCWNB9zKjfxyNu/mQepk+FurrsxmwnpgmN0OCH
lwSHzQVEEqUd0Wxr4AkBO9FcA5B2HrF/xY/MAqPH1JuZ7+YIhNLBih7z5QFwG0euhEavYbgGZOqU
9Yn9fRtSam6i1Mufez1iI02cvQyAkgC3aJBYZ80BzfZ0szEL3LAgcSY59EAeXppZId9kULT599su
zw+6/P/z6fL8hDHuMWVmSvU8BFdHZMWxFMXP2GXB9d8DLCt8bsxUKwCjWIydfhfatXiQrVbH1gDc
05hqQuAMNNCIjOlBRPlt6LPqe2Lfgaa4naEaknIx5s+uRyy4N0YoP5h9PEd4s3eA5ZP1vz9Smbun
zEuBtXgdOepTXu9Z1RSx4+4mGePqBQ1ydrE1eaUiYEBX5Th7u8D4i6k4JgFIZS9OQwwcQZXhIXCq
/IVWDkJqUSe7f3+r8/KFzqu8n4t4uA0K4aZBY94I6vvK8vsn1akL47fHxsp7uULfZIwdqIJOT6vI
wyXS6cQ4NV1s7rLeW8tmPtXS+jYYEa8mmegLdrP6VJR0FpTi3pB54O0Gc0KMNvDiWUZX/qzMRb1X
cvrOHbyEKKWCycqvRp9jQC9JmxayPzd18Dy6yH6rEeZgYgfVF2ksl5YWi1lHGJaxe6c3HJPuWrl1
d01bJPatV1oX5E/lnr5ucsKgBpbdTqnnNUwoDmP4G4CBrJy6/ciTJvrs7P4tRTr9h2DQfOkK61vu
oil2XP/ddznR/nuo5CKdD0f84hWosVa5Ajn90kJvvfB56DvxgMhiVTKXCjqFlWheqG3LV0PPSAHz
HwgmaXxMhhchHsraS0nuR18VKENmguimrOqPOR68O79zEYp0s38Ee7MVxjRsEUDpa50iy8EJ5X/F
VHzo8tyfKaZzUzhh9YTFZ9ihXiBNKQqTg1dF9FeE091klshraOyTNOtvwEf6W5rN84Oo5d2/v//3
vAROd19NFDcqRzKhqjfU3vlTB5Jc9hnS1Gpgm6rEX6G64E05c76bIvhRIlkGu+Rr5qRyrEZVuxtb
ee15ap39wHxhZcHxPiQZcZpAqGHb//G7COw+w+NDRRDui9nWzMG1/lPhsll5CKOhitP2q8L5nLgl
gtKemkbbCvzqOD+Aq4T+8GWrTD/5Mf3k1rcGakAJyhGj5M58+/eEtAN94BulkIoJqzFFuJ/z1Ltv
4a7mEwqiItDdDi19ijYAat3YBp/24BHnYjTiI+3zdVva06shRXia2JChJgbzB0o2SjGDXG1LAgOC
AM5wdPmL2K5zDhY6PlE0VOiEJAwkrdBjdnS6x3lRNLToPIM5elh6CGT0lWdiL0h1+fdUmkyHMS1h
0ab1Gvs+lG7Tl7dm/h5SpLB9ZZYvUQ7d224tfW1bBIJx4nvHusW6GeeuRTunsN8NQpmtZjCex6Jm
EcKRRfAtBw9TG+UfbejnLizUU5vNwxFA+Xoui/aYajhs4Rw6Hxz9P5NeodjObPYzNqdr7CRf7lQM
SGPynFmWsbNK7byGMhwu1gCDpW/H+xoqFh3cJf+P/gziIK/5oxKoWlQ1+opJJwTF5uR7b1b0CtFm
gSRw2yvMnjWdCwCf7jauXB+hovPmIBQ/I8YPrjM2FIa8CHocQ13R0pH87HY+ws7WP7W4pXeE0j7j
cuZ0tjy0y4MuTSxDcfAx9MdBczJ1Q/sk6MlcoGfS6miaN/wl+RVFDEktEtl13abGtRo4NrodlonU
7o0rcXMd3hYkQjTkvrLEwLmkOXEr3QwA420sGUUargpgRtVsAz4vpmkzNQwQZ5qee3Qvb33b+ztd
5iDsXf9vXVnNlzklfwlCIKuvaeCodiQl6FoMr471XuBq3M2BfFczCU19IezVmLNu0BWUx39flcaN
F4A61wUfOMUkzjhEJZph237nLveoiHv7RbsJtnjhL/4jC/pA3hqHyOK8nQczag6ng3jihMeFj4xd
FpRn9VWG4dJsleGlI2j1VMUYDZQOb247GBd35tKbemtX9IynS8t5Vo4/7k0StHbA3V6G4RhKP3mV
zWV2cDIWoUXBovt7r5gJQdQG/N4U+JPm7HH69wD2ixoy7qtN5JQ7R/T1DQeM3oTOgHsOvOetcO9z
cM3XGmqBh3P03HXzWgbV/EQ0BwrTsSiPOFLzt9obn9HsYF/g2Dvhkv/33ZgYGPR+8NWafn4qe72y
gNfBfv3I8Lw9BvBHjlVaclxmfLktDGPiWJFAyVweCr7FpsnRAaMHSQ8QhTb/BhcEbtDURFpwZytH
XtCBq90YEaBETF1zj9SaA5klj3mkm3Os4HL2VlzR+Rf1tTYkZiFrIQDaHuILZTxpMnLWTophKNDk
h5XDlw8Gaz9Qm+3CqSO+w45e0hlZurAavcvdEDFhULmnDnZJblri0LgGAwwrmvRpkEw20wGTqFnz
5gOEw6SUBXIbNkG5HeSCo3Ys/2wO9sWJuwmcKKqTttUBy0aV3FBjbCzwLDYtZyPbU22iwMrQkudW
9g76A5fa7P9Cfz3qYp7PTJJvtmc1p6JjWc0AcG0zMR2aQJYrU3QSNWioVpT1V+45fHt1hQcxLOUt
bpCSzQFmPMMwBqDyUYBFLDIP5Hfa2KQc+T4wkSFMuyJpJr2GjYexqwzxcWFxNc9kK/YQdDOyuy1G
qZJY0XWiXSDrNRvNiD0OaI9G/SN6l5NhlW9zSopHWjp0Yp383COYiGQdbEN20/eofonmVJxm3aIC
EkCaEtBqz4ltrVEHGp/h0BYbpW2CtrrxQ1YGMKla7Yl1NHaRQSaCqUlRlaW6DhVkeZmD/5aMftgR
yx+BvPQwBNmlYanau2wIh2bGFZbmS2HQDsAQG7iRtZByN2tXbxVHBKSLfnUmu/6tknhILLMiGCuw
P0e/IzXW6/ODNVv9k996w83ycDl0un8qhZ2evWm4llYsj50YA2TKWPrQM1ugivXUnZPlAdkOwctU
B4PqSAj0Q2aoaYS00pmHM2ARwAMV4hZOkhxOdaxId6Kn+K9SJsMZaFYIBS3wh+5xEPJDhEbIGYeE
mNaiEVuUVbvh0sQFVWtqXGkBbWOKfoeEnoAhOOxPLUv5lTEc0MJyx8QofSfVAgmFTQxWqF8ZoBJ7
GXfuXQvQH+ENV2gxPeXlwBEQsOHBqU3UTV3wZ9Cz+LA7MplYX52bEcVLmYMXSTf+K4BzBOG+3bxP
fZ8SPaJbJifud+6X4MuN6URCZHFvOOrBTz3rMKN8u4dJ1WPLmz0U1p65Tg2I7A33Cefcwn0WtQfS
M2hSIiCQDCS+hCftOpjBAuU+LOIfFv3kwcobxlSNuKEnFreRbBAQo59FdEjcuYPBqEP/Pl0esO2A
mCnaXVfYxOeE5Ni2bYtvxA+RjPm/6LPUo4rD+xnqzXs6yo5GhttuJ3w1zzHsimgybo7hVM9x6ehj
7otFNGGfdTJ8EjbvPntFMj+OmJ6x8brP9Kyjm9l7bESWy9ZkAXewkUchVrJfR7rOGem2RWI8q54B
XhrHjIrZel6sgPVRmmbGkluFD7JWR6lauaPNrdZNITMgDPQUcKsvMSbeL8DlAlmLa588mf1whh0+
okn+Lcrp3q9l8x7I4dwO1fTjWfEb87zi1anMZJs6YXLy2HTv54zLEjL6lv19g3vUfGSZ/QqFNJ5F
1Az3XVy8/PuTH1vVzU73bglw3VPDdybb76RS/i7Ee7gO6oAdQrQYSlzqEg81z9EtvUPA9oKuCSlc
kP4AlU+stLiSVRcifcMy4TIGuMjlwcHnsQlcExXUgOY5sjCIIJYJ94RX4aSJ+ugyFe/YffJ7NkIS
p1R8oUFgoi6mg1aQjMGaTVqOyMMBInmtccejKQEBOn/WdrQqBvGShEXwjQJky8F8+PD9fgRDahg7
AMicBcr+1FTCPavM5spEbLKuYs47lT8ZDwUH9SypuvsYu0KIrWNP+slIH8q593cKo9ZXqMbDLAxk
AEHx18BK8nexLybITTPPH29BjyBPmIX32df5oc7IDs3JJagKvz9Q0SBA9sJjWQv3VNMYi4Ba3mbT
xFAKLA3sZIkibnkgcdOCzzYiUmuyObqWYbRJiXVlCPRRuGTVmlXW7asIS4dZBcaWnChU/6J/Yui6
jEP813Jo9SmbLX1KlodhhH1SNEm3GVXeXELm/CNKVfSrzNDMoJnY+iLn1Pv1FmITcZgNTMy2mY6+
4Y1vEy3uY+OQmefVpOek6JWRUVhXGqDtxk+40qKGQphudXdyKKdPevnKzmvjMKKOKMlfX5MOSFCN
/p7Tori62VRc/301WoIRNjaDwyx5U6jC2dBJravyMDlaSk6PFRsTqvrMerKkwr4heX6Imp8OWpk7
dN4fXS7Uk7jvPmJF6kA+l+lb0IAmaliun2WH2JoG74/JoGJnFnX00mFL4nxdBucKIuyLriF5cpAM
8LtRF8Rl56yxVTa7DnLFRLv9TffxvoEl+Yu/+knXtJAqe7SuyE6mRvrfxkgNUOiS1+UqaipL6W2X
vun0P+rOZDlyY83Sr3JN64YKg2NqK2kR8xycpw2MSWZidjjm4en7A6W6V1Jdk1UvetGbMEYGkwxG
IAD385/zHd9dFQnFQ6mvpRdsBukF8C3x/BH+n8dye80JLK4pDe2b6Ur3cY9UNO6GVAGtxh7OcJvL
Kp5SZmq4TC3Lse94z8tNnMc9eyYuW03VWedxnlzVYWzuifIzwkrls4RNzEE8c0CyMn/O7LBd+0J/
CCqeDmuK+D4WenRfOT54oJJMfmm2uzoVz5bpSRLypn0aLA7lkgKySuU/oDcMz0ND5g+uMiITNXRY
cVEhpa/kQ2/Zd1adSVpE43L9lcb2mZNccPOTRasmb5tOzLZkC5LE6/V7MXf69IUvT8OQokk47Kpt
muinLDFQlxF8bRKoeTeYlMAX3kmvaDmj24wBYkxTFeGz+qriAvGxyaLXvqAWvIKrsNc9XT95LclW
jR2EbBhYuzbucj6VqNihXiDuiiY8wt0pkufR8T/qaVCociVtV8Adb6hLU+uizaDteC9joRe3nlxr
VSg4l0FM+fqXilwbMVzYAT4LtegphOWxY2QYbfPcKI6tq+50K88vBrzXQ+OM+7RWzNu2OousuzZm
oj00moFDTCUbv5nKZV6JncMG/xERrzzY9Kgt0fs8PA6etrO6oDtYZUnRlQGNp9Gc8mQiGZxYHZSn
gQrgjWuxa/3Xv3HQPMew5u+1EYp1hbgEyWE402KEhRqYNbtHO9hipbeOppc8wqdwzl83Wemj1ZuE
2KkscM4DmXfqgO1x8fUoaUAHYqEutxpNTgtYFYCbRZPdllB3b4digoIxx3mCXH0WqBzHf92U8924
9beMYM1LmY00+XLVa3S0yc79LJghX2siSFc3zdJTbSaIqK6/iSghP2qaySJZ3OOi5hUAMDB1oXGa
kv63zUjfJ/LU5dYHn+TipjQUfmzDCr8ZdA1TcnIYkjD9AO9BslAFy97X1B7QSZqwcIX+QOuOP626
0qgfCWbgBmRgR4ZPj15FjipC084TBEkYERE2EQLA6iC1qNxGFok9OQcrwiDPz6HCreORAHv5+iqU
am9opg5cA86ILdNpkzUDzdgzy14vAvtEsv57mCe7JqQzzFevWhvTmKJMPB+eY2z0csCUOQ/2ImpX
OjeduMjjRbbqW9rM8xOExRcsl9MGCVCsHZ1JRx52cCH09prK0jgBxF9/3RsSrb1+fcWosz3mWXn8
ulfP38pGdYVz3F17YzaPuix+hfQZsJNLbNBpSGlwAQ5FNeMb8kJbOVK6c0nN1ohTCAXlGO3qLo9X
LX//qwYGclEwDLyGcHxXPQPudVl0hE8Rao9JKmlPqHWmdRPgbDUg+/cjn/Xmy5tj2E9jnpPN7zP8
1X0F8Yi89sJrAmrQhkSc4U/dqcnUdlGs3JPon0OO8iNyIKaahIwydVo6eatBLQzKZk55UXa0i3LD
WXlamVYsl2RQQDWzOOPUjL+Pwtila0INKD18y0GFV5ZlzSV0svQhymumulEKO8SOz8h57NHM5Jr7
Y4O8IF9aB+Cr4WKkrwJdwbbLr9rkr4BC0GTKk15byPvXsO39Wek+QfDKGB/r9lqUmHBzrb5nTZTc
jBWDywjD9errbubTRVlQFLUa5pnbYNPUEIdauoLUkGJ2zO0joehFhty0RH9Zj1manMF18PeQQs1p
e4AWT/NJjYm1jnRt/bWr+22D1wupNlWHLRNHFljrZv60QceneyOLyLrZco1jzjrjrLgpwX8ddEjG
d7Wi2MpPdmEQF9dRERrCAaBYkTf+neJ6z26TvSrnwbuoGMJtT/PqStnex1TL8Jp2hbsWhmRDbVb9
S979MLqWRiRcvYcAkAGgau2bZ7IEDuabDoI8b97cSFV1pxGy6ImnzvC7qAIctUQfGVuVuuYcOt2y
1m7O1J8Jjrd0csshVOw0p6+bLGr15VgW1UYUunOTjelONyLnISU5hmtKvndunx8ao9gOtikZkqAv
hoCIX/jYs6rE/XXOJkC1CrS7nvmAirMObmattUdVUFefiu84hxS1a7ZNIEqavNnFZyQN62bea7Ms
805QXNMN2XQy+Tkj0Gl80C29v2r2q+X59jFqradsqgQA/KbcAlCHNCGp/uhJuiwJFKUns2qh9LuG
OHemLC/j3KZLXfyIH594x+Swa8Z9G1x7v7dYKZFl/7obpY1P4FvifpHI0JMz7A0DBZFBpLdEkQV8
jhvKZmXx2A9Dt1aamFduaXfPPj9ZmAM8GRKaZJTZMQk3Qkx3PFTwaRL+loUDU65eQIit9adRjHvI
cgMdoACn8yA194k2fNc7DimkcbHVmR1cXFzzrLLdW9mWAyxtgTubKkv6Qs5j1Fj7UZsFcrTffQG+
CncvPgAmX9PGn20ItifmElhCzHFuvlS5v8tlLQkqUREdU+m3hziu3XtJS7czJJ08VodJGgkDF266
wHj8bWevRSnYwMaFHjaibKkwGZ5s97eEhX4uSANTQa+SixdQZxDXr+58NoZuiMl+vjva6hVy8XBb
cDa6JrHLvHcYsQ5zBC4Dt3dvgpHIMoArrzeOoFfl/Tg1I+/BlXEvPR2S9C7gLHWujAIvI803zGm4
i5TO8RSkH0PRyYudZ0f6nvylruiSICAeHEHOyD15MPBV3MvMfZQJccRW/exoZrH1jQKXCyUMIXWj
TKQxkamyezOtyj21eRPeV9D9WlvdcqatbsMpAMbiwWbGdiaueL/YcZYhKoUH2acVFktOqk0oNDNX
RsrU3Td9QmuYzaOSnHmDoKkRAKOusaWTMuzvZzQisdtbCrtzLAGaY516ww/Bw0n1jZzkDd0E0PXQ
eLdZn0HDqEsCDcyqAMyl8dHJmw4TCsESj4VI0wnv1FuFvSjjF11RtKynrn4PBc26KRJtVVHDBem9
x8o+etYFBpp/0CHcLQoXZ0mWMPWvC2RkrDe8n2czzJLdaNcvZPAUc7dJ24/YqlfzPluNsXnb4xwt
B+fW6bPmnp2fsat0w6bwLlTPCBKGibuzw4FD5w7HoG2heEKN/aReiitBB+rKCfLwxWS4ujD7sbg6
HUdW5dv6QtiataUQ+L3VUdIt+LwLUfrRPVsf7eTazkMpADHktRqZP9j5jSK+d6Pomw+VbZ+JejTs
e2m6b1L/qIUa8XbiHgAT277ZMszRaZ6262dltS+mwqeHBdfcmtTyLVLTEkijDvav1EMfSR+Qcog9
yHJ6EiHeQ8+kIAb/i0tGwMcrhhau0Xa67Yy83KiRwF4zpOVS6VNypZI43/rCutcsa0NccMK2njyH
VmBvrTG4TMN4aMs+PYB+nEVPiWILdnkV6NDGLbTjk5zaH74G2bPvi3KvTPFhspnl1Um9S5WSFZ7F
b5+V32po+SiiPsXbrxvmcuU2cPBYaW6DqNnspTn2d5h3KtwV6Rt1Yfz++NwVE4z6f95kmh5uFbbr
kyXz4YwAcLVLjeYz6fXntCVxMMo2pxy9yW/bBPOR1ZnlPrITefv1bwBw0RY5++90NsrKK95RUfCJ
m8x0U2G+1Cocj6UePZmewOFAWez166YsY3r/fHaEdB32V79DDHWmAFNxb42X0YjHS9KjkTQC3mvS
jBfEu7VnEb2Mo+w+d53wwAp7xGvOXZk2Gav24K6qyUvUXKgI5tXjmZTf0hIYS+2Jdi76kemH/Bpd
m0Vd3RWG++T5TQYRjgX6GDb33Qj6hZYILMNJVJ8cL50LwkJEfDly6NVMlO3hk0nWyknt8UcA0w4X
JjMnekWWg1nEVLHCkLK0qbsLw7pjbEqwYgwZnCniEmfGUC7tRMncnZABLhGgK4r+ZkjDahV3Vfcs
9foDt272GvkdNrSyIlNnNlv0rtvWStt9MsjkUsGOq0tyn2BnupOn+7has3AgFe6qXQY/bRGT27nV
mqE+JGAB1nY8Fa9tRMc6fs9vqSoVtdkMD12SN+soTvydlQYQP+YLmrA4r2qTOgXyJden+Pq1xCKB
QIS+NWDcQy5fpQ5MEKVx9tASUz/WDrjxDDPxfl6TWSWXI2hRAHt1z330GExj/wyOKW6AY8qFkJEz
8zLNJY4Lth7DcDod6JWHN+/7FA4T7Tt8/ZuK3GrFXmBXhR6Lkd6rH+SYvps4kT/K2HuJOikeWsHc
P7G745TH480YWcONYIEvlP5Wit5e2bRuHtGD1B1lJz8akwyLnDp9awVZfbX0ITlrqn72rJanVYfO
fYsNbUeyxyH+mwD/a4xnUmWnImzdz/kLemy6C86baeEyRjiCNk1XrpvjgS/HbNV3Y33GNIqulnPK
xAPrHaScawAHkGdta90qGmjCqMXG4EbdPQ3rajk6Quy+7lr9SBcmsLF56NXHMukXX1/WEqMbePh+
j/YeHKZqiND6p3gNQWN4iqNPa4zhX6ZmTINP0J2mgQ1/Mp1LslsnSdknrfZ1c47nm7JIWDsJlJ/E
N5sz8wOKtIaKYhtjyE6TTgS6H4IWnAbePRfxad+bUDGy6vFrtKUn2XihgZLev7a2rkYtnN0g3PbC
QpI2NnDW4BYJGVY8ZdZpLZ72zth0xs4uK+3c9e0nKdh+GSblR82HxtC95K6AHn+H6zjclyF1H1//
9nVD8lSuyrb8loqiXox99G20oeimY+mc6L9glzplWzul/anz+3yVDfG3iWgMq4uRzS/l0rrmPcvy
s6yteO2IKX0CIUuVTrrrDK1ZRLZW31QYLnekQ6I1E/uCKUbCUtCOTmLAxzUCERH4QGpK2uI+dh4T
s4Ngmub+Q2cBAjan8KaoQ4/iazrtv8Z4TRFsWn4KBKpAv8kK9ib9pKrzPOE5Cmtg1qTHb5Yz6beW
qbsXybiKmFx54bTwnvVwDRdg/mhRCZ1wSdYaekCQaES5ko8uwmls2nPzwHCkAu5jCmv8hGm0jx1j
ojyZPvtzC4a6CyRL05CvQt978hIwRQbEVrxCWH+A69aL94oiUJ6+KTeUxFq3eM6DVT1xvepjBewt
i+S4rhtWS+NcXWmbV5LTSDE1TVxGFLoAlfQbZMvhIRY+HAONV7RwNpZg0g/UWFdvWp0V5zDlk8GA
4tXikasx39i9ny51O0U4mu9qZvuQdV6/BStWM+JmXuzQIbnXo5Z1J9aHWzfz92WqMJO7DeRm8rlH
FGe6IQBxoX7Mjv7YOLvzzddXBnlITowt42UMepy9q3tjvqG14lEH5UfUJHs3mULv61q7H2bDXOuV
e2KF/f5rJFWPBf5HtESjMuJNXgXFsTfa5NLLgYIOuojyxqY7I6vze5I0gMHDcdgm5NDoTiMTEc83
s3h4TBrAmLDswAdF+IEHujhkHOTXGODQNQ7seyY39mVoGUhBigJcMejm09gUB0vfUVSjVGE/6Sy6
fvrHf/z6n//xMfzv8DvV3NlIYXz9639y/wOpCDxP1Pzl7q+79d3663/88zv+/P2/PsdprL5/xu9/
+13n+83DX79hfh7//Kn83t+f1+q9ef/TnTUqYjPett+r8e573WbN1zPgL5i/83/64D++f/2Uh1F9
/+WnD4h4zfzTQhTMn35/aP/5y0+W+HqFfnuB5h//+2OX95z/RvdH8/7fvv/7e9388pNv/myYtuF7
liNM2/UM66d/9N/nRzzvZ9f2XR7Cv4W2Oz8ii6qJfvnJ9H62AGwhmdo+DEhh81BdEFXmIednV0di
Yk3skgx1deun//qz//TG/euN/Aerq5sCZE/9y0+GYXk//UP99g7PfxjlR7prIJjohk4vlOeL+fGP
97tYhvP3/y9i2sB7iA/tYqv5YOd4xZl1UU67ac1GHgLNJQsQY1O2PwcszQt0uouDCsUppoeZXhQ1
kvi0Kr1BgxoIjESfXoUV3XZ5h4dKKDZqCL2rzhmm0wBcb5s59jOxJITITo1HNDMceJj9SQx/J6BO
bUmnw3WibeAUGrcMbqFyz/3E1CFShm0ExSqutZQ0s3i0fT3ZINcSOc4ZpySZfSbGyTAGsyLSmbUW
kXhGnKZ06mNwErR7lTTrImRc3MIrLivJpquKz35Z3OUafZhaHNFxXNGNYdGWh9ciXMsBTMasUSDm
Uu+sygbxvNm1nC7PsncxYHhMZWRGaw3RZ8lqhLZg8yoIuFXmCGEABgWmCzSFTKueJF0LLBEKEv6g
HjozY400MpNLXW3jTd8oppZPbdhQ/oI2lyZ9uaJmDrhzMBTUPRPadO1Njml7kzfq1aWU+WjW7puX
J8h6Yb4WFaajlGAdbMjAXOignK/mdOff8FaNm05n6ORk3saA2oD1FyuBJzsMUKNkml4My34cP3KR
vWGv8naNN8lTP9TraS7XsMeypZOlA/BsQIywW+Fs2pFJRv9GnDs6SE+y+u464IyUECd4yj3j0Mw3
ndLlpmmiT5nUT1ETWRvbL6aDaxcp7oYEGkKQQS92otcEsWLMIR9odc7YenYi1mFLzUtD6AzfibMp
1tguCJ/17BGP3LyydUm2I1O5U5Tiu+gzhowWw0crHnl5I1SgvhII9JDNIQV8OFoe7x2POEoOU4lP
XbbIrKnbGeWwHSsNidi2/Adr6Fm/wkb143d24uNaJ2KKP3dHXUK35meYu7l9qE7fCYNhsjEwXgq8
EgAoi57KOwbx09rmNVO3FQ6vPazaF/Kga9Np0Y5ycGEeNJKFo0GmJecT39x7HcJlSkqJC53+DBbu
BQ2cnrrCNKlvzTE3Wey3g/q9HKqaudddgKdghbPdpxeszcGmMRSmU3NV+DqjZpca16EMlpx63qKx
gjllt/tJiR9Ixuz5WuBclvOI1rsYsXDd9eA2O3eX+PQoJ0VnHuTJD0p/FzTaVuuat5I0k1s1m1TD
Im4lIIU9QzWnxJ3mQkl5nnyfatLWeqtSiuxlRzWEle0HlDJw9mzoYjLMVeBcKjtfE4nn+ZWQZ3y1
SyrrI+gx8FVak/DXOrvIRZKkQBnuDU8aQ7eEhgtKHXI3czlTe1NJ8OQNPV6EksGyi8zZmwc27foi
pGTc8eRrY3C0WBHo86x0v0XGjQOoY6FIkPWwTNMBag2DNbjiEek4dSPMYlikPLFWfDqxNZuxYERF
c/dzka0gMSRrVgIfnWfKZWjwSUkHCZ87pH7Ob5ZGy1KdA5mAjVxHzPgYYpwZoc/iu4inM5KyukGp
vIly0OmszBjSN1Ajh55kWA6qw8/APxFEggFFCBPUULHO6uCmxDAGLaPVNlN58GwgAREvB2YkSAm9
MW8SI4fYjrTyMwC+poPxZ9naCjIZPYNVdeU5iicSRGQW+uqsiXlJZIfljhaMLTN26h0j4RFWpwWe
TStvWnH2GW8dCp8eaA+Wg2ngXF4YFvZfR7vp5kVe3mHYVg5Qo0Lpd1mbMSmPA1Ihg78muumvyn5A
7NMaelHK4mqI6L0TlVr4owmMcuwAqk7Zi9PY2toDb76PaQYEQKovWb6ijQMP2rDtO/hQJWZ3YrLS
a/lZ94V254SwpOMgee7d7IuX3b91WNy9smgfdS5oUDaufTWFK73jv01gxmUP4Liz9X0scm8Lybfw
io3TVN6TNApYv5IEFCf1NR4af2IvkSCNtBPm2UGUD70zYhliT7Asxo3tEANOguG1TiZwbb7GphTw
IDuAitBU5Zs0XgtJAxFWmLKnhTZU/RbD+o20UIdy0toAqmhqkgfHfAEps8XmQGKxyr09Kv3CTHH2
1kXz3RqAEGST9+AURGfCoiuOONaebb2kxRwjrWEpubKwGm1zzI5g1J90w2IQZw5iLUroEpksilVW
mbBNSE4saRBpi2y6gMkh2eNSBpM1HVH3sTs4eQszEOCFdDESuS6XNK85eVsojzD6DLs9GUZzTy71
u8aKBEIKpFicmkwW8YDVhZatTNPETaSrR1V6jORgkS7StupWvTCdAySldAG5E1Kx6p4gklm7Oq4v
ehZ267hgvkwT7XTNBpaneZW/BVEH7NyL+FiK4LOoaSDGf2SsQGaBKKURmBbFGt5X3YM0d14KY5gb
EYx6A2FsWJkPdVjx2j6A1id+n8HtqUXwQOp4xDK79BI3vjaSjjGzpGCndvKLScb35DfxJnB0Yz20
QCwixccqMeMzBYEmOzeVriKuwKuasSFFmiYoSblJh7q5RftNzpNG52TU0T9ldjdWVxdrB8vkLrMe
Q8x9RvPsmsCnmwzn0lRv6OsuVlGPDlMm8M/7isMh/ATYHKy8PIOei8LHNC3RDyXMjHDis0LtxSof
BIL1CGTtXYhWnfr5/MCqCFdEUV8R20rKY4mqRVLsaoK9RtjLVznoYHFxzdIUzJQWLyJJDuFx7RuZ
JlObbkcEWliIYAqs/TX6YM4QygNdqUVv8CbVDur8JY9DuXeRyHH2yHI3ThjCkarZ3mveXmFruwRQ
Q9GY3LOVES6iymWRiiq8pBbXbn1M95bn3dKBle2ayv8IWqfbjD6unWlo6Fhqh48OhfnYlRKTmZJL
oSXEx7KWJ1w7Vw8P99JBXmERUiA+5/vU8JmYBpRKVQxEGrIwyyaqX4qMOXNZG98SCP/73Kbv1A+v
fimAqoobKp+gTVW4awtC0K2Zr3HE0e1YEBQoCP+xqxprrr9wWlZZoJPnthlj9taMIpqwDomi/ZH3
I5vkIWA33mevbVUW53xGKHa1taOXbWsymV13k7r10/I7mP1qN+L8WgkNrqowL0AkkmOa6Ed7DlCP
aXCBZYtQ6j2gXGrLQqCThJn/zWg0udLmiGEh8HLiryQQlvT3YaOKC0lG9xIRpUwNc2m5uKgAYQxr
3dgJEAY4cuLvwEmA5hLDN31WHT4geSpVNFAObvU6wBbLHM2Hr1rp1iXxlHUZg0+h2voYlDqri6o4
1dgH3ArCqhNC2bK115wujnUTmP4Jd+2+CgEZqWgibC77kAp7EZJTBYtC2MctF4EXv8Nb5jPhOjtI
1lZ9J5wuWFfo74c+BqmRlfLemPoAhhh6BynGdR2W7gK5hitWYm2amQvgeeaHgyE4qdJPUEH83C78
jLSBVJjgiTYUb+Ml0bRNLLGTJJgJ4mbNFcfB9j68F55w8NwYJys0D4NOQ6M/Yvgj5D+XAfpIJioy
UcX8xgZUVNLRilxFKBnAYi+2g64F+3GEqBq7zkdRJMU6VPFJTHDXW+pwOB5NAuEELtHGxqUdgErC
ZkjucWj2FC/ZmIrNe/iOFAvgemDykt2Pg1OeIRLsUXluq8YkhO2CbQ2rg6+skoEt1ktcQ/YoPmIr
grYx5mqfqvxbrVp6TijqaAM9YFdgXSfLRkkxO7wv6kFXfnbuKlhqXUyng28e8JuDFM/DR9Diwbl2
hbFkfUelHnBTZKhxlVj2G2onM34rsJYaOzEuxX4C9Wj4josHMGXDBgDAJeA9aFRT6J9VZBRrxPon
oZMWq/Krk3foVyb067p4TfyK7km4muuBPC+bKaDMGQuSto97Pm9+xekdZY1GA+Hb/U2CQFPSor3I
YqpnZI5jQcxZRQSsbdF5GSQcuAlEtGHUokgqRRrThTUALpDZQeM/UpmzMXV0VBMcJxC+ZNEG+ZOq
gIcEDN4ZJwMjEHSbewXKjU7jwWnKDrWRxVuiTNWipRAJr2aOPcw2l1iFxiPRiYPvABwyNQitvQGr
jCOsJ/+l76F/UmIvh/xsSFGuypqeWUX4zul9chQQ9OyIQBZ0IKQ8ipm0D+GUIJf1W7ZpABTj9sGb
ArnjLKdWYa/dBn1mfXfqFym3zP5rZkYmrizMkGe9G3ZdHWe3RpTSKRcY1yi2P3Ws0Vxo9bUyiUWP
1mTT1s3rEQu7XnkjCSpnoiJV6zjCjbbJj6l+39Rdu0iceakMAG1V4npbhqU40yJME2RqXPJQwz6d
1PkGbFmyqSt80LkXUvZgaeU61vMfJq3t68iLLo7GVEJiyJ2ciQbOXgL1GahLmwRgFUkFxsIRLNhj
uIol6Sl2PThMyvgxteU1L+s71p35hnTotpvK+cJKHYqpNT+AVzQrNMeEeU0iz7qX7yio4fRbx9hc
uCJ3hfimW9BN6yn81iT0oNZtxfHgkM8LWXu1/dZMNGCmQ30cVe9ecg09IrcwkhSQ5qeYGs2EPnAP
EuoIxmNBHUazzOHzrGi9a3DU2AnUBeEb0cJVGY1zeNNXISvIpQnbdaP7JFDYOa9F0bCBYzQHdxHr
k5OGG/odGaFNzjW30gNgenBKaqTDOxxpz9XycccKECOS6d426bAOClq7hSPfkwhoIjRPpXJnT/81
fRSmOnuHln3gyqJte0HsqXxIaVSs4RXKSLmkJNKE93Xn+UDyJ316icekODXpSGkaraYQGi2TDo5B
sH9nf1VwsDj+MCFDg7iZkjjc9H4AjwA8HBPjzSDqYW2U4+kFtrQzsZUOyumg2+UJNIE8yuxDQMIl
wF/v64G1ZU4z9tJQ3bYcNH+56slcsjuhxgb83oGhkbWKbRdp0a/lpkSzBG1CDURN+7MR0YlRyfpq
5PZr6FJf3Yoix6gUgFs0ebohFNCFIfonjAkOJtiQJQqoAxVrxgnR/BHOR7II2R6SR8OkHXGsrGCl
wmulwwQftFg56GFYyYKTRcvslnKUWYofX3hFFHMVDkOhmXeitzpKlab7CM4w80dxKBRF7VQ8sBob
I3r0BjxpvbuOEE+ZCZBvGeRnVYJKh7mlrcoIZSvVCuD6lDGuXM7ZZTroBxdqodJNl0o5tlBG/qpC
2Vzo2Bg7+aL3Mrp6sX4elKm2ng+FxRlbdnhpfBo6g7iY51A2qIXvjku8peQELm3PmguBnBWlkOmz
UKSiZVBRnMn1sKIxat3pxivTdZzc8mHMtUMzUe3dd2Dt/al4EB7rqUFaFPoY4iaOvHo/L+bGxopp
SEAE0F3M8npgUqLFthYpqV6NLs74wgLwgnigUkh98J8toh1GunbK/pQlPYSiLmcfpdPJFzRlsvh/
IB5vvxeztFr/VRr+ozL86/8v2rH7t9px1crv8Z+0Zr7/N+3YMOyfLZtZv6NbbLwc0/4v7dgwxM/o
ti4VF65v+L5p/lM7tn/WhQ39gQeEwUjcQND9XTvm/+B28nxfZ0k8/8D/O+3Y+bNy7BvWfDYGS8MJ
wrM8gUb+R+V4UpoeCaPP99J9T9xsgz7yLcftiIPYf2himK6sxJwFBNGl6YKfDnK8FL4+V8K95CUA
jGlSl9FP3v7w+v2ucf9R0/63T8v3fNMhvja/CH9+WnkWpXkQxPleq+WRYm2u9fnR9sk1aYla/f3v
Mnid/6iez6+By+/iZXWEjj/hL+q562vF6Ot6Nu9SPhx2tguzGb9lXU5xbbyqdmFR7D17Lk912dXF
g9rC71n//ZP4N3/wn56D/+c/WHPYeI3MjufQf7X0U5PJo3dLRw4VBuzE/v6XcTD+3R/s6n/+ZVhU
oyytjGwfRf23QZUXWWvvkdxDYvnMGG/+/W+bj/C//jrIIb5pCdMF8yzmx/8wnShrNs0RiZR9owfP
Eag7czDxmAY+SBq8spFzy4Z+1asBYyNkXhUEAwdcdiIf9+Ekeg29L6ShT/vR2XQamg5jTA2Vhozh
Z+X98DsZ4DgJER9M68m0kuC3k91vc6B/cyza+l/GKxwgJj1DJukDy+Xzov/lzVF4KMIIQPsupHMF
rx2xViShZdmg4DK/2A025YuUD+dr/IHEzExV79OWgga7QHrucDRfcpqSoxR4fR8PN3YSR0cWLgnb
NtaXvu4/MjIHrlSktL/g91+YfAItK85RZ7sQYTBadvjgCGoNtyzQ60egAWhKdXgH4Bx7pQdRiF2L
CUdUiFugHBcnO8A1Lfc9/BA6cIEqhOYHM+byQnV3+sS49koFHOQwPbi1qXLyPbUnHTdcMNG8zjsy
2nJE7Ysd9p5TO9PGxnx6xhMa7wtILUshKamiNLc8Fga9O8k0HGSE4aM0THXTT9R0tbm0NkWPMyvD
JgEkMGU9au8FVSOAl11SK2HHqt+buXwjXHf1DsM7WLhp/aZTlt7ZZb9zjPxTeCYx5EC9TZFQdCka
OdLBQgZhDxNnX4BGr0Y7Owlbfqa96jbCqd4K3Bw0j07EROjGWfS5dcmwcp7SWIvgurxm0Uxnl/VG
76DamhYVd2iCmlLRFV5IsZQ4uyBMy3uhTD7xDvQsDRVXpHJHbvFVl9Oe0pFlE4u1Bphym401uBH0
IQ4TKFh2hZERb6iyY3ZWwE03g7vrch9J3w1MhicCb4J6pAehXeKuPQ8E/ZZ0nrVb4kTVnU7xpLRK
hj9NsGqcVj25LQUEUwwGDkGA9abm+aspJGQ5sX5v6zs2M4C6PX852fO8vDrJ1g+Imqev1dDRV7Bs
XC9AUY1B3rPJ95zPqCovWb3TM8Jm7nNZNv1m1Pu3KAfgzdMhTp51myFgNT04+uxFuJuaYO7cI+OA
lKYvSjqdLDPdVAPRGv5ad+vSxKtmkF1LoEzaPf+LgqyVmwxrz4mfI9WNy0b2b5QXOVAgmhc42S2v
mP/J3zQuNJuckiwV8ro54B+neKjHk4V6CQsHzG7CLpkh2ooh3S0cTbHKRftANuTWqygkEsP06SQo
+IaJV2IQ1Q68QNUc2pkiWhTMh3RqoztpUAY0V3Qz5T0FfAjma14ZIvMRcs459Vm5eRom+xHmxVrW
1NkQbchAPOCvfwPr+cJJ+uJRKx1qSpBiqo0FxmIIAHNOGvLfApX2vQyz58Tov5VKV8tMPYSwi+AX
rBmKsApoiLifuipIl6kiYIPUSan6lAdH2dtXK6INXthePc8Bv+Vtm58y0KtE3/uHkx7r4kYFz19m
t9I0LrHq5g7TEqZYY76T2HwWuaktPBA/C79kRDp2PSTb9I3w3+NU/R/uzmxHViTd0k9ECQyM4dbB
53CPebxBOybmGYzh6fsj+7Q6q06fOmqpr/ompdTemeHhgGG2/rW+RSloHXuksVg8zc49EQp7TCLq
j01LAw5bRm815kEnpvmRuxCjGWPkjorVNqe004jSjZfifCLkv6kR5vrOeZ3o9cHaPQW4zK2j0eE6
zExAA7Grv83Wt969xaUj36HjazsSr1tZdhSzVUjx5mQF8P5YlpLyKTLKB46xiPWehKuJ50IvSRXQ
4tpSUC9w0CtieQvOT/oNVI9aglWP3ROl0pibNaP4kP1yoY0PuvNgvGOXvVrJyN2a1PHF1Zj9Sa4r
xHOx7MtpifalMVg7rXGuuh0Oe5ofQHqMUfPcb/HxEXwakmsVGiWa79pslaXOlUQxVnZdgRRV+rFP
iuIBflK49ezQD2vBkjHq9V1MRRc1zuPXAlr/ShoKThLvI9NQv54ZgbmLxC4xLPypKrrr4LkSg028
Ay1qp5Yv4BQlPHB1CjQmojAssCuq7eJWgxuWzb+8ChO/jkyLajtYRrNmWpuObUPQ5t3NUsB14d6H
XDw2cWCY2lZLtIJZAENq2WRJIFjTOAw19/j9gIOXnrvNG3gP1rF1oZxJjJ9n0y2QmubQDKpEu5hp
ebCLSyjS5kFPU/2SZ8sfO+weXSKpACUUGPC1/YYFcIkWcDe9s83zsxkX1t3S288RS97RLWvfa8lM
dKHnXJFWiZtv6PhK4f6F92GF9jBRGLdBDUNFaKYgBWvjx4xUqJJ5KbXI3esaaggWYcp3+pjXT8Up
VF09pJTTMGtnM/O6AAkFOGAp78lfPdgqInoFpa1a3sqJI1tGudOWkMBD04G6DmGN9pP47F0HOTSV
GLtV/6inGNeMng7s6q2s61teW94ebSRwhhCm/zitmtLRyI1bD50+MLuCOLoFS9scdqJO8jsdlboh
tge8rK5vjBwxtpsxBlHEsJoNBfZoTdF+TAwvC421q72Y1sLYNxeTpYSkvumLmraCjjThJq5qDunO
Sjfoav4f7NPUcmNZPTOhxgXCt7x1dpoeSnZxfc0LI7JiPSBDZGkK8cVteTs1zmsd/S4iLrZy8v4U
NXhUZ7kNOXwe9TY7h4uxs9Lx599v90zjP+/3LOymDhkxYdqsaP+y32PWxGQINDRPwloLq+MEaMzw
IUmNHdhbcS9Bwmx6uF2GS6VOb0EwWgdFSSiu5ABv8QcUfgzE7zKkcCtab4DaxkrJOT67ysbdWrbx
3tmxuGss5zHkThch4qNw5+4GYvfZYVy+sUTE27ZjChiZ69DUsDj3m161qzS1C910DQ6V/sIEpwVM
TqVStONG2RqSqW4YOo/lHB0qYr0GDxMSxhE81HgwTTFT3dG9Oh1blnhovp3qLYQNy6g+B+RPa905
sxVV2Hp6cojq7MZGe4o86bvM8wLsC7kPF/mVDGXgjsnnDGhiFVTqgOXqziyNxyKqDqEtgZa2e093
f/JOwuwsV9QybYcAL6Qauq2pCuYQzEDH7MEU5e0K4z0K3fvjivxCQgKmfYrDJ4+J/mS8w6xuvNMI
Zloor6S3jj1USbzCGBiS0f0igOjc0r8FQqc4mFF76dc3MVFY+mGWQ6kn6WFYIJxr+nRc92E0r+1l
VO4HrZl28wSF3aUed6xQe1IMeZqVNIzFrF97bB9il9YJA602qui+JWdHirSrD+xXySXo2kY1VsDd
colyNmSDQDRz5cUMke1g/pJKrmZ/bCw8wfbax5uuqZ4DbECtUB/rj8lq66wgT1P+erAddtmU8tSY
eTzT++J1AUtTph9dk32MPX5RGMlBccsgiZjD6orMQ7ZNBr8B2E7sMNFbOOkH2SfXpo7ezEW/UZ1s
N+B38Cljj5HZ90LzLLHKk2v0cCLt1zJprvg+800T47KJlHOfe/YBJNkzDmgdE4CQS7upYPMzw5P3
vaP2lFQX27aYP0fKLzaZDeLYGLEMN3wBpgZHsyhZDcWcfgDcymBCn2XuPuth9wnNMd0Zpf5JXuEa
RTwRoXLyDY/3ATCYtpca4wEdzy7gjVsw4TVHASwR2zKrvjg1OUc7dpIN779Pc0i/KSMu/Sm2udoQ
gIHegSDFpE74c0MqBha7Z/2kWHr41XiLyHnwQ1z7gWV8ZVy8yDDa61i1T9qCy1lXRR9MsXe0q+Wh
hNm0SVdUf1/cWbZN819k6j4J93upcG6UOHD2ja2OKMj5sxa9sgEQThLfcE5kjF6MW0GmxSc569NH
ylQjEtIvxuSOranNVeaDjlF6jTr7bi7Q7GsxwpPvQiL7mFfpu7iEXnqdOn6rBEq+n0vvDZv5Ayo6
47WYcVLGH7UAGrlvu0esEg/s3IebfFqDFM6IrVSuoUztA24M8GPxUzbJr9mVZKuo2vPJF71nGJ2J
mPBEwo9jbnrU9RrzKbg0m/A/UG6mgnNCVUfh9RuzTj6dgiIrqzahwJ4nprRBx7EE99bTUqZJQGaN
zjuKMWApcfxnrq1qDjPlSbNqzg09Gf62CXRssHtbZV8kG/ay8eT2r4X7/60j9P8nUc9C98Ay+18Y
Qv0/xWeF9fXvst76X/yHrKc7/7CF4xg2ohEus/9tCTV08Q/TJHVom7g/PR2B7n9ZQhH8bGyinmdh
CWWAbiPM/IesZ+j/QO9Dh5LSsNH9HOf/xhL6lz72N0OouxpOXURCdBfUdMAG/yy5INXBjJpUfyga
hdsSlxqjkKfJmdKbobWq4zA6LH0hhVhuzFQsGnr0/xpgktKrQ9tI90CPHm9Cdyzo5ayQJroo2tGB
wCARwBx3YsVrEkfjsCCoA5zF4sFRy6/K5a2asv55IGtzRvXcztbknccs4jjlOjZ/QcEpTu0Gmxq5
OKdO9pbBmsU2LN9bHfKiF/evQwt+OZTG7m8X8P+o5PyzErV+Lc4qxHqukHw7chXG/qZEDYqsTNLE
eFF0eSVO2RwShPxAh+WA3MKwJWcgx5HManFCufL813dV6TMRdkMl+yxp3phvnCK9vuX1rq2poNwv
+uo1GaHydHl7qpMJzypz/mnWjWuvTNrspMcTbTAynzLjPu5DIu+AMqjt7ZK9WNEEVc8wqOA6slbE
JdObMdmbav6cW3faMX18U56W33i6umFKukqRx8hKGCgKAKN99LNoVBnSHHUswG/YzpLd9JPzPxeH
/1IEE/+iGf711UkiHtzRwjOZsf7LV9dWJGEipz1YniPPYMoxMDRs03CAWVxG34R5QNy1pyYTo9hu
WanwUDlLTfwx80Rn5K8uhoOfp43UsxeO0RWRiQ1at+E5ok3N5ndmrJwHtNVXPv9wt1pF9RtjESPo
aXr/b1TfVbP75ydEWi5PhoUBzkKaXwXZv90KuT6kYsKDdOBFkOxtrKGN3WqBTnxr3xbGSxGBWS9k
fihaZVz//X24yvf/+sMlZE62IQ7PO67tf/7hvRiG3tHqHirKimSZCnEq+vypXC/8XzfOvLypFCcj
/fPMuZIUOmZPDQHCWHMYS86CXIBjJqYd/iB1IXQENB5p7PDffM5VZv+XL4kBg2MDmDQN7Bf/8jnD
lPleufA5+aJWH6K2HONBo7PDZvNEjiteO8Add+Y6t5jIjaJ4nC1Oqf/+Y7CY/ucPwgQFaZ6pOmKB
dFhT/361yMJZFIaBKJui/AQjC6M83tGWDd3AfAJfXHkX2gJA2DCdbMNaDUDtT6skp1lDQtTqH6MM
hnmKygsz0LAPmQqDRuDUstP2rXSOoBl3pjN/xFTPA6OsiT+1465YnQSaetNG87bP7BuF0WCTuMzT
6NSAaSlOBMFGSBdWfDOVz/oSynO9FhR0tb0rSIFCEjfBi0+Gc6Qd7dVWOEuwfMcBIe9nOGbtLk37
8RS22bjmG8cTqFU8pG7Tbdn4N8W2XpieO+zO2fBnQRf1fqcXK+2iGYPUsQ18WlTamEVmvgpJp0sE
micdmUDPIs63zYLNvluPCITW5SaJ1lRUbGG8lroitAojdu18movu7OAAvvfoIXkhAbPNePVh+LKp
OB3ci1r6X8T9R8uGH8I6f8x06362oztzWAqG1ITZUr1+L1rC6SXO51yP5E5+YgvOAjyhZJdABGAF
0TTwNxqoJUOLg7TSsHDFEBP7zEgOVMOb9HUDGK2tBkYbc2CIE9tposu96MyLG9fHZaaMIAU3uhG1
Rj0zzIFNGnugwDrknUi6j0Urfi0m05vKi3Ds9B+82NL95PQ4L4ZwY+WcOTxpfqaw9gr6y9SIO3uG
l6aH2n3Cb8eJcg69e9xWj4459/tcr0ZcEoSfC3ocdSubLz0/X8sNSB3kkCYIBuTPwbuH3eucgmtI
x/ZHb4Y/nePhR8mHI7FmIgZ1LVcpBxdUiO+iNKIreJwkaGyLRqo9B0vvmkaAaByvwVcs2ivpy3rb
F9qjBe0RrZ4d5eKx1hrPAt7KUkMYymsM3p+hkH8Kz4MzCd8liGJxFqG6tt6xLeLbQs5I6Xjnix7T
hj0ADF9G7KZUyc50Zl+Ikv5xzcnZUyD3oVEDMVO/15K/J0l2ZwAAj7X2HXd47+sagRGk32dZj8Oe
FgmtjG9QuGnO9nLnmHcfw4zWiXDEW8zjPJBZD4jXqU8VQrGl1q7DzEK/crn0lJYs4YV/VGenjNEg
tA99rCNfF9TShXEX32HftvahKZkHmEA7sCMZpzAeP0asmrcYMrDPMJUc7FI/RNRqbbxu/pgTU+20
CBWGqgxsuam8a8BJOsa34j1KkkJbeCCcyxjja20qZAXR4GgcjDzfZZbRHrKc44Jl0vridvI2ascc
JRNEE0zgPXbVq8SberO2z6gG6OMijLVHbH6Z5ADfT6suYcHn8nCIbASiy6ZGf7EUPkWWHuIrimAk
H4mOMHW1C++sT3lENDMPMM/ehpFm+oPXQhIfEJrK/pOKj2bXpUw8CQ5TC3Sk+O6IcufLqGI+lITt
gcSgMcmXGAjXzlL1VxpXPzQ8TY8GS1UeczBvcZ7IqSKO0FMLoBEfrW2pPrSj3VUHepuHI0RgGYio
XYEbxvtk6Pi2ovQl8/JfhgqzryzmW4PbHewZ5MFICoEPxRHMxfYahmH7muntW5yibk2CI0pBpyDl
DReNUKcZ68U2oWrO772kvlJT8D4xFxJiGb/7Js43RaXf21ieKaQwMOVbw6uqRwNbIuRatxOXEOQ/
/drZwUnbm7blvunfcmZhQQJdmH66GDCeJQRXUFFqo9ExbSoct2mVfaRsY0sO+vciv3ozdclwJbYT
hTPZcq/rbb4tGoJ6s1hZ2gvjpDYDbLMY4aF3UpoKS5AwZqe+q1BfxQXG3ZXzMRVHnI5v3TxqrGp6
FUhCFx1S8KGO7hOzfMCv8ewYybVLfiKIbRkm3b1KTLmNyEcIKk8BkrVrNxXiLVitO3qw8NeIFoPh
lBAvdQtmFk8VvPKtWOJ+C71wBz7J4Gv9YuvJiKeqSP4nkFB7anBxpZESZlituT0KBgwGDf7AFPUu
b0bnQpUvfcy4g3U518BGzHZv6Om5y0A2hcLiKfWGa+pQg2ak2BJtOiOIj8ggTnfKdukfy/B1oUq/
Tl7D6hk1b9EWGu50YsTpMJDRVKv7Wk19xNJmpzAnmsx8Chwd6VjSmEP+ojvOo1OHj4UX/mnaK0Cf
9BAu9kfmeEev9PI73g3bTnVdYGAYgsVWrHRtvNy3eAx5MOExujUO/bwv3qkKJao3hT6JM4+ZGrOv
LHYH9BDvR097apXwbglgdXusNtCF6iUYTEbIk9sc7oqGyLXncrOpkxxppZtpna4z60WjauzgRfmt
6WBlb2pRbFytf5J2f4khiqGlh28NxBK3NC9T1etnpycnUW8pqZc00whjp5XiaDTyqdcKXHCRhcI6
lkdNOY8WXYzMDqq7bP7qa815WyTiuiE1kO/dEsSkUrsl+TZTxraOWGpgUvGFEV+7c534AV24vQo3
kJiQdrKjpL0uDRS6NB52ZGWU38q529qS8Z0BhbEmJSS7dm+V+hzgcNj3xtie2p1XmYIWIcOfpnh5
Vh2EaGboTk1w2wL/g5wdFRe8tQyA2d0F3AD9sYKvxXC92LdTJc5pQ399EdnrIroflZAbbMqur4jN
TMT5bkaFxC0Hm0troVyIYgCDOC7WzTCXH0m9JDcxTmKYWt2+Bq2/R7EPgwS+ZVAM5pF1/cuLJU3Q
brgvdO7YMnLts9ezaxqn+it3xDZDHNpQP1YJ41eLF9dPNVzfreUcoSxUsNeGZ3cE0+Y6Tb6VuDbJ
vGQESQY5+HWVHtA3uR8XutUc6kWYDf6CCpxvMtv+MNP8OIgk9sOEUIML22Hr5SVZY7e61GVMk3rO
Cbkef+fGuHPFOjtFpWmdD2MacC5SURbV874F7oEFk1sW+tQ+NzJJlm7uXmgt+uhiBt3w8G+SlGaF
CijwfkWR5JO1q+r00fayP9QPYNvmmIybNn5u8aNiq9a/a56eUYJqXoAWRLMOXgN4j5ZvvWLS6ZsT
h3o6O7n+QJkSIZJwou5YRu8QXk/kWgK8Fk8UWgT52kDVtjySnkOgBHXRJlRGeVGUHJd4lkHp0HNG
o+ZLxBHApzTjnrk0j9L8lrJRmXsuRv3rKvO1pfrQBxgJTnChKco0NnQi3TV6cxu74gPP2TtF9k9V
8p15w49hhe+9Z468sswaB2TSnBiHfi8LQYrG5NyIAxwakbWb2jdSHEB16V73M1HqW2j6v1rRfulD
/55Bctj89Y6Y4/5EKfK46eN5m0uJQdNGnh9w05PRv2q4rbZjw4gZ2t6v2cS3NNz8hMutZoyET4fP
gp7rQBuwx4IR0le3oLFhRs25v8DRXqYvjXeOVfncp0QWrdLy4Tx9ceafXXTbfC1GmjK0vhxB1ObG
IsrBycfzzhVJN0PTIbhOeBckqj0kCs3uyqNUdoLJoOnOcslu9SavAhTTQFTA6Or2AYYWCK5seGwS
ODSa+F5UEzA0wtI8PIPtfpsWixEm3RjsFumX6SZjJ9liANbxNBA52EjI6es1QnZhuczGNOM8VHQj
87a+JpF3Z3gFSc6iojQ7l3dxSERlcm4wGX2GurlNJv0xt8ZPHGontVA8Afvz1BQhhw1bngyOwJtq
zkwQAKi+yZyzxVlrlQ1dd/wVhhsN6XtfQIMbvBvHdC9Gat7ZXsjyUPEa5Rn4ZU+KZX9oLplt3WFw
ogZdY/RZZjdA0VwAgONtpNFpXrjOu5w59qQ1c2+BMxWIFU7ZHjYDvjN+lBLPAwGpbafjFRVRr7EZ
V4/1YgM5mciBwXSgBKsrnzqqqym/MbqHwRovXke6YiKQ4KuepnFB8qTpRecnnRkfvBFIb8dqTSGB
mzEdqmZYSEVvBSAlKCQsC0aWRgn20/uiucs8lN8zLQ/gWcCc6elPnekck0Z7X/DsbKB9l7SoaTTt
xe5RMuRvYF5dZo8e1pLOKdO2ySV4xy6lk9mecb+PlI1XAtPZrLunnj/bpTMZQlUrTBzLdh3mxTW0
lch1t66Ey2KNdEO1puEP3Pd1U3S7wnJ+SYyeIda7PAQ5CalSwz1SL4eW44EZDY9z1LxmdQynAWsN
NsPb3infxPyEC5wRS96fhGJjpFfpd7Jsqdb6htBK17ukpaqvE+FnVb93paRDcSAmaeRkU6S1r0KV
3+Sm5w81PDv+6xO9oycvoiGryq+RJ/BTLxkRBguiVLUsn8QxvtFN9zPw0mhgqLcY45mlEWDjwv87
W1nNTtdTAezCrjdgueFR6hMSJJmBjSF3Zb4pGRnMI8XEDuw/d1po0ViBJDOdQKN6wKe/3BUnvNG8
U7zEj0BRncoMq96MX0yRlW6g2xuQxcAiSrbLiuwky9eCcVZUPZUrw3RdncMn6gSIytuk0ROjXxnl
5CEKZHuzKb7TcLZ2XMKjbUZUc4w3mmyeJbPszHs0GeECNLk4wu4CgJJH1jz+IEY8VTjlW905GaQE
gTTecdR+oEF82SVSbnPIA4+mho08FNEATRPtIWEQ/lCWYnqgl0erFLNFVeZ7T/zFD5fd0atcpL98
yrZOBUs7Yl1pobzuKNqoz6SPag7Abedj7CgPxB7qu6li5tASvbDc5ExP02msR0Kcum3T0KXjAJHx
XTauosLCsJ1AaEBqBX7LXAvaenDmAbc5aDEt2aNe7dKJc9aGSqx9C3mVhhuSk+Y6wxks3m+DyQwG
EwsPxMSsbzC/2px1MzP6euca7aUg6nyIhwJ6W1Hsme0qHwLeQ6FiIIujyzLO0LYlX46wwMlXiNta
V0959VZ5cXhP9KPcDEk60j0xPYJTuSLc6oFtzhF09ASKjYsdSCjnwTT0G91dVbY+3yezvDCunvwh
iSjGYJo7jBz+WVE830Hk2C6t2iHUUNk4shWmqeXVnlj/Jl5AA9KgbyaM8yA9c5ox9mjlxBES14c5
cNQKLplMRMTlD7cj/NMNJgL6RtvvUmcmVfTtrjW1m8Jo9vM0fTklHD8NAOTspm7wZM+0rrW50/Mu
rIadK3B4tcuv1dKBkeAyUGbBt8srhdofoj8WJYqRyY49L7UPoTf3KNLJJq5hFRddOgXeQsKZZ+tJ
RNSrMRMnaIoyS2kZStnGMMQjjUnhLsGPWQ9wgYuKCH3U1M8xc8V922DfD2u6cGA68ZYJP1rEcKK4
7kkkDlm9hC5XuGhmaA8BwE4yxU6bYNFQsEXlMxxQGgh1KifReZ6Y8Z85ybCa9ihl3VoHHWKG6Grd
8y1Ha7c2topNkfMVs9izjUUo3kyNBWiHkg9TZeaWdMmLp8ABxR783L4cKubujDNibXxcojQoZHZJ
VIOmpNhecVzjdWIecz3LT1NMipwqlIuBR54ps2P51tjcliWBP3d997qdvg/x+fi2kV+z9ofmCuJH
aEpMCXfdbCDWJ3dph3oTjY6zCZf6j/ll6dwdOOyPi1eeJrou+XWJdVpaM7CLKHTsUvZ7bC4thOLs
Qwmaop0KIK2DNoPpBoMv+XL6WJr+COAvwsHjbgU3w006QmKM4V7Rh6e2Wk06yKpD+NVhAaiJfWdZ
JScnIYIV1++NBwG60rGSVKeh1sNtCed5A4ODdsarN+TMZHDCcrZc/gw9SeeG8gBe4B3YVRx6kJqe
ikkL+kj9SfKCOaYZdxvOSx6PG4nmQZS/2IWgCSrzvuAkFCCWqU1deF9Nv5aIxvB2QldngFy7u9la
K78elNG+RRYFhf04v8SLySLxUMxk+JVGd27UJEfLGasd4Ytngy43Bu/WV6GLxzKHwouD41dW5yqc
78DoXEYzwkaJ5Yxk1ho+WUiCs8uDSuBdG3t+7HObAbwmTybh06DC6+Hz/tXnodnqde5RVBideHqv
sUHVcl/pn247ciDI4edG/H625E3lsckI5tSsiM1km5iDYNO71hXS2tHKllVTndmr0hiUkspKRrou
m6L4whXu7WzKTjZx2Vs7j73EZml3ZbFuYWkyye3uMDXORVv6wE565rvoq2UV8vo7YDdgg13zGilr
RGE1tztZqToQcutR4b6fm3uausGvCu7BWhNPjQwfRWPdTkv2Q8krS4HGHxsPIRZ8snsNbWWtGNjD
JFtjcJ4ssLo4uJzDQh28S59PV8mdLegQjGUImG9XdJyP+zRHGB4X+LNSl5vFJsQ0A4ltFvcZQiAp
vgmPp4jFdTG5zKWnebdqTj9HB/G1s7EEiwkfszPO79kU46C1WuSz4h7s6/2EEgRPixl3TWGzPjLZ
wnLgxhpRUH5qyfIbDuGMbOVN6Dxpiw8zfpKmZB8ygxAtQKbErUF+esUOR+UBPmLH5ika2ANw3TRO
Shkuad/rnZnnhG4ct9ffuXckY84wYoVBlTu4ZpYf6piEfDZhsPWyDRAEXs5lGu2N0gzMfj52Zkep
cMRrBssipyQEu8omCls5KS4OZ7xU0logZQ64uBpOl0VOd/3EzerHUfmgRq3YOnS17bouwiQK7ba0
O9iyY/4nwjbjyz6k6dLBOVJZD4UtnwWnti0bDXT9eKBrD8AL8UWtWvejNgVBhNDYiXQOWxiI/mNr
c0pIwn2taeimHPFgRnSHROKCZXF8KAkjIZj/EIS/upO60UDBFYpTSq/dmwD8V8PZY19Gtj+YJt93
k33N0WksqF49JIPBRgwvTR+nV1v2PygLFaWOM40IU1c/DOKM3yBBg2fXtRBo2Q5AYv2OTS1cWRTZ
vqcYaLnLiyAFn8M3U9DRNSy4nAUADixrZt/xM6VDibYimy8dLFGG+exEyZfnKHpv8N7W0wHqw9R6
FQqch3IBN3OTU1Tkt6FbUE/nD+xoEPXzH1uEGy+vfhJ2Zvs27vKNu7Fb68HtaiBBMeaaSp9EIE9e
2t+rqjX8umNbY9hZoAYXYcAswTnodMBqdBS3+n0lZnWcFpsov5sugatSYAtLfexwGO3tVkeRdO6N
cH7Q6LqmQBXubJ8N06HhjpxHes+TNYLMcDEYcJkyNDlEltqZ4NarIdlH3IHC0+ioX/YOpVyXQXe5
cvozjShVQJig3pq4QZwIOkVKCgNr8GNEurXRSrYqmoKNACtwK5heLMwJt6yl0y60tl1NuzuG540Y
uHWzVB10u70315496OzzUZQPyLbMFrJGbSfuJgUJkpkDd37otaCqeyJ1Kh2e2tYz8ZviZUJlx2DI
522mPNnZc3o/LyRV28y+NxLnh8jzbeVG7EdH+z1tp63Zj+pgmuOJJhuE/bDd9HMuA53RltHYD6GV
vIY24tTknhdYnmeAghzr+gF8bC0O7tQ8pNGwMJFic0247drRZpVWTUdW0FiLkvJqK7ALAvENhrZr
NyxkyufJ6HfaQkkjk2miBhqaplPOQeXQwwiFh71VF0wSUQQ1ixnZBASxaJrnnAZGL/0GmeoFajTr
IPcUuBwt15naFcMm1Pkd1EiMnzEnU6CZ6qWQTpwD84UP5aXzowTdhvxzUCk09rYuIXS0AiYc+5K2
nV9M3bvlJscj1LI221hz/CFnQlrktCUDa9z0PDgYwCluV4648HqAt+AdaoNtpcUqGOILh6jI6m+H
Om0/DoDEsPeHyWFrZXEHF4W7LQVNbJ6402Oqkh1nxhiXeUHYA+ZjpGIEmiuGAIR5FBi24/cTX3it
JSysroJKkzd8pPTJ5CgTJJwUzCYft05xSBhp7bJRvx2MlxKSl58wDvfL1AiWMB1wCZLFbiwEF24E
xy7f+uk7N4AE0pf5WmbDXT0Uv9PU0vqLa53SmuhlqZpyzXgC7qF1JS/a5pRnxqPw2vu0pGBneiqL
CupJZ58GV+knHfXbsUYN30j0VOELlkPzw1YYTzMNT45V3SUmAzDKEoj7pJDhhwFo5zCap4Jrg0O9
sLfOHL8543KiH0SDDIoS0Mss3Y3gUA76gi2P/f6RcG5BYfpqQWsof+b84peJ+9yaRzMcFNZS7Mxk
HVRWURPaUDpojI9YHYLS6+47VMsEoxhbPIkdAZXAWKp7G6S/I5j5YXhGmSwkAJll2iVx9hRPjmDz
jW7myBFCsUB5hVU1GBplL5yKKf/adxBdprbbuVgxb6IGC6zeoL+GMsbviNxZpHdRy0GiNfYmCZAX
tCSKTEk1JCb5/N46UF/EnEkD0iFS8Uc35stcQeUxu1elOnavzujjo2UwUNsRAh6khzAvKj4/nzub
hmajs1t8XXd0IuSNNw7tBUBAzS8UJ+RV8/J5XPvnyuJJxgNVF0nzOEYMiJiDEeC21bYYvKe8G8lk
pf15ScotzxwPCuFUv+ztc28SjdB5gxiUgsB3GNiIJuFHWZSSpxfNpsQk3aq5etfidy+nuMDysjdw
/Dy3Tpz69VBeAF3LffJXDZ4U4IBFjhFJi9/cevmqenStiXyt6bJo1cZLQaw8cBPcz/PbOLjMVMb2
W9eiG1F2+m5hE0LEXO3YW2tnJUwGP8xAbO8Iooezyci2WMDrJXAY70xNYCwgk+3r0QL8JARvbfwi
dtYnb741DPTmsrYuobngebchKNgRpsiOunJLmZe4eEu0/BTN5NlyAjOk51EIlfkJDIuKHYyMNtMe
v3bHQ5J79CeTygJw4x15U5tBKrx3u3M/pekEXde/Wggkeo/DsJFqX6UhQRZjevFmzZ9rnZMpFrNN
xnE+QoKcw5BBYvtKj+0uytWl6i3mmKIXdB2gbozTog5Th+ymDdyzAzAo6kBEu7eFhteyGrazEeq3
M+blyB6rC11L7NTn20rykmd/qzk4YYzSQJzqHxrhnQCaz9zoFhqYrB4sgnsHIFrWDljyWzKQuGij
Pjt4/UM/jhlWYbpsyf0/NnTmUUY/EtyoyR9Elh9PEY9PMVG5Qe3aZlATnKSi34b6m5cpAk9aptC1
wshvW/M9EymcmCG3mdN2nC9TnBBx7TsO5CW7YXtnIpgA/jktHRu6AWI9DqQ0ZvzM9J9MjUa3oz6q
bYgdfoSTrOoi2ZJ+wcSEuE+61Q2cjjY1UZEWCiEUQdeHzRZaSBROckKzpbnGUObe6idCGjGVwFOk
/8SIJrinR2hSyYyfLGzep/Dazul7PbrnTu8eHBf1WDQYT0bC2aqNfbaBZTBI2/ArskCS0xd6WTNu
zQQwa+rxrzRb7Zxp+LPo/MWKvcMQxWlgeIa+jawyA+K1iWP0UVCnOW2VBQv/dG+TYjwttmI6XiTv
3AWmL52xpgFqDkxChPtlcF/pDUZEsUSX30covRzZzJtIbhOrvS+z+H+wd17LbWRZl36VibnPjjQn
3eUASBiCpCjIlXCTQaqk9N7n08+3Uf3/rWJpqJi5nuiolkSDNOecbdde64sTf8t7cOJxQhtUKz6m
HpwhIeMp9R7g9M5RYlrNzKfbp+FCoaGklaV/Kmisb/vVm+71+NGfS7RKl2pPLt6dfRSb2jB6HumA
wIGxiIrhchli6zCH9vs54SnmgB7Ig/Ljz+llHOr5Es+fIDwB5b74NK9xvxu7NlsIdkYL9q/43oez
Ymu48+fepMnujQVBQga/d8q0HpNn1bZD9S6uifJ0hns3lRU/r7CRQVK0m3p2feIRGfsAGQsGRDr0
KXWoGzeRBveKK5J1bfmxKXs/cDIet0Xau1dmeLSJEDoGEEoqD8FcpQi7tQCvtALY06SNn8u4Aq4+
hYjDqAamdRq0Oikc+p7hKW/JJjxG9rqyU6dEU4G9tIfFF+/X6F+i2aDo7vj7BLqJIDVLZhBHgN1G
aDyBFfwepjkNBQbUGBOK9+Nk/Ak1Kc2QgnmJEHILOogUltYlOpfwX2te9T7rRw438yM2ica+S5ho
6kHQVDkHH5Uf9O04KbH7eSXktcZ5YB6wrIgdIZRBwGPcGYn+UunDwShSOHrg6AcERUIPQKPW+xSY
crp3dRTdOpeKg1t6+5IRq01rdv2hA5EBA9zW0qfhvqCkV0X0bCwKjEP/p44a466GtplCF2qePa0z
UkfeJ4zjUVphhlFrIUXJg8p46px2BnSlVbtK1+/sG8Kpig1IQTwwCLCeG3ZzLWK01koio8Sej0Nf
raBKqvvBgnDUnCnQIiRDy4HdlEV0T2JIYMrSedCcfjxn2XVJMRntgKZNk7pIZiO00rr6e/Q97iH5
MmgdjPFOgcg+ARol94HjYR6+W6MLBfvAzCHUsPvINZAGcwc6Xkn3pCn2OdHDMjDRUpf5Q16iGtAl
9XHOkE2dqfpYIF3O6FPt5jk9LZnVH+GRtVnt8YPvjIw6TIV+X62PilEEaHlEHQ1eFRdsPNrWEP1Y
/g/mToMxMb5zDDfrAs+SFWXaGfYwmHX9w6hAVwIF+Bp5uNCmyJnOglePLMOJ0T7WV1OUVGtsT/rN
Q3uJljAeBarxTW4zTQVn02OYMZGcr1lB1xfCI7StGDL4lrPvD2odwFI5UXxc7Q+gFPKdX6KmUTTU
LvxiC5Lj6jaJccAjQZvolVRUnOhq9fDp4BGpBI5B49Fz7gx0nRcIXj2kZwIF4RbABz98j4iiO7UM
P4cQFU0MwEGX4n9CuIQOvIJTxB/pPzLVEkYlNU8OHXvvk9/DZ42Ik7ZFPpkI2XFpakFtCU6xJGbT
i68GYup6Vvy5hlN37FoEysrHdip6+FFy4ns4p5u4+tgWbsXkACI5DCnapwzBpnk2fpTLu04vHcC/
VFth4XCDMF7ABbe92kxw49yXI9fxifq7DO2pSfMBfvQVYsd6t3FR79i5V82i0bkoJon0cfpI+P5A
Q8HafCWIVaDtjIM/2+VWY+ZumYtdhgY4HHHwrFLwZMPB9aNheNGIIo+OLOZnayfotPRdiFbjhpgs
2sKCynCZBw5qaEPeD3Hi6o7GITtNefIJf3/sO9N6SHV6etCo7Rn4xBWU3VHrYXmYvfGurlUeWJ1Z
y5DndZnqZYNuEw5HfRvTjPHtIoaYDaYSI3sOlzm789boqwXX9c6mw5iU2ZFYjGr4WqIDBDyArCCI
FwaGdWf+Y6LIASa6+AY3mrXJkpLRh+m5Rx0UR0WAoVOWCgognFF3Sj1oZ4YR9r0JbMumM6Pno26r
r5Y7w9bgpmiTO7Szxx4NXq3d06qJYHZMvwmT8oHdvGO+OQoEa7KZlhUCwISBq7oiAvJRnYIci66D
DfwOpw0UokBucAVl1NaZqG3RAY3L/JlU84Q6bHhs8+SsjSUoLgeQk7WAbqBbQLWHYZ+oez9P8GD6
EcgwpaEsglLZB3hjAjrdSKStcIECftuoKf9AJOc9+FlgefCmrYtxR/T+NUwRxYW/joaOMQx3JIoR
SkNU137kCq7QUtffOz4lYaC6X2l57twxSj9YzFfqWXtJWibeKrf5AldrHlDRO0Haie8fA9qgw6aH
ZOojYe4OAMrBcBkspNkFvZKXPCDvYe15Pw9GpFE8kqBGeUwihn4/oSTYwlfQFN+TcXn2/epEGwBo
ttv88KsQIfX4AI2zy+vQQ8bnsz/cUAO6AGaerhf2/Dul1g/tFD6DCXmADKBDwAI/A6Py52QOl0Nt
JF9j3bhzigKcUwGazdXMIEZxcG+GpCqJij+5dfOMagOsCGv7MlXJZ8jy8gMSXowcW9q71TxA/vbV
dNazqosvw4Kk3wyP1BxTqLHsP+kbglevD61r0M3VyTZzJybz73C0nmN/9o7obirORfuow+3vmcXn
fDGifUUiyrZCZdA0jQ2di32b9f3BLSgpVpgCVSSMoHbGEWUFezcn/WFawPRUtv1tUdE9JcwZsaWV
ShhKvYHC53ZL+AK/tnlYW/+PGhnvTeMX+eewPIXdnDIyZLpQPKZf/JFggERvDPLQgwwZrlbL82mY
pkD6NL43WM9+lwAsq5qrkbzMEOtt4owqHPwEVl5YECLxi/DKbVZ/1h4dFCHdsfvUM9ixgSuy3EPu
cmBqg7PqMRVcmN6nPnLZr9l6UbTusKU0PBivbzvjc98erbI7FDGc17NJWuu0TJ8jtDdA9ZAx4bDn
GKdODJ1XLyaCNKg0w23KjEdU0/lIbDJQa0oLYWmFBSTbD81QHWPETBymLYfGbLdNCOFCZsAxnLrn
wYj3cHfCqfeMRocOKglbOs3J84K24RG5djqrZgIuB1hNaJNG1gzRpblfBtkogOn4QFnNZuBldjd8
EfiQCRk4yI8ZgudcS+9Gq3430Df0/Di+L3RIQ/I4OacGCl8h6uITLbJan+JtVUDxUtfh92RNYI8G
/cloOkzlNdVefUJBBnZl4LCQCmCaEHb1w/wd9MzQqvm07KKKTMSFitnUiUw7h9ZWCRahjAEjaQ8U
UcazkXvCu0jXPaE3CqwLKRGTsA+IMcWN8g4Npm+mCD+l3So1sPAEqfIcuKv+PBfx1oGOahNF0Vfd
6g3GLRu0TJ0ESmN7JsdYF1Jg3Rf1QaY/EeGFHdAqqWL7LvY+pBiomuTS6vFxJGIASwvTXDU4z4uF
kuHYnq3po9Wa6b1nT2AjFWB3ByWTHZCBcihAbrTIryvjDn6QmPHotMBUUG6qVCyIjeKLDpp+R6uv
gAbWusNGg7+ytBZJEI+nbPMyAFMFTIzCYLgmY1DBJbgHeIlxUtEHJBwqSC19YCuj/65tQCo3OjJU
eUcMhrrvDoxXeKZZ/mOFKOY2OOI3M3zJqf0uV3UPBTzS5LTrp10cImheVn16bhnnNeODptvm+/4h
Kgbj0U1+5KsNPSeKVfZoftQqy4YqdBATOAAIQMMYMCGsmb696XOzeGit+mOTyMz4ZCKeElUk11lv
fxyQwfGzO5YZhSEcU8SEam9aLY0P0s8hrh5uP3u705CG5tmMwTGNij5awskAsLSJhqw60RWBrgEf
sAMyBy/1DJYiBjHQTw9mByK8mefpNPrRJWbv3XvzcCg6VztpCBbeZpTUDAkzmG397Md3NxUSfWQn
yziWC7Rh26xxin4bA9R93J1aY/mTKVL/TpvInJRbBm0JMEorlbu/zWsxHArYzIy+OFL7TgZYin3Y
5oIio6oFJpmgfHG7+yKCYLMhgMcTAzwvH6roI7+lDjGAR2KcdP3QFuXDHxlDKo9jnJZ0QVCG6fsk
FUgYjx1RbkX/EGB4+l7Pk0sxJPOBWieNSmqPQPcIZboiVPdg20q40LpttczergLyCRdhQZAUD09G
b3zyHfXJTYv8oM1na56dB1iX62Ce0jbojHbdmgq+u3ksmh39e3Nbj3+g3VVCxNDa+25Kv0FEcD80
VvwBooOrRv51ZjLipBfphwzd0XMB78J70fXYoYHzVLc91JRuX99lYQGQINEfXZvKSKVqhdh3dPKt
LkdAK/RpfqqT3dTqMYS2c9AGk/AO7kdykqDUmZm4zb2VqLZ1/PhDCUW733cZ9NRr9IcOusiw0l3a
Y4Nq2FGrksd2Wrs8Fd60h7oKOZHBaHaR8tODCbjuXJo66NwKnmoduUwDkEZF23AA3Q9+CIXIeKGV
lvfTDqKH8sDL85mkbZ9nCv+TT9Gv1VkPAp5edeupXW1OatfDsOtZj0bfH+1Ed+40OxG8Yt7vdVj1
csN3CYByHc9vQxIOuGSTIFiz15jgB0RMOZiEEs0BmoSbqre+rw2a0UU5IUIoM3+LTUutN9WpmQfA
KJrlBIs/119bGxxvktPjbDCf0GNWANYBAXN8Sf3soPSdIujlhUKQw+SZXVtoq4zX20zXTXFBS6O7
bsXDpCqMLkObHYDYJafGShlzYDZz5zZDfUr1J+wloBgb61sZzGQrw/52++AZPQaS8gotNqOeg54R
NqTLfVSU4WdH6DX/ljmEkmhMJhQSAIAV6wTPy8KJSFRY7CxrPuYMXm5gR6poqULMQj4+aKtzXyVo
cSV0Hw2qRicQlxA/O+MM57ZxV9mwVCsZj4RmBIzckmFKIJw8RXMYUOu4jClxc5M8M7qYXWyzQluK
dDMK+zzomnZ+KiG4wZWD+VXtxa/o9t9GGFGslUJkdGxb7LHXF3tkx1BZ7Hr297uKkn6wzBXMiGZa
HbWmvtfxw1vbasYz/OENRTif6cLIPhrgk9OCfpk2pHw5mZf70Jn2q5PQwcyzi6OpYmvHsy5goQXu
m9F4VNRHq8gcHp2B9n2SqUdKvYGRO+579vFdJFW8ZQRiNacoqoZN+icKidCIy+5a/U5t4jF0dlpd
DCc395/7fHoqIEV5jIyIIlkOJLxW1v62GZtZAYyOzeBPjU13HgYkjCoUAyDCuNgTBR03+VylqHho
WhxvNLRut1E+PLmdbd6rtqdXDDRGm4AgTtFk3+VTc05S2o+A0rqt8tkhYadNxzaNddKi+V1igbLo
vULtvWb5aC3dS5WVZIDh14yu9F8Dcf9/Uvv/JN1j6G9q9xyrMvofZ/m/D//r8vO89u33vjMYIKo5
6l9KmRaa97oDINVkJvMvDR/0dP5FqdzxlO6ZugXI578Htk3zXzY1NA8qIWR+mHlj7vDfA9t8y7Bt
WnzMahum0s3/Kx7G1wOhylTENjqSrEyDQQn5ar6xXJKlj0MGDOCIo6ZPybl8ySJhQHgBzKqBtf6f
/xll/8Uk9Otp3tfXe0X7yPFSRlVPMBIxfcBdHSNidCNyDgmQIr9++X+4mmOYYIN9y4C35O/Tm6ue
GkD/B/2sxyMgqGpTUcxdQS0pBSZrMX/zcJ7wF/48tnp7OvhnEBZk4Fu/EdT8NNvbTa49FjZv0wIQ
0jLS5BQ/EpT3qLWnKiGYA9AT5ruFkcimaCHoo0CkXe0WvZ5BSWtxay0WNFxMglJc0la0daDMtWPI
jpr7qrvWCwEt/7Lt+xClBf2StfMW4okEpyb/6QyTaDDq68TDDMLvmRQ9w1a4ZYIHio7GDIOQIrMw
6E2g+rAvmxCakloLbKCndCQ2TncY8AsgqAbE+LhNpvLohFzalV8RTGq2cSnTpaWxvX2JT8mXq1xS
ozU4ldcMGjc+xIU1D36cyLoYeg/r0NWsbt/qwGnL5WNu9u2lfj1W/frVvxqrTh17yVZXNjLX9B16
8y+Gw3b2L5NHzp2AcKZh/PY1KRP8csGVr5TjCRPnq6siMu9PtU3ga/RMWYaUuA1rV6NLMIK+4pk7
ZVNG+op60vdO6xlsuY9CmjwxaVIMTo8CIuuRNqwDUEnFIug5688K+9kjmgubvLmnEn9YYGUUUL+l
Fzs0DrZ9RL7TGFtYK3chPFtycEsYrOcQjSVX31axuWVUDbJCRQLIQPxykUk5+asq91QyNh4ILGQ8
tkmsBYmDwBRqBLKz5DeZ5N+ncHzFPtQ3jLAkrHa2oHFu6GdQGjD9F8gFCHFgd6A/xz4i5ECPIGQb
ZOo66/mOKbJDRilNJVcI9zZjT7Ec5CP3keVXIvCNP17WpQCcmABEQFlqYIsP4Gf64giB9qY1gJtD
BnQ7Evx7zbSgalOUudROXkRoXmWfWgN3Ny2b+BA9RQMa6ulV1y/yPidaj9q9YwAXZGO+veyWGMV/
HvP/rPorNoeFdk1YAZc6Qwp1kudz6gauS5JxVnOImEWWR2EXcJuewDxRFgRSn3DeWuDdnApq4rsG
7sxBrwNW5YsJ6TkQ4GNjsvw5xFLMKzIvKW8/olODbCCoYQmM7Y2Ylqlsf0Oz8Ovj859HemUpoxYM
ZhLp+hkA+c6bi8Bi0K3W1TbFLncJkzy0uvJQ+81l8XC/eJM4QZ0eguW+1o9jpJGOyKD080gXlJ4i
HKw+EyLq8PaKKXErr1eMJoaBlzU8Vzlyjn8yzI2phQOMp8Y5BLklZ1VWrVou1DIHsmltujIIEtia
H+jFPTUxvoK5hlcT2dZLXdO7xDZC+1d34Ja7hvjf2ENzBK8jZKRKyq8lTIXWjpV2AG0hsUlmzWip
9gIWCRMqR0NndBLKQEhVSeu5hD3mDJRyNkiKxitSNL95t//gLoBY2OZRka014WxGsfTvD42oPAJe
hTmfKYjIVmwgRvOYr+D4zYUNABj+d15DQh7rnEeLu+d2eP4UlJQ4A7fgodqruAFxFz3nUcxAsVzd
NjuSC+wsjqY2IPEKj5SANGGFrNLyN1b29da8PYZH3mPoYCgdT/bQT2tXaq3hc9pQZqGpHoP9hUBq
g4dirJXJj41SL2r5TdxgvA5Tbtekn22avuObyhRaiJ+vSZbGmUPBBSl4gAzozEQQujGD2KRPk3Zs
6M3neDo54zbfaXCPOo6Oyb4aTLzj50dZ3bc3MQQ/XPXnXSx3BQ+Kzf8s5u1fs3dQjWoAcurTedVo
0MPWxWTUjkEVSvdtsLBF5Wvim8UTNYjTSLABJc9Oh1drpUfO3MNW7IfY543c4VQyJ4StvdlVdgDc
dDvIx0D6MbaHMasoJ+QWDqTFPrfF7YOKlePBfraYag6zu76o9lrrndKsPvbRQT7N1ThLCndEvUYu
N1O5kPhHLDtWDXggxD/l1mGgVZzFAICr7K5ZBI8/BBdsM6eAg5DnUJjBVrsyOgAOg0ZjsZUbX4zm
Ih9dse3kSeN0kE25aDaTlCVXBNk4X+WnfY4b2Px9BImIRFXtzl1gHKh72Di5eSw2VcOtrCaKAPTx
Di2iViFwO9HmWuM2SBNOBdPgMaabPs4xUQ2iAE3g4q8INKAaoIfEXeUwmiV3C/5Vbmoy1S2Iy4uC
jiezurN1rir3ETDPYfA+2DM+n5d6W7GeqI0ypfj8iLEdxnr3slLiZ81Z/fdro9yQg2+UuUkxX117
H0YPawIoe0Y607NPFHV2RLcU4O86YKsdql7SDUWSd2/VVO1bdizkHhqUb2XRMEjM7mW8iv7nFxd9
QcY1XFZsnbFRI+PV2mXhLmTvYJvkZXXVj6aBhJD7vYWyhKjo9UjgQZh1i2glfOnLJmiJ8cLllELe
2iABt+hXWSCxOFkJJSgPb2NnVudiMVNmMa0F6DdoOsqNJL2yg/2KzWUBNqJ2o4rdqLHvhiufk0T5
UWOcXIITCYWjCYYI+q+eYCXMbdQy0hWFwQgmN+XM+owfA1oBqf0OsSW0JVlP7rcHTEEIBI8xrwBr
Fc05rGhBPz0uP2K3RtCnvdAjQX/witE0F8ZlOFpsMLuzdjRGOO1NIA9uuxdZttgHrM6bh3KCz7PA
bV5LWl2E695y17rtNu4pW1KzQWmQMsWFSuSO+gfoazDnbN+wRSGE/ZVBLCHuSd6jnE1ZKjioKcG3
B6KamJ5wrGtBN3G48nkLahkgD2gxYy/5BCf2IJ/qe7iycgsoUgA7WCmURZSCLPcitn4pPshRnl1i
CpIRl05lR0QiL9OnqaI4Osn819GXxxEv6JnsFqe5wGX0ADCf2VWdyT6HewmP8ErumonPiHI2PoxK
RJWjsW5PYjKvjfVe4n1JacQKeCyRYz3aw/dxgZDT5JT2Frz/N98kgd5SRyd5lIwivtlE+9Rn8dm3
EvXMmQMDEPNFoFJljyRUPhmDG/or4OagcrWgZUfzFQm9xKW77gNkjmKNxJBojCH0T0tCvdn4LIGp
BJtj3EiQFTbxSe5R7JpLtCY7VGyg/O7NK/JiCMI3XMskp5HXKNvjdkL1Xgilb96SDI1YQRZy4H4n
Il6wv3eyyeRlTFwLQEGAyOdWNovVhscBra4EsJrOWZcAg3kuYxclnCgoFdofco4kcGaehpkC/Z7i
/3bKrjS3L9VkPyJk/Q6M/c6Hw2nBGpqd/UjrHCwS+iouFoZwRNZJzJf4BDnx4r7XmgL0v+85hUiA
GSGOmaK2SIqks9ZYQ3NVjLejiMP5lRvK513N5EnUGl8IsUdHTFx6lBWX37RztauBJE865btw2mmS
dxnzB8TmDiBRd/rkvlNEyjbcoh2IsQY0IJi8ILGhS3IMmj71xWvdd7WMZAJLkPfh2esB6NCncb2E
pf2YMgei6eQLxFo2DyRxl8Qj7gqgy1WbnqBbh66YA8u0za4c96VOobsaEHjlDcIyzQfdfAVYAca7
diYLng701of8aI7w3Xg62VSy0cwrRBF8jCyQJDmSOIcrv8AO9iMGNjRo0+TBK3YWi00wL+YIeRRA
ZxA88KfTGszq27RjQGKHXzIWgsbt7d7lUxQQFyEellRP/hMIPnQTN1dWW5+Qu6Va6B8lfzf1NliJ
iAcff2jBUUBuJzHXnIWB1tp3doipxuLJrqqJVmM49PBcJS5vpVXrDIdQAre4PYhTLDkluY7fBJxJ
tHIQP1NhsMbs4DpwJc2ExwuyXFA+cW1BPEumJzmkvOaaeEJOTWHhUUjD2r4JxMtkNR6LfCTJ2eF8
r1rx6il4PKiL4DugV9MdKAzYBxdSeYkhjKH6jMMCEkQ319gPymAcFQEei65hjVZBsZOVHmpO4gB9
G9KlYj3k5d7CTR4XOA1TFiygvHgc99tx1i3peB1mAcv2TMDKRFzmK/KxYhrdiYb0BAUF1l0nOOGI
6OadYnJmlASzXtpArLSYUslGS8rteUZ7lJMEfgrnLN8V++FDtqF51ygj8CHBqOieYaNzdZWAmhhW
XrDEYAkHce4vpttJZmwIxw3HUQwVjAi2sZFVlePR4iblh2QfyRsR/7Oy4ddu+M1bMF4nuRJs/vQW
rFcp06By1yoKezqLCafYTKrUx0RG+ks02tuMtkg7g4ygaggXfemZgaX97hZeV1d8XcgkCf2h2jPh
/3sVhYMwgrQo9Ij88bZiz2QvxmQn4pvk5dhwGMqmGLLfJR2G+Y9Ym2v7cM9RsnUYnX61CaIQAoDF
o58n+byEwtICjGi442OgJYOQ4QpCdSuHWYNca2Ltf7MNf3UHPnUlyUFIXe1XtSWGNFvG4iCS6jze
N9ErnC73VnzWvedbRhKfqdCq+JySDuF5OBRbSdzFCRHFufWws6E+INPcuJD+9szwzy9u99K3LwbS
vcp46aF5S2C75Ss+1diRH5kpSoaX2r/j2xUxLlirkfJZwoac8FrLQjT27e3nfF2BZpFt3bQ9W4eL
wHJep1q9txh9lgGkMSfGVdQl461CbLYBL4s6GJwqfPntK/4zjeKKylGUHHT/r4L8z8kdtfui13Vz
PUNidQQ9KW/P5QVoibN/+0ruL9bQhjwXbV4PGkEqEH/PI1FS0enUTst54F2X/ovmUucLA93qTmBb
wI05sir0hDeehZDmEO3pSOJQGYwK1XFsEIcE1ye1cs0m8dVp8BYQ39GxtQebuU3UX2L7GFvqYOKu
Pat+EqrUDudqyCXQBylhMQFcTO1bSivy70Hrd55TgtO9OB2tX97zykXzIn9ibsE8AQPcytaYOsKU
gW6piY3i7w47CsA0YY297bqHNC0A8eBY5SalUkChyIKUU9YLy0ZaXvFYGXBvIKu7Dt6iYrRPNE5P
0ciOfftF268LSbKLDI9V5chiKF6/aM8Iqzka5/k8IzQLJI0Smryk2T7UzksJipLcRc6RvMISRdNG
s+Gz0O70KtpHVvuBMbGN2xDd1d86vsUxk8ZEV2jw5udPjWa+j0FryEKxXtkE543nQI9XGTA9hJPX
EAA5CKixda2XEYMtbUBmEHd9SSmNebBkvJvqCjSBJiSth66xD5qDGgYcOUANnpKE6VahMEvcxy5G
tDVS7wt4qrkn7zDm3m/O3D9LKso2Fa0l7BpZwG3b/lTeGPXQqlCOXM55eDfFPLnx0ix/FMln2Rva
YG9H0Gdvr9Av/Ilck+XxKJS59mtlrSWPmIT3iuUsxS4JbXGcEpsy1SXJoNSeMpodkkqgRRpEFe3p
7nddAutXB9IUO0O1XnH4Xx1IiCQnB16ShXz8G4DjLaPX+44GrkRQYlVj3aaK/NeJqFtQ7eQhnNt8
ovEcuXu3g1UP9zen6tjb9tZAIba7rX1EcyUfLpHhogVy12vgyh5QLNwRpm2Z7eFMX95+ofYvH8W1
aAGSBdLkevUomVEs9dC68xnACHR1nMQWwjAYTcSEyE3K/bNbxXI4SAHIYVixJlMM9mcYENy+FK6/
826nn74UZEDzxQZJpq2wM17s6VtrPPOXESz3nN/MCCU3BZpb3MGtiGNhQVAHNi5jVgRj9SJNRNV8
S8QjnRRSSMzubaokDybshjVTZglB1nOI6Dr+pjpmvi7xigUwf3od8rp+2tNh69sNaDWCBdJHZXeA
je4p0ciLIZOXrNaD83Ckoi6ZomwzyRQSEnD5e0tGJxGF4aDTQ3BFxDpk7xjhoJOlJR/eXrpfBRfQ
8BoeuHkar/rrCLNagciuTb+cEWbeze1O0v6FSph0YCT7oW1CXmFSYOtT9ZsX9c/SJvhj3XXwcLg/
73VQBbYqpE8WTqg0sXQA3zFBslsWWH7gRHx6+1HVr5ztz5d7tSymX9oGwNDpLKFw5N1ydKkuSg2o
sa9SA6KPKQ3Lgro4c4W37Ep6QjV833IsYeDbjGQDUnO0W/cky3N7Nd29ii6SDdJflDRtnT4Y2r6e
P+X6O/J65uOi8kyRfxlJ7Em4pFoqJci4vXZsA8u42gmU4nyVnzYAmb796NavdiTH0/UoweuMYrxq
E+mOl+Zm08znZVJM/kiVCAD+nZQIuv4bzFdSF5M2qnRfq/tkZWaWMyLFhcqlXESmoIyr/MA4UPTi
ldBRlGDT7KmwAQWVzBd84NamMyHvc2gOMYMMI3puvOe4eP/2A7m/3DrsHqk/w8mmXlXil3ZoFtec
5rPJoLDEmmDItlH9AcmGrQ1ViovdblpsHX8XlDgPI85EzMEImdGw2lQUYSvB/+omYY56EScrZkuK
DnF2nFiLdQiDdYTrSSfcMNTBCk0gfheNPKwjluVID4wz5pqzF2MGFWgwEZCIcW5xrvLZLci1nFKj
BD4S3VTpt4UJUKbd7ivIIMQWSbwrzen68wr97XwROyWFXAl27dFBuay/FXblZ8eayVeeUIKljHBZ
DgrAsm2E9HnG14nCSzZhz9M1XFl+HYK532ymf3SaxbwhEol2tW3guW89yZ/MmwGCMIfbbzkzWCcv
wacjClZDjHkuLbtUIq6SuPntNVe/yMFgCncNMhGTOP3WWfvpurrfF3AKtGQh7b2lwkDKhtIklrqd
7ORm/VTFYObxnQWUmQyw7aTzIFVF2cBSKlm4VXbu0FMsZJ2lSCh/rr6BErP3mJYDBfTPXhce8/Aq
Bk9L+837fnp/K1ZrFPukFYBpvKV6NAsEyCCt3bcf1fy1WSb8IjeAksx77VHroiuZz4tg91vMfepS
SeZi3aLvxfRkqw0xFLaZG6FbAYotpm+uGfQSR6qLDV0X/r0iYRUBI9YLtHQpPel0CFaPgRhEm0gR
pWmkwaPU5x+kHC1GQc73vtS+GnyCVDVvnTcqSIZLii/OS+OQU7Vhbbc6lgy+ItjRKAFrwa3yPNOQ
pzIotyXtYtnFLghWcXaQJAOHZxSCUIpSlhgXMaSjlx2l1Sk1R2nN3G7McE6yKCPZriN9GQpW0vwQ
FAGMLgfGa3dOTheahjVU6fd53gZS0JUqqPhWuZREdXLXECDftRUcGzoNJb4OVe6tNi91cNqLwOjo
fQMcKf6q5N/ajBSP5AXYXb81juWTDX14036C3vXA9mAY6bqU90PeBVIvdXk7ct2euEf6QJKdNyPD
1+o9Yg5HKbn6BgVNOp48+U0vkrKhxYS/SatCABgEBtrB5Q2tvr7Ve3UviQy0Fyyq1M0EvSAmFLcg
tUEpNgpAQardVGcUpcPRpih2h9DD1qYnXkJAMLdfpWMijV4pC3mL2rnHfOrheoYXWzOpwKPlmIMR
wA/2rISUd9v8KWdnCDRC2ngO6yZ/X4erVNYwUC6vWMAe0lkVy5+4cJVLfyqhy0bjVqy/lbNRWTYp
abJxbwCQhQahbEnxjvJsAssBmjGBD+EcyzYGWp+HF7kRy2CwD33ykS4Q3Y0CmIXE5rL3xDe2K69p
4e82K10x+Jo0v2lUG7/yK7atkBZGuYRyhzjSn2xM1mS1H6WSJaP60ZUUXOk7yMoSwtFkkdOH/Ui1
mzWR4kuDUrVX4V2KF0muwBz/xhZYvkTPfy8CKps0hSYsaSWW71V0reUQ2nkW1Rct/ndHTlP30iYQ
oyeV5Bycpl41gbSPYNWiFsrkc38dwHRJgHkDTrX30sOTKjwZjtQE/yvpIYeEWFzwOJL3yIZmlPoG
G8l6agAYDmm73IJ6u2Ui5yr/lH3+7yNNVOr4NNP4JYgNAgkZ5JTJfclpptkIZ9tXeXHSeJBiY5b3
BzECgmKQDmZEGU3qqGJLpWcp9uPWv/TMOym1jZ66EyEhSIiluy0bZcJWwMXjpO4u99hnIhxFOCX7
Utq5JhXztrvcjPTknKaeh2NDR0ihIRt+Q/sQr4Qm1UuuK7sTMyrFS4cqntOFKLbwFHTTpSY9URmW
vlUuQWG+m20ISUo0MXDrRWaQV9D05lCLGajYxtVTO37Cj0vrRdB2kK4GkS+DU2KO8Tm0KKTsL+1e
CnjImu/n3NxLY0+WRfZ031DkJ+GUhZBwNCwddDgwsrzTCc6BS1EpvgEI27z2HEd25K25g8mW9e4X
jgd+ysi0o5QnFTZZqvs+vQMqLSIwIq1gCfkM9deNFC5L8WmlrliOB3lwfm4A6SNdJrHTFh4idpgH
W8IjbZebuW3cx9rJj2O2fDD49JWXLDcuibS0GFu6gv1MYZSHkgcJY/6sn8UsiHUXq54Z9ulmat1L
VHeBvEkpTVMS2EG4edLh4uthu5rq7GiY+ZHcdWcnlAVpqtYTH4NJVTPKmAmWg3x3iAOiKMgSd9Lq
yVv3Y0tJxWN2VVoqvKTGoBcA5KT0iAy4h5B3WijC7+GyVOZ9kaDHSaO26vJdAaCsL5JTCgFGE7GC
5l+tKTqq0oAzm+x4M35AJyWu0Nw9BLu3Z63E5NZXhBmCTI9eEP88eRhwafPezGKMl0uMoExOMC0d
tdU/6kYdFO2DD4FkCzmB7HH5jYo7E4xBTgVJcgVZwoquxoImkIqsOwZ8I0a2+5FR0xQlZBOtYE7v
zZgTKMTDQRwwiofbsuWfLIlg9sT2S/d4qKqtRUAzRNZuAV4AH2Ig3zcdfS8Nj4bpuHBxb6+u7kzG
dzheUHxp04OUuHEIOTHWQHNyJVEy+E928DG0V8ZuvBPH7YCA+RE+R3MvfVHpooqXFNyHeKVbQ4Oj
Gk70agx6pvgg6fkJRAkdz50gBLL8fWUzEIAEAlsxYtiGWNlhd9YZnBOez/wlbTqKzXKKpTH0XxnI
zSdN7YE+Rs5ul+cviBIE2CQoD3nD4otl42iiDQqZo4pFlDUIiYhunWLcs5wXKkQSR0l0JKbJnB+Q
PmF5cExMwIsZFAchDU2TSkS93jGwZJ7XNNwp5NaMj3pVQ2BA6wzv3oXGXqbC6sQ9QUETIB/6AHfs
26Gj+6ssF1dBrwgoqOvdil8/ebDQGuHbr8flLDYMMn2RMxBchDwN1Qcx8pLpSkdbwFiSAKfU2qWn
T6VB0n9CeuVeS8ZF+ZvECLL7JJpyjYuAU7ANoCfb/FmiKDHsY/YM3Y28I1pPEtqJdRd7JyWNxtWO
8CGfYwBAdCpuwapO9eUv8yap5EIGU3Ms1vWGZJKTIt3EilaWtNWaJ92D9pIj3NBLVuxdFkVunXya
O5YcXA619GDFfEtKzR6P5j9FX85oZYZoLzGM4f4uWrgVCl97ZheINah5Jdj4V40pl7ExU0+M9Wyr
l3WBgITqt2VGZ0lB5kXq1MhTU5CW8lcE+UJkf6mZreMFqgauRlxl2QvohgyEn5K2CY5j5ctOy5f5
QEn6EJ2AKusGhYftDgqo7YgwcElOapvhnWx51TlbX6cUyE8LTl5yQHliKW+9vbv+gTeV3M9G182G
1xsc3y0v/2l3xRPSTFY+Uy4iJiNFBbJyZZcIZkpdCQUkyouoP/uAh8R3C7BY/JFAEwhJDAfbiWcT
0y1OUxrlJT1gWUCoowNZTInuxHNLSaHIYD3EucsulK8l8Ca//US/qj87lmLgwAWiSJT194Av1W3D
7Fpw+T36g+EPqQCo+gJWW8StK51eFCX0ty9p/PKazv9m7byW41azLP0qHXWPGngT0d0XJNMwk2lo
RekGQfJI8N7j6efb0KkaiVJTfTEVJR6aTCTM/2+79logXIHn8z/7HRoSSpmIIFNX951q3VKQVVn8
S4wL05DsszyoN+KlxV+xICROkQhbEMriQuCRt+BXNtz0Zmy7P9gP89dmKz0ih7aFgfmw6WP8fEOi
OIvUuR25IeRN8gglK5TAJTbIswAILYt7tKmE1FcerFI4mYYBRHlE/wJ5CFgHqKpUMcUMaA6FdGH3
I9USlIbUVtoUMFqPrxm+6dDpEJ1JBDnVBElYlSXsw7eQCMnVC6ZVDLYHN7sskZKsH4LeP1z679p/
jkEtkqeio0P4bjcXc5b2iUczjgUtezOGf0ialYLYn2RSQ3v9eCH86QPfBfZBZrK/YYvZj0jL5sEb
/5dtK31SKijSxfr4836X3Px4gfrPj9bQ7cJuHWNe2riUokxMtZSfpEZUYKI+/rSlRvGLdfzhfspK
+8FWBAMKL1pkzdK2D+DPkFi0Q7OvrvR1CbpcAilAvfJrcnFxTOIvvORb4B2knQ68Qfa7uE4pJ0iY
/ocz/O0NsaHhNh1qLfz7+QxpzaSQKbjMxtEkkd6F9CtK47Vo3hpK0mK+octaiXEOgmwlC6FMTrBr
g65rr/QCIlEKiuZor5l2v0ic56jslzaLR0AoNUdkl01MHp24j89c+w0Al9Ib21NXpQz3CwAX8gLb
yGuepfi8uYXBtQGogSadlHWsE5M4TLZLvi1bSZqQEtXI1hXIl6SCkBddiK+WGgjuHFgjHU24aJcg
dmY8XuJaMd2SZYIoozQucVs9ZVfyNjHo/FYMt6Sf8qNkNJKiSN5ItE20IHZAENkJeVAO3kYADPLU
JR8QYA9zS2uBXZpE/RKUzSVcFcAYOB/BFVnwHfg9LA0khGI7ZOvH02oISBnvZG6HeIayNGUEsRuC
9Wp1uqT4CSnbSawsHyolanmn/E7+ZshMUyFELEQz0oYxF5Avh5zJxZbyREI+Qa+MN8mPvscdJhCX
y5cUiawNrydmqggtrPIXnUuIIuMP5mgpyv+yf5jesmwmejxzGfH6Yf/EXp8H2UB0IaGb+AgpBOkG
VTypOPFkBB0vWCfJ+w06NMtzwVva3vJU6zK8zCB+jCdGQrCi8kAlOxL6Dw+pHsmDcdwCABNMlqTd
lJnkt4HLrSM5kDQRjnTNecIkGlB8fLyKf2v/frjAd9svGLve0iNz3qeoUY2SqARvUYnBzWgJ0sn7
o+f9bWcOXXad9q8KjkV/5+211FHzrmHDWyiUoHV2kcN97TGjP6IfZdkKyLjwUgr3UurvXYi8i61J
LCZFdsAuLeX+PDIhgaJuDzZBDelP028khrgQcy21+o9v0S8ymRJwuZrOCjAc00Mu82cThcgSdkvx
5n1r3YknlkxcMG1S51GJlEbSbql2S0VQvCXbRZ6ggIBkx0vdWtatYLI/PrPf3UvyDIMegInG0i+R
E3van6piBC1TqlfxvXIywxrVhrUGbUW/51GabMbRahcAdEy5TiKF2k1W0pGeYFcS9EYQ6putdGZg
DYd7NWLG7O3j8/xdu8JWGaAQx245jvrOrTu0j4p5quclZBU7taQs851YFGbn0dnAhJH6s5E//mQZ
mn1fuLOB8DDkIyaaCPPnZ+dPcx9qGQ6Q3RMzbGaRUdGWTrt0pWTFxdz2YAc1hEDkZ5pSdHzE1cTe
reW7awfv0wWUdLGEsuCKPtgvzXyyZYnypdD1x5Dkd53Cn875XWya20UeWXClSUqD/Py6psQ7Uu8X
D1kaLHMwURTyZbeSxkjqYk2whYwdQFKY6q1LaYUJiCfmhQ20v1V8Uw8Q4qmv8ltRpv+ejHVkyK9O
/6oOpDfT99Z98fq/CEN+0zayGbjFzSPLS9fq3Q6qptLJh9KkpMslGKZ92ZvmxkWXj45z2bnX4tUD
yPgFUeOCt5C9Lvc5Bhgg974qpAnH/WYmzMIWGCzrjxcK21lCr3e23lYZPfNMwzB1y3tvmJI+sSP0
Rfa916xHq76wLZBK7Vs0/OUqGBik5GulWetau56i1wRsgUI4VJXwzmdvWtesy+FTCxdkFguR/moo
YfiFnjmJ2pUSQqvvVmun79apfXKpEg4YEKg51nZw20jPPUBMwkGKwhQqPfS/4AeePVhxdZW6N3M1
UbEWD4zGjRRYDRSKqJBrRX5gl+vpsKljBafT7a/rtIFSuV17Vf8gV5FAzCx9zxhd+cB0L+V7+adS
PGFW9RJd3Suq8My/dFfTwN/gOuwhvea4rYl6wNyu53DcyEk2rQdvRLPu+K+InykaxSKGrqriwfGG
jdhEJIWv5CXIMCWDxj/eHTQru25WcsXyLp86o2n2GyS4IXyAU33+lGrOlRbicXhJnySo++DNGTyp
u5rKBnwJHHHMh81yT6mBmla0Q5wMuo0U5jTr0qPLLfA3XZtgwZMT44TJbbX5UzA9TtSDuTtIIa0j
7+xF9VXj31Kg2EKTeJWF7TpA0VT6ufXYrAJwGJOBmhrf6woU0pDV9NwWxxjhj+W2ITM0skQNe74c
eFBOlR18q7rwjP5BHvVsWNtyGhHpblcwQR7ybnhwSOUsi8fCo8jn4Q6COQoI9UrT9wsoKE13cuha
GTepiQTC1KyV4RbxtkuIu3Y2nLHoZUAgPG1Cbgpd5y2TP1tzgrzVvkCkF3pYwj992te808/Us8XF
DC/JbKzi/PtpD6lomEa7UDeOginOhsvYRagnbtd54j5Pw3w2KEEpM2znbbPScuRuteiQFclO3iYr
bAJS7pfDXZGOG5PhheoM0oBiIWuvmTZyCg1MWKPp0XWEMR+8T95SceM+F5l1BKu8NkuiW1aCwT9c
6lbuQaE5l0m7rtCdcQMRUgQ9y5o3CvVcke32fE/JkDHOtbyT4Z4L+TSb5QZB3VUc5wdZQ/LE5L8F
1LbtNJ9nbDnWM1Ds55zOkTuiTxjcySYjKwAbtLfZRZYGNxLFbAeuGR/kPJLW6QF672NVpd/qmmXW
OUdZkqFpbuEMSZMHU86c+yN/SexhIwsuhljSYpf4PIgaHrB2pK/hDBt5dog9O6gJ6kV/pX6tqanG
nbL27OYeDviVlac7V56WnewqJHfE3tjTs4H2ZFltlJAxtGLVDR5XjfF2okMwtes+ZhUXDVu3Xsua
1eMJSpR2HbXpQa5c7og+sKu4qcldXs63slHM+tUo0x2sT1s5rW6nNzHKJQJGIYQ2By6C761rC+mj
hLkwloEznn2dGEsLSbwYIWP/i/kTIEaec6Xjq2zkHtpFsVs9MvQQl+RaskNWjFGEeulXGVJIVFAt
k3fMyU7OOu7OpcXsuGMcVUzDyMr0svrCYIlBHU2FetjIyzsWh8mSlIuE0xKCshZQGROAYuhqhQ78
pjXOwZMFFazYRX3UzvI+f7x18nLlBCTw1kasIXWOS4UKpKwlsu+rMIVpkiOLFSzoJ8ulKVZ4kCUc
hZwZDzhjtDdhL0aRSmc0OcBTtFE5C32oLmK2sdhmsZoZSx1xkHXjz5ShkVXms+Rpm3F6sDSUOMrp
TP0JfoQ3Iy0hO2wWmzeaBhZiuWY5CzmKj3KPnBl6nRCQUVnktmW6c4xVrMJaVRs4f9uV2FmItZnj
ZK1gGGQL6Xaz6rJubWLNxf6KOULDZDFRSWNvi3rYnDwOj4j6Hn8jz3vEpIlZM61nb0ou5ZAlt0bw
w8WI6amvDKY7xAfEI2zW8d5SLhu2RB8dQqgfcpuCLrkqNRLZitaQHuTuIuO7sjNrK2Z+wkiK/a5S
CKuxbh0vl0VpetPesMaNmGOkZi/GgUU1W0d5IlE8bQKQuhDdkUe+qugZxHDZpGW4SeyQLhTWL0Fu
MmbBgsPxufFdMO4r1mUzV+vOsrZDHLHKVDCOnFaVbZhVGKjpWdk3sQ9z9hVdKmbLieAJQquznbI5
fGYHmyu5gIz1u3gC1qpaJ4epGzcIbe8bPqEdq23W7eSDuWwEEVYzfpp9vBgjFXEtXIasr9Fo17Kf
xCiIL4/y6MWCgxx5spsyvZ/ZHyWPRC4YUWcylx5tLpwVIYQ8TrFl4swS1z5GcwLJO4+aTYAazLmm
VRN4I3pUovOXHDQ2jSzDHmkbY453y0aJgXyBLQvUw+L2OuDjrX2s8YdyAxHSWk80BX3jRRZ/XLU3
xnJRDssJicGNN0ixfrib1e4BUulzNVnol5GT8cxV/FDbd6LiWVyaxt6wN6Z27STZWrZ0pacHu7dh
4j2MDltUsaMERhATldjgm1O4x8E1nvsOPjOLnkDRYTO5NjnJ1mGr4DltFr2vj+chD7YYAKq/ishg
bQMFL83qNcL5nPM+cZNy28XJwyl/6V8OuywE6OVaV9aDbE65w4FhHVHe/f5qjgzHP6QYWCHzFfEI
CLAOuUqyhGFMlf4qH93tBFaQaEvuE+Wd6zR4lqvuhnGjcRbyFAqelCwf8eViWcUTe3N0EFMmy1de
I1EPFKsHWe5+6WxLHkFcqSu9WcuqDzHfstjEnuQRCmHsQ7lAMQ4ximHi2NK53+gyXzW/quVbOZSE
ArpzHY/GNibAkasbC+8oZibD6C2IZIjDNKy6ehzpbGpl9E3LvKOVEW4HyZvbxgfspTNboHbYgWVy
0Im/jf5efpymaS++zGQNVSgqwNIqKxsGxwe7RLyneDKacdPL/uLWcByFmEU+VELYsBrP4hDFBdmh
z0JU94E97b0ouka7kgAPnARpyDzGB3cmQiMREIMj/l52OhEZ1JaEVHx4OfT7sHaOvfq5RmRRQgAx
4UETH2TfxDiILJnQih4uZe8Y+Yz41anG82CwUUtcYix5FrKDqrHfyIGXDUk8osU+TL/takQ9atC6
DXIc23CId+J+4iE/2ODd1QhnPMx7cY4FPEGINqMD5y+BuByTKs4qK7/FjXUjS2ICOru8PTK2yKdr
53YirmE3tnF2ELNuYIvcChuqpAd85qRPZ9nwcqiWZSVLoyg5fN+swqhbIvZZYXGzjYwalc4s3Jr4
lSgB9xg/Nj4mhpeDzbgoh7+KHN6DL2Hh763WuYZaEZOQRumLXKScmUau0qMHlUqoglcS542+G1pC
WHICnZF+nBq9VIMLyZq57XwGST3tlB5nzJkzmke5tNajdczTl2i/TLNDpcWHBKcklne5IywBCdpN
W9/S1DhK+pRSy5HISYIviUZyfwZv8iLZjZwb/GjhhUTa4sJkkl6lFe6xNGvsjuJanweufNCboxEQ
7eCWCpLbvkVetRtQQ7NmwrgejZQUaSiH7hUKPFBsw8BewJNUG9UlbKVwE4U+dGoa3MCtBSjLU7Qd
8uX0PjQEb7xG+zY0Jz/hWLaOvHICR+zcF6s4hjqn9Ar0geIOpmU4mzvmIf2LrA1c2DUnkjLk3ZkL
v7Ko2wKZo44Z7GXfi9ueWT/iIqQyTXB/ENfmcmVi7cOsRGoNbl7vQm6OZya7wBjuaq+jlYuQqkVg
rrSURKcnzaME26WEni7Kx/SBIXQFxz/AQa24/XOIj+gV8rQGaEppPHuV9awGw13XgnjH4cLmu7GV
AK2HSF1PFSYgNz2Ef9xxleT5vgU4xzMZn+SMlyPrClqxPsmZ/RbbPWrzQfjYzNmGGpZtmdtYpu9Z
XBIWyW4yCVk7DLmKYnsyncXnSzoResRhEpa305M3mM/JjKuwYd+PmrMcprTOSCk/KYhMz16y95Tr
TMQOWjX+pmegknCayLIyE4C48pSQDVC4CcbwrlGvi8yEKv4kGW1NrCVmF32TjamOd6NLX1f1rsLp
aeriiRZvdOry4k3SEVsqCDgMC7vEpDJyfOYRvdIDSk/rNmOtjhtJoPqsA9n7RayXWGd5daGa25Ts
SayUWCw5kmxoj6gX1asrcUGhCdY1gxLSoQyfg8ZVugcNihUjU59UJDO8EElGLKNWDA+wV1xIzp5Z
9las39hbR0bf4fRapa2/ZHqzA0kmKZw4gc6aNiPGYkIW3EtRWIFCtxj+MpAOaTqk3APxE/A4K2s1
nu6W7LI7R925DKR9DUm5ZUPaSVECTyGBrCRVXRJ+k90s0UZSOc+6oZ6HolzF0MBfZk22GrV5LdFv
0aChWj/nMWFpHNxjQ7eaoQ8XkhDXCkqafflWzVCQx58kcJZ4q3O6u8JkalvdpBwexfOD5mQHiX/y
Jn4p8/ksTxQ8+Saw1pI9u9e9GZDWo2DFYRPEDkb9KentY+aOd22gbII84I4GKxTVP4WTeo4rCvxT
f9mgl2RJrsRTEv/Ta8AwIwTpMf+DH8hELREdPlr+KE4pCNNvRt1vjKCPL2cFHkuMeoZCoSRSknWJ
GaMTuten6an1LP1phghW8pjQJR6iuLDEVQg2mOawl3hlDHEtknHnX7saUR2vbB+g6N+V/Nqx+zWl
YR42qTxZW016IbfDHs8SuMrdkXUk6IGw7JiSqzZVYGwlCpDIvOimjTWrT2HmPs/xfPaS/DCRZIvn
zmRqDfY0CwTYdNZ6bV818U4e6dj56aUs+BLNOyWjSBiR4ELJ25r2UeoVlWFvLadiCh7lTpatxH4Z
0Y/dwQAgi66t1D3aoutX8XqWh13mprgKgSMJYU3wHjCH2JF9ShRFf3ovtqCv2vXHhbjfzFvDUuRS
y7ZBDjNZ8K5WOMqAjNOH2BYzJyYDtkVjRKAyA5inUCTlYUsSghDNrvH/NMcEAsNGUhHjFNo7ATcI
Bk/QlQ6TitKlEmCMjF0L1E1aN732WGor99lG7Urw6zJFLePEms1IscBw8FvSJhcsnEABVMV7WMBm
tbYG8CL4RyDj16BgXBI++QQZZ9SA6n18N/TfVk4NXTcMoArM/b6rX8+2U/W9j6XVDUbSaG0yXwAn
EOMRxVIHllJvGiwjiiJnETC6I60bIW2c6dijYbQUTlWmFASm8ueG9nIG78umGohZWCOlQ2a9e15m
WgbJqLfMz/oM0C3zHq+h2V/1cCVJ654cUiiaxlC5zO9kHBRfLpSC4nrMfhm8+PieSZ32lxOCLlPX
mP+yVPtds0HPVA3BNef7pLQM9DrNgtyRAcyPP0kzf/NR0El6TA9qLtCVdyXjLrOmQqUAsTBKJqTc
cM9f5cJADY4IcasLRU1WwpUm32OlamYLVeWlsnfLifz/ZWL9FCVR+fWv6OU/5bhvBbwEURC2//2f
P/10uF8/fPiC40t/nX8r3r/mp2M2/738OfhaXL20Lz/9gORL1E633dd6uvvadOn3z//7lf/bP/7H
1+UoD1P59b/+8fY/0rXqlPj/z3J9fx//7/cdXzLet3spX/KfaFrl9X/TtJrWP11GiHXmh9l4cLX+
m6ZV1/8JB5hQuNJNckDo/Jumlfcw3u0yOuDIPrA03vQvmlb1n4YGU5dqeIbt2I7l/uNf53X+vna5
ZTwHzvPvn/8DCvuzCIQ0//WP9+glx7BNAyYyA8QbfK2m+s4qFL01VHY5Gw9kx1btnSw/7/CkbgXt
XOiflt8tX8wUMIDVoDjBUk3Dq87xPvfm6Gwd2LmdC2VysuNQaBddMXqUiDLvpF78cE9/c67v4Wpy
rqZh6TDaYx4AUbyzD1PYwOxsDMZDWxTMjTaR2gFBiTSI9fgyBlcdpbW+o01Hq21AyE3p0WieS7at
bv8VZX0NZ2bV3WfR+JThT5Hjsd5sowvvfVMvkAYC3DyiBwhjwOydS9XtLkrNDV+TKPusejTy0Mah
6DGkKJP642kubMQC0qD8rKE3klpTf/r4gr33LUdMtYef0BHEMDW+yN9/xAwgzqt55PXnUB9nqotR
bt2PjXcM4zl762vYFrpx9PdJU6NMpJTXKI246zFI1aeiUH54lTbN2V3DwJRHzNoncbivknZntbl5
HORXMVpuBpWTwqBIi2JDrgVb1VdRuUzm3ew4xX0WxvW5s5OX5deGEsTUQ1HqSlsmdpc7XpV2heJU
SI4Rhgcl8IobKHea0qcsewstv/Y6K8FTMBbtse/8fNVS7N5Tm5/IdQrncfSr8rMbGOdRc8J10xUG
1SJUJIvQju4rdaI1n2/MqWi39dg1p8SOm1Mr34Vu/Dnv52k9NOF++dvy6zE0Hr18zE9TXzgrtTQT
aHMC9b4MKG8pqXNUhwHiNPkuDUtlYwuJeVY4e6N1m13XmupNOSGChfjccNF5uXKb1saN+M+VXqbD
dVuPzkEiSMPtD6DiIKBoD7380jGNFgSyMjZXes0++nhNwML8s08yLBAEGk1bYhvAmwvi74c1MUxd
VSaBMp/1CDHmSjGiM4A9EHRNGK49P4ohFeB3ql54J+c+7B1GidpmQIAnqg91kinXEznQ8pMyTqxn
yOOu6ag6h9hpaBTabOYK7MIpSqGRqqJGV9YfX4LxHiliMP/iuTYjrDIw7GnvkCK2PmlNbSv5bZ03
iMm1pfLUKsaXzveDVxmy8DPjEHT+TOkvG+40tJhuMtd/rlJ1IOxCwKMrbe+kK10N2kNrvlAXhMxf
M18SUOuXbdX6R6jU/AMhdk/JnT9Aek066EdPJez3W1RtvDWCV9Vzqu3NaShOhqaVd3Y82RRrQrTo
y/JOSfzijrwXeo3G6RAKDv6AlzHEpf8YXXAbbJArFqPzHjSa75/kNHmRoRtldZsVUXRZRBV7Z5AK
rJeujWDK3kaAZxdxbWS7Tuuy8Cp2Sv8SKTjkKRONrMAdwkdTQaWS9V0yLlFkybObXraTMz7n1hhc
Kjq1ssmpknuzrx/VgjLdIq+goIlBkGr0n5bvppHJAa+uXrr5bfIKZ+u3iAPaU0mTL3HpShR+f5d5
wXT98UL41b5x/bptaZ7OIrBtR6C1P6zlIoBHsrOV7LaNo8fUMPO93rqf9DhDr8Y3w2L5MdaQo469
loYgvCr3pk/RiokvkfZrUCRQw/uiS929PXpvo1GE96pbPc+IYF00uktHDpaj3UBx445ANryAFWeV
hV2zrTqbgkKWR2sYd7Mbv9dKilbIwoWZ1WyR//QR1lMV8ELQYoYB0zOx1iKUEszVlToq2dGpvAqd
i2G47H1Ej2bFztF/UT4hFva1U3LrFBaIaY19Yh1QECJdrczxHJmus23HUbnW7STaWKl60zLHt3YT
y7wfkQFd57313OCTN6C2dcANvf5YZV+m3ky+P9fIhFnQqddp03WP3dh+06e0BZwz0tL4jEjD9FI5
TNPgpbob+ibmNbO1z9NIhq1nifHJpauwpsDJEFA8gAlLROJTJ+u4UTN/XNMA+BwncbA3fCpLCBgZ
j8uPBOSIr4UBknaed0TN0VxRd6OeVfbFcdLdP43MLoTmP+4NEw4NDb1xE6wPluK9iSjDsa08VB0P
SlpRm/Ub9wDV7nF53G1av1a6jRLpVN+247BDHzPD43dDciGB2GrImvgmMh6R15q/h8f/Y7z0K+Gv
rZpgOgzAjJDfet67JasniNQq/hjQHUXG1UyHtaHgNWBzNI9FWXSUV+dqqxo6bibuu4cSUeT1WHnO
Pmroj6i1Y64UDwhGMIzOxmhcRE/S9lw0jvWQMjB0kTW9vV9+VFQmWdIZjC2MTdW+9e3wWCi71kWe
qBEHtXipJgj+CkGirIfFDev1NK1qiqN56Lkb4WRAhiZKAS9QYW97priq0LuxMAwPwWfPnv37fGhv
Pt7X1ntIPK6JdJtYl6hFswzjXdwyFnTi2ll1T36WXM2WVXyuw/hWYuFvlEQuGi8LAAkX1nUjHhw5
OHVXeN54NtWSATe9SD7VY0LZdqinNw0aOGdcdJNZ5Hb72jjXScp4SFaH/sYqp+lo9CaJEZK2+pUO
NOimKazwZJeYByPtVCSP+HH5ktpJtS782ugus9ox1gNkRw9DGe7DIUuo+/MMgsZo+WCNmQjFYeK5
b6n0eWbDPO4c7Gq/REMv1Iq96k/wFo5cmpPqf3/nLd8Z+kRJBMHfrI6qQ0bGepXGk/MK0axRVBR4
Rmlpf3zHl9D3p/3CHfc0C1NqAy38JVLsjVRjEGGyTn0flxvHmZMbO4U81iz7HSPEzPPM0x6Vovqm
TuKnMR2mZ9+tv0UNGou+VtdXBGz6tlHLGzeMmpukhqEkypL62i17jQb5MH2BAHtgpK2aT1U9pSfP
n6C/h2YhdgJGUxH1U8/aXH1FtEe7hYU2oLM0tbdF0N8usR2jkaIYWbiH1oQSBkHZ6KjFgFgd22ru
BrC8aBhn5appA9Qx88peU4sNDm7gR1dpC8uqs9fgJricHYLgLPbVY6AirJkOtKRU676ZHfPeyOZd
05WzdkVRC53FYKQ72batfk0Aepv7jgNSIXdvlKH7Expfl0TppycA6ZFFSONaju4AQX8X1ER27ZYR
QMjzEFKqiJy23dWoycItHR5S0wsOhsIouReieQjAxkU2IkgCytlqvTXzbDzMfXDjaJlxrUSRh4i0
9aINbnPXl9NJZxrtUFWFzL8V/k1RImrsK5ukz3dJ701fXKNCDrlnbvnjVfWLf5aJMw+eODJDclGY
XX72zx5adFEydP4pD1CurSNYuJbUI03Ck8rowVM4Nd46DXsiyNybYS9qkU73i2pjB66xc3rPuwkc
bkc66ZsYQT64Ux6Lxkg/Q9GZbFsna2g02f4mS2cfAMld0GToWSN5vVHBNtsbPzXsna1GxD1RSPzx
fa0pc4beZQutia93Ge2erL9RmExfETQ9IifkwIsQIWoD+cYti5+cyQPgGFROsK1yFKFt6gpIM2rz
plLy9GYFqc96CIrpS2pU/Yq6vno9z158P81D5l+4I1DBPu7vqjHsvii2dygxBYdEnmkYomOK8OrR
qKb8HPaPy/ERAB2IVc6JOqAWr0bhOQqOVR5CK1s3NFL8on/w4qG4b82HdAhRJ0MDAlXEnpXvT1EE
wr6f7t0Opd8wVx9bfVbPZWnco2vdoB6dqpm16V1qkHncgR3vjO7aRK7ykia5uU2SIjioifqQcr73
RjDWf4hbfwHCsiocm6kxxyFsRd7l3Ur3/LYrq7KwTrajkPuOcFo4fTY/G0a5MgMvebRcDEJSI4MO
Jim65qm0qFkm8TW+EGxDoyl7UdW6snM1pDmT52eCgU5aG5tR0yDn6crpC0hP9FMZxKhCWo5LTmcX
wx/rbqr1vvJmchnMhsARQKrtEJD/vMiDvE+JoRvnZFGpTSuv2SvW0CGNUPknc1ZniGPC6nHUMOtm
FAMHSMPqlEFZc5lFfrZvEC/9NOTWvu1NAirqpWFwq4IuuI89ZnyTzGM422/ne2RZp0Pe2/fLH4Oc
C3WFEtuLnPpW70dv5bX6Xyalk4tqKI1HWDTQRDbLfSVLuHFuu9zV7uaqPjRB22/nvhU0Rqhde9Ta
D3kOfTObcNzMSdfejBZK9KLqHSPpzAUl46EPX/V4bo5KjPBu0robLdHt9ehEcFNgJhHqDd+EGc4N
iE3RZvGUQ+sGn9PehtPZU0OAdb3xCWb6zfcrTcwwfEAeNzupZf+glPlw7VtmuV2iRjDACMNFKG4j
T53dBINaoF5F36obYaybZ+3Vm5l6ViL9PlJSG/tf3g3h6D9AiWut6fuS3ch28Brmxhy/H4EpBddG
YTWnJWawiim5KtUa8oIIZFCbpcOWScb6WncMCL5ntn8U+PWLWbhAg/oQlATgX9U1isOstH9/yT16
oEmUwOE7TqvOHdQvbfJYmW7yOKXzfcbQ+6FAixutz659nGrnptbh7V+3temtetseLxDhM89Y5+wG
Je4DMBPznHbB318y6T9Oun/4f7/SQChXnXY7xlF7HSVqe5fTLr211VOfOZC9azMkgzwgeqEqsJhS
bD7ZZ3iuao3OeYsimR082z1K0NQJmCXJg/GoDPXrd8OIljRlHFMpDnGDtq/TK8xmISlLWSC46AnW
hBGivu3apLocGg3FXsVwDl7tuUAigXpFqLjhQKeteuuhESO+Jc1o5LS6G23CFqE9VSH68qbysgmG
eefYNqyxoEe1wVd2gef227EPXxiUPMyhEwNnsD8VlT59UVMP2LWoMWuuWX5GNAPI67TS69x4TGMt
fpzNVeYYwa3mOy8uKJArWmDzF1KxI/LWTDFVGQ/I7sZDNyr9hdObhHDW7E9HLdh4Xeh/dQ3OWFfH
ZPP9VmhMSdG0GaFi9FL1QQnN/JC1gJ3J8VxczZwj/adECOsy4wrA4aWEbWdf//tLYITfKgN5uoJ2
+7nylCt0H2smHpCDq5ADPUdK/JpoNniOuHTCbW612sVA49F08BnRmJvXEevX5exXiRaFB1RQ/CvU
n6PLzJ5IPWmn02BR4wpJ2MK66j1f2wHlca/91u19IEr0qlSJdYxODy7TYG7Waun/1Ta6icCP627b
qLlDHXE+ZHGOlRSTwV326T7iyjfhpLlnrRrTtalmM1BsNdvOiz9L3XzeUqj2d2Fr3AwmY6hzED0o
dWIdIyO+jfLYO2FEvJMmX/SuuQRQPVxY5djtC7tkaH6+/X6Tg/TermZlOyF1PetxeXC8eocAq30Y
8ER+BYO46jMzn0wlbprAYG9IFmy0mUp0ZuXZWTFaiGvICzKFTrseDeswG/ijGdmnxWr5UZ0h741s
rELa/MXAKG5JieYLS2lx7ICgLufRqLYG3rJyYLLiERn9Jqn6zff7XOaQSrhJOfcX6ejNItnab0Oz
aK7pR4/HUb12zBJ0MxWGGx+ozb4YNfSajQqMW9Oq6wqR35u8rJMbP0RbYU6JztCczOyrKS6UmyAF
9YG4g1L06S72CWNIufy921fmqlYj4A96QW3V0YJipVk7XFu7octVHIpBnzZFobb7Dv6DHp2kbd+b
7jaGj+tUEJeDIa/pOIWDsRuTLAY1EH02ev3W0hXt4MjVVxWj8/UEsqfNi7sqB7tpFuvYqvZTXah3
Zqsg7zjX02Uapyc1MRgyO33PfshH440mu08r6MemOVKR9aRQTrGjg582wXXhat22coPiill0jWQr
9TfFABXz4Hv1LYVOnxqV3y7s3P5czQ/flx083F/TNrXuLarMMr6u7C2YHyEYgxLV7YbHBGLnwpkQ
wAxbhixlZ0CXGRwUN3woYTeg8+zqj3HZvVpGjvI928K4Ms3iyyKfWXZUPQqz0hG6UYvdOAawa0Rq
uAe+joC2xA1BlR97QyosyyrLkY7OFWhW7Egl4gR1U6I+CaTw0SrS4RiGM63Zzi6vvwd7kW+fY8jj
3uoBYp0ssjnhKtlwFKPP0fvwe8Qzvx9ZN2uUHUyKpIVh+7umSTHRinusypZK/BygH5EF2p0VOjd6
GMRPXl6565ZqJguRQalj2q/LVPVuTSFjX0RaYz3fI4Ga7Jd7bE+6FOYN+JiInt20ODulUcHHYQwH
Cv0MhU1HFG39ZyqV9f8l7LyW3EaaKP1EiIApuFt60yTbSa3WDUItg4L3rp5+P4CK3Rn9G5q56CDY
GomEqco8eQwckxaZSUimLNG1t6IsvQOIfPneh7p17KUTr/JoiB7ASAI64F48xm6Sb6w6Kj7jrwER
aRphoPpvdVWdhsHTjn5dV7jqzzXNoNq5lS6b2/IjtvuM9K+SxRNR1GMR6v02tGFlFGRbb+/fMGYh
QlCGJG++uHEa1Ce7MbpgZziKIres5Qv20oe4GL7c/42wosrTlBVeBh9KyyQqex/bSNKz+FcR+r8I
NxKXe+ERtuMXlRTJLTXjT1KkeP+CHajW7k60Xe7F8NJoPQlHocDI1d5P/LfQoQDy8rja32EvKhMC
VCPdx+RDpZe0aRkkyErAddhWwRwyLJM42fhxqG96bILiUBoPdqSd8joiDpmQ4jUx7VzveMxee/CH
dcZE5dDq+YRhe1zNPi6X1MdVg9IT4wP44K9AAlj2FtkKcuY66RRBtVBXw8B3N6UrqgfcyoPzkHnO
1hQH1cX2camkdGdUq0JM42Nplt268x3NhGKINV/VY6ZsSuM1pyOk3f7mFwXRbl42nlM9oAcax2mn
5vK6qZphNXLnPOQmOt95Q67LbK+Xhdojp8bqxjFZfhssaiKjfEOFKs/54P6QaUm4qm2Wp4Ja5YtI
T6Y26hePUDaEQ063ThSzvqCqnlJuc0wLk/yIU1p/jgrIBDWf/NJEycYSg+GCEKDMlLYV7Lhr9IdA
q+ITcoDHaIhHiFZNBUFWp8E0WMsTZ2Mmtb9dWuApaZ1dSdgpcCObbC2k89Yo/XS/cUYyKN6jtise
fbO6Gr1jfhrcrt1KBfjv6u4306nE26CVJJkrT11cz9tKrfWCtbK1bBVo3ttSZoV55u/49pKK1bTW
S8Wx7EAlDmKrKRyqQ1kXybMW1BtGB+PNAvy8IaM9dyblKjTp7lu5QEtqCna+0YzWqkkpV7PU3GR2
AGd0mPwNjMxo68UeeataK3ceQP8zRgXjZnkVz6+K+asmA9eg8AYDzmvmf7S9hseU1hzMsY/oKYPm
xiNSAmNl2a4HLh/jxKIB1dXRkagik7o4T41swNnQuXRTp/8woNQhgUoektQ8NVOT3JZ2bDB7stsr
86h8v9ot7w+N9fuVMb/Xa+JTzsW7ekn6sxkqJGpt80kDCj2JRmMlp8Igzdzo30iqD37a5Ml6sIE3
Yx0bZ9geNZxzQLBhqYys3PWPHQ04HsFJueoJo92XfbKLWUa6VdiQlVJTTkgy0W11jYVRngvTeCTG
OfnUB3GwdhV6G7Pt1KUfLQjYHhmfg5eE29IK5xmJXmKVFBEOXoatfMdG8UvaGuZPq5xw5mCdngaa
zpzsqX3bdM7GI6z3lZtSnKgVMcCMbfu1p+GYI640ambAC93s1C0MuvfITPLHZP5hgB8VMWx0Wa5z
pYrHXk/bZ8OwGDViqqGlZX5KMxCJsdGyb8rf63WGFatu1sd2Rm7xu1MYr+rvYVGPlzGX44X1xNxq
ce6tDD2qdtLgCSqs2uFjDuYtT7RpE9Qu0wCrI93EhsUaOVQrbRBY6yrU6KEbJC0wSOz9cnonqynP
tuy/9GR2u3mzzsJJ2xCLbpy1xN8PVW8/JW5IxcqkgbRil2UoR0te6lF6C3QbT4/RfbHDPMZRkpz5
doiu+ZzQFIUiu6VT91rNO3VtRPkt5sjBFp4FCueP4WtZ2+05nxz6THu8BFyxz0YXbYyKLwE81l0r
ppWU0ZqzuVe7TRroW7toSACdT6/p4lCi9x3jKscKzmYmNYIwS+1E6YoZPCO1z7Y1p0S5MRYDc0k5
eXW0GfhafaR/RexeUcriawOijoUiLDOgzGiX0EBv7cEt16xp3bsetYj1CqqpvNA+c1JaFnVvuKCm
zzfF7Esm5n4zK132ssrKIb7Zm8HSJclU+KFA8aYAHQAg7wsRYHiC1zrx64UxFLvcizTMkDz9Ac4g
BKumgRUbX++1Qzbkt6oT+aMIq8+WG5ZvdjOKI9Oi56RjOQTNTd4suKy+1NufxfDTah1z63tRiASH
RcjIIkwBjOjRcbLg5lazrK+3rVUGS+EM623nuElwDVzJP25xk8wwe+V3OS5sMAn7pN8OiVfscHfr
X9th0I6aYriDqXO2q+Q4QoxztLPuBefMiUcW2gYVLQM5+JCAA9vCk1gga1l6i+nuydXUze1YRw9g
K9mnoYs57QKLydnji8jP5AGtBiI41e8cI1HHiRqK4nHEscJ1iKbqQp4Y03MYmlc2nYyhPJ5jPeWR
tmPCz8KEEyKiEbKtHxy7eeLka0lxbYukxbgRY56jboRc2N63jvCpWxzIQEezmlXcy2t5gTyhH1Td
tpuq1eJ9nLjDmsK7hHYIi7FKIQmIxAqejCI89xmjPEdBXGDFec291thAKsf8+TbR8bLM9hqNcWIz
LFxGslUPLa6OlHcy8ry/pEWabN2ckYRvIqmp2+mRpxSHAa28OAj+16zI9bFKIDlHQRdjekfXZkMX
PJjrpvTHo245w1bkdfyFtPhVP9fajWnlV0mQmC66CjOy5DFQMn8kxu8G3ho/JU75o+9BX4wupfXU
pgzv5tF6q1t2afaY7iQoNlb3uuzeXYVMLJOdvhHVu633MyDQDNdcd0+5XndMzrzsMGQxm5A/Ua3e
F1bGuFtZTNo1MlprFXn1+Fq2+Y887dbxPB5IK1KwQont3aDp/grcuHzrRoOZfNDfCmRDR0zgvNUd
5TRML9s6Fbw+BGH7BdJvhONe7k/SFJnfS8UyYmv5gy+ljzrXag8FZxfdXlvuW5144nJy890yPBCx
+VJrhXroGflociyS/2AszOytf4P7HtwoB/MOy9J121pYVP8cVNuAkN00kPeWVf65L8vgIg2aAtct
B2pG4HBDetElGmusQziqRmPfB7QKGOyrp4grd/BtDDzsRrdedD4qZnOz00p+aRMtvyyv9Lz/PMbF
+B/Mwv+Fa/nsUEVceESYhbvuH8O4hic9Fo7ob2Hs9ujNsGJVRGXvpimprnC6p20MuNeT/r6KE+QM
DoyQq/rIGIT9MArjmLb1sEGbjodM6HJTwlmDcpwMX8pe93m2NQd+qD68NFUiVmUJ0ceY1Zz4cvwH
/8tePFL+NWNhHOEyg7Zn9hc71R/Ic+LK0lbSUI/3h8/CIkWSwzjP8+6tQW34u2zMmqcMofRDVagX
mSbTF400DSD8usSUE7ZzKCR5A6wqkQG+klsNIqNgeGoJQ9s2yhHbfiYahFVENi6Ojn2omJ7PzXKC
QUIJQQk9BZ1m5iU7Gtj6YKcq3DYe9pll4dZ7062bz2b5WAbJccE2ZBdB/W7lB6KqjzSatnmt9d99
quYiy05t6debyUmNBzXvFnWCd3tXChZSVNq+Zb8Mvv0Fec25nvfbwBP1kUHjMRDMLV0Pee3yaa0G
FsvS8XqtnIOxqCGF1finKlb965gaatsmjKLB6oqp/yqD8SVSRf9SRDPfrYjQWjXVJplb91FM2kV0
6XNTxO+tL8aHZewe5zqOFl1tHVvqzA3Wjz4iz7RTc9pfs3YTFx6K/hscHoafU1ofBr0zP3pDruBO
4BRkilYdR684lb4dP3eVPHWeDK+OSpNnl+u4STs8htSgN9sWDsgnepAKO3XFmD+IULA4+ETmw7fQ
N8Yt1TDVn4mK2Tf2URHjCBImzcYYelBZA82u8gGmKHw+6q7oIWKk8TZ3nYKZ+5iKfdo1UBz1JKD7
Fyn1mVF9cnJnONa+Vu7jzHjPXGc6hKH9UcehupqGMd1/DKlfruqwTDGLtV8F1JZXLDaLV1Gt83Q0
XhO3VaiWZkyPUhzHjG48Lh2GG7qnSGP8l7P5HTtRahczpffH5r96ZuXFz9yxhw3ifNR5gk5HzGvz
rcsSFJ6TnwEq0Q70zgA+a8TNU593J80KisvyvlBiOtDqdHKtJVyp5Xj8nqYqe4xwTroGFfoPLKe/
AdzXN6rFajM1ucGW168RKDRP0PaxzfT7hLZ2ZuAg8fp9jE7MRxsw+KfQyLrbYNNSLFuTH5y71jRf
YpO6D4K7W8qfXa/n16i2xPm+2eAK5IXQ4M8Uytkpc5QNgC4VMZRgSGRrkH9WYl8dV1NywbfK0Wzk
0/iTUpbCsF8KqIYRYS3bitioqLwpZ7zUECeWzbNtQH90KwAEm6FJ6WT5ztCbcZNZjbaNU7Ro9xJz
KkBR59t7+THZ2sVRzrqibQXmVvOQnEeepW4Lv/OGfipYdYYDEBBh60dAQPuaM3zdTG7Tv+oVSpBu
aD7GoAhfF0Q7qFzsnHIPFjo8wdVU2iwletiSbpaIq5HY6fk3RO+7j5HetxfHtx49d3okDHgdVbmF
RN63N07URTvWTwxpPQ+izzwbnzofP9K0Oge5rz+MeSJ395XPTdvxERGN3HUNbiw2J+AxUgg/+Fho
m6BhrBYuWGSKS1UE0akBT1oVfm3t3NYOVuSURFdPp53fhdV4uFcItRHODI2o2w4tFkCG8IyzNygi
/JRWHBLwo1VujvajLsNgLQLdf/Pc8Jts4mib6wqH3nlqn6tQbLkANIddhoCYuRICOG/CNi6fviSZ
U7wxrBmOLm4uWH3xDRq9DSnlDTR1XeJddXwLt3ieP3eGcpBUzpiqG40VKVAweNfOmGibKcBXNOYh
udh6c5R966GmIhknH2wG65rm7yAAAjyEhst62IhzXsEpcafSwjQ6Zs+AuDqdo9Az9vE4im0KUHiY
WhWgYnIPWqsbX5mCTkBBfrSOmDvsgkaVUMVK7BqToKK5UV96zdsp+ppXoqqsbTavX1ILrX0psuKU
OHV/qVLRsq2kRwxz2a7SQNgbavFkV+Wl/cmAi1lEOFl3FuWXWWSvWvbLa3ta0WwgCsCMwrcMhSyP
fv6sG321v3cQidOKc29SQ8ZViM1NGxBxOJPhZi3l/Y8MOgClUVrlsc8qC+sH3MzvTXhTRZ8Z6YgX
m02wnmtQvwipdD34hkZYtsea1JIdlp3xN7RARWWZXxuxxWSYQpTKIct7HgzKQuuiYUM3b5923n9U
BjeqWxXurfB1CjcvGDddnZiAISYEW/TvvleASFhMxWsAku+GEW6yyU7XvRDMl7pWJ2gzizesWd5t
ufVlDmNJazy5CUbgHLye7FcYMOUFIdf3Ymhg7+hO+pyD5mSuz1wxy547hn8XXBF6LL8iMIl4ivaT
o6e75bADkoaH8ygqKAAWxnFR7WEKqMMa3djpoG2yLOjotHJWx3lR1ErXOySAk6tlzVWyLDep3dr7
tqg/Mvy8bwj647fwmtKO0V6LFjFgwOSn76mlInrHXSX6X3FWJvvAZcu8XxsGUPCXs/6XFUoYD6we
x8gd+q0V1V/CJHB+2IncG/0Rr921HSXirahb+8z4FrfVrP+wgjDAJ0UYZ9VI8xxjiXWSxs9CVy7J
EGhb26zZLJQGPcsfHZPvZY2Vu2ssobN5FRCeF6wVG9sE1bz/aAnupDCy5P4Ozi+AY6f3H25t94/E
fO/ywrFf6hhp2IIJa5OKb+R90VcGT3bN4z5R6u6lN0a7IZ6MF1FlAL16O+46FYPLwDY8CzH96mak
JMzLF9WT+mfV4cYZSsjqCHA2bBRi45hZcbVHg2i3+EcIEfyT5+jl2pby/T73G+AzY9xevxsRc7iB
SJP7D3p1J9KibZ1o5tmL4F+Xhek+L69AQa91q6EWnyjrhIEReePijtzBXXmoEZmeVG+5d2Syolg5
VvFTXQ5b5DqqW5l+yh4Qev0D1dtBy/C4tLqhPC1wQariDeiM86r53lY4U761CO07LEhkVBQ1Rhpz
mRrz10tD985+PzUPg1PZ9HkaNo9aEWCwQEcnQ7Shf2fw/Cnv8OCT6nCsrZmQx0b0P/IOp6sDl/jf
21AF7l6OUzJh4D8ghxuGiolc/c5cHf4C5NZjAX0NGy8OJ9t0cMvy1MEfMm0du7bYdUn6ESReem0y
0/zkW/lHFZbTfzRa9v+n0TLwLMKP2NLhsVl/VPgZg5lI1sK4aXknMCqycvMttZ18j54jOkyZn77F
HuQMVBrrpjUIgp5gkFf+iIxXdccpi6bHQgYDAAgtYiL8aBu0cFcVSdM7h774kJoSar9yAWca69AB
VdyiuPCfEHn4b10bmk8hzg/32WE8fTjDYO/1tDxYUfmk3JR5hTZVm0ZQpJl05deI1ZDnDVCvFV/u
y6tRyEsBsW7BC0sGR4/T6Kz0yWPqF9Tl8aklennXd3nPSHBIXg0DwejfL/xCN/t3q+RByIO6hd0g
DetCV/tHx5qWACNB64ibnjKVTuxIMdNlFOCxhazuzZKX1JhuODYztAGCjLfKFF7s2kurmxkuXNSo
dliVO7NhD7Clrh7KXu7sAI7dfVZGFHr3YEPCWAVRUP/EEMwz0+fez5iJjy7uhijcL1HidOckkKa7
Yh0gB83j6TfTYi3TvmZWNkuX9QlgRGXqG+DAb1Qfbc8efnr7w0duaYtC/Go7/wke6DYo7PSrntS4
bxEFVAoA+D6Kzk3QW5/yJP79/wcynmUjNEw+Enzo/2+jWbANiOhQsE/hAhLelvVxdEv2A8Yii6Kk
Uvk3dlGD6qtHob+sdGNhfe9dqCtOXwSHv1+m/wUWoB1B8nfgyJLGCn3z3+SjEjvWwpj6/GagN7+G
1pPjBtXPRCGqr9vB+0TwQLidajMlgjt/Uzn2syUN61aU5fQlqho62jhxroWsk9e0rQ5LvZeaBRP+
KfuMBwIuTcxzb02HS8DfP7ux0Hj/eY/ZKLEECIZvoULz0aL9+8OjTcttSEDxTVWju6JGhhZik61R
ULRsYsP8KuNq3KomHh7DMf+4UyO8YPI2ASQ1zAjh4qUdhYVpNddle5WWga+GX/bIaJECWdK5mYRj
f5qPDGvYqzRrNxB9FRQIpCFaCxEwBv743f7L2tevwyi+Q1rynl0Xsx4z1TaDJ/WnJgq1jctA4yHU
BO5Sg4V/nSm+tbC+rBYbhnv3XJpS7H19tG9RBGTvG3nxMITer6XKnybFximy6eK0fg8Q7YsH5fcf
Ao7ZmQ0s2pW+qW1E7kC9DVtCp0zxUaQdAFibrO26hwmAwuZV1DmpDzNu3WFecA0Hlz28dJ4X3Y1t
oNyJ7TbYDT0JOkMXpmuTOuiaVE20FV1GFkM/1Nf7JNMfM3cdO+esU+LVnKdfHDgFTn5tBB4xMxXz
Kgg32sT4mhVT7FoWsJ2ZZuZVeNk3QbW86y2FP4xpqmMfal8xo83lBqlTBp1vADIqcXKr4+4Z5DR7
NbuZaw3cEWYrd96qTU9nIOEFoCVSHx+NCU1FiNn82nLbeGe2sB5oDzHdnYLpVuHCOtR2PSE/kRjU
6sHDNKSMk51Sv2mVaazGPI9uoqkw54ndVdaDb6tsBDjErsCY7wWta4ydcrRfxGlSMKECuECT+S+5
tPiTw87NjSLTM4km00Ga/oTNkDF2RWRGSImGEjuGudZCidLucYLPNkVWXuFs3pYWNKZ1eQwj837E
5M04hLI1dmHSm8ciyayT7C3zGMOyopBIbhnsSLhH26Ae4EJ0qb+1KCsatCnxPtPF1z4E59X9BMr/
/Mru8vJUlq3OZAUSjd4Zp6ztm4eMG2A9giDgg4IRFeiqOmp22DwNkRrWAVAE5yuysNixMcFplb8L
YMNdzMjDyyIap2/pYB0MoXm/ho+/rwziz12cc4dMwnYReZkuOdezhu0fm0+iKaeQnWfjD+hHD6lt
aQ+aaMM1pbXzxfPa2Zk3D05Z/ssrzOqzrF4hGVfvviLpp2mijZ77w26yPDp7N8LwUEQZDhYwarOI
LtsR4XuJ9OU5K/z2me/+y+oNiuj5KAVgvyWQkpc/wAovf0/88RON14UnfIytnF3nzrL7SbhrSXG2
yeMwpWoDdmpaER49UJTNWH0rUt/4D2mEORcw/14zHYuqDIY+iNH8379PTTnZRTclTYX+UH7xyiH7
Frr+d1uVxjGcXRaLznoJQ1yW5hcyE9FzXOLZMs3KpijXbNi0BeGhBRc2Yn3Y9pVIDlLFNeVbXt8Q
kia0GHTlf7+kML7/94N7ILKmRVkh+Ap/LPYlzzUPeQhNd2l0Kt96iwEK14Ywvc0Utu8Fgg9vhVJj
pQnrK/1dMY+a3M9lxyw6kaR9jfPsphEYVMxizygVgpUKN1kkPs3eiXNcUioo5gsvsmptALQC0mYn
XcYJUO7OiW7icFIN2V4L8jV0fI8psYRbjNDmya9ltdKRDK0mBwsWT9pi29LtQwOHuDJNIlkxL24P
Wee5W4OYR4AQPOJjFVmPPmDmNnIGgE5r+tqUofEcwMb0Z7xl+TGWhB6Y+PbuaVYKRlQ2fvIz3CIH
PtsA0QdKBpk7iKAHPChBmRqRAY/MaPN920NajDBNhXgW0G0ur+Tjsqncf5/itLIL/O5YKUf/pDV8
SbvNDjDInJ0TBeZT7mJy3eRj+C49/xU74WMLh/xm8KFuSWz+8iYj+a1t0cCyjj7jNhQhm3aomqdu
0Fe93iSfAQ+/GKPCay0R6q0JM+aUufqmlZghEXCENU8Qy5NvkYO20KDoWNcSddq1wm93WxBW6UzG
tS6YnKcm0IVjcJ7EzFd7Wjg2sDHCg0OSFLYpMI1kk3lPyvIcXGkn7ykszZ7UL8rSwyTzZ9/Blq6O
/CPPS70OkVJvF/QomlJ3h9CqWEMRHPGg5L4KkGvHGg5qi3aF/vxpYf0EgfawIAWtOxWn1jIKhopq
3FRBjQva/NC001Cv7FinsjRG99gxUT7CZ3LnAQDz5srCX3uqk+g6KHGh9kNOaEXTrbTDx7xtoMyN
ZjfMYAc93MCvtkWmt/sG2vglHPx4Y7vey/0ozxSZeQRb4I3pHDNNuTepg3eoRcrgtDX45UvRNvH7
35/Npc7695pCQ0kh6Vn4Dbum94fLc1JaM/GaMyXFjxj1xeehrKtHuPuPheeWn2sWnTVCiqcuJGXt
Nyib+ulj77s06yYTjFxGxrvonqdI1DT0KcLFPDSgZ3k9xUEdf4sfvUZ5X/GvRKzolGKfqV6HM+6P
18pj3hnratoUbhlvGqrVLYZROVQV9GsJKQB4PaXa90AbXxpIbzQcwc8M970EMSVZl7ObZK0/t7DI
X3LSg/B91R0gjNDPjwtYUA8RXqKGyNdpHQt4KmP5HufSAeItac5zeWLhNkxMiGGdMOltyQir805b
R3jeBKj6N3jQYmXT9eK5rsqbEfbTpSs2cWn5TJKM9PHv18P+U9g7Wzd4TAsdgAnPQOv37zUeyqVT
WDLsLzL1g1c/KR6EisZbaBiHyByDdZE3mNFIZ8slii+u2f7SEFu/qvaFkLf+Nsn2p9cdWW4Uxkd1
cSWcUSAr32OA0D512bi+i1qiGo4VQsPDKJjBJZ0hPpmp/XWK3DNZxY2SzVd0r+GeUZy7ctJJ3nl3
RmxjG5TZUD1wfN96lpVczTr84fcVCp5ODjA3EmIHl+YnlCMOunMHQbLDaZis4Qxydr3XynEkp509
+yeYgyBgpWXIRsPA5JOxNfY2fz+t/5PPZM+WD3Mri8IKeGDRwP2jqqhrmSdlH4Blj00Ki9o0TxPw
0Il4pfiUqLvKapFaubHxdteBFdFwkhNJQG0b3xLLh4c9ZP6hnsgDGsox2ET7vgyLp4VxaZmBJM8L
mpQRTt2hzagFkqERNxzzt2Ls+7sQLkzN934s+uc+9iYQ2o6tWPnyIYgLHeVZN1XvVWv9/I3T2hQj
VpOCG5edhtaOxePv58X843bzMTdCtuxBJMRAxhJ/nhcZOLFlSfRBROuZ26WrCv1q4EuOc5BBVh+d
Mbf3thxgJNMRo87pn+EV/+Mo0Domtqb1yUly61aagfdAApZQG9BShyEnU8YRgAk13tme9+mlWR5K
s14brUI99fdvdEcn/rGi8VfNTaWDKQn6bJNH6I8nKAqZzFVKPaubxq87ln832mro7jZ171NOmCht
h3GMnu93ojW65qbNU+ecZKZ1wDreBulL632u43JXN+UhHzz7M53DgUxA9S2uNR5DQtTXlpNg95Bn
+6WUb9jPn+YjdzQYYAQSKHiW57T6mO3jXkFWnw+nPsTYUpTVdmHjtlXi7KyBvYcaabxog8kiNpc4
y/7fho141mI0ikOlf9ONaIdfinVNO2M6dU3i0wco7+2+LFvxMyWIdl7mhZoWdWcWrIPEeY9a78lC
hlrYlXFCAKaffE0aJ1QCXyvZ7xeoA7bmtzzN9ha2HI+ZA4AzQhJe10lrbwLwMLZGxkluHscXvemZ
yRHfSUolJlUeIA71i9qnkJRPlGgnEM34PYLjCo1PThc7ZJ6HLmwbj/awrqGqfKlqryFQJ15XRWii
jp+lELhgzAnCWGHemF7U61TZVHyyupQGck/KrGjnZ0qSQWdh9jHrjJhyf2+LiUa9gMnfTMU2d0wk
LTGDkNB8RwTXvmV1iOeR02UnR4z2DmKKwDfgZaqxYXRbFrexKD9NPIhPFd3c2u1m8Mk3Tn4NKtsn
zLbDgmitSU82A9KjcPVft6vzR8PDIwgC4UA88zHt4eb6o6rvIBsPHYmTL3N11+QIiJQTDesUQtf9
1fKeMb9Xx6X5miCdLyr7ATbxKUknq6W0svZ1nVUXI8Ldg0Dc3xyHMp/ihwDV0aMxU8sckn+3WB1w
IxRNmWzL0d/EdYsdi+nkhyZndne3YzFGqLv3PyPSHu9NfLV4UAtNfW9wRTvCMDtbc3XVcLIuebxf
1nE/ZUBex5Q6eoDcsrM1SPxKBOdqFsaYGjy85bCnPNqAovfr2rfGbcZOT62mW5/CIZZbs2eyiojn
wlLrEFNQAkn4soANUVf+BrmD+6nUWhCqCubmOH0JHczEAzsvttkEsQ6dmb+BD0cK5xSP2wUACgvh
7iqIXBgHpi/SjhlAGVqBdWsZRvtlGD1h+XJAUyvXcV8cZKUXv+YXRZKUvyQv4vmd+cXyzvyrcLjo
Q69+gsHtGJHVH4HtYRIXYqoew5aGDRwk+OFm7Y+xSSB4RQC5NJnaS2PE04tFlnw3vwC6K5/klD0H
Xe8+V9F4ZOwTnfUZtbh/+P97OBtB25ZKX9LIUpwJG9t2s1ZfdCIZhrJ6Dw1s0/XOm80FZ9s9r/F6
GNU+URCd0b/metyhf6Ogmo8Y/TOLDkrQoa5jpk5er1OX6lqHBeGEcyfj1dg3JlmQPf6/X2hC9rss
MkynINAht46N7B67Og6eA8gI17KKaRUml8VLM5w1PAaSroMY6/zGQdLkm/opFxFt6Pwqmt8LVTJ7
yrwEWlrsS31038ZR35lhEn30EVabXjdBcZ37KditE0KZRu5zU8pr1HAOBj2cLjI2/ZPW4GGyrM6T
V67irpneY/6BHTZA4yF0zfg2toyvm4g58hdRYeJN6rZ9o3/RoZbZ8bbsQ+Ndtf4ntx/KZ0OA0aBw
tFZYYRjvbiC/Bc6Er12GtUc4VLG3t4vXmYyjl+4bbnPmYdTdbLfo1QqIdKEhUxY53o9yw9hkKBh1
RwmMZN05SCq8tFYAFT+3lXMUdfas9aR1SBSCa8k86WouGqFhLH9gzNsepsFCrNYShiB57xSO2QSe
k4zXsG6s50pOT2K+ATwGYrvlGkQt0ai29LTPaYEHC0z7Gg14Gb5Bjt+q0elf2jzqX+rO38a1dE/3
59vG2B+LqOJbZ0fRh61FRPZKDFb8ksgcX1Q2rrK6/LCsFzdNja+ZzP2tFpb+Mek76DQJT36PthQD
qNflBwpJfEp7Pz8vh6g37J0/hM6mm1B/um1ZX4Utn5ZfjhZ6Bl1O0ZmKRd5fIZ4xnsu54DaUee0b
CGYY55s4yk9lR/rA7MHiKP2YiNZ9Qqn1NsJOOI8sEU/LW8r73I6l8Yg80X3qnNS6QMQ6Lb9y2j7c
whpKth1P/gMU8LNKR2ostMnuY2razIUyqHjzkT0q97GoyFtPTLhTsjcfeqXFn3M1bccoab+GKsJa
sy9MuHhG/NBIUtBSX4vxYnEfysquf7hx/p7hAfhJIaaASqwpnPhnHbqAD+aM5L4PTei8kC/tnJIJ
IrU971UCH9CdZmcO1u22eSrbwbjJctqG+XDpZrcoObjupahDjHKX48oKcHqmK+W29Vjgs4Jn21ns
OkJR7UWB47OYD3GVllenla8RDIZmbfb1JvJE/yRRLb7ms2YQGrN9RJ/03avj/qFPghJ+V1MxnVfy
OJqa/n8IO5MlR5Gt6z4RZvQOU/VdSNFHZEywbAGn75un/xeutFvfrcF/J5RAiopIBLj7OXuvjZY4
EDdTTNEGbob9adcgzsyq+UMU3bovh/wnQm6wihh3V35Ow8seau9IOQfLgVEHn7Vegu/MzB8AaVmw
CYdejhiCSz1hG6Mta9Cnfojzfvg+9zHqqzD+jtbA2zqzId40d94xwxOgALyBV2Wwl0MqvsnqFaPE
8Jk5ZXdMsBugneBT0SRu7SaerPpRSfGEboOzb5tH1WdNOvfhv9+TEWvb2HDt9X8+/s8Hlo/7OiTh
//7hvJwuU+Tnxc2fMmzN2E5cx0ufMum9gZQeH//ZBDasYp5x2A6QIDPp994rVSJo5eBs1QLIpDZ7
mWznMVSjlUPRdJVgwyRr4z/gOh1a0E6aTgtENxanGQDatnDm7v0ucKSMbr+PPGZ2gygd5oANzYLZ
E+vYKsN9MSfimboqeYyN2/0MoQejCwDIl2Vae6wmeVI9ldGSNaIBoAx3WZfa5x5GazHW1NUVaSpI
808K7zhmF4MwK0Fk84ih9gaBaE8GTjFVBrt3w9XLLEnfK5EZPGLL5wz/IL5Enb5K1D0sQNHIxXW7
R2qYQkC2RzIUJIoWlsK7STc+XX1sD7ktwaz2SV7i+cGSrczdgnLAyRyMp7vLW4taktqkx0xiU4zA
ISiiEYS7vODIom/x3GEZLA3/NUcVXZA6dul5TjwrFNRQA+CGAhtvJ3iWfulnexRk8RFyrXec9HK8
pJOfdiv1cpLVS2jE2h41xXhRh2qhf5epXpx7W2xTEDWPJI1mr7UG/9Rx8uZIVWbpiFQPGL+6VZTG
4VMfMQVO+jZ8GrLh7yvdE8VWbzzSh4LjjOwZQo8bvbjL0rnpt90w9c9qh8eCs42NcaB6ZjW4oub+
uei8cfPPq6Kr4WQ4iPTVq/u7ifbOSaMtuNQ6pb9oS/LKuDTOdD+kjudkgDyMGlK7he6re0P5OAxZ
dNZ0d8IuFTTfnLrdWlOd/VSfoJ3lFon8NCI8gF3nD7e69uQDeQKoBPkVevqYMC+8RsuO+g1hE34B
BBL06VCyKk2r2mQxuGUBvnC5UU465rZfCNr+BFYM5BqV6h7tbH70pD8+2ST1rqKwmXa6CTFCl+nT
omx48fmyz3SOyk08sorPKoIeNQMuAFl0807ZJ3tWG4gCLHAAi0k6DkEtOU2ufTLi7uLF1Fnkvkuk
UAcAeq4vTEsXTXOChKfVmhMNZm4bzcbLjH7JpjDSG8wPsFXGM4W1xnrHYNb8Kfz0G7+p+QiqZNqE
o2tfk3Kibgs580DwBizgKQs3OZhFFDhj/xFYxs+BosxvJ325C6D0YL4J3ZwuZoXyCz2Tt88CdNhu
HVsfRYW3w2zpm0x5jmRkXnKCporZhmiZqRoXjBHJtzknewpkLLM93a5OtJCjPUE89QtUk4FS1yK2
oqC6s7N53qHMHDbJSC7terYppXpx9BR7lnd1J3lgngLvp+kOd/SfWLqPU+IQp+QAb5I0lM5w7I3s
POvG4+zyVDu2aXBrHFc+t06SIA3PnEukWRi2k4JMvMl1vvvX2S9/ID1Ir3kWeD/uUgOuIc5wgz9y
XXoU9b25cLeuXXBVOjrFBiYH+sbqwz9DKt/GYaBIxkKvuYk8DU/LMbUXmUNzG7oHLSrE1dQj5vpc
yiuUVnmylZENdQRo+qYZS/Pm67MNokBHyOi4PY2SKcHP0ILXRpYpn4ZG381TYbyqTZsUdILq4ClO
DDS9lgMsK3CbSwzZc+3IIj0WaDY2Be67/f0HyqDdd5ziTbj8REm37cy8lAtm2dWYcmKiKnySkX8l
uuuXa5LUm3VTpdMBa07/MsNkPTOM4wwLK/MmjeFUOZ7GLyzwQaf99FVH2o+JuvizD9/mUpft3+N2
492PG35B94UeBsp7QixcM5XvRRf/nowi+G3K9xaj+y9M9vRbeQy/NFRMdybzkTMlfgW3kGvRV6cG
5cTnCH1nlVWVfZ3JQXhrBQpJnp2fjjSCk+XgRFa7uiCgFMtvFICCQ3Kdcwq98hYZrJjCMq/4d/Aq
Apt/xj7+kIm22g6uVr7mObGrXfFc40f5LmL3lI6zHjLioFWFcv67qo3nxfpYVbrxIQQ1zVbq9VPW
oD5CJxHD9aKXOui9u08Tk/OloSIGdTE12UtYeukm8oz6Zc4t8qnDuHkpltRt9WpcjsnlXfW50LFa
cP8ZroGacTQgWOHIfd490jdBX+cG+a9oJ7Sy/iUFqCox43IOx9Y41jQR9yML9tcpcv84QGbX4AHC
8zgZAqzgmNCAdZuPCEF/MZU+jyC0pYy053kG3WJ7Y/KM1Z4nqGl9UFJoSK214zVm/PgwOGn9bHOB
rBKZ5j/kQGq0d0HgOXwLQPPto2qiJ7IYbcYMx7z2vSbZsF6hRc9XTc7kYYcTLdsXRLBuR6dv9koL
QNUrZlGNgvZuz4/N6TtrUHdFVyj7SfcW+mFTPQA6JbVsMV9LE6y2TuVwp3YTHV4RC1/jeIdR6e03
Mw3EWcGo8jLlmwglzmkBdiQmuzDrmn1RxckNth/K1IgMw2I2ujUg1vK1Y85M7IdoD0MVOp91FuzG
UdivTRiJhywklFEdB2JEFlnaypPardJX8mwJdPIMQnrMcryxbPxmWwNDnhvDyc9ZY6rdASn0rrBw
3zZJYm3wImpbpVAcIj9aT9Ibd8q/Hi7jVbxs1BtNNEdbXbQbxk7xgFJBPNjLRr1KrYD7dyxoLYpM
PzGVeyglolfU5cVZFd2C5M1VEy6jGb58zL5QeJLgbR6Kn4nftL911s5WJykuxEW5dpskekKNCoIC
1tehdZgOe51TFjd96Kh6OEH3QI6qi119dtzhodJHYihIkg0vTUn6BUuYTW2QONE5Jg6KZSObEXFL
bF7UngFQ8UpO8qKQillRvmP0jfcjJrpjoI/+c0towUq19pZP9DBXVjFAypMzt+Zb1H935Fy8Vmli
ITKxqo2cFnJHZedMRrTqrOq+CrKbtK1/GF39tzpkMRfIDE6QZseQeJfz3QlwM7ry8lH5NjF62tZH
k746md4xkoasFShnrGqMR5tc1bIKQ1bnfqS0Ogl9ptGnZcy32vxW6l+uaP2NQXXxqGqP5ZxsPUgK
xywpmkMsxk29wImKqRrOU1RVa7WbBxiBmtlw8fx1iAkXnAkI/C2665B1CZgTRThxpXSPYz5+FV3k
rcADOWgJAudc2GRaK0NF742QDPh7TniKLyRKJeNTl+ABljaQhHKK6rVeug5reweFXwkGy0Dgp7o0
XTPXD1SI3qMOS6Xm6jiPhJheuljci0NRjEvJahilFnFLmSZ7uqFyix7C+qAy+ByPZfZkBpnxUjfd
vqQnsZkHzPskCVGDbpLgh5H/qdIg/JkpLrcTABCdhf3Sgmw+ZGVN6WYB5GUynfZdXAxyzUR4fsyW
zGGR4Z5WRQYgtQs1uxsuandMu2PhWniavfhUxp6/qRdDpEEw3M4wImp8C/nA9uL4wQ/n72WmL9Yb
2QMy8TQwJM54oQ0eA2T2oz2abv+JzioGGdwAx8lBnNwhkqYCb8hnuHnkJ1lVcirEUF0bx5JEmkZn
B0rFNUVecKL2RxuSSvUb6n8C1KwbVAsykFhMviHVB23hEj9Zp7vGJ+PWclr6GPSyd8ZEMSUjgQ5s
K6371loSoty8+xq98ViOA23IogCpZOKtdDqB0K7TnUthQCes8PVF9dx+ws9C055djBmm2hJcRKCm
QxnJ0Pzv/kR2jaOukKpr5VarqvlCk/XHoKHg1rJo39HfeAvxKrjLssqZpHFNk2AzKi+pJpF+h7L7
Uk9T9YDVgHesA2OaDpk1NM9lYx9aONs7P6F2a03V/BF47iln4re+d5XHvGa6Gpr5t65+qZcpQxZa
1q6rBWvGuNrETqoToRhW2SaqaZn2QfQThjpGWS/FkIWj0j+7+jYD53GB7LQMTF6WCqJDgpnMLnZT
oVFK8AvSV7tU3yWl9qD85WpTVu0M8K+WW7t0yGFV97HniXxvanMJ7QIQqfqHqX8ifchb5Bb6bjSi
eRXZXfFRps6jFdbJE0+L6G3KvPthGmZgPXrnaRJmslLPWT9NCe7yHHZbIR+1DOuGk0+sOGV4cIrA
wJDvRs02PZH0Rp3Hcakrunb2GCTVLwdlxUfU8P8UNQSAAhW01fv1ZdR+3vcIa9TUm2RNPP2P9sC/
cNe+RT3d0Bm6HcNdfJj/Us5QnbGcAXbic9054XFkST0B1bAABxN0U8LieqFytrYi3Xwzh4FFqFat
C2Kh75oDvRu3igDX9iK5jo72qPa4xcr/wbY1FtLdf3XdLB1kK7IZRD4ME//WDDOxwnci6UHdF9VW
HnGhowJ/UTqV++MFSgFe4mWsN5x8Y/Sp/r+URv/upWCxdQyEpTrgX86a/69eSpPFUFc8KZ979bAK
o+qzm93sp28zEC0IRuMDlbEF6U4rjGCjeEG6LZ///9+aCefyX6fDtpF8IefD5EONABUg7/+ffjPp
kpY/u27x5HtJ/OyP/dvdwuXFWnDE+MhSwmuCzygoc3szhzQfMVEc4QPoX9hhKA9SXFZnLsnp1+jl
VF51k0yBDBvEp4VPfmtJSUUiGjc0q8sPEk0+0pJrW3eRt3SleUbgK2EXFEyxdXm1HJfIx5jYO/p/
zRHtWPcIN5UuWyyoTxvJRGpWWJ8wZvrrauoQ1+gIk2LTsLZz1uk7K5pCKh5LHZC+SuIPMYrpEB0r
Qq5VD59sVeKsP6pXM1SCY+/Wz/M0yAsdnQK6ZhwT1cV4HfXur7CMzMewDL6IdEY864lhl4Hg2cxz
N63bgLxZ3XSf42TJUi2b30maVN8s9FysVuZVqOfhpV1E82XpcZaq4NUSqJVXc/QjJ3QmpeZHnlFg
BOtxLCRUpJRW9DRfCCYRj6ADxuNdNtVTO9uFmfMdZYj9p3rPXKN8vMvb+bupZscBGPHZTs2r0KNL
huGi1cLwp0S6smLohTq6yEnuHJO0njUAIjWLV4Zi8CXF47JXh4c5gf1ds1BPCZd2YlD5C/O2De2b
5v+gKNrcG7whVLHIyqAHUesA+7a0RBO+5PXdWod5lTWRGRpg+73s5kDtXncI8leGpTXPOSV+DGTU
1uO6QuwZ6MHJa2MzXFHA70/VYpkF0sZMNKOKVAthXwq9iolHJnKrQMr6Wpjjq19ZyZKW/MuC6mZB
ykcZSv/7WxuldsfHllVOEgWbe79ZMmHdYwWsyEqlX0RNKeVC1JHMCC/u9mPU1vd3zLVna86LTOsn
9U7n01yf28p6EkAtXALPL21NbN04xCcfrd0lBXrBNFP74XwqD7Qn9e+tlv7S9W44qgpiKeduPyFD
mYIGX+scD2BB3dXglNOmieL+2cMYcH+ljtFxIok0yfuV4gUUY7xvMa3f/AEP2F59jU258TL+kqWp
aPmusat95HlmSXYmsvMvaZSrVuADFp4cADhG1mbsACkpzIeffaBQhmauWTox5JQ45obaFiWLF8CG
Gzd1goehGS8aV+2zamvYXWwCgauzHeEgl7/Phqa8jajuNx7t9INcBtDKDq/3s+8lxK16ODXjpK5P
SuaYmf2wHYJRbhBwt1swrmIV+0V0cIMZSHVjdic9dvnNZi42ph5f06FsT3LBpkkHeMZd/hDqfr5i
QrU4Jal5HmxvuBbd/BpECIFjnOFp3Mhj2IrXkUCDVVIZ3J2Lp0l9EQCTQQotiZYtjicc+PNbHBuk
o8whdhF5nRcRe7eg1cJhXNsGGFqHfttFVPJIVmJ98vTi0wLeycQmq1yoldJHtYkW3BvL4DZpO5FH
aMxmWayH4jtpb90Pjw5WutLB/2xQNthb1xXSWRsVPsWYP+BhchCw4Amh+YQnZ32/P4WWTMcqyAXi
opjkt0R4a7Wr0d55csB+QMKBRkmT9jblnvaAcuH/boIUWaNeVNM2+zPMg3tRYiG1UZhmz6usDRFN
3XqWKRy8cavwPPHC6IlFOK/7nsApdc4CLzMulN5RTIzjhzqk6QEGaMH1KWgkkSWe/t2UI1/ZnWfs
OYBm/rufXmvGEmBrZbtUcSFFVHy0OMKXoLc/KTDJ6z+brPLiDTVql4WgR/jd0gW3KN8+2Lr/dzcw
JbQ+x3d3eiHctbZc902qP85jERzFEs0yhvzUGPlMw7SxeSq1IVnXuqm9aVoP6CrvoouZGsWB1qm9
iTr5OOtmx/8DnI1ddvZLLsd+a7M4XRyqoBqdCt7wAqqUqYHVR/czIjWtcwLo56allv1EHsG+jqPk
IXTM19pd+HuE0OqErK3UqBDFo7XWOn4mFhRN4461h9125pEA5N4aoisLhPhM16pmnirWDQ3rU2aL
5m2MAlqy2bo1SfbIc2w9d4MgPJanwaPmKRfk9CzBsUgaCaby4VVBWxBt2GuHVPDord0hfNRkvEbq
YqB8G6xdM45bu++0h0Fvk20SdfNbklIaG8gbQC/aPf3Df54Mc2URP3YeEs7CNIhmNaerOUjb98kS
N8Po2jUwB4DknVZdzbCePs0YSo857FIf48pB04dqdWe6CdET/wABYJeHbbEI5rln9IK/jLnaJmdB
eNDwQVNhfCgxNO3q1uheBbiglT3ZAPbpXdv9dGhBV9/cpYrbQ68+F/OgUfJdDEVKOLncl1s94Nxj
HbRogeOatNK3phaEjdpNe9ONfSEynvehkucEdHZG+V1BNbCiTGQ8sSZJefC7Dt2jftaHI6scuQsY
7Uu/8Z5shqbHbmi/GY7d3SIBLUaauB1hTESP4ZDwykYHFATtbz9JyWqCq5Oc+xksm7qeZLIs85wn
PCDOjqWOc8ZSVp8TZp5rNZ3CHih3SlBV9+avzB/KnReUxdavSOj2F2F6N6BPjie5FzWeWkWv0Plx
nub6SRDbfK6odd0NvVFe+2ATKJoT3kymSEiUxP1GRDgUbxXexbWRk2O8WGWiu6VOpV+y2EKEIYPL
vZcHMCZaC02rNlElLfRycDw9rQrfcrfBEwwdVu+an5p9HRX7KDQL+6EnCukqB+vLncvxEGXjb4/+
97FJ5YkibfPQ6cNVfTuTx5eqxJimy9em136AQqBon6VuZ8BtNXzBS0l80kfz0FPr32FAx4SMSzPT
4Wipc9brvzy64agfceeLczDMLypxgak47eqFmIJ94hHhyC7sRPQj1p2tmKvsU8uDP5XFgiTDULGn
JV18DX/CoHjS9UT7iBJ6jq2pv4M/KKHKCHg+S10ArbpAGp/uinbQCGsefxe9a9zyIs5odKYP91Yp
omUAG4EPggXoh5j7g/KGOTHmdzmwmp3Kh2xuf/VpRjhuRxJPs4gaWO/r9WJNLYZ8L2eLVjNhXg8s
FvILSM90m2po4FAOAfFzQnc7mhaJwTKkaKulO19ON1gr3if83mwjOfenUiLpdyaUIoqIWjjdsCHV
tlu1oHDWylEXWn8K2qjXefJnGkizATCLaqm/5OqGiWnvrBYWqEn+AswZMM6pF+85q/MO5q2+AmoX
fKAIRpCF63EbaI5G3kUnCLb3S3Lcr3blk0HmyZaeXvUYyPKrDN2bKoCx9pguKKbvZLHOZfIsi9bf
N0F1LudyOJIEZFx6PETQqvftOP/EI3cem9o7pYFnXQfdSfaAyss9BBSCL8mlUMJ5GIvpWqkX+wbo
c5Zhkl/Ei1na+esQgxoEKFCUeumVF7iSRK26w8kbRPEwJQWgNHQFLynZtE2hFw9I2/9unMmkT1Fv
SEpb3B92g/Oob1mytu99Fr1Qs86OpQJsglQm+wHK3hFKXzNFD6oXn4/F5wD4PQmr/ng3rAZuvqGg
Xe+rztpFizc+s7V95VJVD6LocSga73K/P8Z2iWCuKhhzcX/RsM1fReAb27q18Y9PBc8as/fSU0vp
E8cgoZ8GvofdnNfTrrbR+E7NbFEmJHasn0LJM1tSI4m0SKy8Mk6pG8bvItWsD6dBHJ9DKNXqefeP
MDjz6MNog93+nV07RJaFXWNtEGile6XZGnzdP0iCItb1yO+fS0EKiXBGijAd2I2lotVLBi6vKnBu
JN1LJy2ELE3Y/EDXr6dGVSDtyqPfY6ivjfitKwWpXUFd/BoqXx6aTvsqHLd7bcv4TaAp+OGaLhO/
4heLF/ekpBAIT4lRMQJ2IfYoC3sc0mC7G3eR3eoUQoC2esgFGDOz6WCaIy12qZE+7FuQDgDDrLO0
db5PEGXR0UTv5awN8GYLc0eDixQO8VpnIJs74t9+I2zpK+93XRPd6dW1eZvn5DSMeX+MUABv6G5P
n+1S/beqBWxc9TcjCGrMF/MuT534WT3Jlr2O2cHzxLrn1EYj+qLeMs5qUwDG46e7YOtUmntcXBlh
18lh5YfyOsROeB6iEV+QD+7UQ1KCUVFcZlPIjwn4OC2Dfj62LfFyom2fS/NHOsXFa6O9389I6PIN
mHS6r2WnY3dEIWmapX4Iwewr30Rn8Eiyh7B87BdXhW9TsuqcIt6xqg8vRR0xIwotmrFQebHoLA1n
vdXMiw0fHqVn4ySvSrTTD9anboxkajsG8OdqYNDzANspmDgAfkg1eJefneEl1/rxiaaE8Rx1TnSQ
Sf1mttqXmu44IB1Wok69RzOmVtfbv9xq0C5IpuxNk+XTWkFNsybBVxeORKUH7rCx8pm5XjH+Mm28
gmOd6XtsOsY2sbPt1HLu7m3yBSOohBlulLc7ZBbpmjPQcvtNvQnkrQvONvfVRZhxDp9tdDYS8/4l
y0MGGTC6+dzzy4Rws6MWzNgR0rNJqedZgVX9pMPYD7ZxbY84bno3iy8QWkmf1QKuPORL566yF1W2
BcCla+e9lsbkypsO9tSOn6Vj+ukreHoms2cVKcLJAOpu8ZwnYLlFQ7ByS2ke60UGH2Ux33rRPhl2
MhxarL3rMLM/LIcGW9LL9rZkKNKaslYjLt3HxmAVFE5MnVtDezf8+ncU4rwOF0CL3qLnrcmJ78Mk
Wld9pP2yFndvMjEFrHySu/G/yti/qlXqfc3mIZXZISHvHhoyHDQwEBAW0+iqos0aFHPr0kyMDQ0Q
SeEGi/N9BaFnUX92OJn06ylcqP/hMGruQ5fKbmfOqX9hfYAocxwJhnDkAS3DRXRO8h7AHz6Q6aev
yrb+VUu9sFctjT57thhLzXFcEUO3vS9jK63Z98tga+ouuSIsjK+VP/2eMNUBD+hOAozB13265gWG
dURHB02nwYkczbciwY0baQZXBCoaoI58LV5UhnAklqqJbEJrr1PHLGm3voBdCOi+zT5Ps0xbNSwG
37XqIQehCmkUzYYdNcd8yKNPIwV3XI5pAuEYqbOG0NSbgvVUjtGbT+/4Bjvip4jQMMWMKivLIbN6
U5LYdALg+8e16uJWIychw8lAI35zmWm/ZWkUHzSh/+iyvn8F37txktR6glbAnhhIcmcqdf933oeY
0io+dG7uraJgGPUQriO9Oo+xjsWN4e6I6SDeo+Cp17Y2m8cJs/g67Tv7ECHK2MQCPrU9mh6DcAfp
dYlfgKiz0uNerM2gYebLcLkStP/uS5kCEcQjMwxiAUePd4BMsnqbmCCvOJdg2sdS29VaIvYBRZ+T
u0iHnNhvoQCb5dHzu/pMVF66ivoO/QHS+2vbowGVBI0r0kdT9u6umbMKdGPinNVVayVIPIIOhKn6
ZV2SxVQnjAINzfReWMOb15cUtkTCUieLwuxI6udKZnKdx5nziVsM8WVXfGEQ3vXN+Lt3cvfiT1r/
Wjc99UErG+njuu1WT8Nkq1Tt/bi4keo83DTluKuMwTnbsPkQrS+OazUrtMNZPpGbXRzSfi73qTk7
H/+ZrqYzbn4pRnOHVao+qRHDRjKx8pI8O5DbTiXMFs5zGmoAWEHsUge0j8NC+dOldxQj4TwbSgrZ
Bj5KjeFxeST2vXGJqeXdR4EROcyqklFzieyQ63zZjBWdY0oCaIjjQn8q9eB2L/SghPsNPcD/HsBC
5vSRkVSWNFhCsRlSuvuhHyXrSji064MAhI8HP7KxTCwYfrb+uwoaBvnNA59BeexdjaOh9H/ZCUNg
oaNEqWSxCcs2vJq6tVMnUaIHu7k00ILmmgXmrovm9mar1k+cTfsmmT4qK6quualrzykGwdCzh0sO
cnpTeRV+SLO3Xsh4sraVEdYPI2yRtdcLkFtLAWpcClCc4pCyXLcNBX3ATBBSYAxNtpN13wEJI1N9
MH6APasIoZDuxfTI+nBKUW7gFpHtE8zmVl11cMum9agFPwqS267Ahp/LpK6+uUJHHOoa+JuHtllR
6uJaT/3xKwdxf3KTNiKVvfJWBLYWD6kAp6JezXm6RXva72s7vyTB9PdwN2BeowCarrA2GCcyhR2E
yWxqs3VPwfQN+5ALU81x7pt0dN0DjlF4sk1TV7vORwq+yhDMXULyz9NB0NOkgzgJB4yDs4TnUvrQ
1lBZA9DDxOh2A5+l9UZZsdTGhxIQLWDhMtYvquGu1e6XICuApuzSelINuMhGiNYwgSq7+TKW1Qgy
eJg+S7fVKISQNKx2/X7cYsyJ3paRaKvNc9Ae28L/BtwsWZgMrdWxsQe5Cr1IXtQxISeiaqPsJSsB
/SYU3mv4E5cU9MzN7imH4I7MfgaUqzTw3F+Gi8t84YKBd9X3qrXKmtVj6urp+97uzTfGCfzWxfio
W/60Nhc3ilqhQHQBTVhoj5HDfOCuheCbfKS5kr06A4vqqYFRfd+lmHKD9nhucaSd7JTMFvolEQX/
tqFN34rqaY7f2kTOz+NydzZuP6yNLqIfKob60GpNSwZNe4TcZbzxMP/IE/cPPQy8Qkn8M67i+4tw
o9VxeZrScee3y0Rw7ovxAFX6w1P2LQlpxo0f02XdK6fvRjSNl79yi5doJEEQ80HEZdb6D37OY8xK
spBhQtTfUv2mSqHqMHJ5zM7x8B47AuBHjrqLMA/sTbKLp898gimnEbhwaGmu70wiPnbpRA7IYhEs
dhDsiDkJBpIZNfnEgDE/ZVXzOhSpB0YztvdaE8pDbff4fZY1x9xzdq1WF2fgykjEg6Fbo8dEQN8T
hAtFwybbz5w8Op8N6FO4CftsiuWmWLhdeuMlTy2SWYb6vJouMAr1C4sJnnBLskFisHy/PwVjvLpr
LY1qh6KRFmJ0HgLuRCs4TPhlqXQWLxT25BNxyQYCNjjQlAmHjW9PJ7zDxaVK6vKa++VmRAD+qDbm
gukq4vYW5ZY4q0NuL16ArlQ7G3GX2NTPjg5es5Hjj2IKy9d2/vprte7sfa7l1W5KOoi/C0pJQZUi
qznctQxt7j+qDrPU/egcm8Efy5ngyE2ZfrPbCQmsF78VTg2le3nV2DqBgYQ+XO2eIK8NZdB1qDFA
6kUmvmnhhPM5td1vPQoPVpHrKUnDlU2L7qz0uS33+cFhAb2mjDl9NpE1rMpBymsWDlR7JPqmyOKr
T/XkmAVCY+EqcLUlFMQgmewKs7WBVc4DM7LR3KJ9do5GUpNpa1tn+ogEqTGN2wJjqslFS/3Xyc3b
FS5d+6clzbU/GPXnvcc+m6gasrz+rnodbT20O1dmzd43BJrWIXEvDlU7r4SeAvsvfnOtea0UONHE
V2Z3/SUTGhFIy7Kmb5t0hWBmZIXNAgfYt9wAIBh2AAvNQwS+fKMeAGo3CLN0oxryHQl6B3IRaBGb
1e6emlG62rDp4WzxnK8vDqa4F/SsSx6SVT83bVru0cxVpyn2wgOOSGBvUuP7D3O7XSGNqva6MJCh
qMZvpKMpwViHjax0gabaRbE2zUrflyYgynSi0TPmQ3lilszM2QSgYiEt3cYB3n4RIXuJbMO5NKho
UUz52srjDnnQqq5aKZ2EV+cXV/NBKVSWdeqdgAxvAfu69R+JaCgOuTEbBA+J7snOcyo3zgG3Dm67
uSkwlA9+TzFl2Y8I4kB3dLVUXpk1m3LvM3Vc6dD6z2nv7TIv9G8gFP2b1bGkkmRPrNUxtemo359Z
Nz6Cm13pjjW9qHOd9GvLfEpjhAOEZqar+6sizPhD9G810WR3uVeSxFTqWlgZ/wjCUM5Wq5GG93Gx
iYaEOLabIXa7Lf3Kam0tXznkc6zPJgnuYR9ino49b90uPWg9LMqtX/JcS6SHPKMyi1Vb1Z/mDAmM
5qT9GOWG9eiMqVgVwLv2PeumgHlaAucvoOndxwmqsUqDfh6R/ln7brha3/+zHOjDPvmitQ0KO8Tv
zzz7LWhrsUZaQiNyIrjadsKXBNg/3xxeIVqT2T0wMXKhcpRMgTuthdQ/jQjQdRneyjAgFrHXylPa
OCdKNMOLn0AxyEwSZFXFPUMNuG0jkR56dEmk1TXPyVRxhyTpd6vp2n01pFZ+siPDOlUoJ6l1HwYZ
pK9hK+xrjeYQLFrnH6XEexNnpAkQ6agf6sUEu3w2tca/n80FzjV1vArehM8kXTHGUB4yCYlD5zEZ
aGc0pklRvyKFRb0RUybfZgsxI5nD5lZXdXPrAadsOiIIN1rU1dcp/9YzUr8g/xy3bhmAfVl2LT0X
N9EX+1DN7iOb4iQr/OTUOaKDr4hMwVvmMPe3m7jfxW0bP0p71p6authls84V2gFbCMf5GOZcovHi
HqIm/v8YO5PlyJEsy/5KSuyRhXloqcgFAJuN8+TuG4iTzsAMKADF+PV9AEZVdkSLdPUiKMbBGUYz
QPXpe/eeuwSMvJkGRZgr3JzxbhC7uq+kLb7UVXTY9k52NeT8YuRTfRjxxu6R40GUzyfx+O9H3Zwv
IdBwBrQFsR3bpQ0XEyv3IuVXWeEgK9htVKtBkBQ1xdZ8XOpxuEmLpfG/+Kds0EelS8xwXs/ecU9q
hWcO3RGxp8LFRXKabMrT11VWY2q2Gnv4zGX7TtmTftNlq5OPAkMlcRrPl9X4hxfn5kUoscOqWw37
2kEZWZFZRCBVZf4UI1g8BgTSGc0c/Mjo7ouIkMK8iz82Th1yIjzISZ/eN4WW38w9gI0+XfRvCtRR
0WWc7CC5HjacV7/OY7ZHpXvIVa2+izKL4SKOvDf4EMFkLtH99naSOJ3ilqFRtH1KryG+i2jPs9N7
AWbZpNv3LitAkaUAoTXHOKVG+SCsAp18NWEsska7DrbrZ7uSuG+7u+0bnRXVZPVwdcmsQOS+ybRi
PRtPJettcfxSNJK35R23UO2NhmCN/eukCPmVRuW500M8NWIXx/V4qiPbO9ejyaMGbW5N59XvSpHQ
6x/GH9ujsU7+fKStX8tccSBpuZwe3AV/c2wDqopBbPnmFmDvQX7fb1ssLgZCok0Vs0d7WRTyFFBp
7Lb+kzkYCipdlH3xysvU1PnTzkf6HLNe3osyf25l3t6OGkJMOfdYIldm+7b2D0NzY2pIUZa21MOB
LIh9Y1FKJRpJIxdiKUjUXseKbWoX4abP6VI3Cyyv/kGQoIkEenrKtuOIKVLztGUSbgmFi+X8mm3x
9uW0pj4tV3c/kl1tdObdl+g6SuiOtKuBmnYPI/rt4fYhx625Ti/38wKoylNl+ozIr/SZG9q/UpWQ
RkW/72a7fnJWIG+xTKR9qpH1ZCwWzsSs/fH16iVZNShPX2+r2g/LE9Xf7RAX2XdrMbNwIunkbrYX
70+B3tY5mnrdIoqejp4iAIIMFsSyTdM3DdEARsF+L6oexlaqpmSvrN7xsR6TR8Z5yoGmlvpVBGyf
5uSY0dqYjFCy5VIoksWmq7H9pdUFnhnMvLqvra7XcOUb24/ieHmQCc22DLWvWpS4ap2+ukGaDigV
YuS71cwrwLr8wZjE3OkTRYNi69Wjd9Bbi4sm6/rPRD80ejPR2mYKGw+O/tglwPHMgRBFj2ribjDs
NHTqsXikPXhbM0X040UVD5OyjBcwPnaoyHXYFd1ZupJfh1LNg1Jr4/tZrU4kNdJZl5ZyMVom2fh5
5j3cb3Gg5t0QNhpR275r283LbLEiWwNSbkfh3p8czDiQYejAwuoOJaqnNyR3Cf2sqfslCcIZ7XVb
hKe859j4hGpxfi6YoXJ40pwH7vvloKdmRGwPU48uno1w0GxqDrd73HSUeSY9QJzQk/teGJc+qx6L
LT6JWk27xmjqfcftm13aZjgyGuNjtn8w4o5Sv+p4oMnALN353o282jd0RIgGYC8AvytQIBduG04G
wenMiyMOh5NZ+Xa+1Oh751lFmNgD9qxMmBiEKTaRbV8HJq0PX/86sWk9G8XDOGBiqqo5/qXPyAyy
5S6KspxzBLncAPetzwo1/d6yO+/NbVznYpc18UyDrb9YuJKXleeau5p+gbVvHbdHqtLZrPcDnT+z
CSPLEmVIehHDUisKl2RxDl/6RFfi1Y01HZTXMuMaJTm6UDvrTrYWt9PYkzkHMsDw69lNr4szAhlf
x0TWfK6XNDsPSI1OXWnfmisboZHUNtVgcuGUdSyPXlJckYbBSery7nGY5mu5Jq1EFrH1sRDWa80Q
OxMxCnt9V0ex9kceEXnzKmexhJskvW7H3Lc4iZIQk8yv7nKvdOoQSgj7h2zlhvW18mBEaFc2TL3R
O881gQVl4XeC9cBdiWRgoBDH5dOSnXs9P/x7wXdNme8FzMCvtX77xrYJOFO6atCM09y0zs5eU3/W
rJiTVl0K1+Dwk5iEo/FV5GbWPXq+w/aZTZ8wiOzGPgBZsELhakq46XpkqSDuoRa/pNK5o7lunaLE
e4nJEL4YOaTE7dG/P2xfc+ZI44S/bqmenHNGtFY67WObsNu+ysarrY9kJm4PB9Ua/vx8HuZPV/YE
FQs6J7Y73PWxheuPkO9w21W3D5trbRkI2FZ5UkNRYR5x5j82Dww2LLJ8N2181gj7yLylQz5H9nGt
0QADLtWSpdQmT7MXq6cuymn45zNpE7VTdN8htAaKSqKGXtF72E59ziJ+FoRC7+mSxEFlde1DLhLv
wi342OlLecvUgTvJrEmM3r7bUbseYoQKwRc5PSmTYi/ltTFRnkt3Xr71MI1dRDx3rYXTYLskF2ed
e7ZCDdvFMm63D0mCn9UazQguZjY/lDEg23qs76e4Om9L+ThptDOL+LWTp7nvup8Y4hETd/NwTypD
e1oKU/NZ1j++nkietS+12U+X7WlmrtQPfQuGgyiCBkc56FOFUKSroVizv+hCeSHByjtXWNaCav5B
L0h5H9MIe8uCADNyF0QjintHTCgpT8x9D7ORpE+e3o1M55hZlt1RGDL7VdFQ9BW0yA+TGXOQJx36
6OhO9ZDzxgEGFsuHVjxt/wSeQUeTWRueymmlmFnKS6su9bkzHOgOkbWEmlEzXNdhZ/ESfaadvnOG
SPtJtEITqFZaPqiNnh3pZoLBr7PprhKsm7U+Tt89hu9aMR5c5ra+a+jTA1mL1iFqRuOEXiC9Nbth
CrZVKYeJDGVVv45jrOwRDYp9OrTDm227RIiVU0XqJvk5Sz+at00bB9ZKLG7QToFW6L/3maoG9rcB
NSJNEhlf4vXD9qiFl85PO8Opi+Nbo9ObH56oK3IvCsw/whbft2n9V34tJomjg22anoOeHkuYYbPf
j/ZTTXTlnYlQ1NKK7Hn9Cv7t51ZECbQWZAqxssD+qVp314B2oqwFe1vW1gHkjnGz0FIO4wW6PgdA
mNbrIozi79eU568Wxm4kOFzgmb3c2p2tHFM6lZzVvSUw1wmXayjOHUw6tnSN4jFqiVXYZlJNkckv
TTu2SG2nSu9qtQXO8O1TY1l2U7rsLFpQgddBYYcAa+tBuZ7qBSKh62z17H1phC6HFzRUU0HgrnAz
strQRU1sBLsqqmDmeGl+mNpCksNHjhkKn+RbA3L4oZ7n5pTYHankfXW/dSzA45BsPBb3W3vTjdoj
C3x5E9klEgnGnGc3wyeIguZzCxgb0w7BgFSaw9bnjHP0Bw1mpZHFT+3mYMT9euw2ZU5R1ukd5i1z
rYKdYz/kX7qMbUMWmtkGFn7C71kvYEzS0Yir7mfqmR1zagQZCcTdQKT0kuSauDIWDuSo2EHBx8B6
+7TjXIlYPn8y9eVXpqHh3EaY7piykGzPwJ7d11RV2com/Q3Euf6iTdMCuoWtoooGuVeAdZL97sl9
BRvC9WxxJoQ0ul3yW8Qi3m2NBc7XrFQ7mp3oHuje5X5U1wTVrIu9V+Kh1pCMB2m+ZLtFdfSTVnO3
ZgyfXxN7fCOB4toR6vG6rF8u1i/HZnwWzqA8yCXTLrzLJ1Hj3zcHojFwJ7GFTRohqHZ2JVa6B4LP
tao3ZXGyUUhdx9JpTqRkgzTbrLBKtgNE8MteX8hmQgQ3sJSlQ/fe5aDeVxA4PiDbDTY9JxDy7lhZ
0dumITHmWiLN1OgEOZTmZYeiPEOXZuei2ukiYQaTXTYwSpuM95UixUvVDsAhtZaYrkjhytZ7947A
YzfQ7QY6DRPYK50gVDWZXZJSi5sXOIjzSK8dCejBmXv9zSmkExbWUl6hKrm3yM/Q1KMhQ1uRyqVH
oHJhBCofaepPSB8Ff0hu7rfkhdSdahrK6HFiMhXDLBU63rKiP49L4hLqhpXu+U8NejLv1BmGjk4A
8MM40VHfCDZqlD5VrXXKujZ9J//xGA1R8yab6mfapeXVWf1IGZoOiFgWKbKYtrAHeb8orKZjNBu3
JOIml82877Z5OCyYE107fxy77t7BIffU0Lh78ArT7xkqYasdwDO1okH62WtHp7EQyq8rickU6aiB
1Au7n1mO3LQbrfFGVVczdA/RpXVIFkBtfM1shdTceU3+/LqgS9O21uYjhnety46ejdR9bpV3BL7N
XSyL8k1waAG7Nyo2LastGsfxVKx+2kv7YWbRt6zISWlM0u4qvWg8d12MHZTwCa/qFBAz87dG6Zdd
OmQku9KfQwxEY3YuyLBKC+0BvaW7W1kZFHW4oKb+qG/5elaPj81au79yepvakcSUzeTYTDozlVUq
PNBZDQlbQtuy3jqtGJ+pEskWpMdzMvS0a/yZoffXnwm/mbFcg7TVy1osBdvNLFo3emVDuGrJ1LyN
sTntoZhmf0ZvkNXhHTd2l9mP5zkyhnOlR/HpS1cA3aD6FmNFD8oBAWWSzp+bZGPDa2R6R1zCz8lc
Q+q5NYHyry++XJ0YSq7cGcKqzrFbYklPpgmLRk67XJRGux+s0ggIIXIPElL5Ze1vkEwLE6UG8HIl
sOnCqUq7w4SMxIJpXWoCNWkcqB/b/ejacXskX3Svj8NlE3GJQbmj5aLuNB38mdmBxi3tivHqOtDK
ldwKiQrvKFGbCsmx8x41MrpNbHpMqnqKdZl8V2cA5bi44J9ULa5/DnFEq5P82mGLDIVarf19WKDw
xIw3dIZg1Ec6PsqqEO2qJeiXOntpZdHt6jbFfKwpqHZLBOxtE0EXg4RzVycWi+Ks1W9fb/KwQkm3
iyjKu/5uW4sMxvnhpjEtoca7qcae+jH0FISiG43mPV76Nizj2l6jykr6PcSALVX3qq6mDyfDkB87
VQ3MFNwWA1BYSJzZD4XbJjRX4XB50AVoAESjeeG5QlnA0vEVDBlrT5EqxElfJAeX3nxNy+ZFQVp1
ygq009vSp9XWEHiGh0soouk/La9Go+dMRKY/HI8Jzjo2mkklQxE+dqGbMX9PR9qVUNqYPjvIFYxV
pOCo7efkOr+2bceDfcKV6sZI5zLPPpuTcC/zgAihZ3zkR61KGMbcP21/4UJeLDcuK42aa929WSz3
zWomUDOb3LHVYPK1hTpotP1hXUzAF2vBsOre1fRKQWFfHF7Hfc1k5Qmsr4Yx02w/Cqw8swpBVpcS
7hbyJzsaKhiJZAclEi0Omoynblr0VzNLjnHTtm9Mxb+ZKAK4QluX+dFU3ickRqI/dq9aRwQRkbcm
OosMPtgIjC32anQmtbJDM8Zt7ibtnuDn5KmBiTaANCKyu84vROfuAKOiFE1s/ctONKyQ4a1wM3kZ
Iejm8XHtBPum1g2HuDDcQzswia7Tn/y+3WanUyAs/Gnn2GJWWqPsD2YS8e0pv8fDMyAs0lWas/N3
54CjXH/6OiLCoLLIvULehh6I0ikmOaKstVABYnLe3l+EMchMb2K5EI5VSW7OHuILeZ9EhZIDQ2vQ
VYbHyNXvUnV2vtkDXzcAx27v3/ZB9t/F6JKF7qRuyHpc3dsNksESZIa/dqmXRk4vrie0m9K1NJ8Q
s/nbbBxrk8hQuz33w/g2r+kjVu78sUF8DQfwAauoPKgFDlVqKyJTTAd4Svf1EmYEbzEnGB8t3GPP
Dt7uVOxknk6PKYrPx9RCAov+Uo2Sz1lo0k8Tkd1yNj9szoxtO0gKuWbzGuhcRfOkVxZjQQFK72v1
G2MSWtQGqsUYJUqYzEl9W5RZfN3et//BTPh3C6hpaYbF9MYhx5bHf3dWEqaC7yaXygMB3UDLVCT5
zkogTAwaYYwptcOStir0OEcDyjVB2tWjiNiAtD8mBA3tetmuuVbeWY6td17dGnuzmt5kMcPaQdoU
xAhiHnvXpbm7RCwLtW7TdKusZ0jDwKWWzHvpyFoM0AcZp//hj/u7T9JzHdfD44phE4AoWve/+iS9
wiHkYKy92xzmE6tl86c4YlNIrB+4MqlLXZsNhB/lOKqQsTlnPwuHzeBrcKhNzgs0wuEiTQxRBKLN
geqAPrZGOgM4731BqMktbTPxBeT/j4/pf8Wf9f2XvbX713/y+Uct5pZ5tvzbp/867h53/7n+i//+
ib/+/L8On/Xtz/Kz+3/+0M3T/vnvP/CXX8r/9s+nFf6UP//yya6SqZwf+s92fvzs+kJuT4A/YP3J
/99v/uNz+y3Ps/j8/TfyASq5/jac7dVvf37r9Ov33zQD2+9//J+//89vrn/h779d8MTPSyd//t//
6PNnJ3//zVX/CWtYc1VSa1zNhsX92z/Gz/U7tvdP3bFtDQ0NBFSPK+G3f1R1K5PffzONf+oGPU4s
evCkVdXhBumA+/Etw/unxm2B3Vfjg4tc6bf/enJ/eff+/W7+A0rAWlbI7vffuJf+djkanqbppu14
jsFvBDj7N/8wvJEIC9kqizU/2qmtQkGg5+RJ008HMew7knfTeImDzi5dsgfpWE4jTiRR6fdePj4m
TZqGdI+JhjeZJaba2iOsiBryIiMhK82QvsRUc+ycmZJYwSGtTN5n3DEPLsiRHMCANYTY6J5NQKh3
V1fuuS667ka3kIhm7jGf5XvFIhkiUKVh0rqXZWaL7uObDr3majJt0ecND3Y77klAS/zanujbGS+F
k0my8Ig3jesPW0lpyw78GSggI+2h7h09EBEc1bJGBWYXD6TovEtGiOFCAx1H/ODrNdmjUqiPo5Ig
Zu+4H2O1VWijDd/Klt2HGk09dt3EoHjNwUwp5y0NwHVVQW0jmXsU7rOEBcV0gKZS1n3TZo9wF6tM
n7p+aS/SnhCnJB7WoufWJN9lIcUGlC344T7uEO05vDCIYfbJ7L2S5h0fJK77iICYuHJf86QUzArL
jyad8ea29Y+GZ99P9nik58AvxR5R9pZxoHimwax9aoYTnWjuhjSJQ8WdiL5bR28p7AC/wLseqOiJ
dm1Dpp/eZNeifgGJ3O1SdHG+yOS3FJH/mSl/sNhxesdwhUpg5ECqer3vSQ74WZ/Y+3F5j7u0voKh
PEp0tOA/WtriIrJ38DxiOqRGayVhSbWHGU4ornI0ddIUlrofDjoJoAUssUaN0ZDHjJkMTnZHcE9M
d3HOUPx1GBFDXebvUecVGHsGLrKhWALFadJTlrS/UPK6QQpqqOCMdOK5guTNoueha5SHfkp3duak
SFrsVQg0IDgBP2LZdQYVVpnou7URZF5G4XjuMaaYHH1sQ5y5SVOqkbjY65Ej4Esof0wFDeaZthl+
VPGieHpyAdAW6JkjrmrP2BE1wc7JB2ozdE1TT6NH8uI1tvrg9fzuvmmOFsscrbT61TanhJcgepma
5MMbyHrPVScJPAv+bxXl54Qa/VpkVE6O1x2LqhnOTh4dcMp5BxtkW5Ha6b5aemMnPFP4Fe6BQOXE
aQy8rz2K4kWutOq5rCFWKcRyDOoTs+IXrZXzvWC4Yop5DQGdul1WOQXpXvnqbMrvnZzLHobRDWzu
/FC5SXIpHw3ljlsCPZWbujsNoHDCMUiMUj1iNTFNHw7A96oxAEC55IuAeL1iL5D74a1kVdspMJgC
3dNPlXTsXcngyGdwmJ6Ze1Bay7fJpXPCUZwFO9nZ1hNzucgfKrM70KEBbM1evx9y9W70tN63k+gj
ak31aMTeLh0jeexs4i8xKo0Hpv90ue6pMYxzps4Z/orqKbFLFoEBrQNi7lDtmfZEqE/HWfUJQ+24
krEM6V59MzYO0zMtrVE6JIGa1yniu0hecNH6WZPEj6O47eMM+18NfwZIsdhnIwvMNC8BFkcCyTh9
a5qCpc+2/MGLQEZBdd6XlmsHJNzOYZlCGWKgHAW9zo49Ru6uzTr7sLTTUSuVN6mZE93ZJfMtxT3S
tDRv4Vo+tDZPM6dPwZmTSXdF47aMUXDbKaN8NCd+wgLSahIAAXy7pQk9LDJBT+0Xkti6s2sORNKE
7pfVZFq3B3WEK06uJsS6ufYrJ3Jp5LhMN8FbtXN/0/bDK8XYK5yxYW+p7bFQ43dsO6MfzehtNc++
dAYn+HiB06F3D6nuIAzI+4cZxl28hhdB5Dq0sufvHM3JT4T5aDaMgGxz0PbuHL/C4D/zKpGE07r1
nXJyh45kVLWJbpq4Ic3eEcHYlPpRgSHJGBCXCONXpDguarrMO4Ku89C1F0g0EwPYF+BsVEuzyqrd
liPOLFl/lLTb1CZl0pcM2rFUTDXoxB/eqD+1c0mAAakGBO5peViOMLJknu9A40ZBS/qfUM7woopb
jSBDUnQmpIt5+qrTWgrxGRW+hwNuV8Y5ETCKd55NYlylXoA0lAchFg+1rPyQJSTjKRsfuKo+Jw2G
pz5GXKF2SN0gw6y3EcKonKGae7cxnlVD/KHnxpvq5Ny+vcl7Wri0gg+lmdC8cfQqdFuTiByOq76J
nedIFRmXTREyVTuKEhlVLOdn3ggGzTrYb01wiqblEiaiKM+kud3NXhL7WLWWk2XrO0vWJ93KvSuL
8pu7oICM9OrAUopI1A4tFetfP6NKJzYAPptKc619W/q6Ry7FhKQWGBJt56eStD/dbHq04F88IBl5
IKRI5cWI54PF0u3WaR64pVLvqDrFUYvRiemGszxwcOlPy2XIrOI0MP0McBedXDZ0h4GFG7v7xsOs
xyhVBlHs5aTGkEbbZRp5BSPCZ1b1zJ+U/N0htmIvPOeuRz+ODBGfZKOKD07/IbKdKRhnHNLLYoSj
rPrnNkOUYXUj4ImCdJxeOXtT+j4j9EE8Gc6z3e3yosQEOw17FTvrVRF64RMbFZ/aZDqtL+LUVy9d
6h1GTzRYuRoyl5eToXFWM/oKfKlxaw99HsqI2UqL+SJpeZ/dtGVxTUua4sqvlniv1Rz2mqfZOw7Z
+lCiA1mU5r5WbSecJ+zpY6RWTAScNkjNH/TIoqvldm+K1K96NytHGzGEX7DIh96EUXxG6Mp79DDn
0ju57Gy7uhjQ0LY/lNb8I0cMHepmwvG7tIdQRJzU1cF6SNIR4YgRI0PWfsU4+7kl2N4mm45fN17V
Tvb7sqVBRuM/xzTIKXqgnXNEBf6U6RgfceCcSSxyND3UJySajGCOXTS695UXAaylQ5QMyfeuFZO/
eraipv2B9hdhqAbAVFBcoTBRmBZU7FzCbt96a2FGxv0Eee5KpDtI9yn39vg7fdw0CX1hgHKRTMkv
nDo/m6MXbVhZ9pQPZHEgKp7H8dN1dDjKKKGYMzgAFKNqPloEXhR2NhzyRlXo2+DEyTNxArNu47XR
3GCxkizUTOtEEq5+02j6eRmyN2sc4sM0zOm9PnkBeReL35r564Q0PJTCfKti5dc8DHgUXQsiGzUj
Ihw6OXX6lvURnRBC3vZi/Nnm6tXsyNOdciy+iMieokx5mxL1lncf8RhkYk+hqEEG1ZFd2ZKUxfhB
YSI6Z2Xp966+hJajgTBB/J4srRLkuSYOzQRIRC2aQ6vljywLT4bb7SY7f4mEuqO4/FbHxg8qVHYe
DdG8jrmq9eLPSnHri+Pd4JiZ9hQit7XL0LFtaWZIiPGzQTzvMNnRhaB2M518GDjoCCt4Wrx54AhZ
tfC4+pF0UGEPa8K5UtnYJZfnWNVxBEtYXlWvOiGmrSyYuHfdfjVueMZLjmrpqKTk3bkNQzOGv5mG
1kVBCYgA50ItCagnBY7QEwEja84cbqM/YkYwiSaouBot5CeEIPi1nsQhc/sxkG5J37NrzySnvk+C
FGZd51UYx1+p0+Q3TM/yZyB9TdSnuMj2MFQpaVqA0B1FOUQD5Z6eEGZcvTUe4+5ipQevZRXKzf5d
GpwmOFYogUisa+M9JVFj3ZOL/jhxgNo39WRcVaGVp9gdnhgrsgBbTrJH13EmGWQ82YdG129kDnK5
hkAT9Fp6j15PTvLZMDr9IKK68j1FVY9ky3B4cj08tkrHmQiZeICUnCqHoxOAa99VYItVKKN1+nZ7
gYw5HCbjbI1vOdDR2yEBntxZ04MjqeuMch6vDf+lUM1Cs5W+QZJkUGkOHKMUOYXd2ofEW8hapvM2
IkgiUKRTD7EABTfH/dlQsGWnl8ZgvhHl/YsF2zCIZ6SH6AjfcLjQAFV4aoS9KgemN+IGR3sBa+p7
ikDjXDVEqSmzk++dGg4MFTy5IsRTQxz+VVcGcuL+MKiIPMiIeqocdoRGiAe37RffJcJ6B7LgYbDo
9GsJJdDo3mSMVff1IDDyaAcvymOC1WDL24yfBvZ2ssctM8iV/jIOswJfVLu1a+2HZuCAbdFrM0ZA
OpYvd7mnifNIfBI9715Qi6KSMFagsFvGlBzuChp3mge188onk+oaenZ5ohKhAM0VKvNukoFGJXSn
4hm6k6b70hTeOzZzNax0grR6od62E+4FZXwaGmATM0LXgMmO4YMV4TUZR5+a+qPx5J05UZwUFRP3
TDY+TWWGeyt8r+rad/Q5FauCgQFoLr7LiIK/57zEADmaT9JmPmOkP7zWkzcYTywT11UGkz3sBvdp
6bz5JoPR2BTC2BUph8KME3KoAfUJm9wROwXUVuAMzIVTIo/hSOs3LryGN6lWPU5jb0fjXUdC7VKC
UiUGEP45xKvzAXHDchJeQb2oLiFK/HmHLk/6S6umB7xnL5pssxBsyBkNkWA/hwGhMQi0dQzZksMg
OvDphu6wzqi84iVZY7oG+CRGBUjALjMbIuyCT6IvX9JU1NAikk/QlyAtVujxiJX9lnx6alKHAAPF
wrtMtY8o0aTUriUt3qKvaGaq9cGQ4g6B+Sknmdu0aucsEhaN1Eqzo+LVIGMbi4YutApVcao1TnXV
kyK+SjsXvkUb75KCAGsggGYYdy0j6MybfGlUD+SPmnstjg2U8/hZogjBGBKIGin79NjAqz1EadwH
kSpfhKq+ttI1/TX7wykxq+tJ/zyP+VvLdG1HIWIFK+QjVwvUYhNO8AU52sTpXG+qaVdEvDJoJft9
ZHSMD5AW11H9KfLYPRtmnD4N1XLCufXcA0s+2rRv/TpnXhs1dYkP1r2NifcmionGp0OAvVyGFSUz
23tSaTzRHVpOdbGgUhcZpyROcCrlIYiEJS5hp2ShtMzLNMZPUivuhNfIY61q1GSWelnqaz2XyS56
lKlCrFKW4gGpKYrtpbgVKs5FiLs04ok6Rgh+Ibj3xpp6h4g2dlbxmurIhiFZGfhPlMInCMgMvD7n
/tt1DGFDpVLYKOFn8sJZ+7yLqt1ItyhcJMfDotMZmlKIGF5+Rw8fpAj1/DkuM8HJRAK2IOxthz+m
fnVt+dHrXXkHkezUa8qPBd1U4E2RtW5MvO5pC8+2BME49zEASPdldqR7u95Ek/6LDEJtR7qtDFFX
McFNbXFYhEt3AM6GR8xkwnDDH0w3DvCQQTOvAnOcxkMVW5RjAEjLlpZDgRSaUg6HOGEuN9Zw6+VM
bGuF8GYGQrCNyZU0irjZgcxxr2AQXqeq/I61m6GjxWWhdqnwp9a8jCtUw8jt557aF4G8ts8U7cmO
6HQXc7ubnAwquGVxl7RJfXA82e7M3JDc5xoKEj0fQzbC01wZoKpg8iXUwbeMto+W3TvHbo7eTcOT
2Lekr7vx5E8JpTusfGgd3xa1hnYQ95e6qdtdNuveuW9kvKMzLQLUUQvn7ZIVLO7yG4NjHvyWsG4+
ZkD/J1EyzozcmqUr6nXAlpZ+VxkRMBOwClU1/cR36gNReFp6mxuJGyhwCLxpVoNQrphk90YcDPRl
Ly3+Ilo6NOfr6Dx2yb3SiqekxSst3AQgdUexKNK82Zdms0uq/kaYBjxPtxahlfbWrTvhNEg0shYi
Jb/FLA8hU8FNkET+Goejw0qZmZJ2mmJdTQN9Pjkt1mRcjMh+B6SqH1XsOQBUGqKR8Mhoor/NU45B
g03+tD4lS4Bazrhk7fS56PGTTklRRBkpAE31OXWyPnvDSMMKf3nIkZBGwTidiY8G7T0kFe8VB7PG
rVR8JUW3LzL9oxneFTF2gZsMlCk21a/jUK2apKSHQOy/9aXK4WZEUCsj/NyNzg1oimk3u419Q+cn
EII/oUFDHrZR/DQUhrZXc7wddqRcFnDvu7gMOZ+jVp/kYZ6M6TIjf8KA+4FimK6OrL71SXZMWRFb
R3BOcoIWmwfciVDBHgNIVLtMSXahFte5Rscf0ZhdADYFxDacHUGfhrzWewrcQHI6YbvzEXLJVbGM
tae/ug0HfMGNkHjzuSoGzlYe0t0M2r7mvrLzA7NUuXaF6uwFy7dPY1g52QyhoVGWuyxj+aXrKs5l
apsHo4ValBeSe7M1A7TngCENrfLJXiC11hTnRL2PYV49mY5yGYZeP3KyTPZZFk17pyUwnQYDugyQ
DL2LFK/M5keLO16hFRbYWXHbr74Rr0s4Ly1pMA0xJqG+PSKAsAPuIf1okNkBAWN+4XhYHFz6SZ3X
KPvZpiGBPT/F7xhnSJzTC3QNbuwCzd6cawSCRjMVmw331/OSXeNFBQpx7yVN4PWPUvk0xrK/Zi7M
uyz+qceshkrKXqIQWKUajnvA+XdDxvR4ELMbnVV1ic55O9C0HwxIb54WoDcio6XuS9AYnvTjohn2
je2VNxaSXFrh4jtk+/F2LAttH0l6H25iOYG1cJYt/jdH57UcN5IF0S+qCJiCe22gPZvevyA4kggU
vCu4r9+DfVHsTsxIFNlA3cqbeZLayDO7jCs47fLUOuwfsWXCHnE+4pJDbwh2zrpN8i1Z3aSrjyqD
51+VpAl72o3+f1FvcXQzuCSXukQya9IvndNNHnfJZynLl60frzIbTuPFzXZjlr5UDOq7ohF1VCxX
bKkqNHTMAw5Ssxnla7xSGG5My8Vs5pfWyJzImloAa1x/GOoGSPFp00eelVJ+vFLhMbBsKETmHqpM
tjsoEPHJrRqGj9XnyzY5wxLwIcVgvSkSv2EB/dOwUnUYJsYRUf+1vJbfoBBzONBmGZu4lwFLRRws
tzLVb9JTC8hDpS+6cs8+NaGDRQlWEoiEcGPwvGKXeyRFcTYgOEYrucErtQZ75CPgBHT9AXHXe6/A
YuV0rhHqfkKMUtalCFi6DmP8QOw+eSqa8UGMgnLdbH4DG/Y0xLiVPJJXxHPNg8etnovnme5z1JE2
Pk31+qniOj8Wcv7q2oHMfwv/W3k+ylIbv9d29bHtPVlF8QNs3glf8HK05Vefvm4IsihP/vYaba6f
ZndPfP2iYx3AOoBQNI08ihVlCWLZ7ChG/BbbL27LuwZ3bbo3sQt16QrVAOm08ZzxIhrxUy52vAuK
seH8aJgmLbCMceGld5IY1m5srA2ssT6ZwrymKqm/m6B+p4sgj/CIsYEO9IGLs38RdUqTVdO4u3VK
R7rRkcSrmq0RfV+gwoW1HGl5KVYjRWsmP7yi04Rq8B9KLf9xyPtXxwvy55z/57eq/sFsxbUBm0sK
AIcMP8wKqg9bjDzrVfTA71lofCWkSvkHFWsWs7gaODF3Ts/utZsEQI4+zZ66rPsYiKYnzQT0APmN
jEqsmKZnkNIwFVLWZOnLnLGppg0j5xV9t7BtoCPCJOvp+tSJuTTxMsurDDDbRlhdPb7Dxuw8D5u4
SwVNd2k9n6pgW0wP6FbGTnbzWzZMX1ykzmJGCRwEAfLBL+7EEu/jYOYPMCkQMabxMLhbbUdVz1sv
/IO9ArMa3LZ8mOf4QDp8e0oAsCZt0p1tWiebrDoYc/zCre/N7Rx9qkNbWbx4rEKd2hwQbjsShmAu
IiXhcEdeeywxmcoq9IIabDjwBJPpaA3sdQdb6Kj8hQYGiTxiLwXE+y7YwzJgwJaS1OcGlB15Dajy
ts682uOcQGc+iokn3+BKOBqvgAo3TyTcV3/Rv8IBxjk02T96rs2zN2ZXV8fVkQ705mh7zDDUAtLc
Okw0mIBT0J54xKj2X9ZbeWgt5Q9wLdLvK/99Mlcw8LZ2o8dgTLBgI8JyDvcGF1qmGN94AJb2joH5
my6rMrT78XNSgXvsLayZ+Hrzcy3YAXllBSZ/7C8UUeLl6s9zT1m6s5TTfs7ovxOxfbMtA4M4MThM
8zhC6PZJ+ayDPRrcyeLvjOpZ5YPDGdtfLCxO4TS27ZOZE0uhBYJxM052bgcJrLfT84Tpg8DaNUvS
76bkztta8pnHqKITyeCjUGYn+BGsdMASlXQURunE1JclLYcUnuSd5cSI2akXVXPw4tK5eWKHyE5o
NLGLiOeuxGTZ9mO8m7gOacAqgba7qMeeGqEVIgCpMy7IIYqLrcpv+hPYFYTbrP5BvwS8wQabCCHq
yOh5+9qt0csXHvEYa/oe6tm0414K4y3LEZoy40/AlUPPmQ7Nrnm2+upqtSPKEMmb0QvK62InL21f
As1SIFkKEjvgvQp5HAL/lT/kuW3AycXoZO32y8ATCKUKJsgfxT1tRwl3qIVvEkWmMK9L+ZCVA2ON
Sa87FZ1AiSp72kPFh/Mkjb+Jkf3Sjt2dUvBQrEzoreP7EznSd3FZs+fS7hBHZctFz6zByhszN+SM
F1sxcg3tpaSnbVLLbhCfib2afPGUCeQOFyoS0sBg0HyOC1/Xfdnm96uw0wtJATMaU3CSdLWAMPJJ
ECW1UR1Yn/3z8azdO8OvnPS1aIIxxPH4pyepMnrMURicoMjGI3O4J7u9nzivSU+pq3Rawkb2esrY
xLklULGSt/BlOwstaukPaMsoBx5JXbtgSKZoPPKQqS6Dqe69Dt9T3uOBRqz8uwJRaulv8PgfxMSo
ocFHblytRRtgHPz1Ouk2PSTJBuw13fjU9/ZDuZgBOHaj3Y0UtjwoyrB3oNTYBVdpWGPsOg9SbuO2
2PEKPdD/yupqWnbLMmz4zuYQr7iyEH4fsP4Mx7RZxmvmXLwUs6ksIbHm9ch3qGr2PbvGu7j3T/U4
ISqRvyksLoJF0jsg6tLnmpxCSDkgGsgEf6xOgmd6uq6gRV6WQTl3dpA85Uaqop4WrEL887wa09AW
HVlilCdkEK9ZJbrMzC46mH441UlCk3zqBz9lQt4GhjpFBfjuDRQbenrhb/jFfZYKuoJpptjb05+m
8LP7YaKTKvYOAP2+KnHfuPGnJ/x2X+ULkYbqV83FfiU5dy1q79UgZrR3ND3Ovjvi3ESCvC2sj8Zs
RZoOzNPckqEdFyOIePlBGUrEf7Oh3xZwYqGxEmPSkui62rihsh4if6z8vYD/6ErdhVBqGJXQG4zB
4Cpnjw/W3E9kBg3Ak4L3rEbKPC2jOnOlwPo3Ny8Dt9arb+97NBra5Lak84iKp1aWQi2VD8qnmBKP
KjyzGNIeVVBjU59cMVAeio482dNzXAUz0aDi6IwFFFhjDOedGKbxnmrLrSA0BvG62ekzyql3fe6f
Ja2+T/2KeLdNp+3aYdHqpYnlST9Vvm+xQALBTbHWaV0L50TmnHyWYMAljdCcywoEA6JJj1LMqdbS
/nMikDns6oEdtou19cxyP4NXRlowfcUhMe1oRP0Bvco2iUnMMr1PuXhT1NRAUDJq5HU/T9FqqRVS
QwDyG9bNrgGrziDQzVGMdEVDR/HpsxJl61Y+LX3fnWpHBLtSWkTy3bGgY3kZro0CVZ5YHwsE5d1s
iKtJC8VuJRJWgZe8xalFG5YyzqW27pPYYlr00IvNzwVc6SOskeTU4fsnBcaE4xXmj4l4y35luOQm
dUmLLOK9RT6Lq98dhV6oXU59rVyyz0uasq2tljt+VPN1+4BVKRscXMAGEI+RiiB6szGpRbQOpmdB
Kt7tYsLjbLAZbfv+OI3y4nizi1U3e/c7B3N6Co6c750QNetJU3/CXm/nBd1+8drH1CpI6Si9S2IR
5WNtMuQgpHsUyuMKPVuxQ0fzWJCOVE/L2r7Y0jsh5cz7IHGf6HaVoK+ya4tRhSeSeUBa9GwIpwBy
BQd/IfHuQHFnNyNIZWB173bpg1g5xwsxfjid5Enwymdc8+FsBuQw8FeyufW+x2rid6w7UOi4IdE2
IWPRysUzx79l2fzzeUh+7I7IbNN+BYKzS6YrANTE+2246FIhgEExxa6yTm/miiu2VNVRp9PrgEGP
siyMMdqq3DAuaD2YOLWqyV4i0L8E3hMVAUngG9Nz/53Sk+NkV1yD7blOBAbgboGLHhr8l0/o0adk
8MyjjdU2hKp5l1S5FSYqfw2CBT/FSPoW43M49O1TAI7a7BgMaXqFajYyvdMf+1Wn5Me9rGt4qPq3
WnMD54guo6QY6Fxiohzz5KGo4wd4x4zbtcJq3IRr2TBJF6ipBveGLGvR2mCZ++g4JAbwJlU/kyX/
2Vha0Ay8sLah2dGKeA1oSAChOFDzE9h/ypQFR5f7KLgehmL5b8x/8bM/t2p6oAhnDUtmsl3V5H/T
3MJjNLM+mtAFEofOs0qJ/JT1vEkTn0S/WdAf5gWcdA7uc9vhcyn0BeDOxmpHNXQq+5bCOn1Myg4g
xzjL4iqnsbgS/mOc5DQ/KAvJFQwyf/HFZbWc3ePB5QukihFD1jjgDPOTrTmYT+7gCrSdrkBeI7Eg
iTWO00e6fNvrgqmlC/5AjGfg/Smd7uT2cjkMBbTvviba2KS5BCuHNbzu/8txne1JhXwXpAKpQV3O
JSpGtsI/xcQ2eflwjiGy5oYGR5/5/yWgWp7aST5n0q92q6+rW+GU43Ee1v8G5rdo8HlTtdll4bJ5
F6iBkWDKnknWPTFD6sg29B9YDrtlLvN7zyySR6kp1kgFMOsAREwABImr3uBGdLJ8EdXrLoVq9PM6
6uFiKUrkjQmRQrAM2Vna+pFp8jeNNU0rrYC75tclpnBTRak1EW6YGrEDi2k8Yl28B7sYXBPXHE7N
QKK+HCTevZ5V9Qp7gVrpEwW+ez/1j3MLuqVGxNsSsfoxB/Kard57vM7iA0mHaqMAcwoTx5tjYdkq
DQiMapXDiWKDo26LO90Eu8ZmOeSxYFyyLbjSBuKKVWCyneFCnPiSlhVzdz3RBkAPllkM/p0w+BeW
eGguDY82jHqPulX+jkxtLbEUzI0Pq0dt2OjMmB6BnPPQ8jvWjTw4xMJ6muDgFX/ocXBBuFRq76Vm
h2Du5ZBKbHcft/kKAqSuoyb0BqkPMz9u5iUjj+xUW3sK9u5IWcHXzOLmKmtsUqNsTkjncOF9g5+2
Pb82c/4K7YKNzuiZgJVZHRV62/WnE7e3hGiyUfG6qYi3tdqL9773M/etTcGoTwFg8OVoCGeVhVFo
cufPpCWRspZU8DrlBAK78vbsHF8dXsrUWNhJCM/bP4s0jWRSnXg88HFUyZW8+XTUNqUjNUJZOq8X
uVoDjSiKMgEcfHVaUUEouDfBjjwrkeLI9mVwSVAHDtp2fqeMjvbVaBlAFOj4avWOs12i6pv7Omtn
WgHm8cEehoUyytHdLSufWCfgmdZFd1UVhw43EE6L1gT+OttBlAHeu/InhrJq9V1PU4mIAXxVPIwQ
ECj39IrbggGEVxoSQeaCNi9H84LhcTj43fynZHfTWta9or89MteZkL7R/y1Wi5TQWC53nbejwYuH
AogEapU17tiyPeQiATA0BdeCrwxGFFRQn4Ojn/AflTRFGfgM89m2Hv2Ut6mZ2bD+yJgeYxeZufer
i8GyfOrKJZrrAFgNmtm10B49OWb/mkhMXhV7w32D622ngnQ4TB0HXC0T+uozrrASXM9JJMU7lgZY
P6YRKhC6u2oBTJbxW6dZaiDGEorxMfvwASNeohK2ooOCy2nE5XSKV4d4lc/yMJOqiBTtyN2cfpC1
2S/zLO67Yd6XQjeP0zzMzGFJfprc5UXE1HUoDy3dG3qEDMm3ZercU0eZPOGmvT8F//KkMPeUglOU
wvKLL/9UM39oQxZECAnEwSsRkW1bBF+HgEg2b3L2hf3OLyZ02gSqOAk1i3wB6IC2A/rhMr0RrtkV
bvHRgjIFAezw9qvzN5mcVEAjZx8PFdYNQqHrsnVNJJI1mCPP7cyPXnfJlhPxjoHnFm/2WFswiWhb
5ZHOQTScyvEE1nHZT+AtwzTviyiHDRclXQ+exC0vZUcN4UQWMxqtPDlOVpXtyhDKNJ7QceYtzuGU
z9dUOJR9rTRu2OzeeSYBdrL3t/dTo3C8JQppm/ZknM+AuabQxR3EFcdDTUC+bwyt72zrVZWb8Lyq
K4E/tS9tO71zuQbztijvqO7601mx2Fv4D8MJMNIeLu3ZgN1/qNt2DNUcdukQ7wPm7osuAppPVEHv
U1we2J8/CCiVAJpenJJ6aeTQE0UhjGCZwGtX5ZT2TkG9x8rW0XILjMChrBi6FWFEx7Xf42H+kQMt
3F2gL2Oi2yubIePil4yRyxv1YVxyB5YRIyWLXtK8N9rATGTX5Z4eqJPK8+lsj2Suc/GWpMlRj131
QuR2v7J2P7kelp9hH0wY+DpqEZDAlu5oQgtB985xByvOnGmMur4O2La/0S4HIbrDvBmsQNOsHATX
0mLGs3o8EdZYs0updUiO+rvsyrdENu6FA9q9ONsvmIXfa0AGUCYGcAqaJ6Lrs4ckOAYVQUGGLzNE
xLSi1hVguuOn1h2saK5yWqDItNIkw3UE+BVg87zY5zS8XpPYu7Pn/i/XgPM8UfkthhxxA5Qr+6/g
nz1y+6fWKrKQdlkKHkZWzLPiJCJnuLAY6SVi5iVYsVi3acp+lP3VbDfbB0uzWlkZtGnRVrHUJ654
MRMci3EU07t5mLywMKHM7gc+OmeR4RTOtGdicLH38awvBR1vtzmV5gkCK323IzZ6vu+Vy26zq/kP
feXQP7BgpJ4GDb4w1teyr+69YeCoAKJCGd2jZmdtUmHpSIm66oTOYHWctKV/8Kf8WhCr35sZ+o23
Vu+Lzr8kIMgjz8Z0JXXXR9i++127uncqMJ/ZM1Chl4o7z2APRvniV6DG5BsbRuIu0Rio4rLY9S1d
HIo5Zn1OpxdDrQJCHa5ezE7wMmbmdan/5hR1kxzrjZAuAGMXSDkfC4oSQn9J9d0WRkUVrN8Bpdpn
bAuaHlTfulR0DDHoZZgoUGt5p3JvCt67lZnXnzq9A4TzlcyCC16CUDbxYpc6XjAJZK+WOWz29c34
Y4iLz7DvO8XJU9u2OWuYB9Ubd54Ba+RNZt7HYgs86u7bmAnqfTpEHIB6R79x5T3xpH2RsIxqx+Q/
b7JamkThs2ALYd9X0CBdEK48rgbdn7jcvmPs9NhNh78+0OWoYTPeuGTDZjKpURUoyABl/DkuxNKd
lA9fjeLqars6eCGILlrJ/Oa9XXgVZt6TVxHHnYzZDLmXgHr2OH+pMzQ2R5V5wP7PAQY7bO2vxFjE
bhH4gM0F6EaXqhu8k5Zs/IF2lBcWivgqochBMNcRT2Yd1fQq7ZiA8Aii789Wjqrn/XGR9q5lghyQ
JB2GPf9YEFU+GRU+3TY+0B2ycX+4SSXNpdpwb4aBNX0zodHT+Zo6wR8v0PMOOBNn4EB+MId7xkHI
vVMt682dqIkwArpJja0jA3JIG/mpgTUmKYgl+jZL/rjYz776Mzaq39LuD+Po4xcOUnYsCZMyONz7
GhHzOWn9U4urcARo9Wo+yc7MTm6AJ0WYUB26+I6CCGZuQdhkCboTRMQ/sW0WO3MArTvEJE5Wl62T
bQ75HdlGGa6N++0ErErjFJpbhkRYGbA+Mg8Ey9zhYCyalxVf0cUqe4woxSHxsUjajp0+8JM8WCRV
DGtt/7Mky6VsetPSNY69TL5a03BoWlgvTrCQFDf/OrCfjk0v+hP4Z++AukVzT/7T1NinpTE+qZHG
nlHGHfjshKOCVjejijc444CvDoMf1aZtefwxR+M8+TezNOyTOTPvdiHT0p8RR09oae6LSmW3dqag
1oR0wlBgHHzTL68dZpK4XVH+ums8mL9CoASO2w4GWkLNhdROR8zys13t40b+5VZEG2rmEvmJe3zz
CfuPqc2uPnD70I5/Z2NjYCy0fiFONWHRMZ/1aO5+31BMzWVmC2CwmcVKnSaM1S4x9y/4d8NpgTkV
9ieB5dgKTFwI/BphKn2tc0gAAfagOaeZYljkdbT5SFmyeRzT3L40tYafCfVoZ3j1u9SJd6WptQs7
LhJ4N6ndxHrVnmnovi8Jl3PzrO4ta0SXxH4aOKZ6iCGb8yBvlndTHHvP4WanDqAZ6rDgwNg7tfGW
xwW1Far9ldYJPv18X5berfeng2v3oFOa9DHvBmTSnO90OW21wZw57CywcSXSoEAiW1iDxjntfOwS
ev+bRTzYTb+xI1eJBFnMgmJKEvBCAGdNPseZavRywhNutLinFZaF2Omaaz33ZI1Qnv1+uV/d4rVD
5E9ziuqq/ZoGlLPH/cswUr/U0+x9tpJmr1z+jalGep1x0Kksx3ITH42UK3FhVOhMJHZyV1VUCvE2
TE2WCtTdW0gB1NKShspH1+AOIr+TGEQzy9HHbMgf14rNLexDLoMmue3cUjdmeZI3Fl5regRWjrEi
OyAd9KjP+2Hi7ZgEo7rRnrEdAx2t7Z18MQkKRGgVvKATzm4KGcaD1O/0KeOCMqlHs3EGFxCz5yI9
CI/Zux1/Z7/8i6hc0pXLxG74JXx8XI9KyMcBDxwim30rbd6vgkNPbeot8jkARQAv2FPEG2f4j5vM
v/YQaEL0XPEGMYS9PT+uDRQv7hJfoO5OVcI9ZmWdu4spCZ6M5tWqzH9JqWh4/VqbntWo8r6UNj6S
eaGBZpzftULkmXpzuisf2k0pQr8/+ZX1PQl2dvX/y7NIMOSuPx85x/S5qxA2K/MzbsrmZOPr9WmZ
hCRM1qq66yoNdEa4Uxgw7TpxzqepoenaTmUd5QPjRz9yB3YDPio4F8rJf0PqxjmW8XBBtg5Ha+5Y
RkD8nXByIW3OyIMksPOAa3qffWIlCr3Uaq9sfMJsANZeVKM6yKlrPgF/pCNemJsn1H3ewXDzy8zY
IioIPYF/Ws31y9DdOeCTwOtonfdy8S+zbeZHlF3Aa1idmnKFeupdPZOhp+vcD59YYDDxYxgFkLVi
EPUhIbXnJCBde9oYwbtDj4930mEaXBYOrnKkP3qi2a/pW5+zX/8SWSq56VMY6amaQtJM/PjD8O5x
iFGv+jnG5T9a8OzIpO+D9dE14OoM7He4jlV+9TWz0+xtvLmhN8AXhVx4BNe9tLBMln3tI+Gap5lB
9MDlUfHRdM8BE0yna+dWuSPgMi6Tq3u05vJATUn2UeQhIzellE7pXSgNwP3TW4eUdxR6q/HoCfch
kNUlB2wQzs0ah8rAsJAH+RVSbCSLifuONfLH4nasecFv/sVbZRtfssQEiGbF4XTi2mHAoWzp/ej1
pV1wbLK98feLnPNjYM+3Tvn1ZTbiL2piL96SvGQ5CRI32Kea+gg5syDI/jX2zLK3pwJ0bZ9jwjkh
LDzqKZz42wHsu5uyZgn7unqrfFLqkrjZOrcPOKF02KytdbcR+3Zru8m3xFl86oK86pNmL3HKzKCP
Ws0qNV/evYol2Ww4qDBFdZqLBHVwWncFRc+ljfu2G0nh5D2b3RRxcki2V2Nvdnjw7zrd5hi/tjqZ
TP9nIjGWb0VmB9dR24923T+w0COcFmP/DPomicbGbK5x08BT9WsLjAWUkazLH9UyOAfmUf4YUVy1
Q4xEGAPOpN64c+zlJjcTa+KLFJsmd1uc7eyFlH0b/eVRD/TF9yRdQLR7+7ntv0bgsgfTiDl623MF
y+ewOt4VjFlC+qKdj6PNdszRK/6wxXlTM9wL4Eg2RI6pmd8nGDaFVbIcqklZzto6QmbjsfXw6+Fc
PRCKII6xag/iSe7svC4Ldj+KqoL7JQkOACLD3mQP0+lX2go3rUpxAsLltSQhqqzgPr7QbgDm8dFZ
UKqndrMpjH9rjLJh0crfzNguK10lWPtxc7TkugNeKo+YSL7diSuhq+HQTGNwwqcchH28qlNK1phF
WYtp23N5vDOCw6vT0xQ4Fs/IznhitQ+6VXCFA5F7U53TXAbD/aIhZo3AXqMmss8IqHTY8+PncAtN
f4tMNcHFdJFeSu5u2LxYLQyjQjAIyvQQNAdt4SEA30zVxlhFA6kHfhK8D/pXiEcnXjL4NvyE2/HK
vsdVzYtrLfJW0QdHLRmexz/5qF751p34+gWGZ/RYwNvkxPghY2tE8nQwXDI78Nr3qWkf54HcjDhZ
FWG2BuDDng6ek92m9XOTpgN7+hSsuAV3O3HCnm6I7XZJAq1xbkOSH7ATfTRKPOCAoWooaw0oxTmj
Ws0UxHx/zVJ8XhzbOysNQt9ARcKTzGKZ2fopnuFoD0H3mDtNcVpwghsTOdlZfDb+2kVG0aOIQV2D
kEQ7FligiNligXD8klbNm5zFEzaLyxqLjN0kP3Aq8gye2FEIqKnyzaMHlCuRNxFXsKR/8DwaFcTS
3XzRmSc2WKuD0jXZLOTlQIFMc1ohhl37ajMxNuI5yPIsbDCQR6Rd4IO0NsuUieIgGpLi/1xPY6zc
DH0Wxa1+2R3ADQKOKv3/Fm7VZ7KhNXpD9eFQorMjsDTuWZ7V5q3P1sOqSuNWm1/GxIZ0EzhLpfvD
YJCclnwn73W2gjyvcBSTzyyduQqH6kBFuxVCLtznLm9c8iv9Q+mq0PPucn/Uz6pIqijmdlRJOzSc
4MPrLX2oN4EaLyc7BuqgaXmrqRv0VmbJhsjmSNR4gv2PsANEvbWzSG6e7crmGy8pVLcDear1Q+Va
lzpNwGltwIo1m+zd4iKrJjOmSA98ntu0H9IFW0Nty0OWi2uR9sBY2sDc8aPdFBbv1Miqe+LG7qKw
8aerj96kXgaT3nfNn360VvkjRybQjD47rMfm2RnkU7lxgUow2XjfVlBE04KMkhE56bpPY8heh5m6
YALENZ7EtznWzGKSmy22avZDa2Hypq0419+5eeE3MI1H4ujN3RTgq/OU0Pui4A7cWOQcOxcv+1J/
gzqn2VpYPrOWxyeqJrBPU7HXByzjEnk/aPLlTrD+2+5eBdVVpLXkHwFo+UihK+dpbfxbeuVy+qPO
96gBYT6sS1jF5kja0448Y0oPnr3wTnBfkyajZa8/exK7BNuQBzxU+Hel2JVcphEQ/V+IBd+1f7a8
5D9kalpVu5jDfHXfSAy610a0OdHy/JZ2CPjbO4V9cUYzb3k2jFwdrNyGItux7lVbiwEwOnpfO1bs
iJm3TenzFizq/aIu2SqcnZ3R+NjgSMH3VT4sWYHoKaFxEVVCv62PneAvbFByxJZCPGHCwGjS/2Pb
a9DucrfEjkXdCvGPtNNv9KC4B0J2e+K2SHOjyQolkTnCXd/cOy0zaetOz1CcqlNpOEdJs+jaWzOa
SPJueulylgs7i3qLvuu0eCxRlSyfuDpkneAOC7MMZ9ETjlb8wKTtMztUjrvLhyxhuqRabsI+gBmG
j1zg7MqJqErSr5Er+xe5RFW2zA9TYhMLpaarQk8OhxWkoQqKn6lrL3NA6p9lynXR3nnI22+PfY+b
Th+BCl4MeLghTRHQ4RkH0qpwo2rEWK+9v0neh+RyaScwigzlu5z4iuAh+HgXuoZZaa7J+fDq9otq
c+l8A1hi4UxwDPdJujOJLVHQPNsHhfV9sRXuUiMk3IwzoAe3PxanCoLp0QqeLOlEkPU+0WhIkvtf
o9pe4IHsojT50p0/REHR82WObK92NNNpWExtF8mYLajVOO0es3ZxNsHlxI3Xn4KgrXDjETtmOUsl
28DNZ1YsX1n55EZHtMMihGOb60tekHwRGEF3ayMoZ98sd+mhWa0X2i5yfJkU3NYvZBg/1mmrrW7v
yJfIQ2CIV0Cgl8TrdoXVrRESrQxddDHsZM2FLrTvuIr7a2bWRxNeOz5qQsj8mDlAwHlGuqt+XdDZ
WV8GeyvGPlEh7xxH33HPoIthJBlUflrNL+8ND9c9TZMKq0Vk2b9d4ZAdt1dEtxlKmKc9oARb9Lw7
6LZZCGhzte/+awJLRF7me7uUXoDQmsB8FsI6tCk9gWOg99jN9R53Rn2aa87+pZYMJXny4Xcnn4z9
ISj1X9WAVlPrP2q4SJXzd10JVR8MF3VeFwuLY/AEYamGA7PQt8t67qRor0T7kPhJA/Ne6Gc9BCmx
eMGqFgEmNd7KZFCYqJEHyNccNdUFO7XgSyy8+Snr16tdy+qcTyXfroZZdxHlj21+JRWmbaFx23ur
EYrJxfDstgfK1Jg7Gkat9E3QJrz25MJMIiqUWguk35gyb23fxZS0Ecu33ro4nQ4rHQmvmTknoUuE
BDxJstmb5l0rQTZYVVFEINy2wFy/xacgdFi804JS3ZnYDiEhTXvg+t2XI5WI6rU9mr76JOMZ62KE
+YjxII/p0OWZnQSfzt4OsBX47KCpCDOC2t8FxviDsPFfUOwntzKJBEs+fjYkj5mb0DCHVt19YKTo
z5MWH9lM76FdDW3Y5OYhwXKUQqqKvf8qVpeNZRv3gMtueW93p6CX2CjKaj8vHi8a8Fulg8GzIwMj
bLcKebmsTw7FjDtSkLw24nOgGuOGbw6W03tGtysJxDzgjYNjXdr61tb4OjDQ/wGG9+t2vsN4VxAC
b7oHAzaHawuSEe54Y6+AmZfYrSSXzpUc0qzvUvtcL9gT2AOz70pWVoJZGiDCVCD2ROn94gQeHxxs
c15n+QTbuImwibuAxzx3Du51Za3/skD/5W+UwRkXfNcxjSQDrsY65apJFaC5y0RiEAMDkaA7YI5m
gxSUjo4+z2X53HVBehhMno5AB8h3cwRGIb/KLVXYAXojx6JEfROaW6G1qDveT+9z5rgRbLA/YxvI
W46FqYyL9QqG6mso8VhkNjFcZyG3qQeHoGem/9UZK/FFWXdc8D8rOXgh6lcWCuF9kMpsyxrvRrX6
YVZ/SKN6TrheX3jHR6a7oxBgi8c1e1wpbCOFPlpp99Z0h6UwsdlV9EwmtsP6iLHBCsqv0Vv85///
ovBemysS0dzrA2mcSKOeLHXxp1gENRZmLJEYeG9YOcEo0fIiULl40abvnChW4/U4eMYRP8DL1im3
lqQHJ1YpYA1sxkYlsrDjCo5kZ4sL/JFbX+YjarHxHCcd/Hl9tpAM93HB/s1Bl7gOaQCJtBZsxBmS
sBLRGF73HlEQql16Gq+cuGjOSm7TPuvvrFAfndWVD6M3/IVyasIWC6n7xa8J8Y2XXUNCOYNN02PZ
OtIrhb+HEgD85dWzMS6/vGr9W2p433nvoLVbhCat3juNaO5tHQdnGx51lzG5ZFaZPdVFeV7h1mNp
QRijyv3qmF0M78CKCXEO+CaBvRBWpb5H/I+981qSHDmz9KvMAxA0dwgHcBsBhBapM7tuYFkiobXG
0++Hml2b7p5d0uZ+L9hmZLO6IxCA4xfnfKf43i8MvpSMDtjRfCOHlVDKES1BSQ4cJ0oPEs5+qsf2
O+9zkHIg1sNL2pbRJekqy58HgZ17ND4R3OcnYwqOEwtPNYUuDi4Lb7vIaz9lS7HFcQhuNKCeGLVy
oGCfEBH2rQegs9unFgvOeSrAl7iCUr0sgT6XE047FlOGVV9DIg6JCCOZ94CX/1sRLtjOoAYqCoFt
kEr0TxPRiMN3E+HkHeQE7z9y6S1WNaR4ZZ/JEH9b9/X4lVms9TwoTzriI5xJHeaLhNGyVeSLP2LJ
9qahH3GxppUfhXWxKjt/NMlLKgyGL/TeHhZDTTMvOiBmIdF7xWVGzoWDwFXSE8Rm3BIQgug7avYG
4c/HmXpknlkWdLgawTe1LtMo6y3sPsxIYc4J2/BxtPhfA5pTbw61gxGTFdkY1ct6+hjtrTWC9zCv
xzOrSbGfF+eXq7Nth6yJ+HtkZq6I4E6N+UXrBgZ+tpHuI2fNAAUf0YApMqhjBndezrZqPoJ2HlEa
JPYhyYKP3s7qKxD6dwPz9W61N5gFS9CGhGlP6XF6adiY4Axjd8TgiSHTo4tX4GJmLyzyHuusa7bS
MqiPDa/qyl+OVls33vmPcx0PdFuSw2/u74EbC79P7GUDUJ6VXd89agAJywiPFjhV3R/ZQPb40gh7
WqWzBe/UStPSt0zMB3ANeggZqHPsnuJWPuIo0JFaAnWZnXgLjiQ41eo5dabgSjTCXVZNjZ1Oi69x
gYW7GPN0G7dlCKAQZIuN9+JBF+8Z7Tz1OuuuJkFTkVJJPbg9N8M6J9Lb0NrnRhCdJMUz+xA2GzUL
xT53zLset1gPpu89yY4Hh6uIiLDH1shPfA6RHnOX5AYigUA/zJGf923smShCh3xhZzV1A2wFbXmo
rpOy08cuvVHac/NbxvISqfLTAAlUKnzldsXcaUrrmkPYibD445cOki9dAGcKi8qrJXK7oOnltsx5
0ZQKDOQyv7DacphNkZAZI1MKravTr1ZciYRdWzPXOmPQLrKa71kd6L6zxE+aKt5q0uNwsvTFbbJs
T7jGH1BD3V29oOPnVfWLsUNyNe3puAAuaGrkIg6TcEI2DihnEU8jjDm4y/zLpEjaFxJfsh+i5d0g
ZyM/ozLIAEkbCTxpU8/FLnWyT14ja0wOO3NKVDpORL80SMdYTMk5KKsfvcHNX1BeTpl7KxC4ijGc
PQxwKJWL4WFJCd5b8Qsg9E2Gz/CDZNuiWWNwNFdpsoMn/p4a0boqQWQH7B+kJ/S0Mp/hz+IRAbLA
F+Bd5gVCZyAVGhhhA9n7fVg+RzN6apI5B18Hb7qZggPbp+HQy+WlkxJs6Wq9ScJfg0i0vRaMb5PV
QhcI1iRyZ+M4AHmJU36gHkHAWG6y0vhAvk1sMb5Rb2naTzFwIvLIndoVFdMr248AxLN7B0nUK+p5
EGvVGVusJ93igY1qftMn8zKhvNmixONBJlZnorMkSYW6IB0HbNQqeA+qkR8MtQMYgn4/ami24gGC
6ujwqrKZ0io7/uqlEkcISIeFhAI2BmxOyoYxDlXBVeASL0iGET37f/avh0YjhVuUC7cr3k5HdgnU
N8FAyYpHL83utfwBiWxGgAd3G9jzJ2JNbbv0vMInlBzMusMTkDmWim33UED0JRouh4rHrn/uo4ds
KF5HK/CrXE73ZHpM6aqwMdcnBPfFMbYmgpXH0Qtic1dM0JkYLyRMfnuwaNmhwZvmddmqJmlZ1mhD
9pOnLPEUGwt2MoN1FAlCjrgDqjFV85fDkIhk+AG5ihkfXJleiuI3tyYic9IEQ6Q05NsG41WhBbU/
yVLSKsxyM+Vlu7e4VTlMfBZMJEXQFtxYhTzAhGIX3tveZKFp1JET6M5nCp7dH6rmmsG39RcTufHS
oCatonI7zNkef1d2spv+Cw9QdEQCesYqn5zEU53BJBtstkdxrH72okjABTM7g+2R7rH+6++uIfam
qKPPVuJliLp32uKORcbaDdY9mYoujfzE23UZQ56S2j3icEiFjCF4W9j4ZRr7EoTtVjAucuLS1yLx
AYn7DkLnKY3v6MWjAyuTFNRQrpHEMHlRMqijrltbGyfiedTR+2XpH8ye092w8Il61CcLCcQ+g5Iv
WwKbcPA5b83q1sVTTfQNhUei2FkPtulSLVK5dknJJqIjQViHJ8hrFH2heml1SCAxa3ivPdlGjwvf
ncHahwkRUg06Ad02dFzVTbUlw2XYBDn53mFvYGtnSdrooYDswkzZqXLX0xN2aF2TUSoOzRaAHjLV
bjoOq9opkGBMhvmAy0PyRPSlZzjuNpeJ5LfATqKd80qU1zVdimbGxMBROlscstzJRO9QFsU/0kAD
PCGJ54otUB1MEgPAIG1FQBQiVg+1JLmJnUZJhodRzBqnNOHNrHmxLGGHWIjpC+DAsp/CiMdKAe4Q
qWcA+6HWJ/s6ZrQTMYtANMAQrBh/8pz8sts8P8sUhXmkDmYo64OeBweewx8ReZM7JIB7XklomnUW
L1XDEqdMDXmxyQLgMuveIgy1bc81gXzPdZ5/JSvXTfXie2jT4zazRMrbp1szVcBXVr2Pay8/c8tF
v0RebKLXi9fPKMJLjTRBxxDX2GWoGCBqZ28Ra9TQ04H9PhWX5eQI1apvI6/iPazO+9DPGBr5LwiP
rrXR2Uzb+pttdgx4a0TxhQNpOUNAU8DHifDeU42RciV1kEQES+c9e4G8Kjh0LfwoLiT0sbXJISSY
oliUgvCRD0dp47CDQD/BBD0ZRSi3FpoFcgWW70QT6/s4aNAGxK8Nez6/NnXd13vWmEtXolW1b1QV
2knXmDo51PfH2Vj8LvpVzM30XbQsN8E3bdqSCxQuprGWxXd+j4AUesh2C2ZNCO75mhlTwGWvGqB0
6hfZLtUhAnYXuh3ufx0/sYauHWAIy+qIbVeuaslwv6VbldJzCIq/EbA5V8bOgpKxyjRZiqT5x4L3
+jAILheWBpRB0fwqK/E6SmacCxthI+vkho/DvNpYEGqV0TEZS92LNfzTZThcWvlDywdQLgZzOhjn
6ILT5RdR8czx0Y8wdem9vK57vxET2A8L+345fA0gTXEwWAcd3T1n8ZcTIGhHeo2sYtGRhwiaZC3u
tujsxC6LamOLPRdfBAUYNAxf7wICwV0qkmDE1ipSwCaK3Y4HT+6l74tH1+04UO3puxxQ+rHWuPdN
nfj/aCCtO3bquNzR6Uc98VvgaHF4jolrKUfGPmiNUJ1K63ss0UDFHZruqHSPhOB6UUdbvxD4d6Hb
sXiqws/RDuPHUobMKRbraTGQfZX9fE5I06ERo66sZ2WfrDDi/75iNFF6IoHEwdYjfGPoaM/qu2Ms
6Q4lo8YKJEbeuc6fIqfg1VdT1gy7CUf8KcM0UUCo3UVR+r4s7bppcHcTN2xNmhwHEtnKDmHYTGpQ
AY7jMhxoiXrzR9ngM4/HAoe9+dIEVPSZNQD5qubo8I9K6ambyyI84HlmJTQXAAYR1wL5TFGr8QC2
E2dVb5LLVE4vGDNvuZ57VRgyfYzKr8FieBaTiQ1IAliSMDssMoV71YP0W2lRMiCMP+aT+ZwhId9l
PS54IIPHhpJml2vOOx3zA7pI15ujJsP63T8pFZ5qYT0uLO43jG9Y5OBd7NJmDRq3p23eOHdgAz+w
qeEv0KJvKmqMs1L5gYxCsC/w/HwH9gybNs5IEKYbVrbsAqz0TagQ6aMrDlnsHIgu5V4iyhF9JeiM
IMN/yk3pLZS8mG9XgPYC1yYhM4YKF8CtODj0paSa+K6jPwVtZvs9gk/aif6U58UHeYS4dwqX8HiH
cV6nnoTOHAfFicEHSoBvFvNDy6R/AwRXnpf8rQ6tP6I2CDjugdgn1vMYDtE1Q/+CMG9FiiWrMbxb
Z+c4mg2heYphqN5hs0nD5p3eVpxzYb7YnVacphH9ESFDGtJ+dG/GhGi8lk96e0km8mtEX9yzCW8J
xNY7AvxXqAPGdurTz6b7ajN+Na391mMaRrDEJhJhHWjgIr42SUsAcu0xjGN6xIkFatM6jIgAMITE
uOTJemD7zFkBPUN7Y2iQnKxee+ua6XUyGZwQJUOmSK0TloLTWETpJie67yGyu6eizMgBpI7X3WHY
FjCc/H/gtg0kOFYirxWwhjUc3l7H5gmumw10DDw2uoK5BP9Mhprysl6h6nlTaohhvFEwTQIajcOc
Rk4Lq8pUX43dIYQFBDGy6fWtGgNoBxPpdx1RG0clwstSDbdA08WtF+7Z6ZYnsvr+GFKcnGG3M9C2
bBjbhExCiEHTR/vIIqA6rjvurtMmQuAs0ObcqP9oo5b5d1BEB7aiF6CtywbRFfo/I0fRwXudzeEh
MExWP8uqN02QkVv9BVJqtm0TTfm/id3/n2mO6qNr/q9McyDf/2+m+a0EQv4f57L59flXEjp/6j+h
5kDR/6lsfM6WresKQKj1f6DmUjf/KR3lGEo3GeBYK7n8v6DmQihhkPFo2bY0HfO/oOb2PxW1vy2E
pSQARtP8H0HNV4L+f5LrV2K77egOn812DQwWwloZ6fz9H59PcRGCQJf/AKoXt21bVQ9S6cHRLKOn
gTS5pwzlmuwmSmpHv01ttZzR8uS3VjiQI0R6gknJmIYVx80RR1DDy/oKZxaJ5ZCanJbD0TDtIiIP
3ab1iyp/dWRC3DKZJH5ALN3GMqsL1ewjesXhbMbzhz2n4J5q8xtptAd64QVPfvDWpNM6rp8vvIX4
WvpuYbDtm4l4XcLqCIwSj9oUlXennVIvnIuHjNRqkDXLQ173AEVWE32p8gfUvbRaWfsUxERtTQly
rkSLfgRTg4lqktMpdpp886c74X8D5P/jT8B43fjv19ZlbM1MyeQaWxY4+z9fW1IY1DgxC3togZd4
Tk05zqa9QUS37FPYpR79RMyI/JIUHdTSpDX2TWv3cMami2sCvO0j52qXRGW2xvBkzojUCBbejyqs
71X5s07yBa4nvkwCybx//dkld+Xf7wtXd03LFJZjGbb4G+p+0hwCkZH+PFTGb+ZcCeqLtSH9gLwn
bQBzhawRWA4cM7aeFftO5cTRVz8MNDzbmDka+dDxG6Qx6/BvPtnfIPzrHeuuHwjyg3BtYPx/vapd
FyMktuv6ATpjDOYVXJGANcCoFldsnHe7krXfOYuR/kgnfMHxPu2DBd6ma7J5/dcfhoft75fJEXR8
liGFMl3DXNM5/vT4KDywUTVnzYODD5J9poPAbQC7iQf6RacjJ22SGZMzV3v2WFT+jBgVStfY5jYI
kvaqmrQ49irlhVXW42Ndf45jg6+/tGtUsM+0YA3Y60jzwxJNaZXmFkTz7D1ve8sHnLZrMD8cM9pK
hBLqaE3ar2ESXy1Gud41CS4iEW5fa98R3tpbCqjOsxLV+ZmDrs0ol/d6nma/XFJW21P49q+vjbV+
978cLTgKhMsPZUnXtc3f1+5P12as48bM7Cp+TGdI2skxnMtXBJVwrF0CWmuWjTpCZUx7YLOZsqSd
2iMv/uwt5k/BHlgcW7RhtQ+317JKr6u1sB02WLQuAtJTvuSPuCd+mYrhXmrrt7oN39w2vCmRXYtl
3nH8bhR4VES2xW4k1CkK5LmOtReSj28EQJ1yV7suJojqFZ5lqVs+ALOYbRLUO7v/WNTkE4y08DP1
h7C1QT3UoMfyXW/mj1jQX+p0Vy7VHs8G3lSvyu3+39xc8u/nhyGUzRHPtZOGgxVqfRL+dAFbwMBJ
MRvOI2Wn6QiWWxGmfJFOAIRWyTiqyPNkhjBi08b2GothMKqkwUsMXCCts/vXv6dcH6w//54GdmrT
lQLFlm46sMr/+nHKpQT2XTv5Q1dqdwkacMOcOTj0XfppjH0Cj4kGrgR5gSG2exdR8JR3aCJUC2Oq
0aS1J2lxmw7QK1FqocCx4393NhjrR/j7R3QU6UMcXSwy7b+dDSNZv2HcjdkDPkAW4ybEmKBA+dFU
xXnI5Qx0cq1ER9dBkk0Dh1J175BqGHZhfsEvbR2CrsuuDa6pGoPLTcS9tglanupYuG+93u7UnHw0
bdHt4IWj95jiW95BruomisKg1r6ZreFTmSKS71LYs4rl0Jpz7QcDc2WZTdk912DIW9ok/t2R/ffn
jQPRcagnXNMVlA3Gejv96XYxm0xaKSOzhwC3nrZmD8cBwsucToo9fuNLiuMdNWHoLcYXC2cI+CA9
yB09xSPQApkbRIit7yejIpjEor1h55g8/0/vIl24On/YNCWnlxR/i/SBSQ7zIQ/ihy4IHpqkv6J2
IGkP3+iGZokdfM4MhYA/IAHEvyPS/GMY8IcxXv9pryna9iwwt6GEQ5gKJgcPpfg3z91akf31LgKV
5wgyXizDJXDG+VtNNAmXD5Fp8UOOCXlbAEE4mvVifQTlz0gLf0HhYOtsaXuTmHtENyazZpOvBF+x
9gTGytfE5DOG1QwgWBsfcD5K2KBlvNMq9KG69hKo+SsezC8IOOG21swUZOiw/dcXmqnffzs/+B4c
Hq7kGJYmlchfbwhU07POEid5sDowfYPFKh7a941AcvtGYOBmrkxBZJWYHrB5PUiNZXod5R8h1JhC
DPmxKwT64RyX7Uj0HT7fixk4vHwCJupoOgCNxvAVZq0iMzeft5bZYAlaxD1EblJ1irwFA+9mMKno
bPbpO0NAIrYD1RwdnQfIdCsWZ3oR+g16xXEp3b2FdYu+OP6RLd03gJHtLdLzV1jf4Mj6+qOI1GlO
GzD8COE23BYDClheBzJlcDekch9riNYmhH7H2dSAKs7RlZX7Ixh6TAlFON1SjJEdBuuL6iUjYtHY
l/CV9JBwbxvMdYPEi6fcurRJV3ou4yrVUWI1bvsHOQEscds2IDEPOXQ54ukKIFT7UBWLs1nJU2wU
U+cVyn6Iaf/Q6Q4vFQnHXjnN1a6NJXvhNDnUhW19RKfJMfGodeF4bYE5OXmWXa1efhNDpkhRMvHW
64jGtZHqqRzfhGVc2ZjbjwnlMyijaS8T1jxNXL7lPRhoo1mGuznsoqTSr6GwLVbRECScCqOEUwCq
MYjNZmF9We4tOPCN1GW0X1iYezQa7Oe1Pr+6OaAZm1+V8SZGDE053zhmCr9Cn0lUa8c3Mm9WZdb7
IY2vWeg6bErKp1Ql7b3WWZYMiNNnWb0NFpmgTkGA3cIcCXXOA/r+ixqbdtsraqS6zkgZjZvnqq+v
sSZ25CJig2546kVST0cATbgjzF73AOz2KCKQCraN+T21m+Pv2FLLzd+HZkS3EOnt3eGdLZIGF6ru
fKE9hVlskepngPtNlxbbXMm/uLKr8JSySfOiitQmM9SEr8Lgcw56j04ouzOgwD9aGpbP5vwW6Ab6
j67PrgMO1aosMW27rfRmQ3wn38U5FziHYW4Ht5wxwJ5J4kEvMQb1U3lsafUeC8P4DsRjY1syv8hj
NLGhC8RgERIQmswIiAAx7dY4dbV5NwaOl2rpnrkCrxXIxXPbtzdXtwe/h0wI/DCDuvRjciMClAQT
Td5n0td5/AZ3mV6M3RDzTzfb9FfXqh98s32QYSCPDeSiff49zk+zGs55MZ/tcASdEVn33h7jS2ui
gUTAyXA0vbdzexQsTVTteDi8EcS4ooFGRLoob0+7Z0qhd85ZNmz+M4tSajKdjZxZ1ddc6g1d7M5F
4JFr+OsmwL1HudyQfB+jorbPeGYb6G24Z01XA37GjNjXeIoxZQtv12d1vzcKh7QMwMKCS7VxFgM2
Vn1yR8Kte7Pc4xDNAVo5yT6D/1i0MAuCz8pshlMp3R+WIeYTXvAYXWO6X+Q4+2tcjCfy/JiVINGi
ISIFBtaWxOPpGHF1dPP0bi0GwRtJtiMyst8OTA2dmXmKjAkuFxUpOIygMjFd68Tg2MrHL2sEUzfx
rcxk+MX5yKlvmmi3YvuVfx6cSCL/fPfex/q6SAl3GSzxva7VHVYq8QH1nu1eUjy3ILo7PSakXick
Jv60aiQZY7bq2oDxIvTge9gFtPnI9h9TE0CQNIGKpjieNg5ipUNMAsQmbrTGjzT7I8dHJGpibGxC
+UCUyJfCCdkWaEaLfukxnhlohyL+CBmdexpQE8Cdz23XfwqEXnGQr/5Kr8KyxcKPra69mOlWosMA
orDpnenO2hKoDCX+Ror8c42JLGVc7Yg2/oDljKSZRNNNCm+oGg1CYCYdmKNjHdMVIWAxTue8aj8I
Yd7oeshUfZhfaBod5rLbfHRNfyAwzW/JMHaYx3rKAGvJi3dMT11X3ptyOSI4ypEZsSQV2J45Mx04
kS3LgQpJjTaoZ6pW+8wEfivxWXtVBNUuzacvV7OYsAMzN3UuYWTigElE/Ogk+IyNroXPEb2n7Jxg
7DSn1E6bDaxqnJ7Gicw0oJwkAyhVYBPhXHQJlvSk5JUZoMgZRzTWIxsTWuSNmBnxRY7g/mJwO2Na
VSMmZVFB3BUuK+1Ux2qru+9ROMtTVqO7KxgdTlp8CiZdbkedosAZrGcjdy/6ZN0HTGPHZQK+gwS7
9IJcIXlKwdrZkGONDqOzFsVf+eQ+5POCaXOooAUEOl4dd4eLiKR2zymxDAeR8TUv2AA7YMFOMvBi
1L4VnOtbNPfRFmHMKcgIdZQ9aUsD4KDVdcxiGMiRbpPRwYm3gRnK5JpwE7BgGkJBpIOGhIk/GL6w
g95PCB3RjSjB0UgX3gt850tMaZFE285oHuccTWRSIxiqZk8zoKjWQfkaLumr1pOOEyTzHfkDOoQV
2Z5YJHvlpyaL2Jd1+cTSq3sKmCkJiMAbHa8nVkz42V0mOKTBRMQz4SGdi/q+t/DY1ssWfIC4NlPO
p7CGP6YcX2q+MFSR8/xhlbwf58K8O4t6gl3I4JfJPGqWcQst5aSc2PRRjB9sy0DxxJq2mb+7AB46
rN8KMsSGuo3dY5z78DxSKEvf+5iUGlzIZBnVlje39muRNoxLvrjg+qlSubvpf8cuGfu+X9yD4hdG
4LFSdy1dHjOIO9nk9ERx6tnOdbXorK34kaaOFx5o83Fhoc6i+6vgaMPlZZa7GgHyocacja78MRSI
In6X6xAfHxatcbGrAQvUl5vlGu0OICKyxXCY0BrHzaVPHhTnqx06e0ZMkKdbzIqo0rEV42oZm75+
Ckcye9JwGba5PgToChGR1FxtDXPTZaimb/ag8j0kVnATVfihh2r8GBvehO3ofG86vBQi7YmFDbju
FVXhDoQVNNZ19wMkr3tG+FLvsPcFuzAfUF/qhMivcrBHTWGMMarwLvNKu42F0LkZkcVUKlIE7mZv
+bgYbwlF4YkgirmlLyh4+d8i0eUHauDlhNwDhG+j/VAVC20lBu3DqYmdcdDM3PrVkVEjHKE/tb51
fWEdDE7bROPxzVzseLGzPOkaQ3hRyCfNtC8Ki86ba2Nrl7iBnDzyQhIyzk05P3L3XmkmaDxWgkS5
FE+xA8a516ps04mIWU+3m2OCn/kM8FHXyWlJGJ+nerZ7hMizKO4qtXPSN4jexpER/le4GMkuynFu
RfQZcmGVVTM4NUkegCSCSjFsv0YOladxRBSJXoLbO4jeZhfwgX3p2Kb+yBALs7ID9BJoL7RKENwK
5IcBotZ3HPB4EyLTfARviIGpJ3GgLpe7qx2bhDJ07rCalBHpufKLuDQiKeOl3IHGj7wyPfQLMSRd
BPClC4c9CmL9vGgjRUc+7uaCFCGrW7F/5agzWpqQ+YKlPGTNc1Yt891NY6wq7uKcsEVbyCZopOcG
tPiMDqhBgYF7wtROQ8KJiPKX2kFiq+ic5MrqerjjVp73Jvkt93nM172MN3EO7Su7JLxLWzHhY7xX
Ab0rdQX69BSgoalln6pQPiL00K+crKZ813/pvQkosgmeUeKhMOpkvbMPc9qLq7CRHCFHJ+ctM6at
04vmobCXswjL9Jp3SFLiEVZaRi2/BXTCmr2s50sPsuO0AIgmkS99GpQebesu+ypUTHC1FoZPZrnM
G8a+EEf12t6HSwUY1pS3bGgx3lJ+9VU5HvXegouQIfMeB7C72URXrEL97gboeIi1nF4Wi4yAzqDU
BCQPcweGjWNP1S3V85OV5hLOPfOh3/2UGKKPOlLzHgFsiCyA33rqpPamLcWLGWk3w+jFg3YIwnIk
DIuqLZxd3Ex2ucMoX/f1YcGT8Cyc6UikKkAIFaWnsJT7YoD84JjRNQmLq54pcRA84bvM5oADsF9e
00h/RSYVe1hjefkbhI5IPFtbwkotsjJQKOkkpN2rUWPD10oB8hhyfJwryPjNkvH2H8oTc7C70XLY
KN5wTibUTkfzNuqTeLODHzoa4jMewXNfRa1XDiRGVFYJVQUR2iEbMj+3ioyQH2nsTGems50/ecNS
O7KC7ZFQss0eEdWrsIpP+YozjAp73sVEFjMjrrtDPFrPDQgadIE9FWZlzb5sszvABuPIK4Y/jG6J
9fBdEWEa0K7tqGw/RzNj6NMt+7rJb2Vefa6F65zjyXZKGMBGHGwkc7FCsw0P4y2vPxli8YNARdbx
zogjxra1+kbiFcnum/i7zQfaUPj+RLCCKK/DrI9mb9i4xqV3w49lNYCHsUUgiRsfkft76CPY4+Yc
lHFAkexiu7A7qABGx6fF3EJ/V6iTXuktGPYcQYrLAmR9VARhlG0lIM7Ej50zzQeFXf2ICK25TjMa
MXbB7S4qsQdjH4v4c2L5IbF1vqd1tQPCDnccHskDNb0AiEz4jU6CqGemOOhkAD/MMFnSNNhb6848
Tv3KN0hpc/qavElrfK/Cn5NFmKgpkuwSyfEdFl90dCfnqSusws9IbNquSmptKstHzrctQYXaI7iU
MhoQOPbjwTYoxNhNIdCdUKeB1z+Xc7PVUqgu5DL8bg0zu3kZKFi3CTWYD1kKV79jfvKmHHxGF/NW
ovMuYMNYfOFEL4+YTja9HrHTUtl0xiWo/FBbLoVRc5JnQXpph/m8oLN+wt0ye27rYBgfKwYBbv0+
AeInOzg9WMWg7Yfud4qboT3nHfmszLMYFgY144Ak6m95Sv9tRgjYojraDujvN9FEi6qY02xJoWpP
ajJvjW2WT2TcJ2SpuY6fuI1PnkmwU1hAtxat590MFJAMtPRDL9pnx4HjJjP7CpOGGNoJCowCQH4c
0grdau889Un6a0xKEAC6Ne8WlFX4A8TDiLxrP824cEM6JsSJ09NgVDmBrJz6Y2K3uzDqaVFqhGPZ
t2Wx231VVWvagxB+S6oCHHi6tbAl04S9fr0xw7reORUxeJNWGA96XP6hdbbknhlj32mjp8zupo+z
7Oz2PITaIzlT9w6P4tmCJlD0tXFMu3mlgIS0QpkVnBojvTNqRlLaRN+0+pFVO0FfZh4crVneunAq
b1BIxKaVUHHouRvPCVz0uzOkCZb/9TVdeFo1bluistHNmWhGum55jFRPq2rWLOjT5GbZmPdQRLZA
eKpoHzcZdgre5OEIsw5WMz1RIKDx1qJ/Q4dSeSW1JbYFaAmVHV9+/6VqG1wIEESY1UMe+P0X+rzA
xyD6q3Wm5mxoClZfmj+RbiLP3PeAKCvjtU5wzU8hgP8K3OEyWo+8LFHXsx/aEluA6d+Nm0Mdo11w
kvFOwEaNV4NMBCzQzr6swEpS3t66nJdqYLBbCbRxeFzHDXPYmke97nYZSN5irKzbkPYo4JdSHQrV
HVRek5M5dNpOTUl2xt5SI0jkxaQv8bxryrZ9zOtLxLlBrgegVJCK46UxMV1G7B8I00OeRUjHfpxJ
zovz2K+GBGQDOTx4Q+u7mi1WydPUerlTl34pJ+MssNmHkSjoeDt54VTrTEOdwzGFotyP3WEAlMMU
gEnV4MCHanEUFG56QaC3o7n4/tu8/PsvBvIxNsTPVsFvYP4Kwa2mjVE/Qm5J/FarXjpEbUc7rsUR
wdceDmX7mBH1liWzcevEe9fh/of4Da1hhgDfAWo7hwmZHyi20FF35bvG30DVG3xxiOTnoM+hjGc/
9bhur2KMIy5Sk9EoMlUt9rw3558Ev0FmLPhyJvI0z1yZnpRlW0VnD6A3jI+Gnf+Co04MUlRnr/qM
QRgPAd6/qXzWmhYexyJoCxY1nnG1Zv1NKtvlpJ7dC27SqmjtmzY4I9lpSwv01nwG2ZQBvmQEocKu
Rha9vmReIWVecZu5H02UAZEnfciInsO4uirUs54d2aiV8/4x1YU6jdVDU2niADgOqbM5XAv+0LNV
ctshM8L1XBEdhdZ1Dz37beI/uggZ1qwrjtJEjD7b8pdmQVts1tPFEj3JdXmLfzK8NDodwu/F6DzB
vFuIV4J1VrV+Hy/hkWEHU8or4dti20SddVg45RxWK34QZGfYefiaAyyoWZOFu4javuWIPfVzgQkR
X9puilhFl4ANwhDImq2zPR9g521NWyXb3pLEWzdE6LhY3NJ8VSL1Alcje4+V5PZGZnSxbSqIceU4
fCgyjS9mYew09EIfQ6kx1YfaUOOCqGaa6NwYWQ0xNPcmN/0wGyVPKUtH7IOSYbDKX90gxk0JUspv
FtwxjKV405ug3qoakWFhasthbnZyMrGx2tY1tPQr9kzck3gxEmSCOWGHZmr4bmohebarQ10BhxnQ
eMke8WqdhifRjuE26xsfDNdKxYfR3tjFC0Y+VgtiIJFszeYUDlRqCRRMkk3g63FyUrUrvKWQHqNJ
4ZG126BlbX8kE2FnJkN4QA/yjygpdL9JxvP/Yu88lixHkiz7L7NHiwEGGIDFbB7nzllsIB4R7gbO
+df3QfSITFVmdbXMfjYpKRkZ7u+BmKmp3ntuXjvWwbbZHPs5naDDTzCTRkvvOunepCfwA7juvVPX
TENDbuFQ+58wdHCmKbJjBjO5V8p6Kzi0bKRyuIWGuJtNOsk6qSCWjNFz3Q+fwpqusw92uovRAHf9
T3BBbMcTnUFyMrWDYbSXHYcgad/GwtyoXo1XIWlH1+G2CaA9wFGB7ofobJbJ1u3K+tj2PhFWEGBU
6OFuV+WvGOiP1RtvhLytPU3qhmr6au/b+oUul7/1FoQE2hT2b4A/INmU0UVbGWsDWVv00jFuWAcF
68sgmYdZtXrVDifxnI5jbDMUqRhZFXLNtKu4C1oWzcC8utNIvl4RykcvLEdslf5pRP15Iqv8bPhQ
ZwGYIWdEW1s60cVn46ADFH/aZaNWbqgCvlx3dUv8pm5QHTA8DeBpDLbHns5U5rtPninnnZ/bM2Pn
+ssfim6HzwHTKrJqOinVL43YZOvL7obJG5d5iYDNN4TaICcg5s1OXg37dRjy9uwYbCrCS3ecSXK0
kf569KDoLpxxOlrDR6A72kA55K/cmfJNDgZ6PXUQocB7gKa1tmNnkfDkmA3mq/bgte6ZM3Gzm/vq
q8NsRNABGsJ+4md6ARrGxsYL1rPKJsQswpRB9g1Ls6qqH74sb3FmRNtmLghrzB9nRyOUoN60545Y
DbOkFd+gsW794CvNFCk07s42QHmEvIi4428pgQzrYFhiScA2k9/wbSOghD7jcs7OKA/aDvOMlBzQ
dQoQfSQ0ceVUhMSKMMa03fXOJq6IvumbuNmAE73rnO4po0JBY4wBiDj0+zBdizYE1p4VR55NNKEQ
UWmmkAEubBND7PgFhvXsNX5+JLCNOMiFokORS4aWDMUPj4RSo9D3f4S7kdWf6BkzlZ5s4mp7ghdd
M99IFuHtnJnf8WLbVjlBzFBjONNQdy6mjMolhdvg6OEI6yNgSENAJCG+uT3QrBgxXOpaIxsiVDA7
hhiN1sR4lKQ4pE/8Qr0ap77elTYRWEp3PGEF9njHfjQL1shyVCX5qjPgjh6C3Si+gtQw9j7VoAaz
sR1c2BO8hqAOTUgUpr2DtDXRZnF/5VJbm8YkY7BhrIkjcGbQbtCzzFXlAjDLdohQbgRVciI3q6eK
YXzuZOPBS7F8lUwpV2GhLhbZ9WsTqlhgEl5kSjhELn6Y7mTAIBdp9pKgdF1xPgjBaBFPZqmjnTWM
7rdNvpy5IujPxRQ+VQMVxOIuI/Ri51cN3bRhq1u5kB7EOcfpFHtAVUL1Xdk6OeQEjUAio8Hu3ykC
SlYrnGh6XVultyuAfyDs/3DMByR74c4b+dGh1zBgiKLo1hoMesIJG5QVIi8mpg9FVNSZOzna/r4N
MaeQDAzjaJDkXvfzNTP0U4UZzMAW/O4n6dX403e21lWOED/hdZntDC8uRBjyHVhITHwGRA/sgVFB
uNeg3+MR/HucBGfMWGAdQjx5oqpvqHifY2X1W3SF8TqkWaomWK8zqT0sHfwN1AC2R/elgTNGLrFF
acxLMT+FQF9oPBJmBEqVI3EaPg9zjsh1rrcWnq9KM8FRcGoYhVt7GYKSkVhccH03Gya+I9RxrJKl
17/PQ4+jvL5rDePMrMr2p5AMU5J3XJhqYyTKHQhlhCzc/dZHBA03YNiEMvmAptBcSAUa4BSbTwUO
blgeABQNXW1IBAEFazTFhY7Hi+f3NiZcjdR6ANSjRHYIciBlpTdspRrukYb7a8j9rz1G7tZGGRaP
HXgzea67cpNJsk18J3xIHvCm3yiQG+AOxkMR6FsJFcrJioNgBNQ3l8EcOLe3CI71PMJADlpozOne
X/qPDRMeEj9QhyRB9jHZbbkrm+DgRf61WDKJiAajnhWcDQWHinJeLm2HPwif5LuEpU5rcdiCZl4r
H5QQq89s8aLKPoPHs220AgjXlweCZdYRV5layd70iXo05TPPOQroBts0EPyzWQyEKXY+waoRwCUj
QHLAYWZVSSwMmRPuGfEhhWrlbxqvlLVB8uHXDhQqmuyZY606YydVyrYDz4TD7ooXwVhBxbt1owMi
v28+PXnx0NklDDqNXL+T/NnuJcFtlWl/Tkpu64z2WJLkTLKjV59IvRXLk6IKowJnJntBXYhG20Mb
JxD0owgFTfYAbbpV/U0kGYbCbGKGOpt3ilRJgLPATTVobqRD60AW06ow4ghM1fTb1/SnxyVGxQ2r
raFBhhgkn02TZu3o2E7sikZdEafrrjjpligVXKN0jcQ3tTRhzmGA7zVp7sgpYR2XXPd87+QJqtQS
UxqYBO4Tw6Es9VDvCJgeHiNNKC0YPvk1gePlxzycn7XZjLzN2yhpnzqohXgvvYPpFOAcEhAJRQDw
HQ3ZPPdHeqd7JFzjKin9foUinwmgqz8Qvh9yShxYUjw/CXNGjKEYlyeWTHvKz36NRNVA5UWQypuK
hbVlwN2vq4qI5LqiH5Nn7YVcTQD5DVBtukYdy/vic8yAigIhInSW7YGDwve0MKTL6QUGNGqsHkGv
rkkNcsiAxEdoywAdFj5uwmp6j/O6VTOXAYjyKity+dgaHzyS1th8u+/eiC+Lriv2emsLwoRP4cY4
LrS1KxrFIsuhemXEWCXosL8XgtttLWHkAs2XaLFoMP6OsCaua3bGFPCFFxSkEJSRu2SvwFFykZjW
AwQKdUeRS5ymMW6bTZNaR8QB8yEJp0tFKxigpQBXUW1af4yXPjQp9A3aKoNCsvKp7wzWPntJ9suZ
ZEbzMB8aP7LOMndOXdYxsS68+NgPDrs6kZMgZBt6du0PwG7qgM52nVNFCzwH9CfIPDcd+pchFjfq
KjHsXTt9K6MJlAmZWx6MXaesOCJwLI4zrVZVRR6rb8ke2Px0cOmkWCGu8GxUCulhh3uG9pGxtyzn
4rppfyIHuztZSpTb2qRt6FAGbvwBRnVChi5nl6LKz04lxQ6RwIifjK5tlfkK82lnPca1e4PoeTF0
eSEm2nsPKy4NuevhzWG+UvpmcHGD+MEjyRU6JNMqtyz4x8yGUHVndBLWviq6mhTjCUN1jwdidkFd
QuXnNXNIP+xPdQbG1G7Fc5zwwBaDYoS9dMLbRa7RL9Kb2F19d5qMPgHtwgntL0YexI3VJqxhJ/nt
tAHTMqDzOQfFPdPz/qpNYCiOgdOZzJ6tTR+/UIv4ZiCnAJciVguUxFAvaun2N9sjmcqkdxl1jcL5
Lh8T0uoxYUSXUFnlnhMFs2CiWSg2bJJEYrs8CFfH1PHPNQMD0z0pVfhINcc7o6WYTWegHQyAiTqR
cNow18FpaXhhcULvW+QyKEy/S37URKIGL9OusmEtUL66kO9mztUk1tER5dCOSaXg9Jj+sKtFOPTc
tPXPMYawhSDhvpm991wBQmbVevESPkBk/U6D9NFJ0MXMoaQf6KUf5vhCnpt1bgz7hYXwBpbNwX2l
123Z2k9BnWLqj84uwGVYB1ZOOMTBLbhbfWM9a61OEZPOleb1TZLphDLu2JjGLgM/6ufTawU/+Vip
X/RJCW+aZxS41pEuLuOGKGxYEBmqT0zbI+moPWaWB7cA1i/BdZupfWx8BrY4R/fEboSUAPDl0Dw+
uGyzDhp60AxUtdNRpdbPFni09KOPAlOjgw6nagH9JFrc+6b7YDcXeNPM9YMWlEdgXLN+frPq5JEB
A8JEgY2040sEffyO6fPSuwBcCIa+zvTKquapSIZuWyIk3/Li5HUF/KE2l3gFLu0woCX1jM8xGt8n
KvPcZSVGebUKfqcVeXeuWx3JQ9k2dfzZT61eBWbyLNxFImuYW0TUdI9b2AnzZtDchLAmXbbj7OBo
YJdO/DCPF4n/jV/ffcwUZlY9xHewIgSPATyFIg1+toYJisHZNnw5E+4xiC51tYPwzZ9a7i4n5ZLj
aQ+OVYz02omES/WwnmG6UydDUaId/C4XdiXqpjpi1oqXq6VhRqoCABR0qAHP+xpJ0MaRAKWUKMC0
5RfmQGnTYxXvDKB2TXDKNN2I1HwubN4gZM9oNgig2jojZnqja6nRR/dpHFlA3KuzztzeX4M//CWt
DPlBhW85mdatNr6C/sxBONjZk7xPa+pqjE9kWBhdfJGdfFOmAVG6ryCjoTZJ2VFWVFgnciTPdoLe
vGLKec8AN4CkCIEo6qncQsyTK1zs93SjLpFlX5V2GAg43I9JF3JPaC1xJD4MTH9ghWwRPxAeHDN5
665WA/EzqUB4pTMzMTMCFdEWZ+FQCjgkgK8NZqooker7lLw3blz+o4f3tsLBHa4Hft6Gj/ZacEha
MXF46AeUCD0RSwhfMo7S3ifkr2rdOP2l0EpiZUiSdehp5rIDRIb6kptMYjKUz7BrKRSKgsQYOInz
vHC/k7nclGS9rXEByH0YeM9jOaIYaXG9Om7/zaQhO9NpqGG9WscO8b+20Vikfo28OG1hRKMYO9h9
ekcg30AzFAtK3tIy86cYrRsrfhE1L5YwXxCxXTMS2rHnMtWcYRY3FVNXpyVPKdcUMNaHhBlBrHwR
kMHtb8e2iwFbXJvQxRejSZkqvtqMtvTQ0GiIMBFyimc2K/D6LxVyZpxGGxhbabenakjudVvfYmni
h+7NdeX8apLyDknRO96MXYbgja3KxmYMlgCopPdeOZm3D4DSeR6wmPBhSjkGkA78p9K/I2D604Uv
tIMiwofumMC6zHndKcjRoyVf/vsg+idTTF9Nal9aZ75HubmzQsfexy0KNZZMtfJ/SdP6RCK1dytj
q2K2X0s9qlR8NZJ5CAR0Yw2r6DtvBmqAqLoRhsxohdCVrnPYofRwsof4YbAcRIF5/qvjE22zydlV
TJZNdP5OlL4CZF/PbmWdSTunK8RT4yTBN94e4s5LOQC+mj7MS9nwteNe/Fah9VRmuLEnmBEkGHx4
zH3X0rUXSv4A2a5HD2iHKxGxMfdJ9j3YvB9xPHxgUUEaVA4/KGKI0xI4KmsywwkrlZbmzEwzRicm
p4DI+e0k8g7y7j2SjZ+1wuTS8RUsD9lVOf5mzDJephjBuT2kt7Hjd/TevpuRgZFbt0Yd/NkEkbUD
iXaumuUEovaBKPptjSasyMZuY9RnHer30obRQNkHpmW6kp4OKAX42VTSKfGsjMZhNl56viLEtqe+
tn6rzkuolQsGMUP+ZqDdojmzIbwdyJAMTkXuM+J32PjsykmfLPenFgUMIvrLnhN2x3LEWdkYaCSK
gPmjlpyHIgcAJIJYum4Zqp6BqbrpqItIy7t8iadLpP/oDMjWkxyxTM3jSnsLaSGHudqa0TCYr6rU
NwSN/Z6huxNhIusJa1trEwxY+CQNDuOzXOCUMA92UclsELL5vhU4oi2PyUlc2M9qcrNTgFF2rQbm
KFSKEf1fZGkJHf4OPg9EQXT0nEuNchyhtpagWyMqUDd3GSwnyXdq82CGSyWRtvbK6TFw2WOebqOe
l6nE6myCRRTLiCNXS/YvehnddPMG5xRce3uFVBQxvDd+NIToEM+al3v/Vr/5TS6PVqTYPJvHHt9y
NLu/KscP1oHtfjbhpz3LDVSTK27QfGt7KTDWNPlqiDid5pzc+uYZ3woDfdWcZNTe2436ndDnp3LS
ix3DRs7kLLHFJNSmXkJ4uPEhWiCcsrDQFp1r1b6mGCwQ4sHvbW084bnXX53Z+DG7/sGdeOeHKaff
lJpHy6l21iRAyQIwBtesl3n3CT06srj2VADKxLxbWzsncQ9ROtK+rZmIJJO9tWaOXs3o75K0y+hY
ZhVes/gGlADyZxKQIFjeQatAfdnXDtpa/UgA7YE2gD7VVloDfe4WYODJ1t67O6QwCRc8pgNPK0Hl
tGpobijazqxbSOJ8/7m3WdkbuC1ji7+tbb9o7D8UradOOYrFh6qk5ZMy7qQqG0+pG59Kk0fXDuUP
LyE0VbLYw4lkzjbF18Qs3tPO97FrGU8MOTn02fSo8aDsDL+YDwOG8rXNagHzecAN2EenuaELyKn3
t4mbPYxByoUkqJIRwcxvZgTGDQf+Go0RnKuJddck6D5ZeJ9x+gTB6ldEMzxezoJJwsJhWz+9as53
CMTJEkFLsdXesTNdqAMGEb52S2oEs/1100T7ote/h8CvX3PDurKQMnVWhxBtsjGyg/ZRnLygkk43
8dIrilqEBbam9e1M/aH1Iay6ifM5kkm0qsb5hVPsdcGFIeshnrMHPbwigYHCImPeY40BFFG3cjdZ
Vr86XTOvhdmeAzmsPXv4WYBWxWxK9gtuzJKaCUUIcyGaw8LCrl51C7QhOYUh6uLWs16iOPzUqfFz
LpNbQSSgl4TZ2hDQO2npo7IQ+XF2vCfyCEswgxthMCYs8vSJ0ohJP5FzdWqDwkJn0iDBMGWerQOF
wwtWxl1QIB80zWjYJ51zy1PX3gbTUx9MzxzGzgSMTivZc8irSLzYDAvyxQ3IFpMiPJDGwzQpjc6i
BZpk8A5jzcIUhUwVLzdyYOPdTqNiUw3lUy3rXTHUP1MX3SJZQwO84xM8oXhTtLzFgj5JznffuJn+
GRUu4DV1bRSkuGYArl2Lq4V4mqkD2twZ6sei8OUhpl+aWjQ0iNgh9Y2USU6+D1Xo/rJSnqaBW8ez
cwJbBc/GYQyE23SlRLuVFSfWVujXKYlPoVmcJlYXEvoGrqr4iepwNYTetNESiKBpped6pO1gGhN3
avktThV/+GS3VCYQGLf46roAI5hNRCEBz31E74VRH1sWYSZWVK7mpaYSU0C8MC1YHuh1G1PtYinY
WgMnNNi3NKYSA6h8+OiMDltV4pIGOyxfoVdYPq3fhVmfXNXXSCOMftvW9TUXZbdDy/gyVgiihPEJ
O/Il9ocfMs2fzOqnG1ffNV7aDQ2041zh3utMbpHbyzcdiKutWau8YtwZCREV0g+BhVTpK100gnvr
vRoqMBgiP7ByQRtaPsvUmJq3kPcFPjiUV4WqsuXJbqXCPKJIhWDyHW0md7EHlYSQVU7sb7IB+Ipt
/JDY13DxcWowTBoO0greW0G5r7RvrzITyDad2CtQ6qMZGzfLZgaoot/DRxUXtOl7vA5NzT0j90E1
0RsinXc9DZR+7p7lAytjuw1qchUhpXjeAvnkD30wy220g/Ycb5IcKscsxG+D3Q00AZFajBrRdiCH
pXRdh7H6HQ0kHaI/h5+CxE4oVmTbIE5ZDua+r88m1IhNt5yOoQk9+zHUTtvv772s4eTvOpdqBgoj
hLUn3vBXiGNiVwPQZnp4zEkcQ4KGcrZIrPno5mrfum19zi0qfx0xYmBq/j0G80WIxj6DPr+VKehI
ZY20WCLxWJvtdDfQUxmwkx47Pd1Idb+vZzRg6O4W3wWu2iBhhNEX1fc8k75ZcPLJ6YodidHVOzGI
l7owbsFssa6GPbBKXtCheAv4yfvInQvgCTLfhxajJTRc4MR/0HgiZ4D1gDnxeEB4tloOBxcr7m+T
SIK9lQtO3ml3KRGBxwo5LDFg69Ex832iv2y3XqYL3Y88RUoPchmepjsc5jFBQxCZLoLNb6fCkJ70
n5aVcF4v6nsuY3QjlJKNOTEjhjYdYYHsJTMDnVNAzibDcazFYHYyJJi8Oipmtqk4DRYDSt3Bi44Z
UVIQQIYx1LScAFnRg0WgMvmr1lQIskxonhXWCEmtg7/DcTHPbwzjEvgtwJRp2gkqtZNtbhD4AetK
5DuUg23JYvvBxPDTUPTRioB2tFv61RltFiUVw9wI79sUYUnmE01EpxmYxi1rUwBAQg83/vlYTOHk
PrMdQp/Qy22UU90MGB7bYtkk6bGN2INOiovlC45RMoQzRi85N1i0ACbNO8l5HU4vZxiROnuG+vEZ
ymhwmarpPUXBDKcfj0blE9XIGQxZUjl2h1KEvxzR9OdhsiitrGEXquiTwc4pTcprrvXO77py51UL
u2CxjgvV0Xfi6RlNfmIOCD6UVXIyqLajfHjUCGSo74mQzXXVrAzX46TfzDvd5cUZgt6Xi9Rs10vt
cwyHjtAHebtfTpkpKX1nmpb03C13FzXzIYyRUyBOfCUh7xUmarsDBDtsRUqN20l1DLQ3HL0FHRJY
PKUpGcx+Z/vcteV0GzfiPmcQgbU0eLU4tgEI5e2niYOEf9TbpMKtQzoSdnSEv1YW7cevnJ1qP4Uc
J8zePvQN38tnqIG9rftVSNmwTDjN1p04fhOXs5ri2T7BkV46bzhiNZe/cFu1IkhsPk8Z0Ee/qsZN
5cJpSKrwA+SWtS189ITOnFGuGc0OopHYNQyFDAOFqFEU91nk7OcppHFNruNBJ807sXA0NtzgN5IC
wpa0CqiYO3IddPy7wx62ViVSvhTE7l4M0O9ta8TxHcGalCG9duIPws1ki+MULU3zRWoSe5xiEvCU
LH6AJPthoNGO9vSMNWqPcBfJVgb3TXXGdMyt7qGWIrn0HgAoQ5Nc1Cy2/jwEDNsx3r+DuYQtA1lc
JGWAf4JwZBtqfGeO4X6hQWwrqmBOLn+6OyhQtDemeySzyYmhTI8D2ixvKQVRmBmremTLdpLpKJvs
FY5hvY+75rePkMCDLHDKGloFbCPhhoo2fFKsTlvDvQ/SyL6hrOAAj52O909H58JWyBqID6gHXHgN
/ZEOgD5VxEDWXIFP1UCvtYp0MHOZetgTKjHvChfCUmMTrUbwxY+mNtY5LfQfdfFpMMAEZH8eACPu
R884zrPHjKdwkcEq/1r7SFkN0q8EUYfPqU2y9xw1z6WW0VLsD59WDNuuWCyNU/eLMwq7OnokQBfw
+Hms1yl0cbNpm5MX5fyWNELVQ2GyT+i4NjoVjC0l/J+ENCWkUsjMOxNsMlRzDDkG2uemXQEzdE+m
ZO91egw9XlHqB/WGvHxxOE76PhrIwEhaeNqSF2FQVfjodsS0eUPkMLfvm2tjwQ9pHOUwYGNrRU3z
5IrYJCrBZd7ugroLyLq/D+7g2QbbSAT1K/HlLxNcr0gk/oNhptY2keDal9yZ1lLRvTW/zTXJvzmT
Ah7Feb4gIkJqrvUla6E5Tg6iWseTnGHIpbGdbD7pUaN6APa3im1Hn82Bdiu9ZSImw/bqxHyeLBle
u5qWnSG0RWB6xWG3rommojmSlTC+i4kBLeFO5KQPxlFCNzrFVI2EN1onut56Gw8xKd2jyfHK+RIj
itd5ySjyawrYegqM8wxHY9PxPmwxvn3CNoTxQloPePz6FFs2fk5LFO/BhLko964GM/eEeifG5HnD
sbMWs6ifTMJIGWrvuWuIT3zzJIl1OAy4odeVHvxtPMoN4M9iPWYy3EhjmDcZXZgrts0VQ3bxya1b
DqIw1zFK7ICQAf+duidceJSQyYDQt2WkiVmZmFHyTM6mbVzSMMwe7XJbqfTT8eriMgePhMgne2tq
5ZZwhulIOPZ65O/j4fGHXQ4LZkVkmvs2NGDgS4H4DzbNc2m6j6JH8obrMFtnSmV3oiCAcVqcUFPM
JQhw1mINTq8+mg/NBO/kWA4ZFdOM/8cKLz3xGlvgWhE6vwXdus/ioLjEb1GbnFF2jMciJ37SDOcE
V1sDX/g7LXtEOSwmN8PEQykUME0PyWnceZu0qnibF4p3q9JdVNMDE5KWdbLgGgWCMpEjREl8i4xF
VBd98+qEpYSjiv2papn1Tq9kEDsbJ3XRGAl5HnW5J6MtvqAtkcSBdmx1dXHo27dQGAhZJdjZZDzM
i6qP0+fv0c6LO8d5E7JyDkwhoWN22Xa0iQyF9fOJbhGNfhUd7S579YsGFYVy5y1+ndtiPZrb1Ll3
+fkCxeK264MPb9a4fXPioq06PKV9GV4YLPpkZYizppOzb+uKBKImOIZejfjbUCQRkxrH2Cr3Tl43
Bntt4F4xB7c/5ovuGAPDKgIetreRba9rEv/ObsZkpvFptESFStf9wObZh4aN7GL64eMoJzRxvovo
0+5GuscZSZRD4GqUGQp2qOqOsdd+wfTOttR7wE/zClAc3bgyj909yeN0Fw8ilp9GXva7P5fKsri9
I6pSRvU5GWZudhU6co/LjN4QFGqRXJLqY6bYBNp3R3vIX50k9J8QXj4ZwMTwKLvTSwjSO1Il+l+A
fQfVOx8ItHseFM/f5Vkx4oUo6kO+CCVZyVGnabJv7EDSxGDLuvbLP/78GzI4zZEsK7bJctdF97vK
IbjziJhsKfcdY1sgC52imJn0eYN3t3k0e/PXHFJPsncwmLBUuKMqzED6++es8pz7yLC+AQT4507M
z0HsgUJJSIQVVePceWEHcgJXgYmybZTJoVnuoy4DuoFlcfbC4H0SV0eR9EcgzX0dkphkj3ehsIbn
pmy8ddvz8oiw5dRklDdY0tlx9Bmsj/N76abJYrRx9gxKUgSeAvUyeSPEexR7uq3xOo1LYK4pp6og
z+yNVYTeZXAVmH72G2HTfYhy/iez4Thm7iw98P/0Vk49lHanrqjuc1LBqHq2VhOS3DUUPw3ezV0w
cI5wMijPWWhDhabTV1CYHhA+IqZ1wfEm4xu4wfCEHfDBKCOm4LoCwdef+x7Lujv6LAOMqtbsot+E
PG8Trsh/EYJEX6ZkrEzHiLg5/gogR3PW9f6P96CfQVEeLGmY1zlokv1o36dtg2jHJPnT6cvsRHzK
W+ZroMALq0S0JTJYyRQ/YhPdmG4A7MoiXlMTRK/SItu1Nkw4HM4dKoxe5S+N7WKicKcntx7hF9cp
KrCuYkptVeuiktQM9mge55xlm7y/o9ExxZyoa3dOQ0Sql0zn6dGQhb/S4US1XnKaD6cGi2AMxCLP
mrVjCST1XXQQil0HMR0ZO1jZokuZeHeQRCnYuYlr16XBXGOSWocWkxFMsW7/AP/zTGz3KmuJGk71
PfpKfjt4330w9Wszt3EV6/EgjXjiFkJe6StOWUElaA01zjUqaNFtQ7+lGVL366EnYWIIp0cMZJc5
MqGOz92zoen45Pgdwti8K63ww9DFF7GEv1EJMgkjFGZKLcraQOx9BcLW0UOFg3gG2eDYN186T1MA
XZA36S7TIC5NMX4Lj2BYzhp32WxlazkOH37iGwyQnftGPpDcV3DehMeUYbFU6XtgE1oGaYG8v/kp
qZL3iFA9m8CEqS0dkm0umgt8F5kf0RyrrRq+qgaNN+ibnaHDYxn3CwSDE7vwF+rVn6qewJKVmKU+
hrH3C43rIdHuooB5UdJ/o8VL+HMY0siAI5UnA+lgRox0qMlRXiriE8B9UxMEGQPMxqThSEM7UU73
UodhsZ/DSe3pGdxIdSGjpJf1Xc0se7AYSTsemjuDyApjYF82aqC+cjJxFDW0JXz9nANY2I8UjcdO
ZI9VY1wUzYa1UU7E58bF/g/25P8DCv97QCFMsv8eULhI5f4loJC/9X8Bhb4l4HSbwlsqMv5k+Gpa
8H8ACpVwoA8KgINQucAt/R9AofT+Q/HHEmCg+Qe3BGmpWX7V//5fUv6HJYQUPlZp23R95f+/AArl
v6AaQfR2le1KX1mO+AuMh8YHUW6GgWTWVuPKqWNkZQF1xgijeqWlf9BFc7VyCyuSi4SmxF0HlHVt
pQCFaPARTRWjpBqd9pZwlmHMwywnWhylnodUZ7rjW0WnGhXnfsB/uWtH/U3/obuGjJplPT5mQakO
hR/RNUGSvefk2pMlDFslOYn+PvBd5keJSRqVP2fXUN7+4Wbd/xe66h8Zgua/+PqesGzbhc6ooN79
hQFWl6Fy/bbW98JaSHFmTf9Zo6dSXcAedy16wknNmahEFDHmiUWPTjdemwma8IfsvBOw7fNoweQZ
XAMqAQZuy2Dw8T98yr9xtyxCpiCak/bo87j8jSJZFSECzjS9T4ooXrsZ9kbbp2lbm0N8yqvoxSlK
TN16MgDTUjb4WbzD3PtN0JCxDYf5U/lZfSBczloxvo9P//7j2X8HOvHgkGPNNVz+ZXnC/5GMRb+u
qbTVFPfoV6cbrOJi647DT5h+gF6RY1+I1dabBIcZgdTjnWp70ktI+SmRsq/Ahi77o746mULAbMHE
TunoxEUD5LXUz2iXaennX3bDBhVCnlApEVk80mCG4zHb+713qvFmno2AjLr2p9023lVgcTnnRG4/
1g5n2iharLyecGkbkLZVd3pcM4ck9YauCTgOxK7N7DjngTSNrQ/6koGp9/3vr5L5VxQoBh5ofZ7l
LihDx/b/8qhlgWwmUnzS+7zuzZsbhJ9u0xfU+JT2vVyiZIE14adJs4NDoOCGuUTx6ivEGzivsV3S
A6AdkzPcT4LbEFWETXUWAm9lPOqFsffvP661fJx/Yr3xcUF7WAqQ2AKm+wvurBF1LF1movdFJosj
b85mMNQFQAZ1+YSkNAsMrndaMuRvJFE3q84PnjPG+WZqFofOexlKaNFjm55nl9Ul1ouPC0P5uFxj
1ftvtjTj7b//0PbfGHpSuLaAzua6ypLiz5P6D4y2OXb90mkx4rmSoXmWc0zpY++hkTZjx0o/Q9DZ
prPhnZMtLALRqfi5LetncgjyWy/9D4cTC3Nk/orHf9o6usAlFJh4Ef0K81Bev4ZzNn8OaE0kCMoU
3QDGPPtiTAOmbCc8Z8u9lQhy9FwUV0SL2wBM0qV1eeLqeWIITepHLukXkSOYPTdRvgUacxGVmh4q
lxp19CzcKAQ2NXijvTGe170iivXfX6c/y9o/3Vxp2tQlUljKI5pw4d/+4xvrgAOJxq717irAaUcA
rdg8eyx9PvHMw6TdnWn23OJ8KI5ZbPU3Xaq3QkzOmbmY9T+Q1P7OYcQTZVmeNB3ky/z7X7Yg6ORG
QxOuudMlvirNqFiX8Ivw3AroAMgWguBULp9zii3zOBj6NVLkTiIowJdjuL/+h2vzN6yblMtVYUO0
2GHZl//52rSMxDs498PdZOW8hFAswfzVLGSpYMHF16zK0UIV/J+Encdy3Mi2Rb8IEXAJM60CUI7l
aERKEwRJUfDe4+vfAvQGt020Joq+6r5kFUxmnnP2XrtRF2tx7hKvHlHpolq0+addK3V/ukLqcjv+
erv4TKyrliC3gBPB37iLcKutQCqhBanD9Fh2cnEJqvnIyC/tw52kY720GnT01ARbre7pRxCs9j1e
HuOYiRJUSfbZGcLQRP/LpP3tNEUCMt0js9hJS5P2cxuPm1ZC/qiEmfjT9vWPpUTjpGIIiKgcXLjX
yyb8P29lxhNVtlVBLuqyAOiW5C7CFJOO01400BHilGme4tNmLhNCMzUGlXTOAWX0z/99b/+JHuST
YP632KUsS8Ew+tdPoogusAqmX9ekNuIHofcEIICPJlCujy8JsBzoT7BbyZKdTxmeUT0kDbMofagY
hiBcSR+uSRc6bTxcgglePwdsLt5oQd6nIRCV4XiQ4vlCB4EjP+OUPfFdFJiMwf/7iyj/XOh4NDVD
UzRadaqy/vv/uaTUY3aIY1y/MiCId4x04W+0yc9ZGlm/bDLdA8gNE1jKJ017RjZdXwKfIRJkUGee
8uwFdCDi+0DgyCh95CQWuOT//ojqPw4tmrZcZs1UcBdrnHH/eq1l8o2NSYn0K5/Cqf2AXippI/u+
Yu6fZPqxxmutGMUBBHhEBVQyri3zczAh1yvn73WtT3esjITuDLggGsJ2epHbuwqx4EMYcLikceKu
LxvaK9gAaU5QYKKiyGB4/N9fZXkq/vb6/eWb/A302FlV1idDqF+zzHgLwuio2PEfTgfav14ti8eT
Qyi77t+fTBazuLYCS73SQ01vRRgYAIgVDnX48J1EAWLR67j85rD6GPCJJFb8tf6tLVWwv3JcGUEI
AbwfOrZYaWj2clADKGXS2RCJ7ilZuYuD0QkWvUhv03JQBlEcSrN8X17cfR/Jl0qPs5Me17XHoQkn
g/2GoeumyIX0UJk+opcsx74hac//fXWVf7u8vIsyWxLbtmz8bXlgEjzbvRFrV13V2pdYtp+USEHQ
V0dYG+eI86zcyl6NNw7YWf1Bn8e8tAaJ7IU90ak2Z9SDea1f//tjaf841fL8UrCpFGIGx7a/nyUk
AXQWAZZ+Rfb8UC0QgZYkEGbAqjiV1n0qDVwPGWQbyJ3JrUrQWFAGEmWQazsG+bjuOuA7ATrQR8ab
69mHTuVHasCK8ps6csinhKSgoFyzekIpltdgiNhVZMUXp76ukNsvh9LYRGar11q2t6yJc4dB2Elh
Bva32OJw0ma3P3zvf7kd1KowkW3F+JezwSxsMQi1Ua4qk1EvmhaPnjw8tJUc7bQegWGXKTujwcQI
Y8PyTEgD2Gp621UKcSFV1HY6A4VJOAjT1UBI2j5UTRlpJxSe0O1URWWwMNtoL/18z8CIfmg6/95P
44r+LJyCByUvP9crFtfqKTOl/GJU8Z1hOHbV0LD+cBz6t22B2tfSKX8Ne2G5/nWpmq2Zvl7CV87K
b4z4iSe3ZaZKJlgfkkhQXEoi93q/wLtejD+izvqcJbl7oKDdlCjVzhEGTeJ1CMstwlOQDi9prVtu
P9NDl5eDVE9wIOQBeOWEosEm8LqytE5/uG/Levq3VcqA+8v5CaYud3BZYf5nS0hLe9alSlGv61PD
3YL1WknZaYwHvGfBJG/W85yCoX3r+3F9qOVH34epKYByJdONgCxrI9eYYk1gqIecCCG8xEXjKZry
2KPy3WRdEy/t+viBJfHdIGYM5oHEEqW2e1xizPR66pCUJEdy040/FCT/rJ+0Za+jXaLpEPI0+W/L
hKDbrlbIO65EUZF/Ng8nA62/I2XqJxwLa2sZphOVU/b7SRUZ2YVt+mOaeWfGvm+OhcXw2u9fpxbF
/diJ8IxUxLxLYEn/cCv+5XitGezO1MP6cnD7e6nXG+Ucoo3io5aDwOikQ8xOMPKPepOeMAnaTuHn
XLjMfpok9DgJEw3mfPuqIgz+vx+Lf3Y4uGympSuCusgAGb+87v/zWCyCg7SWcpXDl4REaCQgWEZU
piTi4Gf22YRw7mFjJrheT7CBqchwwsjQcbEiKpDnxt7XS0gEIRT+bhl6mpkOIBfOw58+6L+tOxZW
GPqh0OxtY1mP//eD0j8KpJGWcWC8hWUHdhM1mzcxhW/n2rqvn3E5aDJyGV4RsX6Dbm3fuwYJYwFo
I6z+fHD95xZAh01ROLzw2NmIof/6kcyu7kxtVOcrOeSol1PCVCu/tHc1DfYNDS4cxyEKmpkIIZJt
4Y+1cqZc1i4C0xyxiSpAEMEcqTt10Hrvv++s9c8jA5+OaDKDSlnTdRqBf7lgJsOk1mSMcM1SYJEQ
HCUozHIJ0Bs1YNqlGhGZmKKFjcLGr4rPlm7ath2oSTMrM49p4zOzJNWp7bDXFlpuuxka2QEnHxIO
ZsliUZTEvk7rJHllYFJ+B02iXKB4REW9oCLGK244aavXAnwJEl8iRgneLSaZDaqxyu/rP4Eq41ii
qYBZ4qp2g6Q2OZx+hrReoPKh4qG23JuZYnh6Up8Vg9nB72IvVG/gByTUUnhi4sBAMV/TotST7gwB
WYMLcpxm/xlZhI/UcC/PnewBl0CNLkZnXeoq+GW3KIzvdj8onllmJUPSlEFyrj2TbKxB4G1TtyZy
fgvLnkZQAJRVKod4L6E1wrqFpasXkjMVyrsCh9apVpu4ZHjrLbawi+BUU3VXIQ4rjsBiNKIO/nCb
VbE+Zn9d2aEa04ExII0bGuKfv97oNAdaCqXi/1f2uRzDSyXvwXBEO1H9aIScbDqzBMSzmHVK2E5O
LaFcBEz1Zo0ZZo60fBwrw/XjwLwEmnjTfTb1bilUZZmtCU4plGuYzo4GSMhVMpPJfl6iehp0Ywv2
MnSnY6TL4ZNlM31hsnydI/tL1SAbcv7E0waHeAuNctwOnQKkuazeJfL8TsBXN4V6Biw03DoJMnKt
01DwwWBN6tifgjZFkVRd2nju71IUuOZAMKaCrY72JiiFNO6VnS+BQpTshiItCWwnJC/inExVCSaY
AKdq6QukpiRjIvUlJ4NuDfwY7JJM6sbDWJdugirVYSQ4cWirPiIacNuhGUunNtOfIVjgjbk4k9A2
qrsh6XP0EUjzyWb7WrdRVZ6GT1hsAf890qoogjCb2x+AbW6phFY2JaByTGw3rzPjktMDqIUcnVmS
IH1nZNNcNJUXKRDJTmqswENxdQNw0rgg6HDcrR8+Y5hujWiVxPQLiN+8t/Tos8374TwK60si6Qcj
T/6StvKxNfjJTYzkbG3KpaRs5fhMN7ZhYjkegV0F43A2TIlXVU1/tn4lbnoVvJpyb200kpBua+9C
tTtscDJqUlVfkudC+TnrLwuo7k31u8UsxxSt774s9Ky7BYMySNMnYarBwRh0NGIQ+wqayS6weFgi
1SJ71P1pF0RSCeRVil3UKqNnyTM2lObAZK9+yJYZfcG5lswN5aI0NFTYNuOtkc383Sg5kAr4THNd
3gQzsmpsXwY5oS5cltZ+bpWLZW/UYMo+zSLw+qJ3kE/03DGaieu7LiOS2zWMBFUo97uBPI+tZnBj
UoViYXnSpaJs+MHABSScEAYF1KVKVRUj2PhuWH1+ygNgMhGrXN+OcC9T/z7VI0imtMZ4jUafBM0G
/SzpCy5+lrQeTMjdJtc1APqqJw/BzGG+bO4dXUc5xTXbKvI5W44YY4W2qE2hDqCN0t0wRu42Am8E
v1GUkod7M92EBByoMmL2sqWB05GBQLMp+1YhcdqGug8OZe5daPi126Vkss80oi6mTCahgTs9FSbQ
Ah+ZPk0ABvAxmPKWKEJmnparzeCxRNoT6dAq46t2s2yCZjEIJHSGwg8ti8Xj2DbhQSpSSI+N8LJO
FydRymf6DjS5ZE4IRUrCa5gApOAKBS6zac3cZkv705bpUZqi3dfsI0v4rjhFqXzgKVW2mA5nTyKc
wFWE/JrHen0aW6t316ew1KfB89GLqjBvN0me9NvS9mOwnpn8OLfxoxaOoHwafzcbConoy7Ey8HvA
/FZboeZsp0s5pA9MFJRLb1/5Vf2zqug/ocXAVTTm58o2kUweYCw1rmTzjC9fK2xIB24DRuNjhfZN
XIRvd68JDZCttvQ2bfLWwRIvEVlkTIzGGxEZ5G5iT/N4pa5+IJ3XE6POr0PmT7Af8OFTnsjyPpiV
w/qoIWrzd0UjnyIfmkNMVoeDQ01sNAVUS5D9KLo3ewTDYAXpfq1yVJmsxKQND8Xy4KNslCAxLI+2
qWijY6X9L6tCKINE/aEq4mMTVxopu4w41vNlD1jKxfnh75pSQUfhq99CliZL6r6FvPeSLtMSstvD
KIjpTFn3aBV0vhfryU5uWXUHoiHWxW4t8TI52EGrzI5Sk13qLD8PtfmCtrM8k1eI4QR6xTYMIhxd
2j0h3yJNVZ4VtBBLV3R9Fee5vGRaJGES08x7Jev6veny1/XfDRbciwE13gMeRNkxsuirUpP5HHfB
aSzlj8VFKpcFHjiba4B2pH7KoU8iNNL0qxa3srN+0ryTNEgcFGpznzl+38zndTGV0a70bZod1/+K
BAmYBtZwNn0xb5OpEyddLRFcxeKeJPZPVIf08+Lii1Y80CLsbOQnQhBGEv44h8Jdb0EqBx+ZUZQY
/rMSTKxPtbs0LddeJkU7PLUAMJLpn2tLnnh0FNQlSGGzxPgCTJaf5UJFZIaETjbr/z8chqFyBoCb
3PKu9XJLz6AyUenbIYFHbU1yQJ0p39bHdSiaW4lbTyna6k3AhjxHjUlvcYanmU3TCwDS0h0znLyC
DwFl23gi2tk49hggoPOQbR/K37J4Kk9zr+Iy0MEMAkanRifd9kDXFhOxjBC+gb8EjvlkVQudoEoV
YjtzdTrqrEjzDGMhbsfPogCVpRGL5oVR9kHvk7d/KXD0CgN0meq+tz6Kc/KuVBbm3lA/TX37aAbz
dKx1olzItjiagCxJ9bYYH89SvmuQXiMiN6eN0eW1N6IA30IjfcLbGzjQYxoHNjnOqsa6o2k+cayo
91wiNs+REbHoFUQ1SvhKyi3PS8ilvIm4OBMD8qvJhHJcD0n+0JuOBDxqp6ZFfiX0Ukclui7NvNyQ
PERT301+BMsGgI42uCdpSFJIoetn3+dMlQ1xelSjmuvaT6CjMd8ZxczYW5KKfZOkkluKhLj4xi6c
5UcDAQ29muRxr+xBILTT+Jr7WvCY1Bm6NcIG6Jcesrx6TINA20cVjyX+l4zdg654/eHXtX3Wc/Mh
EpDRejFzYo86D20QG6LckAP+i2dqCXwffeh85bHHnza2PkkeiSW2A+XQvijFoVQIRdVEXv6+L2YM
yCwonjQbdmBLr40d7QAoKrjUdkksdzM7hib5m7KKhlsU18NnOyHKW8TasPnu2DwQARrxdEwR3kLn
8R1JtvZ6dwaeEZ3CbEBmlMAKpE94qwu04fAYgDAui5Pa3fOyTh7GghCypWIjlQue3Wx32V3Povd1
m5erklROyKwWeRwlfiGfEeh9fa+pfg4B8Dtnbdmvr57BqOwmzZdAn7x+tLfAt+k1/V6G2PSW/9Xx
1yXapbMQBa60puCkLkfDVcrDCR33+LUWGuurN5sh9qmmrN2oSaO9Ki+S5uEHXpQFr7D8IWLMWaUb
5krmzERO7dfVMox686DW8t2uKLK0yrgoZXJISJo5WwHOBYxd26ArpiOxthZ7NdIIvVJcuhvmfrYS
5TJVys/UBr8nDXro5dzMqDMmHqWalVyrfdfAKYIqCadsiSaU3dUKCZvi7P/iEzljdXburRtX1evB
bswoBUoN53AbxE6VciqkAkRdgaiIidE6eZbb9hjhsQR6PyqIPRD6TrBDumiZIC2vcxovko25xr6J
/Ufqg5Z5DV3OUt+v10rBCr0N+rI6pbZe7Vs9e2kZ/G9kltCdEYxAU8sgO2VNrzl9NnfsOej5cnpH
gTLgOgm+C01iyjnZg8PypG9k0X3nPPmpj+x2/jJE8yN/D9RO7Fvp6jfhc2I1/WLSGW9Jmd4UQDcb
vyylc5Aey6zu9ioWoFmMJX7wDA2tMFQnMXgpSmArxFUQGezbhDgWdpcf1wdqDlmF0hnYEWjIFj3H
vh0G5QLW6MSEFiaWQf8vDfvHAULafsZOW1ZF+2hbe2wepM4nr4BaeoAMICSxhjMb1svHrDeyc677
kZcDe8MKkHxU0uuskL7nM4u+gMjdkpBnUYBae5i/BOvZQXhEM3knjh2yKwDkjRxwgF43U/r/ktcY
pjcv81nOIrg9Iomqftlp5QBrRihRzGuW8lPkkrYPcIttSrD/ngqyX9bye98+VT0hxEM2fPk8Q2Tp
LH4Gwe5OINHPgnFqiALggM+j+V26MSU0EiZgMIsVV0dR4vRCfeJEhZ+qsCHaVmO3W/v0g8Jj2OAS
8RqSKnsGKG6Zd/6OI4e8xxqELaYA2Da0YjwJO9ml7VC4cUxTOAJY9Dib5IfO+lzRVSxR38a4O5K6
AbqpqfY1tmygDFQfCmnmgKKy4bj2HowZKX9T6zc5XVHo/L8nwiOaChgnK8bTnM4/sjbiAI5LZQs4
6WE4rxXHHD1GhFHskjCI+XS45oIkOPTx9CVN4Vc6ZfYBei0rldJxByCbkXVFMA6BNZMpq79nVKQd
oFCmKF2aGJVTZP0xSE5NQwuVq/w9iNWnONBfKz7RpdPHL1M3nyNmh8eWY4zX5PZFtyExxZoso8E0
XqsRqgP9OUQ5ml5yoQuy7VDwllY0IVEPo0tUJO3G979kHfOlJpcyyLrimyLeasJIEmHspRqQZqSp
j7hkey/x5/JFil7CnpyELHoNtQYChI81t2W8NtuielxPjQ2js82g2w8I/FsQPxnEDVXKnPWKC4Z2
lySxnKoqkt8Ve6jFN9Hm+kUO75HdL5TNQYEHBs+NOcBEIAM6+DYNP0h3j3fEdEzberCZ5gaKCvIO
xmRVDqGb6spAXAwzHtPHPI+jTmxFrepeqOv0YsB37ypZ+/SltPfwWsxAt5L7nBLjEBW8CW2uvnFu
BVW0DLZHy/wpphAJ7jg/ou69mCBCbxHPR633MzX5ojIRyXs0DrigpSQ5rM0Hc+hap4QtRlOHJyHL
THyk8CoetNBCWJ9F21C2LpAHkjsjKCCn8o0FPUCqBvdnmjQKukZ3UaBwagiT1FHwJn1HnVVth4pr
1kZlf4T58qGK2r6SxfEzwYPirpXvkMlPRRzBtIKJeKE0X0JSOhqX5bEdgW2mudLsMxLod34cPZFE
+w4uYLp01FWYEpqcC0Djer2B3SB+gIYq7oRWTJbvSRJC4oiewZKnHOGvWcIgclJ9+xvTft8hmlV4
Spd87y0MZ3TE2u0AOOMUEKbkEoVFI640uT+QpSgzi307Fw/gaZkGVmN9jZJLJVk/09hKntQOUqMM
E0Gf8LYxnDxXU6QQ5Gi/o+Yj0UgpfoQi3c9G8M7MIXm2hgXNVrngZltqAXkjcwEvUmucfu+fc7yJ
MbU4mA2Vp7gekSuk9rHNG5VGifKt0JuPIpmDu0orA+GYf+mzbHJ1MbAWpQ0ND5yb74nuH8FfTgsG
rbw3AZjZXjY+Bn3gjKSyc/ht/0JLnvvVD0DXxmA3tXLtACqMzjhbzEOVpjS/g2o68LWfArWFgEca
+JOdMS3xhnD0rxUQRwFm7WTMzU8A/yY6/p/CJA+D/ULXk/SHLL81c78rC8342c7Ge+3b1r0wJNda
QLOg/yIv46WCGBf2NL7SN1qf9qFAHceKkr6huEz2rPWd1/U8ZFBFCn1MTkOWIjKP287JpExzE0Un
z8bIhpM26b9fp6aRem9sgpPQVZsYnmjGJFijZM9DG7DwHfBiiKV71Dah7zVKmBxaxCbXGDXhJpMH
7YDdhaqG+uZZlvOfM6rymRXxobWzXZ5xRfWwQ8mOD3YzW4TdBHP7hfuU7+VPWE789r1aNGKt1RyY
5FYPfoQcqhpalB2hbR7hQjD6G9PLrGq/fGB4+7RFDWClOKbDNLiaQ6y4UdelD2Zkx5t0ghPRdNP4
Uy4ljkwmWZV9be+HQd35HORT1A5MdDKVp+TXnJa3KRYvUSUcfQkLQtzuY7R+HyoNe6FBoFBFshAX
hl2ClgZGE07L04dJBhEGGAdp+n7SLM0l4uEo+TgaoyW4iA4xKAD9sUXfcG3jzgvT4a0rMNQyLAbe
ULXf8xZ8oW9m8pntiXCkyRNFpMDFVeARJS2dSuz3bMKB2/kN4UoxxXM2xudJqR/1JhjdvrKpfIr0
CA36W5yRwUjeAM7H4ToHi5e3jl4qNXupM53+Q0cggubfqpZmVKdRrSwhUHJ06ZdQKHQWxEPVZuRp
tXUkhKFzEYSimhiw5WnGNs6Z0s1auYUmTetwMVwB0XmdBGFU2RJLVTPXhgWOanyJrAJRf9R1Qqzi
VLW26fijwXLHRg6jeybxSiL5yl4isAxHXgKxdJKx+iUiq+Tl2+WkZuWjfTML6atuiF9QFQyqFSka
Wa2QhMUG5kgzs7AaSfQhk5n686TZJHSNdIux0qrKls47zy6hNRnd1mgJ9upJ+EpJ+rKyAK6PQg0e
LaXr1BCEEMvo7JeIMIWsMLBggJONL33oMQP6ijPCpdz4S8CYRdIYTDTBEQmjfMShLLaU4zJNTym6
0BHUFDYElpUklyEi3ZPpYGwllh5sXCWmC2LOZPLOfCjOBySov6olCg24ee+QvrDFCGee5kp/gjpE
E8/EE5eaTCRluCB+QUcKUV+268UIUiW7BtYB4T8qRXNjtwSztSS0kccwu2Tn6u4IeWcJcbOK4Tmz
7F90CWlZNW9k03I/luQ3yrxDM0JzrQZS4VLi4bDSIUBTiMDwLf+V21MAiZ6eRZS8z5hlgHFxjzup
vwYc7KlWvZxHZ2tL4AOrJZ0OFIDDfvnUNPqvxKzfQ2Lsgr4Bc0uuXQjMKF6S7mL7pvJfboolAy8i
DK9H0bppCHJzsjr07EG8Ga0AiCOrGnLo2tpbEHs2oQRtMV2y9h4DyPhsOfmt8gE3xJighkROd60q
+c70xkmi93AKprsGDJjhJ0/BTMT0FE5vhM2wc+ecyiBnSK7aKpvwEnEwdYUFeTQS+gso4Zw2D06w
oW6+UowxIGKgTTbtL6Pv8z0GmLNk+9iw4uI4GsWLnBmzM2d8KZP4xEG1Eo8Ai7tFfKG55BiOuKEb
oOmE6lINqYjDLT05gKGPeIaryQ3neEcIFDEaNIiPhWR8KmHcH3kU3vWuOsMDI9go3pkMinZkGu2E
3YPTJ44HW6+X0AXfBJDneP8JW5GibkeCYyI7sU1GEAWsG6hG67RG0W1ngzA22wpI4uNbleWlTVT9
AFu62TPx3tBj8wwJKF0pQ6qKlvRI4LTfR14tx9eNk5RLWC79Lt/H9pM0DpQ+SwplRaw10l/OCs1B
UqNrL1OwczEJ6CZCqQ/F1QjQnqSEWxpZd5qWwL/4owrVT2LhGMxh4GmWUEwl/IKSlhqA/8YssJ+r
tIDULlJ7a8Oi22DNS+9pZR0npf+eaGpyGSC+IzyLlWNRgMqFm8kArsP9JopjTIfC7tR6B9jEJ9yk
HW4SM5eCzl4D5BEbUjdeZsk/xxIxL2lasGCVPMVcC3KzMAFvfHKAXHCYwbYMUoXNW/sZjr2PfSjk
hFDGAMaQAzSq9CSGlrxFldUTUoZ6Jm/xaGiVtZf0CB3ZlFoPUCA+RqnILoqMgdn4bKUqOTcgf5n8
HE2lT0l3KivCbK2W5HjUFiWVf2KShAUj9gAELtw1QoR7yGS4HIphY2kMF8gaLBDODJETZ8K8hVaI
/meUaXTX32HPzzFGMT9dHBNAaHLLuq9/lCN5t12oy55t5vbvv8Ox9QWiQRzXv6qhHzhRP8OSUUvx
sP5hUrM/tLgeEcD7pjfAEDhiKP8RQ9B/oB1LTAVNEccYmezluk7qkWglqrhqgekOTPsW8BIifvpC
8J88fYRWYxbI5JdWQTT7NLipk5ls9B+h3vXPTNvsIXkM0kI6rfrYRJkGd5Tsx6CdnlBXHhavAH41
A5o348BByn4FQFZOYcCaZk83MbcgPYvxva7RpJVByVSSgmzShuEsqU9kxsGoU+lir53/VXDdyK29
1yhZJBqzSUfoVaVFr9jvPI1k1Uqz9nkkym2VIEuymvZDiSpXqYsSIlIJxDo2x7O+wIhRF9A+beCR
hG5m5/03qDxKAIKlGKb63sXAhZbfQKvxyS6ReFpCQnVoCOh2UDPMJpm8IiYPt7CQfYNcj9Whuap1
89GJuj/2IFyA9qEDF9qly4dDVtJa0UXxvGq/St/eQ/tkyrz8jnGQvkyLEFK5x4Wb+KweCwFxlR2j
D9POsgzaV6VHcbJVPDK18Z5JvURXfzr6snrTwb6d2iGfSa+nFMq7sAA7h3tgkeBqjFLaUJRPEyr0
DT8JSOnS7wsipsFTMv7ImVg5Nq2fYw5IkaFeUW0CG8+an1r9g2HzY+EgE5ZMheokE/xuIanKxpKa
pzghYIB/SHeVokkeBRdjeQZk3WyeRMewiqYfsb91i/Ua4Sa6eV2rjrAkmeSTR4rv39WWybZBgBXI
9lcbIu81JvOiMztoPBU6MsNqeW6Wr5W1ojwEnWI8CMu+DDaKwShfKFd6wTnd6BIHsQ/0lR56c8Uz
gTpX1hyp0O+cqlNvndaUVvLWIP/bEBshnqRCYg9vTrrlc+5sdfmY55zgDZzSu25iTj6EeG6yyRt8
g1ilYTgaZKaeUohaQLk4yeT2755nMFq946fEiASZlVzqqgNkFhm+NwDI05SuP+CbYB5jDE+Z1XPi
amAC6tPSqFxGFgElvNqcACz2J1M7W2QGaopZHZUCbBVlcOih5CjOoVk9ww6hcduFT8qYe+Qs6g/4
gK9cUaIXCYje4ogHlKMlX3rY1l4bFFDjlosXmGq7mbtM7MZQD+6/r16IhxST6U2eKcXKKNZeINrs
h6WLi9/iEnokYKpsNKJ6iHKz/M7sPTxJlX4YRFeexoRuRqsPA+CZRt/7LQIAnTANE7yhG/kG9XP6
u6NbVuiyZP+lSodv4E9tZnnUw8uzk9fFVSvHr6mXxwe1Qpce+z/W1YaENusUwSGVZz8g7DQGl1aS
iFF3CoYTv6dT22SePTYPzOaxiRNhYrdBexdlgBy2DUmzJiMoruhvjE4Oo4dMgvmHVUwvccJtW0yc
x3JCj7W2ClTO4/dW8V3OvsuCF8ypSu+MxMtJp6Dl1aMJHhUk7XapPrpocFBpyubdXzxXvUFjpZGc
VH6YaOd46yhsMgvtpMTp67i4nFgGBImSjCPrtIESK2fMIxdRbiRw/A5yj3ecd1WJK3GaRe2FPmKV
qlE9uEPWIVy4hCZSxRGd3lNI/GORD8kZNSwpPGB+NrMwUBBkIC9TVHxu05oWL/Os7daOPK2EbE/H
a7MOpapKfmVk0Xirdm/gbLCZC9Js1seEZo8FCNfvdhIrM/O3Md6BEvmMpeKbkWlvhgJYt2rBIklm
eVRp84JbH39PQs2iYPjgVy1RBJHiBilfniJ7w9PqcoaY37W0JE8Y2Y1tVMZONSdYYMu3jjMIeuuv
T/OcPLrA/yFJCNCWBwRUCWCG2S4fKBxxbttj+d1MUX8EIGs6jixPk0CZOXWPGtXmPgGguR3D2nSx
LX20XMVTqc7ctlFuAOlnff+sUJutYkAzUkDayvW1yP3QXddEnlPM5ZFG/R8zo9Gxk0llsRx1jZvZ
1z/XhpY+Z9M28MEIBCBKN2op+1vZkuGCL1qMCvPDQdYyjWrrZtLH2vrBDIG1DZgLLG/iFGtLG/U5
b2oBvcGOCOmuuApzVXvmIvoNtSnzRJYFHpeSoTaPx2Jba1AOj+OpIDsCwLMKCZHGmqMrDHsBLqCj
EABwpR4WDF/nJBplz9B4YJKQ0S2CUMeSCgnHV2wauQ7fx7fQYxEZpD5LWfngi/6wfnTw47ig+3Da
4YIqXKK50QnUGJ1UESmOWb2wfxESFjAxD0VwEDRKOUIByeylwS0XkUsAEz3pVWUfq7BqJOW3shk5
wqdBTuu1pbG6DnUiRf0h0V5wllST5bVLD5EijeAAc455kXVZfy2Etde5Ajwd0DZGp5X3JGxJDypK
hQXeALEbYZhHU5sMFMbiB6gOW1w6BO0A8g4sUqYwI9HvqNoXEADXhq7RyW6sGKJ8cetCmVQ7Xb9B
oUxiq3jtyvmXojX0NzJj+Ozz8bPtRPLAiGizvsJznaHZSarP0Uj0nc0Y4hYj1H0QJSNaaNERYCsW
ruRgQ8JaQzulEjoc7QXmHAk8898TLkznD1ZwRutFVm9tIK6O/W1ldhPAYMu4RotBfX1YelWX7w2v
B57O6rnubijvSD7NT7TJmitqNkhwLggrVmIf6P9Dyrbp27Ai5yrrdrUATdGB7dngtrD2hkQuRqf2
3H52xV2HWPiTe0RlZs3+Pg3ki5RUP4ykqZl6NzscjPslaf1kNfBxKMQuqm+22yLs+l006R6Zjumu
SAfLQzE5e8jMm40P5+6xUpVPM1Mbh59LLBlzv22UNOaeTKE7svZfcWBnN7mm/ypUgzFWNN2GUv0Y
rBQEXIOwhBx0+QG+ByeNVcpSZOkjQrUCWU4sEJkM2ky42SBflOUPEjqNTfgIdLC/WElIDiAbRhCQ
TNktCvvRr8rv00z2q1rP1vNMZatYXfzKEENzuxFxiMIr6yJHqp7CGsSJZVP2Nby9cfimAqFzGiOj
Xl5WqrGq0+3kR6ljSlygFkADoVDTDgd0uS8qsdNKEutSjrgHTAYuymb4iNq0H1t+F5ir36rsuPnM
ho5IjY4pCXTY+GCmxwrN2F4EsXBGqwHKrqGTCQrCO9MCzG3AxuJkvp1vrFAXOxWoniSgF46lCe1/
5CyKEvBkqaCfQ5x7mhprW7m0aH0SeokqpCbmrvm2bkWq3wPfD1IDGuK0z+fROielSzQ78xL5W6SX
jDn85jAQD09lwZlWacW5iAE0Fn0PxKjoyRkp1HfyDsHZjnLxf6ydV2/dypat/0qj33nAUExAdz+s
HLWUg18IW5aZQzGTv/5+pM7t3pLdW/cAFxsQtqxleQWyatacY3zj0JTDVT+2R1LyxPsahzCMIacR
/lTC1rmxMoLZkkCprizP+U7c46X1TYchbvg0BMRKokI9DoY4Rrl3zQuNUUR5y6KptCuai6SSUvIx
aWeUwGF3HXEMJ7XYvql5/csxhq2FlncPdxV0cFrr3IJ86BXX4JUrC/NYygr8tE9DxMff2uRgm0Iz
x9iXxXvGfcimFPuBixU6iIG5vc2LqZKjhMSnxpQ4JaBEDWRMMWrc1Yai7vXGWOVWdJVmpDlZNQ2S
NtbkFsHN6yg95P75QaZ2wRxDPs4z2MAgYakA0LEBFYPmMKuUPUmPxBIh2jxYlLtLuqacK2d5BSiA
IzEpqeyDOxGYkEHGLXQulzPseHA098lQW/U4b2BtplJb5+XeGpz3f2oupt08OiEaktsiBRtPXDgl
EJ8sM3uUNUq908aGIYm+zzxLHBMVMQgSoSv723yAm+jsSUookAoSel7y6CfAuBwgPyujd2itkmMz
q7xo9UeIkHDBweqsaPAES2IQ0x2omB58cz4dTm5k3npHy1e+aS7gZkPL2gdT97WFJD57JzuN00ah
Wssm5WYJTSulVclpIM2jnpBMIKHTduI5lrrtbYAqcCubnZLbgJlMYeOBIzwjV5KNlSYl8S1xzR3J
iTQxK5CPGswPPj3odRb3w6T2ihwl3FuYCSaVlLLx1fapmk5fc5Es7VHdGeaZoGH8vE6tI+QA5Nq4
IsKySEeOosu17XCdmLJaRiRh5gbhqoiRb0upZ/uo6dCztMwbYRjm3WOt+USgOMGwtln+uryuT13D
SS6R9bgoAi/ddDLxz1xCAnY/qjHz5PUeMEHRncYeqVLrsDixQFd+FnE2MQncJcskUVygya6OX5Wq
UmhQkYkroWhVM8GZREQ3oQri2PPrLR/vFuTBwQylfwyi6GccVSRgibq/IFHxY0ZCuRW8+oWTrEDV
OIcAmokdG+ohkhVN3qI8+71+Utphehu8F0/T6Iz0MKutNvtuBf3PUSfvW7iEbQ+k7vkePXqzuvJs
tVwQNQANUfovYKzI+rUA57t2uktHruzGAtTPrfZun/aRWXM+o18tkQ5KwCdrZrIoPRCSqsU2xVx1
RWMTVYS4ht1ErPEk8HQr3EUWM1xhThKboHj0Qacd+34getjpGLJppDMP5GHAHEf5FgBdt/Ci6hQQ
u1BnvoI65TQrILxeSdfzZqshJtu5nVeufGkOPCuylxipaUC7NQZyBr2cmEg7q2nu2HOQKGOUpzEB
ADmJ9tFEM+69b5nRkN6tc1zRCyDSBhRbkr86P+e+Gft6Y+lJtCn14sLZ1aXbocXkwgZbPCpHTNDf
PBl4q7/3DvzB8YSDxiYuwNEME/DHJ0m5rKlsiDEGUTgpDuPI9y6qFmGjPLQJYtO65eDmqDQkpMYJ
GFA3wBlUB1oZ21snofHceUDrSyZiWWUe+UAXwvaLJ2vQnxp4YLe1Gmp4xzIaMUzMIor02PjCMPKn
14AlWrUNU1iaYX82jDR9SaenADem6qONuN3ONlaYF2dfcvoZa7hf8BSaALWsV7T5uYqiZt2WQc5h
pRc7wyNaCYZd/1KRPLDfOQOjJ1vxfjUkE3pwOL5DSCsWMBGDp6HNiYOIoi+k/drkK/so7Ie9AhFG
t11bw2n+ibEQlm7XNp7ivFu2yLbLV17pcTYFVs6m4LqckFF54lmYSPsgGLyyFotYFF86zH83vduu
o1kQKgy8bVC2PloMCFBpoyL1lct8OlQyUT5mDIYGI2vJqM0kEg6gm4ACiVaLqQJSraejwnH16Ng9
U4sewak2baE+Uu2y/JaQJevEVj8pg6CLT5IvmAPOQhLeYKpmdff317Pxx+dvCnUyvmm6oX9yOXFW
p89Tj8qlMAoSOGv/4hXEaDh6D+5pKjjo7awC5MN0IVg83UBR1vMpn8Q9pnClfVBM86dfqOs+q8ST
WlLC6KvAzYqnrCHrI7Of3JJgx6HzyOkJPOBj1RivvIJVKovyDDWhlq07lLt7P498NKR2uyqjmlNL
5nwBrfkdzQHFmWYLRgjLwctuTH77vzilvMTMrM6W4sIEiDMfKuMrWJyHcToIz7Xe/CF6UHVoHGj7
WDrV2oXJt0EtNCvtMubH66Yb90YeRMfMxXQRoxztsuDNMn/O5xG1dvL9Fx/S7xwAh2et2prh0KB1
xadFh06mngCYNy4llIC1DMOVnWObR2d6ZzC7WXg1amrTcLe+TpxAlEbVulOYmCUh0rHBepyFHwMP
hSLLnNIUwJ0FRqu9v50Pc6WJwqeatCWmB8bPnTwj87Gy0uBF2qHO9IfQLgoe4DDT+dW0S2XNmfNL
7/sfXym4BtXFVUoq3ydrVi4YvQeA5y4Vi/zSDBFTDcX4U48k3Ip2NDgZYQuNoJ46AEBVRXQbX+uT
VWXmxOCAUt2qfUebhUUPXawtCT2hCJrFrHR5xcqNEW0lzCkbZiBffEq/L0p8SiZ4BAwtFq/g09Vl
6KQaZwp+ajzbJzUPaTKWYbJMBjAoDXE80PygvYFsztY1YUFrP7KXkB85qE8mQj9vViRPhBukM+Yp
qpKlk1LXeszdUCZOQUOJcTum4qUo5C+kVSazOlyFGR7sDSZ/YzFffVLgF8tx3lSde5iL0L9/kX8w
kzoqnDzoi6phmnAGPt5CE+GDPJ9QR/5d020ZZfOiJbG/xkFVM/QV3lG0K90/kBXhXAOhe46hsOaM
77Y5sQjLlODiQ1mbJjTT8MGPhpgAFxTOWeP0X2zVf9gkHD6HaVHj5jFs9dNdo6itxiQE91eYcAuD
hTUXmOEAyQYEKbJqFwdFsNvpcmhY7xiGu2aWrEjHzJdfvGm/2yF5Jo5pEivGhoWu8OOb1ukkFipt
gg9NQzwX9OGv2q2Ms7EpKlKvzURz8KGN1d4IaWIzWjrGbMgy3c/Lv1U5CrEDEEv//lnpvy/9joo5
k6tVV11XWJ/eHxxZODwyVhWizYBITDJjhMpkg407pPekV023mpYRjsHhm8qzkyA9yCramsx8h6D8
mTdYHPH3xatcaUAvkG0Dya0/60SmbHPV+YVlHbsIdcgXFYz2hzdUw67NpzphSSz1065FkZebaldZ
l0nvj2z30KrI790Cn9t8NzktJwOJ45q5s/uWMw3WilC8t1aTqrnLJ698kqv/el1C+JJt48CaChPj
8waDl5tQlz42L/PNqNuQNXNb+9WPRL8aNb4NMWFNCoVU3pl5Mx/KtIzD/xef7R/WUfZzU6VQVV2D
be/jFaeUmupOo5dLMkbD1lDYcSNjT7oh2euc0xac0IZNwfi6H2Oq/KlEzanmCAUknMdT7bUDeJz9
ugA4N8V3RZ4JQniARD91KkzZsYnk9llUtv/VU//TZwvRyDYtDdyBZn36bA1wgNQilnWxhNSPtuye
EiLjHNKHSkxA1BgAmhhFBelr1qvB0XMw51SdTg8B6JKCpuEm62DyvztqBiEg4BFihmhS7OLmOdVz
gSnL69aV1O4yl8OrEjXqYfK2/eufAW+8Kbg+ddbKz6VVIYxU8Q0btCg0TJB+SnvfVNbtXD1lQfrU
OcGF/AlxEYO+Zfxgb2KVaVF+JjtXO84n6XdOUt7uiPkUsJdx5vVX3dHG3NL1sXf79894Xrw/ltUO
p2MbWhK8pEnz9vGqqftc0EJvzMsslmxNtJEipl9UDcRzELBFXor1ikPBw7iUXuaLV/XFOTXpizlG
YyxddYiuRBjvmXHG679/dsbv6B6wahqrqNCF66D0//jsmqbIrTES4fWs1cw9BpKoBwjLTPjn3YHz
Vm8jzbHsXK7KsLuTWbCbVwOYso9MELtzA3bhrrC0Jx2tD4Bc0pXp6kOcVk5VYfbgXwmsIfVKqaHt
8U+9j/vAvq+r2BxuFFvBMm9uZwNM7NavlLJAreOYSC4vXnekB4da4+ztSVT39y/+D2SEiXQ52Zkd
jju/0QgSsxNKX9QRTWv2B9WBX4rTko6BLgh+QPMQqM2DU/rB0Rl1bz8PP5JYuNd+9AXfhYWWN/rT
ZeK4lgUJyub5UGB8/CBQwXZirPTgeq6rfLrj+yKF5ZHncGUzOFQ0m0viOgMiRS9VRjgiu0swBW+c
+8LBmIQVprU0+Hzq5IskGzevXzzuRbSzN0UjQ6Qf/aqR6mNSWN3aQli4mb+MBkI5bcrcpLxgXFaH
t5mgmWuT6nzSlNZZDqEdw9WebqOBzFDSaqttXBj3xiTOrqbUstEagKJh2WnClt48QeaBate46ug4
qAxlepY86Nf4LdWVbo6PKYFa81qSWfH3JCQxPSy1c1Ll2lXgpytDNgpxb5WBW4XExbg52lr+vWk5
zTVMABZzF0WFuR9E8tm1yBtrQ1S0pBuSvhyk1k3f2Y+0U5BPRhe/7tOfmUguCkpcDksVPdbshEXS
uPEzZzMr+aMap20k5MrE9HkcGeHSIhv9U2o7t35LDJHJJ8cYA0lyikkZJu+gYRIuSPSS4pepljAa
PQ6ibvAzzDrz9K9fpyAkJ980SDpVfN6ZcXLE+PC4TucOrJa6V6mwKF4D/aej9qib4oEmjQb9fp4n
z2uI01TlvkUs8MVz+cOC4VKj6iANdYsV+FOt6rtMbRmpk1DoE0igZYO1nr37Race8BG1u/kpzCiX
N6LA1C0HVrksY23vpuN9Tzt3VVb1hqRTWsNaPH5xYPgDYQTdoY7S3ZpAZL91MVqzMrKOLELUqYSH
DBwC0kp/KVNsi00hy0dt9NZBj5w+hQi5M0bU4QH7bSFCuECMKZeFY/wIaiwcQV5oyyYK9nYbfVnU
zBSfj/e7O/F9dGhk0KYM59PCO7Se2+adn1wHlnJCVpKflOmLrQ3XlWqhd+N2k2bOkxWlcgyQb2Dl
kEtdtOQQu4N9xuiH/1UbyIwh6M1tgDfOBdJ8Qc8HTQVcEHEZoD9UFJ3mUIGdSBr9yR47cTaw6N2Y
wBRjV13lemGtfYvIOWsI5cLNwsfUTZ2jXZU/3cx409jXtyrBc+vi2mrvDKQo68Ib/XNi6fe9wfG3
KzhrCKVCtE32JeojLo6BZmayKEMFW2cpnL2BonqpIbfec8MnYVPsraZ+nJX3hcCxqkgfcU6LeEBG
D1rOMDLGYY38uSzOpZlvbcPtYO6XGhDspKUHWGPJKgrvSAP+DepDsC2jPt8w82aqEljlOZDdFU57
3oS+zm9zHWGp7kYQLwv8xyDvEWv2xrmr6G8pgFqvG6Y+20QZis3IEr2azIx9Uu+y4rpUrf7goHNf
RTI7dTly4CTCsDi6JNk23TBeiTQ+lnXdEMDURhvBP7GIelt7mpvIRRuLc2FetwQYbEK7qvaaOXxL
KlSW/UR9SIuqXpRpTDuZXEyOC4FxcEr3ZlCzwxDRdh4SeTMPO/rOeFH1hkFo4t8P5I+oHiSf2D3W
Xov5lJK4Z/a+p6u1nc3GOeKclWTUSKJAt/bNccBmThishU6HqYtHJItv/dRD9HDjV6Rg/ffDOw1F
DcisA7Zwaot+3NP8LhfMrpP82g8UOuFGLI6qPnBOFKeeOcehDqRJ9o04MozQL7lPyl2Rk4TbCMvf
EOnAWLiM9S05P5R2yp07eksmYuM2RKawAlW2sDumi18scL+XyqDGVA6WOvQ3+AmfOg5WncgxUSJ5
TUe3ptFenCQoo+OgDagZNZjLJtK7pcxC9Aiol0VBoMW0S6FJhWRXPhDUazwMYfDw98/LmOrEDwsG
IxboSeTPUn9QKXxaMAI0oUnKXPgGzCEyNaciidItN1alHJhlo+lym2slzhfz/dTGJRNPHaPk1AeZ
aUV2UuwsUTwlrCMbdSKtcEwltlX1q+P8KLRc6Q6KWoBAYEIIkcq0bmLGz0mKGdAXG4QVIfNaHYBG
WN5arYCRYCFD8hK5qaH1IEoZZum6dkXkIPWiR3tSA/D0xSFAs6dN5q/vhWB8ZsOephNBufRbsWQz
5y/MZmguc+NsLv6LwdxxnieDrWvXjhyA59f5c1OjGVnS9nJOfsGcazbLZynKi8oObxryibSbmlXX
Da3HIEjeG3EjLdRD4PqXuRRTxXNOlOZuXlwDjzmtJlkHvKgiKoIsvoVvm/2hpgpe4cFJz/n3joid
uZxtzYDhnF2itSa9k+yOoMeIiwjcRHx1qL30DEJw2zAyu6OUwwsZQaAcajLVsE/ZxDti4M7qHWpW
66rtLH9FMu5rpw/93aDbjzN1ZVC/dW19QgvoLlOzYcad5C+6IV4NE68f6EJyeONxrec+kagT8iSy
axohRo9ho6VWSxtyCBAurFybUWZgOPelj2TRQD64HJwBrYJjbCtSEtzioCn6kvOg+jBfH6krM5KG
o4cppDBuXW0fhkKif+MimQcFllBI46nM81zpDX2JAqcpTzZdurgYGDcG9g1DwmTHCwg3BH8yrJFn
1UY5XpWDsc6T8E2x733DOFQISeAsGfbNPC3OKxLNhFhnNahWKyP12pRxsLFxxHGSrqB6usj6yWVY
6EGx7PzOuFSVD6bNQiQXt/HGmfgu82+ROvlz2IvlZX5Rg0fVSCiEgiMhh+XC1d/WurwLoZVNRzQN
XRr16Fhgeui/420q1n6NmkYvU3cBDHqJ7D7cz7IK4RBlha/IUa/ySrLXULyh0UXM0g/JSYCz3qlh
cNfbgbaHbg3oRr/WtUZs7bK+bZpyN59TA9O61yGL37fhG4oNdeOklthjEcVNk3E/+81JETnMvD67
kJOXAzhJThleNwIWv2oQfT6i0IcVtgYt3LDgkP3WMTfdLhsirVQvXtMFu8oGezrGqBkrM4i57/AU
G0F1VWowCtmiuh3hRuK9vPv/m/hwH4SEWnwv3/6N00r5/bX+j+n3v+bFUIZ+UP/Xf3z47ny3uf/8
gA+Pr/5r/rH/lq++198/fMMVFtbDTfNWDrdvVZO8/+5/PvL/9Yf/9jb/lvuhePvPf3/936IfTDbX
/z35YZkT7vIj/E7Ow/zL9j//89+nv/Ge+qBY1j+IC2Ej1qdoAZsx6/+NfVAc7R90hYh1oKHy/rP/
zn3QjH9gNoM1x3ZIJgOn5P/OfVDEP4Bkaw4tTvwgKpZN418Jfpihy/+zoJscI2yH25dOJpUJ/02V
xF+GSJwZki5VmmAT9vW4gQCyVku6Ug2m1S1H9Bw9VxG+ZC3lQmTW35XJxoV2ytrTjG4uQ6Q0lxCk
67athuu4ltadXqVveAXEsilowTUVRSdJac45ODZ+KM5+Z9vnsu97AvKaUm5we8GcaAL3q+PSx2pi
emEurwZQB9s2jasZm/eXF0bwq/AQ+iKt4XxEMK960wbG2xDGRKw4Xb+GwlLepP2ui0JYOSgRbClf
81bc5viAj5naq+ukHfXdXy6O6/c39kPSxFTEfHi/GTKAnqaRxuSLCdjn93voikjNUHA6LWSkWctT
GdXrXOmU5AXBIUM2oUiz4kg/qYrD3lRfyGdbydLvvxjFTXD1D8+HcyQCANj+Bnxmhj3W/PO/vE2I
CkkVIicVI3RZrU3oQfDc7r3KkOD+HERVpbojQSE76br0VmQXwE0bcgkCbLgFU5nreEyb+CoKw/EE
L3hRBnGXH7PeQWppET02/bCNTMw+JDGNOkJ5fQy9M9sm5Bf0T0CGK++sDqW2GhjULLNGuOf5IWPf
+DtYN+gsc2Ok1q+vAzSh+/kvzA/DovL+K8X0K98fNv+gItNg5fgZ0/rpJwSjtgRIx/0G3Bb+nqyG
MxO76YmADJqwjVPBhBCRcc7GWjmwtVCHTQ9p/ag8hG2xB4lsnN//bl7pODkppcmjlgQjT79QhH69
GIZe2/zlDxUE6pjgKGKnv9zVubkPbeNk4vvHJ+JH8cYfTHLr5+/dNhlXsPucpZc37tmZvgyTWipu
YY5M381/rkXxP39YV8yahO3hrva/p6VvEooed9VWinQNw06SQMCfkVQKjmyM1WGrN8JHLycpCqaf
zF8av77CETvs5z/PJ7l4EyGbm3/46bFo4VTOxj9oUAfjCouyhCBeEeubF8s64JNuPE1dcRYixjWx
BmjNnumch+kLBd141ryFpCJsqFD4ozSELFRJlPHzI+KGgLW01KmPbFg2aY6HPuh/lRLpdJ4PBEd6
0feIVNNlrZkFuZNO9qiXkhiFkSjDsSXkXZFSwhMi5ztNIvfKrza5LpOVVxVvGDDNNWFdEJI6xFIo
kbxlZ8KtwfWCLSOrAJkyXyD2WqTkAjr3rsy7bcMcY0HWRbACPXjSIXXBwLNv0mzoT2TW9RtSEgLG
lP5E5VFQa9b1uNOAxwPfRiaSmgmRjpBd6OaoS1wsMQ4AksVRGU3GDWSMqBNu2DUBbzrDM87BrUi6
E6N+TjauOu6kj+vmDovOc2Qiv4ox968yxStRYPugQALM0YPjL6JKewt7ZDp2WL+UClYX2RbPdoSW
TVNeEpjhWCHUhmC/+hq7BNoyDNuC5ECvVPz9YOYb7vW7tBY4KSYBg/TKQ1EH2ZJYiIUvPXMJ/KY+
Bhk57L5zl1cm1iDfe42D7s4ymKJLlTWqQgSYEf4D/28Jqw71IyrLhZ6iClXT7KjpDxFdkkRFse/3
5z4iRyxuqGKCsU0WFdykOEx3fUK7Mcv2xuTfqfmE8JeeYj9/8IO3UfZ3mCEH4jejeJ0qNBuQ5LmD
/wvTOlJGw3z1VQpdQncCXOVL6bodzotsp9VEITfEw8D472zc9Vp3UmzCbolEXmfZC6vGN38Qr6NX
ArpMFIOeXnie3182jseit3gdBMZWtnqNcXTtiODWsL2bERCyhjS7teW1ZbTHMEovmS7PhgPSG579
xRtbhIgofxeNrwPh6V2XPba42F5Trmge3ARZEZCEJxeIu6q1nphvIB62gQIIC60wEFe+XSVKsWfo
+da6bkJTkQtO422Le7w3Kl61tStwYtdYicC+qlucP4ytpb+rc0xONlON2CjvTanf1C2H9r72uyVA
sCvomNJODIq4qWOdWrsBXjzXLZxDI10UjJQhkXUAjAZ/i+xPrNDevZRdDnTPrisgN1dxXat3WhVe
4wQIGZQIwCsF8TTK7YCf/ID4K9uDsd/4pLBsK0td61bjHwrBxxQCLuhz/VuQKBvVUJITLYhdENrN
tnLtmGB1exVpdFPQXX4DudQukDQ/dYwFt+TVlsR4rkM6QCtiVoAc1Brc0swpcGYNMMVIk9JpRl/H
YVjiJQE31jJNsdX0nmbbhTU9f0mDQylFfqhqnofAIoqZftjhsbsBKMjJANOShvPpMH+xkWbBoums
hMj4geziSmmOLdfgP/83yHW+T0WxsWLzR5c5/GD+M4/zX7YB62XuJMDQPhurw/988V37r9/OP9BN
1iE5FHuOaPuhSB6t0EfGj+EF3mCsGxg0yW3ElkdsX4SykYZSiXIRVbPX7ki/vYRiPI+yfsYpxDKT
MlpgC9NVdMQ6JiJpazce8afLUcviNZJELCSGthLn2iK9K0GrsejNW6/rBcdqdHwELAfoMKbkE87d
kO8WxFpM/THYN0BoV5BZl3GosOaSdAkAFTdHfRy2QTFEjKBalK67FJZph1E9fKCbiZDN63eByWSp
MaOL0RK6p48RlFbn3A75hUnLvccOsMJTDsnEa05xG4LeCyFdGtmuVYdrp8YFpomnIrJ+lejWUSre
mYn3yyXD0rKwjiQ2gl96gIxIYA33chUVRrbSK15THDVP5I7eZFH1xBFGW/mTF5pphbKKWrLKPLQK
teJuUsVs14CUr9k0+Vfb8qhaDZCw5hg6IKVsxdkPintt5DGt9QA+btRcF8RkLtI6LlgMoBb0Bg7a
BNhFVOt3qnfXq6lAF0Z6b14+M+3Ff4/V+wDS/ieh2ZbdXUct76oMSswounnAxTd9YC4i+bUhlX2A
ucGC2TY5KAB1kFES7ERGNq5CXcX8BSi+VZwMdlAl/B65NbOeKFvWkdRp82P6KL3yVY4tCogItFm9
KVv1huYIMaonl5brsibWZkEAwpokAFq0ngkFmtBRxacJrxvNCy6R9lphrIV7/7osZclGMIg1h4mz
V6dHz+2hP2YvbnvWtMjfNlG2F452Q/6Vv5BVdQSvinxSh/4zpqc2dp5Do71Ls/iQJP3F7BzMBQsJ
9G1BvNcudq19DhIKI41YYHBDZ8+iqyXRLWzAt7zFjehk46WElUVb8BrrVEhxIM+Q9pEXsh86UX7X
kkSltrC/WvIFjKx+jgoCGSoXCBKFoMb2s5qC7KTzK60sbad4cGpkskkssEy2MqAuR+G9qrMGZG+X
rKKKS1rxzP2UL+p1NcAcZXzVazJWMsW9clTc8tiQGP0B/nT917HwuVmRjS6d3IcnGsM2gfjGhLbc
egUnnYBOyCJVBxsdJO/9GI0PqdrACwm4EwP5Y5SQRwmWICqyb6+9aCLOGGzZQTqcYquOVqLAwhGi
M8oKPgjoXKR8/FLI6WPuR4/krRoJz1Nt0sm5gIqtCb1HIfQHalDIv5Kg1xj06OC1uH6tsX1Ohu5B
V/wnhN0HTCTT0CBsF6Gp3+pBfYUkKQLkLx6DhJFkLQFtYjMG1cVVBopilY7JKYzGk6HgKBV4RRd6
C54sqaY76r4z/dtBp7qIuuqXwbhuco47WXCdD81b24OgJ/P5NugRiQGoX9SOd3GS69YHBaUMHtuy
3SwLGRBZohRwghFYNaR5sbxiVNHg/iAaczRTrtvBLZBXbINhnELac8JQBu2kKiHbBwr60ShXQw8b
A1sd/VuL6wElTgz06Sn3NFJz2lIs3NEm+KiUC5IvWk4yPlWCDE5jlZPFluG6EXYaLdv2oRsMxEEs
wloDLoS5S7PINfPFDHSEDhXO5AjTbekKpkNrZl/PkFzWqYrbuujD57yrUbu1HflBGltEDx0htw+c
cHAKJuvGz1hq0zrY9RH2PJgjOzesH8gIeNVi+54BapGTMTjU4gIHUh6CcUCKq9rbpubuVd2fyTBN
yZ03+reYbk1lY1ALHW3fvAG58Cv1CL7to+pYuJJoJfI4cBgkq4J3zvFcUMhQpoK+xrkCJHyhqTWn
JTJg6YpS2xcPHg7AwR1BQ4w9S3sjgHQmnBQZ9a0wcq4RLtoLAQmZINf2TAbVvWS2tjDizF5y9bS7
cI8kA09Rg0zWCMiSCHKc8wr28d5ynxSvuIk0+XPI2+yg6hNQZyTC7ZBGMVmUVBD5wYm6GP/39L+Q
mAA+aNMD5ke9/4X57xpt6ozr+U+r+VGu9Qix7cpj99dA2riuvTdp9HpezrUNWSeHEWmV+kKaGIlq
170KtD5eDOIbyo0aqPh06lCqt4ZIb3S3cLGz9JtWmRMT3z5JjCgLQEA0DGxj1TcTy4KxFRAtd4Py
cIly8xk9iQ0WWXvNXOVU5iCKIq2vWGCTZaocw5YCSnfqk4Hh3soxoqFKXBuFRrofZEtKRJDkxKcv
YzMsIJ+R/Kz/UnDwZ9oDXaRVkjT4BbMlcYkYORr7KrCDcNO1SHqJ5nUUjbjOHJ4ErukWVru16YMc
K45t7YoOkmAAstOFMA32iXKlAlVaqKCECrtcqpACMynv0nHEkJYN23bU7lsObqIZgF5Ei8FVgMnX
3DMlO6+jwGqwH/EOL0QA1DovdXuBVJesX+NU6z6Lw9i8Ir2CWN01m3xMjwPFwdKtxUYj+4yegM1S
AaMKTm8NEoQouCi1L7zs/JDrPXps2Cv4ol2axHxCEuXjaogY4nWhCa/cT1A9IJrl0tfBsLcjcXae
od6pGr4jCHnyUPUYTApVdlwe/YYcMGVD8wX6CvMFV69KTnMl0BpV91ea3VI9WXLXAs3aCqbby4B4
6MQzbkjMvuPq1QaSUPRaLkjg5A6Bo0Y1Wu+7LCrWhe0fmyxf1nH12CCehwae3nONIurNkBtJKkKh
UAdSyoi9lp6YkIhNk4CwDqJyocbyDYshTBmms4c+bP75pc6y2zb1nSUoqvuk0rdFCfoYetMrk6ej
a8B+aKx7wl2MlatP6NGxPcS5rm6FEQKr89IW1KUHGblqn6cirHAERWVqMZiiVVA02ouoyO3MCbWw
tO7ZNaonL9JH3PwRdO4mkQd/ehd12ZKiGdB77/K82U9XSZHXwXJUYcJyF0BObJhxJd3ACFHr4AJ3
0Q1Mym5r54yLpt9TVGLDUNViCJD/6jo/wEhZAkLCyNgSx5lQVi08DXmLqZIZxtFgmfiNfkg5UCOQ
fFQUtZhOAj9yLgOalKAofEq3TP3WWqa3TvTmhTZlSKvFCTZwHVunu3YNebJJBYiSm1LS6mwTJuSe
qZ0NrbfXnTdue8dahWRpL/RqfK0AT2PsdLRFzHsyXJVRf9d0B3L0MKIGDGsQwT6UMLR1khT2nmC6
G1veI0om8JnT0hqE8bAjEQiFdOrdJ9dNSfwAEa9Lw7ONRd2mW9l0ykpNhu+KqW2bSgFS2FigQ7xy
yxzgl0wIyJZMMwjYIPE1QtPOsfKmhTmu2Bs9e206BD4ytx9HJ8JKtwPCqR4xOUC8RZHcFn67COQl
aMnx8CzlW+3qAMTVGtQKWgHpjM6icIq7KOV2aFR2/l75kXfFo2GWl96if+sJ61tUGzC4XNAmjea+
UrwcTNmsSwutagK7FSf7Cs0hJFc10gDIjNxUEq4ZOWOsKuqVWt7FQw/oxyZHnu6ntlCvcHqy2jSo
EhAy7vvEMShYyRChqUM6TydOUefQry1JLCLAx2pxyKdD8BBj/CVz2PR3SfJYd+Xe8ZLklPe/RNSk
hOwB+jJjcghQqXIQdCQuqgLuIKHB06Cqp5fUU1MhbF6A3PHL5g7azqKhFb+IDYbK5IScS14Ilxlw
yA4bczVgXQTs6ZhoN+2RCRUzqWVmoFYJLAEVVQnvAcvF9NjAxXg2g35Dtwmi/dYwWSNYVFAioNMS
MvoRlZ25MWvCcFWmUhRr+B5HdFJb3SSHwVPwM4aWdixSLLMixb2nwMTtvczbCF89GeFtpe5onCub
Lmv17cTGLhtSmvvvDqjvbdq49FYiWACV51TLSqcdMbIRZREKQCetq4MxTfXVdJ3mgfGo9hHJGWm+
ygAwb8FjLEu9h+UOJhhUaYRvTp7MgSYXx3UAxM6qUa0zk1Icmab63IYgnpsfekbxQW5FtFVoJ9DP
55Dj9v3BAye0xWeKnbpZBg2OqrDqVJguvr5VzFvXAHHhmBDDSqvmmDiC5dHQZVsFL3qqpQwqpDUg
SG8z9eaE4v8fjs5qWVZki6JfRAQurwXlul1eiLMNTTxJ4Ot7VL/dvi2njMwlc44Zeu7MCtlJjU3u
7XLR0UylJkDbcd4FA/6kxks3U5f8UJNxT1bOcxAHLB9yvFLMaVqdVXRpYWTKk3at15N9mBYg/hYJ
QzVGWZ+Hb9VjWl8piHLpIqAaeVD9iprfngEghoDiQ+8s8LLi3I8CaeF+cGAeeh6MNqNuTkuHpmXR
yOHl6em2EJAir/AF4pblBDmK5sopm0OvcxnCucV5b/+zsKFHJO4Mc0Kgho0TP7nL7Jhx/etJX8KW
RK4Jq5mvbjGng27vaXWA0paLvcpxRJOku0eI1GxHvfqquuWEzVp78IFSrkR+jyWi+9bMb/0+CKwK
ThDdgyKlazqgU3ysgQ9nEbEDP7pAYzfbtj+mvgpGg8VOVr+apU1nqctVMAVDpAvk6FLqbwgw/s29
dl6QlaxaYb+AuwODaHrGJkFcA7jFRxeBcH4kNhespl1u8bg+wYQrD5CkfmoNWK3JmNhXGilY0NSc
OXkxu5FkXFI30iI7xqP2bXQvGbDZdW4wKzX96QTC7msw51fPA7H8f/GjfP0gk+LSZM03knFFDeM/
gp0NQr+RpAGaw94mQ/fqjGqz2M+NPva3HPkGoObnfILv7Qm1a9ME0GMdMOOMGU/yi+URQvN7SGyP
k6PnOklztQLWSgxQJyPaexzgjAVXalBT5KXwRxouOCSzkLrbn8ooo6mxgfk007ktqKurJJ3w/cwW
02Li73hSrwQpMf5wd9yM/Iosy6CwMHZWTmlkjeNHI0aLHRC+O6IgDzJIp2tzD810eq+LNHN81PT2
23A6gE4hm3Im4s5snnCpr72kQp1oOpvUHZnCMUTp6NC63rtC5z35c8sOoPrpG+gPVtruIcNSxpbJ
g93UILzLKz/a+VQDUHQVvnhzXtytljoXfrPAik2RQo+vVzx2/R6fyqNmrslUK446qnoy/LpQ42lb
gzi8+8r5XxJtxn62pgDo42rw0G+WPpe7EVxcIUlp8+uPoVE9EUp1aLr3hXZsFNt7n2AQNvBo1/O2
gwzOkKBcA3h4nyqDFD0fUlaAqXpdTxVIF45RHrqrHcR9JBoXuqL6IgBo5Bk3OWFdZgvt8IVYtl93
A15/m5YbiX5Mb8WNch9WA8H+1YNGPOgawCZMgVdiFSrhBFBxOAKwKL4qZDBrZHSEcuv9N2NrrnNL
fxNFAe+GPoDhKF1Sot2fHGr8mACPLfncyyibJzl9AIHBkBP4Mb6EmovPsfazzqFTeZ9+bpXM+fOR
dJnhmMzWT05G7rX3yiu3p44ZXbAQIrR9tXTqNTe1OgyEAIRtsZbF2Ih6zaA0aJKCvHCxbajRwsqU
h8BgagrYnrELqjkXifcIZsHNrHI160MR5UqczUScXDZFpMQHUPOoxWwNaELcBsgNywNkxDELPtAK
3ijavXUKezUi6paxwMyQK1UbEgPG0yRjxKRen9yHJxYDwR0X5EcRszXJpfmbyE9Ol46xaeJERtJ+
40m65o3GdK6tlk0vk02AEi1ks5mutGXZxsNCplUJlj+Aga6MRV85+iDYfqzTpHWpQnuQ181Ilxjo
4VzYHXq6mNDxItgPad3uipjWoYQVeP/onMp+RRn27RQcpan+OHQTGT7uQM2HLhv0mZlCxFEM57mz
vcX+SMt8QtMHeNbw6WAmiYWTlekqIHdspfyli2gc0lVqsOTptTD2GZ8FnT2gASdVEHHcc63uHIc5
c6/11G5HFDIkYvSMFswKgliJ9iXNjnXJXKTiEmGj/j/jBp1kmu8IbOqAtFIUFXzOfU9SAMzFEuD0
yPU0G4+Thl8yVVo4CDwJBmhQ0dWUmuyzPIEArHOx3qaS4szQ2bPmF7CA46Z3y6sNKXFdLPELWiMz
ZIb/RIhpvCoBumaC+BaYJvR77DOVpiXR4oLXTroec173L2nggovYNENTP3pdymy5pUL1iY3yavtD
juumLfLQt9Dvd2RCqm+rJCgo7rmIEfTd9annMeOOqdFD9i1/mNL9VeZauzr2xz2eYXDKKIYLykj8
bIfMbUmArY+OuewAtskwA6W/UhXTH2N6danvJ7v61GP4ZHOuwqXFu87MkLhuPi36cgb/RmPDGNGX
Y4bIaO1U4i0t7irImmHoLhb9T1WWj3k3HgnBiVqR4/5Be1vVtsHCNYXf3L3pGimHzEyXnEkhupqf
GHDrThnBb9E2XUTn3etfWf66dJ3YtH76bQE15lY7VmQJCCv/I8t8b6uDIeRzXkGI6HzNXqWcuEYa
h7Ob6GHpmPSG2eM82hXWj/LGQQMmyd7m0PHm+5lPkhrWV6GSDYtJHCSHgi0mTSdRsQYL+sid2492
0A+N8TYbUhzH0bq10ic8JoYeoRHup/d81sRznPV4eGQqBguKuTPmZopCc/GPQAbiTTyktwTVRzQT
WjMGi1gNOAqIfZDo/Kl1mHRV423yB2AzSfNaOl19rBPnlhntX1L47lcmbGLfdKzfEIOKqtnTd121
vNkh2oLtSyQGs85Xj2yIKc3sO7153Ctr+Eambby5OXYCVTTH1qh/nM5ZjmPJvgic9CM7IwZr0wTO
CY0h8TruptDMc0YqAYbf5g1mhH0CbDBstGk2H5BEQZKfxa/TsR1lITZGbCMec5X8gDu3JQWjDVBz
laccz+3S/gUdAXSHvAS4o/y8CK12XMIIqv9WcQX+WI73z0eZ/l69J0lJuNQ0hK69/JqZ1e8rvBHV
B202UyJFZ01B+aTTX4DL6VRI7OFJKn1EOR1Kv6IPCVC7Ka15jlPmgwFkNbQGTDZnyLPjsO5TU98Y
MWWvBwjfqLI7eTZBxDaQupupehUoDnmGReaKekM1jdo5Qf9ZW4m2qtCW7mI2q0ojmNmRxXfNmRb6
OVfxnH33E/TzvLCf0Z03oGsYXiXxX29BbnGTFhU6YPiWgES28bdMOWqfF9YhnjN96yLoDwEg2iu7
0m+LYo/lMNo9d+jN6qTP8KiZ4WaWxfRIGqYDWpq7eir0TYXfbdXFw0FzS7UWArmw64ERj8sNln3w
1AyT64prcaC9WWWm1qF9cA+xNbnczPYr18ex9dXLQqJh4GrxJkNTQ8p9zP3gf8Z19qLfm6qCEQF/
f8C/bmnHmuUDZ7etwtmYvpB102AHKbLMNuMc48IrRb1pCl9uE7KnpFWbm04PkMPzAASaf2FErnvf
DZDs0LKtv9wtWHe5abAFDmhvoJ7jB86A8RWvzB0DJEuOszPM6dQwTmrl8Dy7MfOXvIqvMwsWtk/u
Dug4wNdDl7Z3oyFXDVRaeJFnFkduyGxnDWC3Pc6DS+42vBu3I+J7toFIt8OR6KKn0v8s5wwi5bjc
83/idcf67TJ0bbjMJYt+z8/XfWccFRWvPen4hWp7OZF+x21XNtusSx4H21pNE3P7TEt/7E49pORm
EEzUmMBEqUkQxT7VdWKcMtf/hnvOAkxxL1Uu/Xpy40HLIivR25XnMUzrbDZyaW1xx6T5NumQ68ws
bo+xrv7iNpwGdXUGdClxzH+DG13v5V6bMj1q0urRFcuTNwfHxmCNjCKY/K9zX1t3BQgPqlfOoTbQ
nUNDYpKzyPdcvdLVPYCv+TLLGXwfOOe4kxs0VRciRD9yZm8bYpm4O23JJqV4LVv4S0UByF7zg1sD
BcGsqoBMCwtutp+d7ZbJYbb0N6X5ILsX5jo4RL9886CrItiR51xF6aLQNhndJ/oDNjb+dKCQqLGI
zsS4+mOo1TF/ldFK+u4GoHGxIiPN3TmyZM9nBWfPzJiG9A4PYuYdcgVqHktBtUGlANRgXhqMVdmT
Emaya4gdPPllfc9Rk++eVn2yibizR7pzU6cR7rDkpJUB1R5Wk5h/q1/qX6TfOXtw6DKIrTQ6c3qV
Th7dNDF5M56MAqFTYWUgZs3u5iGBZq6DStlM3mQ/xhvqkDdbtPw5RfWIjGmgdj/A7wFEZ7fbVkfM
7BHGQoCUD5zPREpOSSEyuuWhlyez4ddpxFoaYZ6InEqpU5WPism0CmAcznunaywEVfFvI5cNrvA5
As1HYmPbP6g8yHaVUTEjY1G00W3nkXvxDUZ0ExU8CFRV1VtvNb+ofoItv+232CpohQKcFW7cH0wD
Tn489cHR7eIyrAoPhQ+oGT8hENO/Q8H94FnUR459Lxp0kroagXWyt2ZyW/QkmhN/eohh4ouUP6OG
Tl4VNXj/yoJgYkJpXszquWJ3t9K6PrnlQp5BUW2ESbKvUzoZjiVs4CxDmXxlXujZY3JHhR7H7AW1
iBd2HKJMq/KrRpCn7dI8OD17FGSxjLphhqwGzTwkTltuNc/Ym+AnJZKbPuMUcWivM3FjhYulpWke
McrrOCz6TSERhjQVLDbg4lMZ2xiQwGUQUrCvfK6HtC4+TSAEq4Zzu/Wbv8aT+vpcmwGuiBzQW7Vo
DyXxKIHLWMUsFLd6Nnm498btkJZ0WIyJ8aTTYCgrZCCfXIPM+CBitwqWsF08Psl42YykIa79vGK4
7SsTyjXxjIhPzIOh3pzW+1F1s5+76ikvfYYS+vBKnHgXEiPyjO0ayWfch14FLc9p2F/mBIQDshEh
Eq28ZOQKaQja5VI+2gcmf/klTvgRxplzgzIOSKlqDw5vIxyDbY+Zl7yYEryyFJ8W+1kiEE+Npz1A
Ieq4R4unzhRsVmoyZIgiCIXaS61jKNctWpT53a0Q7P10o9+kAoVNXS9A4Pvsq7OCj2Ic3iqff4l0
Ln/lvGno78+2TM89S46gLT4dV3M2bmOdmU02FwuQRan57NLaAc5I+tZ5Yqs1WhE6fYJxCWqfGrcw
u5IdXf8j4SLuKhfiYqNbhdVlR0CFlq4kLaKe0YnMY+Tk1KkoHaN01tD128wmgrUNk2/jBxzwTC3h
onk0TfUAl9v5zhKRRjYPyc5Ngh2p9Ek4zDaz5WEms0pQeStSVerMYuXrtoRZGBmVPyBY0qPgI0ty
I/orUZKpPaCXadcqnciwKln82B6OLlcX3yA+5C5T6TcMvb+iQdaPVpKvb7oKR+AoSxhlG9QKrJK0
fw2dbjQUO8eyy/Uoib2IBQ8YOW/Ebt6NryzsQyItjdXQfZvldIylCxSLgbQ+Qk2lQI6suco2Zs9o
R3Oys2++Jk1/9fPcXIH039H3UdF/Lm7DDKuNsEebJJXx7Uwtogozx5aOYnOhharDWTF/NRJ6nAxH
buiT0gIzzt6y5TgP3jDufWw4TX3/oFNtpppkSjGnDWPoiUUEa5lspXfDZ5fkP2NgP1QZFiS9uApj
wWhRQ3/u+Sk36cmQbrqZS/g7c8VT0S43H7frwV5U/OCyWitHBZ/nYNBPkE+iItkwag3I4DCLWl8R
5Hg/fHqdDz8n4LyWH3VWoZpK4osbGN2BC/ON5ZY6mV67KRvGlBbDjFCM7FEllIMhszQYZN7zgJPj
WHrTFYCmt+lideuA4FTMW14C4zBgKo/cKugjW3TnwCGEPMnUs6v5vPX77xtcjwoL2zoERflnK/sR
w4a2c13328sM7HIkK5ix9u2X6mesco0OZ77DLhknLLekT1HIxuAxhizy1R1orhF44S63FP4NcouG
fjS2NoVd5AQeK1CzOFUiTx/GMP3XGPPRdiciP8DyRr5myTAJqm3t368wgwJQ5e6rrtBYxKViVdxM
z9qy6oUqQuC9sIKZlHvMRJZ0ugH8r9hP5k+L3uRbpDN6eW+Px7ubR5OXXM85z+PpR1oOKWOpzNbJ
5D11VidYKBobV9pnF2qf5HkfyDkNxoEdhXzq3ATtQ/ZsxGT+ZmBMGSykoYO/i51Kh9SGBWPocnkD
9yE3REl1b9IPTUuC+gAiWlQZak9kiVsCfPUVYhQ+ApK5SPOZbkHlDfR4GQYfaqldN2qfsNYxwU/U
O9lgHFqXZYJeXwlx3PZKs1Gn6eiipQz7oWP605F1NdifpH9Dnxr9Kkxzh/gOcK6qnOBdU9gMwBzL
Jr9o02sxpaR4F6SB35M44979c70yI3/3XuUPJLaTG6xpvPE4ZoG4PJhz9sDJ82g3zspDP2APnB2N
5XkMG96RKJU077mxKcfhBTThOk9K0IDEW7I3PNStD5PJFUQuyWcHwVKNhWBlK0jsaCHCsrpnMLcX
ElJzllwkeM7WnH1lRGjYIMpetVn3ib+hptJzwPG18PZ6Rd6bjgxpSvDCGQU5m2yboTIapCJlwIXL
xiKI1WC2XRYo6PNGiUsdM67oSzgfkFxeeyePzCa3Nii4PsmeMCOL7cNL2mtY7hluKNvoHyEMkjXr
sNnWq/i3ZsO+ydJsXVRIOGwPQRiiJEAFPQFtnbWss8+itp1r4Dvf1ojoEdtoqVGu49PdcsFrb8gw
1tmSilNyF/JnbeZgddJeO2wPW1+rn3WPH07pQV8dF/07y3yqP8zsjoE9DGPS8zQZA+sVRkcda/o9
3y5KS3h1kQn5/hBTCXTKkitj1sXDPb08ajTrLJUKdlOQbHBXUG8NCHMWN4PUm1yCQcb/dH/6dlSR
Uo0ul6EfmcWqDx8R1rrmGTpngq6+CR68kgn/NBeXOmAgBTivXMk0eSi1yT+xcyJMke9TdgsP82IT
nGIux5JF+wUB9NVsrC+j3rHhzteW8xDA4Nz1BhkSpT3315wFAK/ynGeCspgqfUsbXyFsnPaxIp1G
ZPqxt+im3Zn6melBBo1HpH0Vgqr+cx5ZOtvYI1DvVd78VuiFjCrFxq0uQXQK/+2uJ7e67MKOjeSp
fAR/PDGGtLRXPx3xHahuIxVLrwLt4yiqp25eFFsJz6fmn3bZ1J1SRN9yqD81UMYEPN/GHvkEMP00
jJXOktz50mKDvUV6j5GS4rkp0ad5rkCSMKDasAeft2E0rwGmaBK9/+aPqi9fmbg+Irav+VhdOlLm
o7FZ/42QaFcdqrW4aa5lFhwNCSE5Vy0Lpvxo+S0T545rzhyIhoibz3hudt2SDKtiyP8KVx7owUkb
1wAPJ2jPUdcD47OZzsUlSAccMtTz07PHCruceZVmbbJ9GfhdebF5wOiTsRiUa09BxsxzNvlphccb
U9B2MVGDx5DeZaodVSFRm4kEFboT5WThRCIxmL/OtqRuRupRze2aSOdX5lfeJrGQoPO5pMUgdtrF
SVF4xYtJoKE5PTgx2c1KPPoK36gYms+s88fVcD8WyFrIqAiKbCNcZ++bEnp97n/klc5Cs2s2iSxU
tAbbCECb8QjNZv7komTDvkjEUkWZq7lTTHFgaOveqzJqon6VQu5jPRNYBwyBq7K2d4NbIKBOXoxS
PysPSufS1XwH7nCKzc8BCc/KWZiyG0yPNKcv+a6Md+HFN8zjfktbYrjeK1ecEWEK2TQBjcJUco+A
5L14wpt2k0aMZEr0KMuFJIxxXU4NAVmlBWmTdQImZljC4NuQe9GTl+DHGFEFedOA7kUJCwR7KlhJ
FXX6rQEpuaNDphARuBHl3kOpftHTI+gfyJYILGfkXJmLsJMBMqrqyRUDWn8w+YguSJbsuB2g7RCu
kdEI6unaI98glWxTZZ4/ijhjWUNFpA3lsraqnm4syEOzIwa5i5nPDXj2iek13ZM3J7wnBLNmv3Kc
GASkFLzUON4NlkKLqSMAE/mnzeKNxJ+WQiMn1K9JjrkDUzQY1oz439sRvcgyf4/GbDCLJ+PRDZY9
Pnom8xmWxnlw6BbKiIDi2Jnp14lPW+oGnLgDK4BndeWDm2xrYHhS9zHmJh+69+IIZV+mijMT0u6E
R4W7l3inmyVibZ00hGzeGa2yEb+E5/Em7nJaO7N5Xgz0ysOkGOpSmdmEbKbEOtAI+4r90gwlwEJ5
jcWS+VlBQIzIOAkD5zOlGlnrBVp8v+FJX1royXW76TODJjJdnmWNVtFh44oFT4ejapygUUQgAYNt
/YKYasBtQTcGTYHJKPnZqb9PdTJ1F9luYZcWJvFNyEIZ81yRFUCl88bnNmues8x9bpN/Wjp/mIoe
Vw06VZ6JA4rgF7j3SBVPFa0U77V4M/uZH86vk3ovRFIsW1dgYG90us4zA63LZHlncrW+TcPMUJnM
B4Yw42pC7Ibc1Hgg+vLdE83NBJ5m6vbaFOpRk847cOWnfvKuPhozdv7jp1ERXpQE1OVdzpvNnfG9
LREUNv3XDK5CJgmutuWlRU2eo6s5lrELpCvvfLJ/zcfWi/kqva2Zj0NUWqyrs/kCY+PE5n5vt+mP
r2yfNaL8MV1X37z52bJHFxemRD6xLeFGVrVx1BJ3XHc1+H9rbtV5gOGgBf5rB/H5aXHVwQuEG1nO
NO1zAweK6ZAe76e/roUey9LF38JO/jDIAT1kwSjTJXR2z4Cm5fFZ5DVPTgHqrechxzzD17GS8SL5
LeTWTjZEMeqwTBaMAgYhZ3bTsXiQLVruNLskVTpE9KOYmcq9bzSA5H3vjgltTrnZgpNx+ZIbMlgz
GV8YivQIlcGlknbxlpuEQkLWQql9SrzxZtOZh3maMmTRdwtBF3ZiP3KZttQl4q5Cn1CXVczmqmOS
oWSesvI51roHdv5bWTh+NBvWzcMLkDb2PlDmxMAsg7Xev5FzgBQBj45ZcXoSP8DBQCAs1oZu8og5
IOUujZPTIDB2aElOgjF5I13xQ67AmuQW5AuO8aynKMdlxug1iR86ApxYyoLNJTfaxDwTypgJYrPU
I5keWTjw24oF4YuUlFU6WjDbKj4iMCrH4jDFidqJUie+T7d/ocZMDo9Ei2wUTUiNWaylDDe/OU0w
eS01XiEKHSt/5kwPtnE1X9M6/fJK8YH2mDlBz4CpYtSmTMYx9kxwfGMArO2LJDSsNNiLIH4ZSeNY
a/N9uefG69wS/Q4dGIDLI7OPa+HP43ZZ/hggZtuUsLpVI+tg3Y0sahL1VRABujN6xUqgvHpE3K+N
Ntsz2ftr1Zee2mho2/kFEuzBcKffqu1Icpnu52jQH0h7Ra/cJHY0VRYGtoZ+gqAGsbD3Mw37LjMv
X0W5JQJuwzRwl5NeHmXW8MbncbGbkcgx583KOfNa13ieABeTVrwb7yJB2yATIU4P8UQCm+mS+qoF
NDnt+z1sEx0/jn9r8uhegq3rGy8mxxCGj3sow6pJ0o/BZeBKABY3/d6IGZ6YY/BdDDgcLLbGWZU/
GeS/6inXCCkbtDEjC7mAltTC/yC88gLmi3x3HvYohbUDA6UcmCbHuv8KdOToNSjtpL0YG/xdYZBp
uB+mamsQQpxKbvIgqMjatvdzkBI+XpSUuIyAUabbcrNk1rxxK/tn8otD70OZQYQAu+1ArZOu7WV5
J8tBoeI+jkX+Jhpd3dClraQYliMd82bQaQ0FqcCw6wEC+o+dyN8ZjDNRR7LhJNrJ0hX7Wu21ylkf
40jhwqO/THS6pMnkb6WDjgpGfs62CjZJzEyNk6pFjT2d4aWGi1A4I3SPlscr8Lh4Nl/2iGiUkSU6
VTT79zBkqd04JhAY3INrIEmtkz6pwvq+7CsKa5MlzZNq2k3aozwOhmVLUAe9ZzF9LQzwEPVyDpEr
dTWC+itJ511Ssa1N9dylCGPVWnZNFil/ah/6LnnHdUWcMaVYZhA+iPKn9LhwC/WgUp/xaWq/agvP
pcKTeS8kWTSpviXwO+byC6xzZxPVbY0T0HXFwVMjJEktb1cNendMwIiz6vMOhjkcRKndpUYVrRdT
L9cJPvkEHgkIZV4w/03yJQP49d1O+rUd5ik0hLlbvOSe7TCEcx54W8jpzFgWSi6UEuRZTNqpagOL
LblWRaBaScmWwxIBPiyuuWVZxyaXO2l36alCHyetxLsIs3MvEh0SS5PECym83lzKz33HQXsptdQ7
883lS+lfzdrj+rAZ7mNY/iyOoLeza+PsaBCHCwAfHCOV4+90A6Q97g2TmtQ+umylz8OE2xNwZDh7
5R771rTKJ/+dnSseU7UjJzLU+u6aV+2GhJqvqeUrnEQBDkvEH+yNufrMYYea75yhf0z0nES1dl1g
+6m/+8yfw5E9WZEMOt7i/MXq+TV7pny1coWerjsU5YeGYIsCWH427kDNcpdfBGBRBms+BMPPJEsG
G2L8mYT3jJNlgg+Hdn4AteSX46lpjqXrpxFTdnXwmSN18KyIBsZpTlu4zn3zWTKU8tu2WWvQVbFO
TKFrgR0R0Ot7Rpyzbf1ji/lRLrw0/DpFoNInN0PObpL55zEB7gUwEf1Wj8RZTHn2B4zqkTp4N+TA
tJYFjo37i0PFPFqsZhShSdGEe9HVR46gkgFFMbcDKXzuHi/s3hKoQfCnhiq9tz0m2xLddf+SPjgn
OkVutTz6U39rW+M2xjws4LcpPtXSYaPwyZ/MpicV6+8MxvdULf1dyYJViNkZHgCtxpRZDQRGBtMR
WjNWxfrLM5pfH9Yc0wkWY/cRMklEK6Mm+teQCPJ7o0x4usT9lkOx3xFGYbRXTTm/blltKXq7sLXk
jSVoxt3mrwPDF0dwnudcwE+WXf8m7LY/pn0XDniW+K7y61La3T51IT9Sse7uFJXMDJ4r4WqbZcgW
1LzIPvrgsei8f2awshvBSyBtIxpE62ymiUmoGqhLxoarPU6c/YBCScyiOsmquHiIRGeHzYI5GR+O
1XtAVK0zK8FzWzonO9fng+XVL6kpHk2urN6K/9VljyLECmbkx6CNCPPdWTV4oVxS5cZj/mVayl5Z
P7696MySM65+0fIgJAZiHEq0WsINUF5ycJrpWMQFAkFGBhEZNdMLz240BXu0PtlD35skLXnJsAuC
r7TK5bZOlmdlcmIWTcMqvPbds0EkjZZn/yTU18ehqM7SXPRVzfuNJ3fcU0xhLnLlm7TEO4lhBmFc
8aZJu7NtlX/oaPJVlzOMI5fZZKsa5thZN/7E7SsW8iU1xzsPS6OFXq3PCK3vyVuLdZjT5E23UDTI
NBJQ5FdeV4N9bPqL7QbWHfsFLdN5l/R1fk4SRxZb1pkk4kNaAvQ2dQ9m1XjvN6rlOCFMjueE9LOe
N9vaW+R8UcHuem+Pgn4zWBoabnqNhMQgIVHnBcYfuTL0q/qwRRLardGTHfQyJ5l1QBhfjv3V8yqQ
q6olEs7sAdlZR5nfYWam/qrs/oIzqD66ZrLXu+Uw9z3shgzJaLMlD5mizpAMnFeCCB/itFG/ybF+
Rk+lR8JvbKoAmn1Lh4aKWIYY8fJmLlwxtcAMMWXWTk9TGZmMStczUx7Kgibd6MmmIj5pW94W2za2
WvHpORqpwWnbb6fKedFKeZc+t4A3AvudnHa8gZX9NkUWWg62agS0ZzjhTNPETchPZCzicDBdos6L
D1PDjdc4S0t5zArFRZ9L+rkdmVgKdnH3W0kh6VndjebJB23oXqzAecKd1+9l5jNIrpit6TECZzs7
LQ26I92IgSvb2MS9Sr00VnDpSlQbhC2bkaImWJe4NHAjB7yOVEJkXvDnj+l2NAHt1ZP7y15l6weq
2ZGFjmB2E1vliD/iKAKXhEhCW9zhK13kTtxViGXmb5AU8eX0y17V+GMRdX1aXWlEKUU0nlIPSZYx
Ufjl1Kdd/4yOzF65if9qp4FcF4PzDwa8dRDErYRwgbbVQlrWIAm/nshv0UHeroL4H+6toykDEZmF
Vaw7iY20XRzGUuWzG/MyPdy4jFHQuAUZiKlSnpkBpBv+X8KGAodUwv4NtdEfWrwKaSVJQFWBmFTD
t5R1y4814Oqi1kfuk2JIwizDIhyfwNYxGKZpHL0wVbstlj4zIoPjSUugJTZ43fXZQvzZQ9PoNKZk
jKWjGkRyFOgujW+inox5OqRd9Q/3aL/2S+fGLvtReOCmEJjma4PjIFnQp2oMjau4l+slZoc5sK26
8xAqVE3MiKYC6KTy5LpqdfUh1b8+vnRyhsM/c4eRCM0UOZmyqDIGbmOHoBW7IsP3rvoNrM8EPRsm
1PnFWLIXV9OWKGj55zwXAb2YHq2kvE46C0yniKsLcqtwTqwzRHQgh07ybnCUr5cZuYS+KOAz9qlP
OPWr8YGs9p1JkPHzYGAT9rQhTLXkaolEp2zDqTUYvb22AWUMQ7xtjKDdIF0DIoJgHa8moJVi7E7K
eE55MTNpaBuVdHDyUj5We9R5XucWERDH/dgMOqW/nXGJYs4W1j34B99jZAL04/fE8bws7KbM5RZ0
+Vthqhubt3wDqnPtTy6PJcSDtSR+jbBPXoGBB/BeFZ6stnIf0tIkVc/Mmw0aUhcPmF9ukoCT3nN9
2GHj/FG7SXXw/SQIx0qh4uJhHq1McC480OoqFn+cTunypBncAWOqCyLcfO6lfg1/cF8Plfsog1ke
eB9dmIyuFya+yA6DUfabYUF4YBDt20lfvcIuJ9SRBd6IEG0/wPJ4I79sXwkCizksbygi7Y2/8AXP
/XeCfPwl8/z+YXb7i/kfW+e1FLkSbdsvUkSmvF7LWzw08KJooFveZcp//R2qvW/sEyfOC1EFtIFS
KZeZc0zSM66pKu/KnF4pqf6mg/yCzS2Pvp08I23UD5L6NEnvCvkSwApoxtk4+WRFmo6UZNBF5T2g
E/PSao/DoAkYqhAG1HvxsNKJG+xrP7HXI5YJ3I7YzMmBvUWF7SqJU4xC7r7shh/iRtDrGn3yOMOo
j0uTaLfOHQ4xhIf7eaz4x/rugVMMzQtVVZpUF1iEw7kyk/m+bvNoPRbL6j6Yn0txHjEgEJHUXljh
NLu+9g3U1IP5AOcCKCi6OoMBLVMcaWU/GFrFZq54fSxzxCjniGVZdVdJHW1bJ0K5UD/0YL12rQWm
r7UZlhf1uTSS4jVy9XQCAoA6wAlRuUbLayuMjC1tlb/2Vexsex0tFOLePxdeyuRGq4uRZPbdTO92
d3uUaybVboJ03p2lsc89JEV+qeKr08lk1Ri2v/PaOL72hGr1enDWWvv6OuFrB/0r5b5AGPIQoPtj
gz+H74p/JGgucZ5N7wWvFHHUnr+9PVUzzRomNnkvkyB7Xr7NxRywakNhPuV+4rKtbOz+MJjPhgc9
kbY2uJ+zLiCIiUftZDxF6N5Pt0+Rh2iso9HqcO7Se1VgnD7/eVTU/t3oe9DoRGEc+rR/qUO8ErcP
YoTyt7GlueOnS8+3z6UZaAo3TcTWKEsH1juOo6aX9eM0Gr8i8tdXMw3GbnZAfTPhGkFS03EPRsOW
K0J55dAjUX88ZLJ71zn/DUcZi6+mUJdwdq0X8r8Pmk3oh5eW6b5VnFkhNJhzpi2xN8t2K4PIeo2M
on+Cdbj1RdQfCssuYTPlz6lM7New8PCy6G+ZF8WTBXh+1STKONGziVNlV9BgMwQUHdLTeEOi1XxI
jX7dxC5yNycfHYp1spgc1BLZNrYYtWUi0NTRgtQ1PyDUKuWsixwODOmGDFmRQN3JrKlQWvIOEU5/
z3XPxTg4cisHXz81TdU+9VN+tYVTcWZX4piXdvRgVBPLxa6ePrHHujhSHUyfVA57lpWqRxUxjQwE
iv5lgtiHxMGgf1uekqocb1Xs27uWBcpL4cZqi5TnFQRXvb59R9qTQhw6xvX27PZdSU8VZJrqaRKs
QjxfudvRhuQZ6ebaQIbJtrPTokzLOVe5B8eobXK2RqHPe9Vss2zVWl77Zwh/Y0iS37Mgf9hBZ/jk
CuXuGz22x9T0rHvkSs66TqRzYHJDxGnufXtsM38vD+AZ/vOAEB3jtbHVk1H4O+X1Fty2yScBKBeU
azx1g8BBBKvvpOGP+9aX1TUIyWCux856YZVIG1UW4XdCDGFp1tPGqbL64qLS3QRRGJyx6NTPnle/
EE9jHacYmGI9de7GcLlPu6rOPxyYM0nzYfe2ACZU8stehBYLoDizg4iLf0EVhyZUx46Fdl5aw7Uz
mq+pdty9jmBRovyys+scUmZkiEoUS/9GHNi0H+FFkyzfSAc/Y2idui4w2iP4OX0ZnXjYZGXrXpyi
re6kLLDBkOfxbekzAcfBlYqtyrYmoXObWxpq4wtvA9CIUnsJR+2FMZ+WhVJrGcM+9pJ6Z9f19E4q
3XfQg5DyyFi52H772SZZ8Z354qNbNE8jQVDVPQ17cop7A6hAjUoqV28KDMWT7pFS16VDzafa/t4e
iOiaSYlhz9IUYGacNEDN5HJlVYpZKqp64xB6cf9MFVicnZEYi9CPxyfbemYhLS4VL/JGJCL+6gPu
caGdfsxmMBPe1E7rrsKt7EunBp7UWQf7loU6Dl28RySRTovx1Nvc4k1ZeThsq2Kxo34Ud4NNDntG
M/HPI7zU1t4nVh6bBS9/Ylf6o6nNI8IZ96e16yfK4UjW2XMXWvGlRWcL1LPiVjO0r50DkqJMbANy
fBKthReKN4QrICiXRwTw/vu521f9Vo5HXwf2Blr05w19bABY1XXnfFBqs4ixun0XyIrbck7Ada1M
8wDCL30XxNuUjTl9+iWbXzTEZ7eZoue4aXoUz/w3I/ttsszgVPnS5kfz3/veSb6WBxhi+nuT2Wm5
GLI62WfgMdQ2VkyUh7HZCRg9D2bOvBL16yWz+WudtCLuZELbJygn1zZf3TuiV480IyEZrejqFROq
HZoOpmtjoR8Js/z3C5MAr9w6dKnLzcoj/g4Ct3m5PUPu018tI75bPk169LFyMJLmBmnXWWpSGYBw
BQHs1qSKG+nTBHfqkrVauvu07Ha3W2PDbu3uf94k31Ua51e3p/StTWID7QYZUjlqImvwsFNqMQso
hpwEcok74myokokPJVjsjj8jKY0rYDzmc18HWORcbkOp2f1FYIG0tewyMHim9QtY28kIgSLqzDUP
wYRM3Kviez3EbGWC+DkaJdHU7gDnyzRaJFG+osaNgNkNA8p2SxfR4fY5NufzphG++Rrr7N9vqVgU
XfoCTko9TOoxi0J10f7ApB2btplxhmEKShEZcxh+VFPZPi1Ax7WdE4IK0k2T603hoPupQZDcsjgT
drHpqh5ZYdZ8kJCDlCXpAi7mZZL92y/M+iOzScXwGgSkc6uDvUQj90RoL5JjlvhfSfA9xu5y9ucn
W4Nw3NiNbPcoaU6+l3+nY+/+OBhMVLq4P2qDYO+MVF+EdOFBOCG36Ubnj/89uuFn/9fn/vvqf48W
5gclm0mEfCg+O4QMvg6THw4eBht92z+5BC8cYlFS1ngsDNy8AKfXp0+3891WPn53JgeHebkXF2RV
RF42PCWZ8wqUjd9YpKZ3y+3Szdx64ylo6BgAudNREPD3aOWVc45F/wwYTz3OMtWP9KQTrSghl4YA
CJrk9FQd26b7Fnv1FiGqtW4INbk3bQxvcWCbJ58VpJ2Y5tdsmv88kP//wfKlXrUfstYXWsv0qWb1
ee1lxJKcQSN7fvKV/MJx1r0fVpcbbD2UJsJt2e91sfw1IXu5fCh/6PcIduut17xu3cflWd+4NTuI
2dFYlUu9DwfCs9GYRcCIMOrh7Z5Wt6c2t0Q8Lxb65LICX0hkOg3traKIBu4/rSnd0+2tOqT5dB/U
aM3ciL9WTbZ7soZs+NU617RLpnf6E8SrCeNUf4OJO70OS3XWpXDo5exTC5noPTrsfnGBesQWlyaW
6WHO3aeRu+8lTHS5TXwgXXFRMh0xEY94qfHckZPLjAXoGc3S1vY696zltQIDxFrtAFnReq1DO1ye
DEoNABZH55gRR3ItPTu6zn42nAfB6Ugn3bCVfNUjnXcxflTNa5UEy2AY7d3/+chmny2Rmdwhycn3
tcBy4bF1+PBEfxwdp2dmAGW6gQLf1mDZo3pqV+3yyjSkvf+PpzkS4mULhEBQ6HZLse/+Th6RYcRf
duQTFAf47JSz4mqScd60S5gCA3HvDJFxozp2TmXJnk7qVwyq0UaQBLKuzX3fl+bBTepPxlyIZgZ5
QB+GiF7rTdjA0BtIylrNMSPVvumHN6TD3AV7H44DDbit2F7gjeCNg+ly7KNXB/GhbQ0/7eRe0XXf
t1mxD4l7m4kdhAdwKEtavkIeHA+fthN9TpmL21XvVaO/DMMv1mmCVKksqz8MJP3A+I3FsDvYBm6x
lAuYGGp8nJQkjGHCkxkLIH8peOiBZBcN7r8SGOKc5G/FMl+Ug3eacWtnUEP2ZL8w1iWO1o7qndGg
8VLRER5NuxUKw8hcU38HqM2KDMuxTF2ISZt+kYLNrA9cvLEYjDA2u8xA0YZ6bK0hjVK3ID3CFrfX
1XgHVOXDWDb9ZMImhxz4xMoN8eYNffHROsu/DTRzZXgALpQNcR9yZ49Qz6q2Eq2hsURJeqM8qSyA
mGogtca7vasj/8XsQGwIk7GpyQQAVI/67RSy28sFxZ3D9JTFEF69qH8f8o+0QRQZTyXaGHqaPtGA
wBNGE36o3wGruLtq+RELacPNNICLBOgwrLLcZb3kP5eYkLAIoVqZCXN1YdlvSQbrLISCQekPEZ8x
ZLTsrqtGVBuj3TVW2ILST2hVDPerngfsp3UntzTu66Eo852RzF+8BQ6V/+WgmV4TDl+dcZM95mr5
tyyL5a2T4cN5o6gVO5OiWM6/BzEOx6ov7qDG1FAULcjcAyFMqjIOlcS2M8NmRXTPQiOT7mPd959Z
HBibZmKOZCSKyzkDFOT0nzb9ghF1MXZijGsWmKRciHDDHiffqYElTusmP6XfVxtPQarReJyShu80
ze4QL/Hs46LOZwAx9UxEYYRvRKwZRVrOsGpLdhz4tGJ5KurIQaHJj5T6wXc1t+/W/Bgp3IacjPG+
nl61toItG11AwK1613b50hKsgCAFednk1nt0n1uJa/sgGrL16qh5qgpb77sQX6FofUQMf2bejWtT
6+zolqDe2cTfedbi4LOGh1RgJnFyDwaM3tGoDly+VnrmqrkKt0fJVFZbldAjktvZAt5Rd3npnmm4
8XpZ0jxNr2oIvCcr6bm4XVJ2WuoQLxq8x9oHFlRn6SEJ/eReuf58KCI8z2WXU5kU2FuKuCEhxH80
RnBzuFeuSY/IbULCUhSE/S7ViqfUXgkLEWBUZp8qa8ZNOAyIdIroSg465gfu0MVExfPsZdWfgmnw
g490I1BZevGcuySwrF0ZN3JbIld8cH2PG7WG8zt2DL/L7jeWiXTv5c7vEtH8sW/BNBlgHCCCFmvP
6p+DkVugIYPp6LH2UpULAm9O1VHUNMYuzdpUhzC+2DEac+ScIBOKxzE09lnCRTlgT9GdvDJDsR5T
1yRkyTKwT3GNFKoEBVwSu2AX3hWTw44BwS+dpxO31fzYIZl4zArvXDI6QqaOrhQuoM/OBLlKETXV
kSwBG9tfIKjLp/ZZCJ2siTRPPoHUPaKZAxyDVKRb1sn4zB79SpWfEtwhevgfQCjt0+1Dgf7bNY3x
/vZs6HIoNiAJiEyhvk56YZ1m3X2FHUy7KBNwfRW1KCW3c2e6Djcd4XA7b9P41ZrTvy5wn5/YFtuq
TN1Pp0g+2so4Q5+zXrk9A2Y2FnPccmgKbzjZBKqCQgjiC2va6tpBwt4odsivnBrrJEqLb9GTDJ9O
iv+3f3GcIv2VK/3dYfp5KWwEkHlq3cHI0vdFEub3zO3TWHyCrSu+81h/pHQqL/92YWJ6G0qnR2KX
luR/G3rp1GL8Y15YZivH9LpjmuMYDfOo399aCJFO05bRkb2+DXvyLoWP2KNPNFyqPrdPX2eqzMXJ
8VsYvXVIkWZshDXoNZx453ybqOAKLJdwdf4mLE8Ga1e5QodfohBvW+QVofiuIvxF7TyS1df6ULZ8
APs2J/Yu0XV9QQO3rS1wHtAq1GUSjb7cHt0+uCX/f5Jsa9A27tGyu/GV9ygMJ6uJtm5hyHOajWy0
iEVmcNiyYHQIYiGXUfEc7eoqSEhSq5HBrvXs2c+2ZJCM5whD/5JajC55VxJ8sjTnfukxOpp10ILd
WiZLsLFZjv8aYSPct1LZD3GJhinHc7HyuZ8ebk9ZldkP1JXjltRWOEK3ijBRJzQ07rCRg/lia9Ee
lOM22A3mJReeZMJG0AXdHqbhVF1NV/4ObVvhjSroImiPVnEUy0u6fBBhlPILWkw3oBWOTBim8+1D
EoyIRP97fnsUmky0MbHBPoiaq5M14d3tg2+Kfx85dX81xCRPt89rP+CMvP2vR8t88myLyE8RtMzf
MHlxlI+sJpcPKCgKgOxLBcsYBGpDlL2Poxs8LyzPo+t62Q7oZ/q54AqZLeKkUo5+KArnTUZ1+ppC
dYLWM6rDUMTJiyfbb3NkZMTawNyU6IyoAGxxwDZuvt6ejgUodd5ezxNnGlYHoaifXecZmV1zTMc4
XdM+ZIeG7EDOGKd48OK5OrQt7t7EzMoHaH3DulBTcOoba2821fhetQV6TMvpT4HvGw92apjw02rN
mBqTfzghiHNs+6s2SpCWkaqfHAZze2ziHoHPO2C/7tkYWD3eHpXVZB2mKXLPaFWsg8Ewet17CkLU
Mn/KpjK+3h7xhxeE47oZLIRKlllhdZjZ0iGfbc6ZRfTLDmlng/7BQ/K0TCH9JMyOarZeXK5HbTrp
mZ1njTKpiF0iZKx9YeZENVOO/FKG/cOKQv5R3ntZ1QqNY2ncGdrw3oxsYHhTsT4wmZLffq//Pb01
xE5WcOJEMy9Z1x3gQ8gP37q4upjfiQSTRwd46NYzZoFFTb1lTCKfFHrtVeWq5jAF/p/cHC3ke7m1
b/LM2rpArH9FlMWJSDcdkqzdf8NTsr32CMaCO8elSmpS2ZyjMfzru0X3EGejfICN8+fWKNvwITba
HVimWbZEqCp66G4Be5OgHC9+4tE4JoGxDXrgeYhDrKjxl9F68UJgd72qCexmeGcVLx6ouI2d4PkY
yJW3BjZ5ZjQV3w1dLvtm56NoAnLJDRsCQIUlPqN9wCvEi5fWQQB8vSYZbhkjLvfHfoAJg/uU4/4w
mbU6MIQoDvh5kme51IW3ttkbkl0wV+GHn0z2xg94E6v5MRzteR1kRfM+ZcnvsZDWH48IsTruOLU8
O1i4R+p19KOTGkJUc1hIt/h1+pfEHuU54xwk9omnhmHwAoQFRY4xsVVsPyqmvBdqXHbDlRd+zoux
fZkbStm167pL0vv/vgOkVPg58h2WJHPhnze8NON+DQnkVwDm8j5nhPYGXMTru/5tHmzzwZ/CRxoW
bAtej8YhZ8BVDscpx4KSLP1oQQIq4Epopf/cnm4B8OAm5cYEA8T6fdGQu6m+p9TTrDMmh9pqaW31
RL+Nkpd7+9Qhzyym2d+mxYRgoYbCPQ8VAzPPGOM9t/Ro09ZleJFjz4tOxfecGmO01sBAPqfSuYSO
zWUfTag94W1x98gCSLzL1Y9l2Xz1jB4N7tStb1/jXEDmm7bhKYsWZkBTmWfXzYhcs4sXJrgl+CFV
fAPHXYOVwWwJA3u1UA2e2gCXe2mZ9zNOzI2pQrhfgDQwkQLm0ip2EEIP/T40Rwz1VeewXkT5OmIS
2o5e92nCxzoMMa4HLaK/TqeZ+vFXBNNkHwCWOCpiI1ESFeR2FWW7bk6hsfjt8v577K3naaq9Q46L
vs/vMi8ziPGb4J6KAsNA8RS3qOWygUGZPfdHjOL2UU7gYFyuA5LXnmOR9bu54h7mMundNourYdQa
r5sGDdU0SFsnEisGA7pKyDjYyeoNpmZQwWZyPxZ0DXHu/WIprXH7o2RHz1+uvJcxMPBU6+KSqiHd
grkk+c0E5GRnWP5wuvK+2NpGFe2FEHhoAE+uiik8Rpxx62H26EWxogxxkqxUwawrGpI98vsGl5d8
M31T4WWKd/ZsimtEsZvPwt8yWP/U9oLH5bewEv4CJmMd5ESxv6ZCnw+mR2ge/lyUnIcxg7o0Z/1d
AED4bpDxo+KKO9qd7YAX9LjYPPkuBkz6qJyIIBWIi4OahnUwzHnjF+IqDIK3meHOO9q1GpnkvGH7
tQ2l9xRxnv0gLsr9LdalKkJl4zxVrunu8VR126bs9MYHhhOnKFyJEAHV41nwnslHHpfoBQBrbKSa
dAslHOx6Q6J0WKr7rK8Q3/uldbTgzOMOgvgw2fScCp/aBoUZQ54aAVEby7O0whcAaVdk+u2x6N6K
BqGTAviV5BeGhdVFivI6Vs4EJbM5qdDqtnER/bjoqph3iOyAH/7LcJpzmCCMAzYMJnb801s0DcIT
u3BkB5qzqMpr+R1Z0Y5Ug/thnsS+hOSfcQ1sVOtDbY/tQ5GhLpH9Y0CfiH8K+5O9eGEdIffEfXGd
pw9RswRh8e3I4K8Be5sFG/A2WjEjUEPgR5Z1uDWWWozpq0bHcJ3G7uCAiEliLCq1T0ZFWH7aXeUx
qBAHaFBbYY9krFEoMv+s9qY5kwE2AvTOr1aA6sAwsMgQ1rWIXPlsaITtvhlD8kqjl6GZmF47Xbmh
4qxXFYAnWsnwBMRixY2n3BcdwCXIY5pJTsytQv4py+TXGDUtgjLAA7FzSBJYTwAl+rUXn4rJgPJm
us0OkS/grSb6CmSxzguRX7RboRVv8zti3ZoVaA2K8K55RMi2yMsnZ48TruetNKe7LvCsQ1yRDl/U
5s7PWeoPM8n1EbD4XbdwwsZX3ZALoSzwo6Nop11srzx+j1syyHknzwJOOkLnHBe3AHxJGhnYWfQ8
XvY6xhL9kzkIUPuCkb2IyalZuNqRM9w1SYUDnKQOzzSOUsyfS+yCW7s+v1z6EJJywo2YBAq6XrhX
qqtnRybDwVM6vXqyQdgPZtK0e8YpPf1GRRQLxpIYokJbgpcV3629cXg1yxR4sWIW0rLXDa2j53kP
2ATCa45U+opo9h31U7UXKBIGl6MGFDnehCE9YqX8k6vw6o8TlCjbvw6V9w7N7rP1iWsOJwAI+cav
ne/OQ4uCHunizhAAcLmMe4rCCBRcYJjvVFHT3kLFw/vkObLCpwGw56FW4O/MiKyCynsCb/jZxri9
g7r6pUp/7znQtv0MxYpbk+rh/M3mAgxX4e0bVK0MkapHktJcBGNgxGq9K/HyHMpYWxdz8OEyvbFH
t4hg6f+gHsjQ1vsIm2e9jcPkhQTPL5AEQHOTbcfoZtWKzN+yRGDYRBgdU1t2Qhxpppf/srLkT4Rq
NrYDfvKEOzSJpeBUbXcjewm/0H8vKDyT5pIv16bTFl8co1CdoCf0ZlftsjJAHEN1tirOdTW+KCvM
dqJx31lK7OIer6PkzZ1Uqd441DrsFSN7lc/Rw5AQlazHe4aUp6bzrqH0sZuWgEuSkhfCP2f2jlLk
NUfav1NORxbJjUjWZez263Ode3DPVO/u7HBdme4f38c33omGSbmwnrvme0ghbQ+angO55LFUvnoi
SwSvgJWm1FJmehd9FXicD5V2n+DEr2ZRZWtKHQ4lXm7TZlZnogVZa19cNEqenDUipHAIWfwh0DnV
mvey5wGY6mYbpgopA0TuIupF7V7NubfuUfKtJvh351Qp9nQRsZhB19Eq9w+IY9lsm+xwukAcTSyi
GwjOd2pcYLu+GmES1sgJeiAtLdwsZiUJ/0aVkaJtXaKUCpJfdL8xAvkD9MZi/oPEUX53RG3hIFIw
52MNaNRDhLrYIEULTkQQlsIGNsbgsUYqqhl0AAvXgzeso0L8suIR7feCR1Py2GfylC6emdwq91zq
vP9q7PIko8T7MrGeizpEfB/gXpDIiZnfAreC/9Kysh2Id9iTHIbavC5o3ayfJIhfnLZRLDXbzUhv
UHjYPhBQYncsQcMqiqJZ2ScySL9GHYR3YRcezSDTJE00ry0hQvdT3j06uTgmkjnqbDAN6CQ33Fh7
9ZqN7n62wYf1iYIB1k3b0vWebQXRLYwIIOgm8iJTIJGmGUQPnP3LGVMCMQf9SLvSM4nXSDlJsSSe
ewsMzNm6g+0dWLbj3OiZzTZW88uQ9fwkpwa4KMDT1TjbfG86PaRxlu7TzIzvYsfPV+y4Qdro9k+K
PxdR4ly9Nvl7PhjuhQGFXRybFELqOGNnVkphFLOnk+h88IWTEhuGPRrOJBcu2aQYxFvyGtL4Upn0
4JgwDM65daEpmXCa5KaVMINFMpZl+ig7++xTB257c7q2DdbpKkAjj+X/iKSs2RjawS7hprvl0GPm
joAYX8JGzuPPYDGOCp2QyC7TX1fThPc5e081eLjSlx9RL778+INLExO4C0PIbJaIAX8uiNVlKBk4
D1bkvs7AjZE2dvFBCYlAM3bPVpO9YMujEpktZuSqBZqNNmfIXOry4DuegX9OCrlVVt5xb/tEJYnY
K/iJ4CaGRH7SfRA0ZTteuKppCrFBGrCZPHhyVb+dW/lm1xRbs/ah3XFbkSxmCJLGxJkyCsLgvwYH
bxbMwcXYug8oDV41BjfClWFGJXC2+zR7SgbsvCwUS9Yyvo8fKJ10uXHQhedIiQzjJa1kgeoHvY3f
Gq8T2ri1Hw/5lhSrxGxXke+1K9OlDh1Jna4TzJkkRa/CrtwNgJ2YJKMOG0nI43Ws1wFJVxvpGQN+
TV2tLanMuzge37yI5YijwKggi8ezEqEGkx4uYjd7HLSRnUQwFVsskvMqj8YPaKqCLWe6qRrGzojE
xK5rkhfL1l9hLpYmW98LHf3OpztHIXGa+9+tB+BNstJZh9yoKKYg7ZQIp0lcksz4kCU7K/hsINQ9
46XG9zy0LoK46Boq5I/dbGGyptrDWtJ++z1+nkb5BLTJYe2pl6zIH/OweqeBoPfAPuIW7tWZYnpg
HFCGiQewgXekOM2yyOHNyAu3CbL+2UAkkk2Vy9UdJPsenBU3OQfUY+o+q9F4ybTH6zpgYNajWWwG
iW8YSVCm0Fp5wuC2Y/vuqjOB+pK1Ig2EyRgcIVIW67fUX7LLq6g46uWub2W7pPQIPMefMA6okVha
rohzwdrQy6N3HFXzHIdF/ZI64n7kcvOD/ErY3BrYHQ00NUnK2jcvDu2ksZI11JzGBT/Cnojua5lZ
301cYFtJGAaXZvhq2vd52JfYk6too4TxbAXEfwuTm7JtXUcnfcXXdEDycByM4CVlG75SZf5JPAnu
bbK2I8lQIbZ2Bkr4lXf0oC2T/dMuKsb+rspcZNKVffakv04Z2+NrVuQtoTevoyMcugA8X3OEpXqH
I08DhMifO0SW68B3z41tcoWhyKM8aXdR1RxH+8PltxoUC+Ukzj9DFIcrmQCHCvyR33GLxjDRwERN
BWF8RtnfuQZuWRBHUIiC/o+eum8Cnm7XWOvWrD9fHXlPMgjfZEJbaluLqAyK0MLgheNsXDH1Blkq
pq0vjReL+fBmrBAvJLi83GE6u0AG/TBhR8PuwxqWKzY5yBawP+nzvKkvZgx4su+b6RjN4cH262+H
uqm3g8VCj32/9ZpnuM4IQINHzsRxP2DH8wfv25fy2QoxamdCP3d+GiMqmB4x8Fwcy/odR9U+bOhb
XUN/IlzeCl/92NMAYsfR9b6y/5o4icykc45lPr1ZwicpOUFfGGwIH1prVqdR0zyYTdp90R7HmESg
q6CujDOCHELmsHSABwW5MsroaP3uoTfY2UMWLPkx7QczwR0s2+leCfY0STs9VHGwoWLkcrfLPxMA
q23YEJgTCjQxqeAEnZkk0uyNWf45tcObpvlZsapz1kzZuSyQo4kOhUzHWnL6ZWesOoUKfjmT9xtI
xV/PA+zB36fG/Gio5AdWiLvqUSuTIvcLkyu5cOLeFc64BococzyqJVmNHih8PIMvTRr8DgMn2Obq
V4aufkMuwO80AU1JNsXRjsxv1LOAJIJLMLXFmuS/GRkISz+6kHGo31vmTEwo/Be/f7O9npynXl9a
1gRGyHAsMFiApxaVhFVXeARcxBoqAKXV06Nie2AlCTmiSw4cypLGnOVNIIhBq/Bu9frZcfE3os2t
FknSbo5w8HFj2ECRpPIMkAt7co9AprzztPcrqU+DLR+rUVh4FPSZivoBPByW+sgH5OOSjRjAe/Qp
dP2IypAAOpbTNj4eTc1S/Q584+iO7LkklLO9k+AbdODI7Tpi6ONo+tEMMGabN1PFLQj13KXEy1rX
uMyj4DkXxmOhx4fOa+XWiojB6DTKFkdbf6I2vaiof8jgIRpOdk6L8I/dnIg7bJhhlz9dTJUOnKpi
UEGH96MjEiSrAQ6NDk9DOqgNFtMNyHKM6MLJIPMz3qYC3gfeiPLCyK8FtrrlTHU7wqBxsc8zdUIP
tSE0k/Ni3M0GTsXJYMWLHfOzjPTbZJf3setcM5V/ZVgL4kXdxY4y4iYmRo3JcjHWDsh9QS5gEKFK
UEFIftbAOWDHRL5g1kAUPK19U+Zry/6ZktGmZ9bBSrerQrOFdUllqQyOdwqDq5s3H+rRmGw2t5ys
6EybPWTYp9pkvDOZZcNs5o4FMxlArR62gJefBw+kThH/JXu0wEYI48aUK3+kootwCcwzC1DULRhZ
iwZFI/CQ9A0QJpZwNhmrLko/BGjzrkBSS7wWhMr0vmbutuqt8qt9HcytF1NxzB0JAyLMDvYwco6E
vMdrxXBWxc+EV44rxDdveaAufta9iiKo0KZ4vx0re4cEQvuWyO+8BmhlVu5DOXKD74krdJN3xOCI
K1NMKZPsn3njP+alflVEmmCwpStZkvOmDjOC25M94OaLydxAWFZ/jIYBUTatwB6Rn2NSVCMagh2W
knmCc+l317GcDbsHV1f4gYBbUyXvShhVzFVR0buk3VZQE30wW3sxNm+plywpeJjXMasfVVkARynb
3eTLR7unFByH8sggFXCNXfqr2T/Ct/oEbW/MBSsnQ5NWkWdftW9uqtYLN07G+t8xLzPlJs0S6BCv
BOVU4seKG6T9fsqNbEyKbR796tr+ghfl2bUWlUHofC6TQp/R9grtMQrUoO1X9g59b1p+C2k8hb0B
oyYaAhgum4z4HiD8A0Z9pAO6r09Bnn8WUEEwyGJ2ntgilkCyT0Z1GVQr0e9PD1NTvgtIr1st5u2i
sSWeZsO87Ry5zneRN5vOCh99zTGlu7Fn9gUPY4Y12U9EOqG2RctX/20Q4Aw9vI/k/zF2JsuRI9kV
/ZWyXAstAI7JZapexDwyGByCTG5gTJKJeQYcw9frILslVbXMyrQoWmWSSTIQgPvz9+49VxrhxtES
OBXlq50JVBqCI3hGNGnrFrtGi/eJ6b1YzIBsOrZxl1yStrvFY/CQGPp5wuAyb5aqrl871J2EhN0P
FSurG2fbkC5W5Tv3Bp6bo3S1CsrVWU8417BvbQLLUcuBZI16+kn3gR6wPzBMhQlQtaTaZp3drXFb
PmezXLAyamb2efGc19a11Xm4RjZdVudsE+GGZZq69ydUyoV1aVonpneOG9+DvTJyZoHx+TJKqoaq
JpQt0EK1po9+QBRv4gwZ3zvjBz2hiqcZqFJk+tspSl9JLsjokHrngjyMBiHSqezit5LSz0mds0tu
3drsY4pjTYADr3tW9VgdAgeEeeGvHK8VByPJd3AVmmWMKZ08Q7hJsJhyRwP7FL2i23rtS2frjfq+
Nt2P2PH3saquXI8TurlLVrrTMgK5hsH1xYzyWRdPBRXjf/JHuRq19kRbiCyFbjxGli0hpAhC+ryv
fiT6onTgcbTHQbGtU/I9d5n5UVpoLUofFX9gobJlshhoT7rgQal5QAuDzxJV9kTn2Rulhe7G9qiA
Avj1OsSAAAUu3gPWe1A8Y60efZg1sN/PgkJJRp1+pznc9ojeMB0wDQcHla/ymp8fRtNjEipk7/aB
e+ETvTv2A3ylsCBoC7L/5cbYs5I/9Aka52hgqD76Ev5uDfCsn/vTk3ND38RkyuxYH9GmKEO7R/tC
y8937+bXMQyEywJv7DIoEeXELovJRwCvwYpFyl8CLA3fKUL4+bkIaMOF7lvgRz+1MbbWgh0oT0tw
WiprufXIriqpCPoiwt3F4mRxWtEcILk26QOkKwVRTtmKCxtXxmnpEu4EfSSAL51UT2lCzDo11Ec0
teeuYODNuWoBGR1qLF6BKRhhzVNd+Jaka8KdwVgcDW+yC+ufVtgr1qAZqiSnel14AxduhTEXbLPA
SDRKKhGoOSAwsEi3XnaZjJagAAuLmoE/A+N4JQgPqNHmDdmFInf2AxO5JK49qyENJXloLFDBUqfs
KvPugzplInBOEByOlqTelrH9qpXj0ctIdA6I/9GZltIajwlNT60AFnEWMaqS9f1UnqpSfRDPsalm
uYeXV2oryZeMp2RXYhOGEIfghX3FDvVX2hInu6wepWXvYejRySRKCoX1bPFdO6UByKKv4AYG1vcq
Gom60u9lLHjPDI6jwGW6Nn/2E59HjabtwikO0gkvlam9txUecahdZuU+p59pBWs8E+hqgJLvMCIV
Ky/NcVxW/YuX35TXvY6m4W69wbx2oZ1tMMEk2BaftRjcgSeuTUxkLdJGsvSwl/fGSzAHsqZWd9SL
EpY+GmSRDgFDpOohaz2i2KIHq3jNZfEetXa0ibX0RCIwWCsEsEvR5Zz8aXPToPE+8AsuzVirFrWm
fxGcwIUd9duA9s6HHrnMteaZnv9bH4cPhOOQJ1fcByOxqWT1klTGfqVHhLZmxtuv15zpT4VSZ47p
OI4G2kvanTvRfXZm5o9w0s+Je/kgyeFGUWVfU+zjo09DJZOZTV+/fZNFmK/hZGSEzt2jcL7h/MHf
iTS/UepYAe3HGpzv8NkDkpDVgyO7JQ4eYrnYHs0GPA2lUUiCAein6DWvcRH33HNsgx3fM7EdjuEV
DtNanWoZvsBMeM1b6FxR5f4cYTIxMJW2cW5IIFNaQrS8Z54UnF3aXkgf812mJT/0ieG3yHamRvsv
sRPEcXiRF5hxn6suvDCeJLqNBcH4KrPirc7qz0AH6eZydMxofUJ+OCNvrxdd43z1ORKWoqbymVrA
8854QblHAHaK4hqlmZ4B5Bp69UCXBlsNrMMx6TZALB4SaHQJzncK/CvezH5jg0MycYQYqCysez3G
DwOzMN/RWsZDpDMIHNPbmF4dR3s1zYEWjmWcQbsM9K2ZxjOjoGtyR2bKkjjZbhWk4YOsvBOHcrCU
vnEmKvnR8vQNAQMrCAzabpaQJthGVnFLjy3wknuM0x614TSPSDa9Pyxdb1hUaAFWuqleG/7e89sf
9KKOPT6Eve9qz5mn7+cHN7OfCwOdNklZHOeocxwCgiXP+oJYeHToSrspcowXnsvoym2KKzHvnzAB
1oUFD8sqwIpz4Jkzocu0uKB5+bDz7pDrcGzqkuZzEgcbJ0hWntIgD/dIA1Vwg4rz5KbBZ2kAGAym
ufAuKPalehyriaNJ/JAPiC3RIS0CfdizzbmLgosrWYcMZb5ifjrl2cnNSeTQ03DpZJLHxvO2qNzM
7YhTtbEpporxPPPzFrbgfClFdPVL6BOUln6VP/p0NylT/Q3wlHMa2FsT0lfjtfcQq25GGn3q2Awn
c/rIiUlaCrt5Zj520yzjxozqqGzy7luOBhKPL9XHyqXKoyj2Hk0r/xwEHmmP4c0wh3nEUfeoURCO
lnurU5Yks6/B7Sor2U4MjemL7RSysy0JJfomIEyCTt9S6yf1BoV2gVd6lTeGtZZocolNHO8bu/zR
ejd4V99tVGXAlGjQaWlzCFkMyeO+qnEr9WRWLLIpCYQLSL4JMZmafaR8jKbRwaDtsQodcP3EKazL
lr8e7de0KC5krvKXzjUrw+dw5ITdO81+DiCWKE8dEu4lme14/xIl1hptAjZ/Nothoh+WZaQZQJt3
VqzTl8TV1rpBiIEX0LYk9/o4gAwqiw9SqurYvqEx24g2rEGPh0e77R59PIxeMtw1MbjETk6nvNQu
1lZ4hPRl6ajRKyKntVGoFNPq3dPaG9FB+gWewTEpXfvO9RUtn0zc0k/Ghrzm6o6liHByw7w1QXWJ
J1Ck7j2mLiS6brGvVAgKnGAofDJAqrR+RQgrKj6CAZ0y24ui3TsIRf3xXkjiVQKbdzpXEJBsxrVe
x/gGtns5x09P45CsgFDQoAfp3lPrcsdEE2ocLGUqLp4j2TvYq4ud1sEvLlnFdWw+2HYRyakmfTEA
6CUDoKMhYT9N7ZFkLLzOqho24C5m9YV6bDlpbFtjTHcJCypbBPTsWF5NCt5NkhFO1L1U1Jr1xCQ4
65yNSDRtOWbtGdUmYdFMd9i2HzMXTo1rI8Oauv2c6gwKZJcPVFVJ5Dy4Bn27wnlyEta0ijUNi8ic
xpe+BtEc1ujh5aUKXqG+RS5tnjjUnIRb1vt5PqBBSFwVgi4fHgsKgJSjRpn6yykmw0oF5EyUJt2q
jDkPbkw18uhDMoZcOJwHLX5l9u3uVJE8NmVhrJRXc4pf+84UIuV+w9lDg25ASNQR3AJMn0zMtNlq
sGJ0qzwE2RZJHNJ2/WetztWUv1V9Vm7ivgCcIwwiwxIOUKYHSKOvBpw4/RkuCsxPvPwMSsl8YCRT
G3x1hnNC9clZuFNzZ3FZ6hqJv1Qk4pQ0HztRbrJyzlbRv7oAhgZeidddLSoePIcn2w3vYhV89sh8
zp3eHNRH0AJ7TYw1Dl2SWOzpIxiCdktr/jWgZRcG2XeV4thyC/SYTWUeiQysNqCjH/UsM4E55F9p
L6tZLxqtao5EY02ALiL/rpjzl8sP1ww5lfIb0dPbFT0zQWBE8IEYnHI4j+LqU6/tdB81L0ZH8RoC
SlpR+R+UCayMEkf6AYwG7QCi6nms4mab2N8djSKJViZiCLMFnqx9jRLzB9V2vKQRbNvhKp+mi4SC
yrEbJqNqH9sox39PSPyaDWTVAVdjnvMpyXdZUBCin8WlOBb2wctnRa55s9FIcUPR7WqKj67pQLQ4
VONzyrZXihPUScj99vSI9P9GrPyXKcS2T90bavkb+978ntkE1yK1YEQjsUL2FBgqgPub72G7hXd+
yYoJY8OIDWp2SD914b3rz5CL3nqipZDrMTPwE9SxKWGkOJQWEqXRIrna3cTg1s1+oizrFtgCWen9
z8KvjJWfEEoUBp9xRL8YagNRfin4rTmpqm9rtug0O4jwp5koBI8aLE2L+VlQmsYyg9lcoHCsRVkt
9bzAIYdS33MR56Cgj1tP7gJBe7TLkTECR+yhVaY/ukBgmQ55uDIrfhR185loxs5F8wzLumOA6lxF
ghoO5Icx2AVj9z3DbR5HHp9F2sTPaJ7Gjk6rJOiLDTq+Q7TLdCrjIGIkvkDb0a38Rr5kQ/M4tDWb
oUXTV8btQy6wJdPfaVZJ2SLCktUT/a47M6t4LWRaBP3X3BLIZwBnzHnTw/lrR1QmGclFy7SB8FiR
utbnZMfQ/l/29vTEmcBa/KTf+TBhuFi0w0Azy0HS7tTrpAHwMwKTKCYTAQz55XHb36OLBoJOMdL6
4Aar4GeVyCOjw2PDq4RtkN4nQXWlPTnXKVPAIb1Op6fwCJQfZt5kX5VXZbupIIdObuq2QCUy0tmL
MYvxMAHhsM+5b8IQwyvSdhsy1jTMEvVXFL8EI74biEMrFA434tXx1yNa8KbHCVMkYq4np2IRJdEQ
PNcMEn8dm/gG8xAqUDzSRSnqvVDUgowQI5pz0ScBKptao7/jgW0AuYiSpV1ZgM4Ro+cR3SiDgnNZ
YlGiGENVlzcV6Z/ZNScxM/IY4RklzP0pG/S1hFxv5s0rD9EuiYyRGpScNqHfuhnn1uQ/nZ7+eOVM
d9Z0NtVEO6IiBCOM56469qyDkf/QcwwbEdP+dlBfsxx9iS99Td6qz2JdEDU6ISbsXNqymja80p5M
Fw2Uv5XWlkweIXxTYDoA7BsiFwOaPr2iJqbnzfG/BN+pEXNiOaW91kyyfkb6w/SICVDKwEuE02dt
yF+j/kUI1lzQQjMrZn2VwTeSGkd2YxvITi5zUR7C5qFs9IzBhHMtSVoJiZwiZZOZPTszkeJtg7kI
vQi/FQyn7GXwaGF37ish3KiqknJNSYOeLK3uB9RivCSXWZxoNmoQl6HEvQYs5eq1dKgBBX/Xo0Tb
pcp+8qLsDV4TYLPpvrQVZL4IxYo5fPQwkkMEk8tOMrouSVdiSqL2UWmDoCOsBf43NCfdHBnyMRL0
nPdff+GXOTBlkOeKk5wbwCOC5sxeqYfXZO58TMZJhnjBQfow5m/IDs4de5cBoIBAR+HGi0rkd3+0
a1g0S5nz3vaTdRAQcv1pujpwYNfwHJ6FszFTRZSqb1cMLSTj9pzulreP2uGNXsfItDR9M4fxONBb
V5F45QaTNK1ssAvBHKeBdx583rOXOcRey/iBCHCwQpV3Rpg6cPpFjBUwTWiceMdE49XptKWV0Bu2
Uyi0aX9h3Vx1xnQlAGhhWhl6ZPBYlAdxRb6rkCt3vA740TMT4VdJG7ep/Gul06cDDfB9oPapQsAk
phjupqESYDXzBC8+el/DQetvMZbL+7i8gb5xlrSAtaMh4foABT9Wpiu/O9I5ZDFtA4YpkL20qX/1
Us63InoL27adE2DirU5Mz1sHJjlq83tnMHAxVaJk59CGtaACubH0bfxu2muhVzx7BA4eQp/ZbTmE
xZthpk+jIHNYs+zyOOKnOAUJnCrdpGZnVvsqs5LTcabMLShO8zyVnH7NHOYB524ba2ta3+Vh2ezp
W1FwDf67TYHz1pNMt0KAK46ayqon5kqYaZ30LZXlQXfdaqnYPfapowiqeIKXqh8co29XdYSyVyof
98RPNfuusw7cLLbYU4NOZ9kQx9eUuMYjvLxJVx5EZNsra2zDizmxTScpc17PdB/q3M3OZV3BBowy
jRkhQh9O6MWFnWLtjZRpqK4Ql8wXks4Y37nOu9OYF/rjfBFJ8AvuC2ETLNzqNbwRnP1mFz3XdjX7
3nAZjAXZpxFqW6YphKjSNnd6ZJZRjzue4YE0/Odsqul0yKc+cMJD2oofUnB+Q7bygGOM09aE2BVK
jIsFswN1rcOc6ds35bOp5ugbyDUGTOuEP+0I/hJKBtL9MLtlBmZk+RRU7jYpmfzH+V7Ls+o0zyl7
rweu7SVvBp6qNaRdfwEtEFulA1q+iWdzQLKFP/4J/KJdt/QlzWoz+Xq4cSsuUNFEK2Rz1MYqWkNz
nc+WtGaEPMdeZq3cDN27R1MuDP2b5urfIWgAJ8pTtQZ1aHv7ksncKrJJrYim4oeY0KwjpKBtMxt6
hP0ZOS0YVWHeZ5r4XumCO6I/OyRi70TUFYt4hEnKSGQYnSfCP437ngKzz0+lFURXpTkOMZmbkPjy
ReEiXUQ8YpJpSvObSfK4y2FqOwVKXW0g/Sc/pGXxXBsgldMDB1dvWWpi2oyxgbkxacNNjxDYs0En
S4il+miST2/VS/h5zLz7pMLdkQEzICIpu+BFEltEEjV5g9MxFLax8SNGkBJjAtFE5QZNeE6jl758
ZE/Q2EON7kJarYXQdxzTVESEcaQGoDg2YmnNJbrouzFgj+1lgwBZ/Wy7XPGwcMAlZwRxIE3pEKzu
zvFqan6NaYsWp68a2eiHAAB6O6kAA0uwzLMxXdkNumKXsMu1EX8WMKj2hh8/V66Mlt9++/e//+e/
fwz/EXwV96QdBUXe/P0/+fNHUY4QmdCZ//mPf9+tH9a//sX/fMW/fMH2q7h7z76av/yi8+Pm6V+/
YP41/ueb8mP/+Wut3tv3P/1hnWPzG6/dVz0+fDVd2v76BXgB81f+fz/529ev7/I0ll+/f/souryd
v1sQFfm3f35q//n7N0O4v67QPy7Q/P3/+cn5Ff7+7fg+vWOjbd//7z/6em/a37957t8E5H4KX0O6
OAsd8e23/mv+jOX8zWIs70qhSywMujC+/ZYXdRv+/s22/2YJw9M9y+XfSsfzvv3WFN38KUv/m+04
kHakZzge/WTx7b9f/J/evf99N3/Lu+yeoJ+2+f2b6Xz7rfzHmzy/OL47HQuJ8Fuarg7DwLL4/Mf7
Q8QEmdf+b14AjUJ42bDhEGe8xKXjr6zDaOrZdxJ1EWw5m6khywPuOBlv/rhVAy2qtPSOTRmM//jQ
lWD8Mt0G65kaF8AXPdKHyTsItA6Nl5HgBO2xRck7hgxTe1eIe59l/w9X/Z8v7I8vRHAZ/+WF2Ibn
WAjdHNcRhqX/+YWE2KQmvdeGjWeyaYc8riRr8QHfi7PPvPaqdVUL0mIyl6QqTHumnPuhQaPm6pyw
pH4KcjSDSKG0Xefn5xpR8JJZebJnADYcqpIwhHCWns7MoSJ4SHV3OiEMPltZkK+GQKHREKH9GDOB
OQetA47TNpgn4p0Qox4f/vrV2vPb8ue3zSaS2NSlQaHDC+f++OPbNjAjKbTBQiYekOHTEkq6mkxr
WPMhXeFZ9I9xQJJ9HdOyRcPJDGLEXtNKpC7gehZysvQVtHJ25xE3cz+g7arHkZ5wixOuT+LiTvOZ
I46cNXdhQy4B7rY7nKGMtEcDMEliGLTqZ+liRpAQMXhePxnHXx9cgnZQF1nlOnZb9wwFOCQUh+Dd
2e6qTy4sZyO9gRfX1wmhg5eicy5V32Q7HDAkNWcDjlQBlj5pUBQYMhkOguEFvZh4GY5TfkAW05Hd
imDEW/z1VXV54P54VYVNQiyMP54GA82D7Zp/vqqlpSehK1I0amwi9D9IY/I0HOuNzkVK/ZpB8Gjs
/ZyIKzf/FOjsVmmVdeu6am+2EU57x0BcErT10bWIn+LYlG/SsSnWZTPioIt9TphktSJDweEfeGAw
/eihVnp9bYmZAEHEK8fqo8bygkE7WFh61u7tGEMV8afo3PkRZ06xJ294DmWqdl6RFbtZUw6w/Fpg
b13qoY2yO5ErO8rOLbk3xJdxzIcfEG1Lya0x5vpmmisUmto/qIHIqUqg7et9q3Axtc6PWL3Fmuud
lMaGS1IfIMyWaQZY+zljssUK6KgnbnxjN4nJRBdK3UqkvIGMJefnD+K5HWwOEGOjbf767fm1Fv3h
pqdXbwiWPN1jYWRl/NdHPHBReiTulG+4K6t1ZUXJviiku+Z+7ZlfWvgzXQ67iXdyK0GlajRfvps2
J6szOUeF+KMzJyGckBl8ak9I5YPaXrSdVa3JpeAdsUaDlNOeSEaEFHdfTtw+VXqGh7Rh4FKZAT4M
RhGrjlv6gSNhsJ1yJNnT4L9aNHDex5THDN/cV6KGQ0tupmVZuGpoGKd+Xp1IXzZ3WaY+pkFfqIa0
1L++PIblWfNj/8cr5LnCJjaFz+hUINgM/3wD2xDpGnSh1pYARB2eXhodMLvMBIX2ewTGdNE39PF8
VFAjdpFsoswG/0pHPdkPxE4j/lFfHpG6HaTPe4qQCbQC8xje59Ag96ctnc9a2LS4CldQQg0/wgpq
IApYDhxQY9GK05tHxgqc5xrSWEkTGIJ2pX1XrUF5FFXofJo0+GmVJz1OaPlVOn42cGZJ0wdbibZb
FPKAVEvc5Vq/tOJZCWiVL3WIPKLkqjLr3/iWYtId6O1GEYhByt2qizQw0io40j6ICXCFrWXO0jQo
Sw9WxBTZyaM9ngp0Z6yPe0YX6zShSgQ063GMSZ4UHqxlRqgJv/+ACrUxue3prDFycDrrY2iAUXD+
OARzAk9lDttCDEvLbsH7O161bnHwsKHkm0Jp8VrThwPEBkJkp/SlNWiDAqXK5sxVxmh5TvKn+m7E
frhs8q9+btebjnrpIRTUhov8WzFqSWr9iZ0uZcJSXnNWnhVSAWNNIYSCSIb2FoYDAWGBs5Kt9x0S
4lKSZw0YWmKR/vADTup+3X/nW+y6KGd8h7Bpg/+GvcglLtdLXPhlpLSkKxih73BYfXKrkYxh23wT
pg3umHj1pYUgch/3iGAg59TVTFm2epLAERij9pXOy9wBT6LbSHPiXa/6tyxh7mAX/YcqqKqzwGwh
5AGNiVwi6Hw7JU7b3vlR/wgqmk4R4Y87ypaErRf6mq95jC7D6d6uyOcxhszfIxJqFrogFb7R6Rw7
jCgJNzqAh12RIQ7Aeug/E3qdeB3wgBSzzMnfImC4OTIhQsUylrA0mA95jNygCSLjAOQL95MZ7MR1
75MSWFgB15sMhb3ugjNxNIg9KsPlES3DKcb6FHn2EZhCcOhgxk3Y1ezZ36hwl2GgMmGfhPGKTEKL
3mf0WHP+XVsmqXWx4a8MXJAr6VQmRQ9EylwBlOqimVfCqCPg9HDymvaGo+UnIyEYvQnJqVUPkliF
6cVncIh+P0m2iUeTwAn9s7A7ulicy3b6NphkdocHKPaNWaQjQWvH+lHUMt9JYlgm+eV0N8K2aasp
DCJGR0YoAXuEQLXDJs7Mvc0RHtrJWurVdzOUzTaeW54KwaMefOW1zog7pL0SmTUDK5hGWkM0oh+2
O1Kg0IjNYn2voz+LxhLM6iEjfmKVd/gcTcnzPCdxdyRNLZSRH6HBriJxTWIJM6QTvHnOq5t7xSvb
i7lwMxOjgU4ugadfka1WO9nmP+PROLmhnR9Go7nzkvbemuxyxSk9wmOvOKob6QPefLNzmmez7p6U
DB4hUX8GsShPZsFS18KuRIBVrAIx5dvRtu272ExRvYTL2PTeYtlqSIkjxesMA0yHWHqibFqqwiEy
ZBAxaXXaeTTsi4M0ZmlU4PGL2cEMB61GuMTgCIZAiNDeH09MpdyNtNUNlD2ou1oQmVPOMmnQ3EHN
INwN5dktvXZTxBgKM+vCxHrCsYA/ETDBPdvVU9moZ4OO5Z42n7MQ9GzBzvtkpzjhOvFtdykm9AGo
hNYTEvPHRhPymRQ6h5PlBnAnEzTmvSvPLK6SJCK2Y7DPgeumlAOY2krz2uB24XeAhjFfcXKjXKRj
PWqBhnxIMzkPk/1U5gqPaImUqMqAAlQp9k0ZaXsKsjtVeztSaMWdlK19rQeeZ38UCk4QiQMV0Hm8
zll2wpAEkgUkc+fiSmN89kbHygH2MwCyFuZ7NV2ckZsAjWdA6sQj2uQv36u05yEuyHFuMHV4GcWj
+VN2TER8j4pFecPKpJN1FpeWOImV9Ounjhe3yky6yeK1iai49Y5UVEjPK83A2VLKRaqMR+SlZ8Iv
2eP8Hluxe++XfYYjDyeM0XZPmc47agb9z6EYvA2tqngRs2IvaT7lhTED++ZwaDFsHcVxxrW0ajsO
kAFUo5ZoS8d1Pw96SlT3nMnpRNvMzufhgNFaclHlWXpHFdtcuzhFn+ER6xxE9l5D9wzfE5iGkz7X
4iXV5Julh+JEwfjpie65SHNt2Q1fziAyeCzTFUDCO3XRD6fFO+cQ4Mfq3rELG/ZhbrutyMRCtt32
L7WGk0oW2nUAM8NDZx2zQ+gmpGem1M8AB8bnqIdKUzpqRWY94Ay388BqtdqibM5mkzMdQOK9AJvq
rnT6mAtQ3OV6eHUce9xG4Pxmx0MN/5r5LF74+yFkd3H9ByLJhmcaeUsXkhLik4amLpTPJXAemq9E
J5r6eMzm4Y+U1x6vOnRU+sCdtFCK1Vv4zOS687VoiuKdoBC/Vhw0loUcD11m6QyE3Cs5Cz8sWH6s
0O0e3jTRv4FJSi8A/YMwsoYTDW1Z17YIgelGBmI4C49BPjkr5opYbj7zycB4a6mezFJoQgaxJEyw
QG34a6edAww9+q+U0Ad7Ovq+eZvG+l6zfIy1RQzHKyvv3CpXx84fiDvGGIoGfYUsatxOQ8Oj7ZdP
Zh2+jQYD5TG0jF1KtPYyrWSxMSyLKWxqnoOESIfC6sb9poiGe/wdhNGbITsD1jZM8kSNmBRDq9ge
fsgpLPAAMvWsfYLQQhPYGgVLEFNn0Yc7aFTmyy4g7thNSmKqqeQqlw5eNCcgTPq0qg2Ow7b2Jbyh
wKEVMjCfSvwBgl4ilv3cOVVjWz14OXVOmnBHdQH67ER2sEX9cFU1hblyfRdebOpvetRe2PF1YPNT
vDUBDbLGmPHFEfZGm1JtYZkVgltamdY0OnDoXOdgzB/qKEO9maJfao0fQVx8ikbnyBKADMlupurd
c1vjaSIIgOTYBmpYIfH+u4qfHy3KKe53qdttYS+ntIq7rWX25Z3FJQ9qnly2FEphOF9oTiCkA4S1
b5ZqMI7peo9o1tkZosjWsrTcRcmVYux4aAApk30TOovIIZ1siNGG0Mp10BISPtDLrTkjeELTju4S
o2HOSS9vK70Oc77B8VpMQ0LZEFg7fch3oRYr3pty19aut6T0YvDWEBNS9Kd0mjGHjc1bQtZwqLLi
0hS0BfuRJl/OcW8JpHTCKnHwEYpjOs4vhqbCA+vzC83LJGXAXgmhbRwL6QbxCMfaQOAdAbon9TFW
O3fIgjUFIyLp8omVCkWxjUTOrM3n0kxxb06YGWmYcHNxd2emYNOeGK0Gpo4b3042iPOODUqzTanC
98SvjwiK44XIZLlKREWIV1V+V15aXQYy5UmhmfGymPNNiyTQX0Nid8hvkDusHZzU1p9n17Nny2Vd
c+m04A0OwjVt8idKOvOOdFh0m4OzDkAAsgC0Ht3RIdmUcvjBJuU+Gepcd7q4A3AIRwvpvishQ2pB
wxDGIbfdBjEvPJraJnajoiVfCP89iCGN4U3IjwsQ2DJ2rGnS1rSbwzy7DW23axLzAYqMtoC60u/s
kOG4V0OS6CCpuMCh65XrlcNWdXwL6eXyanxXRj/OMuV9qnXlvZ6DxnCglu17PFSgELQb3Nk7zcrT
1WCbaznZwz3/xeey8raNFzOiU+YMlfb7HSJABtRIMbZlxSQ0fR2KXi4zrdeXTJgqHvja5DjruWO4
r6X36hWqXEeEVyxFQ6xCBuVtHTL+8gajeRrcErhL4CZbKJjFruvpSQSB+tGAF9pEpv05YQDdpqp5
xm5T7liw80Momh+q6Id12hDhm/d0ii3vmk489MCSzi4nuguBJfhFGCB7rkFNM2aMxTx1zZEf7wxQ
WafSXrpma2zDFBJBaZp3qMlappRojkAYKQOBnPnD9EKC6rLxve1BEoQ+FD4N9RiKlhbKdn4f9LWz
t4t5qXSHvSNza+vYw4MPJhKRNs6MorNqdgib+Zswrq49ipWjXMRqjHQvlZGpS5wQy6zpRz+f3G1h
7oAmjCvaeNAaylBbeinr1miHPuYcPrg2MuDQ4NsRvUOiAo30UmKoSxqOH0UxHWoPcbI9rS2F3xiA
+9rHIfKoaAHJfngyEMdtHCwg6yaIaf6kmrswGQoyF0Ht3oT61oeLwgkWqEBholQRxfje68+pGYlF
paGRz6bgRL6RuVGJuNbQT4aCKsUeOFOpCgZmN/7qbZnG0pznQm0NOUD3xhVxWAau5RdRhnsn9e8I
WCmPUANn1ighqPP/4FRO0BfgVFQOpztb2cnK5VBva/PgWzow6l36sh7BJ32UR2ulWofrk7zQnTQ3
iXEZitJCjYV+NgDU1dsDocQ10bNRMpoXP56eMpk+TZPpbdt0MOn0aeWhJroDm/z4YpOZ4bUA0uCe
WLugMA+DsNsDUd+NP2nHKfZ7xl3oRaqphHqTcfK0QQMwUt6AfiI0cTLTZws1SzFZKySmGCTw0csb
ChAQFDjSkBozqiGkZKkZ/jZU05qyiQoEkV3VCs5I3i6Z1TfuFKBqA+2EEdW4D+u9Is3pUtEsWnse
e1QQlV+9oQdnkhuvE3zdA52gT0jIpKNplBwNUfIs/6swLUCCRmX3MFWudam1dFn3ZHDpEwW1YYW7
IBEPWT5t4xadmEdWFwDKckdt2SzkIPAMeC9+QpRMESDVc6owPfVVfOiYEZVQppa9AEoSD9EZZ4A6
dTOKF5IVol3j2tLJjPWuvxO9eFcuWmHBfo+4hqYiXF837q3dgMvQGgl/NYPCncl6Syh3OkdrGiKD
k+d3zPcMgnPR8pKMtybVCXfOdJm1PaVGLlEeRmSzjy+94VIXWvI8NXp6GOP+cYrMOxTSlO5XP8cf
2NO/26FBpX4dGMgFxP6w9nQ6yVTo55JynA5eHWPltNJjPYbZ8df/iV6leMuoYbXo3rdzuu9VvgIC
fGMmPbOF0g1i0JwyY6QlzPjS8mktSk7YDmbSE5jy40DMkuOb6VJTczfpvzg6ryVJkSyIfhFmEOjX
TFKr0qJfsOqebrQMAgi+fg/7NjO2M9uVlQQ3/Lofr396EtQ7x1oQNsA8+uU3aOpXnfl/EZ9GF7N+
sqZehMMQJjQdDRnJv3IlGDvg14TP08bDSpmJ9bdMyh+cWwXzxW+TFB2W/4F0p89FufGO3gyAktl0
m035gSwM2fUJ+8P4nyqSh/Cg/ABrACUkgVtKlqtezkNTp3w4C8YlGrGp3Ojbu+v09270b8yIR5Zq
z9baLLiApMTWVr3ZYAkBiKLU+LXeWSO40oTMEQYC9qZz73/CLNiR9IDoGrrOsS0uBndd1j/p0Q3z
bivXpEQo8QUKvXODxqZ+w43wjXm0Z3V/gzJzzz5uR2mTMhSLQ3RMfUg/NSJPssRtdfxa+uE/rJ7k
sScP28woUF/sHVkSLsULLeMYD+9+S8GdLQgF5dh3ZJyX+7zAsigMB7u8QfTIxQXmEnaSfvXi9NQC
pz1fq2W5JMtwTx54Zyt4mFtQEP+Z1nQEkAFwsP1ZV/M7TK/Tthm4UyKu8h6FIAvdDDfcSfAmnhcC
FLq/jPOb6FxSySCHOS1ofPc5HoKMhBjN0FFFK0yum30etM59gF/NPQysqpK/Ynz1EZWxHqWc2D/8
Z5m0qIj+jPN0hGzRgsapE2VzTGTowGb/negFomrV/GZpe878hYodHWLNc/W1kmOEe8q6Lta/hjgS
vXgzX9vqUISzfzEhSF9xNtH9EuZ7pxW/lKYMcegNGGPWDzE4qi7lSKHzkDKEVUI8hVqStfTfvBqa
2PitmEuvMYHgfuSaMpgjmUJ4LBjbqRIb0yMOt9d05Bvp5O3Aydn4W3diHkqL5KUDTn4t7RdqYvXZ
H0Ma5Hm6IrOygZU5GBJno7Iij1o7hujBiAY5kwVYIEy1+BK8htkklxiyum5fBLGPZtb+kEnZWkUi
f8mQSJfj/9fhszqRVyd5yyaHYHxH+nsO78TxrWvVEIgQuu4YcNeQtH8ZmYSf+xacJOHV9TsgnhH+
qq1MQpgsRvBFT/N0bxbCn3blYDJ0MlbabsuUCBZgI50Tm9AFTxDEs8RKfvAJ8O961nFYv6AqzPVe
C1JEDHtKuvZTJaz9StCx4mwARwDOOgtJuffljGFkMGk1j9N3z85e3VTIhyuMW0/B8Imi4dPUU18n
DfqH49WPKD0cOEaTck0bLZbyyjhn+THoSBM1pvE2ibqJbM1wOK+OtnnM2Ak2VDD7JeGvBLu1cuIo
xosWTaZ69xLjdzwkH21T6QMu3YsDrvXa7cKSvN6Slye8tZNLozcYID4pBunmI7Za98qGdp851VnP
VXo364HxbJ5+jXP2Lzbkt0d4Dg0kfGrZQJ7YT33rRNo7LZNr2uDW7TrZ7ro0nndq+EF52+ZkhLGN
WpcPZuqS5wF9Lg2DvSPbP0C//2syIG4TnfVFUDQs+agDnaZPeKBZhG3guba99Gjm3RsJqVdt0XBo
jJSWOLA3N8LM/iSglTGYLtzzqQLZUhLvRiM9ekGoTpmenUcRIyY6jCpY2ODyQ+ARwHi6C+emOsYk
vc7aPMcIAGevtv4Njl3vYzHtceaL3cpRs3t9c8j0bbQnzMNgNnusC8khQeofpql/+E41chqRWkqc
3tyYcFh3caGraHBQdIMCpgHfn6yMPEaNyKGNrlE4oYio5KtTv/FZFmlvOvTVNN17vskbZaEpQzOl
voTxH5jsCAAvWC/u0j62ZCLPVagN/O0ODaEDy2SUHwxqj9z6mC2uY1bh4nHyxGkc86/JcX7A6f8x
u77YBtWT0/kvLLasUyPLgPQ/27/EnPzdsEDySrmf8eUD0uJW3XgL63cAMM1LCwtKz/NySi1bnumZ
G/dpE7+behDX2LeOqssxgQvmcJfv/27u24L6MrPdlTM37MF/t8fQADe23MAgNzuZYSJBF/xOeraQ
dpclR9DpqA1uFAxi3g5Lgu9YQZwhUYunsBD+eagwVc2I8osmK4UQyj/8FirelxklWOCmqYS4YcA5
dn4AcNh0X2QYvDmC6GhuA+ch2UmHZlhW26raDQXyfsGcj6Vsp3rYna3qXwaDAsWSNvuqUtsYVh9v
hxRmQQtWyoc9LCbMvWxTRtAZzLX21Vb2xZ06+2aBkEuNanqo1j+FHSK8uzRcrYV6pugSla5BBIuV
Tf5+Sq9Ga75nBe9vlQ5Uz+IHoU9tpIaVqrYNZX/ZbqCQBdAJsEonRqBU09EDv3cZvWq4O7hBo9Z1
kV78bh/O0tp4vUUYK4n/62mgw9vtvViWZ5yQxD5swogGTYtsD4zDUFeUTMcY8us+JkH13oRW92w0
s1jJaohN+t/UTtbB9EjzCjHSG7j6i6wiWLAdMuqVwECdoPsJEZDQlGwmwWpiCQ9qv2ZvZsTL0zKa
2UFL6iSBFfj7XibpfYzrHVAj/5K3GvxU3jA3hL8KcFQG0bAsoByzDaR5GwbupShw29aUv5cB4M2Q
izoCqdE243IA8PCD8eIykA+IBt94Gnqu57mHh5JcDT4v2iZha/W0peHjhHNEvnFwhr3rLsRAXW5P
DaToUBULOQ2HJK7bYTv1J6IvYfvhkGuI8rEyo7j5HCrvI5OuERm283BTctCkDXhTty1whZ6vwejl
OsqFf5i7tY1AfyFI1hoQJMvefa3xFYaBSVf9InYGRCq231QoLPiA1sKM91lzW8rydDzaRPm9dfjp
SMcKFD4aIvqTY60YW0l6UcHWoT/qpryuelCRnZkxBdE2hz0Ik03c8EYIQ1B9sY4phgrKa5mKFYwx
PmfDRPwABFpuG9Oj9RlHxqnqzy6xRNvsoUIXlJD18LrS3P4M9HJwk/xsl112aYheR22nCVo4oIAW
7tKen0Hr2y0sDg/k5jH3MTJ6OvnAr2wxKU5fQxE8M/f9wShRXBqTEpMhjvUWryOnjhk+D8H86Yw4
5ttEfltWIx/LsPK1Na/htg75rAiNT2S9MezGa4jCessd08FPKfLL4NUwazzvyx4eBO7EHpp8s0ed
6ou16sHqj5SY+VD4nNc41OO5ZpF3xmFig81BDPKdOb9LUtNKpPa2hVq+Fe4lSCzjy6e1gbiP9Ty1
9AVyDX8htZBenWoJwHyyvwwtHOqhAM0dsn1sfPjOVg+M02WLWqt3NVNwoLU4e3I8FdL8E6OBo7gP
pJeFfcjYI2wbQ1v7hKFxlX1KGe480f3UGQpBYcEIdL6HVIwbo60/LMe4ZahEidf+JTr06Um2qVws
COVUcXI2Zq61+TKep/ZzaDxur9DdDp1ztGnS9qWw757v3GXs10cBfD6RyzvErb2T5RQ1zoZzjxuL
kHZHQCqe5wOeEoLSnDJFTc6iFxCDDRaAUdc2Rzp0kBYmixd2md6ILU9064TlO0fAS2aQf8QCYJLv
re5D7Z0mwZ3b9jPuVLZKtgjl8iCb8SUVuebTLSmbLC8YQ3hI/bHa5eibOEkyItTOirLFiEnw8JsB
cjOvQs5c1WZUpFO7SzMkQGF772ybuwt5G2gT/UnUctk7nqMOZoDzAQwde6YQyhnM6F/VzAE3YgMF
Mf7WJ9ZvqycfnhRvuqCQA+FgM5ND4Ylha23aRPhCiN7bfMGDmWGYbEY+o7YxsEc09I8Ynjhbc+Ke
XPyrTET62Iflc+PZzg6b6ob2qeyCLxS9zgZ5WXfDTpKyj7hpR1PFwmspUsQlllUtVIJjMHA243Qk
WORaLFr1Nl4hecmCzhUnyRNfe7oWdPhp95d5rvpH0AxvjXqYuZHsbZmZ19oP3jITE1gHAOAI/bQ4
lSkmgDB+i+OJ3t+0Mnc6pV2STHe0cERtCfvAdfWKHzJHxKpzwtqr2n0YcwPpZMl3PZd0hscSpQHn
U2EoY4tMbrPLl3jjgfUvXcJiu1zB20y2CqOVzT4DaxJNVQhuHicKFd33zBEvLsJdZJrkQTLWGsBo
ENvaM2LtH8S8gft8B1dhYo4OqCeHbhbCPkPkrtx4ZhOGOCjk5yRfQrvilknpWNfkv0MHcUupz1IH
vyC/ppH7Oo7Ir8ZqJQZ5FuaglJbKHtYF7XfnxH9jOIwZoYJJQDbgndEd3Dg9STkB9bbQZgFjiFv1
sWTOCzYTXjiFjRXXgpewwOTUIAM4LJecUEKcELwk/sha+TmfcWnTh8ctNE//ybAiw9gx6IgvVc3P
SI3hzuCpS7nswNvoaL0QEGu3ZrJehALZHfIW4mhnfSHWmJGW6lSvV7BO8BqrGbaPWJZ/5z1r+pII
bdNPzgXiFPTvoX0XCX31RTmG+9Y7A3pR94ROPDb0LWIdgpCYx4hfNACSpTxg/yQypPW2iHNaEiiP
wcVVHqwxwyhM6DPAdDAsQXnLJOGTjnX80zozWnb3Z8DZEA1tEZIrmhy4M8Yvbme4Wry1NiSt31wG
9DagRpauo//G3IQ1S21nnvl/EtjBO6EpSGY28/dUQxK4LCmOziy2MFb1sCn/2bnCJvSUaIhOoDi3
szlfms73dl5q/VB9QyhRVO5aePfpUIg29WUT4c1gk1+k1aYYXuwkHg9L0lwHGz/4IlXMvt6q9g2x
PEoHXlqN97uJ87tZtGffWXVmeHgBjI0G1tzI8mPb5njMwFixwgBa4S1Ze+ISTK7LAMpLlwgm8aU6
pZBBY6n/MwOLxzQIvvSEgCyzsxi6/NTFC3PzXB7pnXyTYnyyl5iFxEI9hz8Ze6MYPwhsqmdSee9J
rrgS8bkmihPBUoZHDIcwIuor26zkpG1agachbKmEkzDC+YLaANa3cJMoI6UgnksV/oBZuhPXjpyp
XeGRywtgSfqvrcedNQRgJr25PLipxy07TzOI1+Kbmf53F7aCZlFbsLJHqiozhlwuQuFjkj75wrxA
k1OiPsdu1UM/m4tT7kABwnaHywL7N7i+e565InIECdqgs/84HYqOFWb9xWjJ8OcqHT9cJAaGmYJ4
Ifkdshzj7+xcOhqggk+/is0DXFnhreSOdpq65drU87uigWavmHf2XUvwqIejmZs0xZSZcy8WjgeG
GkRROb8Hlsufsvj2F27ZAbWrSbnpTZkfWPa/V3RqMTTrvUElYh8AXUsdrzv4MUknH/6TauN9PnrG
gXVgHE2NgUGdXqQEKqUfs7XIMn743DgkgEmvSkOXgyWESbo6lW4ALMkZCMrYQBep7d1RQEf4iHzr
RYczroKZJcbikTKyqMPBjFmUVGi5yT3xeBuZJSHPmspt/G4o8/Es7FMO4bshBgKBh3SBSLNd3+uS
lQl/tsEdNrXXFZfSnDG5BQomDKYb2tbXgyD4DWrURITDnOPl1W0ymycSW9WTl47/jGzfW1OJpyvd
6GHlOoZdsYOBjCnHG34ZXB/2dSmY2eTUbAoH7gN9d9uRmeG9dUZmSpUUO182/5TAltQjzx1MouUb
iwP4lOOPiYqkaV5yStC50BlfkiDctgJIPue5sZ/UhLswM16dhVYHaARYr+ue3wurHIILy3BoKYkD
JuTAZI5XaxphZWWEPwIiPlzWmoAg41fdQ89A4zkbenbRlX4wBP0YWTNeSa3QbzQhklYG7P+WsFWv
QMHrGWk2s/plVy7GTxkW1EYMy3Xlb1TWC7MrrRsOBH7PKu6egQTqAiIWvXGoHVYE3dBReYklpkPR
mTGhsqRpEJit9Ey5GdBBLCQinoFYOEyRk9v+yruGnboMP8KBN0vSoW4LxBTYMc16lnG59fvho2UL
UBSEJQcEpVq/qIEnvRNI5wPZ322cqXubx4x8QNt2QU97buty92talF2ZGAxfgvVVlZ4KBcEgc/Or
MZPaNYDOuGZGfSH2CLo9K97QFQhb5rawJm+rW1mfmaLrXOpotA3AAfM83U1qv4ASX9gDTVHqAMId
eq4/2EK5Eljjz6gSemO5UqeaHw4zWr6lAAW26EJNQqD7rdli6OmCKgDqNll7PFc7uyrgNBAuwu7l
cpNts6s3aTANTjRLg2sVbAVnxC8xdxBWwq5+gbbgYImsT8NAQtM8W5g8Nrw3/V1Yt689DaBHXf3z
S6PZMpfn32Hdv3P6YxWwWDom6fSPba5DAa33QtSpJCU/qeswV39dbLCHeTY/hoyLou5532tUS+4O
G1tMDz7jc5H1/antwSASb7xBgLMPPiQDPFPyJxXGQ+fLb98Zn0snM26FMKmjF2eDqnJYTyGQOh0Q
qBawWkMOuZWrYQFfC7+zkWvusBDkr/NyuVTOPsRzjd2c0FSydGTs+apjuXspKnEu9Zp0YtFsOk+N
Id7UnAfH1qLhzSNNE9Ca0XnwVufrJFBb8oA7LkuTmTi/gjhHcMoUMbAlLrshbv5tyxyyMYPmyTLn
13LuQ3iM7P0Hs5giZiQ4Cl6IL4qOiqHFpoiFwt3J4U9CLXLg4xftyfvi6POuDOXdXtCjtROHqqSD
rUyx0mUkFizQqxMeR3Jfu1LV7IdX1bf/0nMvySXslbveaRCyol6B6QqX+APzJWKQ+3tI3be6WuVB
zoW2D9zDUsKqquUIT0O7MFDxlm9Iq+D5SZPb0OKNks4x08QgmUKyqxvWbwGBWcdq+zWdhwbpxVs9
qr+dCJInN1lD+tbqwmhJ6U8U+znSCveqL4YbDC5mFkHXK+OO1zVgIRtou4n9y4+z99JUS1QY1RdG
YF5qefFh+tNzoN4BhRVRPWCtLIMTZgP+u6MZXmhUgZes/CUSitOWTGv6y0Q7O6iGSFzpaVgQovsK
k4A3HBIZp6cpmpuXqUfRB/5mYhHEYzSwT7biF7ojm43N0r8p44U1cwO51WfsDCihXY8DRkuYcEBG
zHljO5B1JZFJ2inA+eTLZwytl5kll9uii3+YhBihzcKmWRz+aZWZP9D8QH71xffUO9iaUa7ycESA
xh+IawhN3y3DnUPSBskibpA7yl3lQCOI1WzeuumHFuancODx7uu3PmNAMjJipGlQ85lwJkIoPndz
+Fn4AoE1R4tti4COcmL/EfH36VRQAUw5MFUcFBrLXv11CJgJHOI7Slb2A1Lw1kqqJRrLFQJqmyfQ
Iu6ef4P3JO/XKFnSlDBCcvFl/kSQtL4OvYuLLfudsb7h9jBcw9Dj5Z/+TD6SjzmVXz08n0jkwxF8
PXp5bb6MadYADBaHeM5xsyD/DrrF201hSFeFO3NJZ8qLykM653vWMCtFb3pn89fv3OwpZUPzwuIP
73Re3VlsXE1tq4hWmPREbRZvdmJwI5mazPO752muLmLGaIcpEDm6SZ4GEYwQL4JHZ2DP7AljykCt
rHPr7nnzVSmOXlmX9o56tJviKkRWhtBpn+IJqLK1FHlD8Wl88frfCaGCxxD86yqsB+HUdaQeWVbW
sBA0NOH3pmf8mp1ZwpXBbeBM2aPIHtWA5SSRVLGIwH0GhELeEWPDFhM+O3Pk8l2yHEfer3Zdsr6e
ZH1oBWXDHRPYJcP1opRcnmwvfjLyXz4UD0pXeDMqWpuOs1GUK2uQmrSAIgm+lii0azq7DYcb7LKN
r+IME5CAhxG35lUr4olV2l+T5BuewXhUfqcwb317lhf/XqOFPjemxcr4OWPfuwShxZLV64gksj3a
SraTOFiX7/9X4IwsOufKZjNqdTezjinxC95jiCVn/Gm4UXxPvddgQ7ZWkMfvU0A1Am+S4SNJPIP8
OPXr0q4fnQ2FUZX9YXEtTeQdHBPM5gtlhqdWpMYTDi3jyRLzGWwApWr4+gQ2rZd+6SDWTbGJjcjY
I7R6MLXD5VyYPk9B5eYnBVeEXQy/HwIJ9KfzfXCs5IqtiYZePNfprVp3woarKCFNeF2sf6dHGi31
Or+oGB0moYWGx4LF0UwNMTYdahRWxPi6Q3Rf3M7vT1MF6sFvgEq7U/bV9hU7PMNv+WXDWa+C4gVb
APHcitt/aD1ZAQE4yEU/Nsro0aBufdPS1XLqPbJDlcwRe2OQSQ4BLciEHh8IrR57WTjdK3rZl+qh
e7mGqdAE+/GkE+1wCLsXO+kdFL9rB6nBcov43RiKy2Q53JCU+zO0WENyd3gURExOIzogxsUVaIul
vOObd44nE8tKJ6cT6Pt37dYQAhBEtoF0nANirHPQmjGLOfljavGOpjjWW0f+NHqWRz8fv9mc4Cht
t6Sx7CtbZKoAFPgehIxzt/hcULN43CmP/mJT9jSnoS7tG1N/MJ8s+KvECaxV/G733rD3soQqmwrA
14AANOn4Lcc+gKEmH3bdZEpqU3txlZP1y7T8f+YoqwcxvVUbmahscpOLIuJxEXQNbohov9i5nz7P
BSJYbuUvZHqY1lGir2ouqxOU1DONxebWazP7y23Tv227VE99b/8VZUdkYKeSuYZq78qPLp0j11pt
5nl2k62J8V+ltwKgfe+BWLX9FkfVQBjf8HkMkbGvgbErLBe0domVJS2z6u4Msrr//68wpDqbookz
6CS63E7taLzwjgFRvnA+LL350hKMJgyWGic05vxIucnP1FBzaIYFgr9lr1eR8LO0uJLGGdjHOZsp
GG64ziyakr25cw9hjFpvSfe6DBUSceEc8sTTDIQYT4PS+YyHHpEi7X5AqfJ1q2jsSiw+4cS34Irz
+piL4VeSrgT/XDZsiDDShAkgTu71xRIN4ME2Zel7B9+4UUfBV4FqpS0z4hyNue1HKpeXRuOKrmbN
EqWPP+Aqm8fFHQMajUdnV9sKoElBAZ6VeN85e7bjQO8HzRQHSQmF60JpSGkrcmNJvgIqUUfh3Bzq
60K90dEpijNdX+Namj6eq5iQTIU0tE2MLfPAfuDO90uhYMF2R5PkbvkseqB0hKTAyw3zpx1i9OpK
hm0zNfZOOOVHIjzL2emNl7mE2F6knxi/cSPPy/eg++DJFHAwhMi6W6PSM0pVCJkTqHlKOhGxsmM6
DGzw4N5aYym7fcNeLc4J+lPNXZ8VvIutphmE7VZa3fpWclK1S30k4Wtuepbcn33pHQEP/yx2zkmV
PTIIyDeNDntrnNK8THGFYqJZ62EY2qdMCk8UYinwvxAvTYcHDRsrmMoRd+0kx1enJD5Jdne+FcXE
lYGPBa0Jp03SkjLo27E/lDnOBCte+G7kT3FS/ZMuW1VuSUZonjWAklSU/wFP1bRoAGaSitCCQh0P
shkrFt8UdGq3okMF16Cw5KlSar67oj64Q5Yf2L+9hYAXb67Qzq3zAufGaBwpmAzwFC7YjzGvmDqj
ioAElT0TpO15Ge8t3P5Y8BO8LLgOfVhs1GITdFRlEmmVImbaoju7OCuhKjTN3ud7DwWBY3cJuPYk
FuiTjIajoieTod0CQ1TjvLBk5+f3Bza3yfSHtd+yrqDXR+fPlGlIlEiV6DvUeddD+JWZRnpZ2knd
pYeaGHv2+f/K3Nwuak/ZO5UT2Hcq/y1ffHmhP4oBtaIRI40Xtmberqdh74gTgsIAVjKl5cYRoAwb
2rOPJtVxujHzVXs3X65VIb+ACC0fXOwPCucOJJMUckPgH9auXxU8TXa3Nj1jVVmIncrVhNbJ/zz2
NMV+oS9ka/s40fkU3r2c2rl+rhlkq4k+mXEJj14+Fbtk0uCjmwALJelOvwyf1BzcVGezSeDjZ4Er
oF5Lp3pW+p76PLUOvsglX/5qEMpyHM4Cu8txjJ0OtKE8TRlL6xz66DQXZyi6Z5TIqKvr4pDUjGTQ
ql+XNmygsfCrpbN4eaLo6o3Xc7VpQmXsFmbaMIP5ys1f7HVpl7TaMXi6GWNjKawXUZAG6WkLxtJo
HSzFoW1Inj98fxFXdt6ubXyTJtVWwNsegjvica6br0nZn5Szd3soqFm0FMyrPZNQH4/WRZfQ5ewv
s6zI+YT2yfKpDXBROkpTNxs/8bp3ryGi4HbQ58Ik3ppj7T/qubuExjwfMUL859HngCkCiseMIYf9
sdoVUO9ObW0SFfWLTxIcD0H2BRk8+EuYiAAzKkq99NXJr8kWltmvccqaOzE+erasNWxgAhp00ubQ
aBiWc/cWoP97/jjenYBJyRImr+lOY2YnAIQ5ykQ6UudeqeUQ0JZaMohd3Fi8Fr3iRYkt9ejxsjd0
Auc10T+GYybX0c/BgoAV9Doi1CWrBtzg5T2vlydmqr9ZGv9RnpWf0rp1o5zNaVSGa3jRH18RUVey
TePTZognOh7CkyVTcfFNSACjx/QWqGjw7Pri3EYuPLju8KaPXYDlc2UYwzXlxelseHG329SlqX5M
w7/hUlQXOo5ePSP3N/TmxQfbJWpg5RDd5Zy+iYYmXkGobsmS4rmK62M3J4y2lVMfpobrDIVUR1o8
38oBUMbarXSUAwC0xStuZZ9RMe3b/RarIIm9ggUdHzy00ATpyuRWYZX5JRFcBVuDdnQwjVed+v59
mSbqsj0KcSmphdkFpRDDT/cLq51mfzc9L0qXZy5ZfxSsFLj1HVKZDvZNHfJFX+wjF+nqQt6WBgoE
/onrVld64dOCATTtjPCe87t9amnsVItfgz7bLC5rV7IkLIlM6yoNBCwvNB5AqzIqQvvnYBk7nHx2
ses6E9iRY7HHBlageM25wooRZJP5IOHh4Ov0pyO+rZ9GlXjG7fkntdrX3OwFPmf0oaCgDGQBe4nq
nh68uQii2hoA1WNxMKY0P1OfWey1FTO8F4i8zH1m3s9HU/vejQvGKfXXa/PUt19hqdydOTIjWaXb
fqVV/xyO+ICzrPscRf7UF9546MEAGIhTgph5VGIFcylvl1CZfxQrjo3sy6extqhqqbsXAid/8nK2
7qGMNQYOdpDL3l7wBtGc6UZNo2CZ8yySyL6WTrNacXBZcqZmtJlu+iXQOGaW8OEicWwqj88sHf1X
K5idK0URO5enPQKoNOLsVcU72n+6FDAvlX/5/+NjmyC+xpj/Ud3L8qp7/vM1tXq7dv1bz7XKa4el
COMoFCp/iZuzpa3pyJi+93wR7Kj5GmmvDD6xqyPC9GW2CzvBR7uGlSDpGJFf7h2sW8Ku2nWVaO2k
HL5pKAjAEwcMpemaF2sqVu1MSwdcAW++gzCTdmTMJ2Wd0sIHs9k0P60y5R68EJM1jk/RKi/ywiDH
AOvRODVwjPAOzF9NO2+v4VI923ENvtJ0jqqdpoNbG8+kJUlrYrupMHoPiQEkqKy+F65Xrj330dc4
wgmGCv+AXp5HhVekL7SUqmwfFAXsRkyXO9e1wNC0LOIwsoDymYgF53wzm0qMe9C9pA6BZnVY7th+
z88oGmEu78Rh3K3M+AYuRL+u1LXtpQKXCCGDRaOat9rP6NLij7Sp2HXYocCUmMYyMsGooHlN797c
8JboiP14bhmFU4goBxdyDpPH3BXZnVfjdEDMRguUnJrZyCyQUjAEIX0I6l9N9h/4C/EM4/1aivBz
aDHx+llIwY3LvS40ybMm36OD7ipcI2SDwsvUpldtk4/OWwh4+JLEtfEo6RsIgvp36SzDjrWgDko0
0VH9hmdc4CvBHp3P9nVUhdibjfF3yeFPecbIqgtrw+j1wyNvZFSyMocrmYoT0ayPwm14t5OLHLvW
3FheCHcWiNggPRZLzdQdAsxgo5zPpc20M0PuAOpvnDUxWwTfVEJDo9G2HPWl7oqX1BzBYsElN9Pl
mI+yOZqtfnM4WVE5o8V27WvlUAXn98sTVUa8BghuwoPjmBc4vUI5V08Vf9xbEMR3x46xfLrTBwSQ
5ZHToA10EXdu47U17Qa4QA26HaKJzf+jL7JPc4SlPiR0OMEDRNWzp0PY9A7eLooDs0A/SiPAn+Tx
c7pacwjHXXNSjSNewZRDqfJAkY6ThVenap8QUL7boocuQDXvbjHlaymCf+CFsxMmWxEZPUFmyY0E
qVa+gLoPTwnGfNYimR2ZIZUqVl/4Z/xTHkaUCu1jss6OX9+NGeyATZthPprFJZXp3elX1kvLnN5S
OIqQI3RT/DIWOVPdlGDSpUUNcZcGUmiYM1vAQ2UL7GtBvHVTmk/7+os60EurwmBTZgpjU7V2fYcU
sSUOCb6mcp7bOAqbnBh1m4SI9GsBEMYuhfyN1cHExMT/Oy19aP2jenddGPaq/39PJxBFPisKyedY
8JrjJ7fodIiytKYogj1gQJlN5lnbfMrebRNrAX0HGbIGPdn5Aj0qR6Otmd62i2vLC3oACMqpfQT5
hQbih+YFAG+l/acC5uIgZgPqVd+NV1E9VnFbjqgt4jYwV/5mjse/fofQKz1DH2Lzr2uNZ3Yq4aWR
a4COxl2n2RNwze7cixwamPeLU26MQrkPP6Asoo4Pyhy++2z+T6kmRyXsD6grKG35kDwbFhH/vntj
JUtLQEgazuoP2jBtHqqgwQKGWYQpnY4JYMW41JsX4ttzNOc+8Xc+ECwe7tURsrvx+N0CC02E2+5A
WMh/9vKs/uOQlE/qUX0pF2Z8Jv1l6+uSEwij5NkNs/ZczjBEpp5jy6YXPFkmbyvMPf4GELDS9SFL
KJ4+DlVqvxzTj0SWnUybbPi4eP9I5U4/c8qaNS/xU1BGT6dZDopEt6SubdvzTyrKNFGTUYe/Z4Fj
NLT1JxQj62G3yafFQ8UsKuJdmmJt1Crmy5ksv5FknjMfEJqZhhjGS9YIs+oeJUeYjVPmLEJV7fvQ
KK6FSQsY5gpuoX3xP57Oq7ltZV2ivwhVyAO8MmdKooLlF5Qt28hpBsAA+PV3QWfXfWHZOqe8bRKc
0F/36l9Wm4/Ua7jyMJDq3IwM6cU7+6FFnyhtLFU0NDc7X/QnT/HvN/tfsyH6g82XnDygfQ7ZFjFS
B+E2L5k9lHRQCsybZs9JrjQ523bJ1Yfvt+tRafd0y3ChXF5EIJ1NT3K66KkMrNOQa1oAPYQbSM/Y
Oa/NV2V9Ob0kRElYR7t0W6SluqeLXJlhEjkEvRvAFg0/vTLqtkmHg4QKwXJda3t5AyALzKx9bOL2
KV33YFRPvuQQ06dXmFs1GzgxTzsFDxFh+05SDq50J9X3pPbvtC5vK2k4N3JRBwtMO1yI5o+f2uQw
umM//0q8bAetwn4SCYSIIaJrtDJwDfMgUlqUbb2WRy0mH7nuSlmvy5zBQ1HWLEJ50u/DOPucn0sa
Qnd5zBLdIfibYnpM7tzvLaRyGkLZDvrWvbdM1oB3QMvmrgjqn47ybPEn0Yl5Jhy1s+Iq2/YJejQZ
W39vi36pYSdeDXVgp4LGPzdakWFjwao1V3TcglzHFJzC3HnpPFo2Si/8Cc9lADJA66VXJxh5I887
uytTkokqLZ8ATFTeCHDRp2FMpxK/1q4ZeNhbT7UrsyqJPsgPI0mmoyuCY4wkh8OKa6ctiCfMjuDR
MBZvoviUS9VyrI9FJCit8B2Uetc4jWYryVLz+fnQgCxzb2Q28IrQq/YFkNS5Q4aOQu+fKRd/zA8T
DsdPNb6mjs/H6Koj0YoAn6XAljUNznHC+AlMkIze5PaM9Gd8DY51gBQA3tt35n3nQJiEsc3Xuy58
srz0E5pVcvN7+gImSOWHkP/mbrQYEzBObD4sIen1Yqlw7dK4I74VJ9e27F1NRu4tGMcj66jYZPF0
oQX7xh5T8xTL7uAp3+TLgaCav9JpKA8zjp1LikHcTadbnLrEL2kGXIOZww1rtRcMTcMpbBu8Mv4v
Ieb84hkC0KJH9Iba3GuHOZI7MHs+A1IE/MmwV1UuubvbMXPlJXDEn+ofKqPH8cJ0zFHDU51xq271
+FLi+ISGlXKMJVCctzrGBAkPY+LEzyHagiqVNDgUM/UeF9YLD2z6hELbQ5CmZ73oIpL/LqgAZ9kx
v1+wY/2dJzdCvm1XAywdKBvXhKAthiJ8/JPhbF1BiyL83LvIyJS4DpvAVFmwMZSyWGx4wVm00FDx
SVNz34WdOJbR2N3RzmGHlBhdSCm6R5Mz68JrwQeRz5+5xj3b4Xy17No52E5wNId4PGcYECMHg0+v
TE7GdoZ531ZHAFDeWzfh+fGEjHe5gAiJdTndy0kXGL3knamDB9aGeWBEudiK6Uh+GTyOyynASCRp
/0p+/YfvKo8RRy0P9ZScMQnap5lyzo0ZKWx68XDCJ8L7HsXukapJ50WBAGCTssMfC1lA9yldzBMh
Hku9FdSwqwC6mss0aBibx9TbL1YdlG9AcYnv2Sk+PUUzzVDOz0r32yHH1lO3jCeCwfLYaGL9ORbU
hbGLisbHAKOmZ8Mp9AED6txjr7ZG45nK75CqyeznSAcQQkZKcSWTltGaH0U9g7Fjn4fSCnBAU2pg
RfoHtu/+HjEmZ8tfJXy2fzOqdaOmSf6kSxEJfStAv7M5OgqvVrdmprurIhtxrCKHWaiILxU9BAc/
r6GzGw4eTYwwC06lOxd9+hJ0on9pgkhBJiE9UNpEK6CWjwfZhf+4DRtby+T7R97uCfbWStmjh4SA
oRic7h/TFwZH+ZEgTKqY7rp1+NyUlXFqkw6jqh1mv8t9UbrxwRohNTkTS3I/+pQnDxyoh9h/tprg
Xw8vha8/l7jYaaOTr5n9NS3pppFuWqAI9dGmrYZ5r6r3+VBAymtRaRtSa5hAh98yb/ZBGsiDI63+
qehs8zbM3Wroq4x+AXXQPYWCVMZW8FQda9tkhH66Mjs2PFyZtJpbE3isqxQl3xvL5/9VovQETPf6
yv1jq2y6mLZ376uwP6eGQ2h0hiOl+Oex1V8G2lDGqco/vkgsPdGX2Bxtr920LUVZnCk/J1+KPQZq
99qlrxLbCldan1bJBsFBht4vV0AuTIu8x7vURGxVjd5JzVqeit8Mhbut46vPqcNZGnOXCkgNdCRG
r27PvtZqlhdN/efax6vBMbrblgntHs3oJ8tbSay3F59YTRnkTxVhuqx4nlLYuyj/3sNQ1sGxjP0o
6BBpBAwu+4H1i3OOAzrExdWKgfOcdK3/7gfHskTRL6T4F3Z5dXTmz+8D+lQ/N7mVwbBnxprTZ7at
86y5TlLnZ080m0Z/5UnV3SKI5neq2QA7x+bXMHvFbfp0qQe+Oa61hzelNzLHi6yD5F/G1JJg4V8l
/PncL3OlYckzo+huIr/6qLNllzb/ImKEZI5aXMtMkESM7dbQaJeZNPWG71bFoCGpoMh8ctuNdwHs
scTp6gcuUZybnvkaBkXz+P4R165iJnILmDZbqdjehSWN6jhCcMcvCUfD+DFzX92ZAiMQ/mcanufw
6Ib4yUQ9buA6iKtvUxJrqfZSWnrexBFYijDJ3EtqfxgAms+k0oczB/gVWjLBDmqUQEkkiA9FgZmV
AexQJ1CElLhFVS6uY/6Y46a9+DOT0DrjjU1VF61VQcNAaLHmCsPuv++FV9MjFuLDneFyCIe7PzvC
LN+qrj64ipigzcnyUPahcQxCg4Rh6NC1XdEgUXa8tUGg7G1hQq4Pl+Q+Uozciin6rduAbD0UTVvZ
+lBL59dYQYOYZufYZPhxZtV8UK/7FRLxvPRlF95Sm655b6LfwONZiiHKJdPEStwxapgsWBtJplGx
usfgujDGIapdcPhdBomJp4gUDkc3NkiT2so/l+0xCKyIae0n2Vz7mtDpvLFmYrdDR0uXmpydHXLd
oOzOxd86lZeGs0XXHtxKXih2ViemAeqUNjwe2gXmPBWpPMouP9EgwTEso2E6EIqAFNjNcuKBMa38
l7JEt52MYK0T01kHUwd/Zeheg86bb2xT63FgexsLcHvQjADWmNQyBJrQDY1WS6QF1cQ/zLJpdoE7
WgRu0q8kiobnmnaQNN1m6WhCoyIrAGGWqJ07bBjqowgA4gyNf8RSMN7H3amN+kPghu4ekkh/soIB
ARYPG6YyfD0+IIJuodwZrdiWjtXee4areCMO7hw/Ytk1R+G2WPICE81ewWFwCLqevl+aPue7BLl7
S1xohFbCOzIMPCA2FiI6E0zZvMbOAOrDQ4Nc9gBMs4mxF0gUhPYOdIK/mhU9ejTCkErpxQ4LEeuw
Wf6lDVp+csWNARzs0Lwzhq+5fnYINVw97e39aHmLYjILgffpEeyGDAcrs0CWynrwmnPa/k4T+kRq
fBTc/2irdxLBTM+i0X0M31TqUbEVzvt0KTql44M/uSPP3nFq7f99H5CiyOUWxMeST9WaO5RxM7m5
OquUUOChCinMtItfdlGfC4VAFPPWE4bwqdPhUh+4M1/X7Mcw9t7l+yXvmL+i+3808fw+wO7jEFUc
4CWKjbIJ5gReXh7Q/pgXGclrMPVE6Kp4vGDaQc0snhjL3Vh+kpPqaREdk9IAnit3+cCtgaTeZ5nh
NNO7sQP9CcTa3eie4h1yo6QnbHVtxJDtwANwWp9a8Hpa3wtHwnCHEJuOqA2NCYt9lQ8+HorlJawy
879f1SWlUtQqbmzyzFvAMX8JqdC6wDgGBd819loS821tinln78j2cexxFfC+jcW99OwzhEwMgNze
drZn/fLsriJT0aoT/kq6A92w2bkDAiBCCIx3z37JbHCAfe1tNBHzFQwySisBlqwSqi5BC0B5NC3C
9bGDUy4JhmuUMI32FkBezX3q+y+OCZlQs+cRqxvCY2TRNFM57zq08R20pTpZMUuxcuJ0YyJCQVxU
7YHY/0PLaK+sbh3WtTw1WQ2lOEt+SnvaTzxseBY+HOnlp++tgptQgw1TlLQdGLu2pwQ7rCxy9Qmm
E6x7jDdgv+zi1GIw36A0EZxyBEp/P1tfs0FLpJbjKXZDDmXRcJ512hyyvketCWtSdTYTRhWX4lgs
DaxeZWFIw+DwUyF6YQsBAk+yst5SdJ5utfmjgjd1K5uyPxrgJg7ISM2lrMYjmnoCcM69YLQmGD5y
xXE8CuwTTi0HLncWfJBtHYTy7Iem+YS0ba8UM+jfLe02o8QIlibtTyTNTV94DAhN/OemGRoXkoTt
EnHo3yPCXdi7+Qba0YlZHN1/Zc69uKEv3IWAt3eVO19bfDK5ZsJqGm77OXh3UzsP9hP/zZdusS8Z
ih2109gvOlj0UwfaSa30dG0CosRl6//qgdStJImEvvPGPTAiZqnGKx2ZLllzo9zBCs7eG3v4CPWk
rnFVwl5MuKOqajTPvU8bipq1iWQBnjicX/Isiz6CAFSHtkcqJiH0GGN0sMsE524xiRVlODMVo1W9
LULHhg7q1bAygRSk5YhSls5fmTf+0yO1AqolSVj65rak5wtvhakfZW7CjPMWf/7kntvB9mns7kik
hIFYbAvijp2TcESyFkUuvkRzchkk/6YuJljLutQ3NKXgTEEoLFFFb2qdn8M8OxT31FCgs+IbPlUG
E95Kl2Dk8fIkx0gT5ucW1nfFl3QABflFam/nBKz92HVXcAL6qJLxbRTYtZOEPauOiJKac7wXnmVe
pOhyLnPJl1lN8gOEElV3VR7cqVQpDhmbGVaW/lmDDb/0Wf7MXeofsdcl/PWj9Qp37Y7lcBuNYCeN
JsII1/V0D3FHzuKQTpQh/PKxeqzIkZFFH/E99CCsV5Kq2o8GTXhFz5YPZ8dsd50ab9AQgL5m7RUe
1CtR4P5IwW126DIVI/WI6eib4qNNkHlc21RvJZdja9ZUwCf1syW7+Bdku3Hlp0yoZeMUGOrt6tlb
CFstrRYrj+vzpRAnLgXiIDB2nEIUl/PYRcVhoB5tbzfVHx8oxs4zUuepMzo8NUJ5Dyy5dAgbSf6R
Cqwfbiicn3PZvnNsoTsWf9dJ5Q0ZTs5ilF8PiBN187dOxCcXrfgzgtSxbjoyc5OkrpkkLl/AYCFf
xc3FAOx2cSKizboyvdeppajQKn3u35ylxPjRu9SJkU1hSUR+MBeYW4q11uxuzBCrs1/5yV6VuDHt
Hi5GkX5GMykc3tcQvvnib+DbTF1Ienczbzv4df3X42s9uY80tZLfgUtpUyWhfvdkh/1RSG744PH6
LHHuOXcDGGTbeKs4iT9U14mNl9vWk6mCZ4IaTG0cX74BhUtWTPJpNskYycCCQ39uxd9owFgcsVoZ
pWypK1xSWmX81CYNSD7sh0ykOhAfNLeppj8yOq74aweXOGA8rSyiQHIafyb3sBTAlCK+hy6en6+U
RK09vtqD53yRAbkZSBNfafvmtDGSfut+2s1bIyF9iM7xrvi7mzvoIxJuE0Ar5gsF+aEcAo8lq7OB
YviRLbTn0AleuVrau4wv5lr25m9vUt4HQXiAR1BuuHPyW0V2doUnpb3YqeF+oGqhtoTGW+7C5nIL
u1nOK6BA8Tt86MQHSUFyLJphpPvf8bHAGg8lTWacWOLmLVckBdyeqI6bpTYgOqzWVmpFZ7PiBBt3
sXwbu+EjKn0bfO6Jvx4j2kobD1i503MSU19pEWDvop6ECPV724npyQt7Bqj6vnj730t8iBngvoqF
wjY0+O5k3zx7fYtnEpCwPbjUGCKGBnGo738dQyRvkYleOGArPaEhZW813ohN3k3Gvl1+SxIoh2zM
VEDD9dmPZEdgKnjZwTXMdhN+/2cwOp1sLEfrkDn7UxKVCPuJyd6R44tWIgPEMY33IO/u37+TSvov
ZJrX379rRIaLpTXyk08MnGtGv545TdOTVMbXUCHdtb4uP5Rux33C+YibfVR+CDcnce1X6vT9vzq1
8wIYgFI3VcgTxcUlo2xSphkcVle1BZSxiSFKjHGS4SKAqKXCs+tefSpK4bZET74rwrMt62vTMd3q
DYZj3QB4sIxwgtgkts9kmJztaABakZju1y6+yy1xF5QupE6wwgt2p9kU9bibjMzc15XLrpwTEOFa
/Nz4Uu2L2L9oSISs+ayIRjbvjbk5ULCSHIsZFxLm3W2P1ku5c/pvtAIyD1TakSmwT2FaDTdr2Vn4
G6x8/pW4trOIPF3wELnnPvppS/tnvp4sAg6FGaOQe+E/auj7teGltE2DVyLywdFDxHuzYj4EfoI2
GGfqluP43pFFf5F5W64j2v1gxQU7zlr2ScwFapV+48IyM7XKqYpoFwfd3N9SpzawbQzqpTpOGePe
MYKfDK8BWj7r5EF52S9BUd6+rYEdpq55sHzzj03B3raciejouXqz6knuGY1p5HAFRSXGc4CtbkAC
AuhCsY7WOqddzDevQrZYq0gSlS7+IVg5wxGFC7ByKtNN5hJ4kSM1Nj1jkU3uWdE2r7ihYmXQlCRT
K4bhEqlt7UqfQaeHLRJWYo/ha5uPFk2vQr7yL/P3vTvvAAR5z98vc7NYSZGZT8r0CVA5JJHtsYZG
+DVwFiNV680U/ca0INEu2xkaoVFSOp8YzYW9N0Nh4Y7r8KHgS97KxmqepjZ7MTCvk2FhGiWXRNNg
mtWWr39xRpbWrI6+jTHHaTZ1Ade07pj4YLLh+65TiIgUUB7oYmRe1pwk1V4gSYaHDCK9420y2eFG
Y9sq51dli/Fc6mk8K0+eLKfXRzn9BrIwXSJ4y9FybVZd2B4s9uknRWsZbN8YKVdL+oh8cXVgsx5L
nxmjvjA04sorh3cgN2pb44DVbflv8OPmMLnJB3YBiBiTzZ2d7ElLiA7PC7v1EzMduJTY1jhDLz/0
CrCw1pwwJW7Sj75Ig2OfOzA8/v8lm429lVIKnYj0T5qlGuMH2/iZpfwCxjvAreFmJYZwr96IhMxN
S0PE3kzp5KA6W7+aOhhOTQ0uAqB6epCT19FPFmaH2ZomstN5/0SxK4SZZEBwFUQH0evOlNy3986M
BPOtVCypZExUAwqhGfwSge5PveipIXLMZ8BcDDk7BUbKv9pR5p+/f9dKzaRHzJ+UzL4btK2tDIqv
N9iu2lsWAnTzmvazcZl0IJqSTeG6feldCTOAZIzI4pkf+f6mVNVH4+OkaciBZFlq3JQbPeIC7HFT
2cO2SVvjyWvK8Elxs8gFunlr77RW4QNl1j9PJfGUUmc/e6zN18bV7r0Jx3tJvmSfL00GZMv0ecYW
TQFGsKtc76+s669Mk/jV3qyPgzcH5I5bDkIYRFad2U5n3YgGS6AZb8o0cV61OemLobKMeIIIDiD3
yKVA+eGgjn9tXkJz9r00ArIKMOVWHU3iLvriW5UB4JW5YzNh8C1atEaoF6p+FU7t7aYhzM9uPXzS
ZhGCz+A6WJQVHGkTVVcndA8HwXjvjHpljcSYPaf+0rMUL3ba/2Rkl67jBIZzTrLbGhdv35zhnQPO
G1ccp1TR31qDMEJK8d/ZNrkQZQpwbey2O4rI5iKfWUaXPsmoeh24pK+KZqiuQBxDaHDiTziZN4d/
0dH1uMfVbXb5fmEZ/O9XqN+Q6zAmE0LnZ5URhZzh4o/IaqZnP6F+jDDtKo66aqusaXyOx1peuCH+
5YN9Z52lmyMQ/b3AOqgycwe/49yw9W1QCfTPzivB1SUvXjE1t67Qw7mgIXfD3LP7CXfmoUT3aDDx
X2xO0KhJJb7CEs7CEOj4XgtcCJWzYMp0ZB+7MH4zUVruzkhhmMvtpR7yfO3zXJbMNtZj2gc4lMjW
kXpounlXfYaTm19M/du1uOKq0n9FMfFPJqlJCNRkBjoCjaRxbn0ADZziCU9fgCGnV9geyTWUQXfM
Z+Pgxv6rJJu8DVhqn/MRXLHFTGQ9GaCz/W7wDrCTcpQz/3PsElx5RlphLxo+ejnj2aH4BCNQoQlb
8DFReZYuN23gELabX79f6l4m2zaei3XGuOC/n6HESmS+CebUIqRyNZzoAoHcaPB1L7L5FPn6T+Gk
zTuyBM7NuvqjhNp5ln/kUo71L0WNnrroTYgoAI7dYfRQI49Y69zDwnWeRlduYgV5IIgx41Kqw2q7
vIi20PvcavS2IN6Obx7kT07pLylWXGW942wEfnVzDtPr94uC2Y8s5VFAr+ZnWTFG8kBIkrSuzAKv
2xwD2xAmZEN2pB+DROlHI3FvhhL5Ww987Pvnyy9KDx2pZ/J9nQcm4H2Tb5Dno2NoUYA5ggAA2KIf
zNud4zdmrGYEvKMOUW3a8If2BLktQrCHtNGAKmlGcyHpoLvmTz1joy1WdrVqPcB0gSG961xG0aUd
njPDIfTVctNDEvnrJd6BjmmOgbhYZajCHdDlYBtZbnZVde2tPLgK6N/yGizm7rAgVA+h5TNu0mGV
pjz7MvD3g9+ie8ItoJvhZxH3pDmXl8A2Abyzi+RlAdvY6bp95qbgNYXtPMykueo8r89D/sk7aa1A
YrLIWOIjz8XBA3XO0+E/1UGMoJcZmAQw/Cpnqvalwo8RMvHiJMLQvC8ZHEVcdxf6A8Pb4B+DKkKZ
iSZ13qVvBD1LtvIJkQ73feIUEAL9Ekc9YTunBONM8553ppDBPw8TW0jNtxobtLXrDPEVZMK9NB2u
RVVHEPOi4JCNvn82R8c4hTAj8hojCn7E9sVdXhqHnKj7agY9I5GBb2mG8LWnWS+8T62xNJe2+MYi
4m9kPUOa0R0aDolSWkOUbtM+Qv+uwI7VUvVEfvqeE+zGNtD1cA92Z3QzvSU8DdVjckFIeiWolS45
A45YeX2JjrwUKgx4ti5A3aGvGONbQUMWGBPCxINRE3mxo+JGDxBqFRrfOo7tB5S7d/RBDqtlmbPC
Fj84/2ev4Ii/lGN+UflHPmkxT9JrF6BLi+cIUvhZdTnXDX/8yKYO5UdI75EQN8lr7qg2ObodC7CD
7W7VG0wJssg5dEyDfSKgeUy3jUYi9m18WbGHVF6JNyuSzsJUH/YTnvCzVbaH3I2jfaApgCg403wf
u4CR0daaTeWONeEzxStwThIc80OprvTqge0sR73lThyu9LAYM10mxmXiLUHGJX8H9wT57owOH2w1
HyJHhzqEGCz1ybHWXuFTQ7JAu5LOqS9+5OWo5wWrQdp9FjZoMCVI2WVd3Ww9aWKrUvKE15QRbUDh
LB3ds1kGDMefpOZ/aYzFPNa3tJxQ1MN1XlLqUjiAiiLrxxD6jLpjtiCfjsq+S4PNDFiPFo7mmWyZ
2sfj4GFbQLcgxGGc8uWFrsn/XlRXKQY5bry1EyJzNTzarQOJmSoaQHVeyeUiDd33wEnLg2qWMi66
MA+2jK+EWvQ1o1UkdxFAFzab09n6Yk/WjzxszI1DXo7Jo7f1aj88eLHr0dH9YjVJe+LjmfB5Reex
MCGDd135klLyStXbWQi7OOdVebXTKSAeVugtMrjEzhXWgJ8RqvsMWF1c9T8tnLGnmRTlNQXbXDM4
JKuj4Rb27xDmm03oRm2yBReGcYUxB5QR843E2rYoo/BpqCUEiojrX2t7b2k7zofYtsTOgNCy7kSS
sxNkrMe2cxrdSt1064Oph1EpWjemEluSUi3VOY+he1SF/itcc7zE2TBiFuC8L0T1Ynklca6AuYzw
hYeDMdy3wZCR4mjfWz5+gtfqiR7cAwmN4GjlRbIJMvvVK9BRSlroHarLuOwQKk5BDaz/95K0d7Vc
AZhjMlz7YVvZ387iZo0zIlh1dFmnwnqJbSLjY7iACIuGMD7mTgYvVyaiWPjcFDZ82mPrZ+1fIZkI
2xsuXjAEl+9f5YzSfSbiY9lta4+gqpVTCJgb4XM64LftAYVvuGYFiH00TJOYX0hhLAP4FNkGKBsf
Gt4gO+TO7Qa7sqCnV6hxx6QvOkJl+4VT/sUJGTj5pv/XYd64HkSHUyWh6Svicfwwm/FYQVE0Q79/
kU2Z3RX3moiqem28RmFkvFC+ucrt8K9ppuiLHCMI8kN0mp3pDedSc/p+cQaX7uWO+D68zlOJJh6l
JoZNzEM6xpGhSqPbu97SXD2jkUg/XJUOVF0Wv6c5wBnpLaN9sOf2JnNgi+eab12S5tyXdfCWiR/p
5EfL+uLwhFJ75IjypKZI0gwE9yqtkyPr0h7d7+GmWKVm0dmwvcNPvoD5M07+j9DoT6LLOLZO8H06
DBMHyHKdHMVVRSChyHZapHpwws1AOOeeR6dh/AxF1AFRPLX2CZvs70ZPpAnSZjoCPqWYpaC4xNH4
m1GVZiLds36267c6GJ7E2LWnxioOfrLo5b1RPBRt3/jOw60FGILlixY7t1RU/CRdd5EkMrtVKTIO
aTxMhJ86gSksJleOpnceJNG11Br6FomsMkArxz4WkKS5c3VJccoRPe3IdAjF9UQCMBqdZ676LM4g
AnxvsZwU07g2TNY9qcNsq0b55DveZoyAeespuCQdpkeYNs/I7PtulZJiukQt3+CkLbp1TPbtNPrF
v8Rp3mbLpDsIRhpWbNvbjt7wCwREv/XLgNCDa52V4b56I9wEzH/VDu2zWS2zNhwk/EmuhtiClbsK
u+Lu9ws0la4rsxb+qsPtBHWmvMZyoEoswfObGQZMkSh59awQIloKZNFbEnnUS41XXcNLVjXYQoSm
5txSvGIzBaacbRC32viVIj6caesg/csBc0UXd32OJh2/C81WPKU4sWyXCUMSgK3RJtPAON/7opHn
PK1xL1AqE20aYNuc4JW/gcyz9q3qM+OavYtqDCleZnLIHXF5NhHKHRvXJZY4wXpkZ56r+Qn81t+q
iWpQ1DGacootGZ/9yu2Fd05rN9vIJmCoMIJSidMfgfzbjIq9T1vlCoWbi5qELmNzHmSoU1wbJ8ah
7mBRZ0tVmPnLDYNvtZEs3VsFDskbZXY2HbF2XXQau4THwhHniezzRN/A/OzNWCd9Wb7wYde7KoH2
Vi5PXzHbUAjy5l6xOR6Y25Gzwx64UqL4V/TkGQZtwOlNJI1PoyBkWMlzjANw5TqFulUMKu+8ARGj
8pLEKaSWxsSMriU4HjngaOmgzyTF8C5igQUjCon4tZ0G2lNOKBlpShlIX98o8BlPXuohrpuEyzBT
7Cyme60bgFMuQb+6zGljj/EgJZVk6iftX0J/AnvLiu3ia6a1Jw/A3wuabozgPOAw3BD1LDb0vxfo
MUgW8jQ3fM62rV80hKaBZ2/Vu8DKzTn/aRVUMQXGF1E+eaL7qD5XcQoMWdfMMz4h+BGZgRsF3Zqd
0jU640c6qj/8yc+cZeMHiey/9BMP71IMH7Vv7gkiYPi1SkSnwfN2wyhfqwYBLg2J1Y9SMnWmr2Ij
ZLmxDMbSFfcXlnT3pHlzzslYZRsbhYxLXnignnFXts2zPYvkpvjMsvCoB+LmGJd6sI2lccV/9zRF
GBU8Zhf9So8cQ3DHyANRHHddzSVdH5Xgz5zyaxqN2I5mbGXaDUDEmarfS9p6DjjYwLFTxdlhux+r
ID3lefc70CPWrCiLN50eNtGmnofhREruB3ZDYw+LBLg3YU+wGnp6xAwLtxY8gpWuaaIfx6Y5gW2C
3D/WT3ogFllzH98yLd9h2h73Y5E+hT24o5CozGjDs6V7wz2HZkPicqqwPUGvvny/UGG2cfLGvoA7
I874VqnOeMGcTcC5GhbQan9sSpRDrpILaArI7ty9sf8Oh8jDc+sFvzigNSeo7dlTSSCHYAkGyeZq
dGAqcI9TPjrwfIkcItlEMXlm+9GlnEHQZl1x9d0G6KUtbVzpvrzazGnJI9DlDmwee8C/KbKqTYkb
g3tI+zPTzXiAsaeu1UydSgaveQ+nPQCkfLRLEn1Q50Xk6oc7jIgl4ANyN/D27BckbCUedfAyeyFN
Olsp/qlzBtGN4grjyfSKvGoe6/kHvM/2ZhXOv0E+fHoMfjYun3yUQEYFHctROo2s85DBvexCkyN3
CdRmNnL76Mb2Jk2fNMcFJHDsN71tHAptjETyZiY5Y3ZA9SopgQtn4l3BlsLWEfY3U3UAACkBu6m/
AcAPbJ1gulLWrhmXeRnDOKdkTmZWsX9QmpKekD0edgdGmsJHlyLoKa65AYqx56SxbcrIfDIn+jmM
BM6RGWOOSuJQUEELULMI+We29oBZMhqOWYKXg0SEv7aaPWsLc1O/7Dc5o/H/mW0HfwR5OBdkrP2S
YVAAj9U2Fj2DOgS7yPeTieslVOapiZMNVtjh6dud2GARSR195pgPEXCwmCfLyjv36cjdqeTyOc+Z
dfe1aZ+TEtxBgepazxgvAqMvr0XglteGhtbNTL3iyo6Mh1FRLASTYkfJW/mMrx3zB16GoCQAD+08
BgjIsWKk3WctXT95SK6s+9qAC1D7XHfwYgd7TghtcitGDGBMLcTOVL66Wr0+dZnv7gWa474bklur
PBh9sWtcgP2uW7s72lMQn6Dk/omqGL9SnF1dwcS9GvgysBFwcNXTgRmZQ51a724cAwmpQHYeWupn
eF6xQTId9OPEPyN73YLBffedWqCZT3s6CR9jjKKV5NU66xp63dL4KSQIijBHmtGj9GmG+v1wxfw0
mh3oqSmJLoocoQzkvJmbGNujT3TVtvqH49ExIc2luIaE5sY3I2frH6lP9a8eXtG+ktWpCovb4MkR
r+gjKkOyy3HV/R9L57UcN5IF0S9CBFzBvLZDe3pS1AtiRIrwKKAK/uv3QLEv3JiZnRHZ7Ebdypt5
8liFw951JEju2fkTB5RFjmnwu5W4BFMdRn6WA1GfvVsoOqxkFtUVKnnO8+66eEn3QFkXfdLU2OTl
sTexHDSE5Np5xuujyWKkRBtZouF+HM3gGKsK3+YimCVfDYLTh4Qd1oYCUj4FlmDkdwcUZ9RcWjAQ
3ouAQAvlRdmt5z8lFaIwXXnF7t8jLSWXy0/pH5vZ888lyflNmWLBnXLos4qa8I0upwj+DGNQnv4q
oJyAUTJvlnLSh5xvecLWu01KG18C9lnsqskv2xie1hSbY8CCrt6yyUHobJwzPZP9Lu3zaeuaDoA9
k5YkS/Od+BWeTheLcFxew0/dC3mMYy9Amo9PQq1Lxcb6xqF0sBZgebbBMJ8pjxgT27Ys985EG+8o
8+bJNIIAkU2zDApDcm+G/dXEQp/9yWFtwa8WZdJBjmM8ar2IeugTz+gDU88toCizaOflbvqeTYo7
/NNMw2VK6uY/QwaIxsY9DDJsGEn9QLrR3FKlCudbUTTERAQyOqjPltn2O672+XZpvZ1fj129CerO
P/977Nu15W4za3qxvPa3ZLC81cLhRqIGuf8y+qa9mC/h2On95AbQMyHQXa3MuIZN0j3565fRTzGG
odLhRDplBH38sGSZQ8ptE9eEPWAOkBLjmcctZeZ9U36FTqFuWQD4cAmqUyy4uY/WR50RpaCnUO+1
kSRXNrGbemJu0Yp2lpiViU+2EAbUsKyNZAn+IydEuyFoGqm8X8AGWg8VTV5nvscHv5nn+4it595W
RbGfM8QQ04EfhLpytcfgN+t7nt7OcJuhZ4EtT0+tSUNNBUd7Z40EDXG0ye04hCB16vnKEXtKuwI4
3tD0dGo700WMpETyii1D7cT0wVo0sbvWuesW6Gd4u4noX1hNfndj2p1dclYEg6rPXlFqWuf2bw93
ZAoxq5k5QaXLDY3hlOY3QSoY7t6RmtcBl1q+z+zqSSZteixL8YtARxwJ+hzsusImYZZoBZRB/JIu
ALqeq41EbHEwtoXU9k7WrmMUxXRhb3BvVncVUiC1+PbNZtSJESHDeiQ7TKGKCauab10sUWvF77bC
c4pgd9R6ouLEwviUMDTUPd16WA/5UQbeTxfACiFqovhYpO1e/bjhEtfFn6UMsr1PtHlbcI1i3ek7
Z0o43H3qDy/aSLmToATzeSFBUPikBpbaJMKuxxsQCXddt5y9bOxOHfSjm5WY2cGvw///rP9+YD+T
zW1KeBvMsJnBjRJQWL+Df18Sv4OeV7nqtWmJn6Y2pRakxVliBRw5opcHmkqmB0OuXVp9y5M6qOf7
7IMSmGb46v/+sl/fOYaIe47t1YS7/uU8EV3Gar+l/Qn01UCVvTSW/DB3Hvt8wwPLbie+3NuYqEad
iKvhEAhspvJoMARGiyzfdQFJBYgjXpzKvGXZd5cWBmTHlum/H9/buKl2vQVxT87YAXjXv1pjcPRH
MmFLBnxhpF56W9PiPq1PQLrFniqTPYlg10vp3nLtSb1mbo59YVqmbV3Wy90v/HzL4myIzJkgb2lC
8NW1RBe2wGlXstk29XiL46I9KDZoFEg15c1xEmKjguxduNhX9vVsZeZRk32A2lFLlH4jB/zuWbeq
ZOIqw4AQOYPCaAXq2Qe8h7UOKhpJyYPJvawwYvPWKKQB4HeXkHvjpYqPXm+ke6rHmKlTWn8zBdWX
d8J2aohOGObccoBhNpMxsvToLc/8ct48YGjH0aC5zi1581jFsKv5ewwDdmR3NELnfhc5lvNaG82v
Hrs8Hqx6pyqe1TksADjXgJgDjykvMNqL7Xc0MJDoFvTTwEby60PASmAjgvwrE5TxGVUd3FyBM9s3
TUxiNXuTTp4pBfuDX+Zx6qt618U4vlsAIT2dxI850xzDFg0nVaIeuzBx2N7J4gXrvz7OZvk9auMJ
b7F1qHIOTzjwFR678ezj536eGtqTM9+/NY2801hzGFTXoiNb8wG72FE43d8sCbo3KFIcpvOU7wYf
bQ3WcXisXI2UGqh3l/DatpIB5VgZVeLd2iuR4qPa4R9n5BQTl+6pGC6JRQdi1/JcZn25TVbl3usr
NGo/BDI1MsC49lPqchlJ6AU5j5ybbF2AqDfoXamEguESio4S5wXVRLwIS5qRGGvqLPkjAQw5+hD4
87qnsq2jq9yfUbpjZC3x8zxVMO8Kr35VWCYIDLU4bu6FXeVPdZanGxJqYfTvJBq4LdEe2FCJlv1t
gvl5OqXAaq4koHaDwvztFlVH8dlLMFLuiJdxEGwG5e8yHw+lg6OBxdEppPgqEsQ/8sFfrgab1kAH
97z/z1vCc8gSYJdV8pco4FFV6q128UDkVUzNRZ9egf/dAwb+TQaYPgH5Z6+ft2rFEga1joCl/wVJ
VR/SubyQwW93M9GcXY/KWHov6cTqIKtotY138A4+Ah5BO0UnwGYJ7jIbna3bTv/NfvJnAtRIfglP
cWe3P0xfT7Shc3sevQzW2LLSq10c3nOJwcG8tGGfn8yGJUrDRNER+zon6XtGGcGNN8XGknj089bl
02tyKAxa/BoqY6I8ZWJiMXwqbi19hsxykFSSn5vWOhGnhMCTJdm+KRrshxTZiYxlS+oiPZAwA6GQ
ZsZ+oMlzQBbmyUJX4BxAqJQLHwpy7id7omXaW1WTzv8kd7nhOOBIo6SV8r18xzjOAI7/dYznxyKl
cY2r97uVaeiiaYabkq3ZVlNTRpgC+LUx2P3W7TC2xjxhk9p8MsfiHtMyERSsQ8kjFAcPd+V6UJtr
2ruDceCg5+cV+UtR2ngxQwN4OpfHGhBmKpqDigEF8UlQaAzDKmE+Wjk9D8wg83am1G4TAm+xViXA
WKZLLYdvNeFFr8ocGn2g1CNy10s9NguH1ggDycRzBQ7qtwr4yGsWodiTeTfzqA/G8HXo7eBW42LA
KcyeX1KgYtlhfQ15JqYN8FBbFkwOimbXCbFXO3iPfAeDDKUERzsJnH3tMF/Y1sbQmMdmATmyNfur
meNh4nNzmjz7c2hoow4qEKLgOWQUD/DmBYFJB1s1Dru7JdY6RQEkaSFFSm421BHLl+wYqJ79sMtO
sC137SKObWmTMQXGcrX0X4wUTI3iSSWk75RLS05O4CZs6JMxrembAaygCqljcS/LaIL/gafF5oOP
sa6Alw6oXT3Tez6S+bUxBUV+T70Cm4odQ/P3YJKcYDp0Ng5Euclh9I9h86Kw/HZKthwaCye0zkDi
hvZ4TSsAlyPSX50AkhCKI6wLLdRYLFbNMaWde33DNxuMGETfOhd6d2kQg6I2LEpwy84yi3zXpwml
g8dCU9R+bMzwtExBePmwDJNu4zl8dMinwhxb3g2jck7wTp6lY1A5AEzTa5H3RgdX8yi+AJ1b+zRn
vJ/ZaLUGMU2HJBPXGMyKThaAfOAkkT7qRkN6yswJTRg+meCsTL6DBWPh3I0fmaKLGFdfshczncdk
uA947/HLuO8MqnIrVw9+KKgYG8q/7kSkwb+EE/kqTb74EKv5t+Wi+ARmBTTdDQnaFR8DTw4IM2RY
QI9sCSkKksfc5u2AzG/YPKMmJztqqOkRWMJXLEj4z4lzjQtV7na1+k+NS9WRoy3yAfeIf+wHKujx
NrCgsNhXmRMszAEtUDzjqV6LYCkONWY2auRR2XMya3qN9IiXVAg7xAwYFqsjwNH/+O6/WEDLO34H
eq4dB+bd2m2OXrfgvCCVh4s9oflqJr61foiavTd2+JbYd04To5al2TgpTIXg/ptXijn6nWUV7t4y
KnxHy4gzIlm5cuVSnYX9RqMpcDJDm58WjoUcY8ImbVqibGdoxeA0u+XmSe/ZxHz2sHhtcgob9wdu
EZ9rp1b7chTckT26iekce3L4Y8FWcQCl5jMNPu17g7es1l8sU4lhpM8tBRgb3c/ePrDj194i0oin
xFiXAVtcPtMjuhzpuBw0HJ7mU7His6r1Sz3q02yX+dHGGMRCM95hTvixvVM6svMXLevCrMOw3BC9
6siS+yNhEZYqdYM8EyMTcElgm2j4YMfspD/2Tv6jzBkfANn8it37rjsOdNtQ3uzhdKQZQPdcVeuk
+t0YxRFmR0ZQYHyd8Bhs44arlJr7Lxg0f30sh3gzh0eWzScN02rbLgHFRpU69HNYXXVZfaQl4Z66
mskK1mjHc23/teaapKf93YrJJ6zXH8aV0lX5bXrOQE9KpPpz2PP4BM+WcV64TLClaiNOyexaw4ot
R/i8jR/fSpm+MzdyWnmhfa1l9jMaJE2a1H1aB1CLzpbIyYC7cEcryP3bG7eLxUEVPODbaYiS1faW
D2iO/F/xVfSpxOAtIpqVXsu5OHRDcKFruzvR3cJLT+TUSdfPE8y6sNHFzfFSSp4qQaQGEhLZtQ4D
mMd2eiM17iE/hGQzlslhEr1mjrPBTBn6MejVKVSFdaPCgE0pvLR65C5uVHbO34IbqBv1XS3TX7ud
QJJYDgpHUxVHD0/zrDxnK8Om2bkz3spxiV9F/7dEjtoA/KKcIp0ir9XLedQw/nv+cCbdqUXCE/JU
dOIm0pU8RrRgl8ovFyrrtUsPCSztALHwEQv6PkhNmxUcn4Y+LPwnh33wLawI1HpvkFrdo2tSXkhC
fIGugA4RaxZuBt3eiJ+YNAsCw3OIIp8j7OyW9XJnCPtVK7Hu/L0jU2GzI0yMtbuv3uN0YJ3pGx96
Muqj+2WGOjlq1fq7gRwQiyfxFsqf0nSuuOFhZpLp346sAqxaHRA2MTRDuoRZE7OP8saXYZg+teBj
GSO370Eslae507tRalqUm2du482eigFWqj2toOV86u52E/80+ll7BTuNlE+B6bvdUYZTVOPNOxTe
+GmL+LUylhNddWsVa0+slj6hfV2k7wEdeeSBVE1xud9eh3jeVyHcRRs7Xepg8pApe/dQt1TGySU9
d9Zr1vExHuLROOnV6OYm3Y2bPbwmaWGAsvnvgh2hKcD+RfPqmddsW6mOqmIifh6oSDrAKsgheHX4
BFKMbIJC7kF2Wm2G0iey79pyTKrUy6d/a6h1UFf8HEZjvPN2K862+19q4ojmavfijimyc+DVzzwE
t4XZJVxFOSYNvCu4EI19N7LPz6oHCrTcbZ5qZ6sUUHfXdnalWzoHHIopQLBg4+lAHHM7TVicwYif
ic1jQkVUR+/ZFwq3k1UTAq7Qpgij5lSogQK5lWzsBFm6aWx/giAMj2VOQJdXjM0/VdUocNZ3Tu48
iadfspymXd4P31aA1shiP7LH4pH2oNeaBfDWhEOx8cXEKGpZj0sD9QAZnVDlGkRsqzHYa5pGN/yW
JzKFOGJNK/tZT6WDTf54pwUXWVMQjMEYiY2EZtY9w7MNGr//6mmaT4rO45OkwVX0thuBejr1nrho
bmKRWbRb0dtsO+JSIWXwLm84cjdFidNnvStBK11f55TjCMoEQr5HeUR/qdOZEbusnHOHc6RU5CxE
z4MpFLA7fKB8EGfpiUK5JciHLvKReTCe1PIPv9DgoU2Hc6fdA1OyPoYtPZVJDIlFB/5VIXyfUHpO
toY52grkCiJ81b12msjvjJzvwbGumLZ2JenwVZMgJGboY1bxqHPA6IARaM/dbL0Wzik0JVEgK4yy
yfaeOia7o51CCmHx7dcuVnYDoA7vGV5KkV377LPPgRpq/4aJecQdYU7bFc0q9KFVYUojbAHjGEHm
2oX2u1ODkw7xuU+Zqq/V9GFCA3/Q1OScsNP/ctE/TmUebrMrkcCYXqJk3pkpB5rVMq27uJ4XRsMj
5wrKxmA/2rG1samygNttbrSbkrJlQiPOVB+lZSSX1nXFPjO4qXBZNY+5gVZZLem2XSF3su5+2yWm
xeswy2gAM4iUFSJd28gf0jfquylVffcOM+vNlNLsByiB/aaFawDQlpaOmEccriBQhbpnppKJeQTk
MG066F1AoUSwMe3GuHSTvA8pdC/Ivnd4ub9TCWNL0n0wdZlDhR5rcXOiEdo3aA11qRcdUgZ8dF59
JFszcVRjlIsnBWnKp6n7H/qvoNa1AgV16tZ4wmrvxmZG+/tAd1Jf4TXyKqb9wGtEVAWvmEB4fQyg
6wvs+lJa5xnZdZ9QKTIOHoa+tNhXku1QA7HFbMbiCkNvw/LIPSdCuWD+UvrNXX3x14w17P+9l7cd
dvDgw1DTYdhxJFBB660tvOAJWt1z+LKaw9o77O1c82mxyOU3dfJsiFbhoMyuDhJPxyjyIJfnMAum
HThVWm65WlqyEptQLerRnJLxSLkBS0MqG/qBJiApNR9W7FgqwCw6rmFl1if1kZIZH++oER9s0+8e
LF1hWM7obUtn6kfbPqkQ7fpy2zu/AQ/QJaor1mVd8IKajI4PbJ/vJgj2/CB/iRG5mDrWW+7aB5AL
5u7ZBsrNHmgbawW/egp7PsgiCrDaTbUJQq/su1MsUy71BMoC0cP7dVlj+fLFLgNxRnsXwHsnmoqQ
0hLXRXDR69SIDQl5V6nIMqim1gnvqXbo1wVGQbeaZNwe5sV4iqlj3Pi/49lkXZoLGLIkwwwXXoL3
6kv8pNpDUGFmNpaweMUMfTF9atadsPljaRaKPaD6B3c31HitmfO/ck+dMDDA5Lb6adcPoJKUI2+Y
guTW6v+KnHt0Dw1lk5QUBhXeMV4Rk21OHKAiAE6Kwyy816DIpkNvfXPZPJNmCo7VnO9wc3anTMKl
T+KDV6fyV+54Jz1gTe6QHdFIA7IRFOTlJffy1oxflvUqWCYjZncK7qPcNBBpQhxNAXINXt4i/LRj
7vTtvOtgtlBunR4dYS7PDORksm1PszQY303nxbLg7UjD+KBOWN3AlW5bn1XBXBI8MAhLZasbsGJh
3BoJS+EkrT/hrndbZrogtpcTvjoYe9wVme+LTw6U4FJOpXf2eFbXLr6OpSF/jXVhp3m4fHZLvJ8L
n51rigGgzd3yTIb4IkuVYA9i6O9ZE8quWYV7F6+lP/hRoulPME3vvEDfmmarOfe5oItkXWa0rAWn
VuNojKG6DsbEE21xcVibxMWQ6feaeDfIJZgX9HIhg2LT3dWrdsTRsekb9QpUbrmNxAPiBbMtHvgX
p6Axc2FbMafj38bMP1zHdU7dMH+kmX0pGje+l85rWPr0yhcmNh2dayLN4ckBv8rNTJbXRkmydrz9
UV/scL8U5S0crfkRgvTvQAY+zVf/FQDI+fUt3TO29KudhPF+DLhGqpC8pBAD7ptVcywbda6AGLGW
AGuXNrCBNulPTUzzmk2Q3kznJzc4M5qC+47N+HceFx+aelAR/vG87tKSsNw7/ONDPxR+hIuF+2AL
VQiCEp8R85q744PnxANJ+NC8CoyVO/ycHBTtsC/JeUEz+pjCpjiMhUCcDhUAAL8gk2iG+CnAuNcN
R0TPwn4zqwrII0ZKaOG7rk3Bq5XS2XmS7bMyu3qbrZAR1UjSzx4d623NHiZIO+4qybMPmIeRb92D
c7zS5ENXR9LofQtTcC/N+pfJLueY2WRt/ZAwDnYyYzcOS3aJyw5JLbCtV522907NZ4T18U1qysRn
WR3MEtdVMS/TM2+cqyGcKA0RkSzfGq7TPHBfifz2XYWN/CMTmhZi6hwWZN8oCQfvph2ITIMzPSTU
yJ0J/cIOSDc6MPvnKkghG02uu5Hc3JMAnRQDHwlqn2bVzHsPRLpt1mZJrLsPOKL5fcZ+tZcerSCj
nm61yWvme5c6tMK3tgWFjO8IuDzSD1CWB3Q3mr1EcuzxpO7q2jsY7q+lJ/tD0csWlASdSgVuGlMa
JdX2XbaiYv8zMvfa9a06TWACT2HvnADYQZSgxGjL6tAWucAtqZJTYyJbx0IFx772n3IqiPkR+vbE
dtBzs+SzsyLDcKpfZmyFZ+63f0PPfWxh2b1Kt9t7cWtjNDeLg5VXESY/2KNCUNs52i1/vxyBRobm
hYQaKk2ggmvbdS/SscfN1NBFUUr/veYGtA/C8b9mXLCO4gqZaIs8Ne0fexyQgseqvCAO7Yfa0SfE
DOcyFsFfIPP4N8PpuZGAT0rjw7VosPICdY5bP94VmhUttG+y7R45Stbfx2LGvabBL9DHHvBwmDCQ
MZylBPTiZb9k727Q+U/p6ldmQsoJeRDZr0Bi9qoMANLrO2zj76nvnY2xjP85IduYUXsZy/f6OCT1
W0bOnv5W1r3psHcKDHGhW6jnGGrCs6m5YQrnPpe9wye5z99w8XJwCczrQEnwNYZ3klXbBQTATS3l
g2/QsoDS9fzvi6H0d6G5elHugsGJaZpWdxbzTf+roMz+kAcI+F1JLiS2svqO8bDakV2FdOlqSFZ4
5rBJyvOQ1geoljAdgRw82EiqdyqWwIOntNSFgp2NWkx0tdzCztV0UGNDyrG6H7tjO1X4dNGEZBnH
Rv9ilNZ7h4cC1ine4hjyFiaxUEW69MAASEzhqKt/ppqtE0sLb+tQXxXI7M6WnS0d0/zerIoYo4Yb
32yAmEtXGgeYFFForSYaiDn7OV7bSieXwtsBu3pQJnqlylTnoh2obI7Xnr1kSg62K/82bVIDpu/W
LiztnDM9r3QmrlLtnjIK+yxjfkMUHENjYB1tonglusOpIPv+gDOQCEpAhi2Ni+YJplcU1vYnd8wO
apY3n8JHI11emDEQxpIKsC9lIrzxGXQaQdkQjXZNlhkHx/E+w/7WZABnp4nvvawt7vCeXO/vfs96
jFaVWDS7pOKdPPH6nkPrQ5bZFLlq+OiAN42krDjSeTC3AvXccruLMVIjtdiCGy2kYMQVxsJ0ff/L
Ed4Vo5obOgcOBP2UDoL7Yg5LGr1hR/zBe+HwgQJhNcdstXNrrkOovXgpsUd5+6pdRYPFGjZ00+d7
7MbiUCbqW9f+3aVJ+hEO6RaYaadS8Wz2qn0YcWPJJf4qSTtHIujdTTtNduRBO2VuG2Hz2TaJ44Zs
Gaji3BO3IfTFh7NkZuQYmb+fOwQJn4BxhFMbrK4NDoNLwbagyASTXvOJ79V6TIP4FWu0e+QiC7px
rucPTv1HdirnmGgkN07w4UYFtgPkzuRRBBD89trlqY39KFUTbCzH5+ZNfctDllbU97Qi2feJQ/1u
y14ncYqn0eOF43s/p4aA9W3OrB+yUxO2JmR1VTxh3YGTMeosasYQy1cDyd5b/0W8hOgYx3aML7Nl
XuAjhRgk7IunBvcUGAORZe2zaRv9p8aozK3EnAaNrF3umYDNzzyX7bXYe/zvSZf6o1wINA6a0sBq
Kb9WXuTZalrjgXw00DWrdMF1dlgOiIhthefYB7ipbLWtO1NY8uDXljxUVEWxeWZBvZK1h4BgsnJ4
DoW++1/QUg9nr/5XlS5cP51wfHTXL/QjoFvYz7RWlbRmqICi+jxRZ2CAD429ICSUacKFZWbbAJro
oCFfHqckOHRrNmGxe/OUuiYOpFw7m9ZtKNIgz+LiRsD5FvBBCen/BGHQMomwnJ0lmrA3jBB046NK
1mZJ06Y/w2nyozkgHreca6oPXiyfg0t2UcuV7uQbvj7XRotpLMNBgr90vvz7YtMHv2EaEWRQ8Jal
WE7WjDav0ORv/0nChWJzamOO3bu+E8Ku4xKbOHm9i0uw3+VHybQM08ph/rNYSvB7nHZh6ulNXA7D
xgd0yZqy+KC1HtxM+b2EigQQV6jHhFMVZtTaycuNgQjawU5t/USdNM68Dlpjx9uQa6X9miuuYEAy
waTRIRVXKA/eiTRIhNjSPnVt1d85WnaUIJlXI6is6xKiHJVFHUFY4e74YKatwpZEcocgaRTm08Av
Nq5eQoKW1F1TQmM5Fgm4Rh4cH95dphd5l5ZFa5kKyysp0MuMsHH3qxf66MYPduXcUtoBfmBe3Ltk
TKOZ6i/qSQicBY3Z4UZK1NZpQPGp+ZJaDD85hLZxeoH2E39TpXvEEr5CeCCTWKAfiQ8xb5oTj6p6
yU6F96dKtHtReXKQjsVtuHXw1E6ISeVPXs71PedqeIHrE9UkXK+zLr/BrOBCtHgD8U1T31rlOFHc
cJsr9TIAms63ilSVCS6WQZ/UoVjIE9EDQUKK03VrBDx7WjqACAN1QBXWL8FMm4YLVg+RrhCF86Cm
8o8R/i6dgo7jpSmf06C5L7N+CeKpeBUWkAnT56E0hXjLDBj6ChdgNDrt0+KV1l1A9EB3h6q5VPk5
oO+Pt1kMWTyEG+91xU7m+oHQ3F/0WraKM/n+NU1h2RTTB2qNcyXFVeZLcxrM527Gs7+kzg4UK26s
YfrDhc+50kTKNmxtzSgcOUazWLAk+urCg8o5G/o+EZaiqTp/k0aznJb1r1xr/LQqyZMuN75r8iFH
1lKOg6EJ3OVvHYyUAgfVn6QMPNbTfXAMx/7Nw1X3VLK45Y71FWf6LGDR7AwkuciZaU6z3JPMHEZZ
Cayvj3W7bzFmFKBhoNhDHa3GnkEdDs/Mcbx1DMMiDQP6wsuC/UKxFtt5277gcPnls0FQs4WfH+TL
ru8sBXZlerX6RGOVZGurQ/TYPmWvQzNtcqitsxXTEpCO0NmFAzbMa1lJZAHiI9019rH2BfIT7SSA
fY44VP0tFuMLy4tk26jA2mOJu+RzWD64FS9jj4i0lKTJIBJmbG/IZCdVdqrqai9KxLcqNb1Im0m/
NckC8N/jQZQTG5uDtdYcrCCS7NtkQq83OnyoWFf3GUAjh837azK1CdBXCYC6r36Aq+D+oqoFO0Wz
paID2L+ReteBPJytcIH/C9OEhWIsKCEckMZH+UwmMv5kxu++ZLsFBOMc1issCmvIkrvEA2HqsLP4
z2iBR82y917xx8HMg51tGXZKm+3BTzt2qoqw9jjhGm/DP+7ADY+A3Q2CGvfmgFVn/Itr8EMuEOa5
7p7TNAY4sHw0jvEm+XdpgLB+loz+5jGkN7IYqL3pqlWIzuZdb/tPFfLnvRjBNNePBoS0CNcoCal0
8ji+1+Khmd1Qg8A2pa/54DXoJBRiBJkEC0BOUwogk4WtrcgNlx/TjLNTzxoWm5+Hq5LQRjV/th5P
is6BP2VlmO7MgfAXoXWWlCuttev/C80MB3rasK5JR9Yvvbj7+fxOHiN4cP0qx5km12KQPPJM59zW
6tbnVJqk6PN+S8+ynXzBH+Jajka4ZT14VXxiXDqfOBIMiDdaMFCHwyHrVp3aVpSDY2te95bEUu1D
b4bjtlmzObeZmyz7L9vcIJ/hc9KXicXrboz7m9nj0A0q/ccGMKnz9UfquZa65B74GJwaFx/mxPA7
drCuO0qlpdcFF9cTH7nq4xN3aLCR3DlHZ0ouXsXKQPD2iAzEhUX6VLdZZBgah7i9pUh/unxmD6Pw
PnDWOtd6sq1dgd+gEc41TmX5iD2LLI4nSH2O3WapLS5B1C7FFt57nXJfBGFgbLPEe3M7ZzrSqKab
kbgFZjTp2l9zi6zqQOyOg966UB/0OjTMJsW1l0POaliQ+9OUeNmU+7nocESC0v3SKH3Yy9wjj1kT
NgRjGcOwNrsS2UC3jPVwsLHgsOMljrGOCUTm+GPWmBHmQhbdg4Tj7tJKTg04KA+L1c24rgYg2E63
iXhwU7iwFEo5s35ZyhexVAYTRvtChyydsyGX6ER9OXH/XAZPc9OijRYs8nGTMCS5O7ucTYSAsDsE
VH8f57ZQe5MKDR5mj7hN6kjL9qUvDPfuz6YVcVQcGvIZO2tt8shbxmImemRV9ve2Bmddjek28Mn2
BQM9bv2KFbNNMCf3tod2A0W92+AVxeY4e/rJESjBjr7bqcofaioVgpeZs/8yI4NhTxiqqPCtcN+a
mPFraFYRZsYJfuAodnUFC9AygUTF1GGxLF0LzikAWsAnsF2ds9U1QRvkimDR7KGWeXxkn4hfJ174
xpEIE3fTjbN3ETYxQCQq9U4KtJPI3SHFAPuK3jywrDmojZYdtmka/s4Yuj/9oGTkoQ01iUfwtlv0
VhDszdJlY9Id23bqP/5EAXkk+FJLR/GP1VzMXP+wUp12peq5trh4lq3VflN/OJVM732anYCDvvJ6
Y6xI2n3Nz3TK/fGA6zAyhsF8XfHiGqF/LyzOASW7/FiU2XU2x7fUpphexoyDac8NnkKr+Xed9U9L
Yvd7H2gQhTesw13So1H5J6zoNrdd1htdijMUUNd9aCxW5IgQ+rub6vBohK271TSgh8VvIKcfvW//
6rHMTjyedvOMsixijL80NZCh3M+WwLCukx2cNJqTqaVqNAUJjQI37JbhLu3oXOi9dQHH02YXB5ih
DPuTWzZ3OtYVjknuNXBtqIzSFdfaYf2Qa+ONEqnnzOmzTcJu6zTEtMMttnFGT0XjRZTa8ooB91im
e5FRQaIwnklU1JW1oAI2I8IF/VTTT3xMzBx7nY7cbhoePGzAOzps6oMLmOqCO2jfG7gvoM3snYSw
8LAKeQm5vZaV8KxVNDWsZtK+wb0C9POltGS99UWBtWMYygM3D/MgZpVvgTIdnWmEI5FPLV4MkE4c
Tqd+tiGhYFxik/GTx0ylsqONrhLZyvXgWHEkCQbeJQ9tA11njkms1QMwrwZjflo486sZIqGz8gwB
0N88hMZ3YDK89Vx648DFRoNN/W7CvikqPZ7yiJpvrLdoqgvc7tQCXXjGbtgyG0iKRCni2mSAH+5Y
R3AGKaRtlIvxJRXGJSYYeKq96cEmhkwgmFO5cyr2xKFH7qNMz4sSEAzSPwtdAEWF4ibAeLIeGp77
BNVEIMjgX3mbhgyrQLOQRlIdP1xZjncBjeLJHsVtrGvU0nEAFTK0lybuv/9H1Zktx8mESfSJiGAv
uO1uel/U2qUbwpJl9r2Agqefg/6YmJibDkuWbbkFVFV+mScnDTYDWx93ZeMuiiSCtF37uKvHUR1w
ytYbQeVTtOZutS+563wn2PWyDl2fc1h0SMLsSCysOZC7JpLo2ASfpx87RtxUPLSJP1DeQ9FWRI+L
TheWzsKvZM3gjbHDVtT6t8t2+G6QX4esT9+3Fktjozl2ccj0ftq2UVFv80L5B863zhJQYVPpedO+
ihL2GVK+ODFwEa473fWH95iY25FIPVmTsNvJxsvvxHHIJtjeH04JH16M1UMnun7WCoJ+lt49CX2B
utkW+b4ciCc8ia7WswMOs/bgREyFayBgK4x3N2ZgpNU80kGwyGDuciFpVsxIo9A5Vwrn4BpG/Uib
Os4VA4kozMjJG9NM2geRPWgq73G2py/XdT6GGZ9H64z4hEt5VGPuwMSm5r1I7MDF9VoRW1pZQ/sv
dIq3kUnzXhnFTegJ44LGRN9vkzc49hpUgSB97FQ5BlMFxdbhAksh2SAimMnGjL+6kedCo7PA6RPn
Ir3yGJ+NfIGU4MTitynRcM9I+YPBbDXLSMdqQZ29bRcTKIHswc/k3nHZHvtWwh+XJBO46GJM/GuJ
E42zeq2C0MVIj+wA8nEFpSaHXiH3md9+MF7eEKPD6+Fn72Wjra126lbKnPTXfOT746LZZeFO93DM
KiZmH3EZXmw9Prtx72/gxLLRsVP3AhOz3GVT90+fz05ujBd899c4qa1dPSQsDYTn29ktvjEhEYXp
XIoAG1T6UDoZRLLEW8VKogg6xGOpmWPaCKT7TAhy7Taeex8HDVOrS75FApneja5G4LPNiaH6bCux
YEMOSiqdUQjPgVIwAWmRANm2dAt6m8XX87QnNiYXV4AjGHWDx7vW5owLIgI7ygXyE2bDWg8JtwAo
elNhw9JTQ5bR5u85/rCtYWt5entN+ffXlm+8UwYQ5on+6Gnxt4bFaaauc8URvdtC4Hir8zp+llX5
x4FSUFoTmkJrbkkc4UEGcLrtbKu8e7LEJDHqN4e/aE3ZEUAPT7zK50Thy+EAjfkpbu95YSY/4cjZ
o3QYkST9d7sohMgqj45mvYxme7WbjAmfw8khSfKec3h0jis4W78vlLP767CnE7KB9lPE1TacQ+q9
VBsBgS+dvc48Az+7vq9SGrWZL2Js40EV5xpCaiN7zmPtVSSlfCpqi//sZJOHjJxt3T0VRTntWgWQ
MWQGuuurAoXbQX3YoHvyXJQIVyW1GeAmXqFqQqmBi4NwuOADwMZinP/wevDeXWa9zXEdtKZwg4ki
UmBKY9o8w9ZBTo/tLy9k+FuP7lMpyz9JZGIi0JrnhLEOWJueAZBorL1Qrwjxl94L9wSCGKk/ut4u
Mkd934Tdc8LsdiW67P3SEFK4d777yQ2wVYn3ifHzbSqLHpGxPoa9eItcHmJatfQtudkPf3mxdS1t
aTaIre3EERC661vUOkRtWgZLbDU2cvG5NeuEepIVecpjgrhaelvd5shk1bXHdAzjUBTOcAOWF1KN
jKytr7hypyAX9StHWnczjpTHMB9Y8wgarliEihVFedfaJpJrG8Z6hPe1seNH5RvA4GYDXxjJY7SI
cBOBD0nUgJlG/oQGCKw59VD/AKAEOed8xvdw9OceyR45v6/Dgyu8QFqeucvi5MkF+OO5cDwEtbOo
yvHKIkg3wTBk0c4ZQ8fEbKMuDjpR1AF0mYHg44RuHsdXw2W3Yw/PtN8sQc3OChKHp4V0v00aEGLF
WMG28WYOGrp+KUNYYK59lJGDvXWIiJFFT/NAe544e03pcSyr4M8PyQ5x5aelu3SL1kWNEyNvivP2
nQJiIR189jpMXDqIBDsx8P668+5AE69GuvU4YuHj6qu3cTBe6PuI9YHJeYS3IAQ7WvFJVuajJyHa
8t/E/9xDsRm1h8wJ041AAluhLCTEPEBUehyFaPTL3rMQe+3Yi+MUDceWfL5fdMm2mKH8RAXXtm31
cosJ7V8x5iyNCktJOlwozeVSYkKzGk3aUxs0uiAuJ8FsHutNinBqtw6iSUtYtzewltVAyaMaC2me
tTe3G/C3UBu7yTicBN00L5o/EmbuKgI5dOrOJpAIVZVPo2EXm5ST6QYx6tix7vBFlUvVUPk5TvQI
6KwwfRmBo3T+DdDL9tLDihqRNwB//daUHEYSvbfXuBSIDbl4GTZNZmO0fcxjg7m8R71PFw/30Rj7
nU1qYZ3qxjstGOY5o/OsaR21lnh1V7TahNbAPJPZLiAXDuGN+KZ9m8PIgj2CDMVh0pzmbafTUDH5
lJBYTn73e/EpBm1e0+/9XCccVHoldmq2il2RFSjWYG+ofOXMEE7W4gQzAhvpdtMsKXUxx3fUDU7W
tAO2BLyKpfS55xwwcvSD1+hgNg2f47x4LlsLt0AjOUvU1p9iJquYOFXQ++IGU23HZOhgfEEoK2EC
2NkWBTXeKGeHcymiYqJa+geacx7pb5yaQKx7y2qluB3NEKqPhdAgg8hxKK6Xf6p4vrqOcR0iITZ0
aAIc8jl/kUNY9+F7ahiXLJorMLfvNqmzgFnFI2Tbp84xIbnb0waEOPWtNUQ/NqN2n8mDBjpj8tRV
DQ7y2bT3NYR7thLjSjCW5ZC6H1S283TttSw9tQME9Ga07ZszJCsEha1dUFjVivpimmzJecejQDd5
bxEd4HW7IxXzg3hoLTq8xGTgIsb946fluyzGY+k8a1lpBQ0mTL62+YA0S1H00ld6bUoMS/S+bNRY
HN08SlcUwqBtbOPM/sZLFDvOPQ8XCBPSvllnKx9OkwNZJy/PLYQKx6UsXe/15hB3KCls2S/4amED
rbJwxEGCpz2hTiBodXZtsiACwT509pfSo/HdksanDTz+QOoTdJQ6RRG3TzKpv3nOQczrsmseT+vs
ZVGVFlbChrbNjwk5XVMJ4LAQtCsDkFeO+a99uHKmL1/vrZ2Y0pvJUHflGBPVrqOl4T/Z5A9lilm3
qFnWxortgvdtZHp5ykefGaEXB0vufuXYvdoaJX5AI+quIUPhmifOGqghE4gMO6WM5lsx7u3e97dt
Lcw9JD1924S4fzPq/xj0TsnRTzvzAVoU8Vl/1AkPeHz/0WeLHXKHmXRxshT+rQ+dSwEmaZ/TArQn
bn5udKouigh/15TUZ2/mTZ466I7oDQs6mSJUNIotg4OCBF0TgH/iMRFr3Gxca9sB+dykjJUTJEYE
uiVmwFdkLdrGvWT+UGCSJ7nLp5mjNfc+w0VbKFA5bQUHUTHAWLk1aXUiBAeCtzZ93GZ35sTyYpdl
dSa1/1K3TCiWLDJu52DUTzWp5R19EP/Sung2BToFP8nj4FYvUxiniyDboggEsnRtINVdSGWV4mEm
p0CJ6cXreJ7Q9ZtukdazLXcLmSFQ6BvDmh4Hq375hZy5bNB4npWYJRbSGeimapu0CCljCoByNMyv
FuPvugAHczUHL+RpHLWMhNnux5ap7eKM9pIGB3YAmPiExWwKoCau+qlwSNSgjPETWnNm676tZfMO
TYQokWE8NRo2h9TH/q2BvwPb/UDs9KfzTLFjVEwmLPrRoph+bmeolhkaHQp18TMaETDoBrwqDzt/
n8Tmk15SK1Jy6hqaUO0npAXJPpsLMCUv6JPRjTBXHkblyeM46v901A62Oxzb6eB6zSffPGm5xHjn
r5WTzEdq6v42icm8ktC9BoxJKXgRXqQjAh2zqW3XUi/ZnYFyEoQodN0OuoqYIzLbtNct+6KPU33x
AZz0Zs4yZyTiwWM89hCX2mcd9QNFbWNx61Jc2Gm8STA+oXy133OLDJE0hXMEq7MUwOKt63yr3EoE
nbWcoz9cmwd2IMO+zLNzVFfMKIFRBgxeicnOmGgaVbGKmU3C0Xwx84HPYlo5Ac425XASqn0bwQxu
/dpF4pL188jytRaxvZqotV81RCrJ06fxKYGvmjt4rNrqYEDKCjQ6SMyRsmjGxc0QRXsrjKBe4wzr
HRsymNL+xWZoIg255t6Y4fXOnIPXFu2+a+IM+YWhYH4Zu4kFt0AgSsB7ziZl9DX+vVRD3sRqr0zt
7OBitgwyNjBx8YNEzOPYEx3R0+pzbglaT7mQGYPKQKbDrc7cv21C6o9TAK3cMwGmOgovTkQZrUl8
nmnYQDQlWwI8OWgQTSe+P49q3Jqu+ltuGwpaz6aixMMYOiazQ0Y0h91rgEGwKuIbHXcrfDzyocpi
HS8zelnqV/JBr7pzWpb+1kxBEw1py15b6XSsFF9TGueYdKIgD/m7YU9eBAR/DHAUcA0uu8fCzb56
TZj0Qao3Yij2nizQEaDNRuvpBnc9xtqx56SXQqvotBqBaHpQFMmxMOlo2A9NOEwGaoRKaadnph3/
5gqDa2LK5tBwjp7UgHiDrsoNdIGecPXN8W8zCONaxu2DEZoPsnHtKxm7Jmgb+1K6pQxSKsHAdGk9
3YLmsNPq4pE2EP1guxwF7Y20x4XWhbuei/IUJ0QDwbnDtyI7usIkGG1yazfB4b9ghvDS8TEaqnTr
2ezOgKrZq5zjcSSxRwOuIzY6WMQLrPSaDL59w0G4pwip3xdCXSxi38e5cL5qmwxkP4oXmVCda9pg
YhkUKx47pOoQdFtD0skFErqkW/vQi2qfMIpdVxY7K63SHwodNzgkE0juPT+eBmE2HrQdTW7yaHQc
7ceW48EvIgEI97Ttu/BDszhGz0tNYM2M/dSWyZYoYbUa8XgES0MKulsJzwAjBPtQ7c2hhUTvnTcz
pRwiozqCW/JJD/n/ljl7pJ5eyczI9xFsuZ2qGuy+1EqgDkao5ISl12VWNbuE75j+q1LHOu3vu9Qv
r/34NCw3ZRF3+m5IveJhTt3POWvrnemhFnEoHrYOlP6LrssThkuKXfOZbj6de6xCfJkhyzJbaS3v
yhiJJ3EtL78f9dXyZApHDqCjfp3Ah6+LEP/9Qm+KwESv0l6fLolVGxgpbCNAaxiwayIdhAk+17ES
9M0VmP2n5hIyKl7HTe2+zh6EWuKosV9FZ9+e5Uur0wAzsYsxQyg7DShMgp99vSUfoB3b2dmag0qO
40InTkUPotjgYUp99XGa7HprmRXjnwo4Tpoq5+L2Kze1youT1rSiSBvO1BSEf/PBvTE4dO7ww93L
5CQ7g5X/4mfsNhxqlteVwT2VFMkulRzsSidajMfZP4ew5MEkWbnQOT2CpRgFgRhQTAbLUnOA9jtd
UBthcbLrmI2HY18Gy+BWanU9iKh6Nae3MlZs1DukUSHzsxYrC820OutZdBKsiU/M2EE/x29GOKV/
Wj35kSQbotpIrgUb7nO7KwDbrGcjx+w3GdQ1l/hgyASsoA8w3zXNSxeRccll+sMKFO3Rd/5ajKID
OD5iRWGccdRrbCDDCOxqjAlpphXEf7vyOJ/Qmb3B3HOqa+rfpxFjNTFCF7f3EJ5l7oTn31+RdHtJ
Ucv4Mbk7Ags43vNZI5NBoRR3qlrnqf7UgSTbkSxjLDhySHExOjz7otS3dW/g4a86ojb4ADeeeiP7
0azLUrV7E+M9I0qSewKJcSU95jm8id7oyG0RFujtyodgh9c58eU9IZhySiSErpADNGWMxnAdQAuk
yLkHQkcvbd2/2h3u/UmML5YJfzovUutus+1LlpIuaar56DXLzc/iwdIC+qFvjZdiLOE+58j/Nd8I
NI/B3vCe0erlp2Lr1aQ6cMkIpDQSrt1i8UR5o0r4NedIl7YIF0bRAltowk9q7RjS6LAG19X8FdbA
dhqPxkI/mbJVi3er0gtK7Ghz3Csw317TpCcnpcePwq2jTOc/pLWru9ISeFBmsc2k8G5pUHmTdhNm
iqjZU96r+SWtn1Sn80bMVHTF1Sd8ZAGCiuCeSxJvo+DB0g5NptFzmrMoqkDKFJpLxqpV2HZ2cKgz
O3rwlU9zUqp9o4973zbEw9TNW4ZB3IRTbO6U6dxHIB6c2vLdVKb3MJYkcezSR9VtGDRCk2A+o/Rt
TwxAdKrYpgk3IZp4eAKj723qHoShqJBUss5l7o1FeT2X0bgT1XgP03IioynzjSzbec1MSG7CtCVe
Hxg89t5reAdB2Hru3iv08WMwdoCnrXfsiPZBDDqBU62w6e/gEBvjCGtwOgRlr2GPtAbvoYuE9+CP
tGUikH7MjMVVXBQPvy/D8iuqPDAqp4DUM/ZJwIzpW67FQEiqpkJn1hfkEVPqgOaDe9wn5DM8speh
SbjbSDb+9KUnDtZz9PZ5HFn7+ssYAbg16bninRsvlMAuuGAy5NLfEmroNukMJqEKsVElIB40NEy3
/uw9ns6gh1Y5m26AYEm5i3T/nGjK2Jt2v2OU6m3KyqX8RksPRWWr65DMSyV5Qb9Y9OVn+lucUR07
K/BVDI2YH2Qk793sG+jCFLSpM544c5xRCsbHRP+lAh3aJOXKUvYH6MF5m+jHnqaHDfrZs1JYdjGi
ksak5NjW2GB7scbTgtLMB1q3cLNn7gYDlFhwMUvhZ6GTGRnEwfIXg0+PhYV5NYGUcgiSKa6QBqhN
nXRv2nrc9hTo2ZhryuFsGvbNhK65Mi20SqIUM+HFZkfZyhJ8LeCjM6YpZwlhzXpihVdB2oa3tOiH
gLyBw6CJaNHAqRNNZjIAQ7V7aTOBt0JI2CDQqaGTDEIieDdr1TrTRbp4cNpKR9Ky/McumbYAz5tt
Lt3qEE4Tk706x3vY7zDutNyzmI1jz7h7SFs70xKI0x52ehMI3dh5X/Vkp3f0WdbP2GeIIpYxl+8H
jq4fCxQhlwfeGrl62uNQJNIxVjfNzqaHYS6btchQs0LhZ5z2bGzgDYf6ZKj+eH4Hphrb744ES7pL
LUCMFojn2p9urs92emIzz/6b1Zl8W49JFVaR0yd4qRsKo/ox2dtNUuxqtw8Sd/rtv+j3g+PRI2wk
NmStnvrYQX6DWLBwnniADtomEHWPTz9P7nCYhn1PX6GfAN2am/5PplIMFYORnH5/Rav7cyj6DguN
B7d2gBHaVFZAfKw5psU84ps411a876we+nLfH6IyfGrc8hNVg6DsGD7PVhcUTibfqcJVB5wrbNVH
Y2OpSrKh4XDf4bu692aIaaiOzQcD0TbQB3fLpn3c9dk8HWjH0oF1OM9OBMM24i50BcQCz1WfOPw2
raFr39AzCbi1Y/6oHCh5piE20pGUmdp9iF/UctbkiCEFEOCRYlFdMj/6tLXwTaO79TFuhxkw+0IE
hLFFs7bzNM6yu0L+ONl5U23apAV0lXXhtTPN8NosL1FfR0efUa5TGXuwusV9cVEq3roBE2UOtn7X
aezHa9+cd3ybIbJjvpxgiXfMu9xYuhPd7pq4Gt0RRl1sfz8s5SCvWBPTU8QMZlvY+qPSBx9H+7Uw
EvNcDJ3DXxP3Wz2j+3akRBCjrsEca5LDuZ4S/rfaQLuOzzQphXjYl87BTPuV4EiFkKbsqxG33pYH
EyiUUTZE+3kpdOMS5lN3QDD9x2iVNjkcXgYdvA9CS2gU0sEKjFSUXe2sep5qUwTKLOZNO2QM1ON+
eKqER1rU5TIwph8nwgjVZl/OMMQ0n3ViUxjIDZTT4bZJjPcWhcmbUoE5tqAXqGWzFS9hj7A13+HV
MiqqzWafDwiCNaGezoG7Y3YUAlILq29dgbEcDLRFGG42H5wyp2yyrMmzjhSiory9q6p+8SrV3c26
o6oF+yZChLkzUvo+ZtB9A+Q3Ii5xhh2bqRFMLgLMprl3XS28VQCEn3naRFAxRrFjXNKspUd5s9PI
8c4sGHW0mvf9xIgNiTB6wEn7Q8XoWpqp/akZIJxjkHcH8HzOK9fBduoH/WEp5mZk35OszONqwyAm
eo2zydjlMokCqGXRa+rIJQnWYbH3IyILSfg6Esx8zHP2WSaan0mGRiuJYQ0N+nEiGveDk64QKeVd
U3L3dQ3yZpTgbUNU8fr0TTJlo/yEf5l4afqmvIxFxc5598ia3Fj73lIhnkMiJpiFhnTno5S/FCjb
uG8s+YjDOApU560y/JcbjaggMqrfXgnc+soSt9DHR5coEn/RkHi33xdO0JCnf9vzpvFixz6hsioE
SNsbLylkqz4iH1IP+e23u8W2iI+as+MFEFcY9HSGv216egUiOtKCrDUpceyAtzX5z4ylcwsPI0Kj
E7t6di+6RbECQ9oPXzfPlAp/aKq3X4eWDitMS5Aau2I8WeQ8Nk5VbmYRtS/cL7vSYfQgbe0Ht/S6
Nojm531/x4rx4JopxEuX2G3YdO9m6nH4rYmczF1xcYH3wM1cGKPUUFXR7JzixsT6rUXyLMfu1Lra
TzS4Q8DhkHdMhNaVlAq+v+qqWt26OjCqruDQ9tJvGCfHM+v8uM4yYExD2Z24wvbtrMoL4dJrL4AX
+BMHaIlJhnlt0e859WVbu2QXj8FDCwqSYCu2+DFBP/0lW3hUQ1pj9wSpv/FK13gwPIrMa56C9CGS
iVau3jHO99Nj4odoMwZHWbezzp2fEh3TG/szXUa1jXzD8pp9Zrj5PBPZpmhFuaf70GB1J8ak/nWk
H9cJIHA8ANoBNfCj02gdaepkuuGsImvJj0W55qtS6cvU6N0eqXE+YJE/hOTFdoYziyuUfpcugAxC
Suw/VI7/VFu0jXWEVILqjax4+ZzEcXJJVP2dJpm+VWwLNyEpkDsKT0/yzXoRI/Ohlv/wY8L4dUYS
IXMCnsnzXAyTntrXyvjIFG1Xn3jfpvtYDn/yTGoUXSXNuqWpavtbjFM2+AG1pN/bdGcT6BHZejCa
h3rr++7R5udTTu8WCyPiQPeU8Nxfd0Mvn/V0bQLXvFK1kQEd6fAqICFhLGN/k7madSOpT5o+RDcV
Bd2Ws2LAAhvkr/rtSq6X2mSf02KQ+jAuR1iu4SihG8QIf0PLgWFWGZVmoU2rSwzm3vHqo7O8GPO8
pSRyZSc6BLF+yhkL4rDHChAdrZJScr3rRxbQ9FMJczgVXtMd8cSwSdP0TbogAiVy1UF53S1Mh+IU
+w4ki0mwiAgLTY/sqk7GfIdV/KS3DIubHpuciHQae8niPMqIhZU23Wha0KEJ40I3dt6EqOqdz+Bm
b7bhXTX9dM1n9Uz+n2JL+zM+tqWxRGxi9546PK9jf9dk4YyxHr5KWlmvNdh6qkr7JDIeiozvN+Sw
uzE18xQlaG8J8/to8tIbkTaa1seqfx7YQ+lF8VbAMXodfXbUE6uMYLPz7vZgjEaXQaMf7kIG04eW
5pPZehpmsC3k0y4pU8eb52rX2ugTohacYub+uZiN9xkv8JYRNMQFObUn5q5bn1EBLbamST5m8td2
EVMpAKmU2UNVnSIiWle7xLOago7dCpzYuHVtTth0OO44pHIcRCIH+pq2ZWBU65wiGfYao/XkYnAL
XEPiyYdquKqEGt6BuSTrwTeR1WlAEHY2fKSfWmV9e9NU3MI+dW+OCF+i6TWK2ubDbPxkExkdqh/n
jI2ky29nKc43WkenXVXqC+j5WwNhSpbRK6iUnLiH6JJ1xlCd/wmr13+ixejsd8xnEiWsixVXFyko
A64ML6XeI3uoYWg4Je7ANGROS4Z4p4XTcOPPOuxg2/DQWeVNOguOr8wXQSSj3amOMAPjF92wscWA
wbaWQzdnK5mZFOKgAZMLOprOZD0WhvukAGeYQ9y8SKuPcVSBb/BT/+gx8l1FrjbgoGF8y5HnuR+s
cTez8JzV8pLBJNlOc/xPg5oPDJpYi+zdwM26L2RGXOUF7cjcOAwTI4MZqWZBffiYS3e8Fqhx66Kv
oUAT8opKfrbSCCN68xjpUIe26ozCv7QGHN8COk+QflUCqbMtw30RW8YOPPGPiTZKM0Px2unij5Yu
WZuRWyLHFFzyRReew04gcq9f5UQEsYZCO+7Mzt0yFdftmkFkmJvYHtUxNcQVq/KXyBW5CyODaZJT
3sz2bt12PEGS+auJ6A9mtccwQiLezAF4zVYPYoy/J1U9CNVlNEWMf+1mGWz6YdwWFXvyQddx5ifP
uFWQ4y1Vr8W4s3oiPHg5HuldwkIazWchlsbGxn+BJPPtt+91PSjULPa2A84K0kY717mhKzOhz6nx
QJIHIDj/zRt+tEbknQaCvavR0GHNG8mx0f/IxqIdsFWfuvqmszxcJSzNa3zXP4POjrIw/iX6sty7
vIghJ9ygvqOatSXO4IJMgDmH7jbpTRlAZ6VuaC7fbR4OXD7aELDnH21Rb6QEfdDTnx1V7AwtC7C4
1vDGyBy1KYr+1u1IDAzSKHD/h44lBUDXctku0kdCGroO/U0YKrmQje7kW3BncOnd9Wg0IWNkGxyw
6b0gXh+to/RA8BXl//ej2IAG7M7yki7rb4VEnzEROGl+4VzMwtjT0quOdoxa+fupcEZMA0kah7uo
kd+/v2Euvzt0tJKgt/LHoFWQM2p0HeWHD+EWflLu7m3pCUXUTev+hNguT//3oZTVUsShdVARGSDQ
yyuBHbggMIv//tDv12fldcKM/OCSvz8yq/zbgg24U3za3f//p/TlU/b/ftXvR79fGlftf3+QIICJ
oJ6TMATb8hTmxOiYBjb42PnQw8VyGp3s33+/+fsVof1ntE26PTnIPslc7UeCwkhm/nTqtZRj1gRZ
s6L/9U8Y8Vily2ttTl30GJrylW3g+Eiv4Sn1sF2D6MaJRbYF0OFMd5OzdLuJ7I5+6D801BW80I+e
twdIbs49spnZMnTKSLxybUDi+FKmoC2lMtpDyzIXOPacXeKKg7PNDmJLH9cJb2H0OTCgWrfC+MZK
bFx0b+l8hHOyjls3fzRFPq09b2xpx+ORqwbzJialnvukfvAqBklZY1iQADz3Ftf6a9JyEkM+3xsu
WFtCtM2BnCZdFEX22nYlQ69OO/rMi7e+EExIMKk+Nk5PHN/+w1mCRyn9WegbDJT6eYBVpMRzYVDN
VDn11XNkwxuZEVCytUPT9wrV2VaILfFE7xgf2kq31oKkGG0ON3xn9UcZjsUer+688uz5T1758pEC
DZ73aAVUClBTbxPJ6WNonk74447J1cpz8bzwUw/kjIYe3tNK8C5sFsFsi/W2KHD4KUZ7PksfoM9J
sOfNVdOSVNXYKsNt+X0B7PmPFcy4tJH2kWB+OmHxxsMe5QnHYDJboFERT9y4KG96W/hPTonSE1dn
9n5wap1KHL3Ep3/c0E4OeNqVURTUG+scKherSTJ1xZNrDIFDqL3EpnPsSQGaXcK4oa8OU4anDRYo
nTrjfOjgYrgtfLE4Cfs3kPZiN3JyZPTF3zRWVrb1UPevNUOsa+dDsnDNYthiesXsGTMVW1sdg0h4
ceg8El/WUFd8G7Bu9nLCYZnUbvfoVx9u5u/GseMA1pFqdx14snGcB6MAobhqSFSCN8Y0l8V4m4kp
tpcqJsNg694ZbBzA7sosIbvk1QUwu8DGziSzWGQI8z5EeXb577eW3899ULHFbF981ssNHqJ05Zg9
AKp4eE+janqMOwxKtZjXrgPY0JY6PFAmcesBcs1WWembpuXz18xPXqfKytXmi19UBxyo5taxK3Gx
vGbtJ7bN/BEAGIKNwoTfjVCezGHfzPpVlul4/v3Dv5///dXv5+BAWfscABDNCWa8pawlPSHeSG5f
wD6z4aGOT7A8uugK1s244BX/JLPrYMD0p8fQTtat1rrPv5/q5xk5sJvuvx/NFh3uI3PKaBzwTmsM
0Z81O9aNs0N8sofw8+5l9mtJCU/ETo2o9ST/kab6ruRQvwFNvgy8PwzUpurG4yU52KWc91k0+cAp
Pfz0GTZ7Lffrj+VHso7YrUOsbl9dQiWX2AAV48+txtQKjywxZUXHd1KBRFLNerQSejUE1m3TFCYu
1JStZ9UEVWZba4kj4hj1tvUmKGijbb4J+jKka4Vc5cVJSpupUlOD+GRLHmqtf/59wTUPKkDztYtm
avEfvTWGJzb43npk+VjFssrgaqIQmCi4j6MxWCvAbR8TUXzeaajmvuew3zfVwet08jRixt3rFT+K
c8mZOfoXaXL51LpsZer0Eoc9JXhV6K01LYmelJXo8FcH9wW3RDMbX6Jn2Jj1JPnHeqiuUVa8pAo3
0WCH0620Zw3XjiB+42NT8iETTUAV0VO7k75UKM5a3RyN7g8PcOY1eMw4tHVWttN7Q13SanRJSFO8
HrHUw/0ojYPtqNtYlOKWMXkqUR6ZNeZk7jMQsT5IRRcJ/7Zpo77gAkvbes87pJ00cgWnphqYTwyn
UE3fbZq1JE65aCjXwoxuG+QB/IvdvhHOLe549BSiKSQQ4RctM9BofEQcwY83N9W+coodno+rZ+rh
1V1eqGVKjpZTqz0bnBUgx45q1No+MdmMnqBqfOnaSLGeRc7OiuzN2KAcIPl2J1F9CrTAI2W2QTc3
2tNo1o/eZIhHmVJ564lC2w2+B+0VdaNLk55yCDewQ0FG1+q5I1JuwPvviw8kbQV8TGRlcrMjDvrU
2ryOs/PlsI1+8vLK3WsaxvJ1WjGp/13xf1f1rBfrEpLGbWI6sI4gGbIKolwOyqp4nnFKABReCi5n
1MXfmzaq7GsLpmD3+9FsMIunDSheVNX81atkt/bduTla2pS/5qnCpayZOdUI/8PYeSw5jmXZ9lfS
YtyohhZtnTWg1qTTVYRPYO4hoC9woYGvfwvwrMysGjzrCYwknHRK4Nxz9l6bvaIAiQ1Qd2H3uHCF
YStX22yVK0kMwVY2GDeL6TbpafYprfI9LO5xL23MaeDr4XXEjJJw+4+nrHkcWXbu4zZ8stABeE4p
T7Aa8UEOsBQt/ASbuCQ4yKZ8fuX7AXZgcg6JYGR6I/mmmmKpY2A6ji5ejtrX/HNehjWyIb7ZPUox
rGBd9JZZ1WOpdeFjRyNny2hu3ymedh5gwhGvPuavScB5h95DvbZz5H0pI+pTYRqsxKoITGNKBa7p
Y76m5LQeI4a5wpPhQyCDa8DIc4+pNqeyoBufCGXnK6TYGxbB1ajHrK2IRHGsneYnJG1tnwqjO/dW
fweoau9qqzQpjKnXw7AwdnXgPmNetNcWGokp39C7Mqd3YU1lvLoo0k5xn59z2Wf7XHUOFJfuKYvL
X+jBsDWX9NxBEDeXciB0K3Ey+wRRH5loiLnOavQBGTP4pIywl4uw42UVMcI0LNvjQ4iJl2mhUkiy
ruVUTPYyYySnwKXQgD2AHLpV8811mtJUKe/TtGin8zV5DrSXVmnKk3C8Hwxszc3QmSX1ChTAnEFL
s2gQ0SzN1H5B1JJxcAL9B+r+OL8Tnj2Ze8KvQx3U0HAj7YmlOtFkntsvy8lmCzzPfBLTYBrPdPrq
+um3+OJhZ2WZwUzLc45CdRH5BMx4XC8KNl6ikcQmQYgrJi8hJWgD7Fw5XOaNT54AbCJEq6W6R8vV
fyRK+wJpr/pgPejlH7JCU1cFutioIdo1uiw3z5T6KULCsEmCSF3bUT+RY1nPAf1AQhzWS7Bl2kPv
teHJJZ1vWWVh96IB6gA4GXnpWXRDSIpu+YDwHPednYCH7F11M3rehw2R9irSDNFqPFIn4FbR29Zf
UC2WsDPH8uRn1F4VrNstOtf7fA0d/0cDGvKOxGFpwNaoLmOp5zdFENdgaX50wiyKfQ9v/qGWQnyl
GQ3Gy3kORdM9ZwNdyFDQzwbHQz0JQsCdGjNVMODrkhH0F8gmWVW82T2BEGVdBXucWvnXFi/sfLuo
bLBKWWVvm5o5qMYsAER2y/r5ILso39a2AHPiKfKbVnyL7dB7i9sIpJShujuS3bNXLejWtpT5rfU9
pJMdXhZVRUjLIQ+gIpzMjcfZ/aVoyucoV+ofnpNcCY7VX52UPGnD8LUDhcGqoZZY177Qn3yhtocx
BXNXTKyllFSWq2qEZyQ5erMU8gFynXLUPP2rxQSRRa9tXAOt/kGLstjPNxnT7fMlRTvpyGnRDikn
W0ThHQVBeDbBvMzXEsdpzj1nF3jVtvOhFLVy7DV92A+sOtIcmxwnDwu7ULzy3Nb8brr9Pu4RTlSQ
anc5NiiQQOGJEkM/amVNDwSHomphoaya0tupLtrGarAubq0ab70Kr4owyb3biPrBw5O8ZKo1LpBe
YLM1Xe1IRxcJlwJSIhho2+bWC00F+wK++LuRQnHutdQ/Ky2xeKrB6LQP6YOLHqhA1RPF0Ewbkrz0
gP6PpZbbwanaJ45RW9mb3j4PGnrNESoTJm2GtdWM/qGw4PIUrb2S+MqVwU5uWEz1Z6twLmgaUmD/
tf487ZuvoV1+KUK+oq6qV9su6IqlsCpY0tMmUJJ6Wxol/QsbOdAwpP1GSXz3AHb7wyW5cy0tNHo0
mxDOLFQ3HQ76tIkhI6k2BfF8U+LIjQIh9BRkRN6WUWhfA73XdyHulcV8NdZ64YAH0M46YZfoZUps
2H3p4SkECnetVOVbIltjX3LYuTp3JPL1vRzQF7o6Z7R0ujrflqQBiR62f034gt3tRlSHVAKHJMoY
pBmtF449D0asW+cpWu2sT5uOuSExBRIL1bTDmHTE8yWoWFs6fjheRgdH8qAW/QlTSn9qalrLEPg5
v0+3xaELcMWM8Iu3kcA+p0U/nECpN07aafueSFk+YnxcpoKU3u+J9m6+db5XPoRxsc1FrJyb6dqf
Nw0BkBCg1UR5z3lMbRjxylNM45xpD603iv0gKTBGWJJDA1USqk/WDcyISZb4vEX2qdyoLeNspYGb
amviqkgW6U5vadfCykg4IGCFyE1/3cpQMOvtkZ9iyT2Ynpo95WnnbsYitle1a/LgCZkWIbG+F3/S
g3XlZJ9xI3z8Lfr1NhOo37UofJg33feokdatV+rwQfBF87EY7bwq/pi/hFWIfjkPsg/bhXSLEckm
X7yjkuqT2+DEGzO3KmwOenuASvnQM5k46XWOqK01BLlZqgeqjqXmaBQROa3+w/TdXAcxKizFjp21
bbHOJKFjP1rMshRrfDcCMXkeqmGbNe7SEbm3cjO9+Jbq8DhqD7uXY2Ew8etLJYvmMrYqwzlFH1ep
5pOFDLCiUc3xyaMny6Lieb7itzeFGKpHoNsrD+PRNWRt+blyaaQqVnln+rveEg89yq2VTYx4gjET
WrEfGZg3CAcKTM4b80YUXnmi2xEubM0dNzOt0B8AGA5J/yt01oJFzq0ozWSnli1frgLT5NKju3ZU
+jy7E6rr3erSVIGpZ/6FXM12TbA3hKc+Ns+M3dxtKovv/H25s1XtyQXqf5wPS3liU4eQV1gKtzvn
gw8wMACW1uMFPvueYx9ySC1lJsQ6L9XhiHZ8YuJjpufn5ryKgddZUSU4CRG1VkJuBNIkInadZWtC
wY5D86QUjbcVhartmfZvNYCK30oJudnGzHaEbQdbKBn8jWah84BjjyzZq+4qv3pyYVX3uCCxYYr/
GItvpS6VV09DNNJ43TXofHVrT/V2U2fV1e1Jl0GydqeUIWrGu1I3QUAFZLGkR7sYByd6CIm4u0kN
sIs3OGd3WmKTm2pBf0Um9uqalShWnRUTGAPnmTQrxQVR6kgHa2LZq1MdjRLfD+xNNCUv2tP9sVBw
CONkRpkN1wkGWfoEEW5YOmOiPSkI5UhKb+HnuwP+S0/1bybChjXWShh/aNnHTpcbMRo0PE2DJxIP
vKWxR58X1Xh1rKYNyLvqiHwaJwE2hRVNiAmCYaS3pmG0F5LedmARDT8UHZ0RxeYttJN47eXSWhly
1A8yrL5GsjFvrHiIymuBit5LpLNruEX3QBUbKwmNXYOtg5IuEPrZIN+SZBfS7MEYripGsOR8KT98
plS3AMzqLWwwahgOMjL6qXzcvbjSZ8EcE5ftBgMc7eeWWaOpp96pUBvjVldusMAPq5oMuZeu5vab
bqBLAFv8VEybwMhCHAIiQ6WG8XCUvN/qNKPGyg7MVzrtqazMcJNavXIsrKE4BVrurL2kUs82oAUr
kf6l1QO0HyTaruf14nzbvFGJYt0TaPvm0Oo9tXQIBCEETzD/poz1pPkp1XtalwE4QoVQ3SiWd8Ql
2jYj5XfPSa+7kvL9EQz0yK0BmUXURMNXhyx0zfe1l77DSUU1jbvZH99GQM3nmnp2HzGeXRuRJb/F
GHAB0Pk3SXfzpjG6wlkcMGiLYphkolMP9YCLexpxQ7+2JD+VMDwrhFafe989UojsWk1zdn4ju1vQ
smm6uNkGpu6DE2meUpxOh5xRDafKSgSrIeSTdLUFqMZoVYjCfKwhEgCsEwvwUpTVWETtQ10zo18g
pbdQMOAjqYemP0oDjKhIzeu8cT37WWRWcwrJ/I0cPIeGy/cwGCCAkcrVwbo2TZN++7QpO6NiAW/8
sgcnP7rThqNVvikG7BtWbkg6jtjmYUFFRGorP4DfWjcKUW9DtYmmEAtWZvflHTLFNK6gI52P+rkk
Pffk+hEOjJKpYAnVbxtKwiWoesXJEYryPHY0jjrb786pfG+VsjyZhCbu9RzZGSqp76THqRvfkMW+
G8EgUPVEp8rs6qU7Qleo48G5zhs3UrSF5FwZVwB5qrFFSlpRMiggwtvWwFMJLjAaCfWk8fqGJLg7
WSLrzzb6OtBR5MMyB8Z1+7VPu+FrkX44/DhvhTlUpK6mb0ZZpg+Zl8e0zca22XI4gsoUoN4kHgP4
hd+ODhgZm7aNCot9L6yCtA6347lP7UaAhAxfbIAVHJCT3V99yKGHhm62jXIWQb0FngKB16ogPttO
+AhliGzmSJnIftFXh1XFIi1gtOu17pznS33dP4cNaWUCA9xqVOz0SFylcU9188NhSfIOZMSk25MM
yOsc+6yUkM8suHuS2Oo7KKj8rpjm94Gx7HG+STc5j+PbWiIYscFbKA3di6Z8gLX9mIo4/TrkqUfc
XWuubWIyvhYD1o1RNB+6Z1FIOejmTEft78gIJLyWsHvMdATuEiHGUyE9LKuO3TzDatr6KJKWqpNW
mABN5VGdYiEFshxsrB4WUxZG67irsD+0+PU6oIV0QEYFLV3UItqgK5i0TXPWETZexz7HVUfRDB+H
rmJWN9olC8W9zotyH4MEOzMsCS7zJY9V31KGQF5CJL80ONQg36ddY3N0dJVd0FrFMuv154xZ9Av/
sdiZRuus+OGZL5FT/2CeSb5c6WkbYUIo1IAlgkVowRvo50TLx7PIy2eMjsaJlV+9jLvU+RaEkuSi
CLhowy+0zYmUrmjIrMtSFGvLqfMdc26HRhwTbzjat3SwH2s0QQf+fbfC3hx/kwNce3cEZSDUSwgv
nd5Cnmwo9rUF/EwL4YF7oP8ZsFIOgboq9YvwLdzx6AmbyM+3bg7vwI3R33W4ClK+qC8uPLz10DGC
qTQOYIaOujz2ujdKOTqNuBXyLA12HkDvF2L0EAZVpzAGWmrVbnWkz/SGaGfY1AmRXkFSofgpM9Ty
qFrcFiwxq7BftTDvmEOqDYDR5J4it8ppJ28LJOHo/gkrjFUWZYnSRXd+UPQN0qLZ60ZAuxrKBMLa
bqUqEO4ih0NnrGSoCaCIVfEFgRUefLoxS0sZ4V2WlO6lHG5VRbRqYxOPVhSUvBA5zTVLmddOxMm+
m9F5PZLWYjg39BZxcg3AJMyIsw9uQysna6upW8yH+Xc/yLtTm3YfeAWwZ08ZlXn6K/RTcUwcraD5
wwZlyQpzRXloWIgwIJ2E3tMwAjeG3JLF+gpS/pToqrEb7HKf596wV8zaObG2CY5TpkjtTqEYNm2J
QiIjUOQH1lyFBBNcQTqB4JgHbePg6FP+gYomoJsTS0Js9yPMFqMyz0lrT4tZ0DIOATjZlMwLozbH
J2poTDj9wT41rcmXdBKphhajKgeo9pquLeFj4jkwq2TtGS5nykcrL43TmCbquifUrSPNY6lqxDWm
cZVvofkkV7OpL5FvKVszsfCPF/jQS7uOSJFRBG0hrKyG2uPIT3qgfTonVaNsgz2GCBwkuQMdRR1p
zWKR38sQCUeauyOGXt3YCkeNTzl0EDshxHvq4jIXhdupTaAwddwRDGc9B1PzdIol3Zmd/KmBQF1L
ss0x72rEzARDAD0etFsBaQ6KZL/vNIPeTRK6Ry1SzFcfdt/gx/5GOqwOWqlET3R7HwsNN2wh6cCX
QRQ/G7BtJYREJn7ROelISGzbSDtSVMWZ+SCj9jujQGOd5D7Rn5H6Zrsi2OdN0mPyz/DHxHn54DlT
BRSTchO5ZXYWw3AWdJWOaa6n67YiFquwfLEdDdxATtbTilIpIrEPbP2i749mE7Wbwe/PZm3fysy/
l+mPJh/zFTsauh4QouM6uJEOVGwTWHr4Bs1xUQD8kkIH25MbW0+1zoVDHmlJyQoq5dTHxHCbKgJi
fRJlM2t4QitBL1cqhLgOsiVKBi8/EzmYJyOKIh19yhDBUGxUH69QGh8kecob1SFjE78Gma+ZzrIH
x1HeqsqJlKF1V8ibphThD63xvnaEWkA5Tx91BEeeavwoTQnlwzA6pl/iUGekaXT2i68Ul7rxuTDQ
Q0tWXgmqC5ts2vTwcKLBBJfR0ae0nz1X0DP1XqA8VrsW1dkK4HF0y1UrJfCjehlsq3qtRpf1GoRd
UVO5pi1N9Y7pt05s2nV0BCOAvlu10bBVp3eqsKT/1Ib9i++O1a6kC4lJn+C/KiHbpO7hQ1o0v8O0
u2CAeTBG470pVRBa/vBBXjHBH6WSrxTfvA+mR/BOG3zXqwDan70l7M7hEDQkxwx6Q6d+L5GXHrss
rlctDrcxnrIQ80Xu5Tmdi3zRKxxkWH2TUiFzJqZd+YMGmJnf3Q6hSB+DPtGjH0GUZCf0tHRdONfG
QwrepkJbWu6yyK0Am+M1qdHVScgIi0rHzJyHA4LHFmGzB2IkGQuF7p1JFjbgslXs7hI9th5cvics
K2sy0WgijIbhYGdSb+AWul1mkVWYQrVU4xCZtAqjJFKi+NgrFpr36bYorV80Fba/3WjKQKhPKw66
kpO/U4x0bxcAsPps55KFeqhFS44uoRbi0DHvGFFIofddNPPl+S/me89/MF+dL33ey5ju9flY863z
5m83djVheH881OcDzE9nvvi3u833+NuNn3f72xP7fEqfN/thF1bHz1s+L//1rP72r5v5X2uhO/zx
Ov96bihR/nXj3/4HKvtJ9Pu3Zzw/7ucN853/9sef/37+d5//6PPiX+/ZfIceKcuqhm6M7be/jBpC
f8ef5McaBan1ULnl0TQGfim6v1cHDWEA+P42wNZBGetnLxFRvRskp5dCqd6FcB4xp4M1KrLjgDog
KlyPKVC9VKzwV+gqAjwXkcptZD0Zo7bUfJAW+hAlDOFCm2goGO2aE+6VhhQZTFqhHds0YjHaB4Z3
ScrSPZXlsCyDcNg5Yf1LU1AvlhhTCJy1HDJdy2e/7jFkEDmKJYYCdBVHakd6ZAbFXav5vblQI4KR
BCVUBaxhGch1iY35Rtvqrnyr/YGOnpqHqBWzsrn0CkQkdWFaBeppD0cGwUbuZTCBLsr2AsQpvIK5
oP85JsEuLXcGljPeCTM627G/gF5lX1QJFbjLIAwnZAJdAnU6P02X5r0xKDWm/US5DLmyLBOjw3Hl
FpuWkOClD6ptLXAfL6MWlXyWKeSPuAXuXaXp+52RZj/HgHgOklBWXQuPNcho44xSz4Bf5w9aZJkX
dYjpV1d8WK7ahNv5Nqe0UQkGpK+ZUkWMbrY1ZsHYOefVHSi19fn8MA4DJ52ukjTf0wUkeXy+Sp96
YalVfAbFbl/M2mWWSe4FAHq88GWD772ADWk1ZMT34STsbRhnFqShdK0Cn42IvosujeCY99nBY3J1
6Rmi7WxM20iKkGtqZbpX6QM2+BQvTFsx2qC1taZngmfP2PgwbTlLNgwaO0IJehz1QUtiV2PU/sbr
VfzO0xwtL/VnIa695Rq7uYILK0el10dBVsDm2bhNHZ4yviJd1hYLpkkdL4FJXDuQdzm/T/OmNY2R
oWlXreerMUzzJfkc4YZRKxN4a0DJrODhKPghca6nps1xy7G6DViYW5wINwGKcoqsUzx9XYhK3Iw9
uD7p862d3sAmLx91ZfT5qoI6EfR3rrRyvpl9cAjqhDxeK6hxKZGcPAwYfau8pcKFI7RNDU1e1SSv
oTjmb1RyjIZ8z1so9NAZyfAB2Xa6EhNdXcdcsWCeALy79fbd0lelvKkDPM/cpgyEbkkTL1KOAqMj
KhF4NnMpTstMMiOkNIaCgrRS6M8KdaBvlc/zlbFbKv6Yf16JxpXahemzGqr6MwEvGcubP/4M4QrW
w6d5T0vPgIDfp/kBMqAErq1/7kmaW9R5w5M+P0D5mLVW+7nHb19yXas+7yOtNyX4Qaydc58fI+9+
EN6WPnFekBuWcdTTjFzcsms2YycSPFzJAlKZf2tw/y3hugxbfwqy0CQwRPDGP2h+Kis0xtZxIDTw
JOgfN1JGSDFfVPqY1xKPF0ORqDk7yXDITGchZBgdYs5bC7sbh2cdP3s2PZ9Cz4Zn7A+bGmvP/XNf
lOAEAaE47ythAHlh2N7mfZlLuRRqOiIM7uejyPULoVw+91X9m0622WXeN6rNr1Rg0J/3aR3QW9gp
7mneideRajfPxOfVTBKGphftcPzcq6Nrq+LYP8xXTR9afNK48vNqag8t8t/c3M97UxVQImsMSO/T
UwrGhvKSgOfdH/cFcZsA0t/NTyOg3l65WjluP/fGYb5OgCJs571tgL3I6rGxznsRz8UbtfLTzbxX
6bN+U+Qk03/uVXImRh7Il3mvQWbbNiwyfzXvNaoQi14AYnm+Khy92/UZitj5KtKGaD9ErrOEodc/
DzEKXJkwXpv32lYsDkaiENoxvaJBzeyDtLHife51mwb6SAWAftprJW10UlhrfH6ulsa6poVH8rk3
kml9thMr+NzrVnl8CaT9Pt+1Twr7YhTVS9eZF6/uxpeixMcxyVQfzSHGvBp/FzGOgzAVyiLu3Gqr
WOXAoFlZSVkEr+HPWMRwL5rR2tp+3JzmTdjXzQnkyI9YEQi2RHKpHGDoGiKzQCC7ymLrlTOmCWKn
heFtvuJkbJ5M1/2lFNSwkKqjp6KpvXWjhOoJvwa+m4lVLbryyEo2eaCppiyHilgoTdBQ01qUx3rS
v5net0JRrF/M7Z+cwta/JmPrLs3G6m64S5HzNWChccO/Od09DYpk5yj6nrpV3QycicinqO2rankx
sdTjxne0n4HKZx9ObBvbePYJrsTVMvpvtZFeoYvimjTz/hogotY4OSUKmR29Vb6R4PYYjAL9u+08
1A0fBVxOFzUxIoOurng0FD8HrbHgV5SaSQRHR96N5j+7btGdvUmL34et3NHxN9YWy67WLVxscz9t
Mf0f6ekHwK3Wu+2AWKEIOfaVVt+sRnAeTVzlOvoAdxHoUXWnFr+ooPAOqeMAJIJVe9V7w2dCpTZP
jZeRRszXjnF6cHeDOYt1OEBtU596X+0RS8jnlHnFwh/HHAstYWwZq1KnINcBFscJu0NEUCwHbYZU
8TnoI4JYp6slDjygAXginvzWyHb02V6jqg93mnDSc4Y32kt799AXOfbmaPBOzDAtWgUyt1CVa98L
E2La6GON8H3s7BkMeBgKiqKvOmGcSOJ897SYEx4S1xWGT+8EqYJPlns3SoEk0A2OasKcvJnRBX9u
dKPFrh0Y4WrIpLeovRgtR5msNdtFAOCO9xHO204PKNn+2gRObABTt6AyTi8SU9BXk8h5Agj1ESYm
PZde04HtS8hdp6rxx32ddXtQ4tVZKCR6Wr4b0knGN016oHpS7bCD0lRDfnbpT4RDxBJmuuu8IdQQ
bh8SfoTz43shnasrfPTrnuyWKVb9U0J795RNm8YGh1CG/Y4eXMsBIAADic0GZ4fRr01H0GmdhL41
kV+ken9eTPaplxySmLF/pqWvddwvHdklR8KZ0nM/oTXClrm3Ci6oNV17G6X+tWBcdOxrdVsMvrvj
h6AeK9OKDjWDwSyvQ9AuF2mFxpHgOjbzpT83bt9NU9Lg16wKS6bFVK2IHvYO9rbUH+HNM9W0acYT
vzMPEqM+yOjSB+saC+axC5Xw2EybpK4J8axpIMc2JosE/N+m9WGCFuRtQwOQNEvr0F0mXbV3raJc
MmXMQPkF26Jhqdsn/nOilf2hahDqJaq+qeJxS7SOecCQDz9xumQZ5rBvcmR+iLpHVZzRP3DUwAsG
DJLZcY8wYTFYLdTXmHGdo+AswR1xyECNgzoxpH/oHLnT+96hQKsvLcmtR7457zK03gMlnMKw47Wm
00YfaXdVVgzCI9PLa0AzAO0ord8w0rZlkxsPUe99QHAb1qSzmghG4UXwOeb+oOziyKXdQ/I4U694
XcWwEZqcqXavEyyy7B0wgDHeETCAxC+qLmTEzKj7bW7myUOqdwY8djLN5HSV7jtWhobi3TJhlOFp
2/QOuA3JPHtlpgrHr5VSWU9SS15Nk0F8K8Fmmi79GAnuscqVc1LTb/Vqe+Wo8FEq8muPeZCsAmzA
B8wP87vbEHdBpwJmG2wsmpqxXA9TUhXIkdfRQkYydTHMxvzWSRxgJlHiIJkXRLkFa+yCSplTEeFQ
X5Evoe6TR9Urvjv4jx/sNG/QFhOYgWbaPJGhzdrfAYhkQIKW6dMExYjMwEOChH/KrQpI+Qq+icCF
GNgsEXN230wLDacPgWmR001jQeRpK1dSH3ijegsUD88A4TI4xpH/NN3A0NEm6IuUVPPDplhAVLoy
3XA8+vQtOdCZF1tVI5xSrMy0QkNUpxAeaIF9bwu1OI4lJUAc6cEbnNqP2ojyiwe5GcS3eTarllKZ
/Ia3IGLe52RivOnlQAQ0SvEFk/cFcA959PGVc1oZW+LifvQojm5JnzQbCCnNqvWw3vWNd+7D5HUg
wOmpItNt6pZmB4Q6QevKvd27SIVJGcCuSC6eDEzGg+1AQh7gz8c4tGB5jQRhNaO9qXq/PjZVso1U
w3kEhZPSPldgcCnUa2OlSVB/bsJKVk4OFehKhT0ce32CPTvN9M1SYF6fxozQSJE4ZzVQjQcmO+pD
tZ4vp6wQbHRlF9NwGVxoNHfMVH+wzSC+4oZk3ESuzXRBjs07S3j1AamR+oCLbRJxeqSLKgTR2VS9
7ZRWGy9yMVYH0mbrA6YSBjsCzoY+EQlSXCgHc7oUkEhNaPstrQnNW7QJLpyg9ruDhcJeSwB0Qc9h
OunmE0oGmYoehJtY71+msfm6T7VfCWfaAyrRFC4vMJHa7YhhcQoitFUf9BsE+PKgMFOlgQ2BRfWr
jmKurnd9r60dWxibGMnBumvca4m8b52ZxLGFMOeXNMnxPVap+UBsjr0IEXpvGLbjtU3UA/Bvzmwl
WQUCxl7d5MiJ+LlQuCYnL2bhVXFYqulBGSJDSk4inaYjyoHjniJXiCAQA+qzmvCBEQWrdr2ZKgGP
wDbGsLSHVebcfK18JAC6BbmS7+HZ0ODKt030HfNfuLGVD813nb2rjg+5nYybdjvSjTjUHTAdk98P
0lhCun0DC6z5UWLC2lP0rprKwGs0cWD6UTwo2D2JSEED3zUeCeHDe9937cYh1ZJIOX+PHtRjWPCv
jdcmw65OaYwK6zuu8nozERVr5zhvGHs5u9F2QQNmynHetKPv8jupbPS3XnrLAIQxL/ZRt2WqubNA
mH56TtqGYPl2asuLmKGfNVLQKOC8s9JQT58XWzF5WVDur/nFBATZdQroE3aTv5bsC9854PCVp8xV
UiYe0Q1seApQyx8Ij85wPOHBW2QBp+WyBCMDgNpZz3eYIW8JB7kFsaslxXSTkz3FRrG9iHBd4YSH
cFoDeo69bKGDAAZnb1ye8F+XRw5iONvCEYJg5wC1clOLA1kISjwmQgUXFdii5uvAe3P83NCZ/Lwk
MVKS21EUy2G6rcIhcciIPdGw6h/nDaSN5PPSfDV30l8CtftGnd5fp/CYzbZTzmguQOhOJ3PVV+Pj
fG6fN6HvVitL9yDdTI9E4/3QGvq+tXtjndOsOfrEhE6NZpJlGtDIRuqKQ1vVOa7rCu4Br3/lhkCX
YB8ZK8LPfziNJcG0oe1izKIvsZmbW+l7DwKJCpk0FLoB8ZtLJW2p4LJ/bQbFADVVZX+/zTcPaRzF
hwAstbGMCYI6cPzXWVJWrx368jWWqGoHvGGbdDD7Il1i0Vsptm18ePGlZq367qc/Y8OSZ3CHt5bj
6rnJiwKAKuCSqErdo2uC2yqk+CXr1qOl0t71JONnbfbHVdYMxNKU+QItPukCjqGu8DrGHp9GbliP
Y5wd9JzaRHjiI5HhL9iX2aatxPdCc5u1WXecskymorYXb9t++CBaRDnyegpodirhdEF8y8z+HudY
O0pqbobKd47ZT4qnowklZShrp4KC6XycvLCuuleUXyeVMdOmALo4SUyNjixpjKnq1NSow19Q7bFa
Itxd4FvdluhIPcv/2sRyRazeCWbrR11MLGw1vWJTmQQq7qJrta/ILk9V6x1NF6G4W5QMMOVtIAoz
tbK3NAcn5eMM1Elj7155WxnQCjSaPbaTuMJkuiLkR1ylFZuMI9YX1M0IrTzqrsbdGzB/lmE5Ya6N
6ikLsSwCoPEi6yc2+7rptfuATHsRj+2igEAD1mwpIxgqCiTOnW9m6RpBVYSupxuvoyoVZNsMuKOu
WakONVFbas1Cj1ChK12wb7MyPhWhvTZQ9i+ssseTjIlk5aokO5AIb724nbOKZPVuhekvW00AEY1W
vGT8eksYjWGHjTG9YJzeOWZ+Kjl7k83GKlSFUres4bBebFOoS9aw+q5kleGXQ/rDDxNt0aaB/1An
nbsDJ2Jsq1j5biOI27qpSBceuF98osqbEwjYgHk3bkqnfIB/RDhd2UBfseF8mXUsHv0s6m50AxiN
3nNvNJ7mjUSP6xr7lP4mO6F2c5rzM4Nia+Q7id3Q2PaErsDFZHpnZpAfmJTli9gL6FyTs7QsmO1A
NDX5VEiH6HNvCoTk0MQ5hqpevgRO8MSa1Z3l3QvZjQviUsE3oylcq5JTW+lx6knNWwFibDk4AyoF
jwby2ASHL7/99z//97+/9/8T/MxveQrmUVT//F+uf0f+X0aTGf3fr/5zt76v53v8+Rf/8Qfbn/nl
PftZ/X//6Py4efrPP5iexp8Pyr/942mt3uv3f7uyJg2oHh6an+Vw/1k1aT0/AV7A9Jf/152//Zwf
BYDOz9+/fKeDA4Lw/jOIcvHlj137H79/0e35Dfp8f6aH/2Pf9AJ//8LYPmqj9/+8w8/3qv79C0av
f5iWqwIMQ+VpmIZjffmt+znvsr1/2KbqWKbteY7qqIb25TcWlnXI3djl2Nyma4ahOS6xUF9+qwDj
T/t0/R+eCvnEQwmA9cMw7C//eu3/9uH99WH+JprslhOAUP3+xfZc/ctvcKymT3l6dYgZLM3COe5N
T5NSXnfZ//39HomAv9f+i+cQ9ixY1LUL8+r/MXVmS5ErwZb9IplJofk1pZzJCUimFxlQVZpC86yv
76U8t2/3iyyBOhxIpAgP973XRv4YXgLS+ujWTAQxP+YojhFGl4q2wpPomBcu/+RxeXz+8Qo/5BVF
WHV4fGT/779waeqDgBzi/77x4z8woqE8uxkjmC49Uq9X967U7WeA6h5lX3l/XFwcdmrpl6QXX1N3
/q5lPV2TMZHPtlvdauptUyrVvjaAARguQ4+orn/0UJNoU+pnMwPlYeaIQDqpNH6OCT/6IJFwkj4c
nL+GDrg4d0kc7MjJmFqiyYMKN2WSEutaKH6iI0XFSOQJsvgQ/Yfsrcksn8pQvcS50z4V7rDuc9Zi
+jNI2xFktwHlH5wz/vfAeYccZ7No1kpuJldQ7ESSu/ozQg5ssQA9YWWSg+bkUOsijPOTZm1TpyWB
LyyTxfqcvszqCFZmnGIcPjhd6sECzVmf3TRSTqEiGLwXuXayg0PScDiT4CP9vmiNXTm+IKaAdcNE
mV7DqiyMDjPP7BDK4Lb7UOXYk0r1JAgDpf1IJ0yq52EkbqQK8bUgSPcYGzhbJ8KBYrWktpA2KmCB
WlelL1NEtw4F3IhWRWfcb/GIXlohoOibIYxGzhX03M2eCfC0DIs6aZ/dYpBok6d3qxPEaiFUWScN
jtZ0aQqQAExrCXdFJIy72hOjw0HgJNLhi/4JRZVC6EA1R4SSoFIIkZyUeX1vRla9JCGpLEQmzeTI
pdH+W5IHSaUIA4LM5KCd3oEd3NiVmxX2SIQy+tFC7LUMzk6jtlgZAJNATrABMiBP7dLtRO1I3sNJ
OMU2EuSeEZSR12gj2TejlSCYM52BxYonfbZmyAi45ohJjLLoHYjOhpbbOuj7v3VLhid5Fie3i4DC
zr9a1ZDcbLf/dA1YdhRt9ML9MuGGe+A1HWU+K1q7BuJXrZKPTM9/DTOiUZenH5U4uZC2QdrKVT2Y
Ty1FL0WRDqKJ34c4MWhmmiQaus9U2B/uFla8ssazGKBy/+D2Y1rbA5MlgBZZMbNFO+eEoZDVhkhp
2sB/LNe0KyVUS/7WXWJ+iwn/IHpy9Va11V9mUWhT0x8HIhWQwJq4Wbqnu1KDJiIBjw0QnNxSiSGQ
9fbODjWDpIPqjcM2SjLZhBun7LaTcsxQh22DLH92Uu71VuifYAfdrR6+mo5DXyVZonfCbq8raYqE
iUsUCmTjcfHuVIDpbWmdJ5BG3uLlhTKCBqIuvyelHQ+u2VPQDYR019k5b0m0tNTafrNj8Ynpxvqr
7FUc3G434E/QIb5iOoQertrs5wH/Vz3LDn0LnM/Qu4MwAMgxPZCaAc0ykAH2G+5lof8ZeFS40zWv
MJR+B1XjSQb6N6rlYzA0L0NHiB0N0z+1lU9g36jtDLsSPpoqQu61o5ugA9EnZE1tT7M9i+6OQFLT
Ey4NRhgpD/1Gayn+EvQWOFFBkjX5S9wOuCSGc6DLd5zSvxwsvlm+125QoHAueS4Xc6sVhDNxuwyV
aznfutK8qRSueTXBWFVjBMGm6tDkHVT8gfLNBry9Ijh4YBlXCR8OrAAug/OBqQIHgkv4InkcflGh
6HqcIloodnHa+Rn44FXXWcjB2bFWczoeOk4lW1UAZUxrbZ3NwO8soztITDSHx6uAnvGkjtk6a/qX
yG6ZWGsglOoheFGjd0eb1LU0ZlzyvfC1JN4u9hvOEVN/wG7Ww3e3ntg8hc+44ZA2s7kLua0znSZE
ulyYMOxnSc31KLRKP6U57pXdoG4TeGh+L82IScuq11/G1HZPVas/z9Jem5kLiMrF9zVAoDMRUq9x
IXwoJSlbGMLvIU3rSgduJQMCBYBR0CNFnjW6sDJR9/00bthAwY5i1uL30RxxDM1BCCAPciDEqs3s
8GfOk1D3+k/VaEmmskGXj9oGbGDv19HE7+l+1OoIykV/1q2woQ3OtFfO2V1LlUvnFLRlk0cfXXha
SEQKJvBnSXHoxQukaBmm9Y77t2aDfc1Pua0EO5wu8WKU/rIjNeFOpKk6pMub1Wg+d8I5TatrXVJd
mlD4MVZUVxscr1+WMBgk7+a6kPWng5DSLyt5dudpZ9bGH5hlnG1iEocqWtAkMONYRanbw5Ktzeol
DqzLothYG25J0RBfdZCFK7vLceUEOHVGyP6ePkOOqrUP9HLv5djTtlbVI6r9dV7JjzGsvoIJW1Sn
Dteoygm+MK2NprjHkP0JF82HCAmPBFBdLSqn3hCU9u62n/Q1s3cynm3W0+UbuUbiCytJdsogyNVq
yXOBzHUpmw5EuTQ+IC4skYLtPY/DrwVA3hAEihjyMufP9aLEn1x25ASZOJT3cOUeRgUXgQAJuNJq
GtOMbZj4csLD885sp91NJChTke402d6scDswdloDjeK05K6ngrar7NTb1OVf+GDwX0GS4ABkH6WS
L5PdeZOLjVQwA8EzhR5AKssgUQqO6xZpnae7Np1R9AczuFhtIMxdgx67GhqaG5osaYWGF/CPMUeu
fGgA0Tn/MvOLIIJhKhN+32ZrzUzGEkzAXcaMslSzlECr8VzZ5nRjbf8zR/23RejoSmT13y4h3oMn
ej32UwdRsXt16j7xEBTqvuOGmylDV4bbvncyUjGsd7u1IYhV9HqTC7OqfVdygBFIwhg1N/MqNCR5
LWHqEfNAQEMr/00L3IkJ6JDowYo8CJCxFYpFdpJzrbkkUUMdIPae5uA/dU5+GBzHqx7MqR4lH0Y/
zl4hYYqn5rwydfOe2gjU8y9D4hvszAj2mZZtiqaqOFhFl8d8IsHiTq8k+ewx92JCEisaODjqcfSg
BZ3ODF5PKNsdKg16eo36BGLR4QfnVkOUnRhs+KwhvoE4jdGifefEXnrkEzMbVoMdLrcnXWEv02P0
Bc6T02tQyhXTh1cMAJa3trMwlmHeY4CuiC+yoEC7KufIHgirnC3G6ECSkGgG321C/EzXzNzWRXop
nGMzds3FNZRbISjDDGh2K3AT5ALVhIfjpUhehUCnm7vKd8EUfG0Z005k6kwaDUnDOKRf8dX8aE71
OTX62WBvck0cMnK8kaXteFWQHEgLhJg1soF2O6I175xGppWr8ZkIDYmusIKzd7SN6fIXFqexLiq6
RMo5I1rPG9ruh4DRba4mJ0JBv1Q3fuKEAtS7NLeEk3gYrv7aDnVhOn1quuH1Y3/ryBUi9Z7jafyu
VnibxkVDOpS3WUz1AXREvNr0SM5g5cMkzq2dOfUKdnp51B3tSSctrreU7ybFwHvVdIHDungzm4Bb
XUe+WHfPtmKZjFUNywdaZ2UJu7h8J2lkZUbVsaAnlA9wroBRlYN6CmdQq/ocXmqR/MNRxS6qbUNN
V71JmwqPKKU9+zHjomov+/pg0LMvnZsxTaWnuUBuC5hkQuFQmoktMAl2b4IMij55sfVkI+KOufUx
VquR7kQKOgKuLrhmIiyHLvHHXE5rAWF3NUj4BCNz58Hu3H0H5aPsxAfCSsLBremzA0K5Mu2OuDpu
rti5UaQdu5KIaUpLh8bTRs/V16RzD03Qb5VJfwlMCpfS5MyUKSuwBS+dSVdbqsmajJpkVxjtb29p
T6mskO4aPRLmEcC0Rt2ANRGZnn5TUff4gXwP3BFV15S8soo85yPuyG5a5LZKlR8yXS92FjiEmKrB
I3McMi6FvS9z0g16rIq6PeFNMegxoPP3G3hvMRo6SYBh9Sohw21wQWTnAhEvmN/MXrMvmH432fIN
ZfG0EZh0YmN8I6BTktAVEMJkNhA8zL7xrT7+VQY061r2pC+Eknmsy4OyJKhI27o1IsGHygFH4UB1
sO4GeigE0XhoaO2X6zLrMCblIVMbVVIFDPT0C0UjuMWBA8be+UbSDGFzgf5s6UPnFVn2PGoORxoM
5hp6rVWZMqBnMlT811tNY0PxxyYnorTHrhzJANkwCitqirrySuv+AEeObrCueiw+xIq8DkVazF4j
LtR5FD8ye0PXTjihNu7iaeDIYpfQJ9uaMFBJEAszCDLDgmKZvBQHNc/JG0qnb30eAkadn7rFWw32
d13ESXcgNKs7VLQ6UyJoV5iT/+Ix+pkV8gNSLS1Yvvrt2MnuFvMOuwvNN8heOVNtJj2+C4thcYm1
05T5voHzTqgI609cEaFno7rNSgt4HXyNPlW/cESSHJZpTwOZUoDaqj88otAsoZPrbXafmAvH5oSW
X3nhDnLXdhnpZ1MBemAwcluRsvN3bOCkUrjaXqZOA7y54i0kvpQWeBishxjzJZyFmcHPgBjVns69
HW/tocIONaRXhvLJSRf6S6eSe9+29R4koeVpUUbcXg/P1zaJqdRp37VNiYCDhbFSiR9x40Bev7Kh
MNkOWogNZbKOUIp59MxT2knFJq3q4QlZFOCuHkMKt7fHuBvXNxawqw6k9wpXKSXeWUH3lCEzVJuT
wYl1D+dqzbBf8SpRBWsJ488bVTFu5+wrryF2IN5zd25MO7Euiv5UlM0+CFt1pSVy2KWlTVhjC0NY
8mcI0xbIlAo73iZFsfyBzrjtCPDzZFjpV5RtS9rWTA6bxKVJ1PZVSQDSk4UKe5fDJauSn/U8WGnT
MnAOa6b1ifNdNCgXQ1e7uYkqbpg1+iWGAYGiyZgqNhM/RcG5yY2WFmxn7lEh9VT600YB1uD1ZUUi
sj3tAlIbvLExU3I+4/7GrwEQbJ6XwOGY4AOrBe7fvAZGHR17c/w2M/XSBtYL27extcrhQzK92uRa
fMekNtx0zqwM+kP6QPN4ELb9j9hE1A9WoWxb6y9wqpOowR+OUfnB2ADAkAkLIKEOw13flgjPS59i
s+eOrrubUf9RCUTca0q71slGpv1bbQv8hF6A28Mppv6UaOfBJLY0IxhhxUTrmcGRdhsqFgGNrB+f
IpP0z6oic3QP0SjbxwI/Ku76lUhABGCZ4g236MY37MZzdIZxFR3YK/TDEDIpDOjNjBk0y0C6S9mY
ehmHL891WESbcp8V79pEdy1JtF8b9d+htqfpYOecfsAZdSsMFB9RlzQbRLhAfiLm5Xb4UZWECSKW
eRsm5ZX2LlY3Ywp3WbVkF2OCf1ySfqgPmvySZTr+WD3eh9BWtuQlmwdR2xUCXPAafRVP7+RksenX
W8hyxUfI5DVTM8dXAXevgtw2PJnio+tm9sT2HhVO/lOoCojgci5uqNp4XM2IO7GijkrldLFp++97
UBDr+LkKbyhInGcbqooJGN8r2AoDvCzHkkH/dUKlx16XiTdECxQV4y5Ti2TtGGQWZ+38Q6yvs2ot
QvnQEFW0CCxE5+pJzjbGE0xzPhIkDSPVKk+V8FcGpvRTMdhe09QaAV0MTMxuHndKEf10bqo94aU0
OGY2oNTMAlvjPG4lG/4zakB7a0dFuI6WaRIIV4KDMV1dqrNE+0kapnUVnBPx01vWFbHgTsbrgTTG
E5bh8DlTLfs85SSBEZ2dMpMoIenwnND0pV2kpNGzo7bhc20BQOqr8FSMdrntmGq9pjVVWqY414EI
ZouOwSrTxGckwBe32XcMtn4rmP1AWiKuY850+N4drRFHYnELYnS3krkTp/1ErOeWdDUmCLjM5szs
T5BEWoBBA/mt0N/W0FTBlGYJ+cZz3Q++BtwBoxUBZ50eE6hC0OyGhDPTC8JE8+IlpZV4NBVpDxii
ICDqfcpAqThTS+a6YP7O4Msvsb+cW3d+LviT7P7TYbUaYqzlQmBFv9ca50ka8gdEi7F14XGdHpeI
JZNKp3jNRXXDBwVYvXTbU7JcIssS4wpebnfKeuflxNxm3jXLh3o+diee1e70+PBxyUJ5VYFV1X0U
bqocvsvjH/z3KmEq7AzhmYBxzpiagF0VFDskHNlTIeL5klbGfIlHZM52FXakzbbzRc/QkY/lqUa6
ddEdjA/YqeTu8eEUtOolW/4jHedvOufz1hAOuXjjDOyV3/9sA4aysFmujEKw0oSpTrHn9IdiCJ7j
oVIS1FGj2GiLt1EpTILHsC74dpKKy0PZTXvEj4Vt7R/KK2dJ/MrzMEF+FGa+OaTd0dYAB64eL5Ei
dsd4Qt5VGJbwqsZucVQoAqlbqldHbf/4jCL1wFNio/DYvdujm0/t8fHq/10gXnaL9she4ZhojnLi
TgcBssWlXB7VPCLbsXIbhSlx2q9C1UjL1RwSOSPw8fq6AayDG0/OHCfRUheYto/gKYsjjPgSFT8f
Pi5pRHqAobkjam9S1GcAyeseSOjQqOLiJDf8PNPzEJYrTZ/V+9zp1Wvicrq2zgFWy2tMMuIr9sc6
suZ7YdfJq55/S9JtOnlHgwfSeEzGdYneieNl+NxT6t0jK3oxikUz3aE8HzJ+cJOT+kFrGQVWBFVi
SGcwOZFIPpozeOkgQVsxo06xzVaskdkYHrDcL2Kkok+gnafGuLQGfTJaX2Sr1lG9hedf74m+6725
MyaiD3mzSGJ1l0quJu8+uJm2ho4RzeEOwyzxZ9b8pbTkSUBwUJ+j9mLqVxF22xrR/TkOg+ity9RT
DNrlCRPWgTAI941kozkiHrCCsXfGT4bK0bW9uHMSMD4fcAX0vauQ15wRfeT2uYSu3ekvapivG3bt
d/xT5wwP9MawDkJGBBRHvYtcMX1uSybe5ki0VjTbnD8I8bTQQzH23SMFTDg74DDA8UWYFCPXyJx2
cyEOs9E0xMJUhedk5U7J53DT6jxsQ2ivi7CF2Vrjx6LvuipiSqM2z0j1pOXlL8+hmVFvD1DvFRzb
K+gXCnUxwlc0ZJWjfCM+O9mxSUGfkqiMX4R4+gDtbYUad7JZkCBOHqo28hyrI6lBxeOWz5xea+sf
YX33rutxOEwskqYOemO26XbTFAq1pD85vEZyfIOtAD2o+cfjr208hKO+SwA88l6cQXOv5fs4jL8H
s97BiwIx22meS3IFujH6nmSVe8agoUqzfBHNf4Slhyuc+buWfMUdz8ctNeEWI1M7qf1ijxbYoNHY
kHsf5AR/jMHLXJMYhX/yXQ/GMyaQNEqUNRIuXOZNfyWNg1iwSSHjm0yBNOwEvmikDoilLJenJSAF
xCJJw2vmpPfaUi42W5JMiyWURZZS+H1fIVhJRbe2U/037eRb3C+6uyhgnW+bLdkHPvRDy8dSlD+F
1fwuavNYO2J6KQfFT1UiDQO8rMBJc7ljssQjUagEpyjOm8EIqDRq8vWkcu2y9nUwJ07luhLu6gFh
fa3EJNFH6l5t5vpz4l/XNeD6urUn9gFjOFL7Y3qeaS5meXrpKOM4+gQHbBfF19wcbe40ppK/uES1
FdKSqzTV8SktdRIUFbFxKtz7eZSe+4bjaefE8tJUARGOPbVH3uCEVZvoDfU0lLQxYI90ibB/TBKd
geAcrQqsQ+kExXGeE/KgCgVhZyiTPRq78h4SRo+LNRm2Zl6Wd73u402fCRvGBN2mwSnuWIrHbZcb
hIUbfXEXBmRWEVLOPb5qiOi5rPSIhNsIoEIl8rtbDPWJSem/x0e6kRuXgNCFDMklHMIYGHFAqJoe
RsS0jtEG/dd0L6M6eoHd7j0+yoO62iHs11lKSDQ2i/Ee4J6/U6A9PugCjZqQJX5dmn/DMXgqqRO8
ttBsz06Mj8hEtmN91WkdHaqi2EWq45xN3CjE0yu5Ri9bi98iOhN+NmmwvGrzXrRj5rszKsPKWpLL
WWiYUmDDnES2a/Lq2Ypsy+8pJr066u95IA75rO1Ty0IWy4iSyRd1zMywccFYZKuMsmS04pNrs28V
Luq9/MZtEh1lMDbM/cjATtwpvpk4WddZWWF0Wj5kwkqeYEXDySJ5cNtJdMYkC8a3x1dHkNH7JOa4
/vjQbYj/4ck/t4E6PzXB8BSThhh6syuTa1BdOdOnQLitEOJVNK4rFC1+E5f9tZUDEWdxfRgsCHp1
4HZXoaVrodEiYSDSeI/PawXByUXi6gcHxk3fiBdYW5vIZMJqJDHESOMp0krrErdIfPJ+3BkIlJmc
SRpVQf5KtBbtY1nA74nqj25utyb6cr8fW/bkRS3uBl8iIzLHEPOhc1k61dJUaOqPQDMJS0rPistG
asuDgnA/lrR9G4FLJNVfkowZMmzI9VjOgacp4rWThAfYpnlUvsugex55WAnsye+pHlY+TXkOkVUH
lWfpvdZuoT1x/Ee5SLBY80VLwr08LnWAcqcMtc1A4eU5bt7v24l2KPPp5FJonW9wwg7KZGKFB3NV
y+o2JQQtMCOl7diqJ6SJZJuo5GxWs0UmouaVQxQ9VQ0ThmAAOFGAzgZDMr6EKPPubXrRGnFr2nyn
4KU/UEJT7NbpG2A7sFtxDu2lajCUigNerRwvn83kxRoqDntIqxocOgFRiieNBWCF2hSQ42Admyl5
kgtXqB0DaFbJzCkdv7mzRrYAOcAwLmXglLx30T9nTF8pXjphk19FQbMuqF6uEYlys75jiL1xtOCN
h/47TPnE0DL5rJ2MFq8gIYAWZIGmaErHPe3CO5KEzMPg6dsyxbNOUQZYFuqcaalnJxDct+Om48bi
uER3ZCi3bd1tqQUTqxmYaGdoozLHIy0t3CZomQbMiGbSvHK8PqOAQt2nvVlDG29aC6WsNn03WmJu
+ab42JphXGXI2molGnify4uwJ/s3axxUfITwFKgr/TBkuD/yeLaSUbcCOVXJyGroCa0xFOdMk1ky
xyN2QNeND8SBztpslXiHiQ45YsdodGgcL26MZxB7n67C5K/nu3kN0dlUsx961BB31WPTaFNMLzbt
03IivDFQCKTLWdbdNEnXXUfyBs6x34yMpBrKKzyAlkZ5otKSwOiRqknlZdhsejMd1pEIn9y5/1Ez
dHmTNU+IUIwHfXJjkCiLQP/ZyeYPUIKJPyfWQVe7DUKIT1lYmVdZi3FJsy5GWxBqM8o/k2DWNOCs
InK+8dol7ErqEO8HTM1xvAw1QTBSXAMqzb61fGAIOCSXnkRta0FBR0hLosnwbKf5dGrWrODTIpHU
mxJrN0TTko3BUj00K8OgAVo2Js1YQe3bwGGrsf4wKNtHgbEpST4kbIGVkJAUNmNUyOOVFhFBnXFw
myKzXQnA2mK+mEqb+X0yG3zbP7PGwxiIma3LgJKILNRzWvudTtQujfZ9TV+PqFn4zZmxJnzyoujO
a77AxefI3cs0+leGxiZPkl/NNQ7Y5wlXYo+VZuFFg5qyEZXzSnBw0d7nFhuWK9vfNsxucVC95DqY
zrmN9+nS/C2zNNwkEqaUrSkFEGOQyTiob+6ELjBOOKzrpSz8RhA2aij6B7JSciDUX5UeL14i86We
mA9FDJpaZ13W2XuRVe+pGnzg2OkDvlmBuj/F3LeynPFTSxkJODTB+t6A11ejHireo165YboY6l/d
cFEc9vSqAiIJjiPRJVqtPIkouNiwHIi7qz9wOQFvwqgxoZ9ZfoC5dN44gRIcxGZVuj1lZvOiyuKs
I1UY6bsynOI4TQeYFGavNePnjiqadpu5he4HWN7KPVpDVyze2s4mM3GsmNM66d3qRc2tFMN+0/8B
oTxXEZinxoHSgKTYTDWx1JS+hJLGYxITPquc8UcSZNdvW92+EfoO4UC228XjveopO6SenWzO3Xm8
SJyiT7dJI8wTEGgB2q6D0P0e2xeR5xGGs8jxdTZrJK2kbpdUo2gLkyiXa0djDKE39ypjVZchdBvy
vdCHGJ0vOvOP2g1X/FIb9A0CkLSMOUGSfwaxlLVecm83gpNPyNscAlXlpm0avEQjRdts17ssCr+Z
4wsv1pB+UJIOyd9FQ9MxutrUuZKsVFroLja/Epx1qXOyrT7iLNhZjfNZ1G8EcIxrd8bY3qVDQRlr
+jJbvCnj8DQRKE3kTbNpB1y4sInywM1Rhoi/MsL/EpEmEZPx3ioTAVjhvAnVTmPgCY8if8kSm5hF
Ey5mWqS+pRi/Rki+ExM6lrEb6gPFc4oqPlpRfGyZ/a+mFomygyaC+PXY02SH2GkkA6zr9bVdjZQa
huUpCADWDfsdUwyiaxy1Xtt6Za6mckrWA/XhKqZTr2ZhcCwkgEkZpV+mSQcI/RYZZtqJeeq3arI0
Wd34KsD3YW4gBsaAmObnVk/muUp10y6d8Mw8DppB+PuSCyodkR4j1oTtWGjmFor/CbgjCWahw4qT
2oS/a4BnzUo7KAXG30hx9gx7+o0opu92CRVoQBxVszwQKkCFFc17BXPFEyLWgbWZEz0IVvtQT5ZN
tiTda1VjHif/BUqK1XRYlcuB3gryo1q5wSFHa83APdrKQnpDIttDuPgL9CXJqnCftcWzZRY0Dcm0
MlNPWyDmeZdc8gGLRMoucHi8elwauK0Qj2KV2Zo2+gKMM9mIDdPHcrlQViqHgVCJVQiMZG0WZXh8
fEGlq+sxV3e8SHlKdFYmidTeJYz4KF3U9IbzV7dFAxdTgnMKdCh11i2XmE8pUFqfObp+AIefHAKU
WYuzDNHV/1ycBYdUk0WCcKFjaM+ytM7rFuS9E5MlGmt6c5iVrjk4Tl3vGsMl0hidvbFcaMv/zysF
X8bedeCyk2eRZVXll7VLc3cZGw3L5fEqMdPigHAaH5oqfpIF2foguSpl+iNUdaep+uSFjgF3C7te
s1wer4ZmznYB46JxMe+JsIiPLuQzUuKnfaAAjgmN61wPqNdHBj19KTb0iD+iIXTInwjBr5M/GSnA
XdL3Xsw51hi6jcnjy0PviKOpS/0IwTDfic56SrQKVMH/XgoLbXxsHHGBETrPorRxy3Y8/nfRlP/7
avlcXD/B3XXwl8CgXT3+hcPKdixHkWLxdF4en0oL0zlE/fHxJTQw//93eHwOZ79YQwnTKB+RlgXW
PF66mgqoVzCxs1iX6yjIWw57cI9SRNpXdO+Vb8oWqUYFJCdRG/1Hb2beszS9dYx+6ayxqyt6+E9r
mg8pI+UDfiOKoLmxnksHpuSI2eo0VN1KLetk59hjvh/UUENyOUAOkYXy3FNM44FS5Ccjnzdjtvgh
Ma49dcwQlfIDW4blD6WN2msZmT4ujwkqI/nowNA/daj7+7psd1mQTl6OQBHehjqPEPHz9uQoLi3V
eoLX07SHx1eT2uI8Iq39NDZQJh7/IoCytQqVJmK6NYi9gzNOsboEUTnnoyg/9XYerZ2mtflFmlXR
zerBEfWHI5AN4D5BLsEM/RQJWEG0oijzLQdNQlb4XVr+REbhcJQnFMeVMSS0PLmOpOr5oWVumkYf
N0Ct7zaRIqsEBYSSqnKXpggTsIcTNB0zphBD5e5hy71V1XFAsFMgn4kj65gYJgolFOcrxtoKUzs/
VPStnNv9XGgz3foRtAip0FqjEUBqX+kH6ZQOYYB1Bc0GR4EyPAdavCst/R/pIxSSnYblowq/Hdqj
ZqDAdk5DT8I7XDE/2qfSPRGdQt8b6z1mydmfzfFDADbDMBMc6SJuO7qRaLPDnQMmfkDbwvZVwz5f
zNCoW3Z0xr0xoQ8cSBufQMWcBGuTKubf1moV32gwwCtde6KmmjwjpMleA9FfmRZh4qTUtEAnYEOl
5deo6WJtj8wKRuPfDLcUkc096YB+tRAPmG0lz20KEz3TjqRa1glqwkJ3GccEOLqH9BmMY1wHdzo2
PymyyLLNv/KioyMUAf9KtGJZqcU/o9A2E2RR5FF42/KMiU1zi8Jh31aESlodmuZ6vGRagIVNGTwr
J65y9AaNJCimGn9ywoW0RVMdgF33wDZcHLtbO3nL6bencDfKvl2rWfLHiGoC4+qqf7Gr10BkF/i6
B0MLBr/IGvpDzGM1tkN6l5/LL8BPYHqxynuVhuKSJdzHw7SDj+cyjOsOg0urGdfjDPSd24Pf3Ehf
M1e9EGsPZpLdt4f0uGJ72EtkbMT7Ve/EQOjeUjVKLY290dRpVnerlsoVWjIeQs7UKJCozBnTH6PR
WNtyvkxZ/IlqTbfDpzmKASC489+iguaaZDCv9IX4Vi8u9Nlud4QK+ZUw9UPBmqc2pCm6CdSw3rka
jPRYkzGBi+pilMXZInI3zSPQWjkj46JxTvxwWzFY57E7GzX4VrL5fhSnfmVPOyFodnPmTXm3p/TO
17pKwGOV/C27+V5To/hxOZwhoq/g3cG+BLpFBb2vtPomYzp8MqrOJCF1fpQ5u6pkOmk1Xg851iC1
b1Np4Wto/DYzgBrNrpG6BX/LWv0ptHZcucb0TDsTwDqwK9azTdTDB+R0LTlidN3FACXT5O2TTGca
R6pzqguOdMPg5TZMT5Ddhc/QCWSeRhgx9+4Z47/MKT8rDj9WOCHYIalR9Np9jtp9WTitZ2uIQ2nK
GS16UvAoa5MMvQZTk6cOyTMdxSvHOj8woLoOY01w9GdsUv0pjrzOHeHzLvRMHAMcLEnKK0EtznIg
Mo/WA20pTs/DIQxj5U80/6Za9ilp1CJosj+LWf/jMFYcY2Qqgyj2Kv2yMOEvDZAHg9b7I66P1OFV
1zMCCJP4X6mesHIw7sBRDCXHBt9vpSj/xfyBSQ7LksTvHl30FD20riGkF2X6il5PrpXJsHcxTbAu
DF9Ls13UlXnMrssjkhDj6WD5Q/kV7ggg1i5xkxS+3lcH9mj5ikWO9Au860ygv+OiMdakjI9x6Kdd
+NrmI02gBjg4mhfSEQPGgJpqfJej+TPoxSuVaO1PU/PTmuJTM+NLUZ1YwuROBwa2CpNj/384Oo/l
5nE1iD4Rq0Awb5WTJee0Ydn+beYIgunp53CWU9d3RoECvtB9OupvdkvWyGgyr2TpkpcYuarJ/Ezw
pMP/fYWU8cGudNX3HePeqdiRjYwbcmbmo4bHoU5vXUTYofOPA0ft2pQxOcaLN5gUJifImU9HEuCF
mAeb3aYjrwSWE78UXb3GNCer5TtsOKDmJLGPLOM+ofYDaoD51CrWEm/QWplnuMQ9URv/A8KxxhlT
4fMqrzT1LUcgCpWCCdo0PjG02WiBQyKuvxGVG3ttu2+u6V9E2B1Hn+T3ktRHhgdnJfUDRPt08ale
5jn7CM3frLRilj6Tx9kc7BNlUUQsWjWPgLiY/rR0IXe3PrUmy/+GIbQ2sE6PJx+/GsQ95166fUlr
Fd15aYk2KUNIgBnk0fecP+wU7XocxhHQdVJf8RWw3hoV+hX9iBD1V42SCA6IfZ07PfbLlxr3w1ev
HMks1UzXNLSUVVimNykXsMkIl6m4fVeXT0E4wjhw3gXRnweVew+eoYjeK6pVU1BoV6C2QaZ8GqLI
eQspwwULyBkn1kvL3I47uarWV8QfF2fJlJY1R7G5SNc2UTo6t75gBspGdQolovfABK9FUJ2RzlDH
tI3LET7/Nl84OSWXMNefj6i61gK0FudW1MeHxg1R54SbMu/fKsBJW9K43si23c4mxRldZyko36vK
3rDl5PVYlrnqmBjRNdfDLlcTGfaMJELHe+fI4W/CJVngJw5hZHpsTZqhfNY8CavE7yiYpz90bFT0
lU9SG7levM4RzXVgoqSP/PgLGr9m4p3eMqaH0g+fshDHZZkm98hOvNUYSWPjltw6Qo13WXlLCUna
Al1WovsTafc2T9UBhBZOupoSkuhQytbLNOqDqydAFap8S9k3yDL9bFyEHkb9Km0BcwbFUV71b25R
vrCRZ9vOuINSGpWJe4p83nhLvyuYngxp7awzb9xbrCb2XQ/Kg1Q2vfHLYdw5YdviHRZX0mv3KZkm
z/C6rUg0OAmya1Tch5JbIY/r6s6W724zxaexmG+e6P85ls8+SbE4lt7AlYcK3mi949g2LeyGqdvM
mg48gbepDfU4sJg7UC4RLetZ3d64WmFWrlI/GjZu9h0oZja0cgnb8H3Sz8vxLG4iWTLZsOwfbLPf
gc284dPYoz+DCZnrVW2g5Sbxo91JglCJ3yDKzaFDzfrKPzK9Z6M8Aw6Q9WfpF0fhkaoVRE52DClV
VxWyUJ45bRFCUMBDa8VlaHhdLUMb6OioulNGUIa77aY6POvsV7uuPtd2/DLXojtogwzcpjf+XO82
TQ1SlRkefp2pXY1wDw0gReJAyC4PHSs9CJdd5rwV6MabuMJZhqW08NqtH0GEBbvBRKnPUgTvXC+d
IAMy8CzIhfW3wUZk24JMdwVyzNCly4/HcaHkYKwtRrfdT/XnYrR3MFuvDEuurRTN/5RTTnnD0UAr
yVYvrMWjAWrTjLIbGWGISom1ASpI/lrvrMwy/ZmXz0I65NdMcX8I3lQTYkfW4BMZCZYzK0c5vEnX
ZDUgNYHiUAzcJcFJG+39VOltHPG5p079D5ctvxJ3fHRieVIBi9KJzc0KU0m2S1gx9Sp+45g07prY
f+olk2oHe3pIgB5pgUbgrEadfdBlvUH+YXjif6Mov4k0ZQ8LX5sde/HczPYf3neSdIzxpmRMiE2h
Lm0yFTTQABuixtuY0OIRG0U34NhHExnxkct1WmdBDYZcj0ypg/UQtibz+6AkkEn9k/CGNkNHCifh
kU8t1i4XDhOdHOV8Ej0j6+u5pvsLBO/O6hBLp05MUWhfiMeqgSGA4OtmSpVlGOXPPAFFt4Px9+fF
Bk9qzLGAfXjVm6LfyLG6VbDENh0RZjRCEgQz2gKvWeKpGpjwWCH50LBCTvETF7fP4AOLTvUM/RKx
rVdeIwvcZcnsrSvrr9qvH1mvID2vhwfmzsj6A+fdIQsCemrO9h9IW26JgKlfOJ/JsbhBBGqAuPj0
AV0IbRX9PFvFAG0yED4Fb5x2iG+kHgbmll3NaJHQLHOoOtRlZAQHquS0kdPeLrA/IOzfAAPPX81q
+ErbDIwLJDSUFXlIS2c+mRRqGGo+CTSrwNoyCaK873ChMRmb8K0pNLJ1+UkJQ1MguQGqDNG6LupL
HXgX3MrXFv44uL/8s6yRW6rRvFTecZbRTthDshblGKxK6b/0oSvOiUd1l6dQwQpyFqmi8fWQ2ZtY
3jHExeVymxiNHhheQeVnV/EWD1SMrdvAEHP0LhbDGXVvfkV/uE6mfhkHApQIgnHGbzfXawB23l7S
BjJg+1cZJCvIdoYTiQJZN8ggsSeuE0jbpG4ivym0ghVgiPjkenyniDMZ7DgvJYYRMOmDG/12vm7W
FBTRrmp5+JvgVtvVQ26Laovz9Fm0wCRi7HKrgh8VDaqQayXUXppIyqTujrZIcchPya0nVtSKpnI3
aLEvMA3clfzW8CHxn4QFtlMmfcnszCd4MdG3x35AB6RYOpW/hUAMqdS27v1uzNCZ9N9zxRAk95hM
V4bGZKVzEMMgvDsfhZETEnIiuQeD0GcwMYtvtrzNLk/YLAHpRdQv9hl0w5QjFDvr/CSDJKDlXvTR
SF65PieJES7I+Y9vArNKkCBgYR8hogGCBqsUJ7fEGyEkdPVdWBp/nXLn/aIwMkZULl0EMhKROZ8k
z0k6NJfZ19/NOPNTJMiDywzKXUawxmTEFnZHkrM9EOOD4tGy3CZju5psWsWl3TkkDI4AVlNrqX4g
ow+1+qbRK3YkT2U0H8zwkKThe08xYxKhRWZvdOgy97Njg3Uh5zVfU/kjqfMwC852YZya3P4rhX3v
tfN3TebwCpF/sp7RxdlMpNZRVMRQD8UztsB0GzW5fpqS4bX3mmRtcU1yUuQBDwrifbxy/B8Lllwu
4+ABtYuzRBOWcF8gKJ3LgbfoZvJ5RBEJUkomCI26f35RRJte8JoCUz/iKsAf7UWvENgAyY32R17G
ABAcf9gQkbdriX5E/LIY/Frx4Q5tvkvn7sFz3YMxMk8hgGfrTgztYUV+wnD+8BmKoRfYhZ31kxtw
tWjO95MjS/Tdq3iQ2a4ay69MxFuYPSsSPE2kTlNIb++vfvnf3Z0d0G+IzJNELpK+jqMH00vIELmO
2kOCZwaj1P90qeCsc9faBZN1tcbuJYvD6Ac9EImZzZ9nm9QO8LdQErD3izJo8ajncIWp7zpXfE+E
FgNtY1nt+ymGqrLWuy4wKH8QPeGAS8iJK9ijWW4nN3Y6xTcqRIywKXkh4zNIWuuc1wleTSc/+DqE
AqHDxRbDhY6/3D6HnfucDAiyiC14IJuBVnYG0DAaJW7mLa/3iGejfUj9eD0Pg3cF48CmwJ6LXVJ6
7Gpiuqq+blFREeq6HfHdM08xzkIixu/AVe2d5lsycM8sGHpV4m+SYgHXmN7ZheC9ayuklGXn/zWO
q/ZBN3/M3gctHM7jCO1mlukTIV+c8U2b7HJMHJvSRgWCweGdYSwewoC1P6XWTjMl2fouJejg+ePW
92xjHUDTAWsW5UgQ75LCBjHaqgPxeg8WajLQi73eRMl3EvjWuU2YMVos1LpcrkTDw23hKUIlMCWw
OwA2gQBYsf2EkRKrE+JMj3qOf+OAuEgGZGnGDa0fYFlMpVxAG56V1SwStUNkFxMGDp2RR+U1IRLO
mGbW9HQ9NLkyPzBtOoxWNGJGlcOadd/BjVBTOjb9E+ghpLNWvNPMVRGH/OQeEcxJBJcyntGREAkn
7qyeqXvaynIvUzyYM2NuPczvsnMepcjZwpX5NbSbfcqobp33UbrBkKqOcZCenYCDv6lwyll6rAl9
FgfbsCk8XTblsWsAqEunMx5/sh+j5jBrXx5C8k42fKpMXcn73Qy2RAAWVBN7jvx7cuLsbKN1RrFI
ReBHd8RcAU7uxwqyVuqf2noPHPiS2uwto6zBsgR/WoSOS0pu065E62CqIlxyRbzxczSH+Vb2tNCZ
V70XA659lZa3CoV6i4f4YPsdGtzMu6dvLtdD/+y3jvfgNBkpwqzrgdZtieR97wyG5UNGR83eMUeU
XottOoIqSMl4FKNxmnuP+MvYWItOYrxxk0sZIOnSmh2nSID3z5rulMeAeCoMLdMIHYsv+adJp1e3
J1tZR3yHpbNy7YYNSzQ95MLUxCH0eusaYXx0c2Pl+OGwnT3fWOVZ/4EvfleYR8t0CCPsiRmogZIp
lowhNR4VWFKyvC3ILM+tb17iB0iz82DjQxL9A8qGT7+PPkpnBtvjHuhyLYNJbdPqP8Ci6MXbHKFR
YkNKybZ5ZLhPYZt1z8KhPArcyt27Bnigsr5LKmmTMyk+2zlkhlz28XoAmrAfnfCjrQXfhxl9mgtv
YnQgDXj1DHkfRGSuiSPnh0lR7IdHSSDese9f3VFTzPmI/UC2mI6itFY+HoHeZggbF8euY8hNH0wz
3uBFrHkS+34R2bXpsUCyRpxhtUPYznitYZZaRiae1ADxAjlmhQ8vrsTnEYe0HNIarJ1VhG8xtz1f
hVERuNk9mg07h2LxlCPF54Z6DgIkmfiaxi0TaOB7zs5mYss0z3sdrfbQjNnEY1mKrdE7B0rPcS1s
phEdfIQmQlc0Y1tZ153zpq0SjzepsxuvTA8mwTHIu1Sy9cOcqj2yXo1iTC9Q+oPQPAShKC9jCS0N
VetAkMxFeQplMBkdqc2pLeyEuyd4711JmHCGpXYQIBdbEJpr1Ggo4ZriSHTRXouxuhvr01RTIfdg
WvdBW8BqayrJXrvYMTIGBAG5DxFfhl+F1K2hcZ+dtn/zi/y9LZTBjcH0cQx8ewN2DxtsATBR1ici
VH3KAcfZYEbRa10P5Z1X6jOEPXHwWdqezcr/jAab1psF9NbmYAazZYSmt/LZgy6TeiqgGg0kSLnX
FBpSGRx4VNorU24YH+pQFfKMuy5C3tY8uRQsB/YtLRPRShLNBU2sTTFz12g7V3XRxcfJT79USKGK
RRFVLaGubcC4ArSljqbDUA7vUSH/iiqBgUho1FY5PlkhgnlIJ7yefFyRHW2dEvcz6Dedm8ahrxkQ
x5m4BH29z2O33PaEmUCSoGgsUgErogogssspfRqN6b5ow8uEoeLZG+SXiCV1nY320CFfae/11Slb
fDu443sx/1kqYhaBYY7JT/1gEmR+lKRKghrxcErHwY8RI7aQJseuU073AYHCRw2NN0XOf0EXY/fe
bRyEe07Goz8NG3AcDLiK7BnpTvbITp5sGi++z+IErEQRIm0RU454mROaYuDOGgmXoL0PdzUleigk
v64UQQ6uo1DLauWMmmB0Z/h2LcAdnq7EsRcOwjEUxrGk4LKrBqe96dqbyXjMqJOYlfNUjbaagTFZ
/4Be/CPDNTwtdGOYDoAprJCIwCK7BMq39ySBE1ukQmpVu74bi4USlbSAq2ln6WIpm/rx4t8X41xc
GoOGqRh6sfd85wsGNJURCWxB3zg7jEEzE99Irwn+lkeO0tA7Tp2rQCcwCyGKBmaWCiEqA3iYF5NB
m7O1ABHVtvLVzZlQhSxYV12jvyKBiyKB4R5331GDB32M1dG122ej7EhFi5OviKxZT/chE43keR7l
c2H/ChfAfj/+5NqKdjUFFTUqA/XWQH+SBQnWnnWb+2h9Al1ySYTnYnaBu9nYg6vvNPReVCWPrZye
KxikYw+PcdMyz0BAWlS3kC5Ya/NqapNT3QlzGJIEaXuywt5HbnSFcWfMx3edVtcuRzogopbtQC1t
tlitty1c9UDMwHZQTNsRDX8yKHaWzX9qJD2G92Cb0Uocak3Z3QfTeTTtpyjhw3W1dyaYNt6JEG/D
UNh8FR9itPODnlnTBlAOGKIthEFji62bCrxm9jMU8TZUfKZmpljF++Zf1BVLbkNHYJ7UjwTimAVX
E0JphaRbUaYEig0hQTbkux1RtrAzmxgOFVGaXQnPwvfJk2k7LSNqrnFtczCXQFVW1neokDolGbOz
MMm+Y2uyNlXOwcRXS+rsQ9hIHInCMVYcZQbXYj+wyOouc0U4ho5da81v4Gc2jefIKsvT8qKzJH2A
SDsgWYXKUns0bU5SYphyAeESQWAytTVsk+Mj7i5D37/wZz3JwpfG7uodH3y1DXiyHX9nzp7apUAe
c/D//pzOXGI1LQsGbxKsio3lBMOumvNxRYJ6uSKl8Yr294+kvQvlJn1LMf/LqG9XaYQNKUgtRtpd
85jy4sjWlKcsG7jTOiaUjlDMxTKgRHlOgWwFr0Xui5OI6s9Fi8k3uK5SwXpBTF92Bcl0LCcmF6FK
VqXjfVhBjUHRH9ACFwkgNE3UY5tm+xROS0tVicCIoCjmGNE6M+gfkFGiGSSxsRr7CHfGnDKnewxQ
Puic88UvAMpxsvVrTQC1bxKTNRBXmz6A9X0jY8peEQmGt4rQzBojXWPGO8oCP4p/PCXPo199T1K3
q7G2+WnyMRVQQHEM/UokfGiL2q2R0y37dE58KE9shYAiwBnGneSw9B95r/iJ49j7HZjyAujk5Y8T
9fD4m3SIB016P4cClhB2F6UPgRWyK9mPRA1DdntnSLpfPyymfTLD1K0Ur7dK53s0WSfTWVKiAowU
tWSLnMRoiS1U7C7zj2yddS4PjC3Z+MWMa6AgzN688p3iq2jfW6f4HPv4obKYgvdepDZBnX4D8y7R
XbFSmcKs3g9GpPBTdDvWoO9h1LLyLxN73+VPWU8Inwcj61CawQFUxAqIgwdeui8R3FofkOkQZnD/
R5b/m4W6+kxc7yt1YF0FRFed+3C+tj5wl6xJDuSCvOdxeNfmit856MYmZ9BnSeMZAd9rr179hf2M
18fHZNQi4g/QuAYv6Wg6hxFXxd7NNCmh+p+Kss95AixdxCYrSvHpstUEaqXWM2HHa+p5e12yDyeC
4g38AzsENjBQNAP+FhpM7ZwRq3dIfsR71b87I24XCEbntjGJAo/25WCakL2ddcRJgXi2ZNVoEqwR
Vd6XruRTM49fsSzAiPJzdIiPdK0ecv2Q2ac0ewNGc+qm5r028MF0PSpCe0CNFD+mQIGKjsWp52X3
VV0q9A3TfaYGC61iaK/6IqHFB24rm4wwwqne2tyGyDAchO6aCjMo/8ImrI7kjL0qSjTOrv1kxd7J
Y5xLeshP1y9rBCq6rfCKj34UOHwvso6z21yrK5v9j7nurmMJtT4jVnNexFtebHU45nFfNy6KTiaX
2LzsnTkBWc+oraz6o8zT5dFj/OwztmC0/IZO+4mXdfRVe5+wr8r7AoEa+mbYP2rTV+4dv6RvAZ8C
hatH4UIvaXfmKY/nj7DnV2m5KTEtIoYtHtf4D/sED8r4q9r3mb1VxLexsuCE71Q9vTtu/rxodefA
uRt9YqzcJP8e8N2s7YJsSPlnWoT6OT75MY3lX1wOZSJ040PppZh40ZuxLPtzASmzsWb1ufA9dFQ+
DDOyBuhVFRTnHdnl/TkumNKj1d0LJrbIL+xXFYN6UCJ4TbQR3vLxpfbIEszopWSRLYs/o9sof2/b
PLKc+TugoCmTLXX1jZB/VVvu4kYba5t6YtM31iukbMSdnUXh0qDmG2ci3JH3amtKOWpQxEd6RDLJ
eMOJ75zAaa4ZHA2kod46NnHIkljHTDVR/qpGvrfO7Sbc92RnPrlh1yKkmJ/mOPzCowIpN8jvoLM+
uUZOGSm6E+auikHd+CdMoNs1uLAtEcDHZCh25FXQ2ddhynKAMmAU2D1sF9kO8LJApsc8DS/WFHl7
M47fehPqyoQFbzkXyC2UI6qP/B1xgcd0uqEejmuOLp85u9soqMkL1aFgwryaSBDE5OtdMn6Ym4Jp
phugzLDcrSqdfuOng8n5jZSV5mj5zBi+Bm+Bjtz1FNr0drpiJw8xM7XJN1byiafvReZ6w2ahZkDW
ijO/BvhH3pfdabDZ0BG36tbploI5ypncWR8T3LK19MkFDoZHVwXX0oAHH/1veu6SP1nMf+5czKeq
5QIPpTw4sn+qOLdCYPoIRClOpt51d7m3TBY8tHqOD0unr5D7msQE8lZH0flcMel3b2h7NwbTxjDc
YVXJSW2jar6fmcGAYd1HVH7QZuhkdJWf/KFNtnBxfAMgSx1eBx9RNSDfVYRGjBkpOVqjZbwQP43e
zK3ZrsqNC4hiVYeopXkauU5MeS0d1DKZXxMgKt1jyXYgQitm4RbY2p7NCmRqbo4J7nRifTU3dKP4
8cTaBEbJV4Z4Km1wcKPxsc6xWDBvAVc1St1Vz0B21dCGQqCxjyMaAuVPJQqzGOirHSNKkyMe2amh
C3R5g5YkpzTSZAW3Mo620KkjYkF9sTNQzpoldUOf1vMmWTKRCCfsfNhKxkKbhA1CcmSErrwFj3CV
KvDRE9voFCoUHoPu/E29TGNbREyA13+mGhhf4V+cCb1WE1Lo/F+55DdT0x5p+FAQSxAnOWxAle7m
bYkW9ZAg0sSxYLBPzNRVNvGzrmPjmGLA1bS0PaXmaJo7xBDxcUxrwCvkO/bWiKKyrd+5Fji3jU0i
SBQ1yeMq7OCV4JXXQPftpoIvhIH7klewmsI0eRnrkgn1ZB9MULKNuoEh7Vcxsva4lq9ktVyYXxQc
QXelRakf9eKgIccjLgPBj0CarhPjGQuhneyNLakkYpUYDketErtRoh9waUWIYH63A9Ml+dl6HFMH
NI6USw77h3Z6QklR2MEquWRh/FLlGamgzvBapYxUModfJkqHrzjVDwDOcSnpet3z+Ge6yEBTsxvl
UX2tKFS27ZC/GnF2ifB4rrO8InkRY6UpAb47D9JgIzVJ8065qty5RfGkIn+DWyHti33RlnsDbuIq
GvuLzyabMUj8UxrTzQwndZixzvS99wjRON+anX8u3eKWVcO3woauu5BRg/SW5G93ndSMf3lAUkQG
3cWfOTmQA9+MLxge/GQsRD7CNu+y4mux+gGgfjBr8WRVHeMjq2Z5SViF27nJgSnCNXbIZaw04Gcm
0K5b3MlxOLLG528ScokDmV21ak+WPNhO9QcjfmJaxa1FaNUDbOVF3E0AY8zelhVXv/eZyq3aubuG
ZQsPKHmzRXNMh+4qwL81xm/ljQBW7NnnqzwMYLzI0rGo+ir6Z3N8cSfjzmoxZkLRsWreEWqWmD1d
qJjOTU1DLGj0i3/L3kV281AZ8n5ZaLkF9XiOLpmKDibNgKphhnWyLQxxLnvYmbbdP8xpNa9q86EO
3G7lYGTWbfAc0MCAUHSfJ5+Cl6AnVKRN8GBW3cdUGCxEayYo/RQmHwXK4bUAgIni2pWvNbjn3hvS
Ywo7fEugAPHgZbnFfXafqAwvmFWpT5WV7C7iceEezqep968BA1k0FBW75Yy8AMP0v/3Eb456MoOH
XihsYjL7UG0XMozP0CMvf+o0YmNK3ECF1NFFMFtZ4dCOt7UyoXAarnqy2/Haa4Y5CPsOPaC0s8CU
/0R00akcJ/s99PWLGJ2nSSaPrhTqEHUJZsMxqiFGWIe4d/znBhnUJSkCjWiiOw11rdFYQU2ajKy8
mp0rHr00eeIvhw9Pw2wLu1quC+W0mJHr8sM3v1MckW8Sz+nJxam+GcylBCtpxhOz7c4opfZ5EbuP
jDjv9WCVH/VkoLkCX7JnsVd90KRsXDtU1yZI3ptYxg8orhF6B96LZHrFjSIplDxCSwc2QUBbio9k
IimWe6c+e1WQvQlGHNPyXzV1Yh9kRfsfN/XFap3gUbJsYneIZ9icGE5acIYYQ35FLMyl0pJywOGu
KvyZiG0vWMeiOrYemjAcmPELt09yEFNZQ5Vf/nHunJO/pL7+/495WwV3mRV8dCw3TqOXFevUa837
2fZOeea3GE6N6dHibLD9CmsKAM892I5uI9RbklowsGKcOgE/ozrKvJcgd9KnOmEn0Tbl3ZTMf2pq
Nr2Bod9YdNMZQ7bBpN63QlIbwEGyBWC/Z8GUoHckr8CS6QZQ3egpa89g6sPZd01J8GSENKOimgAb
Z66EEZ/IKJ8gRi6Vb5h/FBQSAFDWqm/Lx9I8yLj1b1H7gUGSnN2ayiqb7qI8zsHmoRAfGCBWQiNP
834au8KZ4+KEJGMGUTMKB9J8iKwwf0aE1jJghBZMJ2ZIL5KUw7V281/XHD+NMbuGcc+0GaUnmAc6
BbNnCz7sOminq0bGwQZtw5doJlR7HgnpmfUgC/ctbqp+n+FNgiSFbcmLlvchvjvyoP3UuI9648cw
CGctJWMWS7+JeP6rPPt1yNADmX3zForqL0vqg57EC0kkhPi61ruFSHQ9IvLsiHZnkzYCSEMGHmiG
OnXfhivgIOTCBf+00UxrjHxDYycLDwCSuU3yt8mMkMo4TlxjZY1Zs5VNc0Sw9q70+FMG4Y5CemU6
yl35vttuTcTKTADUOhdjuSlJGdBkbJBv4oPGSWFrIEPWLUpvouQxKO7nrvwXCA/WJrl9YYD2v0KC
IXm9oSQXtEt+anZuhtHSV+OYWijYTAXhtwl275b7kLOUXWcz6mhrTJiZA8yBzh6gTzVBTBX2vAOS
/eAHKF7m8GcOXNoL3DB5/NBTymZz6xHKPkDshVMVNTcr/jR9JtvCZxk0UmCvvME9VBQ20qU2NrLi
047IrGIPUkKz7jdegZ+0ssAMaibzyKCNo23DZzXu6mUkvqgsTKg8g/LWuB8O8zBbqyhvBL1A5GPB
x+Vqw1Huxi82Wnrbm8HJOEjUyvC/GG1W5YYPns92Go6Fai8l4MIU5w74DX2viBOyKIB0eM9i5JE4
ntVQk6fShuwLqtDCSx4/zBkgudn4FYooLyPfKF39RL4LVg8xf5cR1Ep8Dt7PQk8uQ6T2YQioKLFy
3ZoY6x7dylMgjU+8zIcRdO/AKIW4GbK5eA+mJXaBih6qKX1uCnWzmWFAGHpOYvMuwWO9Ck0jp0W3
n5dv1rbQ4FpO/twLJKViSVURCNlTtA2wwdfK4aRjQPQ0+vLI/OytD9yrE/gIW8oPsqP1ukjEYxKT
z1OM2OiDq+2U4HfSZxvIsGy8p0JFN1+5X4jTn0LvgbyZ/ylPYgcyakZJqT58f7qCqcI0SlLarLlS
IRlzF5pnyItrzoR16s/lFqTSvLIINAMF9AYtwJ95P/KKERaFrZxruGGSdxehdTFdcUxLbN9W/aox
/NnGUKzFDBKNb5BYmjRCVGR+CS9hkOo6R+mnW9qd7YCbcJWFz0I95Vn1W/R6QmNksajJbyK2+N3J
6S7I3VXkBKSQ10AoFI5D6hqfcm3tO26w8yddg3jkedbqgVr/r1ASYJs5T2tlsKOXTnpVQ3bm6Qde
Kn6dPl52F+Mx8W7awz8QMSQwsNfHBdmrQBc5WtK15yHrn2V8jZTc2hIiEgKn9QiQEVtKJa37GAYM
zT1ZmUQ5mB18HhWVSFqsYxGTrUHm7d6U3Q9BbPhyFTOolB9fUzII1eOhigPvsfCT93bkaicQpl8B
q5poiGq2C4gOiETcd5V78KYA219VfuKvU+zE9WWwING6PSswEkkeKH7JrXmRFkK5zpuJLOM7G+az
Y2L85VBgrRfC2A1TlkdzOOIaa0pE0yHiNJ+WBbA4VmaseBaRgES3eBGsBhGAXfMZw8SBCbnmCBmc
CaY5JTvHYqdBaYYDNtMvdV6XhxSIicjLR3M2IWSVQ7RNRP6KOf6cYir4lmBRhywuNpHHL2w2yt+o
bfud76BBjxSbOyu54oRsrp7XJY89uchkwN6ICcC0npo/dNUEvyDC3gaADmgGAF3i9LmPWP6Pibuv
QywkdRisM/RbPaSGjRcYZ8SZkKz85LIQSE51kcvTNHnvImHNaFSM1oRgWazzqLgRRXESw5ivyylZ
l4GTPVpZdMFCw9rbYUeFI2sf28nFCZpsY2QOobKFTdJMSQ8OQ6F+8FA+JG4BErhEeFYwe2PCg3LS
9DLKj2RGv+FHIXWssxeWsUYZuEBUCPpNM++uLGJ+e1Q3VY9/Ct7MHYys0zgaxVVYzNZnF8udOf4K
slORt9pb6Bn4GW1EsWylO3tGFOuPX57T05xEXs+CBFl3U88gRIBv0NLAvopz5x6c344B8fdoTWqf
of280yaSjwy8N9RC9iLQtFZ4mFhIWrPP2wibvRFeG+Ggq5g2c4Wf0uMuGCiVt6ENX5I+FR7T0FFQ
95Jdh/nktHWwr3LvljmARrj/t3Y1cMxHnByMfdaeRJDmFUG0KhuvujZ9/o8NYLKDXH006pTIxLx8
Kywuvi7Cs0MntHYx027Crvj2MKmpnhO6aDaSjxu/dn3fgVVfCzQSG5liU8gdiruQAD9M9my4/Sn/
bZIAg84IQQ233Z3H7/vcqZ/CxGhtJgFHbEhbDex37X7bCCcQyKk/o8ETo/38JZWZfkzz+lIVcX7v
FS1w4SCp902J5s8yxG1sDXHBmdUypPEfZDvoh9FAAjbJpjqM016oaFh3UJ+CQv0zBtjRkdf++b0q
7jtv/AaimtwbzWffwrsnOR4RBJaagIGBFCmpevYSHIDHipBfjWrD+ktyQWnbeA2qSA7fnLUsGoxX
zrBqh7bmb8xp1l3xPcLsWPRiHFfcd6W3SvsZb2cc/0Y6WIKQ2v/YO7Mdt5lsS79Koe75N8ngFECf
A3RKomalUjn7hkinbc5TcObT98es/1S5CujqPvd9I1jOwbJERuzYe61v3Y+Jeixm1z0QhQfISpbX
uWTFz+YZZKeGQk+E9P0HY2PDG1ppWg9Ygtl0jw1U1BWU/zm4ocnfjPPIHRGo16j6YRoMg5VZ3aQL
4afGh4mv4jankCkKtzTW3BFPOdOTPOiTjaJXqMc4wU2mnU37iqwJbVyEKkKqwFm20+c6md/AOiP+
Mrql0Fx8TjZlXjrshbDNVVaFz6K3w4eGLKkZak5NH2ttaQ40UwatrUlSjBsYJkcxU+zKaSgxuCFq
8MZB7QvCN9+Qwm4qOcTPbPHZZWrtF6hWa7eB1lr04SknT/BWu151JdIVc6FT0bJlfugSIXcz7Srb
9+3ERQEl7/b1vSHOYoYFnPDa7PL11/ryNRFWt6TJ59PXDyqnGkCwkdxZThMbpu36mmqAcEzCuFY5
xaFLV0GjCDVanbrEyq4dOvojh8YLmJH3PolgEkWDdVd43mfgaA2wE9QfwD3FKqj1ygfO++FmOSvo
JdYLhza6AVvMbMbXeWDypjAfGjRPU2mG23Ikky6108y36YN0jnnQnRIxWR9uDRaTg9J6TggQx6YM
7nbRM+wJpP4NYB1Qpr59GcpMh42XjP5YuvdFdhvwe7sagfaxsylLXbJAhmur0r/n46dZXuuuq9al
G0rOIvW953XOmiUKhrK2CZsWFUWyzJsmmugu8khQvfIz9x5QlmyyxEvf4gbswcCEesSiSpxBtivY
v4I2OoRVaXzw4zp4ObowUpD9qTsmgqtCI7cPH7UY1g10IJqSGhUMDecCjFI31Dr6/c49kIXOSIOc
q23sghKbW+cGWr64dmOiv4jyR41eaJubA173snvto7Q6jUm7Q7eM6qTS15YiNKUOa7mpSv2kTFoR
zDHoqOfpW58nzbHNjelBCLfiE2a5r9DZemR8bskhh01iMkFw3Aq0f7madTgcbBLfp3BgX/d+mJLS
VKZ49UtlfDhZwoiMnTINXlsS4ID5qfDZEN6nWTSvFYz8jWpc3s/8Q6QYGYRYcEj5OrAbjshFjwE1
Gd6ciTm8rMw7wFJgumZxbvT8QcnHrE9JpjOxS2Z2rp5FZdH752dXIbGlEZaf2ozhT+WIiUv8Z3fW
KCgrEvt5QF4DqQu6J2hPvwtZ0TxRdqc+fvNi+5dmzgIjH2oopu0bmCInF7ocHMMeQ2W8RfbB7dAk
9sM88M4soz6t1EYweuQaGgJPdVlc+yKO2KLcp0pO7s/cWEwcOfF9KMuoQrSryX3mY2R5E2X01FOh
oZ4cWKEYpW1awazJcMh6a+NjbDjfR/RmhIfS4vT65AkWyVtSMSRJZzw7TI/CTaazWRlVcxwKjCma
Se+ajJeIGwEfww+zY0rDhUQH5wN52ngxev0jRgdyMqR5bh1K9Rk0F4sm0B57xv3sDiGd1/iN1I6a
kBwEMTHDXDlHCwmMab4FqmmlciZoar6vKM/W2uxqG5F4PogG3lfAo6Q1ku8qutiv+3qgNjEC3C1S
rTl69VTD7sFI0fkURv1Nb6Zf+AARkke5nzac1jvwD7V51ElqORl4xugp/LJobWJ8YVzqKeuWAhni
qFLwadMVvrOl+73/nJH2761eAPbrq01LSA+mvbDaBihf7yKvuVV107y6EGLGwXkK5ubRqXuJg0ff
lrDg17N1mcK+3yu7IIlNR6Ad4kkET19K31bmPSKpkrKSzx98BDM7OB8FrmOHQ+wCne1cx+atFAX1
wGPAWAqnZPtDs5zALzQHJyroWYxzR5cM6pWu0m+oi9TWrLIT+ERKWathBTIcbKHyh9VKvM5Z3e1o
jmebSVApEFHlkZ/Z2lzmQH9ipPZ+ZefEskim84nyHqxEqY3TtAgbuSwTj7ADV2FM6PrcAcWUQZFG
e+s1+s50z2TghquSbBR0Y49Do1mbWU8voAdf8pjmL/N47+iMQ7wNh+glxW5Jw8vkiJngqMnGCpgQ
kXmMzleI/ljME+M7EE/iXKqKoGWEuwwpsVKnnBSYc/00g9qGFOAw5ygRx6FIgghoiY8cY9Xo0A1q
hf4EjuHWRNZTiMUS/Yy3yyr31U5HpMgZXeNxBMqowKPxzQiCAqc5699e8NxmvhnEPhkMR4PWxc60
LNwqoDLqqH0OomI/q9yvnf5DduAiiZQAO96FV7IsT5HHskwNYZCWPfTJNqcPV4fmrq6dozLUGXMd
zGIsdwnHJNVwxMzfPGONSleiMGsOLWSaVRKrX5GOirNfzh5h9GDLbN03IwTCApmFUwM3gY24twJx
P0VMFge1thcndUNMLyqDZtz0CskIM3Kw0ZvIQD9duwVpHcGTazeftmHU60kv3qysqT/KKdjPnk4k
WA20Frxj26CmK5LhyYE20FRLXsZV5bmNWCY8qar8mAQ2NImTJGiONO3fPE+/MIQk0pO0wE7a70ZP
gans/kji2c0L3FsHWloZXDlSV99UFz25TvoRWNJnL94M3fCRJ4k4UePdoGRvgg8h7ZdwWuwhw/gO
KAlEyxR+iqZc6t7HoASgNgqIWBDxZFc951XxM9BaXC74cAWXQzIiLjUgjEjMLZxtxQcaQ5pg5P5V
uq1BI+bKK5EktJHcq8qyNnTxORHXje95XNtVb4slIgKKXtccUie5Ai6vmX0FLxhR4xPj2Q1Z1M5R
n2xv55Jeu7xT5MATEq2HhL4H5YNY7OwNF9G6trX7nKZYIcdPoxmhw73qjY3ova7pNmT2Bmivxcd/
EeiOV6qCfVnkBdjOsf8wk26z0NPAoJc/azU/15SUSVieDRS5dyFgiwav71gNZ2MCTx7tXc4xbI6Y
Ltr8kQIu3o1lhquIA22iR3JTMK5eMcgdnq0sQnTKmlPhIgpVR02ICT91iOQ0hYfEOUcV3CnkwwbC
B6oEkuHzO4QG6k6h4YtnmiBdNe6yDMrhV4NsQivI2s78urFQWwbhtVPJzFB1RLFGNJPbMdeTDAoZ
JbL9hQIlOspCcz+TsLCJPDZruii/LGc+5J6qf2RLJBSTqzq3m9cyrop92je4vHoG3ipHpxxyMrDs
8COXdvtuBxEzdFNqT4ggqI2jqtrGaDfv+sVcQJkTrJXVn4JFTEB1RNwPlw6FJM3FII1AELh4deq2
erTxvW8mlKL3MB+uX1dOxU4L3+OXLMeXjBhbTHc4JHDa3vU6A3D0jMlVp0i5hD2qG5ibhuk8kBRA
/0ur3JMwS6ibUJ/jIH1K7ajxszpnLEmhQ2eqpW0zMa0P3BjYnMdBKJm5bVUbXqpMgnYymt1QVmTb
iVXGjbJitBuuaXlD723sS2TqxkGPb3RsOjhORfkARNDcTloXA6kpQSmj9l47blvs5Uxbtnb19wnS
7k/dA0Le1gaZNWAzmRmKbRJaWwtn+hKWRvezzchB7R9C68UoXON1mF65s4+93UOFVJqxG0L7V5F4
gDPmdWMV6Nxcj1Ur+IG2HGii9BHwrHV5X0uyXpPCWptmnxOY8xiWdHGDGbVtDguznwR4HW18SRgk
MyTCt1KAEbITiklj5YGCKmucutHCk2zj2loyOC5NMxFG1KToIA2k8WrU7gbLjyu8DI1pYQGUrGUV
ymcaFozqQ1pReg1cQhNj6JMt+AHPZdWU3nPUYu3vJs41BsbWNi1w73ieYDahHmqHrhND0Ueri99K
nRQoTr/2ruvnIz5z5HTB/DCk9QtgutvkoYROxnNLqijVONR+GRcTBDLgRULIt9y3O5gO7ZR8qBJR
l9Y8M1pmBh4jVucq2xUoK+bobTLq7IwUF1eECdxAc1/a6jp3tTjY+cRaB3KzwzTquwmuZdzPWRO2
B1kkhG733DmBanFwubrlJ4xYoToZ+yZtuahClF5uMnu7UI4h0iTeTNHHDP8ikCMpe0Rnw9twC8Jx
Au2bmdfOmuLDXNkuFn4W8inEm+GGN87lw6F0qismzz4ncFYYEaH1k/6UIw2PA1YD/OaXsuo/7dF5
7lDK3bllm6/mlFhBhqmjxGzT658T1kC9NF4K9Qmi5yWraroewtpUTvARTiMBeTH/Ytepe4VqaczS
1yjbDhxXRZgfQxdlE0lySFsWkV1iX9BI4aG3upeUKT+CHSzegoY5Q1G1b8BL1iSrrvQmP4Mk/pbb
5THsSkQ/c0skX2xjcR1w2hjItFTUXqKxZwZcn6rAvtUkEVq6jva/ieHmhQxKoRHCukV5xnSClljb
RVdvNreRIjYkikOMYCdMJ4c+8cBsm9Gwl2o2Dgm3GOJwFR5EXZQbj0nSKWssDqHVWD8aMODQ3qaE
PNhy64YBFn+B3AV/LzYOlBpBnqzxMGPCGwkSt/NjpKZD3BK+wczH2JrDxD/D52Ek8hwbCRVTyjmn
mDENerlOm1gNa+YOpOJUTLIizsNxCVY0U9O61J7EMMLNK7M7Z6ZSFaBY1+6sbSa3nNbQXGvMRvkq
D4FAB0mS0SZDWmG61BjdzPsR8Qa33jVo0xMuUOfSK2PHDhhtuyZ+HZA0jWN1jGeFjZYBlqP69zJC
7tALjxG95L+Tq2vds1kOs3dCDsDNms6kjQ7Z4+wRjRT171+MdqTBwyrmf4P870TJieO2l3fdSPym
N5c7J8++41hVcBtDVh6XsD9sNGdJm9urO6K1p8DwmzjUVsLE1tFGIf9VKEvc49o+CBq1clX36YUJ
GkFdIqJjPE4jN2g3o6iAkdBZJI+yPtjcK49NCQGOJlNy9nhXEHci6uEtrtzyF4Jeem1G8Bo72euY
Y2dDOYhPeObkMBuYZBVrTjhDz+gLZBlhyMmSBKaBN3o9qBS2RQdkwXWe+7hTO5yy6V7Bz/WtsLNf
ZdUjrkj175O7NPy8YLyvPa86pY2gvWLO+nf91YmIUG3EYK9blIz7Mo7gtsvxxahOSFDGV2BgkLDa
qOUe4ilWJvJAbSv1v57aI80GQN35yQwcaz/AqufKROXVqw+nHbTzPx4i3fnzKfNo1gfhjNt//N0/
vs8Zc7S5Om05Gw7gfPf1FexS2rlp+cjb6f3rb2xyEvZqiIncY1zvpEjHnJCmlJbVHoKAYrmoQPOb
BBT+9pAQOPjb0+WrX98XpubCYwEsh1YCbrcJmrUW27lvF46jhbwXms2qVun0ZI2cCIDnD0jpDZSu
zUgf1ircI+t0sDdSbPKphWxnXHjpw5siA2lBVYs7x4yfVJjdZqxFYHAMev7DciKowrdGdC1DEPFr
nisATkk9HeYZFx0Cqekw5UsQoDssWjcvP1tNigtjoO1YMQ2idQNKBWMANV7EUSmvcB2pCPYAMQeu
uCAp/VnZ0WcGfY/TcbHRlLadFqHdVKDV8LwBfgpt5lXQd/M5iuJNVy5i5/iRTcP1TfIY2hIIdkdU
ht5057Gs6Ineueo5rpJunWkh07FafgTVTtFXZzwXm6QNtD/1eHzkbnmM8uppqI3HfJCP+gyZqMKl
FQzxG44TNB4EyUUm5bMAfRFP3/OK1pxd/cxLgLwVVK2KWG2HU+bErwg6l3FscNFTCoQcAkwD6ECh
jqWm9vatYYyUEdDKWu3VscYzzGKOAcP40SaGryXiJfHkCRJ2s+s8+8kQ3Z0RxXjabJLo4D9vnIhs
1gxxiOUgwhhQwAimQG3l/OxTIPREIKBY9AM9lsfllXhN9p0OJaqEjtOnSsJ2g8ccpYyagApH2U2P
Fn+QUe9y6iuAfgfsD+wM/TcRcX1MiQmuoXLgSGCOqhgLGlcDQo+ga9sHwUcTYxbPiDHYAGGBKvzW
Z/MjU6r6LvdMADZOxftgynXaVe81nuuJonBdS35zL5YsnAh7h6bse10bHzBRCK5MDA9aPFanrwfq
XZGti8jZCU/L9+XsVKd6efBA1P3/8PB/Hx5u2ER3E6/+f0gPP398fpR/efxft9/zw79+5m8B4oYh
/mBkLVxhMRv3bGn9V37411dMzzF005QQ2Qz59/hw0/zDNAgI4RDt8rNCkujd/C09nC8ZuiTjW1qe
dC1Hl/+d8HAp/vqX36LDXexoDLUtiwhx06QfK5av/xYdzpkX2g2L7XF2xo1gtSa26Ckliy3BcbRE
fyto5CHjKQ+5UZD9kPV7LvlT1AOPeTIbOnFkSKYMWI5RduozOhDJRy859+aXSLEiynMjxDbqmm2Z
DmAGm6MMb7YRbqs+otQkaDJA9kp+dyQjhIUu8gOx1jwKU0Bebjod4ECfzRb5Sm7+NBjmZXMAvFvb
WBV1FNNzehJl9MPoB8QK1HscAjvomZl+p3EscatfJdu1sSt40aK3VtGAZBoVQAsOMlz6s9GWdK7C
KV9tx/yZcl5A23XX53KvW8GrB/kINxfSxcK7JkXl53r+XZjtezpJfxkgKbKYy14/Ggz9F1WNTQRW
4w6HEX1LQJcZL+dvF9ef6e+/p72bxM3/6wfmeIbLTJp+g4HK7Z8/MAJJ2t5AqIxlD05S+JH1b0YY
fq/Diaific6TOYEKwMBxx0lYUYskpzT15/pj4AS9C50fYb9qMiivw7UTzzZIIRG9RgG4K2f4pXnj
3b9/vYa7vKB/hNN/XWGOZ+qeKWgP4avlKv/9Cpuzvqjqyu6O+vCsWSd3vqoIeAIJrG28DgHuE7rK
y0utbyHC/5gTXdsVq0h42AMQRmETGM0lDp2p3HBp9VeZ71WNQhkjNbLdlVZpj01Aa8R0Nl37UVrP
dXPU3Yd4+rQxB5JdwIS3ATfxkZdoFvts1T4lDnAg7TWRzwQQWOMpsL7V1Ohm8aMaaHQGlyz8CLNH
WxKKUJ+WayL8mafxPRX5nWM7G284dOOzgcFex8EfYrmXCjh39lbITyfYZeoSG1ehKGmfXRNCSv8G
thef6AXs40YKUILTLStCPxqvLRTA0LMBqHTriaucne8uSKCu8hLDmRH/8AvyVmE8J/RJl4AtO67p
/tOtMpHg0ngEnJCsrepCYCoD9+ZJWlAQmKtUDGctu15HbKke8OI+sNb6hABaVBvC9vzkBwXHIJ9T
cC+Avlbt1K2mQV3d2tgTk7JVKMxskk6zGuR431IdvA7xRdc+oeesUTOsLUQXcUP840iNQd6ug1eP
4fw276/Q3d/aod/WunNflvOt7bbJWO7c2l6Lydh2FOmmPLZF/9g2yFDQEGAzp6lMTkqdBvT5Kzhf
+VbLysUTdbecg+ZgWjPagx/qqxBjFHAfHSGwQpceLcpYxGi1y0FO+9v1+z/+tpr/ecM1X6v7Z1lN
oCmj9l+e/uduc9v8z+Un/v4d//z9//kao7H7+SP++LffdX70n/7tN1w++n3xq/zX7/mnf5nX9udr
X3+0H//0hJBDcDgPZJdOt5/EF7e/71n/r1/8y8+v3/L0f9sT2cX+zZ5YFiHAw49/3hL5kf/aEuUf
km6MpA3hYWy12GCHn037H3/13D9cS3ILOaxuy97GzxSlaqP/+KvNvmdbpuWanuAH8Tz/fUu0jD9s
mIKCL7im4bjS/e9siZ4wlyXptyXLlaZc/n3Xc3UEybrgn/p9ycJvwkIGcP+clBb41gFSTRmrrVFE
9TM2LaB3evWj7pi4JWrem25q0Owa6bug0masAExQTRsD5vR7N1aMAtroMxi4XRCZdffpDHSxHHqM
ii3i66Zi0dJeiSofrw1iLugNExKVUjulSlobI0MVkoimv5+d+GGyIrz0FuGa7thJ0OZadmH5ublF
jUrTdF0/DsryOkn8uhWek6ib65NiqnmzGGPqFrK83CGxxq3cYNcPJlMVAx8TIqxthLPfN9s63TQB
OiaTcAuoeXsFXuSxdru9RkduW8UA8EasO6ZVa/djZFEry/KB4c16rF33EUOb+xgPRFfT8zCOQmK6
mGzrQpx7gDMGmb2mxfMNTeslAV53pGtY7+tl9+edbq5B2jbXrz9pZnqiT8VsxbUKhpjBe6iZ6jrE
ZegPxQwyMSt6v5l6VsxAn7HlYV8EuHsqivEDU0uL8hgocjnHYHPHn7CO8aD3xTHXBnqmk20/0Mol
hCm+ff1NTFC6Hzs4OQbaeJZxqEZjeqTVIx7aRRVb14CVa0abUBz0TdzoOp3mWD5IF65lYOv2lgrF
e5ggbJ6hRl2iNDsE/axAMVlQiow0fhCOEa20nrk6obtBi8si09wHrc/FyVLyPiDk3Ac5wOUiBueh
tHJjl4YMlTjOOw9JmjkP9OYI2DDQEifQJjlORd0W77+3yW0iwWzUE+Sq8sACzWc6F2RLzaV1Ngzd
I+LXQ2gyaO4hbm4C9t4paHRxllUtzlHIPFRDv8CIW6bnenlwFSm7zpK5TJrHXSOr9MyVkLGbUBL+
S3ofei7+j4yt119fmN36asx1tI+d+ZFjag2ps1qHpWnsCMqEQmNcEarWLxqujvs8Cr4zWp81eSbD
c8Ayi5yGiULD2xP6Dd2bSxsTR4nmj9lZA9ffqLulATqfOHC3D0HTgdCReQqhtQ18d9CfzGpqjrVB
f9CwCkBesj/R4LbBCho6PF6LZvvI7TOZB807k+dnbsrF7RV5S9uOkahnqhGu+eR4G9Ek5HaH8UGm
g3XMMX3GhGkEJefbqt+GaZ8fuVBd7rM4vA4hXLI4R4MTkGKzTOi/CaYGODfRfcxDlW8C2cdr01Ld
fUN/badk/T3Si+wEkMwA4y216KTtUFXBCZ/kbsqC9EQLIOUG1v98aMAOhLGIb54d0YIe+ksuWIlM
JrIOg+uVpabh2M+Vm++d5Y8UP0p3vmNUoZ0YhsPRWx4WSmKYBuoQGESh5mKPPyhdd1I3L90XY8AZ
Yn+Bep5lSjtds3EuWSHwgXFoynWBZvPOMULfogw7G0XonGWvO+evp2nu1Hszq5+rHheLpnmfQ5lf
O9qO91ZBhnLYu0+tZZH/M9cp5/bJ5qAxeD7gPHfl0APfMQ8UB3hrE+EbNARZMc09c7kZhffVdYaX
yELJrLxhnxm52Dpu1h8sOr7rdBD4wmzkkfroRgsItz8GJQ+tUf7KvWj2O0eUG9TJTKvaSR1bgZAA
4eGdDo4CAkGpbwOYKJgWJT7gyfGrtlV0e+JTlSKvtMYsOcVWi4YnxYkaG02B3ls/hGXqUp0Cyic4
kNAnBEMSzuzWJIN7pTFJoJVrQofWIvPcx1N1BgXXD9nsp1Z09vit+EW5ZvgIH5M+qPYqktNmxqdk
hpghXdjgTwZLkEPr8s5DzhoyK9pVJKK/ZpoNMrUVSCmS5lTSA3qd4MXDq2jop+4ioyZfbKh9Aw/Y
vTeLi0VosJ+1bo+2tWlOUQ6vxO6m9MWcbBTKqdoOBhQfQ04V0tKuIU09BQELfo824/Iwmo6H6s3e
p1AijumUPSCbQ/IPDchDEcccuBL9oeUa+9sD6obO57W+DDP8/qq6xiJzmSJAKE9GeSOZKsYd9RS1
ErNapB6+nskx+7STvD/3Fqr0WEaYn5wiXQmNaDRD2h38LBsgmOywG4UHgjfalYXxZm12WfqiRiT5
rTfaR7vVX2YP+J1FY66QyN7n0L5myfBu6CdvMrWVWwcEBtlVQUaDzUnXrN+xB5MTpLGxDdwqQIM9
96j37actyuAGn7BnvOCkB1Lpg5vMdZs3UX8OirTaVRXLlNMif40DDhFeKYi6SBmrjKK+FoFxqVLA
lpKm7kaUqD8ggSVnLtoN6LxFJmr9WvjuMHLmlqkNGnqntFiVBnMEmCm3aPSMdwgYGhJPjElYLVaQ
uqFUZUlDHhZDqL7jzD1a7xj3stU8YWjUTe1oQhVFwroI45QkIYCduTDyfUFlRqeqdo8zwZC9SZkT
SPNlqobxpGZX3zZ4rs9d6O5ykC/owBczq4nkqbeHHwABigswvscRMzWCMkt/mFFUrFKhU/PLRO7I
fSpN237KU/tA8zo5CWSudzKi1d9EwvYFh8KH2AbM2egFU/BWeuGqlcJAj1bdDaL9jsB7ZZZme0+4
IrJZsUhjOpyVXw+aVn837dbahMq9DOaT55nddjJ7uC0pQzqp9JfRc2I/0LJtzga+jot4fB8WuSYU
sbXjiRBOAB59q699tIsQ2ZNsPuZQ3OUsu62HGO7QJa7ll0nyPhTYtzMSFdpwk8esTqMgoTiNnDe7
9nZFFIy+OdjxVjf4HJUmn+Ks9U5Ed7AUiYeiIZsP0elb4NQLJW8tWCgfhmGJqbGAg5RVnV/wQyLm
Cah2bPcJFLK3MSdzZU595FM+L1GVgV+jR1pH7rxWFKQMU/Ak2+jlVcVIDOP0eBcE2cQ4rwc1zpAd
fQi40akZoRMUCbMRu1IY9Qkya5BAImRLESwt2uS2p7OjJFFnCB7fExfqW1RLZnLGEQaDd9KjhfbI
ep/U5DQj7iMWZzBhp+h45ZOp2Dhtnz1C9ZhQtW2NmZkQgaSUiTY44Xpi9AfEaqU7zFRoxWMicpt1
TUQkktWdrQb7BB+gW4MY2oASgEQcRCY5wHRrQQYk95GrwQLph+bO0+1uNzTMx8OFde9xwkAgYnXH
vp/fUYugUy7ycxthL3DAqW4k3NHnQjhv5eR1a8ZbIXqwiMF4KrSz6XYWwKa83gAXoN2/PEAY3Xa2
+d3I24n5AyfKpBnMb7NjIJ0KkJpp3rqkStmNwcy8zZjmK35je+cKJsiJOZC8GMOa8Rj1Q4uBDatK
w9j2Ms0YKLLF4aBc1wZ5PADEAJX38j2fYFTgXljYVPdicm9aySl+nCd5dnvj0Ynmck+ukI0JKVEn
c8rWIAPC1djS7yZAC95AwywOYLn2YAX5j1bN296LszUmQt2PZAOnLJnvuzREABFE8HQGiD5OxNA4
8Ogx6Gj6MVGgFppyINoNOCAox/NN9Mjs8YkjQUuMJ9XlsJ2sTjy5xUKZSaMHmXTpMSsr81WbR59k
vvlc2y2OQBk/tHP16AWKJNeyn/bAmMLzMDdHO8mmQ3CQZnHk900PWldIrHIWYBw5EnwxT++VzUjQ
MOP6WEPi8udmRu0J8mSTex4th3xw1xZ1xxmn/quqYCPCPht+GL7VmfqPscbRX6kSYihZqc3yoBL4
aJLzDvOQujpndvyqz5645+2/Qw7ZnIUHE8WsUFkC/cMapZlnrKhY863sfarD155C9Fa5WJ86kRxa
behf67xdD5WZrr2mXNCrnMRUnKgXp40xzuj7USM23Guo54vWOYJuL6/Wkig9ZXD23Zh4MlEQohLt
S2aVsL3RriSQndM5Kk92rMrTYEOANHVQ0lovD18PgA1e2EmwXS8N/zmPjZ3C0hgNaE7jXgKUC8f4
mNbBTLY72cJfT4FecFH2A7YpTVcHz2y8TbmskPVEUECnAUawvU1rM8dOyxiPlj4e9Jyhh66FJ4PQ
ATTa6XeKwBbAeAPYLuipwuHW0SxzT9pczb7ifLIPXeOniIf5p5W/0f6GOo03Yxd0Ax673Eewqj+A
/CDxsrQs32ysi4N+GeuaeUGKi8GHbh5z7B9uqCzfUWA4DUb8O0cHiTQ5eb2LkAOv09oxnpmzRSIG
0YdboTd6yEoAgnUNtXsE0TXR9FuaBA+SKKoVyiG4QQmOBGRK4aYfep88E0gIY/7cdW28bbToala5
foxSxzqgjsTeF43gKSKz3vVskOAThOvXDUHdwYTVQCqR+AjOXZYCPN10sXMtQD5cjuM6jokmMaxk
PKTG8MhM7teM4xaqT0fx1KaWt9Xm+ZplVn6cLIhqTT2c4rqdD2rWQY9EVJm6Gg6wL/98iHNnOMDY
eZ5MvfRJp1pHRkts3aDGHIOjDZZGL/QDopAIlF84+R0ZdGzdUHpkfHCMDna0at9lheoVzRvty2YG
bz6tDEIPD5Ui8WNodZ9FkpabfWw0MjGaDMwbY+0jHJSRc6ZW9hjHRojiEW5d3sIWSms8rGa/55D/
nfwwXAJwjpMSvo/UIEggaRiPmipxVo6zviGHpVIA0stcB1UOWw3lDwwGlU9vLEgs1mNrnVRHWZDr
VYSHS75MKJVWk9ZUGzZ9/Eh4v48DBx73K0MlbHBIBvhj22Tbh+i5y7qZfa2rz7pDTzSJqZRzugsb
V7lYe2yQGlFn5N/IoAAiJsdHfUhxMZhKnHt8FyudWzkakBpW9ZOrL3iaGLVKmNgEw84zHuCqu1VD
cul1khxju7wZpi6PQ+zQh40ZLejsgptEUGQjI23y4rFgE71N0fxa6jol9gJr1wdq4jir3+Zq8qgo
8KK6xMZuU0XidD+9WmLyR/JwGB4khU+uS7QWw5Rfi7H2QZ3SHuri+aqFOKuY7g1PeV+mvmZQtrXW
L0JsqxOaoF914N3No0EBFoCNrE3AGilRKElBy7cYBppX6kVzdcghseAQUTr1pUx3RU26hpkT1Nr1
of5AbLJ3GLPw8+uZOaDFDkxwQR6wjHsP8koQS+vcpFxqrG/NNjcSda4d850sgxvYXm8dQLla2dgO
/KZHIycsJEmhgSzGdoP+TJbYaQx0cU/MiLMNx/pmK6pFV9qXliDZ41QGlI34tFwC+NC8JsOJ41i+
msBerxOP3DOUM+O3PI/e4hdNT4BIiRDzUuG4a0jgC0swj/ee8tZNaO1Cr5uPqFB4Kb2L8UPsM2HX
Z3gWoMD+N0nntdw2skXRL0IV0EAjvJIEc1CwZEkvKMseI+dupK+/C74vqgmekUSC3SfsvTYPKu2O
Gi6jZyL0kBglRpz0oVPxgTWZwl//ffGY6GVZGx3b0osQ16v2bnqLPKq2mW/oyfQJsdlzm2GuxbZF
nWtgrVwpbcNcmAR4LYxRJsxwDSBYK3pSGkqNjSRF9sa1lkN7m936onImYILUqqucsIlxAnct07R+
yiD3RsBxTQVa28TMT8te6pAxWSimJMbB72LW0uODKHNK/Ch/Kyzuu3ZUG1/a89Mgxp9FSwcd2CUJ
zCRg7kZFc4PaYAgD5SERYbJX485LND3JkCl5TIPmh2v3BZeobMLWxaLLyjAhRQ7qNxy9zzzvqFi9
qoJKg2cig18N3RRWI07La1f3hzjuDo3t1C+dgeGwam/e6L7GQ67ea3+gRXYLeQqI2vBF/tdNHPhW
uM+J7UwBhJ6gSxUX4tu8oTSRn0BZTjErjhKBbqRwIc9B49yQ4COO1VBupj4HjASP013+JJQc26Tu
85Opqe05yTZzl9i3KiUrEbhjux0IdyNTi0jUSRfnZN3Ha3kcBtRgKcxQCkgsiHomvMcG59CYJc9/
/q5rOH6mRBc+zggV499KwI1PDWRaKZ0oclE0z2P57efmSD2JOLaK4vilnd1DRCmBC9I5F9Y6iZ0j
49CQFhqamXkVcgmuZjAcvUxyfDeSqHvZHd05efFNM9/2VicZNuC/DyoETGX3LmRsnKYaavLEQbjM
/n8uERh3oox+8QcQqVhhEQAZI+izu9kyDw5241qnBYaZmBjqJuyBiOt01SlD79C4NIL0xfWPTKjX
sn03RWH9niKLJ75KwPAUtTwNk/d7dvlpnKjmKg+alxQp1GlyVIiIs7tVKDmN0bm5g1U98H3+ggc2
HjIG/xthMiep7KK6jMy+3MY925AQeOS48KpJGNeFOXIco5UWRcJspQyzIJ5/thVRmRsfzdsrm0jk
FBSEWSRIflFFSNWSHXT7Dvd43lmZs4QG/herITZV+/20bWanJwzT+Nvh56pBA7/G8rCMHgmF0Dov
dXmBst+dk/VLFMyf9YTkf6I8vwxtEUKiUMciiIeTxkZROAHBqVB0OR2iaJcOJjbBkje8kgG2aZ3m
l9E34btEMR46hoEXaBWnGQfpMZkBvOaKndRUGO6VTKndWE/ZMdaY+5hebN0Cy4/U7Lh6GdBQwfmk
5Fe8RCBGZKn6i1eSQwxvYUuZU+5r425ZxQJkguiy0WyOxayck+dj88pFj7Og6xAYGVj5/OY8NV56
XXSZ0dbiC27L4iUtSuOQLxSgMcp5bdlyN5MUT5j6BeT8a5Il8aEXSJBI8NOUtG5yacc+ZUqYhmhQ
bLaA9S+BQyesWhNnDBtvE+kKfY6emJkjdrJjq9wii8vOedKMDGOce96QLAwKagqB1DtYOexv4WXB
fvDKXwWsFAaxetwHmptLrfl/rNi3sxAx1oLMYbzB0iRNn+rOPfgkjeyXEjdAbZYU7l3xSg4MsiOH
9UuXuMbJRIAKOaa4lWharazf1qrXD70cZ5hRdxIhnouhu3JxrPPM6bz4sT5Ehf6J0YTzx17m3cRD
uGdOYSA+sjdDkf1oCPV6I8X+q3aNgztO5i3F3Y+by3oMHvKBwNLe1SNAA6KIlicOj33LLiKjujgN
mUS54GET9MpuJadE4TzIj2VIR7JfMGMHdUtQXqu+atnkIbGxGl1pmSTEp5p//cV4ZxQn9y5SqtYz
4oPEhb1J1mYG0QKWHbrfEC0lKFo8dJduwM9ipMbMcRX5Z8fs3K2dxoyAlBmcJTjSoLgQDgU8uLzK
x5gDHXXi7pHI7IiR3Nz2kavCDuL7dkQJyDgBgj8LGjhFoLqEhg/N2rZ2Jmedes0bGBCdI+W16SMI
OxbyJPJVtwsfHbKN6/Hak1RKI2yiOO7qTxI7SOe1Xe+GNoHSU3BnVfkFFdXGqRL4XDgzeNVUfJ5t
luHz3HFnkrLT+oOxXUgTQBbYvbhtHN+qds1+nrrgIP1fOgJix+KNgVSvqGc9P9sZpncAutbtafXd
rZSw7OuBFmPkWi5ompB9njVokAPWHqYlZMWs9KF/lDcNXxnZWiizoeJzYK6EUY/oQlQeroWeVE6I
naulYDc93GRk3XS/3kegBbgXCXg3F6LLZE8iUulwXgSIWOMSSCxRPrENJMPtHgGNxjiUXDKglDZG
1O76tnhfBA00lNP/4NC6x1FSj/R+2YUiHTBE563FT6MAy3Dpj0t8dHqQTeubqzN+WY1KBvVQteek
J8LSXQU1PvT+gtHv1pBPHZH1xxhaRAgL8Yf9ZNgYFqYZ7WGFfTC35G9DB6FlJvI0Vc1fy2CcVKAz
3bq4jZgalv0miav5DHL1HWBgt1ei/07zyNuY0xq+EQCFgJ9AdYgvN0BrT/wAybvaPppOoPd52czU
Xwc/Bu1NFZSHec3UyK2es/e2olCLLWjtdWCHYGrIG+9iNlYDs68g+bDK8TxbCqzKivPBPfxsKASw
OIb0xvWG/pwi/xdYpC42EX7CbX9NIoqpW5Yjjfmwd01+Ntsn2M+ocRBXEEPNqLtgzcZ3hqCp9nf+
6mf2qoiEI8w/ued/Gws5iqn7wWryL3TS5TVZ7lKgldATEnDKr3LrtEV6lsMMkAl7dmm8BS4o2koU
AUKpu+JjQkxO9lynhXd067+ohpF1LGIOs7XiKsEQj2sFbXOj0b8VP4KsG87cE99rX2RatXGLhfMH
FrxxLGzvAbTRBtQv3zk3zZPPyAHIbxOKmsqslKQm+axUs9Zr3xKnfjBOgQRhlXf4tX+i3Fy2yIvt
7YJaGiQ8sBEQqo/JfxMklBytpjoUFrPzAAslOT9gb5lH+ie8zOwWsSgD9dRgOSZ7Oybyo82C316H
PdkoP0huIfM8fxqiIbg0yFV3TulevdLQzNjr//ChtOfUZ8SdYamxy+4hTZ9UYXdey8mUgXHp/ck9
/SHqCDnKPIZdCmWAUSBZZVTyqEq8ETllPBwGBd/cjwZsZzrFK1wI+zpU7VMZWGJfwz12MjJ1ymJr
+aBs4LZyjrJZrwaT/1/+z7pJyqOdkc5DOuhRRfnrsDDymCc60PrezFSNSyRcfkUOdupy6FYN9N3q
SBtPWO2IAYXYFICHgiR7TXlEU2ZvJefjNkBd7QdQ01Bfnsy+BTuaMYRshEkHUjEEymHbaJfVqkW2
In3hDpoWEPTSOpRxbhzKugeCnFGJWuU0fHJhkEjC/tckx/vWNxWzRkamSRm9l5Fl8/kKM0b7ezAv
4EXX7ZMFRGUHQiJhn7V8WlNp7JNMtPxCnb9l85IfbJG/uJ2iuJL5u4LrlLtCnOOoKo+Wp68EeExh
bWCFRNhA5FpJAodp6XqnKvS4mGEAdGdsHrpHRCD7/3/Z1u/ufV18eBOzdUeydDAJhSsnvQM6xr4K
YM8Odz2s8CDlbaEvPI9jnEHxRUsMcFxsURwCaiUHlNziu5v1DbaN2tqkLErOGfMA1BXZf343ZGfC
kuhIByL0+F69Mb6kkfxrxn+yaWyfViY161A7xFTBepIUvG3D0oqyPvuvXxemBiuFsWDF5YLcR0uE
aIDFC0KFgavFaYlFzGbn3rSBuXEY6rEJ5mW1KLBZojDAIp0woPHPEWP3IMiOveLbxDWJTiOGVpxl
gBknjAHa0yJkFW/sAjX8SJbxKHRUk+lGXHGMwa3gtYypzGYMxCdp3plxMNCa+c8D22sBnAXn1Em9
lfFDZBxkNezYzJlnisSE5OJd0lt3wpjuAOPa59icXwmeBdLjxnRAOfXRNEmYshhqTyVxsNy1/XPX
0rnajFXAaU5rkmj6uyScYAe5wN0anu52ziR+RvYyYL/De1uTErDJOocQo64YwszLcBpkEcAp48Kn
kvCxmtyGGF5NFftfeoJIkpBx4VbBE7sDPLQmuS79LM9l0pkPQz4qc4LpOYFuEYKsrDyYl4dbzUDE
xuSPQlV+SFIbFwQj3rvByxppM3/Cw7UAa+c4NopXNF2MBOCIXEHUsIFjHlnhZCUUno21l6Q4NXCh
71LfrJ6JiiYSogo+dcrsL6hiE+P0ZG1jh+Bq9lIfFIf6zhoYW1DANJF2YLpamhqgFwSV5gZgc48U
tt9O9yWT1TfgCGYVYiyhW43Po4M/0jAWSGw5qQ5JGRqVbm71VAfP3AmvPnbEfPBqroM0PuAPc/fG
xFxGBB+TP+6tqYuewQpAYSqt878vcTng3Yt+dzl83mppxLnLPpJuME7dgCqQGvEvaKK+6dDhS2NA
1e7bh7aa40vXlSy1q/TgcLdtXOOvQQlylBjPw7yVzLmL8tGmT7bunAO5W4B+ELP8zdnMMK9yApzj
Ubmz8KtcZMK77cvX1jf0Htc4D0FGeEfAskOoW1NFXM81lOWB40UniQd71fiSwn/yR00wZdZhlYtm
dEgdDsu8D0IPVMzes4ZfDtIcAj69m5kNAYgo407X86grTmOLQ33rtu2n7O2rFnZ67PBhNYGUJ14B
dxDeobKN//wJWp1M8LRWiv0SK6dtSizwxUYQGw6RT3GX98MxM4ZjC1E0bIXp3CINbgu6KyguRAZP
pf2elIRowS2IfqA0BbkQ5+RmxcRGq2tbDvS3nq/hEqKGSkDI4dQv7k7CFE3HQVjaifXppCRXj+NW
tJpRZc/Oa7J7/JyldH4GS30IjOWawep7BWy4LTm/r3nW/2rnxdyuXoojD6dLAkv2m4hP5JEd50QE
8biPJPkcHYsNFolYZmM2IX2hdIggHI914oCCi/k5UMKxC82k+5SiCdjMujpNSTW+Ug3p3VjGH9pa
vfnk6T61SkPBlU+uHTUfAZawxWFmbwPcgoXgZW8m5qixL6Od76TyMJsuwVVe9RaUq1XOrGjqfagT
y5TMO9k6w76WRkKiO3O4Meg/3RLTDOIEXj+DjXlvL/LZZj5+qZ3xrZGOsatwmIfz5DvPC7tPso3A
/Tu+9aOtq56VbTaF6OnQB0GyeAx46OXM9l5gBYQkem+X2LrPo2WBzIp3GSmXJ7jw+9ZIimNUEtXg
KL/aCiQPFwhF8MTK8lgbSIlTiZJAJ2a9c9Z/qV0kC7Mf8+NP6MViqfaqAZE/tO0zm2G0hc9iwOo2
B5kkvJHAOGOVX5BPkR6trChhX+pr4dGn5+uMYLCt5zhbnEPXxDBOYrVcrQhwWpO0GDVzYn8J6ahs
2P1Z4yUPm9gFlFHLHM5r38/AzbtW8/dgtP+WedWDR3mD15LjWZJLFDFVLUr9M4gCeS0A2+4qpIJd
OvYH+ozslfzfEx+B8+i08RmaaHysSXFNW9P/sDMeHRxT8DhAufPCWoduYiU1FtwsU2pKZu/Rsilq
EhgaI4nPaLbIUeWfJ0Zq/fCUvV8slH+Gu4fYR1xrX59IsUHM7Ol5HwdCwt/pgO/jrc9TEX8xsDsH
SJo6K0reVb+8m16DMmch7HwFv1cdDLcy69LbYNElKrMYtk3AfH7o+Yy46XKyXQar8ZCZJFHAlWB7
3D1DmIoD78mhFKDJJgeREea2Ni3eR+1c1LgkbE0p3goqxthf/d01WZg+TNAMLMGX0ddH0S/Fe3mw
TZ5dBPNkj2B2jpVxSxkuoAtoZsY3Uh3NAa6um7BDjkTlnwqnQdQU+e/lAjUgbYMGkHhuAE1pEPpL
FdPHO02wZw1s37Q9HGZtPrcaPPxqqr+U8/jUIdA6uXV/bu2hfWlguaasETej2QKq2AvpzviStlIR
zlDU6NVyzXkpvEI+gg5WaTOUBF4FyfQYF2apvmTC+e9v3TTO3Y21rEye/jzr0Tr8f/6+DuHXuLxz
H4gfdstYAwIHF2Q3nYI10mREEIIKKXuZGCFvkWMBQcpTSgR8ytg/I//YxtnJMsbx6BvVd5OVxgle
8+nfvOj/X3KdXVVBYw5S5gB7ka0ws9+7WjNZy8w7DT75dj3+Bm32+TY13Qi9eIb6iln9VcMPpjQV
8smP5hJ/5MoEILrkZOGHJ2S7+zJlFr8hm4UQ8Tkx9fzbV4dlLv/rcxtdgq1y5lMAy9nBYsSHDbF8
aZftSd002ZulDHeXxHbNp0wwtugGdZad6q/aLF5mRXWczJ715BkgpAnADHZ9Rfx6kxVXN0E7HpCL
9DDAhwO8DOOxRcY+9NfUM+ZfvkcGurMAvcFOB5ej3dT4ClhYYsIC6YSwoXHsMwla8tgnNzWBO0Vw
84JwVHNIdQsaDbG18sX8mcCHQbiHO4AF6XicKwlpJi4BXlLSOWVX3ifsnUfTGqo9dIAOvJLdHkjG
2Ppm1P5MZ9JDUsuilm5lEeZ2DXZ0jK6MTPvXzHjkyQCyuWHUX82GiaCKllWQ9VqqpX7ue8I42FIQ
Vl8CyZzt3GYfxloqqGAuaYubNEcXfI8b3r6pNcyvpfcAR6h8fkzkERVjd884xTZeHuVfxiIFmg2/
AHCHpw71snWCOxMc8RrH99Rhae278sFApz7y7YKtXPQ9koSpLEP3QQwg13KkNO46ZX2Z7R+vMY5A
1qGIN75/hib47Xbll9/3eJ7zKCQx2gqTulSHtjHmUzWpKuwG/wa3KX8bEpQO8zod431EZ2VcXFtm
Z53c0JmIrU5veZL7N8bvwTael1vqtX8pO4rbgJeefeGT0BYRpW4SfMniK5P0ZMppfquBs23WDvBP
o7VuGTMU0CJg+3Q5PGc6c0PT6v+wf3YZDsMoVRoUTdWl+uho/8FC/QDUh6PAvk+z5eJdbM1bpaAG
LArqPoTu6TqbzXRltkqpmeGjLkchMDnM/3lGK54W61c3WfqpkSlWztz8bSWDT6Iu3ILcypZnq7Kb
o9dDAv/3t0FhB0fEg3xQAtO81ShGClBlgHTViWkZah735LvcmXZFYgPjWDucRpUdI98BbMlGNs/r
YBO8NZkvriTvvebISk+Sjd6x9aE9YUYPDG+5iY7diqKoDYnjdTBrURdOg3Bfmb+iMGXPup/42CuH
NXhFfGhP9zWaMGAqHmMwO8We/eAJLrsZWrCFt571I/K88aX3QJO6ZkIyy7gwdOkicVHBNO8xt8NU
6XwoxcLoThMb+0QjilIdEQF5WiJX0PYuMJUAoBQzUfBA/I6WGYdeXH0Jzp8DP1R/Yqxw7NygvMUA
+G+SKkp70HMIkdrJsfjVOBoQWazTqx4BDGhP3jxSy9AjBXI/cC9XDNCJJttOcUeA01BBGkC8NGTc
KSN0rZBYiRmpbbkLtMJXDemwyse738tbQnlxEYAWzcy9mhogv4VyeK8GK4CxqoAi+833OPW8GkIa
RxdaNhrJJ+QcxS6HeH2KAGuJrAEHZ1QpqkY4ReZM4Dec6E0XeV+qTN7iJBHPquAZ7A0O9cii1a9L
PPYtIvslz7xv36K8ZmxMfZ4hoceWFs4zRXZK2PYhZ3D/6Co35EwiqhFW/DFoyp8W6UT+ZOJKIr9y
pELsBJYHU/gnhg4oTq2Iqw8a0ZPi++/kLGFiIzB4UqkvzotUBMaI5lba8E4aK/67JC06S1E8Y4fG
3KUp7lxV+HteO1qYKkbQOSe0iT6xEcawhnPxfpiLPIxj0x55jxE/6mhgp5ZwnyE3IS6+DYgK4hLF
nA1kBU35UprVaZbxcfCi5dxAYWayRltWskfasfwHm8gLqCylL0v24UVVf69N/09OhM5mHIhLmYpW
oVKYsGzh3wgtEPUH9J7QKiPviAT8qHXwjvfR3sh+QQFbeRoOME5A7Pzb1pXgBNljANJY6pvvogsm
beEHObnqsNB3Vq4c38gqA+EaOSngi2beqXgY9+06TCPC64vgh6hjR1tpTn+SrOuDwbYjaEnDFAaS
V2Q6/3pEDhedntYhQ9bVN4V7I6a/AQPBbIeXsP0J8n9n97r/8tO6IAHINkGJZJ9pPn8gp2fLnRlH
BrCwtNwiIa/StM7oi8iO49w5ruP3UfZP6TT98RINmTKJTmlAein75bPFnih2WNr15QNZvHsEq/wt
aUleAoKSwnYhoWbiL/79tsGIBqrpgcPwPYYtuqjoaSW6BKM1Py2TYYJWZgc2eTLh2iVTuK1hww9l
KJPyKy1WcI1LrojlAI3N2uQFGuW8WVL2mUxdvL0ZdP9lPok8Tg9vrGruKSx7a47DJbOewWTzagS3
qG3b1yFgB51Xeb7hpPxsjaF/Rp6VhbKH2ljE1d6ChP5WZA3Z1E6ImnK61NLrfxhmBKq1+0YsjoPQ
Ykane7KjxrofrjzFOwkAvGSW8Ctey7nciTemjqzzSDLlFlnQZ03N/p1pvIIBMb0vNeoyYKfJpfLW
eTHlGNWfzyK8Y5tbUuigShH1vnaTDfhOXDEB27Agas6xJPFVD5SgXmONu18Ja7xtym6Is16JA+R6
xbo7UFTZvguLCER9oyN6cYCtOA7YKSRcAxHRuht/8fQTQjyqiiqkZ0NlxmzoKEeWFtaqX86wVGJt
NJ7pyE9AZaNd3bUYhKZ2vkG8/dNRh2+thIgtl8XECd0TaRjDiqjHaE611pxr6f42VrsOZ9iwtaA3
0dyG/qTRhYPPnltV0Y0yWmyhe/M+3ZCnx1e6dbEBqxmYPculUcHgj9RPD1PuwRsYl+ZkGbFbuBsW
qnbmXJgG+JJkLbIRcoGQMyKBAGzDxifv7F1n5fYDNDYC8v4cpfZzPjuQddVsbNy+1ue0Fb8K69Ms
kvghCjZc2muB0i/Iu7lcVlulNzL8qJONN6XGZcb40f1N/bT/IWfb2Ef9bMAoseHxjObHYA6vsT+6
CDRr1OZYwLlKEh63RLBgFdX81co6R2dd3pbGbi6GbtrL5K1B5/k5hcZriWJklyIggrg8ZW2ABmvo
bHgnumZGmyQdCzn5SVb6FT3VcpwkGPdmVadIAlfOaUDCo1femywqz+C6K9e68v6+Tc7ok/1RnIRK
IJradXfnBt5bVIz4yIj98ZhwhRXPBLTHuH8Q+XIgdeK7752OMtUwnod5MZ51mp67EntVhr1pI3pU
xQy9x8saxsMw67bM0V4mXhlCIIJY5MG2IKUDKq7AJBOlc85tD/12hCa8oYrKTo0NxfbfF4zTuGQ7
krGVRP/coMYCTJkZ1mFi7q8cQpWISfCvBXJBzLPq6hGxfchjOJdDkAxXc+pAU3nJrUWe0iX6YXUa
D7O0r+xPMYwr0e6HnjFo3zik45Q89KDB5Y4UWfEyeu7veW4v8BgICCstDzWxF58D+BCG4U0fxfqT
0ljl0TyB3dglWTNehX41M3vEPNNQnwyKuh1VQ+wvmtdjjThECCsXZ3wd2B1taOgX+qthOaiJh5gA
KLzgFoe8ioAaWjMS7DTCCCIoqtEqZf4WlTZ5gwYePFKeasy0nvvqa8CTDeIDNorqDPCbfWyngc6Y
mpFRgawI28omWp1I0u7UaZyH/ahcL0SM4m8MkSGBEPLbR0C2afo2h+Husd1wzepc9taLzLMjNI6T
7fBPSclZbpPVcrSucnFF8iJ69fuC7AecPfmCBKGd2sz+1kHqvkcgp8pxmnd5FJFHwHZmjapIL1Ub
XNpWJzy2eFZGWb4ZKNbX0i/e9SydQgMWEWAUvz7PEsFJ5fGI02nX1CAmqDNbvRa8HdySj9Kfn2s2
mHvbVC8z+rk7HOZD1vsBT59HqsCqseA+AA02Dcs+RiDD3NBtQpPfPbNBU1tjcPZRrz+qrvwRd6Y6
Mdvo75MwEdYSIVGv63MW5MDNN368zGd2BPWq5SUMIJ6mw5J7XxZ9whbzFmaIBnP66ENnaV27wGE0
bgMcf1uRN9ZpztO/MU4hYUTk4HpZ2Nu1CxY8uHZeGmwLoZcr6DablB/8ShY2ZVvBEl0qEwG0lZLH
8KOTiX3pWtO+VI4keKka07D3POOcp9hdotQ/DuQJYoHqCX1b5SaoX4hIZ9c4S2Lu1eL8YsWIdChD
7OKXBiDupbsbjSUeZGn76NpdElmxmcp6K+DtPDfj3sSrrUWxCYIyOGp28gefcxP6vVu9dFK/eAOj
3JJEp+3S9sFTwdDTFs3nwJVVC5RZMNTGR2Xw40rOEYJJvZJN4YoZabJnOX/zzdRxzFME9DMv10CM
HOK5ZWiomPsJ+J0/PMFXKrY549dNVbDh7l21pqkTmy4CZyGcnkNZRYgNedaT66i5dhAPeeQmdUko
bTHuILmXR+KRWGJP6HTw859dtIBtSQhJGr/RowWbpJbT2eGYGyfy06yGLX6QqauBMHAPPPDmsw4/
664iEJQ3b5nMu+FO6pz30NwLYsUz5jkJW7CaApC60tuSofmqZdCcsqjNH0VND5PBYUYq9lKXHmRh
VCkbb2HkUyZ4+fuhxsY5V/WhYs3l5Dyr6Vgl+0Y3L5XvicOoECPXJmSyDCgMEY4pOloxvuS32QAs
WDD0PbeGcWKG6CCuBRjMGlY8OSU55sOwz5RuniUWMrL49GFswAYQ3jDsaMZd/ARlfbENH2IHdDc2
5NbLIt8b9Bh8XMzDAF4monnitkCVPeBAeSRzSbVb6Gdzjp/o4fMz/v15o/oIOvFwysBAPxiPqgfu
sv7RwyJAheTtD6P4mY9edUtEw4qGFUCdRXW4xCUTMJEHO9XWzbEamk/VBt3NsiFwD5q1Q9OXWCXU
EJ8KSxdHxwOpr1PzYAaNvxnb4CnIpuXQQFGgp9orIi/gxbbPpcf+2LVI0HUldjA5slzpEybvrNEO
Q+4QMli53NeWC1OkNN4DGwmSWPD5qp7Iv0BD94mL4GQX7LYb6d0wHpKgZcpPm5uY/UqHElLmJAqC
JV9KXruIUbYTZ/ER6QZ6DOZ7wZicWt/roQGHLejNpCwelJ3bhkATUklH1LsImejKGcClx6E2npZF
fczY2X5T74cBe6h5HNotWbVcIiyQ3XLez7k7nZzeDbbQPn74s4GVSMT9ZkSoXeXYBEoxk4/D4xcj
oAgWPR4j1/kq/epe1+R6NYTV0zVpkhX52OWUYfR/ape51upzUAdzkqTTuzWR0k0LZ6WguKLvDg7G
rIa3KV9e5j62NrbQzm4ci8/a7CZOHgDWnUSkVmQ2TTbDJ3j4LDIgg+ofQ2QtB4HKlA9hsl2W6iue
akzHhYGRjwc6S4YTedG5Ucpz7TFLH8BgcGgsR2PCbdAz1NyringNCLuMoVzId6K+ufFob/2SyLax
JXGTN577CwMoKo32r+Hh6HXdGqNqXl+GrHyyaT/ZxxGpq4zlViG+Ebg1qdpoyBG9cGfkF7PQH21P
8prLZjdzG2oc+aUxM24jsu07+2rEbFUjIpba6D+D0LKtsJhNG9VrrYo/bPx+siGQvjHs0Ne/ADi5
tHk/sTNgnptGCoeF+iP7eeaEj1eTBFYsiwa9K4zHzDKGP2jTGEFeBGThrDqJctlkgfWsq6Q5lXP5
PFHHskDwqfRmg7BfUrUOyRKzPhXRW5wThm0a2Yfs+AOp4IQnthYBbvPhqOq7oO3aJMvy13EWrN+Q
c/sUQcdkLz+SOjnl+aJZ237NjgQ2GPDBn407oprPKl54YJQdZnF3CpjixWP/5jSYFUE4Xvwo4X4u
Ma2NYldq+32KIgJrzEvKBA007tGQ1R6OBiJRyIQi+NnpotmOIkexEMeAV1X6EdPFhYB7UzK5OXJJ
EptFOe8wxv1I8IVtQFUzqhb2G4lSE8WP8k6Z5RZ3e325HAPVnPTkE16+/s0a+lcP7eCDxa560w6n
dulNqMRApnr01kd2FX9d+iJqUpPVk1Lk+NAN7/kdfMSu43mYtLzq2pHXfv0SzCyYajzcqSVXUOty
MQJLhq5mMNEGlXvxtsNA6b6IOGYEjOgM0D5xlxq3hXQXQL4JXmWik0Izp44VfMrUGnD5L+Uyt7P0
roX7W2sKHhKYxy2BVtl9ckmCalv5OXsER6Qq+6o4RFH2j4fRMYrrMhbNfgKQyniI3RnyMCykDFbo
UtV9HhgjkSz8gtjjQ6ipOUlE5IzRWL7EefWdwa+9oZTZeK2w976TwbmbXSRs/kR3U51VULwboujQ
w7nZ0dUTWZvdbTD6+WgNWF/yXlsbpsLejrodHWPZhKnf/acsCM90/WFjeegcoJ5dcpfFQoD5nIg3
n6NAWRxabvJp2LZ98kmBvgcEZrCTprJKVk3qeEWUDWkOqAyrDQeTJpC4CokRmp+ONJoID4ZZJxcb
7+GJQJJ/V3M94j+flftZwPI+//viZ2a7NdOk2WVS4luPbCy81fjcsBFWpvuRejPfbWCqjnXwgkV9
uvz7qzRBD2e3QwwLoeqfLDQu284kriHLmbByFP6X2m10rmh+WzwPp0YkI82U+wqigNJT0KdRp+45
0FYtnHAuEDp9+EHI8uE0mgOPVyXSBjYy3sGuKT79Mri3Bh5KJ+++65Rqrxx9tg4NLAsfxYKQePPX
HM0khx4QdQJ7ZpfJ0Ccvk4FjnuyzprUu8UIS7VxaDntPPDvId9f5hH1IC1fc8xwjriPJ+w4IgEnj
xnuBCuG+ZGgcQj2x0rBj8RIlAD0q+ifya7BBMrW0SvQH7ZXZqMT2B2vJtsrH5NDRd3m2hBBEYdGB
E0e+FtyboepPZoraZgxOCf0Cq6dbzcbx+D+Ozmw5TiQKol9ERLHDa+97q7VYsl4IaWyzFlBsBXz9
HPQwGk9MhCx1N1A3b+ZJ4C08TSXqiGk0XOISTcwwTmxxQ6yM44vPG8ozl+qhwBFMdWMUXLLliyab
h5qPJaoo5+yYmup3DWGoCTwsDKSMc51ieaW1l7O2/8shnQmkmd9mRINeN6N6NUGpnGyze8qSSu39
Ot4tRX+zmcRPrqBYAsjLQac0qZMC9XikNO2qAw6xYZFDz4/pY1fEq75BJ9sX2CiPo3LvIKqLY0mQ
a+WkkbFLLT6aEA9ukFzG2Jr3zObwr2OYYCObMGzTPeB/GFXxzMTNdLFyHD56bOotoYcHFCki3s6D
Wo3qzmoGk2RmAXBo/aPZOEdXeWD8dX4baIh9dCZWHARkjviegY+2jfbGF5Goek/5370r8fZxDBpY
ovbGm0N08Mzv/jaCT9I2vYk0pAZfXan3BaHxi99qiNKY5RO8iIGDbxBdi8yczy8mB+8wtvrQxBbU
s4TVlRP+xcsk4BLj9KTuPbpbAh94JPDC1N89bY7PuSvTl6QdyYK1ISuE5T9zBKzTGDL7OGGxrf12
vlaTAZg+inM4B7hVewonlyxBU/j5wauzCUdMs7hQgKRbVkF22NsWoxvsJmH8HqtgW074coywJHpY
kVeTDRnCmRss3Lxf4RTgv7MGdTAn+7l1Iqx9bTweGva2VkFSPC6paQ4SPEuiLTZxZm0mjgBXV/9n
azM+UWXsnyQm2MxjooqFEwFqC6djQuS1nujuXJzs4QkPVnj6+VNblc/C96lPoKtuhTgz7KK04GgU
tDBdbNp+jGItMW6xK2cBUyir21U1Bjgrr7a+oKBLlkDmfGRXZeSfUgz100CRGRT4It/HSftfwan/
MNUyxlPHYZ+xbcq31O68db35NzCb6lFFRXima/AtCa0B2V38yaqWBoEqzx+5z3NO8VrjZhzJ1eA/
Q308tDVSP0sNt2qyPXqTv9W02+xr8O9hGBOwHlPe35l6CN5YNJURsa4IeORlAYkJ6q5I1vgrpZmG
3Aaoxzzhk4u6gZhU4NGmZEf2NqRA6DnrkfC7liBz861sR5PgNeTDILlMj/CrwHK3aaQiAoSnlHR9
QNixkOeAxqrnZfAE5sYkpq1T6SJrWknbPJNWO88pRl/ykyDqTRf02xB8+KFjbqZk2fZb23LJsCuz
O3qKQwZ3+ejSGEs5LhNg44rmpe3BgrmT56y8YISgGhIHyyKKGAE2n0ZPXRAXbUAnjUU+2jz65K1O
wo03s1C4zAL1T8UmnTVskldR9Xfgs3Qn6D2sK0UaMvaPLNz746DBDWczoNSSHZxjdgm3WUpih6a7
Nsw0wG3pWSXTATAZSg+COa0QGEVeCHXD5pZ1uOISXhVQaXCu9zFIgY9gaVfqhp7a5yb8M4XNOazL
/sQsQgFby9nYq7KXORvsg1NnNowabig5m2ocT5Qr1sTgobw690XticzsvzIA4k5JNZ7fUYJ1y8Jb
G7rRJWqy36gl4tqH9ARUAQ2yfCZ4Tfmip2iNz7A5ZEO/m+3SOTcifMmwlZ5KH5KpAoBKnGXn9n69
sUgG0yjfmosVPERnJk3gcdVlRfJuVT39AJP7VtELecL4jCve6k5xeXfxclpz9jD0Um0kOFB3pv8S
uqi6TFwvHhTzld/73tYb6oMRCnUYQ0VxkBffQpp7mbdIc7EA3ozcTddO7Y9bK4uaTdGTLzHiRFyM
5sxU8IRvrH8Zgnjby4l7teD8kgY3p0SS5DhvrnusH2sUAFq+xm3JQ+hGKrDei7n6l1oBodGoa7ce
c5VS3buhCxCzMxTnkijxml1qtTY1UV/65fbWTKTRje2NmXT5KbCdZD81w1u5+GvLIOQo5pGAGmuJ
qyCyJ/I+c/RksagKgpJ+3vjK4mk8DohSTqvlXpf1SyRJk9D5g0mI5j1HhTiOtfEcBfoZF1RyCNwS
R4GJX3ZsOOpnttx3zIB3UbfiKEThELyrgmsyZJD1ep5LJNvPyqZYZrIxSFpVU2/kCLejV6f/5Eju
iWqOn/2Wi3qhPQ+YeDycEBhhhBDijE0Lj1bHxFhWCm5UtUMmA2LdBdGaTEu2SStVnict7vSaNPvO
FzcqOsxrFDBI2K07fxDqqVZsK0Bk+q61bUSfoyj85+cWjQcjD6aud9WuVvJ5EM18cEp+5T4nDFYG
kroVG/td5v0hQz9QSmCJbTz0H5z6hkOLnHrxxTpJWmcPmFysZOl8eDnlNViETxGAhKdU8K53+pew
6asLGrX3ggIDbpz/KQyZ7mYfkzq55yYRbH4nfaUJjlY107o5Wll7OxHWW1lceSvKXRcNf6GnPrld
1K4jdi2bOfCnsxmMcMFV8Df2kI51KZCo6EBaZ03x1RNzP1SW/9RyKtwwkzM7zFV6mjl2hU3pnpWp
3fMUniJInVvyNulKKT6hJlrlmuPqDcni5gHl2EaViC44lhBtlZIbi7zbufEE1V9zFm8TKucuP5tU
z5kfdT0R5yyKZ5nqaF9OZXI1eHLu5jL7SzNMuKk9pHTZE/+v7ewSe2TWFyNlGk7P2Ee2vCjrsIbg
BCiDD3zlQ3zW+WHsonthq4oDkZu+BxikD9IQQGB941DqztgZTTvvkSmfWCd5BzHCW23wNTlVdS6s
2mcPjE+8ynjE5HW2zkFSgV1PxWueOEuy6LuJSu/AaXLajikoSt8qncuy90n64Oi1kAl6n3nGHcBZ
+mk/nUU1UjjmYAOIsS9Htv2U1dI4JRzvt9rxRzK2bv4A1A3SsqoIv6LrFx5DSROykIlxWV0ammMv
48AjcfI5G+PqP+qOEE2dT6xvfPT8NPvCskwVrUGQC6AGxIS3JhqcDW7lzdx63oF74Ce2DhaCwVRt
k/xBAXb9ZBFwIhduUHUCmFNYkMrabL445a5tdH2f8z68W7H5jBW5P7r9r7bpwgtxlLY2nxKcphTw
qRfomxM53vF7LOFFqcD+csqiO6Za1YSUUOZ6nxtgk4OJ8szy4VBxMqt90/FmtF5p8Oj02TP68dnD
Vspa5cpd7zfN7d6hR2cVLUHVTmh/TfkiM0lpPNWtNx/cfAA0Fkq0zwQEcK2T18ZpXkzH+Q7KIj13
PQkUijjtdW+P7Vb44pcxBMOxyKBYB/4sX9AaDha/2ZkGxhcd5XunN4LfOV3a69T7k0T02Y6ldYbH
Nb2N7c4j4xJyw31wIlM0UWc4B1G8gKaY/wYPjrej8YDkCiN6IOkCkjNp7BEjw5hcXST68zQVxd5r
AEVJOvQuP1+05g1yUdNXXbMrMBw+AhNDXS5oK7NrWnK4uF9mrMpb5Ab/0izYLsyi/iXqhzdg8NHh
ZwEhG27bg7st+BZXUwQvlA45T7mMzrAR5q3tiGFjZxpVpaW+2nCwCXTGAV9iAFqMqT5oNmOvfGSY
5O67M+ch/CTrsgSIMzUka+MuOODpALNu5JexwBvAsLNPQvtWYRTbS1shOLKSPOMO4VZnMIJDBjAD
UB8uwd+RavNlpVknoWJVTotG6uLpkhq75dzgImiSD0uyDG4G0gBtkp6YIMJDEEL87Xp0+c4mKVqp
7DIqNLympKZtCCpcVhiewDAt2zCrkKcs6fB0TqvcqONVwTelWCZ9xqr1PmZIyUhq+Cv9hZ2WUIjn
Zx/B2Iqz0nzCDArHiE3laleizS3YyJ4dF13Hz7LlqBVYnbPK2g5yUBm8zS7ZsXzMMZ2Vr5heX2hU
IGlL7jPKPZDBXA6qY1vh49WG9TvR64KVovNxEdbci3uHlWBlviRJ8C4dH+JxbL/V4ZpzJPmxDGes
zVF4xTBYd9mFe9v0p16FuA3J3y89S65LFKMPWBJguUx1tUtqCLyImc7KGvJzhw1jRWB7yaoFcGaV
M20NM8Yw0NgPzmmEaqGAxBs9Jn/bEvsT2W49pvHOGBL0SZzMfOjGdVDSGj+0bL24nf6d1Hhe9pnM
ZS8VInhkBN8MxLvBA9vf1imhe0W3Sv+SwLjCCA10KE3kMSXIboaIi/mIMy6PUX8Fz/TRCcVFhk63
bhQNZSSssUAO3m1m6/cQwsEg3JcRvlTzKWc5tSup0Nl0zbofJjZ12Jc30LA2MEmq89ib0d1Li3El
kMcJrhQXklDricajg/K9986ITjOe2UeIVrGNIePtfEU1oKrOMNuG9RTX9anu8+dKO9RRc1Icu0Dv
hzp+HbsYgilhrlfbpePZoLOnL3oGOOY1Nq00G6eLvTfsnL9RVLkPIxb+hVCFuS66/MZHYcY1QwHu
YBKFdZO82Sq7FluCVri4aBvaZIZFn0eB380RZrbNp+/JUtGl9eQxLO354k3CfFrOR2jsX3qmAMzw
qH6YPXhPQ0FU13Ssa5DWy9ogBQ5O0UqsmU+AYVqPvCcalnNFkCyCuUE12A1XM8Gikc8Jw+qfjFvw
qhit3xZndRI5UBHS5IbkmFO5GiAbhKaxk/Gst25OVUHoyJdYM4T4OEye7da4xbr8yuaS3KgkWQOT
Zk+ZfLr1BwezOarzntvvu2V0/q3gwLInd8qTp+DnDMajPYQTYTFuClrjW1FlfeSsEwAUo+W8mxAA
OPFnZ1v03bpk10kzldi7TVx9pq/gZMej1Qq6dkLypQP07aDKzgNOnhTM9jOzwEp1LjfWAMpYnJbw
2vAVwLoY14MGaJMXVJQNaXwtCMGq4hSSEbkqB+d+3j+q0gC7VvOB6pryhW5qtZ+SRBwSj8moFs/s
hHlDNOhq3QAxsJrsJifwPv5cn1Uv0Mxd9uHKQKfsWcvXMx1q7DxROZlSOHdYLBzYafAoNnkaq43t
j94O5SRi2UQlZmF14SMsTQTyDCcxaEMCgejq68qbwn1GTklp0R/scf4CuWNsB4utOKXSM1A2O+Uq
tIhSiREGISCR2B9txhnWOnnNxIAmF3IcjyPr0589cxf7wr868OQ2/UKessrPaqBY2nCxNWKv7/MZ
c5Uh8mvo0mfjt+5r6X042HbOcYIBC5eJdTe8/NHQQP8W80vGLHXPTb7ciMCwvfMMQR+VBxF6321q
HeNIulcnov0IUewnIN3de8YBHGZGtHEswPS238/PbvvsUWm7kRiaeePJ/Cqv3f/YRdKGd7OZuFoM
NS7r5pkZpIE65CsqDw3fps6q4CFa1ftYlb/bgbj/0PRMsTNMC7+G1AfucAM159Ql/QjP5ZtJ4F9n
58SfMBJBrAjxig/GIZv+m+t43IXgaLd6rL6MoUeNUokip5/HGJroGy0tTvXUEISrRs3+HgvUS9ej
VYdR8dSFFfj0AS82LkqD5chM4VYbqZtKFyMj0D8iUy2KfrxReUzoNGbhIizMFxTer6zJxP3DTIb3
BTiCqPSulIW3GzvjMzSBONJVS00j1MeVx1F6b7r6qZjDYh+BKTI0Jtywp0uknarfkc7CD1avZBrd
m+GTEWsbZJcQB+8UXHIJzYX2Wmon+3tJTAoLXMiaZaBCITefCm/+SgrFwSnvNv2UJfBnfOIxwT0F
GUBIpzK2QslDRHBiL4OO7q8ibj/Hf/ABd9rOqXIj/7MJJ/s4pbhkTNm/2URv1ygqS1wsuoY+CwQk
0eBsls5rYGC+6fXsHi2WMeRQi4BjHHvSsmdrXPY+sg/oLWz+LUYwh8SsRfab7CqOD/XCOjxk2RDw
+tGN7HUUQfZ9zXm8wR8HBcYX7L9IpzxhIJjPc0ONC62mQZ9/5q6uDmB17VtLspEYwJuRJu8RfcLr
AhfheUS5R7zVDLoYv/qRimppTKyhAgvyPfay9RwUcm0UpdjFVokHDTIkzWXgQoyttuf4K02+VGF/
+KalT+YwHUrWzyBB/wlmtmuDFJcGPjND7myQGK2tF9sABTQRixDuHPYFD2fHIceXgqmt+Br68R/X
x3icPH3HMckC38TnRFgJgGDrYg+I+3PhWtdoKikBmxp3RU+Q+xJ37nEy8H5N2atZd+BqpgD0GCUu
XVZzLoGds04QFIE2HghT47Zd4tE/oSXqSMmwtzjh3Bg7P3ID91TXCNY5lod70832sUrSN5G5r2Fb
FtTZBkiERYM3FBERWxRAo9jAGk2O9UxEq14bTv1WyqVPPU28HX1H7moIdHwfUpncARF5qzAeWTMY
7AoCJsEekPm1k8N7pLtp5wpqAUQ9ywOlsLs8qivyrjDrxkk7a4xiLEjHpj6ZhahP9vIFrAZoBIO/
OAj/zINd3kwqVHUK4a2idDIhhS6ILj4ctv68ZNRzdGn+kqHtl7ilT3NF8y4Z/+5hZdMBp0rLKzUQ
Vyp8KnDz74aTDSuddg02XewKPPreZA7HH+nSWfTLUMpN2qjwAMvAOTHqlTtIGp+uZM1APqjCu+Kk
17RP4t1kXpD9qUFu2uzap6wDWJbww7stnX8yHw5e4wJ76m9EXGuCIhipJLgfGkAh7Y12XPBuW8jM
7CCHBnOBa3GEse32s3Bcezv0ZkKLXEitYB6/yrF6ry1d7Ccf47/JhblqFw53n9jfk0fXKuqe3JXO
11i3L0irGI2UDfKza/lLcUvz1DUb/J5fVYm8XPQgJgUAzmfdD/02IxTdumW5QgAa7oFrvKSCG3AF
aHGjW0CPOt+qnrt0ArfsxMPwMx4IqeurSCJ5N+O6ubcZnArLGljapu69c2009so7JTj5GOfMbxxL
tJohU96hjRE8TLNrnZM3b01S6xBi5R6ja8h7lY9rI9QvcxKiIy7fpvH/DSZn81j5PUMh56u2pdGz
7ph0zKDBf8DhJJf5k/SwLHhLYi7ufePCyvOXX2NjgXF/H5TbnBrsFiREzd0IPfnsofmtQ/xmkBbI
4mkywHYTN5T0Sgjxiyny509Tz6OwBKb/YxkzJBJCyc2Kq8Xbd3MAE1YYOdpznhL/DWue9W7Afs37
pvx92gWqrTnr8gmHGQ4gmMXAWEzNfkjYsE9TfcCNt7c7mx7AFlCKrqeeWYflFOZ4m7v+WmUegcWm
XMRKshhkO+GK+aXeUhuIig2v/fTzpQ4Tc2v783+VW7xQLIgHCagmfiC09STL/8CjZakEbN3OU5J+
sx0z40yv9ETjcAuaI4pEfRzDrDxSW7kfy+Fsu1IcCg0XhY/kk7tQ0H++iMaa6tXPHwHLIoK2gg13
Hn1AJsQWJ6zDqODuSfZSK00ae5M3NYk4NxZ7SyK9QYAKyRrJZOPE8cO1pzvG0UcMF2lPEpTtkACf
HQeYVhahLpsDRQ0bRgqqOjftVJfXqBRPwuVTWU6E6TEbtVheJC9aZFMhC3V0NZN6dIBXjKaXvhAa
qGn1ab45jj3SINvL0LpMQ8MkK3KaGBP9y4OjEcxUhoduiMTkVBtK4r4cXjo+UjhkfOMsnfhmYv3e
BJamVGbu9yZRyJWn8/7c4CM8O8uffBpmmlQaB39xWf74LZuA23YiyWssLqi917KpGFuU3ta0gk2W
6b1JOOUWh/Fv0QNndjkVzH30R7f+0/LP4OOKqCzoMFWE/GJwchjVU5NNMQof26zBSi7j4m5jHEhI
CbGTinnp8ADoHltaV5RrMYp9RgksA6d/xgP635DRMd/E3I8Q0jh4Vyb/b3rY7bmXjj4mLsJgN6Rs
/FhdzfN8q6IUXM/yJUJV25NYOBM1GFkLzMFGJkisCBocPP2Yfs7WO05B43FfxrER+4l54/iLgV/B
NK81UkSe5m9z5BHEaU3CmLkaj+zcCRpl/YXVAPCNBKZ5hX0lrgk8dmZ6Yo+g16bCMiRxYXjZhRjM
q2VD/cqrqd2YU3QF1fcxEAo8zjAE1fzuVnrf0R2xA+xsrmbZlpdShsv9YnpFzpQXkj7dIzHZ5A4j
9BxpYMzDR4QPLDvVHo97ZNiti18QWxG8mKLF4ZUOJy7d7KhtiCBKAjD2E2xxhMbZyi8Xf8lAo+TZ
iznyIRwdU5bxaB1BuykElM+gA+yaF1xAeYkRAZNAUx5lw1kcv8WdYA2KFyIqehSrOqtgdxwU72ER
M4zF4op94bXKcB7FBoCe3mi8V01HI4ifOeKT5Rdrt/Hueuy5uddYjoPuOs5X3yrCna2Yz4pfUdbp
k5NabN8X5GfkfNuCxz45nq8OgWjtS+YCbLvwPyeTXsyQwqqObpxyNO1DPs41YAS4E8kQfYgpeHZs
/M+oxwRDs+nTAmGw7T2HYSiqwaFPxUenLdg2LqI//s2RFTNdh3kIs8otwcJQyXxsrWS8gp1Fc01R
wBJoSGs4WFyd+CN2E5URmdFMh8TNqxPANRLs1F5vqaGlZ776QxUT7K8UZ1EPL31jRQ4qNOqdqNGL
mn4pYUJ32aoBScAfaD6p7eA0WfpvVTEb0h3u2CAycWNsEcpILJnELigY9TE9Nfk6yT9ColY7a17u
ZeF0Y3E5nOigoAEsE6dRwyrCk3GATuBARI7rYyudk7/8V0D+6KCc8RZ4PKpHzyuXQ9oReJl+zMzG
q07hN8T3tZt86oZXe19LkMBJcpDLZaZC6gtVaic0/OXRHXAZkAKbhsSIfRePrttoau4JPOjnPc0y
99nvMZYphReePMyxrfiEKb/muzcYjoqZWvWKiY62r21gDf7KKrKbZQTduq+x7DrmQL4+LG8eUBUM
1QyJAEgv9ZAaG1Mn6YHakfdmKl+4pj44P5iPloNrX8bXOnH/1BbH0AUT5Blpe9eGoKh26F/h3Ver
bsKhbioSPcIvDoKVRpHGQJWzZCca1Vy7of3FKhs7BlkfNp8RafqBg56zaWtepNHmXBt7tEDDoUkI
S3B25vAxmS+j0TANI3M88HXl3taN2F2bo+i3UZH86SXptMHleWnqV39KcrI0dr9HwInBmgfdA5PA
NjPVQBvInJH2Tfz9bAz0WsanjEGBo1jyGlsBD7ZEfXgJNkkL2EbGMoX6N2ElinWG9HfvyQALT8Sr
UePQ5vqb6J3aFJyIbrr7Le2IcCVms7Wk0J6X2r2qEia9GWcZMxb1JB38yn0/Wn+HUQ67afFj50Tg
t4krYnBWWAacHi+65PbuZ+SoumSnofuvi4ofXTTVZ+ab1UoaJKiU6NM1b6T5GnSAWKksOFJNPryI
iVxRVFTtag57EMQUQiDuA7M8cEOeLnP8YK9+jnv7Y07TZDdqGcEI23YqcwHGMMUNgjKwyvQQYgZ7
j43+r3TNqwAnC97D9qBpm94Z8BHqJrdD3N88HkAX0Ac8DEV1zTrYyZNLMZ+0/4sQx2+CH8gVpI8q
xwb9FWMlz5PmzRIDqdNB/kJCpk4ZfZlAKV4rwgJB6QcwnK1DXJGZjPwwZFgMzmMKi3ViGbDuFuNY
Wfs0dhqB3uLHjkmTUe8l7MW9BT3WYtbaDB34SnqMh/oEDj4P4/3ELgVjW/dLEAgB4ZtPG5FyKot6
PptN/d454olf0thinIcHZRtXKbsvD/7ezsmKeJ2mkbkVS3tz5tZ600zqAGlRIXD0xX7miIqFijK2
ND6VXcDbOSwsEJNxmQKJD7/lg8/e+98s41+WM3AkNihY46N96bHt8DvO21Ynv526tgFCVvukG75s
SXbASBmqZdX/TuZW7+Pedc5t6dFuqp6NGBvO1Ka3eMTeHvqotsL5Ktvyt9nqG9XOR8KK1i3uqIZ1
IzJkQ/t3zih8cJICRCc3LbZ2oK8F2gz1Ck3dpCBtNMe4JSsWufIqtU3nbQ3UEOLKCuPj6GkS3ab/
YSzAvhijxHoIQ1KIIZhLDFIHO01obqxS42SAg9g2fgYMIK0uqTEXu0IiCxZAsI2KpH8fLOguuNRg
L727neXZsXOBZUkTh5Llmhi6FrqMCSZxr/P2VSlPbPKORTKqITbwIVBPVVB/5Caei0yMWBA8F3MQ
Lk4YsZ9DDNpGwUzYAZsDEbkAhNPCJJnIVSWHTkLf7Iq1F4fcEAeuI1HibTUkRZRwCDHhROURJDu3
b+ilVUO3B3PARhI9Wxcg8Xk4Mcd5Q25w4IC422b9lY4CfIkC54kQF+w5FOTyLCaVqXfs6JAE+nrp
m2N/QQ0Fjlv0F+weXDi5RoUV7h5dnUiAGK5A9eyTj2F0IZ6GqLsYMVi5N3a2b8n+1Eb5WxVyPrd5
hORSzaAep3Y7Rq27rE6humqmJ1Pj9EzjO8c6/7V9UxJqXUjRQa57/RRj1uSALvoVogiIO9FjfAkV
W02Mh33oP+weuEnngmRUkalxbZywanCizt0viKeXgeMG8lS3I6miycQl/4SQ/wisjfhx5ueKnnJI
KRaYdnouiNjn4mZyYzU2mcIEn+fWRxQJa13b46+8B+IyZdRBWMGfsmo/Z9CA68QhIsYkuXbJWqzt
KA8AzI7UMENONKKRU+ZWljrjfCDtdZYy5Xg8E2sP1QZZaoEFeeO6cMdyB3XrgEQgd+Qo+bi3TFRx
2K/1MHzK0SD3wCJ3k/ZAy6mq6Or8d6D5lnl4LUvnG0Sy/dSOfXCWLYNF4lfrzqOigHaVp7rv3mJq
oDFy/LPtj+d6xFQce/4Tcmm8CJ5nxCnwzbCUJknzT5dR+NONeJJIni9en4X/UxyhklDqKOdfITF+
YvsFlpmW9ZYPbd6anhhl8w2mEWPdB78wRpl49Ty8dkvhZDMixXipu5uzdwjL6JHO9B1k9KP9fME+
I5n3qrPZZNkx8sbNsDxF0iz9NziCxXnaCLarDdR0681xeUpHqXyoUOcobswsaYkZQIU4AuUwsIxq
424ztqBjfacf92i/OADp6ISHkH0mTlvve0+tKyfbJja/n+U2CUeZPnmhUiFEi1xVP+9pWnJL9cdp
HRjtwPKryo9aMbaM2II1JnYadki4FsCJm6Z/NSh6iBM+5r7ISRdGPF7MTKldDJ9xPZChM0LyZDFH
86KnCK3K5Ldbdr+1IqmsgBBec54h8+h/DhndF3aPP41GcYKsYbhlPQHqUzCnAdA2nW1nbGVbG1tG
rXRbV+YhFeNyT4QLkirM+0S0pxkYFVLbLk9T1rFGwLMz58cpx+k/2ZEhVU5xKuwmWplNgOkCbiaK
6rQ1axbgM43qLFMmTEi8PsRFau4ZRC8ByXqhuR5bfBkFZGM4VHugSxI4PNBgXTbmgQ+K3lV2RGmH
N1uEmRSCBP/nArz8m4vjeZqgt3jtdxl2Ch6U5CoOZjxzsJNZSmwhzYgV5pN3HfPq4nMjNsCrAtwm
vveVW+1ysuX7OoDsxiP8LcL0dwb6gr3Y7LhqsUblm2Tw35D3d1PJEcITUIZgUjFicOAtWn8rwb3h
TGN9buBkcj+BzHHxux8Asax3QMZXOJt3UxD6LWfjz8S9Kg2x8vBi65UVzpIOTnTrlAU03WWAugSL
b8G3EiSQJCnxym3vXjAjL0fWvykghFAn6mh3rQJPNBgrJ0xvysNwErLNmSoWdbnEgwostVzV7qZE
CKv1V2cQjvaTOCSxbtOyrqKPeSTdXBvW60A72J7dgu9J4xneLXYm/1EgG6+ROhMsn/KCb/tP0ONG
Y+XyoJvY/RBZ6q7MnmQBE3gBX2om01D9R4iteCoioFGFbW703FRrncYWPWnXMjMW1TVB8u6CmSZb
NgOZyuj9y9kRoU75Azlo1+Qh0xYdFEiuW37CtGFBqiVqmVmVh65lynK5ZlezwYGX9MHokmBLKX24
jbXzbVRJtpORpGJRp3hljHpFGgC3UYjhsMaLhPhmvHGFjRyWzY0f3gCSmlcqN1ZeNpu33FdnmZS0
jTV0TtGYdg0xlGwjTMYQ1rjBIlHi9kdzl6PNW+psPO1+qxr8u2lC+TFLeTHdpL7WQ5BvpP02NDxx
2DuDoIOjxV10WltCNIfZnkigh9PF001+GOyU1VuhfCztEJX4t3AcsUNX3sVV+Ntq8lOTMWT2VZ9s
wx5Sg+KV14YBKaHFrK/Vi/NcGw5/gaFZeHlihyQrTymcg3NNM0WTj9k+NrnlG9FEa6xr9tt0xq2T
NA6dEYhgslEcOxYvTIPVg4c18TMPH2vRxx+m3RzNXLNDmOdD0OO3dhnp65w7pB87v1LAZ1VaUQ2A
eWTfNwUPFZLnPFQDvRFVRrYqDj8UibWUZLVhlTZGAdoda0gUB8NDtAuw2xwcIpYsdlyqI0Oaz1AI
KPVhXK0KMrSlc+DRBbcDXP9Efobp/tqp2r+i0tf7MuRKEEb9sAQvmwV8GfCKV8PHSj+7dAGPB+Kd
bQXVjETt6OSxgj0avE9zkwHXT2cAN835ha63bajT+Q0izsXngttzRKeUqcYFAfLHF2fDruSpDKFi
k/iHqVDku5gKmWjq2FbS+vDL1eEl0fi9CAz7WUmp4uD9ppPKWkeZIAbSL7lWjIZWVFzH1A23fmJh
jh2Ona/YZNFXFnCz2FL60ocm6whdXLI0/eu5FpErr7g29BBuapL2a2EZxDPrSvDQji7EEzlETWa9
q5J1oDmY1rAfj9pzDh25+SqD9YbXtz3Uvh8TcIifnCgpicnCKyEotTbwq5/7wvgvUyxIFLaDFQdx
9pOm+0hkAygmxbsZMUuH6jJVtrkOFHB6u+LGls212tfNxOPbHoerbzr44OPokDlAZ11uAVYG8y7p
NJA6Vg3SscGblXP66DVrZ4+mWbJhQAs5wVA/ONSfejEbhQRS8z4ioE7D686ZXQoWyoNpKX9TJAYR
Rg2bDpbbT0Oq9sOBQD0PdsOUJMjqhL5jO1AYK2N19ypWALa6WBmTiTZyMpBlfyhH/786BzANCHzV
O5z1cSbNezMBBBlCfeHkRA5gEv8zdmbLjSNZtv2VtHhuVAMOwAFc66wHzoNIURQlheIFppAUmEfH
/PV3QZm3q7JuW3c/JJOSGBpAAO7nnL3X9n8aPoZIEnURUzdDDU3JPTDrfaLQTncezkemlbRxanoS
bd2jALBj4wXlYLHphfbm1qW9QwcNpJRsSnrLPVEoNJoQomXoEWk+NWb7KynDvTlQiDtAg9gSvaI5
0882QpVFnSgiR5L8jCNjBxZWcoqY+pZRNZaqoDrjHT0QB3RnZM70IJr8MLqQM6OK0aakP87pO9K1
lcFpMFFFGujdd4HT7LJRvmUWv581DBsujfuipPaZ4vF7PFTbFtVmmeEbCLOBtNYStB4LxqsWT9/T
gK2XqKhxpg6Dih0KRZsojdYx9AFGL/kyqGnyJl1IV6ywxVELWxJBKUCKBGZQFXrJMqAZEbbWzZze
00knVwOrQq9j/injns6tHFeiM2Au32rLbwGRkTqq0YI5NE26pcFDDNeQcso1t2i2AiattdeNnhau
XtTIEX80SclcrKg3E2oS1QrvGGhoKIxiOozIUmh076as6dck7oAw9ZtN5/P+WCNXna5FpHqZw6Op
9F/DoPW3ODGuho6aOXCM73Zr+ssAfNpqxKjJctCYK3PULGZDErcTp0BexS+CTpZnhj3Cp1V7VOyJ
dpVRniLL7dHh5QmovhrqS/xAEmJ4J8um3Zuz1DNCuYR21zrAE0X27VvvhRP7ayw6tPy8baYMgE8j
CjAPL0G06mbz6AQc8gxl3kRpsuBNh8fi09bsPY2pRDpPLBxjZ3vPEaymPV6aboNUhFKP1gw35/Qz
rsp5Kgd6BCQ5DVmcljiGO29WNz9phvmINgvb0tBiekZG68lqWOmVwTZcCns39uq7I+kZgbVe1GpI
bviYSpqp/RD0e2nHgtkxRLdGbzUG0xPTYaQrJJW7R6sxbmYBqqrwaET5Y31vlWpjD252k40P21xQ
erKlZl4PULArkFk4k0vTPKueAyIVVz6Rged4aDY9BNN9MA7FQiuMa0N3/AqaiWl8CsMBcMk2s3um
cDk2VpZG7yHRCTB1sXZMJmOWqWurq8PgdhioH6VEapGRL7Z2guIhFTrgOWqyWY+CpwO1W9yr91HB
lhqR1u7IRmQRTV33ThQliTjh88SSco8C5iNwsB/knogf+4HcQekn+2SwL4EfJtteVOyjc6ZgnVm2
dxZvEb6Y+mjhknHbdtPStn5KTX3d6QUlbl5cEhjER0YsLV3AW4828ZR6Pn2Dxg6ZWIqN21rOrupc
humRtxmr8Bd5Rzr6Z61dthOVPjujl7oDkULv7ZL0bKiylqNMgcBkgu0fr7TPDn7DVWG++SCkN6Zj
c1FoSIajODYfmbw26ykZi72GyxFiTMSy0cLBj6jtEulqK9PWoO8YZBd5mPajjgGelqDCk4W99hGl
bYyC2BdGOL9kzsQzCq1DNzE+8qwAIH7ykxY6ybXSOxspmxQmzicayHLlyh71/LsyiSqsvWQzsBt3
va2F3vspZG6wTzHyLyL7OUuUdfXI3lioUPgbvGywK2wIOtKyviNH3de60DeOS1gEAcNcSWRuKKu6
NDGSCmEqXIXGLUvTAktbyT+F2MybVEBpygD+EvfARkVA8PaGbj1p2b2ZOJANprn9O1pgvGML4qq4
eg+tn0CobKNnEmFhz4WUz5SCB7hu4RqVVX0douKZHvRLOLSogWqW0z676dKbixSNMTAACC5oOjUg
CwjlIfzHJMCgN9WjL9N845jwZtGNM92vYAK13GbGNOLiccg3hBHlskmc+oNsnVM2pPObjBvGrUoU
VBrmska2d3VVhsgi9X3bgKZW1rRokueGbjz4TrWJzKTZaZr/VptuvAQNgHDSwqVVol5Yu/3LSDDj
kqaqWIcufWy/vOm95r6k40wNh8nG/Z4xSonOZDUS4VJ3OlMIkRw1LNi0VrST1Y72kVmjcUxybZ97
OSndA9Ii37F+mRjfzsrGg8gplNzMxj6YOI5WYXTKBWVRX8Nt1SqSLHvqRzxWryIL4mcWgrbp91Xq
ye/AWHEJ2iETKesTCWa1C1Tt33d1+pJQy3rIyngHQ/wIXF9HoNFIMIh8awPrQgwcPQBn6neG1r4l
E7SwHsw1WxTVnDLCUE4t4SJLin7sOxP9dpXbN7cgF2Ei/KzxwstUzCyWFvxCpyg9McCTlATNqciT
rRj9+yFJrRfPCXf9nDvjEVgz1nD0aga8fGjTSc+sHEEDiP7OVOHG7u5TG+aznmMUQvI+a3WR37qR
CcN4a6YmNKiSVDzhgFgqWwHhxUWPWZFFrWeSsXeFgTJOkTeHbMi8AFFuibZWMlYwor5caBP9nalO
NJqs3aXOxSGLiRg2WrD+BJEFvBi8ctrTagV7hdtd6bglidNbI48ytl4d/OyJFK1r+ozo5zW/bs9T
4T1ZaPqZfqELcKyBFlBMwW/mRHnqeI6t8dRzc0SzTAobkT81YTJV1KyEjsHKbbjpsDyO0nMWUVtn
q1HU5RGRcBYBn7dFuQMUHD3HwABjD6MewybtniIH1xkkc5d+F0Nl7w4lOAWgVSC3rmva7r32GmKV
W5R0GDZudCOhAI1eYz5BwgHb6vQQKUyaD7l9NWdfqNPRrcPtndBO9apVRaxs6ajy0JTR1ie5aOM5
zgN5oulSYyq2ZHRBy8FgHdAHZPgadXgQcnFE0akKDecky+qiVzRk5MS+DOA8oehI++lDAtwhkHKP
aIZ3MA3CtTuSsFwwuAbCoac0hXDiSzy9O8RsqFCGA7N/ogsSe5rZ9xFqtYoaBuFw5+pEjcIk4pAm
q3FLeQgFd35wCK+ktp+fjrWZT0uN1n3MfnrnF11+GMYRsnmY3KDzZHcwe66IziXijS9WD7DhIE2q
R+or/5B5GiLJ+tUhFgiCvlS7RGAzAV+0BRqTbJxp/DUw/j3rZtXvcbw+RQ4SkEIaiCeYVfdYtLuo
odUDVJlWko2XDJ/VeIxHFm0VdMeuRNtn+u8weftlkofIM9mX7OipAM6Edo61YKtZTX8skGVTX/iA
tVLEMnEI5If2U7j0fJGt9CQtj9bQJWjXGUrzVot7W6HUaMvmQE6n+cdDLgzzgPSR4ejXJ78+DgsC
EcMEwuo8sAyliteDrQO7zdhojvhkdhbuUdTa0bHo/Oj49UzEJNuJ5ike4ujIhhwGx1g0gIB7am3W
soVPq+0xQ0+/bGFo4yGf6Kn38LXNymXWkG51KqQkI48c+RK4XGk/FDZJShBYFrlkD0bnsMEZ0+Uk
A0WXysijiywftbDL1xYhztDW5amH/bBTMy1JcxJOksE9CFswz+D8zl3t0bOS+jpZ5A1OZUPvR9iI
crtkJwptVu2n7bkuMnQ1A9Qtos+4zfQGWQKEBy+YoqQLo5zIDxSALyotpjPYS8iPE547YOb1OtdA
50TayfNnEQjTLjXDP232lGcn/jlJt97psxuyGZ1HrWIELDMcyVWnzRKn4eICzwQoHhCUkRIXP3J9
OJMHNqfuC6J65FOfSWrt0LwbU7u4ZR6zsCaJ35gp2pjLB3mh/peXkS7RptP19TCGLoPWllTZmQlh
acyzS4BJpX5vThlKbjumtDXK2X85LRNbipvMBUFaNvJ+jTvUuXa4bbCtABwl0Is091XY2C8OEzBI
ffGqzGHE8+KUQjoY95XSPsz5owkSZm+po2/N3bsx+dD1qHnzw/otT85uqartQNTdptXmu57tDSgI
r9CCs8u8WCs9ee20kECNc6p7cM3b8bEorQZnd/TKhhxjoaehj6/pXituNhoErp1MuK3EESiu0sxP
nhT7Ik/VMUfzKALyqz0QaDQBCkLnUhtmKCQ6pWJWV5JUhn6nN5ybY8YepYkGyZS0eAvswblNs4R1
1EdjMynSWT2LDgKd0XcgS9MtEfBJjGB4QmaLDBnhM1OyZhVpJkS1rIVZFDvfB0Oxe4mdLRnHLpip
Z/o0xgqsbcloA9WpiYx1ocPhYEYktlBfrtWIr68S0Z79y4PX4VGLc/MDWR2m7rZNHnB6WLPAClqF
YW8TqsBzZfG+IqoiIRdC8Ohn5t4P79Nuss9ZQLPOmfOoCiMkbybhhhIVnrVskAWH0KBfcLXcNYZb
bWnqLop2aK6dnT3ANm+2ilr/gGA73jqWBnSPSiER+OObAbc7hGiIkWzyhBexLsyVrh6Mu9qSoGbs
Wcc2yPSuUdCIRl/t/BF6RJV06N5FHtzJ/COiTF2ajVGtmeLMYwDjMubOuBjQb64IYqPd6Zvtugtj
CJUWOxMwMug4sIc34/QJam7pJKa/FsyBYw3Y41w/iu6u1C5+YQb3HCGd4LyrQLGzkvQd1kVwafxe
nrU6TFcxLrSlr2dqR1Nji6FdcF5h40A2GN9/PRijIuC8ps+f4k1AcFbufffB8FBpyikihAJJBVcx
rM4OVQB+Cf3gqubgNYN7KmjaIpM4luiRJ3xdRxU34TFwfRYFEI7cC/vVYCPQaIePthH1HQF+W5o4
+1INsGsJYqEPCYTLjbHod7HcG9R9a6PFNlAT6lIPMgSG4+IVgfuys0dilobKebV9T7tEZbxjwRLX
KdeOQFX6a9+LiS2eVW9NkshWgQnhBcVYtfU9TgeQDCgX0E8wEqER1lH7Zjb2CsawQkxXS43Y5Xzu
TbUY5Y+a89DqmvjWZyfi0usD7JGFVoOagKCSH9wGMk2m9Y++GCdQlSK+A3m1KtikMauy4ElApiqi
eHzwLS7ZkL1gmgzVM+IvjUXH7c5hadn3LBGwk+YPEW3RyImQfDEG+xhDOFGm29qHr2cin4a9cg+l
+O5wwz+1oAvtIjKfeo8WzJOvCXprlj/em93cNInf9MzquBkgcOs9C3cMtA3uzIxB9g1d7YsqSkI8
Gscm5Ycym4ZNcDQ9gueGzr7WQ5L/apHgxxFpPTCbiG3IhteqGrN7LwIvPGC+agZsSTmSVilvxPUu
nLRv1yTguUDdgQpErF70MjASF5SUVhlNRzaROIIKLACdk743pfedQBukhRrpPDVxEmG8YI5YkrdY
5O9VtBGkxJjCxV8Dg3DTOzYVWdXnWxtpDFxH4Fp6ColnGPxTbxr1JrYKmvdxHROzwgPEjmUFBs6Y
rGPe9BgSiZFCYhY+qRJ2iWeAr0FndeiU+0MUkPfYeJgLc8S3XmT1YzLjWcah1ZcURcmSJeY46pN/
CGc4ThzYQC5GbdeCmqegbvdBH57LJsS/YNrVSUWYG3syjqhLNQRcnj7exXHoM5FoLmNaODQyceJq
DIdOrumfJogne6d90GhsAN07q5r32khsJu1dI7lgDQ8sypSfbA7AHmz4AxAJiatbDQdwTM/CBsmk
g54RE+DAhGwoaJTqnjJ5qWwV3RzRwgkUDP9yIs5jLSVpl0gLLUkvrMnpBW7Fsst1dcgJPrH1sIHs
zawgCPDLVBlYo1oHTTbZ9buKK30TMlYlihhUBySfO3sVULoe4WABxEIRvVZazNFsH5hdjkesYc0d
QCrBLpJoKg0Q4inVUGYaVg9Cas5vN+FzruwKnJEQvbOpdXQd6G/z00R/hv6aT3Nb9y4tu+3tV8Aj
Tv0K1GZxjb0o30VOm5xkSNA5mRpbmA3F0feWmjTbHRFjG9t/R8BiHYgChhY/sTodG9CIh5I+hdGI
/q6Zg5XRaecb9AZE6IESP+pfD5nzY8BGt3FKzz9+PUxhr3HrQKVTsUCvop/IOYJ9oaLvRuvHF9sc
PlwmpmgmMReOw9wTD0KxHjJQbHmXqZPmUOABMN0mvnnLdZz7DhqmgRIJ5gv6P9w4Bul0zEYzOuEm
GGsbiXkdc/clXCE9fj3gE0uPUEMYeX89/fqkFQw/AAvBJPjCKAFUOnoYB49C7MNJElcyf+DPn/56
QdisCrdwyBcrIpdG6gwugOF6HJmNHccGKU4ZyVvWpMXx65B+PWMbSfXy9XHu1xn9NjZILaKRDJXG
qLqcOBHFoDXCaLV0J2vXKigGAYhIoK+zVi9V3SuN0Xco6EStuOkvg8CFHWCbXT17k8KxRqnuuN91
X/RHrh22xeX8ha+PnRprU5Vw8LOqHI7ZjLSqK3HnSG3cMUhkY9TZBGl7yS7WkWEbY/Y0Jt6DP8fZ
jOTWMedTp7Ku7wQcsL1fa+qUMJRZE5CWL2nVVeeITAa7LLN1YRQPWo0qhkZNBbGndt4EJcCuTPqb
W/HEQ8FgMAo98RcW6FXwdMQE5nylrv4RvVr6MDqgb2+4I7BPSdwDl2F5JI8I0IbF2zCVD2Wj6h2U
hXGQ3c4GTjYMdrHta2Dm89vl7VBSxcd0fvnXv2kHWIvLr6dmkpgH2mqww/LpgDIX+kvQiZ2DDC8z
I3oVLJLUEu0tSiKASeGxq1ioiXPVQJHwbJz1/Dg6GEnPwu+vh1CKP5/pHfaszqnmzoh/EIzvgHAz
1fYtk7OVFRxFHF/IVHWNElgSpJ0Ql6Sb48FqPvSZSpXKFAEd3fsFUXmHjG3bLhzYrAMM2BGSjA/F
yluD6XqNHgBZJjYtwnwWXtSIddTDDjRoCjJxduhpmbKIzlMO4yJGCflPn3NNYnWo3IlJLhmTU9sB
rWFcF6YIEfwsd0//eHBqNiwT25e1TNNn2fX0mlLv1Dsdkpj52dfDOH+IUK+OzPKPz2BvRpuFtW9B
of6gCrnt6LOjd9zYXl/srcqMNhwfgnlktDXzGqTt/JOQbk047RyOo+Oq2zSzhDLm7cDgUC8vvn5O
nVuHVreTI9c2CYXIbBQAa9TaSjulMvsozQ6w/yzaYxMRzLT4fB90v+paPYkKbttQpT/1wdqP3g1l
t/ZjknSECNp6lN5Iddq770rCDzSbqH1JZFWj6ovcRzpwYqXL9hmSRndMexder6zUQ14Z1ywjzNSK
VAhoRnSLLsTN2kt8jL1XVwfCCKd9bnfq6PQJZtU0xeda7Mk9Hc4z4/YgtR63E5WlOaY14WK/OhrW
O3d2CsFpQ4ZfhPq591DHNUVu0oi0io1n5jASuQtyB2yydDe3CSLHp73TbARxnlDiHI3ZP4Qog6N/
FlethlHsp3i2oDlEHL0+S48UIPaWwHsGVn4a7DRPgTKp/aWW66/596yPP7OcVKHehQHZ0sNZtCUi
XcyzcN/LsdhaQ/hgmGYBuq4z0NGgsxj5uVHfuzDHhLUo9NIDtYnzX68SFHYN4Di99/HiTODSZdrf
ElJW8DU8imrsb1WvfdDXdrk/8aVuFkb6DOTXEK32VZ2MN92doh2TB3J6pTnc2LElZLln74Ed+5uq
SqATUto8SH02odfpNtcBpwQMIllZeaiTIkLtHmtb1GD6Qz4/tHCZFkObp2guwpH9EmMr3ax/Gb0h
15VBbu8UXRrlVJfRa8qHrwcw1shg8/H+66MkDzjZff3K1hfXBxC9rZL2RxCHPTePDBhP1quZfXSz
rcI5Vd7onL6efT2wr8RhbTiXf3xe5349kAp/F06UeARBttQfFRofxz2JKP9B2BjmlvmCqVoxcVch
zpDkxPQsaDfvKY/ORYrtUvgM3Koo7Y+i4olVVoevB4YimJLbKgZgX0/0IGc3iaEbHHrRbrP8g/Hi
eIediDaMa3T+wQIryRQrPHGjideNsHBCoXZclS3uuEj7FGNsn0MTiRGG9b2gGrrTdQjSrcTpB0g9
PBUTjTjDqpBSlSEDY2uwl8n8BXdYU8xcXHcQ9KitxxHAxlbqBzb0+coNiS7OzeQRvBtoKYHmRqg3
j2tpNbREV+omc3bpVArlWN9iIgR6ZbnlwfGjn6VH0hR5QP0R7W5/7CL9Y3AK+vDTeE1UjlZG63pJ
I5wpR9kQxiJlXe+ULplBt66Fh4pgk7EICwwLkyzvbPJ37qzQsujVsZB69G4SS7A7ZSkKmhqgy9wu
/HoIXfPPZ18fNrTQMCTo5jLPQJyzj8Vq5tjFrsSGvPICQMGw8za+1D8aT2l7ejfxitS/zeiCOgBA
9KZJjNA+Wopsshbffvv3v//Hv78P/yf4LC6oBAhYVH//Dz5+Z3sNUTVs/uXDv+/W1/XXv/jPV/z1
9X/ffhbnN0K0/tsXnR43t399wfxr/Oc35cf++Wut3pq3v3ywzpuoGR/az3q8fqo2bb5+Af6A+ZX/
2y/+9vn1XW5j+fn7t3c4Yc383QKw7N/+/NL+4/dvhnS+jtAfB2j+/n9+cf4Lf/92ekvf0Em//X//
5PNNNfxrw/ubkIiHAVlJYeie9e23/nP+iuf9TVqS0AxXsPeiyDK+/UZmbBP+/s35m4nUVOeUdyxp
u0I3v/1GcMT8Jf1vQISE4XlSF4bA1G+Lb//vb//Lm/ePN/O3vM0uBQQj9fs3mx9f/vEez3+b4zpS
moawTZf/bNuZf4ny/e0KSIFXG/9GVA1mNL1W2wlPSVGJ8YcpLAMS5iTu9Kaur3rW/wjZLz+UtgZe
Aj5VhKdTNG76kHQWxs+Jtqfe0QOn5foJ0744NyrFMDdUebgiK+xaYoSG59yNP5o5bC+omFIywVdH
VVqI6f18QJuYII2h4aM9GX7isNOqLyPShbfEfNat8cc04TdYIJh7pYxV9xGqJ7YA/h2zOOssDe3S
a5Hc18y3ZQ1IuXQtE3mRN1yazoJxNWeXbfqM+Abb0cpXKxlT5j2lup/6WJ7+6d3/8wj/8xG19P/i
iArPMVxqPccy3PmI/9MRzfSqinvYidvalRLYdVveJWn7M0h98oKRWj0kae+sptxytl7qwGwZoRQZ
wEgWBVOOYp4O9YzTaTRWqNJ7bxtNBguMlcMse9RgXjd5yTRmplKTFxN0dXILUofOCw2dDyngWNW1
+2bVNZHjqsU2qRElzs8498iKVkRet3cIQVDpTGxautEBtZ/TQNTqiIxmGrn/w+Hw/vVwMLvhtLJh
A7uuAEP918NRBsKnYDUq8DbJyovrn3gmEVxZ/EiYKGwTC8wFpusUdyaM60vsBFgX87qMFpHcZJY1
QvapxcpEbvToxGQTSPRamCDGCzspcHodtXLtWBXpHhmUdJRUf+SNOCeD9J05fwpPlnT0k1dV7H4L
h8BF2yNVQybDSTUgOZOJdJZemdWJCDKSgrBZoTWmg65Pe/IcJlv2Jx9Bz45AKkyZSZ5fyoQ4kMS6
N5gCPlFBmUdyJ37+D0dO/PXIQX82pGHrLv/zuEv864lkpqBf+kJMewSNYg+qeR1QT0PfiEiUqYZo
HQqruQYlaYUW6GJckBlJIoq63jGdh9AsWSkRCTJUpTUJclFSmAJ6mtQ9/Y4jPMxrWSDHC1vC7no7
+9RRzG2z0qth3CEtnFUVRB6vtbCI7sO+GhfQHEjo9V+S0HaOcErQkatM3E30RJfEOhHQQIv1GNV2
d4saAM5wtwdA+oa+/O+PjIEX8K/HxnUd0/XoSXoWmg7TMedj908XWdCg+cuwP2yTJg4Ojtnnu76S
n3II1rbtta+gR2FL68GeVCxtqwd0o4nd5Ursys1ox69iLLyV2+n5tpycFfLlctNr3cEkpHxOVSZf
gjioWqtzBLbhD4ifJypNY1UM8lpaMLcUjtOgrNh5082VUCUWQcvOmhYwZRY7eHLUvdolaCpBv0kv
DJ1rRXYE/H4MivaKzdm4LBBjopvOFrEjL/2c985qToyDHyChokAhIw85JcKNoXfALNGiRhuljlVN
G7ELLmjN2iNMXHKI8uSiBxHAHVTlecIvHWo+YTlCXMYgnCn6O8OFGu+V5b1v5FiMfdKG+RW/XluF
4PfAWWLAHOChjBgBk0z79GJ8/HT5USopKoQsJ/aoYsJDq60w+F1bGx2z3vxKPJpkJM6s0qJIVyiS
RjTvw6ntG2/Xx+Kj53Lh4v1V27hyVYOWmmuOJuQILliR163neXlIAsFgdfKLQ1rm3h6pe/nKuuQu
UsvDPcjhPuQMPZnx041xoh6ZV8jkjtyoVdrYW3Y0zl0h8v5QCONayHI41WE+m76wqEDnZj9Vvk5J
Tc89s7O1pSKmpVmvIzGc9BbnYKAeuA0/mXYOZxcRNKTj0H4srC7cOX36WVT9gxkP2c3utYFDCEKk
IDVLpdMbO111z+xc3efVdA+252KPsX+k4ejSq1Qhd/ZuelP2cOtoHmG1mMGmdvWifPJuE9uacL1p
vbk3vQxFCRmBryEhjMuqAdaZgqt9FKl+cfKYJC/69YvQ6+nK9Xa9aHsvuw04IR7zfuOwzKslWnjg
sELhi6cZfLTsgkG2mnOV/ZpO6GQDka1a2Tbs4nEpBVQby9BB6Uv7GGbp/AwQgw4MCrOzwniE+sXf
E9A9MrtLmdsnW11zunOdNQYnCtyArz+ucLxrULBGOR2JiqjSi80QMwFxhyw7d07X3DEjCBZq/oUJ
NNzImMMK5arZFj42LK0lgVj1U/vcj0aG++hkQv24t01RP4MIQ2ATvDB3ME9mzCq/cPFmT4FL6HGd
Dm+carsMiNWvEhRkmFnyzUDaizZK065E2xLJAW2VCih8TZCGT6zZT11dGnfBAKbi6/OKvk1cDNqS
M0+unHn78PUg+hIoqzbqsDMyo2Y0OIfUdgQkHf3cprH79SwqjRWa1xxhUtgyg+4dUJ1BkEIdDRBs
opGwkwAVfqzbj3Y2IjDuzdeQkuWRDVl1MDpSbspWhYu8TIFXRU79gAO921qaRc1bImFO9dZ8Stoe
WrqB7phCDl2dAs7he0xsHH61s2Zlt8l0fgRgLJ6KAs3m17NQJweyaM3HKpvqeyHaZCv7ol0JWEhM
I8CXtfXgnHrCMUkgUFzlEM5O5bz0RXj0Z8Vz5B5auCoHv6xule8P+0hjvpU5VnAKvAKIh9PXWxLO
5TqS2IGz0XszLclUpIiZoeuxma59mVWvfus9xLIzlmjctTemdMvSwFGplKAqaqLubPj+a5GVZxN5
/zUKkO7lY2Rtq8GpzsrAWLLIjco9eUka4oJLmo/WCmw2BTo86C6/6K2hWKhItunKrjgjd7rTNXu4
p95LSYyNnvw22/9xxVct7Dhv/Py6cEVU+X9+f4+z7oDGRWw8N4Tt4rX26Y/NiHKm782QaA9M0leD
Wxk3FFvGLc6sTZta0UPaPCJv6p9565EIqe+hg8SwmJfHAa7Fd7sacOKLGiaxIervQxsu+zjVngSC
7FOdGvCNXBJwOtm+qgZBcWNDtgopVG9EIQVnL7SeoN53t1A43c30kKll8pFYu+GaQhTSkvDZcafw
UgS+9mz+JGfQfB6TOMApjpUgEfCiA87SVzWockVGu4d8rtafIViuCHrfDZk0P4rPAIl0guxj8ceT
kB6GAAxC6/vPz/xXL4lRStxZpJBBOLZ9Isp85Al1/134GvZYPfwJbPYxrfUXghPlA0rudJPhMEZL
1yd7D//Gnp2jdWcr82rkND3w4FnnFHDxOc2QYsYUTYs4xTGMi2F6SsesmVm86SnN+SvsmmS4XDFT
pKnqL0zP7376kVxBXRl+Dh5m4Y4ptJ/JD9HmP+n16UtgEsZutCOxw1HqboYxdu+JpngJw+46CU+9
D7xiPgrdNaTCX3NSlttaKUL1mgxqVWfaz0VotFvaKf1aoFiDKArNOCAo/KAgaTvVjFvzh7gBJIRu
hnf3wyKS/V5nqrVOvbwCPdexNwNarBXmNYcz9dAgtUK4rRDICkTobnNmqhI+qpgZdOsqY28ojdyY
xu18Qt2S2Qmi37JEkFjF1jfvwTflpn9HEE6/Ic7nfZy8BSDlYpHSagBuGrxU3fecjYnuo46LbIAa
dvbswAC7NXL6rmeIobWUnRAU+jO7NlRANJF9/pBIca6KJOuQNLiYiZFPTTAc4pGVHKARoXX6eCvL
zqbPeGTq0BwECQ7cjsl2m7rjFAb1EowY0PeZEGdYGwWldN5esTXLJJMdF7Mu95h1PFYw1CfMo13g
7AIXPFibqhdMgfZS6tnPNN03rBr0luxsA+aVIfa47xP7uUr910EmT3mhc8lGJHP7xY/KwkHRli8F
h3EJMPYdk41hDS92VZ/0OqF0TDqxBns17IqBIVkVMfwh9xrPj4VPCo2eBRLXSGHHcgL6qAyWmma+
ihIPC3lPZBK0Hptq6H26C6iO91+mCv2cIJzPrbChj5tuYn1lsEu/lB1I3dfEQFdLm0EJmjlSRQlm
WKrSna8EsIJpVCIB9JHIoYJHc6V1d3ZiQoLyDmbcvsnWqvjOiKqLqqUqsXdO094Ahh0T2qe0sp/n
vFXPjvV9KBPsUAKVNjciyQqPUaGsxW401XNh679M5v2Iu1sgbgTZLhMnf0pJtK/Dqlia5jhnmPEw
EMMLp+297JCzdjmsWL9UL41BkWgY1WIUTrPyrY+S+KIkdX76sf8kp26Tx/DpcxgfkVMS58jsQasN
IFlvRYzkKOGOto1DEDI9WWUdGrFhkmRGqe5nocVPpOSSmp7rS5zkAgcOecjhRHZeAECFiDtknTnU
1sCiaQ0aXdU4uZkKIuXH1q9LUkvcoJhWGeMffxEXAJaszqO4BO5PMBACDZEd8ej4MPWhzQwMLxg1
3gcXQxz0aLpgjTG3E7CYeRIKzUX59YbtNV65S6Wl1n1tQ9vJStDNyUskmdrbxUfhUmG3YjiEvXcv
M/VBVhfpT1FwcVNcuBB8eC/50UEb4qnOqnijjQZTPIFjjX74sK5TZd+JKtPAbLT2GgMOiiFDO/r0
GRfwpO+7jtXAyn4wkPggQ5wY1JKiTxoODWb/fhRpyjl/ibvqRXr8aFNvEUknRrws2+zKIhmf3Abu
StXJ1RR1zgYxVEb4gJUiOrMcslxZo9ldfRJIhvi7IHYjhF48TkO3TOB5LZKkybe6o/doSJ0NHS5r
jWx0dnnL7yrtnxGlZUjFOIWHKVs3FspvEKPd0kLfzxWOK60IL/CRuR+5/5ev89iOG4m27BdhLbiA
maZ3ZGbSkxMsiZLgbQAIIL6+N1iD7n6DNygtSVVFMmEi4t57zj750W6if8Ke3sbBIzwz5onT5vhM
2jjGHY+A9oKPkLbTCRIhqTybXsKyHNGcruHq7ujlg88d45fW7ZsdruW/iSCRzVbRE1lmp5p58CpK
zGNWYVAMO36cQOrHpmvvKCoUQBlFBJIB/4uALgL23iIH6RejsF0oSDWvc4zkbXeymuJWG/av3IuR
3Hff3cHOiNaO+ScjmmMTBT4Ry0IwsokAsTY2iVQ1F72u+UheN+A++wpG29vi4/mKB/KK+mmAUeDb
r7pwkASTIiyM4rNX3DqWuQUZMP0mCuaO5KBc9ywwFhpqck378QCM+F0ZzDcrz12YLPvGKL5l1ZzB
kl1BHaL6XO66hdMI4t5KWS1LvJJq5TNx3wKqnuE+ST6rbOY3u0+toyG2GB4FjF929nr8pvVI0kM6
ffbyXmTEXXpwUTuEdCuwE59hCwnYaXS9rGo08FTH/Sitz8Kxnyn067WLrXBtN3QWlusXMSCdnbbY
lN1072ba1joZng2fJdzup3sEnn4zm+gBCKOwLJVhPwVTXFklN0WaD09hxTJdaFRFVo8qz7aJBJBv
be842Nc0eVdaEUx+zVSuN5EOzmhYy22coZVCGllUISkD8LUubveU2LyYbtH/UTU57VUToBNyDpEy
M9iEJ8vFSTcpB9HalFHGttPbz9sTGRmWYSyKWJA98Anz7ucHUQ102M6ZgERHVrKHSnOJAxPTybLm
2D0WgdKSr0OGxSvnML8fBOu0zL3NzxcdSuutG7kxMzU8PIUKxn01XIOIx3B5F5KUC4L05VAVYb8v
AnGOGvYX3yFmjx4qwRB/RB1d07j9MK3gOuSljxkIIWbNhrXqg/DKY0mXoHPXuMNei6n+43gIUjoH
x63ZPs02PaFIDBvB9UcWDBDBbP1HM9F7ygRCLWiwcVDUu4yXXPfpMdMMJTEHVrw/IedfEmDgoOyK
BEVXGODTLvQ/i5wWWos9zm3bf6V/jB95ecnmMf1k7YpxdReoG6hYGoPAbAWeilqn3TRGEKyC0vjn
IG1cl/UlSdwcxN+SZqFdiDXjwa4EkaIVcl9WKRvHx/JtY+9E2XgaPPtmJSV/mxf2tp6fzaRikjL4
6o1grASQ6jbDrbfyDbI+u2J+M0ne3uBCgbtViYcgaa5MMO1VKgWesRTHgRl8gfx8pjH4lJuArV2g
d6u4TomHqjf50Ft7f56SLdOjEhyyf/Ak+1hF8GZtpL8YY/0L+cOmNc+SCeoOAl27yqbRW9XElz1w
R9Gv5CQPipaDhFGhQMdsAm521UYNjqOWYjdUzpsTzp8ViotDZVl7hPp0gByQM2YrnkQJhgSLzxqP
i16xZf8OI7hXYwAXZYxeQdFxnpg6c+uQSl/0jQ+jNjmBz6tY4Uu63UVn7DHe/IGtTPO1TcZDM88X
Wt+LtgJNvt1psQ/H1jsUwGpWDuOmwyTy4hIAwTJKTaIkQZ5plGydBCOLns9BQyqcwXEfXX53871m
F5Kxx7moirfeCOKogQfP9jHpjcMwE/dshY2iY/ht5mismGUz5Z+uLCvmQWci2ufjfAH8BUTW9tdZ
UpUHEpiJlcvXmIdWKX63x6FhUXPDhVCIBNeq+H6KSKFNXI1XAoKb1QKK4ckAaz6Gp1FFEAATccGc
6u7syeMye92DG5OMN2OnoS0Jb7OeCAnAhrkqeGn2cJ7hSVsmxEWYSUfmNd3aHAT4l7tGvrmZlxjD
hQR5LLmmK4as1VOUldVTHkCVDLK23/388eeXQQePkY0Txgzb5zmdIMmql9jsCJdDfLlVP3+TufFb
FaCfMOqqvfbhcG4SOZ4HZ0Y8b/R0CyxiWWNzPuadY15GFch9MPlHd66+mBvF2Y6F0AYwShENXpZz
vXsc9QxtfBJRhwg2viUjBtKNdGbMCssUpM+IWZjE3IH8K8MT4vBdU2kQJqEOLz1jmXU3NPSjIp1c
8wyBEfPH2iP7u18xwF9AUjZaxGyny1a8xdNcXjs7/UsTdj0DaqYQNNSDdzZst7oauQNCBkTHPg6e
QKLO54Hx+3H5AEYlbypwnHc748t1yntTZRNsfgYzg2uHm8o2rKOuMILuearABvedZhd3/tZDM8P2
BetDjIMH5QfnYR4M+Iej+Uu4lsFYVpFlX6FF5dbSjJwalDJGt0c7o1gkTezVaea8tjWsNZjNyEHn
/jF12nBDR20NHivYF9XQP2loM1cAZoTc6TemF3KPscq8BCHcsLGoqv3P8CDVwUfrG/oaolNbK2eW
D1FoQUmq2gtHeubFWFqAWXjh2c+bp5/rAwcXEJLrM836KYaE0jD0MAj8dcWTn6XDC9m0/MuMvzuN
SxMyJfvVpEtHfvhyEzF9LOFQU75ycUQcummQ19l3SQ6TVBt5Wz+q0jeOdpAhIq4RwKNKOfdKqIe8
Ew2RwvjIlBOoE0PVXaYVs7XWVRRU/nzUyDnY/5dnoAuwxlu5dU617bzDGzCOfaS/EHg9thXu21nV
OeEMzI73UoLIGCG88tbHqBsD0Z7/+yLwAfCKNL61NzP5RueQqiLhTGdZr4Wbh4eoxbASygRfdGfS
+Y0J6S2cec20yLq4cgjIkKeVVibpvoCp+wazE3GlLatTzGD11fabY2jt0r5/C/yxuySj2x0cadg4
NckZWzlRIa8/v1BMfgXbwBfxgy1659Vsqw/h3X4+vkoSJuXefA+NuHsgVpl6o/V+VX0GSW0Z7wwZ
bOmJwdKmSC2x4xoDm9OSyQCRmKvGH7PfzG92nqPcf/Sgd3XFGScK5guxrtUNawKNsDSANUJUgVHQ
iK5FFux1Z+TbhlNSW/rFL+ke/IbwLoL9IBfGZJspAs5SsAVbJEDlnd0U3XIWm4AtuFFzra235Qa6
ARQBUXUfSSQWQNnQvDbTyKgt5kYuj/oio9yLIGVgW9LuNtXjkvIKgLpyjGNbJ4e86J2HLhJX2TXu
dhjb+WHgAIuIT99qLz8maPyvrWKCgbCFM04IRsJzxldKnD9MTRBHpymTnjqwMDWyeRs2NkBTvFDv
kt/RxE9DwSZlLWUDkJ4ZKFUnniV0z3Ho3F1kAqZJvdbc1pBTN+CVcBFikF0bcvYQcTiHBO7nmh1/
uo2Wbo/N32aAgDkIOR90OmAtqrLwWoaTsaUrPu1j29oZRoK3I3N/lfriSMt5q9NiBlCyaP11SJ2V
RJ+GgdC/9uQz0KlvIOfU+nYbn2MoW+/NAHvCHMNDn/MNasR7d9WyvLqFJvbPXqwbasSFv/wLmlX+
zvm5tkQLHQJ4hZzt63WjMBJhyhbbKpmO3ujSf2/TxHxYQkBFQRpD79bRm6cj+so8Ezwqx/9ecM5z
rHyRSu3HMkyZfXAXk1UnCmxYIlHw4yUqVohXyZHB3CWqO+53kXeXLKfV587EXi07Mh6gtjsiV+vY
ASzokRQBZNee3YEaknq/33siTK7//eh+Ya97ejicEuaPRmmH6jn675MzVxC7uKUDxfyifKg8utTL
l7fMMri0cB68BqhKKqv3EBzDOp1ZTP0gOSdF9fvn3mANJGnEQ9La8jXHjGjytiZARKWtfTAdQz5h
hScbk6kai+ZmLNT8gXtnE0vCQjS6uY3EZh53YXX1h/6lVryqVRA/MrP2tkYdGNf/+zsj49GFbEde
L7ixhKr11e4QBLH/AICyP02j+FUj4X4vqkhuQuLqcZoALE0DY9uzoG3sn8UXFtTq5zlFPeeRmhP5
x0YP/9BEDXeH8BhyA6O/7qg/PQGckHZ5WVjlaxu+FMskQhvqNYTHtxGqArMfFCMt/gqwXAiD4VSM
nwmUxHfU4BYntUVomt0meKPvRue66wD7D2Vo3q/8IXYeA/8+zH7yQVWhTm1Cbdum7e1HhTH4oQMn
nvHgzyoVymIfo/A8Ehv0ErmMWEjMPvAGqWOlLHC2kZZPvcVaHC/AcLbHc2U6zd/lN8ZIUrLIJY6C
ZclStmntwmTZwOYcoWBC5lae13AqUL/hoCmbh7E3ztUyZqP3ah8Upqw5YamyZnDDy+8qb7H0Kn5n
qLl/rnV/5zw8nLwB3vHPL4YDC+R/Hws7qGL+Py1LwCGQ8YLnOcIyA0f8T6lBKfDvlh5D7oi9e6AS
md08Pc2oWlj8Ledodp2xGyRWbHT48CkKzpQEkStcFmO38xPJRXa9t0JU843DJSGNjgPjPJhuhvEZ
i+FiLexBy6yHPZiA9uCYU7j977UNSSeZZbgr60K/QB9tPqug4TTkCht0n4HlOjIO//vnZV9c1Dn/
r3onBF9Fg90VpnCd0Hb+xycuaa6rIsX24sKmRDV0SMGzrxf8fFm47cmdkISGwcgCnLqwOmAa6SBl
e4oX7CaZl13JtuG28oybG3SAoI1h4f/ZuDD/UfeDQKKfBjZ54duN2aHtE4h+Or36tc4wzBZPNVUP
971aWYVvb+hh8tTjMRl60EGFd2AFLNf0+/5Wraf2PzV3+jqVNG7xktga1g5B6yj+lh1xVurArMQ9
9vYAzgkOMQe2taOEt66mHO0H2IP82UWKSPcFclQ7WPv2MXfms+3xMI+qP8Jg3yeWI2FQ0082io+a
MOINiVPc4Wy6Zz0QEI8x7L7m/x1YlVeOk7x6VMmrsR53ft1UnOOdB54ad2t7TbcmsXlcJquJmexG
Y8guRlDeKimIOQPSuTbr+BBRWYCjDT6xZEBArtXvRRm+jtoQ/wXqxnlk0GmSJxF5BFaMaRi94Pd9
8cHi7OvzoEj6K2OLII86OPVkAB9Q6W7GnB5GK43XoLvgS8Z3q+iaB/VgbL1ggZ8xI9gP9A0cmMaG
7F7b0qEg8hS90d8Z04t9586/dCq9jZHGxgps8Ljp5+Tb6QoyRR2ubFYwYKAM8vedl7RHU3Ka8eAV
xenobQmVNdbw0L4hobi3JqaVFXpYRoBybZXHXKGXeDbmjCQ7N7GfoAhEmwlRFCW7uc4aiYFBQBiy
2v4fH80N4ncAQDj+tbEyKAfZvxKi7eNoGy4NHse7+aRX71yX6h+JxjoLMBzljQuhlElv7BGEg77k
N7p65vMRQLxWMmxNxx75gHszFXy5iO11PTjxV1JWZ+0SPRkN+lccNpeRNOi8IjwY070Bj12O+2Hr
FNNfitANYzEqUkIc1g6XnWYsoVoSTT+nhBZhR/3t+zmtHzyHMMdaYNoQdt1sJzr0SzM2aIfOzilP
HA7L8YmLecgc/acV7UU33oEwzX9Sk7Y8ldlX3x5h2KFH0FTJxZxA5ZT5xjNn9h8JINL7ZWSCXqKx
KTUHfTYuqt6+WRdxy9La2Nx0IT+BfdNxjsttiRZqxCqz8sXSXwmmvTUI40n7eB1UdhQC2FVs71Gs
IFbW06MjnVvhh+IgC9a/IIi9tdu/6oaAZAKB0eul3icWzs9cEgcKsgF6Hc/s7CxP8Ri9cTw8GqN4
U+F6ErrdhCOzGyY9gFk7KKVQNVBkNAevYJCuaw+ME9bYwn43Mw4dQCj3Y06xa85U6gawdnIGzhQe
yJQZjO4sQroMQG8CtANaJeBxud9fC4CPCJ0G9ijUe9o2TlNgbVzSnKoAhQ6x7Sni1XXaVAfNzsAI
nratMQJe0n1zEEn4F5MWucXllKCOlUxrBQNOs3YQT1TlsXUBOKeNso+VLm/CAmtZ8MHmSOzA2ezL
gJaATPNwm5ARtBiJX50G8TBergeLTJR1xCiuHat1ZljG1pLBukM5VYwivhJ8ussQSq90zj0Msrc+
XXLWQtZbv783vv9ZqfQr6bpuN3D0WkWWe++K1ORL6mqb58ASGzquWpbTmsdJbTEO8f/aZsG47xSM
iLeLAZTRPGtydZH6WzbdHS9PHwGxsr/Xn73Xzbs2Kj780sHeItIzyal/aPtFB6HAcpZTz1OdYWcJ
PON1kMavKiu+kqSGcYLBj7evAffPawBcgLhr5IueGq5xAh+1AbpwqeBRK1/3r0zYYBzp/azLYhWk
4O/JYs6inrsRb0Sem7SvWCx7/LOnAaMFuby0KQNSBaFf16vAnO5NigEYy88xzYoXo+RzhXnMDAMu
ME0kZI/4DzvKosmkW5tO7HVD/or9gcznFmX4yPeQ46tuidGcdfSNlwHzyhTRqSDKIv8b/JiUcSet
nA5hq18a96KDaRcGDIEUkyqfY9nFhj22Hlv0UTSS52jOV7soNuW6NTm945MUQU4HwQhIjMuA9LeE
j7uORmjB7u6J7h6q6dc0LYeAxClhghQfpEbsZ9MDK8dAYC/bwdl4Lqzfiaj6BLLEFoU6aEljINiN
4EtF69EEf7eRHGzWYRpuWWa+3AaSAMBq7oatB7iF5ndsIdxQOtw7ysQklDEgiaKKTkhIq9aTN+EP
z5kd/rJLRWClE1wt0Z3t0bhXFZ13YFoc9cd007oA/ELDuqZ5bG5FxSHWsD/qTBzxJnBWxQy7qbPs
cbYctPLNs+u4WG3rsF+J2mkuEQ7ooAnQynsWDs4c4WDm88BbJDA5lqZ3D9s78y48JDCG5RhuCmVk
yJfGb8ob6FUxoZhiIDNBIoYNHThYkLRQVxrJfGhIwp1joXcjKdUTjjbYSX+CdtenNLpAUI4o9+A4
hLn8Hi1aV970wuSUKVSfMYZR8CFrrOZOHwJKMb1fAYzsyUCFmLKvbzMRoLKdWOf1aPyTtQDewUXO
HItQCgMdEJbtfeE7oBgc6/dQ2k9hTR8FH8YrWdcRHn3WHEHPf6yMvURlmAjrhUY9mw9XGhWqujYG
8M0RBN7QIbUyPZsXKv5VdAp/Iu33bRUl5AfN/bVr5GXGldA3zoGtFEdVnm8jO//Ww/Q6I6/YoENk
7Ak0fDcQljvHml2shnU7MX9b5xEBU3QH4U/4mtVTM2i0E7870h+LocXU1UnZCn1iaf7FvLyS4RSS
iVnCw9CsfSXdr5XKMCkvTenUH7+onp1tj7WgR+Tg875Ba1ln44Q3LC9Zq8mmwDvCsRImROzYL9JU
J0D2FAIc+WRLKEY3P6c2cMnUgX+KBRjnhgHpDcHdyp9ycpnCjFQXTFGqQu0k/lIALoMkhYcXShNQ
bR7yiYna8tXxsrq8yc09tKNz1MbzPvVia4sSAC1nbFJ2i0ucT6vUdcp90FlfUdFMK3Ts1yxq6w12
azCLcPe2NoeEdZ2E8mQmzJ3bGf67FcizNVf/Os9Nn+FPnu3cuicGT+QYz8XZ18PjEI6aUY710fuM
651evZal8RJJzpZ+vJwKnOA+lsHPeG8IvEtvZtGGoywbte+89wlpH7HGq+HRFvES745UZJs2/Tcz
Y96NaInEsP5p4KjrbGrYQ7NmLV3j3Mb6d+do+qyJv+tnwmpM3ADr1u+/G4gka9RR1P91YN8Mu92k
bsOImmCKtiqewka9w6kjeCO7lM74zxoToMZ5MJ+iKt7ZYwlgIyVm0cQCvKXrn2z4phcz7IoTd/vG
FQMdOHPoC7t/HIAIvcn8rUM3eqVM+g2LVWSlUVSvI20h5UH1WiwITUVLZge74pdwPboD7r+hxljj
wws80m0mM3wOaJJ7xriyzHZlg+JbWd4AcioqgJClvJzlvVsUq9CNS7itgKUsXkLisZGqII6PFG4z
SVKotEcSfpf4R8DBqzJNvoYiYbvCwi3yBqSp1bw7ReutuolTQqBsMkEfOUhtQy85xiw19NYIenYi
49OfsrU9Jf1d5YqfsAy+DZ9aqLHq6Uhp/VyXBYfcgHXece0tviLCPlPK5BIMRJPvZT7LNzCusJSo
1Yn/Zpxe9sOp90jnJZx4608M6HTyNltyekCNCOu/zTaaR7sNuu7EiP/Jbubp2WQmppfYz7kDq4r3
sUdJ8gcyJ4QclJ9Vwddipc61/1kQW3Jo+vE2Z/pFRQPQ6lkWxxhZIKV2t1INw5WwL6fLGFgGSLZi
3ROz8uyOacQQ+Y9swulDcQhY6VLfAGz2hzm16SY3DK7Kvv2IhDss6je8d7O4049ktc0FYdYmAsc6
hyTeYBMdQwU8oogCWELDoYgMbyUr8FosgeG2b1iu5YTmHtM0iTN+E22TgOFrhvQI0308GGdM/7uB
bHmO9AJfqU7yXT3zqtUe8ZeEVDxIswUBWrsX1ZTNLodisRFp1jJmiJ66JvvqNAqjMgVqHsXFK/QL
BjgldDlz/BC18Vm28RtiThZkwlDRZJ8GYEFb4U3Bug3dm0crjDZk9pn5Q7kDbuqfsFk5R4HYnfDW
RRfg9OPGK8EJlUPyoRRMTRIfN6kgydPjLQIoVYRb0EQ+jYPkxeSpw4Dps96R5KAZUk/A1FsZZedh
YffM7TfeR3EOBPUR8+gcUJWH7ChgWeC0X9CRfsI15h0re/lcFcBv/qsjKSznrm7Nm9s+uiWmMVDi
ahtkmuOUk5wA0BRfTO/KO3cTVijLxnqEmW+P0r4gw0CYlISH2a8O8Hj+uAkKq8IkXiByPdpci12n
8cP94HDcUT4JZ134Ou04VpYsYdgthH1juae/zTtELxj+XPhiVimOWxC5O4pbtprQ+T2kx0aRsSNw
N6q31h8xVvQTY4omOqu2otPbybUfF6em62oiyLAFBigetbgPwnz2NU0/Sstk8KYlBmAtWnIT5j/o
+4LV6Jspo07xG65TtTFNJswdiW5J07QPDEpWusXu0/nB1rPqB0Mlf4IuNB4hxiDDVP45ppRl/Cym
qSN5Fet4DFqG/iPxHib4SSF1tZoqC9xN/ph4E03OhVVIeYoIza0e55RhORrdRfpHXjEqKZhTfw3D
8M9WIf+YNbnVplH/oT9znuXMqILhKXZVcS4YjQoJApsxJIZnDdPZr6mJvXfSLpdSmnOhNpu1U4fE
hJf23omGvWuSsGEX0BHaj9qIX7U012i7KzJNOFMwOx4fFPjHgy3biMsQvqa8DqNTvlsw4scBqBrS
AEICSrfZMa0q6X+xlygww8RwWmRiQ4pccz5llAdtcE27C+cvM9ZiAOOHJBD7cug8JO5xyqf6OkOt
XqXA+rq+BEDhtix6NjcBZyoATJG+BcHfSbLyNjVDiC5SIITk+5j6KH0WwUiOk4Spr0fbpUcya9AO
iS3xMMua5nTZw84MQ6YLQJ/mmva++N00qO6IMXtpTO+5lsANQ0EPwWva+JKH6d+4N5uLlunJr8Kv
aSatNfGRFcytvEyRfsslEtSJPBXDY/Gy4oJeR8lwLjAhP6IwYQHrr5ZCE9lZ7c7tW3mUAqkPYp6Z
GCLFDIeh+3ienOjeOc2ARIhywOvLdbZs56WDJG1y0be4U4RqMdn1eFzYNHhKObr9C5J+qZmTi0H5
giHOZX6yASdkvrg04CEQRt8yFB9DQLI8EMsFl+psc1oT4KbKvS8ltlo/AAoW5dDoS/niMmlpEQ0O
NYVdIkZnTTrI74wbuSFTiENRMCcbTBG7oDIj8vrKYq19YoBkz5Uj64cQgmCgbm2KXe9BFdeZEyLE
IOsKVdS8Ktr65HmJu4m7HBWTIYvHSXKKBFsZHOaJoXhlzhyy7eGtmQZSrCZ54+jsP9gqA/AeqQ+O
VcfKpCLgoDIeOqNI+MrZCWVMwXnxAUb1FlIbNDrHvLsZO/dI/8O51B5HJhfLzIq4LyREnyQrPxBf
g/582ccT2bZrZSAhUnRsWxJ/cOsTku04iPxCw+NoBBWa0SRYZscGwuF+FpW+TfSl15MmFaWvCGst
FzFBINPnssr/GY0dradU0TcgxW0gUucgGZsq1hqSSJfmKNnbweDVm4kB3I5o8yfZ3VQU0rZ0Grmy
azZSc/Yf/RxQjkN4XY6ng8KIKPXG+OzrAvpnTWqSRPuO9qHAFMKxmUqAoAx7PpgejNWqefx5MevO
htc3gWLsPR8Y6kYxvYP6QAsHhSfyyYJK34Yz9lU3vvcApdfgajOdHXi4eA1RCJkyeTP98yyIaaCx
ux/G8VfhJijTzPnBLQm5yqLvr2giJayrxNtostvYs3tLQ+tJZsb3MCc260djb2oAfmdzaYo3c/GA
f8TExH4XjGX2YUOHasy9W6HGrXDap86DIzlJB4GlOTLoa/3FqM8PNtvx02KQMUI3xBBeoOKDuVVa
wgafC4tQUop26anVArWfMGPonygzB/UZyBz+SjuPl2Km2TWOxi4LFQ2eONuKBC8kmei4bViCuJYx
czuSsBrwUtBPP2plvHh1yBvQp88tu89GiB7d8vSLuzUygQw+cnBb6yZHKSuHe2EGD3Iumd+SJSdH
1MyFvJuQp8Kg/1d284rjCrJHoXyaAuhuHevG9S8IDuFRFIq2K/0Ttqr0Oo+c0ZYdfDeSjEj6NcFo
DD02GaUsgWHMZFWGWMp98EOF8J26k7wNjojwAuZkAYhxomcPJnFGHDQ7xz7OSGmKacZtOnO2d4MN
IsksDeS53uQx/db2SrjkkKcd5hVfmA9BjIIzJYul16Neg9xD0tAT/aQdkn9z79N3qYMDP/uEd6G3
tirhOdf2vYlD6475vPZUck+JJnH2jRVCYhvLXzImhtObMkGXMhhORk+vvX+WLd3vkUnftiW3kyyj
B6ew6zc0+6H2MUTf/JiIcnokf02lMMTnHBw6i5a2Jf4GNJeUTs1X+Za6HgpcUT4KHw9+0MsPGv5X
35+6rZuGKz3RFKhDElCdvjqPNoqfIYZb4eYMzduaaCFaLiRGhNtuoAyzciCI7N1Ctfu+GXEITHh0
EsQTCz4KIceVVISPsRNLboP7sPzjGRQh5S5C5/9I6Nqf3ogXXpX3PlrdW54W9MtKosMKajXTy5FB
VaSfE0opGZyKIcCplmZ72Pqc5WbnNS3nDkGa6XPzJ7pjeeLz8KVv0TLIJQ/x0/OLO9KPayz2hmSj
helsbnSfvY/DzGbDhHQ0MY7lVb+tCQbb5DFtwrSgCApwXCHCjb78AZVZwbGGvZN8JT2vsUVd0Ve8
cUI5Ado1d57Is40y/f4GY37jBu4v3ORHdi62gLbETdWbf5rK/tM55B3Tanc3lmjvMlXgppEAhIaI
Hi3V3eyWuBGrS/9JxWnJ8i5wf8J1rItka43jqp8ra+NhXJGuS2ZJ4METlZD56lJv+sAxVl1DNqXl
MFXwmTcqn7bZ6KeEtJJZZ3fDX5W6F9zLH0sZXIGSprafkd+H3rdr3ZF2zaSrMVGyORZCPPwoAcph
yU2fTEFHxu7G65AKAi0me8KUsYQ6D1/+kgib1gh46PORxOoYW7uDQFiU6A1b+Lmt376bkH+3ucBD
jPHvObdotyDepxU5TmdLdwerLb7pxmA+XESzdlLQgwlosaXiAp/w02ho+MK6s9lozXzldw4ssVw5
axV5r6FGKThk5iVELeKky2bMPGPsu2RDjOhx9PvV1PmAdFC/cs6P1koT3GW0ds+6mxJWnOyLWuTr
cWDD7treOQO0F7Z1LJr61kRQSHpSfPVEL3uyrbeysZhMpM+Gqowd0jdGNo5H1QINJUKRvil09IL7
addOUmyg8z4no/9bgdJAYkukK+8GBtcT+i3Oi/P43rX0wQxNWQtC8sgBM36cyIttOO7zMAAVL3iZ
faYbW/iLJNbCPIvT8BaL5p00wm+A/bdOxBg2Z5s9V2iOiKXfkYsxUyz9/EzqV5obem21dJ8aRJ44
QvngtEw67zG20y9ShE/DRFkSRrC5McCQ8QmAc2yxafCw4CrpEvU99f3z5Js8dbH14tbWuLOy6kGV
4d3IAxoBYafAlct641qF3vYlaQlwHGk2LRKpTOEHioZn+l7vS3KH6X+JiEpLRH6Hs5MCClhIxj0j
KaF2/YtVTWvijLNdXCFL/cq+KqZyK4RqlDeVwi07v4QRvDCrtTmkjD5KbUYGEFacO0GNBWla1bx3
qfmQeUzEPvundnbsXRIOl76zgr0szedgMZe0bbGubc+EnUOaam3kCwkcnck8bCpGvACpAVl2PSu/
S5tQFsyHpta4ByL5mAiYWyay7qEfk00TMLCSkw3L2372yxwxIGW4pnV3oWGKUBLhKd5/gGwh2YF4
ocUuZVCvE3n3si7fzQAMNlN/DSnvMVOAR1yul7VgZzOzQovpEs4ngnCXhjaIWicn1SBzNzSxw13O
d6Etl6zGxjoR1gfahTCgjamQFU56ZavhFo0eRH4LdI4Dtq+rzQo7QHv2ArKwFHEPSuqn1pYeS0aD
66WeydcNWdrrZzQpW9PPD8Go66ckfPJjQfdlAAfk5L/paKO1a9C6V4QZNZURAj3iqFx3kFobr10l
tqAOKm+eqd21pRklSAOONqA6n1yOkenP6MXpjoA8EkYc/Ng4bSK3qq50STFFDDXqBYJ0FqY3Hp6u
nN6rHIW1MX9oj+e9MPqPTLXWjVPnxe7m+ZssuXw1eFV0aJgnAjoQtCtYSskSmU4/vyTSXIkJ52gw
TRjNF5/zzy992Th0z0riIoNEnGj6WiDwSrXHf0LeSH2zF+1ZL4bw2hXIbZKe/nc0zPuakLudHOeG
FAQyDVhBWjY7/fpjuGsqHEEJ2vy+clK6gA1qeh8rQGjeC0K0ztNJxN74hJLEg8dJ/ldFsqDbx+mW
t5x+EkLafe+RNRBg+r2YPkxVINPqySrcN5rrWCAFzUC/RPGXjllwt3Dn7ZEcNAj3UBO1RCBhdZHp
fi5cy145xx9EkVz4RU2DfMgfHrCmagZnU7FDudw/zYY4V7lgHOLgzqlsNQLBokeXDgCL//vj8i/m
/8PceS3HraTZ+onQkQmbuC3vq+hEc4OgKAreezz9fChN7O7Zc06fOBFzMX3BljYpiawCkL9Z61to
4vpB09aCRPmTNprJJs6D5pEVckMwO/aiqAmJ9dYc/XCX/IV6X1/BLZP+zlB7F9p6dWXXN0Nx2WOG
eDWzGOREmzAY6uSxE0mDUFUB3Kxm9n7ffKQzvbZkgLLxRoXo1xcoHgOyCfGzhWTSsHx6zikKe+WR
IFoW8feI++mQguHc0OSPN5e+5FZDSHc5yk71H3BJxQCf/23vLCNaoaOVdClq1IEWNKfvQOspu8Nk
ggWgDgGQZDnxSqc6ZEMoeQQ19bYVffqpNwY/uB6+UiS/ho3WbTRfGU/RxMZRxGBV+iC9xXJgOtGR
eBUO7RENQ3ZzkCftG6LKdlmoLQcK+daarKNvquycd41xG2L7V05LscFfWawdDGWntuNkiCvz6f6e
t4j6TMuFSNU4jwRAzAgyZ7rF+aStSsdwOP5f/UHhv1MYvXKuLTq96okRaLwxx4rUhRpWaxm3zrEV
CN1hFT9VLnNVBDvdi291G7/n6B0Gpb9Gds6Bx+zgokGe4yhNNxo+o1dSTpwN6JXi3S/Gw/1fi3Tf
XgxJx0HVUz36hbEFocIYSVfkZ5gOWWSmCRZd9c6TSpqHZkJmG8P1u3bIcef6wWJUnH64gnTPNhjV
K5wnT6Xy5DGuOSVuv9fCjvZV9v2j8PPk6Nt5sMqShgHp/WpH6/P7LgpkltFVbLubvGIWi2xn/k68
RT9auMjGuNzDuFeoUk6d2Yxz0f+tp920wWf8WU/oYqrMeCH8mvDg3nM2ueMXxCAEPENn5W0K7pCj
Nibfxxm59Ws+0TmQQ/28bFZgPpc2OsOjWafralThSQtj86IHAXRvAwdUrZmfTTnpJ1CiA8XdlPF3
42l05mvaHbXu2Z7MYiXb3MFuSHX0586Y74UBGfIMBiKx1sgBboXTL5ypwTWzivpo9u7+/rv7hzHQ
CLZhHrctifnb5LmHljzrKBK13iW4M9NR+YClMZQoXkMHnupItbttBpI7eMqa+1R14YXLl4tncOie
CldeNIwBxLeK6TTlPsi2xtrcnfp+3DTrtPBAbWtNfr5/QB6Wn4X/7NdBfLt/lTW1WGYhD5VDdhWz
X0eMWUacD5jksmEJMRXVmawQNLM1N8z9t9gH28OI7gW6Z6lx/quGBUoX3Ahq5Z5huSJQ4TIkpz3S
ArDnkmUy8TbNKadkRnEtPPIN8onnidfvihYVZWO0JJTQrQlDyCNa+e80qBlRe4gjo8CwzlRq3/dn
P8ZewOkTnG28Zg9x7KTPiUjbC5yTH1x3cdV9mARdbqWZV1swGS68bU/uEeaTSB456Y+phtDgD6hC
p8KJj46Vyu3Q4fBQVuo/VhaP+oZyvx2VtZazENOQxS+hTYykSIZYQjEMfyJ5Onp0zCRhvAYuRJmq
t8SxzfI5p9J9bTRWB/cXjeGcd7TUJhO2uegInvgkVOSdqqd8knblb/qu+TTmCA+nL8p3N6CXR3FI
gKbecFCwaEpOhnQasLH2koPBeooqLk8vGVkXlGimB2Ik9Dm3UUVM97o/z9z5aRMP0NErv3r1MiCj
CIOWGiKlJeZbvN4+93ASdTpqKM9/hRC3dzVcRsng/+h7KNIKGMupF159Rdf1u85UDGrhEUKETThc
Y55oKpql76n2OEyEk3adfKj64duOjHKfwxkHkENZNhG2toeoeir0sF5T7U08U2bPdhW4nxzQdHMt
yUWObA+1xLpWMt9b9FD3Htwoyk6tC76TejrBWkcStOWYEJvJ4SyggzDMjILnBjzQugzCp1DWJOA1
rrWl+7/7IUBG7Iis0U9qrMAs/2iT1n1iBTYnM6kPAB7uj9JlisMwndF7wlGDNC9jgZ2719J01TX4
EQxZuEHnB8LdFMGTCE3SbASgSIrMcaE8BvPALS0mxqMXbEYeA4+FdFjIezQG88gyE4V3Y0i/85KM
Bzdu7ndKTu6hnHu1oxtkXRm9TH1f3nCe7EzlIsbPO38jC2PARLapMre6Egj722mC4GwmPrF1eobJ
qSnDI1tLcsazqPkU+nEo8+6QdSY/h2+O75oFxCmiikU90D7qUdYdHG6AheWMzkG5jUViY/AdO2Hw
OX9/zijV4W7lKML8NRAI3M9o6upD1DtzSBIfoqiEqWWbN1Q98c5qWHTGc+eb5ROB5/iscydxfqUv
RUIths5intpiM7DK5tKQ9HXEDcghSzYo4PA9Qe3Nc5eRQuMHT+Ws5AZqNyzjUit3Mu8eke5bp9hG
VVt4Ucmyxnq3mth/ZmkY7du2MdDFMDL68xb42cDTC0j4uRqiq1ZNsAtQ4DJKYVDTt+G25X3c5n4p
5si24ZxU6qgh5txn5asnCasj2PJJMdOmSHKXBNrwJZZHxoQeQlu0xwOAk48izqtjnHvWMdfkOemJ
XDDrxDgESKtXAgHhIR28S7YxnIHvfP46iDxRIwFnGqzDijJvHpPBvTCm4aqJbMKQHONFtHMo4/1C
qpOh2N1firJ6iTWycQcr/TK13Z9PE/S00VK/f3EegJbXO9cNqlXeOe6O3DoBdlm7OZxAzCt7fLKZ
oheiKqwAnhTqgcgFm9gmoz9HhfXmB8DVvJmoEnax2sdNf23TYKejfSVVFsAuqbrtAgaBsdaJhyJ5
A6oLGP787MptNTUuxWuT7/JKvMSsBjfopqd1lzkxwgUtwvLQ+QsxFNnFHHBWKEwRb3XzNmnTUy8H
i+azI/X6XiR7qXpIgEsxcr3iZOBlQXReAz5aOYK4rxYHyM41bcG8Thgbw/051Zb5kGooJ5uCLSp2
alLE3KZ/ypj1IKaqGJzcX+CCgLMzMYm/zNivTymvle9ZxiOGuQfOSPD3I6rYrgZ810xefbF1H/OU
ow+HxKTxEkD+dvUoJ76j8EMjQwuO/spStLSa19RPpkugL/TA4uIxhNz1rTnSek2/lV3qdFZGeAV5
j4JoRFKM5YSNiICAnBp9/egbIPpZiS1tFrpz+cML4rNFyTL0g74Mnt2KYaxW4xQgp4ekrl75XNe5
WMH40ZdV51pHNK6rO3xNb/pudTeINXPEaFlo1gb2gv7SNlq4FB2QmdI1XtsgOE7VmCB9mNOdA20W
IA7GawdEHijB9OG6RrmJghJyynymNeyKNMtM36xD13bIi4dyWoHzRSefubc+Eu05tsszEIphWfiI
29S1aKbhtWGNcHGskN3y/Fu9SlDbGux2YscfX7UsZPLdaCuTkc8z4sBr4kdXcLDWxYDVxxHlOowN
UooaE/FKYnXhzpoc2B59CBuLGeE2czQyFEg42Qmd0lQzcVUnrTZcIplzNnfQgTHOoDPwqk+90Hbl
mHU/pkE3dgpOhyR19SA0dGy95ZenQc6zwi7dpTJWH2J28yf+w+Af4s7FNjccYqO08J5U7toYoorH
BHdSYiXFIYVkxRrA+HGvdlRuBjfWPTTTPa7X+48hBnx4f7xwfvt2/5NIiRNySNgvAXRAxLzWy9a5
pM+ZjPptDM3lI771oXN0g3x49FT3KKtUwhZGfTUOJHCV7A/0KTReRd+RtWbVAzqznh6xnJy1Nhn+
WdXmx11gH1hEfJqgNWAg0XAqXJLtV0n8/CcFGA+i4Dp5COrKGSdCN8HqucFI3qrq888zosRLrHWG
ANLYV94JBXiyLA10BqyLyfeI4EcUOluze6m2zjvm5lRO9bpxO25HWzuYdfXVlQaP9jI4WhSw6Ivs
Dht/nH7lhGjQfuIBhlvz1Hnmjb3iM1dXfhkdcLVxjpVnhDnAtkp/rd3k3Y2d/AVX4ivBML8Bzk4H
RIHOIm7R4vIYSW+h9H8CeY84kEyerfeGt0Vrdsj7pN8Fo/WZTy0uoUqFAKesEfvv3FqmFHKYoqtg
wwvhPCRJtgPy8Y6ojUZP9rs8px8E+xxo2RoTVv4Mt/w6ASr7zz8/OVCs7sgn/DnxirGo2grRzvnp
EGlIKnkcEi29OTyXd7RlDAC61t5NdomJ1KnWiRYBgmNygXoH1UOeT9MZ4am5cIXXvc7ERZaf9qGD
hXPNR76MmKYDA6f8orn2Y2JAp59kVD9IbV6y+7ABUGY7D8JWj2Y97GKwJO+CJwihDKvA8MpndzRe
yxFXtlXR5M6oqtGonO39InYjhkNgYZ6YAP+4N6scg/oyB/W4w7uHyDTtkl2U9ePST7PghIRiS9oX
AOuwekorBkodcG3kZ9p6GFAltWU8bEw/25p9sS284sMB3e2Z+NdTEUY7P512Mz0RDXa0mPLi7Hnb
aVbu0ZVQefXqC6Ur2uKSQo8SkQA/04O1tTbq/iYIeuEdCDwSdvSL4pg6xVp0Rt/3OVlGh1O/uIo2
fGT2uUSTcjE7vOKJnry11drFA7u0POQqAd4Lzy62nmGuU5lisJdP2CFuWh0U88mJfLwPfxqIdZUb
vMqGTNnaYv+RQ8jrSvZsMqg3DGKjA/iu02iIEFlHElJDcGvb+Zvflr+yqh5RmhavTsJy2UtEvyNF
cS+IuMvq8ZiOPrNe54kuC5kftVyPiYHDxl+PJF/4TpCxdotWGSMMplb5xpYsQxEglLtkbJn1gZRa
22PFyG50j1KN9Ul6jCjnyT/82CfMC/rNsOU7w5R1ws73QmCuAmjGmRcRtIwYIDjXuc9RZOusUfSL
I9jBF6X9ZqGaXFjzvhYvBO+Yw1LCnWClqkcE+ygoWpyedula68bp2ZXFX3JovG1pVuWqT0FvWsUu
QciodcWviiHkRlTGAX4PLqNuJTLQ3mNnP8PN51HvtitGBlZh3LrBBmFWhD+TWRjYVxRQXsoCsmA3
t1HNWYpCnlVRch2hVG3ihjOjvZCe8F7AoiQlmiiJaNC+k+w7oPFAzGV/OFCtVl1G+TngctTLqj2l
nGMQG57g5IIB6ZKFp6lgxUIoWUrNeUwt9y1ierYca55UnpFcIkOd+zjQVrrhv7o28hiM3pDIavs2
+NHFcZArM6mzd4jXb6mPH4FZWrNEL78EbszjG30dy7hwZ1Bun6Ls2eeCKqPkxS+GvVOU3dbuKM3D
un7ofUMs4cmQsZvejKZp0L3ALMBV9DgG7l7hCVj5ouV2zKvnQIK4Y0OGRP8LIDIZKxlmyjm+M9MZ
F6Su+d1aGZAwm6119TtDoMhMix9qDOyzSaA6Tpf0V5XoP0vSt3lBI7WvrJLYLaKwTfMhARlQdlQx
3cKZiVk9EnbsH/HPmhywpWrDp5r4mjk9goWXaT0PZaB+GfWF/QBLAv7RZXiIJ5O7EPl4Eg7ApjyL
jYY/a+lUi5qNmm0S/cd8A2yGFyuuWJ3EO78qL7myf3Vwo4geYU+DzcIo2Zz0yyqP3/OWQJQ0PGVF
ScqkZrhotBwCyB4FqznhOzobMsPFC87Wz5hXZLy3gD7MoPihGpctCr2Y6rAqxw1MFKR9WzcPJaJh
jTVfTTCOU7wkEZuzOV98yoH3yGkHPH/aoPDx+ZawuRhox/tOkJJew9pA8/jmjTgreXzPsb7oSOkU
k/zdiOn9ppJ0v5x9WI2zT4zJUzrjFSinwM/CcL+i8Gv1PllNHa9vn9UcY0Rwqfg9Aip4iiX6mS41
LiqwZzs5O+mMlNNNXhYfVq7aDVfSrxJk/anAhevl+9Tz+0cgRXRoM0TBKRaqyT7gXGPOkemvCYbk
jrtoZ8f1h68pb8Ha6lPWPKqa0DkxPd0W4PWQPaEUwNKzHwEWQRXBV+TjAvEa39iYelity6kqbhMp
3LN2/tBzNy81tyqPfsl6sdcop/hZwv1o969NzRtU4F7Li8QiR+uCGnKHgvtdmmLgEV5gzlQrZ1QP
1dx6lLZzrYaMDgliwIX426+2D5nksNMO666k/UDb2V4grZgPGiUhnEBOcmChmAjAao/e/OQwZPUS
Ft3DZIPGqJCmayilV1OhYO0hYNRb4l+RXwzsOop+ZYfWC4FR+comZ+WEh9s/oli4uTA+OUSi9aRT
n7jsYdcc8NGqdcp9Gq6peVwT404DMXVVlCE5L4mxYgLNzleSZSzifI/U/VujWRZecmxdw9obHi5t
rnR7cGncA3QE/u+2dF7ZMeX3vc8aCTWFDHzNomCYIZPZnhntkvQNqC5Hn9lQIHXTKdB+2hDFoeQi
BAnzAkQaNzhx1W1aHPSiZ10yJG/cJG+1mSIjtADl0sOAQHE07BpJqa/mDX8zIvknrw+JLJfjCTcN
KuQccwKinZtroHlPQDyi+1hwYWUo9+S10J09JJO9aj37WJlUkYHmbvs+uZIRjrWm3oNJWQxl9RQZ
eEWsBnVS4U60bxj9qtq7Msh9TKKoXuPCwpiXT28OHOLOB7Wp0f0nxkOLHH8JC6Feta5LbgyBZHp8
gWFps54M9g79JrcdSboT9sCtX+ooKmDKTKNaDno3wMsbV6NS4cIrR8zp6NdyDRmzw7ZZjyAEus7F
qxTuEJ/xlduyXmjsF9RbJp7lo944a+GT1JHNN7WJEyJnR3xyGf04Xv2UxtOnjCJx1vSofHTI3Ymy
XUEiZTwiazVVir3CyNJjreA9Zsxsy+h30XIK2+nInC8tHwyeADgFNXa64PY2fqSlG51zW7I8Wek6
mFnBGmzJovPUxAasODRlDLNluSh9ChYnQgFq6IjOg0ld3N5eYDCGfYRw1sfzEuPCg+URtSfUH1fN
8lluzvjW+38qnbO8m7kL/Tw1lLYkXDF+9qIEOoQujjZcqKWhOhwlQ8wQ02b6c2hkiqw3tYk+rRXX
pdDOtmTOEJjG+FFZFloA0TFe8WPyqIrMXEUIDh/vv0r++lXc1GpnFu5Ha+nRo8OIagHVqKZKCOPH
1CkSZASCCEDYcJTpKnuA/1WuBk7VF7CdZGx2UfkuRfQTY6n/VfpbIp+OnaVP75jko1VQ1jFaRu4w
IqIAHkRd/agay+YgLJ0vqb8DOhq+XYnYlVYxfMnBZLPvtY0jWxV1qrn6edPFtp/c5jEMeJzFmUcC
BrCkQxCbJe79YmnarfWl6RSQBiPQx9Lh3qb1un+Y6vLZquWabdd0BCys/VDlSG9bFg+JY2qXIjF3
nIe/Za2KR4828Dj1jUWyWjp9lkClVaLt+zsBxRWaty+s7i2tgWz1uawPQYZAJKii+hHCmr/VC909
9LXmn1uNThCzZnVlnru+jwUUfMK99UNHTolg009+tIGhsDWb9SVkN7h0QaouzZ6FXe/n44cbge/y
dEJZMGfTzHKLdqp97rD1r5xBdlud8I1nhdR7oQ2cQ5BmnrI5vFDX8mlNjiTi/tS91egud7SchI12
tv5iWir/81tKd70kqyrsPeMc5po3LnC6O8yVpn6VF8pcKWJGAKMmMDS1tvbXIZ3Sis0UdBO2k52X
dU+TLA5aqkfXMQKORyClBjzxbOs24UUNQjpPuMx7NPd8/9X9Q8jUGYlkNQeC81khbH8f6SA/rbp6
MIfZaYZmelVnZvXwz/+GMgTYAv3tNtNaC0MkZJdO5MNlyAQia0cjRpBD+PLPTzTzZz3JzMISjbf5
2yfufzbun+xGDuf7b8qB7RPcCiQaUXD65weGzNoRSOBf/7UsUmRxEdr3JK69SzoG3sWHxH3WUQr7
+jCdTSJ2o9Hwd60ixQgkTX5ht31soOetJXvRc4kWgR1xNOxIXg/3lhABnCjZLYPWCX5qo7/X7Lrm
ZsZ7SsCEiVO8AiyBDPsd493v0IrezCmNgMP27qP3xjSCI0ZG1g/G+/W+Qa24uv+26CP0Rhw6mxal
2zwqmmYu20RfXHc5K8lSufbB0iZ6vwAeVZHruyrv9VNUeTm7q0piorQEJUb9c5xJF4QN/Kj4vt8T
sbvPoli9Xu9XtzN+mrpWbvU7XIStC/jBqiFYewaOd0FsbNrCsMzdRNxZggroqFto7m220cdKt7C/
F/asRK+N+CIqSJR845bfuof71oB/0ljeb4QhjQFB8lf6M8N8SNNqHacF/t7Aw9vJ2cZTOV0OZiRP
1ti7rOk978ntUDXwiMuWtcsEvBuy6iH10v2dRGGVJLb/QRyVIYPwTKrgJ5ZNs7ObD3sT2xGhicJ4
ay1j3AduGG0SFadrdgHFPmz2Q8ty7P7S/jWKY9mJvpn5F14R40fTnlxmImunYfyAQS199uWwCWxh
3PKWUnXMS0C4TWZe6sng6PAV7W+Jw0YThr0SNhqVO1Qlq2HjDUVDhRwpZ1s7XfsQxQhVdVKnqZka
lENWkXg7bQyX9+/6/sGcp7hDhDXPcv2ThWSeDkknSJKJhY9DY8HqJCIpnK7Vmxgdx2g5eHhVO1LN
8ah0rMLvH2YrVxna8UNZEeor67BdVRXqQmeyPJa8hv1YSX8z+CScGu7Qb+6TDBJH+atnDhSqvfEE
2nSjnBe726PLdR6zviErmSDmpTnUzvuUIt5P07S75DRepz+jrnws8YSXc3oi6lUGyxaqJUZj82rZ
GCYiVwuMOSppV8LJrCcXMS7OZQ6oFCUzK0n7yQ4Z3/k+2AZAoeUp96BWDpWQh6FkcQzVBZiXwfKj
N9QHovbRyIMntpPukkxCYx2OAYiqkFKHV/++B2hrbuXsChCU0TYM5BdH8P+r2LB4bFLovul4AiqL
ua6h82a1Tdg8ysz87D05HXNP/8iKDvGrFc68KnnrcYZa7GKzjTV4cltP05XpWkQdrmCRggiOwFxB
4bQ+E4+75v5BIUfXcFMe+sH9FpE9yhWZgrs20UsDQIi2UTZbVC4GfhKnkUsQHXLJYE+CMXcSTE1O
ulAqx94ns3GdgiB5Qt0W3JJ02lREA6O3xSbpmbW4kEdPhsm8A7VLnGMoB1YASMYPEcbrqcAliJTu
aIepOhiItIDuUJnJxqAgnS8wqyp24zRn4QhmPmjqKHdAUg67YsJh2TfIctY4kzv8nHZlUNwaBvQ7
3UQFcgLPWj55cduxJyg+OjA/e0NPjB2s4tWUe2iBmPuwQsFF0eoJOhiyKNgVEj0j1TdElB9jYXBl
KeOBm+QA9Av8VOR+OwU4Cptq+mKE9nbipSSezwUaKqYcexQZFmXJotV24Ml6q1wM17BEbgmrNMDM
Su7jrcSZQdRA8+g2JmY+3llEWOesVD/t6adfK9bllr+E3Lo3qhobWW4/ul6JwDOF9h9v7J5quxak
wgxp80zlUm/cCnU55xgzRmiNaF/brVZcCGfwzyEeqth1fpF+Rqa8VhF6nVLEt5kbgcVANI8hu9DE
2gWfuWdt9lQ0TbEtpebTw1dcb60DTrKFR0HROxXNk+wFhNMYg1GKDFc3fksn/7QN7dPE67nJgFk4
Q4P2XE/Lmxi1bNP37rvR0cbA8N71tYEChkClQi+jXd2wFs9m80Hbqhevk2qhSR0seZyteOI2Bf3l
ADCDk4AvHCbzLekLcLGx/RkJ59NinItXgATjCVEK9MOzJnkhGnKBnaielyOCNAfBDn3C9UNg5UJF
DG4qj042yINfCcnOm6DHPTLnSytjooJspmtm1Bs58YNgkxLUEehQE6AdbYMHxjT0o0oLnLlY9sje
QXoQENyGpX0RpD6Es4y80hrwiwNq9BzGFvtt1O0VYtDWRlSV2GLrsZTcRhXsvajbeXFAz5iRH1uY
CNjzyVyIEXazZgBgyTAhIwRLbQtmqH2TqhlXQTsbKPIRNTy8YtCA5RaW/Fetwg9UShQABv0IR1jn
xi8Yks+KQKYlckIn22KFGFMfiFpfbbra+GRB9RaBb20j84UgeNCDktCIAgORPvDj1R3KG3Z7ZBrn
8jUwK9gv9DfxpIIXU2369nswoHSpkJzoEkLhiukbw5B8EQqCnC1oDez7xBNZYlGrjavGL7xFkWPJ
ykrxUbpzhErxYrchIB78tTz1OfYGpq6h24hVAyuPznT8Ta3/mo2DWvSt0Nei8a+gFmt7rdetCX3m
cWwvQdFCbfT8DVJEdABW9jE5OkbE0r3wCGXnOSN+Zeh+JSXou3HEOsHlxJvD7F5CdaX13jcuAiBY
QGgCu68oraajmJwXgR0Hg3w48QhT6uS576XQP0Tn7WvuSJTUebqJxdlvEA4xgzY3SBh20vaeM9/e
Wk6arjQWx+sYKbgSnrXriwIQLUGdlqFtGGJ9Acr7NCvOQru5TKb6SgWuDtyluBXp750DeZR06q5F
wMLorT2cpHnJ0NCaRwO6JRejjzRR1NhvpuyEswHpQSVYHNnVwdKz7CxLUkzzWHcWrRHhXws6b5e/
DnL8/n+wmf5beBNxhQY2NmmbhmMJ0/6vAUVURIBC2UpSE+XeDcWxSaldSxHvfXsSqCpM8fBHOTh1
NfM8WZsXLQlNdrTphuH8uEun9OAqd+ZxeuZaFAoIQTYCSxgT7AdNZ5+ixLJP6Wi3RwzWC2d+jsVA
1rhsnekpnD2VXYhbtel8bB1BHm9kyO7QZb2x9LMKHVBrpHgjOwevfHEQ3SgvzLiiWxPvayVfE4mw
dWF0OEP+/Ytj/w1b5UqhW7oSDlIW3XJsZ45Q+/r8K3QOi1RsuUxK9zmgCy48rWEGNhwbPydICz3s
SuQERZpISkkAyYrXGiSKlRhvbqUT9eblFkojQkcj64toRespdo2GtJtuRzHrHjWmIRKoyCE3YLrO
YpRegtQQdj8dQ5UeBmr8q2RfzUKBQPn4ENptfmid0X2K5CfgPWBSKTtrDSMjQp8H3DnTtnI647XS
2+/70qj44bexTukVGM99nh8CZWwZoAY/PXoQxuaNy79SUL1BajEjkV+mNByRoSEIuG/t3ErWF9G1
26g05cVHIFQOwVPmQ1b796+09bcwOl5pk32JsCz6UAKz3L9dhgLxo8/m1NjfI5Vcz2RfMAeYka3U
b0YN2KYZd9PRdrRnTpKfeI+wvZTcY1Tp5sYeOrXSCA64KFgK5KmVS79LhoNSGYk1FcCCBmGHrkI0
mDpjJ9IN++1oEgdG1MTWD9IA0FAZnixL/g5MMmuSUtwahbnUgL4CuT1/UgzzlJN8ZW3bvvii91dt
7YERpEosAuIF46jNVriLkk0nVL6AhOAtPTBssMoZlg62d2QEBYeuExFwLWDj//4FNP7GlHOlIXRe
RcWSk1+axt9ewBYSR2FTf+1F7pXfwnJ/MumJXikTQvjx5kDuqAx3WdWb20jIDs1inwJf46BrHQx7
slVsjbHGY+QFNgdBx1ymc7dGBhCWox4/R6Pl3TJ1222f+9qW2PXiwGsFgjJlyxhP1s72EDZ0lVcf
bB+Ru6B36jqruZpGi4JfJc7l/jP/zyZ8/p/CO/81u/P/GgH6vzHh01H/clX8t4TPy3fxmfyXeM/5
6//Eeyr1D7I4Dd2ybEyNhmnwmT/xnkr8Q1i27pgm95+tW3+FexriHyZ1N4MA27BRVykSE+s/4Z66
/Q8Dxh6Rf7ptS8na7P8n29OAA8iD9F/4gKYu4AJKKZD3CdOFgfy3B62JmwCQVbWrDEUxYRTbDBsh
Zll8YUqtij5sTkztF0Uku51vp9fck49WxcjTmvqfsawpTth0IhfpNjWxAlty89Buo/UCKNGe/IjB
+swDRIhlbXDu/UaHlB6EsU8QXG4GjHFsCVglYfPELUyjnfW7sCNeJLACcOOT+moDS1vJmArZHEMy
oDW1Kxxq0rJ7Y9AIjipwvqpRp8K35bX1q3lPC8qt7+klZSNwSOBqTpDRZXr2GMTRsOnD9hpFwXcw
yNfUrKwVbTHC3r0hf01ZjIDXzs4O6ogpqQ1oIqJdhn2Nnp/1s3vNPMW4MISNpkdsnEttWJpV9tEB
KQ/baqn37vhD5qhDauCCUfkqteE3tKh0XQTGzdCcbRGw/SJLqAX6Yf0KdHo8rBUrF5Tm2uVziyFA
HUCdn27TiRxPySjWRN5PNKb3zhB/x/somYib/jobaYNr13+IJFnOFZxtQTW7aNqsPDYy/OkULZBq
UjUFtRB9k3dmTI0Urm1vWt5LaoSDDKuOEzVQa8ZEVzEWzO7TnIcPYmLWmxHWoGqFkUUeiFbxFk1d
/yCCcOlXDONhT0LBpzm0cd+IAFhq2TkIrXNvWuTp/M+29mM92cPBblNGRC55H2mIVCmgyBjjAizZ
uZjq2WmWvEU437oBW13cWB8UBY+hjSrBnNrZXc/i3AmqM39Viw8UXWit63geHJgNAmhyOiXPIVtE
2ZmkpcoOgHJyrmM2PJELN8Wvp00jSUBIABinyCFZOQGdUJP2YSH9j0b0wlgBs1NShy8wbDHClb5Y
SdjoWeVoB6ckBtYvD3WfXOYUjHNVdeyBguUEDdsdBmPZ6RXSYlAW17IdHpwxoY0aw3xt46tfFPOW
Poudt04ajGqa8Gajqk0EeQutYZzCqPZXdY1ZNKtYd2rOgpjSdFV6tr4w/d95mFYHot8QG8AL2HjJ
nhNOI9GRvCmXwhjmyZWh0neghvrQau6J7dnaL8zq2alqFDXugNKJ9JxsCA4DqP3OwxMYs6PoTIvY
hKk+uZI6twXpXpUxr08LzKl3GyZ3DA13MkMmGX7poddcXGlu+1FmKNbVzW4Jvout4WdoY9HAj08/
AhQ75dQr5umCOwsXy9QcqHGIUOLbmyMDGCM5Ny0CO1B0we8y0g7wzrsVGnaWEfjGFqbNuM/08UPD
LVuwdtSPFAlXcF3jymEThweEfV5UNu5Gb4p9r2J5UojeAO4OG1eb+h2K4EPpkHk1BLLeOWqjhRjy
7ZB9v/gPls5jSVIki6JfhBlabEMSKrXeYFWVmUgHxwFHfP0c2mbT1ovpqcoMAn/+7r3n9q6xKcaZ
s3YEBNUBxTqELorGHHFRpWnjYtsCFhe5Kpf9705hgwlhiLPjw0o6BT9RrbtDX1C/qHWBOyajt0NR
jup0ZLNFxSJY8eWWKOjkJPN7GVj0YSBExZ1AmrLwWQT+XzzIDCIggDbdKN+MPp4gbmzIcfHGGWyo
4aq7MXiaP+y/L2rsPywezlPRQ1dChkooqDy1FqQizfej4DMs6zWZvW6ADDyVUIzFYbRTfjwFkpOC
zhvLkgBJKzmMjfgg+5EdgNs8e5AyIGT2Gom2WQklB3BpMBeM8moVxkPdc9WNqjcSMsvjOI17a9Yv
GpkTO3TyNgt6Pei0wnUd5xOhuoqNwQW1CfrEcnZGYy00CtN7c1JvPtrynEwEu3wgWvz6r8F+lKGm
bgK8Zy/o7CvTbTl5dDFg+ty5OtozIWKxQPtkveHBlSyoJ8wy2Hdi7f5t3loBUQHnr72z+n44jOlg
vqIXfPH0BQ6VtSCozMcupYmUoqatrcb0JYFo6q15lQTSLbiUgulqHjk2eFNSdiXfZB7sgs4r95bH
urBmSqUhLoaoTRX06AJIXo8dwx011KYioqC0uJ/Kkj3P+GfAj00f80DbYpnu254SnzC55b6FvySj
OzX3MBeBaNiO+YolBe1JHe+81QadPXDM5rF4rWh0D/qQeCJn3drzCaqFqF60Jr8tGebbbIYxkAAb
YQ8+HP0B0F7fuiyJhHFKFkW/WkCtSYbXey56N657LrtLCRO/wf6gAc9JPTxYaW8cuQrCcolObhBu
fQeED3+zR0hLR8ozOAxccjzifgTa+DLVFzpBhjsggtchPPplWtJgcLazwXuM1g6UzodZldaglNZ/
O9ipeG5qABCqioqdxCBA7qsY3S+Am+c8Kr+SbB10hRH7LczouQ8OujDCa37SM7Iw3yXIQVRJshEz
Sl6+7tGEGnxTM+8DJ1+6GCsoIY8uwGToEpvs7Hu3WMlAGTSw2V5MUAkU0pKjmnjHwV+7Qy/a8o2Z
T4bbXJT1n42DA2jMWF1ag7U3CdFvrcj3diMWcGtFf/YNVR5Uq1Nhoz0JPrPArI75pS8FmpELdWb0
STFm3TFISMEMGZzPqK3c/ZI6+OlIpYCugjdGqvXoRSxsFl7RtQn038TldrM7lyDOWD5hJH0d0xyg
i9kWR0nsC0mmAYE2tOyToicMmv655W6100n6ZfKCzpPuJ10XEpXivttzqYvx0EVkx48EL6hqGoR3
mHNWayrCU1YIAgo4OA5eUQXHxaeIpPfmbH0+t0FvfMtuvLlQ07jhqbfcdLIr0B2nyp5q76xcDG8e
O1hzmrYZW9ot8rdGpeLBtMyR5NSTbnJ5mFbGm/JgeS+h/Ge5NlDmZQmvoc/FsARus9XlwNaBb4HT
tz9zXkfHWX61enLOa1kZHFH0utSJblaKE3Xsm9NUT+6WFprYDDU84ZlmsRRD06StYS/J7G5dBHML
UWSn3gZr7E5oLY9VKnjV2ro+TAmgmAkNp40QGlKBIB5EFBBkRmy3eYJi7NV0puKpcqEOU2IS7Vv6
R1M7OIgFr6VrS5xfepdOUYj13DaAH0L4CIGG4nXg/Vr9te2C9pP+BFbFqHBV2Nbcg9Zy2aRbjEKa
8CTu9/xI4xWiHe9lj7dsZfLirami4EUWywkbjdc6jF0SrnbXcxjMyCSild3OrxvoyMYrERVrN7YW
D8da3z7i6stTdeoyCGRDsp6x9oANJ+MDzs1yGyYRqSbw96e65iI8elg8fLsn+WqZe9funiyt7vPJ
b/9Y4KJbkAc96AnqHXL8Mlly4U2kt2nKSInvXpXjmXsD3i41HkSf//Q5KzPhM5T3kckjV1LpmqJW
ZmWVXNhDy1NIAXo6nSpGrQP7yXzT5f5PX7DIH32abrm6KjGIDcAdur5scWt8n+fc75K/1DiDRfIQ
AGYWH9vUpbCeCmgLR8HOYg2R2USIYI1h/Qk/qaOwYvw2KevC6G/NN+HUqhL7kl34eB/8AI+s/WaO
5GMril0JNiWgIrrUuiTr37DOxBWvaHaftQk73Sg6AA8wr2w/eG/UOVD+hrESUpaocC+ptKKrqOQ5
HKyQr+1MANxoGsXLAMZior07vOflXvMWOorceSxs0yUFGmH5KueYk6myvHAfQc3fLk5UgF2rrpyo
yY5SrHJjA+CiVsLExd8A58/qf1bGqSC6X93Ir8yFj8pxJ6BcnqxefFbwxJF8SKWrpN+z6o1tOm4B
3CD0lCKv4fVG4h4Oo3gu4PLI6jPQjK/8eLjDCgI41vKZlKWiYcf6k7tVcygwxJGYWS5lVsCojmfT
GeNqAdYoIroTCyK3WZVdcPEBZMoVAdm+PJaT/TO64anJgJU4A7DVUof/ityiqtMdQP9P63rbta+B
+4fxyTsUDaq0IqpHzqZOdoDTcCzBZ556KnWMe214YOTr+ZIba+24TmEa8XEdRZWUOMT44Wpn+u0z
8UgjL2lsYXzl5RQvafWkluq3WWoLdBXRiIjIu8zkY6+qh2nGvQzEAUINQ4Jcgi3Es5npMXjAYvs3
HRXUs/YWJNF0Qqqct5UfvNiOXu7Zcj3pKvsIF6d6d4XxRswoeqEwqEK1ln4CzQA2alyo7ExnasZ+
BUdWTmyGNHd7oEkRomwQR8G4X4T7HMAZWlvOKY6u8HxOCJrbLsRIMAQxC1B8jsL3j43rltvGWCSo
rgovK+GuzGRNNE/qJ3IwDBdteSZOs4Ugvxy9lKsFgrQcQMy5ddfzlEWnpPVogk1cMtO1edbYSlJH
XFX90EQclXlg+6S1SprjzUbA2z5rCp1POm/flggxLgyaXylHMH9Tw73Sm491gmM4nYPimM8V+RtA
fuwyolPvn9FOCT12DM0wMbjbNGq+83pG8jwyqdKbDxiJiZV49o3KI4Yroqs7LMfNwzTVR0ooGyKl
sP+LCjmyg5+Km+TbTY3kEVcVMsMw12fbbshmadp7OKsvCh7Iprc7cZjlfKzaAexSjkQA5/IdJ6Au
CXj5XJu3RcezZFth+d7ktPmlJsE83tYmKAxsZLJ3JzBk4KYr2/4Fj+gcjIGci8NkNhQhZ1WE4bqM
yvwCofrgCzeP87oAsZR2sBgixRVxIYHvUgcSZ1PGYVHraWtgXF1q8Hkg8Wljk/VXGThYF8FY7uYC
NF4vZ1D44SuNFieMrrxMGvpJOn9k9s5Ml6o26pneWiLE37xkK1YIX9XEXTEYvw1IrLuy42jw/1Mn
1NASty3XaTK/tOO8UKldkRmgTO/IeVdw+pp35uws+7SCjhR4BFXxyC8NPl2vMFG+WS3OcnQe2Y72
lzBbEUrhvnTHfm+tGmVK8hSkhziup3w9yuAawly/Oou8FHaDl3UGMp4u9OWlLp4j6rNjzs4/UMW4
lsBwG6VxgN27HRTMP1N+Lb5fc7N0TyW44TfIyylm7iJNFgD7ANFYfO7Agr3jlX3VThttzMX4hIjl
pVd/IT/TvFIIE24DoT4TKE2eP/4RXttfi57UbOeDZKm6FRFGN1CwgB9LOvD+OAl9n5dTghPg4JXZ
K0MN2u2Ix+k/MtGG6sXlrMdVF7MidtEzIDeirnTx1FRaWno5T51Rbd2UBpnKeS0tkEI40t5VPupT
TcFKRr0zsL2TEuhKvKSJsvZpx8Srtq0vk3u7J5QStB2L8FveqfwUipwqbpcSn2kljVMZe1oa0tcF
BO1mgaQ7lxbX6LAq7rII76ZLk0SwsB7HI701g2i5wW766ZziDVNZuMsr5GHKtbg0Y340SR484+3i
4U4VZc+54RxFMn7lbrBtZ1YlkpvcKSGILhKyJqFvP7VR87fjfZOs04Xo2ji1qo9wouYnnKxqJ3PG
YttVAwCvcrwoPNZ8y5sdwt6743l6h3eJalif1L5Rzt7GXUPkUJquRTKTh3W8Y65C40Q+EFV00BPv
wuWVbOIAOwrpTnf+Yz+gsTFBwNGjKBePpVchcq1KZTjvZRsSBZz/zd1UPdLc+BhVqHXuipRNgHU0
6bEewb1k4EzrZHqIvOjilxBLVGLvaWzn6xh7lp7PzkDd2qhgApaA08QoVsXfPyUNcPjQX4xDvgSX
WtKMV464Ybk09h6lBt1QqG3hIjaLICUQuloyCx2+VrAOx8RY4gk9bW9UMGthCZ3J73qnQUzh3jPt
nYZ6SIIEwoI/nEe/fsCmH3LJL/sb5UM2LXMkRbq7QIt7L1r45brAM0LpBsjgkT5HHcbMbprpyMmp
wMXUhw25jKM6i65aU0LdIh2wUn0knUxI3DX8+GfWoz66Cb3UI/FJJkp8+kXUb10DngtTCvCbUmIF
b17coKrpXxDVXZuV+6kbLxKd5C4fB77aECV2zDcpYVuS9PdGSzFl4k2XUY4tNIV76QFlScW/2ujt
h6GbTiVGmPOYuby2xCPRD3BDo/9HgLu8SHMCn4qTcqNJQgLjtdLLIh6R/SDUsLODVVpxu7G5sBfr
5OBNFDrXTXQk3JYBPCsPToGIX2fQ2IIqA7QZAAKZ8ltfBzvftp5GuTjAW4c3QzfutZmC50IHcj+z
g8dRLL2916bjds0QuwVrSg5Tv7Ku2uDYkJ3TxtPf3lG0c5tg81U7yEez7PZukn3inw9iC2eF8q0R
uIPgPxVktCKuhWQZHvSQxFYp0lOS1dH5mI6VuA+xcAdlkT17OfMMtE3Z+c1JV+a7203FsXDvQ0m7
JQ8adCeAOilpkIKjhwASqGEsHltp/2nHwHioliAm9Qe5GIfvuY2CaQMCzNh0chqRWhXdNhL3ec/d
9Myb5CGV+BG4d1N7qWyfS4ApL7rjApuRTiS0uh0cZewL0iAkfJHllRnO8ZQF+F2saAezP9+zpdup
SrDUaq3nqpTTPR9rC3+AaNkyiZsaGeIwlJMJWrifDtmPs1iwHBz/w5ldj4B49DAkESfesyRZ9S8K
nVsLUwGNuGJGJWlMH2ksgPngZljAUI/pV9LSqAaoihkaRFiOqLrNBpwQKim6nWE7cgPlzD8GhfNU
Bt2xcpfpWmLWd00KfDBIHoIlfzIV80Yxdt2m6tpfpxxekkExQ+H5Q0kQrLJ5JQpag1MZHWirwHw/
m3rrdNZOI2dnmNzkX37y8RhKYEsB3Pa5JtElfRLDuTe9s2rf8ASytq75Nlk5XXSV68ZJSFoB4uFI
dHL5SKBg2fnc77ga1ttAs6QTQyrjzP6jWIvFYkDYYJ/4lvE2O+Pgkg8A7nat0WJqZV0Ef/EhElDv
247sMg79aONaKYb9elz20pD9njI58g9OSidztjSkDWhUHk2MFGnfXHVlXEmvWdwTvCIOqLDYFa14
LIm2ssTq8kPuGON9j/R4aXL7fpiHF+n46li7GNZ8aoaF38U+ba62m5/qob6StwOjOUz2sSe9ny4u
BKpE/CWu1F6WdFVrEg8I3Rwd03qZDtrh9GqwP10ild0J1TnccqvXyR7LO4BZG1wwD1Qal2dkhw+b
uBKnihFXWAavLma63JfTcez66NpGv2AecApBamCBQWnzNGh6Pn3r+t8/8FE3cVtbr2JaUSZ68Q4e
2HC2mq3cd66RnWyMoWFNSZoTfjZT5p1SMd+8tmHMC8qI1jvK/bK+Pfcif5CB+VVQBmSqjyxa/HgE
EciCmcJRIN27xrDjPpmA3LkmdaaRe849rVmJDwbUpWDYpUzS+HbL+0JUcos6RY+lTYsnkldFx9Ua
9LnKMvq1zPq81JCiIbr8IUcgMU133/BwhsMEUfs0MPr5Ztbjqyh3OmeXTKj9S4cZ7ViE0bkX0c6a
DqI49IKmS9M0Q9hYXXuOzMWhCYdIyJLGFVR4+LXB86SyRxkV52gI9QketPmsguSjIbq2D0mT8Zpq
4trI7oJs+Gdr86lzMnE/oJKZkfWXz5UylKk7OR7xLaPtPz2nwG+aBCHT4J//Vrc0MuNklG0bB5bF
15UOM8KR/XIy87o+WP7463U0FjuuGUu2WnDvG4SrKWCW+ltk7OG9NPmBMXtFDlSz056B22wlbINd
yMp0dUA+FQ6fFQ8hXFw7sol9ZkOMr5RE4bg2Q0Cga3NAgr2iKDGbgqekY4UpAhDIo+HsjEzVFPcZ
a0T4imBexKQIe2YlzH+gS6rsxpITO6SPa7IEFWIkxTPWQHNDuTK2a/ADF8ABrDyS7mAQFw8N7E+G
JRkhKk/cMs6UGXv5cRCKZr4kw1HEWL+vNPKSTuVdflTZ/ICr/KaMPomLcWOFU8+tAOhbc8IbqiFv
2RjJQUge4DDnJv2EPjkK2B54n3N8efxeYnuNQwqrpvWB1PthWbCFreoYSkDTa+7laXqzKh+sXcvq
ZzFd5JfF+6OILEAjhQzyUDjNm88hcGcHeNpxCDCEETenPYEvKHaLhoXY5FfQEFsTQoAz3dVkgDei
AMeQ1FxnZyB+KjXuy0U/GavLbrKvkUt3OMYm1LOZfR0JcQx8nqYBRXwNrtpDsBa0wsBrpngR1L0M
XspupLsUk4NWCzWpZfie9dQQlH0IELgc/gIypBiIQOGh9EYzxtfvbMPO/q44zjamYlpZUb3RklJL
2y3IGlSi79vZfJron+eKtN7CKEVqpUeSSBxDbKV7lmDcOCP1pAtc7Tgy8azMSELNsDBldHl+3/vd
m/DU3hjG54CnfCfdlK2Mes6ivo/xkD0lGooz37F2nn8zj4yYHxUe9jeGYJYem8kckruxAtc52U8F
vz7You0Be6/GsjqRaW4fLEX/HM/NZP12u8zqqWvlgtTZ5IF4YvqMMm4cqEtBNh3jfQD/mMC4v3S/
wL6YiIIce2kHxjQDOmgyQzVC3bUzT2kWYtpckubaRPT6APV4Il5pjoAX7PpEH1fDWm256DZ7XAr9
6xrG91jVL2ZnsW6v5KNRtC9UzOYbH5o+SCzvJqpXJXFzeir4bcfsaoppieEsLNBND93ESW6GNyzO
l6IcPg0uOBvWr+9K29T0VLtCnMwFUa20K7JFxIcjob+sMbg4EGy3UUvJat2dlFw1MECdUILWPeoA
6LL9B6ufS6DApVP78479UEQU+jpUltpgI7+69i7q8JtDxbmyO6WyL7xj9L4FOUI5tKizoPGiK1Pj
QL/soQswz1XWv1azIJiSxN7otL/2dC+HkXhz4B5B9KCzecjfVd3zJeX/MBv5+0QhBFvERXvMus0w
RRe9iH9h1W5S3Xp7WSC1IIseCjIdTl19JbX4NnhaaTI4cc7a7GUd9vbwajfRiq2WUYTbzuj+WpoS
ER6eABtsWe2rVBGA7pfYK1lOsMJkQeHD8MgMUFfVey9ASktqrB2ShK4CyMWcSnKVNnM3JQo39O+i
nrFGZMYTd2c8DjMMpbXjTpCe21Q0BkN7+8akBzBzYLtIn5uNGxmmOV2tZfGQG8tTVy7XdPKeHDup
d02Q3bPvfGHxc3CjYjgmyc4pwwf8xo8KNxe8UfutCoM77TgvfDjMI8387fDY7s0gvWZjfy+K6mRE
Aji38vfLb7+C54HUHpnzd07ovFODiRHAbR+haTEhWls/MQ1OAxucv80TDrX0xRm/TZLAVk7gAYxk
n76TfgK93hEic1Ncdj0t34tcbn6ZXJrOZHgqE+7vLGvSqqA4kycFfqE+BnUwbE1lV0jd/qeZOXEQ
5dlxGcFkF17F6D5v2qSRr01X/5FjdiuUk+4DO9SxkyCpStg4f0RU/RucpHkMk8cls8XVnLv//0MQ
09sUwIDIT7gnyFZ/w9H9tBLhHmRVsqy3qVRZLWp+V561x/RprtCGRkpMzEPqnjnp2qtpM4wjgl11
0fvX3pNya/QmEN8SflE386albu9MLepqbAZK3JfzVtXley7aE6ixp3CkpTLqw2IfhFxeKG3Rh9Dy
qV9tIIH0vUKKKqIP9qxiI4nAWkW5Dyrov5kJyceb+3dUdhK72XxkzWGzuDdaLAPGgeg/N0rZT2cV
2ns3LE792CKkk9Mo8rriwy8Ro7K2BeNoxcBSxksSfEpNfVir3bWHAGJjfRMdenYRjJt6CukUHZoL
X13FaWpuzCbwyMXoFRLL9b8vkx9MuR/kgdfXJks2y+UbmHKw7Q2ZghVXPgToMqWKdnlKPCYrI/jq
XEomFrvyry0030PZRjjPpXoDFhNby7zcmcl0X0AK3jUOdOZ2hA42l/duXpdHp7AxuRYNVnH8Otlm
CEo6RHL/d84pZ8/Gn0r1DzQhcrCE766sH0mA1jv6LL/tYfjxVXRh5Obb7mNQUu9sz665tJCl7X9D
NT07vIQJ2qoN7eLd3qTgiaslt9tBlQjp5p0jWRs1tYptLuBzOd+n+dDtCuoQsHek2JDtxDzbE6Zb
tuXfGa/zTQlqG+cNwiJwuc2Qj/C6rSDkFOsfeGddVraQaNWL7M1HX6Mz247tbAfpk/Ty35um/yD/
AyN025tYfwr5a1m3iErBinT+Sn/Z0mz0mMK8xiluQTg6puHw1K9hcrm59LzSN6CyyddZVHaFFsjh
gKqljCtES3SByCoHVO9bJ7fA6eT/Vf6QHmcPoK7Ct28m/YdrsLRRyUc1dCdPqYshwh/fNL5ba/h0
I9Qy247qncVjyvEyLZPFaWC+ZG79tj5N9RjSeTTlzsY2OP9n92XK6es0wps1Zwopn06HtK3C7Qif
ZgyGV2ugCo9F4MFE/iPNfeb6jcuB30u97n/6Y1amx96gVsjtigz6V4nnpJ1mLoUB9WKWe+8Z1M2q
8ppgKfPR7ZSdVkcZmTuvrD8HUvsNXZ4Naui2SXx+ViRguwI4HQAYoDBc7LK1rbpRty4R+1Tw+yny
8gXZ+E/vCm65tV65rzszMg80nQwbRgAfOpDlIQ8U2bTJ8vLHn+QxGECntxolo3saAmCiWeXg72fd
iv0Od8yAsNP8K5MZYzODdR1MVMou5l/QIhScR5vBuCdrRJY5quIxvRZOdYWa/sTv/clbWjgpzX0t
gwP0zX3YrVWxwQdMp9vYyAIpMDxTvxWUKjmUymowREmKWXSOrrbqnUvFjzhYElHDvUBGvmZBztQ5
N0dNKfdGt5jXRl8ecJZsa4ELwmBFuZ2U/wJBl+ZH9M3GkIAUbMoVCoOzLTG74J7GouzgVcw2AQel
yR2I8su3ts6XnROt9GurR6zFKpQCTJ9LyPaLC2DEhDp96j1sWOM6FmR7PWdM20DwXs2SRW27KrkZ
0URlQNMcBvdzznFaDZ3I9tFSv9LaWd257KfPebYcRJetWtxyY0R4TvnfxFWBh+ElUWVxSQ2UPEGn
GNM2ght/4DXIc65dxXDrSWqXzPtwPh3eRx0VX0V+t1Jt4/X8aWeUMndcDGS6UD+2dO3FVagfWuoz
KlP1H3nQoisKa47VSBHeJC06eyIseIbzjjtuvodH/JASiT7JoeOeaEGAwdRJO2TfA+wwSaf4vITV
Uu6dgDSZ1xYLmXjYoYVvNIdlMM1Xy57/hPRlPfl1+S2Z2vaAVgCh1OU/1Obn0HJZCE6QVFmNi9ZJ
Vo9OdRLjryHEcBRwCFgh+6TcCWFbMx+A0AhantG+lj6RBb5RNZxIdBTrr4NPCLZVcmupTQlTekTs
vDAvyaT5gCbaJu2R+s0A7J2iLBSXWPPkjnN3TGT4ZtR9wPr0bFsULXk1FvKI6VynrXqWiq+FCoZf
NbbPIuBeEvLDXqqs41cMLZsXZkVMCq6EVatTYGX10ejacCvYicnSpNQVHPxikt3JwtmKcdFBWaBr
KYKSa9m8JLj6p2cZ+J/AWKyPuTfVwXSXl1AZ7H7FQr1vJP6lk3gprKR5kuhYksfx0Z6ffDGZW0Hx
2X3XrJR5duiXIrJtjN68oVzHcq5m2T5MeASQaHKaJ7pbiJV0P04wLjIJ2aDFjcFC51EbPh4Ngst7
LSV2qBZhwQEx2PIfUwBG2WsZQqlPAkvdK7i8LirJuaANrsTulFjC3k8IH83VDVrICyXeoqx5YTAh
3qYp32LFmxzqjI4WRmXWMOHLZODdSukVIN5b+xPf4SJNTzXHdiarmzlEu2AAwqFk7u6YU5G0vIN0
xK2lMgBG8MXpzQ02nXJnWTCdB2ZBo9QEhWimG0tFJg/9cMtv/JnizE8sA9zfDR/Pwkz9kwwM0nS/
iZW+ETw0tzLkV5FN6sN2YAylM6UmHVuH3gjOfOjvCogIJqGS3tTuPqxyvQM/HQ/UwTY1r08006PT
XjPPceBf/iLoQHbUHHi810lTfFToFafcduNBWRjpyr+mopqDBOFWtJOHaYtgt0jVhVCNBE4I9LQQ
S3RZCm84B0O3FTYhryntQFxqnE5ErvUOu5zbCgJE03ue+5TtNevfF/gnkD58GhOx1EPEG/gAcOFf
knhIux3HBkm3rWuKgN4ZrhjC1XT2pJJJt4zLCGxr0ZTRtobLDuXRzm4y+pkIshz9jPNmCJv5gAEw
gmjiJXOzBzSLGy4pxR0/B5Uhc8UFFucGDkVK5ywtH3NvJO8CspFeBn2Ylf8IwhS7Spqo4xCStXOj
8c62+0e+9MWWFqsXP2LH1nrkpARCUHUnEe42yDH8SH50rvE1MN/4uA8W/QxpMmenPf4b1D/g/MiY
YPZC/WoOy09S07GgWAhoI/0pmhFdmauXLhC0Vw+fiLoAzMo4XaCalD9Drf0jpc07q+BCbxu8pdPy
vi0X4qre3sgYle0giZ2UAmne1rcpCM/apggi+wMnDMHBsF3sSiNblGJBgmUqw8dkuyOupE8CIQ3U
TYbSpdVpPPveA6OryzgxbLXsXlWe8NL27T0Fk+6DXdDKq2h4PxiZHz6LgrNdVBN7AGoymNPpFW5b
c7rKmnYssDlX1yjqZ62GfF/O/3qhAAZqzDhqmg5d6rHAEyETvTGfIlUcijEEgWh335WlX4LA5a7d
ldEOjWQPlD/bNcsUkd1M987kIzHjB9srvztUPHaVtV79RL9vOxdycOkj+DTcKqQLLa9Ihv1oRnqL
Vlgcppm2JI4BKGYsHygFYdGYBY8aB+Y8cv4qj3g3vUWUkjYtciqo757IqcnwyyywIcI7X6ic+WRQ
j3v+6IBl45FVZrM+iAZotgBzllnpW4fvh3M5lNiJW830rVLMjnZ/z9qGzTphyw2JYYukNu0gVCN3
SNzz7PrAPmYkr5oN+FhCtT3PTv+B3BHslJgZwrIaH6QDQQlDU6ltzNpl5G3ykat8GLQvpKnzcz/7
lKOaHd+6sonNIH9lD3gw8UUiOMuHhjtjldl3Jv1G+57eBnylmBr6AFFm9XUIlkKHBscnubJ+46TC
hf7PdqnzAUUmyX1J9TRM6TdtkDhwuoZe5whC75gVoJz2QcT2w6xJNPVOdU6gYp5AVx/9LpDXRnyz
DUi2AAvnbTkbR3wJw9lKwhvo6uTOWItJCFz00c0B3e3aLJ8xTz242fBg4KSJbTZZgU1zcmeUxr5v
XO86jBzZorLqvaera+EC3HGIjpH4DpCrM32ucJYQQBDjnUPcU1RAMlIYd8PodZdpZkCe6ZF4F/lo
7Rvkof0UGfxLRA18IH+14qPLa+8VwGOxrSK7ZTvVP2WamuEJJKvMGCAbTbjOfy5K9Ls6WWsrOryz
q8QK5BpjAXWi8/wqsVt3BTdUM48Dc+piQ1gPTtFfo65HFgF4sWBYMiLzsVLysZjM53z1x5Le/LDo
68vZBDbl8GWSYM4HHOmpomdZjsHrMFmHxTVYzIbEOZzxg5VIcbHsxHjyhPOs2oSFXtvjOZR9+zT4
uyTiaIg8B9kLNO7QYrvvMfkiGa2adrbrVIRZytotVfJZyObaOQBp6nEo9loRKsRY6lP61UUZeKsJ
s4CJdfsYSGYiqkBhXsCeIUmIjJ31Yfo0OfWrZl+PsaO4t6PqoUqq9iLUpc9J/89yuqNInnEVxNRa
PKI3HiPygmoPB82Gy2iQjIFWNsC3MnwM5QIVmvBy9WTZ9ms1Tq+cQd2R3atuyvJccj1rXAY8fZs6
LFtkcS3CDYuO9fTVC/ol86U/+UOPK8IbvpPGxkCaKdqekj2c8ztrIG5nNyQiWOXCWvuaJFcfyIgG
11jvrgoGqkwSD+EiOxIkz9k2pxxecDDPHa/xkV3NWTa5fwpBY9TqFdUv1trm+4TcaDR/LRrTFCa2
vTvSO/JnCOOwrvvzKDg9qC/AvdALJrZ22If5WDzl8DXNLDT58o3hXqkMWq8DMiWokp032Oy5JsYF
W4vTYmoAFy6geZ9o4RiMbBV9fK9tjVd5yFqP2YV9byq556uyvphCehSmjowkCXvvrBrvGYP5rvb1
yTUCzBoC0muvg3iNHGGbZpM3ciPOAQhtGr+7M2yPg3n+JrVL+KadYnRAXD/Ed7aRa/841lvb6X6f
DUNxF+lnPC1E3sFAUzxmo8/K6eJl+4zUKn8cC8CcoWuTNt6701HqZfjfvUnLc1gT39ctjakRfvYA
YoZBowELf/Virk31FDQeancVPik75A2mzlGVOFcne2ND1Kf6pRsC8s59dhOR9xBiK6ij2sL5hubt
jw+tiaBej7XYkc16dsgLc2dz3hStKYeFMrdGqfL4P/bOa0eOLMuyv1Kod8sxLYCufnCTrt1DB18M
EWTQtNb29b2crK5hslN0YgaDfhgUkIVMMsKFmd177jl7r60poAEnZTb3apGfx5sje5zDTzNnenTx
5PfRjkEFT+jvQhx1ulyiyEDyk/aCh3QPxjhscFQGCWHra3q+TbMC7PaWXYnx6GZkgrdKhwy92DPS
8DOVaqEOq3uwtHCl+aEE/A69GMdMo1dDEDoi29vHqg0br04HhkyiW8bGbbKIZ10V+GqLsXqVpZoI
PPj3KBXJsVeHg95MPJ58AWMm3lGtP0M/sNyEE5gkQvWKwdnFIKE3Syhx9I/mQFVpBs83IWhmnEqY
ve40za9okTgZZLQ1y+hY1SI6eQ6B8UDc15Dob3GO/8VICKa0elT4Ee049kyIMNFQ9Z4BJY+wQP4T
iS+OnGTbembuCypsfOyG+WvbjKXfmLqjYaDRa80MiMhhJjvVMfeUCY26mVnsmz4PcpVGtkIkZSGZ
J5rjyqXGu1b3CkjBthw8uUaSWhtIwDLmKPBtRJowN1g9jafEFN+aFtf/GH1WkLrtogaRQgu9Fta8
9IF25WsXpRWxr+DVm1GOfHVS66CkT/HOLJEwCEDPDQtuXDKut1htfSOTBAK6SyJiiuShbsplV2lc
i6i5N7G7wPLsd8JDjYXXTdIydUjGRa9hugr0QVIXktchL05QB+zb/6N0qlHwlALBlVTmDZtwPXc6
B9MV2BHOAoqj9m5AIo/HJTrFPqUbxevEOTtffVpjr6ZFP55BJ/C1SdoZLSlEgGC49NBU9KkU3Ylx
jZg/SLmkuhidQOG2ECvBS1BEKqAV9Pl2uZjeO6ZSW06twBAte3hcRAndMK39xYRtS3YIWpZwdjkm
ooHMIw24fcEZq56mXWear5FktbtyRiajvzR1LfD1S5UXd7G4WZJtUg4FqPBVceKSMIhOPaB5c8wm
krZyyfDXEENuzDVbAUoIGRSohc79Et/FRDE1Iu5DVet3PREWkyRS8q9iC2BpdfUQxl0MegHabP8g
TMZsF2mpbJBfvuKfxrwTkSkmKam515T+IaSXFChjdmQZ1WkMxFpgrrA6cOgR1HjT6Y2hxpw+2xU9
FhwGSQBc2mSv5FYZgGZmrp69J1riYi2O9qoEWMcynsF1bAx8JVjMolcmYyOtH+1ASELho5OlnU/w
zKxVwbxaC7ElNbniLRHqeholx0mtQkRNnJpUVQe1E37EmVx/pwr837Ut+x/V6a346P7tVzbkf/+3
X1mXf8vb/Ku/3/37t5+PPqqbWfhX/0K/nmnVdfhol7sPwl/6b7/7n3/zv/uHf/v49lselvrjH3//
XA0cxPlt6H7LX9mQb3bf//Xj7//nz90+4T/+fkg+Psf9BwLhj+S//tx3+7L1i66gl7UgVOiGpJi6
8Z/2ZesX1WBsa6nqTfYrIqv6l4FZNX6RDYXcUdXSTVmXDNgXHYVz/I+/80fYUpjl6xhoeLZU468Y
mK2fOBGipLPag8eFkyvrqqrdzPk/cCIG+u26yBEUqGrBmVhfuv1gfOOy2nQDOOOoFAYhOnzQRKi7
RGopDag7vXuKf/q+AAMr9DIcnFYO0IUF8gyXBdPSb+HnW7LPSWnunSRFD1VVC1oQjEc+x10O79F7
AikdOoZr0i9ALZkcIkVlsda1s6VnyHZDbBx9dhhRKwgmQikIatCiEp04+eJ5vvVG0jHTkOzC2K9p
HzMAPgpNKe4LcTKYhDtY7DpmykCMo0zOrqmJxyfHFEIAEkE642jeRUX1FVSIJ0m30/HYXdSSseWM
dt7uSJqwe9KBEZkI700uPmhGn9yBNtnWAI83OoKDTaaVtW1WHWM/VFAmbLkFGRKpogQeSxXKyp0A
fQAWC8UV5AIs2UrK/i6w2FoD8vVwtYifSENxQ8yAxgE4Kef5uBQCGQKz9J218P8f4N99gC1wHb//
AF/esqTr33797N5+5Puzaxi/wC0xVdOCRcXz+b/RA7r4i2kAq9CxX/zrqVV4NA2DXEdZokxWYNP8
66mVlV8MUZFRQPMToAxM/a88tSwMPzIHFFPT0N0jheWFVFrRtz//4aFV2joz9KpSMX8JKKGjDSfz
70s9izAL5eU7wOBv7JWXKin77h9//wlrcHsJSZIQvKsSK5B1Wwd/fIkCP6Y6NYNKMmTlqj1n2LzJ
79Zcefjh+/7vvg6fBAU2LAZZY3X88XWGeCiR5YSKuwzdcVRqYLrEQGyiWY/+DNTyX780SUJSqTLp
QLwu//SJpqpfWkWsNHdA6h7pE4fxRyyLf0Iz+c3v7YdX+RlmEmGWmLIFdJp4VMOnHip8UQZ//J39
xuWXJN1QTMPkixOtn76znillmpe96mqwzgYgabWx/Mnl/+OXkMSfqBaworq0p+NH0cfAlda0Cen6
L38KRZMMjYJG1Emh42H58cqbidksoU43iJIsKHuTLrv5J59C+onNc7uLFUNnc1N5VnDi/nTN63iK
AOzQ88SpVwE0EyoyV6Ypfhv02tg0nL4PRsWUnEgqRHntSmsemP/+jz/ob9wSv3oTP90SQl3M+UBu
qVuEz1POsPEzA4k/fgnp9mX9QCG5fVBVVuAH8LyyKNyWsB+/TOQ+BZEN0BkWS73XivAiRMm11dcT
shu74pTT5Z+S+NGqD4gAUUiiYjAuTBrsKR8Ohqif8LEN1rqZp90fv7PfemN01+C0AGKxlJ8hXVoB
fVtCB+8adVa8sfnHzySPNy/tLZVatxrdTqggTuaSKQ+gN3X9rz+PlFCmfkMM8T6Un54Va6QJNnQ6
WAZ8VASFXObq0nfjd57P766Wv/G4/PgqP0NgRiNUgDDFmptEE0lOxj2z9b/8EhAeZYpITZJ19pif
PkiJzVVRBxYWWg/uzcnGQfpPnkhZ+ulWVaHoWBJoP0UHPUL1efucP2wsaR7HHOC0yY/7igC1WdWJ
6iotk4KrypHmCq0JtjfXbrModcmFJ3FhC3mODR3tDoj9SQS3LkSncBERdcTM95azFIdichnGZNFo
KYMleOgMAM43wfEN1WEYpBWr1KGjW8P5k20OsTcXMdMVa7iE8a2dUSejkLhDN4ndQl9CKGiLDDXM
g1BZ28PN05vdVbgYMIppuaC86pFEA9+yEhTHaprnEoMGK0ZUFK+qehdaA+6APqNyc0tRojsQlRH9
9aHW1PSYFqqsfpropDyVkzRW+06SrcIvNTgGz+VcEbiFfQ6YW57pOHvLcEmr3SjVa01/QAzNLeR+
lmUlzARcV1m8LLsuox/O4Uyiz4fypkJMVrcdgTDyGorw15MCMhq3zVpOD3nOovWlkJrROkRWj6UU
e1/ZnlNZljsPUa8JOLWuIXYNjZmFXkqCS/YgElo0YuvTgdfJaAISWjt6o9wLyC6bE8y2PGsdrlG8
PiMi04ZAacwqhnzNxOKukBIl2SkdT0/QUs0SiRYyVHgirano7Aw0x7ABA73UZ7xzymMfEXSIIkSm
L4RJHkGOXJdkBCalFL00a2VYbtqUTcnMCQGpO5r018nfXtSvSW6UoDPaqtTPvTyY5LGW+Vx4RWtB
gbSHSZ04Q7cpIeJncoYKEhd1TbgQVZVpsItgpmF3yoTCJgWMFrsJWCM5ZkNHMymnA2EctQW3YCBp
vP8rXpw5udeh9ACabEcAJ4U+ICcNK7olipKQZb8KKck4ID2xmtKjsbIdZwCV+egUR5obF/T4Xc3S
cLox4cxDL66Upn8BQmI+Em7Uvq4m7BUfu5epnhJrVj/PCXhkknRuNmlgebRqcOVE+yrt1uYpXXm2
fK1oZOEWjK5V03WYmnUBcGxEshOKehPtcszk2qFSdYMeYqXTyxatW7tWQ8+JNUdqpvT2++eB6YTW
dF47rZIakCmUJcDNkhwuhpV3GI+JgGZimufMYJZbrw//l8Hcjt4ojlCUs2ocjNMqqs9Fww1kG/pN
0hSP8lw4MzxHCK69lUKB1ckmPGU3Fz9hcdMgS7Zq1S2pAkJmlGf2IiF8gkJO92zM5T5/ipu6D99C
TYwmB1bUTSMl4yD2qjis1i83nA9so7qz6ggQ+7KmW0ViviUa3JBOGlJvb+UQMwtAT6We31SxRa6W
YPlCJs7lUkGfGDGziXiQZHAXKvyI88jgi9guUj0Wzo6pnApnS+ZVP0VGMTGRqDT9rpgG8ZNq4BJH
LcNFsnVcFTlfaBVNvlabTLQ2MmkoyVVpZzJY/3gTZKP79f6sipQg6q13IynUOuzTv15YBUUrZRFv
rVuZ03KU0XiC6OjTNidUzGgaPxmyStm1I1KfDZ1AqQ1mLYqYElv1OO9KoQmjB0VcGOaxm7Xl1RC7
oX+b+ZzjlomlwPC2m2aSo4ahLe+RSQ3kEPDkTQcaYK2+1zRiKi/0CK35KQYMaSLuZxxJABHAf2Zj
2ECAKLUp2+hxrljOYCxXUt87ukq7/SYkhfEvMk5WApFhl/kQ86cAe4UqS1Q4X63a7BaJW9UjPCPu
yEWXw7eEESQD9zkzgiaqixJxhdglr1iwU/l+nmWuzMYUCtm679R51QpX7yw5+dQloKydaeo7UrxU
Y2259LJO7y7BxGQQZAe1l3QpzbK0M/oGq38iV0pev0BsjXAG1cwfzuXNPRvKyaxg64y4q4xQW9ct
fOwFBrbR5eHkrCWCvY8V/z0E41yQGojnhchI6Q4I0zyeI3006NUyxjBpRg8F39eWlYiB5lgT73Dr
VbQSmJ8iTk/SXJbqvsYdpe8IcilRZtRGpXaZPRKhNOImixIaD5tZEyLl2VKYi0oYf7gUUOLiCCtS
H61D9Llq5KVBucVGxyDKHEpcvXLX5KhmMUdkFtT4PEPixNiC1ewpwmEj0hwdLG6vTWR0+HNkvQ/b
S6crmG946lbZbeQK5Sh68hK4NG1FzADzTDNRWY25oxi0mvOgpxIQrXatOzdu5AFoQjeVh8JCarrX
rTVXPeCS2WyD1dVaFiXwDZtCztejNIqY3qdkVDqHTvuM5ra+edaN3BofJiHO2kezXDvSfknn4LKJ
qVq4xDkbnSMhOUbwPemEzuOagXg3Qr3H+oewocfBCQ9qI05Sh4VFWRr5WOgz+BkMyNJgM3tbXjAb
ouaJm5LwAkOPQRW3lrZUXmKO8KXbnvDITyQJhWFgzrCfNgxKWjatSYNQoNbD3D7OEl/4RtBWuHKd
vsL8xX8ht1tFzfPlG/6RzIcxhCqkml25OLWWkuoTVup8LaLRaNje4kxiglt1zOjI5fjoAbSJ3hih
U/NMc8XcMwN37iOZ1YzRUOqYVtKpzA0HdfVlAksAGxFNi3kUyLi5TdmrzPtx6JmwM8YtJjA5cqsH
aJEnPTDSQdPI7aI+OOpVTB1kgndSSXpQEtKtBlwIsjS+R6XZ3K0z1HMvLYUp3DGmYNpOYwIOcDTO
xhIsKCvi53FM1lTaxIUO/KWeW/OLDqv8vlUq4blnYgzEI1lkpH4KDejEG4GrIM4xFkFIefZrsdAf
FREDF/ZBsZ3OM+Ca0Uu/L9chCer9PpIMGv5xjaydlINC6j6n3bya+0zJO3UD8VH4LGoUl6RPdot5
gFgOaaKz0hVfBVXc9Ea5ylJioshY/OTbhhIqC6OtKCsjhZgkreGbknFPFh7i9K6A6d1CjxGhUrU7
6EHsVZnYs/464IDKeS9IYSgGclhkMXaFMApF1/y2+ZXfNsI2Zz73PHzfINVVUB2hnPMeA91tE627
JJ5sMzVKZBsdla2bTdrEVEJIp2UL7lhRg2kK2w5xULgMbhkZpItGnIKoE3guyOVpJQXh6wDLyS8S
A32+pJRC6M5DU+peTpVJKRBGEskDA7S7O7MR+s6lL2LpZ0xbVBBJPqzhI5BbAzXraCiyvcLI3pF5
RdUBM48KBIKR9rkkdZn0IrWPZy9PyEKGAINLkdwPnbkQxjeJyXEPAfFUlOgsbXFNWa5InAIGFya9
KXDnabcskrFZC+E+aw0NIYMx4PeR5TzHEsLxnZwpKqnGJ1lA0u2MAjjbGbUMFczAPb6lUqQ9q0dF
LkLLB+fgyklvIGGpDEnEAzyg+IgbsXoIs65fQCAVYqPuyk4jHKFTV0SfRTVHD3C8xRQj90IagZr3
xdZsSezZ1PVsAPFYqHs24aIzGlyB4nYbpkHIoaB4w9jX07qVvFZQCoBEei2c5nHFQZNls6Lg/WZy
a499XFcXEV4Tao1EuI0MS8MSj1Y/ToOTGe1MnkOrpYsHG0AytmankK2XKbNUP8Qp0sR7DUYAAsFh
TfccgUcmNJ2pvtZKaIaoVWJa48I0rJLDX+ufJbmryGO0tFZk3ANnt/EarCWWLLJ06uh1kTglUv+c
DQksFCmthAJFQhw2gYbypHS7eEyMi0bWr3KkRkNDPrIzrMitLJZtghrIAqxlWRA2stLX8fuC0XdE
Hz59A2lghegDvceka9hz1wzjO0eQqjhEy3ozjc7M+u0UrMrr3CVELKKbX5RTl9JFdPIVacxGMvS1
3XMaziF4KlDYaP5jG99EpmHMPqXLiJwNvzny/SSKwdihdRjkj9rq2jYYa5axILHUanZboSafAvLu
ZJAApxQrKrZiUXezkZnqAbTRZF0HgZIUw4rCcHgwjWH0Bot+rdOJavm+LtogYtqJe1L0DBgbbiyJ
N1VluCCfl9Ol6A9KuphRMLJ8zaRjM15nK6nz5JTniVV/iKqmZj4II7V/JZt0gR2HncpW1YFEnCIT
8+auGjQaR/hA68FVhFL1BdiSz0Jcpn5szkrrDULXk4+mRi2PqZpJDTaNok2cxpyFbtcaovxQsRQZ
D5xV5+iOqd0AG5zfkj+UINtRjwhFi22DXKhzCIoNoqisC1jJIWDo9wghwvm01H0lP3OL9/HzIteR
fJ46nUxfudHnkAQBIznz+K/Z1tJqJoBr3WJOpRENOKvB4m5DPoEfjxFZHh/jKYO1uUHXVmEhzLT4
GOdD2O6RUcHkUyHtzA75J6Ceo5kIuCvIr674lHNcRLbO86ZdFIDh62VoZ3K2gZaK8JpndS4fMLDj
KUHYt2Q9aj+e7mBYesJN1HJW+gKql1SWr7IaFhWg7l5N3DZFPvs5hHBqfZEnNYnN8yxHMJUcjl6F
bLgqksT1UKDpwurVkMcyfNbwct9sMKnR2aLGE0ZmgjBOjEgVMhOb+wZvg0LEQ2kge95RALXtHVU+
cXqnAS0MtjgpNIwMRZM8hv3sUCNPRC6Mk5oGxLPL64nDl0Ro5ximPDbpJPZBTdykuVFHLUQMpw8a
aAOUXGxkTmsoF2xdkWWvPVLRJwMvu0nq00Q2OR6fpMWRS+NL+9LF1jx8XUM4ezYEUMgYAyCp/LBA
ggHQ1KpDId1p9bwuz1WaFO3DkmMScISwjCkBhEh4i9eunN2bOpcPPrUF/JexVrEvDsW4wt9qWiRx
M9llJbi7TG4Yla+GeUm1uSmdlRbsTXI/KNaZ6A6L2AyrEWFBJWMEm77mgPoyyrToCYsPm109djGJ
20kBMsepWxn3Rwj/Y7EbpoRI0qIifJEWvZJsRRO7D5EEYjTl5loSJx5WUesti6A2LmcadNu11K/F
kTmoOKOsZkrvqqyaCBaZkyc3scSNDoJvl0NdRDa6xHeZG2nrqmqKyFwqE4Rr+ox5wMkZu6RuY65j
fo3CZiLecBpwkyC1j8ZSuV9BwqJqtkTKR7WBjXEbCDINz0OjMr0RvQPwLM4DwjvHZoEe/dSprYMQ
pM2pLQax2ClmbsY7FXgI9le5FsdAL7Q53rDxgpIZ1cJ4n6tlXn1uUsEKVi3Rv4RZrxLyLnVoHN02
kjPzvoakVXaO1dJGiVVT6rwBxnP7CCBBrODPioIIwMOU+3rD7GUkWLbuOM1PUQaQokiqJToy+5ER
7hmz5el1Jim7Oc0m7pQwrrrRZfSIhZjGhWHYljaTExhHbfiayCOMjamo2xcWa0M/0GCAEEEB72eh
GJIFutIfsI25T9KdKSmRdgeOgV2CwL2G/ScJo351Eqz/vJDQmNND3CA8e6+qcMreFJYYofDbXlca
OLzcpw5EEAUZeZ8a2HasCkFpCu/M2uWLiU6USM1QfYtquReDaiTOnVgKGdCCpIqdCCU2nK2j2tzO
/N0tjiPv0RhxP5Qwh4k45l1J/fLCA8wpTE0KQJQK8o5XtW7f0mbMOCXpnRIkZsbL1kXUkbHK9AdQ
GKlJT+oSRtUmVwEmeGg7oemplYgnknzhEsF+AWjf6HoDMGGLpw56iDQ0Lj0asbybJAXhXMJ6gj1y
Zl1hIt3q7deozSmFkT2uEWMxC3FeCGNZ3sbzXKsHzjSxwVKbD++06yX8aJJcNWzLhN6B1DHhgUMY
4pHpZBDYXq6IqGsaOlkknlS6GXqGqcrEhnZCIxO2YyHhh0fYDt97Ef9vRsD/AyUatPQ1nakqAguW
VlETbyPE35/4Pgzl+9+2Xf5Wful+VHr85q/5PgXWtF8UWTdkFBKiKYpINv5TwcGfoOiQJQOeF715
ujv/mgXDmWecqRiWpIm3Addt3PhPBcftj5glW2RFMJ6ib/uXFBzfozx+nP3cPr8k0X1g1qVZ32Qk
Pzbtm5onN4zQ4EenfovV4Bi+ym67Rc+8ENV21RysCn4XDF/jh94xzsXX6CkleDbaaOdyq7uZN5/p
xG7Ma+bh1HkqHxcb9J6j7/ptfKzc20HaIczyoNmlr32mDPKKYHHbQ/dWuOZV3E27/KVPN9KXeNcF
+Vbft87syD6keQ8d5p7sU8d0FKffRnfc8XhCMM6rnzrQqA6ie7vdiq7xymHZ122qtPKCg8wtnQxI
hW361Y69VecNla/tVtsXwWSTgOuWXr3lSLXL7ljdPdIhHmavdIoTwnHIw9AYahdpcAeJBldB5i3H
sAV15KKEFMuDOCPOs4dH9rmLEUCBc/MtbTRvDoYTFovorthrX6wD2rh0g1RyBf7E8Ix+8eWGykVt
t5n31NVfyvfmWPjhJ3PHw3vFAL6jVH4dHELmA/0JcqyT3tde5ucB2phrdljOsrLhxaUAVIGb+Gvl
jM+w3Z6RUMqvaPTHbg+EVtuvweRGnzoHO4hDo+EgPFHZLwLDEooXhG2b0Z0D2QthWgXVUXYVx8Ku
tJ5JAPbXfezl98BzPKgmHkiuoHfnLRxcP/Zwi9hw6fbRI7RUJ/Mnf3g0bFLmbUJUuGVgUz0SxOLO
u85bg3JPCP2reEFQV7twkPizPSny1gnQFLO7y+ANDlRInx61w3n8tdjylu61T8Ip/wpNoXXlL8Be
SiSHWLkJgdGd2VXc0U2gS+3xiVyEwHjp9wzNjkDQr5mrPg1Pyp5IM3e+wplxaCa61hnLQrJRrqiC
ndq1+FYmp3EGLzpYn8jysImy2pBSYtOdeFP8lPfd78agfprd1B222FV34al3WZidzOufYHsFi0fs
lC/7gj958DexhdmVz4+eyLd0Ik/xoy+Wn/NDzWHw8Vy5oledEw/N8ZFZqdM7qzO4QwDjxkPic+ZM
RD6YW7mjh0f9ePOvbueL8UX4YsAmBfvplK55b+wwYzjlNrVNN3alHYFmjrEN78xT4SRO4RTn2O39
yoGQXNrlJyn3Jbt3eYt8XGln+XQ33O6Bmo//puzSQHLbz4sH6clHCuiIweKAwXItTtMbxhV8PsjU
LgoqT3HR2d+DRXK//XAQ3lmH1eO7CdBJHjV+qPXXR0BogKb20uN0X95ZPveqZ16SQ+XEQeYgLHQ1
u3bSk2bDLeDdCo5+ik+Jk/tDgFHAh+jkdm76iiFgE57S6/ioezrvHGG+T/yKL3Or4DP3yuPs8n0c
tW0cAER2s7PoIQJ1BttydL/mn1ws3jo0cy7S6nF22MOdccyj6tLNPJsu4jIbXC8LUsVvSn2uBSgk
hL8OTH/6osnL+mHuQRuawfS6ODqfVN6QKO3Ee3UvXHubIfh24BLMO6L/bneFA1+XKdArgxVvdolf
PuWu5GusmKZb7QEHOMID59saxMR9HfEvTTB64VPLgsH5YJunhFBurG11393n1+ZPpB74D27ygJ+X
d0OXmBlgcGT3+Uk+MKsKJ/Q5VFnG+21znHXSazcr/dx9zrqGoPiVRLp9ycMrfTZoyn6ND+lR2JKc
iDthh8ebaHqy5l3NkSACfmE+ZSOf9nTX4DauuA9kPz3E2yVgLOb1XIpuL7uhTxaqr3k5yynbCoHs
W4NVfXCpkXyeAC4zG8PoYXxAW7CXfcMBF+sRgrXX3Y6unz2njnpKj9orqkJuxSYQQ7t8rHnAwCj4
I/sF9A/PPEGY40uGv8DF1zyiuHbiyTr0kOrfFSzGz/op3bbcsfFF95uv2MRv9zkDoEfptdiDJnfJ
yvtCzwbd8nyOntRj9nW5EzzgKJgPHHJOPYit/uiBAHKiu+jUvvBk+OVBkqAkbDIQCl70ZtxPX9Hs
vshsZ5hYBMhqpK6gy4MBTg+pY+m3DurgVekDJwWPW9RFdB4Irzn/lK/Y4O/ogduhXeGu3uh36yV6
LsSNvIscshmISPCyr1aQvKdbK6j2PTZYbFYb5aH/HLHOHkw/e0toAoiqx4BbgMNHxbnp3laWllf5
TcfD2ASW8p7N9MldUs5006muOYcHf3KZj9MlZjfZa6wH1QHgyzXzq2N+rrJNONvTLnxEgLnHLyke
ixcj0OCSf+rgq7yTtJLEW2LVA+WgHaJAe0HlzVWH6AAtJ76s3FRzEJ8VL/XgonO9I5cVzo+3jCjY
g9mlT+w7jslqOjrVCWNyc+pOoKTZfNZnEua90MkdyZFd3DaOeS0vi6uROraRXkY+db9VKBHqi+jW
2+Y0njmRufJuOXEE2fH7HRg/2yhoHwxeg51sK7trYHn40T91R2O/jA4chQgDzc46S55sZ0HpxV4f
qA6Mp8NoWwkbpNP47TM/7jWnaEebw9XeGbe5xEGes0D30Sr4i1/sh11LxMlGxIDmEpg2b+et8FHp
TnupfUqlZnfL+vM4v9uCw7Nkg4KgStnKV7JCxE3zvI5udE7uxWcARY9GZTdeZDfbW9L9RboIWzz2
h0F3++tKc3Yjufx7kJy7PTeqmz4oXnuZi0Onv05v6GpvFD2VBQeWy2YmUaK0Y3zkbvEib7vhKnJQ
Sm3dOM+GpwSSo3idnwQZX53Ev2ObpADIdrTBtp0LMXI73ktcvMbnQtogQI9RUDpQUU+DXwcCe60M
ODxYHQrGS0tNBa7KxY3jEtPO474GrHLPKSXcyubFy/g5jzPfqxf6cF75wlHWcJWwSz+PNi08Vwka
u7lGt+sEEmEj2IINaNWtfIviA4wKrx5dQyd2Sso8y5b2HFDTF9ArQXhYjgqvV29xCAbRDorOBS+X
T/EYyPygsjcC4blgbWquGXVKhnDDnVgLRn4X7UlveGyfE7vdNz4TpsfV8pZsr7rRTuAtVhiF5b1Q
g17+rI03pq0D7XjQbQZWESvi3Sw/Gixmd/m7+KWko09Z033WlrOGUTLZaMd8bx5utw8CnCA7krnh
kgLo0JDecrU8Gueu5nOV7FtNlHqSHx1IFrUzf9y3++xR3qYeHaRtv9PPFm9Js0GzuLFnbvM9MB8q
s5FarzrWe56wQ3KIeeoE13B7/odf9dQ5qrN40PJtcrHZTGmBbuEu+4unes2BctDl27elnWRLbLam
p16y7byr2ERrX7tia7ZxtjxRJTn4w7YTt7DhY2qeFq7azHYnes/qptnONndndTBMG9vFBauUo5S+
ZWDoAG1pLy/kH1C7hi/g5R+MY/wmv6gv8D/CwZcrWCE2MhcaUr3LyZtqz05i3ny5j47N59QTKEck
vlV5C03zHl40X1b53LvDZ5XCkCLVlu4o8GyRVYwa6kP0zM895WI12IsHV98vjuteChqnc8KDuI/f
2ieo0ykFAZX5lYp72z5nLoEOLrlC75kvcInKfeGAi/Pak7YbPGO7njKK1N6FH/MOqdXlvdp85df0
nqrdKdgqRlaGxI9v781Nz/wzmA7hZXaTQ3q7SHsSgRzL7xyyUG3DJzTUJaRny0nGoxLzLB8unVM5
2tfmMO9gi2/Bk/FJV58M4luh7FHN+rBdA4WqcnFmf/AAAj31dxJ/iwmZ7iIAEGhNgGDr+AYNt3zE
5ZkljipvKJ99oDGUpKfEFvhAvZv56ZPiS361BerHm8K77Jtb1LSOuF/46OwTPLFaQLSTK0FsFVyT
wxgrC3VPvis5/OGcPYp7uHJETqVMGhQ/UZyE5EpEk7v1bZA22hMGGTKRsFKjmErvxjfrygzhkD1g
mdrOrvoCrjmABLpb7qF032PJWYH0bIZDflKu5Dlz92LMpiBUN5rbk2O4KbzwLvW1bX3kTfiYur9V
ucCN031xLnk/dGQPwBW2vBuvdCWX/xLwF4855V/IViI4U8DclVxAxXIz4fqtdDspfrjJTy2XBYYD
5cDiYjt8NgNji70R1uF2PfQHmFQedeNri9x/mz5SnG5Mezxon1NWvxEsCPxzP/bjI5FFWc3zU3+0
ZNNnNO2d9BOaM2oOAAbYQj7ReBT3COIi66qO3rrs2ui+MjcIf8aKignBGVGutQO3zCcxg7qVMmU/
H/Or/Fw46Q7fpSvvI+rr8mi94ul2sjPYDXk/P2YeRtnUrU988INwsR6S5/KlCTCNOVkQ+p3b7Kvn
aQ8b7VofY3/aCochSAPLEU/Sa/IMyoFyseLe4jxDEVf1GxgJfu8P5/k4Pi7P07s27/iAqf+tmfJ/
3F36H9g4km+i5t9vFF3iJE9qQss+ftUn+vZT3/tCzGH+g7Iz2XJTWbf1u9w+Z0BQN25HZaqWsnLa
HUa6WFRBXQTw9OdDXuduO/e+y+N0MEi2MyUgiPj/Ob/5X47uUbc2hEUFZjbpqB9N+3//D+rs//Jt
x9Qdy3YpWNvIgQAWzfYdgXHARFvp2wbuH8pVpBn+j7OH0EIdiZDjoum/hxr+bzwCH9cNHp3GuTBm
U2kiOdG9x27+ouWUQ9/YqqqGYyDr7hA+loWGFS2svE0cBO13Wu9riw7qYkAxRZx3k1t4bMJvqLHF
Q+XbyWPhBiPFSpGdq46AVRpcYjcN5loqb+9qk/45a3tSxa1Wrn2jPvQkE61dXDIbqzT9zS/f/X+w
CcxeqF9XQXwavmEEWqbOlrLah1VQyiIowLKpjsLG7GrRpXgJm0ACEErF99glfWwqeeRaYQjusjKO
CRkkpprKU64Rwxubmb1NkqZ96kDx1KOyTgl96we8qtGyDKbwlFp+eAo9cUNPiRBOV85brn8pDFF+
GmrdPUwjkb5eG+BJpDZOKTK7tJHZXrFeq2Nq0vWuxed//swfRd0/P7NrudQX0ce7H1XFYWLlXl1C
56f/nRwSqT0ErgqeQwvWWJY1n8m70FYhDvQTId7lsSWgjt47yySBCzH2vfexr743gS1Pke5RIRfD
YeJTn0xq0st//l2pWX44P5jYkA1zVXNx2x6xmr8ph+1pTJUsXHnUnEcI2eLFh4A6+X2/QiPKrEVp
RYXhyVm2+jdTM5IrGEX/mfYreHsUFMewSwlkI9h8oblyIl0S4AnpjZB25sP7BlOsv9PowaKB02Io
tIW5HScD72MSmds8/OufP5L5QQzNjS1cskNtvn++fQJqf/9I8CEbpGwtSBLoTp90rqHlBHR5haJF
PhROntAaS8zuWNJRiXt9S+eIaeK8MRLx9979UIhPIasvZeH5r1DBGYi+WsthyqrIBl+geiv3VgCr
IBwkk76+qJ8q5PJXB5X0GNJsVLlGIalUdQMTuIhukYbsLzcLSqguSVrL5g9VBzHbO36pOcwffS6o
c6fZyHjxzPz+0XVCLrumCOqjVX2nq0VfXKbVZzHBAMkKeca+nV8JniofiMniOZmKS1TahIc6Trpy
hyxfFxaxSaEN+ilES7spRo24IrcdHzQkiHvIBdO+CkP5h9/bZMT98Hubwp1HZMvyZuPWh9+bvzs5
Avb4UfZjuUBL01ySyQ5WTTJHrYFcvUwh1GGE0KwYlG2dZUvsJxfobdDbpbKp9lhO9ORZnbUMhGts
HbOLnpLEKXcIwIOF1rjhs6jy4ji2JcwHtMO7NpMjXv82KA60tqc9ME2Yt5r70hcEQyFg9+maOmDN
mqTx/jAsWjxIPn5gG9smeZcMD4Ssze//MshnfInR5Gn5MbCd3TTVgkssid7LcQBhpw9nM9RKxCeg
u3VUnwRMPGBbhx2lkK77zZj9kAVyRxv02AhPQ2VGtzVRRT+bIFv3CMig0RigRNrH0YROLXNTncBT
zYjGsDxNWfmCHLd5Kb163OptMjwMWiBXmSaKY0Vje+mMEQTF9BBmrXG0Qw3jVV+o65RRUOst4Xxi
dKawrTmf3Z7G3T/fwP8+fnIF2LpBFB9jE0PTh2dGR9wFdFojOvitxQywG16xG1XHBkHOwpwPiX9O
dipRGdO7mlKHkeMaCNx2W/Gv1r4jYRhj23TbRp5EKeSpdz2hFvfdoA3+oBL+6FbyKf5h58KEoduC
K/jjM85RaV2MXhTty2FY6SYIzxGG1rr1UufYjzIjIQPah2aq6tXx0wjRSfZz+vb/9bF8nDTcfwXa
z5xDnUmMoX/wEZVxY/ZtHKGER166SoaEIJ//t7ESWF4xyg1/68RDtG1K3TneN1UkNzmJlrrjqce0
GyFBeG0IMTJRG+Vj0wU2D2PUwhVThl4FfMEN9pHgptRRVUGOWHOrik002vofhgTjw5AwfyKTqZhP
iw6HlP3RYFgh8zZSF21/GWrjCTQ9luWw7ncCYdxiKGR+TqX1XluRwAZCulpfTNblvvGA6f3hFNvz
JffLwDr/NjZzRtN3ddemZffhkvRE1BoSZeZ+tHmId/2Yf9IEPbhIi96tuNZWXWEYe9AINTnJJCbg
SyluMaFh6zxIyls47yFRS076ZA6bNhDw81FLggEc9c+FJ2FWF+MPzddOEfqpN2PI6CJFVbfTx8pZ
B1XmX+6bvg7DTdJQNM1LO940zqBtKymKM5k7BrzNUW0Mty7ORAqAVImuVfxCTJgipUKfbrqm7EtF
tQzhmX4jTRhwakMZnBtpSyJov0Sa7T1XVucenYiGhl7SQhLDaKi1Ghqfh6WfHdMsdTcyldPxD3f9
fzjhjm7Rq2VC7piYpn4fEkm5t/WiNJO9VceUm5H5cqPE5Sfk4YsUnpYfDsUWEEC9CgadEq+OeDgU
qrmUdfDyh9/lg/9wPt0OIeOWZwtI+zj2f/9dola5VeyWyV4fku5mJtCjeTJhTHAGIg8S77Ee7XzZ
hhrSraTsDy3q9T8Y8MSHRwQNaNgRRKGz1pi7ztaH7wMrMugVY7R2pZk7z12lQOIWKtpmIvgSdGo8
mw29gMB2D1FtgmUJYwj8k2fiGBnslUiMce120rzFVZ7u63qwgfqlsXNoei05Ex3390YL+4OIvXJf
tEy///l7/Le7ho/AJwB4wM1s8nX+/jVC6ehizAfWzjPBZpkQBBZpGRkXS+vGI2NWs/jnn2d+mP/w
nQkcG4bnzS16l6vo9x9oqyareyCQO21I3u7zBs/AuTmaO6JIwoPOhPPnJi09D6RKXZmHqGFjNPrF
RGe9j3VvuCqku05C3mBWguJN7bg8VMBxsIg8lU5CM1erymyL9nEz5hKfGLTqk6G87HTf03pN7uOe
TtT8ek7ixB8+JiIBPsdvwxHTO5zEsBnRIbIe/XB9hk0z1j6J3DvE1/m1jZlqFr57CevYvo16WR3R
SW8ItFuNRtJQeWbTT7F39rqSKyNTEcmn7c9DFyRtCFMFir2zUJjc/oLbhSMAgpWa7E9Y3MSujivK
ymLUPne6fRm6pUxt2ECEesU/mojSY5iYNHZifRu60VbPB6KtmrG6jEFcH0cy2VZ5U45f0wvWvejB
7SOCvXvrMYys+lvODk/KbZMG9ACQ1SwxSAW3sE+N3SDmSV9SubtoLI1dWIKxciLX3wrCNE42fgW4
oEWzq8REgymrnhqvDHYWdDrmtRDe73usSpEJ2X62rq08OdXCeOeToaLtZHANLRVcvUm3d1nSP5Vj
6bwaoqYylxj6JhWW+KxFKKcyR73ULGAPAQ9RQJi8zpKCoM7aCC6JZ9bXvIMYKKeqefWTFFkixMKs
q+qNGqb6BQUiajAm3mtpZ+QyEVr60OUM8fd3xyzud2FPACascwZcw2uA1UlaKXgglvbUipc49qOf
h/D8OHdWwzIKdCLXO80k2zUPiJX6ZzmSFfHPt9R/vNS4pUzqCozMzDF+v6XczkFzxuRq18qo2EDv
gnhUMK+0fWdRtJFzDGZsrldR8LK05UTQ6aGtB/fUFsnln3+V+yrgw1WPj5a8GA+XK6vVD1c91r2w
rjzX24WKFBmvt6NzMG/8oo/OtQP+Q5pIv7QsAd7J7PJTREmE1a/xlQ8YLn1DmZcWTOJR9wy6+L4z
oHFb+sqjjDA16QKIk7XpbUn4TB8an6Oas+Hjxzy7eZA9oqZ/rT0vW8nEkQeQUPYqy9ty74ap+xp3
c5Z6newSxN9YXQFNOfOmHh335x4J4tlDXbTmNZGh3A2eK1foKYdXuwPX98/f1IdF/TwM8vW7PL6Y
Ps1PkN/PGSrMNMF0Fe7/PmfNTGuBYV53ur9WPe2hNhvf/9c/E5EeoirLgnEB3+D3n8mg601Gk8T7
vsu6K/NhkjMdQnR8u3uswlwwmY/C13/+mTyWPw6Erjv/LKSYvsP8TP+wcJygQxijO7YHAVIJ00QE
/8vI6PsUdnNphq4hlIwiUwreeV/QqiwSE3OTasjrzRE7FZX9GkPBRPtcP0eNQWaHlM9NGS1kXE+v
yv0k8Ric7huA48WJqKFhZ/gT2OXfXtdFTYiCa+SHLhCblPLixbC7BytKY2OhseBCMdiWWwE89Ny3
o0f2VTjM/jv3ip2xLQsTQaW/rZqgO8HU3Lgi765mP4DkD0k5tfAWETT1rjsQMoHjp4+YFbfdRMwR
tjn5JDV9SVJFtiyKottoxAefYCiPR4c0xpKHLX482AVQr821b0vsql50zRj1DvcNMaWLVpn2u8eK
iRlr47/lWES2JIeLE+Rw5ll4vR7dFvp+gw/jAsRfOzrKCQnorOOvg62vXNfceZH/GhaOzXhpBzfZ
Ts2xEDrBJMJ4JI5cf6z+si0j4LoYd05t1Decw87RrZyjqWSzM50iXkrgxFffMEiUTlX8BYm+ZhiE
nEQAv6ycr0sq4V65zKamFVsqgvQz3Mw5TkVMoQCTDwrm4+zIPnemF+Dw2pu6Vq16aSef0zg93kno
rWldBtT3fwBGOP82ZYMLBRaKIrHLMsx35/d/WdU3YQsMTmr9wUwcqLG1f5lkWO0V1ueZeeQ1NiBK
zXgiqsF4KqcAYmM7FIf7a21NU6Sr4a9a819By4ojyRFH4ujD1YAj9ucqoC+Gv5cCzIe3TdbqR2EV
6IAhvm4dxU8xjM75nob2kvhcomIiZ7h0XE3HURE3FDJIP1MSzUg8D5jQw+V3hg6tGGh2Yj0a5D9e
2L3g+/oc8EigZlZbG03qX3p/6n6YCjThBH4ZsPi0sd2mPrpDNS4Kb2xevTanz5069tJj0rI2JM6Q
YnJKwEhu1i6qebeqakYEuBU4RzhUWlr+Yeib0T6/T41cPD4ekkq0m6yGnQ/j0NQUjlv4sjvc735F
KpNp9OhZ5gHBU3q4JxGQChCx1wjcc5RxNqCqsjRdHlv4Dd1u1hx6HSszYhpzE4e4kslbgBNjFbvz
vKlvFlj79UcjjIzHWFe7wSq9z3GvYFW5xM13kd+v2yokPmiSP0D4AsnPy3eq71BfE3NkqhDHa0uE
mzh0yRK1gKxetDq0/7SCZmH64bsQXINUdqnq2joP73vZ7ZfrEe11AnoisvYGGeJkL9Ilk0HZfA4M
TKNuUTBawXd5de0IqT2v51LlD2PdR5tCc+vPaT5ccfEiDnEHCMcyr3H74czW2ql65wZe604/fsqh
FDwoOafNJI74PGjv9/dFr1EdyEttp2HjecZhc1VBVL+T0kBwMIxGCKa7AQ/NWXKRnbGO5ptehN6C
EKn6fH8DFzCLVZNHy2oc43B1f4fuxneFi3zPybs41M1PXTUEj7j2K1ZKYLRFWWqP99f6SrxhpWiO
WukHj3Hnw2X0Ry5Ag2jeZTF5oOrLlT5IGxxnZTz7AZkkcLTN7f2QvFPks33Rre6HediHx6rFc2w6
frNLhgrxU6kjWrGxTIhB0R6cNxSdtDWgSCLe50Pbd+VtMjHM5aCy55S+fBOGFAFGiNmPJi7qRd/N
0TaNOJeZZCTuBuOrSPWrXQjjZpo4xwI9uXn+VOH+FGjM58Ofr8FC3uMPe9dK6jJ2pRQSfUqZlZsQ
3oDj4BLDWFklIQvIxiDZhGeQtrZieMrl3BoyhrjfGAWK4/vhkIlzIUr3JeTRaGnlD7osDWH0lBlr
MRBeFFMA3geW/YadRLzmVVevscZ+CfRuPJjzrHuqhmHpxRUJ1qxcF50DK1vz0+Jw33QD3qG+176I
2pqWVeFZF+JXvJ2qcHNVgyvOuYUirmvJWYgTEgyxwNbbcN7LO2hZqRi9T3iIc2VRxPV66ylNeuOz
NKts6Xc58uU87LbEiahT4ZTDyanLmKVCWc5xJhCnNTs43/ccbRTnEHKQ3nWbSeVfcGMTrKha/3Wa
94Yi/Hvv/lpoU4gdoJEEBJYpP29fzAapl47nDww/qe04KvyNj0PrVkdhsHT9bsH8Lt3obmltXZl4
n1mphJY5fulkLzeifZzNWZfWh9NhhmP2TTkE23UJuRqtzDDks14jCSU6OIH4XOdWffM7+c3wEhTI
Y2qvzQIYgW8jWTPjuHjpGEUxUKr5fL0pR36jxUDYFyE06ynMkjevTwmLGBF5RPQdlpod8t/Pz98I
RTcwF/8ShSFXZQ10XsXiKpMo+8KkHxlzWhZPUePb6yB32lNckSNB9cl86KQVALIeUWFqbXEy47Q4
kQ4YDotRJohJgpRAFdY5Kw0o8+N437PKhusojPfSzQJQHlgt+m6GlE6NuwdMOx69eS+lZR9wgxxL
IxUPZIUy0/CCA+cxAHTdoHOxSrmpWRAeIpesL0idi0rXnH3XDO6+VAWS3Ra1OjifbFsY1rIHx/zC
kBGfYyKzwTYXBCwQEgopxG0fGrsnazOWLhZ5hL+R18YPshqiJ8rp9llm2Z6JWfR0f4nKu1rYbVHg
KyKJ1MXOvTXbSh6nUJueW1s9B6ShnwObxL3RbaNtnVZUqfrITg6OAYYV2sB2bgrsqR34xFPhvFrE
ZJHhzPKRf7cGxil/tFK6pTCx80RxtrIlbezqKjFZ/dwE5UQ9zsY05nUaISHFCp/unF9D4blzPGDI
2fDqFtH4o0XQ0ePKf8cVr5ZuroZr7HEtWw6hJAHw+Wvgj9UpraMti9DxanjfHD9c25jeH8Kp7D9F
QfYt0IbuMrUpXbO88hbSjsXNVqNalVbhrZP5sMtN4+YOVrhkxR8usonk0hap1iGPi4OSY7ZOpXEB
KjI+kjaNlj+WlPlSb3iM7dzGgYPVh9J5XTTNbbJGtU5yYW2y0iWZ1A4VJQSvucHnTXNRHgfZrJxy
HM+ll4/n+15reuyFOcKyiNprlFfPZptWG2NwaggxU/Vcm1N4HCIkR/d3G1kbK0fxoKt6dGiNMF+U
BCo5H927oLKlhQkArNti5MqJVdWrrxrePFMLi08gHuotJZhXY+p3RlAZD6PLas6MdPESieoxHvRr
xPe+jywT/dIUIv2FcoSkPEpQuN1BDDogi8QkTjPATbb0AViurQFWQoBZepn0GRW8+dAV2sB9NryY
vU2Oi1PG9SkIa0TFekae7/1FraqtYxEAqqm1beFp5jGa9+Ah/L13fy1MiVwqPHqPAFar19wk0Yb5
ak9EGYe96f1V0AE7Z3p3cM14WMncC8ZFU9tyS4WSxBVTyBez7E6WL4LL/aiy3b+oouQEvffOCiWA
D9y3QZpQuIhZIYgdyr6sTljTqhOjT9CtYOiQVhpHHRNLvAkxrLPJTm4URdy9LljEpJ4bMAaLlzbL
xVelWS9pZRn3HXzez146PFqM5deGoWhF4M747HfxewIU4BrLPrre94Z6usbUq4lMsB+o8maXQmgu
ysxEIbyh7rLxmiS/UGMXyyDBu2iGAvOnM8o3mwbJatQHhO5pnx3um47zvR4T3AySSinJ1/4M/2Wm
Hx7GlIvcyY5WawGqj4eh3+eCJUcyZM+N8rNn1uEHp7WidWTiRiSLd1zrBE7vaDeEb1C2FnVkyy+1
yoONdEv0fOWUn43aewsHBVKLuJ/d/eqkU0eMtZcwQZX2Uz5RoojM8S0hw3JnkrKOXaP4y04KRLSF
DF9a34g25AwFmGcC/xgq+YZPnadfWgXnUEds4agSZdd8mOCT2nrDgM2iuw4UQT/5Sd8dggzxoDCb
/lWV+qqKxWfVRPpfEmdcPzC+oat5DAKvuk5pwKKx0VPMtUHTnnIWEKf7XmUOoJU1bsTYF+2pGF1M
v/jPeXJa+qVzH+p0fC2Serx67VA9QyJZl25vfspbvTjU+pyPaV5HjJ/Y1k17a03mNczeHThgn3h6
2TvRQfZQ3jC+GX7IHGUqnK0srBP+deNIVHW5iGvd31D1QAUjwk8so4M9feK/ajVEDxWwzhNCInTf
8+zgvqF5twVZCktHVzC+KRE9AXPVZhLEtEg72LRR31SozRpsmChHzmGjE9HEhXR15/gbK7BX0mQ+
zxy2ffQSx9oT7otwGC7jI48QnlQxZ6yXWX81pxOMcHstHYLl4jD/NsKweDcV8w+Syv2z2eqENpGl
oIc5Q+C8IQWsP2ZWtimMjkajlz0bseZv4ZrWhMIU6ikDNr9om2n85kXJvsKwnhC5FM+bCAwKidHY
C0ZFZnrUlf7Z8sf3QA+/w+uo1hnnek/fqj2XPAIBnaONZX1yMySgoCqN5cUswhvl9cNoGs31vrGd
ECkNUU4L0TTV7l+veaqIiCQkdfH+mp5UUHoB6ayyYJSbycKWDcQmf5RNrV8CG/vC5OePYHDyR7r/
OBimimxIMc3RReEI/sZCtHD/F3VdFo9kC6CktvEeeOVckKt50rvNO2SiAQKBOxyhgQxHvHeUGAoQ
YkHeP7WScl5FNPWug4bxhGc82xtzckfrHyKt9/fMR/29l4h2a9RYm+wo2DsSBo2ZtgilemI9i9je
KM0sVgGLiVdNFQ+G7Kf3oMJfIvzGPFY+7ehe1GQHBqPJ1M8XaxGVD5x5ptzFiDIQU/1i6k3jUMGw
qBZ6Zb00XoiZLmCuTRAAnjhKdRdocCNBPawZ3V7b449N3gGaoIpPSYwl1q8ATJ98t2wCrgw1BUuB
3frQg0rYWF3XvlRx8UPGjfyBUGfFRZodZUDWHaqxKSm/2BXr1NCOnE0/H/KRgegN2Vto9BFYKmGv
738tIhkzVHgaYgK66kldc4fBxwumrZsWwSfgnRJRaPKQ96l+cKBPHKkJVw5Apo1ZlsGRtVdwDIbp
NoQjxrb5roSzYBzj0XqN24mbUs8PyqmCR2gDcsv/kq5VGFiP9uiI7T0RSzE/uSZVO7vxxaPMAPRB
BnktgsK5BNlIgnFZvA4yV3vd/yuau4FWIGkJltLYuA03VjK/VilyxhC3WesSG/ueWMIAs7Wqn+tc
c6+RqzYtQsFFXA39MdTJic01krECzexRbvmA4rOSKEt7rC+a1pkr2QKGyoPK22mymK/wInq6b1qz
f9PhJR29wh5Xk1P1O62QV56n3gv1aGurNJvbou8qMmTwBSaga46eWXRoG+Dsg5hmlTvWIRc9UeU/
e+/2jOkpoI4cxjLoIAwVSytLqVvMZWtRp3LrWlOyLHF4H+KIpXIetPl7FzJIlCDp9FQnSTux5Nok
TAVuP+HTgrauE1r2fsQNn//cLT1mKVNmIzsX3Xvo6CmdKyzOZifTV9LmqoNucK3dD8mvMXa2WWPB
m9+NKmwTbUGRbagq/DmlOlq+1a0Hyxtfpa2/GYhZfmiOuyZ0S74jUfxhkWoclmP17PqtvZSurJ4L
Y7SXlqrSRVOJ5zCNhucmXLYq85/vG/gxZCFN/sUCo3MtZRFciTFfdBatgBoo0Xqq3eTQ24pER5G2
/A3QJ63n2a/RlMFX8Yb6OyP7EllOfbCK0VmWytbPPzeB+zCaLUEpc66QrKKV3WjtQRWiPRRD0R3u
hz83ed6wJI2/BR0hIARZYERt0v4piJzqIL1JYgHXkEwEnX8ygqk939/NUmPYpCNg81oV9YWe1VvZ
9Rj667D/WvS4JrR8/GRjwd/GgswQtI89cD3SFrusdc+QcrzzfY8IKvuhK4Z95lCW8Yatr9nxPjVi
0t1dKzz5ShR72uY8vEjdSF1bHbXI/CK11txbmTIeK2f4LlqvP4SdpT/CCEhPrj/czLx/nvLhAtfx
JQlKn2l4xVPMs4GH5EUKVYaEebNmwj+2GLQqBh4I6q148GJUBkQWhFdPTjs7Tn8Ugy5eW4SmK1M6
44Pndear7zTkzHtVe7y/ixxm6yM9H2tn4fMQ3I61jR1Kb0P7kkrwIVPrz/FOw9aAh7boIn246imw
gDT2z32mDdf7S3i0UdxzKjddShmlCI3uYEVF8pAS5LeqZjXjpMLkwR20YTWN/Xhp43R/X0hKOQWH
n5soMPcs3Rc5GCM/qH7QSXiNRTk9WWIYmGOIYe33Hg6uRJUHSBKE5bTiXc8KczEEU/Hs2hoafldF
52wkT0d4boi2DChS68CM8LQuY6GGrMF004f7kVn4juKpE/OEMwjcYGQ1FdgjxEqtc5OEluT21Fzg
07BSAze5tpQkyt3xPyc2OZOsm+QRyElzrkrxZNL6IiNNnZkzDT/37ocWppCgdU9NHqhzVnjLygir
S+7rxUOh++GyHydclfMmR92zshBWbP71WtGp77k/afv7S1DqtJvl7lpNbodRq4735X7SS7JNQJPA
ifEI74WkCnLKjJ5sXZIFDTtmpsGQduNl087IpLUTlXnLdWRaRlmND33Xxc+aSL76pR58Jb/n3Qoa
7sMcuH6dZ5AEYdMB24hPZJrmtypVw6vl7r26K2j7TTcxSu9sqwn3hj4T+iLXPc+YW2Y6mQXCf8b7
axRtipKyGHTZ5s21G7yLhmzf9KoENQYCcdtUPqIE1irnth3ic9VW2hrSv//ztX+9EWledM5FlO/B
qhwGhwVP7uWvmtV5q3Ao7dt9Twu9lRzg6ml+m70MSjO2FIz1VRRwaCTBuGOSig8ryol9h3a+KnsM
OBOK8J3SugTEzNTtAQk+iqEYtqNS3Pvz5v7hwibWlxXFgp4E0wLgp9ZHBPL1etBc2rIOmWDwIqrD
cN9b6FrH7gfqzylkDW2nN914p0PkXjg58pZ2XXorA486TvSp8YppFUX6uuq64SiMCLSpBKWIwA8P
VVr7Sy0xHXdDFIV5pPZOSdbUioXGPbgZhWk8+q2Ilqhouve0sB6IsAbWId1N0cTfIzWmp2Te3Peg
qKSn1nZ3qG+0W117DesD0Z9ZlA/Pvt9szGM235n2XPFB77PMRtq9Pkiiq8205mrMVCRbtGs5te1T
Luqvk+bLU2qHuywj+7hKteAQtyrcijByHqy0+66ZXrJ1aj3aIWMNn6B10SIZOvWi2+SB+v5cQy7f
urKRe08aFLczr/scpuovAyLbtQv97FpnxTEypHlSBABex3kj7fJr5kWrzmTR4rW0EAryYo+dVrLk
Ir/7OYooS7nwf36sTBUFP+yJ5GUuA/tZY1a0rn00V27fEQzopnIp6tx8AZGm9i2hy78cdhbsRRfe
ssEF7DEK+Nben3Rrr1nhIbIVT14V5m+eCVC+clEAZH5xQZVzdCQczdH95kNUfsiKejy7+lCtO69j
narc6XDf5CVotsRk+lZmNTC7Qtf5haKlGpLmYut9fTMd4EVpacrXbnDwZZeWdk1qmezcQVXUIziM
TGE95II+EFrs5FFBxFtZaYOPpS7SR7LivZNZqd2kFdFLi6L24E7gWxzdiF6EqcpzZqef7m8GqJtv
wVSt25q49UDVPFAyCJrIMprvToqxr4nNF2K6vgMqPgo/NF+aoDSuFukbtldjKotkvM0ch5K6bajP
lhsVy1ZUPEtgSd/CKl3Szsif7YkaKlM3AvuASe/pLDfL0bH9JxIK0bHHlEDqtgTZObT+g+b7L6p2
knM7pemZjOH0fD+cpOPAdxvPDbqXAxIEjQDfMTwz7jCSOlw7blbY1HhsuUJmJilZbLImbX9UIcaw
ogidZ8vqnXU5Bh2zNLJPjB7e0OxiAIa0EL0jXnplv42DP57hX1kP9gSUyVd5/uwV3tcodrcDE+h6
JYMRE6GGYwRJVcvssCWycnSsRZzr8Rm9eLBIOtXciuApTkpMkU4frBBRxaSgAnJoLSyucWwcfYXA
o7XIKYtX93PvxW59cwAVL7gnknVeeOEiPylyTcF8H3JL4091GO/H//PnL+8THPfkdBD9YhFjq37V
Iir8Nqdu282lEaBB3+tGiSMydv08eNqb2yEq6iCEvxhFE25UlVQ7IqdWlV/QIKmDs5g8702PEpLW
TQK6G82ylm1EDycCITwuAk9PD6mD37IoH4wxj4kNZIyup091N3nP9EimZ0Fv//6qMG/oxyISSrvG
2YGBqw8eN8KaBnX5Fqdrz8m9Nzs1y403UiZqe0b+IpuXhBQRhjjjdhY5OLvF/dU2sUibJqwallxn
LBqzy57NaRoO+HNKQmXc7DmmWChic1jmnLqEkGashU36FKR18iQGx2OpJRUaV9FQqa01hjjRHu+b
TIZ48ubDJKOpSlOGmrCvuYfYu4lUZF+roHs0/D56KeKKtnEt/I2onPwtRoXse2n+lUoT1STbgTzI
VAOeHeEQlAefTbt1t2mXEf1FieY5Jk/9OJh8Kfd362iSN9Xig5/fbJBrk+pT8eDMgBiuLD/zHiLV
P6jc0P6bsPPakVSJsugXIRFAYF7Te1e+XlBbvPd8/Szontt3WiPdF0QEWW2yMiHinL3XPhXVlr51
dw49AV3LOReik8f5ALiPylVBt9CtQbx28VeA1sWxD/1oFQj9GNPwwuOj2rui1ssHXWtyM1MHYo0J
zWRw+w9q3cE6hLSwIYyHRp4WnEPuVC9sxaE9YcNtE6qMbHZaEO13Y+xcPrVKsut1UFTzXKnX30sH
cZQLM5OXVg2RCehGtyBeK8rOUzJ59kaLwKCeHwLRnoZUefRlEGjVAd5cehd+uO9Lxz4V0FJPuZX/
PvOKnUtG+EEz1G+z8MEjlXGHeDclII60wDSItZOPag0ZiXkOYmmetN7CCDwitNfr1jzNc/OZ02gK
Vgai3WkqGodoOsxnqdv+PoNfpW6QgXwoBCPC6YGB5RWSFkRY56sC0Q+h5Xq7KjVi7onK1Xds7NI9
spDx0udo9RUYx69mAhCr5/lJfeBZlp7zM++jZ5OP4qImkOxiWyHpv4Fi8fus3UOlCFZZZpg8o6VA
cMbTd5eF5PTGslfvHbkvHWlnoDBNDL1CjW5eHy7cNFHvmZ5TuPO6YuUHJoEArBcvY+cnN4LnSjJt
neHzzwUIvOIaBFfSHt/c0U9vBNQS/GTh21igjAhXftzBO0q9+kUk/rCpJWmv7jSkwTlu4UUbq/lq
H/TGrg8p3IXtWL2MmYLn2na9ReDomMsbGl5AE/l7OOttjELUS4/z1HwI7No/5k55+/PSeT7RShAJ
CDJW8wXHDuql6ZvBVkYWUCNh4flu8vxNAz65RFecH6TU8rews+5eB1eHLDMVYWQQ3/0IOicGlFWX
WyzQpKdH9+wRT0/TwlK9Lav2GH2AFjUbySJhXRX5QFhVOV7nQ9h645Wei1xGVUFm3BPiMuhLmaF8
2u+U3LXPNMcvKLo62tHPzN7rplzWjYlSI2z50OttsFabPCH8y062UzGqJNf2KHtBe5cyUR6E+osv
CvM4lPawiAa12loD2dTmBFILsExyawE2kY6Z/mwrZBRocYRltgL53IU2hBOPlFIL4u0DYOcy1Tw8
iq4PCiDOqythYCxYm5ys1p4g3slK1rsVus/MqLbVaBlPXsGXbiiqhiTPUl9boAaXQSapQ1cIkTb/
ISL7Wy03qSQIeJLSRDhni79VyiynaiupRug8PLZPjt2TxenG1rm0w0WR5METoLrjAHf2KnRo6f24
d/PSf2JlFLGic4hNqNtPKxkb2FxVuUYbr/yHveNvR4wz/xMdBwOqLYQw/xbXZUnSNikPo4MhZUfH
n7fYI7oEGn6brFgdO9cuVPliKjr4zy49yrJVl0Sx92+hjn3IqivjLoOQDObgGosqvXkqXy9n0JJb
r+nR4j/eUfGXEGoCuk0uFM3i04WL9m8Pq06zKVND1DVdb4QrkmK0dRgO7j20/GBVR9bwQjACrvK4
Hj7aDhmmyRpKCdpqpU1LSNv2wXeX+rDNpyXkPKfRifW0WDknuJm4MzqAGdTRMBeJHoWLTGfnAbFP
XGsWrHtnrEmXc/uvMqUfauTcEAk1gWMkITfORr04Naicgvbfz0P8vdBvNH7jYVz6Gw3+IeHyiXi4
QIqc2gzvXWCh+REgPKQo0wWlLoAYjS6eiceqTgG6cHr+iEhK/D3UlOlAnx0K8bBam/i10qpm0Qiz
xbUaZhQUJVrDvBvKu7ACeUC2/eE0eUZRb8iO8xmrUG3b1P5Z09tu63ZoRJ1BiH3YBMN7pdMcToX5
UjRhc+67EjR+3bBJoLO/TXRJS7fzrIUfjCp3JLXsFyEo1LVn1cZSjanTsnVWT2wrsqWFC4QdygCI
1GMj3euLgT0HHmKr2RqOEx4wMpaXxq/VlerCwa6dPN96VSqX0u/LrT41ceeDErGlsHXatMy0jQ4C
Bb31bqDxhW+M5jLhmIfJbvo8oEzYE+GUsdix2/+wHPytCOWjh/IOr/Es/1edvy2QTU85VbMUgf+J
Fr9eWsod3dE3mOrDZ65H/dKxLOOYBU6yV63ReA5L9wTCffgcJAQh12rQInhpyGo4BsFlssqihRdX
RUpKa24f55n5MOBX/g/J1mxq+pfCmX+8bnMPsjSeXEIi4P2/AkLefpbABY3H0KxtHNvhyEovJ2NF
9rK6VSOynkbPv3DzzPZUcfQXPhMb06v8dWY1RPh2+SpKzOzNSUa2gL7MII3fUz7Si6o2uIlZVcua
r43XWGFHhEBk9bJ6+6Cc8k7iknXXRk1cUEB/Cbi5aB0C3iXJ4/pSFGQbIwDToRPyGOjIk6CPnbWn
QnrmkbA7kFYQ8J+paZagrEX1I4SB4fJNCgonP/ZZWC8tYkZYO2XDK0+4Zc2+5x1Nkb+3CzdZN5Gn
vI9NQdM9b+xrhKTx4Rf6k+CZ9h95cs7f93tM/JYxcR+pe8Dm+jtQrqWsV8aOL49R7xsrk0r9lN7w
qWQJFA+rSvY9KW1v7apxOqopIvhUWwXJo9MoW5ZswWeWoFRQu49izIedo6ThJldLH2NayIaYSuuJ
DhEZzNNZFMMb0gy/plDGnFq2ev3rNVN8yynsVPBIYagfaXs/x5ZS33y3QX/Vsnf18jfTGELqnUOy
8G0NHIhTescqURXkrKbBErO23/i93tOc37K0K+dRx+ZhnnbRzu1FHpdAVePw6HaDWOcNi4RSNXt6
JYF78YMGGP4Qe1+wL6/HHouDG4uvPLr1o5YZ/JtEqyCp/2esoKzeSqF/VF3TXNooai4GqbyXUEdw
HSEk3P65YOcWmuAmJU3IzB9F78Q/o9Jb5nUGvT+UBk2rsvzZp+KudQ6wGmxV01ow9OJ3xEvaY2pi
oel1WeFM8yjm3+N/5hsCvJflZMiaXg/dWf9PB+rfwS/YanF+0e5F0i6IujP/ktAXQBHiPMXxYSZv
7OPE1TUScTX94i0afWXfupZ6/TPfiM8I+u4xV31q0RUtaFfXWe8Hxq+DDEir6lUj26ZFogyL+cr8
wjoYaDZ49YPgJGsfGJ658ub9fGKTLdLY55xb2NfAnSqXDSoYNbH6Q60SWZb0Yf9RlvgEcQqRyGqW
ONV7oonZDC9KSXgrq2UD8cYgn4dWj7dOTcpUV9ls1lr7BzcM8WxBhlbU5LmYBmTIPKuhsncpuf35
UXZTAEiK1EImo8ip2q0firilIzgN8UFF1yIEwz/9NbqjgU0jI/6GxGORZr37o1H0T4PsltdIEvEO
cPotZ8F1bQTpD6qI7ENYFkAPHXBtM/8hLnX1NDfwtZSuJDyBvU6zyOYOFluU7oh/+nXCjK0V60BT
vWbfxbTWBxm/RSS6XWSRGxdDG4k6pyuKuKqzkh0mSV+HG8f1KJTZvvvfV1vTq6VnuBvXL9pV0lb5
tmhVfU94i3ejQNQt1VZTCCHku2zXUXLJzP7o2KP2iDw+qr5fjSvFqorNPJwvFME3QsbAXU0voJUC
Yyhqm+U8xD4oHq3TfikSliB9Dzeb5HM2a4hSfx9GwIc8l45/zVPueKOCOOz/zONgQDmSyTc7bknK
CHLlSCwN3zgv+O5abfTFxT4LHV7TL7ik42suwh6xwY+gSf2bHkbGQ/Wyy7yoQAukbxO2gJsh7oZ3
SN//elWCJdNC4vzQRw0wWeaho8uLCUWD3KfF3nEZc22jdOUAkHL8TMlr+ymc8tEOzksE+mHPZp62
YIcoFBh4uq7Rtp2gdVCa1b0gPlVptNLZxi98HnnfKjJFHaRPr1R54f8JRNbkuBeP+RVm5iy9zHoj
6gIsf8CDwqomr77SmJuoUpEt9Er+MrBdP1HdqDaZ1wO1a81NlnjWT4+gAbaRv07+mZlP5te4ovwR
Qk8rPb9a94eGRJdbPXWc4nGslmk0JRyZGbGquU//1yuzI5Bh55NqqsmNndVN2Xb5WpXBXhmDnPAy
tExBk7AaVYLy+GeY2ZJ+YYG+wW/JvBtS6kmqGrfHwnDcJwevxaau2N8jrnafPIrYCCbbc0rz4igp
nh/dUHNWppUEJ2HJfs/eD22JHnxagZDPkc7K1Qf4To3VfHazqN5hmR+XyuC9J1L1kUc09SNPhvii
mvVB72R7CxXnrOLAWDDIH7Ef5Q+DMvgqQr2/mYfzhartzz4q+bPovfSqCgCNvCnPjaTqldD9Oc5D
tx9qehukp/RtH2/UxoZDm7eJceGeeWhixXwE2C/qXCaH2YiOn8881THqtLItuk2Vwgmp0lNr1+MX
NDxLteYj6SYklkRRe/j15xUJ6BGPZ/nSBPn9wB+dbIFeaBjljPzs2hk9YTftXkgFoXtvVsaPClZX
E1Y/+UV9jyR5cr3mRkvbTu/jEFTvNqrKLcnx7npM05ImES6UNnNoObLxfyb5ZzPP65nb7J2ML1Il
on1dFgPqSQTJaY9mY9Uoo7ZEJKmvGgxkI0E/pTz3VnVkVelPxht5nqfmszR/I65JfQo6NNZa1Orv
UBGIUyob64uixo+gBvUgA4JQbFcDCF+cm6jJdg7hJKt4CMJj36vhcT4z+jI8zgdsyZten1BXpIKq
gQ22tcqre6XL/ka3fCG9E3oMDECTk0Yavn1DDfvJAqA9RG7Djw26sSIHTF/6hZV/U5vlXI7LPepn
MiKQoo8NkKSKF5CHN+TBUSu85DWBbp96hvHR5Yq1yfW625pObnwgzl8Mqlu+hbmXI5rySzJUJjWo
SwxYkfhfAwUYWsfKVUudCst3hnfQGaxzUcGkRnRw7tyUuBo9bd6Ltv4hu9D6ZrbF1lJzk15Ytqt1
gaNDyZST7fbB19bQYdMojvlK2oJcJo2fPEwfs37joG8kLqXesbJxNlHc7GfJZpSJQ9k53n3uKLDZ
/zVqBU6igNLDadZKk0LEw4HW4noeBmH5I68Td4WC3bxnZfscWcJ8HzSz34Qshbeln5nvVhWddVtP
nuy2D65jitDLqaFS5kH/PSvfhkjEP7PW5FGgyVcWM84qFCx4Bz3JDkqhImWwWZWXiOYoCNbyGBIf
5JOt45fbQaGZ58WSJMmoeBqyDvdr4AXLqFGC/TyHAtY+ElL4g6wo1FQ4ij+cMh1O82vjRml3Sh3R
+Zh+dP4BP8IwHHrajbKCx9abmMrEXIZVDXhkCKFt6jSUkFB/b3BWobmbvjuqozzpuWpD4w2Jb3PV
aOv0BUxMjfcGDx3JhaV/Hg3amW4M2qnuYRoUbU6LF1m7ErbVnfSle1MPD0qINkk+Uu4UJNCX1AyK
bY5pYp3Kqryz321AsVj+fh6CvSrvruwb7nrfi3xjiiD4kOO3MW70T/o+5cZqaqijYcX9YFRSpIzy
bND9+1FbxSmK8vQjyspiRa4fQZ5mPcDqLKflNwfLhXeu2VG5p5/U3LBcPQ0iGbedT39B+k7E9jGJ
f51pGWJcAvEaFJCJfslEZy076t5fZf0O8gZRQnIGwVKRrDDVMvnty10bNPsMaST20eirJt1DFFYp
bYlshzVpcjbkxj1Dw/Jp59RMO7YrRK8K+rvjNwetwLZy2uJRF1RG8CdqVvGYJ1oEXXutzsAsTXPz
BcUdcRBDmtnOw6hNyweBLViGNf6boD5tz3437ZPe19p7T4t1b2HJWudtaXxQPKbeEYHRGZvmnDdU
PkgVKW4Gz1PU7Yh1e+QvB2NiNPRDcMPEkd+dDL2Oix4pLnjjE4N3wFRH81S28pQguL1H00Gxo24v
2re57TQfUApu0GtmUSzvMc+je1hl8bp3apBE/8y5OZ8PGxdB0ETGMUGbjxgShV1ZFs4L8pNvmW41
P+DCLHnWNuxk9GwJbiO4+42trGqMPus/BRaXXke+6PhuOqGXHHVkNxdDhW1LtivftsguN3EZNiuw
KizOY8JVms6cuEBqsO+9EN413aJV5xcmOBrjO87z9qf+nqA//eklktQXkb+53DLRg/rF1QiF3Nkx
NCmtcoiHDNX2qScXcFs0CKCaSZ84TnMG5HvTC34N1EmdmJjFexaO4XqM0vTWT4fCb9Rrr2zmmXy0
1MskbNI6+igp9Rb62M54cqQfbQSyzSdMwgr3DBl+0dv0SAkeK81gUx+sBu87BJifuctfqw/C3NGG
xZ4uUbEWndZv52FWNMRfOjhYXF2ULzgW7U1P2ta67YLqJee92AV1gkJvumr3mr3VyTs5VUpa7sPE
ifelb2hnNoTGuogT74kOTLbk4Zt8uF78JoMAy0+cm6uMBSW386zgSW53LOkTln6OUF5DLAqzS6Y2
KnbYBGU9mlGh5ZBqtOAC56S7HkkidWvYp3Y6xMGgrPhe51QekWbZSDen7xzLN9q/ZyWSL06hRWcb
Ue4CMpt8VbXI3RW+Rl7CkOCkdQLnmGFBWeDf7a8tYsqrM+rqIpgsPH8uJF6dXU2IeovZ2xP3pAz8
9RN/Ltht011DTf/9E5Vrxju1QEKT0ZK/kr8o1mwPumXcSu/atwYlcxPPzREB474nM/lKJIWLaYzC
bmlY+knzO4Skgctzg5L0rjVNdRUHrHbQIO9EYZcn14qr03w2H8LuvbLba4xhc2unFsoRN1PTZTkC
atBTFkVNDP4+yqyVqg3BmvCmbEpwApklxv89i+C1W9E4hZbp8rXCVVl6b9LhQWEZ2QX/nHaNSHs6
OILvzEQWsyfG2JQEeHFNuYitIDiLaU1KE39c1qZB+WdasHahBH48ttZ6HlLGLPbtWDbL+cXCFepC
gvPYWhWQk8aMyJnprEIeZoeXYqXxAmag0a2kTcekEw4mOTPVr/MhUwD9+X2Lks/5PZV4jXNOUM3X
vYgX/hihHHHwZ6SVIdeaHtrHVnM6tpx+yXGeyIzR2JMreDDd2rwJiyDtFv3a9xJUPi6tnVHb/hHj
PYZbOfxU4O4YIi7enWljUxiDec2Mot/Rgsz28ETENu+aExob91TV0e8DzcKtimDtEP8zb1PVRcg2
5Hv3g8xb98eU6rhoHQrBJrbR1bxbxm1grulztYt5B02GETkYo1C2bWkrZ8//4eUq+mijlue/ziBX
sDZVUVwoltZiV0EKHdTR70NC7+AYBTqwHeKN86WvoLVWMiGWoVo6x1CtypWgsvM21sY317Gyn366
NjXdwxww1mSVjPV7ARh/KWhO3Owi1bZIautDgX0kH7pzD5X7orgqiFWlrZd9ZpGMTnJ5cJmvBIYS
77HbPFlOZe2TSrzM67NiEJDrnZHKxlQA/TOcr1p+J1dOZhnbP8P5xX9+dr46L/z++lnFRvRbCeuY
TNWSyMnHZz0b6p2nOTbhVAxV5MbnLE+/zqMiktVTja7ApgFB+FhyNUcE/7Zb5oR8t9VHp6rpQhaq
eo1pgN9Z1H7O82GjQV3qk5YvtlN92JQOSf1DwBTsCmgsOP+GM8Z6/1obIlqVospRFajs1WgOY7V2
nUVc2O1t4BlJCyWE+Qs09GbGJUz+SA7YT5xsWbYxwr9GBw2lkNSeoc/+4vo5XiqzuZd6cohgUp7s
HnlK6JfxZ9bkeDriczVCa3Tp554L2bQnI7bapRhdeYxlmZZopIU8zodxmjQ9c5fGNXBaK+9Xrsxo
2oLJ2sYOn5CCiN5DgzlrUcjoWy+iYZl5XrINkgJvoVcnyaIaNGXPnUe/J5En7j2i4ah9M5xgOKL4
poM+DZtmBLXFypEVmE1CRJT4JzPSASFo2PSayD4PYU5zWabdh2Ujru4QZ55cv203RtmThVw46APE
uDdr6e4FgNV+gT1dQ6lFGN1sh4xxX5J+6Lj7Gni/Y6rg0tGYnxSv4jvQ90RKkP/3wlbkZ5z/8L2O
W5NFgGg17e9doTnLOi4IYK+tV4FZbakGUtnPGh72p/WS2tFbaNG8ypM2PHqh8zyYpn6LfBvkt+aS
BpOHLP3r8DupzR1h2G15bvrEAPsKly3VehJ4ggELs9lR7nOLTS5lCmTHUSh2oFEKMcW6boUckdXs
/3emhLL+dVUhWfSE+Ol1/hdgvvnaAJs4SD/BXtgLMlmjJt2KCVSRWApqSrOA/10AtbHT3iImLKTe
XTgEg0bGgCSShcVW8djUBNPQ6LtFaLvpmVrLlTzX7OBLYV3mQ24VqJhLgSVizOgHYHHLKwYuJm/4
jx3IUdw15yaMK5wxubpTxp3Z1wY1P5cV+LSeUfGgn2oLe5DT6/amaa34ofs9TwN0hRLy2ggC1lRo
mpEVNmBM7LR1QvzxxvaM4alCjDDtJh8yCeibp539wZ4cfXEbE5Dsmt2x14eaXbZKQ2IaOvx3aMWk
FPbncT5qJV0+lIXs+pKDCT5k4aH/eoauZT565dVlC1stCVELFqnvUmehd6QEOFtp5ac3yqMs/TLB
vkLI5DbPZUhB9g678lrQyMs+2IA7X4XS/MgLs3tisavsRIi3Pk9j63Uo5El2hv2VvXG/gBpWsFjO
+4NMVEzBoXqh5aKvw6+6EzeX+aDynPl1lpRqzY0Gy4SvSJBh6tlDin7P8Ouu57MxL3+fzXOZZ310
0i83c1czL6lUoSmR+yitxmexMNhdHoLS+iDZvr3VatPe5rOhzE+ZsKPTn3k8cGB+m5rdBo8gNey8
fVeh7aPf75/zsYJ27+29/i0vcnfr5IF4HsnC3uZNPq7mYdOn+lGxAXbNReu6GWjHSp7ZAaYDHlAQ
tBtLnOdDosT22tEaWFZdrP2aaytXUMsg6PpXo5Pwu18d0BAj2ypL7O96Fd07JViO6aAcoqkEHWae
2izCybMyG1cS0i4xf/OaJg60he5qxj0XAsJKIi4mafRPnsGnT+nS/FlP8EF3uleC8bTtJ+xhBzEp
1wa9GreDFZprzTvmAULqMerOVNSd2xi7BplLU7lIktHpYqqx3GDDlsrcVQQzXkw3LdZp5EVHO9HT
f+nzJEHnSnZ3J61eSgVgJUs0sB3oG7RB0GJGvJUbK1cAcVk1dNHMce9updztyqVE7Aevow3RMOrd
YQeda7h5LUh/2zTOs07WG78ASS9pRn5WXmCzM7TdPbq37IGUfWEZDvgWxbj/Ogit3gdSwCz/Z66N
2UeVehbjjyrkr9eFjkK2BMuUzTwX6Na4ZaVG4zDCXomtANFToWY1WS2T6skxLCj6pdvA4wLeEOZ1
jUfMj/eiNOKt0lvji2c1L56rdd+UIP4kMth6js1x3AZ2KXYi1lAgjG687LWWVKbGgu7l9N4L3091
g9ehXs+WSZeg+31V+88A/axzhLz1ajcyz3gIXxDlmThFM+VoVWrzzKr4hGRb+Ugcf1iHmpfsSdEt
98r0e2/VRlsbFcglL46Gd/xyh7wm7BlKI6kIrvUaD0ZwgHb2m1YZEp+9Sk2+ppS4/dUwApulv8Me
lBvNusic/krAd/3wCB7cVoaCGNMM2VZ2y7ZXKZrJYUper8tvXVShW7VC76rb5TbsO7aUrGjYARvq
ryEtR/MUAsWIixSLCsW6dy+I3gDmkbbRQwQ2M6VSV6OE0O+mJOK6HZMVKu1t3hfUt/tUboO0mXaH
uY4l2STBw1B37Li9taIo3T1tCm8ddGV/R4O2d/W+PJVgkp+z2Hiz8jaE0sXIbQKYCeizNiY58G9x
BB0GegT3zAhtvGfaP4xcPNlqyneRduUmou9YGuzUVTNMn8o63mZWFr9ZAcrZSgnJG5iGY1Zl28hU
rXUbazF7bwrepM9WlW3p2GAHMkbiZ9WLgq8Vbb9VkYtx4jYmdzGgKsN8638d2/CLbYupvYdDozBM
d0WmpbEvjMB8jxKeuqwwfFV1dnU79jTRjeE5C3RgHAaEpTJ6zLcrw6aKXjdtfypdp12mMie8wN6a
YaF/yTt8O6nvNMcuNMZb3ALlqEnc/grf/WxRRHhNq2zcNpaf7DQTYBwmqh7/ormbNQpyKEhLjooI
0TK9Sah7t9Jhi5rxHw1SSAZrK+x2g6F2J80+RBOjSphJsa1l/nMezQd8CNn5z3DsSeEuvF1otCW9
HLu2+A621hUDFWE5sNZIhie2Zp6bDy6WGMPTUWFO8ygN8vChdGZ5tyglCSpDr2Ek6TImdb2Yh4FB
o9JSDoYi6ZyMXZ5RX26alddRRuNLM2aLvqWsZvujt7Mq89luhXyVUQ/+ALfMPs8z+Ro5CPiKqD4b
nXD3jW1WxywX4KLRypFMoSb1FotPf8e+RVghAq35oBSGQWkBDzIuFjaflEVWYoivw5CJZyUUgk/j
ZlCG4KmIBgc8i4bX3eOOugZSYrAOkuq+86lxjF0sbqOtaks19Egd0/tzP/BndfG1rVp7B5KDp+l0
SAd6m/A3V6xr7QsdVQlrTkGdERhkXbuWvNhhb0B2AVE9Kv3WVBOiySj4LUjADun46HLTqnH9wPcP
KYTSolP5BEAoEf+RLj5YTkqaEcLiST9hrEq9z/bzMLcU1kwjoXK9HZG82k4xioVGpQ0teQz9a4nH
TvxrWDm+tp+9B/OL56vzECsyUIJjjVyDOL8eaqijEuCYF6TyAdQGGwaloG6zd89Q/Se1AZ4RV5ju
pxECeBtneV2sUjScGXd6UmkU7/dVvQzsDRusYjW/uJVRtPMKJ1w22lDd6jGtblJ1EW6ykVvbqt47
CD6b4qQq9mG+GmLjcDAPg3KQMaXuyEgpMTkeKmt3rB6GVSZoSNzmMA8d3Q2BApCPMzmwhyirHqCf
8i2uZ2MZhOa9BGB2QTHiX3msvuMei9Gpu8opi0s+WYHA92CMgAwaD/bTdLXKAA1VJZgXpI1UWkDe
rYqs68/UoKpDbie7IrW783ywZSf5Q6Lm7OGdDEbeb1xwcBfms4A5ylfMTVeHGoBUVOfRS9dF34Af
129+myA1SYrwVhfC3fqhnRy63IgRMA8GfX7XfILnQkc1GkKspR0CRFtxCBvi33jkHmsd3ULj1s5D
Do5Rrm+QX/WfertuJ6c5Le9wkw5dDFczEKsOaOBejcDxDGlI9s7kSNGmYTcN50+Fwx2WNQr4j0np
XRrdD9Suw3Zm7cxTltGPm2EAktLonnXpPCLi9aDNsZyLgnX2NFlNh8lDCRboAv7IvJRg2CPW87tR
6MFDwQC5mPt+1HEqFrmxvE1Gp1NP5wfCT1q9WFXDJsD80qiKJL8BkA157EgjMuNL04X6rhTWyvKc
dtuPrNeIhGZp1YiqOJrB+JzSWL/VVBpsDMaHgmoZn7Ug+Gwl941ID5wb4b3ykhQtPOXpgkcAB2DJ
6LtoCz5oWOGo8UZLiE7+Tp+05mUa9LuYT+mq7UVxCWrezSz3tTdba176qWpD/vIqw2/01WctufT0
JHoQBdBsFf7YA0iwL7Lz7GNnSJK/wrpeOSOtuvnQYAc80aw7sMcmStIf8/0Q2gpORTv/jlNgrNvi
UyfiOu3q4kiSM7CjjqX5kU4M6asJHBD0Bt7CT3L/biEj5X4EIytz+/gTy6W2EE1hXLIiALRgg0yv
Iy/5bGoSw91R+U6ofAiLpS4eGkXhc0KH0aFCG8MrSYnGxrII8IOrVeMXD4rU8LRgeR9w8Tv3xg9B
mJRf/ojb9UnrTlKEs1Gdntql7QRX27J2M1pnPkDXIl7aqsWSTqKyUEKVj0qmtJs/Z6lJMQymJ25U
IQacjZOzyfSGiyjaH3ncZFtK5CN0c5eHTC+nfqdST7jOCDcYTMq6HfQJNmQ8tXWd7XA2i+U4DRvQ
sw+lfM913PDdmH/Uo5ofNdrRpyGI400eDN+tJOpvPk3qju3gR593hEdEqtyIvrI+Wo9guSCqXqNE
yEOYOvVKn+a7yvwSDam3d3KvedMne3qgYUr35oNa9M+Y3US/TMJEnEszw2JiTEb/aa2RiChZQAW3
r5oRgYrs8x/eiMzcmVemk7NySVmkurKphuJLZ2EnOkc/5L3qbWBvxRBH2EmZsRFMUAc8THS2LvPQ
JXxglWphvqLvkC9bUSYXS9beuu0NuZlpsqamXFsLPmFaV4NE3VB8A8MQ7Wf99izdjgbD26jm+OwE
wngpZRhuy7bHA4um5lF6BHB7jui+4VDb+4Uo342MvU/v6TaUFMe/tZYfLVuCUL6ZrDiN1Iu+8Jsg
dTAt/oMKKCcO6L+ElZOcS1clJDzTNNGGyr+ElV0ZBYHbBf0xi+NmHad9f2myJtQoz2HmUB0B/Tjp
iZWwu38dSi8xNnZICFds0FO22paUeoWbspjUFElACEgBgWFiH2RXqpmI7Lsi+ZYZkrzfCuGT4/ls
RtWAB69eLgAaYZ22Rf+auyD0cavVt95QwSRWbneW+ljsPfQ9mx5O8VvXpeRxJf43ii0TKKsZaGPV
6YE6d8CHUevfO5ls51dgxLZRh7nlDf8XuXRUeNZUdf3PONaWg6p73yKloyoGiOlKMT/5D1L5rEr9
95uLIt3iTRUS0LBq6H8LKvUsNxIgJd4RBxlq9P+h7Dx3G8e2bvtEBBg201/lZEm2ZbvsP0Slw5zJ
zfD0d5BV3+m266CMiwbYIimXZYph77XmHFN3D6kztGvZBOpbKQiYs3PtG1RWb5kKdbgrNPM194bH
oKK4aiZW+YucNPbeOhD2z4FEgUuhmEi7Y9N6NjHxHOZtkpkp4QtXpjj6KmCI/C0OvsboHt+gOfkb
29LEPtdRq2SVSqko5mFVjXa3n1vFJo67Uztwjwecy9Ct9MyDYgXupjQq/9FKNWOhCEv/3otyETbC
+5n6FeKpQaO90oYQFPCH/V0lPx+W94cNOLrOPwpQw7GgVb4X+46jSA1ZtGihAWysnKL3lgNukMOI
Y2pTBbZyzA3koU6lvEpKITYdsUeySLLlgPx65Tn+MR0C75yAVj1HRUIFC1tfQu89cyz3lz6yqOvn
CMU2nJQGGkJrxifES+Mncsnpg777Q3SVIh5wXtBlxGCZH7jMYC4jq8gB8rSloqzqVjIbiqwVI5Bi
8R9P2CjxXesTS8RHES9MefTRoPF1Qxc2xtL3By9sEmqk+Gz2blbU27jCbpLlmyDVVkmZ1NugGtP9
37+v//VX4uHReCRB2nQ+suVbRydPRsbWvq7ho9Yp+iYthxzceLiMYvVm2TUAnOYTL8Wfv3X+hZbD
n2hzeD8cWzevHKzDfnoIVJy7+WiHy9Iy5LENvP9kwN/XTmm1W0+Pkk8iL/78xYDGkUlzmHXDNa0P
vxj0Q636ZomXPM60DY9+m1QTrDF+Sz/IxjrPKEV6DGC9+JPfbLrvzydU8BYxa6A5CDSB8+18gDon
YAQHzw/h+KXtKm+JsUdnXBxdnOs3KeyLG6TjG7fhZtXYIaM6ExPbtF0PO5SlMn+SAL2O6uRr0nu9
XKH2yVcjHIxtrSKECXoMWUrHIlVD7iGUTgNVx63fw9ilULdhbkEgbZYT42nq/jbQcwepXTfcNJmq
x1Rpq8W8CslE2Sf+SKV/6rfW1BEjtX2mY1sxtAuJ4u4M6wv1qlusCus+7PPqio3oByGDoFVdhgEU
hfGmsOAZIywyTeZNc3U4avF9odqwlvO2edGY/icPxj8uIyYIHGZd02zwsMace/IvQmxAHhuWIokM
F3rjkTI2YcK9Jo/AiLy73lOoCIv+E1K4NiF4390vaPoBOLMN02C+Dav8/bWLoLg2ghhio++WHf7E
JNsakb41lcZ8HHMNPU7lr0a1wiA2VTXLTOifnGJ/PrL4CLbBjRdcs21ALvjwEXpLS82qV0mzqvAN
J8UjfNVh1biRvuEj549FTwaV2bS7shXWntm4s/QSQ4N3gpBD5GZ4HfLSWsp45O6MrMLNsfqr/nhA
3lw/gv8hwjcsUiq8fIFDAGvVJpbFwNGxNBgBbbUcwJiLi3EfFIbKrJIA+NanejZSWSdPoQ7hgpg1
EQiD+pwasKHGKInuirOCMniDSNS5EFLi7FXMkssg6A2YDo5xpxXqr3Yawxrj3kqw9/1/3gW5D+GX
47tTcc2ZHw9cgLqbBCUoFbBgzA3zruhO4lrbWRqNbpeADw2dpeyt+P7vv/fPHAJNdXVds0zTUDXG
GB/uR7WiUp6u4uYw+v42nGsxnX9rILHibWnJNYZtQtNhQVvCtnOScyncvci0+swtOJ2c705ejSwE
xxG6RtQaH2eyvv3rirETlMW6UboHnRHGAlOeuzeFxKvjWu6La0KRoaClbsbp6+4M79kMHLkbzBz1
SA4vdlTpLWuuYI6bmf357wfpY44afX8GYSqoDVNQe+eu/f7DKT3k2jZBVV+F7toolRfN0dJzBn+V
GCBBVRcH1HFejcHLriomgENzKQuK2qIptxjQhy+q8M+is7p7vMjhqpdGcUlVrUcwb1lbjyLmvaiy
aFnSJP3mOADXawqITuM8WkFY054iDD1SLGaWU3ueqAzlMITB09//0D/zrjgFhJig/8JV+f+H69fA
5aQ3RDOA786olzL+NymOa6D3wUq9+KG7l3lsfxtylNcqUKNrM0QZs8AGzl3QjG8FXdZh8N0drF1n
4xi1t/NyuqlSSP1pXjUSeil4dbtVGch+xxHZSJIlfjBWA5nlWt7173+S9kd2DalHjJ4Ng7SceZTx
/rvTXeBGLtGRB+LA/a76SjP0lHaee20hii8CKg+XIKYNmwJNWLr4hKgkfPI0+PMi4zMIW3eAFJkW
d8gP509vqkTODHFyEL1jnnhQelt1ghEj5EQ9bvivjK+17dhH4gEhknZkVPs9aaV7NIdazz4Z+mgf
J20EtcKVYTjA4bBczqf3R8Qyw7yipgkqVtTMyXPMLXJy6plELKdQWZtd35jKfclz+CHAT8l0jAay
t2kLmZ+Zzn8yYBd/PCx1SBS0m4TKA1MnXeP95+kkvbs4AtAcIUS+ulVnw+8X3V0QxuMNQvxOVHXw
ahLnM/ELqw1EgL0VGGQ8T10PXPAFgvww/NUSASjqLAvclbt5LycvEFw4BVS88juZG8krqoNjAJ7j
sWsb505RCwLLkyR97RifLuE+dUe6OCRdq0a+/odGOr8KgVrhfTTidTRxi9oc9LOEUzr36GFZhEu9
ISFctj0gin6UD7VGebAaJRgPp8w/+SKns+bdLZPjxsTbNPgiDZV75/vjBpEWNG1lZoc5BirDubUY
FaPaeiXp7sZ0pv39UvroAXU5cUzN4kqy+WXC/Wg/tvHRuyIsq0Piw3bwPL28Hzi2cItU7Xvk9Csj
GrK36mSqkaEuxzQNLnUyTnrc7NyVJZ4pCV8TmMYxbVJ57GOAVo7fo3JR7eGx5/KLs+SxG6hL//2T
/69Tnvamg4uO+RSn2ocLsBCypspb5Yek6L7Pp5NKrhAkg+wlUiRCQ1sYHDzzkNC/ecpT1VlrObgf
AkhTzshmVXu688kj/6Obez6cPHV56hOsoPLi/ffnBgReMKErDpAmh6UoqpWSlOUao7zYZqAJ9kw4
nQ0FD+++AGVAwlb+gDxxfElMHcSF2X82KdL+mJyAMLKFZqpTbC23iA+3fzNWfgeLNU5hHKXhqWd4
sStPonic15oa5TqSJnHwY1IMc/wdi1+v9GLd6X5rLHC3VKd4GDNUspCmZjTB2GaffaV/ZpJxMlrc
wYgm03SD+fH7o6d7DiS1oCwOY8wk3ZNPs4lUpYS+rXrL/+UptSNnEcd5tO4T9MB5VJu7eHTekiYd
9YWrh+JItOlRyEbewmB85AfNr/TsvEVOe+8C1GEnhyTd6+21Y6i6qZGiPoWh+YLow+OMp/WhEzWE
P6fe6PEoPrnA/7gx8nVohO1i+nc1LLUf/sTUxqIaa1LsvSnjJ7Cr/ggc1AGgW8A7r9XxjuPc7/5+
rdj2H2cBDymuWKFj+bYsDvD7I4t4TgSu09ZH3MXWOPBAbEFNrhHHoVL9b1vArCzieNHJ/OKLzzv+
2TZ3DjIsl9eK/Ci4J/dWGIuXQXTpvgj6L7F0hv08n7TKShys9DnIMvrMHX7+CZoUFTXgAQ1SdygR
iIyOXy6HapDbiHnAxZDjxtLJwRET+GJedBOujcLSr+1GYTDDbQQa2cB6aIpdT+zqg2001kPk2DCB
OLarUEddFKqZueE4G5uGciHzkKrfdTnIOHDwytmo6JqAqyR00hTjXWhABpOUrN+cdvy9Q5O4ZtsI
rlshVf2Beux5Nvq5Sg9s1YjjTeS6wxdRhj/H0guvDU2XleuP6OImly8MrmGtBVW5JD68ORsUL8/z
jnm1Lx12xGq/VkipPuZltvEo4Z1k0YnT/MrrLWRAcElvNJTCndMiX5bwH1aeJs+SPoayYHxvX4vm
xa0w3eQyP86Rtlnf4mdyGm1FO9C/wSdRz2nXXLTM0QGGui/qNNRuY1vfpKHSL4opDjOYplzzjvmV
6wTGxiBRNujCaNX5ZBSNoyyeKgWEEDalZoPKoXhyrBEAZ+Ngh572GonokBahH5lX80FCjwzApqga
WQr0L8dVrDnepsNWc/I1uvKyUJgi6oVCIkLwqicq/SnRRxwoFmOexuex8rdZFybHeRN5J9FZnRb2
CFg89pxrPKkA7Rwcii3Tr2boASbXyjVg7muEU2lZaKnmLihfehcIUqGbU0O2hse4x+Y9L/SuCLlB
u8VrHyNh0swC7yCE9QefkLusRProluNRn0oeTP21hW8ErJoNADo5aL/2zmP3ea9oscM1hYuTRYba
2VWR7YVtmD/7Omb9Gh3vz8K8DI3v/Adk2lNeW90XpUIPqZNqd9WF6WzrSosoag49aqyhWQ9CsYFh
IfoAs+x8D/Atzz9eJ/kZKXn2iCYCe+UEpJmpNJIK03boUSUMTqJg+4APSNJUsok581dF2333aTl/
dUTz60XGFtfvtEts8QnHLBrupRQ0Wfrhi6sU/hYygKB5Na2Oq7Sv7lAyK69VWQOLk0b3UMm2WKqF
+YaMuNu3qgxu1KBetEk6UgAPWKQVGVW0TYITmAQSkSbpiDDJBjdsrlppLTE3A+OY+JRDYINwnBak
rLIqCDYMvbtBLf0lR9Zcz31TdAKPpAjru3ltXmSjROuplN5j1/tibVrZUYhKQRhQfSdbpD2FaWg3
iBF5KacFEWbtqRqSQ+VB1G/TWqxztdKRnaABGZNmZUMc/TJY/X6sqVDUhY7WKxhfrCBBPILUFFkd
0FJ6yffZ6JdvXZl7i1EV3qMyYAmqlZiWCcOhdYO4bt1W9mM7+P5unnbPixBGyR5DQLouPRFdmHDF
FzktCp/EdKZyp3m75ZXkcfdjBrXxnMMoDhZF7R/xSLtfx94hpTm1qyfSKrVVqPjGxe4HnTyeRC5l
UGZrqTp0TrhavjYaCqO2SZ8JPsKSo3rJZt5e1UtBCNtbmSsqAjqj21VDG7/khvy1X0GkvdArszqX
TmzfdQqklIr02de4FPWSbLbuRAHQ4TbV7ywCZV5TX8OM25CvxXVePxL1sJ1PzL7uk4Xb5d7aG8Xv
k3XeYTmJd/z7tvlnqdx6a4HQswKHQLSMRuAuHyDI19AYiwdm0dFKEM98SyPs8STaDy8ACuEhikq+
iaB/LbVo+I6f6xiCuKF5wPhC56fuoa26O36FhgyFVQJy7Ps48tCWFE99kRaX1lMeZ0W8PzHJOvSa
BHJVpFWarXlDp0LOjEl1a14NDT/Dt1bxJEsZupDgGrqwhKeXwJHcQ6g32U4PNQpSjQFPJh2/0IDW
9mXiayQrVMMXOpaCQ1zshJUlS00QMZMqjX6ta9PZRV5bLubVeQeP8/hqF5t/tsyvmhTTGaaLdO3i
wF9WYIFOoCTNg1dyetik6V07S9QrjAnls0TRtoD0ZH6X9COCHoUewWe4evOu+t4WPRL7NleXbq3k
mxxjz80n98yQUcyNwhe3sgYm4JVVdJp36hlRTgWYzd286mjxlItg77wkM+780lAJ4R27R8xQXNLK
0Ly5prg4Pc+qBQ8IbjgRyUXcGhUrzl+jVJJj1053GQNUPOIu51SlY3hQeq/cRXoWXmg0XKypQnrq
RPWt6X0HfXWbLDEnIzmdzHB9yMQuJYF4PW/rstFc0vD2151jymUD8uhpfkXsd3Jf5Q33by3HPU16
epImz3HFd455HxCAFxZfdINASEbQ1c5Ss/wLOrPz4I/ywWg75doW1vP803htG9wpSb4plaS4+Yna
XbIUXrGDARlyjvE8+shmEoq4i3m1oE63H0KrWs2rXW+Y6xqP8taBsvesBn2zzAdDPcx7rSj5ViRK
ts0Uz1z0VvGS+6P1MGaCvJfSspdEgfdvcVq/xLFtPkicm6ey16Zw2NE8wolEQTL6MJMZltWNbd41
ZVVf5k3/3Z64Jd6tcM0DfLhi+evWedsP12B6FU3bcr/u1oR59r9e/fM+2u7ZXeJnpJg4zbc0j5QX
pdb6bZdJZZ1Pq6UBfrKpwv6uS2Oickfaw4Nn2MjnXOsYoPS5JSr+obBFMJ3UAZH1PkOL1LFfjW+1
KfpXkYJH86UQ69DqnJ2CFmQh+tzoNthgH0tfG7bIPOTKHlQAUzKFQKVn8QsVPCKcAqme84lmjtpJ
O8+r3dCfM25Oh3mT7oQPjsxIyMR342atfprhU/MirQZojTaQKTcAYqWicea20ac33tts7CCB1jDx
Oi0jMk61Jn/MOzFMg/A0iVEgKolb/7jMGCFuksyVBG1B6cDjrxN5xuq8TViDPP/OZfxm1lZxRwgH
4sf5HRDklsLP3D3kw/o4L6pKKdMNETi/15FlLmWI0rYKuagXJNIewz7TTgl90uu86BqvXLhpfGsb
OHeA1UdAMw2Hsq9vfd+aI+NobdcHxndh8E6FZKwfraWt686M3gbR6KvGMoI7IVL/LhzgH46pLc9V
nP/syyBa9mkYnKEZmVdvaJJFNPGkeIEhlbrYWelz6xr1ZUIzwRve5p+gDBwgo0mLpVkQ2zMvnKz+
/cqtzWQ7qumjJTHaZxbfZ9jcoRVLLp4l4ksjowRboPOlDIZ6L6c1zt70HEEDymSZr63WF3eqS4cu
wyW/waqwdDMT+VYCV5JAmeDJRK97Glts+tg1w6cUasA1CLqTG06hG66+FU5jHXpqNwc5LebV/7VN
0dofNnlRx8ZzUXm6bYrzsNX3POchmv2zTiz0hlMhvOkmVEO/VLxTC6qGcSaxSpMffgBvsBvhwazn
VXpA8aKhjgDQyH+NpnYYKsDqSAn6Sp8lvc6b5kWKCYjafuZt51XPSsW2B3fjPlga+lqIuhPDSfXv
UIvHO80uSI9hgFjsIoUstCYmh3MdCrEn9aM7lQTooD4p8VYr8YNVxQgTPOfej9roBq2ZmphV9PvZ
2ZGXtbIVUU8GzLQ3DfsNDspkHQH8JxvV7DadKt1LZHr52sHy91BU6ENcpRxv3M/yJQ7U9KXKdbmo
zdF97eTm77NgZtjMct9V12zK/Zj3VYeAdYvC5PtZcOuEfUuXMzpqoYbkSST9Y6PqA1IsEg8q47mk
ivtTlN4PLOzxs61RuenKplh7ufKVKTSpaGmuT1OxasMVFZ3DcMSBN++YXhFrF61VPIbLoo2Wstax
9Cfcc1DOHSqrILAsb3R8Bah4ar8tj6OL+qz97yu/4ycNvTY2BerJJ8g+y7Ho5ItNUOyJ+6G+sHRX
vvQbTXbqYtaVqzLrj30DGzxFPBJojFbRRnUHw0QPneWq8wXV3VLvRRAslD3zfLzzFmVY+EjFxS1j
gMFp8QysTr4kuH32QlfkSksG+YK3u1h1qVJvKZo+aa22n4lo80JRUp5PAVTtojcuQzQh5cNQPOLp
pJSKYnphxcJeNsqrj+/zNi80bXz29Na8q3yluvEHZCuXsQ75MfJ7XqfKhfbDm+8Pxlemb79ejLwI
6sj4OqbYcfWzMVQpBZoCiY4f3Sry66Ey8E/g3aC6TDlp4QN5MMkAa5VDGPGnxujVd/jSWuZ/zmIW
t8xEBEsl4lcU6kOqAzKrlS4FQKgFBysaEzqWxPaWg5TYXTL5XNH2WGRqNK6rtE52RAAiQ1Y6wkem
jBEHUBgoEbKwbayHnZQexgUc6kmtVxc8w3vfECSJUo88eSWl6Yrby6Joxv6laejlIhJCoTStSkY1
C/plGSEncXhWtOTcyFg5RH10KhKDSUestQEmYbPaeIWdXYqgXUr6+VcRJsM1tKndaR3VK+aF9cOp
cetDFyjp1zL0gBrlYUibNsw2jvCbU8ZzGJuNl29LM1BhhjftAU+utUlRCO0p7tifcOSMPy88qno6
siebvhttkw9Vr6iImy4b7OTYuckxxg0MPDsRZ2YWwyYfCIaxLCBsIJm8c5lnNjnIODK6fjjmcfaK
p1ocDYtnDUWXdK3AaXqpa+s5yyh0oNv099ZAz5A6eXlwYlM84oZuGKE5w1KHiLbgoePvna5fUaCW
t3nhdtqBbF2aDDzhb70XrLuGol+gBd0Bi4GGkRgpEdy9J7cf7c9aj1Pf81+3oalLo5pTiA0yAvKP
nQ/NGt3s7dykMX7QrTzeMDYvns2aED19HLk+nK54prh8iUqXEmWVpw/wsKplXxvaak7smRd5riVr
HnXVtpGtd4xHLVyXRkuO7JTPlMKXNZcemvC9ws1+V4VQasHll4tBh1tdtSoUTO5i82iAeah/D/mA
poqSBDTNWHU995O774cK5Nya0ggapkmlU+ZVP/zRog4MLSYTnK9IVrsUxPdK6B32zAapaVBo3bkU
WXHwYqKH/n7fn06uD4ebHgGlT8HIBwnhh15UjFnBMioyBoshs3lAedXDIJtNVgqSGEZ7//ffxt/0
P36fTacVWo1NgeRjSwV7qO9h0nIPniwtCIkZocJtjF1rfplPRq15Eftg24K6xoEUl5QC8MjRvtPi
R7g0b4wX1K++4ujIsZVxn8DLOlF94P4aODBUheGfCu7yaxquys2usfWHeW3+JPhAhcf1U/PxuKdF
Lh6jKho39CDyPRljzGn9L06qF6+aGzOhrAB4m6SkbU2MD2tYSR5ZqFVy5W5QHROX4MEqM6s3+DLL
Fl3ud2tMW0ZxRK7ZetCejM5QV4SDh8Bj9/Mb8gqSdDEIa4c89FE0nn3X1qCFzKLTvmWmvRjjIXlz
g2iHZsV4HRBIqbBRniHvfy3yut8VdvvSVL19J0hFgJtJvlpoWk/Ui+Q66Mdq0SCMPdp2RdbD6F/5
ZP1zNjBsmYpUau5FPGnJmZsNZTAgoQg1pss9ldmOQUDEqqTa+FiGRFOFsVptzMlZ4jE/vZi0E+4t
PSVqC68ahK7QvS9VdyCtDlcuc/N7Z0K751o63GizJgRfL0fNvybKEF3mXZhncS6QKfLZGTUNSz6c
wILsLBPeMl0RxEfs/5eOokXkbI3Uzw6CaLXlkLr3Q9X7Z7Kyj2GevXq5Z2wmM+E1LEiitlqAV55j
nOsqff37uf1RSzBdxIgIDP6bGjR0lN5/Ek93I0PzHPdQOenK9jx7ifol+lKZ3muYKO1azTS6W2UK
NRynQkLc4rZRGEpGpeMtc/iRqwKRFKaO/mtrWuolTHg6RXzkb1Gm42Brd5pir1pIJ98QrtNocsPX
MK7UTRkV6ie9OuvPO5JjqfRaVRfVjWrbHw5rYQRNOPdEYnR79gLnorMzpzSVeUFQygtMPGuXj1Pi
n5ri2A5FtZ+3abCFzo0defiy1eYp5Z6y0Jw9RJjRSL270o/6Z2P09kbHWHnAmPhMlLESksgxPkQN
arkZI2h0GXVh7JeXxsOtp/vKMVLziId/+90qQS3yUCxPIXFSreEpDDx1meBUG6wFczD4V2GifoVO
TCrZdEFXJKtPk+COrsuvoYAfETrsapnC9c/UE7axSSrIw7wS9g488cAHwj3tmxceT4VRBxmhmv5d
68Vi7aFJXs/XyLzQ8FvgXlvqFOP3fRcEn8ijtelW/P5Mn9QUKHNsHhQ85D58JZHiDRBkreKYSZFW
YCrTYu1oCzdu6isG3N8LomBIJ6UNohBKU2t0ZKRyjacFBadgXWtPfz/tP6rwOO1pjquuIwzNErb9
kTUMv5VgRS+vjsyo9V2DfHzZlFF6344I0MKsdsiBNkj9qL1mH0ymZeIAM/nJY+xjw3v+FPSskfNY
uoUY74M2ADlMUFFUKI8hAUpiGVT6T3qegdioVoXkTlGIRPGyW+D53oUcmP6Z2tcyRz9/S0iMvzH+
W3phbS4+OTgfRjO0vJG9ovZAomEYFtfS+3tCNkSWmxMKckAhm9wlmcQGXkxtl2G4Fr6r7hqMdJQN
q/u+cw6q7w4Qz4S4tCn9vx75yCfHyZ1Okn+dRFMPXkWuCNua5zra90k99K/bpdA0rMCxgaQhmIqp
KalwRiysM96VZllXcA5Ir/i9bd6hV5ZzMN3uOL93qM0S/cP0E4kKoryOtW1JKwU7kNdsnHjELzi1
KLG5aYc2Np6DMhkfmP+tCbwfyV8FiaAEoj8ZLYwsTBS3f4VFDfY26AgNxzzqEnlgGvcFwRP3faB9
zT0L89y0FjTKV+oAPp3LqVHKROXV4fK+EkZ778BT+Ur6dUPcVFqegsTwVr1zm2W5hTTlrY9uM+1F
5oTmtUELFdklGAkrhfsAI0zDcwddBlUgMjWlItegGzVg6izsegHjkUYdFo0X0oeoyMiXIWzw6je2
I+7SYNsqFRZEI73Z0EW2euVOLQk/HnemZcqznRly19TBdyYC4tCoDX+n6it4gDynIDjHGu692CBg
UPMBc1dokGK6Z1fT87U7qQuep1VWfqJEmvUN/zobHBfJroEoCq09dxZ0be/PBkUkeMBVvtwY9uJa
S/0LtcLyKWsBKqWN22xMV4/fcEY0fmx8DTQ1pMxVuIeuC9UHMkp/1iqTUt0im8YgQ30G6Rh6sU3K
mKDIqRdYTqtOSKVj/hZk0y2jymkWRVu6X0Te+Vx2SXDnu2RTp2EIXJrtUd0OO68nLE+feAdu0/2k
Gl1cOWr6PRfFU2G2zhctsMtNA8YLeXWRF6tctsFBx34JM7vMaWTZzEMxcdFCZFuVCCIuDAWQZGVi
/gZ/FWsg5HJFAPSI/FVjwgJCamw+BkncH3xl2USjsTTbVnuCn+EttCCJvnROSRxwbahvUDpf/Twq
v7uyuiuCNP6PE4Ig8oKIgGedxmju7RKC1XaJGfxo/V55FEXU7Gy71Ld+bydPVVM/sz/9/rc3wFfX
V3+/Ken2hxnn9LWbgAVs09FVpHH6x5tArNBKAcByHBPp3AlZ+ienC94CnhcPht2AJUnqHwZX/umf
haeZCNMcYhTjvlKuoqX08+FVnJr/3lZkKpZoR+S7aMotymjyVW51F5a0YAODKk0xRlNGiD1cevjD
FpUm9YnYnuig43/+v231ran3WaSob7aEJ5dDUz+FsonP5RgrS5Pe3nfLWVaeNXxPEcggaJN4ydTx
ey3qSGyoc6eLyHaIDIuNVa8O9X9MZbiYTKxfKyz9y6IylRXBSM1Gb4rolPn+74WmY2VdEZu66OPe
Poj/7p3f13MnXLRGVu5jK6hXXe46e+jWeKkDdy1J7LwJy6AEq1MgSc9qqh3CyVY8BziP8rmLhsmq
p+tLByCjBxK6XQEsrxdB6Q5b+GrOTi+D9NdQqAuqyUroNGdpqNpUc8KnPqCLSTXIK+WIXNVGK3Xq
o1xSgY0A6Y0OFCnfclY6ieW3jESrhRZbRCN29anhKqCVFBx6g5G+bEosmPjc60XndAApaAziQNMO
SZf5p3kxb3ctJz26Ef49jX5op6b+g6rDotYbtXqti/RxqIMpzntcSULyXv0m+Q6edLiMRl2Q5tuW
+06M7vH36rQnDKfyenkxS/gM5WAfDNEY2JO8YJXnoj8HcEZ+LciTIbsMYYVuBgDdBpnqaLF4S6wp
yUlLiB2c3gu8uKcVzGJe7XzfXQe+Hi/tTsMsqjTElev4PHpb4+8fXjwtBtCZOMWyNuziP3aZXI1A
G8hbTWnZqogdOzqNXyoXbqnqZOY3Sek6qWJBezt/wAjC3acnVylWX2oHD//Q+XR/bCEWdalwTygD
96HliHZaAr1/IuUFCtgTCdqN2d9E3rew3orJrjC/NzGOhYozN4KMuWk8UJJTNUs/OES+R8m59qTx
1JSGdsP6PwOjEHzot1r+2oPJZt4zh+783565tvHuZ6SF2it263gzoNc+Gv3wezH6A4lqofU4b/pn
56CLoVzMGzHnbYcZ2mvKECiRbd8D3NR20DLCHRoq8cATXdIjTeSP0TQXEGEU4qbxyti2lwAr0VR4
opV+itT2Ji0lO8EKBP5LrWBZjE59Z7qERnU2R75A5fKNINdjVvr6cywpZeYZqeopqfHPEViv+Q0a
hf9lW+G69ybDY0D+pRblyHr1whzWZbtBF8y9Tebdtdapds1uP+L4nrlo0hsgtZvZQO9E573SYCZ8
HdohWOtaOB64xVClL8eHeXvd6CO4Yf0z7Zn+P+7E1uR2mwwJU8TNh9pf1XRWW9YN7OXK+AIw5ptU
POtH1YZbwqHzt8T1CQlvOHvwhMKU1Q9RoDpnQOmQDXw7+eqQZeSllfHDiwGP5WpZ37qOSLsonp6g
8KnPrLqrOkMgZXHyXUwb2e+CiMBjhfj8OG+bF3UwjJ+Mfj+2FKbnjOvo1AoFjxmDCeX74cUA41Dt
vBzJSWnDOaDRdJ0XBeioVe2kIYPN6ve2DtLpPsmHYDG/Zd4BAlpe4VjPW0jIstZeNYjlrIOJc0pF
HkzGWR9jTCKZDOaasYC8/qYWSbD/pZSZNDPzW1AvaJt+sLmDDVZ310FrXAQTaGKO3E7DduWkdXVN
DMd/zJCubEtSWlcBcQOkYwVmcJIEzR79Ib/4vtX5CzfaR8Li0gSyg+AGoIqSmu3WbqR3jn0v3uuJ
9qoEMdwsOHZ+1u4HyTXxazJJGM/Jt8TDXIvo3V6cfQsUV1q19sWK2vuGScCbF1vawum19Gmau67S
6LMIE+OPKeVUcTZN3F+Cs/APMwxDJC134pieD+kEmV3eM9KkKDUV6cFmwrbOVAkkUbmpFOhPqTM2
90EaEj4bFLeKzi4ozIsXR8G5w1GmBcjloR80j07dw0mRjr8pp/Bkb1rtyXbeGNx3VqCW7I2vVtEl
Ii4taciCnxd95YFOfyysJkI95htPxhBDvCnHzwo102n3YdTrTOMe/nQ09EylP5yWlItadRjKYwdS
zV6ZaQ7Y4LGLx/anbYWAzZNAfRSh6mxiC5J7JkxjMcO7fkXPT1ivOX/estpNJjTy5IYkeC3k65wx
ohT1978P2LQ/iqZcR1NTzqIOA/jyY2UJYroKWkZPjwXcSFAbNBHVoHhRJYIUm5rHj2SEQpKLey+X
9/+PsTNbblvJtu2vVOx31EWXaG6cXQ/sSZESScmy7BeEZMvo20T/9XcAdm3b8gn7vmQQIC2zTWSu
NeeYU/HtwXKcVe9V+baYTA3zkMr+2E1Uk98/OfHru6lN1XpXYwfB7v9tWcImr0ZS1a1uEOHoQlV2
nfQt+vm1sfdbApBVOxP38zk9W/doD+9H4dFKnlzkdIlI9RTmi1mEYlnTkj8RBD2e2gHg1HyHlb4U
eeBSWfKT9SDLEmJV4rNN0gd/6/LVg5AmfHNbOsySpj1oBEKSaqajdN8TTIPgbTyN9R05ef6HasJj
sjtMAA61hFz6JiJmGAulRipJnEb1Co2Nfcr7xL7BhDSsx96g2VfG5z5U28++2927WVk9/v4NfPvp
shZn88UvEO+7qv/66RIBmksXsRBZDJj76x5XRvUP1FwJR3IzzYbQrWFqXU5bqh6eCVmeVCz4uBsr
cA5O1SiL2XOkQ8H//fPjKfz8e5k2C3jBuErhlKZJ4EwXsR9qBlYKViEcm5Y9jXFULMO7mYfA/u+t
7+d6HRx0/lo6Q7afG+xz+93sS3c/OvDpJ5Pq92a8n9IBdgvMhTb5LOUQai+1jenfUp+jIAto7nv9
DeVWedYnA1bV9NoLzBryTHLv0WvIaXAMlh9uQWRUkOhPURp2qyBK4y3dc/+Cmm4ixSfYjid1Rzb3
bnJdrGtkFqtWGatNmxnGxtcJ35Z2Yd2GKoGPzLj13vJaj5aaXq1dfFsPGhm4ZBO5xUsl3G1rdpW/
gLWy0mq7o9hEZFIl7ytFdT43uDkWsJetB/J0ILgZerMHS/2sDr1ckkyYPxDpFp89oez8EQXUmIj8
oQvag+mRWj+fqkL+qOn79m6+k3gNbxsadbia70XHzMKXJLn5zrgV7h7B9Qj83Uvu3HGM7tJVXI/p
3XwiMPNvt3p0MYHttTdFo+qLwtFaiDto3UuECtvZ96GnZXbuQKkdg5CWdqym5/nUfGcgvGd1FMbJ
noqvY1CRJ18EH2YgZtxBFNdEdDsfIVooN5UNA+TroUtSTj+lkCUkUqbBWIFhaN1l2Nuf6jRQ9+jD
o7MMnOhclYl2UFv58P2UGaTROVCZR3RJ7FGZdP4GzdCwjptgXDRmZH6wbPclH7P4E43DY4s17osO
VjXCFs6Xy1gC9Ua/q5JThjt6fKUyddHsMnxh2iKkJHKNpwE7DmSbXHvnRWjEdK0RV+qM94ghomXU
dKzA/dq8RB25Mi2/uRfPqB9p0ay70tFZXYqAIHkGN2+D25x07DRJ+htVqvkJWc1KQSOMExfVRxKC
qzCaVW0EEWJBgJ+dILWypR918/Wc7ciNC9LPSVA4t/2UdJG3/a03TU5JEttPeNluFbvrXw3DO1DD
1j/EihOu9K5P72rRw5gD17VlrVReEZ4iNmgJpQW182QFfbHqO6ns50M7iTcuknv2En1953sw0ebz
SWhpG1arzkbYWvLkJcpR+FR0nUx96hRw6UYdKw+kluSrsOvGi1dT0UVAORD+42j0W/Ef/37+edOJ
mGcfG+SKOZVQKaS+qezKAh6drUFRFXyX761e6zfIglh2pTb92LZH4Nq1wZqjP9FefrExMvEZLBTI
sDYFi4W3192+FVYaudFAwI7n3krNfEVqZ7C8SYed1n2JfK/f9w3+MBG63V0ZV2s1NKOL2rTd/vdv
wq9OJVWbMkVtFdUCOoG3/ZiwkPxmlIYLYdK1S3fMHEj7lgRkFUAhmYa2SCVeDdmurMhTSUqIP7Dx
qe41HPD3rW99rm+qhaCdc7SnIbfrPz3HX+w7+HZmixJXCUfjivbzdUKYIjJgWLl7myLONuidE8VC
4x0oKm3NtNhtJajmHSi48xCRUdCJEG8w602317GCmULfIgWBs+U3CHK41Q1tdP39+/iri4rniIvQ
podCGdx5W/9uG9+OC2y6+3pQyn1ie9oarHh1b6R4kWtdW2ETBoNOO3RZTYXCxgH0Z8RsgOXoAIl1
7ZNT8cqUNHNOo2SXmTGj7Xof5DXaJyRLJeDeIkgQkJlX30yeMW4rj6ZRQfyVbX3Swvp9llbenugk
VGsEDiurKeH496/Tnr1SPyxyXY0XqmmqjsfUxdj2Nuq1dVOUS+iWQI2Z3bYPLHfToFEmjAKOtgsp
aq3oYYW1XxkwwYbjfUj5bYmtXHnn4clemIpz1oxWeyBebEfGffZF89zDSMPxo1VBBHS8zjmXXtbQ
ZnLGreaR9GfYmXow4y/GfDANAAXcVWtI/6R4SPR0vX/s8YmevTi4ZKk/XvJSu+adPmx9zHOghLtw
IQrQtX3aESKvlPE21XvjvW7Fz9LYR5KYstQ1U3BPKoaVafAcUW6DVmMBVKWuS01JL7deU/hsmtP2
bE9M81wPiWhRmmc8Z8mukZTtdGLZ7mq1jyHKGv0mS1EZEHPhItccoV7mLZJ+vAAUdRqSzNhG7RSp
3HmJqlxMLsgXol/O7mSFEEg4dyOmO+ZrJ9n3Ixkh0oug/vuivUsTqZyLIngFKqJ9CCpQp17lDQci
YpP3IXJsUty1D1ngqNsmbT4ndZ0RQttWpN03sXLrlLeKK0qbGklI4Lqpo21T3fhU5iN8t0bRrpg/
up1e9clpvkMtu7FboKKPdsDHsHxGw9qpCrjayT+3/KD/dm66Zcu6OmeFaq2yfc/K6rXR2x6vlpXf
pxj0t2GkF4daOOotWatwkiVqL/YC3kqpCmXvT9VPs3Wrp6ohZBTUbXrUlSx+Kh4yq62eIodmrKJm
RE9Wlb5us9gDs1t/oszYvFoFcl+7lS8+Mp+lEtjBxcnG90GuBVxToFUbfRq+V5DxGWAcX7JBUPiE
fn02c1cnd7wJbjw7aO9rXOUgByuiaEmvtRxKoyUN412rBjgZROXelU7pLke76NYdJZWLUBvj3uua
Ddku7Xs2ueFew3KCF8yr7lQYaH2TeGff7LxzqoVHUhy83dz4tv9pgUe61Pejh7JwIp+19/Om2WxQ
FFZtoW3nZBan7q2j0KtdKO2lQ4uWLFWGEUH+D8P3c1lhkbWSK/kipvlNezm+GEXfs7XGlVf4ln73
9dAt+kOg9MFJrnVylPbxFIbjTowTe7DShV5Yr2oIplrkQt7JHrCbMd3KNPtiuhOWzW+fO6O3sH4u
hygtX3qrtAlh91R6y6566yFMblOXv15paFdar/xQkaja+hrrPaQxWCeIAbUMvDdulQdk7KmQuXVX
eygqMpRgNQDgL8Dm22bQ7BVNI+zDUD62FWwPxIrNLSgzAu/q0N+0EoGLTO13lVtHpyDz7aVpNuq9
O3w2bKuBTtxZi5YW0X1MZWzrtuTHZH08bIMEnwmEzIMC6g73Rw16fZKwVZ1MFwaWsEXT1dFWRjrt
1glz4uSkyCI+Iysgr28M2b3TxtjZdJM03OleYi5ad0ZVD+dhShmmKqh2RnFO7SFYOgVvFCU4ltZZ
uO1k7x8haER3oAOju2Rg8qomx+QItkz0YbML+/7uOztInQBC3w/LotYXY+BqhzrzutsWxdqtTgla
zVnnOT0sufl8npVfvAqrZjpqdB1Fu4sKoT42NonStU1Z2QLXlTVjv8qSvCE/HmF6DCjuZOToYNLB
wcgjAWSXMObOpBwr1JIFexiVSs/UDpCJp99Xc3nmv0eIco13LWpBylrtaWAzXa5FKZSFPSl/CjOy
dk6r5huk2BE0Nn5iN1mh+Dd1h8tD/WgY0QenlNXDPHjVKWupBQlHKR8GsjasCp3VstVZd/QqMjwX
9NRhvsWmyz2obauuUbUCoDPVq8bl4mCEqVxEaNYOUIKjNQ3J6FSmqgloU7bPgBaPbaSb74apWymd
utwEeIj2slbcBbAeQYAWJbs1lAy5G3zYsj5X4ruu6ezdoKvjjgtYeVZ9mNpRmxAqVJT+VhSNvswS
0932MizuUZIPp8SOr/NR01sX3gRyiz1tuLe8EfKAa7wP+TQ2skTCCzdzOfSa9gGDCnztvncPdWxb
q3RUxY2SDeSYl93StuSDb47VUeELvu51VBkRl6pTrARAs/uE/ZFlfMUsz4TlgD73qtV4YnXHhI2N
u8kXpkCI2anxNU2H5kXNjRe30OVHJfTQfpH3QzEZe7ZIqJazey+XRqQZD5lG6WikTXNPipK+iilH
upnabfy2G269hmE0YtIex1AupM71mx812uBiqLYdaYmgh7gw5BnOAz27T8Zy3EUjpjfHP82+T+Gr
F1KekfROqhmzLKMTULyH2BT5Re0y5V0QJsv4vstSSZdeKOtU6/t9TdMKva88qoZJ08p6bUNSdQr6
VkR/h016lyjytiJz5+AV3mNnt9Fh1in3lm1ujDwFiT5VSwyzPeDYvoRF4e/qklJ9Ojb9VXU/JKPr
Xi1WPDu7wnNnRI33yJYB6l0TbgJPik3G+nmFh7XesC3XrwS46FezvaR+oV2c6YwwE6J2aktdlmqw
KyPzHfE220ovwOZNEZhVhduAyuhnpTHJeWdPMj/FWjb1QR+cK9WqrSIN60OFT3STp0m801OwmMCv
r0CMgVIT9DF1ZaJja8bRoRBddjAjZT3UBFfx61P2hN0tcGqCZkr5AMA6geYwoHmwtsbF4e9mTZSH
WNrXsuxgNU1Nj5YhLCjeyoJuTaBtRkT4N+h46fxOQzK28Vbk6LN8DcphIvruSo+r2rdRQPaiF4qV
gTBkqWrEPFYqGdflAPmRA4Cuysqt2etafqYtw6y2NvCOKSc4lF6W9rDOi0q7Iu2kIN8Q9ZfKnVlW
zaurktmHNz150DTSsFH2mcusrZxNm0gY3OSgBRvYixiMoAWzfrWpDav9KsHrcVFKn4AieDy3YZ8U
2wJE1hHCSbm0WWrBdRlbyoRdexrhPa5DuwjuU6OkleSP6ge7Ne8xe7yrE6d/6vULM4o8IQnRKRCR
i6mQMb2BGCweCW+BhSLstcb26sVyG7loioi/7Hr2Wm9QjcvizpGd/7GGP04UlfalM9L66oXQc1Nb
9Z65+DAThfkJg6K9qgcexcdIZzJhejVYpypFRRRbZ9zJrGovDuJNGQT51WDzTHCZ98myY+92HmRJ
P8Rwk3oTDEWKDaodD9j3gHwGXbrGXu8/eh6+QFWGzZ2UCd89sw+OyjTArfw2gLA6V1FRXOLKQk1O
StudaMfhVtgFQOPMdT9OEcULdhf6JUItcGwTAydgRLwNEQ3GtoX3cE/cGewwvZb8DKvg3ggqey/d
06BH9skqDHsdjJaDgppDnUjJkxaE3Zb8dcEspb4DflzQJGjEQxZU5GMI4LNxVBn7rrgwfzS3RVtJ
ttH6xATmO5OT0vJRIauEVpVd3hr1mF/cXn1FwB1/dCcnX9oD5HOKmjaP2j3d6j4G0ZD54kaPKnUJ
Gds/9aLscYlotJ/NXAPGT1ujrLuXMWeFN8VKXTWUHIsR78Hn6DqYavyqgcNfBCK1rrboSOlDer6Q
Y9uvFKHrDwA+xpvS1IgXrSLjQQUocc5R/cx3zoNF2JuPt/3qTA/APX8u+xL/RRRzoQcJRQ35pVIm
9cJ05Z2OCjVqkVSICbw/XdomPxi22qcho5P6+03hXCp5sydkVw4T0UJDaFtvATq2UphuYZT2nrcD
Tn+dH12PuSq0PZ8UwWSPCXB4X6aNe+jBDkKJLFXIDa6XgXBiGig0VWEtbJ9so4+jpVvZ+Z43DTpw
mmGqy4ODQmed3qt831I+n0ytKVYUGMuRayqb+ZAwleSQ1OSqzIdC1v418claNt1+GeFv2zjCy9CH
KCi/TYHW2FUAfM/D93uKMvWPdhjBCCFOgT6Htfv9W/VL6Yfts02FkB20y3YBWeHPtYywhdBpCMXZ
u321UEB53GpS/WDIkKBUaNjPvbrQ84VUTtYQ65/Dlt2ZL6o/qPXeaivZxAvThW1IFYQSlPHWDJFC
4deTPBf7UFfPrEr8yW+78XT7pqUZt/OBv6CAa89Z3D6nBCX+QSkELOhN6Z/+mAkcBWPCxDw2fik7
4Vj0ggyLlixwDKVSbkZVrbezHbuCJN3aYX4dhNqd9YGZb/oRZiZL9PlRuWkOTxC/z93Y5NdEYJo1
c0ShepwAqx7WRd3E75JAi3AYos3RrOQKoTB+F5j+facEyi2mc6T7bJV3vlTkaR56w3ppm8jYdrEB
MC7Cg8hPbrqb5be3FLmaQ1IY66+P/v7vKFvXJ8QHMCLRwdL5Xas4w8g/KPvrnIyVh8Lewutr6EOR
kTWfA9JMp4q1E6+4PAi1rS7JtNfCw3E7Eil2nMGSds4Oq6tQvkxgNzJhzn1vJO+LdvTWjVGvuqgv
WFlh/ZqRPSP5hsskxbfWOaB4o0S9WlC7PtJ/tFY+aDBchEF0QwAV9sikRkVGkhVeYqs65yQY7fx5
g+o21RlLl3tb2KoantI0jredNU3j3pgcMzKW7tPOn9JQhbtiv+Xeu05r3wLiPs13zkNFiFXQpuHt
fKTIVGJhZvrU6F0vymrKFzRUGB0+Jn7LbMZ9bTXFo46fbUEoPPIBMygeUy16rdweb4A7fIITap30
OtojuameCyKxVqOV5ccGnMYlDmCAqGJb6N0jgiUfbLrpn+bBNFJ3FyhGvyomA/I8+CF+ZC/WHy0q
9/v5VIJu5qSBaZukakxyYp0C9V+ryE1JoGdw2QHEjocgdTqClZYeHIe2Gh6TnlhYM762bf3UJdJ+
4D1xtiLo011WROmNrSeW3Hm2dRJ1NrHsleIUNMVimLrz3TTITk2OfQWkRWmK7ohWx11SLAqeqbPe
uVghHsCgFgfFadN1PJ03MFqD26SP3lX2WmKLP7pOGC0Vqw2fInNwV2xGvF1gc+jDD6cIPVyDUS8v
bASRCBnRMuXdwMhu9+/01lwUaZ8dtRzfbDYB68lLs7ZV4vKTmiD2rp7omzwYmpWWoW/1sZzuY91R
HsKCBlcVJvCGpsOxdtCXNKmypO22CawAKA9+EQSudwC4si85jgXZmcWTRcNyyTveXXpZis3Yk0uZ
mpXgDaviI+0A/QYpBSsvwzvqqhNdexg4d/BN1k2bfUDkER96yi2HvnRQaKntEeQnvxnWTYdGio/G
YFznTa2SZeExxpCDTizVHltb6Xal3RvoIYbtqMAjnQcrzEys84Nx6on93BjbkHwyZaFVxMN7lTwF
qbDPim342AxLGPjo4+eeokwG4vmcUtyGne4dq9rLVhhsqi1hUMmSGrBxq6lJfspt2Op6Hhis6jg3
D6VEozcQBLiujPLBdrzgsarDs+/m6XPRQsEpldx6Z6iwHdwyjC6JlXSbxue/4SnLfZSThdy4jXuk
lHKwKq/GV5Xk7clu4Ia3YXxthB5dcSdxtdOA9fg56ZaVoTziwmHpTAD1sS6SL10ayZU2gX90Yj3g
ajJ4ceuvrYEepwx6rkfzyfkxfO+qLTXmdGG7ZrFBa6kizCcDOlOz7iGIrQ3q1MY4NTYZjYUc15ZR
28kKJ3t59BIGls1sksfkMPBTHY6i3ihubB2kKBLW6F7srSWhawvE7RY7dLokBJz334ZgOpzPRYGR
Qcd04hWEg7NtFcpHZFUg8kE93nnmON6WGZ/ffIc61l+Q8toXrCXkrI6JuyxEXz2GCY0ORyE4QUky
fxMVHhrJydKtt4qxbfRO5wKB37sBdr+NBmNc9APynFXu0YWw7SOyVZAKTOvTLobkx9TTiD0IzIFd
E6va2jZfYkPT75KmdxaVHfbXKKCv7GrYPvs8JkM9cf+wDPt1baGZOvE/IKmxe1q0/39eW1ANJWxL
j/QDPT9nM1cD7dy5GigKV7LlY8JkVSAd0rdJV2xCiVqRLl11NHKEf79f58wtrJ+WhDwXoemOSgEX
16f6pmfTTGb+MXX0g4AZeMO1lMUypsNTkOCyHnxvnaBLeYqbst/Ftke1uCWxlnY+O5tUj1BUE/3w
0cyuuZdRX/BZj6DVG7CxMhglZvm4JrC3mjAaM0vDsSkAFLO+CVhU4d3YzogLlTiBXd0hFEy9WN0z
lYoHrRR8MZGMkni7H6kRkRyhGO8rPGobpVCrbeYa4QHJmxb+4QPCnPHLsgdxEGhilGt4W35VCLEJ
ovXR+Dea3qQkglrVWrMJIW11zXkiOddt0vEJ/qvD1IajzKON/GT3pk29RKtPkVMG7+KoIfeM83SF
oAckhF+PVDGeIL6ja2Qz34Dk2iBbNAl6ytVTxwLDawugAXmhB4cUA/6ilSGgJ4WHyEaG20GGGraD
6TEJotJV6enGuo6KCAVDRnTSxHZA+JfcISc+8BLkzXxqHhCAoUauWcy2MdeLhK/gJkyK5jS6+Ew7
ZAOXZCQGESNR/s62KoRqdWp/wP76NJGWPkNKWiN8RrNrqGfpE0zvmOO0o9sHeRwc3SmfeR5ojlin
RAuoOLFVR/VfuTuq5MHC8Uh19qbBZyO+bsz0o9WPZbrS46o/5M2IEqFJnT0FGbF3fMoalBlv1KlO
oQTZt1vzue+H870gIn983ABDcNMYBNh8r+bmsebtrLhjJz4Vd73OHM4EKdiLpuTBPqGtHQQm6ljz
oCD6PjR5tLXiES3pfK4b1EvAvHU0ZdYdykDFY9Lkxf082Gl0kShJTvPRNFHBWxLuIWg04ASTjn4e
SJWJFwMG0A+ZfTMb+1waFqusR1tHUMCdNSj1XqA3Olr2GBNx4367RfWj3QaLhWGNMf0fdo4odSiu
/XMYVcqtJKgXaIejHtNU75jjIo0064FOMNPY2sOjtxS+4l0C+mUHaSPB8uXoXeYhNHRlDZcNG7iR
fTvXtTrh6Kksd/M/m+8QsX8cU685eeS+rLxerdfjxPUlPyvvar4YUyWuMex4r3Sjnj6YXhYv3XpQ
P8Rm+QE3unnRE7ztrV3BVpn6CWPktcvKaZuj28vuAW4N2brOVjOy+/m1qNMLmm8VRYTfp9Bql25f
SMJyeDVo2oDtDq+5Az5nuoG55s2Z3zzmn7tirW4hsYzRtowaiqtseaIb2w9QO6Skpc21sjjItsA5
Pitd229Vq1EvdmWpF9eEV6xgtthnsT2EoFPcc6M18uhO9zqxMb1OKr47pNBym3YdLsJYI8iwnxLj
yFQLaDIETbwQZStOzB7RUdPTjYhL7xa5mvsHMRcQ6F+nNoQUOvRVOj2/gtdZ8WcV1mG+nPYQNWcE
KpQb3RyTTwuqOySJHkSbXOBL6z5QtEWGl1ErNXM7IXHSXc1xQkrBlTQyoV3ND/PsbNdazHlIIUqW
d123TIt6pwWEm7GxMI5qrUxX05z+DfL5s4gAXGhAc9+z+P4iGmNqkkG9SguJ+s5stUWr1vkmUs0K
QfrQ8qWM+i2l+OAuz6ZMGl8fr06IOUfro/ERfQEqQiYFtH0V3j+uZvlaC3Wi7WMVyaROQkIdAUQK
Yi6tWW4cKtrSh/nW9+HNufnQyEuyGwxwbr5nt/ugZtJUzNZ6P+j+HnmX/ZIFBEYPRlidXdOVN4og
ujxwYudj1ybI35VXpUjNg0FsD80iBiXrjEVh1NV2TpGfz2GHN+6igL2IEtTH+ZSZoYtKlJrdM/nJ
iKc/U3RKdvMR8q38tm9aSiMicn68wwzf0cxyjmkxJQqg5EHyRpNClkBPNCxzSBJGse6lodyrEzOJ
rdPwkhB3Ils1JEVejEvkysldhTdygSUqx95bauZivoDAunWWeV7l606a5aa0Cm816gEuO5Meuql4
1bM91vvcreRjnoIlVGj4ntS6aQ5lNyQrTFXDUxF70VIYWk/3yvTfp9nLfFqJjOYQtXWyCgOStEO2
rBsjsJhifVPdh6EaXUuJBlLUIC6CKhmuDQG727JDUuerOQnW0uaiViPHOjhum66iASdJMPVY5iEt
3G+3QCW7SGa1paz2Q1CM65pWO4Y9QVOqJKtwPsxbOpu1zD9/PSJs/kKK0toTTt0ujZDOc0dgipm1
KOhKnEsLJ4+HG6HnxbebTr3nqq0ckmkVNN/5wxA/IxbxTlWNEsEBprYnob3Ff2mYq77xjUfZ+p8N
2DZfRLXoilR7jZN6P09BfNw1NYR/yvdjVpubWRUlg9JfWKVuXyh7s+kLcTnPtD7K9NaFZqOy9iXs
oRlOPA9z+JabNvZKGkm1+n4unHizll1QGOdCtpdGa2J/U3ZgRJRpz7rS/OrjLJKfxfNQ5rqF6tTh
IeaPnYWqr/yg9VbY9YOToRbDio6ztQnJGWVhqYRbze3UW1/ayAlIQblNR4t0dNdfmr1bHL7uwUlm
fAxVZHdaJu2n22ZadBFZpxLZoCUrgivcJ7KpSPpyrKVg0l1rxejRaXPg1803CU0EKuSXrwHVy4Vj
BdGFpfbnoRHqBzw3VHNdR6wrahWLXk8oIE6sLQykS0uO0VPvhsZuPj8XY3XON2WIujgutCPelHyD
odneF1gurgbBryDjcvHiqtYDV5DonR4Bjoor6GdmQcyLY4YrOtTt1ZkGXPLqJiZiaNVHZXctmoGw
OB2aCgnPfFN4BHt186RUYBmmI7319Q2VrngZBq24qVrxsWkKJVmWsU6mI4KrzRiBnluG0lqiY4/O
WqS1IFoHIGgdPsv5sCIHRQnCbNsNevLQFDkpJbF8NjHvL3Uf7Fjb1c+/31j8WroUSIZRq9kAyLnx
dpMDswasWtQHh0JATyUhpRgt9EBVpt74fZPRSqAcEXSOzQpCmrdh8Kdslv/tGdiGZkKLRx1FFtCb
bVanxR1qUKHsRZstv+rkWP76xGP5/ZKP0aFwaXp7j4Z379oPf3j9b0XTsLSAUeD/xhhnWow/b/Jg
hKgyKnxlbzJNHePavTglXmkwj75RJFsIw+Vq7pbgP4vXTQAblVXqSkzMDatn0/GH5/PLdX96PiYh
ULPdg/3ez8/HYqYaTCNR9lKvgPCKFGBGM9ylVckCp8O61erxKgg942A4rrgJPWysf3gKv+gDhY56
jtgbpHymYP/781NwlcHM+9iw9loRNytEVPFRCyAQ5nVgHf2goY4r7Hvcb9Enlg5nP1+0ZCQddbrC
qUfgX1m6lwB4wLYawD50Zdxs/vAMfyl38wzZEBMLMykYsYj8/Ax9JTNdEjutvaUOwT5xfLyQGCo3
FHUuupIaayA59D1xpG/J/CWmvVX7G/Lemj+8Vb9mugmgAaZjsPvE8aGJ6dv1g+S+JyFLbwcrRCPC
R5bTiMtL8QhLN7zz86PeFOaqTak0JdIp75VyQl6JYm+V1kNpUaKpadtueb/CZRJpzTYs2SzaiXmd
XYPTUdHIaBXJot9yJc1z+q5KcCO7P7pDjLfqXaC5lqbChTBAo8Daf+O1iZnzhxJoAAkIILkKEGAe
xITzIBP9PIY2FL9GoaSUWMJbmFGanjO5jqva9Bbz40TiB4g5gLZWfmUfxTCg1gDz/Jwmw6ZzcexY
iQXl95OQrSALHIqYIwXZlCHo1jFuWPplkXsHI8M5sF9HnxM60cZ2jAB4FWnMrKhgvE+HUZjrByS+
9mI+DP6UbmhMlZSfKi02Fz8qLQ7NHCJRxPTr+OEjTQG+5sWoDTetH3crq1TMs21+ovcdX01pxzuS
5oJd2LlyFWGK3ERmbV8od9uXvgEzyTyu7Y0BM+NkIQ1l3N4HoyIBmir9Tldcda8YMNPidCzWKSl+
p0qHgKpMwN8B6Sm6tknt/s8txSy/nft+i8dMX2j9T9yS/+WFE0fjmhPYSzj4gX5+4VEF+h6yaHsT
paa1ZAPg7hvBx92VQfaQOf4dFBwB5gre5pZalLkrIkV83eay8s1vXAQSC3No1K/dtf/zqf+//mt+
/vrey//8D8efcjQqMAHrN4f/Od1vHv5n+hf/POLnx/9nt76uf/uA7Wt++5y+yrcP+umP8t9+e1qr
5/r5p4N1Vof1cGleq+H6Kpuknp8AL2B65P/vnf96nf/Kw1C8/v3Xp7zJ6umv+QCO/vp21/7z338x
j/wwH05//9ud0wv4+6/7MPPhSFWvv/yb12dZ//0XP+N/qxT2HEJ0KI6woPnrX93r13uMf9MrFSp5
e6Q32A7zKg2IOuAf/ZvWJQ92LSZUGGNTgVHmzde7NMsyJhAJo4XtSPvrv6/9pw/v+4f5r6xJzzli
Evn3X+YsL//hB+Y40xzDfw6HCaDFLzCLNA4FyzQuD1Szbj0UDAQ7Llx8rdti4uvaMdoCsM4bq2Kd
TuYIl32nuHfy8UY6rL3hgIyG2JWKACeXAWQiBttNjkhLagSIyqpOyHD1ugyxn7Wz8uRLplB070ux
DNoSU6OHWqq3YIMjZW2tBIG9SRJ1si5IE1yAll9Gpe0snERMKVNLo2HTIvivsH/R4l5IuNhaF18J
GF53cNfS6j4mzDYu0o9O35Kd4CHqCwHa01XZuZTJZPViO9btgPtjWWDoSf12BYQsskh1jgXWdZtf
foj1Po39DcuTTW1eK0e/GJ4OLFdQkbQR2iAs46lOT6YsrQ3AqfUo6lNrZkvpiGUp0rXDGyn8lRhr
SB3OZqDVH/ZwJTPzIgQtoiS/B7sAr9ZvVlDSF7AMz9PfUhqBLif52BbWrlSfHZtUY01Zx6528b2W
tvlLjeJaUZI1hqZVFsLsJ9TcfjeEe9+41ko92XEXan2tIT8P1rLX7T0d0WUeiF1vXsG7gbDZldoU
QfD/iDuv7biRLU0/Ec7Am1sAaZlJbyTeYImiBO9NAHj6/iJZZ1pinSmt7pupCy6aoohMBCL2/vdv
okc1J4ao7bSCHcwsaO1c35pnJNtuBfnD3Mu76463Q5zt6sjcl5EbZiXhgB2DsXphnFnpw5cUUCpt
ITtkE/ZKovnaj2+1+pbzTmE5eVLzKUwMGGVlgCSO+O17eeVqowUau6mCkZupmHuokbfTUN0uy738
lrw18heXydzFKpaefbGRF0O8he/29mFo43fkM3gK9uQdsGaV+Nyayhcmz4HVDmfiI9nFJTDOPV0x
H0fy7w+MlvxcY7gSFRsu0tbN/SKmEOJHgDFLMd5X9b3K2pM3YiEPVy4ItWYdOEpQkbJs7VDa7DBC
CLI8uZLPCQ4zocCf3hntrclyEH27c8xd6lgHuWJgmvvJzBoug2EUPjvBFneHALbqxsZrHw2a3b3L
P99V1k4hrUebio3d636S8wyy3uOuCvADCUXHCsPxvSs2umMG9Jn+Sr8yVqR+WPt6Lm8Hzb4mKv7c
jtWruZanPrL34+wgwUuulpYMTwcbivGyJvI23taCNeGQSYP3vFwfS4n0gtxkVjym/ptxSDddF+1Q
dV/FBXc+4Vcc4Gja2aOqFDv4tdC97K09ELLoVpgbDfOZjWubmhjnMfEoXF5r5VwPubWz4LbJV+lF
TPYhD8u7Ju9oOkSbVoeToFS+YPNg8rpZ9Oksn5hmHEN5HzwP8mShhtPM6Ikb7TogPPa21sqTlyjw
pZPtEpt77HoOTPEBpjejLtcPiLhLmAUsL6haYaeOZxv4XDOV76XHegcsQVaobHj225pH27YDuXb4
soaPL1tU5sFobq6i1N4m8fWSTwfCYE5d56Jfb7epphqBu45qkNpOzcNgi0C6QmKrUDI1b5n4Zs4r
eopxN5fWKYPHZ5vveFEkWzbkk+2Vp7isl12JyCwc8e4ovNI+VvwODoMkxDuJzdEOJVsv0rC0kdRb
8OO0JFr9pmf6Wo/JViNphViLOSCtWA+8pa7CKW74EAWKRog3/ss3uhsNxANa+KKIt2k1Do1W2P7l
/42gcflanD6mVX6bmHmyU70OGqFYzrg+3FcylNll/BtaAjOQONXPNTPjkN0woKAk/y2K2erxcxFz
BtncMW8Joy99Epf3E1KvANsjK2wcZ1M2xRg6cxn7bZowg+dFXq5zQEMMwM7r1LnF7eprpY139lT9
tCv6m0LRmYiIdA88eI7V6KvhllVIhtLi95bN/NTiuAEnc+2m2XqrHbqoQHZY4nlh2iVf24nJplKn
21ZEP8UE6SUBrt+lFQIH/P390hZvRa8ajJ2rOeAgorCHSegBdwTKuH7X1sHeYGjwskycaTGJw8Kq
9E3qVi0eTfy12ds2rRk2ibmvh4oKLd1C0PxedtqBPJ9graIvTRFv6nI+qakTOiXhC+pV1GYHRf+T
Z8Tn4ejHKa67lsZkFD+MSybbL2WykhK1ivCi3kWKg0UJWy47iHQEcdhN1kq/K5YK8slbbKKkcaKN
4ml/aL4+tamXK7A1sAtpEEAh8UnuPM1JX5TWUkPzXlS/QmmCrrPh8Sg2jonuIn37pcr6q5L5tXL5
m3edLFwclR0JlSPufheF/S8vGfImsrTVrXd27VyPaX+V5BZdiLkXSv6KnvXOXGGN5hh38hDKraTK
ld3C5kDNcffP1/K3zOSPa4ESAwGcUHH3Uwfs9bFZuald72ZAk8vmzblOcMutIE9sgejepmwwLnuu
fVTShyJRyCODuj08mzpjf51QW+yYrOKuJ+2jhj5Xvy8VFQTWiw2blQZql3zvLGNnCxK2mnwXiWNT
ONetjWmiZl5HSke838ugmftutg/tYGU+s7Ez9hgBPgGK7mxtjqieJw08gyyXcmOQwkQ76a8i6GwP
U3tyNQmRN803Y24fcCuTpUgMqXDiJcja5Z/fMuzZfu/sLgsGdah0cWGUDHTwe4NjlPbkFGNeg22a
O0b3xyZCozk27hZaLwYelG+UO0X0LW/eZdk19w6oHcqhpdPPeL7hZ0c8fKnfKU1NfHwyP4virhEx
AL8lGKT2o9969Q/kkZgI+pCEbnpMweR5zi7vZO2tA9HDzvG0xY45Hc2d/CMwtAMViw4Vq2+Ky8KX
lYg8Q+NVOU7UDeuCR7J0iuW5MldlAwq3U5vqgaSyR95phgiB+gJd+pBwOM9sk1iIHCqHlKX44EzV
q+AQs3v2w4nf51xsdHu7Ds6h0uIrpEJXmYg23YwvRYpspCgD+bWTx1eq+00ug4wjM5vvO26cffHk
rPx0cQ5T8SZwP+7GN8zBdxrhMLCdbm0ix4R2L2SNTvXg4P90WUrcefxp4dFpfiNqGG75TziuwaWy
1JRjx5Rntq+9XlxjmrBFAm7l4ymmY547e4aV4JFtQc1SKps+h2SDAMUz9sNi7rHfi+t5R+F5gCK6
nIcy8mlayVY211D6BhFSdFe42c80roZNqpssMG8HpQWBAuBsAV2Ot3UuKN7ImonxIpYvpaOYHItN
xHEv3ymLdoEdZXL70LGrt74sT0Nffa3hPbB469W6VmQ2cun+YYP77Dh+WbCQStERI+KW29zvC7bS
dJ2GvK6xLNT8IuJeJc1exLMPw9SfGtL+3kTxthrxVr6z0W6Mv6hQ2cyZKjLi7e3euHOOR0AJkXjy
hswZGlH25ZHYPJfiTOjmdnaDKSt3/ZfWnMNx6TZzAmGAzFlcbqVy0c8V51o3SphZ5m4ZpvCfH0vj
P23jHo0NNF0MSozPyBM6PzVHj1fvWMyy45gXc2eTx1kPstlhvYpqWzQwSGnNxoq5klfCSHlzGZbn
yZvvejhV4OkqontMnwmkoZiauXdsh5dNp7mXm4zsoIq837ik/C3ImSZnqzLGNQncdq2D/Gkyc4w1
f9p0PgOEH7eQ1EKmuJ6hOdonNMloFOay1sw+TeQNiWPWYh4I3dyk3dj6cWIfaki71LO+Q6PFgmZB
jdYPI9duzJK+IOMZXWAFNNAvUDhMRnFq2VI1wfM2y63UuYJj/Qd49W9WMfJw4YbgoWhCHcTC9vd1
ZxStYXdxz0XzIMsWbyZRwbWtQID6yIN2qaYwLyFNamGkkAXg5MxDqw2RoteGw1NRXAszPSjkJ8zZ
lzHlyBjts3vTzW/pUxS10lNiu9JpEX/sa/39SIaOPK9kLy/y5Bx1yXPNNrisjJg9zs9qYw8cQzYN
6GpIHiYmfLR0iRXkKVldLNJY43u1tV3q/os8P/55kV6cFj9jFh64vOqYFDzuZyfGwl4x/SyZhMh3
QbYDsizXuQtwtnx53g1Mfhhu05AJbGE6HSO4KpAdqXyJav1VZE/yfHWZfjOYDkZ6tj9c4qdBxsdK
k2IBw3Apy/6Wkdo0gE0al9jM9qUdoY5BG/8m20LZgza8i7IHWubilKXVR51Gz2lYV/P82nILL3CA
xcHNFqwsgWyS8L9EOVR8IHq/AXq/VVJ/f+ZNFQgIcQOQuUqs6+8LbOWdm9BA1TsjuVoHA17luCm5
o05Ho8XujUHfXldFkDo7ZJEbA7G1AZtFFgX5AKsyD432fxo/zRvIRXF3sUji2nRT//2iEJhKf0eL
Vc8hygsP5DtXOsqmBT6I43Ij+21Wq9w4T2tT39ptfIWT9J+ofvLF/77Wfr+OT7s+cs25bDVKu3zt
CCvGedC1dnEJCOPecz+Fpfl19l2WBBWx6/L8kgvRVex9f5dP/cbocp8AgkCutxG7tG59JT2t7Alf
sm+IrGItH53+bRYC0dOxsd/ks+TmADBNv2uHBD0q8YXk+slHUL7YiSU9UeKO1vh8WbR/Yai/oYP/
F7j9DO3+r5Hb39Dg/wQQy8v49c/+dVn/X6FdnUfh//wbPv0btPuYfEuLb9X7b8iu/JV/I7vWv1ie
hmM4jqczsGRK84Hses6/4C5hqe0aUoty+clfyK6u/os1rV0gV9S0hpzw/oXs8q+x1FVP8sPpZ6TQ
6N+X9tu9+38gu593IJzpuDoTNRUOMI7+WbakNiNKv1kZ0AdAC65SLIDWaVFx9UYZRB94PXjt/axV
2Y01FOPRQc3jT2WXMZiP7GdsYs9x3hzrvMG0d3A3K44ZRAJMyUEoSuSr+L7vsWx5QvahncjQVU8u
EQJ+t2aIxxzZCWFd0irEvkFdzZ3pUR9K9O5uZ8JI0Gd33wnG+dKCBaeE+pjP2dFI9P5mLZYT2UnZ
A/Msa4uEKN6nmvjDdOVvDpLYchmqg0eNiSkMx6rcEn9pHvEPSghkS4Z9LbL0NNoj+o7GnwdVOWNc
NRInoE1Hc8qIwQEax8eSqg+1530+4AOKlHDcEvdd7hgDmwzgvOUBj6hsawnSnz9eZ5ZRr7mSHInI
tdj1kwm1oRINfcBMBi4WjA9VTLbtcvmsJ+3zl5X6n9rjz5u6nJtxPlqaQ/Q1E1HZfv3yCsmwHWEd
y2p85YNjTw0mtcm+aSJlt6rpC+49zVfMsK5qJaoD21onQNiEdA6sA0OFKvZsEYWOtwyS+ErY+lXq
xT//+Rr/dheYqhuQqAHDWfk6g47frzEnfEev2oRjxSODbnVwirr4LtSE9RBRpBh0ssMNso/y3PJi
gkjXkvulHL51RuVtO0sfJSJMUpP8X70luXXt1nuacgFRyZ22/VIQFZYD/3oFoFhuVcvtMKstdCtv
pjvS/FlZ3Y27eOM2swvzD6iA8Yk8IEkDpgM6wTYAj4Lb8fvLa3JiydHMA+1mtaqFatYbuwH34bBD
VfLQj1C1MgfnZF9Tuvuqmo1rtSKuxypVNai0xMJkJFsPnLwp/nbT+5Jp5VW34M/V62VzrQ+sWGfw
8nul6Lck4OX4UeoGXaaGE4ZUvWEEZMMCnkkEmofau7pQ/uOUXuQP9/HzVuPIURSHNBpJj2mS8wn+
0FsvhSRdTbuxH6qTlarLDi07zfxql9/Xq3kJio+ESLVJC5Sj07AjWXU+u2vy0OF2fTV4Rkfvp5Z3
A6Pr/erF9g5y+7Hp3I4Dv7MenCZt/+C8ZHw+2uVlM2HD7Me8eK5+qnuERd7BmKjjrmLQdK0YnMmx
gtyGyKmwxGH/qLhj95TY4qhjhHZX6/ZzN6O5iazqLSImGYEmGXvJuGLJvCzNaw1Sr6K9gz0jYGSK
5AqNPUqhuL9LkGtsrZLCzxP2sy5jx4oJXIVcU00ZtSetXWuiMbQ/3JnPBljM9MiDMlwdHywPbebn
0i5uIZXgVTrtXAWAJcb7Teo3COlJH8Ya1+l4EWBMEUjPPO5Jc/3i9lH6Pq7Ozai35ctKJu4GC2m8
VJTIuIJ1rByTtMn+cJl/C4HhMi2d4aMDdkmr83mz0jxMis2mHREMamLTaAu1cjxPm0LJsUSVu7Od
6Jk/JIXJLqBkw2syxHvsBCM/U6b5Np7dtxj1+PFj862Wytu1zYYGENi3XYprxeImjMwkYXWuD5qO
bFZP43R72aGJ6v0jjUou+V/LRkR0Nj5ZHOWudyFT/f7sLymUgnUZu51xOfbaAJmT8eSVZ/B1RHe6
229w2Wfot/TV4YKXDx7y6iV27zil2x1kPHGuCu0JPdc/P61/S0SRl+bphmURaUGZ8plQVNXOagoD
KQiHvXkQ2CocYoFCPdFHIxiq3Liq7OZgKFjQY249hrbRfJlRLfvzXOBHTCzBRpX6vubrP1/YJcXq
03tGJSUVBPznec6nkj+2PU0bh2zYzUKvd6qkyPdzBR/DRxM3n4kPrE/LKgCVal1b9tBqB3QVkHwc
565WhHpV5OkaLqa3fnO0nFRL3QuXKqJ9sJbupLZud2r0DrpuWVdo7Ur7Ss118sGN+TbzdFibUKJD
PPNnJqqF806gyLJkfqSv8zmxC3X7zy/XZTF8XiSe40FpMUwcqJi+f65CEsH8w8CqcNcNSjiKEPOY
Y4p4BNQx845VhJbFmh+SZqwDIYVokbM8l3mC6WBbHuwkx7EFlM/rpr2pCokRo4VrdByIBrUiGlcl
zptMGV+dlmfMCb8kpvQIjjlYROtu+w5Pm7xUq50qBx9tqk/QJbG5LusUEeygHrom/mEyyPPFgugD
EJldXAf7oGVztpOD91U/uJCY9ewM3HjP5D0LdFUOOtH5+enUviTp7WK0RTgnuHbwtPhWk21gzQ54
xFfvVt28Zs64r+Gaj9MqoAUkJ7yVEwyrVQuYpVX8Cuz/hAk8E0UdV4eIPEMf76VsqwxJ56d4o4QS
L3KKwtp6aXyLmzLp02X/7g34jlUrUKbQg8J8t406gYP2opCzfppKZY9dqHmDZ5pWT4EW5f026XN8
6QaIVQCnxs5NtNtZOcawVfG/6YZAlxn145JCJMJUmBFpEVrQIg28nzZp7TUbW4/84ki25op6d6pR
ZeHUhb/Jrutm4SeOzPvo9KtqMfy+tql1YjX1s2QF0YnxyGRMw5uWqsFErVYp2VPaT8C6gIWjV2Jl
ZvFyNc/PjHTaVZmog6T7FnUEtSNR9SsozFuDzKkyU88Uc0AvypNqeW+Dlm1HvGUlBBfrUCHmpQ11
bXzJ7EQNsANfYdx63wtInhoPjN+xOYJmsuSwwthnTvXkkrCNae6IR0GnMCu11J+z0T+rTaeThNkF
Td7bPCWwYmM7R7GEUOFQ8+AkS/WcjapfNObVpIpHNXH27PG3tuu0vjMy/Tez8VsivKOdGwCiJ+LJ
+94MGUyiUYjrZqPHLGE3jc4Oxo1DJPStuchFX6Cgi8dXvVdH3zamK2w5VzqSLZCUxyTAxgnBLvqg
0/w0Q6vbe6qvasojZHgB6zktfcjpX5FSYsHCJFBL2gGXo7uFTO8AgMT0DbN+JYWbbJQl9TH+mfd1
PukbrcuTwG47kMr5pafwn/vviPWZNVjdS8tmFI3da2oOpw4KSDik1VOrxa8IWUj8XA+0Yhug5XLb
1NXkY8HR1s1bnDNlKefxhUhv8HsCk7FZT8OqHaUNkbdpsXDwW6GIUM0l+FsOLhwVlrrRrX7kjQRE
UTkPeL2VKdE4YxRdJ1zBcZ6vMB+GI2Orj9IZkqEwSUX47BCXp3VQ79Fgw8vfLwTeB16ClUTEY7mf
B7w4m+usdqpdr7M/jPb6xS3y4dEun1GnGhj+d9y8grGD96VS0hfLtPLApYPzkTb4Vm9/pyKdt+uI
KqyubgclajcZzrP3+KLu26a2ns10Zma19ru0jlGlFJrzrTyrCCrfxrKqN2O/OkSt9sYJ7JKsUlsJ
FBHrN8MAhqlBD95XkaLeojBegr5SrUfsMbdUumowxkPH+ItiEceWR01uROwbBMikBCUyZ3PepbEd
2T3pWzvfRV2ahbaAap0bjf3FUu8rU19e6lQnu8isCS4Qhv1lSuc2SLDfRhI7mc+jJfyFI2yrDWmz
w9F+3DcFU6A4bRBl0QgrY5Y8Yj/jnIyhJosqdtSvatvywHd6e52tSnHVR+5+KRhHuQ5Shcjr7pbG
na5cpX8hcADCTLd+adpcg95hqvf4s5oBBrTwCFB9prF+neiiv1EsddmuRfJEm0DeoXz3Fm355jFc
uTEZHdx61WzRvKfPqzyoMezrfQ558dVRso3F4O27cBwFLgEKciyL2RCW/GgJpqXjEOt3vQvazb3z
k3pYNjbRNYc80t4a+M9VmliPwsJ4S7YY9mgZ2ylGYNcDA9tR1xwv7ONFYNYHS8nIhAw0N+8vcQF9
PxmbEteKJq9Dq4ZWQKB8+dgafXbX4QMLzwwR4qrZG2GiuFdIFkpU/al23cNo1/NhUSAgGL3qvQwi
veecH34omrMX5AxdpSajwYvlWkxny8DLRv9uJMQoaXO910cMwnRCDiDNFixrM7Jv17mt91OGhIol
xyGX5OVj7mrPbqMlb1aqIYBeiKN3TcDYuPZAuxWgyK50MCiO9ONySW5RIdKIZnZeaJtPhcNumpZO
czdUVX30FhO74MpUMfhd0bd7SzDqZfVt6fVi41L34+ZGXkalKPeX77t45sAVGvWwTeLRx0izv7nk
gom0gIGVJqafSJ0JpkIFpo3ebkyM4VbX4TlRo8NTiboBJ2q+11IPHDEzfHFXQwRFU3ubrI3d60J+
uHwGZSI3zF++0a1EMLM/wIVaU6juSaNvB8Ivb1oVc+zLh9Ursa/WFy24/EDTcT2L0eRtWtTIJ9b7
ctLNrh392oNKlBJDcvnewOP/8dP//tIq29BDp31WvG3c9xqGoxy33WJotw26NZ/SeThkuUl66CQ6
aoERN7/cDS9VdCnZ2VWD1XlNdXCdW+2D01YDtJX+VCepg/9DkTZAO+RktXFcB0o91zciIYrdJef9
zqsF9U5J+Fhea77dad1do3AmXWra2cs+cBunLbGKHJTzHLXoynP1nK+ViQ0LC1ElvmGDCYW64403
0NMUUMXbcTPlzvrqjB0zPfLrH3VT4MS0jHtlRhlUkobzZMoSAjt3zXzq6r6/My1rvcb4F7MRh/Hp
rIS1q2bnj69g91T7kkpgQCUEzViayKc4zhwUYopTBJKdj0VlfEyYYRgJ0Qw8NWj+HRf1fdp0XehG
dXt1+XD5sSb/H7dr+2PczBx5HG4TTp0MrhKmX3n6HVMzYwzAEm6z0XoRzByuRJY51DTdjzIR7g1R
ytTdtvUQEZAK3YNwX9Hw1l1CzHS384k1jB/yBfGftn7sRLW5zGiH42VbSd8SquRqQyc8hPpk608q
05tKYRBiewmRQ4bR+ErcGt/XeQobOqT7KnMZnleUuF4bDnnnJ3rOOsuZU0kPCOQbqmSw08N4OKVG
7ayHF7MZbXaeBDZr+PqNBM9Whjh349N6aR96hWghW2pGjFryZJQKwqfSxB9pa1Gd/qD+BSsbNXtH
VtlDLZVw6KSI3pO9PKOJY2RxRGQFBotJKcA184XB3LLSrYi6nQ5qPzyZ3bDe1oP6w9Tan9No5DfL
lEpaphldu8JrIMwSwTPCMtxMGMYca68uHtBZvMZZVu9NuMt7ezIeBkIxvygNUSZmp91DttVDXELJ
DCmd8ONvt7hyHEVd18j67IpqWYwvVX5Tz1N8NApzoijHZURg+eU3BZ3D5cspLp8+ft2oKm1zMUPt
nRVrxdgzYBLYE/Ul5rdF0tTntE/fQbum3eUrRpTrhrR681ArqgiroaROHwoPDcysbIeOyLBS+vtl
UXmvaqN9GtrhqtfcFS8+VysPhRnYy5x+qex3S0VqCQcOsoOVpbeJO82BMZCfPia3k4XLWJ6m5w5x
60avx+lR4xr8xUwNP24i9xqI4C8EjXxYSNqG/W5Cx3fsgqJvRDYQdpwW13dzas/3eGYdbGnJmRk2
mp3LXVNLkZ6ETZCSbg/2jbaoSbDWB26M/rIieQsmRO07SzrbDINrXicVeJY8UDGKriJpxvU4zW56
qCwosk0rmmezmG/7ElqZOVXZKc4PbOomovH8YFZ4/fu5upeeOpHpiKdJyfpzx0PpExHSByIuon2a
Q97tK2LVp8Q7Cap8MueS8+WDZWa3H3CCo03bnKukUOfhI3H9Ju3KeGeORXlYWutbxoif1+Xmuwks
J9BGDaNFFYjwnOMOdMQEND70rfeuDB1y+y+dMNKvMEaLvZVkWG223XvRLtbNOmfRxord+FBhwU9N
TxiniV0eVc3pcv9zXf2pi3PjDPpz52Fnb6iY4EYIVy/wMlWc4avjgHdJ3n51yCND3tyYm4wEAyBa
LAEsc8ZYd04MSMV6tI3Z5MOLJS91B+SbXliHy5eX5Xn5nrYq5gE3YxO+SDQfIkMhx2zNe+qOeXqB
xM57Ig0jyu0squEIFw7igjRUr3mmP77s6kEyrQr0qcIJ+kgUj//pM6CLJ6vEdOByBhujS2ZG0vZX
M2+7niZ3sVafrbjBNi9HaWO1XvLQ3Biy+MqFBZOqw4dvoTq9WkuavRhC5blsl6fMUIzb2YvaHSiG
7WNp0gS14phPs1I1CGVRjoq6x9q2TP/67PLT88feTEakh84fRZCRGeXxAz/Om5zQx2qtt0ld5Uwn
sybfNqZFCSInEMvUun6Ll9MGZ/MFDnRZqhuxS0uKDIzNuZe4Pp0qtXwRcLj3xoBZ3UVVTmDgeqiN
4uwkxjT46pLVECjH7yZnBVgprfBZh0cvpdVay3xJN1OFAxLx9eV7+ti5xxylf7+0+zlb8DJg+MTj
NMRMhupyyzRFDS/wHrHXeVAZqOfytJFMUDI1LDenZZjoQhra5qAnx/YE2tffW279SkssjkXXM8Pw
HB+WcXxdRLBn7L8sWS++rNi6Ag9InJx6wjyr1vLjgpNXa0d4B9w4j4r7AUfsISz7PNupaXbEgmp5
xdi7Cj9WOD3jXTWIIQSpcUNKAXJjLCAIu36pi1S5zlvlh1p2va/krnperLTbT7VVbZaE6cmsOuU2
xqPIr9ukYHH0TFRmawxLYRCFguhhf3HJc/R+DERtDxtdknn9GKxhm6lJGhZkpT56hXHX5nde37/n
5WJfXeSO+YR3a10tiDMl80hK07OlUY/oJZJzZWNVD0/F2DcqZNmiTyhOhFOfChOt/cc8Iq8Ndut1
9W6KyOp2qI3QD4F0X68MS1zcjKHO1piwjIrzxZx+TLg4IzxKblat1Xdl3uVbCM8EwQ89x6TGUQjh
W4KWCpze4TLvEm4WScZKJZOXuKG6iTWyJnv5GOOzqUDnm3nVTaEN1VEF3PUvtULs1M5WGASbWIXL
OSjiUBOT2FZoMV9xCfH7kszqobaesm5OcT+uQpV8olORTP25+aEqdfwGfAA9ZhpOwnTAC61oym5H
K6HfGpI3DsE1dHsPtzKyRy9mdOjOi1At4Fw1rMcBct1E6VbzQE7yUvN5evgY4elJWFU2+atunt2u
Zt2xDTF8wgBL39GiLhsBtOv3DcYg0rmS2/lDiS3roRLFjjJUO5qdSltvpCMs8yw6JG7PcXd5t1Q8
6LEdwTHQ0peHS9Wprm6ZYIYGnTyHOqp1VLSDk2f3zJAxANGLdZtNRGldFgQeFa+XN1CstXmqBii+
QsuqI3BnT4K1PH7XtEAo6M33jQPvrES0uVkvKLSeFYcUCWd0lSd1mGtOnbP+ceLSbe8Muv5cYUHI
HHR+Uw2lv9eKxTyNCrZrboy4v8M4a5CdrKUp9bFc3Z+T/GoFhvTzpNdDDwjiiCOmGxB0fcC0VLme
1eI90sDh1kSbj/PlNl1Gfh9LJ8K0j0O+M8mO4Z/CD4NmdHSjfWwayytyGy+cvaEOTH1Wvw62sl2I
+8I6IBlvSLA54jKRvxC9QPxbXj1EtYFDb9LtVKj223zVjZeF9MBkcak9FO+xjNajToZyMI9CXJmG
UJ4js5L62eJuQtS68aDC+H1f51dm1Qjwjqx7yX/mS5VwINIG13n21iZRdkzi3tzEdeni9gTyeukt
gKAWOOfjBuNCdtEKReyu0V9qm2ZRaETOeH2X7YsyfqzYUbYK45jj4jBxjjteVl/ZR7Gs6+HyWeU6
6wGtBFoB+ZkC4xwqKo6JhQr+1eZLdz+XqBcjbu1uUke46kWDkb08f+jlSqZTYkmLp9SQf5zpz2Zp
Gsa/fQqUhv3rUQz2cvJGEfPMYnL97MWRhn/hNIJufksjdb23orQ7FDNRH/hnmn5dFSoyFnoouxzS
wCgQfCTt/HSZsRpWevvfDkEi5y8NZUMCCLzGOjdO8WrPu7QHoRUV5qYCrPy6HeCg2iTM65fe37Fu
yc0p6GJoV1yYBNsOoegp7V3jUKyNH1W9dQMRtAPRqV55F7ELwWQRT12roKnJ7K+K6SJwyrzktCII
2IhC4FrDJm+wIrYO/CYHGsJHz4c/CEEXc/HDTRESAOYqgAaZu209DyEO1jabmEbieSaBJGcUXZWN
ESq1k/31WaxBgYPGvGkcfT6SPEh6Ev7grx6dZ81A9A2/p69Wmrr71DV+ojJQtw2u7Ce1oY0Ci7ou
i2y4A4SXOZVzgHsz7YSwjmkalWhZTcqqpXxpzASPD9edAneU6L7jJWFqase66GxUwHPpe1sHu9UQ
vNMJPMjQMI317GSKx1h0ZMmOz2xy35xMyQOOIaAb3LkRAd67Eas8ckBZqwlqrq0NgbVPzA6AU6ie
X6wLLd+MrshOY9R0LXY0Bo1oEsdfGTov/uAlwVQaZJd28yZZokMuAQ1DgBYacfF9NaujZuahqxcZ
ZNFx9QsSCnx8w8ljcOEtKgleavBO6mSvkvmOChH7C0pMmNLOBFSd7ByPmIKKr3wIzDcz6X6BAyTK
6R0X0DAz9vAmJmTc6jLEMhqAG3l0bRP9aLjaTavCC59VvEmVYp8Tfx50RZJeVepCGktCVGU5Pwij
uekKJTtqUGxJM6PXcvXQGjaLojIDEY0VtsymXHekqPX4N9OY6RQwBW5EMU0k4O3ikRo6YDzDsv1m
qRQ2uhJr4fCuqYRfjFa6HfreucIrtIuYKFAEdkHqthstGndjpIFJ5Q45s+oOAVu5sYle51zsBRA/
yEpGJCixgRPlBuJfMPzD/F4sqradmI7MKWGBTofRTsLcihXvd0q7s7I9CMtzCrK+qq2M5gbGzdd7
GeoTVLr7RJ+QhtOKxMUtMIWsy2o7QnT23al/cmBJqN6sXIuUcJUkckmqR9Ffre0xzZ1gMVsGcOkb
Te9r1KfdbjK+lQonkprZJ9P1etjc9sAkxA1ou6ZNJE8rpmovU6rzdvZItokc7LyyeG4ZLPhq533p
AGl2wxK9WeQMm1YKyI0Ox087bd6vZnxqLOs7QdJM+tKBMEPXCjn4tX2hN6lfAvXjlX1tNPjtNou+
1XUdyeCkwayD+5R4/8XReS1HimRh+ImISDzcAuVL3rV0Q6g1ajwkJC55+v1qbzZ2dnvUKgkyz/mt
T811Jt+VkvssG+8VUf2n7URe1ntTuFgHmnqKROkYB8NkbsqY4UK3PrJ1/6fz9qhXks2gZ6+ubD4I
ErtoS38CxFG98tiGxOGbTlEfMl29p8301yxmnRi++i6d/M2+AecYA9N9YFi4gsht8Jum3hfCPBPG
91muqT7YeoOp40ffqJTcK2O+I1P+L5zWi85/b+/KxIUYpAa+Frv6w5GZJkVXBtg3i4MErt3M8V9W
+1BDqj/ls/5eCvk7ZksVG9TBR26AcnuiXoX8EoMksja864KFMJSggMFbS8yFHGheow/lgvp8LpzX
Ga0TcS+kCA3yU2A3GTccPWydH+UwSOqxh2eHOMxgzsoX3ZIK4IaffUpccSfEU+N0BZ7Gf16396VP
s52JqGJ1XUpfy67EX1d/Cs1IFBDIklY0zaXBHUH8Lx49JAxDWVzU7ZakLC5ml764xgRNkXFR6aW6
Ge9uWEzevPUDoX9BZ34ZZXDI6G+jpaO4eGWeHm1rO4VO+x1kPbFudHzE1FeOt33CT7w8PVmB7A9k
2Tyzv7e7kRp6gBzW8xUkZ8+PB8LTdzN8BQ5hnNN4MMfmh9ebWqBqZEMnQQsgGXe+D+rur/UJF8zn
abSy7xXhAnswEjejJ+S6E1iTMeJthtiZ/Q1agaCK/fQb6e+SGEqCdFBpP1uKZKFO/BkXr4gGTbhJ
bXB3QaTlRpvFeVsdndW/WqA4iSrKT6vyqnPett9KnHK7psylrBRo2X+TNZAOvki8csqHKKMqZSyw
r1A+cB4si7lJzeo4C/Dwyd4T0zzGoEUOC2qBm616E2fS7M2DlTWnqa36nYIxighjC+MR1QVEUrsw
2JcPucQkl1Fe0RXVjE75xs6BS+LNXl5SaKWkRtSxrU2CcvZ5dblFpWMdKlFhv+ROxrhTWg7ArX7V
vacjRMj4H37mokx5Oh0KO/v+IRsKFStwpESKKh7EzS3aLMNVlaRbNrlbHGZEmjvbnngMFu1RkPtg
Ds4/gVcdG6nLT2YqeHUMakba/rVR9qnDq3bLth1RrMv7m79bOIqozu4/Nyi/WlG0n2tOkgpLc1Tr
Sp/bTOudKmcDTxb7Rpm7byhKJnDPNmn4dexCMupmC+y4D/1d6hlvXCQ6GUyqlQ0KSJJBHQnzN56W
AQImqISAaCtWNOnBZ7FaRtJn664zYIb9vk/8vvxacmqjnIrIvlnQjDTmzldttrGVCkYe3orV87jt
AGI9BFPdpo3IXebykIVwklCXyzAccosCKZIvNRWY6l4a2De2hYnCwlEfZpjczbL5IXs4Vj2m4n5z
NBUU03GdivcBu0MeUN9N5tTnUFoqGuz0ELJFbkDiUNhY68RSgb7Zv5jcd8GaZZFsKWKyN8oxjQAo
dpKPGWrP2Anvi3oR17wmLhEYAEFD6B4IqRiPPDCnbTZIWR7URbh9sBtHcgLH/ii1CC+10dx5srYf
9DoeNq5AYGP1CM524ruf4nxLrb2au11p5N1+k+vvZKrdPAdXm27NE0tjntB/RPqnU14RST2VU5gw
6pqHOZu3mE9un5X+KjMo5C0L7kK+dTFX2XGoadGwlyAyVyC7RmNdXVx5HceOZHB3PfptFSZ1jly7
H78aDsjUZd+0/RpmhJgbrg3rXGS1TIJ+pmk3e3ICPBWD710wrOb7UQ5X6kOr3YraLeLnHncrVrNt
woRqVMt/pZWQLAOiUwxR2XrTdXHLGBL7C0Z0PAy3Ogp7CvcEJfWRHdb61Ah4pkyU+60vH1eLynbh
yLNbDt4xC2dgDfG3q+0ZqB50biO7bkdZ2XS0G1o0VfiuNn4QxVD+bRX4hInAsDJais87a08KTc2+
vcRb2D81N6HMprNLmGLmzo0S10nW8PuluGRazP8WDFL7cBbkmtJQW6viV6TmY2UI42B38NV5yeDn
jCkrzs3R2IuPNWQccCjKyQ1npzbhoF5k5BugboMVocXWo8EpDGRrPMCKCOaknAYOXam5YEURGzTS
HxduQAzp3CqDZ34SAnjiVk+PfbERCMnoL1mF8VnIV9TS124LzThgGoxExmiDiwd6JMoDEifn0cji
CqYuMaz/Mll9B5ZdM9QyUgQUiTZUkuDNIm473ap078/NXrH1R3kj3uUiCHgIi2s24QsPZ39I1lmR
NCCq9uCR+0imwtsmzfW5fQWhe9frdmfux2xk7k/dpzHH2emxTTva4gbFQo9c4zvA2s1JqS6lBtjz
J3EIBlB//MQNPQzYSa23IZQEkDuE31sWRy9a1DqqM56iDn2yi4Wz+UMA0yvtv3FFA+nJzX/QD30w
0yOY2tERenVuokPy1eonk8wEdKd++mHN7XCQNSF0/kKRB4nq8dgUn9qbvcj1vPDcGetT5rJ6eOQV
4ObPE1CoLuDKEbg5diNrF319M23BNAa31fqtTZMwO5tauWIj+trp4REn/rFNq3hEHByP2CWTiU2j
XJYw4oo8MpQyvgr1XNc0J2fNZy0fxDh+GuBwGOO2kfUAs1ztWgAsLKP2bazpOG8PyuzGfe0X52wM
ZyIU8Ik0PiVFFQle7UjsYrgoZEteByrPc1BmqtjB5/VHS/0NNmvedaqrL5QFatSF1PZQkopuE9L2
RpLZZ8vZyJgos4PnpywtEpOz8suTbatXABUvDkoVnAzP/bRgbOMKNoiSBk0BlfgjqLzZjfP6IEnb
jdZmdfnp1awX1PmE4Rzsctpho8LGWC/zV4tL9nbdgJi6zy2P0rFfeCCBRf94ZPLv7XTxjqXbPQ+5
s4AheTr2iGeY3efVcud4m3Iy+h11izlOOqEfyrbaG+7S3a3efF3NVDy4HXMdy0msTQsEZyOBIp38
/AZ8wQBLfz7mpPCQJjBS7zU6I0vHfGc34PTz8GHqlAcNFZPMLyE66qjXpHQGmqwMEy9u63MhwBht
o0EZT57tBjV+jI6XuCr4W1jhZ5MhJ/HL8JQihI/zOhygc5ejOxQyDgt82mZbY0u2/06kWVfbmIKc
0t6Fm+GcNX9A1+w7W808gxkUFHY/RgEKJzhNaSLo79zwwRioFRgt55/bv1ZMrccBuxE3IB7WNgUH
mjy97y1XnZZ+K+K+OReBSPwsQMdkWQb4/bI3ytWP7FaJvWlktzaG/xysN1HxXXV48TiClsSV5rsV
FHtsnprHq4nKtB+hFMn8MI2V67BV3LjYpmoKiSiLdDU5VinNdLzjDKX9RDswAneEV+GGyisn5zJF
82otQ9TLCes2rOaGuK/oyXMqnGCLR+H+M0x0oe686mhaqWG//U8IZo+h+JU2hU6ZlY2J6a0kSZT1
kfttvbp29hc+hSKjziLf80d5BJhlt69HJ/zE74y4Bye1qcTbKDuj1pUgPg7JsLkpiezHJphQJCAo
gXuZP9NsyC/L6MrduOYwRIJHAAEH6F4Zz6r3PmnCOdmqQbDQf+pChzv3Ooz0LNC+RfOYm8Vdavwj
ybiLqSXiDBXlcJ6X6o9Y4bMGxs54G7eHqnL+K+Rq7sUE2Nzn+bEa7SYiK+N3LZlfAqk5WdMlJuH0
DT0DKanK+2u4/he1oe9u2pA5LqR7e893raB7K2hXAOnlYOYCRx1/P1dRdsxv0HNucc4Tp9kkYmLo
LWqmUQtrqJ8VzcFeaNnaFovXtX3WJbbcsDUSNkRO/V5d1djzp4v1x3SZNKmby5IQWTlz3ydC0j4u
QTPikR++qA1m/xV6nhOwY1yXy7gX9CDQokV6rJIdAbl/ppkkHYs6uUNvtxWSbS7kzfjq1NxHYb9y
8t3+Y0jpLuTSH3fox/iV1WvkFjh9iAjg0ZPyOC9Ng9zFdJEewiFIYG3Xm39R6ovIMzeyAIk/H4WP
pkUOR3dclqONpuU2UUVZ4V2ZyTisgDb8qbWhP7zEgybsQw3wRGMaaDy4jnVSgsu8U4ykS6v3lvKW
PaBeRTJ74psNbZNLCSxkjpFjki+ErAT+AYDdsl8mLWHljk0RvKMgpNdPgCnfjzdGv0E2yYAznrfw
VlhZOsM+pZuCUqT2dni3pY2OIvUEr4XQSR6m3Aa0a7p1MybqJpckNxpTLiZnRNRf3bT0O+eW59mV
2175vHe03lxFI79bs6PFHL4nMlMEtjYCL2EAx56W3HzoAioN+7LYtayYseRtE4s4CHerjkbtPwtL
bmiOt4MtzdvIxgXqCHqrpvw/2+yH3Zj3b1P7vIET70HhCmLU5bl0a1oqunubMt8EreWbK9xkbnT4
jK6BhWcpT9pBy0mveArCgaF16AgMHzxmCgoZgifP1odlN9Q2W7Gdz/u26f6V/WoDzKw+Es8vST5N
nfID6gfD5vmk3WFqmMEwaflxjcgbzSmepva1HI/9rUlqq9P3UMCopjlqQMJt3SoFzfPmMjbtqdsV
re9Htw0wccz6jmbsN7jQ+WANI6qtzDms9Wwl5QjRPOO7hUdkAMT0XrQdQ4WHtMvbdisUV9xM2WHp
Vp30xuQdSB/9hpCutHUsTZpbcyN8DGv+i7HpEv1/dUXfCbdTysTbJibj4UiRz4xuhGwN13gZpCK1
z7EeqdT9IDWHc3QljZNM868mzd9Q3ZHVs9VHmaY/qrynmWCM1jzgk+FViRCXFTOPXV1Pl9pqcvIy
zLc2DP6FSxiHaxBETT1DZHVm0nJ3OLZ11U0zXmfuqCArcV8XMoxk6H8Z40jmR/Zi5AuJ9Dm461RY
T9kMGOyY+s4ItLM3BqRT6TydeEIVdnifFONF+zsCkuus9w+Sc3Hn5tZf2qw+p0WhlBY53vl2veai
mg4WPrp5oPLSn1JUjVwwsn8a1Pa8WWOkeqWOFmmuSa2pLFa5+0yuAyaolAF/sakcWbsZRoKGZKbG
1d65Qc3dCVoc9ulRrpV/EUg8N9oBu2H6o0HMpmwpd713Vb1r7RA/r6RupJJyExplKe875KLvItdX
6uXXvzWlQ6y8hXJISTUKtsQ3zKPlj7CIxf2EsOvSm+6bGtBNKsbvpAmuoRpLoPKCTH0WR7cJiwQZ
7qUc3Oo0wRvd7B9ylzqWtzOXKT2wCiWIFUjcWnxQJ1K6DjYXscogi7ut9CE3g11VWDT5VCDntrL/
bZMbxEGGIEYy6JcVrTOVzB510a7EkfNPfjgGbDrWvnY8tROuXx1W/2nJnBxc2KjOBRcup4OxrzAD
kRj9Sfwqqrv2xQrR/qSZXR/VFDx1rZU4JG7yLEz9fiyXD1FLFqKx/c8kWS+m8RTjrpsfmQ7ZuzCw
TL5xbPleCPI1mFkR+ZycAP5iruhDJAOrHAfu+3H0rgsxcGvABV+OfgO/aCJFqgYKlA2E5UB1m48U
SSJi62pAel0H97ARe0HQa2wHiF1Jhq6uddPsyyq0UaeRI9EpnB+s9t8qY7hHHDG2c3dqg4mmyRST
sW6TpXOnGEkKeGUp9aEPwcInI5Ng0kuSL1P42EniIPBScJS7R0cDkXl10AIzaPuCPvTFENauxKP/
xNhwgUCe9vPgfnSNvyELC95qC1WtQUvJuQPiXadpPmeT+WdumjeagBiFCAMbvCCLy27NdkLx7XQu
8JBTzL95P2X4sJcHTB3upcZUkPSy10ngkv8VwN/txYCxacvL6SR55CNndL/pS1AXlzux9ylun6T5
iIwKuLTS27GZvF+i/5/DkN9QtcAIYRgpDHUhEZao1Pyh9pcfDxk+Uk770s8TWlh+NbTe2IcNP1I0
1say8+zgoLfqMXXc59EnUaoWa7fjUyFA6/OFIZIlWbW3ACoJG5sPrKywQmlW4BnPt7d6IABrzkLw
4nxLBtGMGFEt9n/vpnUKPaSU+nGSY3pZt/ShCq091SoeqEBrXfKOtPJpidEmLAf2hGIfkkTWW2Qe
2DPZ7zY6V7QbH0xQ82PoIxuQHK6ViRC+COX2OqbY2TlZ3pfZJo4F9z9qNZF02eLuJAWwYkFLHxrj
Y1b+VDUrmTcfS5mf8mou3xCh30kXHL8vux2WSOswDbo7qYmwHRYN0u8HHtRe+MHLRt1pRXBIVM7t
GajaemQ6CWAo52cHMBd757Z8FJ513cKA6bZNJYV9d91qZ9fSaQ5SpP6pSHMk/CTCIN1KSsZ3bkb7
nUcpx+ecvS9ErMiCPjQqBqrTMoh5V/I1lt+shuPLqjw8+pIhtQqXHNphohj+qZJUKlGIR905Lycd
n8WlDp+U6F8wQrMtDZwjqroPYHXBgTJ9aY3wRQ/Kukcac/JBTYtR/GOEuNP0bHDmmU5isdmSvpqZ
OD2G8UycI0aQhWAnCw4t9M14CirzuFI/Hdlm7r0GAQXvLcbsbVz/VCDMex56GPpRUAPfHXW3PKUj
hcSSm3gaKKiesBJ32UkUi7rgaXtqXTATvxLbqc0RxqrS/+wYMe3ZeFp1fnYYCPZNZ6aHrOTddtSG
8CTnzcllgmSzJwW9/cdYECbKDV8HFPOsR+F7YLUZX2tKbKP/k1otoOBo7yvy22O99aeJBN5kRQIL
8rvGHlEWtUHwnNsyao9VYOwNJPFDhg3Loe9Q5h5SBknlTmokLOnFBZtP7CTeVBIz3DIl6obMzI4K
ZbC5Dah48ldgP0TCCOXivJv/Bt5sMCcAh9qy/+Bx/lLzJ4yA871Nj/bgNChnXOsirW/aCog6HgXc
k+9eAROHhFHhx/fsPoKt+W9G54AWhQWhzcRLYMojQhgWKN+rIsENOZN8FE7uH7KronFo+tNadf/J
ynlpQfAuhhvsR79+clSnHtV05yDnSuCsnxrC5aOfRQ/6Wq+ExEV0zw0xdcl1XBDkAkOXP5LQRUrK
TMMbMUbLHEZNgWrNc1y+VPG8QpzC40BSr+U83iYjeATSCr1VfXuqsx+Nhb1sqyz+1Zqdyd3TR8aE
L82dl9d/dV8dyoK4UeBe0oTyIm4GNnqV2jT2DBSIuT6PHcPzBr+dafWBmODRa1QeuS4yk5718exk
yK3aLUAKPmMGLBZ6lGXx0el7QvDTx4YI9NiT/ndq1Qisi68u9Z4w7XAArXiH2Lh1bMuyjP12e4VK
zc5F2By0UZAm41poRv8WnlsdqIDmMYZl2IcuUa+II1776vtmjrqp6G15uLFO2Vj/4HQ/1eNtImom
4jQwB3kFsYNNziO3SPta9/5VzaN9IowhStUsgT5Uvse0dl969NqYQUsfnw5iHmb3UI/jI7ol2i67
Pd+lubcDMgaZ2ffaXH8z5B5kDBbiEvEDAi8qPRKCVHUs03FCkB7iz8OOjXf84hP9svOkBFdxPqU3
9nEoaSqyp+bAaJDFtmOYibZ8yljmbu/IHi1G1c0va19FRp3tawU2jN7yb1dAi4Sj1EdcZAqKJn92
bBouzOL/XR7chZoLLp7t4oFYicQpoL9nykgqUb4q49tAehxV7a2FySddcvXtxNpqdqFuSWMxTWSA
dfwFjRbcj/V0X20aYgM6N26FyE+uNXENrdRolTFOhKQo55VYiOZlKF62AMLFaqAvthGWMQwvbUb/
oVzImzSF8QyUle9tMb3ZFdM9bqk7R9XGg/cfoGm+b2cu92o5QpjA9bQEEEHf5XATvQp5E+yw+2OU
9LdRMtffD8FdWUxAZSebeOEQkOJAHRyxFfAa9opxjiDBiOHgl1SDmHbLT9cn7T+vCy7TxjznyvtD
hBEsczPvfO3MbOpMydjBsiq4cw2YOlEGWeKWNzN6u4CI+d+G0N05S8VlGvyXsNJd4sjxO63NM8qz
bRcYw7iby1eaVF20QjYfIvRjKpnS10EXd1vZ3A8bHha1NPx6kcm0Y2ucmwkVPA/4P+KT1MXs67cm
yN0DmRhfFgKNxDA33NTNtk9nwU+0//YtyLmupAE9EwGtPQKuO1/aP8x2FXs8ETKlNK434tuy0Z+A
4j1IH4LC97azq4C+bQ2p55TvEGOsQNu8XMHY7yfDewehqfcQ6Mzt5pu//EoUpV5Nt2c+kIvKVn+Y
RHafZUdXj/j0TJHU0DsRzjDEDbWBQMzRZNHWfCCEYhs7EQsGH8GmWNsK0PLk0wnTLhtJuA071x/f
oRWLfSXZ9fWQeATy5DXNg/04HjhFXohGCzx65p31jZ3q1mWwYBx0OLFc899Y+VdYtHt70G+uVYuD
2UGaYBHkiSdAlDrdaUfxG4APumwH04WTb100jOz/rmOLowI4nvsMtMORBFWt4oXUim9v1vd15181
jujIg7CTAadO4b7apXv2p+zbRE509mtOQ0OOhEjXxN7Lw1gyuYgZjBiB0KtXUneS9eAmouvJXuRO
MLxS7sKdY14mp5OH3pqutmN/FLV5F1Yczfoqe/m4TbM+DQNBYlu5S7ecaGZdPpKHmu1odL7PJ3Lt
aiKpiB68uuQdg9hB0BsGulyNaNS08i+FvrknWgVJPTs+TNBdsc2P0624kYwPdLqkW22uzZm0rmrH
BMhn3xD2Fit4cdg9E2wBedo+odR/Gkvzq3wvBX9aZNuTX/hvlbfqwyr7IykBzVlQtheF6KoTX1Bw
RV7qLMNDha8LiyxuXCsLvreRHnCWugowj+wzK3ix/O1Jh+W/mQQCIgHnuyIXu5BAAw9Ba24Ej1bp
b0kZQNemXo65ugIuN0SdtMP7zbfcE4UTgTnwBvTOa+XUdlQoB+d+pT8mWo9GfD2TTdd35ltILbjA
5wK8rSNePNgoTQswB2mD13MtTx1ZhTAx4843WCydRh1VXv5DIOIkjNlGjFh1jnvx3uNIzu3hYrRY
PBHDMTyV2TsZUiDKakKUOP8o/UTk7MGFzp7ggStBf3rdersyrwBuiEyoCImcupyIria5ja14YN9y
iyr04d221ofQMh/a0bIiqih1JHussuFNzDOjagJ2evvxVj6G2CghyvSAI6knsJ+D3sr/KwKcQznW
YPA5ngXJJipU+Jk7QXbYTBRwHTlU+fS0OCmalIkoH322QB1HBF9pQHmVHP+UNfBsMVV/3Gb4J7JH
P1jYB8Yqiy25Nys3qR20SxSUPik1v1Wr+eESdU/bQc36Vlx6xBJGkf4J/Oy3demx5dU74/G8TD6C
xCF869KiPuagLkSK3Yj6NARvQzVrPQhr+WkLvMPAmE1vfHQr16FIgb8ROuLPL1C9m7deog0XLT8a
OyjzXR8SMFZQ0c2ljF7XvO3aNI9V9vCht5+8IHrcuQ0MgRxhSlF8cA2Tm+/hjyCw8ntji2UTS6/9
4P830CSROJSMLK5X7Ie8/GkD8Qtw9VWG9Qm2ON+1C+oGud6l+6Jz/lEBRIaHwbcSps/cvRJVr+yB
GZEA0X3tdO5dg990dK0zB3JUeZ6K2c8hiDF+GRkUSWixJ/u7Upe7FrbNuS3PW4XLdgTad4bsoJZP
CqbQaG7ZIUBwH2d63A/ww8ntV2D39Npb89tUUjDUZD/okPZzOVBbkoc3MfLRC8EMpP0vHTNwwMw+
BWv6cntKy957nPU/AhqQiY3h3cYsrAkX7Vf2wH4eP1YD5zohZMQoW9x6HJL1yrviVgDzfb3D4fvk
kSSeEApURV7Yv/tl/oh3ABkNtuMWqc+bM0xENIM++165Asviem8ZsZDJ6DjEtQKJVLz2AeJK2IqJ
AySIlGWBJnigB1tt7dq5wSAMNhwt1dwmBgoaQHDEeGb+VpjEvTK6P9MGT10NTZMnK/8FTHmn5Oo/
1fJnLeA0TLq0eOaclyFxCfo6+eUvwtqv1gLKWckEbafqv42bLRZ5+NAVfr7zenypxexhnBqjbM7z
B774Q7B4pESndbzUrGO2ySfIiqSod8bNwDkDmvStjlxH/fZlft6mokWcQUMYOwDpmF9p6r05T04o
bgmXf6mG8w5bQWCP44QnKkhU4hUkkjY5Zv6e+q3I8SzrtuJEzH7AIGb6b4NE3kvDIyXTaa6Eo4by
Y0awmagSaUJKpgAcLmJCRXKs0pyVs3E3aMKNt43A1ta6J4eARNfC/ZhGCPXQuF2J6DYm7Fc8dN2l
goU41o+ei/E8lQskF/Go5M0v0qT5e2X4sldA9MLmMG6IlkyoC/GdaT74ujvWtqbjjtLsvDrNhM+2
MuMztStBIeFEVm6YJQv66FVU//U9C7HVdwbHr7v3rWeEBO7FzKd7fxF3/B+0pcxqQIKSGdDA4iGl
BIDScM0gfWs4J0R/pAmZHHl+w80fclqAxtRfMxhorWUS3xMokfTTdKFau2d5oIqL7on7AHbwSLtd
0ozcz42u3YjB2yFC3fuVqXgxjfq747CGHzNfFmxSNICShJ123XcvnT9he5QDMWfFtFB5565fJJ0Q
LTOiDdEpmhsCou50c8P+KtojzK0ZLu7mkycBj1SIP76/HFWo93WGKIbN82hmsnxyyvm7bLEX22n+
m27lS1faDqyrfRoaMYKHU2xI1YyMRHOwlrR7NNwf36x/gtG+m20jEQ1zklkh/DWtjYZt5Z+XZ/bt
u0VWtGu0Ok8aIyX3OWuoYmALMH1uip7UwL2Ek/Pn6dxYQh7xihU7tO9v5kK6g7K9kz1PNyz6rAFl
Wru/TlPv3Ifoeyvc3jvfMvcSzmzL2ouJg4pjOj334RVMM+xkcaQv7WGw+eYbpQIWYfXNA4ifoqZp
0Ppx3UGDlbG8jlZ16iRYe08kbgUMS3Pdf33HbVSxgMHQYfybz7427wDH4V91AQk6dNiHwi0aHdzA
2Va/1la5R1701szsHdU845c2uBqaMYxzTM+QOn52sq3iQ9NveGPXh1y40c1zE8kig74xahGVPdtr
oFC0GsgjCZfLItNc7xyOf9Ro63eRZxRoMafYQWwoRD40GI6Ewxdp7Fm1n1hrd+mpEnaW7CAnXC7a
lrffdCsS0s8vWhHsbFqaEogWU687eTRTriLGG3XvBghzQQ3kuVruGt19CM8QZyS294TuEP/myhdP
ld1pEahUwaIwG+n33Ic4RYC67KbCGZJUpA2iBVI+y7VCN4auGo3qJczc8Fi4HcXBBRWS0FdJNxWf
hUDFbGdGDovrPukRWibt5Lnu+8dN3kB1vm40usSCB4z8vkTAV1TGxa1qlFb9+9R/e637MOHs20+K
DOgiUGeHmAb0YcXV2UYyvGhF3Wm/eQBhMphRBFo14I5Eogs/TgQIsIRBD2xqly/OGm8km8CZ/qAQ
OATBIA8sxqgNG5xMrTfvHTXwIuPRxH+RR6G1lZy8xhuWOE60LF9oZiqoyw7/1iMpEogoL3aPJ9NN
KTGvWvPQZHXcNOk922O5T/1m5ZDtotq6GVS69EC61QVumgK/cP20yg5XFgVWE51xPJcY7/rYsylZ
borxuzbnX9G2+Z5Dj/VS69dyoAvDbihdoXpdCK55p38yU+e8DYLiSebPsKsOuNxH5nSbbwprjtgA
tW5a2lVCaMweSROmvdzZeCc4itVtzvDKRGYS12pFhK7hfVYACIBSAql7eaF2gRxhET5IQoxQUPRP
hrvmB7t68deZ7QcodYc+4tGS9HOOXv81bOPzQngh/N2K8nCjkV0LPq995wUs+PZUSgQk4APmeGev
QcfRSF7QII5zU3RvE5Hmu2Letjtu0o8lmOb97C0FVpr64i6YNTQv9pbnh64KSGexmFK4XpA4Oc5h
W7opDgy+eF5VD3WHwC6lS00iElwlbpXAdfRZm3YWZ/JNG02F1Cu8Fj4qyTXY0zBkXnWQfxoDilZH
8HGwxHWAM0zdvFpB07xzrL74arAjza9ydaOq3CTdVsMK+8a4yL9Wkeq3hSXAZrFbUxSh/mrf2yrb
jX6BbMG3x6TcGnSDDEBpE6DDT3lEAFmH3ievO/wkUI79NRxtZhf+hlpP7yKAVyPlkjrWDK5HPVY+
6WB+DqcJeLdXQ3pzYvD2kDl4XgvaeamrJUZF9/45yPCUdcF1vYVjzi7c5ZJ7z0E7EvFY90zFaffq
LpNEeE4q+MAsv4Z2EM3mcgq9H/xF2NlJZ0r8InwHFL/5RRcUaQPukd7Jj+scADjU6skqMHoE4fbX
vEmU+34IeZ4UJRMFOXKw/iSyOPm1y8zH/p2jvGbqovTcUE+gvd3D6ptMd+BIJhdUCrbAieyJQ6F5
8crizSQYql8ugUa1bY0DFlRGydbxzun0VxnhctVmQDme94/RB+LebsmOkt4pkPxgtMQoNFnV+5Bb
1zowgHxvDjkxnHX+Slpgdo9+mvcGH++aY0pA3I7mqf8fR+e1HSmyBdEvYi1M4l4LyqqMbMu8sGTx
Jkn8189mHu/c7pFGopKTJyJ2VAZQCv5np+C7xwMf0FgO5mWoPQh89ArVJF+4OWYbvc3NIwinXVyR
JQXrcOWI9Y+N56ZsUgpyMsxMGydnkTukdY9/Jufa4rnPqkzcTUsFDNaRi+ks6ABavIWWnUE0UMA7
OMJU1P+pxpu2Uea8eBqeigLbLF985tmzoeEAU9L2jlqeIgh5vjCYJItriuEtZAooMXJwAbZr/dvD
4tRN2ueg46r0xlaGRB0Zbo1P2FFy49TmxakIRTfVGqZAH08KjQk4ao7oCiq3mcmzVUMq/jnFQrGq
xQejmdkDTawzMMLxPlrOsXSyoLFrl73J3VApbLb1gpM+ll9aCSXHG6dveKQ/7KQxRVki8LpIDxYA
macZ/oe/6PcNMfhUr98MQ3KkLzsp3B+a8HiicKrDwqPOnUkjMOtSMVyd+rLnrIykucEVswzpTzFF
YIuH6MuzfP4BqW3Rd8OGBfSFs6m8IQCHXSMAN+XVFV8D9wnkyNgjWbfwQ1Mt842GmXhHoX3QLKZD
TpSu7HGCg6Ub8ZMzJ+bBWvM4rac04qSsdGgrwaoDJnQjQS4ZuU7fbB4i/EbcyOG4qVxc2a0u20Vi
oE+31ug4B1d1lK3n9jbVmYmpU3x0NMlIMXMGj+Ie8BC9Ysmv52Wvjb+zpxFuxcZ1wUDlP61eP2VJ
V7AqKH6zUU0bLdKvjp2R17dPPJ57vzbv+1p9dqw45uojR4mapnzb1d11GIbnFZlPnuDM7HBfxeNb
jje073V2gc7NG8wjbbJMrNK9xHRujDJ9WsM4dcFlWStIyNWDg8GzCbyqf3MsAjulVr5Pk8E2w/W+
TU2GOOm2cxqfYtw3mix2SS7DUl/ws5CaM1rtnJjdFFBC8GQMX3LkI5Yme9TYt1xpDzkOQZMttKhf
IPIfMUUyR9I/MdfWCSk6HNO4pkDHdjdFWZ06AxPQ2tZJ4/CugsqXmNBEizIPYxaxXI5pG9FKjVCg
fxOefrJ1/8eYdPz6y6u2Sh9zK5aj3blX1uH7qGdJYEhmALdgGYHlaU/HOV/Oh4ily7I4EN1jLOhL
eRis5deQu6lHlUCS4+6G/GVO1bF0Y7mf46bgBk1I0ciY22xDD9bLwqgWFVZG0R5oyAWrT4tQYhjh
lIsv31IP7qzAsKIP8sGSzWMM/0rAO6nZ3PGIMylZNf5CTF1stETIY7NbpqQ/MJHNYacCr+1XF9HR
zeviCDg/Jq+ghlCnbjIoF/I4i3nyXG/rrMBlT8ByyYazFtkXqzcn6JpPVt7751r4T7Jn3qJ344nK
o7M5MP7m9FzikqpAYLbm+1RjPI6jbhdPsWJZH0vsJhMtTM38UOhsrVwfviEdKaEoc8pTDD+kt55m
c5zOTb1c3aI5uZX2Egl56bwB2wtxHtaOm6qvKcERivNcsmJpHX5VVL0/5EnOdcmJt0asrffe3z4e
zrHejne9PkGA8tmqffusqkIIsDENKDtbOGdY9GrXNBhs9QlNyJiTt8o2SRgsJrmmWe6aaPntQQ8j
fnV0N3UVxg5VPJco6bzqyn5n2nR9tYmxc61U8sSZcxg17EV84orrOnvyRyKeglI6NOfOlr+sFD5b
1vkX1023CIffWIn+cglNs6z9va1+q7r/p5w5386qfYTVQzC4aahFIgArL9Cm7jmbuOrY3MX78dDL
9i7tGJqbeAgIhz1XCocP5Q9ZMt4VC2idGZWGdAM6CCopaM0Iw75xTgYyAYVt/6rFwWVSZjOOPwdZ
DbONA3aK+VZ/psQiAQMXL7uW1qC9p+E2RyxlQau+GSf1cFwFaLcFKJEX7yw2gSXyD5IxYSPLBBPb
K7qvV+coMvPN8BElnJOktJuLR9fppnBJFeq1nuxKWDumw7fXGW99wpBKJHjj0+nOm/hkDkQfYw55
h1DMEcPIFeYa0Me4oEaPWcAfq+SqpfKsLVLbeQ3GMS8bQxPzATkYL2ga8epEoIb44pb+Qvpv2DvV
jkUNCh9cAKTzr3QgzSi8NN0YNgbqEW9Qlatz0Zv1biwEfbz0ylE6BMFIR0vaWFqrU9GC5kFh77E0
OOerpV/OY6xOPeLghQbHTcxkGugp4Fy9A7Ziz2SDScDUdXzpmQ+427yqaRjDXGWAwomJgwBMkR+X
7Chnc58l7Klr7vVBrFHArkJriBkntfjDxpQzluh8RDjCnG9xUBjFiYsgEy5FsRcNTwj1XcST2AHy
YdmPnbkv2oQEVpnPLCt46aURmc/BOJQsuXfQxYgS4ojX4DjIUT027Xz0HA0aS672yQwLh3yPb4xY
2ibnoiX+q899DdYuxW5OJ55rVPmFhvPA0chspe1IfgFvzmpzdBX0m2xh5ZPMzSsX7J3TpS+DT1ab
fQoNDBPnqjSPJtot+Sf+epZyzPWlnaClYyLDHdD7LQGxIuKU5VMwLBPBNtsd9qn5lExVcxCZ8VJ4
JpsgBxzUVDmXlFYlWHCORQNfEeYObspusPhY8wFIe/CGhsIB3WZHZbDgHHRkc3aVGEf5CWHLIkeX
Y4BYhpYC+GylZg2fkT0f6Gh7zSTxdZbDTGtRdK57n+yZIDqXmfuoLZk0XLY1fo5rYAL/g4epfM4q
i22U0TEomwdfFWo/EHqH/ftmFeNwUfZ3OTIuk8vOMOC6hflAF7TENes+VdKSB34Y2yIVu6Lms4BZ
c9q1RgwHjN8/N7FH3cBTVC7Vfo6mz6yYXW4f70bMQ2sv4wfGi8ucNKBVF3XvCvNFxKgERIN+ejNi
X0AorG7ZGHQ+0LHKgxw0NKihGR2dsxd6mCl26BUvSswfLu06+Ka6R1UYKMRmYm+8WMekVxb7SE/m
IBnYalSjiDdRmr1mfD90JwGwAB/xOLDJxKDKDyGhEcKR8G5RWGnscM/SPFe4LrbJMgq0sVXQrRYM
zox6Krnvx/pW+trFNuVq9WeLWONWKGJ3y3/qivY0zs7UttvGEr8dt3M8o8DsE9fjtAGfHvoJK5tI
jjcn6v0g6krkclonUYSAyxvZZjIyj5sAzsQG9HDo4rBUzXLI0896UhFnIseYxx/WcVVgS4qfoGgh
4goEUN11f7M8dg8Ma5si48xxPB+jm++duDZtjFgeRhxHe369wNInxDfsTatRqNiY2ZIdCMS6LKTb
x2xCD0joqdykOeYUl5IOISYardMIDxMhpjKadjIunjgvl32mJpIV/VqymZirAenkjJh025JbQZRX
WZgY4KOlPjAFYEZCwbH48g3sWTtCPEiW/iaruEG+75etbmb5mrYGst3heiPUUba+2PgwFnBlFjU5
TJP/Wm8LoOhN5tHLlHkufuUE65hVHUZjxj7XWmU4GOqU19qtnxzuTGUhD0DSNwZro7ABZb9pDukK
vTUdTGeGAe+lYW1TuVx7uiFB5q8IvrUOSJE0DnVInI3TsvxxmxMqzT6PHWePyRftzvYvKrYOqeY8
db40Wcfz7rUH3LQRVfcbL8kffcd8ZOVNoCcDH2ClNQcPvkjMpnUW3ScMgGTSpXqIGo7cpjaHTRIX
8jx585O2hr/6aTCZq3uW1pq+n3u4sRrOGQJZR83BqtaWxs5zVBQaMX+ay1+zkkHo+uLufVlKL1T6
su996lWZ4h6otoYgUxFwsjJEf8lKLrrNelo/c5H2Sq7kMp/gqeEJEnNUn9gKsrGD9B06c0lrVvXh
6LSmFM4MxKg92ZbvcHloip2cUsjcS3/VB/sdUeuRgHcW1L5MyHbxMzGLj8yru2NLACbN4x/K5Qk8
rRVYBkdXmXjHYaYgOVPYtGsQe0GUUX28/OUV21mbzf9Gakc0fLTMKvrSJbCoPgPhojuPFk0HQTMM
lyTCR5zAbqRUNNRdPK41/Ztbv3TwquSYsuRz1HI1c5uE94COpOHYUAGy58jsjiiuNwNgM8bSGgmY
sBdaSHarRhe2czJDupgjrmVIN51tRMxt2RcO0fiMNymR4M8L5SDIEdeHuLTvs5SguPNhEOjdNiJb
1pX1gVHT3yinraBzaf/ieKa+GdX2yA40bNZUuY7NYDO6IKH18RdoaLL18LqMqXWdnPRiZSQgAY5u
BFcTxtLMI9Jg+vhErW0T29x6p8wPWnu+lArEMCflDzz1f8JZ6BgeyPgZ7XKuGiDJiU2//eSKNw3L
yNZN8j/PxSIE3E1S2XtiO6CgkhowIaz4GDtNi27HA2SxpowdFquiYWtGK92YRvcW5Lg2J9+N4E/d
hV2ea9sG/OxZJz8HMqivusVAYwPHr5uxC+esUMXQfHaFCHXiTSTEt01ePsUm+ZJixP7rpr9mp3Yz
bQBstU+qynButBR75FX+XgoEiM66ckqOW+zEz0s3fpupsXM8bMzCAlaw2NG1qQfroEqem8Tr3lod
fFpDLcZKJMg5rDHKSEggHgFlhEWyh42twSTDsaHNUUAH7VM0jWB+DfYMXqsAX/Y3Y2Ad2lYQ++y8
+7IkDCTRPHXkPzZLaWAv5hoHlAHTlHbv48AN2hYmclZUJwGkouREZ2SvsSnzvrXiP8573O5tX90D
PA17q3wmPBOUpjad3KGGvZes+Krc2IDBJjTHtzRIEKSD17EiScAp+jYEX7KaVYyDvMncx8Yj+lD1
D2JkpeHnrFKMkXrDIs+5bGdoQAZ0PspcRasdSs94bbCC07ALxZAcHjgqP+HDUbYlmh9JTn92rkWJ
b0A64G9vvUNQ3S+y6JUlFVhV8H0zlIoCM1c+EEvBwbbJWjYSrA1eBGUgVjyA4e0JoWo09OF3Y5Xc
wgfhLzmwJrdS077x417tZPkeJZdQPKtmmOMKphLQwYTd3FW++4c3i9eRqPqtJ/4pgi9hUtlfdR5h
nbb1XdQSNlEcZOagX8o8eson+WW7DVE1tUFAfGntK4hkfOMNHx/C07chhz3aGam/65uTqMmjIkgF
yQxPIi3l1Z1xT+hDdBsqDU9Nkd0ZGXi/wrtPlwbXi5c8ZPzHsged99VqhuKeCZXSSnkJWc5q6DjI
xMvCoY6f47mmvVe8skKv6Rnt64XtgcfrsbaWIG0I60ESeCnnsduPPk0B7cB2TLA1Du0o/5jIBQUi
Y281EHZ03RWZmqRknUFEBALPxFV0hH1oTrbRqW9klHIWaQwHpEf7Sv5MXaMYyJE2nMtU8z4eo/Sj
mzrkzeGocdXslXj3hr+OrSHiH3WKHNZuOjeBWKNeiQX7Z2iMW25oX3C5N4lPzA+8+8dIcnJZoRfd
AnHbtg9xP97xQhPDKENlznAPk4bk5YyLsKvpuODSh6UyXe4WrpfdogKX7RHdeyfTan/JFTzbeBf6
Of9uXHP9y5xOiRfloC78S96bMwthKxhk9KEsArpcRP76mLogzbPupU1OozYwHblqZaRIqKoNWIil
fHJLpzvaMMY28Vtk8yeoVMSd7dXPUUoEjwrwHeLmzUZVsMBmOA1EHNfM/oGP4C54U2DcQhGJMMGn
wR4Q1otVQwSKDy7/z4agnI0BgO1CL35ZDYIEiwls/My5vKfMmRVlbNzKvCHINeZUxSeX0irvRp1E
rWolZiJ5rUoGPTBIu2bogPrju5Gpr7Mcmc+qTr40dmslEVmcwHe5+dyIEkAdRqOhIfiAMrmJ4+i9
nClzw859jpvkFvGNRhg6tHbC7E15Tcb7PyFWGuKjDEDKDWFJIQxO6uzBWQkQNubYHMhLIThUeook
GTeMG7yGV1DnCE1x91XxFuiWhtJJ/aLG9nfhAp8549oDK31+Kc6vP2c/fkYiirg8/CSfNbIdfdWW
us6+vsN6eRrAuvrl8LZkUwqFmPecsTMdj4rrjqByN7u0nlNGDWqghZAy3bd6c6mbih9927LvLR/x
BgCHkYyqSbTPeQ63UzbeE+e5lwknZNsaGgUMNgl6ehOIkLo6Zmb2Wag5PJcsvKlOp767SzrBBQAJ
0NlrYg2hDekb09CtKtha8lp7jnrvJWsmfdvoc7QlT0FZk3caUv0oln/G3B8L30u4qDCT6CYb2GUz
G+xVkgKGkINDEcT+PSPMg51ObHRdLiXzeFQA9ibZAtV370zDvKUEANJ5Re9b7XM5d5dGq77YHj+Y
3V3pFy+RbE9R4aPDs+qB5IaX+HWkwjzVrEMnp10nkS46c7e0ND/wbWDQvLSl80crIRMm+f80HT+X
Zrj4PXaXTmwLa3mu4F+IGfOYbkB4sO1tZebsgZJvX5teIyDzuqHxxWwuani+zepx4myb8weCH0e2
l2NZh029ajTU86okvWh9xxUjwhWDqqXNu0wtp76wX/iJv2TsfCeNvuUGvlpgldk/B1MHlBbOD7d5
nyjQDHn9QqtaBLzcbnrt2HpACOX+mi2YKslDSk9NoUZkcfSPjlIhzt2wjMG/VXxM9Qn39kJMxQa6
isS+fnN6S2i19y8ycoN4YeUvYlacHpm3zPPenMn9iPyYqTUdf6ui+jJ6bwqzOL3p8n2CfUB5SFAq
75Cr0gpsE0v0YL+5A4XOEoqcoJ7IqMQd6JcQteHVH9qwNVOEj8PoLLs5Gl+isr5Ps+kwELRxOrvG
/9W8kXLE/Wq9gZe61Hr8TYJzPXftPTIkEy3qALakNkQIterpo1n4POrqoqP88JzxJ8YETcWNP9fr
FJKdDQOMaOSCE2DmsDK0D18CgR1NKA99XZOXky3vNmebFu1Wx03FmXhUHpgLDEBJoj2WGWx3fOWn
rFwYUHLjVdPG9/9/4ANCNX4sLK459A2RoROY63HR4uAxWUORFUTUf2kp0qoIxLn6Ie3/FmgscVY/
CVnA3NtkI6nNKYG1K1zWbiNHQE+GmpM41Mbl3CYduxmyxFaSHbMB1W/9TY9l+pFPycvABWvTdASQ
+mvSfZtQk4jfUOaY1f8MMRx0jwyCwCKiI5KG/WgCMJPNySyrx77OKEF2D/EwBtZk8e6WT4JrPDdy
z9yVuv4VYarChWvRcDp1OxsV8yKt6YxjCY+wtEcW0OVDXcPiJk2KiUFoWyAkSOlkeBpcWlLO91Ff
Enct4kvSjbvZBwLT+NqLliGYukIgVeFzzaiqnOfj0jY3AXiSKa7fOQLnxP8bjrEr33URbZPEutoR
VjL2ehe0nq/e5wMw1m8KtansexcKkJ/BrTeAGxTzM5JW5ql/sT2A0nfjf94qBLUWHEyK9zAM3rup
syeQOG0Ga94mUU/W4H+6nMASOh1l7DxkyZxTAhhYtv8bKz4wtWzTwPPEt9bCOGBH8JJzdQkUWmsO
rNHqL4npUanR4v62rOzqqF3bkpWZ3OipASfDDpkLVBL9UK2GCfyOWzE9K2bQyumA/HSRJZS7NHkY
i7YItWp6rZ6VQ4M3VwXVQ7RolH7HkQ1TuS5h/1EmgSyTf2pF9VA5jjy42aNbVw+jTrHCsrczcRGT
9zV64OwmQcBffFBOzCpw5om2LfyCPLDVVD0XBrWmRgusJacSQE9k2HTGi7RLZNgG8gRdOSdbQ/lM
KjC++Ibx7xjPjTTGO8dB1IekOIdWydDGxxtjQp1aJ4sSV7asw/vQN0cPpy9EWOplUHr8owmfYDEX
0CZgkTfGwGBV6uLP7PjxQOw0zhhCN5U/37Uz7hgoSc4ms60DvKKzaY2f2K+YN5P2t5mf/Sljm88y
C3NF9+fkMZjsekCCfurY6gSJnqg7bCK6NH9sbTri0UYTnJTEwtb8SgySqxuWjmtuDwV3cpfvA4O8
gVBSrv1+7OS9/1fNyQV7vjyki/FsqineDaQyzfbGsYyzPmFabL8S1PRQ8Trbdmy/A5J5H2ohckWa
0xexfxg8hlMyrNEwDUHRR2fHgpHQexwX3MuhRyT7ooC9TNFVxnGIL6uI/hLBI4HlcDNP7DTjEX0s
yllRO+0pb1sbCBPwmNnUnuauvQ621Pa8zB+yOd0mrn3TZDtsDU37WIbiDprvm82gTbpSulzX3Qsc
2bV0C4pesxfeeBktmzRSqe6isT/7Ho5J1SoyEERJNwVy+jLqO7oKmCkK82tOYl4cGJ+wbhSblMki
qKp+OrqVdaklfT8oqwd+A7nOVVEY2alDVsc1g+fOAL/odakZLunBdYY9J2axkW5LkBE4U6pHf25T
dhsTMW1vaNyd2tk42LoLuEVpBLYFKywhXeeqL3d+j+U9mdPQsiBG8FTxNfA0MSHpRDnxjTH/vleZ
8dtYZnFXWiM9M0kWWGzzN7VD9Bqt7DTr2rJn6qN8RW+IXGPrEW6L+TkTbP9AImHLRnAwlvPEO4PC
pZ7EbdBSFH/BBomhCMULGAIrDd4zFLYEyuucC2P6SXq0KPhOxxNuj5+Jbj53Hbkoqy1WU/zKprxZ
ZNFPrsnAr9sjkow3LmT2unt9nCbWMq4KIeD/qXna1TF3Q6sWR4Su2+CaTzz4BjBhg4R0WT7BBfmq
DX0PGYLFUulO254X6UZlXnogGoo+0F2h8TCM6jDuSHHdPO2m6xF80Nk490v8ZaniqpoxwzZGUSfC
djDnSBugS78FjgmhHXpFwREZF1bL2X3X83gtbaKC1PbvUp1LfzOudV6O+LP06cVJ0ee5nmCZbo8a
Ad2NU9T6vvGSu2EujsQiAmVq6jpFw65lC8wgSsdxz+kQF5h1KqbTWkm2tVUk2AoQTBZT/QpldNgr
KqfQs5AWYw2DQdt4oVW1N9ICz8rTmElG5NRMJGpbJ/fEKdEGdHz+mjXwW2+A9vJI4wfb0OGFA0nY
b71uX93lNpCwo8dDZmGfPJruCo5i+83sMmwFAiGdNAbcAvjWdi9vUVEuvNCmI2GRGqegpgXLXa6x
KojyMcg64AddYc9ovNo3pnKK65yPBITNVqwWQUfgUC+RDVK7K44e1D/aJ5BEZ1iQgVY0jz1kLzgg
NLFlquLP8w4nYsagMzjua2aB/agmJXZDlNzYnTzZ0rWCea9L7yXFJBcMYCopH5XYmoktMBvg8Bml
G+p+Af8G4H0kLSwOeCBaX4EvJ5DQTCNxLqdIdkAAadFYIa2axtEIrNgvjWyrG2SAi/paqBH3ret+
sFE3yYLmzD2iq1g+IxHZtQeWCKLOaJ8t1SeHDN/aJsFGm8xE4ujAyomqy0fHBFBHi6KREbRqKvfc
NAbpHZ+dgY+SMeblg+mRaqvt4bPGNbtmke7mcXnxOvOhXySMjGjXKU/t6Qz8m4f4Ns4DB3b/hoz+
YIwd6Da7C6LZqvaeSaEvdGMI+Hx2/Tg7DfifRsK0UdI+1qP/ipMWJuOQiKAJ0OxcFsNQaWBXYMqp
hx+yBCzGUO8dn448TFKC50ALGOpy/nW+v0OnpQuMuPHswO0ksyA8uJ4uor7/KCSW/ISTFqO4jci6
aH+mJz8tl4E6jVrMl9bBMNXLwDsqHER3G5KIJRrL/1GNBHpbg2Ra/EtiHKdR+tlZ8Fp4N8L7ibtn
xvwfFK29LbPTpMZ7SVsXlLL8G4WOn4b4dYvyVnauRAlaPvEWxjuNWzpgsyxNQx+i6IMdody18aHw
ph/biMe90JNXI+Wnm2j/9EbC57b9YBngj7UQzzaW1Iad41dcFEn8blYHp7TTb6V3D5VmUcZM9L1z
WPXguHLxiroES2qfOLxjfgxadNcqnq4YzRMLnvXWE9WLC/iaVo5rRqIbblLWRThrpyd8QRB19z43
beQ/tfCr4YWnkNmb2eetgzEfveX0x53vn7ZGqKX2vuTTI0cOlWgRUs1skdec2OGYfPECW4wTR0wm
nvx1HO2TVydkU/O7Xexx1xmCT4WZ7LGbvlUsEEoDS1al9bAyOOOkDZ/U7l9Et8APQeaM4ncjUs+D
4MrmcjIQjMbanRa/ShYg6/lBtTlgMG78Ly0kmMhLP15q6OYb38VphzXhvU2dHj5Duu3KdekzAYGK
nfLYiHvZ8OFqJ29fAUplQdSxG804DsgEIsc866m8s/3ODXufsUGW8c6xyjhwvehTNDwydEb9OQj3
/FrKE3Ox5cNtNUdudAReuM7wbueRuIec0LKrF/hnwUz1FTcJLZ+C0lqOsYeDdShHf1eA+prXW5Bk
D+fazYfjjlTeuREnRBTth4XYMYZHZl5eLtCf2WssCxb7JLlWmVuG7FhgKxq0GE4if6OQid/MjBzc
9NOt09HhbY/3I5XZL0aE3DTzHtmQf/0zBNUudkpInHxAkOxbd35y4mmf9JgL5sVDmXpIuITu6HnD
QCGyT1NHMFqa9H1ZmXps/nhIYRCUaX623Z7NOh+VCidj6Q1HhKqndqRITwz1feZK3J/11bcw0SJ+
kZjWfyLOsNEAdbM4OeZdj7Iu+m7PuWp4btNDD7TnVH4TIXm3emKwmbtKBGiCIBiXaMcR6KRXykGO
rckSl2U8y9R6eFu57gj9G46EZxccNcMDC7qYESKPkDmGxlldE/4OX92Ni99els59UQA0iHjKxiUC
lS4I6w14+/6/8HrUmCP2snLS2BKa/Vc5JUfZdFA6G//QOuO0hZ+4ghRZ5KCg8KseqoCqrO++MKFm
sSEAHWa+54MlcHx8pLmx7DxFikp273XafvvrGyixFgtw7HIni48CjYqOLt6NLpvhLU6oG0HbyepD
nLtAPiTtMqb4iS0Db4ZXXKP4jsoZSqqWBUXeVPsMdr7BvwVZxD4abDl3ANV/rfTYFvgzzJxVuG7a
cEm68WR0jzMPJzs3vtls4/KZ5rrulmyaFm4mibrHrn7nLDC4e9Mg8cBsmRKhYMNtftVcvPjQ9B37
mzI+q4pK3kLZJDzKEliehn3YLaeHxoItUggBwKVj3IpJ/kqGIti/QFtXQRb7ZMJZEgBsyQiJ8UvD
f2tl/O40d8TmlZ4nP3F24/StWwTetWxdf1oMhr6joavbnEWzKF4aa3xvlwmHtDcHXjJio5qoYS/w
muABZHQkGAj7LqUlY7KxLKnuXOVpvJ3N6pXIeOhgrQn6VzzvrxUEEPh/UxL2cXs3O4g1kL/AH8oe
HDeiM886Wrt0yQpAyyQlU2BeAO2xX1y4NsN6c+JaqEeQsD2fnXufQf/NXXGo23mLf7UI5sksQ04r
vnSLMbcmRtSJ5tCytGE05aGCWTa26bYcm0cbCo6Rx/dJUn9mMmdua5tvCFmL8O2trWf/iFAvZ8Jm
YWFyA6G7Go4KdQ1zhqWltzsr0DW27aKm4rOJ31r6Nm8T/nLT0R5VO/yQE192aH1d2IkrldBlOM7x
JzuRf7b/swywVscIc1ysi4HKE7IHU6TduzrinMEgZVndi663j6OdcN9bs2RmNLyvh4YooQTOiftU
ZNnNictvLdF/FsCLGytH0EJO6lw09ag3e3Zxr8bAoqwAExyl44tJED+c5HyQhfwpQJltK6t+dNvi
o/dSm6VpDrOQrq2Q7vc3NVkOwDL1ZbPUxUEX835k0rLZHnjVq+EmKvQcMkwDVu95fqFAbGKEyo/J
9GlwDqfV8EDu7w1r4Clad/KtWX9GJR+JVjj/Bnvi9aR5FGRyI8ls9xSrV3N1hM/15IKjZM+0ymxI
n10AnCQ751i69aV6rXzojYwkX6UpT1mFqGtGiFYevyNd98yAjyLdszymNPWWenbNaW1h88myZSC3
ZNeg7Lllj0taYRUH6SKs9NHyWcMpo/ickvk6qTLb0DnH3XVx1+BWvo06UqpWjo1JOpyJdax2InN+
KCqq9gmRuLnsDrMH5XVWJEXY85P9eE4t6ItD/S1KuGC1QSJD4gNzez2kAgLSRTU82bBG0CG9x2js
3hSbezA4LsbAwG5Sl0sHTyKG/zSQnV5usalHU+dvWJn+NZR45tXQUEfCJ5vButsMKNpwyi1+Wul3
xVSIVb7m3962B+UCT0VM1LPq01Q0Twz0e6Tajyqg6rAh2RoOUlzdDEQIayhCLnFLNY7fNhS9///H
mNj4RFugcFNlszelFyAWzb3AvQKMGR9o2pxriyt/PvM2i5bhlTLGrTMYZFylxOXLt5YDWt8zjyPW
F/umwtuvWd4Xlq4wU6yYLJfrCAunCV4AESWUQq4daFDW8kVnZYBPCyqH3/5rwSSbSv0uHer++o2K
hiRanDcfNiNCuAjOWa2Ktn5tXVqFeo9LX/N0VtqkmA0XzmPObq/Atw8hDnf6+g3rwjvU4PiJPxj8
7by5z5HoC/OURN2/ef3KsSHLrWlrbugOIRSCzWAuTzWRHuh16KI8FKcStNZMRHwrU+Mx4Q5BIPlo
W/DNSMz65H+svWXT4hM3vw43x40z8j1kLgksu7krZrKF7hgaE29lpnBcJX4R6I34N2KPZ0U43rwW
3aS9dlP8QcYTQpywvgf6UZYKfFNU2rhapv4VEMwWphgvXJZ4WqSsvUnNZNSuVEWkaT3mXqnJBu+o
IL4amdEdmy2SqSOYyEqLkTMQj3l3jax0sbuqQF8jDpFX3SigYddLn0OR0y45rMU7KUnQHdb+jbtw
tWUu0nj52GdpBaYuGgR8nNxRXCNUZmxpERKtnRabf741H9g3QRDoE7FDsySXDT/HR0i0gd6yTjAg
+ZJHUCL9x14oPcthP1bG82IN+Ju66cmunbCPCmvvt37J2xdu2wRYL65IijoN5BQ7P+nVVAQ2A63g
RA9Tlpl7f7k5mk1vOFd2kOSARokPbCYafUCk8Fv2U4ZhIapXthHzFVTQtGmX/xg7jyXJlTNLv8q1
Wg/YcIdu68tFRCB0pNYbWKqC1g759PMhL6e7yTZrmwXJKlZWVmQE4PjFOd95a8qh2mKdbJjZLhPk
5ZPKs2dvQNwfqGVDiVcHr91orjFJ/Ya9S2ecGH4zstspy1fDLQ+BTogwz5NNqHh1IYETzMzQDYSQ
VeCuMo4HbYQSku4TKefOE0cS7uBxEEAEGz4x1rPebHSIdisV43CVHANQaV4NM+jXPXNnq+O9F456
Lt1MB+JN6dJIBgFy/iCE9npK5nqjdwaEaNadWj1xSI+/0Sp9REXN2HuMiINgQKVqXqlH+BhBR0Qh
rU2McuMYHuravEsT8mmZZRLGhZMLlYaF6zsiu6op5ndwNNZWDISjmMN3pQ/VPkRFVOoz3BmzPjBk
KrjWMYkWiIrQFDUfLXuslZi9YsuZ3mvo6oxQXdAMQSRi08bOOZ7IH80GdeIXF6ZUqNAgX/Psuaoq
v0lx/0dmZwKz4KENiBSZTx5SsJ1ql4GYWeIwCOpcY722iI0ywafN9D5GsLvyloUE8UQPRvFbdYXF
tpp0oogoP7SAkMFHH5vlvHUaj60reCooSfa6G2c8FdxJa2KuBj82aFU8nmI8oZxdHTwOTEaNDkRI
/Gh0bssi1ryXiL2MPvK7AkEPU9nnrC7u6UtQw/IukC01Ts7Cutj++NYSok6mCsYBtgZ0sp04xxH6
aGvkLK8s6mGbqTu11nacQ65Mz7nJhfBJ5WXchu1+rUlGuLp4nHN9m9h5tc8NA5pVb61UReY6e9pp
FaoTUbto/eLnLqazmIPvQrbUD2pt4Pc7M3x5theUv8CXs5pV+cmE9KPsFwWpBHdNRGCOF2CLgLvL
0IDHi9+tH1nY047jcGpXU8aGi/2EO3B/hrQDSO1J4QZTgO+H/aBYrFZzqjGqSuLrLIGpLHEorx26
B9q1oYDB3oq7epBfuckd6OYTGThzXN8Ydubs9RlDmF3hIBetpU6uZ9Q3WOTutATnrF2yryqSgA0t
AQ5dDfE8nzh0Jk4ce2KpjLX7kVH6sOnT3t11oQeYLojfib96anq3ewhn1hXKldcyKPsH1aUptxcK
XhSMBzrB/pnN3qlTmmLSZcf3CRJdmU097+UA92122SQ0ACNrKXe4k8c3ImwrP2sZkRDC+xrETnM7
OJ15sIAGcNFCg8XmeErtpL22ppZhY78YLGZACkfdTt7E3CVfTaJfeWRHPRfT/OWNbJR8y6Ibc9A3
PIZ2vwy91J3njuASsxgmatVXjW9oytoUASBXYruMI7aE6m5mneA4bHqFG30EaU+xBbbhjh/sfcmw
9aQeHNhLsZJKCLFldZqcS9S/52iaXst+JvmgVu5hKhLPPmrGyV3CEn/+S5jhS/sTyoYdF6mrrcJL
LKGVDRMFeTSH7Ew80wJS52hMMvVuZs32Iga3xQkD9CDIGeugSGdgI8jlDCp2m0lc+pGV5zu3H757
pgl7bTbCi9DAijQmNuKsBke8/F+p1LQdiMv7mjDiUzPm6amwGFAjEc24E28Dt9kHYsbH0Zk7UxAb
ZZXlMaiJqJpsuFuaCatR6kQYOrVm3nIAWrfSkd46jGO5JQcuBRCfN75pT/1VVnj9VQJ8E5BbQG0/
LEGCkbFUHD8fDRVGteNScrYd6v2DKYi8rVs7NJg9wgYOsjI4VXBbMOHR6/9EKBchBLyCv7clrbG6
CiZQzjN+k3XqqOVLMpTZNnt0rKHxhnyk+KOwWZWbcFL/etNnaU6nH42M4TjplUcQiDVF075S2v4n
CbQpSN1OZY/P2kloM73oMlg26PflV6Y5A09LVYGrbgI/LaAikaPxlEaR2tSGHp7EYC8PpAzwriOJ
A3BifNUko+5FtiAWlsBiY8nx5KMxzhEfwM6CycPM3nJ4QqcvPJiSw2hr860OF3IfmxpKIYaboXBp
UBsEuRM0RPY7SfEwWV74kN/VywOtlcRlYZXqnmcL05pDLL3dPYtwrA16yK0guBwBCGfhT2ZaKKP0
1LaII5eAzRCe2SZvEvOgA1KFo4FQXFF4HQ2VI1TR2rC+MdPpSZlFcFR/Xbv54k1ZLuoUR9++8sz7
0E7HixmTQGcvVy6yleQ8WYl2lY3NE9Lo6SbJ2/jiuCnbCWOKPwY2LKu4QreDCLDc93HbnAoodjgN
+L5TDzI2x1YyUKYCijbAajD6o/BIou1f9z50FJD2Ah0Sk+GEY01nbRr2l79eIlSnwP+JjRQyrFYJ
YoFtWCIEAun/lWdyep5gR+jViP/WQw/T4he5/FyIjdUgDjJFvudu7lF5jsmBPRTDJHsG62J2WCPL
4ktLFKe8HpkP//WrIkwRrSzvGjcESWXhAj6RpdoPbf3lRIbt58QzrQU/pYeF4MyztiCNtKnXMwbI
fdSE7tESnywxxstkVPkpB49llFZ7HUl5//MZAblZXNdMHkitKM+zrlsPqY2ALarEa++UapPptJEx
EkBTnbgiSsyZTnBIHpO+MX0SJPi8zITAc0SEK6kX1sOoiPkzIc0iWg8YRSlwU1Eu1zau6GvCFhiK
QF51jfrYQDu9zjuqD9erbzGp3FGo2zel7ajHmhY0yqvNLBr2zRYbOjiqzdly9exMOBT4ommLNBnw
5zjV9zZpprVWfcSeN73Uuq2zahlIu3A6P25DBv3ZmJ4so2YAY7bJrePVV7L3PF/oQXnL/BNvALG0
m7Bd3g1vxheph+C86XbXiKOGCz5SDc8DOcV4lKO7ZnBvm56srqod7iAD2gdadsRZ6VA95+PvIJp9
E1bJiPfiPgw86942XRoWK3kDfqWvE40WOFT1lSuw35smzCdTnSG9atcFZ+YSOsVOP5FAb0xRnIMq
QFALUeMKVqh+E2KcpvCfjRXYrD7YEj10xbiDjkTUTgWg/XMojOgwNpiVKhuvYh+S3WTj56YfhYOn
O+H0hqOE0jZqdqULC65vHF9OTf45ZFBtQV6JiyEKEmXG+hmrHwDIBMZgaCHPTxjJ3oP4IAJAy5Mv
dge7aYyOjarsxxp17VpB27oZ0u52Uaf6aT9UUJ6w6ztlSaJmDr/m57YYZBqfg2nWz4Omj6xriAkE
1s9F05veXbzR8B6BZHfTK2ZVxEs2Vny2oozcRhfiYDORSJgZJt3H4JxKkxoa/31+VAxbjsaEmCZ6
0BmTgUS2m/VcD/XBsZxmV1QQb63CLDkoUZeBlN6xK7T2c+q6vhUSzISB7NIJmpskEhzzmAcTN4EU
3UNUzOVIECwDgQHQX1T01yPKRhCqSGXipGA4b3rksnKoI17UrgyMPZaRruFmX1ICufcZMSAIi0og
Gvq557zYKTXo8Dzna0MvB25DdJsxy1IfDTM30wAJYBhnECqes64bgnhbEon9UeLfsnGbJVpz46Qg
5V0kuCCIITWobh+hawereNeAl4C3MmwGIBpnNFzePuU5SsYcoSVo1Um/jPF78ESNoYkOZxdKKcDw
LN3krLDMrCEMR+bMRCCuMsKJSLKtnL0kgbQcG4ra3KUV6oPHzs19NwiWp1PwoTX5vKC0GJZ1rT/X
1l1jeOFO2p618iq5c4rW2atMfy2k+UQdkVO6Vu56dhEIehJSr8GtgTMFgGyf7nMuxiIJxSUeSXSZ
UOuzTHMRdOonzraSvgx5UaHF7zlPKKtFF+UKyvq+zXc2F6WfdErsyqxEHxO/sgeLVxzqeJQwXEKe
vu9y7S1ezr+pNW56DnEGq/X1lNqXaGKhr0f6vDF6/clgWrVGnb5ov5wU0uIZ5fH4xMthK4hapyT5
YoLdSbqSeeMUE7QF+0hXwwbG5JuOED8WcwyTIgSDuHrMLZ6DTRiZ6SHjyC1w3ji59rvU4BYKqwYC
MmTKL8EAjAolqBFn5Jb04XHs49eKQh1xNEQDzAyPY1XCnZ8JDEzn36PIHeIq+Wd5Om3hWQQbRLsX
XWIlWxAfxIdFh1gf8BTO29IZaNtZO611c2SFVzvLRGZtBklz8sh9HiXGRlev72rDuFDwltw1zVfD
uN7JLKZqKJEqW8NKzZdZVuSSbJ07h1m4yFvrF7MMrpUYvoIBE2nb2m8ejVvqWic+UbULzHQvRgP5
tzM9AcIiMjQdrrWirw+xIryyX7aVKhfMa1EENwyClUXaRtLjPgBbHtHtt49Cla4Pt7kk/pWyyxbV
2XXdaNdbOnGqrEfgxqCFNVhQtEbKlLPKNzT0REss31TV49NoaDTJmTB5C5qS2DlCyMncbExjPxcV
jpky2RmZ+lIgstZheJfbozqPsVltWOOczbIgAWJgYaTZpz6F1t3P13mOxL8R07Fi7brz0vZpkvL4
80LSGc4M8QyrWwoX/RIUIt+YFiGPpIFyTKziDHM/I1lywNv+1kl5lzW3gUSJJiCv+1vM+NkGe/aR
mKInAQxiZfTgznGREqI46feJMb22XMQbtfhWnAQho8tADIlh+lp31EZLjIqVmqj9o9up1IdXO0Hw
UnwmFlPAPoW45cwYlW39kGr9EwliT/bE8zK+uACwAYFXcLkmcto4iZen7wubAObCi2Z7jgF968VJ
1cln60AZm8TWHLBrmJr31JFRtq841BDPswqpEWxEXXSbzN2H2TDUIs0v2+ASfi0sB5NYLm7sSX+0
NWSoNFJMfMrsDbGj7RMPaDXdoaA6WNUlA6FSMrsKQLi5loUA2mWoDs8RaFvC8DZZtsN7LWg+W5wk
4WS9kzgPMaX9ef9cS6DMjuutZ+A8a/lZ06pmIOWA/2Lv8nOTlU19yw4FjseckyzB6/Ei/VAU6Jqt
fDoyiw3uQmZHyo6/K5MewuvDhwpWDtHl9CBmqSP2I+j11x//9vf/+LfP8d/D7/KmxBtTFu3f/4Pf
f5bV1ADYU//y279f7rcPP3/jP7/in7/+73v/zv9fv2D3XV6959/tv37R8jL+85vyz/7jZW3e1fs/
/cYvFHlKt913M919t12mfl4AP8Dylf+/f/jH9893QXPw/eevz7Ir1PLdwrgsfv3jjw5ff/6S0v15
h/56g5bv/48/XH6AP389kDyZxq16/59/6fu9VX/+cqy/CYPmyLRtHRm0ZYhffwzfy5/Yzt8M1xHs
ig2SWkzb5R8qgJxHf/4yxd90U0pTF6Z0pZS2/euPtuyWPzLsv9mOKUzdM3RBzeCKX//vh/+nT++/
Ps0/ii6/KeNCtX/+spxff1R/fcjLD+fwAjxAA0Tn6vDsdexk/Pnn+x0AS75a/J/GofBxKH8ZUZO8
ELUAtjURINhPH+t47M5ln1ZUGF8GyZUlOVesmAj0DUNvPUaJCcyLflxxD5hOgM5QWkyuUjiWpPXk
zbSZwqA4Nv2WWRjFIeuzsdLGC3kg8BOKSEPqSJ/bB8YHo0TSaVrAeSR2hdzkgRGvCWzEUzXZzhFQ
Tbc2inpcl/ZwKlqxnHZkfYkQRgDBQ7cAB99H1Vjk7KIYDxVOvImhtkZpfYDEvo+gqD+GwvrASFqx
7qpDJprkc+LjxLg/GjOxR+nLf7sQ/vFe//f31rS8f313PWFAKqW0NR1Hl47r/fO7K9Js7MtIip2V
uxxyuXhm+d6vgde+yNL8MvvGWGc95ocgtJCYdRs9d6IL4Dbs5wjgGtIrGtFijncxT+LC20R2L49U
Sy2ojjc0b5eusiO/rPQQPjVG3DmCGQdwni4F03qUVnepLMz1bOTf7HsQc8tpV3kkbSmnGdbZQzng
Uwhm48pB1AK+sWwPEPDZvxtPrB0hQDuYkInQ2bgjvniPZ3uR41zwOqLqdP3bQ5waOY121Yr5fVBh
vK/I0MXtjhAvo/y0DYyMhiqPxcxzH21PfgzTlBK1r3faTAUVmeh+azO5sgayVkUGOH9Ubbiryf5z
5lbDbxraazvy0FYCQZndydjh0+BaCaJ8h4WeXZ0+Pcy6XTxVkgEGDp9xMyY67WGF9RVNLdMg8ZwT
u3udI7PAubEFYwfb1QNGTekDHAABZULsgBnVxzyFr0ZEJ23dhkrP8AXb35XtLvtkBAQ8BLJNO+G+
pPnYqxEraWmGD2nRzYfYnO29prFvBLqAUtvyHiBaNH7YEMOEAoQPAfhKEiK6HAzWPFmGlVcPmYyw
+UhaLk/ZXunsYJAot1wWActIZHwMgDPnIt0XMod4ttRWx5q4fTZc/TVwLfcpFaUPpyDAF1Ybvkzc
5hijD1rT1M1PFuRNO8J/0zLYQZuNYaxow4sN1quT1KVzUZ5dj1uXyrrM8oCtu1gsS/KoSZDeQYA8
VtqHcsaYm0scmfhTyWYjXuTgATLZtwlcBbLY752ANS5ARS8swS5Pw40zN3ckuhW4Y4qO2Z17pab+
keV2v83bJD3Y6AV5dEE2UbFHeVgnjwg791oNLTV1u+ZqtPKnTqodU5aR6secd2iaECfnT9lSCUez
1RNlorPg0atkNwvzrXCGYEPJCJMswEvYp9ZVZHlPOGVWhkNAuTT5lCQMGCh5ZM4jhZwIdmqngTVX
VMNu8JJ1jSAJ+OEC6bPP/A9geh0WS10T6CimamMk7ZVKGQzT1N81pXlrA55Q8CzX2lTG+15zmS0W
JI1WnQDMzuWEg1DtJsNoLpFx19VWc2R1ycxsPtoNUgIN4QgZHGOy0/T2zpzS16AZuz2EQ9RJNiBt
iw2jE0l7o2vhc2yO0a62IuMkLeYTNNK8QGc+yyAxVtja803IhrqMk+5Y14g7QiEaP8pMKFYtKhGl
A0b3bBessoNuXRk+0wjCkgf96LSRgPkNMSrRLG1LO33l4QTd6ranVhXLC3ce8Ca2YYCUHFsJHqSd
VqV+COFvF5cW3Cfh+crRnlJCbKjXsfu35dtoxddJg6Q3M+SuQNaiTMabrksCuVmXD6Rq1NRwTr52
UyQlnvVqWS5xJUUcH8sluzfXVi2h7bcOLDwtchlxa4HNnAO+mknwnMiDmFFzxjY6mVNOk+zoWX2w
4lhDFNAU5cl0i1VkL3VkqL3pSZeQZ9CwmJBYdy3AO7Y7onwBD+8brOPXXuOw5vbmu1yLMWWUxrcd
xIB1Avmkp9XjoMVMY2USbVyFHTnEfnTOV4Be2KYSIJ/kGNDqGQcVaicfNQVcNSpDmxyBwsq0Td5m
Fy+DSB1Y36OMUe/XLUigiZ1XaiLVVt/Cmg8tQD0P2TdD7X2WhA60z/QA0feKha7mM+f6THTWdfBt
MIFH3/RO7LqiXN0iMSasGZH61kbAux4JZQGzANTPKZ1PQFLpJjUitdM7ugBH8l4BN/gd1am2sZvk
oGTY+RqMQDTZxrEesotGAtS6aoRLD7v4Ejwi2Z1yBU4ogj/VvoxKj68SYoaALLAyLORAfjGnWpXQ
+2Tdbg4rpk50rF7OMZ86hFcuboog14hbj+4iGf3O9OhpNoEcUancNQxTznpvlRsZH/ICO5QwYbN4
1XsW6S1nX8UenP4c5QxhVg71RYQgshdGdmS6vENSPFzKUjBUlsBSR7Nj6xXCb50bDekwACoDMaWk
ZSN8jBM6cQ8jujgaL/OFyCmUra15CHJ46hCzChyxes2jkDP8kXBPaNWaZp4LilGUz1W3ZT4RMEwu
FbyUVaBb2b4IyUquBJEvoGtALJnmtZw7Eshco3+muarqWu0hUjI0MkmEQxmkbklCWp6ZCIujSzos
Y8MGMhU2grdOl9dhzvox05wbIIPjVZKwvoOdfRxMi0t48eiy6m6PWWYfkMiZB/KFeXE9rvwmj87I
TZFU5zgXvXF6q0zvcfmPBsNrnVUIJMtRPlST/ALzRFpIPnwOg/vcdeqpHD3E0d5mbHlwx6Esj7aF
ByoF6+Mz8se7WajXucZDQaTPKvFEtaU+noauOzuQglYtcnY89LzT3UCMEROjoMV0PUtsPLExozZr
oK+TUMMpg/0ghZxC1QcTowQfz+5fztqnx2Zk1U/WXkRLFNfQ40KU9lfZaA8E9KCw62lAVUdKc2d5
jJstLi5Fj0TYjMN8RSFKj+c7x+3Ug8Uoy0uAcKq6Zg3rMn/pu0u7aNJSBblFhZA50oSFajXWR6ry
+NYW0/cI9Moiyx6ZhfFUkiqxI/T5iMFvEYVjpWst8uxJghE+scs3GDcwA4jFd5ATWpQ2KSnnA/dZ
6IrXjiEJpF7cojZAO/DizxaYAT6W+aaN7OHYDAjMWsXorogJ5JpVdirw/LJ8fgnC6oGNdn+co+Fg
ltGVQNKzkchncbxzmOUtqiqZQpMcSW2Pe+82H82P1EMWYaPIinuZ+g48klaO2U3ZLVEC2nRjSL2/
nwnDMGTz6JrNZVJ6ttYAFxRBUWNC9ZnMYiQfgmObYj4gBRbosmPWRBW+c9w2GOs1w2fgydaXJwSy
dZ0yunwZZ9rUSs8RD9TW6OdWJi5DIm7Gtn3WB6bdFQYyKrBanwcAF1DWXJJRqwy5bl+hH6KSpI6O
OTf50CLGDmc44UFC9obTPhj2WO8is382RDsTdJf6AlbfOpsiE+I3Oq3KRfRi8s20huOf+gQIC+Oh
IZDPkT0iDeA88rNxBDFe0Nm7QOmWh5+2RuL2u3Twl7fcVDt7VtsJxCigxfYqzz6bqEufphInH/Sj
Te2ai12hjy6hYVPYhC2m4YIMjwI3j60VfgnEG8PKcviwv8Cp5aFQ8PRdnQp18ET61U7GuI2g14Lr
g6885m8NMjbLYqZLSQyz340eBmfE3Tix4SJyHEHu3P7A6HahbXLSBvWLS6XEJpAPuq1x85MtVW9w
SD0U0TsoJp5r03BVBFp8JAShLo9NXeTHSPTXsWeeGB2lR4uPrYRmsrMyKuJW35ume0TKEoN47e54
Whl73Z1e43zcBLFRrGGpMybj0q6MdqdjfxyaL2kbBMeb3wWi471thGDHeEv7SseH5aj8RnmYhmBH
okB28t3QmQOIyOgBNW2/TjrzC8Rte3Er3P9Y1dPF3sskUlGLMwZeG0kUc4gmyKJqO71F633i8EJz
aY3p2SXKJlW1tZFUQxv7oTEc9gZu3G3TsCd6SDoHGoZ7A9LU0bXKfZAXqS8XUF5FwraVD98pH/+1
K7rfcfJUuyPLmYKti/biGAbENR3LLYE7+RoFbrwhoRFvpRRXy/JrF0bIOIfwt1OyYrIQjG/isb0j
5YaWAXbbeqKqX+SGT6EZgvGjLD0nOUyZaZobvA60a6YQK08Q+c2CCH25gZO5HY9DCTsuZ1EOjK68
kl14H9FxXaUe2MyZwBe/qmlrXR5Nm7joqlMi4S0NtIKT4/VHgWrNgrQoGsCulgT8kkzrZMx4Pc1M
XIAxbUv+JfQN6O0cs6puc7MAW9IDwQzOST/fVxZ6kTabiW8mkHxgLNYkQKvOpdvBhA61M/l84RWA
LW5xKqp9aE83fdzNx9qZd5pjREeqlnmNmhE2IRRuTEYlDqa0eB28mkDZEHHr4D6WnaajdlQcexOq
upnymtHMjBCdFKFsZsZeVP0DQeREyrhIO/TM9o61NjA8mDXjiE6CwwIUWKZ1pEB61x303ibTAN2n
5BIFRGH0CcNzpIORVp+IlvBZuPtEdmh+7Oh+LBp1zEbVbVgm3kfBAM7V9G4KK7huMpKhCXnm6tU5
f7pMAHSssBp6Hmp1QozXDKKxpw4NV2GdQ4vHK9EY8qrPHszaMsHIMyiJAKulwbAUB3BaipSQHzUO
yabxLKRp7wH8ar/SKwe6DagUW5p7I+wZV9ipveMOqDfYQe7ibIDWaljjhlx7fWUQZbZuPi3l6qfK
lC+6V+lbl/WqDz+PMyaon0bh7Fg+EZqAWFWPdUY4bDECV7ypzkNEHbQH9trxFjyVviMXIVnxBFI9
3HKbMe7csMtdVKNVG2fkh0NCXb5xjVJsQw99JW2HvQk5ZZjK3Gc+z2yr0hSAuYaZIw22BufoLiER
9JCPD5BVWV0SdOUUZrbkTV7isPN2nZnecbMjyJxYRptz8SpV+JaGzxL7yl7OFVYOHAjIw6zNEH7X
PFajcY7v0zYmkkSDhZJH8lpN86sRBjeBIEwGqFZLdmTcwp+gyMNqnfihsG/qMqqYp3gLnsdHCxfw
PJI67taiZQ2sbyoXWSHAfMciDdXMy8+gl6XfGiA93WA6SX2voy3keY3xvKHoOLYd8kinvCVVdAFo
dBdZNS7PsyJF5JkkWyMn4DAOtLUtItIwG9HcEhwPzDyr+z31yMliHAUKT10o5daj6uEmtON+qiNg
JMEjcmkO0i5/UuRpAikq91Ul8HVY0+1kdQKAK/8+WndtoHviJtP9BckE46s6awzKQnxAJ7gFj7Mz
0eplsHCDVPudd5RmZWmn29mCzEHM8JFGRztlA9+b+RuDmj4PmKtpiFL5UUGHIrBbhIImFjS0T3xr
DBr+bATB7ew6DwaIBSDho3aw8x7ZWOviFyq/HOBxh94L0THWqNu11gOOrtIPRYQ8K4Nq3rIbRvrC
tx05ir1lvue4JGcgmKIux8FQ9LtybsqN0nQ4Td5Ag0qsPCd7Apd8nZ2c2OQIKwgN6DorPXdjxagy
Ls/j/JF2mBkC1TKr0hkflnkldhXK5KKQEdGn9O5aFR49Ub/EgpfhMF7y8/KRNJTkDHNmg3279ivp
guiu0Vzqg0bh5Y3OKvcsYMEtxRZyA/wH33Me3MIvNRBytBuvqckjtKZhb2NsEnb2ZsOsBYAKZ3yR
DUSF+6QJC/mVxi3BCjIrnCdLWNuRPJoV+guA/wYneUHKJnJXiB8WbaMZeavOHk+qmxvSSfL4Xk4c
G1XSvmSY9+GOidNYucy7CCAiqBO+Wns2bXRCOCsGX7VEAoQw7PMajaJdq5dBo+1spDDoaNzUr/Lp
Dl5N6rsj6j3dMX0KfpdAkOrDsbNbptPXrPasfdVRT8+BuKU2IiQLxTS8tLbJPkMOl9xhizXXxuPQ
AD9pQqTQeb81Yvx0uoFYNYGLIuXZSAiQSg37FEwdyPlOF+A06o+BCh1RFnVy3F64V4/VdC17nfOk
4Y1JIMRk00xMXY9Y1vvWS2yXKXE9PCqbYV8YMwu0cMZJ4sb4VFhe+fio+/vYDeCcNl60ieLuTo9d
caMx5ls1Gc6FEqrUpEGuTPEE1k7cb1WGDiszyp3R5QzVys++qfGxA8mSPQLwzhk/Ak/leCmqW9UG
D85CExd0KittwOfqeWxKDRWoXeZ4zOtsZOGAuvMIAfTAvAIFWKzWKRV/OkuozS64di+AsuEZ/e+8
ADJJGjB5krQS/W/Dqka/1Ueq4boGg4U1qbOxezDXZMKVzt9IEKu1ZxDmFha4oZT4RKvfnxMN5P1Q
Smwv0UE3ZmTgORNOZ1l5GkP6XvJMxwU1PRLyR8wA9WjTViW+xSrfD0bygtGWoKa2RuqVYCaSm9ZF
Fj+R97QhQHoNClJsvKTzjkybgZ5F0c4zsWKbZskC0sw/3SwkRsWwv6klkDoVxXVAsDdzsJFgg6nj
zmoimuvaumbjbPiqxDRJYhpMfbSd5dSMH130PTN591Tk0e5TykYYeI+q9q56t37lgO8OLE3ATvbM
EPL+sTYWRatVyl2j5IddC4pWJHTLjRsf+0icpSOJk857BpY0Z6Q3MLByHBr8lqYQVF/nUhkUXc0m
Fkk9OSfJmj0gR0SBMqLqY6R9R8JmetIzkM0bA2+XptqrxlhCNW3ALU1NFUvSRFYhi6/4neyrt9xy
8RAFertF3rJPmxh2OxR1P8HCRM6coV8qzpR+wm7GG4Rkv4xuc3blx2iWX10qO9aidrideX/aCfZA
5ICXwi3ykVqYw5s8/90oT92j33Unm2sYjFrRAPrvlThnA5ScSYeCXUrLumsZ3WWai+lDqU/M23sL
/8JeRvaeHnHltjkSrL74Lgb15eh0Et7P+SjQP4ZGsssWIzjLIk7Srl4jVYyJCrbwS/QeNlZ9ghIc
ZCxyJo02IIjgE/NQJhKlhgyE81FVEPVawohktLf1ZEslVbI3QPsONPqz1IisbbM6PGo1FFQ7R90y
AefO27q8ZCeTqvlUiARXXOQtY1gcZHSPEJYpyZYxw0jTFOvZeABtcwxkvY7iENsEYlGAj0wreg+p
Qy1DfbFg14fQkhRwYPkh5XJk9UxlumSU26HikJdcX1vd7dMVd1vn64dEynGjmBptu8l+EMJjr83h
7cwq3IwUQ8689Jih7q01wsNBLUARHMe63g4aFwWhswXr9G3utr+NpCKIpEsJB5/ls96k6bbJUvSD
mLkK2zoFDuMXmdsHZQ7wmHJtnzVk5iGdRIkfXwvGyq6nXy8BSqAQSp+Hk0T5vw6RK/myswI+HBGv
CarR09o76EMIohFxeOLJk0Y46ykAmLhePAQHGalnJTgv9Tp6Z2iyi/iiZ1GJdGfMVKW9XoDpie2v
wbEFSe6O7QvkFl58VKZ1MqY8OrhN91vGVnak6d+RQsJMtWa8ZWIfBl3m+kPVXKAkYDmW7rsxMYYU
TPs6nHMxQEB4MDfOGGdX1Yz2P+W+85fw1yhqdzM1IGytUkD8CLhVSN6mBOFUZC3qR0nQrxLMRJuR
dADgnAiEYq3zwd+eOmGNv+2eZjdjhjzrOXszZHEYM5iGzFb8NatqST6m824zLi8mUntTdoS2CHil
5LxcE5uxrQeGzHiwwK3Te81zTUewJIiMt3UuRsqGgPOmeJwG7Rr3N3qXhBdU2bbvqubGdAEeqpxc
gQXv35MwRC9Cwgbj5PcAl/4+10EINOIzy66VRX4TuzOLCUyJe9JjYKnPwXQpWMSVDivXCvTWwRk3
Lfy/yW2hbobpfmiY5uhEVK2bKtlL0qEPsch+5w6RSs5A5jfa4JVZoi2u57HbUSVB1kbHayj3uW3K
dhf1Ce+vJJ+EHNGGa70jj2kS0JPMM0KX/Ep6qBEIFaJOITzcrkkXUaUg7vD/cnRezXEqaxT9RVTR
ZF4nJ4000ii+ULJkN5kmNvDrz+K8uFzHvpauBrq/sPfajLXBKG1JIWTsHVfdyWR8NLjq222icGOj
6jsoz/wg6apzTe6F0X1i2E2ey4SzbcE8T277LA39hpZlgen+dUKCbXomxLdBzPdJ2MNhig62wdy9
i9phmzBLWRPy/LJkGYKVtMklYQ220Skfn91ASpETI6NqGleS0FxORmc+QHhfZxB9d6TLvM8qg8Js
EaJlte2f1LblOXdN5xCCTbGDyKeE754InVZbjCoT0X7obpV/tWehToOtd0alfmqzSs+8D12XmXsI
PJAcgL7BUMe4kAf5d4OdnJmAm7EgGxVLwrKEFFc1PamtUAOYKQgDvvjM4JDIpQWZaCA9ng6hgeGk
ZrdhV3InO31EEpo+zFP0S1VUgu2fwh1JAZ8T7AFT9+W1iWYQ/H75Fs7Js9tnRGwX5iOZQ8YlNYvk
bIiQOqJngxe7D6nTHZKBwPY8keGKRaiC47viOOTiaugbmiUsIZcliyuURVBC/zWV2tpI7Hei7Yi3
C9j3s/RZ7F/2T+JV3zO+O2Jc2Xf22ZXVe3arH8yZVgyyJJ9JMQPLoXSPWvBJ6Lomp7APXBf2Ybly
N1MmLz1sPLaN7OSOkeeDy3TwsPdMExMCtBrBD6wdNUcC+iurLJNT75Quqs4IFZIId21bdE+DoYy1
2ZmAOiy1xH5/KOEGT50aFt4hRsVCLzDMEsJ0Svr0g8lVvLKC6JHo1OhBeS/wbklnmwI80TOmqnAk
B88Rt3aREfSR1fIgoMU3D8Jo87fYyJk1I5DbRC3aSQd70+Rri7KuxEFbyFPAFP/GlICqFkM38mtz
i67xMXcQ8cw1kmZRW7eQ1ey17qq/OtiMbjhsaw0kRhXJzc3vaDXFxU2fxy6fUR+k28Fjc+5lbXYx
KBg2sMTA86cap6gJfL3V73h9F/68/GTZ6SNE9Gg0vOajD6cZFidcyYYmi6hlKADyEWg4OlL2kys+
5vmuFAIOy2VEkxIKNJLrMbXG37hqzb1uZn3OMuInRNxdnb0dNnc/aeQR48axn2ewhi3ONLO25U0K
tiiO92GO/tvU8F/jIo0oZhllJUNxQYvXHW3FWY5PP/G79il267PKqaxQSrKbEMQARBKYrKXcC9GL
oV+DJ7R5btJ70wQ/Ui7CwClTW8b7jMsdNnhOid0Bx4zN5LYLdthz8vWtIyMbkKsFNQeSVTLAk5vy
b5iWLYV8fxRL0Dj+h+qx/yNG0hBDxGQrV+OIJVl0VchZ7Mwo/upnhGBTo076BB6meTDwF1djBMq1
IqoxpBjkqscEC1hu5fQsyvq0Z7jG5ToY1XCIMG2vyGxECEikHqv7ogbfhDrOHQFmaS9/tcboqJkA
nkZtf49kHK2STrnbFNrnpUXicSklzAywQ+0fWfnPZEvhgKp8IE5CN1sLuMGe53frivjQzX2E6bz8
kzqe2gshN/h12HoTLLQWVsr5ORj0ln6xw5zLChTqv0Fnc0P04CIy7fbLOpZrharDzei38LSkLTZ9
afpfLLIDXhnxL2rUczixwYoGIFJBVpGHW5dYIqPeX/htC5A24D2LpyUO+KOZ9O/QkHPII5K840pL
QlQpXdrDTEMQYM+0YGhG/C1DLfCotbvuJY63PmadhGxlPBt5BQYYDSRcNr2UJ7egtih3muFQ+PlD
xfyFWSLAVnzY9AqDDM84wtDN6BLxSSAfJ294YT1Aul1hMZ9DKXvwVHz3Cxms+givWV7Tmlaonw/K
yHjsw/InYj2X2uNGt/3OnFF/xhzjQF6C5/9/QWn9OS1OL/zDLr1VeUSz5JzCcUe8ymtV6b3mmoCT
NSvkvJKl6mpmQelQoJ0qWz0P4p39A1T/oss2FVNMGbzjDqbWcAi7qfr5Q1Zus9djxsJfzAg5LfJH
Ko2Kquy8dDdlDsf0IP/hvHRBoxv5FQ8no3Zl0AeaPhJQkO03IyB7L49bb+vU9qnhSU7wz53cuKGz
THomWWIMd8ow7oRnr7UVtRef1dKqmz0wuMbAGRUMX25XnGOWRVMw7nu3URsB3G8nHffBzDHZg9wp
d9zhyA0N/6V2yj86q8RqGXCd1FIx1nsRa3tf+MkjdlOfWbpMN1XNdLRrg2Mzp9bKJqh4nxufEX9M
WnFwgDyQrpmY/ptDTP+ZNaIGG0pMburDymyN73CYb0gKPNZvlt7Y9qM7F9OlNpAqRA7vUJ3hm/fm
Zte03W9iAq4ZjPbiuu5ZY+TME3ahZsZOxm1ehMweC49TqFsSOqMw/iP8+1HLcdxSbs871tE985dt
ZMbDOggtHFf9tnKBl3tx/t4we/Hz+jjbBLjgebLWzHdGkg4JYQ+0eyZNgylto/b+1MUkAT5GNbHd
qYDji5+Io8yOyJFZCFgzdJI6mfFT0jk7IY4/Yus5PCqjRWHKJLvM8O2X0WuTTMjnoG2uY1Ki1/ZQ
HhkYxXsF+Q/gP6g0azoXsSGY+Oe05J7DkhHhCtF+0cbFWozQrf8YLkIP+sGJBE38sjfNy33qZ8wZ
R1+eeh/2FGa+jceocIVmr5nNe+N1D3WcTzsXedE6I5cXSVPUIPUnxcto3kDCwTtDgp/wkGMkROOP
gWzterCp2zL8GdhDrVqfdCaP+64U5rwLffMN626EnsOgOwvkj1kK6l6J3qUw/qLG+BPUnM7W5DBy
MX2msVFAjINg7bT8LjaDHWIv4xzI8CPs2LzJjyFxhnXZ9GdhaMbDmLXIXU3yXVarK8ucQxLZ+3Iw
oUO5zgTac255euwXw7sI8ERbU2LRwzFtZepszxUYOllwXDtHuE7dvulp0iVsv0NaPvBEvARozR+d
JAefU+Ic4a0OWnt4ClNx7erpliYFOpnC+DPPOjzXJYEajjvWt85rPTrpZl2GonkZ8izGO892uUwh
hUqisDo4QAVtDN6OyH/AP38khGE69oPch+aAJwMF1nNgK3vdh4xxkOEH3IaxAFGDDgn/7J5Y9Ud8
1ZcQjf5F0V+JljBKY4lNDsdvpsKae7vFH2yxWaeqAgOWsH91qk+VpPWKlQZwCpcHfCadwI/daF8p
IOPa+SfMCZRuSznPziI41qh6LPMlUAScObpyN/WFNQmhQHCupIisXd+jHop9AZo+tdg+GF+Sfc92
lNVPb7MxGDCbxXJ84s1ZvCx5ctbNdDHr9GkK5oOkHjhdMKOo16Kklm8j5iHVFIiNN4btJpbe72CT
0onJDl+xM51gJPEs9Vx9vnoyMege4O8dIOLEa3/fenq8EbjwLLsW6GuYhrBRJ3lqTAbT0i+aDRoh
uW3d53zKjM9M7kGhGxtLpIeyyt7GYTqPFCWXhsXpQUTGvY4iZ2/ldbidxd6o4/LR88Jr5THXxXx8
j4abkZAxVHk9Bn6mvWgNc1Dt7V3TziIf+cCXJD99VIHt8O4W6h1t2ldoNJAjJs/YoQnjmvVe7Yha
kqy8JxefBfsXGC2GMgHWec30MHYO9vgJgZML4wRgrhqvtdfvPdmG20G65zBNm53P6bCY5TduaH7P
DZT7Bj8jqYQAJIwwuA9RRp3iCG/dJnBUeKye2TqSz9Dbz7JM3PXQFIz5IqQISf3amh/SzXBHtOCw
GmehCC0pqmZGVEXGfqubqM+M67xE6BUE/WZ5yoZBvFvQ6napiCSSGFdfM7PXV6ce79JNb2aYUebO
7m6BkZydmHC72hqpntHVG5ZzJrD4I4qIChtIAXtUaG0Y8ZJgBa2VmXPyMuHc2qBb3RpmcBojyz0k
0hTbNqRrIrak3+N4/mEu6rOxB4DbbGw+431RQUMMLRIXasH8XnMXlA3UjqbCHt2V0wGoJ660pS70
TetU5paEHSn+tbaZXXBgow2sadSCFLZNwS3AYuE6hpDdoL06KUTLkAiA1BTPLjICRhmTcXZcY+C9
iVjhVtl5ZqCjLFjKzMY2wjA3pq+XwS0xLlLPByRAdFGgYvjxtBvGxKjs8BMUklvMJop73Y3p7+hF
sLpJHObLb4sA3wZi8E1lMIzClXQNvRYdaRH1F9EMH26bkHbEHHRrLzkWGsHflI82SQsMnwfxKHL3
o3SWfLUYSLwCRLXueyRwfYDULyg/wyZ1N2GCC7FGnIFcnfRBppFFHcRgetBpM4k8N4ROr7Mscral
Cn8LM7oB3BFHUxXvMwFKm2SCmmDk0S0POrUu/VDtAwsETB72lFJxsLdsdkajXZ+zWhPJ6B0YyT6q
3nC3LScN7ktxCr1bEUTyGKQW2UToVyvwCRWbHDlj3CLW/ZoRhbFvGgbNA5RAo+g/Aa5STjgKKyfN
x87NstdyYJVpZNjkcfHYZ5wi9rmnaac8TC5hOP/Vipc8czUJB0SiU3lC6Rkcy92FFmSTtG1ZEk2k
CqgSQuYo33Qn0EzTdl4d56cCavvoBc46VMpZ2VYf0/409SOfTfP4/+907N/yuL/byje2Ux+D6nf/
sKPwiYAazqxXdwzUnOv/vxTOT6FYKOVIi7bREpWNoZ95JpENCMn8c0eO7B0aX3Fg2Gxg4mXU4Idw
OxpSZrZjTi899U37wEfAoYgCxvPGRyc2WFqgQ5BeFFyqvJyvdZglJ9RzbEEXr1UvbpPt7qAfEtng
leUVwjgbnZiZLZo8xBqoOnqyuzYq42eGMH4PpKY+zA6u/BVZFM+6YXTmLdnBmLWfIRFt7DkYrmRk
HIbUUw/KrLx14kBSrP2U5hVlMKx5C3Fuv1cuiqd5QqlRMWGhMGL26MMhWfeW9UEmkdjHFK6HoUsZ
QWi003bdU2AJth6xyZkWlYQ7kXCUU4QCaWWx3pqoY8eySM8AYDfDSD6U1MYbXmWjNj4wRsKex17D
l4IrYnsBKRIMJ7U3ETOtQApqQVowUZB2HR2jnjFgv2DGJ3GOMlb5dqjgJFrDuEHlQt8t6lfbpwqa
keNtGjsyL53H9g6CtLVr/MLdzYwjMWYSFlExRxZBpW/+KHmAa9qv0jV3fmSvnc5slkkejPyPNjLv
1tKuBZpPjeUsmHRiRPYOybmSUn1jmpbatA5qhNjLxNbXVBhtBsVMl/5nGENY4c60Pooc6oAR84RE
yZOsBBHGzLr5kgso0SToBmoKEPKUVtyNaoI/LSIi8I4+xP4Tb3J4H3Ny8VqVIDA32IcAAgwxH28r
mR8LiZ7CdKhHxqUdgv25lzjXqATotWwY+Mu/P9YPYdVdunTGlaRoI8gvvuRZ/dN4Uh8RriYbi8XH
uqmQ+jmYYgCXUNF6LTKHjtRiDIDOPp0lKAoZUpfDoCkGaj9ts/HQ+b+Gvfqm6F9qXuGDVUTvzVz+
JjPJuW6lrl2u/hA2ewep6O+Z0B+DfuBwCJn/6R8DXxZhmsD0WeJhubCPGfs3jNDzN5Zr+OawlvMm
YQZnOO15Gl2DTI+Af8dQH3E9OCdEArB4akgYLGnNbZRRfBu1JBxzph53K1EcgZEuc7jpCa+p0RUX
aRRq20qafMPKH9KsA504x/5uqtt3kkFyQgc2GkbkVhvQWjLW2ZbV70siBh/qDw3d6uKZ1nyxiY4+
t7O3nh0jfbYnPDB5Vx2wJf0QEHiqCzrxLLezUxPIbYYMgoQRBAA6FadZRcMRx/ElchOirAo2+31s
JWvQjsmBkdItJjv5MEf5PysK4ERpX2whWu1H0qY3uDpZDYbMizs32AYMjwbktme+WVqX1PL2qsf3
o02bsE/YUwN1Jm1IeYrpzsIkr1HK8W1kRvETTQErFh3cp2lB9cWYdhjC/eZGkp6l+ioj4R6NKVuJ
zhS3mQnrORvTf2MKh5ZJ0mYEErQjsufeyqVlTfiqeVxtimBwnkM+6+TVbOz0xYTPRu9KQjohnNuk
SO9ZFQCFr8aTKzryJCxiC0XHmBFK8mmwGKNWAnm2ahxzncQ0C759dscUViJdQ5nLnV/RNaHaYkCT
cWJUuR1CHuvCo20HAJ2JINqq1nqTsR5Pwqv3TBCg8/Rls/VaxOSrBBEYu0XT2U4YeSxriVqvUYvN
iCcSi0qNydF96rvzZD6FIGixy/DCGrX3MedscjNkDGukAzETqgEREzMihETgwtNDJ8OXcZxRWBY6
JFkJNjJ/0YNrY4E4DS+Fr+aXdki4hkl/Z6qfDR+NKn+CGH2uYSXyQLK7uLeFB/slP3KdFlcDoDE/
eGKjsdWACgm+gr58grL8JUftrfEyBUBM2l9EExmwDDxEac0osKp5oMrOjB6TdnGlEthuwWjFC/VQ
TqK9CHeiUU9B6lCxzkDE5nRBX3AvZEznvZaMbONMQJD3UloBfyNNGFRPRgERlNketRvSEVuN+3B0
8V3iKN1CLBuWJMQp4QBLlcEIouJGpjZ+rmZ+OGAFvgOoXLASHRhh7cId8Cb2/V9x30SvE+Qcsg9v
oqLJs2OrZJqcGyei7tZBzuC8xBQ8g1euSh1t52EiGst6cSDQbSTE13XeWBzf5f8iIpPwNmLO4BI0
Gxcu0JmBcRd6GRTgcNqLqnuvPddYJ9L/m1jVzZHeV0cYCHOZVsfXUKBbmkv0tTbSz8H+LQx5D6S/
NH/ph23N09r2lUUWQT+fR4HIY3bSliltBX6VVNqFmnkOAnbThNNBaGM2mvnQmbpp2mWd3+0tXEUI
681pb/+f2stNysk904u2D7xmFbST9NOp6DZnUu+3npwffSc52n42H8J6+q4HlscyVgqV4+xt0pwi
z2my78Djuh4qSd3Ua3jH1P9z68G4iKu3+HViir7BYOd+uMFlRlOw5s1D2+xbP9xcZHl09S5Fmf1V
w4djZkjgwjyfCu0ZGyHfA6NNLvTPgNpsjwVnmxWvpkBbC3OefSMBM9aTh66S2bednHts0qN95/hF
KazsHeAFinpUNix06eSIoXAWGQ+nDZ1FvEFQTO4cLIGz4eSPYamKbyxIaNqyKrsatX23HL/d6ELf
uwCTsxFmOB9Y4KiWfAdEpceG1q4WQ3nwfRjPRlgl+6RLmrXwjK01lfhipno/s1DArFKVh8mK+STG
3zjMiT+dsXTbOPCNsMEQ6b/6tTXsVRR9N4gIt3H2M07TAwzX6qeT8svpgm3JavltjEHsGS0TKx0q
99oVTLwRqtSaaSTJZ4uQn7uo9zxOv2xp0Cv3ZGP2wT7C+2VRWOvmM0ML4HmZT2NbIDLVs7n3wJDR
MBIlST1747lgih97v8b/MJVKurumQkmbF+I5UvOzQWAo/j6yF3GGc4S056ZCesEMpVtJhfgd6TKD
gckVuxZ9hV1o8ewMdByTBTJ3yKon9sX9WgM0vCVwOcDx52te4/QFegt678Bd1eyxGohCBNCne0sF
5qGi5k05rBIJPUCYSOxE/4cB0L8u1y9Z7kcbRi9gxoq82dEqqmdzWsZfISKykr2hgNx8bp86CxaW
laA6QblbHfzO+9KTIITBMaqnSPZnTOcaND8CY2LX83tiGo8iTNCG+7PcNQW10Fh1Hp8QWKSBlmY7
fAFkis9kia5UbKmjG5O+FAioDgz8L6qh/oGHSUnftOmDb7P+KJlXoCPQzpCf7RJX38QI6qXB/dfE
vL+6I5F0FhWJKSSCRVNSfcQ25QSIWH0aSpJj/B6srSKe3p1FuodmprZeQTxRrgKGLtKEe/JPZwh4
SmcKyRjVH+EIeM2w3UdPOfJvyS6UoR3aWBG+GfFkX0YnOBOLcrPMqv5iqbakTxCo3To1wTeMWFe5
hDqfEpHx6o/f2qcDRl7pnWpa8OdZz/JKkMylR7ljjoxzG/NE0HMRpsO5jIN314jCXZyaDuXbcKrc
bDxURemdKSwmVDjnYOjBclT91xjY1YNjWyw96zDdI/HIn6vojyvRAyXsUynqgQfS6KYx2ykfn+1K
a1TqIgWlauEH3CQ5/1LGkrkBcSIMEE8BxHLHrU9U4WA/gjo9tHb+jSw9ODiEnuCtnNgjU7kYIcVM
izv5FC6/ywiw559DFzNZV4xvCVozKHXh8EhpYlxVO76CcsmPCL8BF/Ox4JnoPyQn0VF1TE9dolP4
npJuE+Xme5vJR5tYeiYl3A9l+i8TpBVaLSgaNWCdzu5eHoZ7YgevrH7gWyaAE9KZIGPJTx+9TYMT
i1Pf9JOQ9LLZ3Rr1QC7QEG6sEC8KdPZX34JsbWEr2fNUItwzIj9/qg15A3QS7mw75ayldULJNO+d
qZXkHGzORGYJYe/9wn+fIuWsk2AIjosxVWY5GKOukZhQarjcKJIJKnsnG9y9/P9L53Lo1KX1bxyN
ZJFTfA5xPzAydMatd4umzAQ0UrHyCLZpF//MqpCP9Vl3OR9x/0tOirtXSoG3HNkrLdAw5IpuSxsw
s1ywH0COgTytGCcN5muD/WczD5DQSY9EfdiZcjfp1GAFQx/jI7WrPHmHw5mvG0am24imWzNnOeQR
OCWiE2CtN+oFmuX3MDmMEys0Fe00j2trSvErJgKsPAQWT7MI7KBvnSvtM/iG3EHk0o+oYf7aQbNz
G9gwVpsCnXT3GRpzPep6Teg2y2Jw75V41NXwkHAaUgAWFHFcQU7cWGQtOkQ20xYrgsP71kpXlsN0
Bh0mQ1s97jDUxtu8o+TrMqx3ClGr67G/SrPY27QBWsAWLSZbe0IrXIVFABcW/Sd+Rwh4S+amS4cG
iBOxUkTd4hnO37xKpq2tC7Ur4uoWhe20T0Ys4ZkhGLjhjNXkvfHqBAf2nQ3qMKDRVtFjCVTBQ0Tx
iIWs30Mm+gvKIAC5ohTRIJ82W48DGWWc0RCz8JgCJbIVibIdmEzfrHeGEfwrCtEhFA2ReXqs0ZXX
CiZQNVBDPg2CDbeVoBzLjQKkSmA+VJOC8jLptyXmDRrJuloskEG1rElYyiYahUPrT4+lPVymlJoB
nkC0q4rpJnG+VqSDgA/GLNCO/wsjV8Us7e04IKO0Kju/FL1/NDtyyX3d3E2XlYqriAgwgSZnWCcf
/Hx8tqD8g1DJjmXsdHvDI6KLxmOlk8982UWDDLBXBsIg2v94bxkZlLO8PZlBYf6/+ljbTrknlack
SqEb10uWghX2P4WD0zzqJupURAqzTIc9U/eVksRttLP5mzbYJ1FL42XV9qaueRPGLgl2Cf5a+mqC
fEB/Ntp7l3UM/aix9gym0DTnQLgGX4PYXVCPYafSM0sypnx6LDfQCE+OSsgCzMbzRIW+N4fpnhcw
ImcdT6u0bLkTu/I9rMZpO9RiRJzxYdaKthANhoMRZWNnzFc0SlQiHzADFzaaOZTZrAfG8gZDUOLb
BVunpX8MNXHQ7CLQNqmLbRFcgj4YRw3LCwMhhzUUXynJFKwcQIfzA5JuFa4aq+d8Ttk1ggTDlyIB
U+dTcs0mcY0LOtl0NVhyIY1TCGDxOLruYv+NCM1r4/7Zx9QXuAOvcHtosyfLTU4W31g6gsHysZ2Z
orun1Qcq7RcLpNk2kBUSC5I5t0n2phb4DGhfFRTeNrPPoihuhRV/zGbBhqjqYa9UI1q/ntUfZKKd
tBDssUdWW0ej7LPlNu6AArV9odfa4YbSnNVUIdCaQEGyB2Tx1wnQzgV4StdG4JsRxs2EEOfqzvLx
EgvvEKUEaPpNeStaeAYVie9WOwD8sZkBCFjWLdNuIEQcCrxlW2GP371Q6KkVQoISO45K8WIXs//M
qVgSVjUtqOH4wNnpNT6raTk2G0WGh5t48mSx3EpGwUDbMtma1T65uyRUb72U9g1MGbVTH18rE/kX
mkte+41Xc4jPD50CPNBWv5zs+oE+9CNdHv/OmDW0D9Y9WQIPLyc8tkv3tGx6j+rV2DZsaaeRvYZp
x/5+9OwviRD2iudjF8UIYXJEVht/sr9KFe+oi0m6Rziw6U9FlQebOUdR2AzLWBrX7r4Bc+cG08Yj
4IxNLlMGI8dFWqJXHrk5RY/PKZRvSMmG7dAGv37AHhozxCMhXLTtn8E4HeO6Z+rIB7rmoL90g/PY
+nGz5vG+OGX5Err5jlnrl0qtY9eKtzDqqA9r88cw7GgRjfrQtNxfrAMgEly21pu5GAk8wa97YZyD
6ZYISAjoW62rH1RFMkd2rbCfKL98IIoFD424tgjMLerOroL/hi/ExjzDaKpfpQyumbXXyWZA/wrB
3X6yA+dQ0H25lFAYAkjq9pDkDjI5mstPYGgJChioXUreIq/gaSgsBxBLV9woWoFsZb9FgzDQztJ7
4XLk91p+6aYEwIgIMCmSqw6CF6tPCL+IKUa78eAuyD7HIE88RMeQ5i8CZhnoD/0gknpvNouagf+D
1pKFhZ4rgROi2YRhw19Btz+Qm4aWSTgc7HbEsnBC6LOksCHn5s0xsJgXu7yKxWGcyg86i40eYCzV
isxUzKKT6bPQzZ1roP9oezZPceG82ajBBxhzmzaFcsTgi8zkHLWPnudDFuP2I+IaOxqDANtnnz6P
c/wUN/WrA6SKZSOOlJ4hc/6GJd07aXsk3MquDzW+eUbZZbIeQNil5BK2bfDWAfS9+GZF/2NEHOqk
fZgBMWy9s53t9KkcjAPJHX8T1h/r2ssJnQgLk/IJvX2kq2NttkdUaOc5nPnzyVrmSMy8M1Ic0qq4
RRkHDiQUcwpZ+OL4Tj345Sj7IKbQ7wOn45d2w7nCMvAe9xVJBe5T2drLJNnB25GRZ6uA95VW+tHo
4s3Jxp7Nu+OQpgI5PskPhld9iAqdOuw7GsR5IsGoDl+L9CgG78WnC3BzwNa+xKeuMUVk/mJUJ15d
ddjAkcU896F+ShebcB/7rza1GjUS+jScoUjALUQ8RKyB8mtxPhjzwWITysSFLPph3lDKP6PfAk8z
dv+k/pN2N78Rd7crKSBN5xapwuMNx6VSJvh5C+f/LiVnreHnoINy2IPc+U+qateBZV+4nCOWceSf
9rZ5DwtQ4753DFxS1iWsOr5lUbDNViNddLQzCq7KhFFsRq+Co5KVlsi5tkbCSMAP7mrLC/ZGh75x
BEUukSS0BqkDZB5unTi3jmlIytL//53VJM8wwtxpVO/Q1gmzG2uWIAgvuupT9zXql7hh0yqLd0wG
6zTpLy1X5FrgXmEh2DWbLCRoz2nefdt40EkkWWYVX27FVZrbtIBVEK0ZjKW7fPCTnUeAS+Nue7Zr
u4ZR4qbP9Bdt8kObB9BdG2yhZtDx16ifR++Te42aIx2/WxIxIPvuCA04GL7KUHW54REkXyvEd50Y
m9pIkXcbnJQxj6GRcUCSRF0KgxyNcgHj0jgkkUJBVrC69XCfNwISYTJCO4h8Mkyz4TOVjHVyAKAs
QJy19VyPOHc7MmB2ZWAdAllfEAbTieTZa6Wjg1FwYg4lhlt+wNYsRtTfC1aHCo7H5asgnoDsRfJG
m7p/mQWJkWzz/qJVOGZFsGNTjrG4AqmvVPrKV14porfYd7A7NxYQC2EysCwoD0V7tJnC+xHnCtQU
Cn57g2p33NYGdYef8snq3OY7bc0nUXlHy65n6tSAhwK5yorNLj+5iWLWZPKRoBVJdPny/zfdlQGz
OTZDQ6b/tNyrZD/xwM7Gm9ePXxEBNSyp///DerKPfg1nBd0mRe1PA/AkJKZ0zYvF2Kq3mdI0O7Ae
J5OheQUKeoUn7hkz0TVPBp6AHkgG4lHaJRzO/PE28Dr00qL8U0/9t1Xmd5+mwljudYpBjjZpnJxB
kH/qJafGZfHsBN0ln9D2l1XwZ+oNqEglACtegLJSi5ppojaIYSMDNdwOgYeZPHY2RTQ+Saa7bCI7
1GL011w8KKT+LtwWuH7yExgi9w9yclgM75UFqkDY8a7ISSNDgxqsG3/+yBa5LaPBxdiynrkIhuap
NMjXCNPgbczzD8SjRdYOSyzpqoECJcqQLcv8Fcz+7+SR95PQLwE0mpcy6TstUCzmxXc7TR+dwzvO
0JPoO4uXCL1/5VSPiWaWEBroVFCyEMGydhjhAWchngUX3ypp4QyqOSKgPIlPXejQs7Tkkjc+JNvC
WnQz4aHRg1r1AXtrA9ANuULuyusKUKI5AjRvE9b6n9HFN27YX9cbkTRnM9o/ri2jexyn6DqHQHB5
sH7cLvrxAvFOTPrfZARD2C0o1Zgvw10Rxdc+zR7g+rA4dZLPhqgDu25fEw9NfKgIwCInZM010HCf
1T++DB50nLZra+zvFfRg7Vi8bmhMHSv79BIs75Ybr8O++maKxSa6xv7Oo0n6aLKt0PkuuvM/hDra
a8gu70PgjBsDddCOconpuN2sWtYSCxiAXFNuF+Yf7hgYjLhxbvZUwMx3umdLZRSHk825F8x/g7y7
ZNHyR2G3cxygD1EOQGqsJcfqsNMe43zPJB4T8dtC3ig5hxDYgqP6M4EQR6o4qWNGnHdaYfX00uIm
uoaAtZA9/liwsAgRJ+QFLherrtgzO/J5ZnbjWlwT6OZW4B/4o6B8Th0XFWxzY8YLWyTHGp8lzrn2
wLBLDQ/DDG+IxPacykuGQoPDkeOwrkoEeewEWvxyR9jku3TOkaOX8Mw8qyMrHKEm4uBtbvCueMxj
sKSDDJiWIL+SngL0yK3rvX+5zs/p0Fd7gG7nyfl1w3aLiP5XsEBYy5H/zYRNE2aVkAf7tRqYzNQJ
Tv9BtKALiD+sB/dYhP5jqojADvqeFYZIdrFy3hlhib0fqMe87H7tcmqwphtfAR61EnbEDpfzSzxA
Tnb/sVZh7s3TuDxwkRVckx7dZTtd+BFP04DoYQLdhZOJ3LB533sMueE42JjbjlAyMDcXHyP7Fah8
//rGLABVFr/+lL0NcmYyNREYwmoTSNAkj36a/8fcmS25bXVZ+ongwHAw3dRFkgTHnDOVKd0gNGKe
Zzx9f5t2d8iyf7urrirC4bCslEiCwDln773Wtz5nCqx0kqc05eDu7O10/L669mPf6F8aZ/k0UOmq
zgxGDN94Cte3Qu7qCh10ZKxqE22rwn6rWESYThQ7hyNn0EdjeSPGurCZBJkrAr12vcPKCqgjRZsF
GytL8+KMnO2Yq7I/0+eiIakwZBU1Rc0Ys8vNj2QOQExIBoVxMsd+uyYBgQEHj47OUBmQ/+fvpkcz
qqzoQbgc03O56s1AGo5ltO/E/Ox7Gws3UxQieVfW2qX8yE2KRrQg/zKGgx5+HXvJ+eixOZezfZrN
/C6ymX9hOP9kuy4hdhV58YTOxM8uzZURxcNujEvM7bd6FH+4/uysaIjYFktFTwmEQ2A9NggDEQY8
ARZrg8HXvzptIpw4wHdOAgcjVN0xhSfbq07s0Uzsm7j7UVRoE8vGOaANbYkhZGK44kGT5CsTjot2
wabx5Gv4NEvxw439NAA5n4cgzUl9ytVDC58JG8fwyFQTik432AHgYIJwGB8oso/Z6ua919G/iudT
P3EMNaJTmubTZsigsGjzhIxnQXPTVocE28ymKBdITBFI7NAiZZ6cXlhZ3PSK/L5aFx08Zweg4I0z
vTcjMWcdbSiWT1b6hc2tnQFQAL5me9XsBPVsz22Jhu2/zyP9H+NGf6aN/i3V9H8jj9QCMgmx9T/y
SJPp859ZpPIHfmeRGqb5m06N5LkARG1bdyGO/s4iNQzvNxNxl60c1zZ9kmv+H4vUdMCU2h6hAb6u
e8xtAZj+wSI1jd+gA7qWrwxd6brFb/3fN/YHH/N3dOzfs0gNoWH+xCL1lAUEFU6u5zKXUrrDu/uZ
RToXpbsS/JDdcmSgpwxzC/K62neF/r2vcjuYZpTacafqm0ISBWbmZRu0dKym5JdvbA/oVhMmj9mI
ek5V9llx2tqaZL4ZPivBT1f1jzf/M9zTkDfzy5t1TRJfLblaJv/8+c3qeZ3WYZVkt1Y+Ra8uXBBG
Iu07o8R+s3SmiafRf6Zt/MOqMkrBMbQ3Rd01O5/jkWraN+Sq5KivmI2HeiJRZY6enHG+/Mu7/AVA
KpfUd0C7urpr+I4y9T+/y3qa5xm1ZnXrx+QgFdE0PCwmfa6Y3UlF4XLqJn+XOzpKIPK66EFn8R48
K+dquCSm2esHx73l6GFZp1nX/PO/vD25SH++iHSfbMfwwNkaSllgbn/+xm0qboeYqvQ2sUeU0yng
aq1kN51YWvQs3WKFWS4F6MHNpDvNNspzToBL/mHS9H+7Uurv3orjKLJuDNO31S9XaqLZ6BPSkIJ1
6uMHL5ZYEj17nXDpvUm2JhF6uC7hJs0VeJvGpunmwYIrxym5RUzybaR1vv/ny+PKx//T5YE2ZvgG
CGAd4oZu/3KP0TE28Mr1XII2Vcc2fYrtbLlvZyTf/VBf3ElDkh8Bn0qcEJMEHe9lpL2KIr/IEglU
UbuZzJBdVh57beCg6TUkCxn9ofmsKXM5Vj5JZPrUWhRWhXG0D3nX1gH2HZCnhe7dVlnynJJ6qscF
Wz35WYQx2YfW/JLN+0j3vLvRWu6Tyke6w2MNGYSUjckcGOWtGbrYmMTmevl4fel+TMHEdcAmnBb1
VdWrc2QMC890rtBMDE8AZPp9Yim0CybyJqwyxLXT9lFHMuHTe7jx9Dfa6lwC4xEbFnmPmYkbOoQO
mLY/unG5u77FkNyIwPfQj8feRXOGcpthb7j1YtByXm/mgLqiwz9/T75p//JF+SaloeF4jmej/XHM
Xzi/CWOhioTL5bIict60fsGowe1BqYcm9vWshrSI8bcxPKxL7vrNIsHkDGiGiwHTFy+IyXgMmWHj
U1MBNxkYe7vmFmdGxUU8VC21De0l6CdOhu1qLtVRiwjzKujO3EcrpW9tk+TClk6Chb9ja2Z9NDfk
0pH829rtcfBm4hq4x4BB6VVQ1zHoibrAYSB3AEkIxujd1uo1DU0GwiDtZfRZvEbowE69ZCtNdv5w
fV2Mj8VlcUrq0ITwJQZIoB1UP6CEmdvnRvOTxyKGfbHCq8mpQhw5LhcJjZQ88fMnLt5umJmQlNdf
0c29FE3/2A75ibWU23KY99g6770SdpMf2XTHTUc7cpxb6ASB0F/z8IVGyYyY3sMy9qGyKw7mS+4C
hYGEXOQjyQVW/02bV/dRI4t+P8NQrDD87/Ri9h66NSR+qibXL1/ss2lQIlmDvbXX54i5zoZ85eGG
6R3+w2X2tiaqq5sJQndA4KG2ibCW9yanIaPxbufFo9tdTD8y1fp7wFVIVZl0fmhtfTpmOuFvuoFy
NawnuJfIPIg1gV5Qgt44cBg/TDkQHp8LLPPn5YIkL8iJf6CJFdofnHh6jqoUAYdZ6UfTQ9o7+EBy
Gtt8clY7OjspENmufW/WQh0JZH5HAsAiCX53wye3z3YDU1NrS7DJGkRel8ca+5RHHcVNFxbcOnXH
wg538vq/c4f1zErhWHiDa5+v/68ntpesQUlvR/h976PT5TyqLjShb/wFxEId0ytLG+vxer1cII3b
CTfJ5os9eeguOuuWgUV00gUv1qf0QWtC+YYwOiUeQelYOIxdzu20nVxG9YOUGI3FfdWVRUs0CDHf
gIQYy8SUgVVon2f4Spu0RL5rqTZI67rZ1sNoHaJxodxSTouciR+LsZ5RCYx57OAMZZzKH8uJgsL1
r4yx2CjUuvvrOjeu5GBoFfVJNgfLYo27jlwCyRZlFO6sgPBWnxFCXI+vWp6QNYG1f0iLs5rTli3c
Jf3S9pIg6e0Hl5DVI0Y4zDWGrlFjpWcGKyCvVu9sEEWPMhiXimlqZ8oawrQKwmYxUjAYTD5wf/iU
fsgHUnP+EesmY64SozMp8QS22QU86jKqN1NXqMMQR/CFcdJRlgEqJpOw35VzAY3BKU7LOgwBxK5v
wLihPmrZl+tjPzPuZsJKx9nOmIDFuIPQ+4OFs+qTkRjzw5D7HIg6ECIJiqCq5m4Op/GcUIIcc+uC
0LR6xmNqty9OZ5mHqNXcfWUbPzzkpBrcky8tw25tDJ1720QkolesX7OfV89TYYA1KjZNmvu71hVD
xEj0U6a792N3bAjB6UyDYZI8jo1+NVAldnBdF2FtvGi5+X79omhEnu0R98S8OCxZERaDuVnWw+hE
X4fGjE9qVUyFdFs/G50aLq3lnyK7vPXN0j00nnkcNL/YZOAHd+GqHtPQaM+WG11QDcORKibyrfQq
ehnVZ3JXzGcHUyDIN4P5paJl6NKbiifXvY2THgdp7++r1MV/OHuc5cpXgrUYMY1ZDCIvUfscz3pe
qR8FQ5YSf6dFbMlZm0KfdpZznlfEkiu+ulPphBjGtP45NNgNmfS+1PPb6lXark7TcIfdkum7br1q
5T1jVHsX6bakUPc82pnGUH5yEL7LE12HJdZEww36EIUBzLF5N+qFv1dATlCOe9E2tB9angnkMWUd
DKUF39bErwcBlb9xiPNzYqNGHKIqudOWDvJHTq9o7QnXxAafBBMtSVIutqj0vEDrFLaVfDokE3ci
9NE6MNh2aWYX8a5TeMNmlT9WDGcSr+h2I/L+HfT2EIrWSOYL7/f6pq8LTA3ae5Mn6iWmJedwQwcN
YykIvKRewoSfH6YSMfMADovu9bjvZjxetqqCp+sdkhtfEz3hyFJZcKKpOqGguQ80njB+EglLycy3
2mdPCRIMZAMcXqw5YROsKE1Rlhtb5Sb7GkakJyYDfM51oOIK7NJAA2JZFqg/2pmZH73Yhn2H1hp+
UPm8basY9oQNbGUMD9u1bdliauyLixMsGrcyFcohrWlkmz4kAvnbQ72fg7Z2DkvkMcQ3EyyTkMRw
TaVWICmcus1ynVPS31AY3Zf+FPTwYoGvwjnMoD7uM1zgsdYH3TgxOfDT5Kj5WK2Q9oezC6/SCMF6
yjXre8+TYS1r7+QfMZoFDI3axzU0X5JLTi7v0RtDjyFTZF4ijrTEHwHrLYiedfJNV+XjrVjAT0ZX
wAlZrAd6cpuq0B4JddHv0YCBnB06xCpmfDv2s7sj08w6ebp9GFRzZsJSnaoOJkABAhu0MtCVcD/q
093UcnAdUn2v+oq91XOG1647VBNrwpLOKP2K7D23EcABsAhit9wqM/fRhzk6Mz8/YXRNM9db3OoS
om+oRxcUJzPOxv+UoFCD4pF88RYaF6scfnlpb++O8Utck92WgfLe5GqpNnf1qFvHvmIWtRB0s7/+
MEfw/pDCUxqdippIZQ5hBu69BiHZ7ziJUD8em4HszFTbreAxT6VrvbUhOa9K10xywcKXohvYaG3T
OjLMddgzkdFNzlM2eTCB/BBX2kCbDfl+wbMFJhoM8Vx0j4AXURzH2v0gCo18JKLGo4VyWUrIXlYV
7wuv1k+13TdbJMNIZ3Rsc1HBnG80iGbQBvIzG1ivJ/I8S/xi6yYCOfwZllejkQ6L8vaQQmAel2p9
rUE7RYr0HN0qqxc9Av5WtQ81SaxBE3kmw2033oGL/bGAhAxsovVu7Wp+FI1oYEYEkOet8Vi6IWPQ
uI/oRtKJLoz8wzgddODX54ySAbhKfj8b47lBKb9PAJ2cZrteti1HUax3wykb8nqf6vlTyoyA9GAr
foXZoXHq0BYGi9cix+N0CJUnvrN69k8wN9VzliIULt0S10U9j7s45ZmcmEEN9fKJlMrxBjZLiXsu
mYJVw/psAxg6GF59ose7XOYhf+ssd4sNLUfkyZcNit3lMIjeD5wVOsAsfW4HxzvPWWSCpDEtsOJt
t02LqeEUCLBq7cJLjWnrpuTu2NejT33VgXsP7ZhV1U94yL0cQwlCxZykiC3DjhI5EHmjM5BBI8+p
TsqcXniOCIvCxYvoFngOpyFqbqYwK+HVyLiim8wiozrL1kcC19CHd/6eLGAHrADWiiVDBNATg9Bq
+vclycJ9Ok8PBuZw3O5DeK7G/pxLmWia3XPPie1RRwCnBk6lcpy9ruzXNb4dExKbHA0y5wpYbgi1
9ywpPhNdI9yZDpc8OsLrcXYmMBLAUMGCOWA+WtvPfmF+KKDI4TbGl7Fg3vFKnD/Q8/z9fOtrWXVX
sgDjCaQQlF2oK0qL47kYcUaofTWJHsif0jN6j6A2QvveGC5rX7S3RbfcMdTiMUPrbejNQHScxpBD
vhNkFWwzWn3Si0+lsrOnxveeJuBeLDzuF7qk+r4CYH2wJ/8xU2mgmYP/5rG4eZmDG7Lv7gtPK5+1
yDlqVQB1BKB37pXPdoSFK9VTUDUhx9zBASFqLTZR3ImKd8v6dR3uy4lw9Jsy+pESWxLN6ikqkYjV
9KO2CcHx2AG45FNP04fEWTx5i64BLUJckq5uhjeYA0RmNSeNMRd+Zbaq0lspwJhQbzPD85jfEZ8c
Fha5vSk6gd5du62O8/dskeOLgct9JzPD3ZcOPV9DLRTyCyx16B4YcjtKkuvrk8J7zBSBVzFlMlMW
alAsUhCwMGHvadXWWFl4wVHHbxo6pK23rxbIka8It/dViCSj1E3vtfxua0ypVLEcIuWSzqb4pexa
cP96fGbfrDaxcLAaSxCh5Axss/xwbTZwpA6olk64ih6K2VH4QvtbXzbhDI6SPllEapT5uckibuie
OryLp88ZHpajg2au8OlZ9537xhkrvnFSp7otZg1qaqI/lLC/NxrS1GdcE7gUfHycGGc/w+c8XVdv
NI0LrnhaA2n1PR8N5zgj0h3nGAqXQRWuPLBfsYRshTO6m3alQb2484PpGcRfLwNtjRn5ud5T9U06
NWJcg9mMFuRE5tAGGjCSa/si7MAIhOlHJk0QYtA17xFVuWFF4Sc3wFBxOuCcXAfzxAM+dRxO3OHB
jh/bFdH4VLHpIbOmcSWBjUtMQGXlcpIfssP1L1H5yI1CpgL5i+MDF+yEnNHH9+sWuyxtMUpnj0tP
DW+g+tmQnWfw163bcVb9jZaOkGoHiFmaJ5JrLruXa/Fdn9iocSMH95Bnbey+ty5eFr5NqfNYVcwk
/7kHcm3V/blXpXyd/q1t2bbjWL/2z9qinkKEYvplqB4cm4ThzEngDrEIdVn+e1MKmdwD+WUjGjht
xsA2vtKXTe6uPQjNduHplq62mWQxsdtp3ef1dI8oxWfKFjTIf2+uh8RaUL06K3U/J3SorE9Dlkdb
HJ7pLm11QlviH9dj2PXMl9TaQal4eQ2xmxf978OH31vr1DwACss/NYGlKfiXD+17lm8ZjjJo/PD7
P6VnARNqbYJ510tfUH4PrllsjKX5CPf+x+gubymGk11ZkImuZ5/Ayf/452v+l+auUgAaLY+sHyx2
puSH/fzqYFh78uv79eKmGmnkY7z3lsa6KVp0gHoT7pU0Af75JY2/tEnlNQ26yZhOFf5D+f2fPvFU
6wrKTMknXpw3vSISpCuRyc45Xh+bBmRVtpuGYLmjH2UwKr1QQ2RNWGNPa3KD5gA5oH36l/f01zap
jUFA2bjgHd+3f70ORW9Nbh4nywWQBuwIPMysUjlg9/RbloONkEp8Dl3Oxbk0vDjMI20/F8TbLja5
kGRYInvzF/c2XetP//Le/tLhVjb2Gd6VbjAhuU5cfr5ea5ubnkpM4zLKEpGHQHvqZjh5nTrhKUS9
26p3k6FF3GLr0Ec/mEKWLU//tx6l+TcXyRUXMVMcmeFcW5g/fXGl2RQQyoCk9nPEmgoxGq9BTBGt
mfgKG/US4RjYFxiNANUTPT00w/vM9BkGLMzpXJv9rZ9FUC7SV63Ltjk3CMaDFw0ZwaYb6CJ6mnNX
zOhmOlKVwNECknGipybxx+Cfr6lMqX556mxPeWAwfcfRDUeXbuxPH0WnBazPQBAu5COPSEIH0uMb
9y1b4QeimD8xqMLrxTPY0ha5mWHJEjhwS5MAFW/nWUeU+l5NLlDuGtjO5URGXhkqGE19YudyQAQP
cGZxC6yEPx7JEgg6TrVtrZOEWU/73EdLq3oU7X48sLibUbLxipTpM0D9FQvtDGEmmrrwOUd/uaWF
c6ITeqwWeILXo4wlhZrlJIQgqLQ+XPcNgnBou0Ljot7jzNaTsLm1vOkhbAlKvm5B10XNrymTr7vN
YmC1tWAzWnH0rbDgHDcoVvaUCfKpJB0UTiUdaBxyTu1bR5AGCAXmqD2HbcgpDVJj2xdIbyuwGWGF
gHpYypPX5BwWMDbxKS+52f7LwOfXPjmHSG4/Swcia2B2cH9ZPRKHBo4/zutFbhaV0UtZpGF+/Xz/
cpP85R5xr2mLusfabEpK4p/uEeL2EsK0/PJ2lEOlxdn7g95G6HjCB53UTOYb5sM/v6L5l82ABch0
bJcYN5NbTP91OW7N2E3c0KY3hBiXJgn89vSLUsvBNjibXZtxnWfY5+tnvnYcrmcYbP/+vnb7QI4M
hAJ9izFnnlySoTS6q2gPBbSqt9t/frvGrysTMwskOMwwlW25hqF+uUKsdZE3ttVycRIceFG/YuST
JcBElXucD1FUmWeSGFYkSu3hWkOEDg/P/8d3Zf16W/AV2eyeluexgCOzlY3u5wdahQrhfGxd6MfO
TBIghjFaq/R5BcCJJO/6SDhD+kPPoShR6PiGbe9XabaUzue0HyEjGGwymFusYysdEI0wRQBTBHSs
OFUOLhKPIcTzNy8VLF7CUufeWG9WmmilrxfUaAQ4L1am4fptPlwL0RFB7Tb3AVZFSfmONvSPw8Mf
kaV/nB5+iU795Zf/tf8POaj/Kkz40w/8nf7hf6NyQfG9/mflwuv65fvfJKnKH/ojSdUiSdU0Xd1j
QAv3W57p39ULtv2bz17A7cyTxBPvsa7Aqr8mqdq/sUEYPumbrs4P6Yzm/lAvWO5vDJ6Z3/seT61p
Os5/R73gsKP/ec2xHAxrLqWXaXo+L+X9si859H2LNRzJpaTegKExnTLPe6gUbTJrJIdrxNEmZvBq
04Aa25eGT1K7ioAqafpyVNiKq0zg6eOACaju2xuvAVyuR356SB2EcnniRXdQrgH4Iu9NIu+RnDHt
ZpyTt7yNS6g38ynXnYKkiqWmJ9i8xbaaAdQYxAihySEzjH5iqbxs35eVEAk+N2NPPZKmUNaGfBdO
TPOYOGg70H0PiNVGnBdwfTnhPZK5wc+s5o3hwMdkRSHEpcfq7kPRgZeehfeFsfO9zL60My70rDz0
/UdTbzHGpom/ya2OKlbDB9v72LsA+WOUqcLvhNtEWCHxV/cV06+q/5q0c/4UNVm2nyxHI5A8rm8H
e/rk9UZEpGk/nC0saNPkMIghQsPEXpqIz9QRxymo/7dSPKjQ9PRVF0+qN5/Ck2kXl5Ik+DvOpvqT
ZnfOCfIbe370pbRos9dIsPhkZAro4QChhA4UFQwtl8IzmZm31mPfh+dUudalbZPwgzuC2SyRCNgl
EHv6hVDl0q9Gv7y73LywlA2o19D20Fdv4FcQmgc06eDMPQzi1Uv3SCWJCkfslxJj/e6Najr1uhNt
B/H6mq2/blwjpBtaWd5FL2ApWu2jY7faM7o486ayFTZiFAp4qK1htS/MntNbbxSwrW+tG9A29UVH
6OnDZLoh17M+phbGqr6F3/FpEgtz3hYYl0aSgToxOCdida5r3lCyxA9h0xQvk1bRr+q1aWvqI5yg
pn6YZmq6UvM+VUaGIXAlFdRezGbXPdUNIz/Q57TDPA0GPs0ybVzqp1qhgSP+m9RUOxKo1fLsWfkP
gA5fTPzcqRi7K7F4A/y1xPIdEWC954Tw0GIC6662cHanSYzig1jGYXDt5gkTuX21k+MrZ6Sy0rHE
aq7EdN7jPk/Ehq5HYkgXa3onJnUczgbHxOGc+BUJD2JljxKcpvX6hBzReOpwu2NptwOGzt42xQk/
iSW+E3N8iEveFbs8Z3MwKB0pFcsKZEQSU8Op/djqmnFaStCgLuY3+mcn02QmVkxEibhocmkqcatM
zEZNL74fcPDPYuWPekz9i9j7KzH62zj+B5z/qyAAmEDcQngpJzJS+jn+Ms7+uO+j8DVN+yAdzZFR
ZHg0htalYagjsk6CVsAEyOYL5BfN3hIcAbNzjLgACiKkSntPoAVOZZUHTSUMW62jvxTrGSlghT0x
z/d2oX+o+uXF1KJ+my72C0fT7G4QREIosITIzu9XwSeUAlLQi204+HUwWRDIzA7GdAxZy3UZg9Qk
yPqjCgw3HCEAvRa4FUCtQ2gaS9IxXPWAcLVqqPgF7dDDeFBX2EPSdhuICWZyMaO3UpAQvsAhdCgR
LU3gTLARowAkPEgSDUQJXdASmHeE2XhBsWy/r4KfSF4rgVHoUClC6BSTYCrwFaebzu5jwFjxZ2ug
02mg+91WDqTzdgR1gQb6sxL4BRXb0YWGwQrS7WwBZDB9+2iVcXUbVs1tOy0s8UQDKsFqeBaADWjp
ktkMeNe02iXwoDbN8DiKDjCHL4gOA1ZHLtCOUfAduoA8jD5pbqgbgHBZsBTJqV/IYYrfs8yCU2qH
z2n1TUEG0QURwuGlu9FN7ZZGwHSDkXe0PhGj9Eg+6PfWATJiQhvRBDtC2lNGi2jjCJAkFjQJCH4l
NJ6dLdiSOHZJKSnDGml0QryNpp6tTifPzQzh9WnHNccNJyAUlGUbsEsYEQSSgjNghJ70uF7xKQJS
KT71glWxBLCC14B8eoGuaAkeQeg7hwkeSy1glkwQLavAWniM3QNMYpDFhlRqAF0E7dIJ5GUR3As8
vQLDIwiYSmAwjmBhfBB7gonJSyRhghMTgIyOZAPL2g25BJiO9DMdkO4ycnmo69QO6xe4qZSlWgvv
o95JNtbqhoQ3Nx0zI/yP+Hi/6QK00dhHmEGun7q+fuhh3iSwb/IZEXDUgMPBpVDchRByekg5oSBz
IkvgOYLR6eDpmALWYT8jxVhgO4T5rM8T/J0RK/VyBfLMLn3DSEBgC0DOuNCe4/Ywe9C/bAH6DJB9
UG0QdCSwn0WwP1Bl3xsbfl0t0buO9gB9/Ixu/YW8N42aHXhQaGFgMOnqLzaz595Ru4a4Fr7xCnhM
CTF8B69mvsFnsFdKzSffVB80EzdSq2EIGmuTanTw/Z1bE+qH5grAEYpM3kMctHZictAgG7bO2FML
MhY9fQM9ggJGkElK4EmzYJRCASopyErMoU4ZNI5T0uUvWcJwxRAM0wqPaRUwE1MeIXKxyT1lCDJ1
ATi1gnJaYTpNI3AnSnRw/+CeUrhPiwCggL8bwhPAAMGzr1WfMoFFMZz5Ngs+ahaQVAJRyr+ipWBM
sXegTxbsVM5IwU5VeRogUsHvxFII6aESWFUh2CrGCgAIBGXlspiHArdqdOdCOAe1vICvSFyW6RXR
FALFWqBj+bHLDuUuj7FtJoeCzuZmEpiWL1itCr7WIqAt0Bont+VtpALhaqBxpYLlqgXQlUDqSljP
K1uvDi1hVWAKs6dOaK2I8s+2gL7GK/LrE2he43bQxv0kSDDe7WPlFvNu7phVDcmmMYe3mi86GKsZ
U86AFl0jG2NyOqK7Uryq4C3LdnkwZlIBOr84th6S+zQkadsc2IsyGaSVOljVCrrtxs+UOhX4qwrB
nZHmoJ0MQaAVAkOroaL1gkezZvNzZ12VAOpYEh+JCR3zi0uEYfUjzzGveSDyAnBix9GsCaIbhpfY
br+gzMPBMNJAgdRGHs1bK+i2cni2mtnYrnX1g+mAuc2hvJWCe8sF/IYjh+w2izRG3z8tFj4xt9fU
xhJgXCPoOEMgcrXg5BoBy2UQ5jxIc50g52yD80+sDZes6W4zqt4bSMoovAAeKLw9aXxAJstQ3QTe
Ndg2jrOhOMZoU3a9tuBX4yzkCwJvgYVnCBQvcR86geT5LgtYKOC8+YrQE5je9e+flnBBUAPyhxjw
G0fgexaa/hwanylYPk8AfSOkPk42sNEF3hcJxq8VoN+qg/bD3zujHZMQIbB/yJsYdZsY5IsqBICU
Wy/FZ/wPLN8CDcRRQfIBGMFVgIIeZEFTEIM1S8wi0EFd8IOdgAgxhYADEjhhJ5hC5lzM7QRdGMMw
JMEmhAuMa8/1YFtogjpUMA9H2IeaQBA9wSGacBFn48taiz12AmBG3hATFGzAKsGRCIWkYZXB6BdC
WiRPbogALw4QGGdIjMA40nMrcMaRMpsxnpXdN03rk+9Y06C1gA206utqLYjkEsR2Ldh3QkXiGU/P
ZOyHzH4fO3pZpSAiS4FFLhhCgsoGIKlzGgIWYmKUmBNgb4y6leAmBTzJhKO+TWFRQhwa73S4kyOU
SldwlbOAK62xf9KyiQ3LyZ36sHYphIWFI4fL9GHO8OgbQknTeyaJKV0Rjl7FXauAcGGXDIChG49g
0PcOhj2n8+LTZHnLHbhm72LXKDb1tX50QMYsLvzEsR2RysDb8h32njIqyt2YkLlXCcpzqVknOsF7
slX3Lw3ET0/Qn6ZAQDXBgSL37XaFzjhlKL9dsSXXf/VTGhjlfPaQvOyr6msytvNtquP+s8vpBd3g
Y2kZzb2bte399b9aw4jR1PVEzFg2mRZtdR9V3yqBmo6CN13gnFbwTqkyiVnkAt3UnERuVsLngiFs
aMfYBFwjn9WAWgKbmU3zO6z09FIwnkV7Yp15/C3kMgRRoWJzduhHXpsYJGslcFaEEmPACvTRF3Br
A8FVb8pmTymM4gi4ay+YVyUYe3xfgn/NryBY57GzVuPUkZTkkwJKFqd/P8OOTWHI2jMwWWC1R0/w
stiohpNL4VUIejYTCG0IjXapnDXQBVDLo/xmeCBrCVZ+rGDYYrBWwBnB2po4vM8ppNtSkLf0rAPI
1No+bsDhhnBxYw8MttYQSEaYZT/AKIDqD4BTcLorvV+0o+47vHTjXl+I4kI+kA5uu3Mz/O0D4deO
AHpNAEYwuIZL6OAebqD41oLzzbJUMRFu966gfpvm8yLoX7ssvqUDIpAyAgscCiB4ZHKLi6Hjwcp3
rUCESRI7xIIVzjpjpq8MGVPL3C3I92EL/6oXGHELldgWPHEooGJnBlmc6fC8YBhHy4w3dhYPZ/1C
1FcHbx3f7gzlyxgiMG+rsdHzMLtYGWI2wSQzDDrlKQPdwib6cIClXK4GEEA9wg7Wd2fOfM6WuKN1
a5Y88HRftX0rYObwimjewIb/mjvRuM8S2FzMeY1dT7f00JbhaVTlrhl0cCKQn7GaMHAwmqA3RoLQ
iiS5R77FWLYr3tMaAnZBxo3h2ngmJ50SZo7PqeMEqwCnoZc9sre84Aqe7gihJZFe8NSGgKp94y0V
cDW3fwaEMw/Cu07A1mTsmHedwK4jqNc08clpEhC2pkBit/q7SprXUFDZgzCzC+DZ3mA9lYLTRkHx
1Apgm3QZhw5j1jCf9l48wXA3AuReBM3N4PRzBKsbKTSnOqNGvWo4MA8xQyXptO+ddb4z6IMTW8WJ
zydhBaqOsdyusZPy9JNr0ftkq7Wh+ZBapHJ45YdeR59EHJwWeIIXj+GM90v75nlvI2nm3GTxx8J5
r4DG7qpyeCEUk5UpAwQw4x8MBWLuj4/uankvjAXE8X/XRl2JFgfUPI6QpCkgNRXJq8bp/tAPeXuB
t3UmT+QDGMdDmkJPzkRavWgfu/y5crGawkGHcjWQpOf3xA70BRh16BJ9kPn9k95482N5TFA6Egk4
HzzEDwdNf+gt2lww3IgFQ+uEeCjbQACgEw0J3hYkfClw+FYw8aYLu91Ta/36jrM3OzmVcfCq/CFK
9EvhDMkZ+xLRbMSbp2kBrUFCNIzmK4aPhb5U/Lmlc7KLINf3grBHqW0FHojvgrHONrmLYlTg2aqN
QLHNZ2EyCw4fGAnm/8mIENa7PyTJwJpAF9CkCVxzJNcbi+EuB8GKffcjbCqiJSZY9Ytg+G0B8q8O
Auc5+tImgBXmlg600XOuimv/ovT6wlDuPrIA/JeQdQdB/ocC/+/htd+4EgiAtYdoAPb0TU9aQCqx
AWTbHn0JEsglUqDD1Efu2w454XKkFYI7VAIICoki8JDUdg7hBJY9N4+cCmHPgvDgVK99SSTMoCPV
wCPdwO2IOcAegIdKmJgkIIDXsu5Jgn1OylvNJSKBHk6zGyQ2QTHdGiRIobWK+2EuzzMxl62L2Z+y
hgt8cVbrWZMohkxCGSqJZ2BZ3DPCPnhjeZfB/grMZWWvpWmwWa3uPCTEPOTkPXj9nRv57+A7tDMG
kyCUYIhUIiKu/xWSGmFIfITb0JeHqvQl17638rUAGyC9pQy/AL4EzpXC18Ue9gFowBo0M1hfBDvB
SreBNc/56kiMRdZbKbyBkERjIi4oFfeeMshniboPJikYOLbabWcM+jbPeHicNpwDjY187JYXDOlL
bOC2cEfkvuF6b8QroJg0wh3v54SeKRh1kELmKZ9uyXkcxuE9x9Wv1USomazXx4KxzGaRu321yalJ
5vOMLZNmpx2g0on3blwc85w6I2aqvtHKwblpgc+pAv+03i03tam6YJIEEBXHqGYUrKbGnJiBEj1C
fiRWdxs5ftOVO4tzPmun3u+M5V6DeLFl0FHvsd0K5xzp3ji+ForkWFZTk6S3OZFKrz7S4YTd+EbO
A7QpJNGub975EpzSS4QKiabsy5AdI8JVDrr74vvxl05iV/ASNGedJBbVPq8SzJJJRMtIVguWRMJM
6v7SMHIt0+lb4RDrUkMOYig03yDG1XZKwl9M676aCYMxJBbGk4AYQ6JiVuf/EHVeu5ErW7b9IgJk
0L+mt/L+JSBLBr0Nmq+/g7VvdwMHCalQW0eVSQaXmXPM6q2EMEyFocmOJE5mGOc/YaPvpLAPDlA2
eYS9i5YIGjsE4osl8EiaTwvNxFebMlaQ9o3o1lxCbCoSh7FWx0u4DXhKDDZO8UVu4GMJRHjbL1E4
8xKKA0Hxai4xOd0SmMM/fR+RoON0+Xnspg8CRphHxjGIqJFpflnCv5aI5UPOzgIX/i52Z3hOYMVX
tTv0p8IYDk7gnOJyIjw7aauVj+vvHuxUuq+IPNgkQIM5/er8JkxmeGskA3mImNaJF6U7oG3ALiLi
VbwabkBUd/OJANAWXwi7s5Sny5D0v7pz2403YcEvzBABfsv4OY2Dd5nq+ZyaBarQwr0qT32HpiQ7
oBcv/0Dvs/SP/N3qqj4LFyOAr+1XpNvpGTL9Zkyi72qmSaCAj3egzR46Eetj7BEx3SeVAwQUSiGB
AeYmbckeLGKkdkbL4Mi1nWRdBVA8ZypqFfY/BHL/1i6CKs+ojkNJk1fUMb8sED+YKWSItvqW7Ni/
SpQD/BVGUVHl01pZ6KPh+TRGN23sKQZIPhEp6jCHXJ7Bm2Q4uvrq0nwhX18iravmttXZsHMbMAix
4/4J1/4GAwjd3e6v1AzDXqiU37rE4+wl+sUmkzpGO+1bx55yZeM0I/2Nlcz30vYKMD/zNnOVu6eU
3RNez+/ccoMViwwSyehh1Om1FLZ5k5sET0r/KwyfhwWUVYsdTncSZaPZgQ4Sv0Ve1h7tsnlVqCVj
G6O+js7EP4BghP9+dJttpJIvzv1Pdvrcabja2dZOO6u1w70ejGJtQsJHPO4Av2Cz7PeX2L03A/VW
MPp1HIgwrt28nz1Ag1sTxZXHBXlJRXtEr3z0TQr8LFP5MoPNNlMKnmZi8rSItFe1mcFuIHFsXbh+
+0SmC6l0vvMsa0AdUK8ugYC05A4WNpd5ZC9hqM0cDE9g5p6dajdlzO8b16t30YhdHzhSY81QfDwx
031/wNn5nCtauWTIx40oHWqClqvSH2GRl+OxA6+5sqUCU9EwDsCHtonM57FK9cFK4rOoEQ773oNr
FuImoqFXJuBMT+TwaZzhoy8Ychhju9YZHnXLI0eXg4inTcjlE7IR5rb+TSqi+MLhp82qEj/HQWv1
6pmckZYRk1hSYD4MEiYqDW7/OjGLfS0pFWQusR/itLENwnyzKSBHJuy+FEdFM09Xa9y5NneHUfEQ
xXK7EbFTMzYLB+J4ImpBJDMFo3vOZSpLIao/VZjz3g+Lf7z6Y25N8d6SAAlhm4Rbr+lJcK//CsVT
pGUyA6g3nTZx2OC7o8ORDeAE0hE+fN2cai1YRjHjXafQQDeGB7VVpqcxiJ9dN3d2yqov09DB8jVf
pVk+tnxumFV2WW8+5mm8i1Pkm5VxkSymGDEnZEx41qMt4oDivuGxOvIYd3gstKpDTGnYwz5I8yOh
HQTOVH57MKHShNSFR6tya4BWAFQZTpC+U4KKg/ih9SEgA2LdNUEHPBI1jtNs5pixQ2PK9yKP9uz9
37jFNnaINtEiBACLaozJL6B5wTKGL6/PkvfEBMkw2jux9FA6DWLMeLRcgc8tFn6EWTFsffh9+chu
s62SVzYyJq4KydGeI5cl4wyYpWutHT5smvCfXPPrFJm3MRTQwkgniGgnhYrAePTj4TWY7EOf1h8z
KEklCFANiZ6HgHBKwuyzn332cAEIWI8hz3qMCGhJpvEWRwbhu48xSwgBMm/FOC7S0OJZhk2rVtsI
v/kHryIVeuxWsev5sQNy0mhHWLJ8hL2dhhdrGWZmwGMk9py7goR1exrsnenH01EBvsNfPq7tBg6+
6e59GRaHyhsenBq9rqHa6iaLHPo6mFEbxwTWAXJwOyY5/U3TP1vBwsWSrjjPHdrZmGycsP0l54CR
V/xgmjxXbLOw17YgHn1sEW7DWb8o8A7aLG8BwkCgbSyKzjbxVjy2ToZFzDMMGs6YgOSCZePrgPZb
x+F44P8dDDMh8JvZTKmGyTcDVvvWw7HFw9upbeRk1xrg84EltrekHDzrADPE0PSCISLqmZTEreDD
D4M/8GDNyuwcg/SBfFUW4lZ3SOrwRzoz23RdeE8edmSPyKhd1DubRPp6a0p7WgeOcNeJYM405fAZ
i9j+HRQc4YSH6t7wvO9R8Q8u7PqmY64RNzGCON+9McTCinFZCzNSTFxl7GZ+DyS4fGAqaT5mL9dP
GeOiaomjKlSmtxH8qvXYGNVlNMWdaVT9Wb9p0RTEdsMH7FtcLH4d54eQlSBrqWfU0NhvAq4ac2aT
4XRvrkk3MQq0ZlnuzrywwS38/ImD455T9whPfF672pesFcQnY99kn5vTh5nhMuyk8cLeSvHoW8Ro
DUtr/+BVALunGuk03Pd0labGWeKgunW96t2v6tdgdPdOMvUrVrjGSbdI+TxFcnkRg6nKPXjq/S2c
5YNwDJ7+4Yz5YqqYVaCRZhCabCOLMXRd/oTdIImeGDDMevER9C5h2UAPuObBN22CVpBD4IavunDg
LlPQEEu7YSnQPwQ+w3e1toqpvc28DByqqrZF5uNXL3aFO3KaDBVuCPxXXmPuI0ILb6Bu87aovt3p
AVxiH5Tnsng3ogB+JbVa5cKIORK0rLfIn8CfWukr6pHyNDMxO+Z58EUqCuPgIG92HnJR15y3Pqq/
S+bIr9Fy0m1jAyHjfxmK4j4g+xRK3BoywGNXgPIyazNg3U0kDkbp0c7PjOjEHXsFwr4s7L3NNfD1
uLWdgE1lQQSv81a44bWqxXPjyF3X2OCYS8SeIL5RJgNVajExxg+YgJ69Zc0PNs2WIIeylOGXEyH8
xgnJJzQvhE/jjVFJyQj1SAObHfqwuTNG1hG+jO+T1gHPTsVubvs8WINwYdgdA7NUvEPYYdeDTLm8
k9rchoLhU5eGt7Zfv/aUl0HlXqc4wNVc1xhmOI2spEsJTcK2ujwgfTSHD+w1DlnM6laUjGvRaB7y
OO/uU1SH+2jJysjQr0KDwXBZEY9dZ9GamXd3lADyVvzwQ6bVUzIP3zYT7lldahbsVxzdj9NIPCHn
XbZGYINr354O5gvUB7nqec/wcuhiU7Ox18JxbiU+vDCPd72mrXIa2GcFrPW98BDM2VV4AidV4ZvF
+h3fyoHAXTlxe3S4IEmqICPB9N6Txq1OETmwHvRoVmpCbYeo6+kLkwcjym0KmAhjYAdiN154+ipk
/9DJWR0IXwrX/aDDg9/XJ3/o63NS+x9TlxKoCxDLyJfdcGBIlqH5hHnU+uOCZCKgf0aUFdTmLICI
pTXvjMl4GBIkPTAfLzPt5GZQ6ryIWxAtPHWWpCqBZIAXADxwTr7wyijJPpoqjqVEY/qk/wa+MIzu
rmYG3hmMiSrkU0wKmn5VGtgHShtliRgBSGJDULdgBXfp5D57pOGyJwVTWEtCofqAUtp0fWxEecls
uWZ3IW+QDtBo1e173vnbLigBObbQqxu4kVFlXUPJLiKf+ZQdycPYBe+14gi++jwwiOudTtotsO61
RsaGu1wnE6aRtEnvCAgg5TYoBbF3rFoGRmJn2VYRPwZJDTFUDpTO+pZ/4F1MgXv2XZx8v0I3Xx3S
SO72mr65uuStBS82wkepNLkcLdpvoF/wMCcobyOsTYd1HmzA6DbOisNgQgvU9Cbr1NMvELn2qcV8
yS4d46B9CKUBS4oJQQhIQroeLu3SFKQzG8AY+paeMTf3fooNdaieR+ydiNkJWEhd+TEL/raB4H5t
1g+ePcpzbY8gU38pBIuVYh6DUBorbIl9tpeoTYKTlQbvCHdKcCf6Wjs1Nhz+eFvnoDW1z1kABo3u
qDW33AWTR/acBDfmF9M7I9FrocZs5ZawAiuh7+DPOMc6JJ8jTM8MAu3VABqPdxvAasAa1DMwZjfm
XehD2nbaTOwEp3uEgO1UWQSEpJAyxiJ5tcZ8B95jjxCKtkdv2P84V/IRKXDdYwzxmXAjDO7w1u5H
t7xTmbAIQSSJDjUXbzrIy1U2Y0kk2oSOwFTkHLTnOMJuHGvBeGM666m1cRqmvyk6KaNMUIY1L2Fi
fAYKqY4SNVztAPnK5PV/dVsTu9DPT8R7pqt6YLRXcn0xIA7RxhFeafj6w4vcbRxWXzlibUZtTHdw
MuM4MuurIe1XzYjgkuFohmjIExyXTMfQZrAtpGWRfyKhd9nIE5Q3981xsub3LAwOwJMRX+UJ5UHT
K0JTGbyPV6te5wDPFrFWRb7jDh2gR1xlwSOuJW4WDktaGOptSv07S0WfhtQ40PWIXIlwoXlgMtqy
M2AzQ/UyyXpVDPitasZFXojyS+Me61qHWY5TbrqKMbMn0wWYqA+u4VHyox5Zz9zHDvBq8PAbn1mR
QCB2iDzeyTrddCibju1EXTZ3ZFMG41KcGsUmLMRHF1qHZsCAWIAwkMMlN7EdTXp8iccpPyc9SQXK
fzerlpCV9xiw6dYurF8uryeBmd4wFfIYmP/kh+WHwmzfdQEJtbMBBwDOD92SrSIAl40fjX/WkH6a
4GXdkY9htljqJTTGq6h0MWUTpJKbtsBYqlaTIe7ShNDMdiBTzgWtTuWZ30xB/tPoP1AcE1vRjPSU
rLwRtd2ufGuNqQuPX/+iSsY/UTwLWh0+vJhV7ibKxWOkpXppcOGBu83VtZpnHnRt2DG2XPHDkh2t
/7zFN4wfvCZeOxP4h6wm3hNOAWet0ILiKr3rVH8Xy45Nl3Bg9Aku6/YyFzNDjMEFQmlgvkrFkiXQ
4O9tkcyNUranICbCYsS07OV4xsw+hjNadnvWHHs7qrZd4+bHXs/WRsv2sSjSfu9srbbxHm1H8DdK
lgbmjRuA3azGdmUwbDrzYDhY2HN3xTCxLB2tgVrsLaRdWvSCsSLyhWCDmHsZtHwS9OFdF3wkkvFV
Xsl0k9OQkNnimDdtN4SbzGs4VzG1npuRwVfWdFuB4uPOt9tjFwwEE/tX2SXjjQvjoSrQWmNvzqLp
me6p3xIRwXFjqB2VMS4B3Kcsb7CRoxap0ArcIg869zmC7JEMEmpWNEp8YVpwQmoRTsieSD1iaMke
mXbgHLBJyNkvASjEC8tNa59Ye98NNoNZ1U0OqR+4H11iBFL0jjU6rlKQLACBDJdz5tx3h9lmQBC7
U3eQ72zfEkJiuD8LQrX+RaOa/TcMIBZ2Q4aeG/W879CTsJQat6CcCBSUf6EhZ0ASyRnNPTxh2Vok
Jnk9cLEBZvtk/dhiLJBl0WcNpMGIqjxJVDxM54gGnKe/EbBDPc9nA3mTac75eYCqACmMCdVo2XTk
ydXum2qFsKrDJyuJwyBTxt4I7gIkQFcB4r5eVc2YY1aHLDkEmLzpamEOR4O4YZ+LCHRJAMbuvcLn
TGsMEIUAn8+oGm4oZFE2qKI7ZEPj7el4fpxweu6nmWMdeRSOlHcZK3Jsg2ei0paTUzVfvVmsOp7w
PNnVbeTHBhuqHW1JCR3BCk9xNFWPpEIDRg3ZvMUYhVoGHV01I6thBmN49GIGYgw/sVkNYiNcjSQg
rERXo67xnIX+On6rqjt0nKMAaDq9D1V0bTr/xyOlbVWGQXJwH2e/65+mjnRCOzxEsFIflu5L61Gv
Hb9g9qJUuOTP3iaYOBlAZN+iZ9Pi8iTqjUbt08EP9wOJjRuzXyrNAu3alLYmCSZ0AHnb7dMWZDez
HB44PdeU7iewFzr6gRn5TLGzA6iAWFXyWME/U51QapoVCqGxquUOvQYj//gA3AQYGmLPvrL2Kmum
s7TD74bEBlAXJ+U1AwiFhZFchuWm1/gF3CS6nQMMtSMpBFPtjBhvV+wkr1XE/mHKSGsyzUXUnPdn
WYV8+vyBClni6g47lW9TnyKwWmlzBExajP1B+ffVRApHH1QvEIDSY7Vx+yV1d0HZYg8tNk3SnCwz
ep8VqJiuJsAK1lZ7CqVDSGS+LJyGn542dS2TJvvQM/b21sz2kzLIIsmYLUwRilAYI0tOtIy+RtM+
8xNAxxK5OulyHyaOt/YxR2zaArR6bu7sxH/9Z5hD5w6d9dnOy4olE6FgmmeESfBjHiMGgDsriWdg
Kpw9RTHhJcAZoORW6PaorbfpUL4HmH9X7RzMGPBe3KiKqHYmblPQkcibBuTRgTh5QQJxQjs2y96+
5Nww9+EU95e8KGERI3Dbp2wP6R0YC2UdxYjb/xgj8XIBt+vRadEUWWphryePhVf2x07Z7wgNr3Pj
pSfHHzdteVtJlLeulm/aQh09xgZcKm0fIWXT8TiXKCTvznF4ojcpWABTzXfJ3LsPbcSpz1gcbSGK
c6bv4uCHRDG0kKKSSKOcC6eTk8nzQLDZq1X8VrNLZoDJQLryqnOeBv12riN6ZvnnD+6deMpspvV+
85tIz15VPRV2WTfPUIOmvRFyL3SWeZ64B7Z47qi9rPRMvPi9dH1zP82QfoogQABO5k9tBOQTgiRn
S1k8OQAL93mv1KZT0Es7gw1owba3dV80D2N+ZPnBzLV4hEW/JvqyfRZnU3EllNj24yK8r4bklNUs
aucZzYffze9ekSONzmYqf4gtZCq1B10ZXyhrPot5vldzVJz1+AszHU8qjXYSLZv1OY8PIdxYlGdv
hpc9A9VFw4gINI3sGx2lj3Gp2Pj2wjyFURVAiGC9EehmzxouoQUl260mrqDluvHRuW0bSGN1NT1G
xURUtFPvF1ICzwhwJmZKG9vLzyCzrg497XYgsWjXdPVfOjm7AHXWUzqP+CBtzpZ+uBOSBYMYgbVK
q7um2nocXCQh+AvpGAEumAFI23y039IxIwjVqZ68EcGLEZTPoOP1STT9oSIHk8QB5JI6AdAbFPHO
C6YZlWza0ov40zNOvcjKf91KeSeAPl+Ogf54mMZPto7w4ufWIxXe+ugq9Dd1l51iK7yl/sugf/eY
GU3009DFyAgM7mTYuffB8iI9vVULJyKeUVoHSoI1o6YCmLKFJ23uhtl9ipK53XVp2lB9Nhv2+Rbz
MAaomERee9s4RFNMSIphrGPS7VYW6eAQLgx7lV405QxMKD8nwNS/GSM1r4Mka14Eo+G9J2y1RZeB
NC0lJNYZjSWIoCQHzyh/0yC/ojBARJuza8tZEdVGgfcRipCl3A1zty+Wm4CCWsLhQpasK6PGRB04
kjrMyQ9l6xOOnnjxEv3yEnJGb/D6EChfuDa/PUh4U+SfIu5RgVNnQK+yOD15/hQ+TxtzZMVrGhIA
e8bQbjRRY1G0FYdW1l8Ji8pzRoOKlfTeiJqW+0SNxGM00dVyC7JgEF4EFYYZMFaPwFouzgIWLVGi
EPVmX13Eayl3llUAgGp1rs5NPADr6qu7xCgIGOgK86gLRFosAVCax1ucLy/IykyaRcAaS3ExB8p5
t63piVCHlmI1y4+pgUQ3op5pVH6Gyc6Qu0DwjLXoIe9LsULlmOHt6dCe8B10gZsG4QsQLZ5gjXUl
gc9nAtk3m5yByLlKrXVrIkcSmf8zdPE2keVzjoBpTzBTFcUfvd26ZCVwNs/hl82VgzzGRFoSNPIU
We5fSzaKGf4Ggm2N5ZXbHDXHChIaSjIz/+wn4xpLwzxGwrsD2wjatHKfypodfLrMMaeYSLfZN7h/
4uy2V+bac0hhIDVG7qkZePY6E0IJtJ4JSMRdrnxvn2tUy171WObDxrchKxlIeCC3EBxU8Y90Bedb
NlcO2cXqSQVNsRs1T9yGhdkgWiDoZH61rOP52+UW1np6wxHYgPRYhb1KN+7g/xHM9GGZiigtKkfg
M3RXbUxkQtUDWnQWqXPANGiefdBG+P7XGo636N/QTaJEsijx/ZKAIvWsve5HJfQqjl3+JV3Ynlyo
WWRUYY6o3ocqICygIasil4191IqOCYDLumjhsoj4OXXyce3FiLGJi3rMwLtJeB1rg7VqEAAdyyLB
UhP+KP89OpaoQIpWp1vGffW9VxKl6uebDsbUK0rJ52wGO+HFxr6uKcpwglnkXaP+DcQSwB11SE26
j8XukGXVeMenykaneUD7923XE375ro1vkaAy7FQ4ooLh1Nf+Ifen9963sBYXzmNVhMVd07nvAQc2
aervMgAucRf5s3XO0LugTgNv2Et8AKBb1zYJO6s2nZ4MTYwJSCW5Hk2G1n33OjeKgwo/PrkuWB7S
7l0aRI64IyPyzEBznvbtQ4YoFz1ECC1k6k/zGFAnRMNLHgtxbjxwjlNnv4mSzSi0O3V0YthZMwGl
9PB3BU0eG4JMr3hGXXwGpbabilvTTSE39dwRSdfyblVfNvui/ei5jNBTdBO2ljjtgn5jq5y/nTxY
KUaZzEMk4vRETAi2tJ0yaqJzyn5DfJHXdd0un9HEJgmTJ8tlv2MjAmUb92onEXZsls19jHJCsOZG
xv2AjqW52m37zdraxJyabu3q0rbhbzF5CLhFgtWIRc67mwZ6oxgvtnAFHse6ubY9ViZ4BqwPFfrQ
0Z1t7BNwG9vK+6mp09deNgg8vBhFhh9i5fy70r2kaAeYmP+mQ3wMTAmRhQs+xlroY1hpIHVaPdoS
pyzda1pkjygyNpVBQcpgMdvZeTrtOjVkWzcX/soBU7NuIe2wXJgPiYnK0qrxlRnbrit2ElqYCph7
AQjCauaQFhyeeh87YhtESCXnJV3Yf8URxsbadMJFfcJFHsZPRhki6RlxF2TKenQzmygpye/o+ila
5z5OD241xmvEv/UpnIe7ZgiCa4DHH1u7oTN9P+jIeRoXyxYkmBpt0MntkuIRAUZ+tGz6VBC3+aNT
THSAUswUz95n7E/yA74UYY/AaVbsAxuaqE3mZtM1MtMCsFpQfVY10WbNlP3MmqSUEpU7jaf86ruw
uTFdfecbDmBeY7iZMNkd2M0RGuhEVBrklpI9C30265dJ5OxSu5gpgCi/+BstnrrCN54ReQa3icMi
3o71xWtAX81jBuQ09Ddal+GRQYa3gsjZPns6p+kgWjpUA6u2mCwsu6985ISZYuGPYzq16uFg2bg8
cpuqETLYJh8ZhzP6sB6OwIikcn9VwRSLsAeGp3dD2D+pBgQoIV1vXSnMm0H9qJZa/INNAlU0ha4b
xuUtouU2726SGJNbHhfke4ISEMb0GowdqpVS7JscjHWb72urx95GSdTEJPd2N+EwXWQZPXc6PGfn
1MCGnfCU9ssyX9F73VYtWZOLPVSrFiFmXgErlG+FwMuawX8xWF5kmvGnOTBviP+sUT00OIO2eLZZ
RTKtreIZtxWN98WX4wPCssCKfMat3lcqpr8y0C+sdUhxlp/YhTEGlppUQcVYl+LaXyT3WU4uWTfV
xpm36YvdebrXDhMrswkw6/mU+iMZ871szlkd//lV9kXXm+/NJD9VtovZR1y4QT6DAVkf2VvRurXT
BzEB4TWGo0baEJRMq6teP6iSpMZwSP8CvxlXddKa91V1I2NSptvA01fjuXB1fZW5em1bz79HkVgy
AsFAM4/IYxJRW6R2z2ecxAMyJ1JemkEFRK2gRXYjcWKoKk6xVKgGeTyK0wL3mKig93ObWyeVa/Lg
Dft/vlr+7N+3Ae/CjlCRl3IOscu6MadKhyyIgyLflXaKLiurxKVkwTu63bTH4oTKcsRU37Obosqx
kR3No/Nqzo21A//knfus88+Vn/hntyk8cr5beCAo4pLg1IAh2rQ1+jpXxpxiljQTSMgNRLCFVRgV
8hlaizxbVm6gvW37YwlnQ5Doef73Yss8/e+rf98Gs/WkDHoCsv4KNOg5K1hKqRVNBt+qjiPl35cg
D1EuZHgkTMeZjp6B1rY0gAAPvI1jPDtbKjkG1T3Ei7S5QNc6E0pmH8IhoBjMWXI6icJ00GPI6Zzy
Uvm16laAUOudshlkh7HpnMKJ7kAW3FvLSxGxUcMeQPiCU5IQ7OcM6ePqgjurQsmm7tAIZ4fW8OpL
Lf1TEU0MC+ccnmc7Y//ukolDZMlTjWXq7RqUdWdOLR3M89bu072Ve+5x6FEkyKjwEJnYALOQHwsf
HfDKdvFqwBI0NmjdjLO9vJv/3td/X2mJdTi2Boxyyyf17yUe7etcY69wkROzCGq49NS4jSQQ4x05
jOvRF9EB/9MawlV4tqP2o8qwQ0wEjxSxPFd50FFsDJvWMIxjTdQ8Pgjsg5R8iOyZbCfmycSmcAp3
BFnMu1RY90IG/tHrv50ESRlTgW8Avek+qIer6CyCCykh18M83octAzlahggfko19ZB5uSd0w0Jwk
96HqjVPfL3Y0VI94w5z1UA4EtOf1NtVcmgkzROiurOnYZA51TKL3JNd9V5C2IVtUoh1wd1KyB0mp
H2YT8V9VM2wDLsf70B/hRwppbMeUUQOOpvaAwLyWUmGV7MkbH60tGJPuYBbpcBJtRDzbMPCRly1D
GdmYNBCLeyIY2HiLiJYk63ERtJacl7vvzzf8JWRGv2QxjWJpifo0lGZ5jJZQ1KgPWfvW17iTTHsD
PZ7++2r5VuR3sWnNR7cy6pO9vOTLfwyCZCDwsaKDmmV3qoq5PVENxGZ6RjL7ohwgWnYeZ1uAICCC
CXhSawe3NCmL/WaY2etPbYe4Ik1DFHCexVtPJSUUx7lv9tZ91+KM8toQZlfz5COJOJPfS88QUvNo
dqekgVaNdp6akRBf1If+KfOvkSTumfTSW7O1atbcYMn0TF5OYTDOK4mQepRoxup8ZBRYTTsmxbvQ
i8Yam1P8Uk3OE0VzdzB0aj/6I9xJq6x/TIeRd4VSnGOPIVTce/bdDPgdUeLrHM2wCEuHh/mY9rvQ
xshBDeejPXTwmPmpIJ3GUskGRQNXChm/h8TwjbcpfPlnMA6cGkuiNwYgUUvJdKBMboybmH79vQsi
fZhR1zACi8YdI8HkAJpvZ6pieEkzS+zgANww0R83CHfrBzedHwpJ8pHMnfxRL+pzKJyE8goRPU/j
/NZJMr6apFYnWOXM0xuG3PzmBesiiTDE5eAnESG5bSWkt9jm9Hf8K4vYZp/nxJuaqKXwbgIDTHWK
q4DVO5wr3GZIwGfYq2fLvXXTznhHM+zuMzMQu/S+Yx5yNFPwwKzwjoA/q3VFZuGW4wnRJ9OZYDRu
l1Jy9hvWK+jgHlJvzfUVnLyk3lZd9Q3cR/KIRmpgNoVzauf5rvD7llDT8ivuinnvESG5k6MmqRAS
M0PNJDrameHfuw1i6ojfYN1xzdihvFH2j4/HjTc9u7SFr/eNgtXKTbgxhnra5hH6XdNPwES48RxT
wDKJq5wyvVetK89R0iI07gkM5pJYx0DzJlEmKdFm8XSwC2b3oZv4h9kcjVWgyDgnEOGC6nInQXtu
0LphMp22wvtibibuodlDt4/Mh3IGQOMFOjm50rSvQSR2nq+/+albnKPRaurFp4ua37eq6uxTe3Bj
AwMm3dYI0/KkWJ7+91ITgXSClP4HZp7pf1JcbDZF4IR7Ai47ivOmWtKvnHiHk22l5UBgHKhknQ/O
6b+XIHZPAMQU+6SUcNPkjTRkcbTRIq2ioRAUwR+SJcXazPG3V+LQJY51oo2CckuufHbgUj8VcKGX
FYTB8hslW4dtkgIzdlcC6jPyexGfGXnG5zbwv3n4c5XIymT1x7ksXJ6naNx5WNMOOFuh3b//nt0i
ZkBbaeiuDVXD2QMzev73lfO/X8WRvI9Jg96HefrOgtDZJZ6N22p56cxPY8i8UxMzxyhNEtlrz/BZ
Em+sCBRQRivCZQ0CIKvwC7lDU63JaN8F/q3tZda56fvxYlvkg/z7amwltn+uxrU5sMlHvcbe1aKq
zqcM3O9kIufGYs30PLfkNrc01gnBMkdG42c5U5BVcYp1ofK8/160GMXRyKyDKoghj7sQvESCGEhr
AMNWvIgERrgnndVeE6LvVpXyi103Df//P3eWH5TrOuLJT0wBPc/ZRQwgmcnQudTBgR0sOzMiKv7v
pZG6vEz1sZiK+Nohd1K5n+yl3ZPHRQlQ2QGMrlbLy/+9dJkrL84IFMZiX+mJt8nszomawsvo0X1m
7vQVVjN62AJuSR+SdYm1kHc1LKDxOhmMjBlV1jx94y9ahXZr8I6KK2NOScKdDC5A9cJLhFW3LuB7
aq3lWWGGaSOVXhz7oZJzBHU/uUG9Fx/jkY1XsPwL2Zyq679vJQEeDEzieHzzMqdf4wYt90CeIK8I
FnyhlW2zsQbAZM9Q7/DyvdDXkXls19YdJlZjl3UIl00CJk5hWZdEWDf2jZV35VanmfdIkgFbEIaJ
hp9N73M3v4SOm3wwqyb8pyQcHcPZkud8LBudfDGtJCS0FOrZHGF81I1hb73amNYCbuqeWHDr7DDG
HKSO4aXIcJ/klBqx44gNE/fmUiEjW2Gn5kxBBogM/TNPSiSn4boEPfeT1N0WeaT/XRjc0rVRmbdj
3b6FjYWOq1bJvdUydubaf1YS4G/HnjaZJz7SgWcacUDrULvOoRFjeht0pB/3bnVAcQU0OniofP9D
9aTMIlBJWuM96NOb2jDcv7niCEk0ucXLYd264/SUj+iRozFf85Tlo6nLgFliah7TNkLW2bTTBmkA
LAfqwyejzojoJpzv5/9xdl5LkitXlv2VMb6DBuGAA2Pd8xBaR6SuyhdYVlVeaA04xNfPQiStWbyk
safnJa2yIjIkAD9+zt5rW1SqsGVphIdFc64C9Q6oRTJxKdGS6GzJm8LNrqXRoerEp6HsDBnwZEmS
gpAuax5MXVRJrzxdwiLFzgoWmnhNLDr3is9xLZVhv+roDJna5+7ufityDFravh2c73+r+8UBWnX4
mIyt8ZLFt/udgKxEN5KBn6v58Q0/xS+kCywf8wMaWTCi+gLO9XVfzZxWdi0Bis93dqyMjUZnWKf7
307CPBYoEB6imAPNHLb3/x0ZyN+YTj3eH8EBTYGjKdbIjeD1ywoQbkHWytfrjyZdcDFg6Hy/FSEs
PRy646f708mpPIver7EH1+0rE6n7neJeWDfbNW5/ew1shSlu5NeNgQqDXd1q0dfrj6EsrQLawLv7
u5uUi5oHMd3p/ki9DK+OV4QYWHlzX6/Pq6KHuHAv99+KdspOyOLZws33EIOe7eLeYJQ7vxdbVvG6
6kdte/+VOkQS6OO5x/tz2dK+VdI0vz500Byp2zevoRu0DzLO0HTxCKAO1Inoj7+9MwJXGFDOH8n9
VobjxdqbGvH1uZqCYXzkKmyD89/6NdOysmi+Hl/LcetUwStZ49aDwfdyv485jOI0WpiB768/y2Jj
l+ZIqbuiQwAhG+tkmKm9KhHcsElLfkVkzCyZR1ePesynNA3d6/03S5en0tXYhbsddwjV1W4GuSla
2jBumpsvThXcIsv2rroXEObouvsg/JXAdLzeb7ac8CGra/H1mxPoDxFdz6sV6uYLk+hHK53Gr9sa
3lY/ud3Xb1I1T1BZmq97EtX+ZLLmfN1W9cMzRons67d4TF+II4m/XoAGgsrWh+DrNqdsXqN+9C5O
hi4qs8AKh0G49ZQ1XDEjBKvKLwkSm38VdONBvLRbvRg+taRtbnHiPaDFP6RWidZk8nZTa2oXQ4uY
0odK39V20F6ZurbsO2Zrme6iUjIyew0asrp2OP6PTqDtdTFzVLgMLeuqbq6TXrhwYLS9abzSCjCu
kd8Bl5wLL3K5epTUF5kzKW8dP9qF5JrboNJORea9aAFjeVdPPGSgFZLx0o7Lg+9Nj6JQxdplc8xl
2oX2zbthHi/2Vi5f7bETlzRP7N2UxT/uv91/xD2RGnaFWjjVreEoioHKwmOvJBjVB2WhH7TAPuC6
0C9BI/WLFavonOXXrEfkYWFyZeu79oBasSHwcO70vPnIRIZSlpIupmPPQ5rIXRpjbF9MkO8XA/ln
b4wmkOkUj3rg5FvF8HXCwcsoglU39FpagTRwFnUnom0QJ+IyhaOztfCFLu6/1pNtQeO8MjXqz2EC
eCgpAmuRY1CiwMFOAYDNuZiJcC51Ymw9tJnH3q+8nRY679b8Upyosy/3f91/2HxEGd3QfUsVS/+M
4AJfudGpQPVz/5zIivIPIYUjCRnicv+voGXm2+h1u5ERry6pkWM1GUPCdJgCxN2RWOqul+KgxsK+
KASmgmLE0QLyMtxEI9gk1UUthmVAx6pu+msiM+C/eoyOPXhs6Pac3flV3o+F+78Sl9aaTVN+df/V
DPqfzK3M3WBE8sI8/FT0erebKGo9ESDTxWR+NX0dX2s3HWI7KfZw1ZmDxrjSPMgfnsDMjgiXws30
L8MQDkvCtLYthN2lzEubagbAwVDW7mmk0jcewNG3e0vK75qqIDZN6KrCqUYOev8xmy8oLJKNjm+K
aqbbMn+FhKbKDEmq++l4kCi6js1uHGLMSj303n0dnrI2MVZRqO1K/BJjq4Vr0yiIH1SDfWZvy1b6
lFPBblsP7YckNXFJ1cd+xiX3XKWQiuDYBLW2YDP2lLbVh8rEJRzjdONlr9AnFhmJJ2tmzls/0A9x
FhzoihDBWVRHOT1g2YiYLItLQL+FidxwmQjXAvNNQAtBR9lBN7L8oIfuyBLyX7/D7MoPf/81EN0w
MWkmpHlRxsPw+13N+e+//vP+UA2sQfSQ80OhDcMAp1oTCfDXPf70uPc/uD8Aay5l1Z9u/v1pv/4t
8pTH+vvdfn8GkyOkPv7+bH9/+Pu/DOQ59fH3d3F/6vtt9x9fr/HPr+f3Z9bvn9Pf/+L+Nr+e8v6f
v735r+f5p8/h69H+fOevR9TBiYzKQAykgbyCArEHXxZsoTA8dHSzj7/9GLxbpBfzmPqzr6PzUOkY
9KfsF63o7lAbXYK1CrNbWRlHqiGfzav7Ch1RHkbz6jiyPJZiLI9duWVfg1kpQ2Qli2zTTkF5VPOP
YrCKY1YGf9DaVBunnLeYqfZHNG/EmsyXGy0333yZiaNMenH0sAUaqqNMG630gOCKWcN7H7JKlE0W
wcYwT+xrvWVTYYvsgw5P4jxzRz99hFqECBV6sJvK4DglSUjmVcn0wYsRwepGvC4I9l64tpGe7j9y
yyfJa6jSZYoK4hj3FqMeaqCVM2839TzEzpLjCind6DUZGogTKPHPeo10BM3JxmxqIHqNSNfxyGR+
irfj2MXYAHnVNAIOVcmomMhldIqaz1pZHX1ZvuEyRl48JMNeczWaPcaP1Nbkoee6fp3iYYe/ttkk
drKZhJ4vGxapKFbI5K32uYnivTkU6LOyESsyCdVj2n5rhKXvx/KMBMDaYWBcJ231hMUyQbh4tFGB
wiXP09cwuda0Spdicn+6pCmuk1qPmfDgyiXE1D7DumdXML9ad0y0dWiK19xGq5B3+tY0zUchCZmg
A/dSZXm2tQlz7zWvWsqGBN9E13C1V/LkBiAFfeqOwQ5JiAnEqTOdV8xjzcHsvF8t4zWqg3mmkzD8
ruJVSXzTUmiWuyyss5r3866GNK1SJ2bxbkyXpM8nOmEckXYUWWvT7OB4wU7DIJJeYwBTa4LEkwVd
MPxsTDWY+HVLxATo81X3LGBMbzwa5TNR5Fx3aM48+6feq34jcZa6bIAOLQt4Na+TKWByayjb8zEO
rfDWKKQU0vCKfYT8pa+8h94xkqeGEB7VY5/x2RmRp0aYvXCtfYoJ0Se3G8SzvmuakRWv6XNMtZ9j
LZo11D30fmoiA0m3bsEkaS9PtNWI6AE1+RQEuVwmcNtecHFjZCU2HbTsEV0ODeyg/S7m/+pJu8JS
fhHZiuKoiCb1ClDTQxtbOVud/qjVQ93ByqHOht8f87QObiZ2SdmH3dakcnLd5IbAhpzDgr8QGhu5
euDDDe3HdAYP4UB9z+uYIRdy+92cffD3M9zPHPqjU0wnOB4OGkbcQFzpZXfPsmBjzUwJqxdzH6uc
SYwkF4kcymbaoU93Rr7Ykrat73Rcms0sXk5x5LK0awanGgLRdMj3E8ScPY4NfOYDZ37SeCTYY9la
MjGw4qzgTHOHRZN7uyRgLKKNo7l1h+iTrGi28/40d/fx741J4a0SIzpqjjg5BP1FDd7omOzbQ5M2
T2WH08XhE0NUTxiJD6pglnwvcd4vpdYx+amTb3ldYi7wmG27LSxnC2BqK8Rj5LjN1neSW1hJe9G0
QQO+jY4iOkN7TEwSc1aqo5MX++0+F0O6cVGr97J2sALb6OlFuzdCO7qS6UprJFv6rvOiV1TCLaZw
GnTOiXkQbsAWR3lfj0R9FfkZPzw6ztR4rutigordYQjTgbGlVrixVMqBWeifBDi9x63xBnorTQt3
GcMMWRrQ6HSc99tWe/B771Y3aHlnL5zCqL6g4PjR5jxTDXJo38PycOfegc2HNRkjsn2DjWLo0FdP
TkmYwpLVi2fEg8iAzeCHF/gUac74s4oEVLLKeAQVUJ2GRpDsWPKZOjG2Opxh29Qp/sCCU1+aaKov
uWySbZ2XXEpbU6Ao5pla+uMc3rO4LCYvM3GOdMhtEE09BAbDv4Zx9S2x0MlL2+GiUta7NhNgD6UN
roR24lq5zqvXRE+Jg5lemCadQ0885jJs4VyZdCEHxIhxg3kDoeSYgSYJcs8+ATIzOxz8XFaspRvW
BtY+otEbkitqIWFVldMPs/xFbgstqnJnj0W7zMlrVA3OO0zZ8uyVNNaqsZXLJlIHHUPBOuZkQHaG
cWSQWr8ZOkfM8/ZTAlASfYKEUGiY7bo26ltNv2HHWGANdXLJaFNuvXYwj5bNnKgf33M33ZllgbQ8
k+ax4bCmsxyEdHS1VWD7L14KRmXsplMYeps8LQljAo278BONrXAakWhLDqEjbsqRAwutOA5wkV0L
gQKjYWJqqrO7pz+dP07OhKMrVGu3AP1H34rpn5iYO9noJ3xzP8yJnzFsHjbvwy+9QynsERLP5/bW
TTUJwEFEmR7RmpZm2q5UzFUQeWD/UMfNUvNgFU6xfgXwuzXDTN1gLcxJAVO4cRtvn9TBuJ8cVp3a
Uva6S2SMGmSnSBU++zXiDG3O+BBm/1Q4Xb9LaNktXF86+8ayzlLhsE/6pkMFpZ+AusY7h8ucqAxz
1xMDcZIFSKai3qVBcQuGstxndneFzMJUX9dXvUNsq+P735y6G8BS6h8ewWnE9fTRogA/l4QExZWu
foK4si4CVB/NIJpFELJLFCV9tkE2XJBxmnjZD0SLxTLKY2vZZT/xJLN+dSR5ecjhgoRdTdQw04se
VZA/u8lQbF1lPQ9EiuJ+tFeVBCRcVmm2iZv3vO2LI13+kFKA/MeKiOFAUmxZur7PBhSLukCOExWy
vI1s9/b21DRM2g0GpZqVIhXNkKqVbnLh1OXAghOQf7bkC657MQx0iYb3TkpkWxVd2Fi0McWbDGCi
FkDshg6NdsoXkHels44jEmATiBp6YrxiWXgHkRdsyTtZAq861JYfbyUwdIDjHV4tAsiWteYQmuO8
oPBOj8FE9zyYwnpZex0ne0dLrDUdNM521iEifEAVM9tEJkz0MfbBODE3NH2I90LOuQI/BPdU2Ks2
DqNN6rbn2Jr1sVpFHBUSAksCsQo0wlJ1+4zb1R9GbS373MPVDYLcCpx51hc8og/9put58NCq4kMv
sEck1kuFSYCmqgbRCqGP6yfBsosQDArkBcuqx2drOUVJNAIxsED4nssufmmZMS/ttExQxuPmxDz7
ZNhNRNsUXE9mp/064xOoVJpv0rnqiO21lgOAK/HibhMqliSaUGqM8bIAwbxD0EN3XGEWjQtLbsSk
PoLeajYDpD5c1F62tnAM2nG09cfyIapgfkhR3VrHyo9jPiD1pRfYKCb8Ay1DlUFFn7Rp14qSi2D2
a6xHknkyZztBYgCz6QYgu/HAxEnMbDDb0e6jw+WXa9Hp3cEpg3ILD+aBkdmcdpV+n+aa17Fe0RA9
TuaATFxJyLE1V4jWcy5O0rwraRQoZzGWOUwFR8wDE7zwp4GAnmFcR4b7rBtFvfU1ZUNEb0jTdgwC
KVA7WpJCAuvjp1c0FZbs+pKMVvekSKcEPL9J8K5+b+CgG9BZzVHhfugxeBaz2JIgdPLb6iY92c+u
XWFNdBJzgXG5WtFvyIOu3w6i0FaChnmUOtYq0pIcVRwy3lmoKhRGIa3VXszeQ/COqqSnj+/3XMPt
xgSwRzytR87QBrTexQyyn74iAp6Mvue0yn+1k/gkQdBnKQo1xtesCBHpo0XLXDfJzH4x9ThrUXWt
eqMLSMVCJUy75tKTHkgnnK28mbv7oSepjVO9bVguGHyaFiN0GGwDnqy129XJUR/bo6UP16IpGROm
c02gRTu7sg9+PD7Ne+iNHvcVIVf49bIKRrZpG1TYZbHM8ysKsBnDTIAO+NFTiFRmFD0+SXBL1D8E
9GpZMa51C0rk6HOuwLCsVpqOXgf8MJNdo5lng/nsqxu3qAaydTn4+TbJ6eoRptaZho7U6lsvCrkO
0+zJ8Biq6BRFp4IAbwvw6RCygEhMFUsy4PuzJdStmiX9YY3XV3Ri35XTzgApQnhG6B57p38a4FIt
6Dc6x1JnEg3+8ilqmeaaqKp1Vz1qGUlcaeqvUWQPMyofKiDJw9TtpIF2qGXDDu+aqpqlYwcF40xc
WJ23NvO8euGqDMgVuIkQ6Dp0Z7r5eX2GJ2qtEDKdvZgCoC5nP73AABzVCMhl/rNqaSJhwMfv2VdX
lqKmtj6cII4WbTva7O4w3RCat0FR9r1N9NlB8Okjl9yVQQD4Oy4XvHbUqD1LYNeJk9+HbyqxtTNx
EUwVM09fqXKs4U29TrnJlU05zNAtX14KId/LMY7Wtg//nNHeTFeazLP0gX6ol8ob0DQpCAOd0+9Z
sD+Hiq3G6OdqSXcV++5Me/OSrNxXiRFuvCE7xRnacHsy9+XE+u3MO6UKg0HdBD7K2V5f6jrG4smx
fvSGTBfe5AP0MEkdNqCoRKLlCG3RnknFMLI0PjChegDHPDTTjXfsW5wzUKjTxxzwR1rq8SFKYkJS
S1c9tMiVGt/vnxCqcAyy8rBJ9B/beDv0MZPNDutUxjun1aDDODI3tLBqoDf8VxF0NwR2WMvqJyWH
Ys/U0iGtUFrvDutFk7n2jbY2qbxddhGNf61wYAbaGD3nyAQWQob+3gcmh8rYhKyJTcF9pd+lr5VD
XwSdxXSiUnqLddgOkTW8JE3ubASOPSt2872DGOJYJpvMlSPdDhMBrp+kWzPPrij62kM4ZA+qpqdh
SFUecguOp+0+mkrBNfGT7tTTT1lE0rLWELfkAYtLtmMaudN8oYBS5Gzuc9mfVhW0x6OFNs0Gf0QO
06HwMWsFlnZpay3FHdytlQrGnUkIcmsMO0sO1b63YPuAYrOJU4i/Df4wsH1RTD1Ey/bYPBixBfeA
iiyMDknk04KI6nMq3WoD5YOBWoI1GmmFKkpQOxE64JjN70DgLzshH+ERxWDF7FbWG0b3cyd/QM4p
c+zDEloPjzdR+HC+AeyLQQlQ6OQaW/WeC6JphDvdeBFZ7JN1g0ulOWru9K7pRkkOgHxJVPFjmJVm
tY8004VH2YNpWzpu+1jI6c3OcXjavFDcRJci0z8TSHEaJLaVFgUYxkfQT/pUXWlk4u/qrWd0TiDU
5o7iRIw9GBp4xbTMVyJkzaDQ89ewEoHwwG1lUyfOnBzeqhgF2AdQC/6crmlY4DXR7npc8RcI9oBS
5bguqoq1sF3loGQ2SVL2S99s2n01Ip9GZUXHozFRf6B6O5rhtOGUaM8GbOWlmdA0ynNqlAlioDlB
/mViH3hTtY7q9qyBpV9pdvRZtUm5Bn1VYPTAAJOXJnylADo1fLtNodkfmVvtCnto17FZC5ovyttm
PkpPY4Dd3PjOtzijZkSPsxrnQCHiTa1joxA10C9d6xVXXNl+xx18Iz2jfW6rGati+zGVT8SS0huP
uZtvxyS7ZLnbnLDBT4ussaDHus516kygy4ilkkbhy0EbmwTvgw2UGWlqjoFthdrDWFAtXlod63xa
zDPzjLwLQ2nMMHusaX2PtaUZ6EOm/ifajGLHSfGQRf4LxF2LSPTpuShthYgRprplIRzUZ1W9rAoI
1AXpbrGTrKwuPaI9b5aBZnzUZr2fJm8gaINsCZ/cca1NgiMrugCNZfQrdv1QfzgFeyPbgjuM6vgB
S0m0WSIyGldu1/gPCNU5M7uW4XlWrXKF5cUP0ZeESXaANqcfWYR3kR/4azkV+7hzstVY+w+aZX1U
HYCDCaE3PgQ4oeEnWxf/qENRWsaHJJ4MBMjdvqs7bWMilA40W20AnzZI5adrP/ho5ut65ilo1qqV
Eppso78H6LY3U9x894pTHSA3yidrQqrfp3uk2MaKEhbgAQKKrQqKFyog1Phj884CWN5ak7MeUsfZ
Jrdm0zDC2mkBfHLLpstYs6YKFt5bg2h3UcNRXDVtXCxb5+RBgF53ikSCSBQU9dJ5TZPybMVOfCn5
1nVnMI46VhO42O0WaoTDZKZnIgB5sQWASo4vcLdaYnzMme2sZCcO7QT+SnqJjyx4Rl745iZ0UA6o
UCPhO7NuuK21TThMBbrEBSEFYuPPkCxhQuRrRnYao+5D9hoi84bJhJEoGiEx48R2zZw54pgxgiVf
+Ctl03RJTGESzKxwUYao31XhIAlwJaD6+uoL9j5FF0DGyyDhCIhWvcRWVpTVSxIxZjLscjxkOk4H
dMFrL6bWzkaQbLEy0VVIdOE0TpG0vwZUjK/UWDvlDj+AsFASO2IXq3me21XukdnU9CYzUgeSrH9G
HW3fagvipKumN4ZVJM2kKCru9yrLLFyZfhkdSIQZ33QDuSlUzMfS0NInYg139z8aTORuHiPt5f1e
zduUkgXSV07F+jv1r4XEie5xrTuY868KgdGiA2p4nrRgeLU0+9QKqz1ljOapUuPXgYE0kZhvweRq
F1PXf+m08d5Kid4nTLmO3G9k9BivW99KdvdbHZIzF03VducWPfOLNZaLzmN96zVahZ3yXvyoZ/Tp
ak9gWbwXFvM00PfwbYrHMXB6RmQc2hOZUIkzvWStcvc+Xkw2qKTjBNgt13UDTxYXBmgfKF7AfnFD
CESSSBD0H14vuajEMbSxVl6jZHoZ/dp8jQ1Ek01c5TS/qDMonpKlGyTwtlLWLUtxXYp0RXxQVhJX
bwMxd4m5pYPFqZe68CBHMyl/CnJBbVawd9p9BvjS/qAxIXnVdWwBWr0ATP4RpYg37a4HJk8rOw5D
6zHTtQ9WeG8RVuCWtI6odsfm2kC3l2KpMrcl69fGlqdONToB3sUxcKp6PRRCf7M8tjwFAbPgT4BD
3msglVB7gGcnqyVRG7dtyieozAcir/S9k2FDtUYv3OVkCRJiW2lvQ3wpjO4VDaZ2a+AaPk4N67nv
ferUl8yZqQg5LCrc3Jh4bfYcb6P9TllWrPO8l7vATdIN6dvE26oderMG2W/H7nMa2FpRfEesU/aA
lE+WahtETNKJSN8jOkCvNLeBS40LY+tdvNm56hBk6FXMHSKf0QFMwrACtKtC2rNm719zTEvfLD+E
ReHRaHQsaFNta+Jv7CSFCzjUugECVpR9uKhjczjUzoz+NRKotgV2tCEat4pc+g2iL28jqAXe/Lzb
GmYf7MQIdyvsExwaejysNUQcb41rfIvos8c4XXb9KJznBg3epgb5tk60eljhY0MMZqOM9YihN5H2
b7E9jc+dDVvcdyaX3JcQY3EuI8K7Bm/PaVouYXEwX+9OVeSg914hnv5IhfKv8G4ZNXBh3JNg9Aq/
gagP9vMwrZzpoXPVRymZzuRVfUTwqZ9QPum0yNgl1moS2wwgJM4FJFdIPNWuwn4QE9V9bjifOYTh
IRlqZ0X22mYx/zklhr3IFYo0K6XbqQ2InnRt7DcOTZGXqM3+cEpD/iprSkQv995NF7K7dDnzcwcu
TVICWOlDF5SPmr73qMW0VDN+IFnYuDWrbdvPiqNQuM9mdB0ja9Xj83xthNbeYl1w8W1h9JLtBRQg
i655Fb8EJLq91NPQXmvUJ4M9flKABGcSqdrndFlP3VHLteo8ei0tC6s82tlgnOBpVHlpXD0obhjF
qtv9h0pIvcAgGyC0KN6cTM+PvUk3py+xIMVmQUzP7F+CVLwahCXOmPChdbV+vhGOJOQuyVzI4B5s
KUeHGj3cTIuS2nAVJVnkn4u2/ZHDTR7Kb5h53pEUwby305yU7oMBZH3ZsNyvghS+ZFjIvR1tx45e
XTi3pQffutV2x5gvtt9UQCt1qK2rXndshdq+23SohvqOQbrdsA1K6DBQy0Y3ZoIpMXHiWYXpfMK7
/UF5Ap9wuQ7sxoVTuy4paJZ5WeyroT/TCUUhNBLkNCKlMLkUK6wO1Fy0Q0qaWS3XiEGM2ckL2QFW
HJU7BO28V0UsJ0AokN9Tb9OtAZHleeavMqYUsF3oKolvXjH9dKCpegCMfacf5sLTCD2b3ks+nLVB
Ec5XPCgg6MRQ2MPeMjbNTkfKsXV6oLtlxl7CozVJYpa1Fsi5nf6lV31KNLYSNMgRnrjpg8gdyjmK
E9trOanoz5CpfnUzo1klifzDZspwFgafqBSoP7B0cbmfEBYx9mQjjx7YlTqy79o+m0yplzhxkZhX
9VKxTWwzChpdT34EVbAr6qm5VfgFQ58FcIjxIccg4yx2F+5D4RbNL+kSNwIFx195DWH1QaQWLCg+
891sHvZgCfYRzay90fsR1YqRtc6ipmVKXJBNvfYxk7gLSDP3hem1NRXfMQRaD1Npfwx03t0xL6EB
tYwOkMdsLKdlfzOB1fXKJetQdJadMs+OOoQlFhAVyQBp5CftCljUJULjvrD3yCaWwu45KIonvXIg
strSA6tmpTdj6NZaAwkaGlZAzFTBftzxtlNEkIEP+/TQp2W2p3ecn7IhM7aJrbKL7XOKp2PG+SSD
DRNHyjSH70b4zsLqNLWsM3ZIuleyJ2rIVXCkPDpiwqLToknxc1Ff0LAiIZcVOB6k7hLZzCJr/fYs
Em2fJWawlPT6Fl7WletBjb9o0UOlViRhoVz/Y5rzmmDX+esqnxXlMX5GaKobh3SpRYXwjt1f/EYd
D38ZZ+YiSyDBsMlloUqY5pfjqjboCLN3OHOim1vNB//QmM3OmyNMKrCmczTMJnbBNHmTCXKbRWey
1Zrp3atReBngBhpdcWmHK6qXaBdR6WTk2sIW1n5Bjy1LDI2NzggV4e21ao2C2mPoaGL249oHa0OT
rCqutZgV2Ui0gSNApXEJcVimseeuw1gtCvrih4wed8ohzjZMActpdPMq6Gcy2rbRQTWE4wFHSlpn
o4/AqRM3umKDY5LE6gH0e02kSMsgpIMpIss/2DLjo7UzXIA6mwY0Q7c2q/dJPjkoagg8sqCFkOkT
QaVdw01Z123y6HplT0bBxtJBKCbQ55g7EK1UZYASrQTSSjJcw3lugdvc3GEp+Q6uVPGdA2EWGfYO
tPPa9reM1H8VQS/+FJ5ruUBHBRpkw7SFbZjOn2KHS8dMvMzIuYLDAoUKMn+iiKZX4DbOfImPvmfa
t1JPEq7zVyZ47APjklNwphF3QOWdTnuFSx8fIHS96tFBVAXX5dy4tsBwF4i16Cho9s6vhx+pz6ac
odWqiZsH6cdnMJIp1yVcpsonM83TmveavmvV/sG38dEWYFVTO3uRXX/NBsp5o8uvucsplsWA2Xz9
0a/7YRNrBJT63XfU8x2MNi0/5Lp4Tu1cP6ZB/Wa11gjbsjkKi5atUV3pIVd8PXR6JViBpZ0FEFNR
0p4T+0kz2ARGtLpWdWB/17NXFTQGXgPKHCsfb14e08urbWttmLRgzFI8OgzI+pRxvtdnoNay/Ful
dQeUZSQaYKNY4wt5HIt8LSkvqnjUKRfoEqTpLZsmgUtuYt8/I8ob6CaS1BkoMPYlyXN6rAPQvgSP
JvMQfQdddVn00avlT8U6wm6GxKNwKHiatRt3nAslZYPtZDt7tk8EWvjuo9kjVLH5CYLqmko5APSp
9Y2y+rVvp6BeKtYzZ7QeELHvRdBQ9WfIZkrbW1mZdzNH502heNykVrAPrcRmbmIkG4r4pzwRe6G3
sHn95F0yrQFkCixudsfifqFjZYOwdpzqD1o4CotMvmpz+2IXAzMY0Z/qISWBlUCIJLOT/TAvRSDc
F8xRguW/P7zFn0K1iYRGO2kIx7MN3dTZzPzlH6KhEQX6Ru6GXOxcfJbM23gV9fgIf2s7+E257xJb
7iuueiluv21NzCWUlW5Ty3BZZvV3DLOPSveOmoa9WS/VRerBqUOKxBDPaJey9yG+AJuhZMkWgiHq
0qDFifUQJJ8IUEEzDcYPRw9rnNLokjwPgWGsSmU7q262WjuawOnpSpZp0KTUQDGCHP9HhUPlv0m9
NyzeKV7EoMj3v/7zL3I+zy3DMFCKG7YuDGvO8/4tJLsJ56ujn9PWq4jYGyQzklacgDOlKzoo7gYw
07jslLsTPSZ+mmkbCqa5Bw/co3bV6f7F/I/Sq3frx/V//EPQ9P/5j5/D//5Z0DCPgrD9/4+3/ocH
JTT7by9r9dF+/MMv65zG9fjQffKVfzb4iu8vIPgs5nv+v974vz7vj/I8lp//+ZefcA3b+dGCqMhJ
nr7fNH8BzG5+O3Tnx//bjZePjL97jT7b/CP7p7/4iq42dO+vwnFsD0WbLrlWk0L9FV3NUf1XQ8Aa
4iinyyp057+iq03rrxz+rqWTUu1Zjm1yRDRFN6dau3/ljqb9P8qr/sfDyXVYK3hUaSDY8KDSzYfb
b4dTp0hr7ZyK4X9pz+Sq7KkCeMF15YXdUbH47bP4F6sUL+0fDt6vZ3MksBSLnD5nTuH+/dkwamqh
XvXeXhrBk9lBKAxiwAOps7dqEAHmSH5Afqqt9KUQxitkEvxxx2kwMFtObJN2CHBmbzvdTnKcxvzK
RnCdUMgO7SYHer8sa3apYSI+/v3rnl/Wb+fc18uW0iMkyLZNacxXp98+pKyqaPNlvGyrVD/7pryZ
TfM6mHDBQOkEuXlDfLAaezoW//557w/8pyf25kufSYVpobj+08luaVpXNEUs97D1N1Ugoag0w4r0
pg+uWIca5jLjo6SlSqP3/9889z+/accxPJR3rm5YHLV/etMVHlCI6qI7uKlGWASLxhJWWb/N8ulX
Bcvk5A7FcFCsV0ySwvd6GIKnskRw7lTpL2TrxVE30ZqDlnCxfDvmS4lBmXXlY8yABv77F2v+qxfL
ASUMvit27R5p8b9/QwjQ8taZRnXIAbcdFOEVj2na/uGJnwYgzk1YZTbMENz5HH9sYzV5TUxyyZCx
kMIUyyehuk5bmM5MjfD07LnOip9A3xBl4IhjjhMck7zd/1/CzmM5bmTruk+EiIRJmGl5XyyySJkJ
ghRFeJMwCfP0/yp9k9u6f9yeMFrqbrIIk3nynL3XdtG3PjOx2GIDXxkzJ7GqnfXWs4riHHXy3pil
eP6X3+yv9Z7fx3UxH1vcDB4Dx/rrNhipVDMQ3+5QDUzCCyuKbsqq7wHhQsGkHCIMdbSpHmN3n+hm
lc76TmWbbe2URI6uMRFUjMMJSuyToPbaE4GxLyF/3BkldUs0/9O5IZHmKXskn/fAWw7/+/Ob//3K
s+D5Ls8QuAABlPufdyasCN1RrtUd7AJ8obLjl2yANQwAW7JFAZmf8bBFY6nB0gX5ue4RZxRpMyFd
4ewUGk1w+vOFEeu/vV2Pt+efb5fLxM/kKbe9wDUFK/t/PjSNzjnQV5Y+YEwgBwipFqEMy8oajypH
1cf0BQ5DBHFoFLRmHtZXK8j7S1h20798FIvl/a+PwgIvXPDwAksqC/E/PwqNcjvIrL49qKIu7lHm
ko1mRiHI1+J3TEjsOegV+OfAmj/hE3BImhfWFGV0pvLpUbEr2B1WBtUW8Lesyl0fq/x1VEh5yQ45
255ZvnRf0onrN5JJv+VFmZ+aklFV5Sv19r/vuPW4bP+8rL5tCpcdxeLJlf5ftZqRIkLNXNEeon6i
cV31+XYgf+VOdFhD64NggbaV/HEw3Ock/l7aY3kTQYujJm76IzaHEkEMySvlNH8biCy9TEST78wo
IoBXt+ex0quxSb1/OUE9nsP//NQ+T0EQCBs2U+D9f5Y7AOJWlOZ6VxkMnki7YWT5b7Xb33eZn+EK
+/GTXEo3VvZ/3mWzkBZiOqvfuSnjY/TE6FCwxRcOcIhq1vOGIMu5sv19+whP8ZkO74rSCZ7khKdq
RG96a+gywfwmyjAdvv/v+/b44X9dANZPl6rSs1zL8f5aaHRHT4smE+zCOf7hoaA7hgZxVaXelNru
L7KYNJq7ufm3febvBY7LwWVndyWgxfYs+fj3/7G51ib5ho1Jp9WdXbo2trnjd/RWJUmYgRzo5o3T
UVoFEaWM8CZc/zNd9l2R+o/wsOjflqv/egwsk9rMIeLNsRxX/Hm4/+PTyLE3IeqiNYxSyYADWdDY
5+FT69AMjOKy3F7zBj9C0eR/QhmWdIxo6VCrL3I1xi9cQfff1obHhf/HjeEjSUuY7Gy8TNL5q2hq
HJeDpZ/3uwhx57YO6cNEcf+cO+B1XQJZeA/LbeNvbCk40+Qb2Ub6Rn0wrQj8RYJzSTqzJFGNJDTK
FUUEq4M2LhG09v73E/T3JuxjPfCFCILHIy7QFv3zTqKfKlDKFGpn5N7VdL/qmnheEjzBlSIYbtVa
O0FEi/hfqjNak/9916jKPIc3SnIi8sVfm4wF7UYaEym+US5Z1AKMD/Kh3fIeX5yGKCrDNwngK6IL
w9XoMokhutRtvuY9BRXQpcF6iomIAlB3w/mXoB1Dvodqr34i6cE8+YUkbtQ2lmnTGDsY2/LixyPp
RAIkZVxi0C6Vvc6BYaOgzgH7GQc7ERYZcGlH8mvvbaQRSLRu/u8EveQxNAEEShwvHMidBM9fsEwx
nRV55XxNjrElBd3YpOBETpDUxNynn7S6K2Be9qmsAG393z4qrGqXp8/DCHnSpCT7lmiDBOlA/iiZ
2ywDqAhkMnZQWYlKInMKJcTTNBLfbXNK/ezJGGxa2ulT+rODGQ2MVzcvbUryBgBYUpYLl/VJ1O33
ls2wVbYEYgAjplQyvsnCIaAFit72zx8jBkY3FYPyDBy88J2ipy8oCXbssPZhGGJEbJ5xnpN+vkJB
sI5J40PUnGS8C7u8WvHa6ytduZs7Ffq17mL3KdXi0JP7cOzYFRbWXIhnswBsGzquf4igi96mEnlf
Ic/liGWHVtd2gNuaWCXk50crUSM0vnaQWQhXfZA3FfCfWdQ3F96073cfVWxP36OMhjkNlpwGpW6X
Kiy9WzaZ6LfzCj6k9WVW+BACYYwvNXEJDe/tGQsQXfM5DFb1vgZ//nNiReGWCw2XwGk2rSXpgQGy
erKDeUtwoHPJBpdINb9qaH4703cZETWS+hVIkAKriNcmw5KBubcYJUjOKI6zxZBpPioMh3VfzuW5
Duj2MPnDymzKJ3QR5b5EmH80+px4Gavato/obFCr8WvtUuZ1XLAFE+zdn1ttUxbEs0rfQxv3Kg2d
tS+66Dl8fGnqlJSsKTxYZnu0/EAe555u3kDs5KIWwjp3hD1hDvA3Ugn71O307EVPadk4pJyBS3AD
xGGRfbYtuDGKqcK5q/QtVZHYxTT17MizXyeaoWbH9DXxMgG8fiDbuIRI7n0P/byG+wNVP4R3shYt
KF80j8F59PxsP08hY11yZVg0AJRPtFNOkaQNPVXiRuxpcLViHGpeZX4MvVopkAenGuEJUOUQ2ZAx
AhttUvOAYhOWaVzN20oThauyMt32Yi63tY7MH8QmZd2HRR/vp9sQPqzCFppH3j5602rL5XevrUzh
zzqV/ZRX4wddIU6lBLRtaelCmwLw90k9BC+popc/KX+DiF0uexSOoNfydJWOVrixq7Bd5+Q1r0rj
VU+I30WbxwdZ1PY6FjVkhYebADH/dCT5aD7SqmuJZbHZaXwoIE0MZHWEWijJCEbn7P8kSM68sbih
+fYVThIxuS+lehdkOu/LwM22wHq15b70VhvA5kHka5mXsWi6F1IMxJUtB8F34taHuSyb71RnaBxI
6KqT8cAwjDzkYVhPqT8em7YPz7CS+dLRAmvTHtIVA/snu771QV1ui2YLvL26k0WwH/KhOiEtuRnB
5GzLcXh9hBeReZHNe+fou6RKt6hdv6V4ehaFDtSmbTAN9hbkIjMP9kwX2meDjJ1Ipj0xAqN5EBNq
wqg7BIUBwgM/01IoPF3awZ5id7mx6kBbHrRJbqYbgaScIvM2z1pdgkcWX2pkPpNrH9xSH7uLvMMP
RXSyGyftqcbJu+hG3T4PVrRq+sz6VEH6G6kdSJvCGa5CNBvtp+LNYmhSIcHZo1OOUTcHdwIG5XaY
OhfVL+lq0TzLA2BzebCqtYmG5WxqJ2I2Iei+xZo4T4BTCo9aCUNwJkawrEf7UhLuwfeFIWqBhr7I
eeAXz1habBh9UOfj6DAwIEM0bKTPgOvnXQgwfjmE7i6IvRLBCZ80FZDr/ogiBVbhOvo08iA5sX34
e9E8PGn03mtRx6+mR5sWmR6t/7Y9slW6iHeSG5fEO0+hrSCFmb+ETkqwb9PAI+DO3hZzf33nsMh0
B5wmQ9eMXnvpoTaj+ACp84hPzDx76zeqPkc5KvAxdJu1nzD16qpUXzCxhccY+nRVDdVLKqtrXNXR
5c+fxBR7GxWf1aTGTWwXOVojgrx4oI/JbH511DbPvoOKE+Sbia6jM89xG/ZkqcgVU2q9KRTJKoKg
hPWf6PmoCKCmFCAly6hdls5Q4BqvHSa06mBpcLZCy8eAhu0NM8fBa8EUayhrpp4IQ7RRDpmPsFJF
eBvruNtegrIGX67VRmnN5KHq7p4vmxO0wUNs9082QVVwkzOotCrKb2bZvjaKoTtuClahNoyWhTXa
36TuxdoZEm87lZazMyxVkDRR07+ugEwlpl7pQf3o8qi4htrrz5Ol1m0cL00kEz+HMKLvng4ndJWn
1uVZCZ1xHzn8tfBEsRkQ1qxybPiXMOw/VIeu1mzGE5i1d4ng4HkE+rWcO7Lgklo/mSLjsdbPeUa2
hNaoTWEv3sya4Ume0kxO+sRECQa9sxXTsE0S63l62GHJQXqDgxgfEtFgZ8nbGoB4bxLRaxrPSHO8
c0tvZybq4+JUT0zl0brSttgyq/weqfpJ+019NZQPCJKhM6ct5znwFfGseQKSLQMONc7GL58dahdI
+loFza9zMJjGORXxhuIYtvuYZXtpOpuMUuVcsjOz5D/kdQYsyEtJgPPJr+O7X2QeJfk0YdxBxM/n
JUwklop5UIlQRNCTx/ThbKUcf1eucp66qgo3vWmd8xL/ROegbIVkRTiqVsMPG6fQRvOzmIYE/Q+F
8hclL2EUGc9D6wBqTEm4JSZuG0l8D1X0xf7tnTLb7rbV0sl1Tmo89egwJ8bSYH6Cg7nbS06wR18S
p4MN62SLPFtPCQxTDsbT2ulitXUTdyQfMkTfEkU8Yw3Bf1jp3mK2MWwBX968isxkfMuKaYMkzFvm
+JZOStAFsPzpjrAtv4qi63bVHMGPrpu3eO7VbwdntJZ8/34ayg+jEFg+Cjta8g0yMryOpDuaxMOI
ca2sUJ4RtMmz/yDsoLnns4eh0R/LwEaH6yfH4AtzfnhWTOLA2lbvbQAFJAD9s+5kmBy6Lj33tYzW
tWmq46DwQk3Vl5tNJCOEQ7Ed637igBuNyMKKBcl6/U5hjd0T3J4Thf7TAc2CHIMSp4uC+2AZ/Sls
3S+i226zSQGhzoQcCuALkz7NKA9hXfGQW75+SdpMv/T1cxGOAeBJLKpSGsM5DN279XCWoMrBLOjy
3sVFsdEp8Sm0NPK1WQzTC1Qh2AwuwLYkkMRG+uO4CgWaawmOdBVgMDs5oMUKcR/ZmA8j0SOLTihx
MOdveS9P7TThOOTQvMR1uwbkuSFHTG7w0BK9kI0/I0redeWzAvYdUNtKeLQmRzyQzJ7Yd+NZdJe+
VN1lFsPR6RGSASCcrn2pv9wWKzpC5kXrOB+zVyLI5fAhek0um8sgjtPnk2T4uHBDvlkKj3HruOm8
zDIbZesAzsszQpYf7pBlMgdNiWTzxmZtcqsuD6egW90x3EZEPSQfgQW6ahCY/MwWEkz9VTE2vTe8
WQTEIOKWYh7OvRHE20YTtN47/b0yQ2uNI8JY5I6fPmKuGW9yKtlRCzBynKr3AI3iVTUYFMk4KvaO
P40vne7yF/ZWk3jMFspdR3o80YIkfLUG9moxBJtWhJqMqvZO29AHmJvJDStWvY9M/7fBKeG918Oq
N1q2K78eNnGCAMCgycFctL6GiCfIE5i+GZ715OOy2CSepTZ1a5ELYYTT0eWYHJbp5+DN4Uee92d0
ItNCMom9lQI0hVFFxrZj29jY2TStfXjZqaPUzWGdqhMtVnUNYqDX5FgRob4wEf+vCCD9XQcRp07f
fK1MWjZ+YIo9/Z7p4ZMQByskKs2rg+40moa3NcD7nhtQVdvKmSoIMOTvuIVZrZrOam90nglPjkHE
2MnzhCXO8HprjzQh2VQJaHeOdvdRF5tJl+1H14UOU2FCGG1OXbfBBB/kEJaNdWYVNhpa69xFYFfc
7IiGaw8XaRGnuLR7tIbo//lSOuhEAogKQzj5C+21+qBAzC8B41rfiHge9+ncXOcBDCezcWNLY7K9
5b73E7a6/uF1Ax7Gdkq3Fc+rFxbm8zg1NVzY6GkM5A4C3bTJQyg9hvedtoR/IgJs1VuGexzrNl74
ubgQW+usDXiNe3dGK1J0k32h/Es5ibCy9BSQDjLBYArltvXUVYMvBfk3xtgp2vjket96D+mzg57/
CXLNtHGyrD8Xk6O5VkT5TRhoRst33vwk3fq5jN9VFVFSJHLGmaJ+1laavw6PPHhZl7jL0jlc1w5S
J9MiGM2b8mBR+5NxpdT0Dgy8nieCwp+GkGZx0ozpvpQhfHGtLOphDyGI7VxLuN3rIYCijVH0wqup
oV+02Amyof4myPFZKnQoWkmUlW0idzkOxlVLGlcScfNL6SNJy9wPHxYxGxD89gL890f8SLMeJnIf
x3D3Z1W0bc7LIrGuc0XMC3jCacnwhmPiQ5VhTic7OpqFKp+ASuFDC4J2Gw3tpWmUeTNHHANZWtrn
foTeDpk9xZLHIYjNmEynNvlNzVMSwlCn24BM0XWN625nSwyiicbTPZN9K8b67U/3sKAHMHXDB/dv
hTDpyzHaZ1GyXXdmSzFWczzuemtFDh5KV5PCFRM/0veu2CHaRFBhTdveSNiKGz1upsBmn09LUkER
qF6LIoHhqdRT1FfJfTKCBlpVcjQ5cM5F+yC0DzhlB8FkrMUyqOcJwUqnPuoijI7WcLXUw0EUjyYu
IeJMCjWGyEinSyON/DKhGSWomWC5Hv7IOgxxO8IZPqdVhTLvsUvYaJDBzsA3MOxNOxje2kAWggPC
lgtkKNaanstxqrQJeqDtQK/EC974Fejr/lkhkGndpNyObWB9wwfnt/OFTg8u0Ho8Ptb1yWbbS0rT
X9a5QrrMaSuMmE60VsRYxyHKg0aUZ4/BUYnsnnN+/J55Yk1FwSPLKfyUOEjZzKbEjowtkEN5nG9i
D/1LATDmOQ2GM8ArqjIA7lv8cS846rm7Hma6lJ0abRjntbBBnlhOVnxTLuY4/+FrHIAiVkm1rOJw
x376nuggurqp7AE1WOPa4yD1PZ2dvW8I99dkHbMg9y64Zd5CYyYKuYZ5UIzJjyRl5kvtvpdFfjKI
zlor/LIGMISWbUgvRfkhPNW8MOcDIWzOb4A+kea0WCIfZuC5scC/QfB1K2AJtirSI5GrG0+TcK09
41BNldo02fzkieE+UbtQ7yR6bQwk6GXSLLDn6ue6dfC9GPl4ETr8aanceK16vPgl2RR9mRC+MErv
rREy5xqO9SqVBaidktUBuxnBJI9/GwbAoInp1UDLsfj5sXOxBiN+goEZqMwH2el6Cy1tnxvu20vX
ranQjdQ6pIG+O512T2ku3RNJO4Y09CHn1T+gyyIXJkmBZdVEtIYdjK68KY/VoI923k7Pana/3IgI
wHTgIJB2cBtjNWJRi6v+x/xBZPcvQhL0x1CGv3tNb+eBy1v55J6sqqbZpmBmmrbgrdJxuKIkr1eG
jgq0yFO/i7VXnavWtPbKYwchAHnZdEa/z6RMjqRvdbsmwE0p3IinOzOMY1FaqF3sPn5pJSj/yoUc
o2rrOYoDEt///JP0XoohPOcuhzDZkBeDyOebj9efbDcAaHaOJccN5p1buKtJRjNXjwKflMB+U/Tg
cIm2q+Du7sglkBtiXPyXznaKBSQy85MPtzTKKd/0Ta13rRD0jnyhDrz4xrNvxJ+ebIx33eLxybrK
P1XMNJomTIEJsLDbZZX9qIHprjDyp8cAKeG3IPzhxu7IIQOfL+rz+aYNDg6+Nsotmu9mntmr6H2u
7cpSO/zNKxPN4H10gvGKQ+M3+koKuDANnyOFWEqE4ncwyZeOk+BjvxjPbqFc4sHNcQM/yH5NmfTB
n/Aeyxag6j+nHKmSr6yjBWBEkE2wRk/7CQzbmmIR18QQQAsziU/sGurKianZaErwc2D3l9iDg53K
W9z5yUgmDBKnnoURFuMrv9xxgP57kBxhrwHwxKjJv5uElR75pQAfkCY5Td4bydPWKiFj+eTySuLf
tir3RwFAeZFw8HhW1uN4YpLSEmVop7w63XXRg3NevUdmRRKOCQV87DuA6hlYe2iDA9GoaPYhmd/D
3seabzvbxLmlFiGJOZUma2j2FubZh0o1euYknnbczW/8jbPvaFULr5zpW4C8hYK/DDw/JnYHres4
hJBEIusGYpwkrcqO10i+zVtD1/qSO0m3GyXPSdt0hA3lpTxRVFXP7ZC+B2XOA9Yokp0ZPe48mxDn
7oH2oLEA8gHbSNt9F3ihVhOJ2eQJgq6yCLtzJz4NF/ZNsCG68HiXk41tixenP7oWFBXf6CfEJw1A
QjdXJ+BZBJdOpBPVPedcTE3eL+xrC2Z5894dIxcMkP8RIE17hfKNXSwLS3ZmO7poq9UrJOjpkxV7
P/yaDR+CuHcHWcKOqz8ULOtnD5PCc0RZtCYEqV1ZwVvhlcM7pL+f3jgnL9iD3UOHz2795+9ND7DI
IOy7Nr2dJG9vIyfH3k/JUD4Xgcs9HPL4VwOzqG5HjFbExW8tw/B33mD1L7Xnf/35DyZZvjFI35A1
6r3g2qtWoM/8a5loAsjLmqiSKJvxwkAwyVg475HRYT32yugXiv11MSj7s2NVHKRYGyQMYs2OMxq+
0v7lSG5yaw3qbTb4ffjk0dM0+8SmEub1uSFTo9rKZIhOThkP65TA2T0haR908+MfA8XIOvca2q0V
I445b+gggqFPhfUeB7FYZaQ84UtsrRtFPQm4pGZ+S8psE/UsYHnnhC9Io4OtYRgaa68dvZTUfjRA
TPlrSALGta71HXlfvw4cAAhFPAeXwhtJry++23U9vU01Ymw37/t3p7NfRBAbn1IZG4Ngs3gRsrh4
iPkBa8gFLM/2rEXooPaMz2Gg2rsbR85xKOZoxbOQ/xR++4FwmvjmPr3VTIsPcGz02so6+c4JAXrb
h18+kGFDYdPtmy2yQtpb3JsvCSLAb1VStwdPTryijz+Cz+MJ0QLgS31KhjR4qmYhbsJ7sk0l/u8P
XlqaG5PsklWZj+bdyTpzPUsi1suu3KaZ2bz2Mw7dlG5FJXxsJfZn3XYOraI+OHChwLSL1FznwiyP
mHnaa900jwGjZ/3CccnhmiT42oVLGbB8y049JbppLqT+YYPCnroJosJahX17dtBm4+bJdiXpZtiv
aVOglK8e1dVH6eGMJGsASNLsFjCuMMRbHRGuscIDVdelAi40kM6QP+yfEGIORTzGh5HhG1Z1Fvi6
mOJNYSjKaBjHtiRLhnPzqwBr0Q811TqTrG0tO/vHqNhUmW3t2z6gv09V6a7AkmCAiOWES9rOz71P
mLxp1ec2r326YR1J7p6rX+liE7qQNOKNpg+RSEif3zihy7jkW4BK2gKAtl+jMXYJvjPsbYCH50k3
RbLGYlRtxtnqf9hi4ab18O75HCiFV5H9l4fqZYyLd9FXI/aGzHh0lIE0dRIyiWVM9xSH7NFsmRaW
jjOjooO+BIuu3w8hdappQbfDTONcOZTJa+3V3s7X9aO0xb+A6HddZavM4egWNP6DDWsYa0jsxtLO
IrH2Sv1qJ8rZVYDCFnYYBnfPMC75aLxPZMBzt22BZ2ObkBm0Gifd7528bq/M7UaIlJRGSeaTQIBO
3OBjHTxzBGAg510uCrKwrWl4btL3MY/cPWU2799gZLSNLlHW1eeigfsnkGVDJNfmqqUKAIat/LXV
WXIFlqFYm8kAJXGy1iACHUqFtl3IhlCOdsQnWuT1Bw2L/Ch7cgGYuohVUxpXcC0BAMDAPvyRwhQM
JaKyCDaT8MON7wK6iXNfb13XeiZRTTEXU1c7GZN7HsoXJrABs94wv9LfrLaRiNsVKJpd7IzzVpjj
tR60tQKc8RyFxXCC+IarOg5sDmrWgI7IbgAbAzU++4679aPHKjIRqtklgvxQ7W/ST4ep3a1BFvg6
MfaoFe9akzPVQwAARnRGmY1x0tumozKx53vpt7E2iNpVDKXs8oBS7bMKpnNv+itSObxlO/bttazp
M1ZB/+QSGrfIRns6tTbR494wPFJ+ih9tlnG82CiqsKMqOpxV+fCz6+z6ezt3v0A+X0WVuhznqbHd
Zho41qQ9c1XLvrTpfE2MWt5GM8j33izvUy9vQmfNDjHz2a1tl9QLg6hBoX4QomSuO4SwB4cD46Lp
QqZehlJo1LJXJn7pl/QHEJhu/9ZZ3nVmu3m059XdqYgEdrXngobNx33MA7Ez2zS8GOjOlq5O1oFi
gIBQyt16c4AWMGMEjzyyXNfyF4zb7NWFuLOydN5t4O+sGBaQspxGbXZsnIpt0HRfAyaCNHBgwhRk
QBDEEZCsK/XS/QmbXn1UDAIXRV4WT7Y1ArJMZ8I/7frJtef06BXNRftMeqrcxRkZtQHFPfq1P180
w1LQs+HJhq8Gfp5gjUfTfZ9XSp5rgEKQFbvpjaglD4EfPUwwg4s4BqrZqIhZ7uOVIq9SM+kPbEyE
uU80NOFt/tYB4nfP6kdMJZhKsjklWSKxRGNXM1dtW3u650Q4D9ouvtVq6s8KhEcyxU+dctsnWsD1
KtNg8pnnWOSsrrM8YI8bOh7YjDEq/t56XTE0moPuxQ6s7g6vCZxO4q4nGkN3w8WU6ONptjBYvypC
JUFsDsNe2RwmjPGVMAao1lbrHA3tnwYedREJ+1aXBElTM7f7gt/LA/hhK7wSMfhckdbxMXQrf92w
fC3+vHiFVONlbMunyg2SawHo77mZ3jDOy7XIXZa4QE3LdhrDO83jFz/DxTOHM5MFx/rRigePQJov
QkawAgGKwmRIkyNpTHKZ+YGzzMEVHHRe8Hj52WuheS8cegUJUEhwEaiNTzJpqlPlM6bw6/5VOi3Z
w3WIUMsKTpnZZmvED9MG2lo2VziM8WQ9E1WT/jTCjuY6qjeidbNzR7eRzD4dZMdoKPIj8UTRPnK7
bFE8k3Eq74Vx8RFZHWRiDDxH9TiQNKzMjQewNCi85GyxdDPW8oghxpq8IHCc0G+DgbJbma/RQJOv
MRvmUOMLThyiT/HwqQhPzdxQe/iT3KVUrad46BE7lJg7WUzGlRH2/ZmdeFz49SngmsDe2ZZM8Tam
gdLAncibdK3iwPynOlb+C9bDTdwfU2ucDlFIkmximgEiVOwxVYwjpaa/ciUzelxkkaXeaChQIXjJ
Xk68t2n0MQHd+QgNEBCNPX9HZ14DGvfNYzDG6YLBTbgNmr65+md7IIzNcAYiPWaiKtAjXNAZbCyB
QeVhU0Omw2C/VwlkH0h+mS1vmjVyE7vOT7JYj39W96QHvuwArcQBYmxwvzb7SMijlanq0kcjoMfE
f/YaHFEMuhMGZGG5chp21qIpgpuw2+JIOLHehtVvRV/viXKL2IEQgEzygCvk0Ra27Lw0cYBvujDk
8lUjmLXM/57asriNgAD8oklucxivFMS1hMthagTRlHEL4kBcluT83U5/4Sc1nx2DKOLR9+YX2/Le
HN1tOatMT31h4Kp1fDAxQHUOPXzUTVZG6cpNwOTVjoIP2HsXLDDWh5fGvzu0tUs3LcXaxZ53/fNF
Yae2gmDtIsYcIAGrhVNHW3MM9ZV8Ce8xF2puVXQmQ8W4BbgVDsXY/B6RpK2rNMRuP4l+NXs1rcc6
3/dR947biiYz15XJSfikcaUv25xhRE7EIehMMqnys1Ponckh2chB7wUg4PH3ZWSvlRsdRuseHA+z
2HgRkfWQpcW9NJhmjiODEC+s8RjXwSLNHhHx4XTp4wj/ICruUI6faXhrOoLE6Ub+DFpYVIm6qEfx
2QXfdDFxDnWbEVoYQKjuaR4StBQcIZqafmCmE5RyRGwygEI3gdMnKptPIGyMhXULpqOlw092kbUo
Q10zz6yu7lwDcZkaNq3mMDGwgyYb92suJ7FT2G4yb3xJ6ZgcizZ3rrQzzb77THtOOALK6TISZHmG
zN7MiJU2l8NLaLffsAR+hjTQ1uHARLrIU6jCxhoI60AXedbEbZbDIurvQ+uW67x9rDIO70zD8Cr1
+j2Nn4bQ+wiRfTKzvnSvFFhYRHvIwqlNdR0gfJIlvWqnGNOlSSye/UgtStwUv1myMHgANxLNAZKX
s9ORtjq49iEijMOHzsR/ksX7qfU+y2xeW0N1VepeTLjFIBnIgzseSac/WTxBAT7Ibn6Yr1W9Lqtc
ID+Bft9BEx41hAfGYVExJ5vZ78yF3utxfqZmhEU5/QIh26+SrvwgIjtfBQSBEEKVgL+j5c2oO1jP
Pirw2FDvhab2JGMLMX4Bmmp4GQLuDxUYMoVoVc+JS6wj9MyRIDgbeK3Tx6ex6iV5Zt9EbMErIalg
NsFn+it7LGhOeu1VKvOF9KV1V6Ir7XIA8p7vHeIKQoCfouQsY9OH4AAZYzCdfmd1JRIT47dg/rUI
zLSlT0A+GadpwCyQljyRv5k9jmLCjBaNVfXr3HI441Zk/YLkWXVOb+IVW2iXH0V07xkQFudPe/Dx
rUHX4chUwVIuz9gmb4ODK7cf699joSG50OFYmCWdCSTdASDfmsbX0m6TWzSIhzU63huWhYBxLDax
jhaUNv5L4EenNPgxRJZYMnOjI+XGtxaQHBpYso6n6JfOENI0k3bWwdYaWAKVyg+OBXa1CM0z8aw/
7VQtYagBEdMgB/GdLkibf+4zxgZ5/QUnDJavTYC2Xax71SGf1zbktDG+ktgxUi32H0WM/CtzAccU
NA48jhyd69xqFT4T44bE33cpxaQrtsU8qQU9pxDaN9WIA3xpAI6VjBmiJ9KDzbH8LkbrUtI0YV7m
7I0w/jn6+ZdT2kAyQobGOehmWsqwAzk7iiBFHO+Oh7rZGOQcQad+SJgJ/MIOgMAXJntajuPFy9M1
FP9kHWsNBS3Jv2Kwpsuk6z+9DD6YzCn4Cy0GJmF/MG1MpXPcRvhDXpyMsPIEH9xq7plLJF+D7lBe
aco7Ehtppkfdr5k8R6/txaJuev5/E5gXIb+tsH9QBtPCHERMKqD4EibcrFyR6znIp3rqNeEe0FJc
8txL7X93okAvkdN+yke8X1oNDC1VsY0sVPZD5jirYsAb6er/x9F57FiKbFH0i5AwgZtirk/va4Ky
MqvxEIGHr3+LN2mpq0utm3kh4pi913b+y9ZJP/iNuu/rH940O54aB/WoroW5O/xji8223UuXk9P0
X06+w/x8+UmMyxNy2btsT1rNFuHERNKjjmIVGvMm7t8DFo3sNzOW+dBk2XmS+22UyN/B+mYKcNeW
ycZ8wrsDyvpGNkkDQnB9Umrt2c4fulHPkEgsaM40QNBQK+CyvTc1dcied0ng7htU4n82Mazos5ET
kD3pdfeQBL4027tBPR1gSfD1Jo4FyCMvCc7wnT3IxmLH5jCb9fUQfnxAJi8e+hgaeYpslAKfRvs/
JaS6uDxtHCFr4HRNcVvxNe+gZyCxBLIbc/Zby/y5stMlHkUyk1ZhfdUUGXFajR9AeCFHr4T5duZ/
ppvLaEkBtbrJFXOol33Cn/nCX6AOVb789VVxmtoK0ezksMTWtiLqfbqkXnLxu2VQUh/xFRP8zpaX
z9EeS7ACBK/GCvltaGwprzrxRxBLQwyB3U30f7X0SzAROuF8/+wzG9UxWIbAMVCjWPKrVcV8rCeX
Y6jQiKPcAoxErBR0diL+wA9UiCP5tHqkL0hxsbPcmT6ctlbdG/raRv7CcUtJ6VtyoSGbXfjeJuG2
3tNQeG9rP6AQEPlzOvPQm7aLbEr7lbI9MbNlFVusYQ4I8qhPDEu77brVxvdUsFkRJfQGGO5B2cAB
92t5ci7QyT02qF7NTkwp759h+XcMOI9iN0IIK/VjKzeO7lhcusR8o8PFOq6pPxvj2jrx9JDfGvEb
dmiKbTks5g4lXgFRcdyBuxhZX5L6xqtGF9144GoJDYIsiVT1eaTziXb5drAtMzykgUzrnKYfQVt1
lpikwop96Z1yslPbctRZemIwAJiiRtEzegSpV74F6iajT5tXB+e5QR/Na+4bHfGsgyDfvfSokYoi
oKMEwF6R/8NjHAOnIneBr9SQBQr8FBGwXnRE7jwZpPPt0i6gIxNaBcx4UJyT//QE0j5e/0NeQ6Qd
dbhA3Qxx2tOrg/RCaua7DuMNoCmM9ZNuckD7631mQEHIdf3k6xyaCUdwMA5cuJkSv7j8q2jFdh74
yr/2roOGNtd2v+RLwjoN9/F18TsUI9P0Y27suu0yeUecJkKlkHCsgw7/XeB021Nlc5C04VDl8BzU
9+rX6raa9Y/rmpzD9QucM2jRO9SmXOKmLm+TsenRMNrzSesc9MCtd7cs1h0Lqjef1Ciwq8Vvs2Sf
ZAu4N8d0mgCOcHFS7WuS2q8MrUCr9Ot/vq76S0mpH7e9DlyKmSU7zoKsYZ0F8sYGORxzcv+SPD2q
3qiO/M4gOnvPWZs8DHkbJaZ22vz+VBEVxOgu+bv+/0/hkkSbeUSWghRnfKXW8QiWyp93PoleGygP
U+vSlvJhnlFzg4AhEWOwyQslFgDS3T1DPTaWLBmF8eim1FqZ1/N26kR2Nq33KiDI+ZxneeeBXcvr
LnaVwRuRUDgDXs5maudNwnuclul1ASZ/VKQNdZBgtZ4LYJHlWViESifsUs9DbW6s/eWp6KCzD81y
m5jnAY0DMEBsHTwQ+ukAKyQqmB1L4ZoxmHwUAguk96q7dvO2RHau/uXwCwzP9pg3PW0eQbhAZfXH
Hf82CPlIPnt2HrnYq4ak9Xz04iR3mdsbSPTrMR4xRpKTqGEAKLQ7WDBgTjQ9GifB9h/tFGzgCG0L
X/NA/lRCa1TxuKL6zYqwUMNERYZnRu99ZOXDdc5G7ZOgvm4T917jLRE8SeSKZppF1gYdAZqmFZAK
cB07OvkeOA5yjERAaretkLjmnMUbSITBzT+1uXsYCiFPat/vVS9VbbdxLZXE58g4X67Z0RpIP2xd
bEWG1/6Wq3RQsgHjKt/LlB1uWs+xm5mPDVK4y6iZZ2PdKAxt53MT5hjPOhvfsS++dVnpiLzZGpmV
+AbJsANtQGKNjffYD+/bBqge/A2/iZ0BnpycDgRJXX8mUntElfWKVuvJGBTcU+pehGilB9OFrX9p
6O/FYD6jZMION+GcURUe2iHtiewDLTcsCcfTMO7hAT8QacqjNElJnbw6lL4JJTZdH+oVLUVm4soF
9hEPHuPY1Dznhc9OuQW/bHviCSbQW+2Lh8zs8nBb3fFY/yuX7Lvh4QjqehEEQ23npe7L8AvqCACa
DbQYsiv3tDp+xBjqCFCcQEfHTkKUWZrVPxodK8MmRyU0tWUd1M663TckprCftZ01izQ1kqAwWnFt
Nq+p82MxErp0YBWcRinmiDSmliR6THImew2RZtk/BRbHl/QEM3kjXFcvWH8uopegttVICdN2cbbN
f1LcGau7IFBe+xd/hMBgLi7uQ/J7JZKJ1fFOeM5fDTS5kajt185FjlmzkhrherjeNsaKfMjVMZFn
LUM4WpzenZr/IOE7oN7NwqbN0nh+3Nj9U3dad/VxWq00GuHV1i4cIkaLE+tyj8Y3UWW0Wol1TKT5
lLnlq849QASS91KXWX0l6REFIXXACnowEMZCKdNw35VNHWF+iFdpch3vmP3Gb+7LVLybQGRnu22B
lPRbYJlFhrgScSPRyXHTZ4TusVZ5YbDKu4dO0sufdG2+skUHb072e1A/NmmlP3o8otL1l9DU1V2J
O/vcNw/MlN83qW6F1v4MwhVxYm7Pg6hfmPBZkVP56bEQ27+0BByL+HaKEzd5ATRNrC3YzGL5pDR4
TVrEm70ELOZ0F6+WxN6qJy7FlfsMXVQHfsag3ukrhrTKnMC12tsT3qdTJ7M2cnFDZm473tNXjla7
hGfJmwx+pYlAux7l4Mir1fGmwKjh8k2+Z6o12oGvntUDPbpykXDihpUEDhwcv+KCLW4+i6YTOznm
zRIeltoZs1RHN3VzKj0QqkpeiH9RzyWMLG1wEaPo8xeSfFli22A17b9vvnEthjQeFuWjRaIhlxSJ
JfEftTFSM1h+H+yHtJ2U4jAuHK3F1hzy6cFL2x6dwnoxeWtgZO8BXy6afiLBewzjB9cAv7lZeZha
FLioF5Cyw+sxVv0H6BZSMaC9FdL7xGKBmS3LqZl9835dAJkWdvqbNPIdE+xOLi2w3Qz0GmVaXsmv
iWzf4emE7R6CiQw20VlHPZcvnl9/qKYlqnPtKiJFOqYCBhy4hYgOvbyDnUeu7/8FHTq4t/WuYmzG
2e4Hzpw81uyQrUpfI1ujWZoXHcqv9LTIT+oaXBJpDDbZKZNp8kfrn1x3XqAx1GQl6CNqfr71tjP8
B6JNSkDuHis4k7ElWmCx6haunO4z64C+aRaXRr/YZdxGpRJL1OfEQGWg1e+a9LC/G7cFkI1fTmcD
DXtsjP4JRUYLpTtAegPixSfGm7RZGLfA6PCshS1oVa4JDGGpia7Jp/KyhkWEkts5bDwGIB054axK
kiKYtTS7F5yyra5RUwUmaESChk1y6xsN6HBByY4ECb7PUp3JMezi9gi/HeItqIzXzfaACzmMvJKY
SvPAHvcHPP1FZcMz/jbzcUAqWxZk11RjcytEWRzqdviQtX9hTpcfSd/RQetUJXsnLTa07dKOvFB6
6TFdzoimd1MvdBL3Mc/HCmkXSiJ0LFmYEMQALBaMsmjyWNdOy0BjP7P8CIoRnm/rtgdqasmqB5mk
rD6GirrEJPiv152eWMLtGYYPqlSQAiQgOoFOTihK5fKrxGtJ0W0cR1CPkZMwmHHdgUQY3HcW/Kdw
nIn+JAf2c0H91+ngCpmZTZSX0bbQj5C9+yBzo6Sv4lnIH83BfWJlJ38Q6hIarPr0bp0Bo44W0xrH
ekl1Kgwzs1D57kHclX5s2TEyhHPRPhFfQBAJ4WFWcbG0F6ZZNbMm9x15BLFqeXUTOkdAn+3QmyTB
ZDcX7Wkk8qEk6kLLu1fHUtt5qqYpRI18BDJ739X19yzY6KGLi22FD9Jd/YQoSBtpDfvaFt3h+2QP
l00Rub46+Vdt84UJcDqKBhgkhKRe129mKqcAV2of6SMyjBF1hte+6Q5eLGbu4izBVNPSkCvjzO2d
TnxF6W7d3TjdFSPSlKJnBZN6KxwN61ETenaW7fDE9bWFk6BUMkfebQu17GR/lY0CQQiXyssQOgj/
76LjTrZgujCPpeHYWcZEaKYxzoiBYIMlZxggs9geiFBsP9Tq56HJ8FKlSKFHZEIgpP6UKT7SkmCN
gTXRChPiOMgcrVrX3EsKEFSreZi0YF6tojXDWhhBx01DVt+llzKnjuadcVhrIqh5XMqZ7Thqmi2X
D8ZYuVHpyztXyie8ihQgHpU9IS39MD2ma/+57jd+Tv9cahfVkhr/7ClPPDi+AfNN4zDQUfZtxDTz
hKIV1AmLWFji83PuFlX0cNooP0bD+Et4xXRJUkYNXi4PjQRWXQjOJsNJ07C1+29DfbuFn4DDnX/a
tbkXOlGp4/roVj1Ygqp+L7YWOpJvIZAds4A+PQtR5YvDRE2q/ObJ62Bno3iTl2l5Z3jMDGOH1k+F
FlgLjZbu78MheP2l0Tjkrq19aFntS9dsZrhUG8bHUV2Sda2iec1vqcztc7VpBwtnSOBa2s+W/l8G
YfAF9ThQJFXj1ENN7zAn9DmRFMnGdBRtmdHO1xaIYcT59ls1IJb9iz+uU5AgJTDVndGWqNFxzvHG
EyHREZZgKMblpSYiZklkvvQWaSPS4WS/jEntxbPt99EkTrYmTo1VQq3PG94gt0OkNOCcw3hFhWiN
UU0cFso1Jh0dGiw5obOrPY6VFGtbUYwyRFx1QC1yn7IWvE2k2M3S+Mgt9m4+uUJjYb660NVdDUS4
m5HkbRjaN4UHYwolhts21q/sTRhDULVW+p7YLX0N4r18N0nDLMf+WzH22sCnBn6WkkVbdh/7aeWM
yG7g78i4G9UbaDxMzwMfp509YvL4TG0PsZtW4g7IijrmqoXLno/36CnsYPEBFs6gaFryCmMlckaR
q81I2WH4v20pO0/yVBv1my/zdctgrAkrtHN2jSPM3DA3i3tmXPVlxdjsFdZnrzftrTLsg2GwuSuT
Mua+J6QXtXlXzzRW7ke1vrKHUidr6bNYvSAtpPNn7qJvWrQOquDWqX+apjmphLK1xxrYJF3JhCAP
kHsZD4R0CrZ4WGtLk30eE+zHqfntQHEEheL9RHH8s+w0ebZ+oEEfykMlNxvrf5FFrqCqWATM2tV/
q4eeLVpGPsboa9C4NSA/TPxbNwGpSGQismiS7mtdv7IfDJdGdx7qDGlwv5Jlpsr5BylhxybVu5W+
eqZ1G9ERnDui+K6pWtntMnZb0uSvbhYDQ4WV55K2euGihQ75H+NU7G8DqDgcBC0bjPaxrRpI6OXy
HytG4+Cs6b8COZJms0I01OSxjJzQ8YHz3/CKgqzjcF3/1nnBunW7pnWyPtN54OtmDcm47g/7MFZ+
i35nigS7BhNw1Z4H1FgESZrHrEnJfVGM+DA0hqiG7sYTTIScf+c7qGwYUgZ9FY+Z/gdVIqBgxXux
yktpyC9kMYHnJFk8jVy1DqINzmECVISBXW9d9CBjCTtCtLgzhukkTPfOQRMWzASqsSZlVa4alqcT
1HOC9v7raurmlmGZj0QpAFAElNXj0p4Xoz8ttRcpo/rO2bdLVgZUd1zYJqCjY+KDfiebaEEDy1g7
wL1Qh7aLiQ+9Ne6UtjztQ0a/LvVTVRprPDMJ07b0EZP9J1m8HIgmPGlbxoOpGGLj23Jxm0f7chz4
p/HlVn834ZR3htO7QP5+XQquqHqjA4Tig6QFSp5Jw2wvWVip4mzk9LGUPv+8lT1NzVNObFLCtSLm
0zy4zSltxxtUfRmpChG/qVXcGyMOgsUazLAEsBR0dvMvFYN3kRVhizVirN5mqJZbJ/Fc1816yyvt
x4RzD/6RieNivCCe/anyeThtEMJ6t2b4ncXUV/3YMGsf2cRWMjPjVf+eWWIsHrMzMsBKtMTiiIm0
J7UhTXBdVAyWyz91z/ahrIi8JHvtL5ocpor7H8mNBtGa0o9KY1CnpIYK3m83fuT1tEhMfVgrU4wa
/NUOFvnDPO15iawvzXYmH0SXgU8ii27QMtVUdvBXwXjle0cl7T5OnacE5eylWVn87yuy6pcRYI9z
RmfhwaAU42fM0wxAY2vQlTuMLjtaFZVMlxUdDFdPyAcpLEYIGrrkCV3ttOQfgnAtopr5HI4GrqBo
nrSEvVrWZzOua8khMY3kw9f+i8ZchGJrR8CpWyeW+tikNltqw45TVzw6A8HaBbZtClHrmBLZEKye
e0M0DtW+z9B/aj8Fg5STPSwPtsb8K3H6s171CJKoYjIACcx/5k/etY3ADFpFfX7QdP5TX5EaieL/
TX24HFHIxzcyV6Q4YaKz425p3aM/c4UYbPG5ZnEQWCU7AIT/qSEPs30G1fI024rKGZNt/D4KxuLN
CoQlY0kGJ4fJ1NNuOfbm6u80Dk5MGhEgRDtsLXsMCkF3jPmXYV1rRlOKV6M8+Rg08IG0AL9W4ezw
F+M4meiOJiUELZTLTUMQcj5AY6rUzLoKanyHotMc2udkTTuWnTfEkact0/xI7yYn1Cd286JKrklV
vcAo3tCFr8/jltWHZLs3BvmP9Gzk6n167lCfaWIvoc0+jcEZD0X5XY0kaCi9uujQIWJye3nR5RYD
rhIHXRl3xTZ/sn4Lty7zo8XmH9uCP1NwN5OP2QdqyiyawwGwn3PGhPivctss7nF/8Y68+q3zqRf7
JpyrpXAz2KPzyHGYgv7tyEodZW/TjHRPxIdgnrUWk45ZMIzJPE4dbX5NMOQS9sL/zQN+E69beu0y
CuOmb355WKhLS+NvYSKvadW35QvyyKGZWu0YDriJd7oOcSUoB0E3I87hLxIAvIrIt8hHTwvtY2OR
gWutnKNKhxdcqbBP+ZDLsfMzXPdW/4mB7LvJtYtIRxbtI9pzPB9jS7fLqsftMj02XTYp/pC+EBcj
o1VV76PerVHGEElQ6IdGoqVnr4Xtx5LQnfFFWRquSNAga9lYgH40suDNhI4XltUGwwJNJIlis/xM
lHF2nVbS/gpq3n486vY6Q/9wHsSgM8zifU2RD+kWMT0dY1eM3sO3vzIA9Q0Bc8XdK/OGZ8kjGlDD
e3RJRsmJ6JV/PdU1gQsVOxLEDkA2aZsotxA/1UaM6ppap6KgzHe9DUlwGCX+ZobD1T0s+lVO8IpW
VMRg5fWjDZYcOigexIFIZZQq9hwAuiRz1ULQ6m0YczyO81NhjA07s5+CpiWt+OsS91Hg1DbpdVIm
pz6FLIwtkDsofwSTUZ9mT16LZBHXhgKZvpazn9Wt6bz6BBLcUnYlvkvMl+rBheRyXYN52AFWNkWP
ucze2dccA58B4u0dEaDlF9fJfnqXqtaQze+sI+achf491n5IhUBgMt382UDfUK7eo+F5PyU1CojM
V7AWKBY64uthJd2EIpqA0334/z4Gx0CAJoffsjW9TWz+7OpaWNNTP9SRIFz+ntnuBOc12WLLyh6I
VVwnJ2IX9l0pJKp1KTMuBpZGHFNGwBrAYGc5jajz5i/0EdYRiPx+SLvPG/E65HDKa6czjVX9DmXV
WVp7E8XliHjSSEMGMnjAcfbfupEPlmrFA54BVBVEDkcVDuMKfTOwkSU9dAqhYrd4zJzxfqABy45+
pRNCTX+eCxYLbTWcuzJjXKFb3+Web9nMxRusfswgs9aElHlvw8i4c83XJ28SWPa7hGyV+pHgkPUJ
tC2uHW7sULcYjebwGTsHnO1i1U+W5/cHJ0V/ZvGh22G+Z2kOakSQAWcQARSj0Xlzdgf7qjEV1+Gf
16L4Bsn1t/HNkyvyDy3ViVCcrYtheH8UZCjwJ/JEY37sW+ldDFeTjBVXIxyw3/NrPbej856XBmMB
Q2+Ig2PDqWT1BPzTjoTSF2xY7OW3IVZAUmTlsQGsjDyY0B1jUPxq2Z8QDAewcVwZ1tfmG//ZDmYP
PIfeOt8T4/mwn83QdIDTOc56pEt8EznoiVkzrqip2M8yGAgHA0NcOjoihED00vrDR2KIF9dKi6Do
WAoQXc68auLCxyUHlguxOjmhfxKC1esBk2i+PVtQaU5dRgU+k5Pn91MVDaWJ+ATUEDraH2bRSDKr
DE9tqU2B5pP4aa11H7kPxIbvud9QNU2cl3w3W7JEraWnpzkVJ7dnH7yN7y2KKwYcSGSS0S4jG8i5
M5KzgxK8i/ASuJknTqp0792CixTJV8b6SSLGHiuqmDKdmYAl5BHnzutUqRjXqWcgdGPHG9VwEkKh
KA1zFl3UHjFKIayW8I29xDADk/0mOzP2PlveZAcgIawaZR1NOf3MhGnzLq8ZdthgEpCk2JfJ738Z
mxOBWDJZastXe93UkWJa3Er7obP8PQeQeFLX3iPg4aNouflaDIuPp3wZkINgZsi09jWdWT94M6i1
BgcUpr3vHiw5BYob5YkmDm33sTrpn6Hz6HTa7Fcu3sNE6nxYms6TVwv9LtuaH9skUCojS64Eg42a
7DlTjLPyfiIGvN6O3YBca9xMAwQ/Zq5+TyMhUiVkjoSmRzbLSdDeJmBERAN8La/Uv9qT91aq/9k8
7srGLq9JWnLomgzok+z/Vs77wRCKT7oyZ0TnvmriLu3SOy8p6sgY7RXKED2jPdG7rw79PJfWpVAw
rP3upE0GUQZmgm5A5I/kGj3LrZvP5shZXDQokxaXR6u1nnskMuxEsGB4z0SY+cxNHKB1prGXf+w8
JebkZcYmK7vlHjfwrexXQOdyPOu+DfRL3ArLQQ7IMpsxlj/9drsMZ51Qcdpje9jy4XHyJngH1nIo
NeRKimQWb9ZW3oDsd4Rm1db2OSmLJB7zzDvMdPssLOksvHyJfep2omUU6bm1Jn99J1+DPiWHx+lw
31eaBz2HDTY7JmYfeHzCBL4axggGZY1k5rd+QnCgoVA1Bsna+BDFuR7cgs/mn0aKIVwCyx+BxMHJ
wW8BGGDhvhw8WfzF03VPPDZ/f/8HgZS3YvZBJPiktNWOf+X6beGHH5phF1/kC71l+pn7BldOoSvC
lPhjV77B61pCgxY5NpmSdxy6npU8+JAB4Rbxy6zQdDVI8yW0hAipYBaLMiMLzmwOtkgfBc8ghEAE
PN5Hk6Qf9iLZLc8ou3CSTYplvA2JdHY1qPsz66icIqvBzs+UGaKOB2mryUCjEL2Qs1wOjFo3eVeG
JwetZjbqL97m80SuDPabDxTgTriCySGatx2Kf4uxdSyb0vdKy981g7rJTdR2NVgXB74u3YPfjv5B
I7hjm8RDly+vrlo0wHbZV7MuR191W+AIsuEF0s2g1BETEeG0BXnj/5WSikstOrkyBdU9Z5FxnjoJ
HCSjmeVFwDCmBXDwmRur5bNe+ja2SU4sOIMOc4XYacvfVYYNU9MxY+UFfAV9I28DHB7Wo7CClcYU
CWd8Pv/nFtaB/R75SCuarQYZDpNSrskmf1lG/9PztE+1Z3DoOXmgRV+Hs5j+STG8drgUvNJ8yVAm
R4sjHidzRPNGohmiur6I5px/s4jdmpnVsF7qTx0MvbC2cIdXaQV+q0tfOWPbYCj3moS4hSjl5dM7
/blaeIK0rGxAfFHMTis/Uz6hAMyq9le8dDkiFSCXSfBjE1HFsqmPhA/RysmoaX0zbpvsAXHMEzFU
BYQYn5EhQ+fQ8irruULhv3EMR3uc21FOpNvUHQbZxkNepZO2g0Lwmuo0SMlQfG5rzhJLB11M5FM4
iPXAltCLuEhetLp4qItd5VUSzJCkn22WPdMs8cISx3lGR/lUKhSn+PFCHlNCTrXBjNa85ruJp3Zq
QNHq36lC7tojC2Copj3wQX40uf048AwK13tcvOULySGrKHZTxmzatLPM2GSHgAZpN5vmzHyQZEBJ
VByDQaIHtr3ZGW+GvU+tErLDQavZgbSTNEg6/SvZh7VN0t6TI5lxF3u86oNLImpK4KYaWbChABP2
3J81ekbcQSmfBclojz5oIoeh1nE6Y4M1d95ehcE6JP1zoSNit+2ZJJmkCxat8bdhLBsi+nxXhD0Y
PdVCwlW/dQXuv/HOrtu/mWlyLGnTt0fsGyHRJDJkSJv1UV7h4B6URemq+9VXl7OqJLb5bkCAdcxN
75bldCk1CZsWcuQIgdMFw8nGnmvTjhs5JJTF+tnodtxcgStQDtNn7+ivq92COWOgwMzOQ0nWLOGa
lTjD8ICQx5iuh/UxsTMULhkOopUhLVwaDY+Zt2EWre+YXid1yuJ8fLQJ5iJgiCZPdC5vma2Y7+/x
yghNtc5GP8HGXZ0bQ0AnK6guuehPdsObDmrybqU5lprYwRr4xZhZa68TrTQR8sBGdFzlHJJku6H1
U+tFdEBweD8GPLIhGyI7SOQfa029uFwQ9mRZ9oFbg+/OxhmUs+OduzY72PWUxn1xKyhZDk5uvbgZ
8Rx8zcJ8zVX3RhAtgmdycsalcQF7Ys8DdlAEwtbToDHhWBPCwteaDp9QAFtb23BGM/12FUS6yTqa
Xi8P1ia/zHn9NjNifPVZcq7OdCdy/pfDWD9gsP2taNfhtvCE6MNy6rzyidSwV2tQ2RN05btcJyQc
UDPPVR53SUfMtJPqCPnKX8vlsu58Xi2U8XEGYDBuiPX0c35ntX+lKB9e8YkSx1u+NitK14RHNCmm
VwoKvhVUZO6++xJ5Q1OaiMPA3ob1Mv1XSgbVmJF8TjfOw9GdIXYwVXGAuWb4pB0AFeNAvZjucx/X
ePbSjkbTY1paSDZJ1gY8bl8aKVP/arHkcQkuPKCvw+jM5xqCGKKywF4N4O5omJzttdwT3C3vnE7u
L3+Hwh6NvcNzOm9sv7d1ZXCHADys7fFoLelZKu2fdCz7yFUyOPMuFP/TcmjTbLlxWvcM5XqbfBNW
QcLsHooqj0nES0NSk9b9cL9sVsvTeqt2p4hvrFfySnhsqhFtzaI98Rv7Lp1Tn8xEC/K6xH2K0JDh
d+JOX7rKzy6CRpXUz75fs6ZOxxiamaCEZoUxFZitUTSOy/hTolYZLZADW+Mj4XKz0+iRzqdbRDn5
BVphA4HEfNUwHx5qRtfs4PiFa2gpAoBLBYJYIr62kubLgvB47BbmaOzOH1KCSTAVPIylfB+4Lc7N
Tgcst2CTMNm9nn4u84rtzpnLH6fRfjIQNlPWQ4KxzOxUKvXWpZNgtC2fEsks2e6JSLbL20iG6kQ0
S5jZHFaMC5GNHD3kcVhHdtlRo22oMfb4YI44ZkLgZAFFasPe6uKVPvib95Va6D/zkUF624NXQA6d
4KUoH4WxwylHm1Dp9d8MdCGgIXoci/PC/oHlvfln5y3HpNg+gXdCE14Y90qZ+d0Eb9lPKsSVaYcx
zC6amBuSSGkFZ838k0/jl7RQK9gz+odNv7e2+icnCtrZqveG7GX4tgXoL4LzPIp6lj9DrL22Dqd9
53bE4jDSCUucmdxEIura9pqn8z+oG8Vxrav3lsax8HjlK2sxIsi6A8E/5RVP/8x4zmKsoZ1Lwc/I
jtZo2AyRC8UscO6vpQU30v6mHsuDUVtHdoQWKk47/W5JVjZSH+PjZjwPyl3PwtG+Hce2olTPgSfI
poUnMV7HAncUeh1AixZlTs1jg5YiVi3qJKbHD45mOVhe+veKHjeg9tdjhKP3uNzSmz+Vj6Zlv1i1
doRNTL6UQqIwK/DnPThmUTG6TYATTMgAxz1NSC9MlCAarW0J7pgh5WPCSrFlll2LpOSi6a+LO8Hy
pWdJfL4/a5o/TAKqDyXkgcjOjKtlvnSQ6wKzcJODmEwEYoP10Ott2NdIE4uMxDOyMrFQdwdw+1pE
K4Usw2fCWIpnzXDoAiTf9mYeIKbnbEVWDMnI8Mp9jKuIjFUa7BHdQRzhu4R/Jqy0EYz9ZCV3NhbQ
5tjM4m2w/5ori5liDyzyyLRMJKZN6pE6Zd5Y95KE4TaciQ0OWewdiI+oMRx6D6Ko3oeEDjrdR6oE
Wfaa86Bb6uo1TDz94SvJ2xzH+fawaUV/6AqN0ZLnLQ9NxfRg4SFJrM0nbR3sYS3/H5CbRIiIRSDZ
xZKeq+4XV3uTuqbfktyxsBu0TCbNyGCtOEyoaDfPH8J08l7dJUeaCwDEGyHdmp37nKDeJHvbgc01
PXur1x0Jy3gkH+1Sp82HW4xfuRu7uV1DBJKfLoMuTC0kU+4osTL1LUIYDCjcWSTbLd7sHvrlhMQk
38fXLu3IdIDszObHXnkI7SZOwSyT+IVKk1yWw7Y9OTZi6U0YyIlL5oCTj5h6KyDiDfneis9uGoFY
uSGryTGjaYwg1fw95wsWgvJmolYJCqDsB33YIIo482m1PKyLA6yOVowHA7AoYyl8O4z86GDxC+ln
t9wahOuNGcuOWVcPOiUF2mVnsHIwh72tXTFQOxWxN3ATlQw3g40NyLUdQDyipxvNRRxMe/zJ3e90
McWD1ZDx1ufPwkcQVZnc0O0kzkqQyZUs+gfhnfkRT3GDhktH8X10mgERiIWVqC3dyB+fRpl/bgzO
MEC4jNPxUK79rkA1/1SqJWAZatSIxB9rBLmzVTPid8m3iEAvkh9pF9OeQc/moookMsGFPTyMHWjQ
9B8LWuJvFZvBtcfbMY7bl7b6t637k49k7CGn9UT+RxnZBd4YPgAGG0FHPhXeSQUOjb4m1Eu4gDMi
Hc6Bs0krEBbpyrLQpIq1GOd1y8QQrU6AwE71yS0RKs92V15KxtDIFmVA6At2AuOnTl4QoOJbwmTW
PbcN0dRrJY/rrkr1lPs/ws5kOXIkW7K/UpLrhjRghvFJVy98nt05OskNhBEkMU+GGV/fB9mbzuwn
WbVIyYwoCTKcGOzqVT3aL4ck+66j8VXrn8oAezed1CHLa5OAYIzv16igJJLz68vmGHbsqnhv2Uuv
c3iGcrgBXt7G0AIr2toWpIg3pIYfaXZXIDv45ESOy9gzOJETx3NWYjbTq1nrtmEtNS5/o8yyjnWe
0yWo0TYvwfcWQcmYSBOl31eHUQzlWtbiRyXzinrmIrLqnpZ9yDVJUyOzfYz3kWYqp8eurhpwaF0Q
fJBww9cU45DOpnxFnUUK8HzpJngzBp+hJi0v0L3Tc2BMFoa/EXqeDLV9XE9310USGAm9S1X4S1lO
C6ZJymzZlGE0yXFJ2NOSc+SmR84HYrqqk7DeSH+21Lo61YBUa3FqgFth5+1DVlMZmrs4OuMLWUPn
OFT2qZ0RNnksVknfdfvJ0X5Kl+CbHJEEHEFAu5hNZDK+WjwO/xTe7IG21Qli02wSSTGYZeXGmPgQ
7dpeo+FWlzS2t9DjccsGQbW0eci4JSsYaI3FikQbjJTGupfTYdDFfSBMYc9kspaT8DINSelWpDki
LYSPCReciPFG1fzpQkvg/LjVc9tFNzOY4jcMKU+Dk4c/SbnKPZ6sbfRI2eYIcs/qj75LvM7mHNS6
0ONKqzo57K7BUSXVsrW2oiCnZOU1WRu36K+4lfQlPM7hV8dr1Wo9dnZZdxGeVi5tgb5YxeLNMURK
wgsDQxFzppfTbOepKPILVdYis7NILsowOoZu1i793ntPIsJJaEOUwFTh3kh59Kv4NhmTWAAve5na
xFu5UdTx7GQTmuLywcdxz2tsXUakCAQb/L2t9jFGd+BQcbFskpWwnZp1Vq3LLszWBaNCX9fGceK5
Xjppi80niZddoO+FRB3LWHSRYsMQDNR/6cTrsXceI2Ux6NkwgaDyclT1F4OWs+Ich4PPW82UNXEA
zFVrLsu94ae/QWXeeIxiQLVWsJA4jtdYbs3PAtV8zAy5LbXkVZC73ivdO0Xc/cBoELjZIeL0rS44
/5YThIUlW8hNAVyMjZvg2KZZv9qs+w11gY+pYffjiPgFZWNXziB3Nm/mYTKM14z+aLbh8ZpqMVZu
Byvzv12cvShOmlo16bgrnOBk+xY8/y40d2UOf9yP+dqeu+lCT80dxg+eTl/DgDILMs0HHd4sytpJ
lqGPAGUVZr8fykc9xOPtNvhWTJ+tq8Nwg0VyMVlUSIdm/15R+rWStsan4Nx7zTF4M6bHahhQqry7
XrHi12J+aEZXbUPN5v/P8y5oePISNdEQSsDMa+Vek8nEmt7ZTSk1qcI5esTaF8rwGZTmf5gqnf2g
JmoHWc51Bmi2JEQOuBXacMoj5uAO9SbXZYGDXems6J2NAzNuE4AVgczZUA7gN5jlmuZg+5VNsYJa
yZYoQyh1ucr8Zztr4OBhwNCxd26hyRgHp8epmWnZc1IDWIkwaZNi/xYRWNFKEfb2oK0VerlXZsjs
ydyms1Gn1dX7GYBZsGHod5QH6zrjNznOxP/qFapEUU2PPq5OYLnqKrYAqtDRMvPZq6Jhqfr6hp9D
8eTk2m+z8OoEGSbV0c8Rb1aIhFcclDuyp+WugdVoaujXEKa/GggNuKBsoh7vSWZuXImJKXE8EB4F
knBlfSSqfXVC/ea0bbFKa2+Xhwff7PZxIgoEUPch7xHCdMRbXweSZaxFpoEB4KxlSapYW49z/ORh
IokLgI3MUWrmO6ewwLsO2WssHgQgPwq0IU3nMVqqx7EhA4AZFGuX3KFJ2M3khZOp18INJXnFd3Pm
AboFMGqjC63jGPcH20us5WAUb/606yO33TlWjQ+Gt32VeLcqRAHgzQppv6NCqfXqZVGaGn9WtKPp
+qCudhYcjEB+EM50FnWovUmsfwbaOT/IhmFvtjmWzbeGcPlssm1y4MWvPeXZgHexDScFHhtXs228
bkDOpfXaiwBJuGf/4ki335lde8jnqHuXgbzc6B0ljJTCho3R7APy5gvDRkmqm2dpsqxlAJ65fg2Y
cLCMkWvIU+kY1spq9bm30V+1Pjo03AkU2+HeqOIy2OxQxgYmAqrud4WFH+klIJ1pe08iFDtPs+5O
yi4tJHtoFwnGJau8GwZJG+Q5Orb7dW8Q4fdD8ZgNCC9aHH/2k9xzqj5rIT++3D9McfB7rEpzIfUQ
80KMOT1lXazPjQFS38L+qNde6p37xCElBCFhyQ//zP6iuHgBZUY5+zPMnrx37XkFWxx5mbKAhnKd
A1dQAC0IPrFZnqA/xR6abYwJ3ef1UmcE2Bs85X1DIlvDE9W13XcEe2xr+UbMzh32taq+kp6Ngp5e
hexj6DUhUeEyC64JXqYutnccPfeTSWauNH25Mkw4k02D57Lb9JVDb22KaZc1OpEFKzvyhLZbmb/j
crtIvNH0oyKJkC5d07tD4rPPr9bk/q4lToHBBmBe1S6Jv/zU0W5Ajqlm6+oH12bAEdmrexBXL9D6
T37Ai9Dz7YOnW6BLi5RwiPo2sVDyVtB25tTUmybyBXSQ6QfnHicC4sk8BiXR8fEVZ9UNAQRj01DU
JCijBxWUj06UwDKycQ60HOlSLhrYudk6zAT5qAydvY7VbmSFMLjkhMLh0NTlS5+1HOs4byGWzagR
sJ4LCewGxw2eqYSs75YO+wv07t9JPKHaWu38q90qKgMHRb7eAk9iFvTUPgRanTNQknPZ9OPwDbmx
U8SUXFjsxgSdyMqHFeQHfKGVLE/dVF+cpo1XvGTeeDUPixJpOK3Zgwg5OwtFeSeMT6wlaJFsm2WS
clsnYMUwJWAjgw+Lg00BYISpmjZqVbrwzV2czHrssJYkwrCw2G81JaeSJDY+/TEOOGQFKNns2iGu
YX71LWWQovwdl2IFsS+juLkng09gWoHXn6Ou/gZPLWpbi4nFJDxT7DLOv2TIgw1Jr/csbfWVyOZx
N47fyQVUprznRETWgabfono6S60FGUbJ2Z4hcZHpVK5N7U8UG8k21lS6tL3+kGdRssfAd43N7jR4
LT8kf97T1/HBdbD/GvODce62WnjJV1DCQArp121M7xHlLV2ZbP9xIZhwrcD6Ro6aw6XXBruRO5tZ
i3YHwIXoqf4YunwzHut0MmsPjscZoQJYMIf1dmXpPUJwf/YHNtmt3DXx8IlbjkO0sw+AtaZS3N1J
fODvaFZkD9j0aEfDAGhjmphJhpCNFo7r99jQXo2MsjzQtrOTZdQ3buJcw9JFVy3INWKhfmWdg7V+
wEGiqeDmmPJTZMOwXZWWvWl1Lj/ZOvwFp/TU5BhgO/4quWLf0gsYRBQOQ8ysX8am/g5r1t5p8+WQ
3iOjHzzzu+zeMbgDaGALX5AdF0RSYEOHv+k1XLWzJl9rKFOJTyAux4c/maMPQoMkJZQ8okZMaZHJ
DRpZ9IdnuFPqnEvYa+WTjOTezqFxIpTD3xxI8gp7ZDOBQ7kHK+t1KBcYu7UFeEQKq6vkGgCTIH3a
fuCCufSMKiKsbZC72TJURreUVu+tWaG1eLK4gqkZDo1yJN+nP8lgOmYqvmgmG2NpR/VSzfyK2X0r
0vBod+XT1M3mP6fQmBj51PNCbGxCpwjmm6q5x+kuJeFLKTvn27qXVxYzOF49bv/kw7PknbXta1a4
84Z5r4MFSEWPLbUZprnt5ceQyID86AitceN5wRhcrABbm6/cXWs03JmBkBvde0yasVl6OaJ3RBx8
qcz3WHU/HFWgeCq6cWYGE5VJgYINjqcMMESzb6buw20K1IZhPFcJ7Q4pJ8NOQ/8bhyhdwVCGvoWk
2tr+d+66X2bicT+jf43uGrDCtxz4Tc3o9KNqVkavI+2wg4UWiGtC2t/KaQ8QgH6SNvbpVHHuOuhn
zB47g1hwX+f3sMcuBiQUdrKfvrNszpmaUxsuDnBxGxzrFO9NXoQwN6oGLwKGlwbvwBS8YVYj7SFa
jz1WcM+j8bfg/th4YR/w9pMHnTvG1/bcK296goQf9QOtlSGVPrm5AvxwLjHj837Ykx27lfMZqZEY
XQMWdZrf5+skebQ87TtFdeEyVySjGmfZNNB1DTV9JkyPYI24yCmxsSrKwaAJ8ZDT/fVcis5cASUc
UcN5k8S4cTIGh3Kit8spZLbtR/c0oTsudK2Bs8ahHexjuzPIE59moCmWDNSxIOI4Mk0a4BEj3dsl
NsaBnUTN3wSTQPiRRkodGke+O5ApVqZM25UmZ2eiU1N160GZi/u92dG7TqtUmH8WukR5JpmNGnpr
2Cc8yJBnFc6KWWne6c6X7cQXoVsGfAMiPlSkzyMxmSm9uI6tgBAlYN6Swz/T3kZYN3KTg1+LPfak
CdPccONOH5Ehk/MI9ShA8AjAk823bbEOsJEtsDex+SC/E0MOWKu84XrtLfSSiBfuUHW8AiaWRBPX
SM8rYU1rgrccA4ljteXVWDn6QQwctS263hKrf+7o0UMTwCbO/umFlOgucxPyWmGfb5QwWDCrOXdY
R+8GckPnCvdAXnUVB/6HDeUZVkbxVFUArbxJR6SK8pe0kOQxWoVszJTol7SODL3+5A2MCdZ0SELO
Pl0BLsMIsA4Fz+4EcrYVxbDyqjZdtCNzdilQJXLtI1CTThdaqdbDyPNGQ5psJfz4Kqq5aZV9qqYf
RyiuOzOkG2rUG4CvfJ2nwY3dVczFQO7WXg7D8BukyJYF5on3K8K+8FcqKr9CHpJmiDO419x1GlHZ
4ShI9hgI9iLCfmc2FCRkcmuQzV+Cd79lGst6Ix4WET7hRZpN91ZxdYTdCG81a8lmkvKqYxaxwlHE
iZx+10SMMIa0hyW9cmfV4K10sfcLQz9J0TmP3eCyoJIhViHStgK4Ae9v/zJmw1MTMQqkmZGTkw39
h6R4K/TuOaOg8Gq3LskvoaYDr4aq57sHUkXdQPKIToE/iegiNubsnFVGvROklGKU7g1RzZB1AvTs
bih3RNi433jGsMeFg+tE4UlMs1+aXjEMW8OWyh8oiTU2YY3GFLRc59NzMniT8XCoCPHyKGaqy7Ke
jS/6kZ6lhOOsNryNCI7AUu1Vz1jL2OMfgio8Jq0kzFM1qyYOS1o5ZovRgL3Amo8lYzyUWKJStSEa
y1DKrrwwOEqjhySbSAw1IPWIRXZLTcwEaAzxAonCAUSqOn5kBF+bFSHKAGZoYzylk4Sn6tAj5oSP
or/pddGw6qaEhHh2HBLiww4c895r9jiPatapECyT2ejz5IGX8a3qRYv7kyWDLVVQ+8gfTU5PMYmk
lL1N1NPlV6Z8C8jBk15HvB8L7ZC1w8UogKSO5B4Km+awrnNXTmNt9IkLifJEBzc3Jh+bgC2RNM0O
yoOr8MZaU7FPD1NSTjczfrSaDsXOBcrkpsNdmuFt6Ck/yOxun7gW+Y+Q7Tx6aLUIVPSa+ax5Hc0+
Yzdt1n5is1F3pwo4YrCmJQ4gMEecUY1PpTK2vPq+CLv9SlycQ9UEZd80mOny9OISIV1KE2GliA9E
5MAlwowmkZKeQKNtrcBTB9xwZ8eyKmgWzTY0PEytnGQXUYojDNDvV9SswS19CSPMGbhQRt2m2hjj
c+3kb9Jwr1FBlQbYw0tk5PfYVU8EzE9JH9L3FXMAnB95sYn/LnGqo++ZP42pqU2bDXTx6EuTANcS
85y9gXEPrCEssyUPbbK5a4Xm2CnJQSTTvU0VOYf5MLknXXCsKEXA9ouRvVLuPgaho5H3x12Uruwk
Gs5pXB+RiPcV8v+qMBmyiTiIRZ1ZWy9mEeu6hHRaxZCpwuP0OWBB26Hv83ZnpM/RJAaB5SNrJW4X
MhOVi2iEEx9SP9yiPtnFACF2c7nJUqIC9k1IFsquqaSoO9KkZn/WQ6N+5NRPL3OaPts1/YwN0Sq9
pCoe2tZ4ItT5hFcRt5WJp4DLnwBxpr+4OnGnkhcrjl52ACVzRq4EA6sBvKqtrfeeL896sb3incA0
bB87iz/XmTSSnLa4paI4Z+iai6ESP/R0UHbgccQuE0i9Pk+E1jvV2WwZDd5L1Do2cQ7m8jlDmZIc
463Ur8oRASCUGMgBbMFKi3BpegOfPYBit9QPBM1/RfX4lIGtHarxVzs4J+zHxzGlYZD/LSw7RhQK
nJsfqotfM8pkSj+2yPCMgrMDRowkXLsbsAjaV+YSuZoNm0PeCu8KGK8REuiiBkHo2u0Lb7NDN3LZ
auIr4gQnnPKpRvXBeqIe26DaFoqZOA+KlYG93IvD+tgMEkODTPK9RRKGtZTcZqgjrZL6PuBMVrjH
BmmRId+As83xphs48LQkG1eTaz300dabot8JZ202DNj7ZPmivGMRv5pZH67sHlndHiC4iCLWF0HH
OybXKtSOSf0KRH/NyiurwC+n1S4yUj+FBdxT9VDKApqISzDiC59rn356GPBav45S2taGsDlYsHkX
NZQTDj/VuzMUvzXd+aknMgBZqnFGFz1JdO8eTwF0HRzl6EpiKQWaRKl/6XpEecAo8XBTt7m3Cvfd
TervPPoq3eKZWfg9bawPWxbXnEcYJdjzYU3Bu3dOmlmFy06O907PfqbmqHnxos2MN48AGz2sDwG5
tllHeZ2Azy5yjlqrgCKmyM8OgtfMspRTsswmOse0tGnhcE+rVveffXb6YSAOyKFvKZ4yLC8JoaJo
fEwh9tRUJWcDP2eNPikr+YiNWaMpHwcsrhgtnSfN079q0XFCnLTnymk46oxYeKI6+izS8MkCquTn
ZI08kW7dotJvgRlopz/LmTznI3PH+jUxMPCWBiAISWaBYwg7x4DhJav8oybqS1qyb0O3GZBfsQne
kr75IV/HEwMjBJm14jyk6UNNz+kakwGrBYNOvFjgw5TGRzQ048kofrQKrpc5ceil2Ik8XBHvptZq
caVjCzQnH2uwU/2ZzABI5LYvA8jGc2U6mDnLeexoWanhDkzcPa0U3Cpwb4ah/O03UjHluDa1Hh72
GJ6xW3L9H64yfvu+Afx+SFB2LZ/6mjLjQa4gTGQ+7UElKdYx/+j7yTzJrKVn1VQRcVM73g0dVTg0
4gWn3mjPZYzrEwIbLnNFSjGwv5LKw/o0FOLYgCkvlM3EIwoCi26lrYBIsEej5u9sWbbau1RtszkJ
7xbTxjiE00uYGgzQUpys9RAU6iB6Z9u7VDn7PfnssfQ+KBqoSqYNyUEcug/vemoqmo0hYT2mOecD
o8DPnkkOGJm6uJb2gIzMuyIPzjgTqQxpsQ4lnvYbghM7Z3Z6gniHbuGeaUkPv6Xjb5/SJEuO/QbD
9ZMWZfuhmzij9cBGhlg+O6a+56FnbEbeO9vOgM+erxvMaUe3Nc4Vh/c6ct88D1GyiepzbSm8T+ja
MbvspZXE9HEZEeOp+Tr79cG9sj3Ku4PrPsC+kw+v6eBWu0amJ52sFIydZA97MdnqeOGmuKFGpLW/
9cZoNw0Oc5RfCKFo+/5yCILPwY/fnZJbrCnHL+ASwSLAmgF7QxG6QH2vYODgv4xchYNtTG81rz4R
mR+myzUXhZescj8JLj5N3D1mm75GokGv95+HbFiImm6akKIvVMstbjt9ZqHlW5JXnRoOdHAE1Vvv
4dat3OCeUX9ADJRQaUAegEEEiiDO/xj+iZbGwTqOm4snTAIXyXwi1LHrKcn+yhpL5ueMHSZXrK+c
cx80Ll2hJauoTjDFuQ2Pao3kmnokGcUH2gCLcYriAv/UXWC4yVL6mOopRU8Mm3U+41ifIFOnmz6y
io3B4X4PWborlgNA0hu4Ah6mU/lgdEjgGnCylta9dZxqaou8xizwDQj1glP0FR350VAPSVBlO6/z
FhWeCRYOsD+ywXqjaTMpnI9U1wnrMqnzaX0NeTIuawIIy9HwCSOEBDamBrytwJ2TApFZTrpK1/H0
gMmHdXOOtGd0RyO9ZC3NQ5Fe7FjsfsQ9ToccZ+OS3DI7VlMQQovYa8QNrv+Q/OIqfO38FmZrrE6x
a5HjQ0J2yNP7E86SyVAGHOz6LvOBD2x+R6QUCNcVNldDTP1XD0hoSoZ3/NTlJXQNDQFHz9Y+g4RT
dOeaPdm2sUp+lIDdQdy8ab6v7l6aL2dGH5+l1W4qWKIHKpJ29B3Eu7SXuNs80JRB/DoaOmORabzL
gDVfMVYW6xXqBZy62AWHyra6j0xLQLVGtJLZQ3Gv9ekNaqa2EIl9auIAVktYfFtd+ZvoZ7jpXf0V
WwVhtXqn83xbCLNfVqG2A1gXMnDqcIT5bKpqk+fNr6kd9jARNQyPsA6bweKGIIoxpMHZwZtIDVx3
Sayb3/FHhgmLV6vDHlFVzl1OGJLKAm3eZ6W+MGR1brKJiobAQNybkzVwXvAJsWm00+bkhcaloOGT
ERkoj+qpztJC6xpQR5amOOpS01C7zgB3ICue0goY/RIbHQvBwDyjDMGfUQhqXfbFmuTocNzqHXaL
NBt5eMRltwnd7sNUg4CfmoO5Mym5i5kwiH0W12xoPgYU4AO2bSw/luEvFF6SLXiY8KaXiFfQyckx
je6Hhj2uoMj42JNpo3IP9RrA08Y3ZA0HmKxBKFlhpOxHzNJrVilDH7m58jmrP+ZGq31lRUgto3bE
LQrLqd32ff5isCVf6IBJl5Gm3kU7nsUkb5roT1FVr+Jw3IvY/HD5WLe5lnzifY3OZp4cZSMpnMuw
z5WwR1UGE4UI0Y5AwEXT937cXkzO6kIivLaSlEaWyM9M+6QLaCcZEQxAXlIaL73ODTnFs8ufKzzw
ngImR6Qe3gBe1eM6YlFp4sS6xHgXbfOOSRx92wguLb5x+KUsqGVZ4qq0UHD6lEhIP3N4TPWpyeIb
b5FP8XB9L4E8LJwBF1DIZ8Ua+9pinDDMZDznHS2jnRT4olGKgQ0128AXT9SkP+gmXTH1TQ+g6nlk
mRwUUp5a1ToHqm3JX1aqc0ShQhIXOs4JIsFbdJcP5bk3KyX8mg3TTz/ZT4HE6KqBmmQ8QPinKRcL
I3gAjJIDtAry0aU9nWHAa1CaiAcQ0kOoGKqN1xbHILYlZg/ePGFoweMrNJJrhhauSHwzgVL9spxm
qihbXILTIdgF81eio2AzW7+lyibqo5fvBuIC/o0pWw82Lei6+TBGbb03Xe06TfqTY1U/g2GfI4OV
qWvrzqZwO9q94+C1G8f4IZqqYwsKskmdeA4/dJs27oKjDWp52ddIjy7W0Gs0YhSLfIdtWUxlsBnX
MwVk2CgpxN2Rc4t0PxogtJk06h7LB5EC7BJ0khpDeTFcLLYQLbgtIy2p11D+XfQ+YM20RwkF9DJ+
4fwbrhzsnKvIq+/ZYDgktjks5SQ4101pb4jdAVuafHau+QuP1vBUxpwcs6AVB8YdzpIQlHyTnlPH
ORmTcc217i2rp32QUeg1yw5phK/LgaLGyRbAzn4UxRvyAKfVzluNQAx2nWzFOaA5iDW+epKWvGgx
qCk6SL9ttBl4m9BFSYpxQ+Q37up4rSxK7h1yOHBazmlPaUbA4mTw38uEfhVzrH8lSf9cxhzuR9f7
qZzuKnteG1Jzf4+5kZ8vntN695K2EyEoopc1q//I3dKCVGz7aQQ17gPxGEV5Nqhx5yUfZPtIBe2t
L/WzNEZ/xV6IJ2mIIDTU5QVJ1j6FSBzLpjW7I1uFV4g4GoKIj1fVbt9EV+wAcCdXmaro0sbo25mm
vaWpke84ouxisJlHhFpsaiF9fclUxg+Y2m6xK7obu77uwbZbcxVNDmCeKt9QoyNOFL8TdOt/ytLt
tmblku3ndUkk9DMWtn7W0qDnaGVgzRfjjVAnmpdHgBvlaxG75gfHD48dm6EYOQXnzCJ2HnpFTmOE
2NnVlrNRc0lNof+uGlaynuKYgCez34a0PhItulE5gswTo6I0rhyvvu6mh5KEYDKFxYkU04OHseXE
oQi91tGt93bSf/Gyz2CEdqdKNCvbdZ1HK8hcIsNZRaGPVPMWOYTfFd3spDRf4gYj89jXOBK40zMN
Gk3ltG9tIZKXTnIEykT0TnUM0meS5GeaEWPwlQBZRVhBQIexcNOJyVSVhilhSMCOhWF1Cyc8I14m
4jMtAd1h4srs4vBWSse6dNGU3krhT8guw84Pi/TWzL/URSLaQDoOlvZk8JIzCcVzniOJMf+nk2rN
SQvr5mSxXuTZOP+35OiX2yLdT4OZHPEMJ0y+McUPsS0IEDXMAKO/DyleORZZbh9dUYAR+PNf//yH
KF2Y4XTu9WVvngx/9A9z0dHQpyxSJVqcNKUB+yfVmF3nf7VxmpBORg+lwd2GCeaFOL9Ip2hsU8yU
/VSbwqWIXnvPFfsxbPNt2EyAj3mUo1D47VWn5J1Ia8pSgd6Rq8qvQTPY10R3rKvTjR8g9uS+SJ5C
Ioquln7Vdjl8I5cvhBfmr9LHg8xuFHa2iK49I/SBkpmJeCw5hJKw8IOtZQ9Mtr/8EnaoNQmxqaOU
i8UfrkDRPwGOem+KT0JryeESGEJfdN7D6RlITHMJW/FO7kfu9Frt4GEWhz/bznlP+hfPqrgzQVSw
6F7+8a//+b//1+/hv4LvmSgD1Tb/V95mtyLCmP3vP9w//lX+31/df/37D8d1BQoGI4TnWTAxdd3k
939/PkY0x//7D+N/mDwZxlBrux0cUmdZOKHaTbZAx20iIBGBfPStqOQuj+PTP39hS///vrJp8PUh
sArTMDx9/s7+n6/sBiP7GYNjgCyxEjnYm3jzTQfH6lboOj5eUDRbL5H+sR55GE4i3rkxLlAfo2Ai
OxgWMzo26R+0qeg/7Ry3vI2jKWNvwsLjbKfhm2HS7UUP+EsK223BsFG8pFkUXDgqge6CFhXD/gTa
Vm57WV4Bh0LNoP1i3c9jY81Vt/Up/aUz3C7uvC23RRgVT+Qq7cfGs3eW2nC/MWkDvkQ5pqOn8XX7
kLPM2Ph1wpAR46R3YZed//mjM8TfPzqpC2xCpi49l2p20/vrR2fETdjHelHuIvJWy9RtiTiDg5vN
v+tiUs2uZsplD0GjoWX1+ilQVB1zXRnUL9TFf7iCjPmr/eUSkg7TiM3zjJkE1rP91+8m0hlnipY+
YGgzbHMFWzyeVGIXJNprzCuK8xZtk9qUTEtVp2CnYj5iDikYEiAf4qm55HXPdF5Q2li1zhkOL6Nb
qdcvRtP6/+G7tf5+wdsWSyodm6uHEcwRf7/gQ7NCRDeD+gAMqoaHkdHkCsEqTLvmmJluvzEFUeXM
y7qbbGvy5uAE4M7/KFl8xLTjnkYpQGKHNN9VVPtuq8aoPrxrWAXJh9bPq0+SL+T56Clpm8DAkGt9
ktGedkFvHntnlI+6wncZlbT8AAA9hGbYURCLlqjIG0SFQ4orho3NkaE5NQPAsjKl+nREDdp52Fmf
B4cGmsiyuNxwC+Fm1kloJhrrKCJuKBPhsBYTxMcmNHX4dl38iCGe/hw9Go/0Fu3Dojbvcdz3G1sv
SOV5QbOavW3Z4p+vUvvvNziftLTt+cPWheUJ42+PlnLU+1qS+T+0Q9ptJ5kRi2mUx5JMWkfR+biT
ZhWcSsSHSujRBv1FbAZHNxn6QkVOw1+rlMeyURS4mXNlHqRi4s9Ao2BupgOvd8F7BtVzNUWnrPxo
lOSsxw/zrmmeRht76p95cIMmH950o7afK06VwJGi8UQZARgi2kNOvofmXwUqu3tuj0HTaRlBUVxU
rUmqOmzrpAhwbDsvempABj2LoqOthPgDzpGSwraESb8YaeelYQSW98yKU55GvWO/b1Aql41KIiIB
TbmcfORWGD7mIa1N8z9c1uLvN+H8YZuewQNcSpM8m/XXm5D1M5RionOHpsOL6Bp+TPYLmARN582J
vA3zc5tTqNDJ7Br3qsda2rTr0kLfj217UZlF89qmVP3YcHVGqppfOYAhjpWMH37XDUu/7dstEp71
1lX+iWY2iRZkM44bpb2neRZwbS5sqn5keTN4Ka3++Wry/rurydINaQhhWRam3L/+BXm+kEXy3Opg
W0PNxGsNG20o7LmT5pfTyLvwnPDgDU3zybZtmdQqpPgkdmFipNQb20zQPeIhxkJr5xVdeLHPUocL
ykG3A3G6HWVDj5ZVRVtWG9qSdKhPEq0LCWP96aitt1kNrijSG/tSsLc/F6xtGuezipPhWk4aJ5g6
I93hYTlRREcdEM90/3SY3fgwWVd19dlrUhprQcxfOedjIJPur8qqWSjP+cUckPVx7DNWcjKuaVkP
SHTp4lgk8bM9ZGI7WLqL5NI+azWdWFODbhRn84ElJT+SE0nYm3qEDyLU3becrPnCSJKVnPv8iNnC
jShCd6UFT0gpmLVBO63s0jo3RlIfqZco4Cjja6RrO1gbRvCcRg55g0HCcdUKZHxi46dcmEdTa6wn
XDTsfcqEUYudOIGfb3dS1SHxyeVU+EIe//lHb/43P3p+5MJyXVvaOEf/dm1jGa/cnqH84JA72UqC
HBeqBeE3trI/cOYWK/ZmFuM43uBcVtV6CCGWwEfs9y62N3J29QXbCZyHxt8acBcWdH25SNQypC6Z
SyOOovjax90D/TRXp3eKl3okB8op9KVzUvsQOIrgFWm6qtPtvQYYa2P0dU+KcFR4ppbpd89x4oEl
B57DSu3xIDDr8K2sM7fwj//8cRjyb+9bm4cpiXZd2rrhcm772/s2gQbHPZCVB2oGkNYD7JK0fdJ2
wjkW+BS61hQRBKFAF7kDEEydZYDZa6+4MGHttf/D3Jkst45kW/ZX0nKOKPQOmFW+AUmwEymRItVO
YGrRt47+62vhRrxncW9mZVTOanIzwySREgi4Hz9n77WLov2LZ1P/pw+IRVlzuBsx6lkWurOfn02m
YA3ECdfaZT0sSELF9BppzjDlB31UYaE4K+yle3Mwb/SgwLacrAcCM8IREVhobqZpY7lir9h0/Zly
eDoZNxEhSP/+sv26QDIWnJXfpkBKrjlC/+V3jCdSp6yht/AnoNmUaPh0GEYrxdTRayJ/XhZm+hG0
0a2chP8XW6EmfvnI5jd3mZ47hmFpmvlj9f5zrSsxcjBht3ZjYENjUKGCHwwnF9SQyQXuX7jqw/Fi
9oxqEtcm20FgHgM0GIYGxDbRv+R5kiJnxfjdttl9RxDHX/yK/+LyCEflExSaafKszTfdn35DEnwm
WSg+v6HS3UojWqequ3Ft5dMm+q3jKYpyhFNF/henAE37pytjzkcPA5ONaerajyv3p/dVWZWHqOHW
CfU026PqPOg6sPIxTzcidtMbIHrNtsoCNA5M/q26O5U2U9//8N5Af4Md0dQMx+ZX0H45iuBN7W2/
iKadGU2bYjSBwYNDKXrhEImogVYLbiGg5JfQ787//p3/6cbgZtAwP8yVMwQvdb48f/rzzUkaOC26
gcBAK1mbjTwEltF7oVWLWf4GJcfW9b+qFebC688Fu9BsPmJNtXTVMW3D1H9+U0IcxESeq9xh9d7U
St5s0TpU3ItdTsfPcD3HCulcRAzdnf67yobxkIr0Sost8WLQYn1qvYZTq9AsGtQlz4t2Bo0yXnzH
ek8aXL1wS8NHth/m2SxWe6ljsf/31+33G+PPf4SjWfMSSDfQhZhM5fPzH1H0FTmVrs9ZOWP6V4pH
wyTZA/JFCypUovcgkAs1aefsHA5Cd5phZmy7SIiqIBdeY+ZvjNjVtR41t35s7DTDJe23CXfIJaAY
qk51G2j8U4bvra2mR8WJqxtd6Y6DiOxTxTgWc5C8xqOeMxNwu42lWsRudmV246TuSbaWew2EulLE
h9RLTAVpeJTlYO81K3/qSzfZg6o+Bn6gHaVOfdvbzvDoOP4NHcWLavpculjm9KMzw6sLkkOr4NKK
ILrIQF0G1WAAt9bU+xTBNlbeGh5gi9HRVxlWak1lrds2PlWq3q9di1qMGjY4FKhu+ZCHAwUtjd+u
0VFowoszU3x4ZrZS3CDc6pENWTWwiKkHNXnTOUHm9e24oxTmEYyASAwh5fFUjvm2DbHoMAtDriI1
9S4mB3kRjRHnzUFFiq0IuSkpWJgzOVj9Y/U2S/0nQnP5LcqoBjUB42ZICNdgNhYbg3+0ksq/LaOI
5CZ0TpQ42rbh5xA8Clq/Lc1CI4SVWL+hoQm3LkzWvSbJDJozkenw3Wl9X98yGZyRTJFFwaL8xUIx
b60/33RCOLqwuOu46ShIfr7pmI0Twl7UxRa/JbYPrEppbt91GdwbIM5/8Wb6r8+pownhmmQo84/F
vjV//U+Lg6WVrWYDzwAjhBlAk88D7s4XGFpBpO/83I5WSWvygQgi58bMXNEMPPolgTEiGJ9yhjwb
U+j0B8ZQenlTATrX8K92xNgA8CAWDj0kHWw64qYUJxxu1l/8Ab8etQER050wNGEYOodu/Zd1pmth
38o06LZJZ2H9rvCOk9yVeWUF/3ukw0k7DZCHpiO8+bE8/K+f2lryR5vroyhHkufC5pf//K/NV3H7
hjH4f88/9T/f9fPP/Nfxsr7+22/Yevfer9/w0wvytn/8Wqu35u2n/+CiRs14br/q8f5Ltmnz3325
+Tv/X7/4t68fr3Idy69//P0D40kzv1oQFfnf//jS3MjTWMvZW/6n8ze/wx9fni/CP/6+w9ndln/b
yfQt//wXP/n1JhtexnR+c1yiDyzTMsmcnmvL/uv3r9i/OZZrQoWw+DxMgw875yQT/uPvpvUb5TkP
BvxFWnosx3//myzaH18yf6MzZAo8667lujantv++Bqffn6vfP7V/3avU+OR/fgDpDFAp8Gaqqv5o
N/1yCizHLK8LdPgPtaXBEC6OVmxdbbVGfSV4AnwyiGFOGM3SdMKjbsffYZWDgVbGdQC1rE332lCk
KFmzA+cnYxENwT5I9rC2p/nsdpY2g/4RsUerFOSPTbfEs6KaHHRiNzmjDY1+thn1M75znJ0SulBy
RgyaPzBGSFw25PVuaCI5i67OqnWRo2yUUEs6OmRYtPHebip9CLcyFLe5UW6GQI7Yj60DKQpXc8oO
skNgJtIBanPc3gnTxIfvnwLXHW9SJb/p4QakqnEWJeK/sTfP6KBAlidrvUjeLd+4iUekGjjuncg9
jWQPsAj7yNmdEhFesEOY/IIC4qy15j2jEaDxtiy9UGtB0CGXN4lqaPvyhOL5HKTxe1ukr5MwYNpO
p9GJ4qWThjtDqkv2I9BXGkaDIPY/LJpkfopQO49CvHLx1idSRp109NcpM/N8E48kq1bBA9KW2Iif
i8AdFjgtdzojXhJ8dkhQvmP5jH3II4zjwryRg0qw1hWj3ik9WghtZ+jyaaRoRl5jIHs07b2PfrEo
YIZlVfIeac5VjuY2C9VbptAXVee3HaR965sKPsiZzNNYL0ZeGhyKD7rUNpVivVWBfKX8dzC/Rt+g
u77VPHzNovFOFHeRNjE+0HsDnnjttSF/XqwJ1JKD+hjh8Bfa9Jril21tJKXaTKWzxbcfOC9hZDwD
P/8GiqGiwEmvdbcEr/haxMRtk7vLDNNuPjLtGNpQg7JS7fHjwFs1488A2ilKmQcGxWDPyIC507ht
B/euSbJ3X/TOqrbyk5wQw5FVx0ARojrtTFAeBTHpKLSXZouSwFDxbcx6x4CpcoJ4CsmtIxnLsIcw
0bhni22jzmdCohCWlZOBgbkD+7gzxqsJwjGcIRdr74CHvY8+SObBkK2nZzUkptcx9LM7mOdiQOrt
TNGr7JxbdM3qtlRCD31ovXNnr4uSzownUgebxNNsXiEGAsNvXYQ4DY2nAh2ajDEHAR+SYI7Y6IOl
guva63T4InW/RV8/EYLZ4GqgdQaw9lJNtVzBvPtUUvPsCmUfjPem4aKaCyNIskX4nSvhd11FX+02
mo+9JcDQ1u5QQzBPNWZGkwx0OHb5Dn8yZAl//uTCDgn8UCGEyE91lIze2EzvvaVBJAMljhSXES2C
yYNDXqpw9TNerwQxjFTDCfWxe9drwY7YcVLk6xixEMBSN92jz0JlRFBIRlACSxaWtq47MlMYF2GO
dYZM3TvVuomJ2EBV99g5HIK7QkGlW47P4dWQhJrUuaJuA4eHjsYQiNrcXyJldwu5wrhibqCKk4wU
pq8I36+4S0IyzntGI+m4bAiXY/CN3PAcbaWJqDce8qvsig3Ttk8aOyyF9m1HP3FH3sN2itFNl6F9
EojCAu6GXCGzALsONrvSPFOXyiXKtp1KlZ+QYgi/pGn8c1wR0NBL+14Vk9gq6pixPKyKitAaLr43
TioxQHLTNFBkwedgJ9TAD+VX28blWI/VDeZo6Qmbtymj4hSON0wPjsTLg2hM8xNyciZrpZbP5hFs
tsyViWX0ylF7dE2G6XmAbrSK35M+YsQvN/jaZkQLH4QoEC+wje5/3DAqyYNxbT6y1Z0VeEnI1hjq
x7gRkPuf1L47suMsjUTAxNSIqRysF7+xjz64Z0xROSAyEMdJzsojG9YAa0AXnsf3BjxfHOR700eH
Q73JYLNpvyQqG1Fnpedmzk510BcW/FZKkZ+6AXZyhd0C3AIa3uJQmd3zFNu3Ojfuoh7L563R9Cmz
AxTZRkHzqikuA6Gpi64B5ztMxWslJ8bE7joZ1NtR1R/9hq1i7POWtQ15ele7S9ImDpbFO8DF0RYT
4tR5o4KWC/8x1nhIArQ8ZmwvSkmqA9DdOiqqVWhmD8rcuCnnoM3eUmFx4IcOnqTVjnscykuc4O3S
VmBMzHF/pmN5COc8SfDE1LL7qe0xcFLsWI6FYsi9ct45aRBWLTt7QEvxqbpEtiMcYT3BJmM1yjKI
kVTpFUAlvdA1ImbycgXaUOgNWpaOhMC6OClle+SYJVfYZmFro6Zbxiqil6ZWyBUTxW0IXxwLBjoc
aiP6lzh7FrUg/GTmgAF64UzUt1BNTO1uDCJ7WQN5WxB7XhePig1sN8LjMIZ2uOrq6SGS2j3eUyi6
MTnMwXCL59xdUptbzKyWIBBe6sw5aD1CpdCTyLCycL7NOnGpesrqLluR5mYu/bXfYodR55xX26pP
BQRsYAIqAVdG/a0yl84UYS21WlwrMBHc+vRp1Xbst4Eu136lurshvjR6DZ+1DPeGKFlR+GmZYqNS
fZhDzR5UZLjI3CldiKp+BhL8rPXNh61PK0FmyzIyWh5aojyGMb+IuqwW4cQ0c+46Q0sG19cNPD7p
U56RqByNYpXhVLXUQfcQwTorDAhrDvNr0ZkXBxGLk9hXv6NUUie2P5HXz8wNVgm3blj6b6YdfvsW
FosCy/cq1s5hV7yLsmu8UFikAoMzGGwbOhC3tTpZu64VVz8hdma08jspAfIkU/I+GPKoxWxbmcnF
0d03GRTg112IzhMvixcNMVEPgTxk+hvF34QAvGIhe7DEczn4g5fm46Pb9cehmjBnAZruA9bcPskY
RPbrIkwP3GqHKuNFqVRvKWZvEgXEHT861ZhQFV9/tMScJvDcEkqwcRvnBi3ZtkmSR1WZHksJqbTs
uOwkPuTLaLrl6E1XvfK38J58LZCzH4tIoIL2qoa9MbX1FqIz9yLgrHhVoUPDINPEnpyAMLou+Z8M
+rBQ284WhMi2RPy5k0DrQTmUSO9mn6KTbs2y22Cw8W9GF86vH4yeafAhaKZKksqa6B9S3uwh9PTQ
YjAxQmlk+ySN3rk1SorE2NomgbJXg/LiZvkr86Mz3dW48lvQSxV5ptCykwr4iWjJfg9M/8tk8K/1
7HvWlJirJLVvyQe26GE0WzbRRaSGwE9UPgnEnRwVRk9vYvqoCiGyOrVVrluXCriTq0NFsY3vJE2+
+7bcBXW9KTXCUKoWe6hrYURWopGWh27sSz99Lb8Nxh2rQCcFFyXPtohoq9tIveBVgo6ml4u3/EGb
Q4WbyTwn1qc0ixDwqG9sDeSAqcTgwYrVsVblEF2XPeKZwbevieF1dXuHcs8biApa6MRCS0zRFI/b
xix2U5dfJrM4DfgKSjpElLDbEVc6CPboPRh5uRpZrwoRhxP4I9xByqzuSF7zuJo18sPAOyEsoMwD
rGTqyUoV77X9TAbGPptSFmQibBeNo3ypVY3kdI7TCMQud9NXq6+fu/jcF/JdmOLqZu4HOtJPDj2f
gQEoBhI/DlSZfvR6c1PMirI+JvTCLphWouNHzTzkpzQZH0d92LSkQjaoWhpVpcDt2gkbFkZVI0c1
aEnsmPRxv6wi3jlYp/27LNU/YT426yrLZxNjhjCcuBdrWlYG8szi2ofBpxKw4PLpXpn0vVqEWMJB
pp3SD3QheoIGk+y5yfxXjc9+QhWE7BzsiSLGxyFJTwFvsWLOsIffzsFHj58tWXw6sTrscnmvJLDZ
cg1XIWJphK31R8ddskEhfKIbBw0f9B8gIKQLyWc6BN8jIQGMbz6JhOHPg6nla2c9ZU0AX/ZN6wUt
cN1um5CrUjE8Wu6ezME/zc8VdiTiQRwWhAi6aC1KiPY5WrstgOt3xs3gmyzBSlBx86bjvuzzd5Ux
/ar78t0I0aQSf/+42Ao6QQl0dPZJkycNxrcVDy0Ka1s1X3SOBu4yidJdZrF8uZlyba25PFflY4Tk
fbLmjwH2xKKNWZa0MkpQlTJE7tkk8pHDomrXePnK4dqjQyxZQld1Nes/meguWkON1+qIST1/THVz
2pZtHW30PvZiddvlU7BHP8ChU4tfq0M/IZYsGH5T4QgHqRO8BsrtYQSIMbF8RaJMNhG7+zaJFdpu
Sk7IUogZunTdi0+ih7zpmkM1gExtFIRiuUFTSdVIRyAOw40ptokMeUwi0F+THt20QoP9yPykdsU1
AFnkhK9NZCFqLLujThXDRflMG/PDrI64Tr2potFDyUSqJkquwJEODCQKbMtMzlgdQq9USacbAvND
MpL05t1/2crh0Yq4v0cOQ3hbIPom5aHukHtOqXzO8upZhBTGTvwY4MaEMUXJWFXfYPvg63wj+QLr
AwSYG27TBm9YNDCqgo2BceNe+9aee5okxhMVHiNFj6PuuRLzjawGno48wK6mR6vFn43ULO5QgAz+
dXQxe9Hv2CSJAUCBWrvLg88okc85vCyKL8AghoKovBruK538tyrgEJ6TpQbEAWu4NdaJp8tzFDB4
Z88w1kisHkd/sGEEUL2h/OA0xHiIUDH+qVQbvttCmOzbsZkCXaTJvFHcSzm4TBkrJmmdpZ5hhax9
WzyDN+03KGhe+2J8thqO4LDSSLMsTx0qWnQkWIDT+oJI7i0C4Bp12Bclu0oUznu0Eb1PIn0OlPyQ
ZrRWh8ZSCDsallPEqu0gS1sGGjbsVISXzKm/s0hsNFN5GWsWgsasFPKIPvW5YrMNrKZl8tpK7Tg2
xldNQC7OQ/J1szpwVn0qziLgfjEiouwyKOrgSvlIj2GOIdYfqKJC37lOopHwi93HwMbHZkaMwwJQ
ZBZ6kneKxjqCtdDrFCB4CQk5dcvGs9lqFhIHySSIKTTLrFrA7eMex/dJUDeV1byTYwQMlmMRPiAP
3Weh9W1rwz4mhWBZt2SKmXLYxM34aOaGQwVPQdkPVAZpS+PcCZSlM+FGzfBem0H9UrBB/vBHLUme
eWIawBErp9gcS+1QKuTotGzx4RzxUV84D+3dUVy1VLtrpmSL/zYF4LHCgIoCVh8K1k1InoKFQATD
jSHvBmuZaVjdXOqhSD07rrPvFBBg/3nH9F/1On/qnT5FSVR+fUZvv3ZEf/quf9VT/f+xZWrQPPy/
N0wPX+9v+S9N1vknfm+UGvZvDN5sR2WijF2WYfLvbVLD+k1TDRqUlsOw2XV1et5/tEkN8zfbnWVy
YEFp6//40h9tUsP4TTUdl/rfQNaHocr5j9qk1q+SPH4xYqd1HbyQKlz+/y9zCimBVIl2tnczY2eI
fCNnHm7kFseWjEUisHLCKPw7gYqGitlqV44Iky+3dNxPQHn5TU362A0KWrnGCjYcVKz80h8Y6WEz
rirTOTsywzaEUoX8wiCfvMau0wOnYvKdsGjRu0OZndv+dx0kA6NjQ8VEROWtFa9hwHv46v2kT8mK
fT9bGvT/DHrPnkFPcSkbPHnWqLjbwkhuW+DbfQvcs+kIzDaMvUvpBrQWfi7n17k7OTlZfC40q9zT
1XY59qR1ek5am9GGMWGihITaGfEAkiZpd7w2anglIBIXLrwoMLxphNeeutautpkNZtZusbyBGRkI
sJk+MNsIBm0G8lMHdy4zoRt8fTXQ+CoM7wDisG5PYXo3mFZ6kUaQnsOgrMjJ6qeVbyuvBFV7iq3m
RJU39qrsrSsSHf9RCxt9SwK98yTpMa4AW7H2isQvdsFYnirF/dJr9rUKzl1ikkwMIPRoac3RnEhN
5Pp7itXjYFGH4MwN9YVOCYat5nhqLTL8JSkesq4FlO2qt52f9B5wzfc+L896qFxHTMMwbjKKXUCZ
HK6yL7beD6Q+I3gxOiSjE5ybqjv0pCUNavhA45LuYRAeEC3R4kJDghDBBExPisJiiJtLqAL+VzX9
W5YKvbyB3LY0rUpMj6qzQ4H50ZnGflQcGEoVuHGdpnWfRNpS92N5wMNH4WSaH0jThyvd+mso+mBr
pRoCtmx6L3JiOwtiQmCqP4wjo8ektMZDX0zVNgBCugv0/s3pohFvW5AdDcpVWjX2m5ajhZr8Gk6L
FcfeFMjiOCZsh74dzPY5xL8c7j/zsVQOmUqzU7j4sxGBUqspIj8OgNDwDs2W0CGqd1FA12VOkwnG
Xa+qygZR84sK3PWakZP5lqaUxFCyR4DYgjyEFup0vUwCPSWFwLGObdHnK3WcJvwNjnXOYURtLIFi
F7wo3RQ/jojjyIoNKUY4beOInl3Ylnup9e6OEkRu6hbZYe+a2p5Zh7GpRytbtX11tdP0hpvVIRCt
nzZK5JiQ9uAoDB2wANcu2z3i7/AG3dQzNrUYYUG31g32v0Bod50e3AU9seU96BMw7ojlZeC/Nzjw
AWAZX62kh0IHjdoPW94NYjP8hroid+XQ34c2ZN4pw85pAKKjt2R1XqTQcNGNNNoZOTAwEChfqTHu
+CxWjSrSk2VlVBJ60lyKKrMWBiPBpZLzOq7KUY69eVmivatAfq9JrghXMSiqpak32YtR0cBXjCrY
xwJhOtDHfUL3n4gxzu+WRfKYkdv3JvziQSYfbZffJKCjhhRrQ4N7JlT65zYi5xg9Dc4ALIPTHTbl
B9EzG6hNoJXVKDp6OPZJrZM3IslXbinvWtXcMtp80H1f3XLssRYaLLvZBX0WbbolmWfYFISZeKFt
YfWxRsbUso5WmDwTjnt8PxBeVKHFQ9ubym5oE06+CRbOph/PeOEAv1m13MYjHgYiQkIPAHlxq4/p
NmtKQi3BFeD6hfBvQF8/yKZ9GqSk4SnHeKsb2pV49+dhgGsl2rad49YKYCoxBZb9mFT93umB+ySl
2A22ep0TFGVo0hOvCnthprOVPaCbD5NimYSkBEwGR4IxLz/LuYDqYu22KVBl6yNKFDUBONTsLH02
t+mUJu5jS9FIXAbaWwjn5h2xd92CtEZB8HuWbhrDx6GSGmAonfrZUYsnSvY7ohZc8krke5AXD1UV
H7TEvaJUeHcGSurMJ1iz6+Zn1FEOI4/NHByOsB0XaAFGmVZovwSV8YA/YzzYkj5E4mbnxo27he1G
PcJL1su2ec0LssoqPz4HKnJBYkhhtpMt2I9U5zUEnkXSmOu4t8AEAZidlOptYDNapEN/LDJxmUZu
Sxn3Dw397WUYWfxhrUKgtpmXTFXaaO2ghEELmO/KJqP9MsA2CC0sVzXHl2BG43faPEgZIVQn/dWe
cD4SSUdzrXcPvR3fYnRkxQwTzwy5XpH6Wg/qM2RfbBkKScqJ+eBU8n1ki/JbdztFtjepFlcRO25j
vWXkUBKcTt86KwgmBPxejemLOdDEVnN/U9HB2FZVc9Y7lzZNJ+4l+bgVYb7m3H/VBqKSkGyWvXlK
g/LLFNwOCDb2LBkZvC59k7R56EUjXd3a0PF8uhEQo0G/t00lAjnSrkHOrKsBEfrQ7pJK3UiGYqqP
36xIugm+iXM/CMZecFogroXqGQveNbbKK9TOPUr3Nax5Eu3FCXE2XRSszzofMZmtZyIzbrs6vOZE
dJ4t0zmZncWxWfad12NHlbhCCvqvk3QFPgeNyQL8Hz036TSpsOKz7MhwZmMp0TMeSXOpaHMvKB6O
bVzIha/UNgpQ3bOy8DnHmwSnBWouNnF4E6h7xxWyYHg41q5Wn5o2XQYzcSIcVoAN7sbc3ZvsgzUW
YdP2wmyXacU9XfelZik4IolEUuWYrZoqY/w0UU2YRcfhkJ5QN7o7k9MAFre1X0zbUY/OE0X96Crr
tr3a9dNo3pckMavDaYbFwQBM62ZhwEMgzfLY++lb0sSntqk9IxTb3OoXwNVmfiiuZEC77NuGIJld
oVmgY/LUvxB10xIJbvrwNq+CZQCcUJuCDRF8dCYU4qLIlUtDL7YCZt3khB1F95YRSD4MRMphS+Ak
hR5+HoHAZOqZwSlYhcvkqSECEdDc0slQk0scqS64P6a6YVOwtYPWke9zaGAKhcVtvh0yaeli6LhW
4Z/gg2DKZl7hWqVsjJg1jZ4ZMllQcI6Mat/0hJMiW63psojkBfPUsoGh45rnVOWA6z+KAQ6ZUSw7
9NgteB4elzXt6GVHY3JU5gaYs7KyL/UHv+vUx8e+OrZA9O0YU0HVriZFeFZ106SHIHlwNXLwkvGQ
2cmOCRyNpGUlz8GMJOhPY7VrrK1OOwl0xY5e8rItnQ0Nt/vEmrayuJctGpte3WiAcYrqoLTg7bgM
KpOyrqDdUH86tuAcl9xMsqVhGm4Krc5XI6M30kyLRW68dPJ5xD3QyyXQBdy574VFCKU/rpQUgEuv
LbiP9hNNQ7d4sfLoFpDWA6L/VVtA2xmCJdmfG7s4BwoBSGItATZDcvN8PdsOieaxXXii+tAysZiD
gNrw3WweHJq/BcZpbOqLHNBiP/YLxbCWjkBtwmiN0hF88SrEHqxlT874HsFKcEgrG9mwOjLcsLh5
CSSVnDuvA7zfj9CAXEywYELMBGgJDpUIbhXPFEF18QfIN5r+8S2RtWjtTWgO/K647HNSkRnAJgOx
5OJdaWFPNsxl0E+Fc385+raxeY9cp5qAxab6KCJ354Sw0snvEbPdkk+1zx99k1AIK1o0vLJdGhd7
IPiLLbVNGRex8jl1vkkxkwy0DEfB9tlecnZJi7O8VlGmNPpOGextVrd7vfvu8seQbr/+2Iwv5GCc
TReLBCPstEPoFeLqRMu/gK2xICIkEt0Cah8jc3k2IaU60+PoMsJ1Yqb6HY29aB8p/iYOjI9YC58b
rVmPjQ8tLdHgfHerIngDUbzkNLThzp15M3MxvejF7MM46ZXKTK6/rYv3yIamyKYlYjipJqnSjnNV
1R7ZABSInkkEELKkfY4K2rfETwRl/8IZEz/KADn7BlcCE6pgIbm15lmBY3wMY7HQVboWcK/duxjU
XpGKuxHftw1gRHWOAKNpUsULRWG6ZR9K9J2p0Mk6mE5lBjR9Cl8F7EpZZ19hQSAFJIhq3lOaTZbe
h66/7Esg/QUi75C2VmbtYagsNQS9/vRVFzudLA5n8j1AA2mhL8fxSO6gl2ZEe3IUm4q9DHrP1j4S
Bn2BnWxKlfOIiuQwWqMy2HRgqce8vrolcSpkKTTRU5PB8tauY2wsexZP1dbWgplwB5IguxvdzkvG
DvZGDJ6c6+a/Yn0dSJ5Vk2GVjPV7DfkuCCtE6/52HAcvppgDFrHGxfJaNPeTsF/0uliHyWlGhrVK
9YQPfG/ozUYdD23OJqcMS7ryzJWvAi6A0b82lb+MaC3XmYUp/lsFAg+55CxUvHmx6flN9jamMIRa
8P4jnOWpvDSQFI35Mk/GtxYZxjEfFUgu5ugFXbzSrWlk2oxoNbU9LfXXdpUTlxQE36QcPCiTfUgn
JKYBbPJlJOxvgDD7ii4x0chiw3n0PhkCuvAS39FSaNnaziZattL6tCLKkEbpXv3C3XJUXdtJc5Cl
RTfv2yERTwXKyXHlRreVi1GHz7YIjxnrEnvLrZVYZ7ie3BEcbCC+FoWyAie+a5XgvemVB7ciga+T
B/bUhxE8ALl2lKy6pybdPUnVV+moXqwIloAOcwWEjI2FVoOQ8hM8R0YTIvKyLvWaYlw3Pke9Sb30
tetvObmd0s4FZNr2T6pbbFxHuVHLnoFdezsmGRGBuu653A4AorzMkA8cwt6N2HoKAnIiK3tHk+JT
aZP1WOtvmaGuGWsgUxg5YvnPrlXtefF1wKE0bdlsO9JGm5KRMiRMo7xx9WoV18PR9iNuTM5RHOpi
Uvck9GciXhxCTfWHwfDZStw1reBSknqVKPwpPg8tgwKOfJVBJTMHGwL4AYLWoRUZu2yt1+nJVvmk
0zS674Aru/PUMY4JNXztppaMBouj3TubyMJuFKrGcZPUpM3A98RCvx/IE8OBsChUBeAhHAfx1Tkq
ZRozjjSE6jct5+aBX+TLwCERGoJ0hVMkV79FBmAU67nFWBLg1U7WIAT9RLxhm/Eigr/ssL4P/J5v
LngvJ3zqSuM4gRUAHc3/xpjmAjS4BVxrCyZFiBhHPPdOQDz86N81NmdLiaBAo95V9OLDalk/ymKt
MpwxbB9KIMl8QdOe/UZuzOGzZFqNwoyjsVyGDZEtAfENMSKsOtyHAKuF+ibQOUW6/tY3ZKCjaQ1R
YfjUFzg/7tw+/qxoTzSzibl4CocXp1Dvs9Lf1IaPGsgNLr6odrblHEpO2kvfMu9NaZ+U3mD+zOD1
qA36MtexoWtx+akKOjWkg6o2LLPvzHib6xBFt0dutOaSJQ8ZqxQyH3JlqqxbkHhwPzbKnRuZnBoQ
LMc0mIO1FlDQdSgrho3sIgKnHgxMo/aTGt4PwYV5dDvh0oT2IXumPCw0xn2X3teDF5rIgb4c68n2
11aNnr15FmwZFgKebIPUnVhZ6A4PoIBFWGz98UnDrN3cFfnaru94j7gwHsfY30dT7hkJy1Ryon29
9YsDMUboGe/DimSg/HGie2T7WxJqb1R2j7LiFiGipyRuIxlSz1E2WknCxVSvSEddyzg+Cncm7xNF
zaTDNPM1OksCOPQlz7xgSFlTnZeUqmbbk7JyEM272X47JrHTLnx6lcT42nGeAqm9l2yZuVkudHSV
xQTXP3AQMmWPPUVNO50CLLIkSA3qS25ne0cpV8itwY6Eh97JGEiBZ+NwcsG2jTLn0dF7ulOeanjS
upbmEXhn6BNSzkZg0QjU9ZXPPkAbxYnWpuNpBaJOmDwG2WbuXRC/uBACDABiYXoFugvri2shP6oI
yUTjL2saRtqc5vlWJPQ4mN9JnbgpFh0QabQI011l+DxwqINm4FVE2BSyTSBlgCsGn/wxxUd8nfZI
oBkBTehlArA3wI5iQNFAXHOt8lq4HPFAESjBGxWQUfMo4BgSeWCCpyrcqDGbLIPy2C6OClI7y2w2
4DoZl8bm06QhOpQK7Kv4gJHo4sJXcKd6/X+YO6/luJFsaz8ROoBEAgnclncUWbQSbxCiDLz3ePrz
ga2ZI5Z0xL8n4o+Yi1FMt5osFExi595rfcvqDbqwH0V5H6mCiLB4YcXuomc04jcfk5YS0Tlh410g
htTVDoWWhLg5aPauqcTKdVKfe9lATbcfy51yV7V/roYZ3HQTMOhEr3TIHXdTe/FJxeN14lnXiLB2
QzIsCPT6pDcOSenbYC4bSW+aos9Fu/HxCnquvQpeE+CnJdSKFVwvMsFgdHiUh0nVYmJDijaJMwPk
0H9wVY3gyjxKnm6tC0GO0JmotbOKkzPdItS8I2upA52MoSX/Lzd6JK5GZq7mUGEjQEZgIagtDVrC
uqhu8Wp9NipaXJlF+w3ccGwP9b62g4fcCMujYTnoJ+PosRTxHjMfy263b5zmhpSwKydiSNvE3FlD
81WCvlk2JhJe1a5KEgZW4agz5yew8LMz6oTap45cmzDyd/VA+EdTSbH0fIILghB2IUjTdEmie7EL
wEcDOg33kLxpj1bFIpgzYYPI9k6lJlEEh+Em9vQziqfhPDA72uthfOsOIN28zwhdGpgD1UfGcA8K
tMuSwcBVrM06MVremzGIrum93aqpV4uuzu11NKA5y+0Id682yG8MLtghV5W/72x63F7of8LsAjR0
7iiDlNuTx7z2yxjLqb4pZEKeaHEaMlq5Uy59fgdRHo4kIAbAdsy0mxxTWsskfvatT3VLM+v/w8zq
/7IB/DdOpBRurD/NpI5tRu8xrH4n4//7Z/8l47f/wiLtuLat46uDMvmv+ZSBWN90XR2fJjJ/dPx4
Sv4l45d/Yd00gTnw94rhFtr/f8n4zb9sfonhGDwT8nV09Q9k/JZ7YQzBvmrOXoDZqA76B5/BW2NL
mTu20IyoerCgE6DyphP/sRGZQ7Wq4I1GyRfbil40Fx08LBcSlhBjjLEK2EuDtKBzlW/14Jw4ANVl
5N7RrqWjqY1btG+g40k4MkaQRILhVi8dphGZRC3Qj3cNhfMGvt1nK3Gf+Rh9xU5Tm6C7vope44mt
l9vpR3YEqMTTvQQJv5glANJEH+dVA8xto9y3LI5t1bQ7DQfxojfGL2nqj9uxbh6YDXUrt66hzOIn
Ry3G7lCA2TKJRgZLcsrs9qzRUZg0NiFJFrsc83M8E1D9GsyWg5KmN+LP8/8KG8F/FqNWNem1FCXw
jpqw25Sp4zrwP6Qd/21qz0z71ipQVAQrB1UffLdtqpAM63V66tCM0a1G+dSTSMcvooEdlbdhlN9n
7teAvjxPLlzjumTJLJ4M8n/02P2cTV8In0ZximAOFNhRg4F46PgtBcPDnXKSF2M0z870ya+jLQ08
NnsegqfwJVQIcCnnTq6nP8oA3Qte9Y2DaQn95wvWMGZp5V3rklRDs2RhVaHOxoDN54A6tNPyZzUJ
Fyl1ctXlDGJ6T36tgLKALnAAcRRU9+DDzn9ruct520+wkufE34XjAZlAkq031SolegSZT/5VS8t8
FVrxizQlvDiPCNcgv/MVHr4CNbrCxk1/I7xOpXbEVTJrTaIX8qRXRth/5sNeQlQ1RNAYu6Twd6pS
t6pjj0JTaZfVZyNHXSZkIbd6k8DtZbhSKvL2jD7s9pWJncIHzhF2xi6dJmOZWea0VEn0PQn0Ryhf
yEdv7BEur47+rJPdI70+qMARPM1pfOKtla5Sl7uvnMUKKGlBQDohGIph0caERONzvCnKZ73hXyCj
fB6E80xC0FXaEFSlp1+0ioK7+gimsXr9e/zxa6dmljpWd9noH72pgZyX8dN0RL/63e34SCcP0lKn
fXlVQltDRQlqcEM1V7hjMJHMWvEi+Noa2pG8pcjqH1NfzjRy+76FHsyYE9lFlTxrAkVKVpOkafWR
tkGoTvcKFUSt025srGoZNf1Xy06mTabJx1B6E/PSmQ5c7qHIkI1YaSOIQueDqs0dUTk0L8OaXMkq
/qpz28mSBk6KaqX0YS34xU07aUS0+PnJ1sZHMdwWFVsi0ti/z+YP9vgmAz3rjmRV14UvyIq5mKrx
Y6rnNwR4QmIXnxKRge5PCI1USbDrhXwZRnJQ7Lyvd52/xe/3wt6xnEzj5CVgiIpHY0CkNUFNWeiD
uqa+O4ezAH0WsuJ2RgSj/HpVFsC8RcFMumImhjEDFagLeQbvAwchMqKj1ajvNUsmfM9l46vyUFlq
IOy3eI5i8sztrB93emkeB4PMWgnTglYqYNep/cgseStCxm2Ta+58SgZCsDaFgSyKAfsGg86KXIFg
5cMZWxVD9lx7XPiciZTSH8wou6s5QVGJZElPb0I5fpgsf51l3dqxUd54XnJq8yCCYZy+mFN6G2vU
wan35Iruq5RJsAol3kHeIvuEjfwCUxP2Hw4uIyqFfAxmGw4LZxK+8NI/pgEahAoLkt1/0gKoKuyg
jLF5gE52brL4q8ite0zZZy9H46efc4K16dLl8SZ2ypu4itZFgZjNhG821mQsjFW/l6m4y/WULShG
UWJSWtqyPQPvbBo3ZOO2YZSdsmTUFqqikkorYOKRCPODvvFihmTISncaHg9RWbtm0Pw5v+CuIkZ7
iTvRicRe1VSEo3EeZfzJN6c1uKlro+P3STYLTph9twoEBhOvJL4leDrB1i+vh25padGLiQNWmtne
pBgG4Y1cvY4w9rtpf6UN6bVTE8Bm4w5COJHvlA30aOpuwzmyJcmNLYCYYenSi2gZBoBJjvkPp2gb
FEy5+mqFKzsHxN6TRlrSSFUVbdNolHf2ZDWQdZJxHdvpzcBsbSKSYzFY8/3vVIiYIsjaPtm9qLK9
q1A2dP6ZIc9QRhRVLD+cyLLr0+0nVoRZ7UkyYszJK0gIWackty/CKDlVhM4y5Yl4S7F7IRizWaUn
w49fas//CkkQ2LlO+GeNbknjocqC8uOsVI1Z9HqAfZNl70159lmPyXkB41JHz6jYEG4mzr5sFAaC
ir67pecf2AJ7+rfRQo2ccINSXYbfPUduodTvVVCcDGrtrJieTMBT68L0I0KS+4WibjDjqttjRZY0
yaF+ZrcJi9E2FrxagtuWeJ6VgIGynN9AgqRW9PnTYxIQ4od5YcXG50pP/TkbQm25bPqCAAqd7LPh
USK8DCzgT3odfO3C/qrr+puggA9m0DhobF6QHVdgmUSIASRqba9m9ZUl4j9BDtvSRI0JlculF9JH
gMmMxLJWXsG+tnnkzRCwl60+xo7/osf5c3zv6F2yUhT7nCmCQZgBrY003FVQh4zYZudEXIhh8mMy
pj6IJf3U1K64vCQ4Vqn6lOskCDkh1G4vdh/z0EHeSCuEpiNNLll4T41GjFk3kBTCZNFYDLI5muhv
12X7YCVjuYwJaFpZGYc/xyLbgpyM2CSnRVasVkmF5yFRhAkbmsku5L7IGTN1IcFuDMZLdTJt/Fqj
SIp5LQ5omfC8+RNOJhhEPpdzOsAS7mG1qS+6wd0VE/e8drX+pLFlWtgS8ZLR29/Zsf1NT/thwn1j
K/236/fSG/yfC9neKN1+J5j7L9xXmAZUiz/tK8j++Ewc6o9tRf2zPfjHz/7YVxj2Xy4QE+VaBi/K
n+3BhvEXSjjyj6yZ+WXMeKYf+wr+RuJUxResLMQBP9uD1V9wg4R0MdLrhsAHaP4j3Rt7pbfufLZP
HBaecwu7pX4JHEsUrdsahfx+KOvg0NQ93R7k3NTN5bPX5s/Ic/AJpUGycQdTPzdDeMwsZ49iSVz7
YLHfY1RcbHMwKCP7kMJlywT9wXwlIP7k368dxWeNjBOzJicCp6MJQyYXnNGi61c0bXeZasWmK0iL
zFqg2kNvJNew2wT9wo6HKdLMpV1J+6ilXboMaxS+BmETNyIOtb/ln9ytv7dWXx6qCxFEcdUcB4wP
O70Lmkbn9xE4jMg/JDK2QFcHd44W5euA0IgagcCqaGW6Tknz+A8+l8tlcQcYFnfJDFz46RQNQaUL
4eWEjEVo1DMzPMdNtR09Ah5biudNbEBMVsRcvYMmuGQrsDmGnoz1FLoCpgrzFTf20wdHFJee3nvM
AEtwfdQ207bTunpNtKJ+hKS3ZtqA0FbpHbvA6aq12+EqdgF7BTmR9wl5qssw0I41fqBXmEWXhUcL
IuyRkb84xkS2xpMomZ7HP/5oYrn/6Rn9sY79jO4UFxft9TswqcaYIiy20vrFyUN/rcGtzd09ojxz
YUa8QvUebtDkUqhAFTk1IAfbpD3VWv5SSxfW70gmWAF1nNeVJMEa0OWJNF33xm7cU1whmm9jJNRT
Uj1nPrvFPqZMD73rIjKSB9ONzwbxj7dVIsfj5JCOXZty/ecv9cra+Qmx8feX4o4gfIoOAdrat3eE
Y/UqijMMlGoqEoYgEXNW94GMDGbB0TUsMFJd2xkU21Q09kJ29wHgk6RMxdoopb50neZFm/pTEwMD
DZR2wxLUvXP3XPKc5oPkEIVyUNzBT3Uuznxsk7VkO763dznnZUmnOoK3Uulu/ByOwS15OChU3e7Z
T0FkJ07gHzKTYQlGPxJ/3ZzCx7KtVW72IUyaavH1nXM4908uzqErJMo0SJaIXi8BP5BgmUWHwt2z
c5t985h3M+vOTNA8GoGkOyy+J2guV/6Up4+DiUXcbdPxbwbH/+uSMp8jWky6Ujb4Dw7l4hylsWar
wc3hJFhDy84QoxaLdkchZ0w7iWj0JAnJBpcIze7P33/+zW+/voUrxQUtC31S/bKYmXAnsduDdmj7
UO5JNZk2hRuedLf8zLavePzzp72ujRcfZ8xLFxRUVyrWlbd3bJzmvo6KQdtrvt9te2U1d5UVUPp3
WUVbRYnrLEj9bTMJ7QiVyD14TfkORus335j3jE4/z9DhcFySYiLSzHKHXLC9XhC2hCGaXgcOgzVw
RMlkKL3781fmZX55gkGE2UKCwsGueHl/6QQ5uCO4vb3QppNDlKC03PBots1x0HCp6DrjVXYZ1VGR
IPiPP9qG9mzOywN8nNfW4k/rtuVqQ0+Osdy3isZIq7sNr01AwPbUQ/HW4biZpNcRvPlUJ7V4Z3H6
zWme64uZkAaAhDvs7ZXuWtcOyzBmDOK1Yh3SqSF7uZaHzDdGAoYc9c6X/XWBB1kHjcW1KcNolcq3
n2eMhWwK+Iv7vq6yk6ejkQfrTuvDHgldjm8tzKW23pabP5/j334s3mapC2ib4vKG7usEx2s2WMjl
ySkuRuhUDBwrj2NA/VeLHhu5GR7+/KGv1dnFY0QvGMAnj61Lo/niy7ZVBsGTSclel7YkbTGKaQeT
FVUoNRDz0kZrO5DlI6nTywEKYztUFEtIXpj32bCWCwN/Z5Xb79zqxswFvDgs+uiKswGojnDzi/cR
OFnZaimjL8NP6hsG0d6N00bWaoqr5BCr1D69/pG4T7F8die8VtOgorWuiDEvpuGpJAZgLURe/UMM
JOur5dpgdwRSc96Ul9WlTysJ4G3l7dvCjG/hrARBn28KarTNNFX22pYkBKLqyo9Qabp17XjmXo24
/vKhuDHjmz9fPvnrO8fmHjUs3ocmT6Z+cZ6qKQyVlY/9XtkO9ApZnUFRuidVWju8iNkp7ey9k4mH
WCeN0s/NbGdpnTiE4LSWeUFEtZUm7t70LTQkqS+2UZsdUzO2Prh1SMNPFofJtSoG5RhAypzBP/Ip
99ozdG9TA1pexiez1uqrJDPZmKc5uVrDKDYe8eDrEiAQ+2Z3+OjLcp+WrrqrbHVvyzmaQujJdqSY
uJEg9v98Ti5tOFwiWwE+Zp00DQcYyUVVbRJDqJVuUMMVjKZ1nsTYY4pzRylHT3Ae79UG7BelvPiA
e5XlbI4w0MNU4wr2yDJa1w23Bv41y6/PGS6xwWnbdVTnwSnW5DtvzUsU43y0vC0d6hkBw0HN85+f
a/GAKQyzjqbZe8r8ICyCiuKumdsinvkhpSQ/ookQ90NS3tk0URaBq4c0cN47iotNHEfBKmByHEKw
bcUw9fYoiFHobDx7wx6HP2I1OyxOViU9fD6ACRJlHn3Vaqe4q90Pr5Dfng7xFokhMCNgFk5W2+/U
Mb++7BitgcPirWMQ5HB5WvAVM8jOpbmfCusUsPSsQrvJVwlxnLCH+gVhc9ESvweFXkL7851baH5s
3i4/7Kgxk7I1M4XuXj5WjYtzBYOjuRd6zdIYud2uZvqL5CiDoxGSAIXJZSRPSD3wEvb3eV+dfdNJ
d5l451DEJXtr3idxBlgJBTI6dmtvr4yIihAJfkrIz0DPvvEHrAoh6O3cs2H1BGL4CHmLcK9OnAov
95ZwxocPfXsVq/GDRu8Z9UlPOz3MIvcaDesJal+5QWJP9nAbMHmSY3BqDee7UbrGXaOcvSvS+jrJ
6FsFTfqYsJ17530ufj27Dgsnyxb7X263GWr28y1PAmqPWGoY97RpJ2YDjG3qwXVvpY3U2SIHcON0
hQbpKMl2AWx4Fx42seCxfpi3BmuPWxGJldCvoeNsNBIDWzb0aqZfm2lJOlx77Hwr/+BV6XtwQOM3
h24xuKLnwrHbPLtvDz2EEJpbWgE3Ar/I1YgnEZiMsBZDCKxDMfIAlA7BpJTDjT5Wp4p+PDzKK1r7
4v7P9+hruff2Hp1B6DaeRqBBNDoubowE5KNLBwpy07T2TDXdNS20n6xygn0jVhrF0haRaasSwoSt
+N5znQwLBXFkejWBfbLy9YSlfOMwU9rjJ6errTnedTBCYW/tDBqt+5FUrOZ+eulytzz3IKl2WWV9
rsvK/JzRNxjDuDp6oUHUSL2y9K46u9BRkvIUuumxY7q2R4zpnUerBXGdE7Fj0H5M20w/lGZUvLNe
/Ka14Arz9Z4ybEX1drHqV7Y+dBb0kUNbt1+x7sJ0GZxgKZw8R2vjfJhwCd+Orwu83faQmoys2lDc
axuktgTdTnVx6yJpW/p9myH7GZqjX1LdlLGodkpsGLYEJ50WF79Sxnvb4WkHbizeWYnN+Q66uKxz
80pRd2IhRe7y9g4bMj0aS6JzD2U65ks6slgi0okZYmo/F41INjEAgKv//aO3QnUMLMLR4/Ip5RwT
cm2MHzJHn64M+iUB441DKer8jA1zp2cYnJIhPWnhlT9o7slAMl7SZzqyFNt3w/CZNZcBRtiiktan
bYqFfS+swjvmTv15kqLb+FpEv6UXL+/cz79+b5vyXhe6BYDQvnyyoqREAuN53l6LK/uuHJS5l4iR
V3/+lN/dJuxkOMEmKw+fdfHU+LaRZqrQg0OVXnfI5g+RT+6UV5f10lBfXUHADLYCsDJRZB6cgHTS
vrdIFLQhglRDbq6DpsIrwTb4anCaUzXKBq94HBzqQi+wFBjeFcueDedoDBBP2t1jaJe373yJX6s+
F7kIHTxcjdiWL7s1KMkw8vuxt2/wAi+rAd0UgcTjsU8QJmQtiKjKSchaswjsJlGOhxFeHX5gopIR
sW01wWRHOP1TIGzrXuwUKqczWagtWtPiemp86zpr2BL8+ah/reldOtW2zrPJO50UkIs72+AdNWhW
HR/ShMlk73608/FT6lcImeqJjM1Kd1Y5CdRnfzB3MlbRE1iZWzKytK2j5QSoyoC4ksl7/vNxmfPK
8OaJox3JftrWX1viuLffPnGpsHKPBNIMGXyUgx0jSMbJ4voDSpVmW3XDtgJrtZqCstxVrSD/q/Su
IGAEV0kYEDJfxepgxTHpyRTAa7+GWBXy4sH36WGFFZtIk/GOYCO5RmQUoqqAU+PU3TlsijuR9eWT
hsqujFLG6qYXso1X9TtnfhYeXXxDw9EZH1BK0POnqnr7Db0CqGQ+9Jiv6BSsXeGwfXJYXTSftFfG
tmqbajZGQ3Yrh1pvPolooq7yo3SH5Q7UXiSjjcqnzUQiHT1Msg9DN77T0HXOYwGQjulGNbq+NkK3
ZVY6f3vfdlaZXlSgBqfsYCcPsQ1/ryP2OlG9vc0zu3yv8f9LDQthno6/TSCHNOlTXLybHVvrI6mX
au8zQluSmPPYiiiZpTjIeGPljmvQuNzjUo4fsxCtukilfwiIel/CSYa3l2jvkYsvUwPmRjf3Fhhe
ynt00JdvpY6dA1r1hp6goxmrDiQqEXAWuchpLwmFjTd9cS9GENiJdYeuQy4ac8RhkWJTIt7QfGf1
+6XF4FJDMkBy540RraS51vypjeNE4Kz0UmgISskPls0nUtDIPlbdR7cj1MHS4mXg4GP88wP2Goz0
9gGbOwySvr8h2NVfdsyLdjQSGK/BAatCinwIalxmffT7XC6dyPkQ4z0/mNr4AXjCsoiq8DE0kGRA
+NEEuJ0h6hkZl711iBzG4BLUXNqH+yEL9ujpyJ7gVXqgYfZVGydvhWDFW2Z9Z528qf2edPVdVRPf
E6Q12VaqB7BNogRG7dxGSq67d10x92Fznf6CPl0HQWocD9i+zH2j9Gu3tYYPHgmQkMYaYDLadzAH
2lVI+39ReyGqtokdCtDE7p17Wf7S/6Cso8/AReJiWXQ4316pykhLux8Ae8pi9gUmTXgzGERNVfVR
6ytukXmGTLQbTMz0FBuAs4BPVWxdMTDDRwh3adKL21y3tyBMrceOpW/nWUh3LVLPGFYra23PeXLw
TjOuecNd8J2whOhJtCae9YxpXjD12yyPTklEJnqUtP2jJQKCJoYQMFRmqJ2B/HkaguQxjwPtJlLH
0SivkCAbt5WCfym7fu/HTf2ZfDok9Imt3jlJv+yMeLIsdvoA6R3wHpeVkp73LdGdoturjm7vSPzw
tukDAEaMxjvWvCVjyeGdvcuvzYX5/qXnYgiDYQRt37cXJox1G0sBKaalVmt4LqLp2EPpefBx1oxo
wW4D0VI/5ZO/DAhxO7QhrO1ocg55Gn/sa0XV5YfPqZI7ViVtFVd+dpUV/j0oH/edknhWlV4s+/Zr
Zxrdp27Rl583Mz897slQEAbaNOO+M5N6XbNHWGtFoq5CAGHEhiWANo1qo4WEl3IdrwsDZ1qlh+pJ
FnW+TfDAbuzIsJ/csWEVbbvmyktjsQzqgIoY7vCtiVfU6DJ1/fpPvV36VxrSvr//yW2CW79h6tKW
wbiEuBFvZTI5qxhYFJqM0rCOhTtHFAbDs5/ZGmk6cbZurTB8iR5q233SmtbfCxPuhOjSH38YZW78
fUn/kTLhd5KCN5qD/1y68F+oTECrigiZjsv/zeG5w3CaN5+z32ie//3T/6t65rWCSlkwjoGCyGv3
f+HllsNMkWkUiHPeyf9WJ0jzLx5ZpqeGQUvjUvVMbss8E6f/w/5Zqn+iTmBCcfEQzNJpWidM5tAC
MEa4eOfZ5NrkPhPLh7Eor13xTY7iUAXZOaqML5GmP5HK8SWyzKPh+Bs4lUciS9TCwdMD/ZP/eLwT
EU5i7rrWtK6MWVcW1eLU8RaYgltvYj8EKrnPcNIl4WOcT6h/9BxLWiCWNnFgaK1JPs1blxgXHw3z
eAeHDP5D9giFn6DFZOVCFB2fndw6Zg6YM0R0ixRR5cKdyPpy6qfWofGf59+6GBVZFBUzzNW9NyPj
LtXKdUgYWAfUDTYOaqKm+6Q54snoneu2MU+DUHvGOfe50u7RrV97KeWPE+7wvpJTpu2qIf2UptEL
FjOkYcmXrK76RSAQf6Vx/m2cUTMWDobmQ+lWEADt6j4evI3M4Cuy6ywXOhSvnsS8ZVndNsq4y7OQ
t+wQf0LUsC4izBJhwNQGk0gDeq+D8+Ebwx1hQSVOJQvdXm2u+g7Sho13McVEosNva51ryb+vLQOC
s2huWWd3kVFv+lShp5pe4kgCWC7OrY97dyjLrRaIjZTezi34vbwhTbje/V1ZV1sRtY/aJEB/ed9F
n98mBqewGLy7tO+Iqhwp0IkEG7oRlYVoS9wW+iaW0TNV5FKvYAfGcc2/9aAgQEOaXYPpWagGWGKZ
LoexfOwSDx6Ao3ajrfiU3NxQOxwaQS3d8DfMsz9EZrcTAke6F8K2RYYYL3pt2kaBcV0CJ3c7tugB
7psh3bfTi52YZJAHKf4eVWMay0+DT1J6UnGFEYw/Rv701JtYeXXt2k7QTESUIoFm7FrAr1qvf7Fy
ZHDOIOG3C2LUuaK3Rmvf6277QbPuk6a4yqea4CrMgM5N6IefMgPNF4KKb37JN3SdTeRaTFGd9NsE
Mm6VyOlzhbTbRrjNa+1IoBUmmQQLtNU3276R42aIxiesn6cmlYdYEyur9W84uRAkom2ioItYpva9
DeC45RNFrkXtNNbslWstXJfO50yMK6llHmL7GSbgabzB+1WHma40CLrr9KcuKR+pcfawe+hHNmcq
uysSYG6NHLJuzzCdusY1hrNwE5IItYko2XTbOBAxc3NFSha6Odx4C1XcESfQLe2AfLhARuxD21Xn
0KODNLMjzHFtBfLkChjYHhaCValVK9Mgwd7gDqoEgvz43Lne2hnlUpnBzuPOasvqW+fEu9gx1uGG
5tnJCLl4ynPOobHScPItnK5aq9pba04HYKhqtp0qtw9QVU5B0yNsb71rM3LrJU/+Jy1qthwvAtLx
O8o/IqBgwUTJTkfviBLpk1foz9C71k4vTm2fnI0RrkPfA3nNW1iVZXVig/+l6MxDPVdprjWzUl4P
lO4owXFqz4T3exzIgyJtvkKkkhb+R9kbJ+kGL6OOJNgkJbeTL7CdHrwggX2bEDYT71yzgGgy3Okl
OTJsDEdchQtNBi9a7xzITFroYngm/A1Lv3ZNR/qAwugozau2me6j3N7H1vhc+MG2GtMDyq+j5cyR
D8FWNek7ZeEvI83XFR+dCFsc3nLqVUbyU9mD/yW02NhOD6hOwVTb0FfL4iNaGlwhGdkRhf+lH7JT
RLTV5DHg7YOD5eEwTmEEYEL/6bV58/cu52e50C+ilflo6C5QqhrKYpZxUYSlbtmXtLb0B/p6OdwJ
7j9LX5o+XvsiZkrXaeDok1ON3b32rtGDPadAWguCmfPKPKceAeGwQJkA/Adlz39e1bwpjn5XPf0X
lj2KuGVkdj9dv1/yWu7DNK+007e6+fazHPPfP/mj5BHqL7azXEyHlgrTRq7pj5JHyL90wX7f5IMY
4s9jqx+CTM35i5YjfTtLoM+Zdw50aX44vTT3LxTOOhGsDvYsU9jcRf/A6sWo803RwyRf2UpS8RDU
RSPaMC9uukF5GRqGMjn6vHgPbtZahElTYatQu82sZmkkY/eknIJs61JHFpyGwyLnDUS/O5pkeYNb
1Ko7Ytuj8LoPNHfV98W3eSa2zEoMUo4Z1CsIHmZinYbWJZ0hSo+a4857HnHjJepUgJM7Zg0BEjk+
RySMeHO7ZqRvfEvspn3NYPOlDz6WIQB9oyg2OiyfQ6u6eFGj72Yf60NGz2kctfsKjPC+YK+LLV7G
y86lbvJ4JIC7mA/dxBMUhVtw9SAGSIROJns19jinar/ylrpeOUwnC4y0w3RVa0y4MPWHEAButRYv
wZyltbJkOZsYyJkMem3Tgx9bNGzbdtro3CCXryDolujao/CxDafvRuE4W1bW4yBdbMz+kB2KuCLZ
mjOzsMoEG0b3VCTxZ40zue/Gat8k+CnSYNPKaEBiPTZrpzGwqFK9Zdsm/lIg3Wey752tUV77AMyv
dJERzNuMUMXBGRldcCprPdk7Ca8mgXvJE2HM4mrvamQzK3IK2Ja7lEtBoJNAAiZ9XzjqGAPOWLR9
XF7JpHvQqrzcDGTjImh5KmsvXTeUm7SYMTV3n356aH6z6Knf3YA8bLag20QRz67g7dYzN+DNd05R
HDUvKjdtDDew6GBAh+SJbHLwLodxyteaDlLFM5OB10EJ6buTWzN0HyAY9DtB+ERchgB+qjJf17JB
9D75/q3q/C9G09+j3TWXo1/pq3zwVkE3wZ5xoF612fewgBlVROTm1fTikZmm2HxCHEigyp6063qw
V1PUgS8x2BvjYd4m0MJXPkJ4Q9PvxgTuepLuud3h+2r2Q9LrYkvqLf70qACyNBELSyb1iGU9Wrf0
kz4G4AcR55AFYAfR2hG5B8mvnJ0BJVbDye4XeRMFu2zw0i33JjSqgPhn2JD9SmnPFjdqLShQyggk
ngtJZ+uINj5PVblwtSYjlz7CdC6mfWbznW3PfGrJMziWXkLSMYkF68rxoIuWeNcsLBEJEkw1Qsv1
c52MQQfbj6HdmDo25dlshmcR/RLZEuM0B7IgbVtAowNJEpFGoUmdTf8IOZSu15eBLfmOdkh2Tdfi
VNeV3PqxgNjnDZKazYipiaxH/IS3E1EG58lttwbLyC6NsuIYWza2IUukJE1Q50y0KsBVh2C8Z4AW
8rhxH/fdtM/z71PtCXrrsr/WOgw5hl1vlFGON2bSVftWWrwah29DFbhXSV1S8ybT0Ue1vIgJAdhE
FEWnYP6D3sC3HKYcZKbuqmjr+qS6Ub9t7fAuenWImmAy3EwN1iIP6JbpzEuW7gC8wKezTTlkPXtm
eGVU7XB07OlOr7h7Ymajh6nS4J/2inlcmu8HorCWlGRy19EcW/pthaFE917iaSIQsE8+CuL33Alu
Wx8Y2rkKBm2VRURa+5i07fmOzbCNwCXHU7LB6q+NIwQkZFBr5jT9OolODj99AFT9kNhDc4pcc1jm
HT+DgXWDjyO6NwtGY7rNRtMv77yoTT/0sQTPNYwFdfeQn/VK82b84zXgTWfdGaLYFDktcNMFOuIP
Nly6CO8aVP1lr9xoJ+n9b6CZnjStM6/7qVxPEUiXJPMe4EiHp94HYmiVAEx9YQCKnFiKLIq3VaCl
0z72ajTzWUm2pT2cfOn6C3KVMKICpLlDgwRnOvNCfHywzqDGDSuvkeJgqDR9DHsoQ1bprJua0IKe
FiMcfZ0AKcd5VqbRrDP2Ccux7su1PWi8H+ISupRJakyluq2ITUr2ImVc0Von3/dx2gDAo0YP8R3h
8W84+J1lNNN2RFp+6i15qEppYa4RzcngSSVoAOHYNEXepq0Andpt7iETcuQt95S5SbSyWEB01Le+
D3jV8ay71nOe8XV4xCngT04zsupB31t7aae7qCiNYzL/4QaEm/XCnuXHsA8r57pUMj1C033IVNad
SJH/H/bOZDluLNuyv5I/gCgAF+0U7vCWzp4UyQmMEsmLi77vvr4WFJn5FPEyKy3MavLKahCTkCg6
nfDbnLPPWsvGzpoQmGF5Vk6RnPV6qzkJQ6ttc2en3k5AWoO0avyo0xa2VLVCIggGUhVggcnIvQYF
PMjA7jmnp1wEj0pAvhl6hVw7lQfPYhkdbLvjh6WFWbVrti/vDh42LqtABEVK66un+2AtEwYKae2a
sjO2TdUxOLt0440NGMPP1x2NkTtKqoMfZoyUbHtTDsxUVKcs9aeN1vGrUdRzQt5hPsZ+/175wyVd
INJiTVp2nq6NJJvu3QLqfm19Iz+ZXbhb5Durl9/JmcFLa4srPEFrX1m8A8bqrsW91xcpxvN65wrJ
BxlxajUMeLJtkR6L5LFKvpEwW3EWnX3nLhpsrhnwYLswEJu66QPLzXz2gL85JY4Et83fAOu3R6XX
d50/ivN6FejZnJul/ZZZ1m3uJst2MdosHJhoAzQ8P2Wmx8pjzRd9iGnKaJxDGMx+9CkCn0jkFJuB
8kHAUCaA2Sa5EOB6iyxxQ8UHrrA3vujmc53ae8dY9I0GbnhjmtTVTRM0lvRRdaWo2uqE5sESs0Us
5sSTwVWOiiqW7ZkukYjjLpCavAwMevZ8AEmeayExiuaMQguYUTPsBzIB28FeuN+a/kNqktjPiZwA
zzJCVuzolOivXQ68TsPziaovz891yl6gSq3d1YLRik5AofGp6YwUeiGbOdG2KQVUnQXZn1mDYiYC
ve3bpd9VSCRCTDg5TbUZaLsAvme2L1UJGaqcjqRNKmB8GjtEz/ERxFQvZHrRRvd+xKZxBksBFS6J
mWtOopueLEPCg13ZLpxDcG1a2+9HC7pKx+94q5UKDD+J+VAq5vZkgTagBBeLmhPCa9mAKmyWVw4w
wAA4zvI6xq01mN/YEJdTmlNnMV2OklpO0l2QuGWJe/Wy3jl1jniMTVsLGzc/DY3n0hJsXhwPSkqS
1jumWeFZ9wmOBuYsixHFxyJopEPuY4R9IofWFEekFk9zmi7gtp1y43XlTZSU2aUifhMkRQwrWhnh
UKQpwejrAmm5KGhVOTT8zLrEg63VRzfqwe8oczn5g0RPJlxMfUnVn5ek1raNwTkvjTpEKPTODlrk
t/tWMtA66R0OCAuTKNMDWHgSyZCTsE3Osj1cwn7q9/rkmRuboSVgLHO0n2pAztRSyk3nllqQl2Cm
6dDTWeuZmRkBQ5mNwzGTWQlmO6cRzxZM2ZETbiOuR1aDQMyRdWldTi/2uiQ5Q4kpRvn3pZHMFLdu
fWAtod21JkuW9VBB14VCti84bUKr4txjQE+L4xsSLReS8k9UZNEvFRtdfBZMt2Q9tRPDedDn+mIj
bty0+JHSzsZ0bzVwLgHiFB6/c0cf+33VqHBqIkpW5N7R6MwnSxXMS6J5qIZs2LEBXTlJt2zS3DkT
abhMAwVFG5VPbRi3eqF9aIt1cehphUy1nRYBDFTlTNyOJEqDBoT8MR3ksYo56S3SfCgiewlaJ+Lj
Y3QHM5UqUFn0UQAEJRyzwq4NfOtZ0DngfWR8p6l3YaEdG2L3wxhNBCnJxkiXq8qmpli27QtDxEc9
B/jXe+ygCcOgUpKkB3ooRhJ9kvnsLUMABjPMxWOXFtNJesOEt9g/pZOG7qdffCoHyr+ySKjL0jw2
dQXjZ2mv4IvL3ZRX9/Eyn/IWDhsOwRUmKfk/PremqZmvrAmCIQCOQqwCt4oy3QB8wYvi4koUxPHa
5MlFkhwuOTzsWsodt7Jry6j3bCF0FndwRovQKLIBwmmbnDM1kBS4OiZFfZo69Bh19mSghthUoVa7
QTPFuBsWY91S51PJ+PcGEIITukaHqolDd4Jj3EmsBlKpZQbTaKq9Vfkn0U7QGgg2mpwOJLEJVbaM
vkN1PZV1GnFYpYvpxB/5mBU7sPcsZbn2I7fJN8YHVRusoq1zLBqMbWYFaxbmSBOpMK3yd/pdIWx/
OAw9DNN+HTqz3bdUQlMza8Bxo0Z5KD5mZfoFjwATmr586ok4E22wJFPEdYyTvTBAmVvLdkz5Aw84
08DI7H8oZP0pJ8ktnto8hQLinyQadEP/0yUK+nCTNXhszhIgXQLOCQGUWqEddsVMeNO/pYNog7lm
KWvlQ8ypUFpgG9eCfLEeAtoumA1owKQJvKDZiJEJjZi78MT1CMvg37NV/3cbaf8ODPSHgtL/EJcF
VRaL/vwvd+P/VlACvvxR/u1//e3xPf0k3pO//1pW+ufX/72sJIzfPH7bjPYwQQXbjlLV38tK65/Q
yzXxVRBL9izqPf/wW7i/MXOG1s1YJ+N+NwT/w2/BHwleIkcy3bTpATt/raj0h5qS69Fas8ioMwHk
0nQlLf/HKz0ttqXU7Az8bf6VWDgeEP+l7Zb0xWbKirBs8AKi8nMzmrsS1QsAuF/euX9RVfhzmOa/
vYI15vRLYTdGvij8hldQV1GQgdOE1I5vKNmOl/low/vxaoggbzku9c4xuDt//HwBf+kBv6gfQGnK
r+7/KGP5VxXR/4lPOJAorj9r+uTft4rP7xTDVPrrg/1fX/b7k+16vyGqRrVMaHpt6a6u6t+fbP6E
KiUxTIYg6Nz+46E2fz65zFCuYWvbXYu2/3iojd8I5XL5Y8Ty5wNv/aWHWv9TJIreNEVZJh4AvVrk
Ov78VLfEog0alNEe7AF3LCbNzlCT2D70guZI8zGYjQlwCNqaMQ53hSA2nSvnqVmW9YrrfMlcJLsy
GRjbaGzGYuvlldTndUvcAxDu/IDAxTok4zX0VwGrjzqLkfn6yWBPaQduEGKs9qn9kNqgM7oJIuxo
ckYehGMFsdA+ak4qwSypcBmowZKZG8w4JQcjqz/Ryw0He/zMp/ZZAN5CYEWcrFB5qLi0HgqOR1Xa
h6Ynun1RMz4t0WVsKjdC7jAPSKo94FUYs/3QijIS/+N4qmPD5rRfcxA2uWqPypDBsmTXUdaD5ZoF
wt2EUkRlcXhz+nwrDXWfiL5+GyQYk4Y5dWZP+xtztvbdnOJV1hOO6mkrd0KvOZQz4U19i/7jFGuc
QiwV3Sfu6l2c51D35pgRdMymrpJwZaVxm+oRXJoanapLU3XQ27CTcEebmIOzY7SPlh01p6y2dwXC
gVK5J28ilO0wSl2rOdox6DDsEY45W1K9d5gwrNCz5Ag4eEl+j7j9/5XhB87erpnvgZGXxa8fcZfO
xr9fE3bNZ/Ej/tu+V+/FH7a89ct+XxM4L//mrFA8dhaCgeRG/rndwV76bY2+8Tl3GQ9ZR+7+uTTY
v7m2Z5Kv1nVWAOKl/9VFMX8jgkKMgYCGCX9Pt/4a1+KPPRTbodPJaAroPcrYnsl/f9xtIhcTkueR
45rsbrzyS+t1ykpGT73pVvbxriSOlzbtO8lhtNNCu81z6+pngRWGE3YOczH+Q56LRNsfwyy8Jo4H
6w8GecBeGR7rn/+yAya6zeB3Rv2S3vQZm8hXYRTptuhEvDc75O2K5jYuBpEQOitjz98POuVhfXhv
+v56SQQ+Nmmtzo+kDspsa2rkwjm+kkr2s5fUOOWApfda2cnDJHKUg/OrI+f44IwsW7k9gKEt5c7B
KlnIjjA5c2s7f1y6jZWLa08m2sb2kC0m/XjjIDH04/fRl86G6wyMoMTvAqrDx7rqBDzLk5W0LyTD
nmYAwYEvh6tO555IScHel7Gxo7LbZs18ohhIntoZT/Fi7maNiGfrgB6jCa8CBJJaOaHejuGApyZs
1G68HkuEJY5T+QTVToPv3GX1CiFfIsZkxprCTfSZhJ22pPdEcIdkoEHkmGcH9RDzPK2Pr2vcKSOH
B6YZN209Qc6Cs4Vyx98w08LAYnyf2XJmvc21vWzqe5F5xUm6C6kZ0AKhzDwVqmWgwVJB3tYlS1o2
M7rqjkwQkK2h0YwYQSw37sy6lI3qW8kwa9h7420OZggoUbHRMjxdDG1uSopSJVeLOuas5Td9undn
YOKSG75suA2N03NlFiWqdw+2eo8pT1bL2RSoo40RxK3d38YZ5Xd4UOluScgBSqkR4p6vc9cEvDHP
P1QRvaeB4DsetEm/sWKPb+fq4x5BZDWDFLMBXoAMSr+X3RRyQ7d3nujxUVnp/VxazwVpx9uxooBk
CHjkfjqfbA+wn2ukWHEUbDls5lg1fB4zmd8mYnlLK8cPWNrpCs7YEPUq0H35UygwBBNzaFNjJ8RS
uabqlgy9VND2SB0ylGZxspcZXuRr7JfYS2PnQ1YU9Sd33Nq4cQLdwZICLi7MJpqZvajvG7yxpgcG
e2TQLKxW0a7SR+jHyvs0W58gJM8fpjZnI1MDfJ5DUREK9gPjOTgA1oK6KY2V2bUbnOJ2HN1nzy5/
TA5Yu8qe+yOXQO8F0eanRDO+tVzqQUxk6SJ9V8yqg9ztvucY3AJUIpTC47fSH690xy620bBclrhc
/eb1Hd+9qO7rPn60OgJo9tC9GHI6VKV7A3uvD4duAP839gfDGnG3ue+OmVcEO9MrLapvx97hrufI
tw7nEPbmT2vp9Zupbs4jE2neiL6CFBAgz/nKmJrTLIiiDBFj5joju1jjqY70VrVVtIdyU8cup+d3
VJy6wBlY3bqoO4+R6yLsPERDjZ2qS71A+orfcQH2TyzZ5yys791AtmcAkoia1dnh0vzQKv3eLqbP
NpuRS7hmEQyOuNf094nNPisF5eflwpwRdfYBDYyOL5bzaB6uB/xoBYe3kT7sG+rVDf0GnWPP4+gz
Ljj506XVjYPfWUVAg+iq1s9giE5DRERcmYe4a7+B0Y+iMt/BHZRbvSZ0YVjMNOs1seW65QcgtPhY
TfWzP6cfoOE/DIWQZBQ4h5YaqBj2EvgnXtA76W0qinlPXn27FPa2ja2GFR8XQ04TsNJHcPr4nIc0
BhnuXDxG0e4WF93Z0omdcldBsXGx/KjmPJm/zQ6vyZQvtOjNfaHbkK9ZPYPcwhFQDSeWstAahmJb
0l0JS7F8+EDnN1Hnq5BZ23Tn4f2luIs8J0lhf3eQxOPZ676hKvuqF2RmIlZrp/RT6XA0UZY9CZE9
DMN0KTye5YZuOPc0Fk/m5Q89xW25oFnI2ivPNK5VNhwUimY78dfKqdOHNsZNrOLLNom03TDxBgqr
j7ft1Lc3OZVoCGJeHRK62uUQOmtYiVMU4f+ZRb0ji3ZQWs1x1vQI7HvJW9eOMMJnCEtm3AFWk8NG
ScL8qAoMA/wAFl8hy7emWepNbTcPEvi60stjheilmRBEeYW1bWcAmPXg31S9/1i5FuWs+Dbv9S9r
fNQa60p51X3Bm8PjXCCcyYY+qCJk1HXxlbfk4+u5YU+a7CvXio4RB5+godcb8PDTO0tW3K3CczJQ
F67SmteBoP5Gzd6ZnsmxkfdFql6dKQdlZ+ZHhn+GgB5sMHrzthEdhSDNBMgNSTSYp34+0pavN7xe
wBH0uy0oGamy9kCab1VZ3floG28s7ldbc+kfpan1oW5LKpD+HcHt/jpec38obbYVRbwro479b9HM
NFqav/ZpXd2N7a6YINzHI/P0lc3W3vbfF49q5zjnxLsjjvPCrra5ArvuqyfPBExomPkncOhjCYhm
Ax7spY2T8inzBv1W5csJoqhOiLN70VwKz8vSvZS4R5AAD99mFgBrmtN9OqIpqqjQCjBAV7C+p1iY
e3Og3k2AXJwU13QmmbzzYg6waT1QepXuZEFFInNjE5fY+Zp2Be/uwfYPNuzMwF6WJRynQGumClFJ
GdoYFN1ofEwbloLULbaqIbCelX256RvAtKYomtBskiNuDPXg5XCTCheyL13tZIurJtf8yzhpb37S
9aESst8l5vg4cOII8gyypc2g7sFzzoihtZ2M4uuqW1BLgzg/G0ax95jCDAcOYVjgetKPVnMclH7T
9e6dCRyczot45N3kQfTSuzJj9iDPow+36vj5xMZOpApFQryw9ok/MHmH+23xDuXE4uV3OhKWZn7m
MNfxVyF/ZoNHffXJqxr2HMY3UzS8ptwsUzmcCdBcLYXOXmA0J6bFmxMzKK9tNmRXfL2xVUnu8tfL
myxeK9i5IwLTrtW1U2FUwCvKMFvV7WuHgmU1CWfvKNrhc58SBCASZLtOFJrzBADYm6pdblCE5ziZ
U2GdzkZvorCOBrlDGt1Ra95I+z6fyhfLL+5aaEJ7175Y3ggT387evUaxAEIoTXKui6NPzdGpj0Y8
7ZIMXYhhsUXpVfnQat6mdUCX25qXheMQMU0/eDJ0KtVc2nr2Nwnsj5D9Xd6pcbkir4DDZureG3uY
z0PNB6A1lpXk785XlZMdGs6oBBXJ8YEKC5TRmpvGMCeaqTpAdFmqawZ/4tPPCTR7MJZtHQ0EdtaB
NFdLdwPBdrQp69iI7y2KuXilOA8uV1E/ztcAl15MM9tP7KLAqKlsM8oS3S6+fnVsY1mei2nSOHbb
ivJTHl8KaarDApsogMYKADtPjwtPw3Xfd8jFuanaPMybpqzi+1zTjrps8DFV6pqBMAa1pXdQTGWG
jGqdc0rWD2Q6iR3HT4CUtYuGzS7CJcto8/CIrbVGUXByrLZiKBc73RAxzVzO8pYegMelWn5JHKVU
zRn9r2nNGp6jwNgKFQKjZI6DN6zUuVX7NaN7lPwgmtEcMI0Z+H2DY1amVBRKSz/IcfZA58XFMc4r
WKn0KYqcw3eJoI3wTMfGfShIetLgyJddYiEnL137Ks1Njmied9A4iyQIxeol/tKW4TzHNNT4DaGg
5l8hNLXTmn6kcYbii35zdY4Xqvqz9TgqV7/vfP17GU3pTq7lCZWgNAWQtvCB6cZXnan/vonoYfGo
M/lH75ZAwtNQ6fVTSnCttLxlS30yw7lZvkcV79Xi3ul9DQu4cduL4fQpuq7cPOar1ktnMtydTXHm
WsilKPlS5rRsvSpF6mIVBvKGwVofT95ewr30Crex2yyclNt4zyZKOmgilgI67q5Onm2CtFtkeSBv
ZY4cRh/8AwgnRswLHNmJwYFO94qHI28HBXk39smj4iTSALXi5GbeOC+q3ey7DwRm1Eui/yhFdqz6
sb7VpkI751WZBIW/nLoRQsgoiKrLlQSap21xbq1hl2Vokmw6oeSBJrycavixLK1xjS2TNEhC5Uks
RL3nygmbBGtRkjMSXxiNfYZlTkZGlhgbJp08HedCQ+MJl0b2Ouq5vyc1Pl9aUhMcDukHFQ0xdrtG
I9r0+nL2XusxZnR+mYYreCWXumSOzhU107W68VyMCH2B08ggq2fn3IzaR2J6X1GZWXti3v5x6VIM
bQXKZPq13jah9PM9qtzbZkp+GIiB1tTKeCgYf9gIr3BDMRnWzeBCgs7M8b5Jy61uxw88O3B9M3bU
KpKnocb0Nk/5qTOGdwdi8pFSHQUq0nDnfh6qQ6a78E3sS2J0zanjGB9SW7fhRKY/2LXb49BMb3Ht
xI86Ala/+u4tiXMkNnTh2urdgqqAg0UtjbWhDuMGrIwpaL67a9fe1/mATXp1iRjI33cchpj/dN1Q
I0SzTWr/ta5K+3nRoh8YaWW3uNd+1leXNPZ+ZArlsOclACGrYQc7c+OswWpWLHNPHMJhnNhnzsGe
H6Kl7A9TjOtsFBVFRlM/dZODLVnL2bm4h3AA3RuELa57DXWjey90NXLAUs95n/Q32CVpGk2KNca5
5LSeztTat2ktYf4VIpzNWyduS7ysxQ8i3CbGQND2GLnjUAPiSYJ0+qiZLKW7TC0Ctk4R2k5xGCus
MQiqxYNDuyCN3HynklZc+FQFM3KcZMzNFxJEagt3p9JneZ0xcHZoWBpahsV3TZBMcbTzckR4QpM9
PUesX3ml3v1efiOoI9y8PoIA4VPbVzXgyu5hdqq9TY87UG6uuFFxYCjVcOs3hR1OlUU6zRlJUCIA
UMZ0lI5464xEO+T149xHfOij5ptEjssMaH3HfsCipsAVW5yGQ8E4AEsVHxqQvEzodDpHEKeJD1Or
+Km/irKOQoh1DIdwfdgzSv7guNFtOsZXmimzrd6otXdqo8X0HGc/+Jioop72SZoe5QD+WBGecwqX
Tb23+7CXBqeWohC7Om1eV4tTWkJ10JHGDZwS62k5MmdBNMPMjcDVGblwlgl9i1NcjSR6wzHPX9Ej
54EWb+ggZadBB2cdG/WwjfL2E9umzm6ZnuN2OTGipB1RaxOamMcwBcjPOTgdmBlAyp0x03Cu6AWX
0zSfCdxyKuhQUQ2wGCemBi6WnoNVkvC73cFkLda928KMvvHz3g9D+2QnTYKEBQvN5F/syHxSafEE
sCtAJ+4fGcqmvBZfMAiw103mfZSkLy2JOz423olvS10hYW7QMLtdFE00yvX2ie20OAzzZWFl5WRb
LUHWTgaBFhyTnGBDeyV3Q4L+rs3S3Zlk4gKJwoiILD6bWi5xOGE3w0ZnqIOWImuxGv+Z0jcBGJuR
mrHzq3AZdMTXvv9auE22cbSeCgzznzglqJxwHq87TgtJusCQjuVLjm5Fw4+67VGxs0VEp66Rd47I
PtFYw17nDhko2wYNUUJmbMY+XLoyv2n0aPPk6FN/7lngmF91lv5Uuhzhk4Up7b7L1uvL+MUeRLMN
k7OL9SCM/eLasGoZICskiawldNLTVXeUrHUh840llGtsauv8VmaKGmnDiXp5cwEj3q3mqkQ8GSVz
bBX+raoZKJFD/jriK+AE7D+mvfmggGFtYA7doXsa8/kWD2+DpyIuKVQx3pZbny7K2iAyUfQymbSP
GvIaTY+Oni5DT+lRDakNTQBCiq2kc8qZKY616jA5DrK/2k63kV68FTlS12waeJ44iCjhPfpL3+z6
gVF06VLWCntVGSfH1SAqFvKltRAOVeVyI/L7wcmaTTXSreDO1QbUjEK9NT+JU9iHpOu20TSoIJOY
09EuY1uTVVi3BulN7a4csQZ2ecuCKYx96rWHSJK9xYp3BA9wM8I02wCzJOcjav1GS4cv1qaDmw/Z
pVTmnqhs9jT6JldJ6XIfpdraqHGnGXg7yzp3z0SMNjPxhUMWy0fi5gREPZruVmsLSDnjc68bt8vs
6heQmau2dNO3K5yMcBesJs7LHW4z2bdQC5awGYrpwLP/TflLyHZQ7Vx3vcU2LqB8HMW57mwKud6W
SCES38JU1cTuvUHieF+j4EboYeJFjaCJ6/aU7xmB+sz9JmwcCWMJRdTcLCMByHYmhhfvcTrX58oo
Wd3NqiZeN23Jc1CXMcv2ACnYgHtlq5p/TEEi42C4EYxqFU1encDCxZdejaFVKbUVFcqUWeFISNTI
1H97UxGzyn3reYjK26hvu5tkXKuIvrGxVIunUXBXMuFtUKfogih6l11t7HLICVtJn4xpupHxNm/n
qOLSrR5SU9fu6OldA0cDYyGWA7Kvm65rz+kCpkef+Lj3IzYqzuo2YA4+euCPvicxAZvWe22L+o5J
5jCTtNE4Go4dVXuLQU1/eBptioBdMT3xsndWjkDXm+6TPmpoLPtfndRvi464mJj9F62cuwC+aXQo
I0znWO8nUTf4Cq1tY+ecEP0b+qJeaGI7U2NzGrvhyiGtJxxmPAkpgslgFhDsSFXCh8j0kDjP1SKo
5xUkgLYYnrELu8m2oIkF/kyTB5JXr01/SSiOw5J4SN3p4tfJ3kct7fZMKiytW3EIjB57HJo1fofA
jnWUv/r66X5YVPrcADFatJsyp+yRed+qnjV2tHAXqHMr4u5KK8ZLUkFaSwnQ8S5/tHxKDJvgWunx
w1bIQ+21bKsHo+SCwT76rjMSbg8U4/gLgum3WYsezNl+ZlHmwj3bOAHS+x6GP9GZ5WpeTaCFO/P2
mPdoIkjmR4Fs4k9p+k8pmiCz7cBvejd6M97To7lfvGXaJOmBqOo747WXInuoYtBWroYS0sCVQB73
wzHNPdU1Gqk1bEqag3yiO66itl3SUjBBWiFqUDk1PS8jNGaZ5YuRUvTRk0lcVxU0O9vbzJnOJ0Le
RLrit31JVPU8VO4TlGaUED4lNcTyzVnMzpvh+QfNKL+PVu4Hkkjv2NEcXQzrjuaPzegNe7VjJvfE
lreOZ7/iPGzOrQ4mmjOBQ021rMvTklNMXPKIg/fIvSsy64vo8RzmIAiOpHUOJOYtktavU9lp295x
VsVNnobFaH0bLNM59dX8ydaIp3RAd0re/qor77QyYid2vmrlf/Yd444F0sBNSdqz9MgHZiloYOnS
FQD23Wjl2cwi4k8ing9OtEpeaVVQdW6COb/R/flNefhPdKd4S/zi4PXmj0of1HaidhljB1TEx9tZ
fWkddkV6WgEH9mvuQA0PhsaAI72UtPnGRIeG3lMjbugiQt6adrNPa4ZBoi7aL3BmbsRtkXd4HfOS
gJsTf++4G++5QSrNEqTvk+ekzQkSmuajHOHLa1rL6A0WDF6Eulq058RML9Ek/INI13KGCxPLZHcy
IaJtsm5wDyPB8AVr6El0xbNlSeQQk3ObwkWGmXLbGzHnmMjdj9gfRNUbF+To+2Io7j0+62Gjj2yZ
jP5guC8Y4QwqZYxrsXdTYkthFBItaO0X6OYn/dqIXDQRWHZY8nP6A/iBfrZT/1LD+T+GTP5fylqZ
Jr3Of99wfuTkrD7eP/72Xnz87bH8/i7LX7vVP7/6731nR2fYjkaqK5yf6AGblvTvYRTNIVwidEOA
IbMA9jA498++Mz4FwQwnnBQTkA9ta0bq/h5JMfTfdJBt0NpoVbNdOcZfiaTQ2v4F2kGcDPgZVJPV
1eYR23L+1OI1JBPSutL8jUPFddvgE/RsGN5CPWd5/ka5gypSax1gRP9HCOgfgSq/f2tmENeZwRV8
vNokfu0uN45qJz5r/qZrD02sPSiXhpox2dR86wdtcB+LhZGkLJ2fMwtJmRyNln4O51P2RXcn1w0D
AF2Q97e//Cr/RfCLxssf3xSwDZzbAUJ45N9I7Oh/elOaOoEr6GfMSfXsq4k238maTjST6tnBR49o
QFkBdWZvEC+1QaO5L3Zvvi+yesB/G29ha0I0VowHrlgxbgr1ForL15gyp9I5icPw1LzpaiI4h9pG
8OKbZX9KrHYXr+Svhpl5KD+5vG+M7txhYIynhNmLik6i32U3UMCY/OuPbfmjo5W3ZQTx1vXkpcyI
wiUK6Zmg/MdEIxVzOsllPbJdaQzNpA2haR+na3ONzZO7dXSK6uS74Zc0QAv+4spGal9oPz+DwbmL
UvoMKvH3PYNquCF1Pf0+uKXGaJX1ZDJpH/qVeVUv841Hz4IhCEkKuqcCpRU/4PdaDJx1l7py7ixH
faQ58wPNCOPAlaSg6fLGGn52oUe0PjiYFN501CAflq24ooyekXGf4k0+Fgdho32z6Zo4RvYmWuNH
RUU1HxjF94V5FyfWHdMIhzyCOSpZGN2IzKxv9JjNzzA6W+avUXUNi7vvpDeTbqcd1w7xtd+Jc5fQ
X7Jwk0sHHl+SJiDRFAMxEsFbbvd8Kct5K7/KiTK5+b3O6o88r2+ihkYyoS0NIyw/OFsr6KimMxH2
sdkWskcm3HnbPjZ0+DagUX2+nNnC0LUlHqec+Db96Ec34qbEbz4jhLDJE0akYNGcup5HK2aiJOwY
U2wQ/VlVs3EAlAbUQEKzbdJr+TyNPGa5pGHfmuvMv16noRToj3sdn7Sua1y5vGCMAcZpRG4CQCFb
L7UnbG1kz1f+HufWTZF2722cffmqfECjN2x70uD4nviEDTiEhtYR2NpaEJcD46mDvJgDdzhvhEeX
jt4+Zc2jbs8YESuM2oKg6IAYg9hgnqSe7e7B7spTnrirOymklEeu/VxZ5mF05uef3IzSi7+osQe4
AG8wPDFcg1ssiDJVh5W2PGa06OqmtrapNdv73OvYK52BTnqqbd21Wg+s1AqrWPK9qzw5zwqInrlw
IffbLb/RbK10z5AXC3pjQEhl9mCP5l7mvCsUutqN5WZvWfRpdNOPif7cPM73FQWaY0brKF0o8GEX
o8Sa9Q9+USQYtip/F82vOBu5JrWLQfNYttf0wdtrqmzXTEfnB0EbgCaatLDueXPCRUaJS8Ppt7Cd
nWtmP7rlOkEOwUumRwgCblMtxN6Yr4E6Fudv6wMtay43OCFLppbrzL5rSxbfTIpPxhYEUj7m+pn1
lVyx9pnCc5t0SIoNpQV0xJ/avHnplNvC0HJ3lZBro3rbURgLNMMot7QkC04w7ovsNf7RerUDJyBR
BpNBYUZEbhumt4KtV36YA5MxuXlXMl3JW7riSRCJGPFr7iQQBVKDR8VgSS41fItWxw/ZtT8VWjr3
CHvUXqKGj0MleO0e16kh6c7LMlxoYjPhpXjFblk+jDpDYqI/2mwStOviFpFGv9UHcAW6fisH7S71
81u74Dar92QKjXRP7w2TZ/fY2OKaQNedviCv0sVXLRhgQCJKr5YPOsVh7MkF40wZ9ZLCexSr3m6p
xc6lJ8my9KjZ9g7KPQL39dmMi/G6XpKd2Yq7aEje2pG1c6SQ5xTRGdVEYHRROMBGDlc2glOwcuSZ
vEWJsMMAQWw/ZrjTIEqTcsyvrOmZMve1CbwQcRsLA3tFppIPoici8O3TmJQdXRH2u8l9hVsI0pYf
giDUd7oZp2z0njuLwU0t9p66NneDPP7f7J3HcuRYtmW/CGm40JjCtdM1nXICCypoLS++vheiql5l
ZdvLttfT7gkzSUYE6QK4R+y9NoPppjNvUxk8qMq3k3AgWi2PM1I/sfLsGaO/+gkvsmPdzBht0Ohz
Syta/cw6/8DZQpCBRG1Q7XvcDap/Jv34Jc94k0YDR3ygWyeZWSdctca8sZ8z2DoTa5vd1q+o0vaN
np+ZohlLjM8XWxtgF9mKh1PrrkAx5HbLz6E/I3fvsUzCd1uLP2RaLbldreiZQgxYWPmdp6R98gGh
e0kXfjk+J2Ewhh94dCIMbAc558/V+PU568R7ikMkhyq9sDFBErAWv+M8MkX+/vsnWwXBc03FADXO
lkocElY46s02ztwFu9M5RC9+R/CGnKJozojCSNLTns2AlFFWGWTZjzfJiK12WauTAu9NnX4akwAJ
gbnnuGq9jKtV9cnYM61hZWp3TpXQiwJoSE4fPY02R3rfFpsKnxMuWnaIRBB+RFA1HLqpZeRzPDFO
Qx/DYyxNxOGSIDsl/OlDnq5+9O8aRuVJM5ZSTxaO4T45fXdkmrqj1LknJdfWNO/MjInXuU0YjEhK
/aREAhh/xTx5/jA5HncP6EgEGhJ7+FF1hLlG5nWInRP5RihP9LBG7oAuN2m3fXWULaVKdArG+Gy1
yioviksWIncahvHHx8ridd28Qx2Ve2+HX4lLYinLrog8lTgtxarWuANMfRd70gh+UOc1+NNPTQX8
eZj/4hAWXiyKS9Nzl+w7sadIfozca24gedNKgulKR92IOWhCm0KdztB906ORDF0y/oK0P0xqia+5
O1IpRwty74JF49RkUYA01YuLItIDCCyLbi5+LDIBoCZECWPX0HSjbka75QDxBnfxBnuUOrHgyarm
UAEYYmjTiKQRSnYYwgEOgSJoasOvpg1/Sqs7svhEkyzWia58sizhwg6Aao+181Gghmb5kFgJIeGU
RkPrc5a23FGUSN7HwGL92kPm4l2KiR3RYZ5tlJzp7pwr5dlNSiJZfgFY8Py7Bqjyq1GCshNnvEy/
6NbM3m827GaBeue30uLEmUg9XAUyYm3eb0bwobHM1VVaKpLN3JmOv91rDViKjujHJn8sBHycmm0F
pOkRhyf3oJiNoRPijIj7IlvEJUtqFl44+WxSFVb8wHjBlpOMYJ+odPxwlxh9ZD+ktyDNEWwYPBXD
Uavy92y6xT5e4mmSqZdjPG+SQ9jpaCGLwlg3yOmWTtjcnXLaVXXk7AaJ/5Iowg13hn0U+8aCTQKI
CxxUw3OCITKqECJ0U6B7odnO0gG735Zq9KnH0zEFo47TtD8FWdlglvXIuoWdhUFxQRgUbYHi/uoC
l5wIdJGsPx4RaqYfc3pnqrHc6SnGUtP/ynZNCmXJIdlkM9X6mtBLhsdlw0nHvQ+jJ7Vgl5HjOVzc
jkVy3HI1IkDKojkm2m+p6MNh6Q5mgr3P+Ghcl1d2pFQiXfTd0qv733ca4i8tEAxgm4wd0rg13UF5
/FeBreY35MJ0tbLweaiLiTswCMWG9otrrTbPwAUw5HostkF2VOnFHqmP2KYi4W/3V9sOY0BU9j30
WT/9/W/2l9gx85+/Gb2Po89Qjbk1/XNzBlO6bk2WNLyNXupieEGz9GXZ0iU/tvOK2l4llOwA5e5d
SMZs0r1GPqqbwQp+yZ5BflG4a2NI4BlwGy9t1BFO12ynlnM8oorouvgdDooOFoz7Ku4FwAiOutAG
+GhCjIv/iwczD1XmpAmYsLMf5M8PRunQfIuU1kUDUzUNFAKl6iAVycJl3VG+cs1POO2tyDwLI2Mu
NDHvDvfcOh7qynpQyXspQeQmFUdlMnJKmc0BrFLgEUjGA3KK19E/dYZSeKXbXTpV3wVTfuh1zIZ/
/0jE7Hr6N9v2Hy8LnhaH5IHfwNa/PJKhB8PfTyif7RFuOlKF50lw0PfWHkjE1UYAiRiPX9fFnezq
ytvf//j/rS/m7UpDjiic4QNTjb9o1J2oaSu3C5XFqLRH7BD7UtFPf/8j5tb6rw8Q1Tn+GHsebbh/
4SdK5osE2gUohUZzk9bGCYjxvkHs+H96g/8mMf7lJ/EjDBUb25zxNvOR/vymkJnIuBmyvghremY5
ymdhPhVyfEv6/jilyj43maex7MTpPt/SNWR1aYUyyYmGRVIRyStS3g/AXJDjZPmmsdGe25V4tkL/
kWjVDVcQ5WwdfgHjvpaCN3oBdTHU2PnxEyyqX5SU5GX42R6Qy0JvBpUxYvKDO6ZTzUvYWSe7JczS
H+JzboHE5wd4scEYwKphiXXzpqz1XyMb9kTUDOA6uHXktgM3oq52qtsvQsXcIgihBKG7Wvq6+FEe
USAs5upmbv0tNX4W+bFsi0fLJ1k9H5XcU4ICyWafnZvOoXnAp6tWj7JPfoIg/MllvjNS/wDv6TXx
nV3yPTj98fegRjen55bCiAMD0I9e8q7UU4o6+QQiWUTda4iNp4RsB8rQXjscElUYPxhd9Rj4tAWJ
srd0fYO/qfD0MvixUnZSPsaflgiwOiB2uauylTpU741TXszB2WUuuQKDdSoNntqW1Pema/TfTYqZ
tvOBnVwm39o4BlHjLQouj8nJqZiqR7fA1Eo2e8R51a/0rsXqvK/adDmQ8acgnBzQyMJXd+5JRg3M
gREytqgh+by64Aowki8c+3mIk9kStGdF43iWJU+Rkzy4JsWun/Eg8yh/RFFs2OE3m73DVPEC+Zka
eaijB+TAaF5dmFMGWzXWx1mAICVbhV0FhMevXoOqO4al8p0T8uy1gXwykNA6ojtqRvzQE9KAxW3X
xtNzOUVfoQI1r7WXaeScDD348Cnj+4gQ5pZzwXXqnp3ZD438r9RjRvxCyAJp3np39JHGeXWJ9apt
DsgqLklECxDHh8CkG0nYYy3CvvUMdu+bsLPvSV+8TrG46j0Mz4hKEGgOndPcUEWFXIGs3+sVJ3Ye
pJdUiX+Sxr/nDnigdga0BBwgxJmrYkCoZ99jwV8LU64sAmBidoV0kLSuWEL6hQuvwqur6AvidODk
753avkdZ/VwTcejpNebwqphVq+i+Kvskg/hDG4eNM8KkcnDI1ip56El4UhL9KTVcr9LY1/++Tf3/
gfh/Z8D6p8fyb21Yl19KGimfYfRLaZruzwPxf//tfzo03T8A55MmwZ2XxCPu9/8aitvuH8B7qXps
HJo4ludx+b9smvofguxFCOWI+LB2OhxP/5yJ69ofhgO/HF/lv6jA/wOgnfZX7DbljgrPEaqdbUAT
s1ym738+G6ougfXUVjGQ1y716CvsReqPS4LE0dJYavupmQFMS731wJaHp1TJjnXFu5jf3D1kipB8
cCfSs5QjV1t6J37V61vVfXCU2eAlf6RDqKkdZM3ClK6LG8ZOWez3HHtUTUu7aneA16qrEmQf+jru
IwDgYZvQKyE4zUrgTuZEdw34x8vyeCPzYK+oSQ6BgubL6qKEyTMr5Lot0FOx3+pSo90QZUrIkaIy
wMW3A6PoLW81Cya7TTsTyE0mUTmOIVC8Nui2fkfOVeRItlaQBA+4OtwD06o2QadRcboNRYczJIIY
I8oUfxoTWboqukOzACpq44Hqk+E7djQQCCcgLXy3kN1HWi4NqKOx5luPJLotI6Ux1hEtpWdJH0pC
pzDYsFRGXRo5MlMSrnwZbQG/IX0kTCbI3UdDbZvziNyDQbcvvdaBm4IY7EHLe6wPwr8olrWSPrQ8
YHQImlzD65F652GecGcR9oajOf0oTJZ/RpQyWXfiTwiq1N91z/Bw9If97w91ob669VSvM7YAoP6K
uNvX0QsyWuMwhs0RuhhjhwD9Su3uTVrZfVF6SQxKkAzhDnKgu9OACVtjZd8C4SJ8FV1+9PXnZBoZ
r6juGqPtcwqFbY1y8d31jXA1sCcFKkS/kpv52tLrH1QK1hWIc+WZAh9DIRR6ckZKMuw3U1kf6zAs
dr6uiIUZdBguCuVZB5MGBUX2y7Yw6kVTViRGyQ5KUFITFp+pO0UtIIJkZGemsxwE7t1Dgyh1ievm
y5dDcFfaD5bTdm1ZOyPrnwuDCiEbvoUD2TQZUNRRDBXEHJFZae66vMcwpfB7c1VUDkYYK4Ng08wh
02meUQNUpNTAUCw5PT3w0THAGz041pAImxILDeAg1L0tXoFowDMIGrdyGJIp5kMztbQ+gSUY5tXr
Nuuju9NlcHKKrN4EUkuOY2Ne6NDkKh4jGhLRhA893EM3+SL02WI2CqUJUNDNtf1i5TZVCC+sNded
byxDVX7/z4+F/8cs+xp183+/KN3Vv6r/OAjmP/6PM8Bw/qC+x5BL0vy/rLX/WIzqzh9kl+hzeIwl
TE3/T/6EbpMpMx8ZNKd/tupr7h/8ccsi5/t3vA4Ygf/BGTDvZ/+jFeFzeACMCIFa2Jxf2HP/8xAA
BZXDvlbxRnE1t4bvX/pmXCsTJoTJ6Zgk1CnUpyhrSZYzlPFYN/Z1GNtyRZx7ci+L0MY44DzYXVic
ex8/k6rHdIYMBC4aa7U0RaVC5Ii/GlTOFzvx0X+hBN5IeOA3NxfGXAIZX0wzZZmk34i+JVOb/qnm
jgdXx+YuavoGouBuPEOMsxZZ1xmPrcSakcnT5Afda6vVq64XFr+IFZ6C6RxBYtoD/bS2Llch4hyf
sFmH1McWfB7moexkM3gSkU5KZ4KUM3dTcYWbThwtrEJm8IayFqMWP2WV+UuB5PfVZwwuhWq+pDUt
SpVaG9Uhrc1X2+AmlDC4gbY1VgxbKMncJkGCJp9E4vd7G5Id6iPS3fpmB2DIfFcYaS1TxlBWENdL
bh/plXi+RzEStt5pBpzKHvuC5vTZFdBZerXqL4EJhaFoZ+xxq6lbqQP7C1yUS3ZlvdHEBBtjiBZ6
7ot9yNsKpSnJSXZW67uyya0DA9Btbs1ID0UXKzeFpJTXtrkoC6s8ZX5fniosOQ7yuLEOqks4kazu
J1aw6HMRY4vtbkHRttuibtv9vz/E9Hj7XiTtPgNSuIlCZ++DQKi3Fh6nfU5ePdI3UPys7fi0mpo9
CL+3ntCTXRI7/VUxZnNi0KN7zwaxd/LkiwzG4ToZDir3NI92WlSNGIP4Gu63HyWs2j0ljX5SnHjl
SgEJv6geixA9fk7W0BJRvrhVWWGRVw7eG/OGuxnTFI+qjTM1cLr6FKjRI3hLtPVgzlh8tOEhdY2D
xhsOm24zk/naiX0QYxASTx046Gh0UjvzT78/aGyXUf2088aYXTKhI+29ciz/po6f1OXNfUTCNzFA
ehT0dSF6yCvyh/rJ8ZWTKxvrHBpltyZ3gBmS3WOl0hnXyRxKYjDazlHGhO7IBAdEVg4PThD884PP
cbmRkvYiSoeN6LPoyPB6Ii6x0k4mA++8fKmNVjtoDQVWV/r6Mm66jlVh9shtRIH/Cjc96wASjj4J
kWnNUzaV6MGDlPMXjzmQByQ/OEWiYwhCzatsq1phN2AkiI9uQyY0E5esXun9mJ0DjN2ujiBMI/Eg
qCZlUzfKGknxAnrnCnWS9EDRV5uKBJyNZRQjA3mrZ2P+YgJl81ycnit9stY6+XmLeHQfOHebdReX
h7GwjQfVVmj+aoXhfeguY3cKD37GHrse6p5p25A8BpXcK4362Vuxf0sa/jIxxuTD1LJgmeQWi9wJ
JP4U90p+G6O2QDOAG2ost8hol2gZ6O0jzO4Re+pQPIZkQzhGxJI5Lh/aiB1rZDmfVvqJsns8DFZb
H0qSFgZ3JBK9whBiV3JY9FA+CCs7kw3uXkQa7uDUO1tn3u2yVFtrQv9SKag8sK3LUa+zR2n0PJOg
5wq0ukYUVfD8eurudELAWP7+33p0CnXRtQlkwt5IET3817eiwgTLMX8euOWwTWqMxf/1pd9fT+ZP
f3/tH/+Y7Ex/waIm3lmIe/e/PwiH/TdFdePpyLv3tUY5F1SAnX//X5doMbWKZjwjfXNXAtPQntVf
ue/tElG9O12xA5HL0aTVnjKs2hdCq/ahjFgY/fvz39/WrIkv2vMf+v2d3x+UrEFNrLivU9a/MUg1
Vv/+3u8/2k1vQFfojOUkN71lKI+VFnZ72jHVC9I0YAbcuY/QdtNS3fUQM7EEjMHdaTgzTL0Ve57a
4K4zaCVnEeXh708n82cCJX8UBOlkADBH+zGCiHrvy/wYCCNEQMpnk+LGS6kRSjKXXCXmTEVtffbX
4c4sBIbFchAfqJ33cIP1B2kyzU6kTBbCUW5sX7M1ZR7KPSD+WVhCwBz8s6Ja00bvJuek1uXZjqO7
0cXKpjcxrlR9iWRdR1cum2e1lDYC1O67GSJe1jyR7DZaUqHJJ479dm+OLuoHIJawgpnL2JivxFgU
LOhQ6ur+QvY7oDSo0m32rqwJIU2GT1Nv3LNYeRraatU1brq0G+WCB/hMIeA5ZC/nZXbEm5F4NgsX
r98mSsIyG19Vg5RwEeXuMdeIKLILBJzqSWJzpKhNvxm33KC4b6hbt01UaR74PrIg+mfEiSosiuqD
C5xgOnWD2hI/nXFqJ+feuXgDEsf1DMt+yAt5Bbq5R8e5aNBBMLjrb9E4Zl53U4r6pMEudFnseVaV
vTqm+jrG4qiF8BMiZobNCdo4Z/KrBewHy5x6Ttv6Knr7GqgAWUNU8025b8Z2q9jEXcDspvp/RfwF
jsHvv625YCnkEt4iDluhfOkxzgu3zC7o1x4qrr72bmq0rUa9IRz9XfRRgNwx+m558COzyEZjDpk9
Wnq3LKHf5FjZcKOtu8m8pr2yDfLxAtPglgKE9gtIrMp9/mcAkP0AFX0qY16o1tdXqHLYVJIdB620
PLtGeegbH3wByzjscze92NOSbEVRb9u42pm1uNN/b1KnIjx84E4wrsaH2Ei3k8HrAqfEs5X0xaic
a09/rc46hirajqDhC8DFQbLP4/GXr80jwaK/IL5GpcAyVJF3a9I/0WLc1alb2V29cgfloAf9c5ob
z76hnchI/UmtgZLm1jgV+ONhH9kWDvsBZApX2bAIC+trFgapIyu24tEMSkT8dTodGpOt3lCfoyjY
q3GMiqJ1PjoxvE26vNn8qbbJ11Mp72hBz/0YHocmOQf2yjeTB8ecLpMuLpFUt2WgfAxRc0EXUiJ7
n8rx3R/sva3WGRPe6DtoQJgHLHcxa18sa9q2afYac/DFndiqnfpQsAvmVdOYQbBt1Fz5M5bDGh9n
tEhHDf67Mr62cr6vCOqgVHiNjrjNitRV72pvsDiuLNBfInV8UVCRYLoBZhrNtA4tPZq6e5bmSvTV
tkO0wYoS2fzwRHQc9WGd7goj/2a8i1cl++mF8qpVhoGqi1dsxIM981FJvPYCP3uLCvsFxLChnyD0
MksEH+npVYbIxc5Yno1omfLqaRiabVL4776bEw0QjNkiDa0Lxr7nbLCexxYdSoIpyAKy4zhoL2zj
rJXEMRYuKuIc4VSplNe6AssAlGPr+6ix9DBfEG8Ai3ImcLGbcJBDLgrf5LHmgfDGdhZ5NWyU5ri/
R60pz10q97CuPgubRxdHbzLY+4r5xIr3SYY04aw8b6BWeCfZkCIVbRfVPFTsrq7HJf8G8VssSHs+
ZDG169SvhoSxS43eC5fZ05Ror1qsvfW2uxGB+1P0I1L7oP7Vx9XHwPLGUyfJChfglhumuCYwtgx2
8l4QL7duJvfg4mQRLZ7mwqBUS+bsFytf5E3eIhhqVwZRzAMfwG1kn8xS11FdPMQqFzpVNYB595aF
YvQMMzXoqum+zeqmVcErWnOmLDE/MZETso6G5yZM7gLpf+MiKMtbKC9ZxDozz+dJRfhEetGj1XLr
RMWAqgJ6rAS/7hU5DuymeKE54LZGYjRmVrkusuazUgcyh0pGW2G2R7jO9J7GbC4HDpqJCsOEeEtX
9IifrnV5ZbR0kadWtZxwLawca+QcMbCfagDUrOArdv0jic1IVgwLxJiDt5H5y0NE2Rklxnc0E8Mm
rXqZlGTFFnpVYxEJ8je1dl9VDAieLObs0ZI3mxYzeO8uZs8bpMeo77mN+NYcfwO96Pe/VWX+U5lg
L7XT8AlN/2ZIeN4j5FVpLn4hl3cWoaaddSXa5rmWLNqh/Ox0+Q3RejPmRElH4ROuqm5ptRBw2gAp
XH+ta/GNqOQ2Aq314vkk0kHFdSG2xw6mi/WmT+MTniq8ZWSYt47YEtvwk5VYaFm5nKJw/GbwTxHW
+/eiYv1qqL8ClKpIs6KXONpFffzaOeHTMGnffazdWig+TsQYc7CyF8mmzALfm4XmDeoE652q/MSC
W29quOKTE2z8tjq5iflZ1/E3CYeX6jUMjK0zqlsMH7zcKP58y8A3OOJv7zZ1G4GF4Bg36jfbwpzB
jZ5ksBgQhMmSWwsYLpI2/z5tOfqfCRLfBjaFuv3NvO/d8TGtV9Gr2rWDh92KxzLcw1DMaJuTLcXB
DtWnSMSPDshtpU6X1uS8JHH8NVThzVDar2nNyvHmigrkN0Y4E8w27CMyp7ClLzUNH4tvg5BHDtu0
zU6v84MJpZf7yhYDzA1vuO91cvwKUZ+UOooWvemXrq3+Sog0MKtsmWbpt5PWgYex9xPnJCdbZ1vX
rmtuWpx/KGpIEGkuhYfo/JsLEZ9kY3MNSmmdzCk7FuaATtEscThH6IbNH5hWF1Xqu6l2l7qpPIqy
/a5Hl1W0WX4EyTWnR6ab4Gqj830qdW09hfEvJNi/Uql9jlN1DQjjk+I0ROlxGKxjprk7HCmfCCbv
YNDVTFw7k35fw3GGV46TBTs2Lwp2kDhUXpp5zpBxXlgZZC/8ma/0U71u/Piu9qz34UoLtQf27Ih2
eaq1UD0kcXtFN0OOE3QkqENqURxBYRwM31hhu9xplXm057czqSYN8uVAP7nQRiB+bjkbiYoZi5zV
pHEwRXPWQ+1Q90jzJK7OrPDmf1AvHMFqyHwyxLthsCGyY9BPcmcp41ajS5VF89n026zjBAhH3G9y
VDf9UGG6Kfa9geIY1JDtjTkzyQpRj+3eW2XACtxcMsbAYvzJNARBan2UY3QoOGq8mPknZG3a3myj
c/8Ipuibyc8bZxyaDcmgvcrKQ26VR9Uqt007Sk9PUhyxLmq4ylHepFGszUQ5aJNxtnvxnfsBR6ul
EZGaoVdWWUJOQfUQZ/HWnsKXdswuKIEyz5QSBkgKtQvXqD+p17au7ygAz7nL+LS3LYo/HRLSNL6y
2u4Y9LY3GB9R71zT5E7sGa2mFN/kn5PwR7KxV1nycWpJ9SDxnWUrfB8v9s2PsU2figaYk03QiZ6Z
57SO3zhfmDLLFcaydukKfdM5MgEcFazMoax2reIYq6jnhJ9ueds99bVx94vffSDchj0u2PaQSjRA
EVqMF7yM+iYPg+OQxMOKWTtL7Cr7QkUtbWNZyhDoY5WsqarDZcy5t0kDcsB6silA0sU5U/DsSKgC
2AKzeyED8dUIwV5EmxGO00HDR+5kKbhGDKqahcwbUB2DvCLbGk52VI34ldlk/VoPmr60x/dYS/U1
kuuDHeDN82XzEcppGyAmjqU8seoIH6TKzhH60JkpwMJsxYkFcL6JDQseALV3ZVOX9NIgncV35R0q
z6UdnPiIjl3lQu2eWVOUz26fH6zUeuqSTLxHBMc2ilUd5gFK0uG3tSK5UmDOLWXesO2Z9VwTyYln
oXNOMgA9ZbpPEnbJnrSwAUWEXaqDeMgS9AiB6lkcjzeYzA8pqvxfRfLJvDFbGDq+Ciula9UH5RmK
ycKpTHZSYY0jcRQkBSrvMXhwBpjxuuN7dFW5BYFObLJRcbZxlEyLXVPZzca36vyB4cWdozghcFxU
CYoDcuijNL20iMDqmJmZEpCAw+0lw9YMHDrsx3VQkwCS5voVylGbFGJTDvWT0oa4/RWo8VcWQMJD
s9d7+vxQIdXgJa3R8hlsE4Tvz/GVyVatq3PqQ4Zr7eJdlFYGSaleTHmRrqMR9b6ZVog9K4WMop5U
JGRoqfElGoZakanXuyYICX2exaNWsdIUdLGNgQax94eVJXkyIwIAbAMHvhz7clnQNw0mZRCy4Hvd
Ce1QKABKSDxouSuZ5EA/a4pQN51rrkiBu8EMqrcicg6FU8UXGbNlqRloekMsy71R2avZ878M0Bep
Ztfsmtc0ZTg7dco30mLQOjW1oi9ObV4m9GYjeRTJrRV28gAEZo88msshFdW6aZkQdLTii7iA2qZ2
yaVpyh8wFZpn4/1bJ1lz0vKkZB/mfjJEYtAUN18JQgTiRINbWmTqkov5HQIrOQwOjWaA7tdLhhS0
jqUuhxi9vKn7PzSLch7B3FwDDDnrm2Bjiei7FNkP2ppi2WV7tx5gdvzSCgeuStyYHkCbFxeahGcQ
Q9iM0OkigUyzqplS9ZqPGDgCewLJHRl0VBwcUS/4VrisGI0v4mG0qIvcNTEjyPTaAr+dcWFhax+Y
anDjQulJVEK3KZMcZa/oD3L2Xwzu8Do4U7LIiL7EH+4Bp/8KDEQoBIP8YAbYGWrIUSZ1/IbFeGu7
ibdedtI5d49a539HaSU8USdIDUkxhJx/dfX+Kxfum+oU0cJAt8J7s7jKJMQRXVaXjMwzMhEuEc8q
UJwYfoIt3pySvvhl0tD1qFqTEPzUGgCkWOtGKqKh9mJG4I1aqcP1yQyb4AP/l6HNe9UIPwE5FGwt
WzasjV1jXxmekrFgL5snL4UmHyynJ8l0Gk3qLRdcPYbWIOAFDKpPoPWG14RTQLI5GhPhNGQpAyqM
UnA03UCyZPcYUDIcqwkjTH4jqP47adalKuwlqOBuIbTmRs5LfwvY3W6Qz7K9VhhUm272S5ATQp+g
TmvT4u6QgCJl1DLs3MDMV9mceWWm+TUHD5nVB71pj4lJKe2q9d4ewjeorOYKwG/EzYs8iNZWq5Vw
YPGVJeK10aFck6YXSoKCRG9la2r2Z1Ugv/KB/4/Zif86o5stgeghucq1X3XTPcIOwSYwUFS7GT3C
4KaAdkSPJH3SznGnvbQWfAQSkuY+9dwle7ASPNZhYQwhLWCgMaRSultt19eyB5+JqFFgmUb9M37r
JQZ5d9gW+nAMstdKjq+Nye01Qei9pIUo4L+5pXNzenws+h6Bjh371fzoXlpQp8tk7MylUrWvGRmy
yNF7yoqW8ZVBk25rdbGxS2RWjpOt3RFFrBIkzsrpnsa2zjeiocwrovZqdUIAMRusXROpB8KRuJss
bUplbsmUV6rDvXdkn90RPaY6Pw36Ycg3eT9tLCCR7LyPnBLb1DTWmWFA/KKaBqjo9pCGxM6J+8cx
ts8iHjdBW+40o33SLYnfw9lAO8sZw7g/MkXsoJvpW6Me63SNYe6d1LofFiWfKChZ/47mw9SjA0wG
kCNHMlxupFNs3Cw4Rdja5//PEEYTGrBF0oHYyNmkZX12/YEskTa7UR+NMETizDqOVbUlWfOhUszn
wQ4fOuqvzp8bYxfg34cCAHUxpfapbax1EvnbKNGPIWvzWSOmsYewQnUeNXpV5Ww7nTwptrzzr2bj
Rop4fGaiX4gwOQnU9FVpXplt4pQjzSweuIUUSLyQhmE8Ii6KOLR3pWFApZMm3LHIaLZWaLyokcUg
VRTvtl89yK65VAa0yFyuG715orCmolgBPzj2BjJStfkEige46soyHOezu8OSC+CAZ2FSqrsjiwu0
3c3UmOhE55SLt9zMGNNUEwpy9lGgirKBtkcYTcqUnCreodTOwS8VUt8mY7qZzSlKYF0GK3mXJqe2
019m50jV2y+MhtZou49V558syqtJfk1BfzN0ztMuXrIww4uU3RolPQAYvpTxuObudLKKW+5Xt77j
QkUgvvVVBP1pYqwY9p6AuHkKJRLAVuJexwkLOWv7vus/uvKXUURvGQAH2UvBOqvUd90wd/JuggSN
FL6FZrzZTZQtohZYuISf2loKVImdNdXvWaPu/EQDNYIaY2zxM/j5sR4ZUPglFnwJ+ioSPdCaCT1C
ynVTQGzKfJ4L0fgY/TjITOMUAP2hS5yOTX5J+3itTtZuFPExksuejjzjaUsDbWNk5U9v7FRDPAdN
u+UouQ/PrAp3qt55rMbWcHwAtIqLwmqqUgmDLIxVZi3HYDwWhphXlitLQ9RnBie7jt5JoLtZw7AZ
jXhboM3Mx4c6C89OPZFlp1xUxz6pU/FQORcVYrEZDW90cKte464ZlkdErUQUZe91JE+hDffCDGeg
awk/ASCegfjFY0twdk0fm5H7QPBQr48PszS/iI17otFygBp+7DqxC9ocC03cn8qoPzHi3NsT0Sp4
1sgNOZZhfgHYccpKrIJamF64W5NvFOjLJFAOgRU/ZtE6nTQiavOrZiE0FFZ/DvUp8zhnJ72+1Y6C
sqV0mU0YAnaLRMwTQ8YwzIfMwK4YzJzi+LOX9tk3g+tkJo+Do4O8gU0wOHfVspilF9Z91MP/xd6Z
LEeOZFn2V1pq3QjBDOiiNrR55mSk0zcQOt0dM6CKGfj6OjBmhkdEZWVLrKsXwXCbZ8XT9+4996Ij
w85ItbMqdQp0+RgVxskp+4/IUmeDLTbL/4cYK8hl3lvqqC+ZYRwznlPEFw5mwqlok/tasg0X3TcH
HEjLQYrIraVIhv3I2K1W2SMFsWVPl4InW3E09pFk+iPLbnsC1bs1hmjLD/IZTuQ5rdaaB/99YE6v
2r1jNl+DeNrHUX6IqnaZwKuOorcqYyhLU5qf1nLUvZeEcKn5ebgsrS41pK4Ompzdaf3aRraELvin
5/ITs8Sx0d6EUVwySx376QsL79kQ4bXCt0ZY0lMy0KYu1I8gIZAHbPlzV0wvM9aywdNhkLxk9v1z
6IVPLq5aehzG8xB0XwIMDI751g4NfckAwWnRJBtfaB+80MbLsZcOGsnZ0d4Y5S6C8SzHxeiDjesk
aei9vYmy8gP+4jbDV9AP9bf5eq3bHwajfKAPeRb2PlcaGlZsPuxkJQmLjIrb/eTxXSmTF7/3XvXQ
v6/98nns4qNHp4+uqB82q8gg0cgFcMO7SN7iwZQOJW29qFCZTpWzGXNn1WXPBhTM+RnqrbWnwXlh
Y/1KqbT0RHz0pbtlW1wvmjpzlmHDjicH3jL02zofNn1k7kyLUsQ/Z2hSiXs4eA1Z2ASHQ+iIOXjK
J3A+90NJWTnqO+FEJxN4jWm4TyICv9EY+WXq4HovqxEnKLbfb53R39vKPLqVhu+inyVHDZLWgYlg
pYmVDx77LpfQ1rDxLMqyW3uR+TMMqF1K3f6pQ3E9hb7TbDP1OnQCFwA+qx7a3MIo7vHIASyv4n2W
uMnewJIm25rEOxAnQW6wWwrxcXtRPIMrMDaSoLXQCm2t2Zu6i4ntaumzTVn/tejJ3lM32UGc3Dew
cemI+dWd0+TVNkjrB43koatW5v6iyXN0vR3/mthI7IqMapBJ4SlI7jOzHVdllsPcaeUbGZMvtaKM
H9gMbIyCfRnCW+xHRFAGvreIFHq1xlgNHlg5xVECwkWZbYqehlUja9aHUiw9hvCLuhRf+omV26uJ
Vsyj13oIHxsa1BO2lyVG+4gf70DTvnzFVQzpzaOvoMPjzBXWnb7nj2P0HODceB+DnF/KqPyQxjOK
ZGdlzRhdV7ZPPtbUIAj0GRPWMmYpP4KgBT+vsDlPvCGYmJNFV0FP69gINm5E7yoFgzXkw+xPl7xj
BrzQFEJH51L2JIGHGD0fEScP+bIjcxRd5t2gV/o68PpioSzgrixGDANauYuxA+MBmQBfOkyge+O1
ZwYPLZ7dMFU/b8gR+hPJHda2nDRta9GZrpzhCEGzXGV6/gzlONtkHyD4WFa1+EsJO30R8s3dDJKs
Y1tKsfH6aevVJkz19Dvi1I8E294ipBLfAP5q1gxVMzpWDB1caqI8gcEWGe1SSQ57cJHKSoE2Dqin
GaPcwVWdG35fs4lpkJ0TcTWO5TtCh/vIRAViibe8gpiSEEkoHDblAtkPm2zJ3KVwSbphjqT5R9vt
DkbTP1YB9QkAL+Zncnpis0ZHPPfjbW+GfC/q5KXO4Ug3rRYtR5typw20ZSabc6jpB7fClTDGIzI+
stzI++qOLcblfHRZUEsOe9KqV0WAc8jJMGlqQYyXTEqXI57IV30C/yxuF6mALApkeWUIObB5dylQ
NATkfDuNlWbGX+YqRLNj9djrwY+imqK1N5lMkDydbEJxsgb2Cy1f1f0UAaR1QvBAfYEzUzFIddsX
oUS5ZMt3Rv2yoTj4acl2H7jS2mdjFS8hlC94PgpXmXspSQTc5AxUJHWFPlgfA71Qhgkd8OwR737G
NyQMSImTwXM+ZI8le0J6CsCO4uF7nBsetTZttqkAgAMHDj6sOtLjFaTKDi+J8kOAXpFxGsEr7tKs
ee0cgTaJHUnl0vD3a/rnpR4cOyc5FoShAUAQ2NlcthoxPLmAO7jU2C08o9qUdvoUhWl+dKpjGlXa
DtbafRUyLw3gKbJ1fZ2cad+2Gmi/rCxXg/HItgyKgj4wfbIc8IU45TdEM8A3C1J9RgCX28YMJBv7
7skPpieC1hAeGaCPSdAY97GsfvrAJkMfA08zBNuakY3sO/1DlYs0wdJe+MCw+WwF3+N0bcXaqzSb
YsW36keV2y8QdkumfGKdSC+6wMU7hNCC1hIzqsZsnPH3lz6yh5Uak7WtwTUgHpS4iEzreLXn0ddI
hh30576k+AqMt9CvHx1p0KbqE2MJFU6v2QGJpHoP4h+tnz6WgfdTtgkjJVvvl/1IH0Lpw9mfahSu
9dHKq3gduOzjtZpRWIJ6HTECCpUGQuddTIXkW+AR8qQDSQ4G1Em8k5V7jwF7wo3X4eaXJEa6FjNH
lZF6nOZ0v4P2EvvO0VQ1hvzUy9aty3hV2AkqPQZMgxNBW+rC7x7KJvJoPwzTie99L/k6CEyRfEIr
0PT2Mhu0DUPzlBp1pdWSljsMNHw8waKt4ZEwsGfejUmaVMAEXKpm31eY0SUyjMPQGj/tejhl5Gru
R4rCVK/a84DbJSQsZZf6hssWlHodlslbUePsyHVxrRYD9aKp0LzDQ9kh8D536bSHj4Qtv97Dj6pf
NCTqvV4s6laNX+Bn7rwkE6vaph1WDGJf2/G7JJ54VeTuu8PuXECkrFAcBHTjqIVRTVhWuMlUqPFA
wZnAJEZpPR7d8UV3nMdwQGqQDwi4AxcSqhW1D7mFzrewvHClIrO6K8piF1Y6bU6//5lbvGMBM5M0
e+UAkG4Ut9qUusopsL0z+/iSWIP0rkNVwv8RkyXhwY2DntRbKMK0m+8MZneY6oAWh7a1CmL5IZiI
kOjrvuemZbFHzK76FBKOMkUmUnOTqA6yFn1AWPcVR6bbP/gGMXfVpY9XzAAY6qKcJFGFtQ2HkkOx
S2CeHy/LCuPXgDZemynFVeNJjoZUcO4QHVTOT6bsRtCQU/MQWdW01eko5kUfbkvibSssmyvfiveU
cd8nPhGjAzVb2w8OgiQGJdTZVF+dQQ+8i8j2DUcmcFE5LXhHuBtSRolb3YC9r9ZMBDOiYvv9zPtc
5DPNstAko3P2EUurbK62f+mr/AUpLEVTSftbelnN+DGlIJ7cA8DzayP1lAaHOjZ5HC7oxz35Wv4D
BW2PumCMD6L0r9okiKyMjWuZchz0cVGnX9xpctalYCLogcs+CBEcSzMK16BZHuiilCpChBfEV2do
f9h2Ey3QhCIR0arL5AfkMDTFc2B+pK2M2C6rAxaOmWAzxQ7rvyO/cOzeNV4CqHNsCaQwDWZR7bAd
QOuSUwG5bGrNlSvycsX87ItuWfrOlITMGX5G3rmVb14DfcBGViDxYpMG9O7ojP2TYXizu4N7CgCl
gO8wV3RjkRXA4Vx0LJqHSDQPtAbgEWsMmkH6NJsSTei2q2uw926zZWpr0ywL+VYVuLp7jWwOXP+C
/Xeg9HSLsZn9AEPK0T52AsWFNNsVu0B9Rc35tejiEw2k6hBnw6Nj1uTF5hhBBwHaRokX3eSh4MWA
T8pqOJp1+wUwP0DrtGyWce0irqjyRTcGdN7EeAl8JiCkvTCgq85D7amVR3ubFjYKRyEVjS+NXOlW
0kl2JNWqgmQ/ZCdbYszQIu3QGPF3TbhHB0Sep4XarnfYRpY1oaBJ+KEHtLt04q/XAuYszjfvLiha
YmJEipE/pVGKxNUu7YCjA+XrwPbXURj4IsSiTOWuaKZciDnWo9F/lLXD4lXiZYdlUNXppozradfV
3TdolQWuTX5VXokJ2fU2sQ9sLjefQgdlpai9rUZxnRY9gHo5ChA4BbB1yvGxICDdo61YtcmbBtaV
SIqgWkagghsgo3x7eqgtEWm8Lakx09oUUb6whpWvs8JDjK45ahJPYVI8RjLxVolOM6ArNoNJUzA0
7kOLQGSM3VDJzeRrX/tbo0sQbAzE6k5KbFwkDqtmTL45aMuW/URlQvz1Dr8n6xVYE5rHfU0utoMh
EU/osKViv9d0e9nkE2ygSuhrR5AankXQNCuf1Vfn1TdOTJKQOwHPNFdsj9ol1qRurfKeDY/9GNnl
OUOGt4QgP8JERxG3kO2Ia6Tnm903OH+76a4CRMlc/Kg7zDUbEH93gzuwgbT6jRqNj8qPn2xnthF1
6PnG4GdfpijDUt9aukP86lj1KXZJcYKxuMKis02JLImKb4PleHdjRJuH6a9BFSW+jtFBTyfzg5xk
xqa9WVB29opVooSFXbfjpatSIidoorzXFvosF1675XvvQcU6l+1r/v+ayTpdDFamnsfQnVg2E3In
9JY9XDPXrpTbjREhxMopgGsNESf26vEYNmjAikQb3rxk6O6CyIhWoTDErjPkaxOl9iGNiVvpEHFJ
hHKUArWqXjC7dl8zy+3vanY0T6XfL0oQhAyc2pZWfkAzMH6cEuFfjZz5rRy1fRaO7hEMz3DwMwYv
fmZM78pw6V+M05fBpkmDnfwArjbctkNYLiPFkJIZfHeOY/1qTj6xG918zJGEihwU9i+n4kcoOxOi
elfOPFegDBu3cKyjCtnKtvnJR6lsVzXRT43fLK0ky09sjmhA5DUeZSBxQC/ScVMJ5kZEIU/vUx98
n8pofByCNuYYNIeddOb0LhT2KyQMIIp7/cJxQFv3gau2yYQGoE7ozfVJYTPm+ecfUSE/7mCs3rVm
GZ+SMH/WulxutR6y+e0sBJn2HTZ3/DzKKPmJ4eKhhy4m9NDJ0Y6dmNlrsiG8GclxmnfsQ9dJHLSv
mkF3MYr1YpsaffvaZvT/RaKLs5/06SuDk8ZsfhRhmV76sh/OZTlAZuvK5lXT2cTYTs8one65VG6/
s2utgbnpWBKQiNkcbqfd+cxQFZzZAni5Gww57Enh0Pa66oOVlrflazaoCzE1uOOobXdAW7/GQceu
3HbiDZ7Cfuc3hnzI6K3dMW1vvVznoIxW6nD7UxI2hNvbMRadkRcPoYAwq+hMlM41T90KYQ3Ohxrj
n63e7KiIjmZP4Y4u4eSVrQBGWU47vQ9PvpmlR7MT4V5SFWv4O5iFgyyfX5oejeowGZL3LTQ/T+lF
Wh1u5w+ppz7/pZVOutcJasI5kO97x8n3t38hnoeSlunxshM6wsz5j3CzZF+GatMEcDMEHvDH+N7o
m/xnWVNSQ7ezrh7tIMchwUmkBaP3yiVFvKSFWJWVv1JOwiGTel86V1WaxRXWjT32Ow5Xip1C7j9X
1n6i6Xn1qnF6rpNH1IH2dShISzOMWU+ff21r07rGjN06aoKFG3hfuih6ljlFEkdGdvmJs7R8HUJu
0kXIlGKHcgGThyrlkzmNPYYaxC0BaVT04NzpKfB2vhFZRBtb5gveY22PMgA9its+WxbrYGzhI/QC
d2VOKn2uGD3uYqqShVMECWSYLH6QA7t+m2oL0Hj2TG7cky7os9/OMuDDBbVij2Un7ibva+eZymc5
eOa4kk0h+NBG95mEmAHdOtRiMZ/Mmt4EMhY+3S5kBL4ueye5t4s3lG3ec2Wm4Kx5kmYuyge65/5z
EjAxLas+OPaAz/IkiR4CRTsqip1m5zpJ8CwEgWnuYI849SzxDMdA2yBsV8uS19faTvTQFrx2w/HN
u8SS2nPi1M1Zi7zr7RTm3uoxBxqp8bglOhNAvCisB+hhQTo8dWxDqe+iM4I083K7yOrt5WB2T7nB
vsrT2vhKZ7/iaGvru9bwYoRaJmkXnmDjNF+qaPuWLodiGKfUfE2bXgcO6tvWjjw+myi9VkLkYDrQ
p95ONryNhd6cnEGybunZdYjM8X5wu/3tlKvE8NTSTy6qUDzV/hUPWn4t1IeT8r0gc6dfjsNUXUfN
XcsM/Fmkwvqats7ZSxID0SaMdD1vrqah3sw2l+fbKdXQ32Ck7x0Hz6mvHr+QO8aH2to18qtyHKZ7
BduvxoI1cDupykhfFAkfg9Dq9lrB6lkqcu8oGpDX5mHTX5uBxZ9wQXtzOwkKn9TjQIs3mev016Gd
nFXl2ff6YBuLWIIIcPOuXCcNoMohacarnzgbVQSztWSta512Cqsh5fPnT+07T05UjodGy9IH3nDO
NxADdSpvUPBw3u1qmp5kC7K9+s2v82QXqWUNN2316+70Fp6TdIJ6+ev+ENZWm45G0uLXeeQWlTua
tvRgf38MJevmYA7R9ddZdH2dkzQytlD/fMJBhMJSCz+f2+fznV+HnMjySYL48ussXaMERjh9HCF2
njqnUysCbN1e9mdfhunl9iedwvjiEvWaxGjhPv+EvrhgVwN9GPzjLIu6974iBne+knRa9zjUWbho
eyO7jHGKP6+d2Mf3g48GAhs56RAqu0wMMwB0u83mdkXPxeiFlE7B+guLh6Z08La2VFnzqdufgqZP
Fhbmke3Oq40zd1k7pgJC0/KTc2X5jZ31wwTT4GqNKNhqpZO9FZX2YlCN2Pmyviizsz/y2PsgFJsE
qyyaNjmS5m0xssr5tDzm2mk6SXqJS7vFynw7efvDKJNEvCHUT7eTpURwXWuGs/p13l+up8v0Dd96
vv3Dncy3v93T7byMFjNf6Pjwl/vQKBlOCZ7iYxOf/3LrXydtmZk7eFfHv9z6do3beSnRAxtsjrSf
55f164JkFC0FSW95LAEN6vvfLzbBlLIbz60M9rsn0Y3N17xd/nkjTD/vSIkMuHInlTv1qz6OZDQ0
1bX27f5euMX1dnZNFbQLJXaq20mHQwr4s0Lb3k7KYPrKfN66xE0pX5R9sca8eZVNF5y0tkC/Od8z
ZG9j4zbkg94uBQ5Dhhe9g4MzX7mp7b3ELfioxQBipMNveL5RSRLHISXPhXgTrmUrO1wzVss3txth
M5zhY6k8KW1qXk2mF5WTt1eCmVv4Xsbnc6+aot8RbCOXtxt5E/6MFh/27najytXe6Ae6Fy9t8pem
eLw9blpCPyctA/f5/Li6wriTJeDgbifjwmmADLKRv52kvbnv6MY9RgPA9KJKt7d7VoYaDki3oOkU
W8T/dona5cPlmg9ZoWVPTWrzXtRFt2oqK39qSmI8rOCxlFjDbldwTatZelHnrm/nSU2aJGkJtGTz
refbJHHCUU2rAcjOt2I+3J/IGX3I51O3szRfjoyzo3h/Oy9W5EJlaOXQGnEntz+gVL9jSQ4Ot1OB
mPSdnBD53E5+3lPunz1fe7LV4B8b8h6OjLzaZZRF4j3DtySrOn9zI8vCpxg52zSY2msjosvoduJ9
ilVK5GDgnYk0o2RzBzov8y2F0HZRoRkv0KQItnLdeqOHgffadPn6doXawOSQx5N2zOKG3W8WO/Ow
3X8nZoxtRaWebb/rMbPZ6To12/arIa+3y6eerogZFeUhT4XPQkeT63YBAjp6NtCPHvm+4Cn0Q1R4
8z06DcFVE5pqf4jWdqvru4oZCEf94uV2eVgSHhm5nnaxptA7SomSixa8eI+NadUNafKlcglKzX0m
sSbexpfAM/e3K1BUdIhBquhsoQY7u36f09LifaGNdw7TyLj6ZUXEZkqWZ16H2pdWmAvXjMcvDuLJ
OkX7plljcqrTbjh3Hj9vNFLWNxGgDB2m8Y3ql8FAUtZ7P0biwey3QkXNNfoqeKidZrqGpe5tPLJT
tmRI1fMH86TmK0QCz46rXO1hrA0Y79GEJdvMUKK3/TJCtfON/QczvLSyzqlWBUdtsFikb4/ebZMx
997zXokl9DEUMR7vDVpvAkDmK7g0Nsc4Ml8xwVtrXUkyBeOxeTJ19eN211ERfxv71n8aiJ/djoiw
N9pkZq96Kva3K1SoX6DsGs19rbr2oNlFuhpaX77H6fPtCqE2EgtT1ozTo4oZejtMn2/NiAEJD673
xpJBDKYIhn0YV8ODx0YGUR2vS+eoiibCvwKytTZWbqfb0SzTK2Xz533nHikyIuqLR88gvs3202SN
qCp6A0yyut1FyYMukqQMzjkR10cjlqBtA9/8BnKTdyb9Jl3DWZJborGhipyLPkdc32451ekWCx5q
ctVP62LU63khyp4cWuSfT08I+TXwBeW1iU8bazwhpHg7XvjvcLuLLvVMLGsapNiELzl9pBKHVKd9
NaLvtyvIETei0kV/AjIIrRLU6Od7owOYtdMx+6rnLn6ZMrT3up2pB0tDJfP5wsbi0vE1wLWROCuO
utYhdwoN/t78T+z5SL6iSViH8nYuGuJon1S0yH9d6Q//vN3I93L7cPsXPTYjRH6BasVSrlj+4e6S
+T5vV7rd++clt9Ofd0dnLZ23keuxds1webvkX17983JSAzjuRM34+RJu1/x89NsD/eEpfj6S8Fu5
TYT++RRu1/nr8/i8+e2eDH419DGT5GedBQVAVt6a29Vv/yodW+7/PmDjf1UQAcUAfTkBBu9/hmw8
vRfhnyAbv9/md9qSrfu2Q4S0g+DXsWBwfJI2PP83H6ubrTuIMJnpzBC8f9KWjN+4hWtwO0t4whYw
kP5JWzJ+08FVIiR2ddgdOmSMv0HagPTyZ9AGBZEFIAI+IxRMg1n5X2hLdOQrJtlxQLyn9+ApsIIe
WZNWiel4IlCUlfOlihnY1lVPbnUjL0NldYuup7mhxuJk0sr0B5qbw9TvE8O6phN9KQvAJ2uwni7B
cbw3SrbnMWjRJnbL3M3DdefgKcjy06ArG1ZPwI6wz7Y9W7Kt5mNBxMfPETD9GPzQO1kdXj3DhKwW
fE2Vj1WhGc4Kgc5rpn8MuosCtYy9TTbhbR7styJmDlWWaMqCzlkS98XO1feWvg/eIIpNGMVlSpNH
V/vYt2pck62xLiiDQOcVewMkghZS6enZI4NR5oLCYyRVgXbITxlQim9D91LJstqMBhqWqXYXLFpq
qZtBsMB7rMhfY9gy8KtctGZTbgt7dDeFk+xbQyM1NPB/sOkH6EtiKY3DTWNg6y1j4xS56cnV8Ln2
Kp9wDJCWHiPdRwi/SCWGQnw+u5AYNpA82bH6FjDfvlNOi4esJ6oyqp7wi6IEke02d/tX0+6/+6nm
LegKkVbbcZdePumAknoctwbpmqJbydp4sNvoXSlgx4XGdsW01VG5dXZoZVny+cw0OHLf7sre/Oow
h9wCwoNmFMrHZEzsLdPJJYnL844yWkZNru5BGfuLqkGTIAdkfxXpyhuBCYYYOZJesbL31SROmX/v
+NNPyF/PZRauJR8v0X8plQfYxMG3j3pbc5xN0A31AjoUYG9TC8SikJY6KPsrmF5rYY+FuxkRkhBW
wDO0mLKI774Tr/rS+RgdP9mbYTPw5tFjqVJ6GHTw4Ye15sUOWqJliS9M42hvRYg5lflaRJmxKiuC
zTo3I7EJq++kFe9ErlGGNKi6I47bph1Fa1/zGEl2jG8yPn2cUSQ7oFOJiy1Dg0cr1G0kifmw/Ptr
7/8yuNHnQgrm9H9efI/vsones3+x/nKzz/XX13+jaS5029VN1rnbKvuP9Vf8JhzPJvnFt03P+xPp
SGdptj3WbZ11+LbI/r7+6r8R2UJmioXQQDfh5f2t9deaWb6/SKge/B1TFwCIge3pFtPHv4COEq+r
OUhIbdMTXYoZjGBDjzAD2kGrUHXlPu60g+xJj0rVvQj7VYcjEpjCKiz9e9Kpmq0vhxdDQ0AzG+us
IP1BowQBFonzTA5+NlCpTRBC/ARj7VDZ9on1mzzcMOyW5MYmd7nImrXF8GUzed/dfmwXWZJQ9Ibd
dYI6swxN5M6Zb3nbFsL3XWbIQ2HtBrM2Dp2F/LsLkaJ1bv+kE2R4GQuDyc94rqf2gLAhJViWX79V
xaupHeQZBzGBzrY6z6neiSReToWszykLRlge86oLLgLrDNkybrRMTeNldu06HoAx1xFnM6IlRhPa
XrfZQVf+tLPz7BDTf1uWOQgKIa2J6PAJu21thfs2qh+iCE++9INVZTQvBYqvAdWe2aaKMXb9dcwS
+EFJtYUoPiywMj3XWt6ve0sHdwb+xlK5QHHSb+HkIaErrQ1B7ujA0CQUklBrAb5oaUtiJV0v3/TQ
mJYdBK07PTcxfA+AlRXTEYJdOqJ5Kaxx1wHU87edBhrPJbsjDo1q2+K+BI+0HHFpF1K/LyXZuqPV
Ep7rUGv3Ub5q2N86dlqA6GvSVSCqnwggmJQY3solRWKJuta96Pa2VNbPCIZqAQFx+/8XoFH++M//
+ChbsErj448wLos/rST/tu67e4+q9/i/3eBz0XFYP0zHnlcQ0/lT0cclzG0JFXA832f1Mam3/lH0
me5v1GJYOVgLDHdmsP1e9JnObw5iWpc6kb+27lp/Z9G51XR/WHPArdmsOyx7LHyuB16NNenj/TEu
wvo//8P4v3rd6QDGoGYwKELNnKPbF++jW57DABZgN4cnBhLxsYl4xiI2bvjSJ8lHgoJYhcVrVhz8
qE/vcr3YMb5813VgvnZnYsLpTnXv773xaejUzF+E9T94Z6UKHAD512wsN6xAy7znu1usjZT2bki3
oKjX5HOeTDO4RzGx0DR8rV6+9YjFJcDgi2UjnZ+08VA0yAm85KdNtF8aOrhc8lVb16/0+dHt687m
D4eS+8/34/8UbX5fxkXDC/8zDdv7fJc4YoBI9WzLc+bK+Q/vEvatPghyIAZ2jat7gMXMrvku0Oy7
f/841l9K8NsDmTM6FUSEaYt5v/HHB+oGJ/NZFyqyNN4qCJZ9BuwsWrFGhdDcjXjJUWHtVT8bAI5j
Ta6E6s9lJXKCfhowldlbGHwDlbfTpokxaofc+zUigAfSx9G2v5WC4L1mRcL3XWogBjG6h07+P16C
wVblj0ex20uw56OoD03Q0c2/oNFRvsZ5XVqMrszylCK2NMQjaQNnG5xDjuGEDtgzmpEl3CdElsnh
37+D9r98eEiBLK7zlupGbv/DR9UnSH28YlTLOSkssJOfnvgWk6E827GUgS9Ylp6F0ZGWI1bilRQ5
CTguEtBwMg51GlK0Jub+zrAqvE5G8la7koyM+K6eHWFQTR8DcpzsOn6V/EZMe0IiJ7q7aiNL0tKL
7uJWJz+othGK5WFWJd3YzAo/eNQmOrLEFsCETfY7orfKqPPVv3/5cGz/+9sPK8qblw1CF/lJ//kb
1DZlq5KCyWE+8SlbbGtSkmRXSdtzCOqiRx/koUF8Ki3QXaIBARHohOyMEbNJKwR5ApqEoLvrYjDV
jjohdnqZRuOpCouNK7JdXsqTSC7BSDRyoCcPVUdgED3lRToY16mA35IiGJTQpJycwQcKDCC4wSAu
JDMR1Ug3EmmELwsG73ZQ3RnNrtO7iz4VJu3MXLvDwnOvVyQTiGi6czu8vyMaMaOaQ2NOJV4pqekA
yJjw5jGS5Ca2T3YnHuJHMTPcs9iMVqlXbnStLBY91A0N8xi7yhV93VdNPFJZbSnfCVczL0hZoAhO
9oNw7Ecd4b8zPbXob4ZivCePd6fF5krxhXEacTEx5Xk9ZOHakEutiLaOax6CxlqaloZ2/tilDzPJ
hIUTuku7a3hUHEirwum+j9ZGzzP8ywaiaXy7mUcGGPF+zzbezsmuLg0oDM8uzrqL7yJE9aDyvY0+
vqq0NxI6jmOonoSt1hxBHirfx9VXnm2gY2PRvRkQbHUtwmCltp5RPEcomMdu+Nnh/7UD9830AUmo
cEPdxTf0FlBNzUAickcUGJvjqPD2A2w8PKavRZafnZ4Ga5cdokI/cLxYVzpwgdkP0qEsS0fmbah4
siT7ajtwle3Q3LOh+lJNx0Hizd1Hhreb2mzll5imsP/ufFDoSWg9jFHyJmrrYCf5Cmc5gnSJTIH9
e3BvhvYdZK1jHjvHIXS2sd2dpgCbzZTD/JkdjvnYv+JhsVaunl5s2tdJhFQps7goDQhyyYJ7VDEH
kTkbjD1LLC4rC8gWlvY709QQPDubgn/H4Chy56lDYOk17rrXHgfC5KpHNOXUr/qLspwd0tBlhl3a
IxeL+95X7Rcj4AfNxh+Cj2mJVasKtey7CDuEuW9IdiOwV9wTSLAONZC3vfnQVtnXwfvhRf5lyhOM
mrDrE+rlwCy/pVn5pJlqx8qy7BHJbFLESA4fLh7yUuv2rXrx6goTLE9+kQP1W5SjfW9V7pY24hph
/P0weTsHQL/VJiSVibWpiXtjYqGpinpvsofGEHSUdn2yqvoebsgDQ+JdljIM5+uG8orsdzmd5WQ9
1hwM73xmDpiYqq2CNw+/6y0bvWfgA9lG83gKgER4/zlgwx5qF7qoDmWhf2lEZi+dUHdnlYlYaIqn
Mh+FNcIIVYkhWSNYsOzZe1iFDuimt/DXoJZY1Jgj7nhi6xyC2wpdcHUXxqJbll6w1xGnmZDs4GA6
J39sT3MgUVLw+c2c4URuMg5/gYabmUffacRwA1RB14+4j8Jk0fl4Eec4kaxn4lO7O71t1p4pcaPM
SUB66u0wtKzY5ZgcmhznCPxyUbj2ozHFL2VvXWvihNXQHwPdz1k28jd4XekyJSWlo5WQSPfirPrG
IQht7uGWG8xwOYQ90lfsov6gK05cr/Wii2QVAwgEW3NO4mY/gkZDin9IDGLaHPeYAmaMezS8/8Xe
eW3HjaRr9onQCy5g5jI9mWTSG+kGS5SB9x5PPzsiq0oUu7p0etZcngulCCDgEe43+yMBmdBfWw1v
vAYeHxnmhe9c5D6CABKTZ1lQPIbyYKUMafrA3WU5fBYE4xKazckH+kN+qi+Wrdb1l36kAXhIQKV1
OyR2xlW41YFmljxn0tXsu6hYjtoItNF+MLHVG7N3OcZSTNrGg1vBsOwlU/5x8MRlbBLsnLq7NIru
XMZ5VdW/FDV8Vh0txJykZ/veJZu51ZuVZk3xtmDGsUPr6SvpNdWeUPi9pycby3UuQtrgwXMuSvTR
C1HR3VBbHKyFbfLmJq9WIk69IzYJUe+2Ye4HRyOoFS30bFhrMe3aCBu7FQefOul4E4bIlrkhwdJ+
N17ltnbrxy0SqY0L5B0hhhkhBsQnqhfo589lwUuKSNsS5cEIL+JOaqk+F9BxiheD2LQqCrbEA61z
a76pkm2rkW/lkLVhgvJYpbH9tLj5a2YWB2KKD35ALPe0wIm5cHpuL2DE60SCQVZ36WDJ8rpulw7l
MUAqDpz5tnJefe+htLpti+TYoL918JoAVqwtA1Nk3e3mEddcEVxqFbLdtDS9LkClvhRttzGgE4ry
k2V5pyaoHqyp+hRr5UEf8XZiQdtbVPcokDP5hvckspLmz931vAL5hCEYbZAq2Y+Gs0MT4srqy0NS
o8BHYFw5PBLR/yIK2oqYkaLTiBOy8Y8hlCXXsvjuCWUE8EHLbbvGam5k8jxS6ryh0Mo/yWWBms40
k/vtIUvZm/H3rDXvHCJ1TQE30RpuTN/dgSX5ZKMVUlBDAVqI3r4wiMfFMkNnSWUVBB+05LZDFoUw
QerzquvJnu8CfEVOeZEQpTb2qOvRjJkh0UIW4bSxgyeaQEpTXBH0uQmN6MuoaW9lL9aMM9a1bBqi
DLCVOZH52OMqk1PvZMStGu2LF0bcwCgKAKdImE8XZWZ8yyYC2xvjIVwGeuPpBofWvZUQazRRBevs
qnSveQ9fPOp4Xdjo0fA0IrGJeZim9HnWzWXRfZUGBjoHmv5+HdtrUf5IY/0mDcuLNuE1exNtI1H4
hynEnNlOz2g4XhBPcoeTbSfa+pA5x3C0t22Xv2jRvRkgwFhGO3OatnHlHcSCTxJ1kmCcqlVIBOZK
IPDdIu/Zj7Rm3boeYZq44ayv7E5mloC2qjXd3FZk68DBS7BQFkidWr5+6CA2AMJsvrRe/CN1vum6
ke0S231moGSuSJLcmB7J3qbtDqvkvi/p6Zzeuw4QnlkP/fK1zbVtOue0jEW3D0LiLkdQGhsblGOe
2tdJGW2jCoU5oj/XnjFRCRr7NZy1L0VtvZF1gKg4KMsL18rvpl4/lDoaZ8uaiLLPscsfSRfinUSD
2GjC6JIMSlTtNGhi0VIwNqGPCckyMhNSGqKGFrefh2+EAWOARU28X7rD2Hbr34ykP46j4aa4vo5z
BVkiy9HllPDdPMJHJtIKm7bZoOLwPS+6nRmKvd2FRwIUd/98Kjmp+2UOzqk8wzNcpvweeTNySvPu
VMEcMmQJClDbzRtdAGhVZ+OXJDqS+BGSgPXPZ5PiUL+cTei6iXaVCxQV55H5YYpJhru3EApTb/zJ
3mGX29ikzHc6vv0iWYN2ssPgN7PnjwB35su/nFFe0bv7c2xLBzKFaySrxWmezEsU3a9mkElmkv/m
5sx/m/6pc2HIwHiCj01Nj96dKyqj0psmzlUaxs1MbM3Gc/St2dxaZcCX6jyX+rw1SmuXNi1Jh951
j+zGUO8Nb3oanpCd3WswNeHmbsy834dmsm1G6zfv+1f5LqwJ8hoZDEirseESbfrr83ABE8ZjyjDS
J1zaJn3TMX/zGP7ti5JnwCmIiYh/tmP+eoZex3tBbBpPPF5uTaAKs+HdJ9bjuHyNH/75c/rbU2Gx
kJNO3fOtD9N9LTSK3qxRb5uyXVnsxwDtPuM5a/DaBNPZ8Ph1+j/h9/J/YoaRt/XzXPaHuS0WNBJg
iVXYeEmzj2w0EfX5MCTWb57ev1l7OA20W0RuHBM5DOmMff+9znbgNkpPGdVOEPTZru078sKy35zm
bz4DLG++STuDz5WG5tfTpHoUZXipUDAdsm2Ja4yu9zfmAGW++1DZDRzHuBOED7dAfKh6xjAXZtHz
IQjb/dIEwxZj8aZifK3B8NSyA4FY68iCq1VlRLGOt0lQfY5g3f/zN/IfLsOxyZR2+SrND7eq+30Z
Iv5aM5mPiOvLdssC1Cy40/z5Tre6LzkBqf2sXybZNxnnD4n+2E+/qxR/0/ChIWRZNjZVZe389XmT
p+ySe4CJ3IdJCYHqBD7ngHziyv/RH4Y0+I2CnvU3zd4v5/vw7NELtiJfzhb1DrhY0dPa5t+wvOyk
vAIv5bMRi+e5ja9HkV+VPIEmrveyUS7d+YB9U3PdQxROD7pJyBX8bi+aDtEAxMY0d2M4g5HTt8Rf
PYhhPsyN8ZQZ5jMO5PWgRek6HsZVEBd3eRa8uDPhvmW6Nab6v2/Z8XpZPpF/joGN+8N7rWKZFQkE
fFOC7GGgWMIDmYEVF7/rjf+2rrw7kXzW75p1zwo1+JicyAUQMIIAiRnw/PNH+m+GMxn5INC3Bnol
/31oXAKyT9M486pNxDQxmJpTEBGlF6IvZWNrNpbX3Hqas/B39kou/GMFReSTlsumblgfK2gJPmAo
CR3cmN03e3ohH+n/oZV5f4IP7bMwGh3m4PkEkBHIDvvNCcy/ezfvzuB8eHAeN4XtlDMYtn4cymwz
FORogqoBimGWV064PIaoDEWpRlT3ZGwdF9woNm3trQ7EyS5sQiD1+bGd51dC5pp0007tayf0G0RF
Dqm794Cx//OrNjzzbx67axo6D10QW+N8aOKhobSOZhNCbwBxNxoABGW1XI0pIOOS/mQmL3NbLDbW
KINpmm4B9CCsURsl3ocxsJEdBhsdecO7wt23LkxxCqpmX/T+zoruu3S4b9qSLKnk6+KUANfG+JhH
7nVjQkkiH2Nmyjn71V7W5sofb4nIuWktC3wSGLIV4IQGc1MENQNJqdGcD1Wm33fIzUZ2cdH7JaaN
4vNkC1R4tSuwypddg6GwXmcM2AvL3wdjeVHIuOYeJwuNrfC6NQHVG3k4MS1bM3RRvJmeA8M9Cc3f
z75+K6zyajD1R9kiL1xal4pTBGE/t91rw06um1o8C81+zmlHSG1A3T2dD+HKsN0rZ9JviAu9trTi
wsiqfQ3ACUr1XW+bu9qAeKEZN13Jh9Dqm9qtrvge74PIPiV2tCbLZCPIhKnL5nOW649e4e+92dsb
IrnuumSrs73Rv1kW1K+BfFI51+3uCChZkd68dkMDL2u6rd3mSwPfkMz9nc/NL7Z/YafTATbubafB
dxNHZCA/D9l0lwSos4zB62zHL0FY/vCn4NVlfrvKB+zHvSNhS8X4hWSn/dQGmL7ga1ewaK3t2Gi3
Jjn0K4EqdaXBvQYEQoQkEc9j1n4HRywRnIxJDGIdRVue0JC5wkj2bfGql64DKJaWxA3FGwJYbsh8
eRqd7rPeSkM8B+1Krq3aF1V+bDE7dfjLCsDyKLmjRNnN0Ve/D/et+DyPHYHuzsbVwWWHFRx0p00v
o76UTN0Q0ur47Fg1wvQSTYvYt6o4/yu3+J8cv4Lm8j/HnPDqm7597yiW5c9+X8v+FwNwQ2cK6Xsm
uCm2/CGrZf7LZCwmRZD5nyhAfK5/BvuJfzEfEL7OZnQUTYu29s9gPxupRstgSqocwiaj0v8m2M+Q
3uX3PY8pmNt6DsdBCoeAPoJXfulShzgiDTpMlnW9jZzmkUEKYvejVFzXcNCZ+jZwxiey6G5iMqZI
3gMKJLVG/YDI8y5KXmE/vBZJSHwJYm8rvddOhCy/IZL7xnh3ADJnXWkJtiXx5hZocQFX85YEERIM
4QjZmkl4Nwnz4CXd7UjWGp4QvCtuhXSuRioN1gav1rHHAU5YA2v0yN2RnX5trKMWqqFfArOZ11NS
3I5EwaN5CpuWJngNGY+WWwztxo7YVc9GD/ELBgxmwUmcHMaF0z7S35CxGsLvyggVWnWNDxwGgCQv
DAt2g+XB2ybNyEECThulxV7Uw6cERrtTYyG16y3pPG8mOQ/czIzVwnCTLXnpeztiFW8RGmQ43MUe
YS3MfXlGdlPwoGAxy0ubR5snFiBpHPf1QR6qHRvwxgYGd9QRMcrzAA0EIdc1GYGzNe/jYvxByk64
1/GzyBtLcp7CEGovgBl8bGlNt/Xd8ehkXo413X7QW/NyElI9ApNggLzLWng8xVZDG9GWZBHdv6nR
513XJmcWRvhdTLiE1fV7zYg/BxxKrMVv6rnoYOAxKuHE8rjyfOjuRhPtDnSbV/U0dFudAOPJJHHT
eBUj2t561I6H3n11eJJagpY9w1lvqK1VoqdgDlFFqXZDLbsL0lirQeoMgsacwJhWi3nRZxxyqipv
42BNxmeWoSI7Y1uqAaAXzGTtPtwOTUVStciW3TSf3NoEtijfhF5zgS4o7A2Zuq96hARaGOJ+MM1x
l1ppA+zKepyx/KymwT22jVnsh6y5QG9K27fIbZNfU95nBoAAEzYyvsD7Jbf2WsK1V66tbVHS+xwi
ToWlvNhrdYHnfWysDTmqE/HqyUF9y7oPY4BAy5QgwbWWyq+XfGW+PhAbw9x8b3r20JyTp19kNi7k
aQHyhldtVRpo6KhK0AU6NLzskNi4AiZTUAscqqDVGDj2iN4yuJbUF3cwku+KgDRW8utNEuGKnZ70
xIbKV+9kI/20+JxB7PAl80U3nsfS3+d1t5F1tcYckzvWrVZNGL7TNyxxaN4Py5XR9/tolvDQhJcQ
5Npj2cVvaexJ0/uRQAjEqoLHNncew3R5wIJ5OWGQXFouUJ9R+7CBbUQGscEGGh+rWKql6gRKDaM9
reKAG8oiGpHgInOzL2HKowUf9Qar5LGA+7UmyIzmGvdQ1g8I1jU4y+cRMw5aEvKbwO106sk+dnHK
RxA5UMum5nZib6FXCtJQ8gFhVcu4ucx/9HRCPc3ifuIN0Bo4m1ry+cOCak00hAXWZToR5joClekt
zKgFPrXkRyPMblvX2Q/dxNmf59ON4UztRrVGrdU95UP/2KIXs05L/XveRfeGJUz2pKXM47YlnI5v
tuhIX/lEBKy7liLfRsQAw7VQq3fH+ihFuJPSOQGf4aGF+ndNuK+5vP3KgO9GUO2h7vvvSLn5a6IS
XoqwuFYfRo/hSn08xBYRstxQVeS7K8naXgO4whdPQt4Q+/coT9PGQXQaDfEqrKzbm21tXc5NudY8
mrZCINJEUOLa7Yj404z8eSrjfet35p645GKLCt2L1ZOvrs3gQnwRfkJnD68lHdo2xxbtwrWH2xhA
Gn4tyaVcAfuGJSX8y2YS1lGcP3evc2BLNRB9XV8j6q26zYi+3UPayTeT41yaJg0cxOBzq0atwk4+
I8AACn62HmPHIJYonJp1BNuxcaM3ghXpiDyewdQ8ToPzwsQ4mrgdcHY6Dsh9nwEGRQrlCdWKPe8I
O4fJZsSMTnOffKvwfvWk61p9f1CvswqXCs5yiMcutS/b3NvpjXc0owWkBt3CUvDWapK4qeLZvM7c
6CLMkrdzoy4rNfnGOs431X368rmqVpE25WS2z5Ntn2Rj4E1cdT1xZerSTaIzk0qsLXyR0OJxWIAB
i9e6ZjyM2vB1mTMaOw8SBPnR0JbX5DmtyO2FdSD6buvBEUP+bmc00A4sPnfd4zpaLtbzqbNw21vT
/WL1xD8nfEqzbAoQQuroDoi/9B+twnsE5ISfKylPI0Eoq96I3oxyjnFglPQTyZssgo/7TVUtOxhf
nKjHUws1VL+VhZOW09qymysGyMiheLRGdHuM2EXkka/RylJrJWpWObJHXywWteK7FcJ99Af3UR23
x8uwSvPsQe/3eqnfG7LphuTEJcuLyvAHDxI4UieQwHVBxLZwTs5ofK3najuZFJaX6eZ8IUuiNNOL
KT/mlvPJGfJ2k8u0et06Ne38SMo7rmjvUd7+Unkn33BBX0K+NdqrNmo2g+zW1EUVIXdW0yMxqFsH
Rv8gb3fqCDsbdG4OgZvSHcDqOwiDJfGTM3B7cB0JVpcX1Hj9VuCeZZi/Ml0uQt0j+DMLzgSG3mw6
eH5TQI+nT4gWc2No84uRyluRP10KuLR0HpwMoU/XmkkkFqvczqT6+pcoWAqC7iDhSsgsQMZTTvO3
p+cjWnYT9uaXbqqIjHfl5MjQHyv4huBG+TSMwXwC5/wF+ClDrJQHbBHiZLkVnJx8q16TfCCkWxDX
HgGunenXdU1n5CNrG/qZaG1DVqH6MQ7Btz06CLiBIil4LLHflKscsKwdW3dkVL7aUkYeoxDjoCQj
mWG8VS+vb8AVZUG4qRquQj3rTAxIVJKGLl/NTADzlvjBbbmg1pYPdEW1x4gkdrqjupZlkUMr3X7z
dRoS3lBgcy2yD1PXUcU52XS6gGnODaoqMaAOuPjNxUA+oyjscNtZ8gFVxc3kADKQ5aaMNZozdtsZ
sbtV7pVXJMZ6jDQ5ttabz3pZX3txcOxD4qca+CerEKJUxdWlEUXUrak7zmf6tUUMl3GhG1Q2jmvH
UOOW4VpVbkt+2LU+wesev1UAG9etwyA0+eHI9zsJo9gDBpE1Vf41N/7axE+WSxKUQFd5U4XoeBk3
6ligYKnwWoHyp3yldds+25GPnij34UXJox90N6ozj93g0Wj6ATQbyLsRU4V81K2GQo6ops2ICMd6
ELzFRrZNFYOgLYGBj1paPiAYfBX02g91Qrv1rwhhvV1UFXV6vIsjvOG6fJsnZ+vGKJqX7Q1qWt/R
gH21UmYR3mCF8MQWIgW42JwY041ovhJK0a5V66C++tA0D0Pm7caSR0FqirbSq5XagQEzDzDpL7RZ
vFkQqbfqQlRB9dDVI6oiYW2z/lSiRqJ6fr5PRm5z9RqaAtJLhaRQVKMSxdBcS9O94w4IJ8iBlE9b
Yke0jPhev1jhi6ezUrahstmrKu2o2/E9Og30vnP2lvT00qBecJSbxJSVDDQJuLw20aR1EOQJSFK6
TPGorlKfrwhdGZQB40479GToLJhOjnEeQHrJ7QshBR1IlV5B5M43bb40pJfixNBBZnpetVe1NvAz
ph6xVNKctmmVo4U1E50bmClfxXzqPCLpw0V+ofKNq2mZs7TgYxEKloOhxOcnHEcGlKUgZB9dKqQy
/fNbgND4GPb5TlbnVs6DwpA4oEQfD2HVX8Si9jbmQFpyCDhZblb1dQmKh9wrbnVnbpBlINq+wgxW
uY8xYxjZREaad2k0R/nnInsBFC7hwzm3CfAvdKE8WKQ0C/kgkBh2TkaSvfhldxhyPB8z6Cj5LXsw
pDIz3WLxOIg4+GbA6yJoOGTgyR6d9yhHfrJ3meW8gzTjeA1YaOR72eS3BGUMa1WHVWvQgb1cN2X4
ZBf6KlhMDe9G0m1TsrHWmRhB6ooYQyNoiqzxPQjAdK46BiwUQkaInkwWatIREGdDqzKwGu9QDc4m
NtGeMHPoTQut/hQGX6qko02SZAeM75c1UTCbVJdqnt5lhy0zJqGYvfhpEKjQBh+Q4XmgK2/JbZan
oMhMojTZLwlkk4AaINHWia6dx8XRTG+k3maT0sf0c3HMJhR+ImbovX/qI+QnmKM1Ge9bNuEukwrR
lSS28Uci4jf5f+gyEpexP6RJrLKSLzmYiSEznMfe8E4OcTPq844ixsSaWE+NbzCaunbt4ElVlaCn
agxe+qz54cWcRG+BHHTII/vMXOWLseVAKJID+7RgqkHVYmgNAqgxjkZeHLSkr8Dk27d/VbKsfS6n
glgEadILr+WQIPEnf+2kztHiUjUwdOt+YLQ/mrQlpknIChE4q45Mi6BizK9mpWZAyA9VlilLhoQO
kYUsVKbxjaDyjlqrHwnJ79ax6d6P6XyrOnBZhKw+BhojZKUkYM4hrRpjBYZq9O/IyX7MCLvomTrI
lqCumLtbISZc6M2rZXqJo1adU93geVfMJV1cZ1LSTsZXFY55kldlQhcgSMtGsUHKIMq5VeVRr/yA
RHKRnIbxzpdTYlmWPnnZDZ57oVmM4CBf00OWSFx4XFWUyFRuOc6QA8/pk1j6z+r4yPqu8XAT5wkN
rkYUvOZRnecTkXmYZe6jHszjToumG5uwpWZ4KeX3Sho55wAWZNbGoZuX5sIcY6RHbQQyqc1OxnVj
MbpCt/qqLC+7galmI1ULEiarBP3S+LmO/iTqG0MOFOSTXlIr3ljmeA8HjaEOnwYjVs9kBNuCy53p
FdUEuAUcgOnmTo2THTRtthkBa1uEv99izfoKxwFQVkEYHK9R/jM2iYuRqeHLULPfep4PWhiQPkiF
gXXLdcKOWkWYKsJQD9fgwBg8pjMWoGQ+imK6ES7QgmEM68Os8ygjO4WlzMiJSXdR3dcd/WXCk/W8
GtQn/p6ed9BYzb03dXt5G3Liljty7FlhklGTe2kUqf14y+19Wwiq3KkPXxlO1NTtnUHxb1zeH5yW
REURf+IQzkDaGh5p5Xx55/gaY0DuU+QLGjMDVQv7B/jiGrtEbn9FYnNNlMfZZfy/Jt7/ZOKVEQv/
YOL9Unz59uW9iVeWP5t4NWH+yzFl3IOu0/G/t/FqhkxM+MOq61n/wvVFFqHlY2ZRKTt/WnVt418O
OXwWiEaZy4Nj/L8y6qoUwZ/uRJtsIhIfDJm8jVOWgCJp9H33ueTEMleF7YUvmoYDOBa7oY3jJ7Mp
LH7eLfy5xRgc84mF1DKiJ10Wa+Y/ik2puWWMUCPFnJW3XS7ATcV5uW7MLtsE6ExgR5qih65zCrVV
LYkamkeJlMu7EvRc5xJqoyo2WnNG+rdJQrI8hjpDiUkIleLK0dzjBAPlWAVV1u+8tPrzTxBg+9iy
cnIC3QkTrTe5OLtD/WIeAvsw+AvU2ATJd3RhJXceSxvKxHJ50E5Mhtq7zB8bhHdKAsBrBpph0Vcv
ZATgARM1iu/AF1/iENUhIxTZpdqateJ+1mKDBqURpHdE3oNb+oS4RWV2EYIPf6jqML/w+xYvoNw6
unFwr/UIFrFNrfFLDcWMEoDvaHfeA5MJJGnIFFvnnQvAKql2VqPVlz0ZnJdaUyM1c15mdv3vf6pN
jYHIuvoLsFSTkUfC8vnPUR7FV0dRf6qjpihzrtMWWOgwavlBrwkCb83Svq3lD4FY46kqrXUy+Nat
+skxEFe17W4JzyyvqjjzL0ToRQROxiUUornddVaQ3BmpgeDpXExPpS9jdcOy/zw2/WNFg/UdyMY6
7RoGCqRH7o1+uImdsCWi2GjuCLVur/RmulFLjVT5KjDyq1XhX6UsH3+1xY4fVv21o23iY6iXuTvR
xQ5bva2JozDR+Zttw9+0DJBfjT69dlrT+ZY62n2CcuPLz6K1LFpko7+J6mB4Da34GoEt91tj+vdJ
4aUny1xuK0wJ187oNdemyJ19k3Vf1NLP9W1ZdMOmQj3BWeJzUX2BRoZphF1VOTubfkyF3+wn9NEm
supmbTMNfbobSgwTTmH7J6ca42umpxjYFnN4g5NA5kzTfS4dqiGxzf1lkedkuSQLlHJRDG9O1Lxq
gFYeM8sNDl7Zuzu76/yXsjL2qsDPYw8ML66dioykfzx2rTEd77MYweuyLcl6dQn9JK32BjL7coW8
EUK7uWa8OeTlGXb2lvuNg7Da6B89BIlvwGqC0tSDGKUwsKGNIDkkXyrzEuW3P/5S69TPMNeCBKi/
KTNlaX+xNCNwYbjNuluIB9C50akexd3Yhs6DWtV2BqlHeXzSEl08MPMyZSqQuVWLtVNEJ39y7yIG
42CnxuVydIKTh4IXlraCDnTOzMtSC5EZ6OPYuJowq1+58bCcN+c5qR3nRbUZW0bv4Lny1mqLWnfe
fD7GWAQtecNaiBGt2yxc22dcfMNmAOlwja9vuQL9iNZGb4yfKkj0baNBZA5GFETLqX+Awx/sYz1a
DsFs9ve9h1tKFfn1aDq4oOs21JerMAX8GvZi+NTiqcdENl7PVkSCxNAeFg70pvnJvO49EVyTjjCf
cDRiuxin+C3xSFHpo+kZZQBtv+Ri2vuLeYWR2bjGrk2ukaWfgA9qUCaIbb5Og/gQkC54hzwp0Lwl
D29sIOSu0fyxKrGK9hZehdo+xR3tWT8eklzkzSqqDXFEvsE5qr/Uj5br0NVDlOfnJRDvNqhF4btf
zSge97HbuddpnxckgFhENgNAJryAnyrK+oXsGP68XszEvVYl1aafhdSOAdHKELVj7499VEFRFAB1
updZkKhmD9VbIshKqTLHu5GxeBfgb/HqzLr9EEtVi9ApnG8Z+k6qLMza92WxTUOuTuubIiovpyKa
rtUPDfB0nUyMQlezNYWXcqtap7bGcmuktoI3DS/nMT/vG885Imz5GCAlorYEEy41eVSBHcDW4YaK
dgb2HbnoRfR2gN9W/olqt6TAyU3qRydgAM1OVdSWcHBZ6Ofmd8XPJUPNr7dtj7BLjo7R/aBn3b2e
gxJ2cQ5eqsWUKeNtjG9FLamfJmuLvVeHDpqKmI35+jRMTLFzY7b0q5lnep9QeAJeAsTuyksLMkuy
7noy8vSTRRLWFJRbWtr40soAgCVudbQMzflsF7BXg2gsAePG1oPZ1Q9qvZHQJzNxHa9AEST3Xa1/
FbK8jn7fGg6ccx1443zLjLJamQTwfx7HmGkO+WM3U+IlNzkt7Kqa3PuqKC9wQwZXQgtJlpjNIzHe
wRWKw8GVK2U8fi6qv9S61CbxMW/PpdTeqrz6+Vmqdub7NNSRAJIH88vGOuLu2/qajXpa28RvgTYc
6gY2cdw7817YU7B3dH9+dqPgEq7tfoT85Vh5n39NXoLax+JYOMlEr0NC42Cgq6I5grAar/9slrvJ
F9kXU59SmMt2csEoLn9OayZybZl/cbzoQevqazcdvyIoz4V0hn0/jWV25U/DJ9Bv4r6TP+Gc1YQ4
9NGuqbSNqGoHP6kkxmuLHZx/oMOwUi2D9YN8Uzv6yv9r88eCsSru1HNDelT9NYkcXHHmkh48XS8C
ckNJ84nJegehUpd4I4q5uB1wXztR3G5V6Z4EnD9KL0Nu4pcKUeesIjJlrBtxihEkOXERPjQXhnFq
0XCb8tR6c8QQRMey+WHLIjerMg2Z1YwQmxtVws0Jq2L8+cuxkAIIjZXapRoYo6mS55U0+5j2xsm/
CFpyrQc3+wrkFIfxNC+3mDrEZV5o1tYiVvETreKuA99zLhGQo3JMESeop6a7rwYSbr0EiqoBev5e
F512FxkYZgXh/vQKYHvqEV+K3Ph3O8xyh8RY00Xo19PkQ/mZuquidburZbHaXe1bWA/kotqgfuog
7c+LPzdksgh6tvhoQOwzGv/zKGrDz8URBBUoXLnZECXaArFPVtSfx/tZTu3WIYMANby6boR+68FS
PjJ54s27Ad+xVUqMeqRPyKcgjYTDV183yzJsHVTgD37eeC8iSF+J4R9uDS2PH0Nv3AVE0b9AxNMv
na51YBdRCl3kZlNBULlQW+OoOxKsad83CIoSU7zc2i35nERD50cRCHGsMfacf6qh+2YYabfry8Q5
r9KheROpKMsVBSIQxKxRmgsWx9Guv5Ev0e30OXjIzb7eR/2CTVqVWJYqaJGlK/8oog5jWQ4owno5
hvOMIc+1PldxYePtNZyraLHR07VNwKtLBktoGpHvmsJcMvW9/i2J6czV1smaiKcfq88go//Y93y4
81a1R196N1plJXu7n8ZLIzZDkPjo48ol9TP68XT+K8mdf1gXya2qyMLcBSQLbdDGIMdppVaW1Hrk
WeKaTee/09K9rHsyUpPBXZCQyHSkg6NnIHj2Xi39XG/KjR/WNSFSPSRsGrufGwYIl1c/d1N/qXVY
myfSKhNz+z8oXKZaQqyQJTaq8IeTz13VHtPGxFxDAmXeZ8lnPZCgcHPJrvNe1+9Hw3+qRYSSZ+0M
mxST22VOhv9thWSJ7rrZhZXZb0bL+Ilh6R+LlSCRbNXUTXsDEeFcxCbbnyCNyGxvhL3853XQj9ub
Tu6aZjFjaqbuO4ck821aZt25nsxNPTNL4ynqEFO9OkDCo8u1CeXF8dFF4QLhSqqT+lG7NgOxHT/X
QajQryZGIWqnsiZKAgINeVdMSreJBxy5cgfrZbGhe5SV7Z08BNae+/a1kas9LbeuYsvBld/E1svP
ndSiaeofdmI/06+NyxSXuhQYCeujZxRRfDHU9repcqJdaPTEH523TADw1V/qpxdwdRy/I1/n1w0/
C5931vqK6ImBn/PONtnsHYpPawsX37qyU3EoJce9MAwkTbpC30aJwD8dB/OFDT9krRarOLIQW/A+
qbJGaxpohku6GXueC8xiG+TxeHc+2AgfwbF5HGrx/8epesTivc5gyllo5586mv/4C7vBqUx9++Ld
qr+KWaQUbgajSzY/d1V/qcIiZbyZe+Hx50YUvINlpZbjKjkf+OfWn7t+zSNEiCqA11un0NFWseYe
Sdel9K8QWaWlFtapz4OQoBn557KQ3jgCddqqcudd0tTzr/ATrNU6VU79hElqo17LYChFGXz7YcPQ
zO/OocoGMTt8OI/aEHbd59DskhO0RBjZlZiuzh+r+SPQ0/iZnNXkxkV04fzRNro37Ynic3EA8UnT
mfzdTmGdjBcgVr43EyPZuA2HR2O2bXwgWPwbMTxObjs8ujjWrQZZAbnQjO1bD8j6Wi0xeC83sBPF
Xi2aGMUO6ljnrUN/PpZaUgfkWFkC0VedK0+HtwEalRGZRG8vFTGG5KPtdRRMLj0c9uNGQCUwtUci
V2goorG9qCSBf0SUcmsAa93nksA/2I2zE4LoiCwykieXOd5hGFubGEAWda9HQDCJwC/LRbQDgOYX
/YvatbbN4Q6r4k4teWESPk07VU6dyOnj3VQ1Jap38eXijuGt3berudONu8grjbsEozqD3hTNW1ap
9WBSSOSEwL9S61QxGgN9D4qoXKt1KYj262IJLssZl8PiRu62kiMkHHHt/Wyax6rK/Wu1CqxJdWWQ
2K22qR+1kxcTlq8W+cbb+6ixjwjceFDQR/867vsY7kICjWI9FDjoXCckvorEzie1yJVITbW/Fr0U
D1xumk9BYvwmGcj8EG4rLbOu4YD0+b+Unddy40bXta8IVcjhVKQokRIpaYInnKDsGRs5Z1z9/2BD
Fmi948/1n3ShdwJnxIDu3mst1xRyH+fdzmydtBb6HEP9WxTUMN0i6MrPf/e1NqPxvsjH+lBU+vS9
ZO0PgLD7iijGcG9pVX2gZXL+bhPfvcVv9n/GV0udPiim7y2/3+/ipf7bfaW+Zxqv8Ut9B/bFRZtj
PBYQmT9y7sTOqR0UX8s8mfdDiupRks351xGVqXh000+ZHY1PCBwh8L7YfS2ZDjFUiiD5ydLn8ndn
0KvnvrSLj2E7nlD2KL4aA9tVJoqvtzJVLAWtxKGkv4B15hevvpfkMJx4/Foav6R0OY31ngd89TCB
7YKYvVEQ7mOoysJ+SJp0v5lgiODrTubDlIBmi5t7mV05dP4Qt7PWIuCXGK+l9GzU4MpjTRDQ0XVr
WHSAzb2RfbFUdmpqv4subMblX1jssgKax8+p3djPvVZ+ELPex4j3sV1Bw+eUf8lS2lMjgDF3UoPt
XzgZaNg5i7dO6E81fyZ1rz2YCG9qN1Xr5hcZTI5Wi+yizWqi3pk31jJx9Ky4RAYirXsT8L6fXpw5
pe30Vwllx25UVZt/5U3fLuzK1rC3B7qiIy/t6JwxWI4VyFtwZB05z2FGW4fLques1+1RTHHnEhc0
065NMu2yTqcOefahRkvQmULlZoL441mipT6n43TQvNm2e0h5iUOmF5oauMA2kyQs94nmQbusL2+9
DyDP9bVIsON00w7itkvMJhQNO/VjYM71Y75cdS7NwjcyT6F4am9ijkDuQwK3mC1FbGvwW5kuTKJ7
VS3XhKt6Wxw67enJ7dFoQqKPc9OmHvaqb/HAglL2Q6CaaLX2c1A+yADP6+tV32d4ruZLzBoumRJu
LjXGHIVrpTfv39klYmYJ8h9gN1B6/2j/5/uIo0HNBWKwsERZ7kIrfH1SFFlhq3vj6H9uVJCjKIsV
SJzNtcNjPccAcjIQTQp6dqbPL9vb0YBXat5pAjy0meSq1P/0eAc9bWa7H1hWSUV6QsccEd6xtj6i
ctvdmUVCE1ypmB+zrnKfI8/b2/OQwmdm073qD27/wAnXr4NbD6JFCU69+jo4z49mV6tHNhA5vhim
+kWGqNKTE7+ZrzZ2YuuX2myTU5dCCtQt03c2mYpDciVOSv3KtuXKPYYCEksrL8J9l+v2gxaCH1r2
KQvZuIyXfU2Zu3So0e7QouO3uGn5NGcEAps15So6NQdEfCXcWwhm2U2D2jJcCv3zDlJ7TXx3h7WE
GPVl51TyKLOTlN5Xv8M88YcRK6azb/Pmse1Ddu0dkFIyqPZsXooZ6jYYoKcbsaV6EdLtscR0I7KS
S4Y9+ZaDsEkR3MWwh97woY7cu6VgVlb6CVUy6ntDGNxtddZi9dBd6AubAeKh3e2xKDO68KMMqIM+
WlVZX2QmEbpivkZUph1+7NlYeReRdc1/oNwN559o3uXzwv8xIFcbCDG/4vo7uMzsDhFtLI3z2fb8
P63MavsjECwHqbeBHul8Rm2mRLbkVkkc56EeCudB3J3nGuwfbJEq3eDthPahF3agERYHiqLO61wS
pcTqZwuFQw12sG7W+4grsvO+P273SBPzLxhDy8NcqfqiA/H3K1iEBV/vsUWrIacbtQZBC5shyDuz
r3WcCgiU0RR+hBA24c9Vv169s/nK1N60aIzeikPi0LqsDnPPQwAbX+qD/zbofaOUB5n3esDz4xKz
ueXKVPRZ2YVKqT7wtIo4nJIOA63lcg1/wTm0ls49MXqDMa/lJT4c5vRk+i4tefCPpGPp3lgsA7/V
WVbvtKJW6YpVjU+tjgpvnnff0Bu0DqmRdncyjfOG7nzX+1yHivGQ19EjmzrPozrTQYxWbLFgJ7u5
yh7A3mVQJ3FqfGN3KaNYCyA8zs5pZvPVcOWTAOTh2HwqEZGyAkfZ616NZIPUkntw4k2pbb7dSq4k
RrwyvarYcApl0Qm8+7/jtrR39xCH2NZ/gtxJjEGZcODrNH/JbPXK5fpPuzKsAY6f0abb+Yc46fad
3Tq/xz2KtL2f1Y/6zPafqacDKBt0IDmt+F0vdQh4srw6NXY2QvRkZgghhvWdMiZ/2B3cVqEa5s8Q
9jCAtj1Ghkmb6WLbHF2a/xGHaMKJCe2ynK3EAHS76oR0tenZGiuOpa5XoDSrT66/T83WeZmSyHnh
n4NyUKycZRbH6BFX8Ls1ltWC3qj56XEj76vEx0sS0mzj3ZDbDZ1FpIuj9HkCsDmCR1nu77pGn0PM
E6Dtw89++6RBVW6Uenp22yY9I8lt3KHNgiQMps3OFk52Na1UI9xpdCjfbnESPDgudE9SChHOHZ9w
GhmWUlucOItuSm77YeJrdl9DRhRNnOFCnopojPMEAMX9UHVNcB/VbDhl4mU58px78XB2bdP9MLWd
ddQ7D1GmJVgGSzXg73K7+kGm/jwir9K3PySh8AL3g05b9o0Tmc1RIjzOZM6x0Z+3Gs2MikyLujC0
ctSN6AZ95tx6t0WYeeDClKDGB4NyLwFd7aHenlLDb09NxAf3ZpvL1Tb8R4y4JXqts83fldimcvWv
ccg/fdXS3rv9VVhZt6+veqZRTKnhSisUxXyUQdFKSA4BB/U3Mh+V9ksXwhD5LiSowZDfhDrRzaw0
x7iHy+2tylbqnU1Npgo2/A4asrdgueU23XJNtNt11styl8283lrmfH5d+JaM1xe7BSZK1+xctYCx
TmnS20lJyjtdOonM6XVamZ3GbgECEOAw0qe6m9Mn01Ccx64u6IZlJnYwVtZ/kY2YNGRdIVv5qebg
DF4dnhBVeqvgAfrnoy29NSY7neX0OUfa8qiYyVOdWfo3h1dDk3mOKGOV9ZByNtOpc4z4bIaqunxo
xk/ugjdhsWn8CJGcLGP67czU3KnBjyw1swfT2FtNap/8KMsewqTnVAcx2wIYGpdilLB3U6Xv+K4X
o7i3bLEpMclUpq0VwaAuANOwtEDJ0CeZh2CotEApVtgdAlebD1U3/kEXGI/X4tnCS4nZjBPgwCLt
1TsJmTNkIVqt5iyxqD/CLJqd1t3nZR9atrAXO7xyGS0bmGSQbey3+M0kV292qSMl3uxbnVz2yKe2
/Yiox2ttiZWsxc7Zd3aK4n7c6bZi3fDDnz/IoOR/X72zQa3oQW+bKowTTIjoEBmcI856sV+NiWK7
uBAOWyv9er7GSm2pIvGuBy2DyZPOdfm3lyQh6y0Xm4cKO2wh0AdqAVJ7QwgJqAxdPhUFezzMY/ji
Xy83f+7lv7f9kBw2Uwt77cO7MuJ9Z+ukaKTnu6vOxl/0mmqe/T+rQgfOLEjB2KbSdJWexn9+dDJw
pV04GwEilnY3+Z+mWaexzU6bjmZ5tTi3dVWc+77/3PkTcsFaniZ3YkvaYbiDifoHrK/Va7CfxMBO
fGP8rJR1eS8FQmhROfmhM7hvfItNUBoPAYxq6HtD+n3Jksa/lMsVVPrpfchhzU1TlASKUdwOhCH9
7E1nmb0vI3FrimcBoG1B5d7QQ5ucqsJ7ggjROPuNapxhgQxmGCx/JIk2PV6ZJMTlWPIu4qjnppoL
6O2WtC1XbEGTOAgX8BW5OdaiMs/yn4UbTo+rqehgLUee236tyjNoCbN6Vj74rL7vULubjp7ZhE8D
0tf7tkrnr6PvP8NH6v+pDdWBbrzp91zlvEr3W9avDSo9c61PRzuNXpOSaJ6/6r773BrajyQ1kqOx
HDXSvuBravEYdBxBimWQ40W5BCWR77NA4fh5iZWYQQltpNWW48vedXnGywUgN8JBaJYQM/kx8KP1
Ul/mYlSAH69Xm43GoVs7WMjIF+fcOs2DXPUQtJU3Mv+fy3ehUtvpqgud4+rdVYo45FYVFD1gMaBw
S9W0pJERMeG44wQiyhFbR6anvPAIOht7gEA6WF4VlXXXTEFsLOHi5/UA52hHNi4D56UNlPrIBlQC
YoIN4wu8f9DxKb2BFDrYLYTrFfXoJxUc2Ms0iNLw0tgpKmuT8yCzNVlpd1NcofItG/jDoveJ8ni9
r3MUie8gbM7v0QcCZnKbQTads6QLd167bAjAvrpf58HIij+2fagz42wId9t8gO2Rtw2UKkE/fo/H
tP4QgVd7BPev7eq0n74PbfOd7tr6Q4+S52Oi8UdW4Yr8nvvdVTyrk6t4da7+HOExrlv2t5p7mER4
NLEcmnnM6Dw53euQ+0U13Mh8UAYHwlt9XqfvArep7rQl/IYc0Una5khKrRxuZD62KU+/bPqDeVqM
V7cRvzqiLtD1rX/YXspWaLOxz0n7n/nZnxedach1nwMFBkCaFoqjVwZgIGk3WW3ijdL04nuR+QD9
S4c2fIoMSp1wFiZxiuq1Hi0hxxKJmKc1pPVQk50mVKKlsu9TvlWr4Kw4812gxQ54Q0UDmQbIt+zK
6Ttwka/BCMgVpFHPmSpQp8A0VruCFt8HEOn94xbvEB9q2CW+W9BMtFNWpdlccsX2fyuSe8igOblN
Bt5hETLH1XK8ldl9eeBdFd/pdmV+ofmU3yU1at+SJMoO7NckdEON+1LR23sO2SHsNmOW8ab1VBqR
+21WzWaHkov/klSzfVDVeuLnLqA3wkj0Qxcr2YcK3XGEpXz3G0LFR0tpabeE0upjUATfB749aLTC
lGZsgXD0Htw6y9QYvPypiqOHNLSVvd2W7l2uFvU50/3q3LdGf3Ams74ZAFqgEbYYrRgiWmMArqL7
4Mvczj0Ct3RB3y2Lv3hZ/G0LxXW1yOJP4rZFocRWo38dK95lUWm+LUDXdAOmJYmV9ehW/G2xyncg
91fe4npVYf5WTxapsgx9V08iAN90Cxwwh6s+4yt6GQLNTrk61tPwajFR8Oxv5iSmGaQBfwLaj8/Q
lpGXLv5t/m8VpKLts5HC/zyPWix1sx++MXyelGB8kD1N2d3cTJrNd9EydSxjeAgtpNplOiwJ21Ty
FfNv71run7maNkBakQJs9sAiuveRk/bnQaXl1lTiD1Gkxh80zo7uwtBDPXuZioNW5GRn2pxUiE2G
GJxoNnIqvJr+LrQl/WuhsaS/qo0NKNkd9VSEiXNhU5uNMi92v0fBCMtUZ//0mvavvBuCzwZNXofI
ibU1NAyTq1AFyJiENhZnpFtoOnXOpaGra99V07uqEurTDXqQFwDLcn3PbwDCyG/rhjkLISpvVKgV
loVGkluWg5wcK4Or1cPVYuPXl1KvKHmLb6XWZYksU6Retl02TQTwvOSLztL5f/WLmRbN0fooA8/l
v3V05p9hQLfAftrxYTYW4P0SkeW2cbFC7Sp+juvfvDJqzvHRPZoLlCKpOXQ21PYZ8jv3c2R+4TS4
/GLTE3rxXbb5Jcht0uy+dcwEKQLQGPVgBHur693jOMzFFxe951Rlhya0CvfznH6VnHkYX0t0gMCO
jebXd22g3znGYP7Veu09W43j7zR/I8sUpeaHpuing561BgfKcDtA1dId1LxQPigNFF9z51i/o7Vy
5/2d7ofx9D7dcGe0ATs4LBT2L5Jg8E+aVnkunXZucV/70HfOSZ4/r8a3mC52s2c7pc1R4qD27xA7
vykB2nuB8Tnn3XsZHY2+GWaZasyXoTS/okSnr75ltkYiwCU+mYFCLh8DPXxKbX33vglyDNzscXFI
06P0Mm4hep/mjy7PAhVb+Gs7pYRJhDhV1dhFyAbRO85GeA09CD8+NB8Y4LnpR9NuNf0bfBa0CfGc
CX2h/2da/1BDL/6ZFvwOlWNff+wBEx74TwgfOlOB9cyb8lv6Ra5yyvYPNBOSn/GS0/UFZ7RVh04G
X/vh/FwHSXbrAbg+pMu7b7D77MzX/xcgwuZHMbEHSk9U612G5f2IxnRK00rxGt/6CEou8RE98PsB
/O+todIhrFTJp2F5X6muHpy6qvR3gvLx9D4HZOFE9+K1eNvdeImpnMXbDT9BL+qf30qI1WKpjhJB
h9bjUlGrnfw2HBuOEvPiYz+6ynHoLIMFU2+cc46C9kNCQ3Q3eqwDxChubYzNcwPGAQCLA+EIwWIS
pwyZ5rsn5DoO7+xbbKTDx9Dq+bzb7rjeR+ZLdQAjDoyFkwrGe6o+qY27S9i0QRaBq6BOoGv/5xUi
K682Dt1fr1QDtEk3dN8NsKwP2jJwttE8ODkSAjcyXy/FOvQKVrlUygFmEVU7ykyGrcSvUyRIVZTm
IY3SEjB2Vt0H+tA88Y9tniq78+4KDzYnjsKbp56lxZNcbQ6Jk4zN0WfFa8ZWigZp704cW/C7e2zB
Wym5+XZfQ8vjGwhnmocJgYTl05t2Tvx5uJ70PRz4rfG5jSLxaPKRN7v4MznzMimWCTmbZ8nJ4hF6
hjyceeJuB+Pkwc5wSWeruPh2ph2ndnruyr64bHa5GnvvZ96U/TFhjR7sA6/THmQw+jIOIDYz1dui
BDnL8cmr533MGv5P99TVH0y4tc3wRzHa8TGs2vkUvw3TmMwna2hOpdeMd3S5ttmNeCVuneuR/poi
0Zv7XRmJ+3WJ0Zy7DEZ5biZJEirTBCT0LbjB7g7GomxXcwh1lzqJ8tJklv/i6smlKFXUy5dZOGrN
c4OckwTkSxRN8D/htCrT32M9uvDFAQfK8o4zl/dZvFwVMWoWQzQa9+IQm3g3BzJFtDeL0fHN1+hx
GOgU3Yylbxr3MpVB6hhJ9KxqOl96dXWHUCQHv603wRu6DEZgZujTzLRpIU4gdnofQMPIvFShYFHL
pLqT4Cs3SqprntjK9i/LzYfvCF0erLj0vmZ0O9/2amcsXYP6s1onsMEvretwBx6y0nGvIiDv+I8I
qWGkMMpHI0+ZtckOTzmjyO3l7sm0UITrdev1au78ERmIt7m4JfCdzc+HCRquJVsG/e0qKBaPzNdL
8YMsMnduG2YAxd9uG0Yg567mb7e9skmMlLi65dXLvLrd9mrkSl6xX/XVIU1RIJF/6Ls7bnFXFeG7
UVo6XxOIggAGDkl1bssIPjZPsftThZyG2HzUbWlS7qozewHw1SNwthucSTtb0JifS1Rz8Mboe6Xe
g9i7xTmwIQCX1uCDQrKsU5jEHN9L8HoZZK51a+mac/OulkxlyIqCB3dOKG43m1SQGxv5ouquZEc4
CSoY/tLOPsnQzVN/O2bo7mihYfM3z3pzJ5dbTELnkHYvRmMJupoXMKFQrgwH/o5L0bV+H7E2nGq/
Tl+c2q5PTW7WL6hz1C9+Nj1aEDo9iim3mvqlBXbXtZ3zKDOxL1HN/5okcdZiQKhL4hK1Jb6VX00g
kY59QZsCsEz1kviw5vB4hIDyHGgX1QFfiTJMrV0g+EXsO73MKKvpN/nidZORBugJceJRjJIiZdw6
+xCEFuoyS+paZday4ah5zSfJXctIsMrCGwBcUhyubgcezD7TY7qaJEXKd3Bo3HZWru4qbe4e+8Kw
7g22Hk+tsjxrtf2Ucj7q9OVJXYZ1bvSwOV65ZC5ZEikDvRIZ/RrDBOyLv50jf/+a3itks4wZvbBJ
bde//VQHGFfXddj1tdSQYZDoNUflM7C+nTa/2K5uKfMRgaW9AY8qunBv3fBhmD86RvkopkDgRqbd
veiZy2OLNNLncZXcZrql7j3BqGiTkT16pKyQFVAYSD+lPK6pwJtpqXWU56zOgpcuUfyDnQwtfbXY
ZDB7GmO1Kv5LZsUSpvDleU7ZbpSkLVQ3v+dOZT5tkW0efDCsTH/YIisFminfzct7CRMHGtu0nS2v
ReqLA95T5V9fSx31Cq169by+jgZ1sGB9zbwGUwvGRz9zjXs1bnNkEd3APnXgkc2dGZjWCepN6zTb
Pi659GyrNHdt2lunqwRxrfMcCCrtmdkXsU1SdPW8L7X6xLoNV7eS+68vRV6VBF3dVF5EjcTFbnSS
Lw2UqXttjKpv7QSyw+fL5ilQC37xW++z2NOqhxt69oz7ZlbLb3n+11iV85egqu2TF+QQYy/Z/ZJt
2fVrtqYrnyV8aDQos6F4nPx819oKmkacnQ0PtVzC4rrskDAvEzZHoEbFPy3GzYNemX6XTerlKgVi
Rs3fbTHvs9dCqRf+yQ90ehC33GZ1bHMbtVC+C5Y7brd9u+PVK62msLn1O63kVMzg3GHBUUw9b7Eb
vWIxzyHdndjyBbexhch0G7aQsqrI3ebvYioIfSCAitnKXgrK4Kkd8I91lDtsrq2OFSO/Hgdhc1fX
9M3T1bNQq+Y6uFGvCRU6fWd/PxpGvF/9iOrET7YXDXAJB2zuQcqtAJ5ixajzAKiHNd4ySJ6a2G5N
QPnT/azzxLsmp/Q4ewD7jnnalgXHAw4ndSZIqocqs5AdU4BBrEYQewT0bpWGh1KC15R1VK0uCw9r
ZDs00YOaDD+NTHehnGKnU4a1whrzv1lrhdUuFSCcSnpXO13f/jp5fRHrC5JXnLC82M9KMgMBavmG
O3izNT7PipOfo5nDgmhc3gBN8q2PfRTjFqcMfjyat2NdI2RmKWD16qzIF1QDFLDIPUqGM7QR/6cp
6M9bNUEoz24RcgwSYMPzYNaPMrjsqj8uSM5H+L7oxJXL1bNEK3UKyHiIUNjccuRKa3t6eNf0JRLF
Wlprf1loMUrOWlz10vVVQDli3Hpx0CsfowKOI+krpCvQhBqYQabhIOJkJo15NDSKSQZdN7JDN8Th
bosVh8Q1pX1g5W8+gGD503NnH+wuz99h5DlnubLtSuPbcyzQcPzbocuzu16Vw0mPwyN7lTynN8tT
/HopOVPDB1eM1eIZ3ey+UiKE3poxhnBfi++FnWVWbe0FRQWOFFTjcz/G2oteRffC6eKDo3sxmQl1
SxAzW3xb3lvkW56bWQ8gX6FwLVEso7nNOslgud3r1Zh55pWtDNUEmsbFKDGdk2i3DYdUO90xuvFG
hT3hnPtgJlk/sCZjJqZ6bl+vNhvfeV/Q3ojvlT5szhLxLqzLK31PU/AI3oj8q1vMZfG1LsDHQWTc
mh9gZgugGIU8K4JEk82mbD6ZEDReRsNV+J0ylO+GWq5bu1tsikwAJxnetMbmGiKQmfOQRX3zXLWx
curLDuZzPy+/uYMBdGzOfqBnA3Xe/xVRuJN3A4vAv9fYIqLW5iG8GYzqjwGEBUsSRed/LuIEh12p
zzINWKPe9Ca0nV1aGu+9rcqW2RZcL9MtWLzbVCrXQ2l8tlUQNVtu8nP2Mv2wfQzk3Q4Kr+GnP1s/
Hu8+QFYU9kj6ofL07hPURGF7MrLkEkNYdqHj0l7wCkEGkWyStfeqQBmWaea07X2IjrB6Z03QZSze
nnOxiy1whiWkWuAL72ySBjE3OIkh60fI2JT2IKQKE7uTB8OftZtQA1d16iZQhmoJG83Kw5Ciwuw2
3kf2I11EahL7Xk7A6B765OmO+9zEcfAptgD9LsdndRyGD8ZMm5BM/y1pVALrlo2wiK+CPv/osIEu
WzaVHucfm2BazkrAeBc9PVyapYS7wbb5STMj5ZwhLnWuEhvatgKVvHtNHb6JTYYtBHFR5TxOPbqS
VvKwJmxxVunRBVpl836zbblqNvlHdXQe17TZUNJjk3lPBuCvx6i0g8cuasNHma62lIPM1oTvlZ/S
a4d4t+Bf5dJL8lIouXn3r6mStd1MytEojr6GASniL17OdtdfpSYW4iUx3zxIJPJP2YLlSmntZm+r
RXMXV425N+zYvlOXzjTTGk3YeF1rbVQTr0y1hfRqm0ob2xb8/5Wb5pF9Qov0z9xwkgbubl0/ZWO9
yMmmNZ1js3V/ZWuAWNLeyE8BMtBQIZ96SMvNlm4b0sKoDHYTQIgdFEwt0qPsE8xRfPYDRx/3rcFj
VEan+iFXe/Uc2zSv3QxTqp5l7iawBZnsuojJGZx5tcs081L2GKw1vPNgKlkvxTmnznA0Cvv8q0wp
VMNEelj4kiBkTBftsBYtkgUrfwWjF3j8NmwQ/LKZwmOldWCiohx1xzdY/haylgnR5z6iHEmL9jif
1QAxaIdW433S1OFT7IwfaMoNT/k8ZGydLLY5gYvEs4Pytla08ElsMhS9Zd+5qVKwCH+LVgz+S8Ke
HcTUt4P7xOw/BF0dnrY0qeI2jrUrkGe5bfIepRk2Umh2drJP5eR85CwsusgMzHgPhRStzDIt7MI8
8qELdo3RZZ/M0Whfsr6H0Ltz6JpsOAD/Z2o59fWdxPZdcJ0K3rGTVHG+3XmqlfDiDnn+iW2mbv8u
XeXHbr2zsaTXI2j+tzt7XYWwr5J9h85zepDBjLrXK5kWujM+vLPJVBv1H9Zsotvwb6kw0C9tXW/u
rXztR9V/9ao5i7bYFdWdy6mhCjMi+6E28naq/q7L0xvVrItMI3xJ5462kKZrbcjS8/hkqebnMonp
1RAbWxXh3VgVzs1Ei2F8i4CsundiW9vnWjQc3SS0qvgQmbC7W0oTPcODYz9FKexwvpbfej0NXooy
WqtTIgrFiJ4NnwWX2/sPYpLB8Cv/PmVXAdAeheYwqtybSaW5KJsiOG0Xowx1CZLcR8QbPD/3sAvE
EYpE342anuz8uMh/g5OXq8ItfgvGkbZ0tap/44wcemhnbH6DP+inZ0CBsYCcBIA09lmJIveEevIC
aBKH2Oj4UW7XM3owc+UeCgnlllYwTvSHOnzNkXCrKZuXzfauTlDDAipxaZFZ4EKzigO3bDxXBQQq
neNXNDa5w/lqKIZxnUpIqFvV3lwyJERy5wFKpZu2hWhFKnjSKrWVkETwov9I7FUokuqlOADQYKd4
WtZEd1VWOxcjmdWD6XGoOxhF/pRHfvakNHPOAE+K2VQ/xS6D2MOymB5SMGOprrgmHO159AgV558h
5xs3rVLG9+ayz9frtXopilC9uEVk0AE3H97ZZeqb/BORpIX5a0mQoX27CnTttmpU/0EdXCQM7Agp
MUHmryB/DrgPoVtBQ/+G9M8cDSRrE0ILsFrlUvyrq14a19rIcQ5iHGK2e4vBT3YKv+YfmortdXgV
Rh7NBu1D7/bppZ+6h75JZk5GWg1GR6+KoHtc5jZcQNDr9s+SO4yFdV9NEHJXVaJ9SFO9/o827feA
Kj6/umqDHfCQHrJ1kIj/bDVtKpWnxTyznq1pGhsdMRvXXCGC0JejtaGF+Z1ABItaBwtsc8ImAEKx
9WZw4CEwOY10UZEcj/1RG+vmKD030mTTGoZxTNrxh3TgbL04AG2Dmxnuj72ezDZg3mlAm0cYJTQl
yA9QAfyxUk2IDTjyG5nFP5kprmguVioKIbxYYljFZydOjA5apMTPcrYXKegjRVXyLE+KATPxyYmg
YodPOr0vq2+ZNejW3bkOB8ZKYnt8RynDvdrUxsXOahRpbXP8lMOYCI1J1P5eWNXj3KUOy6H42Qqi
/i/HH78YKMF99VV2Kdsq6T6w8koO81gqjzwnx/f/d+Pw+4775W9pIyZls1G6cKG+B7eD4a3aovX7
lxymgJAO7tF/ohFAu/XduDubVuocswBsdw2C8YklDcojQGp/8ywlhS29KX/yE7XrTXZ/afPKT8UY
0YBBJ9mNXo/2x0CD/0qb1D8cx+p2qhv3t4PnwbafxLRGSXtTbhVNtU/ykHdFUJzW1ilpjVqD0HXs
bwOwbRXc978XkXmbJmnxLegM9TaNW//k6UoDFRVtSqEyjvsyGfv9GOWwHtdhH5zdah4fq/CwmjLH
DM6G89v//b9o6P/7k4ZCqqGi3AKnLJiZd93XXjAGcw0jwEsTp8W+qaCG6XjY8YusOhVW0D55Qzc+
NOn8Y7LbH5ZtGn+dOf0z/yqy+Aes8PGX0gft7ZtN8jRUqndvZ6p/zwIoflJd+P5ttJS+IDv3g/9u
7wY8hHHvq+4PeG67bxrUXfu2Db1jVUO63HuHzi66bymA1qPXVx3KsUQl6fi5HfT0Qxrr5sXTNejX
R3u8BCY61Yh4zHdmH5X73CvzT1nht5ey7F6awcs+GfGYfapc9bZl+fQiMwRMU7Q+jO4IW0P2yeMr
+c6Bvn0vCcpcdJeh4FRmKSYJSM6g3dxAhdCmfG8v6FPVKupLhsqYPkNMIiZEh8wL5PH5fihcdS+2
zaF0frUkuNHdNPF1Z1tW8sKTQfKSpCoM+t14aSDfCHZVkjzDeB09ipMT5eQFOiBotjkwQ14RHnZ+
e2L/RrdpYIRBPXmRGNvpQ07XveRgNPMUQPIyN7cQU2v71b3cTndn5YCWcrdb67gz7Rl+WCBHttSR
G07QGJxi1f66vppwbktOrRGzGLvxWRsV1GF3sK3cQ/IHQ1td8CTS6XVwr1n0zi8zMW3Dr2xr7lua
v/C62W7qPxiRqh4KG2qGONW9z1GBPk9ZTl/10TWO6kIH0U7O+DWa0CcprK4+SxjnEzuxh3QyHUc7
4i2RjaeOH6NHuh6Wpj94noogcYu96eTFna4Mv4vXGocWOU1IX9B7KL8Ukf4TinHjJe+y7KyZnOzA
Zjt9X+yGUpu/smdt8Eu777Dy1/ra2AkHkhwHqUaEGgZ7wutJT2KDxQa8yN9EDoampPbuZxhLkDRa
GJf6TBmf4SO78U0teVptThgWuyGso32T6D+hHlS+5oPxmLtK8aeizJfCm4avGVvZ+8Rq3XO69EJF
mtUe8qhSPwUjjPYjRD6/Nbr+HZYS5zOtRAUsE733Y3Cj/diETYCwRwjxbuT9Hnjsac7ZlHwC6zvc
1igUnFuav49Zj8i257nRU5wqiIoNdnHMnPprlo/2Q71wb8aADtYrsbkBVCvVoCLF9uawMx2t1mRJ
WS8lUuZXdaYq3SEWQAfqFlhXUXwyUZG7YvysG6TsV/JPofxscwS9ksIOblN2KcN9o5pfVEVtD+AV
rNPIkvwEe759kmkCMQC6c2/zGIgJPQJL0Br5lhOKR4ybW6athYqX1nxrtNy715aeQ3+2fiQ1dJBC
8fwzSv3sS2Q75ZPnZT/EpgPiPtIOiSbK0s1lJO60N1tDuRevS76jOdlr/mSb+RcrHkuUIpIfZX82
bTbY+hN81tBjI8p5koEDYBRB6Ap/nSf62J7yEo035J4IKt9Fbpnv3JtDSsh0KzsX/vRfiytdfmqu
VleO69gmODmHZzTTAgr07qcotH21oWOv/U3raWoY+sR9gAjsC1C24C5MAZj7Oux8f0zaaAOBCJ/d
Rrd2nLrVt5Gphh8hcU4uTj+eZYZ+FTj9Ni12/CXG/8fZlyxJqivb/ssbP8wA0YjBmxB9l5FddXuC
VbOLHiF6+Pq75GQlsaPq7HPtTWSSu8tFZEYAcrmvtScZVxZIhp8tDCuMX1wPv0MXL7m4F+ri9AZM
MYKkJ+FA4nd/1kD4/NTg/7LPa0R3aIi4PbgArFYegFeHjNG0R+VDalyNlNsfQXJAUsds+MNoGrOH
VDfY3nURECIleeBTLg9ZCRioGnnUc/SwC3CgIpMcbCEUXKRxbnTuioBZW1PFIxXpaoW6Ab9WSTNJ
nJ1ypvWfWCyBXR617oElifuE8qg3i9xA6SAz4ydW68dW3VmscWIHs5Q/zTJJ6k0JPpMyBMCVFiiM
THuMzJXtqSJ7BQYHqujxsQSX5aFMmvsZZt5v3/5qU+PJnVYY2rXztPKsp/mhqkA8Sw3JG+AvAm1V
09ckG0upzdogsnFqIcLzIufIhjoWRfNZV1Zt15krnuQ5yhFltuvsxAEFsiufWZrKZx03PByh6fYB
mUfyWcajbwbCeBgzDTQtGkg9wbXR7oLCQLZsLotHpJYCctSJzmSxyJt0cP2QyXZHZlk7MGDe2s6m
QbLjOqlNYEOJMjsXTVQAqdxzPoM449B5PPkxdgAZHKcmfp3Mbto1lkLCihPvaZAMwXJlknrJKgyc
+it5M/PauzjmmJ0BClJsCuWthLcUOGs/WO0BPERE8Wtmgwovy+UPg9V/dVqRXYdpMj7G+Irkca69
iJqFr5NhrUSbGx9D72zWwwYPdxSLxCO+garpVVP0Cg40RrEPjYaCP2gTf7NIzTRBJXmbgcRD2aLw
goHgAvHmMkY6AjkgDUiiX5EaxI+EumLi3FQfAHi8YLCUMbjK8DhjwNx1Qs0HxCjKR22EOow4VWPN
BuFVHmBToIbvbrzaci+zLABVmd+CpWK3uK2KACcQjrYzAQT8FAYoAkH2jv41Toutq4Xa31OUPBWd
HD/XfSLXsmvCa+Ox6dAEYCwDOMj9pFwMwd9OlD01FqhpysoxnF0yFj9BHVUdCJg47ABQpnmXBYN4
cFEeMNS4qcQtjjVWLr5zoEWLInwhQQNdZNYV/yDrWhdFdgqs6QGgT9ZV1g6b5QMgrbeNGTarRUFa
oIIBqjYLtBsnpGgaez92Kknk3TkStuwzzsG3ZLA46iWwFbVuMP3FlkwMAcZFpxjczZ0iMJpnDiw3
/PR+XSbuZ8ODzb/e+dZBrblPYlRG4gECdFxSR1U7rAFLpSrFfs2njz9J/nfFquxwJ9eTPY7Bk+si
LrU4Oxp1/nERkQc8jPtN6HLw8PzTdecA9KSzpLNbFPOH5N06znp5WT4jAMfNk0hQAqj+doucVaGO
vHpQvt35AOpCBqaTerr/L0w5eH3K3DgtTnIEwy4oIVovfymg5CZbmfF0hWJZ88ID76vepuE+ryLw
6pAs6g10q8/IQO4vJOmj2rzMFnaFilUUnn4mGVInzIuJSP64nkpdrMHHGq/n+TSR9P9xocVF8IEW
I8F8DeriqEcLVsz9vDgcyrZfp16E255XphcJQk/Ff/sx8tRGVokYUnmxjwH/0aF0mkuKU9kGVJdh
esk7sGIiMzKoNobtef6NivTUuPid+1Vq6xsbR5FvMxd154Yn1D0Mh3llw2oAYkZqZuQMTzFwU6m1
sgC8Q1L87XhWtqObPj0IpoFvDJwWXlv1HCg6IU7Wo6wmeSxl+SVJteYRRD5vjW5PjwUvGxyz/5IP
oHZHpZ8LnCIyU4rM09g1B8SukvQhiktG1QQl+De8GHlZi4JWEnb1ZVmEJqiV2nDCSu+Lhx62a71a
ibyRIsIueBsJ5DFEwIxxPDE9Z7E3PiOlbtgwUMfj76q/ycJoOHiD3T+QReGM01FzgU1FQ2qG0M7x
egS2Z5rFzaB/KgEmojxSg/Qk8LsXPFwvMhwAfzLaWJxJpFUo78wFtgBqEl1QGQN1kqO6YLtMSnjh
j4XKS1NmnQ2ObaTZIu/rfVYvkQbvFVF+JFkauOF1MPvd4mP5jMvndrvxEGfd7WfMNSRhL7MCWwe/
oGfIPc3Scjk84aa9LFwaZggavii6+YxDot98RjOyzLPsDiAskG6LLex3231xTGTQ0N4UGXr22153
2avOW9x0mOJ1Ll4N5kQnRMqxJ56tybCFv73Jaju92Mb0CsJSVNl25WMUtd0LuBoV4inSoGnoOZN+
zbR4n6Oa8iVwo+4FT8PBB8VveaShF7n2IWscCwx4sVeu9NzdGGVaPmoh3Olj0qLy0wR+rJpL7niZ
7klJK5C7tnu7oLrHCRXBJoQO0sbdKAt3hIww4ybE78J+RIkwaHm7N6MZezhtbemLuXbG6EbAOzz0
3Ip2hYpRuUXvHRq92dcqiEUialIjjm6GZMZRg3Mnz5SPZZYEvOUB75U3ZuBLQIiMptESaYukGFR+
9ACPjVu/4Dw5UtRWJPq0t5wS7KEKBa4ruPGM7ycFc0kCGD9QQiMofATgJ5DfPPc3+7h4JlNqYqsE
KIDy/yf7QCLiDXtLocjN/hXlNF0Pd6LkzJPkuU2s4GjLzLBXjlWi5qftGhfpjjd9pOsER2rApQuO
R7sdfRm30/rW6Pd+EUXaPO1WtzibF4p0F4sm1AJf7Rseg6gicx3gFejSPNmq8sKsI3Nu9PceyUhL
dndD5gnpJ8xA6Yia8Sc7Uvz7GgAOex5l2uxo2doewbBJ0/4Xl0F2ZY04Xlaah+Vj/GnFP8loCYQ3
4lOTHP8XH2IxqcoMv4b5Iyds2meeOPzHFWgaNWEotqbeyMOkkNhA9Q1meIXgFqqNLpJnjk3Axj2J
SHlnRoqasNaWuQj5yR3qwl9n7bu7xQv1aInFZHEfJF7jF5VZb2Ytuf/3yeTL0pG8qOeKsPztU9xd
7bIE9SwUBq3Hqebb2Ih2iFUhfKhAeFEPL0+mUf64Qdw1O1QiA7xuu8hYE+7SsND+NEnIXFtpduL6
mVMOl0I1lq31F9FU+86wwGuiRqjzHS5mP1n9mln1vjenD4DfSB4TXSSPQG4r814+AWNTPqVeoT/G
yFhWAxKXY589gRn83YSkDejcBfMeyY6Vk9zaHZ5NFmudTRtZk08BfGpSdYsLTQn+0T+ppen8OgJw
E5ZsgWwOYGkn5lte58OnKaoPhiuMb00yApkdW7jrNCbaqY6EvW7qovzWZD4Z9DoC84XHG9BpseqK
JDXkz2m2/g0RtZ0wZP65xPMSIHl2cxjyIH9Bnd5Pmhmn+bfMDOwXjvrZA61daFZPazuM/bZ2McT2
GtWdy9qABXxbGzDu1bXmeNs2mjq+ui4iqyFCo2Ep2VdNGkiGq5rumuHQ72gZBYAW6kK8Oj2ilWGK
wmcDrL9kCwgBBiTY+M1Wc+1q1enBM6XPBB0QEac4dfc0zABfsBZhDVCEqQG4stIuw7GO4hvjZS5S
G7sHHBYEoIcQOA3xivCvQQcKCmcmsFqdDHF6cHKSnAHp1K+xUX7gnHdPnZZ/l8oet3Mw0QFy/IR9
f/4BeDAISkAuvYZvuiSy9xnqU7/kHfIwIbbAErZLLWcACx0qQgEnJFfJZNkPHkAk1ghDA50+bu2H
GizDoNXmSXURyMSZh6TJlDWSEsB9puka8kaUIWmQjABQds84kkOym7WBBQzBwGDGDnwVYDxtI5fv
EVv6OvuqCgRsR6d6lY05HZwQ276hNMJTueIGQi5tEzfPRhPb+64uPRyMYEgNQF8QuQ5Tc+/p0gIb
umuuGy8yD3UXjSv6xwhAQh9aNaQ0p2VI/ycaNmF+azwEwHxf5pJ2MSZXpK3UQv+LuXWYrUGzaj2Z
Qlb7HtTzO4SU6s/dEKxzEMV8RdF8urajQT9PkUD4CIDESMWEQrPLT+7geC+DnVmHEohBGzMT7l/x
iGRO6EXP4k2Q9eHJ9Yr8ORkYeJLDB8BEjX/pNrjpQHLOLiNCLU9uUYPIQKF0iCItwBsYvynMrHtT
NGFYzDN4iCgUQzENGHNYySLAdusMvEQBqAFUjxqzqXCE2Ih6tSgyXf5mNxunw89YGt7sicz+5HO2
9U6xN0RnsgpqobV49fu1KvUATKPtgAzyasVeg/xVcBVaSKZyUUjYA4g1MPZFg/Q0Xwd/8DUWI/jf
e6SFVLHtXalJ8UO/Thp76qfSPS7yOpDGqdO7M4loOvWyQse3y+hMP0Y0oal63NhcKRWHbyQOplN4
6cpuLxLQaoiCJsUzio3Bx2YCF2IeKpmDg9i1k0zeZpH1eAt0e9me7bQrnu0yj6+ouNguBqEWo+Y/
6XA4lEn70NpVuEIGxnDC1QdIH07ML40TgckqBDtdLcz20akbnN8NhvElLo0c6TNNckoMo/xYBNqa
5PpkJbsRZ4e7Us2vsAFHTkD/MY8L7Zh1DNh1Su46EfJDejDNAFTculZSRwJPgvNqVgEEP5sAQSry
UVyNtvBOIc4gNgjDsL9s0I6ZY5V///+zMJQP9g8fzfDUgIl8JlJL7QonL/MpC/GpWeH0hbu2vdUV
2ZrOs5//fmJtOO5dEpaOPT1zkXyFZAoHkHt3xwRgNAehvGenL23Ntjmy3lbmUAwfHbA9b6NMRFvb
0IePosbhcwCE4z1pQSjs+hUYs0+kDQL5WQBk6kpKMZnrYAz7FzH1wauTh/4s7mts25PykaZMeJye
C20AX1/J+2eOfQ/yYb3oJZUWIs2DccTDNHqhRlqyA2m0nYJXCTLPik3USk+zBU1ykZ630nCn2Y8g
XF93Rgmyvn/ukFp1DDXkxbhdFLThQaAcXMSLuqIXBtoz9VOYb6YQ2xrdS+WpCVt56lRDw9IrkVfS
jfajxYxyt5hQb7GjaSTrWyfea6N5XGzvzCrySWo+skc8SN4cL3Zvy6rLsFy55W7r7gHniHziZSG6
5lR34m1pxtMVlW7TNTLwLLScSGwdHYTZoB0XfwOwO8GtFyaL3TQAasOqxrOZBe6q6fVgA4q9CltB
zcjPIw4bpra3txJINGdqrIg/Y+OjYJxDexWrgl3snflR82x9x9LiNIpWs8DugupfRJzyADj2sOmp
eJikhYGDIP/eYAxBKLsnKU0YEF2vu9x5qVgdXxI9+VogOR3U5Vb26oEUY9DD8plEosVPjFk8P3Yo
NX0NJQf3C5BYWM+jR0M1pRs1CB1XzaofhuiRmrAv4kct5k9iipFOkhkFB4deFx1dq/pyZ4aETw3I
4+3133+O7B6+j+sgGPa443m66SEN4Z7+d4pL045REPZhkpG3nkaXHaIwALr8L3ZCQxhvPIUkCwsc
PSmLmX5wsaPsedKiuuI00xKSjExixWLYuZIdFHzZ1IkedUFthOxPUt+Yk6WHWtONgl9aLS4WPyST
eCfdMGS9zEdrNI0Us6/Fw/0HUFdCvsgEtWNvHv60Epksi9C0hlBhQpQTjMJ86poxQA0xu3iJbj65
qmEoiToYoJT0y7Z+jaWjqBdSIF/ZwC9C5r8AXceVRsLw2jP4Bl9ARAv4ojaycRpnZ/l6mZBhOWRp
sWBPM0jxH5yQgaw0vkeye78D0l63G2o88G1VzGaqojdqZJjxEwoSdu4/5WSGJDAkNgCXbLGPA5le
C/C4+FNiVftFQRPAFVSsI6t014s7UizrsxI0W4klyi0pyA6H4y5dRDelneXXVLiXo74oU4uT3bLQ
sjiSE2MNZRng+aQ1FxvqOdbU7QDg0AIQHJ8ZkIzJcUIJ4Q7ZhDW2KmFrHnsh3Nyf0+rVGLg35pGG
g2GP3gnl6eZx4FNxABuC3yCjGFwe1JLRYm4garuKRpDbjqMMTtjS2rtKNx5plKOUEKXnShEXeNHw
qUsNqAjYHlTChxtFghLF02KSFFFwIllKk/s4MA8jCPF65XCxy4IQYUsa309J2t46Jshzpimzm9lQ
LZX1uMm8TXxfuupN9+TerFGExYitlhkO67geUb5N6XPdiKDTwIoQpUC/sMhwnCE81PKO/WFMpkOk
NV3yAna11g+bKNx2aQYiOzKn5DugWqFWHbwxbHBY+TCAkppzLTxNDER7bgbqLBwdaLUPMInirDFA
kK2pO0sNrXuoW6fcO9VU4DCyw5btpouNAVJFQCl966RSnsiIHFFvkQFP/4HZwCe9ES1uLRaGKEF8
vzaanDvykU9OePAisEQC4wkIoUWsI/ppn25EMcGHYrN8wTljvs3C0vCLITTHNc2gpjedzEeyTLYL
lKGB/eQmbMCd6VYtA1Veys5J6JpzD3S+zwHC6PtFlAbArFyXRdGcJf/COdvoWsqBeGC7T/2IMvPc
yHKfhtPUc0RGALM/Tl6xJhk1Xu8MqwAR7t0i40X9l0yj6oT4LOjRR+xtdD7Wj2ThZGBRLRHWXuzb
xkbwbMIp0iKz+8ZEeWZprZdr6qwyXVVpFO7JLnT69ByE1lmCX/KUT1q7Txy+p5FQInsYWOmzPm1x
FohXV9JQw0hD3dFJrBInm7AnIy4YIJkAI7GhiYtiGd67oDE1N8viW9HsFZDKzVpuWUT/LYHGuqOL
4IZpIxvW5czjHlLV7vNncBiktaUpzZc24u0G5X2PXTcGP1B0to9liAzkbkKhPQhYYsAdH0ITLyT+
0D7gDErEfiqLNbJpg59OghQvXpk/ysJ8Aid5/41V3TfDMssHMOv9LfqmeNBBSIkSRWR912YX7kQA
hhqutkwAkEHAPCgn35NSHnQ9F8+kaIddBFKap3mAAMjRxCGSv0xyOKpG4jIT29SsHN9uS7ZPWzMA
b4r8mtm8PJk9AOFWOE8N8c7xNOtMpz4n2vhs4B4AZu8YBM6YYnQ6gIFF3q5KZ3KTFc5OtFUXNOa2
sWXwhOJr7Unm4qvjZvLUV1Wx1fuyWsdq7u/+AcfwPK+NaNibX8d8kebkPtKUxT2tTmuoqy5UVl3q
OQZqPYogsfHuEtgKpcFh4KHVrQ6kNm70QbRWva7jJthFhog/mOFYbCsGmBQaIvu13fccqeOjNOIP
SCYBnXbgmCg+hHHYoi5Hn7TPmq5GQ9Y96aOxJR01/KFBJcsr9QP50lgiP7ZDiZevftiBkNc6Nqqx
pQD/8pShuMGu8M9sc9z7SSOqKWArADVAn/Zdpe9Jh/gaMnaQN8RR3AIHczeduq/ApfU2s7/Z8tdq
y7ybJVFkExeoqVXLk9htkfP37++ohsnutoyo17EMw7ENhkxxpJfdE6lUlWH3k+xfXOeDG2dusg5M
9ZwASrZfpjw+U4PQToUnhhrfdB2kgp1xdiROo/do0UBl7AIe4Q/zWFi+jAIkWo3WJrPXP9rN/q1E
Yg8J3ysyIufIpnRQQEqXYmpIx0bIAuRnqTN8RBg82PcGwj4EoKm1enVu7PG6lOR4v0QzYCYNa95f
qc6GzEjUYdKCwflPP2TKPTm7tithgVuRyl1Q4/zQpPgNA5iOH1GA9o1GzlSPT0lcRAc5auCLqBIQ
Nw52Wu+8uEE0imaIQRyqGpxmdapbSCs1bPfAtPzFscJc2wmcuwG1sD8NNeBCgRuWheu8AYVJPkbB
Q6LVI3hvEjyieahfI1bpV8mQtVZEYTjLFoUwh3xVsqzbkiyOxwFf61G9ueEZkY35bbPIRJN9DTu8
YSyixXaRga4xPdcoj6r91sQNFaSk7XYxjCrgaP6X7y4zfvvueqZtO/jSWrZl/XZXT3ECijcFWb6U
VMCNl8tTNNbWGXsH60w9EKzfDkkBUo2vbQtO7HmkbONkikHw8D5XaOAqRhTrRnTnLgEzd+fXhpNv
9N5BVpdyo4cdKl1DYeHlOwsukSw+N7Vmv7aa6T3bce/r9mi/4hXafgX6/9aJa/FEIs9C/C025HCm
IfCi3VUF8OI9DVHZ2WzBpdVvaq1yXvVisA6hRCiRPHU2i7dNoA9avnHNGIfXEiACsWqoRw1CCtYR
ONT2ESREwA+g7qKhHsnIcJlHbnBjzAp/cbHMu3MD/m25ARRDPPtffJnkgeYZjQsG0HyoL546j88K
lOMOeJeaRyMqBJyoNbc0bPo0f2ASicHKNKTsAKtJUL8bDadM5QM0uKUD916XK9J6pURiq4PAvALi
Mjr2tc5FuB9GDalFPOyycZ1+MgvwXJIBNWVYmBe8jCPxx+gFytK0zyQfmwqTdGqtvhDruMAza5lH
PZpHPVR3/7d782/hPNyTEdgwLcfG19yas4K/f8VBeVj/v/9j/F8w+YAY3mH1y2hPru8kSLhryjK4
FH02nYoOJBWBjjzJdzn1qNEHEztkbhe7RbbYeWXU7nQNJ9uLlhwvQzfSN1OeVac7Oa04IbKljtxx
21FrL46pF5jthANbc1Yu85eLLVFu5KfO+C9XN6CY4+YTL3NpCXV1TgkKnGX95SK6eCrXmt2+XR1N
Xa4CZGfTaRqMNYkGqeHdBm98WeR9PaA+wP3q4lx0AxhUic2rm750ovs2dSP/qmc5wmYowkCtKcpQ
uFW0CCXU3dpxq2HjumEzbEGcYa0B7oYEL0uI+Ls3gZ1dQ8pWT89Fzxzj82wp1SOyLaONDEP34OiW
kX0imRbXvR+UvN64vSfj72MMrkgXwPg+6jkq7QmVY9VGH0sHmxpb7uuw+jZo4KSsxZQ/tKqh4Qjo
rQPeip4WEcmbwcsfkPfpHuva3pMIheuOjvIHOPEyrzgbQbei0Z3Lusb+Kaw3pFvcLlZh/ylCuS0o
YsGyU1RVvw1ra7x4sh0vAX5Ml7jUJt/oZLaVAtWvO9IMYfO3PtjTLtB68NPUcY7odGqOV94A9ZtM
siaeANxfFgOqdsaN1oOYA9np5S9rC2e2QHa8IN27AiOeWbib//aouWPi4AZ+iIChcC0d+wc8bu7K
I6dRAJYVSJQvYKFpz8hm3+uIXB487AuwvRL92QH8QevT2E0KdIUFzurIAhLxYkQ9/Gf682yD8o/+
bTpz9rib1gdytsiXufMC5LUJsPe/X5XcLubUe7/OsgeyWGgD6jTi/KcrAu81041xm9tyOuqaxx8Y
Uo7XKCUK/qozUCbWpvMjgamlD4B0kXzcYgvxZqprAi8hLA3+MvIKFc658wMxqNjOdZW54K4XkPa0
C5JHbzODrisqMeoVdmLNlkstaNYhxeDNsiPw9sUq0LyHtzSmroyyjVYk5WpURQzU2GZ0ESgYeKCR
Y08dIKUcMVtEqvxBatr5zkJogVglY5mL1R+0tAJS0FIBLO7fvNNcYQHSCk/+FJwDHyxwMKerEIy7
R4+F2MlrUfjs6k34nOahu0kqNvmRB9Bl3EhO2QSamSAuEPJTQ67ohIQqNZzHN10c68XxugIRmoVI
6pHMB0DHG0/UnZt4qFdeCkAoGrb+v3/zmen+9pZle8iCND3XxC7aAGHyPyuD+4yLGsRH5YtlCH4M
bGEBknREJVXUFIjMpuaVmtYQ07nwnG2Ex9l1NjNKLdiJfGp8lnQi3Qxu0q87G/FMmhIE7dtkAL8U
fu/W7X5xSFq1ECJjvy2EqrUtf59Ok2gx8MA2Pg0r51vSVt2Z4soUf8btVpxSPJhIRM1NoN0orIK0
S6waaBwoiKfxu/ZmBpsSkIQyM1nZCp2PDb3Afk11ET93jkI11OOOAusjTa6DOUWP+I12Imw+IB06
x4YA/2jiLKXpI8H+LT7TSXwIE0CpoNpFXKgZB0+xu1rNNtAjLZk1eOEPQebt7cmkJePBxUaExqUe
/t1bItg5WrfrYzvDaRigfxrVzIA/CjVIKZskBvGikpsiQFZQA2DvvgCInxt4047KfliGM6V+qOsL
DXOerJD65b0O4IV6YkgcAmQEaoVw8HLMe8D/kxX50Ppan30kdXrrY5rSVdow77V0gb0zs6CwoQL6
siLFpIZoL8ssqjaRXSB3XClIRlSYjmxGsKIrHs2FQhP1mNYqCGoQfgDzZDNKPDCG1sGuhWaX777v
nNGQpiRqqTuvIDjDUmRz01TWxs1Q4FI6WnWgT1yOwZe4y9g1tDXzI26V9GcBTpr9EFaoMCQjFMMb
KC+37DWS9IGY0ERAFdD4X+HUFV/sIAOSSVk2rzrIhJHU1KePUaJpW91N6jPipPYhMnh66IEcjDLH
qNuCAQ8Fvp2Q62wqmg9W2Zo4F0qrv1LDfW1E4vwdNuAbzpDZ7g9eAIzwNv7pIVSGwMM5BnTjiSo+
8iREQmqFkNFc3wFSRcvHDyw5UA2I7Ur+1OYbGtCEuOvqPZIbEmQiZc0zNWDw+Y5MHJZeksEVu06M
45oo3iOLxziEqcc1EcCXZnM7LMzK3ZpenO+6oK9fgxJcXcjD+h4U/DOO+K1XW8hgZww83f/ToC+/
AP+enSoOtnJfdysBZEUvvrDk240oGiPxMIxgX7BaBG/t5FsXhghUjHqRXMbxG+kT0Bvhb8PqGekK
9wWvBvnWfBdRx14R3Sxo/Es53ytuzt+gCFCwMM9a7jM0CbnLFoiOJsDzptqEcsxIIL+cIVAPUPri
bANX8uwAzVIiifiYkiJVNqQtdD3clCxx8LKBQgzk6OQDWHARL6J5U9Nx/UJd3nDU/enW1rVQHRhp
jv6hwJ/WzwUvfm48p85/dkOZoNCtmD4kHUMsgaHqN7NLfuQy0bZGbiGoiD84CGoYsH2qWm6Jrsqs
EPK0u3M4WYgWLARXFW5I68qQ9soYkNW57sp+Y+RgisHJlQ64SxfI9UszKZR5GiJPbvJjEPytJRum
N8M/zrnR33TJidNWP2vm9iDkyX7i8HACdS8oCE96VrfxlmlRdtKCDpheSkgNyeqoqdwVdSV1wdF6
BUlbhTurB8RJ2f4kvvNR82JzWwAQAoiJehqfm2KlibrJ8SqlZLNRVKNbD2WIAHzj4zhHaUg/z+c8
1g45dhGjk9fnW40nSmTnFEDFVEAWCfIdUfBG7e/9euLIGwg7AIl6FTtqhhnvue4ijEuYGTzLZOmT
OkuKXZ3E3ZEbKEPwueA5MiyMdI1IOLtwddqCiikXjz411tvyWegxCnK9eqh2hWDdKQvbdda3fMRZ
IHYFczcqXYZ0AOx+5nFCBtiT4wC31Ao/cIzCR9JHtGJj1F9bRL2u1NNtsHtNNtKbaejh0eQg3lD8
DDnCemQHoDZQERb2+NiNlXGcTcgahxJbIMQPoLL85Y/k2vgI+tXxYRE3OR5hsvweO2Z3s7qJwuwz
ytd20hlC32hS6VOKepJF5YMVi0fKWqfU+DbKX4ykci5zzntvOBuwwI0bGgoXFB5VJB/JlCa925Mo
Y66zCVCpvyEl2Sv/DtGns0y8gLPnzXf67ptskXgs8KZtOfKbqSXmajTGbhV52oDkMpx8U9OH3XFC
FtRlHoHj78GpcBiqDOhoWxOFswP7g0QB069J/8mRFLl3oVkI/8+O8DrrrBkSPTbArdgbw2DjOK6u
ZphuJQqawr7IAgDghO+tRKX0rIs2Wj9ws8PVKVTvRNd2XFmSEXn4pz82yk3LsGckkJisTPF+myEJ
lDYL1AC3B4xZgZxFBC9DcoU0t6qBsbTVusnlviGC/JIaYrvAzZAd+ZTKLh8VbxT5QwrjtnGYJjag
Un1bcplHJsoVOZh3KMul3dkpV1MQfuiF9eAlZXdy03Yj2wLA/2IEoXFm8tK3O+EBsBfHjSeWBOA+
oe4spUk0VjMHQEcdZsXNpDcvBj/oKI852ZEJSgTgsPtGkPFdb3V9hI3Hr7Fu9qhmIQyT1MC7Iio8
3d0sjOz2POQW2LzL9ENm2u1xVGXFeaOjPnnsjFPPp7n4uHwvWc44XuTxe9bmauVFkRjVPqyN7ryI
uA1AX9a6Xys13RqRnIAQsdmsPI3LLS1jFjq2RGCB9lsdT5AGVSxn6rVO3ePiinrLOz31SWGbPbbX
pJ67lsCNzUoQBiVh3fZgSXJ0wNvAzeKLeney0WrqbaBcx4B/Ru5i0gMC0gKG5IbhLOTECy9/dF0D
FwYE8+9xn26yf1o4gFXZT6OMzjoA2H1m5u6PMnwJkqD+zlJWgNImYbgTlTjkDHMLwNPcfa4SuwcB
F3PeTXEyWiCVd9t4SJ4H6k0j3XVtb5Oxbr4N0q3XQWOEF/AnxQ9eKfiKhWP+/R8GoLhDYoljXN+q
j5LONXG3SKfPSLGvzmEV/RDIJNmWTBvYpzJKf4Di1t1yG7mca+ayej0KxFHJOAgsQAC/zyNDGuWl
V50HEF28abulqzzmmTtu+2QzJe4IMMl8eqReHv4AG0B5pQE1SNsFoKJb1cCUgtVs6nXpvo8SPArU
9KkdpsfR8epH+3lxReZG3PaoA5zq/WLJYzfdFYhsYeORAXJMBwkREhkAjKgWkG1XIf8agSQf0Ajd
oYuHAYfeKEBwwXB4ogahlbfe5PGs9BfNnbqbjEf1pr67k9Pwfu7idfFHssBDNNpMhbHSCveC+wuO
0vBOFvgWkPZWUS8BVQ9Y8sA3hskFfUrh+PMYJyHRA4rZsJtW5oPL2GMd4bavXNCImsXN7BZA0W9u
WqY5gGwA6qSueG46QKRWCiuVuKyaf4w4UqochapKHFgI2c6WNFLz3K5+Gequ20cq0ofrA5Cj6oGA
a7wkFbiCgg7FeqQgGWmpAXDMeElxmgeYI9muFgd3dkUIgDtrcPv1Mndx0PESJPXFJyetcQgTFOa+
tkX+bPd6/ow69xXSArJHEgFRhp2SFvwcke2XibMBVyW/VkiifFGFKbt8QlTLYW2ElMQ4esH77sax
Gn4l0WJBE0j27mOxKPrmzce7Bfn40ypk8a+rlC3S00zRl8h108UD4Om+WKjI3NOoQ3o/oJeVAlli
s6IyXLA6tSbfiqnVVw6Y/dY325J5O1I3mQ6SSNtYzxsT0An6gsdJHj9MVcJ3YdTsIhPJR8NeWMka
qcrBRsvt8Avy+7cpV2TEY4zHb2Fp6kcWfQkiyVZDEQynbnSKTyL5H8a+aztunOn2ibAWM8hbdk5q
JVu2b7g8njFzBCOe/t8oymK7P8+cc4MFVELLlthgoWpvcC8p+RAmFchmw2R216XEvVAzeFcwUjhP
3O0+Udh8yNKtDeauHXl97MINK7ugbBMUb2r33uzMlfxtF5LTLnh53hied0BTwleZd+lz0McpSDw8
gCviFXZNy1khI5RNaSM4Y5UJICYerSHyzq37A2SW9iNJxy41wFOdf43QOom83keceT2GWedHdaUd
HOAkbZiHDpFURI854/pr0Xbx0XHzboOna/E90Uc8SILw6zRqPQpoA7nrAtP6gspZnwy0dqg3AH4v
jlnZda+2lz/ZSZB/B/ODXOVdVV1YqI/4He8EShWhmFhf+9LVrMfYAzC51acbs0SWoZai+P77x9CR
UNuQXH0MleM+58MwbC03PCbZIK8c/20vtje06wIlhLt5OWjARkpt4dMSZL0BzqUvEU/sZ5I0iYVa
k7xuD7QU6IvcI8UzrGhZpbH1hDfGeUWiyQabqaaBkFG3fXsY0gdTDTRj3d+TFwZnWuB8+y7GhWH6
wEZwBUyDdVjkZEaD6DUwOzgDuFWV7Z0/Az7qKha9t14Uix3LcWafcMe7WiKjQR/ASEwHlRl3jJ/L
RosJw9/jcRLAbqBPFzmTNv84LKujh3i3WMZA5L2IYKbEKaZCHEA/UvvgGemi1bK2rB8g1W1RA1xW
DKc1lnF927OuwXFLQfbb/QgGXr2x1iSkwUqEq289vHOnZbIBEhB63XFs/czCYEOoXAG38CKp5Pw3
eehCTvbCRLp+nJDZUU5AeJ++cWcacVkhxoNbtHMwki9OH5sUeHc7ZfZU72LVsW+Z1UHYjn7uVec/
icZA1Bu8MbbrWIEEkGyI6vphDPGcTyTw20kWV5OOFg3DmyORMc8HnJKnOPVT19XBIa+iqj2idNTP
s5sKKuKi3qCfDHuoT0GD12g1EOg6lK1DZIdS4tcHnX8RbuhB4tj/g7JHXEHYvffUOc4LMD+BKhNx
uTUrXu2YhFVedhfQHOnocpCg04zbi5eC3ZKe3yLPx303FuVKn3TcG6AU8hK3PH2gJ/m9Npqqe22P
kpEV7lNUUfSvyLXwzlZRZmdgCbYbXaL2tlcklZNir6RZXHxtgzC6dvH4Lq57XAkupmQVZhMQvSRQ
6Dqv1cDgPMXZxQQ2yeDjWf9k4Vi1d1qRXbw2l/Fu1JGMcC3kBJXdjTGP5de2K5xthvPCiVgEy5CD
ILxHXgHoZ/raJn5BYgS8mfYs+Rs0i/oWCaX+DGLX/qzVpb7VnC7ESRd5eFKMUxu089oN8rZYp471
OcnraUcuYwxCifBQ8c7m69z6gfpsYNhK23wwpw4ognwSpyHL8LQwSiBNe+4eZ7HhsVXDiN+wXaQ5
4YqWpMBVVoHDpb9IaOYh4+vraWTsFgXCDntPx7eDg4frDrU5gBQZs7VecPAZF3Hi469JJH6UrtvY
jVIfMA+6FBkk6HFG+wzqahvkL91yyEI/zfmucVrjnyatzqPnlX9nlfVU98z9C+B0X6wCjKhlw/8B
xmbxzdHRMNH2AAjFvTzy2+EkVgFLg+3gtcmri1pbSorSSqLTSaAr89OHjvKny+pDpyz///waYN86
ohAnXDeBB0FG6AsRSEmh2B6ccYq8PMKL1qrOnfAiCzMgedp773IUg0f/KndBELbEsS12H4fi66EH
evsx2TErvlLLoj11Cf5U4yv1QnK1+l0XeuGVwOLJUq0WvxS4gNQHaUzAYFW6bAQaIHAku5VEFflq
Ynr61qRD4QPerPkLj+tTmsXgR+uiTVeAtMCXAFLry1z/kXvAPbJk/QXfetWKMXt4wRU9UmOZeDSH
+NnUW/dL2ozeiuVZ9WhaTQFOr2k6tJkLwExcra2TNpGfy6D4x8H3zk8AJAVR/9Nu8594U+8+94HH
10aT5Q/hE37dcfgabfNRQyHmKi8N500403f1sP4pJnz5KBzCLO2epN2ZX/lg1ysOCqRn2Tf9NrG8
/Ayu1gDnD/M2jm0l/M0rho84ej8qPENkY3SOYhsZt3IfAcXTly3nX8NhyPxRzRIlC8fK/bpol9l/
291p/zUe2aExFkBivdNsXMsFoUDpZehHAk1GGOi3y0XbKHqOprHftbRctKyegPWUusEqlmCqPiBv
3xzrBpXu9PaL9mJw5qT4tce1/y6zWmC/qAEJ/0/oEWYnWk1pzJ+c7hKOKcMDWS0co7vwVp7mlaoB
z0ESA6hClArd+AAidxM2DLfcyosUpcYB2Ki2c5QbKfo++9ShwPwmXMzPtB35NE4INEMbtU7qw7Xg
/DroKKH0zVG3rtrXEL9nV1cHeRkJXCfrD81g/9UAV53PRl2B3z9c5k/rPBIs3cRu+RMw0ulhbJsg
3bzH4DKJuf/hP5surgOgLB1Htgf8ROmJBkslzh1Kp4cgBz/RelHL0EGiPQAJjy5Lc0+Kxa5ohXsU
pk/i2fTOYolEsyU6BbmT9YPVID3SAjw2qteUgMEvdewnTTi+AsvT3np9Uh9Dyy2uuFvhq0yO7feI
1WvKwOStjRJvLofXMo0B8JQUK6plxPVYmaIz/ldtZF2EuDm0GmdWU2kjadvOTgGjCruOyh+XdRTr
xwJXHMBg078UNeqHaBaa1fssVrOhHPUvNFu0k5Ld2S1Rirg6Dr37NweTwirPDQPHcYbvXsrOgP0B
CR0rjNiqG5gxJ3TmLA8uT9AYG+LCleuld50Aqe6XOdqObLUkmVVZDijdP5GkRnfbLAbgPQpAZRat
SDHgVr62dXEhHw9wzn4EpPU5DnkBbparOLSI++IVlQDjK3sihuoh4xkQX0HuHtfM2fToQDjnSctO
Wq5HaOOwpteqwE1H7+n6P+ypGocA3Y2/fJox4xvgEopjMUifij6qppc+B4bogZYSX8Jn6eKZPakC
D3CL3WrRvIDSW55dCVPfzPtXfJ/rpxmFv2vxO6OWVBJMQ6HJGxE5CVjpmqWdluphZVW3/a3o91hc
pKh7inSFPAxWngY8JzIL68ca2Rxa4cA9r4gvyi2aeWUrnqnfLT9WpPuwxI2Pu06MMnwQTfWoyS5+
5a3dnKIAGJZelMtvSt6WcfzqFfHnyI2y3YhOjoeSifdh6nApjWwsiDaGkGn+onFsB0CMoOZeLbLF
mYkYaId2ks9aUgDJwsMbVYW8bCZSz1+s8Ux43w+dl8N28n7bqUwTAURn7SVH2dtDYehiFY+JvZmX
7Rg80MyKB3sfhOLHnZyWFb6PI+S9zqEdVkBo8Ma9wjp9TKwWZ/iYtT4t8TybHmmWxVevB9IUSSIb
4skEKYOYkBlaTCeWjXs0ySH7qUxuFDihhmm2eSdpr9rsU6LoiWeaYWT+Hkq78I6RkkmiHrYha1yQ
id/QE3/IQHvoAlFU/2YbqK+MwWTIHVs809B6HtAKhx49gR8y0yo/u1lRImmOq/bfnUhk6Oa7k8Dv
wUkUDkoW1iUuo1dFhSoB/Oegfnme8oQBZzUvUAW4CNHGCvoXD3hLOJ2iYPpjYDJ9MrJC7MlY5/G7
8m6p6z07hJW3JTm5z7vdhVs2j6nCmixvPgdtgOufJw9vgdusskf0uoaa66KB3LbXzHS8rYVk5msJ
ovRjlQmQPKulodvpc+q5+EEL8L7UovnSMa+76MkANHNb2uuJy1vXKQCwF7mCDFg+pp34u7fQVTBx
0b+6fDLW6ZjlO1p2Wo96QEtMSGlDawIv96GNjCda0aAV3wMWxC8ocYIe51oANf4KVtTWe7BEhP3r
n4IBQx1pYAIZlyjIQY8AqhTwm6F1ESrLalUFTOvMwg2m7Qb6zrNqZIQ/FDQrmce2U42H/o2zRGcI
no4gbYh56J3miKTvdBTbDLzNtwEHkjlIjt6saRJg07VjECGxIkcRnwtsMTSGAvvQLTG11NSKrefY
AAOkGFCDg0JhyFqFj4gvautkBzXQL7AKB12hNLdoKOSRUfsVOuWBnw/jKsqbeGdpBlK6Sdht5m3m
HdCqIkG93lnbZiybo8xToz826A04dKF9WPaa98ZRKN/EnR74SQEiM72xrwDXns5o8Co7X/c0RVQc
vQ+k0ZSa5393uOI+9U2BL2gSkZJslyVKOSI/bPCaW0uUI/tLqI7L57Dk5REYFfkuGSrmWyFHrlEN
SThkj0HnniswcpwWEcNd5G5A46tPFotDINxn1L17x0VUpr22TxQoeh/l+U1c7obfqiSLQXjhmC6A
VACbOxjTT0PtHOZK1kxdBP5utzj0xWC5foYj77EDnDCFp3j0AdwwbHx3RD0lLUmRA1sARDvTk0xT
hCKZ23LkcXBPvVsC5KFgJy+xT23rxCs5Zf2OrnqrocGTFq3Icy4sAJLxFWxbKzxu8LglrVqSLV0X
o1dldpgtaDl51mxBZhRjCfkRwx6m19QItM+DidxpL6zoM+9TwKAB9v5RFCPbIt0dnstC9MdY64u9
DTzVBzQ/FZtBuPwFd/HIJWjM+mon4SemecO3NE9L33HFCCqRxHoc1NVLVMX2Tg8nXGrSfUxX4gre
LrpNU0dmi+6Q6sL5lJ9nre4WckUR0CSM2xtWwrtiYB7UA7x1mdNobnHxKq43g4HT/NRlwTb0pLim
0/jFcesBfM9RjwohpFbwWbozLWlGssbxLiUa5gC6FrotyntgN0/JcFTOfRlHe60unhe3G5NcVMMJ
wPm+wD0tEkWoL9OEVj5qaQt+v45Hf2mN/ZqgK/y1S738kDRtt+3buv+qhxGIyMt1XcfeU19HxevQ
RWfugkDDQtf/a5xbDlJgerknZT4BQnxqAXyUjCUwIKYoejRzBKSVcvhwJ3uzlWAXq9NqHyH1jiQ8
inDrhJ9c4D0844bAfUwS87Mh9fRL1Cb6rukStqFlbKCWLi3qAmxAI9Bfe9O3lFmJKo6TyZG1puM6
QEQAM2ZE2MEEisuZW86px5P2sW/qHnVPqXsJGdjuSFaiMfkR/bbIRApk/WlJionh+QRQ8m+5shhZ
HR2aLPnGVKEnFXOGVQxedZAtoGzUkJNzxOO/sVZUCUpWYTaAlo0hF1bISlgARYErqWenCbUg3mYO
QxEXA5rRUFPQP+9STCbyFiFwNi4jFTcxG3/dakjCMT4NH8us50AnN4oejyYoEhYnpzop69KfrWPn
1zRF1nnXjNUbdxN3X4KddJ0qJHgjdLp1VyN7HqslbnK+t1J016r0wrfiM3NE+Rb2EVDQ9OQf8mCh
xm8CFBXrQMKCAKSdND4HCK222QRA7FxJheuSoOvIXbHRyHbS40/AcKxPQg2kpeFONnuQBr9AeO1Y
LGehitWgoHuRzy48tY7ATHB3kYmmo5WLh2Hpe9MYnWwTWU9ZjfpmFtYl7s3QDddn7wa3HvOc/GYL
dwRoqgYygB36Yk/vsiU4qW+lc3RUakYnijKvufogy6cRrYmchLK58Sc1rUkzO5KQvAPadP4ROkcT
zipHIixKkP0kEo4uAr+7OxkOuK7Hh5m9g2SBDQxb4DmfZpmYAH8SA2t+TaQf5PtvbkMhrBNZkO3I
uIs8rMMBxIbNaPBc5pzQMfKwiMhW7UruwHnRTmkVzc9EevRRCpqefC2AIE0wXhzu5KSkJDXNyMGu
bLm1eRzNKetFQb7LcvFN0FyIRGG6k0UBxMi7PZbwKZ5kB5Q3oybq11N89qB979xSp3NxC4rk5BJg
+YHuZBbA9E6ds7/7dIFw8HkWL9qi4TXYDXBDOH+ZBNW4FSinOrfqCkKG8Xh1nf18v4B6ISDoeEG3
RhFwuqkkztxANjYHfJsfvK6Elu4sFhPyq6yErWxhWyv68ooAR+XnbjruaEkDfdMF3Oz81EuRklff
fiW3+akvau7rznB1vFACRcTJr8vgsgQlGpEW7BYZzSZHjCgYm8zNohj6rLjqMik2Y5wGAFvAkrSk
qDq85HnOMKG969cepMhQtYJy6uLTnVxqln2WxbReYrAB3+9oWHuyZFg9kLeMT2Y1ZFcrrJoLaPPW
WdAF19y1gyvNgq6dNrgoZKtJG2S+yZn2gp9YHhe7StTy1NTeOTLfwOsiR36sBbKATtSChT0A2j5Y
934NemcDqlbPGG7pcTrbkQYgOO4+RJFEkNvvxhG4q3ApXfXva2D5v/uRhyu7H9UAXhFdR+c9WKTM
TRWhRw0AVNW5x2PcPlhOX55p7eQtW6F8UV+hvrc8L4pOZ3Be1qT2hNEewbi1qkIwpK1RE1WsbadC
I2vvIYcYiAm3OijGOnUS6D17mtLgxaZ2SASuA5VhywIY0nQxoRkKzH6FMPu0BiWTikbDYm4NDJoE
FM8otrIOpJ2tb9xJKvG9AYg7FYPcZ6tRfQYSTlJ7nCIH3zRkuGzBUE7q7Wk9/1QhjjQ66uV2OcdB
hWn1gJdXxfhDAwP33jEz3kiJvukGrUD4owR4nDIRRvhrOusyLSi3oWn8JLXdTxIQ3spSutZmKPAf
ZCZpfbbVoF5M5qHDkdGNq+F4J69Rk31jNjso2YgyWj903I7ebs53MR03u3RdkO5dnlsn0AeaYADQ
8W4XSc88gXEab9rhcCQFDYsdLXPUq9UoSITfndrKSjQzTU29IgXFm0PfGS7OZLMsG/w+Z0iaAMHw
t091E4U8SE9uOQoG1lLPzlaIYus+G6YvsQGwgbhox2PcxeDaqt8EK7O3BNQOZy9rMvRBQIz01LsV
x5/tWQIKdiVcnJftRkRfw7QawJkC5NQANFAvvMSdrJJbHcBcAW8Jymq1zPPybPNqeknDoX7IkJTy
Q7Dbfs0m8M6lKajUedRpX1JjFgOGKj72djCuyQrAXw3of61qNQZ9vdI9W5ynafgkgwKdNX3SAsId
A8lpyKL2dkkyLcCJXL2PL2b/auvU6L9sWvBTq61ooB1orz/J+mJM9p1Mnv415N1HKkdN3yBpCAa2
j88KJt1inWc4/sqXCtBMR4ASJCcamj7As7YbkhPN0Fxu7p0s2pIy6H6Z0RJ8c22JMngI79xI9ieX
xS5hlnh3HoEctLereN7kLt6yTCYUtrJ+2mut5h37ofGONJvUkmYNnorgCFDreXqnJx9ee7feGtJI
fqLX5vpOQcaGiZM6Otd/bUg2d8t5q383v9HzEaC6GtrkN6jvB3gSroF9YticuTjBZIMzM+B16hNJ
iabzRv/HdaEitbUJ4B1yn8k7Q73DVuRA8TzQRR8HZ58xjgw2R0dzJwBh7ggb+NBVIMNL6w54U/vQ
zIakMUoPgAsG8LLIh2Q0aKTIiiDdAQIj8ZMWGIkhvlV9dF7G7k5n5aFG6/Gp9XoTzaxW8D9qXmfP
bRSgjimd0JvZiH4bq1fz5UyDaoJ4NYFRdX5nXxSFNoQrtNlqsyJrBcqyY8sN8KStzW0ZlgJN7eBk
SKLwCxq8gyfku1CvkuX4Qq+ZvqIlKTiKWICk6bhbO2XebIdvgG9BLZsTmZFcjOegreMnWiTpZJ2N
OriODUNnliwStssqCWoXtQuZaJrZro3AS+awcV+VqOieQMlnadcAKLoA8zLtF/wngPcTXH2bWhEE
AKwEML2m98JKZr2Q6MO+VAa2YLf2SGIDcGECcbcK9mHP46B5oBXZGyb+s7Nh3qLko0FbTGkFRFfu
DdfEngQyrV2AjpLWXVtjaqLKapD6iQYgfhonJGLBg8hyZ7UobgxFYybhmlQ30sVJQ1/4yew9dC/F
E+hAmgqcTzqari5t05uXHnRbvpV5FRqDbMCLfShoiVte5xxUL7Qg+8WKZkE0Rlv8noBQygx+yAZE
lHR9uACnzJAqyzUkIa6AUfZYeczaL7eQs93iVyqIBz7xfWe0aECoGe7oHBQfoRhmTPvTzXQ0x3od
pR7zcTzrT1o8ZfaZvLRKjisk/lNkXIHpjOOUgrOzKy84IQEAhg+a6tEjT0G0RkorY5AvdjRD7xIK
LD584VAJ/LO1RZpvkWEdy12tyKpTrXrIi0YA9z8HPDtySujPnNrNYJqgFTOcds/K7nYWt3E3y8KP
2Z3d9LvvoHd4pSj677XUABKRmwFO4Boyj14HlDdt8H5bN45KHGUFivbIPu7NFTruCI2k4kixNrhF
pBWrR9xyJVG+mZfcRnZQgsIHiL2oGolDVHuWWXcglJICLEPHzglbfwYtUeAmoAo6ZibeFgJFWhIz
nDspHFkMWjeHI8yTUo7AKuT416lFwg4oKvrSoKub+1GReGD3abxVntXaZlKY0poaSDHW2hZ9Kw4Q
7+130Yc/GSzyJQYpWomTxzusqDfW/XFpp82KUAIXqsw/R4Pd7Kj59a43lpakWNxIprwmLRS7O/lN
Oy7Zca5dehRZ7SmIx+vPRqPQe1Rj72xL0yWKEeJolIsRSf+bhjmQZqvanvBALXA03DTV0dq975ab
O+cWHc1UoKKow8PcUTfbcNWfl6HV1EM3L3v57yZ8/j8gXa6hGaBBBISdZtiecdeCX2e1PqBKMHqe
gY5QLzhtQk//WTWj9U1NkPq0viUmqIfjyH5NtXFaA2qoOODdwXyORisHPDb4ENumuYZjNH6WrVNv
2dDs6rqqVgunzIyXjAvBd6IZJ25AQxxlYJT7HYH5jrdmsQuA3LrR8dRe9R4HyWLrudsaJN8P1lSi
YJ2m3ALakqX37xqUTaAvT9lw1XIeN4AYja0RFQZRv04AbPma4jF7dkb7R6RWJCrrt8YDrBItjBzt
HEZY8yMt0UHTbVFel21KHdC+ZQ8MoEwXxWNdcbFtJ/TOoTIA+YtQAyZFBWAlw7BaXJe5zeW//+ec
ew5pHYDeAO/xgATserhcuYNXq2NeJrjkBlleabjngeFixhyqapuDW+ytyhmagtDIY6YCjEauAXg6
rXTAisRdlAML/jyDlRXAgzmhkvW50x08q8Ct7J56WzxFqRE+ehFKz2lmNBIdGdRKBTzMR1cNpLBR
92QBF9rrkZP1gwz7DFyxrCt/p51S/EvU8ZsNlBPcx6klaJvYsXa6p0AF4Z1A6ghYsj4K1cdH4IW0
O973zHdtwPH6wF/m16Q/kDJQV+qhuh3XShsIWah03c9m5CYG/IcAMwJUmlEsnCtns9viayg3u6jb
Pe8rRG/a0vt/gFp4mnePHIb/DMvVNM1zuWfb939QLtJXrARox0vRJv0+Vm/4vGswCAvkkfNUrReN
naj3vLQ8kHKR09LygOLmL25Z4GAN3i2M83zRzVuUOuANElNDgdrH5rdeZG+rj/DnKKbrZfGWDCrU
ne9i1sw/AdoSrIPb2MdcGsFV4P7zKY3772mW1l+7Ycg3RoNqalpGuEkOwAo5mGFx1AYGcCxlBZzM
FB2wEbuGjZUt3kltAOxMeTcctTqBh9d73OjrvoxCb0dUbTOjWxsWBza5OFqrOuxFAe5KZAoL/bzI
S9NCqXjriTXJaGCNBHFIh0t6PUcFOMnmfTwU5y92Ga7yD7nEQWIhqSNtoYmDa3vaeZHXap8qB5rk
wlLXG6AeV/sA5wb70OcccR3uT0C7m/dp6xdgDdcPoY5MpMJX+R4b/EV1gby6aSoOOXIVW013828i
+UH61kYHmh5MT52N3ysFPhOqQTS5sTJczd6RLA2N7KosiGiXRLWywK/suwXTQpAGtd1+lKn0U9sF
/hMBdprdP9hiepzhOpGnu4Te9GARAKibTWyHfh60iyscT4LctPIQLEEFK7czhqcC8myZ8TOZmHkk
C5L/CjtLTDz/k3h8WMKgjvA99IITuoRe4vwemuR4N090AEW6cS9RXU0js1DSC+rWNjq38YHYyGfR
rCYWchpwTozOQ32gRWUD3AXvgsaGu3F2HtAZFcWgxcBROsX1ohKpmf0xu5MFSB+cPAH8k19WiwHJ
rK7X3tW0npqqPeaAagTklLcXctC+NYAwiYOp+VZ1vVzhosJ8zOo43wsGqiAXbfLXEDREa7Q/ZF9w
2/KqTxUabQsg+IEwN9sNaIQA6oLmfJKidLboVdI2uRvxTxMzui1a54JZK2zQG7VsqrYsgDEu+uxN
U1nalnwDhmv7yR7GtQ20GSML84tZGdmlTSwLPahqSkLZWu5K4OVxbUZ1PstIWzcgLvfJpnODHTin
06Omwiyx5plyGzhQes3cflmUFK6Vg/keBKX4IBtsVt2PCUiomxbJkauWiADUzYX+VsqC4Zq2N680
pJPRXXGRPhuQbYeC+IPk1ndTGJ7jk5nMrGwDtJhifSNsO1yJskike7JBdO+SmWiaSHN3XRbheMx4
UXwye3akbph8CkGwruQl4Dw+5UijmHilO6F9qVx7Qsj1ZObeqYwC5xHU8fjCGsb4r3CUXzRZoQag
07QDmu6Srey7/JvXo/peGZCnxE89e7IJ31moI41Rezt+AV6jO3tGeB/cxgaeD8qTDMiz6pJua4HV
xRUoUvZzwdBwVFWHbsqjRxrMClXIHDQHjchEsTHRygHGI3BdLiY0w7uJSjDqD3iwIpIQUbGbABcO
kGEJOqbZptT+amRmHHpFj0CirM6GU+sEFxLNnyJLbHsF9BCOgsxfdkHIUxwbrCY09k4JUqRGOoyt
nNbVTo2e6WCtQBoK9O4jurEqJSAp6Z0q2aTG0B0W0Wx9v569SUohsiJ77hTZHYkkAMI3qGXBAYkD
KcRUQ+1U7moC+fZqkaHkXZxo+JNMU7AiKKE5NSEPdugbmqo5HnksQSVHCnWR/Xc80i7GtO/dMk3k
lxTfSueqSvD0k06mA6LI1c44ySbHPPc2tCK5OUzarCSZpsxo1ulJegQE1yawRz+Otm4GKtgK7zKn
MU2jeUYyRyloZnhBXPp36j+53Mk4OupKv7LdehVPur4iNUWkWJJrCd76gdCNS872RIOnYMPBAKar
JnwIaU0w4ctysUZ+PUUBTJKuyQ6dY+axwiH6G95+fphRNLwIM8BfAtpFQYFX51+AZY4KTAspLc8C
dHeWoSgtnpxnB2Xgu0SmGaC0A/PRclG4nZRD/2Nkj7reOX+TaYtigRtTzitrNk2z6N7USIEAlADS
OTfMzEduIMZTXY+AUYISJJpV4KrcsLFkqzsFcEutg1PzV7IFV04O2gXla3hvaHEOLrNoiocHwJvK
4wjCtJsdyHTZIe9wq7bIaEY7ZJP3usiXz4VdDJAKXUjH7ayw/LufIRdRuAoK4Glv6wpEvgCUuqh+
2yOBGxEy0qTgkWgWZHxWLqLFDBwYs5JMFznZ/h6WlFUGWBSafShn7KXF9SPkIlpclZecgvDYa6ig
xT1ifsaXHjr1GUpuSsUTNlj8it629FXwuEZXG9ASSA5co2s1tuMFd3TeCtWF9SlMVIEHTe/XRLjT
eIoGiFS0dgOubSyQTKER8RdV0MLMQ7KZwsd1uvRg2ckmTHtD+0R+DbrqfVDfJvHBMqO/UN0ypvGq
jZGdoOPMiEK0c6izVYbq6eN8/qGj0KLlItY63/W82WY+QonW0s6LTeq2bGf2letbfSS2Y1KZbwUg
BgB4G9eXWBrmm0TqFdffb7Er8H+BskWfrNy4Cnd/ciItrmD+5BQoJ0PtJC2c2zt3GFCaDfRNGgQq
K49OUG5GoqIlWaArPkfS2Gi8SVQmIQWwZ7jjyPgDBgq8f8LBQStOuiPNaBApw5/hsqZZogwbq4Um
TOSu9BK+I79ZdjMl87uQuTG2x/u483oe5yiLqxCukQGZ+w+fhEKnkYs8f1R46zwVwUNjGo+sMkBV
JALb9EkGhiK04FRmPpuQbFYAqOI0luNxEY3iyHIQ26K+oA1Wkhv9qayMADlboNyhGzwB7G4YDqea
hKQflVFWBSJYkUqPCnttTFH/YObDrojKKPQNvcJLFgvQOlbJFf5SAPVmoYvcCAweozr+0Y1KtGjb
YGJPTaACV6ETHII4yI/Stm+HP8kEWnHRiaG/29FycSPFnczD6Qc1GEgR3SnI7W6PxWTeozTOAbPZ
FryEzTExkuZoIgUJihO1nqci4vWxxAEi88lgMaXlIuOsTbUVqbVIS96ncxCyug9yY2X03m4omY1a
BR4+ArexPCBPFvodnZ2UjBSpmeCboAbpQkNnO6VwWYU+5Vj3HTqztUqRmzaQ1lpAt1EANKMjUzNI
eQwjgA2HGUPFBq6Vr8hbXfFmr3+1G2NCQSDLn9p27HdNno1HbUqzC9BJ5UYHst5rwh08O4rC/gGS
UHypoaHP0oYXow9/ChTv7tGSh3LSjuMGCk1QP2TWJ4d5SRrga39Piqm+lSVgz2rsYjwk3iBxcaX6
GTxXvLlNaaGnDPFIFOPN7tpm4pO0G/buTzKv715EPOVHsqUBJM8CBN/mU5PzdpaXdXH87zycZfwP
gC+yb7rBbc8C57nnGNrvKKaJkw82OBibZ95bqtKIpQ8jTsEPgjNwzQLpat2rpT1WrbG26yLb8jHk
qGCxJMCRlYr0tZ1Ue9brf1EEqy47Y+3lunWUDuq50DikzbGHwsL9eO4Bo2EzDPY/lupf1gzrkYsm
OhpqxeLUQlYUs7bMx13mTjXK6oLQ9ElDNpXhPBpI5B1nBcmCvh13jsTfb8k71IZ+hO7Kz2jg9ZL8
ojdyPTh6+nXyKmdTNo08NoD4eCpTQBZIzQx/hHFy5HFsoAs2B06zFegHVLnWz2HIy9minMJHPFvK
z41jFsA2yBK8jBktrgutw8Txvkg4LctAeC6sSqcLM2JU8o7OiZQkBzId4BNBTtlfvI1lNUAnJDlZ
9ImHCzu+dSQTFz02R2+NXC+QKCfRbXHvBByfssLjlCce2/VeCGRzJVwemzTz4m+iz5wLLZoPA4pU
5LLb3tnXEnwmFG3ektSO9nUJAibYT5oevLp1ZT1kPDAfeHSth9G9OEqyiAFejCLFEtgvNzJlT3aT
mJ0oAg1o57AeJiAxrhPlRDLLTL+0U5EdSEkiOIKAxb3Q4v8o+7ItOXWm2SdiLYQYb2see6i2e7ph
edqAEDOI4en/ILGbcm1vf+fcsKTMlKiupgApMyLyoHYPcZQdqUdnDEow1lB4w33NWJCn5Ldno89E
Z0Pa4OfZKJQcvz5iGPot4FRJHKOkJ8Ae6IesWpy6X5NGZXgBB2ucFzT5Y8KmDlnAxgU6kQ4cXNSl
Q14D1MzYgJ2a/5gnAjrivoywCB+pFxxUVEdS3VnMbu6ws6LuilKv90btPDUQaWEL8tKBlXm6jk2U
0VMcHsC/3Ez3cL8LrXA7zxXWFXYoXVeuoTXkHuMJDll7olyxAMxyxGo1EVoRepL6LAcUvLIkOOdG
6qyJ5Cobqa+mJlnpYMv0OvJqIqYrkGmY1XYOphPQ3KoBhAAVXBJMePyd3gOxpAITTnn1XnfzKkgv
fGQrcb/+CCXz/EaYgRg5WyXegssf4SAYXji7rNZPjgRNjMx/1ihQtQL0CK0TkCLgFTQ6a+HlZbNx
eRIDrQEHmA3WqshBItdXBZCmg36kgs5CT9NDZjuv1JsKP7lnvCEfg62bF7MoAfNEDeEnuaS2MRqi
LHxhsnfPzPbbT34FRierkv0uLeJdjhXnvVmgRlIXyYMBVkRwx0BMF0LRsbmxkpZdKuGyC3ITHFpD
j2TpIXCwBSXIsKRuMQZIk70ZSkYnMhksrU5GEr444cChe2I25lIZQ7MlL8AHbM0HyPkkrhZuOWh/
pnJKbyyLnGsjp0LLWsetU0ut3W3pJBVMzjPM48hBh2kGU5ePLAqsXepFX7iL/G8M5s2L0yb9iuWg
C6RuNNpKq1+2SZw/dEnXXxoF2S9wkPAFOcmWFNBMr0XW7cF8pYGJoAsXspEQLBgPbdT8bFlVl0ks
ln/15xjxET0PaRgkpqZ5btxzzDyDa7n5YeiEse4d0PS7mY8a+V6vlwH2n8NlWAAbd9WvyirZNrKt
gaAe/XM/a/vy0azy6nGeA5QI5WPFi3ijo5h5rUkwujf28BlMotgsUO4AViozfY+G5AK90Popkaw8
mclIEDXa8bH+0aBx/xiknrgrPcBsyF7b2POU2Da6Bwu6du8UDQoQgZp87/F/QPm+1551aUP/ygi+
mGGbnv7+DsKw8X+TdjKQcIKYgue6us0d85ZKndkj6NmWzaUrK+znOo52yMdDZ5g+RFmo3wCzg6rd
TeL12oFMJjB76eK2P42ZfFO7t2IwzH4Mo5ZULsZOfjpVw8xunv9myDQbnZRG3/bJQ2P+fXaaHQLR
X8CmXW80kKNvAr8MFprbMFBLgozwZzNJ8+BMVjo0XqZtPNN8jkoDW4km6KSODJRzwZmatZ1hZJgI
bzsk4o6GyLwJysdpdI58SG+rzVQJoIq9m/DuWCcJ0qq/elQ4gJX8u9VEyb1yErYGijbb8aDsX7um
PORlpj+B3yW7VyF+BGSnsPIjrNeqg4HC6ie8Dl2HcSNeQpoIexR0F41NFE57RX4yx5utGKvCwvGg
tWBOHu1awaqdgdJMIKxx5WdxmBw41FgXNeV2qQ+y22Ax/VDmPoXTL4NBUWwaQ11ykA25/2BBv6V5
bpqLuuQoEsiQ9+0Pw+gVFENl+BSVTfYIdbKF4jbA8mFb6ysL1Fkb0meORy9LWtQGRfCK0UtjAwfb
vnEBAUGjCJ44j6Nd39Ut9BLQ9Q0jQJqsOma1jYf6aOr6sNk5rZEvyUk2R0V3icW1M5lQjG3t8PQC
nT5N2ZrLDsXSLGHpMnfS7gU1AcY6aIDoCnLWvThSYQ9NiubOtKvygotnnQ3BniMB/gokjtwYoksP
XhmVj+A8GvBfxSXx/xYhAzvc9ZWmn1Jk/2LIc74KkIatjVyhFl+41QkV/uUauDj1EmX6ozmyfroy
m0IjVoXrtJPXobhnT6H5yPo5hjZgu+x584JCPLax7bINl1Ham9B9+r0fdhkwa2F+0PBytgS9rvFo
9IG9DQxnAKLajYGfTJIVOJ3jN+yQnXPbMX8ocFwWRlO8G71pLnMrix6Exr1dU1nNjkUjwUzgqmUF
dOoX6bqbsqyTnY2i6VVQohg5NKwQMgopy/e2THZks8aif2rxsUVdnSACZKSDrYKvHJzWGwohE0Qk
QStjgSIS2s5ABIAoak8Ca0Sk0Pn6Lxtd/nOf3BRINhDJxfs6cN1z5DRY9a6VpYOlqfXHS6CW925c
8CfwK++N8TcdCKfYZVo+IGfmda/IbqEcvY2uwswxzIde1VUYKNdRJ9NH6wAPzl2vgwUh4o7z2TEz
a2cbWJsPeuZ+jlp9/Eq6bgWIufu51iTb4t3QXxU9cz/rNeQXmjyr1jRWj2N9Y1XKXtPYNChRDwwF
jA15kwyvIVWRQIF7HGvZeLX1UDG2JS+gJPaqb0HbSd0SonErW0dhhPRUvuY5lBtrUWP/34zGbNqY
CjCY/quZQ74JaLMxI5BpbFVJX9tROAVOY26HU1+MEA+B8m7swYM+mJRyJenajoeI83SDjb9wErgl
B69Q3X7VJyMKxKsFqbEQJwdP240yLHZPPciLN9sCXOrLuOvAhzZ66w9vN3oZdN+vNFyySG2KDmIj
83g+RmBDBPelj9kld4OnKm6vx/9+flKEiczI2uQAsbiZvkUBTfMSqhTZZADfsYk+1C+FPFuBXz0n
xdDfJ532hay1Cc4JQ9jmirqAkQkwCgl7P42JhkunGv9hSCv7kwl6VJo59pxlWAdVFu8TyBwVo8RE
mpc/D1klsB3sQERkdmAdCEEK6muqBgsNhXdG9jMyccL4NIdTl0JmW1BY0OiReCXqS/ONoAqJARJt
kfjplrqu21yyZmTnslrrYYwi2IMHcsyrqNCupqg+dK0H6DdMc1GUK7AxEHle//oR9TFXN0Io6IwU
Rd1/R9Hg1A3vu77d2mNd6XyhkZ7yn2wqQVkYL2NIjHxclXSRTtcrGSu6dGe/6znNym/wbKFpp8hI
coni29hetKiUfUIp4wUFlvychfrwBBgrln9hYq/IWQ+O9aDSYRU2AGUBwNToIDHEc5i8bYiSEyy3
gmUbjllJHhcobpBQnx+nssB9vBpQ1Lql4CK2rFNit2/TVONpqzw2z5ad/vdpJ+cY0WA38erUTupC
NKrXtOmPoDOMp1cZuI6tPG4ONPRPn0HlwxvFO+O8H3++2+bRXRYY+2YsFO4qpzlSqxq7f7e1IZD2
eMEEzm4c9v819k/nyCv8DvI4Sdc3J7epnpmGFG6HCiCtBlDKEXhtcuroAftk4QWbAE+J6dqvg57q
2C8e8m2XueCNKNIYS1uPQzMbt1Adi9MLHVAYFy8NMxK7OhLIUlZFeOBgoD7n5hBeyhAqWaYWbcqx
RybsAmFNGPsmiHAxiYyUBtxJHq28YJcKGzRyliq20HZ0vuWq/pGFdv3aJ1WGfVu3f9I8fI5UpsU9
ry1oAKP6+9gy4I26AaXONRK4d66NB0cj6+RSWVgzN0npPItOB208C8TXofNOJcjeg8X/Ol/mZ8NT
lETxuo4KqPlaDShCx3yYXw247VETlO7fQBQnN57t5Ec6kJ1aPA1/xc1uajkf0dNcFY+6dQ5wvAHJ
ziXLQvlgG6G1g7Q226HoJH9oUm4smyKr3iFBtsfTzvuRFcOpKM3uDVp62jKEhPc9/sJ4rw8txH31
MNiWbbpBRsm7pwMbq5qVpRlrSCQ6eG/6zTHE0TsYqhxowP+yl63vn36fwx83IUOvzldtGnZnCSjr
uR9broSqUd6Y35HCMdsV2Sgk9Niw1aXzXba+gAbQx7AK8uAHqxorgjF0jCBfowqEzbN7KPahielc
sz3qeiC+5tnHT0IhqcNQB//xeWhESueeZ/gYFvsliF2w7O1RZIcTjR/D69vcOnxMMM0X6266LPFK
sQxcSMnotvmS12C404XlPziqze8DFO5Sj+y4av0Hw2o3HoM6BQiJHG2BFUuEYhPD2FMcHWzc15Zc
B1d/XaWIgbRnscGCwVnOMVHbD/tu0ASIXXA2chgdcB2e722mHs1vOOmCia6+p5PTxyhk+GKJIThO
YW7V70wdSgZxC92rhXJ8eZeaFwZsDq6R4Pqgdem+cSFKeWN3Y2AicsHxfjUOSK1GB4TXgaxlpjwA
1j9moUlRbmBvyiCyF7MDTFLttk588zwwlO8NqSnupG625zCLtaWoY/5VN797Zum/lzbL1k7pJ0cg
2o0HNxbGom+Z8RW1ZCdRKetZdjzZ+iDv2TVZmn3SuXoLxxkyrQS1aCexrOpEuwf4EwzOtZKvoHDe
5n3xDxYlFw4Kj4eoAE5AKIjND5UxbIKxS7auY/1WDtgIUZ1lPlCwxgp1LkS8pR63UFHGWg5eRKn8
A2rzfx56j1vpWOHvH8hjfripa5R9sI168+FmGCrR/mOWIQL0E5AZnOWqOU2W6iaYUH8fSp6OBlEz
6YJHgfquDcXpPPvhDrJbB36vDqifVwdnPIBTA0sDaoLnHU3yC2pSFPXJT615+BQzu+foK88059WZ
5jPTyNsTzdNRy+bDDwg02j7IISPTXs/otAnQ1tbSXFiZ0U+edIS6XaHaYtMLznPMBHUjY8hyoN7+
2z+fiFo0B/84z+xlA+gETTB9L4sa1cB5j6vPMMtwLzMmtlzoyTMEOMFkJJJvf43otUFOEX1efjbx
CNoVsQdUa1+pd+Z4F8NV6kkEtX/0QNS6Qs5SvfOheq5M3b0EBZbajlVaS7LnsXzvK1FcIGfmnipb
65Y0z2BX3zPL4Y+xD07mFKqUk51lFihdk1Q+9mx4Q+19sgDVXHmgg/PR+pPNSc0G188YE8f5t/+x
E8jsf20EmrZrmMCOgaYUn+xGTlSgLN7z+8Z7xNtAfYK2ujhDDEOcqQWGlZ+tBMVLEtKJO7L/Z5iR
fZN9Cb6lcQqp8wpa44khQFyKiTJZVoe6QL5h7M32m9kYUIDbrGL/TGFQjWsXFDIPY7bQV2kKYrgb
x9ylFhuv3iQc9PXVZ4H6SrpEtUa+cjsj33JgP1cTF3YWWGvRjQ90o+4uEgJzBbOOdGCB1u4TLV8z
yBBMJmmVKeDOY0icWAmQ8h+uLArqY8RWHFLz2NnNg/4o67TFlTI26RBmTbhNmfZpUPlPE9kL39yG
FosOJd5LwFDBreJca9ATN1ENRz06dBrgAqscb3UAq5U/8JRvthKCUGfyVo0OxjTqcyhhQO0TSjfT
hF0Wl1shgBD3+/xbXyf5vZJJ9rLjTpC/xHjc3Qvf+Na2Q/Zi1mmwhzZ4D1UWOAtuAM2kICJP3ZL/
D3CR6fzrWnR0bEbbpuXYQEToN+CirLCHoEf57KMrHDk8q9rVDrYBIA6pQJYaXiuwDMu2sy1IPEB5
IB750zPJRQ4Qo4wb1zhXmcGwsQ7eaGx2tgvL9If7Tk/k/Z8cEKQvd6IscyyasPMbeNgtpgN1W9r9
tUbPjdsIsIIHc97rbIf2WwBMXB7uW2Rx7prxkCOVAghBp2+pCz7mcvP3H7N1C84ydIdbBgNi1fFM
S/dufstW3tpRaw7mox14jzGuiXMJss2jXTZIco1IZTnerunQMHxvYCCRyzLm0Rpiq+y5dRqIPQTa
Dx9vIy4LTKhGg5cqNPPwSat8d2Mo3QbcP+rOTgLmLdcE7vOqjm2qP6NSNJODpG9B9WlzuRoVszlO
WO+ilO9u4wbTCFBfza1lyLMO5WuoAfADkR7dMMe9I9egBWxI8Zw20Y+oNv0fWv45FGb1vQZpO0j1
4h5yKfmwcQUWF3//YrEguL0yGXeYN16aHoQwXfsGPCXDKO1KFME82sWzEiK+w+tBcYhCsPVHObZ8
47L3F06Zu1+BsAcRNr5EGfjPVZE3L26HPT9Hj1GxjKqDRdz57smMdOxz+yno5mNLvpONDlcxU7PQ
3xprePIBvEB+DdrgwBhjOaGxZ8A0wl1m29UWiST3pVEJSsNHeXAgqpd4LfFPKcia713IlyzShP8D
oaBsG8d9ZiyF5fQHNxj6A8+KHm8/uaF29tgnIx2wcHWhoFsjS8HTn0NAEVckqOZDYJP4Je6W40RO
BSz80msDucblxxdu01THtKzvCm5r9ww4RJR/1zzC+iFVa1TY+sm6TBhSZL59drAPC6YtiSolr812
KIqsFlNI2xcQSwwAJKF5KIYV/i6ttQGnrzm4KYBfPeu+Uutc9NGSuZyd6UCOKSYDXd7CLPxqM7vn
GGqVRYBP7mbHGzt1va5ODmVr72lOMtFBliEqG3U70Nd50WkAzeHkNzFkw0vNsAD0BhTUY0ipWrav
2/i76+gmlG9qC2CJMjjyAbLtSOJnn8LAzxaiE80PkMI4UdJ8B1ksX1haWB4zMPRrcjnoKF9EOlHv
FqCHBGY7a10ov/tcQZsItSt+kdfnkXxxDexvtvTyoT4HMdeTrYdvYgd2zs9+W9fGQesVP4XsMPWG
OPseReFb4UUxkDxGi7Sn6O+rHNSmvuqix0iHGpjHNR1QzirGPpaVf4LOolpKKMs8m3YDwbDSG86a
pexNr/n1tkkNfio563cd0rpHiADbe9PpvH0us+QobDEuMuSPwFDNAgIv2WE+IL8Pdukw6XTUbvzy
4PIX2W7uUwsAFiTgqUmDbtyzzQRFOF6mxtlS0xdyMbtuJ7oKvWpejZqat8PmCa8++dScXVefd/6o
V2e5agr6e2no1QmvAq6aNNd8lrgcop9f1Wy8OvXVyKs/648faJ4ZZLfu/u+3Vzybbm+v3EWi29K5
B2gpBL5vHlweiBaRmBHqMYyCAj/GwgYqFyqhXwEQXRUj6XbH00914ngvQxH3KzFYGkRljC20ygPA
nHAw3eI9Az5870jjp4nsVoUq1Mpo09WNQzZ5cMB65nJjd0FYfg9K+lXngV6Y5qgjfc1DY4fcrI4c
F2orfQBhX6Gd2GxapOe31I2d7sVjlQeRGNFcUke/C72yeFUhElqDTIY1dYuwhEAr/jF3RhOoz5ny
oZ6JsAqs7Ie+icEs01vFa9EBwxTnuX0kryWWOfecl7oJG1BwhVslomFIV5HbPYpIiG1n9CC2BvxL
P4pE3YEWMH9IIN44HRqIQSxs1rS7ws6kt0hY6+1BPfaVQiZb6JjvbplHANuOITHkfXYo/qwXcpxr
nlBaEB4osnjHXP1TpGxUEITaJbLN8lzHuURiVjpvWoRNhdwBHhDbMP1jLKwv3AjdtwCFrisH1bWH
diiqZxco0GIYnDcQDlhQUa83yIy2y/n9btYADySePDYb1Jbe8WYHBZNXYZNyS46bCfD0ThaJiLBD
gvecfWQMd/VYuY7vmJ0gbM9O1J1aKrdROKln69lGjmqMoxYdOtl1OwNs19U6BjHbpRVDcdFaL9v7
4yup2/QgZuqaVi1LPTG2U99K1NJNoSBC0ajHUrsseQB7CvQgUDIG2jKHI91Zh+mRBaW1m7qqNrNT
6ULlfkFB1KeW50s8c90CCgZOMVKkjXNMkSFrhl2Rh8PC40xb+6FsXzvL2VLuOR6YsShCFT4WhVCH
QeglKO4BKAWaCf9BoTl3oAtlWEzEBgQe4+ir28ltKFGliS35clshz7vzulQ+Z+VwooBBBQmAOtDW
mkdGeiCeUA8sFlkAFkrFw39YVb2mSvqvvlQleGksfikdULcgn6bOvHbLve4Gco8lr3k2k4Gva+AX
n5QD1herLYq3qKueCxWpfyDH3g5Gv81C4e5RP7OymiF9LQPkYoe87LeoNK9eY+yqW67efFF4zK70
jCVHPSwZMvTYCiiT5kuXDXyho5ZpmeiBWhZ+EgE/jIKCWuShsXLNTtx5JajKUOp3iJT00iNe+eqy
xebs6IuqIjBWtdk9OC6q7KwQMD3IPWgeNtggEp432v0AUbovCuIty5YbzV1lgKCySlAIhpcz44sD
ceDUN7RPEsX1ezVA0N7SPP3dESfNqowvwkV20q+XKSpYgODG72qiPHWUCNalIatFCBhl80AeqSDQ
9m77pTjGYYV4lab2jg8Mr0dgZVu2tX9oIZawZR1QeNhTcKpDD2XH6rsegnVIA5PXsmFxDeRiI+0n
8tsuNrUWjZ08VEMSLBJs2ttdhJyGsKxPejp8z6Urob4g7U+oSemWeQDN98mJJMQaCVBvDUJu+xPj
brJPq7JdemOwFWnZeejYNxrqmGV8sQHFopFkQury72dyPdztaS79v85Es0VghfqvM00BEtnsj78J
pPjfLZRMS27rG0itV0dzPGiooplaPqiLQDM19ukw9eegAWXkV+FZv2z6Krqy0KirKBAsLSe2BVFa
n2yU+6yzUQpNRTkKYOPgGRKsweF3u4y49rkrqvBP9gq8TQeeh+malcE3XKLaIrQLsPa6Pmb1tdes
drqLV0XdSYx2sOr0734VvQHH3v/JHvaqu1QoRpjiGxE/Muzno/JDD81gmQD9v4h01D41EOwCMNoI
5IaZ0Nie+qxtmlPTpni4UTMglui6k8AdZPmGbDyN5U+3HGxMYpUR2Pyi63GTg8LpUHK/XBcgggcC
B7zTZJtiiEZ6OmMyhF+gdhhvp89CkaVVgMKNoZB5m1b+Zcpi48lUQZv2UFLOm2x0kGOGfO5e2WS0
DVqt2icgrgZPznuViRJ6EV716oJKfrCMARXbhXmHO1+2ILtZJ3ztGoXYJXpZv3qlA5551JXWdaUe
kCT6gs2c+jUzkBL0melvaFChhlfZ9Tb0w4z8wnr7Pm+qCKWpdbrJhByOdIAOcr9r8ZOgXlggyxA3
CQoLOwjXoeIth4GsQIWj77b850AypoUHrL7S4tU0iIwur8AJSvPhKZ5vLazVQK2fuvKdDSy/t6qW
YWULXnnAqniwhjJbtpR6mkBsB+75AJoxb1n3VQ4q8soM1kGm2ErUuQL8rLKCdYs19DIDl9bKH7fM
YxQYbQs3PblIoZprD/pYBw7WanNNbuAkUHmv3VqVzINPFEAD3M7RUJIz1Gu/9qyt7lTqUXfMf8Ck
2r1LGZRLvdfqM+HzmrTMVi2Stis7dMv7vnPeC6vRnlFcEh3cCnTD1K2BXFojE4YyXYjMPDcckCs/
M4GCGoOtQd4rL00e+yHyPkM+zBqDaMI0sN6pRxNaemovqWsg9TRNSF0tB/EFdP0WNCmZxkkzFHM/
Qnrb+5yad3Tm3z9l6+GtjSa9+ZTUhXSTuPqUOkeNMypypglNLNKLPHj5/VNG4eAv4yhRYJiX/lGk
9bc2lsMG4Ff/WOKV9Uh2av0PW1fcDp3H454LjnHL0taal/XA26HosmEFinCaDjXjfWAeZdFh7+nD
q8l2FExJhLZamqnK31rHNvdF5TurIi4LqITl/yBTi6dx1PcPIscmEQjR3vJGQtsXSs8QgUV3h1vj
z6HKFwDlj0OxHPjHamT3AOh+uwdNVr7DF8AO82FAOdwhL5Rlr8mInyS4RakZ1npWgkz+VzxjyF77
dffCdRVxgMug4q6BcwTqXEiCpouMaUBHj7TYcYWfwQl3f/BYgmoy2AQSldJF76XbLnXKe4Bd0h2I
knBNhBBZWyCBVN3nRVLsWgk8YDjCnrpBwpN1Vr1DIWf800ijKVoAT4GbsVhMgTRF1zoDYFchBKda
2R/z2HiUaV68tE2LAi1smEY2s9dCN+Ue/NhXdjGgEACZRbm3R/tQofgM+vXvcrRTfGNHxQFZWndB
TE01SvciQ+N74nKayZt63O6QIBohmB8hxOXEY5CCclnjzQG0syFYMlcg/WNbFDvaK1cwd4V3ofqh
Dnn9AIROdR4pRXwvgpgnOdwaJLXYX9J3klegU4mYLFdOBQGgqMtPdZIleEKNTZXXwPLaYj3ZzD6F
u8DXurqKDP3+hO2TYUfubLBRODsOvo1WrmyWpp2lqyDF7uiC/FdNGkTDWYYNud74amq1hVKIvl+a
Q9/sqDs4fY4dEEtfUDfNbOspcN9tx6ovN/F4m7aedOX8jMc2SbREHWpRRdsBUpd76fXDfRCbGtjc
wvuMe8M9mejgmqj/clGavJhtFDIYkMGOQGCwIsc8DHdHCIBrgbeZbck4aZeyz41yxWGeqe4y/d4A
5A/qhsHdPFEZ2e4pytV6NlErcLiESiH/Pk9Ndkhmx5uBlfWSukOEIhSIIeB23HdWP81CHjohV2NW
rTabHdloLvqEeR/tHRBMnebpXT3R7kKsvj6+FoqUNoDdkdlffVM0tQY+8i32qwaAGAEn0svAO4hE
Im+O2tcv9sD2qo0geAO0/bKpguF7lGvRgmvYpWUO5N0c5KYfQhe1sm2lgRhEme2pMupiExoxat/c
toCGK/RO9YZfiqpvgwXQcShOj4CTtbHTK3L7FeCZHht5zHpUIjM2dutApSxXYNbv8nqrIWP60JVx
tEqx1GK52W0TBf5v02gFW1Cz6pItNMiz45UtHmN6EPjpeWoeKawcUfJkb2qopuvgssWqclh6Ltja
DKvuF0leaW9MWu9+V7Nvg6gOmdMPwQIbEQsd7zsQvAv+qbHdCLyvCg8+OBS/+Sp997Bwe6/BRIIC
zdC4KwGL0Uf8maNBwT6romZRE3qMjPGIWtOZfqfFQ3FwUOB0Z42HJtOt/wHJdNjt9pMJEIRpMvyM
DIPrt2AI2wqDwXTi+tEttM9ESkmkk9VIQkktGQUCFG29tSYvIZ3nuD/Z5rGeGZdHP0FlZfadtCE7
t/TPHz019rQ4+U4ik+QbewkUXKFhVOO0OWhMDRSErHpX8U05Uph6qd6cUEDxbSACUsCkdlnD+L0J
kt9lzRJ9bUMHwT0FfeGsq/HDX2Ui5xzkZIxYoINUL9fWwrcbUDdrMZSHHetxMLPvYIlljxCqihd4
28lPPfZY1tAGDT8rA4+fusIjNnxvYk3/kSdNvhAF0L66WUabShj+MUgSd/n3zUL7ljDNMB1Q7kMQ
yWKWx2z3JkkI6GwktErljxUQLh7e4lJdf6oUe4eec/JNuPrb0LTsk4W/Y9umSuxYEraf/haAtYO4
63VenFIowC+RqWjww8SDlYTT6HHJzRoV77Fbb2ZbgQ38fV40D4mNws00yYBLjAT/nII4b5GAcA3Y
D8OYurMXlAf2Atvh43Zc/aBpp87UxCWKdHFxXcPfJ6GVA2GFLjl8c7BXUCzn69mmtdlXXhfFkUx+
XQLIHS+dMEQ62kst69h2kQ3yE7R8fYCx+ejP7rKqL2EaotgVvNbHv/+PTP6vfJmFRJltgx3QdDzo
D978k8LaFIINhXqIdezSGiO0OG+QgvGzAoRAjR67SAxEu7Dm6lgXDUQ1Zrcvh5Av6qhiJ2xdrKCF
BHbGKm9XndDVU9ja8tKzN+xZqafGTxXQMgz5zTJWO+oy1llHo/IAgB+9Nghrn8CFBm6s0DvTqDjL
3Y2o9OcoU2JBpixNkothvVKHztNXkOidZw3xaF1JBqBsKHGhZHVd1IsKC6sTEqXliVpi9HhJfBFW
7G+pN8XREOpTnNPm71moStxltX6TS7DH5Ni5eTO4iSS9rF5YmDeHKtH7Vd277C3Q+m8WK+UjL8Li
vh+wOWG2DXsTXcuXJeiJj4COyc8xT3c0D02ro2Rw66vPTnpojVgbNmIAYWwvzPSkadkWMr9qX4GS
gZ3JRocUCzw8CUZs2hg8jSMPDU4zrlWLcXQaew20vMZpc5E6u8GB5lgvO+gtYa+wz+pmge017UEr
G+uYBfgvksNNvgYDqi2NqAo3PLX43jMFf/rDwIpx62j1NXb/c96+e+034NcXVjFEd1RKWYzMscgv
ebvWQf3fXF5JDpCrgTpJ4td64/h9EnLaXuPfTlJyKz5mbvzOsVDrgKp4aQYU1OJlGhta48vxaFej
vR3t7m/2OR6p4Kt4ozX1l3zg2k5zpLaWo2r1H+a3EzPEx07a1SSfGpjpFvcEqDiHuCtuCPs7aaiO
ntBs+z3heuNagY2s4dhKD05m6OYvVRf2m05yY5+GeXhJAl4tos5Kvn1EeA4qyynCx0bOJWVg0KUI
UF2csKv4lzkyLlZBJ08CmtF7ukWivBKiWuOCI+nSZxQUOvuWaSpcj105hnUkN/kRcmWjm+rHsEmH
0sVKfO3jPQqUz5YFsfNJ6AWqZflKoA5yHZAQjNSK5L4wLwQCJt0Xkqf3x7BwDJN1Z53BDBEAkC28
Htnlur/rM6/WnorUDnaAZXlYXQ25dnB/P5iuc0ZiutrOdsilI1gYAeCSgD4d7EKChak6hIQYJJYw
KhnxR6ihTYxkZKQ+tdzs3PbKPkOHwOcsviNNeYF3PZAteIG5cowyXpGRDkizwwMyeEuV8V0gQNRA
dn+kbKABkqudaiIov48L83lNznpulYswBO3PYmrTUj2xtAT4/NZZ/30N3+fglioV8HYhk2NRcF82
q4Hr9lKoqLDA1oR+oSmoTRm+tkD1G3j1wFoLvJrqFoOruWsjzqATQX1yqb4vz9TCvbA5ul63jMhL
DhBH/vRSFyXLl9L2Uf0Rg7guGn/44yHlagQd+K2+RMmqvyIjt7PoTuUeDmLR4jUR939LLiKBV68l
ctmgQsLuGZG5s8FMAZTJ6i119arojgZ+sosQBOgXn599X9Yl+CyA95sP2JwvVqlvxf9H2ZV0R6oj
3f/S649zmBGL3pDzZKfncm84NT3mGYHEr/+uApfxc1f3e73RUYRCIl2VCUhx495VpL0P93mPmsBG
qaNQJNlzb4ISWIBnyqM2RO3OB9fNUZrGaFQ4Y/fAPx5ZZ132Jt43khZk36qLw7xqXTXGtDIhVAjU
8zLeVpZ5bgCLC+pw0DcfxoE7+DW/ypN7L5bl/sMwTfxgIwsZjCCSPOUOAavVJVAFaM4fhq4IIRJ+
jHwbWdf3pedPOYA1bueN7uunGWTW9IcgoRltzLKNVrIDbbhluWYAlk/jlhpL5+ElbW3Qvtfm7CJ/
5pnRoSmw11kGINtmKiatajNVqGxi+mS7QB7D6ZU+gEtyALJArQxAc/MXnLzev8HQXAZ1XMhEmq5r
68ZnSKTI3czs6ppfUXMLcD30pW4tp+r2o8NGbCRd6AKUk7/O7C59LnwrwdOy1H9GUNMBzvIPOfAX
bDWiL6YR5euR4w4YWXG2yjOkhmzZ55dUEWEJCyyenf+sC9bfcOHhR6nczminQDHLaksmTUp+vhF2
dYdGac1Lrzn1Se5dW6VL/27RWDyAXFCNVQwC1nipAggRmYpbaqDv8YrXguGQWJV7DPtCnHDcDCpQ
VI8iZ8NB0OuC7Ccz+vRHVf0EHLf+ZgjbB5VzLW+SyZcArltyw71Qe8H3+Tz4LP2hRe33WNfcR27J
R+nGpbgDrnw8OIYE11bC+CpkhQG44aSf/dLXz59MUMRM+//+Amp+3iTYrsewN2CW65nMNomD5/vX
e+Dhu3/+w/i/0BD4iuO94lGg/gqclcY5HkcQCluj2HJ/Qk2CSJpXvbc2UakbTy6X+RnSCuNKGxDm
uZoX5HkKkQdfRzEnpjv1dPBEYTbf9KjFu6wAVN8T1nqwB/OpsM8gfOtegXE4Io1SP/kiGY956UII
YjLYX3w/DfPzfhU7ICDRwNyPAn7Dt/RPDEIQQ3SjKuTRo1e3Gwvi2pxZCWqjy/4h0q09Dkm9Fw4O
haPJ7QQFgsJ7icAAt+7BMX2k0YQlh6SVzYPogEnWUZNDUe3UT3sZgnDjkYOE49pZUwHh6pKv9USP
v1neFECl3X71qqjZAs3bHUQEwJKWNM8UUOk4IrEgd3IFWW6x7nMQy9YiwwamqO4t5pb3XR5He6/S
q9Xiw8FCunL1ARqXKoQG5JCufNvIr2Yet7vY6wxoIQH/BNba7xRQ5aVEsWtlBD7ou88+axJzC8CD
2IIyMQ5wQxr7ACwHL+DkK0LkLNxXEOZs8NqLFJgOrlvPhAqC00r27OqozlX+crCnDfN7fhCFkx+b
WKBaThwz9cOUU5Xi64DDFDI9oy23vqyhW65Y7pqoAxeQixJzqGK4z4AXOXhAv0gA4E4m/thQZN+A
2YzqTWzZcRAqkq7EDb+PflZiG9ZdEwP0Kw7IIYK6zvTHbtLYeqhke9sCnL/TYs8/8imZThGOCXZe
kRRXI9NOkQmdpKht0vMo11x3hjN3uxHa2+gB5vzWIx8KbHB0bptg0vSLHoVhIB/97z86yD5+Okex
QfzFLIUn13Hj9Gj8w6+uE3kvq6qIHwHzKE5l7pgXiOnta9K1IFOmoPaJQ8hYhGVqXYqu3xei6O4y
gPpuo6haRVEyXKuCiU1V2cM1yvB/Rj3yfRjtXCjTtANb9WbhP+RVv7EVRhnsufI8QcY1MJXZoXx8
1yVtuqVR3sl61XhgEKJRqfNTUdjFPRDnABBI29mFhXHsEtO4aW03fsizMdvXFR9WrsXjh7gt5dlt
2LewKYN80IunkLfuXW5EZyRQtOdMh9JjBpXUgMzc6fjOBEXKhswW6SKg85LpQGacjD+bUrNBw4mp
akUQYbPjDH0eITwt7qAzGvaHKlTUPTXf0BOhEG62Ys7ETi59w8ZuNbpl8TTKxLvtW/crRbmiw+5a
TXKMPpggutIfOm+0swvAKw+lDXKwKARjG1SDmiP2UdD4MMzqi4GfvyVbkBPoJkBOOM2EjoBXf6km
gLL0cOy2OhuAdHewNzkBUe2cjCHBAUM3VTVq0MGjFxp+Ea+X8ao0vptpnQat4Q/tqY+cHeQJUC2h
/tf9xGvvvIx9NQoPNPHvrlA4X1GfgddrIiMoNXM2aRKFvbuksIFSxZlKhpI5BjK7epCHGuJFwNni
ChQ8RSUq0aSSRFUXrGzb2XLwDUDxpQKJMht++JrTBLLLoicdaCdoNeTthUcxPyKDJnagrS7v2lCp
AtsJe814fsOK2vgD1UMAYMXl96wIIVxeaCG4lnGMZmOfA2yRyE8lbtPbCcCJe8drAI/B9/dr3jiH
LLW9l9gtj/hfti9xnzsXXnvoKVPopRdgH+1vyOdGXYOt1mjghZlt3MkyvrgibXAunlqK/G68F3/U
IXLpoFZ3foBAZjVZo/u1bRwTdAu2uLXiIjniw0GNETn2R4ot47QJGs8EVcZot2ddNXXLeB8MGsdx
Bm5GbaqnO7LmkAmohrGMMnEXMqhRgX3L3IrC4mv6pdDvw+yLld427IpSzOaup+8biOSnt60aKsQ2
4ZQPl2Wvpll+u0UtzriiXVsjb9LRsTYcqIKXuAGXuPoy2hkSg6avVeBirsVB62q2NvF1LXcsatrt
fB3HSfQDVLVBqx+h5rAHw9I6avLpvkBuz9aaR3pS5/ZrzYrFQFF980gvTgijEeiBdWe3KNQPJvG9
f/naPYgPQFPZxeAAF1Pzh21jgz2hktb3ymen4Pyr05ogbcrS/DUPn7l5XmSh3RA19aJow63RIGbk
6fRcGQlfV45h3o6TxPEkNI+P0KpKLsgFsE0yhP0Dr7owgMhB8rXD0bj6dtVDnt3V6ngxzgswD/2y
pJ4dq8LXQVQ+4emgTi1NEM5sWBjF60SZltqSLwMTy+M1nifIGA5qx75EUyBNyVHrkqSN2IzIAh6h
9gKePdWLmqFdT4qSjI4hCsVDtpCKzacSXD+5GcSuyM9ys1zhD7QDbcQtfeBjdBgjT3/9w2fj9Cr0
MTmYTTFutLg2XrO8uZusKnnoWKJfQPaGSnIVnLdQ8XZkJS44GMsfcGOA1AjiobMnNiyvs8DLImed
c6RAYjOuV9OEOqROPGtO6f6IO3CpG00UPYxRZu6GQVYHF3utstL7k5baOVjKI+8SpUC4UY98o/Il
ykc98iUMOjZaVN39jdj/vqY2Nh+vSOtpqfZcFLFY14rczk3keJtAt2m2FHWdHTfmPishG0U+asC0
Ea8NVUG++HBufLWUutpYxdPaKJMa7HXIvghbPIbYJu57S4v2ZmZNj0Xvv3Yj5Hj+MiAHYBXlmYFb
mukPnNge4gY5KdCZAGNkeNnZRFnmRY+aci3TtP+qQY1u0Ir0h9cilznhLeuurEbUpI/dtBNFlTz6
BSriOiu2b/tQdwKj7R1sPJCtTIqyeirjyMLt0s6g0Q1Th6joGmKcww7JivqpyMMUN+882tKoXbjT
zoFY0ZpG3RD89QMOcVdlgqLtqnBDZFPxKKzxTo3fnJBIyIvqGxgrgyEs3B+QbQNpSZi5DxWwujsB
yqwDxfoZmE09YHU/xdalcB8aFTuoWN9vvL8o5XE/70FxfG45EPtwDMZc39E/FZzw3kh0P+bmw/xs
QzZ7V0NRaKs7PH5sADcIwJib/ZTp9yYd2+8gQMY/eGlXdyILxR5gkXGvN6K5S5s+XXnc67+z9l/z
FFVnz5xMe3CKHjU9wumOFh4dNza0etdJ36b/YkO3p1hNlrcSP9pvIoFqAGtZ+2AIw9mjGmefGQbI
pMHqp4MC8ivozx8Hwygfwzr2Dz62iRvym5AWy43y68hljCdhORy4751BsBifxlDYG7AapVfNbt96
yFrZmzHSkmuZ2fZGql4UvlamBThGb6YbIgzBd5cHLcptkDp07Eez6CApAgnUZMTpKoVNsc7/4vXW
//Oe0jF827NBAq9ja2lB8/zz262JNDLItCtxNaz4gJS9e0RZnXuknvHeW3w9PgKIh8r972KXsGX+
/+QDuBppA1DtRgP0Lmd5MVIRI5tEwHiaP8qyD7ef/BRBvnka2bOEGHWXcVpmlhVTiw2ZHoKMFvpi
FJKTptmsN8ajb46f9j0I7ko9WpdIjh/rPzcZ3hiOY8cAolEDfTc52DO9x9AIijHdg+ifFvenWTRA
PuoB1QxFscX+j/OWEIZqwVlqkw5SM5Z1mxSsXKtZdNNtnCD2UDpXtsVf0O6ZJtWJKS5T6P/8+Oc/
HOyLIE7oehbOJkzD1T/XkdliMlllt961NCwc54p1OTjFj7QMI7zTRw0I/3JnD/G1bC9Cp7o3XeC0
UcmFexRubkVT/JDTAJ4z+0IA0ahPsWtouX4tMHaThHEMHAGQo6jiA8goT98Gcg2c3TQQQzwV+KBw
vCJVMHVI2BaZfgDNRQcGjqLTkW6pvKsjJu9qdyXbxy3KsRZf0/baJZHTBuh3rgUUB/GXrW3m1oUs
ajwoGgSmbAyUG4TelebnqNneTDFnawqx1CUsrnnzJchHcYM33EWK/3HKjW2mGewhimLt6rcxINLC
ehkyw9uP0M1ek5lq8QTVOBEeyfz3STJJ+6DM2feFeQ5KSdLLnGue9vm58oYv4LQGvBmsJDiexfFP
g3ezdWMDQ4siBe9L1qxGaPW+StAUoPJOJBs6PLLC5jswR/61CoviiqxYAiA5DpVotuJTQM2XZa9b
v5GXytEAVC3r9MnCC2dQuIBcjxDhQFm7/Qdr/Tu3z9LXydBAugYK5ytUrezd0BTFkbPobTrOPd+m
T157n2bFJS6RoQHxxB3oZqM7kXj5U5oZEF+EO+kHeUH+qQ3mja+VOLtmQvkdjbZeZIPk1WyPNNqH
/Z2l1hh+rQEUUBAmo2+BOMZF2arF9fVgDMBHqnJcvIuhxKFovOpmbGp8aewmWjtAV+xmzUHNKME6
BCpepZEHeZHiUQBwGQhp9efO4sWj5WuqbCIvtxSS46j8VOBWBf0sBKNMvn8wsblRBsU3UYXTYbPV
DyGJGnY2G7c8Fdl8jucNoJLzO2Cnm9w7m1pZrui/wnOifAXBFu08TuP0iL/kQP/BqOaLdnnaZDs6
FVTTbX2wb2JQ4FP9yFxvnKpMEyAU66XiJA6TEpoTL/TP0KoAq4HENpnUzAXJrLTfpo4tSgPdqRsO
mpMJ1MWhMe24PDZTceAuf3ORf1RmFif493Z7VM/aONtHudO0o38IoywGJAFRVUL/JG2rxXc22HPI
ogg7FHc6E/0NWTS9SHw5Ty8GPhxabCcCnw2bifnHglfDgw9BvVvo06coB7Hkl1oD0gBo8Hzv1LX8
AhWUU1kz/lChLOU2bkKoSNjZ9KWAVsp/DIuaOAPfE6a3ajVsN3IZhvgmxVZUbCsWVSeHNw1bpWGN
kkvIENeQpkP3s93ZSVwHNGHu4tXiKeMS4sRqkdlHM7N6gAwPdT9MItstQe/hgplHOu5lcsFsjiJc
tvV65OAc1VDPrMHX7fYVOwoj2y1+cJRCmKmXUb8qujDdUBxy1sjF0DxUiYiLpRISWF14CfwUQraN
ous1R04H2AxsCddJFleglRdiF4bFj4WOuklwRAQaP/D2qVd/Ghi5XgZNZ2ZH8lHTiZ1V5MPdbIRh
evpP6/DoRz+F7YtnTvida7pxyljdPndhvAb4oHlVELN95oti6ygT58y3dq8lDyjHLG9GKMkHo/Tq
12U6w1viA/QEdhEvfxaZJ4H0h3JZHY2AxssiO2u2idTqYlOPYtQMqNVMW4ojf2a4bgDqQbkeTWQX
Mi0MH6jX160299r3Xh1n8WEKXXA2RVmJAv2u2eH1w3rBF2dHEliub5orVL3oF1FP7IZPUJGm42in
sc8W7zLguFkxzwQ3qvUSZ49CgEtEffpPf8di0qgp3WQvUNCaT7V5BFTdPPoJaKNWVVvixSPPkDmc
oPmOszmMz04ntDFEsYaCDM/224T3ZZiVgsBL9D+I6oR4VVpk7aETLrrtQn9CBCqfTB6nV9uDZJuG
ChXBQXZATQeCh7lHJjc7SETK4fLJ/ynWVnVFMQobt6i0+jiftZ29d5qhv46drFaZM1rgs87CR6sL
d3Qb7XlY7FjLwy3dbf0SgujS5Y/gS08vBaRq5rvwMj3xxvARxU67OPxaMkPcE+bNw3uBVudPncpm
/TIIKQcjA8zs6VcYUFhfRM02gI7oIPVmz7knizsDqJR7HANISDWhHppMampNtivW56HK9fb35MMk
4eJ4A7Bq5OVGO1wNdYKT/zR+rvQxfkBVUnZGFTv8nomj8hwS5BHe4kF8CrTMuYXOYod7oMA5bxjV
68iMIKqsTF0mCm/GbqHtiBDyUZzd5X+yC/MlxAb4RBG06LycWv6Tb74ayGJqsNT4WTBVrrZHnkSe
qGmzCewii20S28hia4Z8i5SAcm4Td/pJg4t/XsEPqxWOpb8iNwvFqZL390Of9PcSlR2BnzrVkUyu
e9XVTqoVWdRAw6HZfZplud2/shgYfD0Y8SAHVCNLsp2LZNlGCuy4mzLJnBvDGreJJsaj1re9PCID
vwGlS32XuiV7UEUrSK9YT++WObjmbIEQGX/xR2sZ+9/mVbzRkXXS/BXXzeSLBzmt2Bpe+tQoLnns
IXOt3B2w9RvUD0BWUZnO5N9DYInfYec03LtZf6EovLSyve70GpIwiAJtSgKkQNwiEzMvbev18GJr
4dvSKGfMH0xNipN0i/5mVA1EGcNAB65mm0eNbuDNXD3JB9bdVFB+aIyoOigtJXPn90hvtV56oYg5
OIxyfpK+vy0noMvX89xm8nDYbiRQ4Ip1E/hlqHWbhmaucj4ZuIBam65fjt7bpecrvF+QQoqxBZ6x
sbQdXvt2URS5OKArkrsmHh8cyKWg6Jn5e98InbU0OvtltAZ9VUOI4giRI+ulBmceTYKAW3JXDiYY
FL+42Bfsjd7beyxH7akO3orTgI333OAX4yPTPE2oSlXOiLpuY56BkKne5izhn9eY7TKM/ZWdCLGi
SFqTelZeACa9TF9G3j/VfMElhHrzstSdx9vB6086Cjb9/MYPbW23EAAlihWIqII++Wjgk+99fuOX
7swtRGGAf99HLAUNo2dZVyagj824H+3INIFuuVaRWyE5Cmwq+agxUllefD/ZI8sHmjXyRcw8mGbB
zsLDl1AJwL8tRas0EEQ4odrmzvEra8tjUCkMUZzeDU2ToLocpx3I4gNFahjJXacav3DtE5ACcwT5
FdP8jZ3jH1tNoob8SfK9mSLndnEPiXa2R1+cF1etQ54MQELUiKjlaUDyErwVaVzvluvqdeOsoVtU
bXyWNNHKUp/XmYCZWdaiz4tfXRcsvmxMnVOauHfLnzVUHkr1epRPpv1LWI/5q8lRmmfGFhKUynR5
vdLjcXo26so+9cB3rZjy133PAmSFxAWK0+VjjSXIn019tmvArrGl6XE9gtISup0oJPKwEXPtgPyo
03VXdmSPh3oIA80S462G48Rb1GK3q5g1xTYcGXzvAz3IzgJjaLQdDTA1Sr16tJ6cErp5Syz5Exd5
EWhdnD/5IewDlgz/ZnFHU8Iv3FbiTfgY83XVZ8EtJTr5TX9jCpNfTMsPPMfIQYvZfWzI5ymBWxpg
1pqXo336XWj1m5lMAlHBWbNdll3CUKltdJ+vOiIfsmvj6fXTJT6ZkubSqgVSYmvoXrlAo+Kzi6lj
xxjFN8Iu2gMQvWnAY11cqekLTVwn8Bd0eSVvFr/eooQfhbYTfhiIhcyuuGZI+36eX9jI9IAcowQv
r+GeY+DMUCojs2g7GjkPIilrnImYrXu23xsRFc0AzLxxEOBmONAAzZ6jZ3toUADWj9+IO1qbfOse
5xRkEH901zrtxkTF0IZ8najt+zyfA8hT8gn88Kambyjexj35vkEpuaKnrvXexUY9g6Z6L6BjxMJs
nwjoZdt6m+N+hiKWxujw9gsIBXSH0BQqrplaJPBHrd6Sr3MnaCJVanKkJkMgAzZOUxNQiZrY5Qcd
0Jd2WGSnpTH/bNKAHw7ZqencL5xH3XZxLbOM0Ec5igpbfNT7j8vRjCWY5sY95FY8Dtxop5d44xmg
AxLa3bDjHghJsWsAPmHQQDUBPs9yVTpde9eVNsj7331k0gD5+nab5tW+TbzLBPXLo6GaKrTA205d
aiyRgUs0sZrwOHeXoTm09CIXmz7J3hb4ECUn3u7U8jQHd3Fzz/VuWzg2itXwTMW31rHOAHrh4I26
dZK49bqB9jbew+u94SXAKDE7QiqMuio8kiA4cZEoPabgc3eGHKMp9iBbc8TxA9XiUdPHDBpRnO1b
00XJHvmobo8q+v4cQn5yeRC22BmJe+9rMTZBcjKQTW8MUB7CpF6lTOr9zvwb0yxRGAW4WMYXHlYP
Q2kZ+x6btRvGRm3dGnr9BJQf7iMQ9vhuWi2eGhW+iENagCJCim8aA64VesnG4+h41cbg4Ez1eVFD
Q6Zje6mV+rwSijHrJ4g7dSD4r6CgOODhAhJ++1z34q0BVYW5STpPBuSjUQ9gt3pNdqkCe7DcBK3M
na0OPVbU1qaeDbxOw+o1OAdBON7dzhYN0BKiqxME/nnx2alB9HQPNBCI1oGtMPV1X0f6OS6i4aR1
f5QlKgQCclGj91UKzth4a2i4YSdhrZ/JP8dlyg59cNUHMTLovoimI/kcyDklR4rMcIwSYvQAzVy7
5cekj7H3RWH7eMRmHBwiTtn3+w6akEegU0IL6gFSBaixf/OSg0/cM04UsCyzxI9QxzNWFAlK3mwl
GTLa3C47cLf47dwMo3nTT6ji/OQnM8cxVAnFussST37HSfszs/nqk59MCPMhRZVY97MFAregGmzQ
t6/wil9eYm3qBajAgOQ6aJUcTqjMuwX2cdyFaT2cmGqoZ7Wog4diusY/2jQOgvvbjqOg0NGTOlxR
OAXSghHyneFqWYhGIHPhgxz710Q/B/VQQDFzl2ZSJDO8flt6eT8/AULI2rco47+hR8HE43Y/uSOI
V6wKcCaQkj04tnbqLFmsxhC6j2HEh4eoLrKdJpsGILF4eMjjerqX+H5ChvFh9uR4RUzsDhwwKgA6
mekZaPgfZAE2g7C6QbodL0mzBQzvvCCZOPsXJxRCfhlC6KYAxhSDP4CNF6cscJimGjKpGSOwjzAV
IlBGOEJAHYFNBf4VGhEZ3oflCDVBbCx/LbFMXNZeRpcLLCsIoW4F89pqGYqR6tLLCplufBE9hMeJ
NYiJJNwLvGUtjECfCIKIPohiYwHWOhW7uGgWmdSjMDLfY8lPS2b42R3fjlBdDt7lKukeceoDHOPE
YgBxQv8k7LB+8Lz6sSTikHd/Zcj6QcV7pgNmGBGjPtRFQt6dqlVf27u2wxYGS/VQd0fPHjOOr7Rm
1sFiU2920vgyh8xJWg2I+HRwO7wvRgMuBFfe1qnVCA3PzsUmJ4VnljD2TDPnz7T4P38c+rTzMo7A
r0L3LRtlgKnRGOiDSZ6IJRdpZPIBR7cK9UY/kLU0H9grydmlVnOaySsXewlfCC3Vgh0f3ZWmf9Fw
Y3/2pb8p9NJ59YbQ2jZaYezITCA1U1S29dJpRXR0ejARkF+a+fOE99D7Tk8jaH9iV0H+sqxAqAKd
lAvzDPM+rqJH00ndV48BINGpZ8VoGDcMLEY39RQZN0mv/6idcthHuA96wFuXxtGC9JyrImYfd+0e
lcOlxO7f1U3oz/xaIV0ZYTy9hdmlqW8mV8OZmZqLo0PksKjbo06gTQ3oA484jwvoukDbSej08O8T
0jI3XO9ZLZAn886D5iSnBFy9J5mZNTiI3m1ylmmFt0/qUkPDcyTZ2FE0qzSRCv7xd9dYFrIinKxZ
OsDzJfRn+aTJIMOp2AbAt2oFdEgI7tsRVR6ua76OJV7Zwk63LlnmWxLUArF+SqCZQBHNVNkX6lEI
9QZZvC1FJjVlfZeYz1SJ2Q/dTR3L/EKVm3VnxreoPdrQGDUNnl77Uopotfg6yd1VH8fxbvH9eSGQ
HY8Xo3R3QLyBYSxD6goA5tM4+NnJHZC7WVGXa6GsAurSOONtdpp8QOccWfhrWTg6DvLGj83/5ENC
4m0uTeuPUoZ49r+v+DcWq6HsUQB2hg9Bq+kM+++2HC691/NtFScoGctC964POQ8SVc7bdBn4rpzx
pahKvnVD3QRHl4HzLxNyg5CVjo9JFw2PWRiW2wiqfpukdWBWUYLa40YENKqDfujOh/ytAAfMIzUg
kD0g65BeKV43WkDNTOyladDBa8K8GvSp+0NUhGCeK3uQPnkgRjhNGuTEqLeYABBwyHolyYZ8pmd2
J101JeQnsya5dNKBwq9qXKgMIYd+X7MeuTlytWkeYNfqnmffkLUHlLpYR9+q8XbHShRieUZyIkbf
DxS+Ahq04Lw5kr9SzOzLYFwykIt2vrFKNPzAuRd/6zIJOcSoK29ZLppLiSK6Fe6XyTcwXW1KiM1+
4WWJ57SbgQuW4fg1zuQNBXgJNkQ0MwSSN/H15lIrloBqgJhWN+Zf8S4KNXcZVzdS9Tyrkoe3VDDQ
P44W9JyDaYR4ndT/xhmv/iBgAn0vP/u59HeTnT2QpSVw9cQi9SFwlKxeRdY0rD8Mhb1o9mmV3lcq
EU1NGgGoKTrH3VFyehmg3mC0Pxlrs/1sReLXLD2vb6zO+9prGZ8HU+VymsyAChlS950rJR6aqX8s
Ha97HBzLU2yr7kY2Q/cIyH2ItFAsAxrNwR98h1sN1NjzqV8Bg3nDajO9Dcuqf4SysVhZwmN7itWd
fNg1wByvkZTEmUsTHyLAcptg6mLzRLKDn+249fIDDv63NLrETU6PBzE558avwRLhZvE5rPQMz9V+
qB7NrFEVI5B4VSVtl6UpQGAzmxyHrScXwsk0uPg/xw5gtRsye1fY+Dr8LuxvXMvukZEE2xAkCCdH
BPbUJJuFRfu3DNwLI/en4UatYKoVaECr6Z8RlFLAFwrItCV6+5IhnQFmUdfzz103gCC5dJDx74oN
yJ1t6A5OeXieu6DKCc9kZwaUebTEP/oMb85rmvwWzqafEFfMdrNJK87DajL1DBZbqyZqqjUt6IVG
fdbB3eObYxWgcic79dh2VeBBw83a5E56IqehRiQFkZOGc2f6aVSZpyp+cPv/7RIfVpu7FJtEuBmg
njnfQonvmUpdmtj0USLdFOe4L7X7uuueM1WRPBTit/7fxNM61fs6uTW1hwYMndD5EmuVcXhCqZGD
XNK4nvzIWixDWYWc5jFQirxZf54H5MSnVZZ5aizfaW00LasuV1SjS6y6/mK9j9Fn8wAUGcyyjIK4
btZWpvEg7RovRGleU5y4agynTNNtL8GjLvSpOFGP8dxB6cB7EDQhJYgUpotLA14H6oxgCddBaYQy
WVGtWT92l8oa+DYDpgCo7qK7kI96onO7C/U6GbUnrcVGUE1wVUM9r4Fq7DxNb6aTBZmEw+xbVqFe
C/VbnGyhgPLTwHIN+hhe4SNtrz7GMkAz6JrvH6P1QRk31BylS5NuH43OafQ9dS3q+ty3j6icrd+8
NOQOWgK0mdPaRy8XgKpR15n0FnyfoE5YiYqJFU1lreZANUKtMi+oMyMLUFHrgHYlLq8Dy4p90coB
qrk1AxO6cqLqF9R9GhhwQMR1JRdux29xZFJDo3ELWgZmxqfFT2v6jGNNoyvn+TSqYgtk2U7hhKuQ
C/vDX9dXseEAnXAwXb/FLfPd2s/3hmMMAV11GXiPXfzLmhlu2BtTqRZpgZmZ7WakSnnD6fEFKL16
M8yF9KE6GfhgS5U2EXm4Bmxkgz9HnuyEyxP1ZlNMUP9ZRjQDrFxGA0lrwZlzzJrcPSaqIfN3PgoZ
bfmkazroFN5jP00lk+ZTSBa5fAcONZ+nh6yO8kAD1Rj2Xu6FlW0MyE38sfngG/3oEFtsjrDTCVoZ
kHLCvRm/TsdyHqqi0q9gPt5Q9TY1zKyyoE1K8zT7xgGaHnhFQQUzmHI00sNDXWbDtELVr7cXJBZN
qCQBGm6q6pLsAWDf8NsyXtdQBXsjl5GhZq/HuKxuS0hr7VzR8jMz0/aQZG14YINmnYy0t3fSAOny
AIbjTeVX4505mMAGlIX3GCcM5J5sHL5UdpaAJSbl3+SQ3fRyNP/ooZVnekIAdzg+u5rST9Oj4miM
uvjeaOKbzrzxFVrdVlCC1wKUgp6/ivEZ7uNa9pvlYwH1p+iAvGb+WIaNjFVn528fqwtLBvChiRom
cDUdiqx1721D1dKP5hlqIO59n1jufaN0UIwaFY15gdu2k0bmXZE+0hhFpTgf2WQgrdtQAA3YjViD
NTa9UkSESqm9Zlfdii5CvtgZn8wORTEUj3dZdpw8YBloDYrgSkTcFVDwIrPnEP1LcLq6XMUpWbQO
qwSyMOrjSqM173zzAclwiXIDCW4MkAbHL6YMsQ9P9btYsVzoMXiHhxCJdjzzQfGhQff7PcLmQ75C
5Zm/HVk+AKNuTy2Oz1HPQr0KQmCAdTTaikzk57t5YInjKMv7C2ojA3jyP1VQAh/sAfQPlLBlY9AF
cAnjHysodR90xdggXFsnhe4rCsxNlo/BEOf5V4h6XCeI6P7hNiBUnlIWAyc4rU2/SH6Gnv5laHL9
FdlGFjQ+tx69dpjWfLLbawGmov8n7cqa3NS57S+iCgQIeDWe3W73mE7yQuXknCAQ8wy//i5tOo3j
k3z3q3sfopL23hKkbYO0h7WQII+iNClGxJpAanpgri/LWOwpARJ5qqu4SKI3J4rTUyJ4uCZ5VYGv
wpDcuh8r0YFVMHmmTB89D5yNUTMQecCZlHJQU1pTOn7xUMDZwF34Vwvk+bWGhGr83sf8MsR25FdK
kbLphHSx6VMGRECclfSjkQDsB4kkHKHUJrs4mnmJtYy/uEPZvHSpn6gBSTpL3MGdG1zy2rFfvKh+
avtp1Zcie+F6mNwnefFMo1aJ2MjWiO1Wj3gWpC+9jJCRwQU7VGaTvUxJ0ux01LmvaYIjq3Ebj1V0
SiY7v08ss0dOsZ1uODb/5trTZH4fAqXNT5TQTKdvuZv9qKUl0naVAsBr1Y2dttKbSt8zyk2yDyVK
YZ8KlXdkBSbfx2XhrnSVqUQN2dvZpO8bXSCXqTwVRpo/pROcKiNCgHbq+Kg6jJFqLOGWUwDE1NAw
lAqAGNkTOItWDN2sG3+0eYvKQ2U4KQVpb+b9cTgvRdNoPdRC//D0f1pDocmBNY/ZuXM0PI1fNYsM
MXMOvMf/ZEJz/wu7/8LEBXLLDgfYu//CdrlsPeG1vZrHv97pzTJlfwfiS/PoGEDFAlRyc6IeNZIz
sDqphnokK0bL2yZ1+rqIbqYuipupZIfXPZyty8p2CLgXx/i7i2KhwHBR2qHw44RqqPf/kVWFtzYN
Jz2UTvOv5ew04YDrjvuN4ei9X7XC+9p12PXkQ/BPy8V97lX5Fxe15+tuaIeLNRjpAY/XYp/oEX/I
xvY+7es7aXfbymGA34oKZD6XmoJnEntv0jiw7AS+762SQDdbmUG/LUogw5sJPwGPLPsbQKZPSSi6
v0p7/DbigffVy0SyQp6hfMKuZdgGCNGfl8YBu9LZlWF0Hr7cSJch9Vot0fwej7G1KxoxrGimyO1w
WL3PBxga5BYQb33Z1AZHYKIXfAPgSpTZAeXuSHVGXfbEcWB4A45jeadjK+qTmKxcy/2BHS6fa9EM
J3T9wEQlhVSFayhWDtYdPvGdXTfFqzYAREBaqbdB1DJ/NRzH2LVAm5jn1jl/r2OjuYDPjk+gYwEd
n5prePAqBZYDf4eaCyCMCA9G/jWbMu+7ZdgX0N1Fb9IWyXZCEeUR3i4XT1erADaL5X43xu0YZvJ7
2w1gZW86+76odfCQAbx1DV+XjxfngNcq0GQ9He8dOE69B8QH03vhis0iCjzIlajKZHpPVqQM9Faq
l+9wWGRai3RAL8EmApyh3gPZpSXeypzxzCc7Wk5h5Z+8nL8sU92YFw8i3tnS/d648HgyuFtwbBmm
c+dZFjZ8U19vsD8CTYYSUtNqWT+sm9IGAG8eYKdQpnhGuV2PDb+TtNtbS+CrvgjuGfvZEOUR6wo1
OSeys4CXe2aFbu072+bKtd70+doWa4FK7c9W3OHLy5oWZAmVYpsGi1UStfJEQ56uPZ6Lz7opnNOY
Fy2yLQvwf1QcKCNRJ491jwJhvM9z1GcGEpBJKFu1cNthM5rfMuBe+9z22stiC1qpd1uA/hlvtTAO
M8gCOFPidZ2AotZTpe4M2fDHAQnI8qyPxd3g9t8iULyBSBCNkzXvTRdq10PSkh2Z/G5ICjLhmrQP
EWpwhxagAwCBC+Rdx3FQdrNPqUJOT+D0ReRcdStFOE4WSTYAeR1pwoPjAelppble/CgCJ157vRue
qeESWHFrw9SLreV2yD+rxybcFaUMDqKrXWRU5amNtEkJCEHWdKfKqcoAcBDougsp89W4yF220R3c
K02ajUh/NUZxdovQ6oQgmcGqDmUR0rlrBerDzBSVHldCz2qcO1JrHWvA1ycY37lOwA4G854p2xhH
kOapdFD5VAWtsWnpXY9M/HOL6tszmYReP96pCSZtHBZj0o4adqhZZRyXPPBelnD0SoBsxUYeXBF2
UpY42c00nEWcD6uyQz5p5XIf8fz8VKi6iaUhGaMCjN+pUd/3bh04rbmK8wnFyWqFxRjRjlOP7fXu
Rn67aKqufjUt0tNt0vfyIWuAod/l1o8CHa23zB8WYAfwyc8dMUDyYaNUvcONtxS4Wk65dTvLXc0Z
lV31I5YWUJMWUkZS3KRU3mRefswNwWWL0+3PpM2rVRDcR/odjhzGvTVp5RGOgeFETWHK4ZTE5vtw
BIU9DrticyOnIU0g25vhslIFTpByRWrwFPpDp+kH0iIG8X4JGv5OtpjwYvRDxvNjrX5rcQvIsdhB
yjwNM/UjHLsICHM0nrtDafxgZdNtSaYPbO/WUb8XHepKOx4WyICo8RikMfUAclGe/ihjwLQ5Oa+/
s1wmVqbXbgZuN3hsoH5hKVGQIJnYNIqu8kZBw0UGIJ5NHYcmPBe/zNdkjBd4pFYpUX40r7LMRcio
2g9u2oDQzO0Tw0cqG3hdpVHfjUXAtmYQ/EOipQHMWH23DKlnqwl1oYkNygWQ064WWRTL8GbuhGwN
AHaGKJZTC9BlF2OS0XBRhDhJrQBP126yrNTWcTs5xwp1pQejl92WibLDJqQ62Z2TfK9SnEaArug+
thlI1gLXa7c4CHZvDCzqtaryJwsk1vf79x+QkYFX5yNhmFKF56zhPyYMd5RAfJN3TFnElIZcS1Ft
AHfqnoIu9MDdXngnGjogRQIa4YcmgP/v0AOtaTGhGdQgoTnb5R6oBOGu5T4zwKHRxB723aNhbFCT
Y7/hv3I2LRb9XXvDXw1oMl4EilN2lpn1hxEn6MfESpCnqyws7Z8WSYh/wfUQ+LyBoybq6+DIwq5b
55lIX8fC0fbMMyyfhjFgGU91bDPAeevJK5PguxyL8G9SVmOfPNQuIlhqphc20XNrckA3NukriXKg
OScmUAQ0YKhLHrzY8FeeI1XKaBUDdiF9ku4aVQTppp52EIYEQr3S9imghPjU+XgNgrlJZSaCdi/c
dghTr+ccxb5r38eUeggEmBrBZ/frO0qm5yL5i6rHEEwc9iOigXAF/Kwo02qUOmhO4GxJRg0frAtS
R4I7GkUiLS+5q12Vod0sRGYyl8HVQj12f/ZMDAIUmgzJ5dm0ipjMHkAS4OHQy4NL38XVaR7CixQg
z7J8t6lYB3eusrG9FDD+BeF9Vl33Nib9+LlH3T/yTJOXvNLt+0kOyIJS8jrX64021hNoEDAcf5qB
kNO+F+3wFd7s7lS0OrZZsszvIyvAuT6NzWMy2AeSW0JGII6R3ltdx8mp5ZkEyGIOAkNVPxvbDtum
XdfMwFGgeYx9CfjwGTiqiuWhAEjbkzfI8jkz0h3V0XYoEQT4VO3NRbe0hohYsx0Um67pydiPPUsc
DRSfYZebp+sFQoUbdb/LqvZTEFhwSBF8ygz5Sl2jAJ7NiPx6kYD6JUCs64EacHoCgh9A0pYcH4SN
hsSWXYLkoIE34coU1ZQ7FPBE8Gz9tGOIQV8sa55EYtsG9m3l9fdOMbV3NYjJtGhsjsC/a+9IhI8E
334XP4HY9fAApzE8EtNOb7JPNLqxW2SkoKWk1kV+1tjwrqr1rHAA5Q+p5+4yx2vlfAv/slkuQ5fX
4uQTrT3fF93isoxwXrLYK0WAXOci07dGlD1EeinPaTs0T008ivMIQvpOT1D+pJog7MtNHlX1hoac
2/VTKooH2wrfJzHku50FZ/OkKgZCNPc6b9UrTzw1tnLHU6+An/dkgFfN7DW2I3momTHoychkAA/r
PE8AveSX7sekZcXArcVq7APs/tSyV1PIZjHsaV26hJQcWUapubuSzV0yR4EubmaZ2SKQjoh/gKC9
bA44zqMay5Smb+DwOQ/B5mOCOQpaU8X6aLhoyfj/OBeQRA5q3fI9Q6rOZqBYSKygjFDaAHhUJZwh
gglKOKlr1H+gdG2zIBAvCrIWajLJ/qgoVCVFPQEULUKorkIFWo9EzA2VkaZnhmIXAHfxelNpUj/a
bdY9mXAdoog1iv4KXS1eIdsZ7oka72e7Eh8Th8RwvkV52MwTcxSLP5i1+6Jruziv27OVowSjj52w
X9O4G8VubFJQ8uohwtkoxW2RUa66rBZ/RyCbRY2hkiWeBqpXtUQ8pKiFjLpsMxvOwo/FjQkouV3t
VD5da7nqYpchmxWV+/jv5JOOSykfz4733j8tGN1O1JhegGz/WHbFRsaIGFZc6ggsgWLkZJOKukwA
e2fbACA8agDNPQ9pPgqOJs1f1uO9jlOfnhfFhiMdd0WaWbgYdcihPV0t4kURJsEntcvhDNqT4dV1
yZyEOkgNt/0wfR0EooNM5YRRr40QAFxkDCkok8PkgUSLfBl2av4y/J0Jyf4LO7oLdcXcbv91xbQI
cwSM1dVskCf4rS3iDepI9TNPv1SopphBn02Fo09DA2gpYBrxwAGotIuCJnnW50XCM11jYA+qfTC0
oZZTNEByiK0DwfdRQ2h9zgek3yK7MaEhSlzWrHDMeX6LtPIZCHCxlYXdgmm88/ao+AZDqDE9VQgY
nHUdL8bE1NgXMMkJH2iR49ktJ+2pbqMnkk+pXW5kX1WHMQ01gPHvSOyWfbd3GsA9pcgV+AIQtlOE
E8OLDJ3uDt9E+OVp1artV/CohRcXPqLHKTaR2YSrwbmKyhzu9KjErqI3FD3N9u4QNDsQwaNMRy2r
A6cO0a/4k5yCBPXydbKecvycNbsA/KOs0u1YRNraHZ3sObAqZIhb82AwsvzZakS/rrTS2pKBwBbx
ghK1fW1N+TOJJAO3RNZq7p6GRiz7O8fkX2hETaboPlyU65xoyWky3UNuA3GUtPnQlw9Fjh1k4n3J
XEBKTwTCImqA0YONpdjOYydCIVrKKiCssgxRiabArgWup0fCWGmAvywHR1wIbCVUIMQAWV1gWtTi
XB+nI+lJLiUId1Qi8ZZkM8KLughD1o+/yOhCeDyuEzhL7QIVDTKYghPggoITDRtjAhZ5RS2pZj33
5Ear9AmYET/n3EykITObcafb4UvXjIgmqgb8czacNUhjAZxGveEALH6XhVYMDO1Zb6qk7VZr3mii
LjwL5VikB//JuPK01lvXaW8dXbxZ5mZCdf8xxVkkA3YZuqQhGy8HbOYsvNJfdSPw05j+spQLsi7U
AfA3oVvumgukpVbpxaqGBDmdTnKeVEO9ZajjmgC8Q+4S2RUdN0FhrqYIIJ25epAeZ4UW7LsSpCHL
cssi1EOiH/gGWnnR4ySdLxO5zyz0srsby5trkv2yLPViIOwOWYWjk8ubaVV7o4Oskd7aI+77SiPb
yp1zb+sWIo/p8CPg2Os4Sde+G5PaBf4mzZiNKzmesQsETEPzhFSSYkXB20S3z22ZuJ8yYVtbXbTt
gSyKECQzdJb9sLCy0do6Obu2oPMwtgPnOLac2zV0DfFTe9iRzz5xGF87lV4faAgetLVhTfVrGcb2
mSvIbpKD/4mjBt8F4LE6b+gJGC1+NeuU3LPg+P+TmaVWo+m02q8X7YewmS8KbMD3iy73Rouri5JZ
pSGoYLrgRZB1MqwCIx8f49EQAHIt8CO1S+fNsb1DE8kU3nI4AYfEA030hwVPgN1UpqG7pkTlimVA
ouBw7i0ZyAODlxx02sCBVFQ01ARAOtczc3qgWeMAmpVejz8vBin+VP/LQgNLUBveAPrPZu50SHVd
YfOBB42rppW+6Jz6mSTdkGa+pgEhkljQFnsiPiMTI5/tu8Y4iTCZ9nJqG0VvYq5r/A++dfk3+q5w
ZJL4EQh97/9goKXa6AurejfgOHDnwIHxyh6JAwgJPJk2gHMawLN+z93pyOtKe3PDSdtIOzeOepZX
D1MKIlSyAPWAP7YyeAJz8UNixvFdYQL9iO6Y/itanO86bJAfSIQMXBCaI8NnKwJQKoWI/28ciUra
wEmtk2gBrw58y59jElJj2n0ABOTWWC0y6mmNmkLd380DLYiN3SSIJQEoAO5OZKCwH95QV3ui3Jp5
txQtl5dq8SHl/WcSId9XBeodsHI5hv0DJ4VqT0RdM2dXWGSSjFkCKhhsccItPbVBX4Fn/vJkvxrn
FWiu4+ieXhDzI75OnX+/IHoGuiy7946FYfpAHhf3S1oXH6VAEapjAsRB+5kXpuyAkRWiKkHJqhxM
hgi5lXj7+y3elPp9HYDXIuZ9tDUqUQBC22nlOfOGbdh39XGWxQ0q72swMvYSWAuzDPnYyVbDURgp
Y+bDf4bPRgxUgTr+gg7nma6h66bjOUzXvVtcd0s0ALAamvDSdUhMzBytW8kcOWEp4+mmUX7/1Aw1
bcuBZooXh8d8RxsBQQW6vx6JYEy7m7ukty0LaZDC7vxZ6DFs2wfNzXIqS95RmgClBCy5An9MHWh7
O1ojliv9ZcbNAnMqws1aXgV6XMsV5xC1+3hTT+mXm55ldtkXUcP1nYE64FZbl9nzEGXJlmlCO2mK
fxQ1GFW3LRXZCQkLrUD6gQxXpF3kNKTGMoZLXabsgY1gqJTT1770xM5quLmzNc/94lgbeH/s1Shq
HMOsArXMKnWM8sdE9gRQF+OJJCbHVhCgwHDPKYPUBeuhFKm5oty0XhGPWG37jz2GEWAzkwKwt4Pu
+BoCwBsSlmkVXYD5GV0QPjR2AimzeBBDNlsnVRKd9br1STZ4HpxRiQQcELJo7qlBTbXlT4Dx3yA9
pmAruPvfNSi8hMvUaU8TKcha9+rxIPPqeZbhoxvvaQZ8aIGPQjBnfbuMC1iEREpkwogSTKJaUe8B
pxzed17x3lQ42AVtjcArJFGIIyki0Oiqc+lKOfbWRSEOQiJXHhvj17gp+yMCK+4asfDxqzU4R73W
81fgmvXHqAceIDEhKXnnYYdcI/y/I5I710KxMTyo+hGxUDBl6jlQEXsAWpG2CKvgMWf9SrcD7Ymh
YEPPenYIGmdcO6Ee+bxAFcI2jgAYwrEBouiYMIqoX5lZZQIwo0FxriqaaNweFyqiAAzooVbvk6lN
fS1J7YNQHOdDG/XAhaibLQ1HI5z2zMHHmve1/cL0sb9DLTAystQQcIrZ46Dps60WYX4ytqsacd0n
MuhZ/Lkr9OBMi9Gl0qIB75funIk9jprRC6d43SLgy+21RP2tXwPB4IJMhebiMkScgLFyJJHO+hH3
DZTAEwj4ZpktGGCfVZODj++EUMORRFmLJ9zQROk+8HSf6PJSiRQrfUyMSxEaIyoBp2wDBFkOMlhQ
N3DH0ldGn6B2Cml1b0FnTndcAeE7GUDMpwwo8gYyH3PfNYcrra20NFcfwDcJ7PzhDX/u6Y6Qwpe5
bs96vHUtttKMLJE7VNkCeKzznI0dMERxGgVoRQ3cvfk5z8ccmcfwnpE2LKxoF3EbsBmxmHZOFgGW
Sov1T0FqHx1V16KjmM8XrOzv9WBAjV1UDT5Vwoy1sefDmL21TZoiC76btvPZJFIHFnoVUWMlGvLY
atC+bMxGPT7p6GKa470DGuu9jUDaAWmG56UwZ+QMMWsqw9FB1nRAIuKsXcpzil5KEKxZXnguVYR2
EvjytC2AGGqUhV9M9fCgXlFGCKWH3daxk8yataRoUYEcuMj0WmxJHhgVgGA46o5puDQizywAtuES
yut8EDlw/IKpa1juawzgZTVRRaimz/UtcIv4oUNRy11HjBJKXhhVnwHgA93USbuNnWrTarHxiFxi
GSPvDYS5TGv8DA6w9QBKvmfTjuBqZjqwLjCixrKbv+rane6QKYwtYGBP2yyq/hZt+upEHd6yvI50
HPCopVpYyDQT8Ti9lsB4a7PgztXwDYjNbHg1UMYFr4I+vCKu9N6blKxB0uqxkczdLoVxS51cEg4T
4DBUSd2i7swWmNSDhs9SKa5q6+wAaGjv5stMFLvjq2CxzWREYMqJQTE2RaLbxBnob5KpLhnq2ZRQ
qctJfgUWJt+TSFomHuSopk7uRGCtFzPqBagSMGJcUH1fqKnT6rno82ofK1FLDy9SLN/CD5P5u7Z8
98iuR71L1XZAcc4cdgRlBzumqte2Gk/BWoVuvXRJ3whpIu7Y/EY/RcRdpFa56s5rXS27LJOn2SWM
uLa9vdLVdLIGtvexw0L74Ff6IOIQAg2Uftc64ytS//luEVGPGuIboqmzduxvbcUIGBBbpCAx1ABF
jAT3+L4eMgR/5NcaAEGvrO/bB/zNXkiKgKoHvs80BLwWz9/KyUo2kVsme9LqDsjAexSow5uL1HLP
e2Jgo1sJbBdwvsWxmA7I82EYyOUPgxODYUAdoUm72DF7wskDRSlg0c3kRsQVHkEp+WaDS0ZYJeWv
Q9DRKc9tcGExKiJ9Zdw4PFmBPdWW5yJGljQPotw9AKbYQmSJJ5t3BkHQXIhJIbT5/QiqZcLtIFAP
gvEgDm9hiXrD4hyPNVK/Y4AAURErQUVCahboj0Wm27276o2s3sx038vi8xglx9frzEJaCPtclLjZ
iHyPtgyRcTFqx8pxNCRgoEeyKo7etMJqkG8IOeJx7xYDs4IMwB7/nmaNpZYh8RCWV91l7WWNrqkE
fuVEp433Eiqn1IYTSXSb2Bj7Q5Y1OjKc1X50aWYhk/xJD2W1M0Vbr0wxFpsFku8Gf29RLJh8vzPp
a6RWSfgWoxbAhLVmv2hGl90NckzBwYthGgvvoYicXQEWqM5Pun+QQV886/aITGkr/BRVwO8ny3q0
IsS5NTCfq4kg3ik3ACue8M6o+IsZy3pvW3G4TuJpvEguDtEwAhsBKXv9OdIlkiajqNiOGXBPe9Ug
eyseEahAt5J4nZGarKnhdRejbNx4DUFze3J0uFEBrme8Bo75zakZMCPsfqcNdvyVxXWxRqJ9ce/l
cASUbvNWgjFbFcFyVG+gtzRXMnP0/F7aoW+Hln1rfGX3sQCwY6+X+t01Rh7g57dc7nc2y9LgxPv+
Xi5S5ajXxd8DXNjqnIEIf+HHfdufU7dJH6PjzK1ThIAAmMTXoGXFZgDCy6nLG/tiGSBvNs0KFZGa
LPymBcBqorBVUarC9mOdgklVwa2qhnrUTG481qtlTNOYYSON8eeM3027kRVx+CCBN3UJ0z47lSAg
9BkvrTfgHIWbwMn0vQaSibdqTD+ZvTTg1tDyFzCs4fZrcWlBH7CTCsDSTRwgY6oeNTWQldaDyboZ
I3OGwiS4ywXpcpk3q1ttxwYHOXwfS10hauoJj+ATQZ2M6McHNzq1SBl9LPqxevwpoYFdF/Vjgzis
siFJrwzH91k0ILGXOovNL+t4sfvqdVYVMnXqwJtdtt6FKGP7bipOozPeG0q0yEHAy9ZBVljrFqds
VA+E3jlnYQPanIkD6d4yDx52y0ghB6AiBU1p6KHCASdIVEE2o57NWgq4kpYnIJcmbYw6r8IDbI1i
lY6HIjlwQ7j+fGBAhsuhrEeA1MVOMn3SAOC9BiCEfWGDYc2NxcQjKo1BW/Ah98A+eLYK4ZPVIh+a
zNvJUQKxTE1fFHErbH+ManNTuxnfs1z73AQmE1snqOKTm+Z2+jpwVvmAUsS90LhIkswfnSCTcg9y
gBLFrnp7HFzLSVZGBFDDPgnyzRBypI3ZQbgC/BZAiwdNHILKRsKxDUixQA7irW9AtmuGZrd21ZDh
UbPJM4aSIycWb3EB+CI3F+mZhtqARzXSvZ5NcEc/96DCrUBhERkvwkDNP2DgOrbOY6R1VinKj7vO
Eb6n/P/VYHjTvlHxAOUSxw6kit0NdXFj3JytSD+bkiomrz91rdBJV65lRZtRzW/hC3M3tDSpBdBq
kNFVxJuA99jYldkYngRYZbh/23XJwEuc8DR3SyR2HRzE/n9vySztzRsjJzeftHDIgPsgkLqUhXB+
Tnqn+diK53LdOMz0Uappngr9aawFELEmk184mLy+9thSw3dZTnB66OUWfCzNHQNTyRG1w9MuwHn0
QU9BKZiGU/+mye67jgSvf7AOT0ukuDrrJgJ1VQQ6QUNlDKhRj+TJZTQyifI3QJToqhQmQtRmj3sE
ULAaUrUMmEasFWrRogPJLGRPPbog26wL4zLB/5RgR4jouMB7PK9N7UjNPCbV1bi1kIG+mnUW48zv
JL5tZNXAg3Za7BcZTV8UOUiWD64UgCvYZgFQLxPd2NaKK5C5cbsxBdiVJ83uPv1G3gddcHFCWe4k
JaUKlV46ToF9AjqcfaLhlYbGU7ZtUkDQkFkUZM+jFaJS6cOe5L+d+XN6C8fI1QVso3+qQWLMHbBA
C30F5G9+F5o5/YBBK+XpdgFcCghte9qBNcc7sCG2wEwmeXg0tGxLVdBF0bW7sTTvueG+F0YD6C49
UZNPBc9XZEdqEtKQeiQTAyhU8VlgDtVFU48at7OF7wxlJtbVkAE5eOVVY7yOhzg6UVP29XvvRhYM
XJxAHYfQeZkXaG/MSZ8wHdnndgBwdbXOleE806vizzkqYhX5wOh64HBIsaNHedwNdbghh2Qr3KGf
Fcujvy/iH1E8gM8R+UUX1Gl6lzSdjLNaI9XaYxNX2AEptAV426tzXQfVAI8uxgDCW1s1XmhXMrIh
rdm7uT9FYNRtcpDRr5q+xETSd5qb7B0zeSPDkYFjGIGAb0t67UBpu1ObDQAHeQiNNkdcTeXzLiaU
n+vC9z5n8tJwkc1T8HvZNk0aHYBNfJOfRII58agqAvc4eLcZT5RLxALnL4DrfEfJq3uiJuHNe+9W
Fmk2oBtQMb7YZb8a/3kuLa93RzzBUUCnRje29uglmzDI2/mpQb/w+ckwPyXod5+qB4pBzxYyqLa9
1nnH5XFABmR6/WyZ+zePFCcEH1WVIE4KBFj4vqkIe+5yi6EWMbMOJPNkGqPCgQq36a/qdkjHyTj7
Dm7QceemYJ9cyL1iXS99A06PHZ/ACUYKkfC9CT68exKJiXvnLKiO8Dp00qdFQJbqFya42ExFiokC
aLCnSzfY9SovEYjzKupq8DNpgX0G6pime3W11npITe0pVAmRhgUuglG6qEt0y3iTx2YYthfNBjEI
OSI70X8vS7i8yPHogZLFBvpOcyUjM3JEKnlTw3m2iKj3IScrElGj1l7sl0kZg4Msqo4m7+wtxbNv
gtoUts5HZ7rznN1NpJ10S5i75I3Y4mwHAPlfw/KLHSk81Div6IKhEUUHq3Y+4Z/xEsvc2mArEW25
GoYo3QZEbF/4pK2FVd8bI/CCndZ46UBb+DKCmkVZkmTg/AFkrt49TU7bMfJH0HIehNvoD7UBDqlS
4A3U6v2GClhjpAffuXEISkGcWWu/qYG3GOjPVM5atzGiaGUJvkZVCQvnWLy10+oY80LfzDmlM38f
By78KhX2CEBDFLfj/uzzkpEqrH5WUAKqV9rFIdFNFc8PQNImSm3TJD3KctwmWJNQ6A7wS6nbxlYA
0AdYliCGm3sTQobaZtFcLURCoMMPh75yZ16GhZxh4Y24keXcq9aFC0h6UmTqYEQ9anQ6GC1jYnZA
Esb1FNI6bcLXLgAd1k5cZe7BClqkuoUMePuKFjNTyf1FxFL7jChtscVmQK5K4sokPbc5XCsdHrGz
SgfAGZAG1NQ+Hz1jS7NybZSrecwVX7EVItwwSiT14pwTnhza6gGiDVu9Zcw8uG1Ws47EZDCA9O+k
f0XaHT+GtHFc5nE1eZ5GE0Dp9g+SMKJtGJR4mNMDp6OnTBQ/GqltHT1K/LxSWHpQ+FXhpNvYM7uT
aELAAQ9t9UyNJ6PXxO7SM43q0XV3dRWYPg2ZMuvgjTLMyXkkEQiQxaYuUYWoNRECUWB4voCAYUvK
yeDwZSK3cNUKVhxIRhfV4SZm3bgN4XGEx1dYw90YeNza2h1HvakFr1wjXQuuamgykWnZOmxi0Dzo
gPVSsitF2bYoFjbEeJcVQQviDlGtSVYlIaJlsbtykLb+GRy1D17uRU/NUHWPqdU9o/Yl/4z3Cd81
GvCeZDpl2CmY+GkFXXmvDY3+moseWxfMzktvBHUvwDZoiBMeDgpiEqd5KKpVFLnFJ5mM9jkYULtF
q4XWiFh/GGZ7GqpbQKY8uHKdcdqGFkeVoWqyokfxUYdSe3C+8VmhwXmAuEmCQuiaI5anTGJumWw1
W5txsc7zYMBRNIZwWWeqjZWtD+LspAmblyZlGmbdFjRUzqptnNhZo2jduG+19HmcegPPBzWipey6
zg5THr3RhUhBSzHwbo6sveRWuymDKD6bBT5rQzUBSk6PQ6I9kqgHtTg4LF2kODZ4l6wXO+pZbf5X
VxnjIQLS6qWFD/kCGO/uniGHggwWudZ4064XNfJllO2yUAziTt8NhLFdjEn7cXMiGO4HVALvzYBV
J8Avvjfw4asMo48x9RYbY4DzzwWxwCJabEmG4NT1ejd2pL2R0QJh6eKjQwkguJN/LvA7O8u2u0Ne
gV1RFX9otW1vZKdSMsn1u4xnRzEAEG0wjkuQ9Cr8apoDnqx/yciuwW5rrcVd/UjGtNYyd/y43iL7
z+vFyIn0EcFEmRe4oTm7otEiQi1um8UpHIItEWcRYNtMLEaK2NK2s5liHFsYuDpw/i6zlqnU+1VJ
SxpuuB8qrzgu0cQ860Eclulwk/8aYcSOqWyBRwY+tsJg+0U7RxxpjILw68ms6FB2RBo1D/lHbI+w
XtWuScZD5wcYbesSYIWxd+4jpwRBWRcAx0cBDMQKTIB6UaG7QJAa7wD6fS0nJTWpGwMp4Gbaoqal
aDLJAhQwrYKgQWrRxzUWY64uvgxNAiGg8R8vjzIlrUcobLG6mrUsdXMbv7t44w4eKqcZEs1/vY3F
2JkGA9yEv975zXC5U8OTD5PM292yHtkufw1SkCynv+If1VJ9DBY+BpoxAQEDR7d6ZXWAX2zU+dGM
BsCX0lhjjQXoTiWl5mpskNVsq1Wt7qejWfvMQtAPBerB+4R5zNXaQawBKnWeRgJn4IXYUne5OLZ1
5aAoR9WUefV5ymiVOJeOg7MJUnx5nWy6L+OpezENd/QBNOjgO4nhKFGYxlgJdkM1lAmr78DREgGs
SuterMiLn+GIJx01arGqa0BmBegmYOz2o4JtaHPzkZqJB286ko5PiyhWrNt2GF+0UTMfe16WDzH7
segd7IOwb00eFlHVaNVharwG2Ef6+8rsf0j7ria5ba3bX8Qq5vDKTtNhgjSWZPmFZUsyCeYIkvj1
d2FjptFqy+c7p+4LCtiJ7J4eEmHvtYA9u8eyCwVrMg4ZAwuMb6s5jHB4iTsghRuGfgzoAf5AMpAf
dKB2pJ3GCIykK0pkOuz5MXDNhXhVq/FUM/fsJC42wICw1sV6TEJmc+ccZYsBTbltm3Y434jIhBpL
RqCeMiYjsabu4W2/yIoiJ06bz14vIkzwGsw7kE8BDpbFW5Bc2cxW7IObbYfle3hxC79pTyFwMfaA
1EhRVWVb1WtpKW9TAP/SANHFFnB1AJVfQfJzyfBWvYSjHe6qSWIaGMabTGvrucp5TIZpKoDlEDhI
iUHaFI/JKEduQ7t1I95ckLlOEZS2R1l87LiLv5toDstDfBYz5SAWl7NXmt0CAKGTObK+E6NQsdpZ
I8rl1JyZ9MnIsiNmGk9t2SQv1ohTx76t1MidRPKyDngEd6aNgjxpQY1jIbPGijDP1rIislEn2rnW
htzCIIxeAmMpTvac/yAR2bocP3vPNjZqJK9AvXQsdj6v7PdfMXiXwli/56oFeLzTiIksvfboPRcs
VrqxDDwL9HvTu8rYCsIFXkQejlU9D8SVgw9CLlb3MY0dZqG7eMYlquUEg4ak4bJawuhtJ46QQ7j3
y7V+4WBuRRnVGOxxhItsRbflgPHf17ltffWcudv4zBo++rM17MXaDJfIm5xT27bmwewH84gM3HXj
L+aB8nJUck5XeRtROSaqYZGrA8bJ4dlqxI0Fww74ZpEW5HC1SAe/2IwCSNY6lcO35xR5XTLzg9JB
IjNhyPop5j3ZvGV+yESRG8vcSQAM665POg5WMQuotanyGsAR9sYCNdU5nMVb4y0F4Ev1eA3s6YxE
bTJzrrY3Xg5O2w1GHKULsnV30+iC1YAx6zJ6INc0q+VEImpAZIB8AdkYboCMLLJrQSh4bC1+upGp
LrA8q8PcIuH3AxZtf9IKuGpAdlal6zHA79h7JNnPirRM2fhxkWhh0hioHuC4nPA3G0wUp3lztgOJ
AAhag348kqdajFvI3uQRGENu6j2RnINVJBuRARqAD0RVi04R+D7rKlpQbywMFIkGJr9EqHE8z1b2
kyxt5gtpkzHheEigoZ4ARSWqi9x5S0PQPeKPqw277NPa9M2lXYJ22kaYHcU5Aw+vIRF3SiwmQXE0
g4jMSs3HpPbkZKk190BV80FFbbEnO3ACvOvC8lvbH/C/0f+FMugRHJird2jskSEQ4LZbTDdX0CF1
QN622kOOXCpkAgKVm7RpAyDreEVJ8AN4pj4yGuIbfFOTDeqyLSB0pe6WFBEIMB7eEhmwZEG6sYTB
CpBicaTuHC7Y4sLG1BJnNrCw1ZhUBZI2KyzcRxDADdM+5XUOcms0CX7ygJ52hyam8TR1iY+zkco8
TqYfkzpJShx99fKFrrrac31OPMCDUIJh3QXzpUx2b4mGMufQH7waCRVSsRZ48AbVcJuM+K4gdwXp
sSTlAPzCzjlkyFDxwzI5WwBQ2dtplcdZFiHLmoS9zFO4HycCiQqkKVJsBpEPDbVCO9/JVKzZcddt
5tl9K15RciVZZPrmNcrsvRcU1YmxNbp41tj1KCJA11IQu5JqoLXt3Y0GJC02jyfLFzvTHG1wKTqs
U/6pg+nWNKB6UIagpsJGdBwEU7OjzXy1e6827mmzX3X/oTOsJDng2zn9w0jO1qxyWXHaJruid04y
n/hBZ3FE8rvSQyxFXQCsY8uWFJjk45umxGOv7dAlSxqrDBHp3TDfBeucsDd3Cm1cBUBG8N4S3Ijr
AWCQf7kFFheGbSHp7TYBjvSFyb4tBdCGb/WkqUHri70kHDvSEzoIcGTkrNbv6oGsntp3CXr0PO+8
4QtW0PNBP6X1c/5OFhXWZg44DsNKnCAP9gxshs5qt3Of9nVMQmr+17EpUeW0+/8Vw5JYc2REt1DM
7QP2/7A0SYzprFlQ7jhVSPtfyKZqWDdtkVuKlIUIVrQb9f4nGd7fb/EUN4tkh6nKCvu+o3ek7U+9
WbomgKtsQ2/caQWQrd43VH+5eUp7q/cad+lAO9VP6z6seXmMijY8B7LpfCO4aX4lYwy5gajCA27Q
vxn/53g8ZHveBwOAoN8vtoCYZKns7q+5Lj52kgipkQ31Ahs4n9RrIxvk4q4dbLQMJeVgP7ozNEtk
f/IkPZKcGopnEacSjUFz0h3BYnjSoahXAot+30/lhAJzQLUP9pbJI9na6zFfu0EGCvH+mfsi35Wk
ISPVJUbHosJm+q29DMKuTjrQTWDlgxR5VF9myOXymSjxWgQO+wA4k59YwZgkCGvLSLxxh9GYSMF4
86VeKsBHSHYx5XfT/aUf6cnZE/XqbTS5GDCiphMYllDAvm5ZhCx+Ah0nuHEFHd5HEpmcBNTMhDiO
lEUOmgnqk5jcANlm7ObF/0YiAh0nubLWdioyygczttfSf8T0y/wpbHDkrO+JYmqXRb50Xwx5Aowl
Gs5+qZt2Tv3WpTE1yC8AIQlpEqDXnmmcLqaxqxf27c6ubmwgzmhhBazRwxsqieW4LwEQQp6nkYVP
A9hP5aBzIwDrUS+skv3MsXQghRX5ZhDnJQ7/ghLESySsEnABWaPwBvyf+G4L1PcGuD5py7d0c3kb
pNlefaSoRxZ+TLerb0h/JOrdfGL1Ecm8qBYb6aMISkYV0hbfpt5BhQ1kgxdnDo4FUMGzAVXLboF3
IqqwlcZchmW8kJQsXSMrzysD6uqGhCCsQSI52OVEj4Jn0CPP58pNVrAmYwoXZT3+e2iS5qfJdGhK
EL8roZ7i0dSvqxYf8Hd5tLt3pHEX/jkOjbgYTdltBEoctwx1XudFnu0Wocexo34dU48aZ+rBvRMB
CFkqdUNuQvreyfSw9pd6B4JQlEte7cDFjROuYERqr29yvitz06+Q5tsh6TQowy8AjKj5C00AUUg0
Ig+hlSQ9WJdTWX7euS4I4cCtjTkbcD1JGLKkOBe5DQCZycM+OysAr4uDC2WYkyEJsW0IJJbVeTOc
QKu9S1YQFIYAiH0Ag/LLTfnKLKvDNEjczyZaTh4mjjnmGDXAwyEvtqIbq6+i5qemcfzvyM38bNfW
/Jlbhbfjrm+fAWJuPmZ8NbdrBIBr1JLWaq3V4Ay5QcHUij2yvjrq9dfiTubFwtaKWdb9JUtte+ui
au5zmZV/20gg+bvtgE0PZDd8j38Mxsy/VFPdb4tp5M/jUluY+ANbtBdVBqKjZpsuHKx7vyAHAyD1
/Njh/HrDM0sS82ExjOqedwIxculsf1bqe8WV6KutjHlDF6GAv7ySvIi+D3XhawAaUhS6DxoqUjJ1
C9KwlhfRahVB8pjpWPo+6Fa1L5mQTJto7d3nogsx+ZVpxf3Vrt+JjqzjKePrB6ah1lJQwPtbR+Fj
oXj9VPpi6s/Q0We7Xujmb6Nj6Vu9+bZ0IP1hgQwNGqNegp1eETlS5JagEg0ZtFJUaAQNBaZBeBuq
q3Sqz4FH/Ya0QX534CBAasGJno8MOcCmPAoOSlNkf6PoUIIYdNzu+J7GHlUG/WzzDzVZplH4aMk4
yoVkqP9ECSPF/NkG2XTJOQChEShMIlUeoupBZtQclevHxcbCW1eICCkektY+VP5Uxfd1JmVfAQCv
CLBzRP4OeKJNcwWGhdNFC0AD2hJTHGBoq/u5+WDUpYaMugppLHRvaZ6jIoq6pJ6q4qMJ/pp9YqGA
z5PQyrac0VPvTmbk3oikRGkDYNnpMHojks4w0nY0RKLYWyga/v/IXFBybnvsPGGZubzlJAOa1jhl
618kUSnHhlRqix4gKsONR1oic6YYQCmQpn2FRPxrfjPO2LPLTQwnB0PF3OJ7dST5U8/67hAt2YeQ
J5JWRbJHqS6pb6QzRyEv3pOJsYsAVRwzvnOR9v2ctYDqSNOqcuOgab+2qDc/koy01CSJ3Wx9FJtu
7xS5GJeHCntSsTamnuHIGqW3K1iAN85Dv2uzD0vFxI7wUI0UdG5x2UTfTOxm7Um2DMF0niTaKvXu
ZAB6hofyC1tQIS+riyOJaMX+ez8j02hFKviOxoHnJAcx8CnbiRJUR/f6+zEfpnovBjv9lIgh2QXW
1D24c9t9BYIwKERWgEQ0ZnuuURi2qbnTfQVDyIw6Jsd86ldQVwIm9SMOFsOnIOyWed0bc4MMaewC
Boe6dKtz7kVbExvlRxrVwA5Cpo1UrBUK1GfPDppYqaRwlkLSkAyHHQnmRb65PEzpdFBD0hh1V58N
u3j3Jseb6AagYgPUxyGmcFvwmncBAJ/uopcGtnjoaioy6RldU5nS3YkGj0cxpNVOXUTGvAmvXPU9
k5G6M/UR5UX1J5TfR47p9VGFyByG8/UBExSDj8gfViCiBPZbSjzRqIgYUrqzZk8aakgBYjusdKog
A66eBCPV6qHyWdyCD2uvbEjT58nvXe8Ee70HTD3a8UWSOR5TyYBn13XHWG8F3+wdN2zFT0qryFx7
3yn0BX4VNgFfWdya6bI1I/BKavJHYPv/6BzH2JH8nkNS25H6zlcPqUdkldSTQYV8ANzJNZOltiUZ
DrWBzarV2o9kkZm/9nOTXsLCc1/BcNAhtaBvDzOVX1aedXaqGlDIfVH2Mldlh3/T6MQT64OFbPFH
M+t2qJA3mt0wAWEpSjOsWAhPwRedUmeShIeaSpLiaDuDI5sqRq4yB6VYv7HWTFj9nwXwJyOAdJ3U
syAPxevNEERSr+CowGGWwUCwDrhg7gKwMNagwQpTGITEkN7jC6sx+IWOYR3VDxrimHpu1fzBUeGG
ujzUo06oMHhfsgEmLdmyMJ+3d2s5zzVfSlsYJy0HGohzTjLMA6R7x7p+b3Nk06QVjggt2m125Maz
Xc3Lqc9fSW4SoQJK1/0ccKfIrq5ScFrMiayZsgtjW4KNZ0OVUlnTL4/UUyVVWS8BX6Waiq1u6qxU
8dXP3lSARd6kzYKy2rwtW42et3vDAb9oJ5YnABSML75sbKNpt7xdp53loughTm1Q7wHoCpkS+fhC
DRknDFiAg8WHo1YUAXeRll668pAQvmSYshAQDyaQZ3xsiNCuiGwW1wUaeg6UPpIZyzpgBez8FTGr
O4VAkH7IOuRKIylpRYLaCH7SthIx9j8AcemPzQsDPYsEtgw9o04AwpKbMQcsFigFYFEmHJCX02If
WA4cVpItqZXuHBNJ5A4Stx5ZMAaPIXgIdoHEVliBiyrA++EBlajHn2/I8/bSZiWG5ug3mxk4IY9G
XsQrUMBZjEL8t56UzeAKe8HfOsciETDHI3FupnNVYmGKsW6ixe8DgDhDSGqBIpfYTsNqq2W/tA4Z
HqeAlO1Pa2kbW2SBzgcbmL2faIjZ23ywuA+8RalF2epyMySts4r+U/tNBy9kBTPdRBUk1UYMdahu
LMNXibmwvEeyubuzisqbyfGXn3MeQawK6otFLbn0tJ5WDHOINyoAnl9+tX4gWZ2AHQrs5y+/Zl9+
91crhwA4QGKOjlM1Bk/ccYInlzDyQK2wGeWQZKSNwrx/RL5FTHLtQMMISGNy193YkyL1Bu4Arqay
HjyPfb8zpphzikOJYgZCrLz02mDrJwLW94GvrMNzCMRvboUUSWxXZU842y3NOJFdM0J1dtt8zliZ
PXlO5M5IQEZ2ZCuKI8ki1D28OWBe7G7cbvW2JAwiMVpbHbrC9GyD2U29oe+YFkjqW5nTFugWPPpy
9+Wr5RRpQ2jp69brKm1sDVkDOGxDWZBZK0GDs9a+gCUoOIMjB1RtJiCTM6TgpbKhHrdGc1/bDP+s
UmuN7fyk7Uwg5mzKsY2QEwAFeWhtlDUnB1POE8l14KkYxN7KK47yKAfFxSBDJEpsIsdWRyTy/FZh
AtD4ancju+kq7/dYFCYXDaoxyHno3i7SFDNOqNZ1GezNWAfFQ98awOfNw+pllA31AM/1NUnz8kQj
VHbXLy4yrh/sjoHk/mpGinnpvhorXnQTW6oXErURA8S0tBVW+1uy+ulRPcV1Ce3SI/dyaAJnp98E
9ECnhp7vZGKNmSsZNGb1siBFrV4oc4rqK1G/qd+E8gpkri9AQ7oK3urPog2fC8PABMsOAcKfzFET
q3EGOozHonVsETcGOKHaxj/nZg9LlKUCwkSqQ7vLAFPnjFsakkK5ONNcnL163N8Go+swB8fVa9aL
w020NeCoW4j+Zu0fNJO5mVa1NNOh6Y/rOKhluZn/kC2N0yDBD4t/uzHxcmxCdcgDRX1SOZrYyV1a
Py5C7P029MTP5bshk828gAMjH5sDSPWAG3eVU49kppM+mzguN5EcGl6ifLQ3TALLprKZOHBmCrev
AH2NoYPT2htFH2B5TjJqOKiWnvtgbh60gqKQr1bUBvKFld9dfLIGJOPvc1KAQBaw8Ol2nHsXmWho
wE3vApfVqc+D+Q/lBHi+8yAbssXqEdnJNCaNibOAGGg3xZ7U2lAPgyaAix5Tjxoj6KedcNNBBdQK
bayc02j9Di4cbzcHiThRg+9+xtaqHAPwm1eAxAHh9BzY6DrMFvKP827wpoKpa3ZDzHsUc96oldOk
Qkt/iqqdKJwe3lyeNMr9/vJ39hPdGLlSEyR7oJ23p0RyWAaK+RKJOKdI8mXejD27XA6g7zsrWXhn
Tu7kQz1SU08r3AIkaTiNRlxMaoAxQV0l1U7Ic0elomv/ppPa8iZKN3WDbOCVEuP+PY1N6SkxbhZe
f6q7Gb9r5MWRi06Y+2UC3UzBGy+YAC5angE88WVt8cJEjgq/mJL9mZieqSG6Z+qRIgGszKnv1s2d
/Fe2FI5ndrgFBY4R/2vMO9/r7YAUor6ginQ0JiD0FSG7YGd7XvbUdZcyvwyVcwFr0vjgs3pmstaV
bcxBrFuBZEiwpkqf1ZoHHOdJ8wBnCfl2ttISgF1RDmAqRxgfdDgvwu8ZPCIxq6zOOrqzY8VIc02A
7TJjfw1JfM42aFE4oMZ3j6DM+q20neBy89yipxK5oUzN2egHF/VAsBc8ql726cZVm5HrYFYO0hRg
qy5LD0N17bcr6htRFjh5xEYFXhwGHqabLluNxzqob5t5zt2TL/oHLfemLBExjXtv/oBVQnv8lWs/
Gta2Z8JHes9PMckYiCaODlxeLVaGPIbYCcwPBkp0jtpVXXaUQVk33Qa99Kh/wEakDUyb0rftEyru
7NNioVAQtYPoKlWVTsDI8Zwh2K1YajwEXbWzQ29wAJ8GI1JT78YnXCYzOmuVskcFbZx2QxZ1YKC2
HNRZpCAgT7FgOnce3wE+pkH2IppuDOsnGl6VZKrl1CMlEL12d3KKQUq8SJTyzt0Am1m8hFOPLNMg
LpyIvWRjmH6swUh/8b312WRN9lGJRDMeVmMA74C0oMZgi8ACAoiKOBR8s2O+9bJmlgM2aZgNRdG+
RNYca6fCWpPjnBdY0Dt9UWyA09bu7GGtAAzzHsSe8LZGmY93JD9SWFkQB3aTv3DOTTxLinrmoO2W
SY9IobxwSR5gYC/roTbrDzRah7J19qR1iFWgc4dhM2f5gH3rdxfP4Dx8dMJl76BQ8agMlc8Ysnq7
9l63H5IULBWVF7xYqOF/aUaU04BCa9iRTCm6uXowPMyDtaxx7RygCvlRi5ZoDICv4aGQcxFPJCeR
DYhWUM85/TGVlwmAeGXNwNmTvwxzXko8FMblkFYgT4l1qYMtNTgsWw5keKP2VvMnH9MQKcp9rtJR
Br6rqiCtjkaXUSFJY1VYYt6UX8gIZKOjvls3uEu6a88yF7C6/Vy3IR1vI7ZjHBrpgEylK+AZtmhA
6o1nMkGXaQWQr53H2sYuxM8IaTREUfUrCo+SI40aMWOvHBB2yEMEgv+OhIVRi4dB5bDb5eQBBjbF
vNdtnqLRD0+uhMpDBv0MsmnRKVntgSgkRj6bsnO7PDqRFzW/kJPoGpfsSaTjkkwN6YqASwSK0hm7
Y80ZvIvmMzURssmfpz31rWR8kzrgwDqH0fKkDUlp82w6AG8b2xjXCEJ6+fMk8Dax7O2dYkClGp5D
+XrQ0cnDwKZfC+DRM064u8d+DLer02SvwmiR79ZM84mGgwnY34rP3zPXzF5JBDRKpMEZ9q1FWYnv
pAThT/o62EiYoRjklfWNd75akFnfZC8jqkVbgIBwYMAdvRLPImq6xH7raRnjfQbMDqTokGy4mtwZ
N11S71vWAIH2Gk8HFaMriboZEK0D5HaSrw6l7bQvjspvbk8sy5e3XP+SpdMRQPN4V9ALQza5bMAI
AWgxEoIHG++apEWSI3jl1YgUHtLY8Na/Ouo4jXxHkYJkN8EGHRfniJ2zuTMlpxsjdaEqeGY9KOVA
zeucTJRRnLL2vadlFiBGtr01gZdHmmhF709RpYSkuVP/TzIdldwKnib/VWgLTAKzkSGJuAUIB0M+
dMaSz27lj8eGm+au8oanse3aC3hTLoSNE4Tz8nIdAcxRjQhGJ0vxnC4r5MnZbG6ao6qDBW7Q2ec2
O0YgmSPRTflsOzh/FqCI7Iozw8oYSWZ4zqUmwKdaoznSSL+R6WVsudxDKnqHlLX3N7t+0V+VJLpz
/9ewZiKO+D81xmOSRsPBFSuqgmRjcdQHCdnQME+XH0tWWjsamdhiUHIakhk50PC/kKVu2QFRRYZ/
u5CDMTnqOPrqtofpiQAyEAieFuTugDIkKssEuD6ulW1XKRtNB/xIOKcIztSs/tQcoqH6pEXIZ7Sz
rYpAXa0qahQkiXRat1p2Yz73qzXu6TpIW992Toi9aRMQ7wVDYo6CLSEMEo1dcoNTcgd1om20C/V4
lDzUTtA8kAWJ7lxJRrAn3R1Uinb5pc01NGnv7qCffFTsOu6fBN8SOBwTS+pSUwN7KljZhQZNG7Yc
1bO+f1Hdyen77VKjOkx7UO8+DANNZYN1jja7t7AW8BT8KhRdrvPEayNJ94aoLR7XiePQVaRfWxTr
sIPjigLwh2jsbM22NjfTbYMNnceotBYg+4bNOoNmAI5VsHztbaTikbX2I6WW/c5qzL1IeBOHxomY
VjB4YSaxaQK3O809M/wvJeh0myISF5bh2bF64/RJODicxEFx8gOof1iJlD9KFg6xl0Xlb60Im/0A
AGdk2JvjIV2YAHaiUaKEB+BQO/D0lEC6rmzAHo3gGgcG7p9+4wIKDOnyYHRI+2CnxtI68XLk6bpN
vq2KIXlCnnzyRD1m5Ci2QgLbnmRD03pg32wxD6sbQApqQ6WZAHRV9dNTLwMoEUUwcB6zV2MKu86Y
MVIEJdRx2LoDsx74m+V90IXYCrD0bdtHB98c2AVUaQMozFGsZgFx5LKwL/fLUFpBFigtxKnT4gIB
d8aSVi9BJ3utsWbM1jjoU5RRyJkFzQWmZjgUmMQ8kwibWeJQmIG30dOLDOg2ZT2A/lZOJchCxyAv
GSOXFjTqwxpowPIqliP5BQVO0O4S4PKJWScbKCYkp9Q5SoyjRtv+bKYtsGIuAIaEAo4p4sDWAqvz
HqkbE6qdmSdQ2buEe9NwOoBVecv8UAI35FC33oO/CutEzbCIaFFj02mRXTgOoQUAVsaApHC10vak
vrFUXdKTSltSL3LmNjxrodPhvQKMpDQ4pLb/QC6OcP3Y74Dqq89+wrVex4se64MtABoh/ZM06tRo
WNtiV1pI71DHRLwCzzXvky1ABLGjEVTJk25aHCU85uvvJFnrGvW/64I8eHvsjAMJBx80RvGUg7IS
6HFJnKTV05TUJ1+COlKDg1z/ZngnG0u8Yv+zCXms+QhkRx31LgwN3es1eVL2R6MNlMO/hi9TFBb1
SwOWIbnjBz4Z99TLG6KhjZlZHWsN9UhNhjSkhklnPSQtklrgrA3v/EyOnWzumX9oi7tQ/Wpih1Df
jTf86TnYgqMMXV1V5Vt2XK7I5lDVV6roalg6/2AH3XfK11UypR96JDn3YgJjEtVyjYBNAEUQzpNb
AkbhxtRjq6/JADPUYIthRuHnloRujl/6HudTYBGX1Km5UQbWPpBFpcqKvIBTF8Q39ire1K37wsZ0
em6B+wBE6gplYjh9KpuOP2XybIqGlm2COhtzxB3JSKvtHHP8yAZbgCX03ZV6awVQk8lKVUitpBj6
glPvp8hEbKoDmED9Cy/KOtr3eRCCkXU9iCKfui0qcfyL6vptIeJuZc7OWnynfZolwJoJ8uskWxfk
Z+BZFVsjaKnJh0L2bEQJ+so/3vzpplxY4U7/kW9+UzcqL2JffSGQvdThvbahP7oKcvejuPFRP7DG
AwS1la7RtpdoKW5ZA3bFX/sfXugHezUkje8Xy4V6iYRZoWGZVniZNSWISK4yMukrLL9UxJQBSqZj
f5CFBTzdCXXkuJL26EbUWY2JuRgVXmdmfTQlgk6Gp86YG+NJ/U7odwA4bJRG5tAMSEI73fxMVulC
4wK3s8tAtJ2AtxGFjOaYbpALww7rmgwbnAFjbOA44QjMI7CP09hmvSVP8D/OVjSkG27N01OdeNvU
cfIPTj/kH+Y0yz/0OT5Sa73MrJ9SoEGaB4Chm4+kI1MznH9PFjM5KYuJmyve2eb6QDGoQVI7Dnyj
Ydmra/VYQ+x6JEuoixn4SzwlWRTbrQ2GKNQ6YOc06JEul4KLUMqCcYBCDqlHsrbDxsfqrOc7M1Ka
0mss3eUwF+Zf/xqDFMUskpiZ5pOXVxO+BwOZe87Cmq1RLOASvBuvZfE9ZJO4LH43vQyifbQllqmQ
o6XvMbUDO+SQWErn95l5KfCNgrrSmg5FiX/nKcIP9hCEoo+ey8FCKlsKsgBjFbKc170gYTx8wDwX
2O+JRP2mBmk+5kUkeblPZvAEgxKij52udR4iyhIBNHR5cABnszFoDNju8blyvgRsAWa172Pvk2fu
b1UT9jtNh7t0C2qQFv5MIs9m/qXExiaNiFe3thd370wj1hKSV5ca3/MCPBF8ZBDYFiYda9nuJ+TV
vYwyZYrN5og5NoYkQ2JU+lLx4LXKZrzwpZxEkwvOx9S3fiNTJZLKBvkKG8fgeC0OURHGIvSS52JD
BnxZshfDYOVjzvrd6NjNKZjaR7PF79aJytsmydN+zwEKG98pLGlnRQDoZcDy2mktKWgI+psvjmMn
DxQ4XILxJvroPvaeaT7ei+XNgPrl0fFB4Vii+HwtWABO5jH4AJSkPUft7xONzEqI5wS8tkClGfMN
S1Kcwk7Gd7L3ey/4MFk8PWChJ89F4E6KcQQpbFvM077G1n+Of20wJ62lmZ/IBXwJWDf4gbdLco73
p+t03omaJcyA/SqEB/xZ9EjWt+HfyPJadrY2Q50SsNulnXaj3p3v3ZBMdBjt+6+hQrMMsYavCoDj
Rh2gFqnERjfzzDcgTZiOrGhQP02KqPbc6IHKcnzsbDYxSV3qNgOSse2p/pzOyFeuB4ZiJlm8raq1
qUtNjy3GPMH5FlVxkwhLxOYRC/xuO6EKJe5QfBStBydF4TLeXqz7GkwLkKBM4BAPwmy/RlX7A4gw
1ovAk/JlrpK/SWyZnr9Np9k/eo1TfuW7KDSrI7JZkDsBUplt09eSpsV1vgCY/tHjovgYdav10Rmb
85h0zpei6BkoVgEz6wVN9ykCKaLwS+uylqF5QUWlqXokCwp7PpvRN62zk77bRZFlgaJpqF/s9gvS
osG3I3MVE4HGdrxhtwg8zkhGDdY3Pxwxe4cWYFzHbOVguXBTrDrRoIAE9DB6vNSzMgEvERTF1fAX
JlpEvdxi2WOf8bfIFGlGmbloAWICgIVRNpPEUvAIdYHGquvP/d99L+klqZJ3kvQcZKl9SFbjrFJy
Pr8o3xTA00gpaXaO3QP3VbiYrQwRyhts/McA433126ciAl4BEJjJxJJ2Ps5fdlgp2jtD5iwCLKOy
XutuNPmuak40YQcszIJNVVEdqnG5netnIBo8iNlcYjXRv5neU5fMeVvHZrR8MIBQAW5KYP8aQQR+
Yns+EAgwiRiqxvdtLoYtDUkxlMW3CRtfu3VYsx13mmE/FbX1BRh3J3vtq2/lzHG8JgLnQ5XlyfH/
tgDITLNxTUsc3MK1ztSIIbNV7z/LJsFecejf3bhaifHNNUITcLjsrWrq5wIrLOM/25wvn1eeuDtw
STvnNLR+qBLZKPHYae5kFbINoEKspfyLblD2hb/humIrZ0FVwUUMoDqH6M4CyNm3MmdmyNdJh/ow
ZeYCvBFjeVkBh3IYUs+PRzkkBeg26hegU9AgNbomQQYGTlXrLMofgDb+G04FX+0rmjj3Gh+pHgZq
3K8y6mWzi4M/2/AA4/4OPU69qR43DaicHsGdBWDooIuAI1myF05DkWSx0yNxnYmsuSyAIL7U3tjg
RCDbFlJEcqQh1eX2potlVhCbIKXcRmMEFZnmbWEAtMm3erA1cCQCZgA6nCSkt+rJR//NUCq6Msm2
weCGyrjpBUANydrrmhxZAj+H6OWQZKFpA7J2kiG570YgopPdG2lHobSDWQFV4w2kyE+A3Ul7e2rf
8V/hk/U+4d3Wot4TNBpMoAsj6Ta/Mp57exNOZff7kONkIhqsL1Hp+vO2YSzbV2kyA1moXc93NBR9
IVC9WoOyGDVDXhSrMVmKDpXge5z9CHDrmuvJ9svvUbUmr0jAHx/M1bUOQ5hVn3jSfM7TvPqGuvrv
bEn+3QAlBkAbLr1DnfAD9ybU4LhWnl0GbqPIRvbSNCyQWnQdk9DswedaBM60u1MsbMwAD4uG7BaK
SGNeYH2BzOEDH4bpgWfhKZxN7M11YEpWR/pqTAf76vSeTvONzhydDXVxWAC8Beqq7ADVlSdAoylz
CpQbH5HfMVtmginK1UF1J2u0HqYqwfQnnfgr8BCBywFSepDKA3tyEBwk54W7I6W/dM5z5HgHUqYZ
7OvCBXctfvMnktWRFRybIXSwdQKtjymX3Wa7mzV1kmMlLnxknFzwwLVAfBNmnzK+J24BGkzNnngH
3jWmxHB/H5DGF8BaqBk4F4N6RMESsvvQtoHlACYcpzBpBDAVKnOiAqcSW8f5kfOh2DXCSWILNUAg
ggOJbxuL4JULnIN5KJuJPYnPTcNVIoRPa4ZzNqmlZrz2tILsoqkEqPh/dqH4zM2Ofd1wZHim6+95
WGBDtm+eGI5en4YQiQuAKands1QAJBRH5h3oLpV6xqLyXEJRgNnh0EZpEQdAmj075Q8qc9VVrwo5
SKMNvZvdgAuRktwIf4iG2BzgMpoTbFpMnR7vkzUmsT4a6/FXx0OG1HXBzaGTdk5xPvYY5Cc6cwI5
4Dcx5gBMlTgZGtKizsedZzrVUYs0ykVU2rKkq1k5eG9+ciNZH3nmxowcF8Bw3bxkElGh/yAkTKQz
tX/OEzJ8A+xzZxs/HW6HuZj+tFbhg3UKv4fN1birAVEJwpFe+7d2wT4kJaq8mH3kEcCV13Fq/rCd
H9kUZH+tAmzTNuuC84SEl5fJRO5w4wzZX3OSfs2AufDqYq/+GH3oej4hMwu8Y9WY5y82NoxLPGle
SWQI62+vGUC2IkUjyrL2Mw4LkFCIoQEwZW1PFmxyb+wHw0z2XoKssBA8Sue5W4ddsKRfZh70l6Gw
zI8iGOoLq4rfGy9aq83k/D/OvmzJcVxZ8leOneehDcEFIMfmzoOoPSXlXplVL7Ssqj7c9x1fP45g
djJbXd197b6ggEAAUqUkEEB4uJe25wOUsmNByB5C8C88ICZBfYMVgTZKZdrTSCpAif5icnf0Cqfa
C5X9BCFpdkO1palPAbIGLWZvrjqW5uI8RGlxDKHgREhw3INMiJQ+xYaAMMbvrTovxwLQE/WzCEqP
uDQJ0rHgOuLAWnET5NoLomRxC2pz1TeprsQGJog8gMFbSve2V4UBIgVQH2tHrmgTyD7i/vfGN7Qb
Mi32KtB9aLB1w5ps7sT1nYRQ6Hif6K5xRL6Y2EQs1Y8O+NjuRsO3Vq3k2Q+fh7taL5qz02HJnmUW
oHPcrn0OFVgSSyAthV9JK1Dv4jLlTHptAvTYwgoUEA0QtVsLnzQu1xXtkqGJddcY0Nf9kCtdWIEW
28wctLSdmL+PWwiCqAaOXIUj7PWDXdvxXeC2Wxnr/SOuxvtHCTomxczsH0Zl4w4Q53bC5WruVbZo
bHcWhGRvyZQZALpjPzRuqJm2tY1luC73bYgL6sbXH6jo3brdQjNuWLdhoWdezqpLiQzHc19U7KGz
TDBMW3X0aUTlGpnHwGi1pwlwkArv1ZyTLZnXOPrXwBmMtQhN7Sbyh+TOHjO+GpAm8V3zQ4TrrOaL
lsXYMMgy2oOSnj3HRXtHDpABlKtQr6y73HK7myaVwSbXnfB7g0RbNQNNPY2Rux6bTuLv9F1Lo+hu
XlsC9+0vW5H7VqVtdDd1IdYojGNm+90BW8O2KaGmCQrXAjdRalNEbSr45I/OCaQqF5nZ5o5sVdcS
hLPeNL6Vv6TDE2l8B2YojyE3I5CruNOrECL1ulw0pxGK8i+W88krsh14ddH0aoTIDlu82vKZzEDd
TsfSCuPZS+bJu1fmQr1I6Nl2ZLKHBHKEdPVqDB99wzQuZTcddRGk4bpSzPY4etIhdD629no27fQu
fVuOqNcHXXKRQfHJhc6uENPG/k4LTqESvEB8BncY6S01SqV+wUoItSLECn465bB06GWDLDPcdewS
kTKx8uNqFSPtcSoAnWH9ZsEGX8F/JfJ4keI+fr2CENOABFmaeKkYyWvUFlnmgpByDMAuDUbj1dVc
n9w1GXq4ZONHGrfMjUBMvkYyHLajaTms7KCL7kAm5iB83VXexK34DXJHL43Mykc/g8pWzjgDnAH2
ZCp2ce/YXxxALfYGOHm2KZSx32TnObLXv4F5z962uij3kCEyX3BLsqZ+KAJGGw2XxMc+r5OnwWkf
aD4ryEAe22fZOa8tfqcNGvY76oUMvUGOc2BHd0iePeZZD5InicC1XZbTa9Y2fAPG0WjvWol8FZV+
Y0i/fKxaa7xFXjTi26H57jbVQ7Sn5h/d9NS+t+psjT3AFpeS9lM3huUFFwbdrGEf+YifBkMeHOgr
asENsqIMINy+WFuRqT3yvP4S5tJ+KwXElV0rNW+HZsjOk4ullDrsMN23dRu/OJV0dxk4zXcTiGZf
gtHakENcRglyIEt5ArFKc2cVCCBPU2K/AeX7FiHB+tEw4+bYcITTyc6RighwzluQaXxT2qU4tFal
Pdpj+8VHoD3M8TQfoUT30Fpy9EoHsPToQ+B+SpIbfYAGApnaPOwuJRakODago5HXCIb3+Hy9BPLH
CQL3mCCDgPGnCXBL9t+ZgKb327a5RFa6bRQHddRiX5050w1Q6cW5UyayU5OKuEI6aCvGwltsVFv8
JpnWp1GHdm+9dnx/OC6bTEiti2JN+00qPlwEaatyUltddqcfPrjHG4+FFf4nSDiubT824rQlj0jT
h/bktAen7qVJtdln2cEHqR95vRjD9eJI4yzuQ3Zrjv8YGigNRI584cBpqk2oMmoslVETq5qtOoQG
xSnqIBv1Lh2DSrAh29IBEMf7iCASCuoZJziVNVYB4B8lCBlmIrwYcofHRKudu7pJkN2q7pSMETc8
g8ZekyJ0N7/yCHm9K5EI+2pqHBnMkVavfd8ydtCAOQxNIiEy3PvaOnFCsQnBo5lhT1yuM+GEd3WV
sIe+yKPD1FTAjZA3oJAVsDxdcQw6S38ItHi8qLmCKUccq8ybraMua5fr3PlONzbMLRtxc+1/9Iqw
BaPR4jjZ+YV3wLuRybGG2MtHXIhyCyH6SImVUs3Cl6dFxGgxQ7gBiI4my6Z1h922NyKDSCJa8vsw
jEAGHWJMStIUkspIp6XOfqzfR9Sqh7qpg2fy9f34gH07W+PzsC7EkATMjbkObS1Z43j8O20SUSIh
+lJH4BAmt5lTKVHOjp2kazJ+GgHnyfbT2ZkNUXx5T4jOqkPbGN0OJ3Bs3GJ552SW+592eBNOYCuQ
cb9BtvX4E2xPb7bDtNcaic9e1g7BU4BtHuTFuby10wiHiK60ke+dNEcdUg57aZRIg8hqZ9MnRb+1
qwzB04RBPkRpiIDIyjmUmr9ZTGSnYrTE2K4+tdte4iGanRcTMS/T2FBHWhgQbyNSyoGyD1I9uuCd
p8+dlkAtyh5eRy1uDsKq+bob6+FVB9szaKBjedahO/TsjAi1KrdM2FAhih3IRGjZ+Fo4LlIQNavG
/R0y3Q4+L3yvAOvCOS4AktUjLHZdw8BKBeyvk+bJwddrpHWQCxVaHODyv0pMr+GN1e9oHPg11eLO
9XU4GJfCcr9UIdZ7p8NT01C5zKnE2kpNpjKdlyb1FsrZV866cr4aS71hkqzB2YJIbilA/zCXIVAv
v9cHXnzUM6h3cN0AFsbt2A0Vprr6XZqL7fM4sn4Mnl/jT/3kFNc48kxhchPmgXlmY4/7Qz0Idy4D
AQp2RTBS4SgK3BTgyJbNhsVKkIukhKhJiuA9pHx/MbIdBO4+kWmOh+XvUxKkI8PhewK6HrLtNijP
6GUWF2QTR5vAQtrPYPuFJ8Ceh6gClDvSMuxvY1UMHaL5bgAOY+qgAhk//W2egEU8LJ1ufzUimuLX
GI/9w9WAAKFxJ8fBeJmDatpQb/1oGk7UamIENleRSFYcVwKXxTc3GBBCQOC0kWLNVwXuyEDRi/3s
3CSbn2aKp1cZqfuTNzZwrYAc/YdaVqC7OQQkETsk8Szq6Az3sevD+kQmZF/HazcKwE9Tc7ExLQST
QMpTnBEXwWJK1aVgnb5jqVYcFxPVhFqDZ1usf56FOlzVm+T7CHc4D67f47ev1YgIq4Mdzi/9Icuw
l4GcJsR4XLdfM6Rz3tHZT8fl/YaHAuoAEHF9tFiQ32bSPYR9B7XZq6n0suoPfWG4q3bEzyNLDL7L
Gn8PDFD4CJHF8NFqOa5xoNezqywOuH+TRbep5sweU/AVmXA8BfeU74PIr4RmGMRvfPA26RzQ+UL3
T9TOU3x+nRv0G2oaUEjVttQ9YRO8xtVu5VHTyUMMFGrgMloU4w/L0ur9AkkkMKNrGPj0kqLY4WEK
cErW6vFuEMjKmYpQm+GKTQDVrGJIX6M2xbOiT03rgjOfdbHd7D8AlDV7ai32rB+jA34NX3XWWBdD
FT50Yc9BJbIvhei+JAh6AQa0Gkkbs3DM5xo7g1e/1aRnGNF0D+IMF/85X950sT1AKyDXtjVG3iPN
GOfdqTBf87H5MoZhpebp65F/lZrxSFcKwCO8VNbgb6m1FIuyI9lKN+ezROSVS9W61+M50KkdKFXp
KMcReBpW83GvjrVVXgNaQj3LERCXdMLzIQSjZDiaW8MCHNLGvdiirIbkVHaCNPEuM0BZodWZs5tl
ISbkxwdQaV2DYr1/4lPCznE2vepF5LceniApz59ITQLoDjC+FOWZxrnS/PU0vaO0pGo3PYikGfYR
C+UOsaf62ehq6IcmiBto8W8ssfjj7MB7PEY4rvh0M94xt/5BOu+C4CEkCk9q71RQz4cfmRqAw9Yy
q208DaqiCiG5EVt3pipyNv1mgYDnMAjTvCO73xXOuoyktl5sU4FHpmvik8Xlgeav9MzX7xzkMWPQ
ICxYrJZ9msixwbM5YgcBZWhDik0rI/c4GLZzpFr9i+biQn6goHwfsQwr4mZVh6Z+WHzFUL8gbltt
cRzXAbb940ssfvSKS5NqV++Cxl75jRCAW5l9XXhcESy2DaJYWe7wraWa0E0b5oJ6yba44DMD302t
GAEXx2gCXybNQEOaVjYHfLAQIxkduZ+0cjrotQ18idv2m8bVIWRnYRdjmmn4XcTGvhMBpGstF3g7
h9k/IJ0M3aZRmM8V3unaTV3tQjOBOnQ6pH0MqQo37zcGwG8XN0yzPa383HdjgL/lM638VBTWVG7t
wq/Xs4KiUFBmyJQDkmaHQ+KNobkytai4I2+zyZNlAhaDbk0Dz7CtgeCKt5C/w386zKfhvCZ6DSo+
EZ4EpfhmdKm4JFrAHiDd3lVm+EhFiWPgxo4tYxMDzvSIPWhzW+ZvRZ5y7Eax71m3Pljl5/Zkg5R9
BF3TEbqh6Ad34mpKuH/rRJF2Pwm8C6eVyPuv/Pu4M/x7p4D2bm4iKkNN6nBlJtdpY7sbGmXVIr5F
jqQOSB7iruHJd0V6g+PwySzs5rYZu/eicOx042bJNugKdhKVM617N3bexuG+Garshwuid7zjvLu4
lg8ZBgPvPQuBDWQirbajcLDMcxcHVF/U3Fvga6AXQyyZMGlU5ABmuHKqD5UczPcOaNtmMxLOGCa2
xcfxRa8M7CMMcYN8DwX0Sltxw/Gm+kPOwUpNbQvaI+upY41XNEAi9z3SOoX/rTQT3HlIhSMkmT6q
1ZBZPYDH7Byk8U8IK9fPVe/XW01ODq7LS3DpDVW65iIYvuVpv9Vin/9UrrbFq9k16gsJjFhsHxHZ
6i9DDE4CDuLXl3LUk52bTPk2lYb5Il3coEhZxGfqxaeZ5S7/sgxKdLu4k7IMkYisCPfAO+eWq85o
+xvcA50yMGoCsf9haxVd39z+7D/XRzAY3IQZNPFMp7ZPA35jXhTL7EeVPIvJMd4MiS17EeXjaYjZ
eEnBieVVoKnf6kkIumIVE3IVpbndF3gT1PZVtIhqkBeFAPjIRm/pcCiitLSpdj1FWQXTlsnqB/4q
IZLSQaOzFGRzFQlu0KTOGs/g917qiPXoPuzbcM+ceELYv7MR1AEjyambSkhOVUAdkA37pvcOqkny
pmox4amS2QkUx/sIRGFVjvilUo5HjKS+V0jU2WYpffnFhq1xfGgZRzhr8aHuwsm0i50HQDX54yM4
m6ZtOfgIbCZJfNYqp4JikxZ9iXn8W61yTjTjqbe05meJHLQVsFjTIwR5pq0x5vlNkiCuDGz/s6EN
zXlC4G95a2mYz6blnZGp5M7Bxbbt8u9//e//939/jP8n+K24K9IpKPJ/5V12h4+3bf7r30x3/v2v
crYffv7XvwFlhC6P5QoH/5qQALdU/4+3hygPlPv/CtO6zvO2MC8ZkK87otohWh1mpludIcdxMRHz
ztKc2Xci6LRgLd+KpI1mQh7yuCL76V0XBK/MMoDu85OTzcFzECGy6OFxmpxwx4yPmaoQcUiAC4MP
NamA1EXidYl+H02W5RWIV75Bo9zDn5//nKAftMpKrXzSEIPa6o2dHo1sam9NK8GaYID+jaR/NBu3
+zjrBftZUY/aOFkG+5Sil0t7VuDDTsZfBTwK9ySON/kb6a7n518cJPG21HQdmhElAInUrlV74pk9
rAGW1k4JFjckXd7njmPcRyGk0OtJ3FLLzKLxtm87TwQIGHg9KN1ukDb+tPibQ2LvobOIlG9yyZow
22bcL9Y0ARXQGIrXxjg22+bjdXQImq+MUASHeeootx5AcpaeaGqdWdFlcCMwVLnhI8UX+qq4pNjJ
nqkVlzqD2g9CF8IfCu/vv2lC/9MXDehSB3gB7lqCGSb/4xetTu1gSgJXXnRhBDeko8TrsQxn8aVZ
XalAdl8U4Xpl7obyzA2YdPNuboc9K8L1H310WfrNFjmZWN2IwlDH4/XQTm2w8icjuyNGQ+pI2vEH
qMPMA8IFkGuaIraZ8KXaasEqiyfxPVcPMqO1ynMI6fqzy0y8FwAvAW+0tzPHtx120YVXh2JEStYu
MMFMFzSOtW7BHr41wWuEbK8q1jyKNoEVFJB0Ci3VVgpF0Sm75SnCLHMLfMJyVwdpdYJwaHVpDYAF
6TCnTm+FmVceREbb+fj24aFPLCu8NGzQa0XvvYH97e8/Kvz0rz8rCPxgMTAB+HDBPCpU/6dFoe+1
scgsZ7wAlul7o3ROwjW0R6NqnJN0rNIr+4B9xSHUXCF1t7x0ZlI+cEN7JrsfavFGFqY84JbQeA21
ozV07CtS+ob9FBn+hrw4jp+8SsUm6Jp2b6Vlc5sDd7JRgVaPmrErm9tQFV1ifu4okZl37iQiyDWL
vVg9cX0o323yoAz2U1yaL0MEXkIXYJu84eWz3oGrUXlN9ahBKwaD/E6+sqBpkRqcAD6lY91Za2bt
erTlLVwHN7Chm60b5px8pg9fu07zvUYM5m3k1OEBinP48+M0e8dYhdyxSspvRRgdSrX4F7l9sqZ8
E2sh+geneXB5mKwKp2VHajJ3sm7HrMfFKPDoXu1kwQ7JLD4knUrtoMUCN+aR8TqVfvxdVcDHm3yP
UBmURVXI8tGV63LxQdeO5Wl1Q6fFpaBzI24ixBrKPYVHHSaWmu0/fHtM6+rbYzBXdy3XYNB3AxnD
n37p3LQd/GlqZKAllgQmAjQp0guSvgmRpKlXCBcG9vijmvT4Ujd982ikGdRPA3AM4jz0qJWhuen1
rsdXoXIP+KHKDRiPnIc4B4BvzAVS2UXjPCSl1p8SXr8gF7fPPelWMaiZXWNPzrmOHEikHez7pBpz
r+6nbF3mgb+Vvi4eytS0t7g3FvqbjHL93pJ9u0U2XreXkT+9Ir131WAx/RaGZYtEgbHbB/UwvSKw
vUp7992++KegMl3sf/SnefIu+Tk4YPMicI0O4YOd5bsIVxOwZmlTd54hfdDuDR+iAmN5CqDrfrKn
HOyWkqOIteFQFOmOTNS5uBmQwlXXz/AzIiDJnM5JborB1nG1gsJEZO/SFfpTCdWow5DG5c7OzRRY
s0C2KzfVm5ND1bFN41031W9zE4ST94Wsgu2UgmcIcsU9O+bS1Y9Tk6FmuTBS+1P1k+tc/eQwD1MT
LFPNQ6knbDqwzVW4wikrdhNF3dd+Cs1tG7dIKjEmDSX14GaG3Xxqz+5qDNVqE5jRwS/rzdyk4fMk
YEtHjlC5+vuvPrevvvlIr7Nsx+CGACzQ0g31DPy0bmKf1TM7RfClHvNQ4voGgABQuJaQHGDWc/xR
K6bw3bbU/tKvsCx8NpHf3+f+U21q6VeZASDgRr2xTeQwfXOq5wLMVV+ZMkd49kJP26zOfZKDXqYI
fJC+OtqJl1b7xep1nBOBUPD7MDqyyWrWsYI1GLXz3YlsIzmnejXd2hJoCi/wwb8ttKA+BxnUMlzW
mXc+CHEuPQCOWHbx0m5RghUDTDl3HaLGnzpoBIhB30dMFvKraQSueDMosaFDIgVhHuFDdOdbGseY
yhL/sBxZ4no5YibnAExB1cU0sMmlHfCnD2UyEpEEoR1fNACAvYo71tk2JjzhXUjBtyb7Oar8SDJR
J9mpmcd6dmOG+ubKTk0qwqFv16IrtHneX/m1LDmMOhLcCvXKy1B6hWmEZplI2MuVnd6DyJ3+GJfB
zu5i52iqQs8QqkciIhfHURtRpa65SlZqUw2UN85xsV370HRLN9WQ+7wPQDawT4fwEU93Y/v+en85
1ac3scx1NfX1K5Mjvbt5dnJf3ncGvutMvfZi/+S3vMoyzWIbteiZ922z9fHRHd0kgT4lVamIIeV2
xG2TflxsVLuyAewzguBFTUHFpzZNMbdFFYEwrsWt+K/m+JWNXgbYZFwaXHWH4MxcVVqdb5kLuBUr
/N8AAQY6wpVf2rQGPY5VDmc+SnEEOhwSo0KLHhGVBG0rAEw/lJJT2lr+b6xkb6Bxll+4M/w+SJ2Z
qnLst20pzrhSSEGNzNLcE3kjkY6H+IGWa+ElGewzo+3lpHqLLnnvzfoyol4AV8JHGiC78PN48ogw
Xgc+YDs4SbQdsZqfhGGmXtGDyb+OcKgYjQRqgKwznrrOBAKyrL7iuBrtEhMUEsMkyq9Gzvd8ZOyJ
hk8OoFa2cluGu/g/03AE1UNovuOaacb9Mk1312Eb4P/6AfmdIcDU42BRrETerXurSF/1pr+IxuA/
gfu4Z1oyvFjgCdsMudWC4j53TplphpusMdJXd2wX1yqGgk4bOs9OVVoXtxHgB2tBQ6xaqfBN8L5J
xC74xHQPOTrVhvyohwpks4IiAyOu7DLH31OfarkxBqQGaVPQzkH3JZC/xNsHbuOAnOGMpGL2czif
/HoTwODOj9/H0oirWL0aiw0v9IC0cEfKpUmmIY+bqj2i/e2K2cGmaaP4SLaidJGJSx2lkNoB21gO
qSjplsABKoKDyq7YkWq2alJt6egUHUJPdAhUJW+LWAzICcwOIDRYRnZVWq4mt0G+hyv7rcjaH7Y6
BFZseC9kH0Hkjdo6Qg71qlNavEv/WKQAWmWA6+UqoYuKRmVq1ZT+Re0RCNqV4et8kyg03eKIhGbt
ECAOOP+P6T8fOThrcSwcs3Rrpv4g8x+Nxe899JcCPI55catAqn1X3ORt+l5U2OeVq6VN3ZOhsPNk
pDa0powNzqXRau75n8wxz8abehtrupmcnaxMEcUCL7bmuu4dQjfDkeG4vJkYsGUAju0on4M8KvxW
7gwH7GDkoYPPd1XWebYGUMk+gQH6MLh9d6AWFa6yL03kNnfHKqgBu0ficmkFBdLV9HEzmV1VrYh6
iUfddDO3qRpWdl5uqUpFBtiNXhXmFlzWXXEgG81GtcgvVQaLmt0G1ziiPrw95Q3uCOMG0L176lle
h8YgalYDbzxosVcPrDgQ6nsCo8mhEm2IVRA4crIN28b29blu67hsIndH6S0gJfOze4Djisd97OjA
Yu9yY9X1/U/JTLwSrg92lDEdSbAhUpOpxAuzsbJNq3qlalKvEafFjhKqp8zPIJVg/M3YxZnGOrZx
LILUWdVgHbhJ1PfMQoAQYvYAFSEBUVn1UuaI1CMt2qM29utwoCoVsZH1myGwgVlQnmQb8ihIttSm
SRfveYg/9Ou/3y4znV3tl5VMB4K/BoeMLHNNrrZun7ZmQg81jltS4ww0adwenK96/GqKylvA7lcY
+QX7/pcugKpoBzVJaOBX2/qQMvf7W1x1F+deT1vQMTjuKXGH+6wb2wcydUZZbOyu6XDshAd1/GJQ
7k/35EBFowYJNWiZ6GPQYPXVCvcHOFqpW6jSAhlmkTrf6Toqg7ANVBxkGK6wDlcHMjIDi3489jhd
7jJHCzZ/UhXC08bFenkcSGOIsnNySsyhqgGZx62w4hIPtBzwgcT5aZUCO4JieikCsLoYoCi6N6E5
sE2CLjg1oEiFXG9r7WJp2rc9rhKBqWf8ORinGoiAwfnecXDdI6YVIOHHWbnDzsWp/gZZy9CLXqAR
aZy4a6vBhVVY2MG4WvASc7s1AEFRA6Oe/cPe3v3TPZXlcIs7OteZQCqecXV5HftFW+Gn258DFxxk
gQnCgVUlK6TgF6lnmgGaWpUVp0o4OVgIkQAH4YESuo5pZq3JSIWGX6aO227pr6Ej3Xh+wcyNsHFp
IXLQiq4onh53oHTvcik9akKFGhBGVZD30oE/QntLLksH+dGIZapQKQnqpZ1/85sCGAwkxj0OkQa1
dyeC7iHnyOdEjqjn6zbSYbNXELSUexsoAq9R0aDuQ8GJamRD2luy41rxSMpOi/1Xvp9cUt/Y9kMv
V/E0RR5O4Pqp5JbzpTF/4wqGnEIq+ZgLAAjaSYyv5FWHg35CXqD7xc5/s5RXNQHBG9jAB5AXjmKK
ZRlzkRfmIvPiRYNoLgbqv9M/LC3W9VGcAbnCmcmEJRyTYX/3x6XFAH9tF7pWd7Zk43hSEf1TEcYM
CqcclF2LjWrZNHpghIov4ehD9Yb8GJ5yn/xwAsvuRD3hfryJL50TBYehs5pVUabZI37rhPohNI+D
iz0vMmK+IxtShfST6ONvMxBI4tJKw0n+RL4tAyNYio9/Tb51XlWP+Wn2HMLA9bq6Nud5OmzxTk3c
fnUS4Lm9KcpeHQESe5pH7wy5q4xWA+mWqNcFDveHBuoNyLNguEYTWvIF1767ojKmb0MXfraXyNYk
u1vmn+3KP9YT+c1Pp6+a3Ty2tnUBEwbWyGDw7xxWvES4vX7ljSh2igx1m7K2ejUD6/yO0YxNCyjW
4GcBDpkzwQBVSwaBfyaM4EefLVvj+aNFCMGP1sc4MJp+moXm/BgH8hf/TK08iOdXyBLgzIMAmHo1
1V8NTuH+d2+P3uzHWyDPj7cnncYb8w75qamw9XBVGaWAfrWj3Wr9kEEY3i4fA5yqEEloy8dc5++2
pXepkZ/WN+Y//Bbc68iLivE5thAMSyWuP+yrn0I3IFcoyIb0XAoksLK2xzafAuJzlBxMijvDaiV0
WX4Pl5tuBdCOPZ40WSMgimQ4Dxx+/EnTguSMX9ZvQWzbT9bk+PctH9eCpfzJVQVYJiARNGUP5OCK
6kes8+o8t0ZwYPRdWxzIFUgMQKxDFmypyYxk2hjW8BW0SekK5KrmfZd35n3dNNluDDWg/JWNijas
3HVSi26z2LTOT7wpFGJn2/a7HzIOfhqdax87UyDuBYT9LvWD8kKjsibP7gtsg9SrkAWBgeoMDPnN
MoPZp8FxeUeJbYdATAX5UerITC+axr5D5u+gQjcxgnO5fJs6wIkbP31x4yja131U7KpSN15TX/fI
wQgyYz3aSIIacdXyYDr42lAHTSkcT9NCxMVWuZ+Kwz+siub1qmgwg+u6YZmWZSFVSb+6oKz6KBih
CaedQhviDktOmw3QgY3Q857S1Rb7ktt2ZbMR7107ToCMOiTVrsIskJ/YpZfcwrCAVgqiBdPcu3QQ
hbWRQaGFxi4dJjCBbEU9Ni6zkZXe3LWUSFHoAGImMaCbjapaANtvXSuYVtStIeaR7KjaIdrvG0Fw
xHvrj7qL/UBWaOVrCUo6r4jsfFt0/aXA0v0zsOuriuoa47L5KWV71TXCIlXXH3wQok1Xpj1W+3rD
3aq8JfZoh3YO1Zosc4Ps9YZhm377BwsAtPGq0RWOqnBbL1dMHJmi3qMil5ydYhCvtUSuhzARiJIS
YXyvCk3sP/mpYQI5F5uehZ0nHSRHsLpmmyFCTqY5HRZaragsu3ZFbG1Es7UUKtlcDuW2V/AlXJ2H
j/YAeU9s74C6Vy0I6Ox93PPgl9xxZMdDKD5Noaw6IKWoXlGVilwZqeY4Ehw8ccc31x399Pj3X3Bu
Xh0oDCawwNmIOSE+a9rXgUveSJCLCmCT8qDADRH4NZ6HwnotY4M33gNE8dKnCBRtT13OkNpvx/ZN
a3bZUxKXAF/HlQ36JTR1DQI5gIRnwF9y5Hl1riLobXGpEKe6C3RaUu0opkxFEfHkFFbxDe3jab9P
dr0sDsirSsZ7PY39nR11WlsqZq9NqP0cWyxLWP3eAjsG2gTJEMij/mhSLw7sb+0HZiX53WOGp5AH
SNHvI5z55rAwaMoYwOKIcFMg2TFzdhrc9GWkO7/e7BhEEPv33rgd2alDb+UiA/DvPwXXVbH8z6AS
bpiIAToCG3ObcYdf7ctbW+8HkxfTeUqB7jEgxI2DaeQUN1RMSVpCkQpF2gI1tKLqxLrNmENPiVy0
rCtvODSe3sd9as/eajR5Ls3G99ut5WvhKlP8mxHiuptCVMVtPLLilmqtgFRfEfrp+qpDgvtuG5bY
slJHon6iVAOBIYCy2PviPuP3qVI1Xzj50TE2x8dldvJwoXN7yk25/TSHGsmxW7102W5xp2loTD3k
XgbqdChkJ+wmzsfxUpVZhGveAl8NngGzpWyp0aTGCtuECgBuQNIyhnvfIpvMn6MdrerYsiC6lD/q
Q89fSxsIGciTjHfjgLSLBlKAGxb4N4j3Nua6rotv8TAgn5sj6Lf7RRNXmtMeaqtYigE88bQJ6lNh
VrLd6Bo6FnSug01TZX3zdgBpPSQWd51pgNAHwR2Azm5nDzCHsF1XSn2VjT58acDHKOl0cteCjuwi
Z/oB0/whKIMNgg04e00sXxOYCPzTOLYS3ojaS/cMVUrNjm81bIO6FTgxJQhMQYcKihm3WDuUFzeP
ckR1UyIa8bXJetczgPE9CwPwLVz51us+kuP3zlgTVrlTDrpygGKvf2Bx4NwQ4hMyk2KLTA3EoUeF
7FqwoDNAVEL3FEB2hGgUkJaKT47hR/ci4gaeTMwTWynS4yGa5uXqgjEIwhctlJAEoJYlYVJFRzex
swuSMfdGkN66oyke0jqPIFGDpIYpRyx8nNJqM1aD3ExD7DyQiyFfTETMV5Ft7U3btB99x9LWTYEE
igpMPo8hogunoWy+gUALSqJ5j1hDHnXruOIcRxkk7EUpyPdAySCPI+/vyBS60BValZloj5bL7hFt
lLg4F2CNizv3YRlFtalzYnCHJU9X9q6BpgjS/54/TQmyASR7tM4XetGSBLRqLDiHLs1fyTZPot4X
hIr6g55YX+0wAJtU0wCiY7HqrVfZg4sbkMTpwbH8727lBrsUwgUrW12hNyqfDWoKyJvTfACONO5d
2cmDbEk05V7vgsNRUGocGUOVbtczSGSqseT8qXcezNv3ceRMwwCVEh4I9nLkCkegUGjy72ZgQ0wi
6/TnNuzHNe5Rtdth7Mbd+P8Zu7LuRnFu+4u0lkAIxCue7dhOnKlSL6yuoRGIeYZff7fkdDmV7tv9
vbAs6UjOYIN0zh76BD7GBTaNkBarNglKDvdjNDZLpw2jl0oMsP7KS+tb6tpbiADFMuiqJFDpQH76
Ofuihtj/MuVjvXBVVp1AhIRsI1Smi9Cud93EXo1itLncqBuTn60p8nJ3pr9vQij71hAdW5C8rVc3
5sZ12OnqnRfy12vcbT29St7176twtS6rjSkiURR9wSD1wmvT48I/zcD2mkHH1KUq92OEW+fhKVLd
7laIIr8iTN/va9SaFlPa5Q8OJxEcFtQB+F/kvYB2poqBeZd56bXPwKC9foRbPAxeAqefBEQytW7l
wOwVGDPpnojMuvPbFOKV1+FQC1fq4WyEdlYKhXDqZUer0XbYKrPjA0tw4DLuI1kN/8+kce8MnbUI
4WQ4kDgBAgRUWHMxA4kNEXMZoSI2DwOyTu+s2L86C/MdsHNo5Gsh1at66m3jNtDwlTUT+Ks35d6/
RHpxrPNz8RqPvN58mHfVYp0w0dITr9GA9mYBjOcg99LH8tIqqDJWMn/q9MWrrFeZ2OORAfHx1DrI
ohE6gDXD2vypttJsT60WkhA6tk07eanaGBBPDJoJv08nMagUcQR4vj2kqxCiQ9tOjNMXqCWt026k
T2FHmxOeAi1kudBv6TChwwbdbGq+jn1Fn8CoXmQsHe6gvQkBAUqmL9h0p1pVzt/KVF1XTPSKpRu+
r2j6zRubMJIBbZVCAxbn0f4piaWmmJevFuHRUWF7HjheVL7aUVhvvK53V6bpVaxfhAmKsqYplH+E
ao79YNYosmhpuieeQLFBr2H/WiMusN+sibus0oKA74Otvtn0dwUUO/DQv3bd+nHyZQsrBFXa9F0P
AmMG+Brn6eu1OcMAvnIH6C/jqH8u2S4LeX/Ka4/CfjgaT0LN9j6iHRIyxHXT89Tiswxy57ixG5T2
lmkxJCBr99EK+wq4ssgOmny9F53NxQbHeVs2JA2qTBbhUmQT/pL2thfDe4TfZCBa58r9A+pv0e7a
NHNhrWYtUYzHQ1ZH93Emr4smpBt2PW7yJuzWb5pz+6dyEgdFafhY1uBubGC8hO1IBCPyHbisTz2o
d6eQqOJ0HfCTvlz0tkCVCBjiD9blHFXhsCuheGjAxZ/szK/W5WbITPwVbVp2Ux1qEYq9v2JQhP1A
Xzdfz/dePLya82i+tT4klIfyfOWmm++1u4TrHLRdY/4cNQVZ1q0LsDug65MM4sbpULEe2VZYcXec
cl2CIKgOmBMES7p+4YL6vVamZJBbzTXmdtKA8OC8wYkHdgIaQ680zP6TEH4hhgPEkOrdTfnevGqB
EdB8jT3kch/AIpueCvAPL0mnYN6FVt/x6WngyTFM1XA2XW5rRws61hGKuhgMgQ5dYavmrszonNQo
DLT5j5KrAnI3qn9r+gl7bU6jQ1F0/kvPi0XLp/4tKYi/aVGqWZuwRER3uCdHT8rt0iMqUeoaRvwm
XoxtXwJQFbqPKoemZY4PcEk9b6/SpLtElfXcTxQSTeBmXShOhEePencpbjqXXF9IVdFV0fN4deuz
7eZiR5zfmYhUgD2Sw/8Y2M/DYFP+PHq0fRLWm2n0kBR8lCAMmBbH/+QRmFKopkv3OZZWeAGQYnmN
FE1/wR0J3+zQfQLwqlLQ9ojBQShJDDSYKHKInNtgehvYlqKojES4hZ1bj8znKYNJRlgw8YxTxfNN
4qGIFJ5GRmxs8KDaHW6NHAQcCVpseq2KbVCJnAOoUN6jyJW/JIWVIJ8HjCqMiMmFt60KTKFXhe49
A6LpJYKa2zWinNLosWqr/zlCv0vI4YpnK1quJlDXAig/U5h2N7AZ6lvIAMlxWHM1RmAr4iG+RMZ2
WvVyTO4dmYGaKEVy3+3GpiVn02suRe6zFbWx6X5fSMdPCRxR4wri7Lp1jUtCviHQIg46fHuK1ZS4
b2mXyr1Z9hrnJsV+sNzXa0QZpyzIBgIrCbBx33/Eoe4hN6oXgLTI+494bZN90cXkfFsOhUK2qkeK
LLyZQNx2U+gfyk7HaBn1XrUhRf/Vs/CoKmFd/qxbtKo+tJQkzanJbPvZ4eN1rAl79lw4zT/N+zUG
1aYiiBOy67iHz1w7fEv8HmcA3YJhfbQVIbjfpjny4iUTyM3W0yoPgY2dtGpU3xTQVw/rctNrOvLE
J3yPfPLkm+JBLedvqsnqu1YPJlH6vuB1dHBWse9goZIOixyikBu3xH1EudNVZfSmNyqaBBvnMr4z
iqSmv2LQcqAFlSsjQmr65j4dD8Qd7k3Yrf/X9DQkICFm5bAW46DgRD+Tt2G231/d+j69KmcZfZ2h
IHedIerm7GXNoZ1LB17Ak/0Crg68Kch4AacVQMnx1atT+0U/+u9LSR87HQOBIXZIofkRuG6SH1Np
NStgu+tLYY93kNB2XmFH5+0mGeFEqrWNySzSpRUCF2GaaN25ydhdsroHDRf63A6Ny3BhOFEjfvPw
Oepb1PKkCBdX9lTNcrWdPIhqAhUKdghtj67+wQbqA/vgyovrlOQ56TamN5E1h5IJOZtWA43vO8nA
7TfNlPZ0W+KGvDTNNsqsFf74xXVqzkukFOOS7j1eiy1xcciElo7NAhAYsKFoIPIwQsjbB7t7HiHQ
A3NE06zZ6J+k7f+MlT9ucc8D9wqmJvveh6zWUDfDmYFvfU5A39yUFJbVne67DUz4F8J0HGqmtz7z
Kq2GZmlBBHT5aUDQoV5Mok3XZuA2ypxeKzQjmWDe0gyYd0Oq/Juvumpn+mPXm4/Cn+cVn95CICPw
2fbyO/OqgcNbG5iXUYcR6SOTGThhphbW7E9QukanGTaXxAybl33GgYXNe7JktAB+CyLZjaj41rSi
YVLQdNL3btNmo+cfojkKYj1gRlOop/0HcsL2/M8ZNubjtCso5z73wZv6lGHzhC+doZziI62LMbjC
Fgb4WmKDl69vIIW2gOR+RYeTwShMoFtqp66vt4Ds/5mE2r27blGNgoFAlC3DFOTdm842ciVINcvv
tx7z6hYaQtleBCbMl9+9plwkHBpUky3PUetFT6WAFO08QhEA7tbyCclhCtn8CdU6PTo7fviIKqse
Mh0Qf0VqgzTO3oRT0aS4pyX4dXU4nDb8U9W6R9Mys+AFfOz9OUXZlFnBECURjAzwkedDHu5rKNE/
N/AwXeKAHG9b3YQVKRjXDoT1TLAFX/styye+MM2RoqwXuyO4iDq4bOzqPOfJ/TW2QcEWJpUBbiDR
sOhSPMVQtLiYt5mt7JmTcDiZ0N7CdxaPfXUw67jSDRootqBOPsOCXmum4JEaLaffm2YUwA37Okpq
72MwKOkfm/80tyqgXqB62JSHFFt72P88RkPFD37s1Q9IiDUPuotnkh8UThUPpr+k9rXLb5tlXipw
mWwPam+Q7fDPQwTTdKF356rzz7O+yLiADcco/jQBt36c1XrIlIfZ2gxcF/k1/xYsG6hrjDPtlgaT
xQXq2mpIvhr5TtMFZtmeNHVxNsgs1UxAKqa8Xd/iUZ/8alpVnVgPrAWpUOfhXMNbN8wew1EPewA0
U8jFgiGss28mKG8tf93j7LPoCpmdeVfqD04xfW2gdYg/XzedoaiYnds0toJcF9FbJEWvA2ZGDHH7
DzPg3T4BG5K5yMFJujG6u0hvYLPlPwFTbj+3+YfGXyMmrCJbE/bXnLGJLyjq+fDXAfZy4gN7tZKp
2FcKCSBjxIMDQbG1WcPVMZnpF/P4NzsDsIHXxKXh2bRy0I1W5mKaZkBHmC2A2SQACmwhy0Pl3jTN
KxDsAeExm4Zfy5l3gIzg+3ImOMYH/SxC3Dc4vsmu7PGtlJbYda2bLvDkEE9eUs3HjI1/mBbrM2hI
OnSGaq8X7mIyxU896Sk2WLpirpuOysqzxOYiLzsAc9QcH1MGGwAGCsQTiexyOWXZsOkrEj/NNXwj
EpBrAzOVqSy/m6ZxCSm64hBJ1OircoADCklK05xCG1kWkufZ5t/rH5YpM/1W//Bcz/JRhoKkjA2A
26cyKyuT0kL2Ag/piJR7ZuPoIkryww/Jmgw9BFigmTp2APpoHjMI5Q7UBmYGxhYOxN9xe/jDIX70
1XHw+QKdhL80NEGmISf8cerJvMwBbHgoqz5al6LpTskYzpDvdxM8vKtuF1VztLd8pz/AGSLZ9iN1
cPrMu/VESHEPxFm0YrVsF8AAopSH7ebCq8f+VQAviEK0XX7jaXSELuoUBUV3oW0ZQ2dwiFaVn8Fd
wQVYmuktlxVq8p/XPKPGVCxVOBUPU9vn67gq5yMpiLWVo9WAITRAX2UerY0TJQSSQChE2Aq77rRl
0c7l3D6A4+0HVljbL87oxVuPtQR7KzRHCiSl6kYOj1s0YXkPuiySZgfT9H324pSVfTatRHQB1Ead
J7fu1WMtk7XpjlhdnmZwT69vMBTWHh6jTvWNcwfyJ0FrQ9MQLC/UmToFmQaNQun8hAeFO1cHg/po
fjUHibQrkoyPYZg9dGM2vqbjANx4NwM37sXizoY10QoQKPUFxYGTZXXuDyS4HlBnHF5DnApWPaRf
76Bh4d25cWotmcZbDfWwsbMqv58Uze4Z8OfAM0+wxHaRBwALOLsnPnRWGXxSNqZpgn/FJazqNpSE
MYy/knFFcvADbA7nHtN0IKUBUgGAp7dRg0MVtIZ+D4nVnXnuSIcsWFTKR9PqsE29tdw5WpZw0TkI
RR3AodRVmlc5eNrhACwgvT3kd2PD3OU4Zvkf1PqfI5JS9CDGlv4/rZHQ2fmP0iSzPoNhXB8UQLC0
mGsB9Sw8Xbr8ADmlIUjSpMLCNRugKnkTVjDiC7Gy1CoRSXfVYmhsCDJcVRbM8FWCwUyyLEZzaF5A
e8G0zUyc8DsoNP0SawCJPF60AGQuQxbRg9AXHCjng2kCdAGUqHlpOs2wAoVv6eYuNL90oMt8xJiX
t4mf1rlN9h1SQdMkjUBVRzpnBkk8MOC2LmYAdcaq35omtAXz+1FNbK/jKhPnplN+b+IGZJC3104T
A62dpysoLgYecyEGfUQIpz8NMmxkTb2wrag9Qj0WpW41XPunGNUG0z9bfHjQ8QZhZrXWx34dD8ja
V4mN+NYtc+tI6tE6mldaBugou5U/TtmHbjjUzkimxn6/k1l9MqERCWF4yLx74DkeRjcePYBzWnHO
UC1delBAWJqmuZRdk20jMh3g754/oZQ1L5GcSpEZH9C0Ue9L/NAPZMWyJ4bDHuQi+MLVsWYCQDXP
SIG6x9t0VYl0Y+KnVJIdNEvfp1sSyQ8BnsKuq3sYZnRwzYDY2zJLu+ZAAcGdUBzHLiqueQsRF+fV
hPWjT6aAKCucAoZTKDbCUN43k83lQxC2qdfFTJ9Z6xZnVhWV/Wr6Leo1OxI5d7QvrBLK1qQ53C4s
KdsPTW6adKyQNLSXtzDzysReI/Qin6aakM/vYWJkE4kVz5UM+tymZXCb2Jp2QxL0moXN0BRLbGpg
pYDTa3dRSjBgqGkfVIJ2l0ZfYF9ULKg3q61pmoGig3tGKy9mknZz2JaMh8FsR/21Dw4lDoiGs9qZ
eMKhdM+b65ioAMVMPHZi2I3Cf6Zp/lA224fcqaNAUJwVc7/7EVFAnjrYZ7xENh9Bp477c1z5xXbG
JniDH3sbuTiSgBqtsZgF+UpBBp/106Aowz99OxRPWZ3N6xx7WBx7EDowQRZu5YZfoRqzMg8OATuS
FgXTeijZMxQuphOtxZfe6e1nV0G5GvuIL7ex0edfKirsZ2KXkFj4K/If5ulIPJ5BCGnkJvIcFHO8
eDomkEgFewgye6bvNsD1qGkKSDzD4DCEWBboHzir6cldRMSqqut6RaxMrAFC8fZVXg3gOYG3RqHs
8tK01h9tU4Y/u7gMpHKc7z4UBoHMLuLHkLnnvB+epYBaaDCRDjsGfZEWa/bxiEJ28PmlGQfDpdkr
M36dVEXtdeZt+ocY8zKGBMi/7/T456eJRx3HtYFB913LA830E4Ghn1wOcSXR3LWwh2O2kPvc6uLg
qjFi2sU8/tWuMmyrSz0+oU70YIRFWBqPW3DRgtpm0ZWOJ8jknfragxNlCrKeA99ryPb71YLEg4+9
IwHvbNE6fH07GUHoRgZKEYJHNEgrWZjE0HlTw/UoBehAcQ+tUByU3CNLalRPtJPYJyVEmB1M6ylj
5RXBL24aiTdEfwgbPzjVNbsmcejh3/+Wf0tpeMjOA3jALNejcDmxPj2ZbajkWBDiy+7edd0sBf2n
6zNMRPjq5X4WrqG24ItgmqE6I/rp/SllHl2or+zdwYO8xtmILoVChncKD7TASD9EtlLrqWyQFdOC
TY3PoBuDI+Bp8vv55e+TMojzLAY5FttBY7BCG2zPgUTFrtQKQqaPN6S+9vEGMkJmIGK/xXV67q2v
Le0aUmAS3mlgIop27XnIR/pRdoGcQnTKq1EEEf4+b1muQNtmQqDS2laXoZpfTH+XpXyJ7GS+501W
vPpduRi60H2zGv2LIae5MU1KZ5xiefzqS1rtY9Cwl2a6fjuaWemlV1Je387E1ylcoszbZSEAb//+
j8WD5FOyyqMuZC19YXEGxPjfNIZUX7mOBybnnV8Pwew7i3fNncSOzyOaRqHHfB38/6cLH7zFVZjH
ROg1zHfIzMQ3JznrCNMaKgAx8X8+YDtd7KFFrtY2EF9fIOe+dXEO+s4ovBVcEVUPyVgjomi0plf+
xZX0YZZV8zCUMSwXbLk1HxxQHSm+tTPeMSkh9Q4bCRhoOmpnmlBR+zDJipJtwQgJQE9t10moIZC/
XxoL4P/AdMI8Otvydjj+U9ytr6L5EXoIjvsVRaghiLXXTeI6bFvl8xfTujFeLQ9uOFIPYs/1BZ4Q
xcl03cLMzBmD1/6QPYwAiQSiOxm7DTF3WnqC1CdU19gdLdm4rEBB/zara0ADfOFCulV9kh6Q6v8W
4IZVuZt9fxkDi0yz7b9/qv6GMfSYBTkhboj9jsP4p9tFjvxNOwlLHmC8g3paMMT9PuuU9dI6XiAS
2j15qpgfw8ReypLRl2GCGatd5d/CpKIvbT36ACvk0EHRc/wMtCvhqRpms4idqixc4h2S7XVFDioh
5fMIyx3M1QdPGob0/OvtaOgt2Qiz0xsqNC7GeelDR3l160t92z1Dnc303ICiKbU/hpoBE9oMC1Pp
7QeINHIHvC98fUpYo+QO3B37kjYgugGX4FbOW9vjHpYM+F1QmDO9oHU7p6hHLnqAF8cr1FOs7WxB
19mMpr8vUXrWdYnOGs0Sll44duj7EmYObTx6XSLS6IjbT6FE/edMw2h3w0OBn3JvCxegIAOUukGo
pG+neDg5MDLXmKvbgC3VfyRihP4MfMzDeHguC4CBmW+5NoU6x++HPbeSjjuXc7NHvgnAa51C7fSB
H/o+ONzrfGvzexN41PdRnlP2IbipnW8+hRhQUjr5qqU0XUehzx99EkLi31Gv4EzyR8jk8UdIGRw9
3kIKUnfBZvM93gwqKGYckzZ+Na1f8Tm2GafrglU9wCJogl534XYW/AnCeGuQ43ZKANYa2dcW4gnn
Wl9MP6vzxvSb1sDT8uT38YK1Il97g60eqxnHGZXYICcAsQEdkPDPbAJRn8J2Jey1+UymvEebKLFS
bo/UROfRPQq03SaDE4K+HUJFwZ2SN5ZNlxyGgn826VdZJNnPETfhgLMmeUlBWFumPuS9YO0W7aTr
kXtYXXxpS+KB1hsmaxpTb1P0o/clBQWE5KN6ihKX/Me/nH1GgAsLlC/Hc7jt2v7fJVjUODjWnKNC
JXqBNNBEjp0FYaBUtnQ15YLAtxN9t0vYaY03J/5x6zKvCFL+SxtaRcuhmF4G+Br97P0Qvrso/Ad+
2SzbxA1/TLX1NYxa+WaP2KEAv+w8zjFMxpquUeeaCL7puzE9yLZMDpNkGZL/gEwW/3EvRFrx0wcd
/DZGPXwAGfhu2Dx9+qArznqkRIv64ICmcwd1JG/bAdW6a6MiOo2C69251T4RH5lciGIk3yhM66qq
7JAXK5Mlambke54Bp283wBPajNAl7ZrqnLtlvZ0mIWDI41VHkFgcoBu6+XHEHTOIMxupyhn5KrOS
7HB4gDv3z7nIJKQxuHiZIl4uGf7E99QevI3dJ/0eyTgbZJM4W7tNxy+hgjFYCEDsV+FZZ55xSLfZ
5L4XofzTT7NvUlL+CpuxcGGWiKHLX5/xTexh7zBOmwL0wsXNcozY1b/0NdqVzASbuDLOALjlsDsD
r1YsqloCUTEO9QUYRT7X9kPoqPri4la+UxQ+qWZMjpM4pSOyYPhXli8SlQ5ApKf+D/wNzlUP3Fdg
+c+hFXv4nEwoozei/wG14T/CCp8THKfjhUCd6ASt/GQhs/jrbfNYND0ACLb6araSZu/4e1eugD0r
IOe/iWS9KCqKz+LvrxKmwCcaiwp6WxZefRhd4dwGLIxdD83FHCN1C4LfH1pmzBwq82JeOTrSHCp/
zWv0EVOPmXlmrETrf5v3a5Vf88wqUA/yd37HxlUdT9PBs8h4KHOaBnNX2te+COwz2Kv+dTFxt6Z5
Zfr6FILeyOtuBxjsVKAcYL0iHVNw43t7dY2bqh+CetOOemN+8cD02MRSNsgioNnPfn5RUBlcSDG3
W9PX6j58BQLfzsp704X8UHmInea7aXVRAiYAtegGCndIh0Sw09CZK3OxTbLKvGxQYtx0yBPjgKXz
XOlMj9QMm3ZnScDVpyaGl4JOcN3WMK8iBToKFFHijQOexw6pdaQTgQU+utAVO0DjnO95La8EnKJX
0bRru5KuywmEYeUzuDR5bbmbWAFln0ikxy4vH6UD/4eUiejxFmH6Mh0BQPGjiTcX3Hf+cY3EK07I
ej13PI6/MdYsvWR0vsD+m68H4fBtWVvquQzzBxMg4ZAWjBaS9nniQUuQtPESBrvyW2W1SyjDOV+y
2HZxpoFcAzYfoCBFXbhGyq3ALhJNy4nixwzYC1FngKDrLtwV3yPMoOn7PcKsMTm8WAJ8Xp9q6j4C
Mwo6uxUjhZi09X0CPM3CGZn4BncupCgg/CsaEPwgjVXCfG18jy0nye/GNtvGaT0uJg97cidtt6SI
yM/ScYAUDau31m/lcsz5dG7ATdmhClhtbb+EU56eNOhJLfTk4APZXlwAnvGPUeqpINmO5i7/0rtp
uFF8lOsaSUaIJ85fp5l40DZ3ywdBnFfTDTU6AkwjrB9gLHX202GRssp7sBPiPrQF9/ZlwX/UUB5M
wBavgdeHlmgoErGTEH17U3BKsSG3kznzzrKATk5hTvFGa/tHkZbsnpR9g3xBj4yXDoP8Ol8ySD/u
IOYXY3I+q/7133fzlvM5kyKgAsHx3fQ9bkML4rNKV8hD+BTaVnJo/Z6BS20N2olCpiuYm0GBAGWr
lZCj+O6qUAW109gvtAXDNrLUeM98CSE75jSHcO5xQRJjo42471snhW3AjDKbnTXPTocCIZTj8wVI
Js2z18/9AfVnGijdrDxAcWs+JIGfR+1zS7vxhH33q5kq8ja/L0R0NDOJw8lD2PoQLcTEjkrxmA8/
WlRzlo2U3rIcWQGmCS7dHJWHPh6Q+Lq17SwGr+nWJry9o64aajDIZW8tek0z7+Ixu29dO9uACUAC
03e72KreszYpUUtCrLl8iIXp+qlKyRvcs/wgqWNQfLLWlmupkjBA1ZJO2FZOZHm1kIMwODtUuN8a
VzgjC3mzGDBNc5lRWTkQsDlvXWbCp1gTxuGuuuRjSkkQ1pa4nyx2bAqruBPYOxCYxcEhCXQEAbEC
3XYBMVjhvjG9z/HCjmwrouBf0+HnDKKitI7Iya/NYtc5OBwuIo9NJ59G/r0ZgMpzHNA4ZwBlXZwW
fAJq0AkDMritO1yubnWmLwebZskziGR96OyGARw8lyBzoPEMGucA6P517q3L9FehtvVOPPs/VHLN
ieTjiUVgH4cNLFSBbZSQ/6aIMoARF7F2Sg5eloF0WCGZjBRyhnOqrKCFmseXTjMzC6LtnnNoNUl/
Xl5ZhrBTx4x//146n09QEDO0oP9KfVS0KTxgP20sk5jzEgkySIV4NL2bAHHARxUX8+rWzArI/DRT
iRSbHsWdplv7oqxRXp/gpwDW5qmGRbZp3S7C7R6yWMKuWkeZSwKVyEWdoHwbZwyZ5oG45TYH5yiI
ezinqMpHATfVwk91O9pbX0EbsYQ24tpwrYwPqnl1I1g5Dv0rRGv4m9EPF903SHb597+b/uN82pL7
HiRJXGQ0LcGxHf38l2uacATPqK32uYv9L8e9lK9Clw7HRsNEcTqJAtNsMyBDWQ0ZYuYibd5qaGgO
a+VAhWJY1qC0BlArksciaVGoZ9lB5LU8mi4U4IDgNm03IxeqRvEgy9DfTHafr2rekRebTqBQw0p+
Z5rEoypQzgThVT2awuek9EX9VDXlfIGe9taVgiAbSsFtKXBnNE0Rf6ew8ts6sk4XSQOChAup6HMB
WMbkNaBL1Lx/wpdsEcuOPJiAqC8bmLtU/cEMQnkTarhpO67N6GwpCwytDETunAQgKBav4OWF6xrF
/bUhTXihmy+6BDdzM4qzwz4u0/oSqdx5dHJvZbgUuJ3BLFInROAGzA4SBMkFCOLE+Y7C549kKOF0
4cMUbTIM2Po1SWv3YvhFDKz9VR9C5Lfq2NJtU6lxxC+Ry2xgoXJ5L4sBm6mJRW9FDi7JBBDcDsBE
+UbAt7X7LHlt+tg6lLVtLcx0ZA7kosjqGBuyLn0GBnUNv0N9MCTRth9CfF0HAFKcAU4IM8nCbRcP
KRTEoUV91QOyGvUmpjLbX7H+0NiLg8QVSVATv9yAnDIBVOA8UFi2XugU2fekHb+abliW9WsnTsEL
09KefeY+sDiKsWlFlOzGr4Oe7GVOvzZrdXLahEg644yl2VdN6iyINhuX2o/cbpeOgw+TaUAlO106
Q19vTJM0U34EzPVZURceRWNH/hgG1t6F2uq8s+iKu1DVnqcEp2PNo67KuDi5iXWBshi+/aEgyx7l
2gelKdjUL8z5Z975Qw66UFP2m2mA40ksphPhJIdeezw6kM0cXsKZj/fmQmALeV8odwtfJXF3Dcti
BoB8K6dVOsL/qGAxjyNs/qsXD+fddR7CKAr2uu7bUMc/Cz9RDzBWgasIuC+BMzbem0Mh5RY5EElt
Wdo+iri5h5Og9xaHFtRQ6rDbZWPcQ4752SwTJ4W/Icwd16YZMfz1fUs8twCTHZTnwA9jAnNN4kYZ
IHngW8gEV/568PPv12bUlhKek9BqKII2aq2d1Ukw8lI54REN+UPW9f42DsN5AU9V60k0kh7twn8z
LWf020dZPpMEkaYHX7s7OGLYZzOZOykP0rya99fwjNew1OsXDoqsKwrL+EupqRIWSCg1VOuPpou6
0XiX0+IJ6TAKQWplRSszwXcr2E16zks08T5A1gDvEuXxubRn1KxSSCSbAa+I2HkC3fdMG/ZxwNYz
CIEZ1acZt4FaL6W0qnKTlCvbr2W3gxHURipPrKMyKU5FQf/2Kvk1Orppjz924arjBNj1Alt45PjD
5gXMAzhsVTb0R1QdHZCzRwkMaU38g5WFk1Ipf3jkJ8jc4U+JukDfq/c5rIDmLSpzETZxtQM/1AZz
uKCwDHNuc1SrvvdTE+6HEOnhVqCcAyFbb0dE7YIDBoPVRpumtEJCo9gdX28RThm5DzQOP0fUfO5X
wMf/WY/wJZL2ABMP7njtumuQFPGs6RGIPeusQHo5dm4NZ5iO07cmanDn6crhOOFU9MjC+Z70OfTW
w3xaufCS2coBTX8JZ53xzSYs2QmIwED9HpNx+HqATnr0OJDxfgASY502rAPfyHcfIwv/8srj7Ieb
Hs2fKW0AVMNegT9nvoRH2DDiDCdpe0AxajmN07bGpwfnO2RBe31pYHEG41Z+b7r8riqWgOE2G5Pp
BAhtOkwe5Kf5YH33fC9ZOUAPBlf+ccG2o6vNzUZwk6mFdIeH3OT2SlUOIW0NiYEt9yG/BaA+pFh+
WYFc2100arSudg6BmyUYTWxI1207N/h5hmR+AdcS8AcNkyLhxYLJ6pOR48vZo91N7424fgyHWjuj
Ubv6VjYDq+BY5KXzS9wV5Uuegb/DOyaPYNax17qAZlPkvPQ5H09uD2090+1B3ByqMypbD2wY8VNL
eIsw3OLccppOWW7ZS9DckqVpOrrPvDKX1pnuB+X7O5rG2gtHj0qRhfs6ivfXvhqUth0HR3hrhdzC
7hdn6VjaTy1qBU8dGTJUCPxuTdsEpCsXilw6oIEV+NIDO/quAFvmvgendxwTPI1J1T0O2dCtwFPD
QbkLx61le7GWUxvuQD6h8Kpri4eqIbAzgC/SC/Q6MzznYdQ+a4Je0uQwlwP8SzhZ8meUkhcCldw3
J03SRZYW2H1NYwjQFDYNsSoH7AcJ2QKm0j/RBrzXgSi+NKMQaMvhOB+rwIwqUvmXqEdiS0/t9UV6
7L6PUOGAKMsAf1lkcTvcto4q5Ye0r9Vl0vbADgGxtWqgJmCa1wEBl3MzwfSZiz1DoAY1oJNpjSlc
CIU1xAHqlpCvBIAByfyoekotB8IfIJiG5WxvvbyAE60mmDpW+7Pgr5bk4aPIXX+V/R9l57UjN7KE
6SciQG9uy7uutlK35oaQOUPvPZ9+P0ZpVBphFti9IZiRSVZ3GWZmxG+Q5LiQiPJPbBzwya416xm8
Zb02i6L5K867C/4v5t8aPJmuzsLvAyD9lWIG5kmL7O+W0lqvzreCJe6rnHvBkK6B/GdHZ+nqo3E4
Rm2BkN3SLAe1W6udMiLmjofX4Oj9uizZh94XwbLgNesOZzYX6cggh98clNDE8V7+eRYRG4CcAjCI
gdXK2X3cv3sjszZXZtg3e6dqzEObKo93bx85Ex8fsfVBPsw41o51CDJs06K6BsM51nDGEiP7V7v3
G2fbGLy2h93q7D24UE0fvIFdN3Tt4MFO5qLZRIi+H2vbecBL5Lvmx/X7aM1vRqsWrwXv9zlh4ba5
afHzLVEHHvdzq1GHzbRwgyVsfByAIawBtQQeX4Mi/MvsIMx+Giv96+z4bfuKMi2uTl6XoR1P9d4I
pvYwl66xQkMc9HxngNXCicZA7o3uW6r2HhPzILlGxsgt3AgTtGAxIq9iGyj+gir3KqrQhgWRwHCt
8GDjQrep/cw8Z+0mW7yOyuWJ1i0PsD+a0nGPlSMw1lzrjw1e7gjwDsonDzC42A5YDeqifWQEpwFM
2T3uT2iS3uNumB/kLbuP9yykUBoezYvCoSgXBj7CGW41HCUkOoa/4iMF2KOEdCSbduqSU0KqJyb5
0AYY8OjJs2bpX/t4qr5g2pdu6zSoj4lknZrdkGJfwZo4O7mKOm/GZRSb5Hg1wvqpa4SurVorSXdr
yVOXxl/JhKGcWLO5UAXYOrbGSsvC/ix4eemVJh8KeqvL4HtvugyelmuNBYMvzcGv27XP57GWhWnc
NKg/JiHVsGWdOlNvOcvCVJqFCvLcPt4UhVBqTFdFnnnnNCAZVxcIoEQVQhBISVrneTlIUw5lXpWr
dvLmbQrcoF7de2SgXJIGTLlxVpisDI1SrdlzYTj7boH8eVA8ZeWABt3YGUtGwSbA8HwwoziGBhsY
L7ZNMXzBKPRRE58WENBGRqGeUm3KuHrCbScbn29LpUR1F3uuOX8oSZNv4S7qbwC42pWq9N73LkzX
NrPZ3wb4LLU0xy9th23m2FjxM2X3cQ9tpcMouviKV7JFohyRcQBkWMRNF1udom9VNA0bqhWLSHBU
4vnzz4CmvETxEH+bzeZfA/TkZZxtniqelyNyUeRvYdI/yrdSNRDu/o+41iNPwvemODc6H9QyXr71
mtJ0m9Blpil8d250KGVudBmU4Uz2Gb3npeAjlaAlZKQF9HzxgPrVnBd4VmI13vUm/dRlXf4w+hlb
GGqp39DZXakLmg9icgsqsCteO0UZ9jDJu6NXBvlhCjIb9rxV21jutZppnUo3/31m19Nhlzeqfr5P
9jL3J2yA0IMtPkvcCIx/pn2otPqaqTzdyp1yJ614AJvTSp4/7tyzvMOxdHuvHP0RkweR/WucNGXw
nzGWmOjKwHcuAD8d50r5ykK0ebxpUmRLbDLc/4wNi97KXdQirgp17xuvfc43p3e9+FvLQhWsm/3D
mkYkcsbZew3sNtmbyUKktHXzEVHueW255dHqLeMpA8ezyaeqfYIDzSxqJ0isIC55AsKjsCWdkkcl
hZlQwA15QwTIQep3av9qC/25jpYltGb9XJPkTXDuzD7+1k38Z2E4OJ/GOf08+iZ+GGPa7QUiH7bI
vjc4++xlZShN6ZW14b0pAPom9n4O/v+69n5neaH7teG//wx5Xd5C93pbeDYkDQH/Naj1LLAJoBW4
WZr6mD9AHfsDSXGDXIxkdtagsMeNoDI8sC/nyWwPTaNYb7NGyqzqyufZmqy3xkYtJne98dItnfGM
5E/fzupBmojn8pAey3Erg70+MI+mX2K5s1yrDZn3kLY8wZdWG+fuS+qPK7lSXmqxaB7g5/70Hrad
N2/ZzgcWO3k5c1P7a9mb6cnpS3b9llor26RSvLUvWQDbSKYHzPV2Ta9aJ3BL1jqzGrh/y8orcwwb
0m5ePCh2E30e+Kt6F3UQUnL2MU3sze3dY7J/bqbBhgMU8DA0HMc+hT6vkOhz/JoXbbAeXCfaFqVb
9iQyGZl6D6aNrEIZjHv05ZMn3AaaDdah+WeqdMWidFF9R151NwBCgUjSRRsHEOqPwhuxOQr15D2u
lGBj4Vf7NDp9uF+KFudBM6Kz3NPt8fVuFM+55H4Cx9om6zS6nX7UKjI5VNrnV8gIFRId/GA0bDJD
vRieM2/211arnR2kOq5mhZObrpclti/kvsTFTQ6aicHqwgZTwrL65CX2se6D/FlY6IOKLxAMq2dh
mg+aeetDsbbaRS2cDqThgm1qW9l5Dkz92baNfCVFutpzf8Bf8l+MJihPjjNQTXbb8quiIaBO+U9t
IOigqvNsFK12+0mhKME6dGnKF1+a06TSXKbfe1N+UpgOuRs1bKtdEWOavQAtxRmxiuxn30Cn7u6T
yNwEA2cKLzd3xmXoEtJgFkH69X5euITkQlKG5WOtRZ86BYKfbddDuNabIt6zJ/tXO+IpsVJ6qmdK
vM+bifxbPv08+RX5/UQpVC9myYwMgDk/kILF+kEHCaaowVX+XPlrJEQe+BrIGtLXGLE07/8j9jkk
vNzAo+6HCtlcIchJJtPZYGBpb9sAJeh50LCd09N5Q0rGGm4Xmwv0tInr7Rz0w+0V5aZLqIaTfhv1
KyQX3t+gMKq2EgqXj6lSVNCu1bhmu2W8M0VgeUh28CBNRKo+kcWzn3ycHiHwpjsJo+8enTcplJnH
1taWvzZ5mQHGvUw8Ww+AgdzFgjN5kUOKkuK6g52zu8eA3D9FYe4A++WqPIyLR20kDcLPAPBzqCvr
kULCPqvG8NXDHvcRwcIlTQbFQnI+XZE+w7DmCz+XzSFb+KtCYu2c8WfsTnM14prk1CjeTA1LHUPB
bWMmQUuJo/7Sxk+ShqrHzLqFszGtv8D3lrCMJpnnSgpAhc4cadqPZuE5dyUWxmrdnJVAyb5Cn/FI
lU0jEmsNnx278IfS88KTV0TZwYzs+bFy1H5jIsf4uVkgVL1i2VddTf6Gj2VeJ0T5SIj5zl6afeaj
FB4oinrUB/fVnKjuSYccZt9MN2mivrmFNz97dbJGMjpho4lAK2zUyjvddpDa4O17y3JvW0acnoLN
LRPCfmYnwFktcbyDjSXvSppysNP5Z+wOWQ/z+mdMILvkvBGVTrrwUKumBT6Ron/lWfGLHHw13iAO
qD7eWgqiWU1oPksL67vkpR1I0Y4DRln3mJGjH1PxM0ipiu6iuMWadzlAX/951kO6DyLrITJB7iCS
QacOaW7vejhP3MemXkR3X1IIyJdbWWY8rtMhXVayi5xZnqfjJYYiVC5qaFNjDJjTN+XX2KyCo2iY
NUXJuCzM1a0TgcyTYJJM9q63Ku3gOVF8MEsWLdqs1q9uX9SvI77tRommTsp26dWI2IL5JOu20lk5
PsomqrKVTrkIAHK0thojOsoIRBsNxEeX1cuvW2au/1kfwbPbywsoy4vy8VyKKocTrEfqykEsYFOF
be2sK1LkZ6cJuvZiKGF6dnP8X6mmEpWDBOUioygh3zl+niQHkCTqMUWgOYMFmUa7OsrabWRipDqb
1B4Ty/9fmVnvlqmCJLVGe6OUcXBtAxUlst4hw+Uq/YubhQANW/IZ9lCuu4XyYU7Ou97mxXtVQQ+U
i3LzYJMcnQxYWQ1WRE/xSC1CDmrH765QUewkIn0mu8ptlqKA45I0+G2oNmJVXNTa9X6LMA28begM
UNSWsX5gAZLWMkw6ADO/Fj2CmAsCdEzH31q/+gQOOunmD5ZBrOo7fj5N0utvcJlndH2n+GHEX+w0
KwVSaaYyPFtF1K21rM7/yjT9UqiB9rcKSgFipvVNhQ22gncMUC5K091cxQX67313DrrB2MUdQMqx
dsO1Z+rD18YqD75jz5+wgHh3erdbFzVrL3LP1qtZxPEJozyk95amHNrk2fUU/UUa9/FBqZiv+jI+
0shOSO9seK+NrmYPoKm3c5P4j+airGcVACa0NMR8dWmKeF5F/WbAEPtRQn4KyKyJs5BaxuI5+h+9
1dJ7M5Ra7t7MPZX8ovmakrbd1Qmg0KyePrxs1n9gbnEqyWZ/KQC2rFwgNCuDsuehdnq0B/P6U5L5
xlOgVMlbHeAPuoQb7M/Pit8Pa7uOjHc3tP0NuT6L6QCuM7WmiqUKEOR3sYjKtHrgSZu7B3GSstKP
ohyc91rJtRM/JlCci8FUNWAun7Vu88jT0nwGA/1uW+UHHuzvnpnMH4UNIQGB/5fOB1YBLftHhU/O
hzc6GT6xsKz7ImxWaWa0u7m/Znpov8jTlWIvGitmrR+kmTlBiEL4bK4GI7Rei8K2XhmfDztq2tVD
orOGPTV9mm2SpolXegoGV/5JtYStoAAE28tbUJIQXVVdrl4ta1A/R/NVwlQxffSHuAgKz85hAh2m
nTdf2FE/VXoP5xNhuvzJNKtp5bANOqQwbyDNuBDflzELJ2KNg4F1UyyOlNiGjKUO+zsknTfDPXfh
T0B7oI/l8VaYqe2abwQ4CxS1om9zrEBmCpTipfQo1WUmZSzJMAcrxc+Db6nCrxfLT/1EKrN+kQsD
nXqjk+fRsand+uWFjD7VqKUuBZDGOEDPB2UrVSizGrxVy7rqYFuz9WyFO0t4NmZJMs3vH275uJJm
YU7Dg+xmZ7szN+U8T7A+swJDLg5yxmY5WUdGZGzvsQqI9G+9llOQ+FmuuHfIYLnWWXqlQw4UGH6O
u/fe76za4dHoSaJExfDh6h2/ID/GdSowgVHFdRy9Nn41XJLSXJu11q2UzKxvgPRsNs0VYotUJxZ8
ulO76PUtvfLskua9Vwb/P1yL/Cb4snsVNeTh3qUg1lzZcYUol6wHYNI7Ka/KuM51leOAZ7K0sClJ
sHVqnuN8sS0p8wy15tkd1zcrZFdFVSTBV6eeLeOaF5R90k7BgqXJnH/YLkJ8GTtKfG5B5V8ZLX88
joVTQ9sperI0Y5x8FiRTk80t5u1gFqXpdQXf3rJ1zxr6sjfEU6NnGP+m7XTQtRqry7b8Uuo5ZgwY
iqxsVytfpKiMq6uxAqsDVXBJ5WFBa++8gaWu9PKzOUYNpRSR+nQMvdvk+DSsRetTYv4i8ikHdzmL
bDM+NI7xPE2VT+rGQ0+5tB87P/PYsEH2ucerXq/6nQR9dSx2ia8l8+dRLx67vPKRYkYR3Ah4Ppa+
dtHZCry6NZ7A+CShumCalBQCxYLT4kcPwhaB1ZntnQUsJYyQO4OkbKrT8vu8WE6VH0y3j1Z/JIgl
hyyxwnU/qG7F+3tu+T52bC0ghSQvN2C7+8chdH4mvH2W4481n8bt9+awRLJ2dtw55ATw07UW85e6
VD9NSdk9t7VaPjdD+1nCJQntDVyIQ9xNyOWprZG9Nm7QP3lFurNFZzgO0a4uJsdeaq3MdzwV97Ud
tRutY5eISKxjOcePDIGgT3URs8bheRxl3ohLcmag5U2zzXgUjjDMHzTKHijboueXFFX0UKrFutRG
6L5qmQWPnu4o19KfPrnAeY73EEKIwaPvOP2GH+qwkWHSKx3GMLPw1oZPJpAdkCbLYBkyoGokLyNj
QW4EZEo5sGmwVp2dWtANad4ua5Z2sfT8Fvz1R8pNc756HQI7dlK659JWnPOcts75WU7vQWn+V+yP
IaZl6/woUfe6d7i/bn2P/XE/VujjgV39Jeodf4WysPlT6viWcUpVM0MRwdtKTukWu6WbZHwYGeat
6xYUdo9cQ71+Gy5Cybdr7hmr++uQ6p52CHirq6YfNVYxQ7CHcGC/8IiElVPW3XfQamSWWFfaSJCo
1YxJkY92aVvkxkPUaBnYSdaFdVUG71DDDoo2W8D+yvQt0+ONQJ7mLPUfTB5BK2nWk+Ed4oxctDTH
qk22Ve+xmVnwUXmfTSR6YvuS1KFzCjAQ3QaIo53l4KoIigdOluBnS8dgB8iISPB2ehuUpqT95dQZ
p+qMmMHPy2/dbqft9LEINky+JpSofzZOTtslG4hC8062SdLR6c1LA/f6IqEwCUygv/b6flE7sACS
G81m+BwBRbnIrBjEJDFQTcvWirnUsO7tTupV0i7TgoIY7hJXNi8bSRCHdTftJX7PF8tY1Ceztdz6
j/tLTcytY3LglOv3ZGY1dg9VvQuhe5PgSCztOCve32NdTU+3WOMgpRcqKer4YBDkMFnzNVw8LuO6
RAohlaNljck6ybx2Oyw6CrcgDzckFZaDnrXrkBT0WVq3C28DdVwCe839Kq0gAhRiZH2wbnPSIw8N
XparOnCtbWY7UbiNenu0rY2pokj8b2CBgAlyZvDToNbIR1Gj+21IrivFobC0v4E5T3t8gPx9zUP7
Myokp6Bzwm8qQi3rUK+Gq+qPwdWY+nHtJVX0jbr4Afp//l5kRUzOxnuyNT9kDYRQFM7p3pOhRFRY
Bu9NQlN/aAsveZOIk2RXAALTo3QBBu9W/ZCpZ+m0VHbVWYJtmPQ2ll3vMDqYt9KrNfhTVOggrqW3
4gF1wVs2XN1ubByBTJS+8zyPo7Id7ay5wHLBNSQwn8q+HM+ItqBvBI72MrqLcai0+4rb1Uvhkulw
nygJsBVsKNW9tF2VXa1VGKWBHDC5OwOln1VNav84uZ31OUebfKXwJQfIQjPuu0MeqOOLwgfziQ+L
FSzhOoqnR2csPkgWWp8Tr/FOXQwaTTrDMEv3ZdVaW2lGXVdugkhNjm6IlFwSx2wX1WSXYNi+FUxK
izbIFT1t8C3gVYKF0ueH0+e67RbX66o7m1GDQRt8+d9Y8EuTXeIaIGV9vsftUGTqlt4qC5PtDPKa
dfY/12a9VR4NdTz3IMOp3kTd9PO0d5OJQuHYHoCRHaXVwlQujrcxrFLPtzS2MXfjLrCD5tl3k3jf
lj0b+CYgmXlvg44wrr5nrJWlci7lczlkRhqfcDbe38vqEu9Sy1+XfeBvZhIOjy2YZnNg77WOsAk8
BSZeB0mn+89ycHXf2BZNaW6iX7EwJQXfN7V6kCHS0VbhKe5nqvTLsDgu7EOXtf9Ds2obdKb6Igcl
YGeNM2YGiMKds/Wk+PuRst1Vev3K8o6OlvSr+xVtCrgM/QO0jKtEexkmSLhD0W3jQI/PUax9kjXZ
nXL9G9tagjyXLk4WN4c/xlmd5W7Be1QrtfBI3+juWG1qJdXXd1VlAHj0dLrzcQNaF7gLHivTcx+d
xdGijkL2+bM5rK2lKTHpdd3wbyiCxfEeJ3EH/yf21jKAyZbyhjpeUTLT2Kfm5TVXmvQ01GrLFrxN
XuwE2eWx7OZv6hRu8mL0/+dl0ydPy63HoZ+MtWzcZGGoAy3bxGaPSoAKtPTecQwpzz5NlXfRAJyQ
oPKsg9kO5hWbI28zuXn/KaXgvBrRbfuuoZMGcBfNE/QT91TZm2+domOa22Xjm9JF+LzWEAvN2Gpw
BwtnNBRZdsUoFwrS1ip5N9HDuqUS0LNA8h/ZtjUInpEKASjz4aj7pZqfXNXo1q7G0qtDizk/mXrN
XDtQQVfHD2mEzFCXoYmcVZWRykG9Um8BmWP3mJd9y+Yi97t11sYAkpbgWMGw3Kj303oonLMcJAjP
4uBXkXKQ0O1ucnq78HYakBDTo/nBRmiyXv12MyvDD7Abw3qjL1lYBNz6dcBMtpVUrMTkLMrw6dPH
cd1K7vaWsq3T73qsoxVtdcPWGZvpi9sFKOSG+Xfmh2Bdpm76BPovOf/HiNFJg7WejOnTQro8+/ps
r/Wqza8jggtPdZ0qTGpGAHqKphzUEY0hLTFe9Cg2byGJz72/0jWPfPOvOEn3cQVDojvIiKpIrnqy
+BMtwvRj8mCpQ3ITqJeIHNx0thfLcm1n8130NgjIGntKN+VqzvPR27TZ+Ndt0xMjEg4rpmSFZXIm
BRAl+I+23U/+9rYg6djCbZLW/zQxHdymFnygy2xzm2UyD2XjsfsRqrjf9ggerDSV9SVQoyM/XePE
+qg2NrJP55l2VJeYpsyBtrpnBXQG8+QyTvfN/ixDlivkLpGRVcYtj/Drzvdt/7/vdHsJQ4FFqvPS
RZlhJM2sr4PMQWkvTK/GgNUY8kXNbdaH43RSq976HOKvslf7Tt97fRq9905y7CYXdSi9ejZ8W79G
SfZxS072g36Njfi3Vs48OFHVOxhe0MPxrdAij82w2aq4661q8bxOSqO6TPnjDfcwOtbaj2aWlZXZ
heuU58WtjV0W7e5X/w0TYVn6z/GCmIDwVDz5+tU1zBn3ADnK/li2y2aYe3ukvN8k1HUYmlMeyXlL
kF6NAJ2iWQEBV/6Qe0yaArmQGL4RaGH9wmhYrW2sJCZ/wP1ap+nQWhNrrtnHeaKt5nKfpNGwkz0i
yPi/stkFAM8/9hKU3nM2pWCUb8iMQmebXQM9ED5CRdrzABFw4fQBGtNmTb+CKn4elpaEJuVH4PrK
izR4yINNmovyRn9Iw8TchHWW7JVFl6XW+os7x6Tv0c38bYJAZNF6iDEZlXngPnEEHjpy9sBT7I+O
tnmJkVQdmHdeCjO1n0fXfAqdPvqg1WHzMpFKab3owy4sJuC8cS+LEu57diyKKPqolEa7RK1OnWy5
po9aaAxRoB6kl5I+Myd39su3Wx2tdQYzeXCaDzwclT1Wp9qbZfRfgLJl3/mZ/DUAFHmbobge/D6c
cdzovubLCkzz02I1tuy+ZUHWUYVJHM18AQTmvHUTif5l1Wb5sLaTyP0i16DPZpwGZ25uqza9CsO9
0XrubdVGZg35z1Ivjzx+A5Z/HVwr1H/5UoMw6AbWBWNACrNdsApZlCdX9Ls/90vLTxF/1JMUbSol
X9ZG1T4yi/BZOlOkYVdFUdcXaSakw9cDvoYHuZHhKMNiHwYTLS/wu0xBhcjjUGe5vQpGB++rXw9X
yGvqTnGpJt2fokYV1peITx9Elvl0jzuFS421sR4kJE/ppjecDXN88RDO1dcszo09uIPigWVQkrDn
xWtj1M13GeEvHb6YLo9sFDesqpx12KdffTYH+1uHDJRDn7DtDWLnHalY1ENvd5CLg7D4GjppQ0o4
A84cZJD9dTzDj5UPWB2867Jp8838eYAmiT/ksk8czfS5BrnDcp6SuutRlPYq94zKOUbPzWLKeDsF
MFBulXHkii4o0Lnj0Iln433MpON96kTMXW6fnmtXnR/xifH2XpZlh6JJ6zfPmb4id5d9D435o55a
7ERB3S/Agd8GiExNVY4ffprmL4OXJdvcMTHUWA5yNsHpRC1ci8IHGIXxlPUXyFUB7gM/qB+Qic7H
Dy1Xqq3rgxc1Nb4/hVMmG0VL9a8ezICy1OIfWCGD8PRK7ZnkQHK0CxUp9lwpySQof+te5z9hSU+N
xwk+ByiZvgI5Ti9Wi+i7GuuoELNrTRr/2iCZyfNrsMYThcCrxJCdwtrx18HphkvUVfj//QrJsNZT
mo1XIOotHQYyPZAp9rbZVZhM5cn3NPra4zTxQ6uWX9nox6+KRo0iwFbjqFH+eMJ1AtUwF5x1ZfcP
uGyVrzDuj97y0MgxeDnqKAhspEnavUbZ0cffe+mt+q9x3E+fczQOHnxO4aARhmSA4wlmOXsZhRTc
u2302lOY2CwgnPndj8ueoo3SoZTDGRWH/naG8MP7oLrGTuKWqOPfh3i4DpUrpZj6cxYOybmLshUE
pfJQiWA16m3WCob4v9o5aYVN1AM97gYTmn/vaSvBdIZGOJ8ta0HDL/DQe1PgoTJYeqssMFjnRJ+E
3x5jjBCzXGNLC6k8Gab+6Bfk3qVTDuE/I6RlosZ2tA3154gwbbtDMsbAj4L5m5tUw9mxreZFCXvz
qkbWvluc5SUEFKDeVaXdbu6x5aKyszd9864vdgO92X0hhZM+Qey337Imxxsa24FUyREQxRBnrbSm
8W7CnNvq4QhDMtScfVyMzY5fZoGSTBvuNBW9u5uFXwBdA6+RJbpkJkAgM0gcWOUshmdgYwWyr2Pc
3EYESz8j/zPvsdActtIslkdylVntUZp2Bd4BFbfpehvsTquQbPgbrIfoZeqUk+b3wXvNDuTC48ta
ef580Kr+u28kCp4e8B+7yVM3SuH5eyE89kqEqpY0FzqkNMdZM1azruIEdy6r9OW+4JIzBM1xPRms
eScLOFO8Cu89EakDauMUc9I6zHddkWvnKtvMczB8tX1/3PJUaU9FjAKJl0Z/y2LNNJBAVqPAfS5T
YFqYgcXbvGehXuM44pJ1UGP1c2dl2lXpUIAU/ItNSX4/uDl1OwHNlAmCc9PgX6TJRXZfurvIb6AK
LDsyJVSMa4z6kbTumzR/sRctLJZMt9hSWIu1EdYIFUQfOeWjHVjM5QLuGJKNiXnDjRxge0q+1u0g
PHbV1xK9uH2JPdKDotb+jCsQp+TL23Vf9+m2SwzlQWJ6YeAaU1L3O6Ax8P6zuYy+j1GcZGtn3XDG
MjPYuU7QQ1frMETySjKdcqqSwgKGzaFfev4rNnRUHFJzevljbCl3kaCfXcqqdoHmY9CL0QRlkUkl
u57FycXWcS6M9VO5pPpdq8JxrXesS6wn+VOZD6sqH6artFIJKYW+ta0y2Eis9aYli9QzFXbkbYsm
qM6jJGrvbQkmwcz/JKe3QVFtrHm6tMDguSbQoPysQBb+vIcEq2RXYRv/WHaOsioLjKplvy0foK4n
1YWSzEm25RInkTYgxu54K5nsMf3M8Yq83CdvCd+bXdDlmwCtqvW94zbfhwgv/QNu9sw82naVOv4J
KI8WIPr9cAOd31Dmgj9P6pIvxHIhWF8zp27Wh/E2ZYPtFCtnsCak+pJo+/uCVVatfQIOsk7daCvN
+8FBg0Rxev+sojjgrLIkt05qGb/MYVI/YEjEXlcdlx3u+ORp7Q9tctzj3UemVfD9SB20dmUYGP3p
KWlMB1uUn1fOg90fTWBe3l4r3ORLYGPGDjKx2CYByxjHD9/zzNX2QAjsvT845mfFT0+CXMxYgK0B
PWDEY4/JdRox1hJBEjVJjix8560Sxsnejfv23Bmzum4nZ/wIGxa6kPKG86Do/QdmDZZSvOHJsS/1
aHjyRvivC7U2Ucis5gO4YeHjzp72NBR58bL4cjFVpzPPQ0RfPyte+w1BsnaP6kG9F3OBi2l3w1/2
EtSrpt6LscAXCWYj1juVD79WG6z2AUa0AlOurL4gjdSw+AXgE45t/clu1d0N9IAY/H5QI+PWrPLi
7HR1/Ar/5lZDyNj1oLllnqRiENuV/+xc7+WFsTH7E0uMGNw0s/Aa5gF+roVbb2V8Y5gjJtBiZRVR
AcLMwj7NJHzvBVI5u+8HpZAqzWpJ8YRomgpG7P6SOl+5DeAiFVQzlQ/pWPBh/gIUkxBpfu3RCsLN
/SKBmMmNepwVNroAXROXPVEVDk3y2Q+C4AXKx23uDudpF4MXfJRpu66Mbu8Egbe+zenLZB//X0bI
SqAai/TCouFygxvn9Ve39KanbtLTlynJniVsU0Hat5jU7YYCzYuFvb4RAY9pEdqG6mJ0WOP0MaAS
icyLsInS4HUhsYzJO3c19SEJxs/BQtZ0/Sja5lWmH1Wgmx9d/zB3sDVrJewOJVrEO2kWVn+pkjx6
0yfMzLzMgsW8XN2BBobzotbXjlXUy3LXMvyS122W/Bh4RO9KpS4PbeCwvoTttxe/xs7pVcRNkaeS
pjkW5bPe4tFTOnC3gRm9uJh4XMXNsbXa8yBkEvRCDSxd8DCxPXc8FjGbREtn6k31Kd1WSxN9jums
d3G9kl6tUuOXks2ZdMqhjpHVYef+KC2+COBpEc7SZwOP6jadzqnjG1e3Kkm5hRXsqyL+W0KWPoNG
sKXDyr7gfhoeJ3x98HdQ3oIgKqpP8Lirtb8vu3L6C/B1tR86s9sbidH95e8DZtG/qGVV+1lF7k6i
JLSC/n8zwtZ26XjNrmgj5xk2L2Kwfh08xWlRHqyoAFao8vZjNT9cUHZiCT8mwa5pVPiCS0dvN8NF
zgAcwDmQ9u20sutT6ujx0daHAKX55er7NahaGNniUDCEsfOsdsYPQdQ4iZ+vXDdAlMyt8zPP2WAr
GBzL3RnuUHwFPK1tY8soTg0A0lNvobONbjhyvguAHAnYVRtV9bex1UeISqn/OJmjiau5n+9hzRiv
Mrbsrn6Hh6SvWrgZJJl70TIbi85sWGPdMV4sdCsuxnKwZ7Sdd43rtyugfUBzWitsrqmH+5sWsrzp
rX7s0bCAmKZ6eNYpc6pfWLPbSC4oIAGc5swCH6Mu6TDKqTlby8GvjVNEfnIf+WS/1q5fx+dCmTUX
uzNOLT9s0cKsk/rQ9Ci04qN6JkeNuI2cWl7aMXnNdXukFPpb9t7QnO48afrqlsZPFp/EUCvJ6Mvp
r+67RyI1ebaR0k7hLGbBjASZZ4YH4BAfmWFVGJn8c2CX24wraU8eZdu0p2Jj9b8Pwdy5vl1RtVO2
dmPWlr9ddr8XHKxsl1FH6JwU/bYYQDAicADBjQpDUjMpjgKy6SSznHpZfpCBEvQX+PANorOMVlU3
PxpLplp65TAMXX6okY9ZSYceWscaoPdpUtX+OiwHNzBiMuqlt00R8LjeO+TMD4tT0rBblc4wVLA0
XIa1qmKfLQUNhqUlcRkvzU5jjpoDRKikKR1uFfKzDKH51SDeHuH4f8ZfAqW9pg4f5SDx3IIcXeIf
BFbu3x2qWhyspMTmeOmQwXJmxGV2tfJrjmebeeuUuDPlB/iemBOmxuGPPK5sIdJO/UipSBykJYf7
nqMLpg9s8Nz9WJJBeDO9KFvfMin4wz67jZNsgtmKrkpSBpfE9cstKbH5g5/5yW386IfWsWUCLFq8
UUTF2DBuYkwBJv258/4PZefV3LjSree/cuq7NsrIweXjC0aRIpVnNDM3qAl7kHPGr/eDRW1Re479
lX2DQnevhkQJBLrXesOoryQEEVCyMNr8Xa5GIrZet7Nf7IvA0TaoLymftDnGebzp4l9VaK2hRlOh
aYFR4XdrfDczQPCVbSjPaE5gO1DUEwkR1Tgoo8ersTSy+1Qt5gW+eAhC1ntxrrm3QglpJ4EKRh+b
nVsDQ1n2ahIMje9jc661cVWlVn9EGktbBxY8MWzj1sJWAXjI/sbqwhfbD6J9AAzmyOMhOuoB1cVp
zCgHdd2tZWNQaywHOXO1PrtNZzb5eTLcVV3/1i+DdWeku1qldiHN66jMDzR0Axpq0bvr6PUq7z+w
ZrvZsS5/tm0sZhqn7Q54YARf6xoVi2R4zXiN3/pdY6+l2+JZwRrCq88wgq0X4CZ7a5GA8UYcaQCC
g+paZrtp9KK0avjUVGhdmA7+qc4SZhWIJbhTeC/5EEluXDMj/w99EpLrs3JwShtFY1IplzzJ0D2G
c6xRSYNGYjXc0MV4pKLDmtuOWTOyBkh3fyST9cJdJ2mnna/9eYrI3lKdlBV8YCk7infVcU7irtq4
Se3cFKF77pMUkDl8VHhR9cKLyjv0FK20HHeXSN2y0bAbkcBALXN6qOz2kWROeyvULjnkeZ5sdbx7
N1fOFzXk7GRi2iGTLkSvgqnmMlX6rlM1zB02ccIzgP3Z2zQZvcYtP7VVy5sSyZlb4dSVfog0bZyU
Z2nW700hHiVe8jYqzQ+jC2dY3HSucyVYzeziLCyla3Cild12Vic+3eIN7LIkVvpw6y0GwNbmQyPc
49uEMbgbU6Ij8cD2PTG12+thbkL9Y5PfAoTAe0xWkDLC/v3nLAPq3EebvKkcCIEqNYrHUB/9owmD
eYMOyPQtDoaz2iE03cR1vZet6h87V9n8hguSSUblYDdZum1bD9W194FetsrXtgTK5LY2kIgBbYtQ
JaID9eKzhm2df8Mm4lFa0i+ma9K8RvRG+ziNYB5W1wGJU2bdv+mt8fGDYZuEVBOGrWHqHMgGvQha
3V5w67zu+GI0SUsijiYZW+xnnepFWnJAmpHSyIxRtsxqizY8L9e4Rsg10AV5u4ZELNe4/pTrNa4/
ZbkG5BTndirNv9RcC1681P1kA4I44woXvkQVBPupn6udDEZgZW+xCcEXaRmVPgWkZkFt40m6PHa5
6zmN5kO/RNSo35ExA5Yro1VYNA/VYnr4Ph1uyL6xoAcuLO202vpWHv5GJoK6Exbmn9VYMylSt+pd
oUwl2y5vAmRUzvd8GanEepn2Gs/zV4+U4dFECqT60QSQDFOq3Ybz6hYm6S3Xn75VBlX8eUpwWUfz
tJ1j1MTmAake+h3Fpz9tylsVWRBuaTQDNMPPd4IJS2N4n4am4ZwrGDPyYP9oy7hrD95asGVmHjyF
phNvQLOM1sqvsvE4lcGj6Rd8cfqo5xFX+g98BvXT4KTslGvbWKdNHf2wPYvnfm+/Klip7tOhK26y
2Ao/s5M9S0ALuH/NThj7MSx3MO4JDk4LQ8Xl33TuQgzKEMdytqnr1Z/deH4dptb51Rn2ITaL5quj
dNPGX0I1O5tvp87/ECpaof8M5ZUZHTtyHwU35ckt2nKr+qX2ZYAEkWht/Mt1jADWcZe/ID437F1/
jg6wjMxHEDooIS0hZeKu0tAZv+ezlbL8GcI7FoIhuaIvjZnna+o4gPWsvvimNKF3i1j3+JSpbnkO
K+Xe4s3/JF0Kdgyb0rGj3d8T8i0QPPVeRkEuIi1TAD8vejVnBzdayorqq3Ejw6Zh5+w/vl+mKp4W
gqzCpkYGgxZNlYYa9Q6V/eimm/UMVIEW3zd1zzMhSXv11DYoaC99mD/05mVY9fCBrLwcG+MmUngW
cguHRm/ue0RF32KiTFVZ7VXcUteJ8mOUHmkOBaOdEGG6k6uq0IXJMB3sKUG2fNDYly/ZpaQ1y02V
28NW8RfUYa6yXnWBl/tVkN/7JQaCsVe0Dyg+hXxdvA7HJ5oTbKYHRHL0PaqugK+l+T6Q4HWtwKXB
yXMJW/oDNUKXNoN5ErsuhESVG+iUO9ZRrnSJ6xvQjU3uAq7vOy/dVZPrHzV19o8dqlCw4Jc2uunn
Ia0bVifvfZFRvQVKtMR9GK6oHCpbGboeCt9QrbXXJPnyBUrh5ESs7MvEUXG+1i33aAd6n5xCmGQ+
N/mehz3W86QwSETwol9PegxAVzGcs5xFmu2jwjQ/X/tTc4B3HvLEOLe4FK+yNBv3dpIb8yZeOjVt
ukyR1oeBQXHDleX5w15G5IpDx07ILqhjkzyLEUZZZ8XY4f8ejudLT5obw6UNxCN3uvO0jKUSLWNy
6IEwMibzrr3u3JXsF71t66YInioWRVas4p9apQoQBtoZBYwkgHPIB/uBEsFSXtqK2j+X9Wgv9jLq
k4rC0G0xOt+bEOGPNRuNCdxo0+7jYSOZHMnf4Bfq7g1cmVaS9CnFTw1FkPup7dpbCWmX3I/Vte4+
y0P1g5yrXGWJbcv0LRYS+y2fxTuPbdLgAGYnR/lldGvQ7qjkHOLGV5+ka7BgnPHWMWEX8usOaKQ8
mVhSJXaJFefSFTgASlwgravrLMqwPxvzV97OFHD01H+sm/CL107qV5Ib/sYabFTMpq74ksWfij7Q
vvaNxjO1gZyE6aT2lSQHYotp9ZKP5XzSIqNdy2zfKKiTwJW7y9PufnRRYxhWF7QcuVpuzMBxj2yh
lZW2cFugUb41xWfx2pTRa7CYMjoRHohpPUPGLGdjn6WtSmm6A/ENd+y7YjZb3oT+X0o8IW4+51/K
IEA0ZEipviW9dRhRSVkXM0CJmb3KsR+t+hwl8IyD3nJe7LRoVonuxb+QDFg5ZmH+jmPtwRmU6muu
edq6wuYKQpWj7h0PbXzHauDjO0F35M2nHILUbP88S8DrHfs6UA7/Po7lUrEbkJnCrVurH1FBht33
YxRQZ+unSyMsy/HMet9gxR80loF4FUrFYL6Ol6LX5di07qnD8vgDnsl6Zz9piX8qlxnXDe0FD7UM
pLxxdl7qLf8tvww/wVvchXpg/U5DDFWpcH+30CZe91ZXPbVFZO/U0GpuIcvmp7xSsp1Gbut59l1r
pZpkmJbpDtjnLRWnfKfakD5+4ar+ZONHUcyedbBzf4LQRzNF4HKVUgi4Y3VXI6u94IuXKtn1oA3d
c9A6gO+X/jI1/V3mme7aCUB5WED5Lovya1OW+9KskjA6i+zAtflhlCL0WVb/MtoX6u83LmzjKNS7
nczzt7lrekcnhcZyI6fp0h6mEQ0KOfWz2H2LCtDNOSYlm6XYmB8HzEhySNv0DVboHwFt2LtiGJ6d
YUa8YTmYY8IiX05V033rvA5L36AYX/Wy1THy+Htaa0ew9M0As8WaVckRHRB8S725vR2T1r6vlBQK
+GhlPyOHTYJamXeeo/8Ahqvdu6aCBKQL6cyGnGgDZqVzGNi6BYnt7uqx1O+lTw7WHNy5Nntyqyr5
3tSjot/Z9qNEte+hKBFDHDbnb9fZMthaDuXFyn4qupoE6d+wr6TFQyVP2tMFbibNJSLD1rktEL+B
pwUCdDnIbvOy8fTTnEJaH++k7xqSl1TGVtc20tDwvWDybCWwQgSbEvHkIQnmg4t008I86ipMQzcv
su2Q+DWy8km8vbpVgx3x7vt5PuZlrtyiKwQhJ8ax78bUAhOaJY/fvzIcnAbBcId+WVarYYFvy+FD
+8OpDDmFXhzHRfZpBLbjDcOmMP34x+Ij0StAUywXPCXWBxWs1KQ5YIic70dN117Mvv8lEY4DIwix
+C85iJRtXhY6mc+8u3M0TVlrOkt9xVIApjlpvobjVp4gt9evdrI4PMHQMgbtGGf8JaT5X6MiaARf
kEp9i4oWKVmJoi5XncAcy7Wk2x8s7YjbSIigPpe+RlXdQwqN7ZBEQ/ykALDC6kALf7g5AByb6jpr
1Gg+oiDSbvuktb7Xn9QgiX4YRoI8sG64R3Pe1BG7fei30OKcuIOvtzDv5BApLcTsVPG21z5ybDD0
lmjpQ6IXXKIExn3qb/0icfZj4X/6v2qb570K1NuHf3jVNZczhFyD80UhParQjJGYeEEVdUNQ3xrI
piPulBoDMCHy0+HOWfLTwMzJT5uSpZaOUNLYUQmOHaNJZ4MBLRr3krFOluT1ZYKja1BqY10HRl3l
+gkRwb3Sd+qNVusTkNolXY5AFDnyDtQZWkk1Go21Zd/ALmN9M05feBHFhxl1yW2gIlDoVQleYW2e
3qEHO96NjUeOwuj34YD8vWiGiCTIte+qVdJa/luchEjwNU76JFj6JjYJZP8WsNg15nr967XiARvD
Mmt1ionoFwkxTDhkc6LFmzaHoi1NGbiQxypdVc/Rj2uoWfnZarSCbNdNbHehfcX2rYsRx8pXrHZr
AxG+lT45k4OKX1azk1Mj0vj6XcMDPS/qlQxpXph2i6TaXyxTql24VM7lkEilXE4RoWP6tGi6gfh8
4aVR4flK4IeYuvGJuU6XM5kiZ+/zLlPYBLz9GCcbfxYjrw52gdy/cisjiuUcF/yB3OLSdRl1Lqjb
5caHQeEcM4hPl/v+Ms4XqyELj1+NY7TNbd+TAPh4OtrGYxl5+V5HM+hWYowwK/STnGqhnR2DMZpZ
bExO7fFXCbNmVfd6eBqiFnWd9zOXdbACle7wR38sM65x17mxx31bDUsq8f0q1zglIOeIHMs/xCry
GSmQRbxCTZsu2sWK4+30Rnkq3gUtPmhdoBdFOBvBcd3LGzLkG7H5k6HTYRB1S+77ws0Rgk4iwMtO
wy9jAPC6lU4XO4rtm3o71PVy3SjQDNqgz2+kUIlaobUPDbxJpDkUU3omEfnDmrP+JSj9+IU9oQzJ
Qam0V2+YzbO05FqRr7yormZsuz5WXu2qWMcgzb/Bmo5342Th3wkeEyMKfQ/Z1FpFy6YzjGcwvTG7
UR5a6p309cuWVAEJscERedhGshudl91oxm40QbAXl/Jls1t2Wgd4lmiZN71f2uMNjiWBddBHzbyX
Ax/AXpV9z42y9DlaZd7PbWDde765Nb0KDYL32BSZjdvWHG+vXXJmpKTAnL7D8nmJBSJTYpxl9RtY
eEAkQXzpa3Tgpg2aPONZDm0cWKe81Hp2xHq0Ejl4qtT9jQEwmYwAtnR9pmWb2B6ngzRj03sduyx4
iJy4+awUx3Bxp6vdrAN551TRN9uNyDVmaDNPCcXc3ujBtHsdKzWzdXjfcpjq+PcQpcZRWtJfTt46
yV12ccsk1ACdOzIO28ayWvzEdNgroVYga7ZMlwnUjMddpCO7KDPctqdomYQWW/+0D6tDnaMPtsLv
GbP05XBpG/DJLQUGOZDKPN3IyOU0mcOCFXZl7qwq/JVgLMkmZemLCNqZZa7z1kJbAhDAkn0VtddA
t6pNEyOedu27uh2IPqyEVEvIbGfcY+74FJI9O8YuLFSR9AaX+AmcSvocFHN4yjAxRMoRfe73/tRB
Zuv/0I/KVngK2+SuHANU1RzIup2rb0UM9ioQ20hlVdqm52u4qfHeU0DAB/trpMz2WYRvIA+45IJU
9tLCyfTATert2sz53jATjK1o9MA2oGKRmj+kT3R6ehH5qX2wveakn+y60jdxOZlHbAR+FoFXfg+t
8nIS/33yPrSc4AVWfZce3cq/Wc630h/O7YJQTOu6fVhagmbM/9F6H8ugZ659/k6HC1DByMffCur4
+JAuyl5FjBrtFJtfBMsQuTYem/mNqC3GOpKLQGu6emGQ+ylg/Xdxxb+7JUaiJYB0v0SPw0D+9L9e
QCKbEXyCU+S/62Rm5WpCQXTNMr1R+xIXDm2abuXMNAJGLzG4TaTKWrqbPDFvikGBrkK4zmQyJSlu
q9jtvV3ww0QJuh6uV5c+CHaIkWZfJr+tjxFqoBspprWRDsiwQkK7w6PxWVfLs/SHY6aAEUpCbhFq
bqbhnBofIXx2//1dbY/U8Zf+JOjrjTFX7RGhZOXLL+k0Qn5jitx7lOFjiIssbFlLY2VhsQ9ZQC2v
hf5JuvMJSkgC/fnyeeUXvXwwOb38Wa4f5PKn0RDuXzsGH0iCepSZtlrV5KtsiIZ2NQ9mfTLixtV2
hld9UqZa3bth1JzSkt2JjXI+6/wdKijWM+7IaJ0bnrMCPWMdcOk2n6cagnru2OVaRtsIgkNXbkno
2169RpAKAfDThMD4SbN8c+37jbWuDRXV4PeBazPNg7lZ4awy3ziBdgzwM7bXZT4Ft//u1EU0HzTz
EBcrcP7zce620mUv/XIml5CzSkf4FI1OpIFmNLnf+C9NtANBp5yk0igVyMjo7QNa4t9Mc2CLJQO9
4SI7GZTG9tJZJPGDWbYY2oLGrTYo9K7yeJNn+DTNSGGYqxDh5vt4Hn/w0YNDM6bpfbUcLL5K95pa
o6dgLZbzS9NpLbDaBT4m2wQwH4UKhxrwFBu4Apv+zz8mU1awweSg95gA4F/JqFymGr21/AbSRcrm
gJ6FejI8Pbw1CnuxsdAe+rHQ/JXrm5tO8cO7VpppPqfrMinTfZH56oOJCOIDElIWWEZ2fv0yTyan
uevfIafz1iVzy7L9njpDeZQwObjkP7bwSLTNtY966uW3ACWzcKa8z2NTo9XrGfk+Xqo2NboJaflN
ejFcee81bL34lqjo+kpvV0ZL7Kz3yiNW5vWqKRB4acZB/1b29bl1ArAMBcL9uMlmf/URKARQqP7n
vNPLTRy7yn1k9x5ed119DGvVOTl6De4C54FnuZLZsKJM+7RqIhCzIKnDpWSSYFOzMxU3fWF7ky7W
MNavtpjXeTdb3weFlYKXxeN9s4juRnH/ox3ZKNa2jiKqaYPiM6LyMS06xI8iFK6WgiCuK0i7LRHS
fI+QlkwaEkPdNHn00GCKcnk0lIr/2Wzn7JGv3/AYJeHl0aC3eCPUkWrtZKM8lvZnM6vyxwh46B9R
KFdZuB/hvpDFKaux5VkeZsGTluQNWi20pMtYHusUT5663q8/9Gc9CljNgNnAsJgKTlNgD5vB7sYz
+sLj2cvQcM0jm4QnipNbXIbGEIM957ELjOKyP7luQD5sSOLMwjVJNiOX0yxZzFooa688nONXE9z3
h9olb6dCoNuKjKiZ9GSQedcuOqNm3SWIJITzHgfVcZsbmnUzLFrd8fhdG0fjNXJn42j3WgEACj+5
0OYd4iZtSQFRcx4jE4DP4ifXJhYogUF5MWzwFQZ5osdEX5R8XFKAWhb4jyof+aJ7mqJQ5M+/EF14
i4y99C0SZSHgqyZZR8Gc4FDhtuqvZt7opBvOF97DheKgfR7sJj/jpQYzQpgQF/6D9jn0oxwXFBzy
EN07C6ZANb/FhVPdu+wl/FXpVrwnWG/tLxAFpQss8FZL3u6iVRvHyh65T1AYnp2ehL0EHh93KpIX
T5GZaofMHuYdjLLslWTNyS4t9pzi1IWqAXnBonjNIBSfIHSoT9wIxakvnNdACPGYsVhr5BGavYza
ljo//ZJTOZCwrUBQJc66bxJKF4lavZKmgQlZK6fYBHCxSoY5X+PaM289JSnueq9z1oPaL8Ia1Hpz
EjkPsB3DO80wo7Ws/ZJ2fhvQqXbcDayd12ZtRpjCLnqyRYX6fu5rz1RqyhUy1M6vdiDpX6TtDwUG
3bqPMiqQQWgeCm0u9hFrvQ2szHmj5cNwa6pjuZHHi5lUj3pgOM/S37K/IelDwfm9H4zlGWWx+qdr
pvlrWfRKfmgdilSO2uZnwNIIpy1yfmTi8vNYgwOTskE/rSyEY+4Aivi3CstbwXH9CfdaBgMX1vlC
hLkivaLBK48oSmQoXG2HhVulNpRkjdwrMULN45uxTO2bxmjgBSM9h4YMtZ7n2i+R9xpG7c5xbftc
GpRGlRbyL0aMe6srulfsLPp9jQbScu80nx0DSGsx5w/gDoZVP6XFBm67CVTd1l616mczq2jVeY11
kwXjRBWPpoGmEglj97FYRKRqv69W2hgBBl9mNxHCRBZUmDfSbgQJBYpKd3PJsqpW/ta+kH55fL+1
P8Trhtrd6NlgrMe2nBCEjMFiAEnf9Drac05XBLvEqe3dhOHmZyPWKEPwJj7IKDmGBOX23DrLqBOb
N0aflE/Z4NgIbd9IEKQr50GrqntpGXY0gakOqfot18/6mhxrivZuDi+is5wO2wYve1Z/AlDtn/vl
YObIW+roVO2l2dfuDDK7+CYtmeI20atjqgEuasQDYer3MTKLm6jwjBvcv6iCLnW4yiigTyRhtZZ6
nfRJHW7wbCALaMRf+xUl1HZLCvRiyyixMponAG+XWOnKUx/MbTWx+edvvgY5/6nKxwljVvAMeAzH
l6Yd4QlF5WAEkZ/7d1bZfJYSBBVK/85Vys9SrnBDz5MxqVZYS6RDpKCP/g/zlqtIpF9AXLWoj+0i
NdvL8lEWjb6CYr1jh/FJlpmhHwZ7Lx/HjYyyKk0fZuN10LEUXoSU5VAia332tWF/TfjZ6PFJ1yXf
hxeEh5V5v/drDwWbpEhvUr149RdmWhqaw03fjjEoSHhrVgiEvAm1mswnTQiyW7OJ+pfcjPoHC0uJ
KvrK4sf/yx3+SoBu/MoU3JbC2SqfscMzdhE49ls2QCi9BdbiXJE2n327/OnF07xxA7tZIwteAF/F
vTXWNXvviOgM+PF/tGU8Xca7VOcrXEEX+Zv+Otd9sRJCXhV2zRMeKjx9yuksXbVSIK8Y689C4JND
sFReSUOiC7vw/C6H/89JZUixcRQ2rhree8XMr5PFzjZuOvfgit6B3rnt5o2h2wPi3jmxx+6uaCuA
K5PyyYJDLflf27XNA6o606aZWLNgxhDNn+sQdGBKYmgj8iciT3cR3uunDTVa3JZtw9rDpH+2zcI5
R4tAl5zBm3LObcXDPyzbafvHgIQM1Fnwb3I20sozXOrSEZGQdDLtbYg821YIFOIv7Jk7BEcaED7w
LbRSu2koFx41DNOm1RUiNub+wQvK6Cigr1lG5VSgZKQBAPeP/xi9XGEZkXlyqcGJ1a2J7SurfYeX
lKqA5XeqPtNPRv9z5OWOiDyZT1YWLOYNOV0Spa1WIAXIJqMBtKmtmgB6eNZP+uZyM0l79Ax9UwDg
VvfX8cvNNCT93UXwIhs9uCcaQh5B3yq38aypuy4xgycV71G4uEbzdTDcp1hUo/n7JYWl/vad/quK
NPGXNMzhd9dR8Jhin7cfB2e4GS395zx2z60gqRq7wVyE5uV7aMW6ddvpw3NUKuu51S86Ahc86Mjf
a8X/kmer7LNcJY7ucK69bLgufWmCZQurnRqBcQPwZdC8DOOovnYbnp/GK8U6Hc+MvANS4hmvmOCq
u8hojJ2M1i42W2ZoARuxOjDaZommQudFKMeZ2A0sdtOmNoW3dotzrPz3pa+v43hl2MDkpWmozluI
NOUgV9kDJR5utFlN1H0d2t9mbyzeUK98Eo38V7KukmzcVClCVmhUt8FeSOByuI5c++RsEIq4nGod
BgmIHUNjirSjPjiHOISL5bjGX7qinpLKDn7lCRAYGJwgzZIffaro3+wqR2Ogz5OvdQAVfm5BjWkN
UCMYY/HnwEfKbySx/TKUure2uxSqps5yI03ZUc0hj8WsHO80z8ruKIBRfq0D83vau/s0W9B8EPGj
rla/9x7rcj1r7CeAS+Ou4he+LSae8XZNSVgsz1qlSw6KPt6IHpl0ySFb3IOupmiX2MVMSOIG08gO
fZrciKaZdFXK9Dkc3B7qTNc/T1BluwTbaW+xdoTwlGz90AclsDRhlMf3adgffcoICG+BmqaUrJA7
zez+GT2/+uBrS1F5uVJJFoR9orG4fAB51d6BrlfIa1A5erWKweDtTDf/eoW9ytmHuIT7qkV8Y/5M
xsRYdngeKpV1roSPsqVLeuTy4KtxOyw7QunTEa7U3Tl8lC5uVCQGM159MjghqH6CYPsZSdX8JXLy
mbQTvPk+4n3l6rjZTqxZhA+V48yyBiNRHQxPzV4i8K/7cTayjaIOyk6v7GJdKIFXwPuKtBMSuzt/
DoLjpc9P6+e8H4x7Z1UaZoHwT2ZhoWFTDlzWcLah/c6rYgDdaMwPg2X9Jd1Uyzye0o5+MPIifOmr
av+HDbEVaTBtghkO71K3lgNyOP3dGCbY4lpvXdKflYG+62ojXfPP74GoLRY1Djmjk8iAXdy1XLXG
YYY021pUwgIr4ilu5/mqQ9yB+jnM+rKoz93sBA88BcOHejmYReStTQtwgQxIn4xGYOvVBd2xxMsl
7EDlAWGA4//jGkmh/hgLTzvIRBk09OETknzGjdbDxClcHPykLnM5ZBayGIuEhhwSu3EAljiHa5ec
XWs/0hws/XftP0EZzm8uOzwtTOZ9Hozu6oIw18YpesjNjY3RWLNFIwYByCW6d5r9m2WnwQYG3HVu
PQ9NYD9H4Ze28Ycn6UnzYQRd0Qw3MhaUU35USpdEeADC8rKHAvs8766QjzyauP2vbYF6fACHtE3+
maJTsL+G6CN2y1jfpAcxxEMH0gKK/oyYLXo1QRFgyReqJxnLfWfcTOXc7GU0clGtj8IJuV2A4y+K
pVZ3U6RdptaTVq+yZsFCj4G5Rkcip3izeLLY5DQOmZv8FaKL0WxJ5QDIj5Xz5W+IceY2ndE2rQvN
pv4MUCcF8/hQBmV9F8Nav8J5pF/lk8BBI9ZDFeRDLJmQD7H+Yo57jZ3K8TcQb+DHSEwZxR1c7HGv
TErB8pCUruZnP5tgrB5qM+6ewFHeS3dUx29RgnvQ5/JjlKHfS3dIlcJH9G4TVo2BrM/oHXUfD1KW
twb4ibJZk/EuvwWNecoSjPvaftgYuhL/DAt35ssRhS9Z0rlbvAiLdT2hLomabftko9p4CDuvWawm
mic5jLxcWXX06h7OCF6rsQsxEuXrh3hBs3e2bV7qbXbMRjw25/lGim5SP5MaXAdwdUS/69o9m36A
P3L/KkHX/iJy0q2GedXmOtBjtf13UbNqfAhxZeFufFAVaxSQMEAc8Fi4nGnRdIdD7FNqIZd77ZdB
nX3Irc9tHpqLA4P0ySF24Yx2jv6bvW13nzsgFUsbVhd5ptdR7edb0jPJGg+O8rUa0QW1lQizDbsp
XmHIuSsnNbOTjAazufO0KX7sUjQ5rU1a+MlWUjTzEP6ywso/CP9DOCUz7Mud5XjW+nJHuoFin+Ft
XCZISDrivKwgW4zZMWZSue07ZzmLlMI9D4GGflM8u+dpOSPx4H4cjc3P5JuCNSb15heUSDbid+Oz
Vt0E9eieRq3S712fzL3QzUcFY8BaSz4NLm4YftNauwCI9truW+cAjs5cB0rj7/2AFySvhfY0YKUs
71Z5Z0bR/AkluvwsLWPxX9ZGeIXyfjUWd2Z+AxmTg4vhFfAscTUZEtLvtRXu+7wzHtvlYLtejkG2
ah+CmTfousnMUwPc93xpesqBMqD/ILFWwcvDt4adTC+Adj7OZRjcWtr44y08WvysSVuuta5le0BO
atpqNbLR/rRcPVV8dS2/gcy2q/51MnQMKJYSZUaCbO20ZbC9VielJnltXkNcJyHxKSNAbagESL3T
1RptM82VviTZeqN6DdPhkTUCGel6OmKiXf6etfZ7W45oIFWmjyx/YiICVi5YBfw4I7vKKL9CKMlz
o3yC4luty84BJeUVJ20eapwGSfPaLKqs/Tw5f1a0p6GINknAQ1C+U9cD3JUXtonVUbrkm+oE/DUN
/5f0UOBBxDCoMfXTZ69YSWftKJvB8xHDMkZYV/nsezd9Wp+NRQcROdeqX11OL8MGppQ99wOqIEs4
DHKqdDGK2UHphPfGHNYrRSn1vYGA4/2ATp+5micUrWJDwT1u6bwELmcG1d+jouePH4LltLEQepyT
9nyNdVzFumlc55NAmgTCFGeBux6oOa9zgTwh8BXfyrAcLrAmQThd53yARV3DL51yTQnPGuS7+WDf
cRD+Zcs+PiLri4Lv+EtddvkxGpeINJFruBuxD5GBS1zyd5xbzdGNoY6/hnd54Jab5axROD8rkfHL
BNK4l8FYtIXldIr09NS26uoa+8d8J8Tyyipz3MLeLzzF4UGzoXA3Tq/c42Aiz6grP60Lq3FVWn55
cx1oWF3sS3ALK+nrHG++r5Kz3OsFbBLsvKYnnwqtdTRqhabWPdW4Nxd7O8y107/+47//r//5c/wf
wV/FQ5Hyws//I++yhwLx+uY//2Vb//qP8tJ9+PWf/7J0z2U741i6jpqWa5q6yvjP708o5BCt/TdA
0WMRBXl6BNudba0ogULn8iVfcqOSQZfMuQFDl3S1/jzi9NLo6fii8/Y+4BrmbrFZn7/LgXKluyVF
oR3ivJ5ePKtGXmehtGpaisJ/Od1pPvjwehiRxjVj9Tvqp0/j2Ok3ejLb8NkGaA1H9PPMI4J2t6VD
Xg/78sVVAJ/wFdb0/s7OVUXH6i8PTqhD7ihpU0bCHfeSoQtGH7uACga4lkc9WImlGaXILak4RTiF
Fa9JRcQ4VnBIJvTRgZWle+AOyaUvmqKzrXD/S0RRzfbdiPPxdRII0uxGLpSmOM//+/+Gq//zv2Go
qoc0O9kay7UMjf/HP/8baWKQdgF3cUwTcD6TFdQPqVvXFAy1ZoPbbrmVPjngH6Gdyya+dKEjB2ur
A36tm028oeKKvktaDffwafrLAUOOHKxowXsXYDXiLmk4gFLutP0UDU20bZvqF7q9mzeZj9Jt3Dul
HYN1qJJdRhQLeuO1TaGBCtYcNPf1ciYDekV+QPrc3AGI0LV460nnZXZptTqKAfvUMnyoyGwYL1vM
HMWMuXjbcCot7/pUM942nMgFxqCO6qOEyqTJbNh0hp1xlFcgnIrmcL3kpY9LprVnP0hLLtkVY7yT
Jnp+8T2KRZc9q1xXLglW2rj8GLmkpys+Gm9senW+QDf//l9tqMYf/2vNcxy+cqSJDQvkuPrHN09R
XAOzsTy8iUpVO46pS96+wR1CT9EAxsHA3bThBJ7HL0jXSXvqUhtuzLM+xdZdZ5YY5jX4566RtKq3
l7YXKc3JQ9jNibq/Y+qG/8IYo5dr5KVzF4L+vqm1bCCTnngvk5d8wyZv/mnM2QsmSt6nCZGynaF0
/WGuAvuRZz3PMLdTfwZtCzcgbL76IZXCmYzkLVY6/v+m7LyWG9excP1ErGIOt8rBliW7nfqG1e3u
zQjm/PTnI+RpefeZM1XnBkMsAJSmt0wCa/0B4Yca486pnz6Qm2v6MfqwfdtbiqrNTro/4DTO7x2K
jVVBKYTkZ/JpSVDbC8/qlfOUZCmi9Eh7mF76hDRqcDAgwz3IRq1IN4RZUiNOOrlwaKFvyZgcHfSo
3bStESyrrmtm20PWhTnZCHzt7q+xbJiZl52u74N+6FZJn0S8/VM0rn29IQ/FTx9+Omo4stHJKdQ2
x1rZm5x+uLet4XgTvLaQzsNfmaf39SaDS5m5ZhOxvt3EytHAAIIQX2+clmW5JwcmcBOMNZKDOB3w
eNcoI8VacRIpvkR9ohfYnpTFqZhjDWx0XnOu/Ttsonh3nS1HzCZ+9Z0WWIhcO6+Qy2QXRu6D0gPk
k6HrTeSlljt7rWsMiCoGN5YxeRdPN15yO9paXRwfuwnAwvCn0e0cSQMU5cESU0b/a0B2w6CBRVMC
K5ZdueI2z7QVYy/Qrf0rfuu2KJ05Hm5m/215b4+wxgQASLnAafVpFYZI1t5oXmrlrFwlFMcAOVoK
5ZIgNtPG5gF/HriFrqQy6164HCHV70ouhh9tVFqLui6GB81MzfuqdLulHJjEdEKcPnt2rKncx02a
oCdXiB8IZ8pxDOLbhVYYOxXRkRNJyObkDA4N4Pe1CSp/ac1dF0CEiQg9JW0V4MTGCkCWr+Qatcwe
DLyy96br6tpCTrciTuSgnObbycB1zC8re2/azfk6Sd4DL4JsA5vTXcjZHfztHQdjsv9kdOOnots5
OsZ7Ravf1eSYUfJ3zUtiICCkRddOTNb+3mjTvRxq50l2xx8fhT6B+xldGTM5f1FahI0su3LAnBWd
8dJISW0zT8Z0sh+42PfZ9X7ypoUWsE2bITvzp8u5fQxSLWgulTFZIJGN6b4IEJ6ygYCMZC1DRUfN
oYVqh9/shIVtXBoPna8aD/KqFOa0sHV33EbI0tlAQRj21HxTj455d405StzcpWzg5eA11tcUKCDd
AhuSHyCHamvQIRHj/iC7Xz4lJTkyJNVhmD9YxsXUwxvtZl82D8DOHC/ykXxgF/66xoB33v/vV4Tu
en+9InTVdT382hzL49K05u3Cl80Zz3vdIYllbDH+mBFfqa2lm6E22+LN38dD2R+Q4fLPpoIYadOX
4sNU1W2JtdFbZfIqKfPp6wxSPcNbITAxyyrN43lAAb3sBjTY3Rou8MzKm8KmXcpRKTotR6cWprCV
qcaXyZ6Doi9/Wmd3UppNHfURbyIXCngyFvMz1kU/phz0Szw3gwEgKsareydjYVS9RH2lHwfX/plA
5zwgaaxfro2qbHFgj0+yJ6fLK3kfLWkYYAaCO/aZXW5x1Gatd8ML22oxxWhFl4o2vxNRfa9HleD1
cu4HKQya/zqCSqM36V8nzPPlnaf59nKR7MorGZPdlr3n2vcDLGv+fAJKGbxnv3zY/+telt5fKCGo
29v9rt9uXvD1y9/+f+RhVu8aQzvevtZ1yW2K/F6piPe6AOIXe7Z/zzHJWAyaI95dvOiWsG36I4hE
52X0QJKzsUddZhw22kxNkSpLX7SXrqpLPOFQCJ6PeLcGWT9jOVpuyZkfIoscuN1i8FCn2Pw1YnU1
/ptt4Cxb+P1nuzM+ULXw96Ne4PoGCabCKEtXl44yu8BNZko+SjQLZP+6vHHfyIkUuzFWhw2KVQh3
db+TVnGuYbdPspVd2v5WaL3RLSaR4OQbDop3F/Vlvulm8ofsxnNMXl1n2kXh3zUa9cLWrsyjfLPU
Tom4fKhtr+8ZyTe2Wh0YeaTrv/1RHT5H5heNnBNZRr2sWgvJPvZdW6Nx8Fs14vTVdp1tO+bmD9tz
3CW2h8E9VrrBuYzJChe4kP7wYZn2qN88NdaAJQJWeWsZ5680aPvqh4UJ1josM2ufGmbyLVEEfolT
sJ4qykMcg2dieoJVnhq0NRgNpNKuQZe/rGOH5o2M4axunhrD5+g0Rqq34FFYw84kKIfL2ANj4gHL
X5jX/xmiNtkWleIfXaOOD0mZk5vo1IpKX1ZtgJgmFx74xQrcR/2ct8LAHkJPvtuifAGzhNnHkK6w
+RuOQ4g/aqso2snOdOrlQ85WzlP10zUmOJIuor7bxzz9j01bfg5U85WZYSIPuZFfn5wng3IdlaSP
IMJ1pGzD4BTHd9KhNkBJXPWt8KTHcN3AzCob2QXGCEWpyqPtxPP6JJ1rQ97Uez8OOuXpmpjXPLMB
0lOfJVhySJRqlcRZfTRY8m2OS+SSjMd1fv7fj3rN9eaj3ZeDOGkwzVYdQH2axWHAsv86+ql9nnJI
7/TN0FIo9oH77bWmDqgIgSiyKVr/QMhqVXdx+tu24t+J2bTPsRnCyi4Fgnx5qt27oOVXijv2b1Oa
nXgj/pomtiPoCTarkXLOK74c0Rp1VbGTXdPhHBVS3CDvyagRmqsM57+nQuu1RxNEvQyHtVnemb1t
ImPHf9ViENO+Hr8HWms/a+7QndvIQKxbLV4xXvX3Ro9MRDxnfEOlwG0pVZOdHC266FVXnloE456k
C6KmPDRDHz7KSFMWqBYP/LIRkMtyyijXQXUoxS4MwHh7epoAJv1PMxTDa8kf9tZNUDUICje+Dhpo
t/G386cvh+UyXEcQrjUCZ11aubUwNW86ZV5tLms3zJ/7UYilmCz3hZyCjnZyOmFCAi6kwHLnu9L0
HypAwp+5UJ9azFR/8eA4hqof/QN6baOrQ4weggMYjn1ZvIgB5A2qeGnUtFrg19G/ukjQQUlt4eTn
yiOCVnsZxlIhBLysvKhWfdd1XZ9vLXtC5cAX2n6OZVNHIlRHAGphJXnCaWerFJr/gX45+dd0ii8Q
y7xdjILzTnVJFbmloaJr0SINriEHLv6vqe4g4oWtmeDc5/mwE/6a74TQ5eWtdchEOz1sPm/9r6mo
GVnfgtb9iKZKvQtFO65VAG7PSmb8k3ul/dvqX3C8yH7lLRm7OFXTJyhT3aKYouchNMh+Obq3ZyuY
fMstVBmjyQBuZqbptw4vmhOI8QfVxIQLu9BwVytBcS6A0y11kHfbemghRSj93Zy6Osqeo4WjtSiK
7s4WjbGltvmepor6Ajj1h4Uz928bqy+3Cs2PrMo5aFdt9GTGpbtpVeEcwhw3MMsGmpTNi7C9+uHM
i4AWLoqh/1zUB529Shv0hCVIIUEWExn47P7ag1W398IJr9UZ+PDvGXqCsVWklOfRUDQ2p939FXz3
p3vF5oVNAVMFnK+KsDf480JXulMeacXFpBilbVulE/CBSoe/DdV+8JGOPXaOuJOh1OgqShBpPa7B
iHjLqFVsshw0cnLm8AtNRYpIZp/WzqJXquCgtzCoIXxf5AG3d/ODagUUT+aQokAQD3n43A6/ZoCO
W+1SEr4t0kbPXFdBa6xkTG3SVTIYSLjX7b1q+taDPjfyqtQbm7+92liSp9J2gwZDQj4JoibgED04
OEAXVfjk6mF5MSLUMednhWxSO9VWnkeGVS4I3LK4+IjX3GbIe4g8t9adgM3mad9ctOsO5WBjeSO7
TSMeuqF+qPmJtksvXLellXyTY6adPLdoy5xkz6mQzscJbN/4Wnlu48Jfq0GprbK+QRkXnSFeFGTa
99d+k71bU+KeR1OJwfWY0zHurPfr2G2tHE0xCni8rZcxAFrjA/o+CxUSzziyJ+5zvnIMz/ixSaJy
22DidpgmY3bhoTadYVX6OpXWi/yBoqS+VP8sEoZaPvop6Hs0wR5KXYiTXSioc/vmo2yEG+erScnY
nlttddLaNHkJXY5kWBA81UMZvoC9bsfkRYSK+tRrzZIDYvKSBWNzmTC/kwtUcAIPNu8JCHwIDCOi
hdd9gaTghMiR7Bbkmo9VkfySvWGe0Vu5QIWkDI6xRd0ML+VN44IyHVCNv5B1jJcYKjofVryXz64h
Q3XdqKzuMZt0ZSun2q0dXqfmeeF+eNOubWDQm77zVM9ShbD2Q6jxbruVLK0M6BEgfK29is7L0VtX
oJ30dfK8Fn2p+5Sz+rHqOLAL6ibvhuEnSx7BeL5FRfXEmfks44o29OvKzaBjg9V9x7gVvdR4reY5
kpyoTS3LMax+DLmyw5hb/6fEFhA3COtHnZTKIhtK53HwqnFjDbF+dGagWDvg/xcF6S7yrXQnj1um
63crqjViJw9jEIz61VCNn6MptehVRkkAVrmerMYM30bYtcbzkIlkpwzd1643dyvV1Z9zq/kcvXXl
2gJfmae84OXYhy67HkHFxA5hCGJM8R515TYo+/EX+PTfo58633wvtDdRnlM4qCqwLS0VToFYws+4
/y1n6imyklNOvSBDmWjr1ez+K7MoDyTtsBRvo2ZZzF0ZC8DjXq/+d6ygLD4FHFnZZdj4r4PAVdGL
DbbTfOladrnsswFr+XoIKaCm0b28ko0AtrN2xkZfqf0sA6GjaKFm+VtfYpKIV2i3bgotf3PAmizi
khKwEFX0YhhoDM/TAnTRDmnductuTN45uTTKU18W2sZCW57jizV8byKqDQqYoJNeqDmKPwxIoW8V
HCRadcrnABSAciHFvuXAbYUc8CxyOpMpLiEJ+EcIpHs2Z+5J9ny4Rjs/6OKl7MpGqZsXto4vI4/5
RRWKf6QkMg9I8yS5hbLp3RBQeRvtb/E6Ss65A4JCVUxlraiO/g2lqnyRqjZpx9Wo5f5vy/LFIupM
95uqdMPaiDamyO2z13kmUkih8oYfz6PW9s4/3vCrxFrtl2276aLi3+pZGRwczlxywLlhDXsdGzvo
hu3BEpm4j4LQZU8qpje4cXdXtH1fgC7Lk1ccqsqlFtkHIywQkciL7GPq8l0zgsrhDXZfmD0oFzPp
z2OR+t87TVMXPna6zzkOyKuR/chZDDAc9EZ/rdHzOcum6ko8IdKyWt5i8mrCUGESwJlv8cFqtXUG
XHVV/lkvR83oiMNM/4DJdewtYE94M498wW5fX2pKgSKR56U/hdobR7RAp0c/ghaumGTcDHt6lCF1
QPnb0oNuI7tyoIz0RYuX31mbp1Vxbe8sk6RJbYQdcsE8h0QL5LCI1bPK+ezo+cAtYyBrP8NvoZV1
P6MhslaK4TrHcCiLc2+iJttD4fqp9vb94NvqoUrrcmPGPh41Ulv0egm/Ld5VI1JZf5mySHuWm2Lp
dVjKmF5lSI00SHaBkh1bZCDXGVC8eyUsneWYosUwJcVcKvrTB30KbMgB818C8VgIjxpFm9vxK9rK
2JOm3mPmjepTjb0D7774FbXM4N7psDCSXSfRqNfWab3Oxix5xVecIjx0XtyxmKwbxncMM7sHOehY
1MgHhd1NHF4yGF4LFSPU56xWB3jASn5O2Jxtx0HHvzXT0gNiHOou7QqcL2LbWmvq2DyKKVRxZxTD
a6eCVFXHuvhQzGwXDw4J6TSlRFT0s9SieNBHrfhhi3RYDGFkPke1kq/6vHPOk+XBHOh79W6aUOHt
Azfc81+uvY9zNvFQ4e1LHNrOcjC8fdmWNfLoYX0XCJViyXx1axzfKTdoNpaL2utwl8PgraG6E2er
jvOWuu3Y7177RavmQBjnSTJYpnm2quYgJ4bmrq7Sb4Fa8G/jq86jGnr2Y4e4WSR6DjKU+x8nx+iO
iZX8I3uyaerKgqUF8FHOj7OoOflGep2vKLnz2GOsCs1uiLaQttGicIvhUMfluFJLNT9kqtm9WfUu
mTlhtaXne29osnUnmWN59AMJyuzixCJfNoM1bnz8mBacHfJ3bWC/19owAwdYl28RzlVzeEIIH79Y
dMquXbX5J+j87txNisFTqfpFjqt4t1tBdbOOu33Q1Pl7Z60BZatvmVEhXw0LaSXDld+Ihdk5GnV7
dbzkSf+WtCru4YPb37kIZK+nsNN2gqP4m+/jhUMR/pk/Lww7E3LAdjlZb73jipXuIMGLwIL9NiLa
4AY5DkpqfnQhsiFQRrj2YS61JoyVKIFeNGRKuvYx2XgZeNm/FOiLXeypxIWcEKn1+E7nbLWQXXfy
410W5sF1QVRHKL/z6t/JUTnPpjq0JWfVgNGe3qIwHI7xoPP7mpukzBZZ0OZnyl7OxW4xjQzRV79N
KCpQSU4Be/AW88lhbka3E6s0oYq11OAeIeQJClHeRU6E3f5PjvLjQfZkPDSrVabj19aYZroyQrvP
Vn6Q9/DebKTu4TJr6zFN+4Vp60OG9ZTf3WkZWYcNKso7zZoG3KmITZo/KtdLucaPIUrJEXk3edUD
Oo0FJ5jIHdpzIKAnj0rYfzcsQRK6zMJT0Gv+OdNMnIPnASfiR+ZoCqSOOuwuZJX+MZDk+u6Kol3q
vpLcV26hXKpI/3m90Syhq4onXDrT0J1OXQaxwYnxOhDTQG0IxJ2+kJdx0bzMAOH9l1igCOuguwFq
MaxFr2awV3hAhyvL0c2VXBYYnbvxKriNUgJVw9hNq0X4IPVT/4RUywkerLqoLzKukj2Vs2RosmqN
8jpEJ8RvcrbjtbbQ6wk+hJsWT5VqpUdDR7DZdbQYYJOVv2iKhfqjnOyQTIbF3yydsE0KpGZ1pCpF
d5ajonACNBLLZB0aTf4kwjh9NM3H61Tw8j+jsX9Fm7C4frIwqvZkRthQzB8s71DlxeeXud5Qi8T1
y8iubPK4+vKFqjSodxAyMPKeP1Le6d9fqnXau6AJ7qfQS85I0afnWDXZPJDOAvsNjelPvK01CtHC
Lza3AZdi+inKKf7N02Q8TdUYvrw740l4JJa6jlUDHGQOMXRB54h7st6POWwlgBMV207yQdFOjsI0
8x+wnoWu3hzzrK8O1HGxrMKLdG2hLWbuRVkN6zAOyQCDZV35eRhtpBaabAaqZ6sSO4wvsdTT8A/A
L3SThzaQQkw0KnOoNo1R1S92oz+VThD9MiMNnG+UkV3BzUOw3Tl4bhydAUuzr55n9PwfKnL1Q6vJ
SFt60z54OkkOyrnRJrJ15SWPjXMV9wjTW+6rRVbyucP6Z2OLqtrokXEukUqGBFvgn40fz1sWWWdU
aP3flVFtlKwZfvQ2/DmdLcVFS0t/O6Zi3MtFsY/pdqpP01vKIulW3DXFBvbW+GWRMCJ/28+LMjS1
HvpIhTo+L/rzSc6IasCqGc30HQkoba0rCVp8On/rJfQZ3CwS8dEHyHv+zxkjM5Ak++/3gB+efiDh
e70H/PPVZAfpvV++D6kizrLRYXmfS4jCqxya8lpoievyzmjDB6bFU8t+X84TofCWDgJTSUzlth3c
lZk36YuSimiRKZr2O04PIjONfyzNfW2s3H+1JhW9FxOksgZIb6cpZbeXq50/q715taqm+p/Vngud
biTtweMP3+XWdhaSN5sVEdjtyUjPWmBNJzkg09jFoPKbxdVEQumUNrbWoUMJtpEUOP2xjlDUTPRN
aNXJTtWa5N11n+WRpRrYwOTZTBMZneTd/hr+12x5jpGz416zF31dvrdBY5l7nqfZXTM3Zj4LlXoO
e9I6n2neHgemgMcH+7skfdTi2thS/bC25XxCnbT8w1F5gndmpz8jKvmlp9NL4AOCIeOkO8+UvbBq
h49MefI4ioAb0YpnD9WhiTPEaxAkOmZuY37ttn2arCkWDDs5io4U9fIe5BGazU96m2073bNfI0Mb
D4ixUfNOY/KWg60t+/n7SgK/5O7LRm2iZtdoBjJ+2iz+Xhg2Fbq5f2P660VWo9HD7tUK2pj0YWqR
4PJiiO45SvuW+SRD9jjmiyoXxRGwgfWkig7DgX8vgP246qVTvRVWSObVyarMkX03Q3W6C/ywg8mN
XKn8XTfiqTdS6wfg2WnVYI+LllDdnfgB8MYIxTsOXzN8G0IeaQtog4Y3bGTKUkdn4YIL0yIeC96Y
t1FX1aO1Dflrq1H+4STVDtu2MYq3su2/AWurLoNQlYvr+OfBLIo3MMcUwRTFWstZOsejRQfr7lSb
CTxBtCSO/Wis5KCdWcpedVzQTvMdk1ShAECh5yhHnYvHzQ6lNk8nS3goqJFem5LNU7a49bXc/hyp
YI4v4HmKNYd/53Bbl9WhS0ZoOOkZgqMoK9t7FMKrx44T0MUTjz66P48yksIm2mVOHi9lVw5MYYAw
QBbpOxmTTZZvIONjTJPAPxduOy57UebBckLldI8hSrEAVR5dZNO7iLX0WfkQu0ERkCWq+wddZ/Ml
u6hR5xugf/lSNWtrZUQWWiV6ZA6LuPCae9mUedbeT3MREqzWLxnyi6m5/zLP8ePomJcAree5ckpK
LmcfQ46Oc809cFKcUIlOfPcgG/fP1d8jcnpoj+kSlVGEs+aJMiavrrPHqDW2Aeq+RpBHRyhx0VFe
/bfu/1fMizukKRwrXt3uB0McqinEAkWM/b1sSEn09/kMMS/AVPKcdde3Qe/PNBkbVWxGU8Ascr5c
CbsG+Wl5qfZlfCcQBpRz5dLeCv7g66mpG+vBqDSAwqZ6FxiTvwKqgnF2BO3LriO1XThRh4ifomtc
ywnkB4PrBLOkNP0paJX5zT0HG/EYqUpyMevHABXxBCk/Vex91VYXuomqecx7v8AEcBuNtbF2Wyd8
Q6yaWnXloYxNIvUVE9uaP8y3KtDiu1yfk5VhEb11OdhAFYDGXnb9drhLFTQmWiChlz7RnizRiJfa
BPk3ABHNqMvYFUAr2bWwwLUXfqu8ocap7WXM6d3+Aa4Yk41ir1DmOMqejEM4EycDH1BpexlFZXic
BsSyZbetXHdVqK61Y6NqUIJUv3lAks85Hge5o660MXVPbZcjpYnxkY/ARP1Y4VhCeghqzSpC/FWf
FXK/kKKEbajHS1J1r22nWLBI++BxUn2oAA2weDd4zKI0eMTeM0QCXPyS4/08qWyTdNO5sKrlDDkQ
xidPuxSx80zGsji7eh+85MOT5KzoWO2eajVPye5S0BzVJt+N2OKsZdebExHgIKwrwWW+hWOrcAsg
/qzxXsxXZmtqb0oyXHdP6D0Aqxy7H0NtlEsrmvKLPwQKZfZm2Ee6ET0kfxbhZX1dlIPNkIsM0joZ
O6/5BSDfGAJ1Q90LxUX2jBQMTgNJjXoo7xTLhV6rminIwnmBjGVV9GXBCLa4wf0wuW9N8dwE8YeY
5QerxO+WNsjI+8BsrQuprF9FqY/fkb7GRlRBfaOrTfXShsZvOV9vtGoZGJS3Jpw2L6WL+bkcCFVM
PIuhHu61qChmE7UQfoxv3oeZ6200aS82N9kQIFLcUmecncVucdmtrbzvEMnImhVeZBhu/3tOBEIX
bageVrctXJR8uZ/AoXL/SRUbXO3nODUv6mCKt7a357wRO+VSQ9Hc7Xp1LyJFnAIn5JCnxf6zaKFO
upNb/25UNsim+c+/VzuVGV5Xh7b5dXXXBNWCU8e4kkkYbIbyU4R7xQlWnb5UMItcdW0HsVymY8om
tNcAeT4adAiXY+k7D8jnQNMW0L3ZMFFSN0Le03pdfPMG6zRirgeqi3TsVN2loae9V/PCqZkoBDrO
58KwHbuzF3NsHVwvP+b4SC8ryWYPx5BvgtROTwp6f937STbFHGvn2HV/yL/wtSsH8Rv29oEZ92s7
WwNHds62XQGriPH+vPVadwWs3D0ng6gvaLrVFyKj0b7WfVQ8AMWNHzhbiIURVOMbqTkUTeyeg97c
bX1MB8m8P8lpfk7VMDdNhIhxE1kGCGJKiJol+LcNjbG/k2UQ499dOYo/Un83JFmw1o2WN4AwX0a1
SJ6p97KzBC2+S7I4/FZkxoe0EBfD9GKU+ucEXbEh70XGWrGC+lJSyzqPzZNdoch+i3Th01XOQ47T
k0O11vpbox+VhRs5TLdJDEVdmO3S+V/CUrvPWBEV2U52/T/zZEyPVLJX5QkhbvcxatNDX1D8lj1M
cpRdNUS8Ahvk1pdW775PvhB3clR36gKZLJ10rt2NcGbYOXfqqO1lV26kZTd0GL115Whmb66YF8PQ
z1aog+PnY45OBbJ5xvLLkLwKvUo5iqDZkaltZnmWkkd1HO4KXjK7yPaHb56Wf2/DEEnF1H3PGm/6
JieofRihIAMLhGPedUKq+e+l239OkHcIez1ZzC6Ed//3rEEpwx2nzs/bOHyOgTrrx5/b3CbIL1KL
6rtuiOKJk5W9qWrFqsjVTv4RbwZOZroFXsNm+3WUwWTQN0Vmlfu/4nJQxq7LZN939e2UoZC6bYWm
XTQBuByitbIwhtp5LzyoXULHWdbrMAJja/nWk5L/3wAhXfXcv6g6puN5mgNDx7Agiai27v4bDQpu
K7NtrbD2vOumXYg5w7T0NJEdak4f4/Uy5T8DNZM5SuK02xewajS9DTYm5g5rbSi9b3Xoz7WRCYSA
apsk94iFTZbf1UORLahIed8E7ohkDK1D62CJsRQLsF3uNzkzmqKjo2Fsqs8T68bNUNqAtikHEdez
qEy55k52qZ0oa5JSylpOjgasXdzAfXfQ9F1Ca7C/WfbI0aUhyy67hkXZC87TpuwqSozzDI0v2+Rh
ig02vShLXvCIyk+yhz16uIx0Mz607QgnkVT5wQy8YT+Q2FqFyOnu2h6Ukhfn5Yp/IrQ0GjSJRMV7
O59i7zqqB54N668t9nLyVBhLzcV0LUevbN82U/PcIbq+sqNCUHCm66lYY/O9Uki8onkGnxFswr5F
mHoe1dPW3+SiLzn30FUMxd8OQTKsYk2NYOShmUnWL7535oa9cnw/2ap3GL12JXvIpH3G5bRbjMMh
ML+E44Tr5L/bXM3vZWNHeXG9usU0TT8PkePsbiESTniYzY2MIRUJp4dnEAmMfw3IUWX0I5QtoupA
GsPaX2M+4qNeALx1spKnCI73fZYGPqBvmMQbIwYaL4NfRm79HqK859gBbDbW3ZrrHQwxiz+b7Vkb
9M/RKXeRMwpwHdEnoT6O6CiVZv4oOwkPu+0YmuNSdtV5QmqXHxrmH0cZknW33Eou1myDIkMZShUr
SJIU3edY04ThOe+KVcEPjGzngw1d4i4I+/6RdBSgeAGfRHZlk5g66KLKifaoh/aPts2BTggclecF
skFWC9kl3uXoPxGD/NM/RlHx2xomHMTnkI4t9KnENVH25H0GhB/WjhPnaxlDXIYUcWF5G5FP9w4C
R/ciKtrHsLKqO8QjnmWvcFVgXthjw49FmEvGZINY1L5DBuAkew3k3KOXVD/lfBnCzgTcfuW8GElP
0Uh16++d+UvpW+NtUIIJzz8AtwJ2Nb92HZ5z6arPqTMYq0HTw1Xriu9WlSsHvGSzrZMnwzITbYEA
XdgutUk7Rz07BcWYyJY1lfreadG95grvKcLzCnef6QcY8HpbwYDjQ/ppjZJJtxuGOkS4IcP+cWgO
5BBwvhninZoF9n1g+fF2YFONx1LnnCrPeM4rtBjchiOGx5fwtDrd13hXrb0exmBfiW1pm/Wdkt3j
WiLm45bXYXqg8Y16e6el8SYximQXl1YMjDxFjSMYF8U4QUPJQvui+rheG6oyHLIwoiLpai+lMzQ/
kGjm+VKY6qlQSgtQTcA+yC2CrelU2roZUvMBVO6yGPXgUTaIJKj7CZADN/9PDKRlsq4KqwKC+Z9Y
7+EsHyqpv8fJPbyuDWqDFEOanuU0FSjbHdXth9sitVR6nj1+iw7yfxYlkC+XmubEWxkbUR2780Pv
2JlgNBZGPZYHSqKY38h+PiMvZF82tgJUNhhx3UZRLl1cWx2zuIOGBMQhUTpNXcu+3pnFQV5BOWfq
NI/XcpWMfi5Vi2HhC+o/8k0kX1JB7KMtPzcyduveYn/Ni+W7TA5fL2/jt1vwx+p8vvCul0J0CNNB
qME99TDUzWcTBVhwJHMTO1aYLmRfDsugvLrFbgNJVCFedBv++xa31Z8z0TvfljD7ln4ZLfrAci8K
8qFPUdrtUYn4BXxwelA7/GHMLtBXNSAf4OnCf5pSUSwUsji/LfN3EQyAHnpsZnmKhxeeg+au8OoC
JlhoXrpe4IYZNcmvzN3Fhhb/LsXQoXXliyelKeptrqXm3lBSHYImWn0uQN8f8eisJhX7NMsDoh4g
aLCy0IY8GlORPuMutLdwl3gP0y7auEEF6q/HQo0F1IuDOHjWWv4y2zr+2VAHfNY7sXZMYVDuTJv3
ZErWQ2sqz309lbtIsRbN4PRHGx+WIyL86bEy17poxr2XZnPJlYwHicpsZdiVt7P0bB9NsbFvA4Qe
wJCVx8I23mbQg3ywx3Pe0eUguPKfeXuOW2E3KKcpWvQeVxTs+Ad9jKNiF6I8diJtigmKmeLINI3b
rOjjrSum1ag09boUc2G8aBA3Aly2NYJApQAGYprfTbIfFQR5HGixiBq4KV7o8aNSae3OHNnh+DGJ
fjDY9k/E9ndxTjE+HML+rk2AYvJeWQoFSzBtdH5PQXwxPcWkhhAvzT55ThGs+MERax0Hbr0gLZ2e
8iLoTz6ykku085Qfuasc/ajNXmy0hXcZOn7byeEI3wFk8yrq6m7UfhRgEhaDW3UXqJruPh3jYRP7
2v+h7LyW3Ea2bftFiIA3ryTobVmV9IKQ1BJswvuvvwPJ2lvdfc95OA+NIBIAu6pEAplrzTmm8o7i
4Ir+vzpjys59EeTmmsSS+oQAPvtQpw13QW09Cz4wcOM834ow+FZ6sWuqMT9lLs1spypurBWJYm7D
bN3ohulrtJJuvWZ6/giD1LNLf2hsY9fFpne1dfUD3R8MihakYkVYySGhXbaOQv0vxx7TI4AxLGjm
i8ttzEmL/Ngn6KmVUl00dWF5KAzDhQUaV5SYSnVvK+JoDpW2buxy5cVZ63t6XvkFyOSrY8fZ0WZC
h+1jpbTVylNtdGOjG3zpKqCfrfCcl+QQM68EE0adv/aYnFiCcm+M9FN1jd2UTG9GV+Uv+cEa4qe+
tQnYBmtDtgD6nIi609ZOa6bys+JuasEsbNJvBBQrx8Bo6O6IEWnfYvwTwJMSL6H8qdbnLhmfdDvB
Sf2kkIq1msQUc7tPuzMGljBIDsGvLpm0bUOa6FFuKq/O/In4vKlwkxVwnPZYlTDeK+GB78rTvaWY
29rMdHtjp1W3Lnv7q8oJjk4U0BC9MBNqt5U+Fke50b24fLySu0ppF0dv2cjdkIRbbuP/PftfhzMq
dPT8h5XBmvJYLzmBLO2m/LHf5MWPyPrhVBafg8hZk0+nHwuR6cfZjCyW6MxvM2yGbRmsECx/I02K
qHfuIoiCiRDGTOTNa/kS1fObrUflNipH4zgktnF0JmyamEZG9G+HII29VRH1VEgGAsASoexiixb7
ynN5h6Iu10nS8dSv0RBXLiBqEjgmB2yOBxZ6zT0eoRG3dyOhTT2KJ3tQ+XyrK1Wf0kNd27m2HjPx
7giHSLPlJ8CVZntqeZjat6rMx6MXDuNRWTae6mdVBHex6PNjsGzks0a+goITYeKhhLmyQ0XzhwH6
mZoM3ZEiECFwy6ve6n+WdfFKAoe9qtSUv0C1PGKpylm7iScCwXE1H/Mh2M5xegVdrhzrJfxRboIY
rIiSmZT9U+h+zXSwYn4x+e+nmdW7hZp301JmOQ7TnB+ZAHVK1h8bPTcPpoXAw9YEazSHbl5vdPnG
VDtoKGBFj4UnvhlFY21yNZloZhQtKSpV/h5qXn3kW4rPjj+sOSonOyHIs5uwC3nOTv5iEWSydV4K
9B+xPh/jqp2PVgsxivI57DC3PFKvqI7M5d2dk8RMSHL1mC45cqIuu8ef6fON+DPJV1le9Y9XKbzn
Q2uw7gvAeCDH18U6LFw0pGo9bxvbejIKATMv9IDoK1FzlBtXrZpjl2LNIrIDbSUmjVVZFCuM6c1R
xME30p6e6go9YBlW7TrRNR8V2smtu5UauCfNGo9hLJ6TChWagQ7k0If1scopy2uO9bW2leCSjP28
bpP8qUjESKqJ9gNqPLDzZjgJ2rXQ4EOwmHbu4vYALmsjSUjV9rlKm9C3bWZEdZk12xis9BqfLp3X
ygSmhW4S8eL7pAdiC+Il8YED1JvQIpNCiYeQlR8uYaXkC2dm2zxwv6cKBXDLbl+mohz9sQxdLvGC
da3r0cqe22wbsbLHwDW8RA7d1XHqUaEvBbCluZpaNoHpDnApdHXkoDqLbz9xVtPCh2gtfaMRnbAF
l4PaimWVz5cKL6BbW3u0yOq28VomB5ZbbyIv4iEhnhB9kpGpDrijw9HaY0C6eaGv1GWIu4XvhBbk
4w7ekMH/etShxvH7JNFMvXPUViF3fIKDdX7LjrkMVSYR3LM0BM+aecoujLP7mFjt3rXbsx0o9imN
ykPCM+sYB/GuE0nLn7J3wBwQoZoRJbYijkts6rmYN9hEyDpTwmsai3Kd1rW64d5qb4ilRublZO/k
QqobO8FclCgVqUYjRIM4yjaDpxNYD3Jxk7rhuzBxzw00fkKnHa887G58h+pTHhE97fTn5bG6wnT/
VYWE58e0dNa5a6AdYdbtu6pDt1LTvvUuVvm2raMjwu21VdsTscgNjJo+TjdO13a+F1bXOooPeWSg
EPDMGwGxmIUKz8Rlk+lrt0FK3mXNju8nfOKmeNKLEodC3Wz4x5r3tiusXWb3m3HQG1wwZr2iicSH
WtgnK4r5d1WS5Hk2+MjpxmGmeLhlMXFdZv/nJoadlk1jcdCMnqVBr9KrZDaezhPS/Y4HPZ2N9VCC
NrSgZZ0yNf6dTJ1Aq7+Qk3oI1dRlCRU0SVZTwQch1SXzNOXh5w23MJ2claXMkCJQv5+z7t7MRHup
Jb9/O6V/WWWVbzRXMS6KReovFZjfnpnAzsrqNxZTp7nRYXdbmJYHV70lCbCE0pt3uuJdzCwq1qnW
ekdLQ/JeanBk0sTdplDNr613GUMthCMdxS9OPgYsfzJr7yq941NDsrD8tPfEdGH6sT7Tbc87ajG0
82gpZHtBcMFSTRAHJbJrVdXKbbbIy0LaqxfVdFSybt5hrv5WFJq+cpkW34fhrcgyshwG0qaZ8Gkb
5lHDuq6ts51F1h6gPZRXrf45TkxXgHEEJ55G1ySzqv003sDmWSsLq/autpzkZGcq7fHo4nh94+d0
huu+dG/RSOqEUbfJrh1QJBnU4FdJkDqXala568+djcPa1Ij5YkY19ML1Q0/o67YzypWGAG47lt4K
RprzjONIQyVf+L0nnOXBbWHid6p11ZO/FFYEWVLaAnGLZg/jFbjRzlp+qOQa9fmdhgucwTBoQJJA
fE09PifCpjWppHFIq8+xN918hJXGr4+xeK7caK3M+PMBReYr3aUsp5m9P5fe+5TqPKIBwO3CudwS
j/lNx+7lBzPt2lhDFVqUcXYrRrSG6KHXoTq2/P9yZP65Va6HCDkC6M90PVC6WU+DMx4Hod31sKu3
gsfzTXg5rgoLxxAPgegehsUboZZncHfXjvLyFXLsRLgYjb5y2AZu7z2ZVr/LJp4/laiMja2qoESr
WNwmZTJW3tgtvw9T0byyp22tFi8I/5uNa1SdXyjd9zQX7dZ2SxKfBIoLIyTbL41AxBnmiCqQlRP/
ECz2g1kd0CoVMO/KeMAmjtcwdd/mwlRevUS5o5M+6VDlL5Q++q2uJiyA7Ga4alG7ddNSO0XLXtfG
w9UWxnBVldA62qSw4HfmjDhC7cwdYp3h+JyFgkHJ069xNOtXgXvNb8ANreUuN+3jOCUNoSPNiG59
rj5CE311W1bNR1kOw6ozuu5jxMm/8myj/6Cm2yOcDMePkGf2Ch8jbkhWJKsYEMyHlk8dcgeam96c
dghae+Oj6WzM2nygP0xC6UCG1M4HcqlmBUDQ/WD6weoHZ7M/thoAdJPaTIna/4P1Dp+outW+JM2M
6NUwoy9LjMDKCET/XkYRzH94Am91rCDsJPy07qo3G2fxulVb6zXqcgPURli+xoK78mTTN3O8IN+P
TQMBCBbKMxY4VoCmGaLAuOAMjiHWodC2NGRlc+3oN88eqm2o4wbFjUggT1xPFy+JzV2StdO5cOph
bxIPfaLKXh1ap9GOHbJ8yJ5EC7uIB/BXucFemTLy8ewk209DZRxbxJQbIex1lVjOAR+h45OzwI+E
+xhOSZNt2lhlGRt3T9mk7oqwEXcU2vW+BQm3+D8s2Ev5a50S6pjM5ZcCu7OPSEhdFya5Y7l5smPz
TLKYxipI+9k3xjuq3d+5rVB4YfKv6tUhZf6ACFj4Y4WbYmQh3kV8wedo+Nz0qXLM+VlWxuR6Pp3T
s+VF4652pneIhYNvBfZy3xvNbTwAeikzUZ1YnaySHHuF5mjjPgcwth7hAK5cQx/XE7G/a2dZSiSW
MRzMQTyb3lfXUfW3XJl+RT0rc5PPa6TsOyVMbnWWs5jwnI8Ae+KqtKzuzQ1xfuGKRzxUV9skpKSr
1Dqyc8VgMd601z4e3G3o5frKsSdiU6nf9voZaz0MogXGkLjph4Z+3K88cbA8autGzw01FlG0FaBD
QXLGzxPt9pWWRe+l02A8WBnDjN6mO5axou0jJX7iweUPZjKutQlKkK7Wv0Eva3ZdoA1pf1OQHXia
t6jc1DheWaFpHcWs9Zs573Iy2OtTpDvprgi0D0bvuMYb0Fnti6Uo58zJtlaJflJhEvjo2gzLqjEr
3igAsKQECUlB0KUEmm/rPot3uvlVL4Sx5f74WvV5vtZFMlw6PvC0HY3QB1S+c7o6PQkDoepQDrgk
7eFtzCp7FwZBS3RN/01tCkoKptjMdsS9bwz6S0xpwA4aiHu4Xjd06b8Kq8UPZHRvYTDFKDxW2YzP
r6uhNCgxTyalLDdFqzmbzOHBX3UwGCJyYTDsbDB0RK+Nu60ywiMLtfeItwHs5JnXuezo60J4SSJv
vhfMpO2k/6noIMg0N4VMGYDSsZ0Xof8YHYpm9MKZcY7d1ycnyty/PDxpCSEGKFkxTuThMWi0FKPT
SKb3MHtPMB3tY6tPv+opN3bpsPxBYre+TQ60v3UTU/SE63sLvVjfDvncHBuyChHNgbsdllqBqJqB
UhElClGv29Qe65uqq3zAY491Rzmx5MhLUsERVHcHJsL9bpKH5ZEa0xO5rU3C+XLg8QZ/OybfRRfq
0YzFtLOd32kV1Ie+U+ib1O5axYZyNEi2J50Ha5pWqvaegJx1iTt9XYJ21aLE3hnTJqWJ9Qzz5prB
EF3HbYeMK4dNO9J+fMO6SkZOj2cpTzdDizVcSXNulqiFqN/slNx2foYJvX8iSnkQFLNvzwU1/ICk
jRjMs0oRapU2Buv8cjiVUet3fXenvVauCLXEg6ohMLWN7qmbhYE8pDQxkrWbKDxEIZwcIyM1dkrN
CgzFkg8pUrGZ0ASBUYuei4znFUwzhWzgybNbEESWAY+vDvwgiF47AX1Wd45t32tvXfaqosqBvBDW
164Yfpn0fHf9XCX7So1on2k832akTeSbbbBqGutiROagKNM18ED8lHXzFgc1nbngdzDk+asa9N9Z
33UAyJvtFAYL0ZrvYlmmV5solwMhueHas+0NSJ+vrMNhX4tu3nROwGK3cb+RFprtZ4VsGyPpaR0Z
wbwSlROuiN7hc1W/p6Ydsn5qftUD8VNOMr9aZbpN84+qiMzvQdVe7LoizgLurZi+hEIUK5jjRFtO
xTOJWd3WiZ1nY8y+FDkp8HHzNR21t6Brf+UZ89Qu/K7G0283rnNmFF5H5yAM6cvF6snVIB9Z8aGp
up1qd/P3KobLFhDwq2c9CajVqmgppSi5Vm21ymg3iZXjw4//aklZo3FVtJehh04p1CxBLFjB8vSG
jRY3ja/oR/oIIiWpWVjB72bRZlkORgKwz+q976i88cmNHcKQMzSoUH/xIDP76JFseLPjsLYOvqnt
YPilNbmrTszfMv4wxM2zHunuRWV421GU0T0YTQvF3LXwbD9m4fzhNOPBsodgZWKc28E/flNcEd8W
G+kuCRQeUa23pxzt7XjwfleA2hSqER7yICiewzr9Ce9xXLkaWfe6oZx+ONwgmD44xTGk1bcCzU+c
stdna3fkBr9n1p0e0tS8Di4zr4KS2rogspKSQo44VjX4ShASURll7sdw0Lj9s6CK0d9sZ0ouvqqb
INwKc7zKV0ZLudXBkaYOBb6SoO6x8NTxE/nlh7Apnb1t28q6SErlahT8qg55MxaxNHyEM+NaxZN1
oS2Vr5ggKe/ehGDOytJ5mS8p78asYlcP7WyvW010V5IiwWga2WCKvUy7IYtuqKt4lLXDZK439tTy
fyKqvH1BSQDLO+vObRjQ40nnFrRFgRLpMwZLpEjb++ii9tyFzTnLzm5iY+HByrounDm44Nn3WzuC
eVsNyS8Voxiz9YjanwZ6lKSz2MRQWJF+EE00pKhfKGROJNZKinXqUNSnKcXNJB3NhedWp45kq5VU
9qgJheo/J8ujcpcJ5dpKiH/LKOQujeGe6KGwFn6sRsNWjIF3s7XiczME8A5QrfwZ1g2N0McZ5Vg7
zzLR/fPUWiH4PpmwrUBMh8vd6bQKqRRyg8SPjt9h+mjA8dNac29TjS+xnsBCLMPyLNtlCkE+2uMs
l2XWbW4s91m3+oscBiR1dTw6fykeOaIg6yfJmukG+K5Zmp6YfbLudGqVLC1UsvKgJNfIoeUMykUk
CMnd5T2MVD9g2Y94VFvOXW508asilOwGcZxniMq/CYqB+PjnBOHAWJxZdm2YciFSMTN33EWjFgJy
WC6hsUrOGJAJeUlezqVvJymNJDv5YFY1vZTtVB9Vyi4PtKsWXGqo5t+caGq2FZzhg2aFExmx/YXP
3vw9mtSBspBqXnKtaW9OOzgreQATyYdbNpduRNAxeaRKZE1KfxKB807xki9970W7OVFpEo0oJoM8
yt+NuP6Q4X9JjIpvNvuvhc5UCwdxd86CL9z48ONAFVjbdocjM9H7lHZAu80y07nKo2HR1Rcray6p
HnQpZqIg3WmeSrLVwmcwQf5fUfG89qrtK8gzn6tFOVWAsJZ70lew7E11qj9LB8J/z/zUWNm+6aaT
n7TGDbo0NK4l1eIRYzFbLelwAkTXpGv5/nNwOf6v6ItktOPDkicoE8hR69qnR0I5eWbNjhL6izyA
/7Cgxohb6vQILC/mGDv4I6C7Glzn/OBka06+jpraOH1ig/+zC6+ajB3b2Tb13nFc7x6QULA19Flb
e8uu3GBTS49TIX79GQpjML34xteQOEwFUgvnkuy7cepSINb8z5Vjo0YrN++sA5304K5S+b/PLpU6
8qXLrTxPHoDs57IWpgzzPTEwgZSRGJ9SEeuXYe5bX1BB9fWoTm6apiU3+WqMDVD47lSt/nVgsuf8
nFrZVo4Pc9qbj1Ma1uBVjpxIvklb9525CvoZ6KYaxpTXePs/G8VWW7/EP7LquvGXJNDn42xtSrdv
wC8uuPpJH1cVDpyLPFpFwdp2lP61mBv1ye2Sa7yclVLvP4Z9jTAGxS6rOG/aFPjzt9UA3l6Gm7U5
pdPYUpjzLVlnBEWQWG9a8UXu8vc5653aPcm9icejPbxrWa89VchG5GDT1sUlaWAJyHw1FkTDwWii
0O/GRH2PprynyEeHzXTtn7pHPIlo+op/UPQrgKbEaxpNAv0MNHC9JCxriIyPokCvK89V3ZlqUhe7
W3muZYjPS/slFEVeytLy89K+tx6XJmMhXp3WsmkhO872cS5VE4zwNU3IpWlcOZ32SjRBevPc8VYs
e14Za6+z2ECcjx87IlffuEVlV3mITbMGoFcf5MV6h6RqGlp1I4/GeZQe8TQqq6jDiRdSIrw5RnMd
qiH7EEKLkP+2Ll+IsD0jZ6w30zz2X0o+aS5Ij7/+eart6p+n9qpb/evUYequMFirdB9HJfK5Lqzu
6Ohs5ELFX+qS2WLNU7hhDTwdhg4jWPcbmFz4tezBX+XMaXx5krw4IET6jsfVvltm9reL8ZlOB3la
zTrUIivlz9XyPXUc4Ct5tVVTseurVFkHIyK1BqrpXosD7+5GSrceAvrL1azvbCrdv0bduHpzEX+t
oTss3prmphK2tyI7nj7Kklqi9gPFkXnQ13J3Ekr8bBEDKve4j1gvfTqMBGDN+LhDhRZu4mTze5rd
sJw1oBKNam+GaoZrVYfwLAexmeDqIjJjZZCW8Thxqk2i24aWZzgmx1XY5fG5HjzxqgyZummTVtnI
3bzR8CuHqGD0ZBSvwGjcFxf7w7IjTzBLqnT0+85T3jRHSyWJB9fN/NGGTLyb2tSP8gFtY3Fu2vYL
T5IKIV6r31VW97k2K1cE+8Zb0ifvPK0UnLvsLccIrVWuMbmWh4rAcD9MrRX/Bb+qef6qj1rA1N4I
qO73Jk+wTD1OzRztyKYzn62JsI5M6ZqfBjcZLW/uZSMjW5Pxbjp+yF03XeW6Hw20Jmk0U64VjxcK
VEDCeWiF/H/nqESXbcvWI9HJGdR931B6bxaXG+GQ6l6tSuFPXl6eHv8r0164iOTZGBSJZEbRbIY/
cM2FFzmUQ8XdUC5B47d8kXVbIqbtGRc2FywGpmdoPYSRRgs0vP0Wa4stXjT52Uvb8A5NluSkImp+
jJ0LSCXK3gurc3c02K2d3Xrley7yCzXN5kfjIAPITcW9NVldnVsWyH5let0p77ECSKMMEVr9vtGy
574TVMid8vdg5ftCr6vfKvWyf75YzpEjIy8GB7u4EoLBc0io9QUA8QPIwwnuyORXJQi8VqWnkCIR
W8mPwdQntp8MUXeQu/88DfvZ52lj86HH3pehtYZoo44pAVXKDBVsHKiVKKyAF2qCVPHLV04bOr6p
qSBnQDr4dA/qA+B4j3DTXH/61yt+vM8xIx/Kk+tF2T1Uwu3Muuu5Ebr+tuw1hlo8Yy3RsZfrZKt2
CGwi5jkKYc2m88qkxwJPjsKmWNwXUT2dRYTuxuDzemndQNnLMB1NJ+c6BgC55VGHRqXDbHuhJLSV
oTuxClE3VVQjveRqRFQOgMdp1eIv2zUT9x3IDzif8rKNEVmg6UOu0ap7ZRhZ6kQuLXaozOIMOCpZ
0Za2y2mCIelOyN94JTesa8atXUIbMf879ufo2OBpVFmS7eRYSSry4w2MsbcvRnwmwlqHTDJAhYjD
+FnM5XRq7b1ZtVSL64FmNXrnfsXXk1RsXQ9IJMitI/IaXB4MyU3fgNFEXpJca3Oejn/Ola/UeR79
aXnay12kTN6+cwqiBgo3eMqNZqsNLAC7ZS+m430lcpFGIHtyg2GlPBg2hbA/Y2ircrCGbORV8oBL
yWal5qKCScK1oB+ym9PnG3coqHH1xo0fV32ewWwdWni+VK8KVaybrmPNVQ8KhNNKe85MMD8Aefat
PBrhEN8IXSHPkGWsWC/vl+pRf0uRb2eKAwqrc85oam/KODv4FnLnKdMUfMFpjAhh2ZUHRiJquTBI
NlbWtclaiQKP1D7c9iEx4TQxzQBciTme5dne8l72U8YC9/GWcR4ba1wT6RaLqFK0znUwe741Vvq/
7zH3QbxALUU+O2Jlis9FQXrfLlWcyG8KoBkNc0LfGSE1+A6QGvqKRIsJPagem1G0a56y/enP+EAH
oPfLcoml9IyCPw0nt8VEQ+PPdYFZO7tS6N/+DMlXj7dJNra5jeo6vLf6rz/rMzlCmPljedY1YXgX
4ncmqaFzTpyFZYeEPKPeUNqNrsH6saJB8WUyBvTEAzXHYE+o30zdXifhNG2rbWNOgLyX3TQOiOCJ
tepaanr4ZXK3RGEYXwxcM2eA3vVuaoF6SHQXD+zXx43gESsdWmMLH959E4Vunx+5dpY1HfpshHW8
RJ2jOOC7T7XK18wwfpkpXftJOIhdvHh749qM7yR5bGJp5rUXVguupM+jRpUk94BPqDw3y6De9J7R
/c3hiNyq32ohJg3pcGwWm6N8JTfy3l6LryKcnI1Crfs4aoZ+aTNXwWcFSFOI6Jv0LbVodZin9T/T
oacyEAf2c0LdbAci7tQ2SeCH3N1fTECRhzFEqpYuFuhxMa61xjpHJvgiR6jj52ub1e8BAu4xLkLj
nYLeEE7jj8QYgaPy+12aHJhPTbOettxiF2Fe6ITT307o21m5mCHdIrWe2ucG7sQ6t0zqpmHYpwdx
7bAj32bXZPGICuFnSkEZ70f0DapiuaHm1J8wU0S+MhLUGwALYnai1S8Rk/q9N9u0difNfps667mc
x/TstqzBE31obrrT9QtZTN2ZS/q73PxPB+SYsKAs0iG3t27uwdc01HYVqdOyTGZXjslXcqNMs3rO
QlNFaJ5zt6eZ9Z4senTH/k88bapqa6WM47vMtB37rj3GDmoueYYccwh7WFuLrFxxgq+haUzfgj67
1k00vCqhiE+41kYfw+H8DR7xY9xdBCJpo3yOu5zfLufby7hYxhPoqQfhtKAsvDBZIQJzriVw3Xcz
+4JpxvgSDbEFIQAgq5Mp+EP1nqxp6Hw7a9lVR+9JLcN8fqfmYfvEc2NHk+GPehW+EJXoZbCDairn
bYdD8YCaxkMYo4xtSFfXtc+Y4maqeiXAWkv/XpAh/lw3wvnbeCvUx3iscv3Qo0u3c5tAE89bkw2l
fnUVotuX2bU+tGgdw+GbMCrgMHox3M1O7feTXSt7Au0JHXMs/u8GlJjUTpobCi/7KFzrCuV4ICFv
BFtqAD6QYzTemEAbTQnpQk2JYDBL5S+DT1b76hit9awPTNK6rn24SxFmqKdJVZK1XJ5mIqi39dyZ
/K1Yh9L6gzyXZ+Isdx3hbjWr9i5Exb9ofBfPTeklvswlB+nAzImWbJ7SUgKgSKOpGMI3tXCe3LSK
f6j6uKQVjNZNy4r40ymGw2vah3prbFgEEcrjkCG2VjOzXMGEUQ6a6ibPclN7Z0s1kE/VRfrceUF5
srX+hzwkhyynXVodWE5kdHakA84h6TTiDjOKuxyTadyYan5oWuXiPQG54qWAeONxopoBZWW4uLQi
SpVk28fYXOAViOL4WKj4nsNUs57+vJpF6frRWFpPIVNYn1iB+ZhM4hprlgCa4gHc1p3Ex5yd3xM9
/dx4WAJKJbSvcnxB0q51rw4AdjEjjZNUe5p6oAVRZlTbwPSML94ijF/uOH/OyMLx8wyjqM0vaVE8
ztBpsqyKRj31IkdtLR3j9t+2rKSHreaJFClzp54J/WkclapVQHL7bEzhIez6r/VsGVfImuY1yUsO
kPT8C3RMt6/ilpgHt/8FH6a/NMQztrahFJtMUfq1yyoKWoEOxnIJaWw1Akk0AfswqXGMOYZxJ5/b
vOvLZgoIT0xKHsttTBIOvCKEM51e48jgPLmJ2yrY5q4JDGa5Qo4FymjiXM+PmRkggwRHwfIyoNS7
cxcmIdUnflrFUVZiUoOzHJOIQoktLJux3VCantZyTCdnxRS2Wf1I+/a7G5Oqp8T8PTIiDkLYYQC+
RODLXYWONcUok3u7FQGonZXi2OiEndeA4dYYHEiybIjLucUBeegy4JOGBU2Bqnf3j8P1COIdFJ/A
n42XWvc2co6gJH3z9GfsT9W2WM5r+kVWKsu2pFx87v+ZW8jr+rImzUfV3Lu8d2mecrWm2bmYy52s
8AYTL2XJ90nezSYrusmj8twoKs19G7RwZ5EpoE+hAVt69Tky8QLLjVh2UxR4a0CYg//nwGiL5nGK
1o/zpu+gAwz60IHGmjZd4NVPUarQQnjcMqMqpnfcMJc2CHU6Ik/PX+fCsLd4KB3fWNbjtBWqy1Q3
X7tlId8sG1HNK6tpSgh+nB9pZA2gStoleqfg3kH3HwEmuM9z9vlKjiXL2LiMJYNVbEckiD+rBk1w
443R0aq86IUY0eqMAP2rqMboxbHa62CpJFwPA/dMEomni0qjoR+UkI9agAIUV/G2Wpb2muPaoFYi
cgL+uSuhsFj8nc000tf0WvwWvZKu6E70T91CGmY1BWwJyI4vdxO84i8gA+h0ZADWFqv8Z7K6ierC
a7O5I9GXL5WF5s2nUUX07/Iglo9k8mg4TN//F1NPZ0Wd7Xusze6tUqL0DYHTA45g2SUhgxPxaN6S
r93R+NtYika3c2ElkH/xuKjVuv/TRVOYa6e+Xn7BCuCLnFuGSIkOcleCX8k3+dyVR6PpH7spQTiP
k1NdQRkVJu+iNiu/dGEmwuKfPuyiWWVxPb+riuXgT0J3ooyx2JraHB6EwurSK436uRgp0Gge5FWT
ROQfBUtMHjHkb5Z4QhUTbJ5VPHsTMwNvOeBhXlXIxJE/4gzv+UoOw4f8CYt+Vq/OjIkci8IbPPB/
H5s4M6pH8hBjh2am1dB9KTElmmWOVV9O5ocoROQ+9+pBMrjkOT2J2//jmLs0cuQpUW+3u35A5xj5
c6xBYxbVjRqHe7OWLpR8lcYUsfMEbd6/DpCwfumAk5z+jBcozU7mlOwFzAxZS5UVVMtojhB3aSss
ZdskRVkG5XvYy0JtorvdHh2PsZYXTEqn3cRkHOc8LY8QvYe1lqXg0e0wOlhKa73kga4dWLfAl6Ph
/FIUtvUC6bRURQUaiBGe2z8ShHshXIIfsU1wFwEy0QAgVI1z70KDO7tkyVD5Tk4fpZWf/1bnb7zM
Ze2yii90NsF2sSensnK8TdXHuBwa5df1n2PyNHnVf99DnjugrHq8ERidDTqcO+palLtx/nNgGb4a
rbam8TmEJz6b80aYBGcsZ/SucXvUxGqt3eBKGy9yExf1eAmXjdyl9r1LLOTnIxrQlYmIHAjisWwE
ipRhqp/65X4YoJKLhuluLsA9OcyIK5zp3i6H/zNiVO4OOANlYmxOzJAINFo/6i9qWRp7B1vmSpZn
ZBVGbkYrwKqTdMdg8r5owxSdSpOCXh57jzgK2QXUncwPaI5f5eNDbmJsUpnVfA7JR89/L3wsV5fd
Rm+OrV4jTBPKeB/rarrrTYE9EE3FVo7ZgzbdsR1gv0lblnPLeY+2rYOyxgABd9XrH+NEdkQcMWGv
VI2ckbg4sq6KN7IGtYxrXf45njpZvMFhPX/75/lyXDDLv6ORS1ZppJ7bLDJfxrDXLsqEbl5WvW3F
hNDnOdkZANz/4+y8luXGlTX9RIygN7fl7fJWNwypJdF7z6efD6Bape6958yJuaEIIFGqqlUkgczf
6K8qC8slaV5Tw0bsZtzJLPhckfdSsLhrc+CUbYXi2aZvToC1wrulZbUiL2ijKa6ItZBbpU/LrbpR
21dUj9VHJDPxWb2dkQlH2LzajrhSkpGchvU8aupHlOafWqzHP+3+U+1SAfEAJpensfF10EFwpKNl
vzRdoWwKbFXuFAWs3jh7sUAaGNRTgwpseg+QxIXp+pMPk7BfK+zk2swzULVes95CL/Z32FhAipdN
XFQ2Xuc2RzlqDg5ay5mrX6uysN4E9r3Mau+pd0P9pcc4UU4CqZrdZ4H1Rc6B/zSf1LLv1ha8jTsv
RKvRyfw7trLVph9wy210H8C87FRbFNzjpL6XLXlAy480mpjhGuO5invldOs3x0ynIA1OogYrbwEb
30XCab6KLO9engW4z0QTm75bv9UazgFv0Hgl+4CHeveaOMgXqdyaWkYQPZCeniqWgQJ7oqTp4SY1
nKnnZHLV8+hq1R49/4+6dhHqmgazvsRKCqWiV7r60gXeMpwMFCU3ss+MIezuAtAcm2nqS+RDNoOu
mqdO8UlExr2anJfTVJwOvZec5Zk8WAOQ5vXSDsaZK1gELb24E2hObZ782ebtzt65ErV9+QwBBoeZ
UvT4nz3LI6f82UdT/DhhVxmuCZYt+VT5f0xXKNYfoqTFoKGpw3svRZA2nqncymataCFJRQYg0ZSn
2ASXY85WcKAsspozhOzzecABeJlbJA2gIX3e36bJgVRFl9IOszV2qiNAdHV8kAcjJPs8oBDVivvE
rd/qgiPFD+cSKALxEQQoRN6mymA51YmTNzlrErciefZ7qkMFBwm1BJ1IOdVttelYcMWxrPMMUuKK
Q9Ugjo9LU9GKex/nHtmyWs184p0jKOWpAUXW0nwqxAHXhK5klS6jXKBzOCCE+lqOySgQfM9QBNyL
bKlo0J9VvQPCKGbLWYk1/cxgSJJ6MI+DlNmrHbh5LTJGUj6JlGT6jH6UHJM9mFVAA/r/iU/7wYdh
G40HB8DO1h4Ga6cLPzbbdydILeWfzduoDJajqgh2RfBt9DZXE15uiquDR6oMa2fNrf76r7m35u3/
DQOQ0pXu7GORra5SlT1gq60amY52JifftS1Uy2Iwpwxovn9pvMa9ukJOwYwt64S1WLIyZLK69Kp4
jfzOdBhQ3300nW+GkecHzaUiJRUjtekLGkfKR5cEf3ZH4dcOs8GPW7RUowzCr/+Klt1j/xXmhb9E
m6FrbNEw5BctdJ5jt3iHo/NUlZ5QJ4qq1wB+gOy2u0S/IvtardquLN/Bhjv7yfcarIe64l3JQnu9
vEb2xalxeDYRtYqR0uDX3powLazWjO+w68AxYtCsV3Nm1YrYffHDSp+lymeu6a99ENYfVZSQ7y6H
5EEhA3uoSQgfnd+ztd+z7XLMf7jjc54W5k8xO0aM7CMOSDPOpZM8ZNDWDkPv/JodaNAc/bZ81qwB
vxw/BMPo+OOno2HCZOrqjwbWHrda9PJHTKNmrfa+cyf7oqAb+tGOGB0NKkCfwaKI0ZDoutPMXNmj
gu6dWhNMlhMb8z40jfZeZZu1adokfUmmdw+Y2SrW2vg7KgIrQK/KVydSgo3Iet7lvW6eMTHstkkZ
Fh+m257dxgduiFkVGlXjC5I25b7CCxv2MnYiMWgCoJBJfLSBWVOzK8NznGBHIpBOqRY5D2CC9Yfx
FOE/hwaS19Ktly+hMxfnpQ9Z3n49N1wscnSZaaJrUgyIhyRyXjXCLrID9CyVq6tE5pfA037KE/zU
lhMwKT81VTW+iJP/dYyYPotZ/3id/5z+O0adsm1vhMGT5Ts96mrhhxYP7JnRqHxp2GUh4R0/yZad
wBKKHTs/mXqcv5BBZtkAXWzj+mN/BXCebIwEiybhyVi4fffsO5A0xR0hpmz3/HuMYvMyJrF4ckxj
nmz9nof8BviUMSrOVlYl+9wnhQSawny15+ZObsrm0g/XJc4S9wnllWuBTNk6QIvwm4r6CLmZ5g3J
stUs2IdpMYK3KEi+xuIM9OyvM9knR2Ucsgf/w+jtVUjqQF4Kp/Y4QRpHk0P77D2HhKke1QczGrTP
xnisYrX9CEPFPPoT/7OMqqbuHa/2iLyE3t8FKTRE2U/hpkHFstYvOo7ZLy38rMHzIpSiau3JGzDd
touuebD0WkF2MFexNlDLz6DUUAXB36kpemWLTO+89bqyPsgaM/WO41CTaO1xFbiv+ipbStEh0Lol
TFasRRjLbON5trHPqRE8WcJmD3HoxM3WqhIaAoZZ7Au0nv/vZ/9znJtq6tn0/bXTGMWeXMb//pUa
Ffv2EJEiZAOb+wZfkXWD2tquaBustVIYiqtmws9CQiyCMOv38vPrYfug9Er1lA5p94C44jdXc9uL
UVHnNNRGu8DV/SYLPLKIE6j2MdQMKIOi5lMKZqsBwmQnyz2IN3arELDVHqoCUE1TzXeyzCbRqvIM
9HVxB83Hxg+j+3NUutXLOK0xt1OPurCw0vI0i6yxYiXjVbYdhRyACk9slzoFCVH8qw7YOQdXeSj8
ObiSKlmrgYcize/+gQT3QTNqKhtRc5nFYrSS69IiPvSKZp9llzxobd+3WJ+rwcYpsHN0HKCmmLTV
z6bGd0YaA729Si8ftC5soZfUzjcF8kuv+Pb3fnrWc/1Jfq+wh8mNefG0fM2Rpd2zneueih5IEWSB
vypdn1e53QkaGHhpb3erwTexLnyItJ+y8C6L9iqsf33lq3WyruwCzGz5dxH/FoOpMB7VhXeRpXqM
/JqNryb23vL7V71zjLe5rvUtGEf8VEtuRUPUGBTWdeUDGNoZZ8vsq+YiHVrC3EHmMVtbhdXcu0Pk
TC/ti1UNqKKEPgth01aDfYPk6FpKBkrxQNmXVvm47qdwB82/u6jTXFjXpK8gkcryDqoIUN7YERyM
OatZ0nvGgzwMft3dz+Zf2QhHf+lHF/Ut10cXHn1hLlGqWHUaBZCyW1/Txu6hoNhdVD+l5p2qD/zc
jcQKD2HYlDApEcgzxEEOy4FIwMlVOFbrEqnMvfT1ajpdO+gG8PdJIE1lX+n1PB4jjTKNhKqCP37I
HM+6yJAIy7b7wUE6REzAUQjouQQSoU7X3i/b+2mugWyYQzy/VdGxbhOv2eEbOx3nJt/iMtQj2Tiz
UWm1SwYp4lIjznyZUrikWue94Jg17GEzjs1K9skQW8IrstqPDmPnPE8ySaMrjn5yjQnZD6Fk7VmJ
cbLs4b4XaZlKxwon1hJkYtaj44Vr+U2Ib8xHaHYRDZRd8rsS/V6F+Nit63f8v/sj0Is26eA1nhh8
637fzHeJL6h2vInfLfEexlGJV/gADahBAcXRHmTGJo6oz47YtWs2Fp9/t6gCNNuoENl5liz3to0e
gdJl+EKJZpal7RlgyXn55Ko/QbgI/aPU7MYc7WGBLWR6f5U5mE6DExCSCjssRqKej2dp1jr94Rdg
QIy3GhgnmZ/hT4WUfl+HwhqouNphC9FSno7xnGxcowfJJ0acsi+u8ux2kH0Aj1WPNJoIUuE8735d
5E3ofcrO5TVRVEHd2sXDQHb+6+Vk0xP/hdqZ65CE6fkWNnVVfYygP0R7TXjCxpp6Gmx91I/CoGKb
FzqV7occ7Svysb//HXgQiPb069/f4y76b4jj8H70A6lqd0Gq9xkoySjLvc0CRCcp4Bz6QGvIcrDG
k4HI7ntXrzW3C5w9EAMBEJyJssc1lis4bzaFlLKG8RXqumtcMO0NkBp9+Grr6ZdId4Zdp7f9uR2T
/gxbs/KRistK6EElrjHDrKGDi36wPLsdFJ/Cqu1Mh1vXfwuTfQCAenBhU7wgkSSSSC98bu0AZNey
eTvk+dTybIi2ty4JXUK5wb9LmwIqTB0jBQV+qQtM+4ikBSgHn79CbHrW2qwg1NmTbzkbvaV+13o/
F0PfcK7DrZsp6ibrRkyKkK5TjdG+79W0fZqNQj2p+Zys5KDs8xIT8orrhnvZrCb1Aw8rl/r07HXD
glHVA39r+dBsLEPNMR1Ct0Cm4boQMFmGSvg1N3AGDNzyEg5DRWJMAaNs4GbnB5O/smzH2ssHcoAi
9KGak/fbg/r2PP7n4K2/GuqdT+Hr1EPOXBgiBqJtVx2vjF/8EVJqVzkq7clJc/852onmba4cRcPo
eQ7K9quORQb0STjncvnF6pu0WTA9jQrilUEUf48njGrrfhjPwcjW4dIPcXJn4Sa4ZqV49ArsP9XG
h1gajZ+dgN+6umPgewgBImj89qDG7fyA+dZM+jRUv4hJ/tCfNY0MtMyvDr4zX8dQgWUssiC/U7Oh
m34bfZSSZJc8BLFYSmczpjZGOdwl3rCJSvxVqVD+oqUMlFUsC78RuTYYdQUTiMYt7gynWcLkpwyG
OEAqeP6PMKUctbtKAC59dCmd8VE+cuIxEYZm/nfZkoeElOu2K4UisjCrlH01LqsrR9Wz0y/HS3Nb
mtjH+FDUl1Sy/BBxmL9ncaafQpkdyhBY2s4uCezb54wjQ7kUJqp/4isx68nb+IrjbuQzHAbcPRAJ
zAe55JcHdu5BL3LJv+5khHxqF2YUHkDhGMtjXvYNGovCGoHH24pAb90SbURNp/pca8m875EruQOf
QT1LGIj7MbCsZOq9fVq5P+SDoeunQ02Z/Sxbyzqgjcc/+uQyAPZnvR5MNhWPNcRCCBArw6xdPIUG
+zjZPNF41vbvboF5tAAE/LcIPOz6d4grf0Q0jdARtVqUusSyJooV91Jo6tGIEpY08mPmc3xoUjS4
bx+zzMApeR2Qzlsf3Jhwbzk+djBi6ZPwrDvObgxvWGm/DUNev+oTGXaY5pRDuqa+p3YLxg/rB7Jo
0wp+1vh9alx+YXYLuwkDV9Jvrn3gKx0fW/5gS4hwzFRz7y/50oOui6KDCzfBsINVkUQfmY6gI152
7anmgjzZVdDsHBxEkebL+pc+7MdzhifXqorn/qVGe/tpDrBALSK/Xftpe2m0drpvrMSDnK9OG9vk
1xbEZvpYw3E7dRrglDxWK5iW7UHWiZCh/xXRiojmfxeRdFmFjkH3x2t4c9luVZzi1mAukr2rxek6
t+G4AJb163sl/uwmB0ZcMkGL9cPYPCyjHWzqjVklu0wvSOO1pvGuoBS6jgM7uuhear6bFJ+yqehe
J6Dp92TT/pJRRVB6e8vomMRH4KNNZxwSWdIVAT4C8tTuFX722DzBcRHeAmhn7PpIcNOF2LhaKN6m
C0qEX0Tzhl+WKuSpZnkIXCXm+jZQd0CcLZJmG9/xso03wBBOU+PoWIMHoBsUCWTnPGDdiBkOJGUh
CIIZDpaLSA7m5quhdf0RjQxU7p2gfB9ykDfFlE6HMO/KdzUGF6dFhnonR0ML+uY8vMFbdO970/7o
3AifGswPVmqFT6ithN5Xy9dPppXhpZoNn5OXpj8bbf7AZM76mNuoY+Vptk8hG5gdQNrw6uaafXRz
VT1E/TBAITHSjQrLIMbncifdsqRJlp7m3FVFH9oHrBHzoPnVHkRNTwbKPhu7iWWe7PPtAT0JXe92
EirRpmBS9NZiIe24/mWOZv8yVXqwgU6rrBGKsHt2u5lykcOZjpo40qPrSXW/oATn3N8OtVUnG3vA
wkX2uR07K/AL4QVjeO18i0PFfD7ncYvYHPPT1A5Xhe/Ojb72Y1RJArWPr51dbiuyMveIHln38mwY
6mTPLtYVInO/+rxS7091bH2fImutIyH9SjYDF5E5MtGr8saPbkIi1ewt9WgKYXYPFUGEv55/gXdE
pVjWj2Vh2Yj1PZdC8CBblhapG7xivJ0sKtcjiPFMiX/KkjQWjl+pjjlXTRzkmdqqH37mtYeQ/F+7
Z4ceHtTG+xY57a+IVq2mHVJd7D29ZjgkbCFZMA6QLOxiopo9aPsITOZ1aaItT962KOqNjMlLp3mw
6xZnnQzr7Nx3eAIjUDeGdvaZT5mF4ME8nutksN/KERXNpMk+IdFOh3lAzMfUMdSg/DSuoOs0h9lg
6tQEkDaRIa2XNplKfka+bjybvvY5mZb+Nubzq9PoWK738ZkLMPhMEl/fJIBDrtaYOufZz3WqN6hs
qZ5heniQ2pUClmzsqs0YYslctMapy2sDEBa03gu3iWQbdAZlbxlj6rV9gTkz7LkVztAEVOSQdDOC
6F28sG78lb245StIOSfo+wGWvvjqy2ShHObEWxS2+qOdch3tZ0eNQEok2NaYhXNdOqFDYCpOzC6B
IrQqsfa5ShOPgUvUNOp3YAfRXdKROZfdpQpxTOudfiebclKoNfXa6kd3LTdPuVMprrca+ZvsyLZ1
xznVnlNu8c9pzRdTmMihCIDuF7synifcIf/ob8Rz+p/xMzvhTdp7S/+EWlGc7/XEh9wvd7mp2APn
vw+of4utrzzC3IDwgtnGDn4acrt2/9pBWTn5aI5t5H+ltf5xcObhFYXK6o9+ER9SExHY6eaa12za
Dd98tBw3fC7N6Sjv7K3pQZ3rHECj1PDf0Y/u2XOyy7DLNHn8BbJCKx4UkWalcLNwkGkjANWK6aCm
kzYUtAbAsgvmTw7Lg53mFkD5TK+++aXjHyu0DzZOlg17TwgczCE+5VNtgQtNHPhTpZs+JvhLtkYH
9U90pVpFkYy1j4xX0WrW6/KUkii4/PsZI9sIs2kkgGrUNn0l3ql6o6yHqNbv0A9FclGLSUtbBgAT
pRsO0GmxdR5r6zm12vHJd7mqaMwQ50+Jqv+VO2ZwjbqiWU81DoOyeTskFP+vsom/LZoeYBv3KDsN
EAVcvgmLrfmuopJ0pCbz7oxRyoVSxXtbwOZyJcwfVM9hIyMwwIWif+vsTkUXH8iHBIneDnXagtio
na+3LnmGQc54RXtjvNpGioqhaS4RKIE8h6aNn1uZHVutmT5HWHEboMXutel6tpkaavpRrmZvvql+
YCJnf6diRWEjvOhK864ZSvNUjXVLaTH4WQRxepZdBZZu9+2Y72YRILtsy1d3caJkmzzsDCTrhmYb
jGWCq4QVrCUetpxVXOfiyT7iUdVcIkQO3JWRf1cQC9dqzXlk6+Ecq8jpdvPY4MuYlmeJXAdO1q1s
URxAwo07bBDeJXkDSTQwXmtVRzSPlkHFfmkh7/SXESLVM/oTglsS8NOwm12NanwOQ11/miJgvm6u
C1wxaDXUMI81AloAi2lGYxdttNSNTvICEJOsyUKtwnTRGx5CgHuzZxdnNlSXxSGYrBfvNAwvyPJk
953M8A3aDqlIoWvHtye/Id3xp7XhKeP+9rVa5QhE2Z0fZBdiP8EpSJA7nJq4InULaifHeQTktFVt
h8kpP5Vm/vQUo30Ma02/d3gSrGQ/2onog/the2pjO/9o+qszlNWn4770Oh7XYZpMH6nBW1cgiVyh
+/qvyGMt/VZSmUdqDGg0xM5mLNT6Lh/Bx77J20qAOIVEPyhR4bBNQ/4CFITskciIWNO83TzF4fpf
A3mJwlJfq/VBDuieHxx8yzdPOvpqY1C9yvqNla7DiYbcFzOC3mX1iiTlfKdpwF1E5ts2H7XAxaeK
S6/YDwYuJY1WaQ9NVaVCTTf7UWP1kAXmT1UZXm1+eR8jeivITurpg4dW06E1TOOIR0B8N6TYvmDS
odyPOZpUFsoYVwqrzaUcqle2h4iyKmbob+amtrY9tnhP8qCRVbCT2L5meYdIpuuHBzey9OQKkkPb
m5n7CF1DvZe/yDi1H/n5qeRa+Q2KMdkC8uY9zdq8DYZsV1vc+SdHwXJ4ZG2pJbl9ylGH2ulmmL9C
Wvo++Jn9XYQOZpOtizCxq28Y/CTHnlTYXaHFb1ZVBksL19fiTvaPYtCqwzefeuFR9ifAiLWVnXyv
DfO99iaHVAwHg2coLEpxOgBanAKV75kHqBx0076bATip1UbHM3VToFWzW+BICw3PSeo33NSrTeSx
BJJ/SKed/mzeRmVBz8COb92PwUXPEz7uP35BqHQbG8C7qAb9cyDXy7veC+rzrb/J3fosXsOb6mJX
zZja9Z1lXEdxyOpSQdk0pmCRwiH5o2+JaZzsEEzKpxyQh0TOkKfIQuTrPHbKbVf3v14w2mNODioo
NKz5m9NZ5sEXCkdh36AwKS7HKHQwh/JUWCuNG76q4bSX/aTvKVrh4bWTTZS6TnGe1C94EKRXOb12
grdFQMArg6s66KHzOYXeswdEqcR7+Zz4ZXFmix4gXeSqAH37DigCK/UI9CrjLemDciVP/2gvE/4Y
81xVXxlGWRyQ1HTvHaV9kL/LJOzceyBvDxomjJcxHjLE+xCzy7KyvDZjzk6ortduZVkvOGs2j6Uz
oxAORWOqAvVkk1JbG65avvsoAm9bLB72clL3U+8AF8xniWGOdc96qBLIkH5PibebrIffY4Ff2EuL
V2BHooV3Qwl1tK2V5IR8ukHiQTuBArfQuR2DpzjL7lLJQ6uc+Wj4QJW9bm4e3AplB3PG0+5DQfO0
QVHwzp+t8SG2s55bePipmMn0ILuW/qTbN2wJryEFtaWfjxpvuNuTD0IA5LrUaMIhP2m9f8DYS/mw
5iTdxnlcXDwEUa8o1Jcbk2LzV8tEIDfMgBK08OY8g3fKbsQ98DjU9oal4BqRuSirmXr03XWVA6sr
/7gsg1rH8LYs5vxTm4fP7YT631bvUV8yzLY8/LFVjcjNjuZ5btkYncpRhwlq5dbFiBGj1tT4Tt6i
qNHFF7WY3uUtSnYVqgYJilzrcifT7Li6Dl1zqWP9QILN+GznqCNx1QR3buHVZ2ZjsAPh8Q3zw0+5
EfgdWoGeRUU9+hXa+H6wG40kfENr/hbq9ZVzmY3kh1wRYVAdLMsix1TuYOE7h9tKSS6XJluDnjIl
sOt/M1ZK5aUK/OReclgka6V2jHrrTF4BShdeS5lrd4rSuofa14HMOUGFVDOGTNuwccDNlYPSn5A+
+jIN/FXDsOufJ1+Pn13gg5ndAzII+2fxbF2nc+TuZdNLVJwFp+CrbMk5TdG8TfEUX+UkL/NbxOay
eEM5U8U+Zla35KWDazvDcSFrgXunKLnKgxyQZ6TtwoudZTC6Jm9a+Vasf++3gVhnmXGF6F9vuI+l
CYfV9QBRzSqWdGnKssgc8nSb1KDUcRV6gSEU/PWPE8w8QtnDTmM5ccvKebfSbF92eLNzt7EeE7cF
HojX+nbw2/BbDY+3a3FQsKj7WywpTrqFuGpnjj/kuJxoo4+1Lhs9vUeo9+iwNnxygqF71oR0qrz+
Z56FJbYwK8VuivduFpCvDrECOVqkyJvabcYNYIyi10I1t20OHgkSHsyzcF/3eOQaQ+t96uHSrSLD
uleT9Fc30bPiY9TmawMyaK+NuHOwV+heaEgFBNmITJQ0YUn0sS5HJB/970bg10hT4lX0uPDMra4A
SGdDyMEm9YubIriQsMO5c3RuZQAAAemitfniNu1PBJKnr5bmk4EZ3xvMlA4z1cNrMYBW30/0dTyO
EpLnLxPYJBiTYXGVKDXZRLe5uEqU2lwjLiZH2Zvquy5Oso1pYd806Gp3dvCUfc5i5aHi/1Reorpb
mlrijF9kWOF9U2cwMHOJxqxIvvKn+qTCq71EUY/Vot7Fh7BWEW/02/Fgm9r4OMAHkjsKeUi9xNro
lVXuasGvRTh6Isv7K6I2bTYeIiK3pxKlRvYhoVO9oPecPxom2iSNETVX1lvxi+0iNSzEQnBYMXdN
l7b7ZgZLEtrWzmXVA1Gl7y5xViNf19sNWkMioVzo2h0YtvA5MdkD+D7yXIsR79Qom6DGFEaORmI0
UBiVHr6p4QbPcxNs58pOHia7yY+JT877jUp9cghTxGIMFbeCBZJaIPZHzYK2I2lLso186t/tuTc3
3YxKM1xwFwAkXNygVNA6zVB2kk0JgbSwO8Jn4Fn2ZF6JoKWIj0W8pWELcYuXIW77X+ONLE9WUYgd
aC0sXHvH0DdK3swkLLyp3y0Y6iIZItKiosarRcplTvPpglug3N/mqpceSipb60hsd43WyeFlOBe5
A5Z7XiefcSWp0gcZb2EWyILFtA820rZnCsqfCCwJDLFavcQVXrZeAYIWicYGD8Ypqbe5qs1ru2Et
t7wFPbNnaBisUmSGER0nGHMIAHDH2wRs4R8xBaofXURI7vrUEdA23rfiR0tTDsowGaFk1qaGKb2v
jRruvlhYjjWGFF5mGtso8sjN/F5fyjOuovzseyZcdtady5JzmTY1Rz2ZbSp8TYT8GN9mOwXQhudm
3JkoolPOpu+PQzGgApZ7zRJyG5hGFK5W/P6Ni5ma3/yMWresiRRW0C4wiC7SEO8XA7Lm7+QQRuFw
0un40bBEy2qJHPZE8VQOeBomWz8KN61wOsby5h4FEHM/WFAf5B+sxV73Li6iB/guDuqWTrlDSdBa
/nQKyM51Fk7lcUjG4GEKMREZpul7qCrIrIs1fISiv7HR8wyx5vcoBiv1DUziBNOCTX7ID2QTqxSR
/5UHWFikcrihprgM35IDMrrKZnXtIjO2bA+mUKnPPY9N+d/+sWPAlYUVQYT4jXwrrrnCOiXGVh5R
YDevlJ1pIyyHrqrYYjvjX+Ce2Oxi7qlZcJSDyn5DcSbYjmkTHwdECLex0N2RkKw0dYMrmNvNUJUo
MMimotQbGZEC9nfdTGjHRuadPAxV/zMnfXG4dalgo+6CKYyPUCs/ZH+eaXAI7FoY+gZXt8rCqzxD
3GvemhnCUbc+OWDqVrQuy3LapXmQnfWo/7j9ppsM2TqE4D4icSFE6JRDUpWcbAgzXL1K755Rtkyo
pxcUgXy0d0d28z9sxMWL0f8RWVDy1MFNXgcjt7Z6YTQXVQMq2pjejM06mgCaMSFo4drxghnzkI26
znH9JgFlEkbm456W5ah5QJQdV2lX2rv8GQH8EKxv0d1nQ/TNNCOxVA/TI0oZ/UY2W5A6mzwo3YNs
Or7y3XGn6F628ufZs/AilGmRuUcYqrUR5skMHfMzoZs0F4WBvtyDYQxJva6EdlKm9dFJKitRRszX
XajvVAEdk2wFyWiQZ8uhsnDRVqIX2X8LU3S/3hp5VUPwKpo7PO23SyHjX800qA+D6WXrPmuCZ24o
8ZqSwfQF6bzr1IQNpNchXDnApn7Mxvgz5dJ4xzi9gOiqRBR4WmePuGl7MhLPxD8NpzS9VLKdPdQ/
0i730qOdkTpNrPprr0/j8HUGGI9CFOxIga5gGfnrcGsW0USiWLZzf8JVhB3Gf4uTfXq3RUEhuMr7
lC1uVlDOdW6ApbuSN6bbDUyOymbgBfoWM4hfIbeBxkI9RDPvg2oqtj5U2Q1KtPnCeZZncXSvRE55
f+vmNvRnqDIT/3doZ6XVH6FtGj2AAb3DFHV6THpF3Q2ulV+UeZhOodr6PLexROjaQt9Q4u1f+37o
VjMrsm8tt/iFXORb2sqw8xKF2/EvF3+593qozHVXu7gFkBTE06Gy1yH4gm8KwhzpQBKyBny486Pe
P+qFbj6xKWZPLSLgM/2FSv7wnHhld/T8GQFovTM+OpPaiAiYYhineHSUd+jg6VfH5l4GnFy5uNw0
r4oAGt0OXfvZNVN2ufXIsz9CYXVt8B0b17c+slQbh5rgQ1Q35a7zAKtYdj4/93g7PnhodAJnnp8H
1Zmey8bq2Xlq40k27VIJjzprG1CBYVutjf5N04f6SQ6aYi8ypmS7ZZNVGze42fq2hPotOp0K/CM5
WDusydosOAPoxbyShNcdEl4IO0dxiz4w/tVwU0l6i9asRRxESDwP3WFOku+yfznIWRjmFOt5TkxW
VWp+KsBMreyCLaCre919xxW5gWHTvyNmDQopsH6mydpS1PwnKuSIx/jzm+eZOomg2rwDpoeve6z2
2yX9NZOOzP1NIpysvKFyEWYHbRt73vRBQR7ReJw5z3EXTR9uvM1E1ORgub5EiW6TTMk/o5SoUv58
rd9Rc4+Ut3ytv//HOgo3fgbPUZk2boZ07jzG5lNXxPEevWQoB6I5AxZ66mGq4wg7X6O+p+VMGKtp
drnCswa2uIKHOR64un4MxHAYDP2d1rcnOX+ZUTSY+MCx26UoWTJj2gw9HjgLj3osQL2UPaY5yTiS
w4/J9wjp9wJLd7kEBrqPPg1K3HI4FcOhH/4aJuMDi1LMdieMbmK9euyxctUQumuhVQ6UJP9VCwDv
e7bt1jr+69F+qwVgM3Iuc906yvWCDKtiZTiNKOr8t7JFohkPc2+rhxo3sGElQ4C94KIgN+y/h+WA
HhcFNh+iIiJHEapcJk8khP+ege8qSuzszNGqTc5zgE73cirbpeiUZ90nrpPKSZ6bSpguvbaSE3+L
ksP/ipHNQOkht6XJZ5Z59fLRhj7/YcSoglMf/JV++G8fWWQp1LTPl0nyg9zyFXLCkOXoQDsTSpBl
INyZVBdUQlAcu0gPzwCifh2w52AU2Ycg3N16a7fS8K0VoUuAHBKKMZmD4adRWvtGAKHW3Zy/qWZh
g9JunccpiTj4qI2zWFwaEb/b2LVOS7g/BvkRmWo07UV8LA5qY5C6aiN9I2fIgSBQ8rUj/pu+UvqD
XyrCOAfcgnA80Juzk7dYxLi9jzS0a7RgfERvZicBTi2Kt/33iCXjIVlQAxo2ftKU921iVGBC4uyv
mtJ/Hpf6lwHI1XaOMxc6AqVTD2jxsTD0VaV68SOWpgYgI+yldr/W98rwFfmC5N1P+vLYCwsTKXGj
4jPvBGO2qihz7PLB8cHU1Jlz0Kf0NJc9tVDNtbZTlOA+N2JrVtbY2xW2zQ/WkQu/tuOXOLjIPvBA
N1bCREQkEli4JphEQssmdxD7OquzaitzB3KExm3k77C/58ABJAWS5Ablq15wQ9txJbG7kk5dTfBF
hwghct8U8Izxd4wclkxsW8//Yx4SJFiHG82zT0rvxQ6cD32qs7+8qUDvvWpesp76BRgqb180RbCy
ChB71L2i/8PaeS23zXNr+Io4w15ORVVLsi1354STyt47r34/hBzL8Ze/zewTDQEsQIojkcBab7kC
o4cdXDPaz2Nm8NwhR5Chj7GwTaM//eeI1kgf6ypqsLhs65uzhs8Af6nrQIXYSgCIWUj/zH2I6kqH
T3Hy3Jdh1L4J5JrDPej9daYU/iGQhvzAptpadXElPWgaPBLsz72fBk7eivZTG2xUOpVSfkjmOWMw
+Qe0ePKD1+sWUGnPe4At8TanPXyaI97H6fGcjOzwSeEGfwSjqqzQ78Dgcy4CtINDEQDdXI1cJ+2p
z34GQ8zZbG55CIyMCzGPw3x2GHPMY95jRf85RPf6a1RAd47dbRWlNX/EqvGaIwSE5qYSrOtSLvet
1gd4A4DSoFarv86hZTZNCy9Jf1GZc2qcl62u2aDsOq54WmM3oaCkw12xuo8q42um2MG3Anf5RT8o
xQmr3X7vo864FOm4ULmlNGB8iWrtNYw6HdySMm5lD2GZcH4o4npWkMbASQGJpughc8gfSlG982VL
h5JK+Y0nFlLwtWKVSzMo2Yqao/7UtGChQX6jTJj76ComY4q4IrjDeBmrZM2nUEL/l4GmNeLD7Njm
TnZh7ANFv681L7zrofvdkMbHvQUV/9c+wLCn9MZ2J5pm8eqp5Mn8MkMTPUFqkjtK8Br0JDVtQ6uP
YWRrD/jkbEQ/GnXcB2OHQ/S82PwmNiioBaLp5rbKO28vXkw78RCF1t+a5RjB8GlVzLXeQypQG+HS
HoZFzydfjYXX3tfcOq6aASc50VQntWMjh1eMH0vXYFa6eyUvUizoMNMRg9gFkZQzTFcMiklxp/pY
ikn5ztNbTjB6OfBVmjDIszrrTir7eAe9ItgEZVw/mRVHkDKrHztb7a/q2b1u1i8s5hfb9MIrbhgJ
jwrbPImBTJbAiDvoWSieWkduMIsUIvoSbM7t1FZ+xHlrXXlCznCeh3izqzeRfCNWQfFMve6jfN1L
bb7uoMle4Sb1ownj9DuOA0+Bl2ePelcqm8bkzhFFk3dfafnfAsohbbdZR2ZSseJ1omMLC83vZ+h5
4CcdsJB658HkT7RvYQ/2vfVD9bGvsWH1U74QEc+tTdFkKtIfQ3RAXh2uiNbXpwmyOWA1VX1GJ+UH
YgX9dTFXfMT9OOjalRY57VlP1Bh71BP69hQNj2jqh1j9qDnI6sR+7kxzJ/5RMFE4CSfIIXcZziLs
zrKDPKMQbNhJuRxot6KVlYazs0MTcfx5EDBHc4dAw+AORSBvLn2YBX6eZWhqvRATRJgxmPgBsX/5
l7O6jJIOhOB6hpNSQL7MOLfn96jGds/dwjsAjgzu+9yZ1oYDY0buEzaMeF7xY7L46nEeABESyeuA
XAob2BkSMjBKJs8/1cqqJyH5bHScOwK5xympdQ6BjahVNytJTYlMUUxLYhwtuUFohGlJMHwIE/0i
rE2RfKB6O76UAGRFmK/Eb6sN76tZ82qiOYcV4M0XE/Dio6dzhk9EBZIHxrNJwWg9WIhogcfjKCAF
sw2v7d8o2Bc8emriin4j7ur9iKCQGwfs8ptmVJbqWOQ7MTrwjylRq7wzx0E/md4ALIbF1Ii6K6Qv
fyWaxUQ9XLIrby+afvcLz9oS/AofyPONJSJo5qKKUGOe/DR6QU0NaQe9ehoRVrtGlLtBKrAMX6oB
8dqsy8cNchLhi2rHr4qkd7dWZlMvKuKd6G6UctylA04uYlLpD3AJC2/Yi9E/15ajnC37/J51anxc
G5n919Zqutu4yfu/ra3On6CbZp7i+9pt9iL35Ng07TBZWoBCCy+y3LxdaQX3EUuThIhZcJ0OGZ6N
IhARDG+ZaDHCfnM0AquMiNmDndS7sG1PMG/Da11pWmUppsAJWkh9oB96vTS2CLk+hah+IvMpJZQP
kUvq5MrAW6gpsq2UF5z+vUZZihjDMeyjemgxYk/3mmK/4pmF3MM8XbzE71f6ZCZLMi9Zqg/rbJZe
Cmz2Lp0VnCy9V056It1zekYXKaiRSShwSRKQTmprn6LEZBElo26PDqqluwn3rCu7rH5kvRF9nS+K
3xc6qQLRIy6moP0hLpTfF3Pw/xTzn95CLAi69MjflC2ihBaW1Bfjlg3A8JJnwzbJmvChTecKlBIW
C9EvwjwNoQGTzdMLD5dt4CXRAzi1f4Q582oiTO7aD2FlJ3FoCpCVvqz2/qbjiFr98OdqtiM3K/Gm
BmWuZSFhXxyEGJHFI/wGUcgSTUNvpIMocyXcXs6jQm7hMiqEHEbJ/H+dKz6GeCOxMnVx6XB538uH
vLyvGO3fP8YYNt0GXqHlxoYNZsJxjkbU6zeyZOo34iqq8ULxYn3AqGUe6NrQWpSOKi+yqRk2IlAV
nXVVLhOzqo+Xyf/tovO7+Xmi31wWbrIYI1vxnu8Ln/v+l0XF/ARg3fnTflhUAUksW8HHTxtoKA74
mnT+E5xjP//z3/8uYlHblIeN+OCXf/O/W/jD+2eema60dikE8Lsgfm6LSMa2EPk9ycZDl2xnsBFN
yHAAPtIK58p+luMrGu9UhNRHZiU+EZGrwYfp2H3+Y7pdZh+n12buisXep+NAMi2KqJaPfksS05xB
zrH2NZ3G8DtVUo6xKFKjGWlDJ8TAcVN4XXzvU3b+S2hs1m+hgwkfR4SOSvkz7ntXt8LkUct1fZVM
UD/wYrX3AP+An+JW9zDNubeqGntOJIuGm/3PHD0oetJ007A9WihzWWOaX7Si81y11zEXm+sgRtWh
UYQaoI7T670IE/2Wb2CzI6mUTDvsWlpUWffi6vKi4YFAzdF+C7kMfAoWTc/WCje1wAJSBe6PsVfB
ePCdbygM1wij/G5GwLlz8KsWfn+dNK1yKgpoiCQghsJsnO0g+ys2j8a9h5IYUDkcuPVZzA0ByeSO
pDxk5F9oJEYPUICbh0p6Esdu0SikJ3Egz1Gp/XMkHj+EfZ4j0AB8//45R2w0dV2rH+T6WSxtZr69
diQL3fvx6X+Z+NfPhD+Y6gYDTp6y3OaueDphWCC5yPrrV+IZhpgnG7LuGRhaenDskW/nzFYICv1j
lKIc4dR2zxxf3qLkqfqWNFMGCk4OEbAclJ0je8Z91HsvFJSCb60MZGvSehulU8js44R4nxC/jfKf
g2znX4Z5InxMZVcjfnBvB/aLGAfJ8nFi5Jfo4cwrdtkvMbEHBbsOtad6MrqrOvYwM0dbCdyMArHK
4JE5eE/iGyyFzo+m8OMnSgTlSrX7+MhpCYvOv8wphydhTfE+p5vnNEEWH4cyT/dWo01rNd/WuqSu
2XSUuAnZxr5LO32WT0DOveI3FlBVe01kpFygoPgLp1oURe7N36eXAj2BF2zmdbeT2/SkTVG8mWJ8
kLV0Fl8FyxvcY/LprCZ99oUchvimtgaFIngffS/0nUBySWESuWE0jLds+51di67sOsXe6dEsnBcR
oRjqTa6B1Czar1I2arfxzHSbCgzZsAKgeEtL9OdBjjHBxGO1kBu26RI+k2s9UTxXDIsXU9ao3qfS
qRIhUfQ8mBh7A4qIjlqdm7uy8+UtpY7x2nD0ZGVbUf1Qj9jiBKD2viI8dMyr+XwWc47XdflXkY9P
VhdHr+OoVG4Csv/O1/jfbFIbs5K2q9bity1eMrMYEJrlp27l34wwaw4FCmw7mQ3Ewicp0dyPI6r/
zo3Ukcr7hjxpjko9HM2F0LWNonYTKva0twTTFzW8Ym21kYQP5qRfU1ZWUGoN/X1UAY4c2+ax8oFI
xpY6bCMUze41W/mJQEZ+68fx6OZq50Jtpbz351WujygA+XGLZ+x89eco20X6OES+jf4Zl8s1tycb
v9R51ufYgFmRmP/nmp/f8V/F+cUhtXy5/AbAOoHoost3PM0R2av7AXVjmqaRtjdDjs99gh2o65VT
twrZU6/6OqaNV9qm5hB4I4L70kezSyaxWJWxcodQV7rREFpdFdRYEEb8SnLPWeWx1u2CNCge1ck4
wrCpvxp2jMA8slVHEz7iLX5P7UIMJCk323Ew21OGL+qhMLE+FytJVrEDBV6jR14Y26bUu3WdWNoX
XV82JSA+NGPKzWDyzIHE90gGFgmFpPwhIPFZoFibPDWmlWCMmLUfzOe75CDw8/OkGsRUHlDVQzZq
Yjd2vvKLCn50RN8g+nywrB9GY6umbmMr4OzUYSVXdg3kB9w6jgS7afLMe8OgiA0bGcWZ2ivv8SbD
GKf8mZmx+V3xpWNZ1tzhS52fWKeBUhiBuEaJw1bCl/GUivaDVoAC8UzHxQ+yujYmH8w+CaxVa2rl
a6EHmyyNrO+TKkGZsIrpzppQLeYcpWwipSof8PL+aUyRd2sFKTLHEawOVTW+1X5F3tmp7AfPV5NV
X9bFtSr7yU61JX/Xm0PLydQMV0amho9GoWEjy5/kuzR52HX2VLTnleokm97E30MMOFBVq2NX1TqT
RNUQXOfBiA6mPphfDY6+NrfMJ6rk7daYBuwQ/dp6CShH6VsnPQrobT8U2oNjHoVasGgAYxMjE4Jq
88iHsPQoALrD28gfc1TImDDEuCPGA9oohdGuKLWor6TVl4Kd0Vdl4JZYeN7+54gpzLM9yPoqaBCO
WuAPi1lIhmG0j1Vmz98EQYy1zdIvI1yIddzDa1IyvQHKmA7niKTs93IZFM8lZvZrUmwtO7ZBuZM0
KXmLyM1TkxX2I/bj7SZuyJoqle7d2372/fwm7fTaBFP/oFDM3daAFDcIo1uuMbMHAfndppoV3PlW
Up8arX+gdlu8yApSYiQneJrOTQW+3qLPYuc6tQPjoSLBK/pztbR2vaQ0MEiM4gXVAkpI7NEOYtR5
ydHze2kVwCCljEt8YDv5S2sIubpm2Ik50MnWai+VDxwTixvJRlMYW+v0MVcGHdJkjmz2iafoKsfD
Ev9Tria15yrIzA99UVxjx14gFXcp1OF7XSzTfORW8V4aE4Uv0TSHPDi07YMCNelQqhNJvCx9aIcC
wsrcBZi5oe4yX15CLk1xZUs4Wbfw2pafBhI579FWx2Qbo1t4IVlZDHtErId9HfvD3rBhG547wyp1
S0W1d2LgEiJmnOPEiCWmXMYv4SBHbSQd/H75YW1x6SSxs0BxcVyGpWLsuakYe3F1ebn0xUH0SOKW
OqJRZdXibyGXvrr2fsc0hn+eNw7Djwb+5kuFJVeJr+GXPEnlm0I/RdIAvqbQ9F2GFOYZpjW1KQb0
cYo/GBCvSylXXIm+OcIEdXUQ9VzRL17evAN+j14GPpeNnds31qbhacmOnJB2VrrH5RJLnsaWl5e+
Fv4QpHfpq/ouiC8Ga2XtDFJ8VtYXPfCFYm7IdbObullAmMzturZRsYYm1SUbSlrl4twOxyC/Vqwq
vx7eR0QfbHRfwaVQza/FnEjHfvLcGcDyXUUtGuu4y9x4dRu82FYfreQGqYuhbXvc2GLIw2CYng3P
uBWodfi+NwgovYU2cY8zR0BC24Ij+pfQSpFMl7MuvNnZ0CRS+/rGCAzDtSLc4i9Cz2d9Z1Je5AoY
uAR/GhALJHk0uXU3xojvg1YUOJ8eaJg79eBu4QaCTBSdF7iiodaDa/olQMq/ABxF32WFy6oCLtRb
47DnjLjUi6TdZAPAU8U2szt4PtldDO0W/zbJ5FmW5nd23GV31fStNn3nVjTK3jGuyhRLC8tQkddX
Ka4DnQ/sVV+0UuxSyb83U60/iOVCwJ3X0OHWoiUWuLxrAtx9VXaQzi8K/kLa/9J08hnj5+iRe5H2
F6M1KpRp6rVXgVM5sG0FY73qjO94byS7xtfMhZMlylpo+7bYu5w1fw2/1jfIKhWLi+ivuDrHtUdD
7uNz6KVbB9u6oDwlHnYDIFU3HhWMtGdjM9F0qqbeiYek3k9vo5dmOAfXmWzsLHXe+nkVFijB8BPc
07dEa+KXMLUUd5xS/eQozYxbJR3gVXZzpXp4AQdYDaJJZer4orXFIy6H/WIah/zbWGGwqcAkXhQV
ZYMkxM9HQNk7YAFW3T0kU9Gu1DZFSqT2O0DrFB+g6VOjmkcVeHC3rVTx02XwPIGkeOvV43m6Uvo9
BUqYnGkQpLeqBJemzEqUnM0BGl+Os2WVeVtwOZMrmsDjlKNqKK+i1WL1fd/YZDKI9GNFeci1Dj1j
Wb05R8fAZzOvG6/CeVBtg3JV1YO+CqkICAkFA5cEt7Ca6ko0sYQ4abLjnzAKSh8ja+I5hu5C2UXT
sc2pnAz9lD9nOEpvnCnoVh3Pj4PWV7+yAAiVeNFyu9kNKcfGDpWBS3/yHiH6xCjCpdhqyp63qqaS
+9L7DDHwqXmZBoiO5DyM/uWnOBFyeSPLBHmzSAfl1YMKsLl8lsubXxYVS52bNeiSrEame/7I//4t
jPlf28JkQ9K0xc8ONEgtVeZDOmam22qjsu1qySCxIldrFfublQx79cEPJXWXcS9wRROuvn2UVPNF
tHBnNO/iTl6Imc08XfZB0ft2eRIBkueBWNLN8RBOBvqBBX+NUhqrI5D1FYZ9GC2OaXDbzi8xgKvl
pAfKUjTFgAhRp26t22D1LhMCBeo1pVbIbfMi55cBGbSqyRpMUKJsK/rESvnvN1StYNWdXQyGuDkg
MhW653KpY2PGRlVpWJ3bhcNTiH21s73UT2tZOYAIR9BsrqaSWUhPyAic4zMJvbkyUu9FcVYE+DX6
eaTpkSk1VOkaipHL2bg6CGArusmzpDfZj6umtM/i3WJUbTq0E8XlOUZcvgcKaGwlJp8HZjCtH+Ov
YU2+vuwGPSrWoA5Qbmj8K03zMc2tC3/ct/oUFmtxCXR33AeSAoke8TESagiSrqF6bnLbht41StwT
UFwxTCzmc4RMymiRQ6sNESoBwt416GNe+gaEGy+jl6v/Jq77y9x5vd4HgSEskv1YRW2VY5tf5Mrr
p6u8jtXXQdbTxVSq/xgd5r5pHv33cWKUhMVb3Kf3uLzv57gQDbYcIf45Vyl0QAajWWJrEFJnJ1+J
93q8hNWNduXcrLMa9k9rYW4ftGnlzsFWpgYnoSpyCRbLQVF+CxajavOFDVd7Wyj6TsXX+ymq+uEa
5sb3wh7rpxDvu71sjmgSzYMhLng7WbETyJ6MJmZsUZJXrJUYzRwD277URAxgDm6HacYEBMUVW8rq
KYskEJ7y4HPbnkej5k5Hk/dWtPo6g+JtDPeBYzWP4HVEb5415slDNacdbQceLVI2klaFaykL2wMF
2nSPsRkOSRQq7+Qw50yjNdoXdHb2ltbrv7S2W2Vo036DRI+1E3mne91ow1Xt381ieViY+9khU9Ag
mVuqhIgK+AL4x6IdjWpDRXeMVufmrKAirvpBsq7qUNucs0u+1I/LZuwRjOsVmHtoR+Op117r4YRM
54SuY+jagXbvWLEJQk0pgzXpA7ahYq/lSdOvVFacK/Y6zYJzZrwXDiSGnOfrqp+qlWj6jdRhFdr/
mnDagNJk7JXUK+6Fd8k03pgQtL+aDluHsCzMxyjVhmXtaMZNUDQ6fE/FuJLy1j8YAVj9RtVzaFml
7Ta5NTyXifezRz73R+3nru3M1gyK1W+8ojEf+p4ttW2P8G7GfCfyKE6i3iJgO5xQLi3up0zdBi3y
BJNt99AcgM2KXIyYlOFMHFfAbis3KBOc24sahnejWsd29O3jpZnb5cKLzeYwlZI+gWskrox8fxUb
Wu9WQdav4ly2FxiWVQfPl39ooY9z3zBheu9xHj6Y4nI01QLj5KRcJRafoxqsIwAf3m2+yiu/m+Y/
MM8ax6+hU9NpygkPnKCGVu7wxUU8wXI92/xiNuVwFdSTd8qpnFz3tQ7aqpROoivoHGs7QZ1Y6L7k
ncSAlbTOUvVrzttzn3gpSrNcxB4wuIG6TjQbJi7TMqpufKS33VTmW16NJDL94meNR+2iNTvzUYmx
2i7LJr7W0IrcRbXBAS4gP7sM7Kl8sQvr0bDt7FdXAX7fSRGUTVQGJ/Qr5IF8KlpihYFdnmJEwan2
IiypyCYgPQWwGLTYJdRKfImfaSRt07gL8CL9HcqqmmQnD6E+jYs49/p1mOPH1A1VKkOxC12USO5N
LNowMJGrlVoq47GhxoLUWWtsAM1qPHVjw/U8Ur2QXk/wqPRfEsLDXig1P5KZkhJnRbmpS6Vd4k9W
co7Hldaq7AoSLJb3In2TKuadbPGvvUT4yKx8iDB0+67hP+sx61W2bviCbD7whKgKwPfglIjuI74N
pIWfM8XSkCAqpWUTJHhCDanx0HYhv6tZ4xGZVO3I1+OQzvqPoqvWJGWJhLobKI6/ghI53Gl5Nd4F
kkTawTKOogt0Zbu3teYHX8Q8RdMKdSfTduqNiBUhqLArDY910fCjsdxqKhr/oileJHCrKDRiLC8m
OV0V3VjYMlwisgrOql5GwflzqK39HM0ACWClHWhgM7k2FKm8rmEnup0Rht98T9rJaEM8QYMwN3ln
qBseff5zYgNpnQPEzN4DHNzIw8LhF/9vVVPRLTLcyfTKpYgTLx/EV0mrage12HiNKa3BbeJMnIUf
nEYLvGwQCszbKyFTXSPQtYUAKbuCUVTjp3MXwbdIfQpAHTA+lJyQUUHaBYA+zuQbdW4WuJOuPO4n
3NKQVbmMCu0AMYqKDena92DRjNM635AMxZLXzo+2PKk/5osMtK248P3Uv89ik9zbIuTAYRrLvJ3s
J003qa1j9nCc7LA6gNKJVl1YR681eIhegl0/RLinWwq1z0b1tA0oFHNbVFl8Z3aY3YkQTqV4tE/W
Q6ayt9E01V6G1B6eNcfSlqNvjFvRHBvIPC1EzKNoOnqz4r4r3+eqWt47es3/kiI9TXg/HiN83xei
6eldvRVLVhp/3jcd21Cz+4MJYQEsoNyezCRt9mlv49zYoiovqWBhVemLgczIKuqlkExmmd3rmvOt
QJDhJcGvAW3r9iXC1Z5Sk9zc9vNLa1RIMNrF/tKvZ1XG3jlSoVYQK166IbRv4nx96RFXQxIhl1jC
8bwMJJRErtSpeMladVzyx25c1VesKVsklYL9SeUD58ejHSuPQA83OVLe/bgGl2oshBIwQinj3rfy
R9Ealag+/dlVzTYyUj+do0Trz4lqRJrdfZ8kzU6EYzHI12n05miNrN5dNqreTojMXjRnbWfylmWK
RJAYqPMCZ7/EBE6XWMHn4CI11et0+hoFJNw1eX8WBBAPMwByVbpkSxojVbOO7f4XnmrmXrUdY1/N
V3UFYnXx4VIMhX1v7j2qg9tcr4+iy5eAjBo9u5kglrH3Ddt0hzoAwjERTd/kUSM/kdU370XH1LQ+
mpTY0vVDysYD77YhWOpVkS90bFb3MYd3VCH+uMLa+q0PgM0/Ri8zfC9BslEeQef+Ja4vbrtKDyk9
EvDvQ8UbXuI+fRzxhr5mvCBsMFzlXi0dxUvpIF+kSM2I/SqwksvAuRkM7BjjHIDl+4xPcTxO8bhU
j5dujMYtt8LpjDtEWUUS8IKipFA7lntxFflTgefh3D5fXsYxQ2hcLTK08xwxYCckiBfiUryMamhv
w1zZNtPk3BSdXl3DZFgEcDTTVYLr4XoMe7yZZzs8ESKuggGxTyRYte1loI7b89xuXunSLxYprCpz
Pw2kXQU2al5EDIjVyy4ha4GitTXJr6WFVWKU1sU2roJiJYwUp1jK3ToK5b0QpnOMdBlIifmg6TDo
/zJJRHkW8Bd+vf9ykm9U+qkw7Z/UUbApsB3US6jmDFiQf4lgVywd0yqPqjxohwpdG355gfKqDc5a
ntroR1Bx4+hCfAAUxMG3sWwhKA6f467QYpCkilWjE5JOu7bHsqWfb5FVneo3GTrui0GdZhmj7tj6
ZvIkq4UHDNxRN0bTjU+GY+5FQOOngZukYXtTBqN5kNU8ZZMdl9+QK1pkvOkXyuzSaoTislP6wb/n
dvlTzDRmKqFRTvJd0+U4tw6NgX513H3Rke0RESS7KrQuGYTpjU5QHjxEg3F2wMiUcNgqKtYv5Qyi
m1TctlQbDpbZy8FDG+tb0S/CRg0fK2OG6sm2AuquxX3GMy1frPYpTEgaK/Nqf4apSfrC5hRTaE4v
N/GIsJxcDt0SJzHoFyKpfOkUSWWRi74MaADaEfMjZ31JUjsRJtJpCRlel1G95acybnKj0jZlEpjP
YautSPdPXyUP9aYWwtZBlqTiZARpvgjqUf5KFQhBghyF3FbV0TAGEbcUM8YWd3d+ky8UJ0vUba5C
y/BQMDHVR0gVzrkpZLwuzbMylMapyzEc76yFPdRRfdX19zXuXos2stNbMxmz2ylGzxpM92OcVOPV
pV/DJXErYvlvRT9u+CPu3Neq2ltMn5YjFDItXHmDAe5ehoqT8+w5XJoRpnui6YQWT9r5JR7S+sSX
29WTKr2BSG2d2LAbu2KEImUkLSythMzx2nCycuk3SRu5Uw5kEOeHYnNuS6X6Verxw0Q8wjqx4bJO
KRa8QxkEt2JB2OblNbJJGzGmcCda5X7pbXKl2ch5Mf2aL4bEOF90vy/+OSR65E5bTUMffnBfT4Mh
33Gu+yq+EJNwQ3jvE98eDEVx7+Y9PsSJ4L6x+Ao5+X/RDzQFyIdjVefihag9hKo3P4qVW1GTOB+/
RWkjgVix89Tp1uwocS+qWadhkoZ+7Xe54nZ9Oi5kC0OjxAiSxyAqUGYDxi4MkSvkYs6GyKYqr4bA
uzKvxHmlxKpy2ZmWfPRapTliSMLRNGyD79UO+btm8fbwyGEhbCMAPPnCCdN0D/RnrkyGDTokc6cf
d+levGDp/HYlmh+GP0y/hJtKMK31GkhcMEpHFKp5iGEHKR0nh7SLnxXSWozYJpYGS2sWgfVTOAsi
5hwuxnNPU45UzkXj3KPZCx9BlFsPhSokdaxrQUAIAKLuTaP9fuEkVKg3L/lbtWsRMflDcWW36bVa
oJGEXj66FXMZAxW0382Z/JaG01tToO0uTYGQ+xD8PjebDafkTM9QOw0TMp1Qh5ISRmORT2OyVEIv
xyKA3+AaLzx1EZeUfhowaeZOH7PiQCE4BhI/+c4aCYtv56Y6j6DvlJg7dN/QHPCyjWWX1jr0Q+PR
mjwqQGAwUrV97CrbeoycwFyDJtJ2cL+TU8j/3iKa8RwZ/EYHFMFXv6nRwWmU9KhAX0SRaRiWPrrG
X5qhdukxvxdjg2u9p2Snsk/Vna0N1noqjGHXN1BCyjb7YpI4+GE2+bY3PfO1khCnsCA7oTUqF/u6
JRWGcKbz+B4K0Okc2ur630M1rzivGhhvofUc2vby26qFOXxYNSFVxRkEpEM+DQcLMZ8tO4A7RFWd
bBnOfWJAvAxyMRxQbR0OqamtlHqAKTN3qX4MvfLz5RjPrpdhOizF5L+tdZ5oc2rdYofjom6H7Xy3
GG0/mY0GtccEfxOOjG186GbX4suoMDgWo0WrxQcOEW/Bg1dEy85C7W7+oUkgHwGOJXq69+Zfo+jM
9H5YWAWHwEtfLH6cYli8iJFP8z7EgJfvFvjZB+3OLlRtU8ywqRgCzcZOKzaPrS7fnV90wHpmMx1E
Cy8IaV9r8ZczKGvsgAC2qjJuxCjK+fkdIpNiMdGTZClCpmUquYh3yCkIxOSx+nO1ktXOkK7LamKB
oh0hpkduJPBfOQfrdWOf7LivNlVeNrdJhXZFGNrD06jBzXWCUvselc2qEUVAMzCXplH6PxQPI9aq
UI0nOcgTxNll+TbLrHRjxHK3LzSn2FMmqDaNZcL8GHIMDDlq3IiXMhktnGe7bHXp8wsruMkdyd6Y
EeLJnwb4NqncXzlGvy8iJoim4iT3gWl6O9ES/c0YbHMgNVdpbJ4CaCm125b+Vg0B9wwlYiBTk+ic
gpxyCxs5fHBUKdpNllm4YrT1rPKkTg0H9ip6CKUxfPBG6SUNzRxgKPHRyIfH6Kxai8HWsIe9WvC5
41avMUILAGi23f15EPQyHB9Phm/K1FZX/Y1qUnEWTatDQRiFvpNoVUH4Gs/C7SEVq7WXJNNpJO+w
RBwXbXFSxgsTkYQv7JUf0OCZflqK4wJTglOUBuFCSXrvV9JWN0WRql+nUi8XOYI4TzimqeDPvfGO
veewcuRKu8aCw0TOHJW9yp6mq5599rZ3POvoz+8caXCcujjgfChR5NS6wrpGMl3flJreYmhHylfv
AE3qjaEf01yP1ti+d6cuiJKlXbfKYxPH6O3bbfnFyqdHv57an16RIcPr81mb4UfsSKG/kGT9elQK
8yv6qGxs1Dh4jsA9uEWkqHfinfMUxKukpOqyJTemLQt25kh48ICU63ZfNU5wa3QUj6U+9iiYa/6r
HuYmmRk46lnRdMD3p62BU/JrKuUyOjA5WitzWIY0mCwb5V1XZe0N9GA2mXM/GC1rmaqRvLPmWYPB
t1oxn5uZ1KYpAXilpNVcwVsbcwSvRqVX93lgZi8mLsMzzc1yunyvdIXmChKciOogIkJHyvIXAwPf
9yhqZpor2GyXKLGWnZ4ZdGALc/DzRKFHKW+Cdkj4TgIHyUrZcPPI4P9m3m6Ll27eNZkj2brLgAj2
5xmXgVFsxURn8ZdlItjBe/j8t+I0YRqxtegtvDGAEsZPOXIiot9rTWtXm16PajiWIYg6Nhj2+t2D
7nBedbT0DkZx99CnAWRXWVb2YtBSAY/6tqGsBRQApbZuh9YlEhXz1EpPmxvdzI5i0M8laYtCjuKy
vbPOea9M99qNV1nTSqTBhoSbeuIp4040K0n9WXaxcS1aWpIvpDpI2cjJ1mmCsCsSbH3ZBoci0JFc
y02q+6VlsP3KmqB8VKJHj+qbv+iD8aZBse6Lgne029SVcqdAHFjXetEfFKQAr1DmlTf8A5tbrZmi
ZcX24Fnr/B9WmmYvFuktHHLIJKHh7pLMmf6PsvNacltZ0vUTIQLe3NKbZlupW9INQkvSgvceTz8f
kr3F3jqKODM3CFRVFsiWQKAq8zdNv3J1td30MYwoO5iilVJ4HSp4UbajvFTcOQgAnUnYOrsaL4rn
GfcdKmilgihvefJ00/zX0WMkDd32Hy5qrbyuVLbObKtwo0t3l5WktWXHQlECm4mxyA5VE5t3sjuR
AYlzUNy5xhWyeZnm/BDqFpy+ZRcj+556xPg7D91j22NIIipjjoiQ1bwUdn/t7OrYXV2DJP4WOdTc
IJ6St6ccQuBDh2bhf9te6AXiDYinkt1drDAMJOVOcTx8jbBPPbg9W7uuMpALrOPoZZ6nuz7yynvp
qjXjPSI0F2GMqFLvGnN6HzVCLzj0um2enTCycG9KtNesK/pDbRmk9ktDfc2nSt1GuNXsZbQLyac7
htmfZDSLyn9Rh2jvZbDE8yaIjeDFSJDVjZRf1ysUTcYeo3i5tjRe4mhJ8Gkq9TinxqIdOZD+pHhZ
upY09q0paWxH49NkVNLYH5qS5P7L3Czm9ydJ7g/BocrSerlUsozKB+XYeO9DvoqThfY5VyhPSHUu
w0VgC343OUhJT4uz70njeA+qWkWfnZpVx6Kx73olW78wDnaAisy3PnbOAGIHii5j+ayOi3fTaLz5
UYnLVuDmG4vaz5vjOgnC/KZ/bOvohK0pVEPVODq21TzDCm+f0zyMd/6caHBX6ZODbQZf1Uj1ztJS
LRuBZSalOT/CvOgeFdefvn1q9XT8FioDQoeGUe+nLD3PdoF/Oo4hqFu11icbL6BVZY3eL95GqJ1N
6ZCvrDJwPkVw7LZJPqd3qFsnd4uaoTvND1PqdNusBKIyiCWetMsQiaDrprSM/XSfpGG5tu38CSfy
7l5EDocCI+Sp5VksTSv22mPuKelaRPZybD2ffFvfljFveJQWy6fEW6jHJqab7m+Hy5vX5bwALTQB
ZwSzoW1dy0HR6tYpp+SxSBXLac7K8Bp0u4aj4iNgYqCNeGexHePSeNN5MK79Qp3P0ozSYoOkkPVp
KFEgV/vyqxUl5purGuXBC7zDNLkvVCVP8cITEWsjOYvmaR/GXX259WcqwBPPqOsPrkilqfo7v1bg
rC3z5QCjwrzr4+LkZlixhfGSwln0K6nomBsntI2diMqZHVKdzeT9yFwXrhbac1iBQEuU0tAtVqaq
MwW7JVYGpStEUS5wbePBM6rp8YrtSKbWu5Mkgpl59n6em2Z1/S8Obe29LcOdAYQPVaafohoPzSzd
Up2prprfqQOBd1Xb8UvN6//U6A7NMEujOw1bNZlRRZb3UBc1hLvGrA/9l9rLFRg+g/9EgUU78+b5
MhSu/wRqzH/qkdfcwX211tInsYCDUOMs7HwvfXJAb+9z4LUhggVcaApV48n/FgaI714l19GUSdZh
V/GfUmsDCwLOiskd9vFyhjrN+5n03UbB8sSIUSbO2W/ZeDVz3W7J+DuPNTYGjw4uEdS1e50FPX3U
1Bmo1OgSVMVRuhABaRVeXHh0d7p6f41YYo0Spp1rzc3x1lea9YhZOE9jjP1wVoUMHdeXzLAqTB7U
GrmEpU3xTD/1bGQ/9ElMJTFVEH9ydRQvpa+uimZcXSODwjU3t+taBq7bFVJIasfW2FRS5cEb2TG2
Q5X98DHkSzrV+lrmGc5Tf4lQBuxEhsi+RjQqd0DIovOp6+KvXqQrr5WNZ5sX58hww2o6TXoAHF7v
ipfKgObqFRhGeMiLZJPzq6p09mnDcaWVpnu1JBCleKNm6anULjwcua+k01NjbWVZ1gwhDPl5uadk
4Dr7esvdZsq4RN5mN7rbIzzk1696kG0qZJXeUs2Njo2P4XDnxYs8lMiWso0poeuFiNq0AFY3U2zm
d+CryRijEblq8go5U+n8MC7x2E2RUqmCvWnrw1FCrtGNBSQ+sULQlE57loM5wmdZzXZslivpyFRE
lW1jMbGWTlsCrmHX86CY2rM5JN3545hMjtiGlIUeHD/GR0WHyhkokfY81Gx8F5WjjUC2E2A5KKQj
7eWA5xZQt/QLiLvp1X0GpOX8R79EaCaaQctMGbxNb0esMRTL+xl4nXY2Ekyk5OxvTelTSodSrpyW
iedt4pAbROYp6YDD0OQ/8ubtzyNvk3MLJO96Jn3NMnAb/VufpjtYbRTj7o9YFZ0TnRzWWNlkiNX2
kMygqllb5g+dORgHnVXjneX27h3qhIW/K1sQSxkuX2urtUKUL+1hOuK4aZEJyKfoV+aqMeJ7+heh
U/KuW2Nll/2w5gULxo/pGUA3LEZzHk51PbsXuGjuBluLnN+RmW9Kz4qf5xb7IX+u1N3csCJfl0Xw
rDTGzFdIMT/E4OShKuGaLrFy0ILBPoBXtlbSxIHZ3YQ94H4ULnkGj/UDSAzjc2UNL2zO6wd9WfQs
Y9KSMRiWH1q/xyRymWdWzqXvxxQApjFcbpyFG78BUZhfwayO8GqIkMNNr06aS0Rbw8MnqejvEt0N
jqnT3PP40T/XqopxTlDf10vSKZrL/PH3WJk48R32ANAuSNJaOo7EneoUVPda1FelM3dy5aLXSbkf
yVvCkqF5G7Akr6viwmY1ORr2DF675LSJAnbUR9FvGvRNGVnt924ep21oO/XJw7rjWRnUXzLuZYvA
c5DbTwHMzTOehNG2HCD74GJhrh1UCM+j66IpHjcPcsA6snmQfrYn56sylwz87pOI24RKgZOFxAkG
KQi25hiffqk0dHm8ym65QWk6jn1MIhUYW5BpjyW6G0OIsWGrBvreiUcPZWiiUPtetk0dt5geQ4xW
v5FJQ5gkb/WzXNpGnvvQjd28sZYCadEbZ0Ag5rkyPZwlli4P/a6Tq/sI2dAlh26pj9aB2uN5pFDK
/x1LBlldm2yzV6BYi20cKEAwo2ixJGutr3NmfMpSa/q3rl7Z0FG+q2brwDrV+mcIM2q67dS+jkOw
pMJc99EweU0MRZ/dFU1Yn0oH6A9FWO1erl32UbSe7DAfn0YnbB+Q2fQPAQYz24En4jcy5muqqtob
94h/KBWHrZ5ujd8U+uOiTi5Is33pWoyumuUgZ3JwemXVpa5yEgMs6RrNTkVxlMrYVKvpTv76ECFy
j1XcRf54+bcr/Wo4RtHwQ7rwE1JRnbBSbV0mkbKVTjmY1jSu7Cj7bAAFfKibYOM6aXqJFi1l6cIq
ASDa5B9QqDSdTW8NjxA/2RCw9XSABkfDXtFA/ZGyrXFX3EXjYGFSrJKlydrhq0etCn/JL+iCRKfG
9NGczpT+a2OEP7VxUB5VtUa1ou5Y3S/hKGWmG2cKojOK7OarbU9rtLOHr+RvzP2MftNOphdhc9Jr
tftkVopxB4mqWst0ZGx5pmH/dSk6JXrRfYxnl8vKl1Jyd0Y73da5xbAGW7SW17ii4c21KDjJAWbp
jH3ks5gqjXGuHJIowUXhd8DfJs3OdZJE+bGCo4ebv0+SCznOTLm5Z0Wve/GbgqPjuYn76plF3K+0
yJrvXefgaN5p6gOOHe7F46ZfN+yMvsdJ/5yqTfUJjnhyKquo38oEa/6h+ACXgYAF+6jXsgPg+eYt
79KdzLPCaNyo6Eycwxau+YyG40FcKdGwtikRxBalr/+yq6xWDrosj1PcVHfXkjF+nPg6Li9fdTnE
jn/2AMKepBWornPXoIgV5jFrHS93ttMQ4AO1NGtZXWep/b3zVO0ofTzCvAdX19OLmbZb6ZqWZRLb
WTbZs4Gjl4IAlHxJOUj6wO6mZydRlJN82+tfEATFIUE00EAoIA3Nz0KZKQI/ePjdqucifIgq+7OQ
baSFt8C1NWRzKJEz6A/84qocjVe9Uaj8FvqEnkhhfpF0VVdXINgpMN1JLsuPPW3jmch+yqhFDffQ
YmF+zXSV2Drc2yVw5IUkIwdyj23mJC9ZNwdnuwj7VQsqiNSbwi6qL1DoK0kryYA0AUJUL4nTXUxj
4iU+q/WLPdYhtVBYITIoYcm+RCgbETuuYAdFu5k9/LEk3Cni6d5rxrvb9eQji5jynYLe7BCF2aOR
kOUecnNGLDvxPmmJlR/jGHc6aS5y3HfoWJOZX0bNsXIfG708SEsOnrl3LDzzpEGt9B5Z6vlBWpbt
tBhm1ayulsmWPkUbv+0ASS5N+eBp3Fvml97Nkeme1UTd9wW+GQvuHRBlHat7B2r51hzjeo31r8ly
q7ARxGmUEz9tqhcQkwoE0DIcb7oG+YYWlphSNTBT+yrDGMQrzsOCr+MF/uirjvvoaG3+WsP5Tgvl
tZgs+JGj9UVafTYXJ8Pq9bU0uy5cHFPJvl1jlwtGY32HrF5/34dzeZ8r2GIi7tVsWzsG4hjnWAqG
xojAPgevDLudhZUVcmvR9Gi10XTRKfJRP2KlAwGA3AbgFR4CNKH/vTclVdTVyv/TNCPtPfiPuRIs
o30eWxi6mfWWrW12QU83vTS+lV7cujbvJnUj3dJzG+uWAOnjvk92GqbtKxn94xq3OABuGXrDvb77
I25QG9D4yrDPQsXpWSvb8QyFb2r2rUaRRMr+1/zLrfMD+EQP7WZPhX9eHqBdyJYY2QJhdJSd4+Md
sh0sP7wMc9ZiVPfeyke1llalegnCGuO2RLr1AqHL3TiONX8Z8vnOWsqtaa69dFUTveWuN2zdWovv
CiWbNo1r/uoX6zVXN4ct9uZwjJamGBvFcf3c5I51J10GVLdLEBr3Mua5IXZA4rbTFN1bo4B17fBB
mx1PfS2g8l8oOKerTh/U17LKyJwpmrmW0a4xrOW+Cnd2UGuvlWpgaNo4ykFGy3DmLTy78924XGrW
kofAy7xHGcySg5f27uffH9fDKuSRfspcL0AXcSjful+ePiiv6eT3D2SUvpuLaP9sYcoYq223kaYy
mRqs6RLEe6sVb043/HIsxTlSzla25ZjaG6cYKD3OZo4gdKfZLPemsl+FyNuy6cSPEGdFsrFBYG/0
7miQ1wPqn0EkGjDBOFtRB10oiEf2Jsup47WYrrRk0jxPo0BW6m9izno1bwXTWm9hu9skMZbPk6ER
KXcWiEqJ/6q9qGN31t1ecgvuhNujXaTB+kP2QE7lMJE9OLPyXknLUNG72MtpolT/TKALr1eRrg/Z
CYpbwHiuusU2D59Ni4fukzq65lOXYYac6aq+K9MG3Ljd5OT5vcQ5XtuZk566dtYuEt13ZQOjYB3U
oJzXTjkhZlY4l2to3gKHKVvqyBIrBySvip1n5QWmnHyanbn/oF7yffRaEjUhvugo91xiL+1Y/oW8
FtUg0w9al7iPEhK4RrCN+Ip4+VrOY7AcFkLLYahNfFGXq8hA587+YkG5vXVJvxayMN36VKbe2imu
dnAGQv6can7CoXNYaQFav2GeniQii6tqx+8xOAFwmJ8SFQMXcuv5/yUizGAnRBkbbsvVuHdVZ5M6
GsCW63Eyo+hoKdrLB7TL9ZRfwr7IjeB8RbsIjCW1eySkTPhkSrHjsZ9+sg3QaBbST7/aiBR34f9q
CwuF9CbvPrM2Bd7jk7tHrEw717VV7IIizj7xzH6fZCMO25r+L6+GvVZmKqbj7K62QWXOd0OpvU/S
FSs7WzBJrkx95LTKXUaC+sbR/5PHry30f+H746+Z1asEeX5+gcodT7V644el9dr1UKJNQwl+6Ugl
849MnhwAxV1V1u4311OU1eQF5Uve87YAhIM6Xeojse8OwQEbVOdBrgQfCO+RoFVPMQDlUxlq38th
qp+E3ZwuXQiqXLvEyluili5pSah06R3WVA23snRNWf5PPuI+CUNkJ4mqXJJdvaXo25z7m7oTC7hr
55xE3+K0dY633NdQ8pe2eboLvPpU2L4+AAC0IyCfV20OvNWSA2bGey3t5++8dyOc1/v5LspM/dEZ
oLnKQJREIUR/P3l2m4jcUq0aSF8wI/VxOodY+iUbUDfLITIf6smO3lp2ChoaVKu2KWLMz43+sZ77
o7BO+4V6WuDMQxr7RXrsqnpJKeXdCw91StAJgU5dn2SwGhACqDLT2cnEqHOiA37rgEUXQixPX/ds
ZiiuyVzkOPKt48XYqsXujyZSouM1bf2b8p+21of+63uwMfRr3xVPJzBLnhg/2mn+lCsQmZw2DC9y
iCLlS1UV1v7WxTIqvEyJhuBJXoCcQQ8ATIVaeOiU3+ziCkPZWV2bnZLFUE76e6f4Zfs8zobZVbdz
oXkbFFbiZzlkLQ+7JInjk7Nkd6QvNQ5WE7RP0pgCLT2Hg/XjNmcyh88O9I7w3wSVhNUgJl1Kqb1p
EA1fIj2lQgC9BkG0kgWcaZUAHjseU6YavsBDNTCzTToyf8toOlWQSQwbNQnKnq3Y3bKWy4BcFi4q
KyPqtE5v/UyNu2oxBBqrPli1Vmd+Vp1o2IIScO5UFy6PXgTdLgtbwJaRf49mnL5J43ra6WMH/6ir
kwd7Bkq2tORQpImx6joqHNJ0jNg7wXAsV9KUWZqtPypN4lykq7fCbu9WLnj75SJKG9XYrh0nv5uf
Z82uX1y1In1T6tsu0Ke9uE7mrvXoZ8rwlM5JRaVxPojrpN8m40lrKVhJs0rh6tWLdO3/d5KbwtWb
ljLRbVJO1ZlXla6tK3T2cckF/yDu0yigRcdBT3NA8DXe1F7TvEDatmeUcP6MHZo+Os6oJK4DnBJe
utCS2Dg2SQN5Nk9CxFuVjQpqr8ofgSi62xj9xR1sip6HL14piYthyN5ZvFNSAy/xtLaPf/KNpE39
Mdsp0DxXdthSafwziG99KhryoX5m/eeyt89Sa8w6DXdUlWxbK8AEHPbphyve3cg+93NoP5YD8qS+
keyk23KL+Jz54bgWGHw6xf7GbiA7/J6k1jpmojkGddoc/zlJotwU1SyZFJmVtk7VfjyHDgB6bUTw
FdsTUvll8lIv/Lwsz4yDQan1qYdxzJqKEGQXVhqFzX88dTDWDWbCD4Ue8fzWi3xnwLB67Xvv86AE
zU/ezeTuuunNGzH4TepGP5eRgUkt+KdNjF/R9+WDqcp1B6fkhe5kCRwmr8y2lqaOr1OfYDxQAdTW
xxyJPBuLl6xR+5OMzj0KQGYU+BcZrdTg1Hi6+ySD9r6cxhaZ7zp5Zi1+lBCzapL7MEZry1kuP2eN
dsp9tmwyRT487FR9XZn5wXRT41vpI6e+mFK6VvcrobD8uXBzVFx8xzh1Cv5TMYTbze/QYWqdnz6h
DlmTv4Y6ufrhqr9D46F7v6rSD4tOnv3hqjnav7qelM8YWRQ7vc2VPVlJPKxBrephVL6CpTLO2Kob
GA0O1dcs6cjqhmF6jyZO9sJN/CDxt+nhQBhq9H+dXtvj+3TDtFKZLpf1PQeuVQIlvCk2eTu+a4yI
cIhndC5GnumLtBrdNw2QLIRElQFroxvOMtDaMySlsWjxoJ74BfbSfg/EkQ/VhJcPk2XO7yv88ZE6
rqSbADTc9buYGdS/mYr/Kh5nqumR2aKu9+dpMhbDCitacyPjmaYEZzmbdf397Nb3YbYMey6aAu/v
K3Czm8rNp/vEDzxsmLWttG4HC4j8PWzccpvaxsQTiliwwvyG5NSpYE9aU3jkfpruP0yLfYQ93IFM
M1ApeQ/7Ixo1HkoTO2nKgKDWMaT/OHB9L+cNexMvhWH0Yb8qnW5k+rvbZeUS7nLt/8WABEc85UYv
U86Z7lcXJWWFVIb6SVpyyNWC8uoyKIdmCnps0lRz88dAbqrVRfoSLnxAUvkFmSjqsW0B02Ylk/sC
q5XJjVFbXKpet8Ot/jXYBWWuW/sWA/MUaekwrq+TlbpqdjC1kY5ZrGhlNYF80mLisywsspz/pdoI
SXjIAkQ6c8XJ4OvUDbbXWupfZ/Z+kZzMod9Btm0o0+ELI+YwVwsYH2pWqGbhyan6TL+T4auZzHW8
LqP7Doo17mGpHgL1z2M2nhGmGQaZzTNALc9e+x29MlQhUVLGuD10XeUDB1nCJVAnV3ksxnpljUNr
7yS7bioNap9IHewk4w46eupWThOpwJ6XxPstKO1tgsLcKXDsrb+nlZIgU2NgVhZ77IbnVv98a4q0
tTQzDxKjvnBabqMibX1rXv1doxDUek4eBUnNInefobamr+6zbQ/Nq5Y53XPcVvvSjJtX8vAx1tne
l+uYai9fxFT5Mxic0U84ptRESFwxswkM0AnjyCppGS1HMi6KPvR7GS0Tl2efM7F0WEZzAxOgMPS7
OxmFTfKKfGKPwBiDiwS9fLHYKLzjXCvDuyiX1GCjrkFuM/KT7bW5CHO9a3QtI05pvo+UkQYKlL/0
vfNPIa/biBR+5Wp/vZCMzGQ511fPLCWGeY+rtal/91T3abJtoDC1W26MCV1JacJJMh+zxnIPMUo0
K2NpyoCaqh3c/h/SuIVihfoKfNU5Sdc4W5gn2njMWGT4DkB7/bM9uP5Zt0oEFI14AB5BEgxi+ogR
8tKH6udRtcqfqL+sBcijKrlyZnOH+MsC4ElnxDudns0dEj3GW26P/5SWZjy0alt+XiYNVdus7bEt
X6xS3fjuWHyvwCqvNYTdlsUDsDwqxDudPeknNXbDFbY97qLAQchkd+RMcXPB/7d5hqnDrhJRyghm
+baohv7QTxjONwgkdWGZvtW9Ep/j2A430i/TExg0uRPriDc3i+JyOAbIUFvIrWF7i5iZk86vvmfb
932ln2K10DgB7OcPWnLQogR6u6Rvf4/6oMpe0OpNDvMyKsGBNTYsPUZavJDDOIbi9KrUA/x/Tq49
DIXN0vMxZgAove1TBSeSTBkfSdaklEB8DXg05BH29bC+kjn+0oXq+OhWfuavatDpsaHHF+mzKkoX
wF/OPXm5reMbKguY/1QZr8UyE5VPFrfHW3/ME+MCURIjYMqQt37H7zYTWKIZS/agQ64rS8xk1wbs
3tN8rFB/UedVs0Ba/hKx2Cg++fhY3CI0EyVwPQ01hH2z6tLXaB/8JoYK4TPxC3+LtpF+ZZfe2KFW
HPxQo3Y6ColU+qncT8Bi8vA+NoufUa/P39m4QqAqq+LRCHrlLogVZ00da/7uD8NxTMoR/WUMXgwj
9Xa15dRfXX1cSYASYmddRnV4JtWiPmtB/NDJng2kDQjtqupeNL/6LlIFkNkblvhK9lTGlMF8Ey26
dtEwGJTnxAn1b7oZeNuyH70jUub7q499alA/p+w0rJGcSL9mHRB+UWYmW2iWpvevVWdf+sxsvjQt
AhIZ2Z0nJDYSMG0WLHe9s8+xil1M53n2VeG5HBM0XosZ7UVKzi/5qNcbxUrsXbjsR02kxR4rVVSb
q0saD+22s6wDHOYuXHujP18cZESgKML9g27z16bb6ruB18znBLAogsT+vAcAk3zLkZJKMOEmPZqy
tEbzU7q5GUPqPt/+iF7uUSqsLwoE1PWQ1Q+qFeJ/PvqdB7SDh/q1bZrsxTDD6g83AEYcFFsdJ7gH
6WpGK7gsF8jUWFkliq7uvUnPHoPF7RPI2ie34yebak1+7Ur0vj+4Awpx/phTkeTXmQCdQFVnedHH
pABxolG20rwNSDNCAQ6NLE/bDWUTPsQsblbYFkE91ikUGBlQJmm6FS7ZSqJPd3hRGG+Z+XMm2/Dq
5drWtgOrQQwo0pB7hz45TgmQE+x19tK01P69L1/6/CUkatStTq5vMyzOt+2g+HCv0BdwE8t8kT5k
RWulcZ+lpx5cHqQFu0SrCB+1vg/v4ILVJxu4GZIR5fTNsuNTGw/hvjGp8r02AwoSuorvKyCGaY+Q
bYQGrK6uZyPuv4Z18phmgfnvGEdrPfT8H/7Yoc/VhOanSinHrW/DNDEcM1rnTYtHp1nex6qNyxil
iWQV+EZz9pywfwla0zoMlVqs/RJk9HoAPjqAtn9KM7t/gfppbDzLgfEXwkYZQnRClkv5eImvBh8u
5I08ENmBu8WNZlgLMUAGrkyDyXa2gTPya+Idfsm8cY2SOq+tJoN0CfHdP39o16pPWcFO9tInB6v0
8MpKuEH00n/wZovHaWeVp9CavwVWMj06fckD1x20XUja6SIR17CaHUuc5i5Ws8QNdqTvY1PFs1gP
+rPTo1K93I9yG8rtGZusYxI9cUjg/+fWBHPWnbMmf5CIW78ba+oqBtl7vbNlYDCt5DzpBy/STuTV
g0ulL/aT2aJOO4LAoxyrd8ORPP9J+uSQLKN/CxmoFd6BSGepGFOuV4v7K4dFQz7qDpzequ/CfyDo
aLsy0stFESf4jOy8h78RCdoYseZP/bSwg3L7NVxaVCPTZxdakoxJvD7+MNHCfmnCQfnkTOlDjq7/
gww5DVIHuY46s4SrJvV2e8g9AP9cS9WgsdqLKJ+MTnYWHtzMKTfKSCbyXVBknuoQ5aQcwwYFL5ZN
rPbBpoJqfEHx37geEEzB305xs3t8KKajDPiNalxucW4IaNao1NM19jY3aIt9m1tnKaCqpUoayPF5
8CwVWWeM93XWgspQHYdHrgnsmu4xavXL3PfFSpoz2syHqMNmQJrpCFhTGfMckEam3Vs22Bq/aouV
rO9Z5iJPk5IHnGyIz9fmbYH/of1hf3A9hRuEa7BunbGMSu7kYKbR1KzcsaIQ1LYInklbhmbeSFQ6
e9fcVrFj7j0thSyH699Z7LbCCMYSaJ94Jc3BgQeIaLlz7E/uPM4YeyfmfZyXgbEqcFQBqMT7RjqD
mJGa3fw90IricjXNHkntsAcqfQcTN+cpXKSEp6WWIGex1BKkfT2V3lr0gcHtj/tljk6pbvPOVI7D
EIQFz7sck8/XGuWQveOX3jZdmrgwpxt/yqrjxI/4FYP4fKlTzRdp9g1edKClnksXUQivwRN0mTTZ
dfUQROE3CYJmjxb68gEhonDHAqTzzgMOhO1IlV/0BuXYddTUFkyA7k2QdcpglZs+8rtDD+sM1Rf/
vXkbLWq9OwAODdZ5UvEymLzaPsjCLtLv0FTRH67LumHQgjU/wHova7j3hZzTH6y661YyoV+WgzLA
1NhKDH5Oy+oPHECwLuekhkVWFcjUsPo++CRyV46sGF2eSg/TdM7tmgdZ31CNxb0cp8BuY2VTshcz
c1MfXPIj4BEMsTOn/oH/QhFsHTUNmNpHh4W/jEHo8hHyLfJ/ayi0j9cPMQqy5Y6Fpbl8TfnCt1nX
L4oxKA/LH/wuy+vfIVFBb1sUYEPz+pfLdEpj0cGzmqfU7I4xRCRe2IsMnijiieQdfgyrBMrbXQHP
/j/6eEsgm3tlEynusDbAshwipzPIppYKomBRGkBBM5Ty2Cy4yFtT/rvyzjGvo4KTvDVl9BZs8wp9
c333W+dVDhodzc63TOw1DCvZlcPs/wOOkfUcMCKI5PCHatts7lGmjY565cbHohuqez108SqITe9T
0DpApXGvO+p+ChbahjluJm58Eeiob6sJT7g0uQhaVEalOS/Yi8Bh9BZsBeoTxElsvxvrAcH2+olt
4jfZ9bRkKgBtBNnRHsrq62CfqOPxbkMBdNhIV4n35sqwY/uoK6m71TqnL/bwuzDBzSh7s2mfmOPD
HZxqfGvkxpK7IB02SNbG77cBzjYuhad8/nAbK6CA2ZQxTauDbagWcM9B32fhxqqc5JBMYOF5jevI
arF+QTpsHnhoVjpoGtSSEMTr7mpTv4B2aHcRCP3rbkaNUqCA5NKhmPqVf7i247yL7sGKk9AFZXnt
k4lwk87R9D1bBCxEymIyurepA1QqLSDVzVMWVG/5GFfnqxyGU4NEW5q+oqVHxOFUADsIzQDubt1N
ppTqShADf4IHQB6hx+N2xrx1B1RIo7o6tGEBKtyvsSXJdEXd9ijYPSeNrz47EHY1t8c7ZGkNJU8w
xdBR8iuAi6zbsO5WPKmVY0AR5DnKTed+uV6OFf3GGQYcPTZ4JwBwSxz1kc0BnDGt/yQHKLC7Pla9
R2k5pqWvlNhVT9IMJtXamm3lb6WZ11V3mo2Z37AXDp/0pml28dCYJx1TuAfWv8F6DMl0Aw1LwDjT
JwcAi/q2iNRhrWla/NDENm4rLDOHYx91b9J3Cw4UpbvPat7mls07fUgegFWPp+sk8gPaXYLtnaCK
+nE0T4WlBFfWmMCDpHkFGTX2x9Hmv5vd0izRTF7nhlPeJb6WzK/UM7UtCne86xWf3Aq6O4uake/s
ykVz6XboFoGmBIzNDkBZz7uLUUWtKfHLqTmo9sW6/9Aj3TJLrqlO8HW0geIGZGbwQFniX6LQ9i5Y
VOk4mFTUxWVEOlNFIahOkMKAFHY2yrlV+TkR3kbhsAFCpAC76b3L7ToyaqosXXkjo0NG7IdLyWnl
t9UqdMgQS1PmTmVzsBWj2ZuTB6POaZCFpI5gm212bCzb39SL0ZI/gN8ZUFg46WbLnm0ao+uz/voA
T9tuzX9Udy+/fDmoiTfwsyjH3fU9FnlBx+OV6m0U5m/vMvpsg6xLaWrZGkxufugWkJIcIFWS/Jmf
0rxrn5PKKRDb1+FnLwEJFbu7qutdSqJzeKwmS3m22jZZckHZj0DRH2fwfa9Wkcf7AuHsNPfcvRK1
zSVmH7ydUtsEh2HZi3JK/91uutP1Oa3HeCJnYfOzwYkF9i7XCFt18ak3mocu5cc1JCq1B1vB9t5B
FatKYqyKVayDU68DH2q5UMjq1D1lFCT23eCrT3DxWrxbvezbYEQX2UG1aFgUJnkRSwcXBmbwqzq0
zVZJAv42J5suru4Nh8Cc67sZeM7c1bupzQzWxKDFl4LJ9UyaMvBHX+nbCtpX/AfdBiql9vmfX64g
8ygq075d9nbtoeRjfTM93AblMpo6qCen+bcMMDbOFsfjbnE3nnuv3WfTgA7uf/X3wch6UkIKP1vk
BrNPThxEF7NP++NMhpolISUW6ZNDwX7wImdp7BlYDg5fpfUh7haiDFRTE7VCG+WPy9yuZQWes7H1
viBvxwf/D2lnutw2smzrJ0IE5uEvR5GiqNHy8Afhdndjnmc8/fmqIBtqnfaOfe8JRyBQmVkFiiYJ
VObKtVbHh6E2tca2c5RytzrUYIi2ZpKZO6oSPkiACB51dITgvNBhLdA98ywd8qDSpQARvjxKgyUC
5Rm/MMVtBV22O9lb+rT7raWygS6QHwcoIFh0Vo4OefZ7og7phvbvjfpjnbdOIfUdbcsQTKpdlVuz
4LMeNHCGina+gOTvo+mcYiWB83WmVS+yzPxWi/3vciTtoa6qBx16v520ycOcpe0WmMgEkJV1pC2j
b1AujSRfsHFcQArTwbJ890wXQX3rl5SC9ZnNANs68yp1rjzAPEiKJMPBkh7S9tFl1lUAq7edhdxJ
FV/NkhTAgi/O1b/HseNpVnTZp7o+0AHttwsyWfOd+SbTEWGRXkq5xVX3lGVmLHr4o/5Oiyxj15eF
u0Ovq7/attVfYbscrmZs/uW4Vn4jTaawL04Rlpb70taCJXKd2POAc6OO5Re5gubzbyMn+ZT+dnY2
J7t1DaV7RTqFJ3qxh9pOSglBiIFkcW7BF5I3/o02aWBACrUh/Wq4W8N4lA+SfWFu2QAnz3LL4POh
lCO/V9yNqQUmb/Got9U2gHOYZpdh9JZT6vhwbEnrctrEur5XvRpG4zWKMmNzy6PndGP0RrFdYehd
rveHHFmFrZEBclgdeo64UlhWd23YPfca/XayrDi0Dm02Ez2raqgv1GmrXasM76JE2mKXxUBZSPxl
l6a2HmF4LYG0raXanudeh1Yd1MAy/7rap55qClCdcb/aZIgORw3gHuXravdcEkQol2h8rwQ+Fp55
Hdq0PPlqe+gkZ7U73pWaY96as2Ls/XScYSlNX02yiH+KUAH2eRc6+Il1C0TzLRQOsteyMGwZGoCs
PvDNKPtXBPfiSisuEmsmEWn00xxHp7Lv/mkyFR4RJPJM2i3VW6JW06+JK0hNmOTEOUVOJaz7cj+N
wFE3kzJWp1FVr6sECkDj8U4yiEmbl9jVqbMmPs3UiZdZ8lQeqiqqT6M/XGvBKbbaE+QxbukD3Cm1
nqobv+jD68yua9caZffe6AqPq5jhTdSnfy7REO0IFWVBzOW39HMT4QEhuoZRCqGonCAOrZd+0XgM
vlntsZ/1h1JkBcYuKO7mtgTdpBTbqSG9vpM2L4mF6CdQhW1jVRGsAAQuxqzmhrMpJkhNVSYFep4m
R+mXhyEA6U7jDXzq9OXerY632Wbl3eSDT+tNsE2iILkj35zclX04Uvn9NY5dRMZokCg2rVcmd9Ix
WiEdCvK073JBp0WH1jKxFkFTnuTtThffIqgLTn5KT9CypCtPlUb8nf+4LLwPdVbU555C9O2kztlt
N4XZrRzKM2njEQU+qH+LQTuD/LnRgntmgWg0iJOn6wq6q7nQu5s5xS4bwvJ50G7VvumuRUqP45Cl
yR8N8FK38aM/rdyz4fBRy0fqJM2JRG5+tPVCf4mc9E8ZYef+balnyReoyGGi4RlI5jxGwVcFLQ46
Xeyp9X8OVTEEhfHm9Qz3Ldiw6/4EU6jOdzhy9XivgTo/u5BhHcu8HIDnpVTZIiP4pg7OnWWRko5a
ZWvDN/ajTbQR/fC8fKkQLN9PXepd9KkCKLCs1xh1ue1VgKpuKnZTMRy6kmpX2thQVfA4iJ3mKGKU
ivHCyysCmxqUgLTlMkbOIX2EVPpCtmpRntymXhMqO2qS+gZEoHLQxe4n8iv2RuJsgv9wn/iR+xZo
QDd6o+rTDx7y30JknFo0+l3UZ8AArd7cSJs8xOxWs7bPb+UomnXaT5vU3rctbXUjmKpLF0U8bxTt
CTkYRF1+mWSEdCJMklEWf8p45jlknmXu5pE8w9bsYP40tfGxFF03Y9MJwQQwlbSOf6P9SN9GTlA9
VC1amoMK8YHfNciWRJGzDdLI/UoKFZK9wP8LtN4uSKZLPis1St00poZFPd51fQWDoexijeHqisq8
EV+6nzYZKA/KoL/KuWvH6zJ3WSaDCEWsrM4lnza6y7YShyERG0NSveE/pY0dg8PTO/1zoDlWSMc6
lGfq+6h3yI41DO67dR15jSiBJjUa9HnvyaLZCJ7/xI7FZrfBH9yp4TYhCXgrR+vfAcp2PtPT/CMy
L5GuF69N1UcPZt58zmK3+JyQLz8FAGZ2IGyLz3YzKiBxcxqkxbCzmnijsy+5yqET3vFwFFNec5QN
nKxQ4VmRdZRcTdpkIRlR20/8hiv3fpn9Lc093YyH8VcUtETvorQhfhdlt2SBI8+bvnADvAOT/LZW
ZwR/S/6nZS19VA+l4SNWVBnZS4Ew687MwvjYelUGA5kfnqOscAGU4+27ynn0EGGUzkCYUrd9dR1y
OGX1VwvM4lgk+XDs6AR/acw52PSCuXwaQzhnYu0Lzerlfp6r8FJoQQRkrOWNssfpO20LSyhUATCG
Jrn5OPUmMNCu8XlQEw9jbtynm0rUvejWBEwdQp47pei0ujlMwcXfATyLKKv2j0UShvtx8N7O5l9n
q3c9g6JoeBxBte//i7hiAgXBbfjoZ2apf3bHeEtVaALLCPZbhQJiG8Nn9LXXsqcFJ+9Vx9kZ+7/z
oflWK4ix6aHvgqsI3IcSvnd0s2kjRRoggreQdQpFrTZmJmR6W8Q5NnUPjPe+s5+XInPPDtkyuxbW
0KS5dF7XfIJe6MCTPcKdg9kde7PWDy7wuK8CtNRWXvASwU19Z9c+xS5hV9OZu/pUVcBpi+FkIJvy
OE/5RS8q69VwI/UCI7sgGDbIu0/FcAOvKehgMUTmk64XpTCOMniqBqq0Noot0huU41Peh92DdJr6
oeM//rXpC+Sq3PAFWmn1YvaTW/Ak0J/G3uFGlHvqxTbMuaNEDtp3rmulancFzUvTn0Ey1vtAVW+K
OtcPrUE3X+ohqUUDmLaJEid7sTVrfKrybCOdkhqHNpjvVkCGVZo0D9xhPQfswM3g0JdN9SVj6+bW
/fQNHC6PEr5u3ZIbae6bcWK75frBwaDRZL804IwpSWaSqc8rl4hszymtnpL7L34REmOHHCLE83vC
EBlo9dmwTfrUQD7HAiknDnKen/o8w1BYtdilI2O6K4bGejFsTbkdrLRElMKyXvK6mR+gC7yRIyXC
hPh0EXXzs7SoWfyiogQKaByXrkGW4thhcZZraT3pyBrdwIMcyiu1YUS7E1J2VBTj3Fb3E+XiVaQp
QdMzY8MFdq7I0vlAu1t9AUblQpwm2IHQzhX1YuEf3RqWcGGUQbFCj8xBFWNp1Lv4LWaZs0bmqU2i
Z06OaOslt2mv9y0Vb07ngM8joEDtpPdlfGMqOUPpkQcvt0zvRjN150alOB9W3XxLjwcC4/KUlmQ6
+7QeHe04q08f3e8il9MhchRuj9O0Wcb+YMy3cDVMylae+hXyF4h4nXLrl+ylMeRFuCvSGrBbo8Oo
J0peVFnLcBHSlGN5WCLlad3TuGY2c7yRjTbSBuep2xygLvjZEBHQxb1g0Dolnm/cKfkmkWIfiEP0
Rp2kc8GWrd5fjhV+tjrDzJ1u0jj/tkhJyoVlnKfoiLpkLZ8D2KzAB/HYr3bwf5I/U5K926R8d5ru
zhg1815tA+ueTrWc5FN5XSJ0JwkOSL5P2zXE1Srzfl0KtoMtMIudNWds6Uc9OpvkGDbepPQvzuCk
D3Exn6RTmrqx2Lue3TxW8dy/eIENTYxHY5V0TkM27gv4Cw7dqA7XXqfxzLQFfZiXhHtZ6kY/tbgC
fSWZIM6s9BKMEW0/22DMnXupstJ7wGKGcvIgCoMfTMqvBF4Jz6Lu6TdLiHRsvKwbzm8yEJMTaqce
MWPJOhYnJNSLIHG3cmjYybiLi6BevGqfPvj2oD0WkaI/mqXovXF+8jv7ISQPgorR7ENojgS/sxz2
czshxEdj6ECzPzzbUEGH+V5SQS+hE+0vAPGnL24IVaehWT65SMI+rCjC0ECavqzE0qUGCZAR23zf
YFnPBqW6My3DekbWK6HJmuqRbLPoO4gxYYlZnIHoprDd4bXsyvpOBsh4MIAAaEVbBhQG5tWbhzso
ma1nadImEieeFm6agqVDgbPguz090EpowqkHi44vkBjyYKqac+qS6K/VJM/gO9o1ZuffyZFco+RK
W8sR3RdiNelAfc85WY3ypzTJsF/TjYnE/HJhSJELrawXGDPETzb8hfSESkDygkNe0cxqmVSXSf/8
Dpm8ApwTAXWG0AYGfb/OjsvcFeucZBRgSz4YQKTI+ib5JdJm7bYoPRhJUpEW1rzbRJikX2qBesUM
Dl6OcapudbDqP7hlaLdLscx365cPw86giXTxVkP+0hlOckpHQ39sOrpwSgGGl7XFsuLT1TjRP4Y1
fTuy1CiDpVeWGmsRLOfCRug/qRoSyIDbAFhQUIO1IYq+iRQKnRexeac2ozbtJrvNeToOKnbweBTI
7qfNMidr/C0suJpMuyxzMp6stmFWQwJ8KqPiWWaQkr6jQSdN4sPSV72OZS5Kxsiz3J7qLbuu6C1Q
juVE6V4zV7RRA3iTqSM7JTtbuhSDFvohSUfkq5Z78TU3P0MWdUgkYdHgqU+ipffGkLREpoW62jIP
LrYTwL2zTO3IZE7atAb9kWV3s6Z7qnh8s4VWzLZTs8Wnqwu7G8UU4+aXv9NsxusaH8dLn2MGiZgd
esahtHhAKlv31e/QmZWHkGz4VVFc5zrp4X1javUZaTp4UDPgb9cJoZW9q5GflsHSJs+aguRqNB7X
6fJsWbeBvIWtYn1IKpKKIFa4mLw07GSvvdfdZ4NqDuGuKUsDoTorKEn4pcUt/1vFrTxbD5XvhW/u
DzG1XeMJei0594JkUaywhhgRIml6k17kvWm9QXWt86yqQXF6p4wsvcJhkMQ5vYGsBXD7lwNluJ8z
1qUUQBFyhrwvwjtQ3NQ6wMGh0HxUyZMI3eUu/TRXcESRR7s6HVz8c6rqT0jRbbU+1BCGy08iQ/si
I6uG/GAyZ49yBBLnczaW9TIPQRF4wqGRuZVOBKAGmHXgbJSrdlbo7NweUgHpVSoI7D2Bi5JD3YQd
OjFh3C3kC4oqCK/0mt2hGMqXW8+wLofuDOdTlF/odwJpBB1bfNv5Bq0GmT//NLjN+IdPW+HhXZDm
q/HtMl4iPZ877hYptJgcl1ptHT03L1U7mhczRZgvoohTiJGmaPxZ4Kd/nsoYHfw9vNFttJfDdfLU
lFG/WY1eXG0BGwS30rR412hFBeqneBof/6MzkaT0kF+7hI7aQx7n98vZajObmn4mJ0UoOs7Revtt
oJxs9rcU+FAwEisNEI2cJqWZYOvvIJayrFNIkn+CFiJBl8Gyh+Xwy+tr3MaoUeGIZSBI0Fs60i/8
QBjNAbLQhq6WInx27T/0ItYeJTy31Lr8oNK5uZM+efDKH6oIkAO4Yd8CZHyg9Z/skGxvuxM94pv1
r27RYtmZXYYunHg7QNlCery+FTLQFX+ZPJt1d6PDb3Be7cuMdawNwa4OsuRpsF1tuvGmvjq1+fzY
K6L3zWiu6VRnX9IMZcBIC7yL4wTtxW2Lel/MaFmWEJH1cONsDXTH70rXsp76yX6GwNn5Sqk1ABMz
u6eBfv/PCFRtmnl2vmZFNx4zKiXgDgizwdV5OWI3XaZpZ3qkEakXYVGhfSss2CfhuyWRqcN0JONp
5YxhWkyGO+RzdpMFBrz3o9ultebdaTd64bZUIMuRxgVaB745fh+6WHkAGvfJoCo3homQ4EAfwsEQ
RXNFbf92Vd2/18LaeSJHdOd6Xf3YOLCd3gVu5NNJk9mXOQPdANyLDvlpjJ+bKHc3hqcWe4QR5/ys
oi18WNAJvT9R/RqNz6q+mWis/Bw7SQxTEWq2JFyNz0ZbuYcOpCqpa4bBYAwbW0MdaIgtSmrc3PdT
bIi+e1K6YeciPRVDBIa8nIuQe7BJSt6vySO9AKHXpqnqmsuZwb7vjPjec9LgJqZ0c9ZC17oFv5cc
fbDiosuk3kG+6XyCoKOFcdlW6A3LrR2N0RbPIj3Z00oj+wWFC4pg8lQe4kav2CP50W61yTmR4xmb
qnK7rY9Q9MOQaPq155doRcvKs0H1w92AhiR7+58w2l6r9OsASbU0rZBZZYqjd7FwA5unCvzBjeSf
CwoUk71wuqyEdVMkmO3MDpWdCap5VOt7W91Jf1T5QCJD5+8PHHdymM5xts+mGgXWFQ4iwR8ejHpb
MN7dXg7lYYmZurAQ0MDvrd2YPYkcwCShrW99Ad9IK8DSMXtoSVAqD/nnNPfVh9VgAV2Zql4howEd
qmQ8heBh3oa+Oi3zTMGJCtDRPuhh39FTw1DaMjOtbhNHeZYmOZV+w2+ZGUNLlAWgxkNXeR2goT/M
U9cc5LDTwVlXPQwMcug22icj86MHOfKeIFw2XxO/6h4yrXuurU55jZvRO8v1IEuBrSyEVD8ZHuem
V3+Ik6IIlpPxf1n+Q0wwNO2XiBza7AZw8MfVqw0AcG/QLn9JrSG/uEkEPgww1qfGDX8MHjT+Br3L
MIFXf3Q5ZfHZ8ANkjXraCYNZv/GbDgbgQmm2JtzM30s+2WGVdH9Ftf+tdvPuanSgrieXTXjs6tl3
n45vxJ0M616x2UWpkQNoBCHA72pgf/LBz8Nw1cNH4QrxnTrNv0+RuRuBkn22qS7eWGBkjxVsD19N
60EuWCuqszfnfDjB1j1+ikOa28SFStUIYD+pOzQQq/HR9oBke1BEvSTBeGptw74JQ7vZTOnIVrbp
QPt0irmX/53yMyH/d9l0H/K4M++W/2vxWbGioYMob9RvVlsdJsHenKjCq3K5+tfy1jxT6PGj06I/
tNYa44EuL3fWjrJyuNqXMqPwDhOJVukNOvMe2FWxawK1vJvScNzHaWG+OAVyfqoeB39mZBj5QTL/
npv0ISi97quhm+o25+HpkVoFyGe+IufONpNtYmj6vWn52SbsTfclAN2zj705u2RVFl0gu1H2ruro
L4VbUQWuKuevYAeNUfYJtpOrJ5KGvsgmzi28VRHJxb3bpuQQfTfTFg+M6owdGdkJMhQRtE4kT9TT
S1mZR0Hrs5bmJs9OTu2o0rVE2W2ttZVzSSlrjZOeNUYOEYD9WcxbK3zSk1OQ2wB4+DqMbbCV4AsJ
w8j4Cu0mNw/5jlp01+VFiV44zHNnGSPRHFWigtG0kwdpGqOmuZtIyqGY5yCmwv3mhttPgB5EmRwV
U6uueaHm/Z9KrOjfjEzv90gqhnRjTcaDPJT0bd7pWX6soZBbTNKeOtO54gnvEgk2bWmyTYSU0Z6A
ukxMl47KS9qjXJKfMsRD6EMLRt9xN6U77MmIt3cQXGUPk+D1Hya/OfTkWrddNGYPq+OfsdKpGoAD
fcRZtjJM63PaFZVkvkCyKHpG7D8LwZ4zKGYJqZzSH/Ow709GM1YPiUvSPYV58El1tOd+qL1z7TV6
vnEqj6aGZnT8vdqqP09lwGKVAUtsSzKUAmnc76RRBlW+X1tbpMCLUwrtSxsmwPe0yvIvpftMX5V3
hzqadzcGaOXuDEGuOmnc9HOnRC2iHqvhZjaqLzLQozgNBEMsMNbubVC3EcJ7Ii6dhmhvGbxJMmam
kZL7Vz6eFStXDzUtreIhZfia9xHcoHH2Y4QOC07wPHtw4INAjzSQjzFLhATP2Y72PqIEE7wxgMGH
Th99iRyzE4za3h3SvcOr68HJgJkbPdzhGvx2butFX/zemnaVN3Yn6bV048Rnq3ru0k596Mz4S1FE
0RdUurRj6bi0blsIMb4RMmrR7eA0wX1d6cnFrUd3Z7IT/t6DtZOETAqtbuyKQ/o8+f3YS228uouA
68bOlT8aXaU4+NwNYGE10YGsWskHX6u0zvU/zUObYzhoPIujAOgU19AM7tsgcsnfjcXV1rPiKu3y
7J/OIPNCYEEiRDigzXFPrZi1Th2aTLsZx/Srk8NEM2gldO6gIzyBiQiNGFkrcQZpKp15TejtPjhk
cDQU3REppGSzzlhXEX/fJcn+Wi18IHqNJHP6NNdteYJBrdiVtV+cUG6EJDNJ5vuwyfXj3JTxbTn1
7W2ilt1xRBcczkNIcFX+kk9qjMS2O/XD9zLO75AhEXSyrxXiGsGmtpL7MleD7wjT6RsbBPxLb9Lf
AjaZPXG96XVfu18Ojarfoys37RS9M3cfHAkIcFoqyKdEimfYNJeJaDfeGwP4vcUW9L5xcWFhheFU
v3fUGZmCRKmjG3klaZyM7Ad4nHILeBoImhIl3dXndbW5eV1Mqe9CyNGk5S6Oghk5FoYQwk+QRcMD
x+NxOgEPE2AaTfd/AAXX+a0Xo6FgN7fe8JCS+GEkYJmkSU5Yb4SxmX52g6Q6yrR9aOh/Rxpiw3JE
ApDnYnm6Hj6Sa8V581a5c9qnWtAAWUhPFmlkf89slayHYg2Pputaxwl21ZM9d84VAGzDHtCtvwyt
8og6lI9Utm+eAsBQeTP0PxS4s8UGqHrRPQQQe0SoLqrX62fkpegwSf32kSQ7bAyQJn4NshxaQNP4
O0YFAPLtp7Qe9btByk/0kbb5MGyqMD96qp6RUYBQPSY9f9OKn3T5uxwLUcpGMz/JH/j1Z32NlY41
FranT3K02mVsEqEj6UZoL91pPvRJsAOgS5OF89apaKOSQ0ebo0vjBH/J0UQX2DPd609trE53vZ/3
z4aVxUeH9nCY5XH2dj4+xcHic+mF2s5APo9Katj3CIPtVn5cv7HomJxsb0uNX03pCxGKfnWinqux
bp/m/nWywvaazAFkw6Yf3ZC2Rac41AHNCdvqsHng2dRV/WZrxVmVG9FNiOL3Zg3mZuH6yXiR0KWu
sGxUfIJvC+LpA5xJApuaOeB/LvQX/NMk8VMkIPY8T+YbWXVX7EShG3NONlOROzDxvpQAE54t6nov
wYCMqTfH6q0MHc3Eo1lB0US7j75HKtbay/8UW+1fHXvuz3IkDwBgtBvf5q9a/4sn5eA1UwCDgMXd
4/QOkAgOlS5aDTDXgloME5izNoaAKUoso+aMTnwiQ+kgxDHM58rM1K0LGeQRXgi0gxwYhTOtHh/o
6G6f1NKMzq0T8K1KVIbeZN6XPmwYUQvgagXGyW/qLL/HVttUB6obA/Ilv77Xy+OrdMmZlgZldWLR
KiiKxurc/T1a7XCRFWJoa+t97JrFUmCukyK5pb2WpixRb64LyK80/7ZI7eSREtCuQw0NVJCT+rss
D4Es/cLGrijZdHoaC926k5BZEkvhsZc8YzzKGhrNXKmQJJHNvtlF99v5WRqUVE22ndtAcyv8fhTx
fCPCddidaHkXhWhxW3LEoWrdHI7LfZqM1p05FdyzpEkeUjSchV0OAnScF+hA7fFtKoPpdj3MfUnj
WGyMt0XdFRWtg4ztoYa0uyzOMk6a1hnyzBtVKknldWiM6LZzwgocKOTjHYgpJGHy8EuYZ98Ahw28
z2/tU6ZTP41mNnwNXdGB5wfJ01hP06HXQsjl2y66bb3+pq1Mc4PIOWRD4pDSNHNVesc/1FGpLQ5p
k97Ccqdrh/JQhCbzTppazyIzRiX+WJhefkNrEBJbVlM/Fr6J0vFA3XopnchxUpc/x3E95Gc5dioQ
VNtMxMtxI7qUKrNHaaQJqsOkUkIxrd7/2rglZJ7wMcZpf/aoIHwbG8FLAl32w1jMGjp2CCor5hw9
/HPSKJgfxaSMnN63WUzy/mXSCDs3UglxCzMpGfBaV/QrmbptVaJ/ouo5afuYTSQkDMEdjUvsCcWh
81IA23aQ3Ky2AHgihEX1sJM2uYBFi9apt+jqrsR+Utq0XEiMOhQRGiQUaKTlIM/kIcgMJBvtijuG
pr45tDFQgTP8HJJTFMzDg1B6Ya50yJB1ldLK0k1rAuxcbR9WKZsBYpGypc//58LrIk4wuLTRXlaL
XGd9rVWtJKfImB8+2JOBzf9cxvGpEv+jpi1AKfS6LP/frj++HxpsZoah7q4yttP/mowhfQSU2J9L
GmA3i16mb8NZF5m9Q+8kepu2PtYPhjJuF/3LgZ7Cw2A2zm4V0KSV6wxRYnllM60+sZc5GUVqnRaI
hARPLAiMaldARbQgK+qhJlXgaTezFsExlXnaJtZaHSnZdrquh3kwpmvh7CuviK4yVPqkeQYrdIwr
mkXW+AjpQx3AOctFXgY+Rsxf3XKFMTzI5VazPCu0+v1yHy62Lgkq/4HvRHxeKkux6zknJTKePlSn
ZC0KMOhTKgNEdWstT3WJqeyD0Mu2azlr9S7VqnUsS2ORiDY6X9nLC0mvU28h/fYfFNv/w04H7bzU
2gT9KCXwH9IkS3ryIExtgwDTUqGDQGMZroBu2oYVR3vIgjy4nxUn/GQO7E6p9Du3kVZEn5IaYWeD
DpmT9DrxXO2DuDYPcogyO7WfUbN2MlibKWQrTl1spXeggQwIFh/XQCzV14MC7sKinMyoClPtubS+
SdeyGIoq3sw9R44qs3mSryrVQLOToPw88umiiacK/zSNQQWtIYZo2EaX5RR5Jk5hLrzIM7goowtk
IC15bACThfWHFhr2mXbit4MhhtbcVTkAXIyqp9hQvbrl23iog/p/n8rQZZZc4F/H65VkjAY0ZQvt
c08S4udLcOSF5dhxJhUpyHrTKn5wSRpq1p45hpd1GAlbOU8JzYD6+NBrg3v8EELRMW02S4xcQs5x
RiNGjQVpELG0nCKdH5aWttUh48gU/ZEYrnFY7SXJ2mZ5lWXWzwdXy+AQBUlzjhFCPMuzfxv+X2wf
Vv7PS4W/exlpE/rJZn2B/3mZJBu4n/xbzG9fjaeXdJ1O04OctVxuWYY2gH9c+r3v35b7+FLfx7/z
yanLFd5Z5dWXK6IiRmevNPyv1/TfX/f91eUycmqTdOgZrGuvntX28VW9X+n/cP0sBfTw8T/o3fjd
Zd+dypf17+Nan/m9cvyKLWmUn0txkGeDZWUfh/8WIuMEnuwsz347dw1Z4z5c7bdL/RdzPyy1vtL1
ar9d/sPc/+Jq/+9L/fZ96RTlEYJuSM/FW//bV7s6/s+vVkFNJaFT4R//0//FH/3b9xR1PzJg/+17
si6zvif/Nvf/8/347VK/vdq/vh/rq1zf+d8u/duQ1fHh7V6XsuEki5IAUpcO2Tt3M/EAcZ3YPW+t
oUF7FFy5BuwQYyjQMX1Hu31SZN5eBkrb6h36mF4H4V0dywogWfEYFohbsQxkzW8LymEAU88Wqj3U
JOYSxYqm3lXGqN4pQT5ekiJQoJ9wpq8uBe42j/RPHgLDwOdU474XBy+y3UucOjDfM5KHiDZ2Nv3Z
dMyDWLAqNYq9zAgmwGyJ2WlLtAyUU8hBUJUsyvO6gK0MwT1Uzh/W9YwZBrUUHVB/9ILXptHsTT7M
3W01GOErJeCKenJuX+KxCl9td/oBWzOaQmKUx5A50HZ4L0fg4GEOpKFIjkpjJgMFZ5BcNUif1cGL
NgX8BIeyroTQFGRY53enph/U+nYEPvRm7ddTGUv6o4FMLoYwJgJXCDjcgqcZlomda/vK0f8SuJ3x
miHmTF2ofO7VJPg8tq57DsMYHfjagMjIZ3ttjFl7kN6mHPttlCjaWXr1Mfo0UlB7sH0b/AVFTU2U
QwsoXjcZ6PbvNLb9gHxJewrVGBb1MBJaCPnw3cnHLaWJ6JjVaGD5xjjcOzDY3iPCcI763Lz11FKP
9oYCtQBUM9c1ooQY5tpo36XFJsCGzrn3btsWQVSxTtkLHmFS3TdIenh3JCZffWAQqEqpw4sPMZBS
RC8OmQdE7i4kG5yDiej5ve2ZYPdaePRmEjJOWNifEDrTIWscMgQCGdo26WhoogAViWEVuv4R2Lm+
g1re+mRbyGQi0OK/eeGVPM5BktMURLAxwqObgcLdy+B8olcGCiXrzTvN1SHux+ggg/OZ9gENhpaD
DDZN09jDYqAvXmCo3V7z+gBKWJWVVS3dp1CAHGVwUVTezpxU7Sj/BIOkFnpKSnAjV051r9mxbW5u
5FzTAJtd9JZxYyuodllVSMafl4tuU59fSvIJnz0b1RaXbeacJ8qzp1hIJApzaJZ3sTlSs53n+LMx
NNGNlVTpXnpDFal5Bfb5k/RCofcn3Tb+1SzK4c5r/avaj/HOcTUfAXClfulo1rxxjQHiHTEsjFa7
5pn7oIxT/WJ0dfPST9k2iIvkKa6VVxOo2S1tavPRLJJi27fmiBLdgCx5nw/nxLNzJMeyH3ABJk8t
MPFjJsDzqV7StRdNQ3wA4w/Pimdpn/sEbqRZz+qLHHaGiWwDt0RTaOj4U/FS0EtaOgC8y0YpXiw1
gTEUEoRzmtCZxffFP1TFaAP9M65TWptwEenmowHG99TbkCtJW0iL8aOjBv2hCuDoljZ5KDL4qNrE
IyEk5so4vSIrT3E8hciWpaRDr737pu/VS+TFoVA4e5qNAWoLja6LxDnrXcTH2bdHkstewdGB7f9W
HqQr4qu7DFs1+z41yJKFAJOiGfFEK67CZyDa7P6cpntNx4LSB6KX34qu+ArNEkQ9k4UCT1O0+zYw
pwOVhYqumfN60JOmQb9aGFu/efP45Kk3SQd/3GgU9TXo/+zCPrlD1f3rWHvZ0a5hTpsj3wQBqu9C
aHg0V78g+Dg/xNa4izo7vUmnpj46RRs8svW3trpSmg9Fql5z+k53IbjsY5/a59psaLMFJ7E1kma+
6dzinJqt82jXlvOoJMCZ9Zm8r7RphQkVJj85myac4kdNc44xPIN3GW/wOKT+CQ5JBTo8DrUZVEfF
CbINLArKnWPZ/WGMu2YD6qpt4dumR2U5LQqqzGXfJ/sWZpBLJ7pd5JmMcckR71s1T7Z9SD5JA/SQ
D+Z9lkfqg7SQYhCCJqEDGo4A6ag9dYSEEHZpaTMdLaE8lyNeISrio/kjRxbyusre2y26YhGYl520
yUOee/mD4XxCVz25dyljPeTGNkck/MVNzJcYOoRrlbb1p0HAQC0a0u6UJqg/waVHpzc9QFAGsTn3
i6B49LS6eGTbcZxixb5zoTQACwCdIl+6J0EA+VQ6s75zSlXZhaIaOJdjfkoCMBhmGHWC7ncDlLDe
+7Vrb90gGG7dNj6n1eg+dq430i0R6nu/idKvvZJ8aStleAyn/2HsypYj1bXsFxEBiPEVyNnpzPR4
ql4IuwYQkwAxf30vNnWMr7tuR78QkhAkCUJI2muocSshXIooaJ17mqIgYlSwEYqU45vRh+3OBFjm
ATHg2FCDLpqsX45iXWHfA/mNfI4Y1gwy9roxHDIHSxBGkxSPVAZs17nTK6ghlvgGZqko9oxX0506
KsYOYZHEjYHlyE12bWshAmgj8hdb9tKDU50EckeeO7tnXu3oPQIho31HG1XCI3DNUsoQdr7HqvRj
UbWQQaeyzpwDfxYbgoyZ9naEK5kPQvV4Nzrw+o5cHY6Qtpb9A08m302Vwoegrb1PK0t7hvdYEvQM
ghqRoZi3MFN8mERNx86a71ANN7hNpWS5p7TJ8xjPq9QI7+r1MPw2x+aNWa3+KiIXeLsm43vIthRb
C4Bha7jACnW4xBh/HYymGWCoHmuBKFPmW1CvP7O8Do+jhGD9pN9ByBdiKE75yFVj0ykSuIXR+m50
LLszJ6xUhhFsh2xRFucBJMVN3/XTq9LAzkHb4UuiK15RMPdqB6k5WFdKgxXrXitTuwplsICjRS4K
a9RJDNcDotjYrWVjbZebSJNaQEfRDi2Z1P2gQd1yLYNCXhmA9vitVDFTLgHMeg6z7FfGW+2X6dbe
JFqJ8GfveqCiFA8th8jp4KrwetexEic6BRS+1IWTalF8K2DeWbqJce0QDbk6mf1rdLTiW9Nq0UY3
uv5g1B2iB2WD7iwUIPR2xUNjm8ZT3TrAVgH9ZndOc99gWAHRbaDpzJ6Db542IqC9RQg383iq9J3S
N9lZrwbT6wDdlAYkNq3uqGmNvGYQEHqaBFibFjcHYJNsZx/3VbRxgAgJBrWxLgN0JHfqlAi4FLsW
XNpAMmoGudd6KXZ2JfJbDGohxNyK6EceWceq6NrXNKuxlpcb/UEt8vHB6dE9Ug2Vjzcz6t1nNW5g
+gJS0Z5rZfQEaeD3zIWsnp134z0s55NNJtvkpJnSujWOjdEmROzec9n/co3efujgCYPRJETIa9Wq
3opya8MhzdPgZPjE+vEcub32j2YWWjBOzDyj1YsTpJOKrVNwAOdjSOZFAlZXpRj8XNrpewFKz6ys
IK9OAjUOe6hPZdYILOYn7bbsNPlgxayE2FRjfxtj6zrJGESB3DprVp78nkz5DuaX/jrZThT0CP1c
Ex3+87ZU1B0U2yCgwaHTGCP4orQpyOxMA/yM1fdQLS9/d2yWp1choTaaUKkq80dNra1fZmpubJtp
b8LtKx+OUflNtZJkr5p2dSiFnm3ask39JkRD1VvT2M8MpCuvW+Y3WiFhJTUAHAFwGoZ8UKjN6m94
ljzgkdvAA7uuD22HswFrCJJAbVZ46W8pJMaewH60IX/AIQhXNWKjQQvioosxhJq/cO6iAjzHHE/u
WIAYjw63Asq0j67QrgZcXcNsKYG79aVKzXHrcsjHR6FV76qwjs62XuZ7GLy7J1ekycGKY+dYlfy3
ZUE2Rh2UuxnrCjUFHcLvZXWgHJXTpp9rrNXa2HpLU9bt1qK1Whx17cZNB3xkpW0+5XrhV1PePxRz
Dt6TbyzWx3NvtjCyivXaZ4CBHSjrjOoJ4bz3STfye3i7lVd4oER+K2S+o2ymtOU104FvtQwssc81
qIh2IqIPzKDShgAlZBUwxhAkKnjUBdXYN14qmXPX865/7ozHoU3kbxDwfHyQACbh3zThkAoX5CMQ
wbtOSfNe9BqwUS772UI9284baF0n5iWX41X0sXuM+nsTxHxfTawH4UQwF0Rc0PE7mMvPsDfglfO5
dEniUzH6eTSVW3idtgeTAV4gBqd60W0XuhcMyFzKukPRbQaJOXOs24NnY1Rx00GyuDkg1nmdZo6H
tUxM6Xs72PZxGsP+RuWpEd9MqxZgZ+Aj7feDvc+gMHimnfDe/Qm53hzQ2gLC873sXjIIgxwHKB36
cDiWmMEnz32XwaU9HJ9DWxSBE8vvBI2EwpkGsSYFNhKUpw0Aaigs42hXxgym9KhC5YS1hG2jc9Dc
9lypbXxiCtDaSoi+F6OawTP1rr+3y0J5CEfrgnc6/yZaKP/C7gZwlznrtu4mxKhUGHeKlXOMppJh
PEw8eoCVRXEXu79EniSnLjGKu8Gsr1pSynMRaTY8TjVw1TX1Wa3d7NKK+qm0IBnSO+V16st/OnvU
zsIU2hnkV3OTKErtt1Gc3MKUPZSVqp36OUebZMzw/5zuSHArB3ZmsOKecVxl1h5NTYchrSnAW8hs
PE9YEtsm3vgm7a81bOvftdLhXgTjj0sRtv+0nFnbsWgHtIHMeB0zCT/F0T2FJi82VRUeDSMd9ilm
DidhmvZONjCQG1KsBdiIH5W5YwdRl+/dxr0lQri/AfHpVBOUw6gH5wLkyh+DwzCzBgzo1QIT0O8Q
Y9pZ+B0gQ6CJq4VG+24U1qtSQ6ILUvteUQpI5UbwC9G1dnqzQ/Ui0UE+OG4IaSkTX1gP6r6AeI5V
5HdiAndXYFFxVprYKI4lAdEY4UTH1PoUiRBhUV65/0wMjrj6thC8+610/abA/DPyFPFmZBfwtM0T
bfqBWyf4VKMjSqrb0EPCfGr62NfBLvmR5ixIw1H/Flnl2YLOPOZeELoH5z/cTZljvQIGAwJ2V79Z
pY2ZugbL3Kod2cNY1e8gjoZ7jOW0fSykl4Ud/wmHi97reBltuc5xP9uqexyG+nvGa4BIgbR8DCdd
gf4UrH/R1xzAiQn38JoS9zBiLTfAxUBCTCZXplbQB9Dj8ZXlgCi6TLrf2qr+2QD3854n3Y1PNnhM
Va7fqxz2NW7FlfvOanJIsWU/RdqY3xjnNSbboXtM4SNwteP4yYEmMRz6tJc6trQL4H0vlKv6SmLw
kTVeqYs5olhfViwRVyGGymWRbMcco2Z1hDtVHqtPpTE4nsrd5tTCvCNoitCES40It4UEhUPAyC6A
4tewncO0BzGHON2fA6yTb1C9DE1m34vIcr0Ua1lbt7AxaEFXLS9roTlnw7i1AoRFS8+CpB/sx6Ci
B+IU3KdbSPd2gK+pVf8dyFHrDZiLJTGXfOwS9mT+Zx01Haw3G5WhRzP48Gwo7gd9iD28bwLYEcu+
5pXxo2/D6puqJvEm0uVwICsrkPStGkpmntHFRoC/gBUeBnQUjK678BDDmuBSDyAIQbwvfo8xKxRj
5T5brlWB9m7ku4o77mvugnEva/6OBTTDh69Wd67B3KjrgBSHSYaYUqRCrLDeuivEy5fitSoGTz40
0iBx33HPjWc/Dz3CEk03ys0wm5Y7uc3RNLPsMKZqftXzqrim3ITbblq9UQ3McGfqe+wArQh6YrGN
WAR+BoyDrmGla1i8nKpdXLjjY1jVsK6fZcsGuArq+SjeMdAESRSr5/0kXkcXC1yuzbHuZkfla6rn
SRBGpXGgvYbaviiywfSTZ8lL1t+oNNSr6j51oDEctgK4D0huNAe3AWoNLNoi6HIGcsqsoQkahvED
qE4MBPFIRwUfLiVUsh0uVDzQpmbGbuwS7Z5yhc7lFhbS+yyGHZhrWmiKMN/7rkd7RYmbt8nUAT9j
mnYw49B9KtPuArHz5g3otcEHuaU/O2Nk301jzoPIadJvtoi2BGzWNXCsNACF4OLHbLxdkKf9zxqT
iSbac2EeQT581hWun8CdZIFgMn7PlFcQAvrvzODKBgRU6wB5x2JT89b0atAnMVkrTL+DjfWjgAzi
bYQsrKE05mNrNxjSM/nGhAlAoF5Xm1wpQHLGv/RGBqJPmaklxgIO9LqI5CtTua1kfNSgkHA/ua58
Ka34BEjKcMNUvXnJjUsRFdWzjUXOR7xhIFWg1NLT8DKF42NZ4C5EVtYFejRUMJ1X89JrNEXsOqcy
T/BmLsD/hAUU2CgPtNFcSFXIBDJZGBt2qe+AqhlE1ZBtrQnmmFSn6h3gGlXofM2H9aPWXueTxB3s
2+FhCQuGDz6WqQIQOTlthFsEjhZtgKpLjmHqflssOVrroohEgI4c45YrJn/laQirDAi2vlJZocPT
+kuK9hbC+lxPEeD5CKfw9FH5h5NrI6uNk+L2yQVwTBNrl2myicGk2LJZtGDqk/g81wVCI/FLvU+3
JrE91jELkUPsDAMwLg3Hpx2KqmOpAEM5ZQiAzuseKGVjZXdJuR+pv+2FYvLZpleki1QMHW3Pgjbh
z7zAop0aptYjdLvz3VhiAldaBhxvJ4hi2BMX73NdMM4NzAtnhw4FFBjWGsCYMwbEdWtNF8gP9+hX
oWrUm5CxMuYd9X/uoCN0rl6SLnmJ7QagIp6wZw7tsB1lZa7rz5jv6LtKIJoOvmAwwb36qABDe1Wa
uPRFqSU/s19myYwfJtgTcJPHtKOZuH7kQOZtHZupL2E6PSgR5JpY2D8XE7oL2RgddF1auQlz55lX
ql2CIRnD0lxRWXouiiS+Z1kpL3g27UGpo++dGiJHRfMmwlThwB3+nYryuCr3sQF3AbRLvJhR+QN2
Bfycatw46YVosVZ57a12OHOi2oKSNpzheYM80CNHCPlaOV62XQzjLAi5YS29BqPW1xpMELfoPKbj
CLRkNxNGuA4RaKN0q0db491Oj+AQlIO8f01mUJ0zgl7UK2MB0QJ03qAJ6s+l3tlBXxjajpzQRkgW
B6oNX27yOqO9w1xZnSvXc2UpAZHX04FfXBHKq4z0/WBLCJ3Miqf5EMILNstuvIacKVrs7FlV2Ufa
CdQz4LgSkQPa2/RucZxkCZWt+VC3QxQHCrW+DDv2nHdKtm0ymcGxA08dwov5dorqciPMzINLJvor
tzVP4FrCIXPOUh+mKtEWWtz9lYryqJNBGjtopPasPSNADVK1RN7UzgjwsdPvVyW9uSiKMnZf2m5/
TaPUVy0wS7FUUzwNGKvdEgbrW0Idsyx8URpHPRsz7thAAwxKyeIdZQeLp0c6VBmgPFeAXevFYBBh
tXhK71RmQF14zeesmQLgcSB/MO9ed3CWlyCMQEZbteHVIZNkPJlYQHs2NXTC0ETG2gXLYYCKgGdp
l/HPKfqt2UL5lYE8yAoFFnFNA0wsi+ozG3l0ymwgsUwZl4+5SBEknazop+x/N7KE7t2/xxj5lG/g
6V2f1VqwA09vXejWN0zrSh++MHK39PSU11wg4pp5t2vYA4Yl0xAwOeaBalh8SwhU2iBoB3klqf4p
I2wp1euButpO8+OgeqHA1FJn0sQLhtipryjAghZhI54iA/hTSvGP1LpX6RGVMBIVS6vg0jV961xK
U7gYPUXde2bYWEyQ+kvSgD81tVxgCG3Vz20dYskdFQYbRnrQCIxuQ9oLrAzBF280OcNnb0sVjFAf
oQxXKEfDfhpnW22wwBHgYAd4GeZLhooRm0j2TBgIMs211qqNYThewstsRzugkw/Xvgy+mCWzYR6i
PNB4lW40HqdzYh1oqfN9pXIq4tJ+WG49ZU3UoJ3GbAnuho19CsFqSJl9R2Mh7hrxMXQ116esbkux
kRAy2NMgiA3wkDZGcEBpr9P+zo1Ie9Yqd7qOrfmYZ0p3KFwO5nfWQ3UMrAKB1XZ4BocfqbxREXip
2YnKabNWo2yepBBAkkXlrzsgCZntGJ8yj4RwozbszghweoshKpWRJi6+lRzxb0gdU9m6w4mx2GYB
Me+vZVi0VQ99krwJ6Hpqrqc2zsVosLpCUHRCqBNgnYOod4Rf5D0V0U4qp1QPagXke0AD+ST//HEE
Vcl1ETNvrV3NtelcrCu29UxfI93FIcyqI4Nc9CrpSOUp+XNBew34b7DZgPsEUBaLuz+hLzDtBni0
7lojGl6Ndtoty5KAnPsRT81z0dbGvc1aoNpLDT5GdnQ3AUX2osZTsncnEAONzt1igKSeeCucfTH2
6knpov+VwhTa2f+tXmRGdw19q0dITQ03DL6h2SPuFAE9JBqQ2HNcIjTH8EADEouXxj4KNenT3l6x
oT7nDheYbznQMsO3AsNJkOLnLH06QCFsMcdElj4sQ5F0vpSwWWBZzGcKCuD/CmyXoeWW3NFPmFxV
tpmLvoX2MrfKrlzNd0YZGRcTwbBFAXU0znEjtbs/AqjIKsA43NFOPYME+AiNtR1WCuRD6zYgV2Vu
DDU1ZKHg1DyI9IbAXn2jkrRp5u851O1pn5LnEKp1LUjNZXAFzoxvEjF8sen0eRLi5NGBSP+FNSlb
jRctGKkIkNhpCCXxxmCvgsdQQePdU6UyEMzN7rUJK/Zq97PAYMaSTdSiVl03LVYUe1a9L590LK2r
kDjgbXhbigvGLnmlj98rTFODMHer09TC/jqukqsqzFP1R8c1m/ULzMkt7rWwVXaVPVrbBEHg7w58
IHt4TFtDybb5eLe4GyYd3GFaCJsldW7euWCoBiJJ3GdhQPWoxQXAIfyJhJXgFIVYiJEsuXkf5XSz
Yc8fNUlkac39u0/XTAMWMRARIgcmNlqDP+Qw0qwMCwaUrbDv2xqiVrPSOG16jFb/1ACDExaV0P9p
pbHUoIPWc9ABtgL5no9zjKnBroOO6KEGugAIQ+lRSTTtqeZy2oTKUGyxAKJBLWKsDoCGSJ/2WuWQ
3ndd+BynqKvCH/FJsze0i6o3dXlROzu7LLU1aNMwaDUf1dCP4lmXCH6LXmMP2d6m9YXKBDVWa1W5
NWcCHps31axm3cfOcMKAyqdcNUtYL6l5J1XDOt5wAon+T425PK146/ECVrgjLx2/iiuo0auw2uts
AAZGp36DrNx0NqNC3Y+9+9SOmXqmIhtshSEw48SF1F5ior8ZQV2punnBoLzBHWYEVbFU1fxML8A0
CuUOI6wbtX8qguIbtEt1xH3Wl+YvByEssrxDVMuF5eUmVIdmoxdYmvX/rwPicJIP66+sv/xxkJ2K
bi8rdEBdXpRHA0zQo7S68khZpuqwnC649BFOMGDWPGCAKMdiY6HlBSbc0zZlDCURLNT6AvTKfNPj
DfRsybq9Pgy6jcVIPt0r7q8lx4wxv3P67qBiEW4b6Tkuf/6i09ebPv4m13Kvymvc7I8dQ9+39x06
DKphZBBQ4pabbFvEtq7DMERbNDbNn1RENeoxj6+0Y2TmFS6t/KSNLr8XOeLu3civjkyUg6tCEJEz
DI+HuUwimq+5uet3UODxK10K5whtBcTectFsIxV6skHCQvWczxQSLpKTjUEEpBxY4ZkR5upBplbs
TqqQ/QVbLexgxtd/E+ia7gyQjwMryhA/LiHggxiCjRXctLqnjQIDyiXVNPrOjsAx1Edn8MHEru/H
wsSKShyCIsNLCEXamM4FIG/V900EzxyQkSBi3SlTEA919ajLCjbPoVo+KzpL/Mgw6ldhYiaIgW5z
TjMe+3EDY4YEsDdAP1o0ZGOE5bsDeU8sHCGYFH4fYRgU9IZWvigl3BQq+SM0w+nKGkPdORDK2ALS
5njOZLTn1LUfUwsEYjmU5a7AElFQyNSPIzGCM4lNmmvDVuUwPacyGE8ND3k4PGUiURGTgs1qBSIu
VxJgDdWmlheM7csosYsN7B/aDXeUNKgUhtlmyJNlE9fudrC78G4M4X1uuvDnUqGifqRNBgAx9Dpz
cY7A+wvUNh+gxGO6LxWWQjwtrfOzHhXhS6LlOwitRmA2ogsO3TigWpGBlZUObEePCZg/RtogDp0Y
xbLXAGEHLkzJgOEDzlGnmuPZ/VB5uZ7pvq3lxTGCWP0RelN/UmsZ7UjETM6m3bYOKB0wTKhOG6q5
HriWrVUoBWn9ApBEe9y0evd9ZIOFpTaOs4jK+s8kolC4FIcDXTvN6GnKU1VKUZkyNiD6PoNy3Ox0
l5dHtxq6g9WUTyx09e16+TyNB78eoUvVCIAQB+Vk6LPFF+ALx34G+rMZCm5N5k+hWSXAG7HpuWak
+OgsmrnHaI6VdLDIt+YTaUGSoijyQw+oA5Z54SBYq4hhEz2ATtpPeiL/0eZTIxKHqHEDDMqx1MZ7
iYg+4KXVpjbiFqJrbbK3E4zrEgHsh29OBTgDVlSC+QtrgWJ5InTr6BbTZqkUNjoeyZKmYqq/VsW8
0NoPClzD0q7I93LGKY+amed7uoECXWsDWiUeQN8i6AtT0/m2QyOigKtVwarryM49bxEjmMvX208P
k8qWR7TuXvesZZRaN/Rc1uyXei1X8cyb2Ar3BmQZ4GGBcD4e8FpNoVZB+RaoonG56AzIz9FHZKeC
Kk3WAcOKK14367VTWdS2zp8DKU93Zq1NqS+HfMl++uPrcVpX4+JhR4iZazo8JQZzpg21gMbWs8nv
wOsPIKuBVajGHLINPS4sdhfH9UGvWSpbn+iaVZQSgLT1gdOer8e5jhsUJShTPNIFcDVqqSLE2gjI
f2BTI0aH9pwrcvKpAD1R8ydp5IA2w5nlaeywLDiIo4m++1gjfI/GOSdpA+fZ6nM+55CEbhvIkdLz
WW/Xp9d8SS53t6itTeeGG1v/MToY7HcRvtrzJpnvB5t/52/Zv5XREbSDDluzVIYVsT+nUnsEh1Wl
/92l7t3yptI7SZt27ggoZRNph/L0Iv+tzt/KICWBx7Lu+foLtIdOu/zCmAMbWFeJD6QdVoHmv70+
U3qJ6cF+KVuzlPpy2N/K/uup1tN/OSx27QpLNlHn8bmP5Co8J/8k53w3tyDqMz/tKTGpzqBtgV1j
niNJh1J+OQmd6ePwEXALuLl9FFJK76ppJ9tsTyevoBgaTGyjQO5yeZ/pNaWua/0ofClb3+S13t/K
hDYzN6gpUsX1NFS2ZtfTUJNes5Ra3vi18MtPraf52y91mg7FwOg5Yw3UmOev6dL7fU3SsZ8Kly/x
11Kq8KkWJddKMa+6aenIe+pjP/0W1fp6Voy8ikMX/lg7DXMGha3ZdO5YqHehMspS6v9bj46lw1Ij
C6ZEl/ulW10vfenW6fr+V5KeB6eenJIRoE4A8LytN4I+NdS2Ww3OP6wD+V2NIjRm6sIyBNSaE3US
lM8BW5wBlB9dXAWnkbZ5XrtWOtdfu9v5Q72+aFTlS731HaMdSeQqiG+P6vKR//Iefzk2zBWsYqnH
5eKt4sdYquIwD94nH+IhULTrEbjQp2xrYKEFabjY/ztY+zQ8iGmAQReybuiq7SiBqzjbWAhubOlm
rD0/Zb+U6XQXgV6jwZmMY3VD72xBSQfw6L2B1a+dMhjfRwDbJ59GW3ARUkD3m996qh667VMfQ1WV
S+fTGHS5enqOstOUP0PNjAagyzOlASgll8a8PmkJW14lbK09NRqI9WWBMhUjxEM/7gj94+VRUuGn
/MdjBJ6P1dNwWBvT0sY+xrx0evrZtbVSispo79+yVPa3U2W6NCCbEhjz3J4ujqo2qfgnAhoWc4Yq
WLpbVmGGB2EBFyheTOHSbvQgn/KrnUd31BNRCq4Rn7MizvONlWu/I6ZXx7TFKiSQedUxhKLmPuRY
aTh3lQP1nRgxGE2ZoJnQVftPnzSMivF1W7+S9GkcRJJOfi8ESK6II3hAH/xYbwylaCNNoP9Z0Wyl
fmkTsPfXb7QCIPMWSMV7qqgMphbAtxfzINCpcer5q5wBVbiXoDpBkQtYYxglcG49VNIFlXyodtTn
THWGoYwAg3zT4ZZR66U32zVbfIwmy8I8v42+KVCtgwVnmXutlGZAVTQJbX/IIOIDvGyMGr/fDFpA
d5I2GAtBO8M+0FXSk1m6qhEGuVDNcx6prEq462GJ5WqZ488YrJoDjvvyYLJeyRET/0mveCbijZZ0
DS7E9dVBP9JrUrvtPm2xRDRNwwkDpRyrcjrcN8U7vhjpBsuNUJOfH/d6fQpwzxuIXLzBD+kZ4A5l
I2EZMfkNbCgOiYrlOniCZR6kbL8Nrss2phyrIwZ6xgYN4B+6+E+zumVg/al0edVouL2271461QyV
wMrCx5htvYuanSIy0jR7er2WWzbPLalt00m+9EHL+02FXw4pFYRt4xLyiJiLjzB7guUNDUzDYisM
qEPDHQuxQ5hLoZMH+8vLe6fdjkN5MzoD60BAiYK2vzf7/IbAmadByyaPwjsrSf18am5WfhXctTf0
qykkPeeIowe59G1UYt6NFoTGMr9ckJXyTLOEcZ++V4TE9CQzDkZcs2WSusxil5EFvYj0nq+Dgy9l
jGYLVGdJftlP2f8+wFiOoWaA8O1WTUW4k7zfgkVmL9Ol/zr6sFgN3e1C7paOluE2Zv/UTWzu1rZa
WIYPzFC/pyJE1PE9oT5lSVIp5SlFGytSUCmCgwXGj/3W0CeIb8DPx5DmZu04lmEwtd6PIbcurPqQ
1oOAPy1WPz7WIaiZDIkVeS2svcGayT69gGsvSi/lMp5xJzXZo0/B8qLpu3k87KlFAgAzgmqg+xCa
CHealm3p9aMnjkibp3fc2VPTa6ZuqUC/nWHRLShEPS1DRbqyL7/7t7K4defQLL9rOnyZ/XKw1C1Q
XJelO6v7bgvtyitdNp3NkpHY5c2f5RQ6oz1IFUtI8Xc9LrRpYysTovnZboJOMu3/9IWn614+lMvb
Q1+15XWif2hqkh+nR6s2gqZWxH5d+cg7pgftpBXepwGxqsMBszSMYmnWn5rgpyRdvJEWIoga1lqe
hArcXuQ2PhLAHGyzBK2QvvE0/5U61tQURLOjkm/Bu2wOSfdYTdzaZdLYssLG2JRaky2zGMSbBtLp
zXtYzx4kVaVDbX6eWdMbQT8Mm8oJgR+A8dbmRw3raxOVffuQizCAPe1+quOZeffvqtWnO7jc0fnj
Tym6iyqA3p4cGvjnfnRbRivGQFQc3d7HSAFopGNn5K/o6bEWBIW1eUhkFhbfDwAUwD8SvTDNQZck
DfQGI7YQbpjP8Sk5hSUWCaqQw8iP7w0oWgZUm1pwHFW4tZRvICI/s96WIQ793qdOZ33rawz3gnyI
9OUm0a2RMW+CstAhb02zehMLCWOVHjqw5SbfSPRhqyOATa8ry5tH00gAhFm+/T2WEOBN8f3TkGsE
fG2TtlD/wprzaPkuAsFY6tUlboYFR7D5H/65Ve1bM9VQyKUxKDVLus24qmMM7f3ZUcBtd+v9dzUE
kpL5e7eWLWPZZv5fEEfUlzWQQqt+mtDz3mRYZzsU+YWaBLUGxR0nvNa9308gCe3h3wI0EHok+mVr
sPkmtqH0+OmtoeSyEaaX6ZW9z+cWgxU5d1PB/eZQQr54HsAqtbpjGshAw4hld9jOG8vc37RzsClj
FaOyuZOjx0EpvYYqIwTrP3rS5aJo39JotFSdNpSkQtrQU6MUQyzbD385TW7fylYEiIB/g0uSvkzq
HG4UgKspZQ9QqBHCfav/d83ObhtlJ+2y1f0eUpR0Z5aRHfVHRgXg+p6Sy0IlPfwlOTgyOprGexNm
/WGd68HxAAMxw6q8L5PAsQkhyjplUNHUpkfwP/NNlI1eZuWA3WFJKVZ/G/HTgIDnftyZ83OEtA9A
BNROqNtaHrENHK6XnlpjXn6gMeC8jprNm2LeTBDB2/Aoe6Ei2hjVqYMbwIGqF/HVdXHJ2TwKHuY3
0mpqmE3kz+r01sV3Q33RQQENkmLblcalaxiQLQrCqrYNbITUBl+zQHPBYCHKqr0BPDhkN2PPqNF4
LAT6NphstZ5Sa/DOBJrwwhwrvbQTYwforF6j2YmLJ8W0CxX+E2A2KyiUTgncCmrAEYBJWMy3JULt
kXiCdqrpN0b9J1uWCGZBi4j5PDID8PKzY9I68Z4xpuyskOeg1yJQISaH3dqyLvG95Aigzlk47bxy
3ay3+sQ9mISG12l8mhi88grg/q55BriT6uY23HgQfuuUEScEMM/dclAWH9PxtwRu+lp2pXU1G7QV
JatbULc5lJod7r5IUFgDoG5V9HCKt/iBVlGIJjWCh6pEoGI24x18qk8FJg9ShbiKDhUArqgGcArm
vZNMLi404O4Qb6aW7ZWoTr6XxuvEYnUH218rSHvlQUsjaMQp4M0wGRRFyV6t+FsH5pCcx8NwUIJV
wBzUhK0tAv+/ZZ/vIH8JrndX/2awlVP8RMPQFkjLAIDPKYCkWeRXWVIF07jVUn06qk7ywtsBpKYc
lkjQc1e9OhH91jKM5K7T4Fw9e/oUioV3VVj3RRR55YjOsbUciPmbSbPTYI0YZEnJYFwcFYdi0p5w
Pew4AFZwdEOEHvH+ibADAzOnLaBwCnhBpguDtRq/R2RE2vQZgMnVpHe+NZ+BTmNTbaf5ORVgKsCy
PXt2xdtQgpgzur39zGX1YuoN+KNNkl+afgBCMp6ce6sfC9/gptysH/hlGgUR/DSYwH7wW4ir2m1Z
3EPLze8j3AQ4/570+ZGyWbAisuMsoO92a4Sun1ts9K3WHe6zWAv9EHKRgTNnVaZewU4oAfHRD0oO
L3i4HiLcxfVxA5Mf3ZcpaFmgLrRAE5faVi+gITnBtqHaFW7mZU6rwS8zbfd52UGCng9pELWpFdhT
DZqpyj04+Eb366YF9+roFjlAani6lYGYGeanM+fsPIamBhseaLl1Sn2DEQR4fPXAYFPmQ72b+7pr
xl7jWDe3LZIToiuhB1gukNRKBz6CLVOsbd/CRkvA7hgSyCHeNz3QtstmNCy4xYprkukmnLb4S9Nl
MM5uStOrnPyQ2ilMACIbvqhwKAGsXonvnTJqbpNRNzeZ1Juugygd5VgxaHd5zw55Wad36bzJbMji
1+N1EqDzGO4ALG70C9iQ4jZN6b4W9nAcUm3zy4SmKABlziHRO3aCIH61h9i+NwyV8EEJjmHAbOIb
hMjNdnTQoByIYwRGWA6eUk3mvVl3O8vO5aHuBUBl+PCdKLVuypCDKcTSjdXCO7UfBs+BWOU1RO5/
qDuT5biRNUu/SlquG1lwx1xWtxaBmCeSEaSk1AZGUUrM84yn7w9g3ptSZlnebrPe9CYkIMBgMAJw
uP//Od9pPFVfV5aRw+O1n3PCglAyJFfHyCu3sqHrGlPs7EWp1msQhFgbjdQ/Blrn+oWtvMW5c7RJ
Hh1BdjRq470BuI+RIFR4ZvKx0XdRFO20PMela7T2pygO7yInQ1OZ/I7UupqmngVroCfCAsByoa6a
MgAlPkPwlaww9mTw0aqC5Oc2eebTrBsBEIYFaZWm4h+T1nezbPpcNcJbJQnmgqAHXVrqd92oimf8
sJjSHUyoBV9j2pr+xvI8bVW07efOy0kzSuLPShVtVHMoQXCElAXiNuTPds5F1L7qYR5CzPBIlvE4
l0yTnnuYmYehBCzMKZof4lTWxBQ5tyBtHsZ2bPYtJj+3J+LgjMvtVnY0oRXFWUX0+a+mUJVV2qKK
xdU7YwEYp6maqK5BEGwTK5Ybm+wONRqfFY7c5lsjUlew4MOdhlws8uxdM88DalDCtBZmiwQiiL1d
YoFz0LtAxSPMU2+IhIxVbV34wcqJQH6K1sI0NJ+M6EDblQTa6yK9d1ZT6d9K2Y47J22qlZmjZZFk
4caZZdAU5+MTWfqCpj4FLU/ynbFu0rghFWp4otQ66JZ5qXUPUmGNoQemdriS0hhcQ0d8VqcXS4uK
D4HSvAnsbCePbf2F6S/vlQy+kj+39BjMqkaBPVsrPSpxvFK+9L1NnK1oC6wyRTc2Sxb0pP0zI7rD
qdjKAYJCVbtdrLMKjIt123cUTNOcITvOLbdVsH0rGAK6pJQrXRXGo/DNj46jG0elLo1H0sZ/69So
3lqmTq5h7GplqO+rlGpCFH7tITITj5F+NMu+2hvjY6rbYquTQOLS/uIyRfG8wnGkHQs5SbdRH5Oi
aFyGQ/uctOJL2I3QINoI8ZpXJ5u8yqMXc/JYb9D+p44haIgJrTgLk/zqRNgHZKzULLTRP1q4sc6q
UEoi5CEdiw670oStJaUsJMVtnHE2bVtdh7wUt2zwqyPS3N9iABG54Q7Yr3atqVxF+lpWpvoCWHc8
BGlerk2h9LtYUHw0ms68WPNDprdPVVueci+Qh7oKcHXEckTTp34pCt/CxiO0TZvRbAfauVKrmEY5
IrmTUYOBMJQI6WYVuiWZ926iAWrV8sxxuZZx5Brma2CYX3LPT7axk4mNI+x+q0XNfjKL3DU6PcCL
1w+IPZpybaeDc0irYldXzMoqTHysxPYKWPczk1XPjeT4mJhDQyJ23JIXLpyNGkFIwWbdnC2uxH2p
mC9NV5ZPZqBQFhrkOsFms1F60r2mRn6MCW/lzjaindRRumlVXG84D6pj35jx3s+0jaQyqviG3DiJ
vOdDN50koVCrxBjUp8Snz+rl8pxVBDwYk9JzhhF6lxR9cLTkV3DEyrUxEo91owp7I1YH7gLdR2yz
eHpD+4i0nAyEfz1EdjFVTD3ZOTowk3gdTOXTcxZ+8PqxW2l1pG5Tz9fOxkgqaz32qWvHFzWoncep
eyp0NLk1NgfEtVRtCJ1YdyXf0DRo7ZYpRZKNDUB7jYw0soW3WK/o2RmkTnWBfbeZu+YKBdGwBi8j
tZekI7C97Xr7MMdertETKJzEySHX1KtSWdU6KZViZZCUw7fj70PVHSouu4kAtLUotJOhBsYGWY+L
v5/Yz8oKdzldr7bOB6wJ4rfe6fVt0rbKkXCocS1CG5RoPQ+zkUxXqfMZgYRb6xmdEvLu12lHfrBa
MiIOeXUgKwR3ExldzI72MUlibmLkd1FH4zqlMms55ZdI6GCEMKmsnKK7KOSFVZqHV9gsPya6ShM6
S85VUdsXIu9skq3iZhvUsHHI7UJOqfYFuqdN6SNzG/30Yg8VButK74vj2GsvRhV0vBN9wOpvFtcJ
jfEhGC0k9EZa34Uwq3vMvFdNZfSw7OqYr4HnJv54ebIr4v7mGUB+gg5SgxMprl/bAyUqftJIx+mi
iOqmD211R/ukbZzRZ0blYNLwRRZv80Ih04QYinJovQMjGr8Ypfysx1dObT+o1zryEPXbJXgqvr71
cvCyTxNrc9AcxKC40AAlP2mNUh1so6Dr2yR85EbdAOAoo2Dd+NWXwczgaw9OejXLzlJXg+oThZFH
t+/2Lf+1kmQ6akF+XLaWH+MiJ6PJHM/EatG66Ppuh9FBvZlqM9ys9fL/5cHwazi6PaW7P/aVwvzU
+l50dtBw3cpQHcCP9i9/HNB3jb9OKgBcf+wz2+1XotIRj3do4G1V9Y7Sib8BYvBvCKH8W0sq9jbG
j73+Y59WlZjXaoR7mUxClGCVves9u74uPzHl2nRlrrVbtpaHpu6pKo9S53y1/Ztp22tpZeFjV4Hj
kKYWHyQel1vuJdqlNceHZWt5qA3YtiWug/2yqWbReB0m3uR8vJSlf29aTAskMFu7ZR9ugvYBC8OO
Wfx8BIeNJUlKeHDz9yNKkVaPtU6C2ftrcAQC7Hat92R9L/uSTCnXWap4m7L9rVBa64Yh1Lo5bTds
7DSsCXsnbwZF/kC+jhI8LYeEKWTejBu2qzYSjTn623OdMc01UbrdZN3TzCH/bLUc/P7Q9zNEPPP2
hY/nOm+1ey/JW2YS0LnWvDlYaXgvop3am9o9Zj5zV6fKd4nCaA/LAT2LqEM0KYR3z8cvh0BPiT2H
Ba8/6IfUlOFNKZzsKEbwB0lchbdofihmaWmlpzmVKjaXBztghVoiqzxSEStiYmVAaWC471Q9dxEU
6s8F4S1uqklmjFWmPTOZ6zeGIAF0eZYPyNnP1no3dybt2Y/N/JIPxdtyLBFHw80rg/fn4v6ryscy
TkFJpLcZn7Mm+i2G2IBBugqOlWfVD7S45H2IgnQTYGRNCD5xo7Fo77XRxw+KxYJ/3loenHxOzfSK
/n2f5+saBlbWHp4kj8yeHxqZb/F+R4/vP0U40oYBetwsT6rE8j6W5Lz/8ZKtk5kr9KTisOwj1Ws8
BjPdf/mBZZ/XYfAPcHC9H2HTHsiIqdwsm4MeFk+Dh9ttfpcZ0ZkPqRLuZetErgk+79AKXb0XDZJ4
VWNhVtmxuFPyEvfB4dzqtOZp2WWGJkHrk5nulh/wBrM7d9rwhUmRuC+7ksi56AUXxrJlS8tEwKR0
m2UzNPmw1LLblHm0L2UlLo5e9ze9HyB9FPJXbo79bXmY7IhkGKMR8w3z932FY7tTLsLH9yPG3Kav
gM5eoxewiywAdEFLRLUQXvBN6y4LMSUf1S8Ys7UPfAD2WtGz+KqXBoi/QIgdNuzmSWlImcsb6Xwe
y+CgT1PxG8nVxyFTwkvvRG/ezGJ2mGafrfnBLC1vVeIqftA0+iZlmdf3toh+HQuFj83XJs7yDBRH
aa4VJwzWGdbka7xaSgRBBcVjEGm5VRW9WulGquztys0GeS07AUyuCp29dW/bdOMon9Ep6g/ELVY0
aDGaD6bIP9S6c+Da9LeWp5QrC7BDl4mbZQOoaN7qhEinHkoXcGiL8kdgP2Ud8Bfd0QrQ0L6zVz9m
NcJhX12PhCbf+dO3lTDDx5zxcYrlDYHnuMZ867B0dIaLMZViE48GpJApcu1Aiz93cW9u+yqi3JBn
tF8Na0OqsiDEkZprMwT6ScMrqlXht76V6tEvrDe7jk9T7oQbOU04aGSZfPTNnWpL5naEZeVUgV0n
KtUPamIp2yAKLXq+afzQhMpXHI/QZMoQ0p+FxjJ449qQH3JveNTb8kUX6fic14lClmL5pRhS9RDP
IRCsJ0nZJEXyIKwGZBloNCajrVxFcRw9ZljG0Gyr3qvTHz3TBPXQJen7gyA4uFQGuGJhMa2W6XSi
VRnxGLQLw2F67nW4hhbhr/GQRVcydyJmiGa2EY2ot3sgo+FXC7iHqxah+ZAByZgbwCbTtuKrNgbD
h3q0brFh+F9FGn3IDJt4qRT+F9YSOg96GZxEOXhHq6uSfaUPxRVUe04HBQwn81D/LlIjc0MEwL86
lvJidcX0mwA8Y83JR5mX0HaGTUC6+7jqoyJ5sctRX09hUO8hCYiVwdKAQNayro6gB5ma+SqhJHFB
pmDgdY9t1zbPjWc2z+NsETPT7rZsJTJjSRqo02nZHKQoNoUs2u2y2RMedkhwCKzaJmufY3O+oeEf
/ePVykzZxtIyHpfjRWiZRNQaBaw+fpWhx+k26KNhs2w6+EdP5GuwdpyfDSpu/YYxwi5ia3kgZ+xq
6z0ltHkXxzd4BADUL5tm02PJQ9O+XjaJwpnOPhX831/NSvX5DrY8t7w/o7A+TmYmL8t793ozWnc0
39+PGNOKVbgzUqWYf1XO/eKaGNnLstV0o78O9DhZ+aMXPHQkqz0gWohXadRkVB3YtzxEnSfWYvSR
fFSmsh5x05NrqPoPhAPD3Ieg+qCoSna0Sv3xT/uXzQAnqtFN47lrKBKsln1+1zBTQdi+XX6+p/eD
xt6JNm1XOtdxKNVdNVB3rDWLE3rZuTyQLbfqVC7sP3ZRIHSuOYJ6txki6/0FlmeXJzSM8Yck6T6R
Sn9Vq6JjYSVzjQ56YF6bYHwebXU6fLdvxKO0ZUULcGA+JJOVeRV1wI9YiBss5t3n901WJyQVpX2w
n28/NIFqw0XWUbL6mn9Gq/PuSj1/2VgegP/wJEgSAubGhobLsr08JccxPYU4kmQqzas+P7y/FOLi
dNVLYe2WnS18PvzpdbeNymS6QrqVR9xqRJyyteySldz7nTE9DsF4wGJZwtnp9Rcs+8yDWvV9izi/
HbM+76kJHP0lNqJtOZn5bTmyEulmSobpfSscy3UdTs77VoESl7Sq/L4cSRL4qpqq8R56hfHSShaO
euu8P5dUX6XH4nRyDPsEDqh4KVKxtYJBPCW9nb8oeLHbOKofludAkMIoIzv7UiVFutVj2g26Xd1y
sn47YxVKdIqaaaPtVOKaNgAN6sS31mFX3KOJVLs6mLQbmnZWDJE6lz7Hag+qInPh/XP+c+olLO72
sqOuMnbCX2k2QUdakZcHpx25BWqq+YgDSZyNob5os386Hm3/2A+wO5dNkecSrIzJZM1A5hERLjgA
qnEhK9rrAOnoLgZjtlPGz1VUhW8+8z8XTln96EAWXOHnj4EQWsWOC+iDXcMUzJUo2xRiat0snc0t
WXYq8ItDW4INEt1L0RpvnB8HFlXGS6dTU/DxxwZJrHxE4I/Pj6zSaWizkJryuIqutrR1f9WREFnZ
Uv0WK8rF8bTqLXWiT+WCIRvJzapT4voorGp7grHeCC+5Gb4MoQ6XMRoBET/4mqddnIITe94VzQ/L
/2w10nYYQaKVh9MLqpJ3x8G1Uoba2ZFmPT0PefPYOWX+GtFLxBGTipUGXMm1EqWBpieas5SVtZ40
C2ixVY6oBpWQ6nz10TKdh9TbmWlcoYjhISRUCm/SOs8UhdAtLXODLr0nI2aXvCB+PNHbbSvsYpMy
9rl+1/d7NfMttzAjCTgkr7bVQGhtn3nBS9bFYm9K7Pvm2MWEZZS7JG3DjakdiqKvngFLcY9pgVaC
WH1athrH+9AqQ3M1LTN5GUOwULiRMGzPm7EStK4uhvEwjFQgG5/Rs0/Uj17cabtsStsXCcxjU2um
gTayN+8xSF2KHfOKuUKj3j2loUye5eCHO9/qko2Z1Nuff/qP//6vt+E//W85bNbRz7OfsnbWBmVN
/Y+fNf3nn4r33Yev//jZYBav40S1NMIlLaFacn7+7fUWZj5Hi/9FnxmvRRSE+9YaPyaqeVxQpuWk
2nyCcvBW3FxyQnPn7cEPsvN8jAzzX31j4r5WlOLJZ+Bf5+mkvv9v2ZfrqYeMgmcD8vb4JkkdXY4D
VggTGK/zO21nnBk7BfxblmZGul/4OssDkwcmHWl9W46obXO1/OH/8cNfXi+fxFtejNzzcND+uPnf
+81t81/zT/zriD8dsPuWX1/Tb/XfHnS5b5//fMAPL8qv/f1trV+b1x824FaFzfjUfqvG2zcu/Oaf
X9185P/pkz99W17leSy+/ePnN2ruzfxqfphnP//+1PxVC1V+d2rMr//7k/Nf+I+fd6/T60/3hjbX
X37o22vdzGfOLwYnse7YutBU23A4U/pvvz8jEaLbttBNx5KmYf78E2qjJuCHxC+GY6go9HRqQVKo
zs8/1Rhl35+SwjEdh5cyhSN08fM///jfz9v3r+t/Po+F1H44kfm11F4dwVvgH0vlt/14IjcBxARJ
Co7LSpKua2rma7P2HKLSoRzFkQfqHqYlrQA8xzEAMGugpj5WqnBHuSHg1BVlkZH87tjP+k7LonVk
9V+mIR62Re1Mn2E69Q/mTEgHQLeShr9RsbspXnA2Su3JM34tTVpN45Q8J6l/LVKvcpuA8Pea6fIh
TYqDb9+VSf2gGco2L4vHYCwvQQllsUPFxwzzSPUsWguFUrqctKvloE6IPahITQUgVvfVY9yLzzS+
olXpA6hUurUHOdG34GpjEJc+fbkoK4B/GWS4Tr5x5k48sUvjJYi8X+tNkoDlz7+2sb/tYuJbfB+5
V+qaonil/7tFLkJgp4RK7FWEVKupcxq84uDQeqTo8LGteiDOVVnXKxnREwecgz7HCSfjYuZxwApL
ZOeGlrJj09odhm0cUZdK1ymAF2IBjhRSgVKPjIeggotz05xhTO8jzJRWX32ZhQOd49B4Mu4AZIKN
6lstKLB+QgcWcIuZmJgyg07okxcN1d9Vok3GRuc24SKEtd22bD0c6MV2nPKH3upagshDcMOAiVi3
Ebn91BHFujInPEbvY+j/26EEilJYfPsavv7/MFTMF8+/7iJ/GSoO1euPI8t8+PsgYWq/aADoDEeo
CBEMTXCVvg8Suv6LqnOVqkwtdKkxw/hjkHB+sSyLaanN6OKocr5H/T5ISOMXlTHFtB16LRrsYfv/
ZpCQjDbf3ewszVJVxi/DUR11fgcGI+L3N7tpMPIYlva0zqbwiRqIsYoRnq2rCbMFS55vreYMiA/b
ixH4Bc3lWY+hycINbavaFF1/ASd1BtyfuRN90xXR86ugMZFMqALRiUK1vg7dbKLZmwvlC+b2Z7UQ
xMGxAjRISVtbfdyvsioJ38/AH+5lP9zF+fB+/MN0R9K8sy3+Qo1ReB4cv7uLJ2rlxBiBVfxQqAcX
MGAzKgG0NK/iCuzbfdNOKWga2iYGxPCLnw/jaiSV9IOOzHQA+XtULItqsmhtdwwCcVKNhNsFjXAF
R4NrhZRFe9uiiOQlKWZ8Z6LrUmLlEFQcVV+6Se95B7ur0kNlgtoe8CkrBOvVp6CZzJ48MLKzWrQp
CXXnWXWLKdmz6d18dyb+fl/4/pMQf/kkDN0RGtZYzZS6KS3rx0+iMc0cWGkh1n1SgsM08/ai5eYA
wWnsj83MNIm1oiDLFHGVblFRM09pyzcz2dNFRUgCOljDwZ4M3TYcgngzFzbchpXl+u/fKLe3P31l
hgFFCEYtb9jhK/vTudiVxJI6GYtlx7nUcf4Gi1jf5Gbd7Wk47ERrbg2DTx/lH81QaNc7cSLv4dpH
hIlQKOftpc2K3t6AdN9zW0rc8MDMY2A2Ae24dC+1zDk0re52iigews74tU7UF9vosmeL8tmQbSJ9
ZSpF9dXpnA2Q1OmUdICENC+pYZOHOzOg0K0IHB0kjSqrwcZrzLLq+vefg/wfPgdDmCq3bhrnmqXP
1+x3p25YWei7BC0z2fTXoPOtZ32IzpaCUE4pWyRSH0q7MZBWm8XW9yc+B7oJ68BI9L2iBTR7WMfl
Y3IomZ/Cy65sTDGO1iA4zADEWd/+/u0K4y9fm6niiGUqZCAMcByGvu/froGWoQl7rneg1tU6a1id
qR4I/ElFy0VfOd+xKCqAPioPARkDAMq4Y9FHAaySBek1coxPaKWVk+1rmvv3703+eQ6kWYapq5qp
ahIshC3/fE6BCG4aOzSNNUgofTMU6YeuIEYii0tl46jRo9n1Z8Bv6b604wpBShcdrIE1PW/tEvay
QQ2T+Puhc+xNrRT5JuL6XDLVUUZDrpvaj/aEeqA37PJUw5BGJCWA2vb0Xlger/XJPOuxLk4ySvqV
RPXEJ+lQjxT2Tne6fufncXzqyHx1yrOONIKv0cENN+Sf4ia5JS2hPQL9nspQd9Ii+h6w48Knsi1/
WxLlTdU82LaJ0lHTT3lT0vA1U1dhbHTjzG+PGmvDNh6efM74Aw2IOfRq1t2wUOrjX5O0yZ+0GKxf
PPPLMBffmpQ6hBqL157i67oqDeAkqoXPIAl/y5ETrkKRA/6KA3Vf5D1lyw5BVlYnR4WCies0TvjJ
BNu/GhDSW1o4QMBsAfsV1lM6BMUmUPuS+gSgXV5Mcyk7rXy/6O51R5E7OrRV3tCGhV5t5ro75zI8
iSbOYFFXYKhtD+lU1VQu9zRJr1eWm0nTL7WYrVBTDpVy/l+L+EhrW+uxTesTOOmNoEV2KAe08bYX
cUWPu6k0WsAd0wE5gH5TLcpSLaGKA1YedOznUPGaj6WYlclzbC+OlLHFyqMOcmv7JXUyOzEY9Kts
xznd0s6W+jkfSDUq/frUt0iW+lYJj33nKMdkkhoJ6In/6gNJtmpddZs4bTeEX9KqZi2q7rWSWkRR
q81Hg6yfNLPsT9Wgu6rj06Y2FJj+SvVZRoO6JpQAnGmrpIRYxg9pYJe7qS87F6ZEsb0HnpKfDQXU
merIUyM0cERms5Yl1Iuy7b6Osr5LvdV+9UlAsmUrkOSGvAe7So4iV9R1afLWyXJHWD1l9t2ELZr2
ClCVvrGDozG2+rVhpqxLOsh2rBy8oEs+eaEM3D4T9arrEBkuaeb096ZdIRvFLf2sQsqJZ5y+rfpg
sVK6mFA2PaN9IvcgOGe2LZ9QERuXqQzXQSRXnezVD1hrswu8jlWPxFUxct1cBeJJLaXx0GQ1qdHx
F+l9NQv6Av18YcMsancBIHVUN9q4K3v0g04v871HyvGRxrHmDlncXjzgff9miPnraI0+zNJZZhm6
rkpzfv670To2ilwJYHisoUJwzlehd83N5pb0zGuSQTxrln0u9NY+1g5NwcrOZn7y+DEi8P6Qcd7t
ilJqMKNCY5M4blFHqDvCBAGdmTyHBXq8YKDO/G/e9Dz7+aPGYdH01B1VtVhiEl8hmCn9+KazcVIR
ZZjeupIgTQgxwfEF0yPWD3Y7TISgbnKpWUQhacNTWcQX2+qekgCm7zSo6tYqm9Wk5I+6Ba7Kmhh1
1InxsXBgUBEx4XTTXbUa/RJlY/3vbo5/vtvM71yadA2Zs1qW/ed5XVF56NeYQKyF3xJ6X/mH1EBL
j9Lpxgc8kFagRWunglBQk6M+j00hJ5HwiBzp4SyN1kofa/oeAQujybb8UzTKl0GD+zLFGprkcPwQ
Dh2xO4Ea7BU5lBv0CLDY0nLz998Bn/dfvgVNWsI0bKZmKm3oP9+cwKNWugqjZtMHqbHxnH4t80r/
GBhl/AzYdlVGU/dseF0Pm0L5ELDI2Btl/ZwZA41on7VxUAv6NjRSek+S31B/I8RtlbOsPcQ27Lc+
M/I1lC+ofmkRrM1WdNssQRyv9eRTxCUDpdr6ay1D/y3IiFZ9lFphKY+0WK9tYXkPVTysu6HEIjF1
6VHx+3tjdpeIRta60McRPDfXvfA+5BrrWmFnt5p+wXHosx21N84EhEs3TnSSMtARibHoqXiH8YXP
lltlGpZnL7TYV/7q26m6S4DzXEC7R54xFKu+lPWpiW3vWBNp7akosQEy60dODe3Ya55LJoB/1L0+
OP/x4NipQ2FBoqJlv2jJp9WlNU/KIyr93LqGGm+gXWjaBt6gRJC1B0RKS1TxN2BmARliinGJBeqP
U1h/6UfN3GDcMLHeEtSTt5VrIGkmU2w40MaQJ6vTXwru4fs6aM5dHuYPdXzgatGRlqpkVgHLcgFG
QQkek3wD2tY1AtGfZfCkEaFwCofEjWgXX9qiz0DcpdmlmGiEB8FlJNTr1KD9D8zqa8aKcAdST7+U
tJSnFVRm/TLkeohewKl5vwDPWruj9JxCxQfRsLNsJiKkc3wharW4FGr3MupKROexO2ZD4ru1OXV0
cMVwGeGb78U4foaebNwU/W2uiuvOpDwBHExeiCk/xQ5lTy8zi13eYY5yZC1dQrvlsakmGxWfBlGE
cdwbLBvDXWmS546vczFxBIOCEyvgbPXqN1Fpr03f/xpr+yBMuwMfanBTmi4/oSu+AdBrZ3DSWU2V
r4DBqn05FMau8pJvTYAKctarbWC6f4EDRqEjmq6qSVg9/dJiFdP1K5GV70e6tiVl2UNnzYrroN4g
RyiTAiZKwLQDHuZ1EGq314tEbqZq1ylybj4D+i6iDqkhsXtttjN0Ug19od+zsPfXuniqOlyWPRRp
mPX4R/UUFEycnwdZ1iwkA23b+u3HCIX84CDEVbVsb5KT8YDRW1tHevSZYajhE0yfyf8xd05OZbvp
erdIqrnllrdPXBr5KP1D05XXLo/MUz7W5snvxvlOXu3bqG1XU6a+4PnJNnGgN6fe8BB9dmW8Go1t
3JTDvg+Cj94UtUcEkdyJfGuV0dtHJ+jmnoRgA4mZCVSLnricnrxpb1VWtzKIxjqruGkQpwCdxG2/
TxLf3/tD+RwMUbz1G29V2wFNWci5cetF5F464XB0VFS5oR7EawTv0aETa0bWp06gJhW9hqy9LxBw
t6dslG9Z6xt7IPzlo5VMHbdrTXXrahovDGHRqmkdsQlmwe7ykAX6b6QPvCHxpu9uis9S87DWNYbK
7TF8jW2lzlxRcXWw7OV3yW1aju2ZWeWnYqAXkVgRQ+ashMFgP0IojCN3VMJmo8wGBcsuv+ZJRr9v
Gqar8JN2n8QS4F8C4xjCtrPVmjzYi44KSDUziz1riGb6NgbJ2d3k1bmcEPHixFdJeuEgKLjrtux/
s+Bior6jxJYpEqlJ6UTrsRCwtPV0H6brMgIpyorUI4vB2EtlquBZl9p2mpMIY2QOSZk71z7lI4+G
5ElKRkbfTz8wCMknS9bY5pOPep7ilGPCtR6hj6/Dxs/OXtukZ3OMk3VVw6VJQ4Nbcof9nIAHBaPJ
Go138azko/kcRe0DWZjFkVnBETlrfzZniGGNL+VcQo+qrfrmhVN5qBoqE05IyFBbZ8G2bnHgNClG
lBazHhlAbm8q8hbc1a689xAo6YAQEGdk3QuJRumtKOpXNP6obvL0UzWGL6nQ+2NhterKIj+J/piX
YDYlCiyZ6b/dpKfHMRuJFQm9cFXmhXqj9aTe4H+egTW/poLJnDYU41PkHGUp/VNRKP5p+Z8sqs4t
U8ODvxBrZ5tUo/PyP9QRQMQL+8Cc8pWaqLL1FPABnOhxdB7H4VekyeOOTBR4eyieCzdwk1AbKGgX
1YMfJe3G6LvOjZNWvTiprl7K1spXXhJuHBpoa+YKNj5zFa2uyR+GCNBX9kE5oVPZV35dHDRN3o22
NC7MTvy93rdfSLUVF/9Uqxp4PCuukgs35uTSjV5yCMgey1ulO01T3p/82HYOVWcdmtp76mvDB6xf
P0xU1EuVVMBmVvrQyP79YZgS77zsixuKzYka6KsuVsiLiYmMr9WOwScmVwPuwqN0tArBxM5WFAjs
pU+5vFOZPSNgcNt0sgiR/JL47VOIm4Zp4CCOYYLu2Iuz8pH1mbapcSjO+SzRLko96+zndrImQihB
P2wYrjXYrRvDuTioQdVdTEmGjUqfVhiVt3GGUV/1BRY2ymHtta7HixUZ46U1vBO65focjV+AGApE
yhN5MwkmE0NX/DOvfsf2v7UyL734GVoRrB2kH6mM9rrZdRs/1IdzHbzYlPgfhKi6x5I7juo7j5hU
zVVc1OWlIojKHxN9l8LgXWtW3bAkniTKrKNmTvq1NvTPgrH3ErREOmDsoD8dFNzHBk3dmXpH7o2h
EHpWgzrunTC/SlvZZ4FSvQEW71dqa6Bl7CGopPZb5SsaDlPtRvGt35udoriORiQgfZrw0ujlNyer
lFer656xDftf83KlU6XREdd9atqU65rcjF2qM10lbA26Ip3SneH/b6LOY7lxJl2iT4QI2CpgCzpR
tKIMRW0QsvCm4IGnv4c9E3c2iv7ZPSOJBApV+WWeTOZtEvm0zE+XciRTwSlO8Xam89GyKEwYG7t6
GJ0Qj0PTmD+WsRBpEN94rCJ7qpwajnH288i6JuyJngMnOw1NvTWB2V6l5NOXUza92JP9a9BMSarP
/Ju73t7R4sdRgsvEjh5kxbob64N8GMcfE7z5Ii70nkmR3gA6RpuzyOPruNRLSbvKhFNuNrLwUJyq
uvnT5GONwdt02zuVnTGTZRUXhlPJwzTScNtUNQe0iQoRuPAPTUW12FC9WlHXw/Zz1h4Xz7NBJ+aS
wMZMnBP3X92GLltKFrXC7I5kyEJfVWa2vePU7XjEDzjEl5ArHVN+QNtf0NgA98OVSupg3Se9fUDX
fNc7BjnTmEzftlMy/bajyC9KtWDXEP2OUl09blFw6u+9FDoIF+5IY+yXaQb3ZTT67qkZPQ7auVG8
4BcgmGCP+JXG0gAXF+7jyd5lE2D2znFQwSLjT9biyXZUeEvYZC9sOfSPtjG/F6bQNsNYedtJL7zD
BOR2FRWl/oqQkOG5aNLf2nrV7IbTSdJbj/rYvLadaN9n1mJgBX15ZnCdsFfI5TbXpHeY+cVWJpZ7
TbTOarAGnQIhu94OSBZbY3SzfZhyPsK/mS1m2dSnicnSqqZl5gLCAK6pEztvKY0rPpVwyactgktd
0dfSmWp6tqdqWTaIfD6JOE8mlG4C6Sdt3A/fxFO/NSeS277y7GVeuBLrWVm9hnqYLW2ROOSMpM2R
p5yPUqR4I6rU3glRXTItStfg2RkPhmrYKzbvm4YJOSVfWs0NSN0F5zrk99kslhUWYXIvWEqqsPBY
57zs3XbjClpUa3w4tnNLCJx8i9A6zHkY/mWcW7xpbXropL5hYSOMOgiQ7lakcw2cPOuWFsPeP5qp
dqUpi2XphcFBo/pNlpnz+Y9i6sTjyHEFOW+Kq+7aezz07TRENkon2jNLhCujC8ZnVah+qVEQ+tR6
EuEQt+RZD2OaD8LJOGoNJU84bibOInF5EBRmknVJtF2ic4BgxGLjxRdkceNQ3w6S7Z4x2assyptV
FGX3PmW4mKNsV5VsabS00aGSgZYV2UgAiXOrL/MYwAs1CbCx245q56oih+u0GdLP9MbekA2x9WIE
QfHQdyF9Iux1FuXAMDXoimAPsgiLEy4U3WwJvlKg0m8oMPtldSmWk5dOi6yIx60el79DZjgLN6yx
5sbk+Szm5JQ9NBG7mPxEjLfdyIRRRx1OLGtgAcYpsjZtR/1o43ntETNq46PNgDcIkmwjuuLb49dZ
h0C1FySliY8U0qNwDueL0R87NKCnPCX6KsrzYNwLEmM8d7XTZLwGw1Wz9H0x9YDwUqUw8tsfdUVo
2DW1537snP3/vnDanNbNCPX7f681kl5VRzYYlNvR3nNy++8XovP2vrdpxDRz3VxXKtT3+nkIA2tf
3v/lvz/9+yLNgv8Nda17mnSEDNXKbGr6rLFiEknRofX++6JclESN7ACVYs8xP+tyqGhHdZjysv+x
zH3z/1/oeWKGRMRtnlped/N0RQcIzVc65Bddo7RAx2BfeK7adqZlHf99iTLvLRnmtU6d3FrJyt3/
+xL2ebzuDSAh5FDqnW6UO4E18wGL7bw3AyrGahDb0CeTfJXHebYb5SkIEhb9ObxP1/99hYCAklx5
+dpsqwSzPEH9xuYMWkJpMrkBHzm80grYuCzbGuekQm+3boYd2SwjZDyNzkLs/y2/LWZw/ivq1XAW
QKUXCL+Yo++vBbIeF13CZ0/knbwL9Ze0LG4rUhmW76YqOHr31/n4O59iVDbFMl9OoS0Oyk7EQR/q
cvYFXOFtwsixTeq9AxDxRM8DuWw5PE7tNJ0RT/LX3Co/o8mQh39/ByNh9g3Daei64y8DTyPIycF6
m7GDfFRZWfmeG+qnzKsXue3MB0E/y+nfl0wNnLVrBiAZ4yqOGvwzMeBVzMjOpo281bXenYhidKd/
f+rMfN00WcGYBPGHneCQwEVGmwmxjmxaGhqf9NSVTwHVu9Z0t8hzn5taWx0NukEXIjKSLTAVvKPl
THxzFGzoisB+wA3Oz9BlCzAK+nMzKmNpGfS8YV/vtpVT1Q9zlWeUMZMN79iuvBut9iR7Z/jTcU8w
kNa/Ye5OhL7c8IUek2jdF6Lem7nX7dBxm0U41M+lks5N805OlNI65XDwspRdr3BbjjSblM5aTU1K
/cJPwMYau9pz2LfOohB9QkP7fcjIliawQD9pplTrdJp+NOSktczK8ZTF2S8PDaoOh1BfBdMY7f7z
RVH0sfBGKqjuaYo6px5ryLq14jaXXW/iZihInjrmQk+n5Dj2P82k1wdmoCZUcG/lVk6+sso6vKYy
gNvGJ7/vRju8ioxcmCzLSwRL5YUYEaFH/tU4R96mFd2r1EudAsH5kZ4BbUN4ZSNS2j7Q6O8glh2s
kuHALDc7Ukfjq67WT6U23X819stCIdTg2SaaRAWvu+l5359yxP6n1DUxbpL7xMTPa//5C5XtwtZr
+KGLd1FrrS/pxp11q+Zbxou0PyWdWaxIDD3jnton+HP8xkuv2sgcqKBraO3kcbiOWozn4PmrYba+
oGW9CVrmcUjxhDDXeqFvowatKiSNbiqLDUVRrhEYMcgTTFr2hv5oC0EfZk1whehncMlh/dF7412q
Ynht/0OwKMUmGu8l1uausOY1u6N0GZWFvZxk8lsPyXuTVJFP5f2jwsbju/kRRfdo23B9UAHpZi+T
r8pI8LO7dIcrLgW7xqPvVPGbM8bxGlQLnacFoyHbwQYaWOG4EY45+iFeUTtLSBUE+THQ2UdFP42T
ML2I2VnfkXseBzkf8dVPC+NuXL3JFHw4d7GfFDApHOOdVkbwHuFEsM2h+K5C5VxnVspoQzYHreiw
1beccHp73VFB5icQ/ldV3twKET2MINngsB+DwroBvjg4auqP1K0y8d96FCv9WA3N5qpYin6SX5Sc
AbeIwKjDd9kKp/iKwNds0X3DWGeOVs1rS07sOLyiXLCBJHDMBmg5V2VyshsuAJxM1yFK8pehj39p
eXj2UAg/k7nDWilF6aeY+tcOD4SZysQTE8h8xcShX4oBjPvE2Y1a3uBx1CVaryuaZZPaMEpaggxQ
pZKdNjnGxskN2j8J1+xg2yUbJD78+NH8lIPKWc2qPhYqbx6ZKaBkSiaDpast3PKtdTpsDZw5fYBZ
m7KYvoywpiNBNz2CnBuvpnIJxEO4EuO07Ai06vRrtL27TUcNXmIxWsjPeeSzdJk+AG8GtUZ5UnIX
RoQdgkLdg/X031jp0as7LKLIRTPVcrmdn8zqrFKqGbxG+VQCYZ1NP+hdB4Ymr8hD1wE4RiOtH7ug
rZhKr1FoN4HXgzCv52Dd5ElX2iT/3Pcol9+tRjhdkvQhLHGQPV0jobjVfa8dtMji6TatVFE6ftXH
FLb335BIWB89Hg1Gil/X2uvM+JwBZ6dtTtDqYd2lWQLbQnaeDyuHCFW+SFvxRtI+9B0mgMQMKNyI
/yKj/tFGSP6m5EmT2eE3glsnmaX3BniF3CFGkEAaMPlJ0nkbTPma1qDPPE546ODk8qyg2+IwfKiT
0QJhz1vWFu3OskiDFdxO0OLfRe7dWRrWIYvkvUyEEEgBVH2B/vFsed1bGmeLeupvtuGxEwg3CpMt
F8gbJIcjCf7E94iSuqWjrZigPfWS0LyzLEdxD//x+M2kS32vHl7MwbyUHD4ZhhFYCoP2lWLBg9bf
w+LBplTmcxZlf7oVb1xW+chJRmqzDOglidgOFoVE+O+BAjKL7MpPbgaUv3VCKD2QHrZ899GWqLDa
+NBOCNJJd8d3TCDjG5xuWjEdLVsPfOQ5zU/z+gOnyQUhLC7tY+WygYYqgXJ763TzwqnKXJixeKvm
cQDo1fkDOrDP0a9j4xzFBPqTvTNEO1lIamY81r7UGpqHgjRT4sknB6jXKhMkcOPMWI2hgyMqvnZO
/9FZ1S1Ji1MGrb3RmeOOU/NSBeAMRpvxsbdxpqzhrDj/9LPeEM0IWuL9ofHU4umns6E6Btmzq1k9
EV6d+GOFHbPTjb9u8q1RPpUiBHLv2omPogpernzodb/pIhjwTr0PDfycYcClE2QiWnHiejY5jySN
ATRcABQbwlRboEW/QbMB0WZ/6o1hrCgpTfwRQKMfpT29Dzx3791DGMDe43QWG/Sxzb9S6njU93le
/6Eg+32ezdTTdbjVG4WZsgFDAPGPPHV+cYj8ox+zA6yIHjhO9Fsp6rKy3AEHorxniZ073uGjb+lp
AcPG4xSnkT8lOKHpkTNpSqBwx35hdJRu83heWuFMQW3gXTO1itxCPI4q3KkwXVEW/u1qE1WfLQAt
nXhZU+HXosQ9X0a8tmwKEHWBnFsOp9M6jtwj+Z08Ms6IddphpoGFlocr14br5wBeFq4Y44cgUg9O
kuJnCwyeSxQ6DhVIKRHstbFSy975Tek5g6AXroY2ArqiEbOUbD+QDM0iPoh8rhYwdHCu9vq64gZa
TvnwF2NiZ51Mdnk6HVqju5Eu1YGo1077Tr1khORSAvdRjHxDHZCceaNxENedeEBbyhbCpvAxRNFh
mfK4d5tCLk0vuXpzxNoZ/oZa94EcXx0cEYO9qqHNjeFG511YxC1EeUqONno0oQhkwatiDFM24mUG
EZU26REDFXGhvn8D0cvsmXY6I01ehsBbCZM4v0XB2ZKky6uyMcUQYd7XdoB2gSaayaMa1bUu6BiO
Vii3+wIKgUHIIh/55YKMQmDECzhNGqiVcBt7nIt4YNcVvgcIfC7AMFtZ+SLqqudQ5fk+Kvnu8F8W
AkPdGsv9cjLGYKcsL/eniCSppmfLQCVfw7w1sYssQQ1eAqJGwEX8BILRukT1xY9RnLHV3wrkglJN
KPV2+WAUBFFSh0HQvKz6YHeYAwO9UrFRaVV3Hkz7W5+TbWbH59RAeXOwd/hK8PaFVbDS7JGBg87R
i7nF2rGHF8LjaKHFB5POllOT/m7NzXOR4HVkakDP7VENhCPzSoecSHuMQO7yI73hZJLU3UMQlGvW
6GZBvOrLmbUfO4/qNQgGte5zuTbZyC/mhIM/hXpLp7W3WmEQH+Hab5uDbmq7Gn9EWDpPrj0SIHb+
hpwUuNA4K3up+KpR1XCksq1iepEEjU6T7Q4X3G9Qsxk1Z3qnNPGlC/NgGooW7KGB2F54HYYbdS17
K0faEdk2oIfRxjDdReGVEeZbOqCzRWH0mY361cC5VGWIyxxSLDAqxcVWTYva2aa73J3ghlnRyZmR
O2YxIEbcP9dQb090Xd3JEDgsbTvnE4jH23hXeqfgJ70f641EO0gTMR6wnq8nsIUq8utILUj6M6Wl
USNouDQc3w4MH+rbkl6udyI2J3qA9nEcLOXknFtjPHtRwDmcRknUqlDt3HFSnD1mbuj//TcQB7Ub
TVNbV0P1Mjj158Cma607raXYfnXGrnyHOCUfDVDeS3Okl9Yupm6XJFW36xv53z9JoTmwfjJqS0qu
rYBw3o5m3mCH7DJmbEcwFMjF+I+zz96aqWk1Rri1YSkmFnxnKg8gl2gaUpRuZahdyoAV7BqP//70
7ws9VBwC7ORPsx5yEq14umlzH2qyz21rwSs6mCGRHwPE3VGVwl1OlOZNbnCnbKT5yzTZj5lkjtf3
0XvcMbAIiy9tzqt1UxvRJR8Oet8oRF0neZm1NIW0V8WsS2Rbw0YY63Luh50hkEGVsonC9Hl7UL+p
nJsl/t/yQ/W0FrWavu+DNFvpU8ylJuvXzJvGTemoZ023/nJTzesyzZi5hfE6MZAsk6ac9grJ96GM
f4Kxzs4TWA5mWN4/q5LYdGxgaVY51FPJatJ2r2MtToEmrkF0DEObtl0UPSwJV66dvWn8hkZ2S1MN
DI7LlqM5jAmEXVCQQmrXSK//3CRt+empJc5KZi08qjpXjsAftOD+JFxXgMZq1VJSIj7joT/2tnVI
k/Kz1+SrnbBZbMM9bJWVqJt2RdKxXmMyYl5XlwDU828WKMBW419VVh3nmUkuemL2uXHfNFma7xBf
1kajWNmDHxjJE4nZXRtF2zH/1SLnseguM67hogS7WXC4pSU2bqxHrXCveSSv1UNfj39diG1hzjIo
bOaqT9VbqWEZ6ZxzaeNZLagv8znVE1BI29/iyx04N/OY/7MiSow4O7eV9Urg/jVok4O6p65j78yY
6ruACRPcAx1ddZrh2FRmdIhK95oFzo+UiiKy6qGR0V+RzDUWq5yAMFUPBdOHrMLlSY3wN0O2h6YM
XkUH7qRou9TnvoAKVJ8TY3zKZv3Ih5igDrU7Tct3fXoj/HzuC/QJ1Vxb3XoCRXYskZrnsypD6mAE
NkD7ONrDmjYqUmgez/u8+CrZ0NN5dguMnejUM1tO4Fo6whLv2F9a5H7oBm8qVOkiu78dTde8ae5t
cF22yxgVrPAzJlXpJmpPgPuFlIf+IrSYkZ23di3mke1EskSw/Wp+IOuc64H9ZpprG3NMzUXu7kst
ttZom4zuOZkzyHJY6NtrONYH6qdmv255uQizVTSCbU8ist/tqRxvZd9BwmrOzYgjrB+611ZPiA53
65wqQ7gRXPlOVr+4EYgQxZWk8N1jE6EEK/eWKqP3ltlP3ZNWsXCT2fo0LMdQyQWnYt223xuPMyNr
DH2HBF+a9MewkzO2lmObW2dcAxca678S4eExEt8Z8aAcKBkL2WPDIQIsQo6HUvm6O7bwCZNNaMl1
ARq4jOmXKUxzY+tc02JEdFJPaaGfhWn/ern2ZZT2S5PHt8oMVlk302BkvNutvEN326uuAfO21SPc
Sip1jnQMX2TRHvryIY7d7+ReQpKmAuPJcMe3Zz9xTnS2xPgJ1YYWTKP9yCrvydTC3wqZBRLGsHc2
adT+yTgPOGIWu3DoPopwLDjyt59pWB5lg2PcCN+iatzTqHQhcXrtpvfE1Y4MwTCIwHotJvsFCDqI
0DZ5NY3gsSZ+aanig5kn2bsXNvwbIWtStwVIPw71zvjl4HebjDfctn+Nh7Izi+wzwO9v6fhMRfoe
05zrM/8L4FfmzzBKIZVNhNSbbn6PagrYJcXlQ5kvGsBgS8fMtUUU3QbUL0wI3LD3V6VFFyHrba0B
nEka5qpwLEbf0u+5fJ4vhsMgtRrcvwnFdbYS+H0ybhnivMAVTHle5tHSmIGztEOHKMMWsHMLsJb3
PCXuGDwp1tssapCIolh4VXwMbHKwZcsSIu6oME/fYaT/GnPneQgExN6AwW6Mig/O0bZmbYm9SXEL
a4tewJvjLbR9z3N+eCDsErYg3qXtWPpIHPBDN9VNB/lF7bOvJflWRvLBC/QlBYCvhrlOYxPiaY99
c94rnq6NyUa4dR8gR9H+UGw0bkVXoOAO8cPAOzxThcaxNRXR3shHbFz9fqyGD7itZ5FiBPBStA2x
hQN4qrgNV+7SC9JfMvFqmWjN3qm0x57jFUbBk57Hb2bZXFO+pTAGQqnEjiN+FOFtu84+uPNwGTis
Cooil7ODVY2d3bptU4ePrWYI3uU7HG/FSibRtSlf05CpZ4WAiyI3XOp25PRqxfTVYN7opABp4Fg+
EWgqwblFBfQg37S9xtcQ9xoVlX6FaUtw9K3ldMpr5zLDTAhU4SsvWrcm5gMvaj5wXL40xm9VgBED
jMNeGgEF9tD37BknV70A6YuL+uyypjlp/Z428Ex7U3uMBrKnuK7gBj0wlzo68XCQNckCXECkFz+A
jn3aLpjNRFRcfOjcoSu+pInr+04bZcG0z7Zqt8TDY7+d4ufWdW+lfIPn+OU2RYKGJltse1ttagBY
aK8euzGIN0dczwwZCcJRYAlI+sdNCa5r9amfWrzG5VIZ3IBl6C5JVR+KiEdaZ3qXUIg3wG4vmM+D
7M1o5rfyfgnTkzf1o7GwsN0sCKLTzfg3QbUi5h/mLFjEvL1XU3rAyKbwyWniXTPzsxmauSzqVPFW
Mt6YaJQqeSB5CAde7B4Nwe00Ce9Xpv1LOYcLM7d/89ieOGqxa0cKOjOiRzEkB4mZIDp65fAmTb/0
5Ftdk4gvYrZb6ej3Zfmiepu5gngbNMRhXeNa9zaRMy+yVJ37rn+BjorD27r0Xv7Hfbyf6r9RgDFr
sw/KuXifu+AhdsA+dp75pZnVLorskTl6+2ASxPAVmt1C9sV71/ebiQsj1fMbuyWBb78F8RGhOZTt
W42dceU4PFwcuS8T72EYC9Qlh4Rj/+ZY1WMCchC35F5TYENlEj6n1Idp3rKur9Moz3iIIz9UzVss
hgur2Z1ycZbT0Pst7E8fWsxWwOvUJj4BswgvSat/6bG+S8OV5/KtkV0I5wf0bDrjHh86I054w26T
LQ1AFsv+wQolzv77QmWbjEnm6CFMjoUBdt2J9autAZQ3DYakFitUV3KXlJN2C+SbHrifmlVB9zK/
spY1nBjXCIWgqDmp4f0iIN+pC5m0J00rCfT0KCQhH1GU9IBUguxdRgRMEQhXYZudVG79FCNL1ZTi
4QjM8SXCqOROIyzkzmE4rxeMQYYGV7NW+13wp9E3OEb3Q+GsPU80ftBR8KnjhEDJ4mOKs68xE7tx
BjlSJlFFrUiLQJCBJLsTCGIT/U3E7Z/VTy9tNfHTFz10mCK9DDk2BVMggMnuJ7z/uyYCSFgIucBZ
xGmlK61lO1fHyoOLGHQ1AL3yM9YxYxvdj9uxZzNmfHU95pY2Yy7TcOOKuf6Viv2zjLb8fCw1qfzL
O+7HSt9Eefs9t5SSzCnI0RFEq59pYhkN1TdzPXCgNn5BL2uYtlHzMGSMeZhD+CjYG8OqvoraBcFc
kP3DKmAN/BoU6I4L9MZVQyjIz+kFh7tK8yxbMoLPYPDz4h0LH59FxCPDPjXKRYgM87+CxygN0iHT
cL+cg7sezIYgydqDkc+XvMDZKuwLWjSb2oxNXs6bwrCp8TMPnaFrvQ3ZiPUQzF/4rV4jr6WJjrpm
DVHBU4eE8BacR6bUGb5bcDtE+Kej7rl+5LiHPpA/yYyuN+bXGe9AUAMlaGPsf6jzDMFBZvQaBiZd
VX+64Aaz9C/cqctQtJ9tlX8GZvNqMq/VINNVPc+7FgMeZ/x5lToZpsExA5gFHMmvIGErwbTGmX5b
UbOzyc03GTc8llt9z/JOBWL/Yg6YHa2Una2mtszLF8HYMB8NT0JWjT9qQbMgIbEBZn4V8Q5YmuXr
OjVQnFd3SkY7Ib3LFHknJJePbgO7+clT2jfq/Y/K429Tzzauae+mnqeNLgFV5TyfVF1Qr9KgGMlW
ey9ggDHDPZmeglEaIL/mJu7K8kOMjB9phf1ICo/5FsnF9u6TCM7RyIrQ0h0OVfGz0+j9EH3zySMj
d/WbMNHspZYhHyRPHi5briLtt59ICQ3jLrO5KJtqfIii+dHhOd7r7ZuZO28coV4iOS29dobN47xw
Mz+V3uuUmWBceWJRAn5DiBmN7pPSTyxKAfIuzPbfgHWLz5FT753tPxc1i7IN9tlkuBqHE01ovPXG
PWxmh8U3O9ytdE4oWt9DyrjHwt3bubVfs5nRDPNlOAOveO8zpk5B1d/mmQCM3j8FIe8YZgtEVH1l
0fHqB4nxOun2R8bYQ0TpWdPm77bOXtVsvHT03bLjeVb3ZUL3LCYCJZs+r3r1Zu+5znoX1WB4dRlN
3bnmCx2RdVFnxUeiNhh5Ql/Lx4/GinaY2iZzei5ayugNJHvVf0Wc+i2btcnI+9MEaGOKzReZiZWI
GKnzHTQbX2bbPPeEknjXiq0y0kvOfMKNdl7LUgit7iMa5V+m8Mz09bPbOPTRdiurzU/nWsmXSSXv
qAfH2aqXbgyasrwGOc3Zsjg3noKlKZZ02++CUn5if/pLOPY1U/iMpWYhBkYNwgq/yIu8Av78wO2H
E7JhU93yYFjiytqPWv9hwlNn6N7DEoWRExiPTdSvs1hrUOzZQOj9jYTrIdOHx994sJ4hEjE+XHXx
/Nncr2RKT9gC1YzOsHannvs5mdV0jx+8lTyAhXVO9HBdZRnEP27JCnYmszIsNebhvg7PTbrSkDmc
PP0Mg/SRyDbdsHrml1XIRyWNh6kL6JhCQgzjnUabSwkdQbJweiJ6SU1v8L0OMIGazr0jmdDHbe1L
oFX+aOs+ySEbXcypF3Gaf6W1/qo34XecBuEqcnLTN+fhp6CBoArCJ/idt6EloRB6meZnjr7NSXrq
DXdQDMR5QSfbrreb1TTfa33M5pi+4PV9z2uJwB8Nr4Gu7/rsISw7LAXu3nNJgVKlEQtxmmsb19qw
mgl79957p19pQlpmWvCYKyzEzmPlWOfJ0feUKO3GuCXtACugancxl0w3L8dB54Ejl60hCRHXmzSM
1rELyGXuVrqtFoFy39smO/Zavq7ypZdPtw5/vy8EqVNXnsK0+/NqxaEB7uYwPEtqc+KMKy1NQtLF
YIGZu5qJYKyfUc9QEmqU/fekir+6TnGyBxyXsx89hVHBpq9Z0Bi01Vx2ZU1zz3F7oBZyVHtJixEO
fG+8o6YNdlMezAfWWG9Rxoql0mLShcl6cCFvDZsk5KSbVfqPKuQpY43WIB7xYd39mCpZURvxMWhN
71O/8EaWYEc1QcIRtWOyn8UPbaEePGxuvpvgWG96ZsG9XGojvPGyarFblpT/hTcxKDIH6sMhHwa7
+gri5ift+ldoD3h9b4wKXyRb6Ml0CDknj1hKNgazmpx5uVYVH9S6/eSa8+oG6a6J6D5n9IQv/dka
9/BhuZBNoEWh3HjDnRorV14UnytbvAqsCveQfYFhVKyScWRENF6Gwv0FM/XrXNrQ+DQKGpU66MDl
kFydMH6x4OPcB+0u9bKYCB3t1jo8cew6PeZU3NtO91HigR30Plx4d6xabamXhEG5FxiXxG5/+mn+
VLXxRY5mWRgjKXhBgtDp881gm9upIT0RJsNXp3S4ePEG1fEKh+4X93hD0Do9E6phv8/M2hDy1tqw
ajlEgQ7fBYVzm2zvz2HIJl+FIF4EgQSLS6Mu+o/l9IC288z2XeXu01GsPHLdC0cBpe7G2p/smF4s
kx16qrpj1YiN8Jo/V68hVQXPs8CaBjR6tPo/xLC7gJRcNNrxRJpcjA6ggRZw+DLoIySsssGYuJ2k
/epa9ynx8FcY6d/AKEivr6NOAityh4MDM8kB9YWn/7nU2u2djML/BYe6CuiA94ZZs2vRLJmn+Miz
5zZMnm2tZ+/ivBd6dNFJbvgsCYssIQVFSjk3WISH/LcrZvZqFm1nuNgx4oBHcXuHPvCZjcQd+WyF
uItGjX0UL4wUmXS46/y5rz7b+88aMkT592rCMFea5wjC+pL+H04qmaJRo12mVn0FYS0WrEa4a/X7
dhIvpM1W3e9ro2My9Bib04dotSW2YT7dEKeWnMReN+/Sqbj3LBnMmZTF5dVYGr7CNF21ph6CFZve
SNAEC3zyDBRuRtg3j9Ufydnwid6QKGCmOJrFc6cSZ22x93ZgPsJ0dN1zpBI/bfLfaVAGOeV6Y5aU
7w1s+zESugCu+wZUdBe9S72h+aAGEKPyKllqMLzDAQEL8Du+M12dJhvzieaNxXIGW7i1ywHBtrPX
NvCXDRdJvyKc1C9n176CxH60AmnxO9sMwORwK8xPM8+wZOu96zNEPBmhdhyzuy/btl9thhnMJkzU
7ry45tJdIcR9cxuHjJSDbaicrZNqoKDr5qtL321lPtg2kmtqa8UDAZ2DHJGAZBt8KvoNvJpDdTGd
MiPb1pNzicZm53VEPbBJsMPeBqmbYulweeT0uA4EYnXbP9XS/tCxktijx7hRym5lVAxWQWLQFDXO
fLPYHLda/TOPMQJR3VG8bhyGxHjzVBwvNGyyr7JiTpWq3lmBKH0fud425nB/JJXGQ+cUlzrVXjT0
TikGMudadmut+lmP5r84Khu/jnIM/uG2mfESReZjPtmHOpKv3Wh9OKH9wCBoFfbBbUjrL1mUty6Y
T3qoXQu1qHWJUo46Uoc8HLJ6tvwIW+qCdPFqMm3m7Encb/tO7QuU32ia2HkVXckYYV79H1tnstW6
smXRL9IYqouuLdclNmCgowEcUBWqi5D09TnFeyOzkx0uNhzwNVLEjr3Xmqu0vUdisi0rypCtUAVg
tAovte68W2l6bKr2XivBd2bba5sIihRu0gZK45wbMet/OHrMHeRlxW0Fm/BVUJkZGloWSytp7DOJ
S8gKYQcZu1MY37ooIC6k9XhFwn1z7/WY/HQ2QfVSx15nTMWKk07q96MNRb9yfqXWctFr2yQOH3/f
YmOXoPvL+jxTvkUwactGcikkTcj1Zz0z2moajw5RmtHo6MGPguVYRBMcOqvyvmlfFIsKhSISiHqe
AE3JXin/Xu7W9LKHEdiczmymo0VAI6zd6ErifihlT3lZXLw8v6AGG5ZjP9LkzxzWSLXqlG1D894Y
1eLoxvV/P2jzw0KzGJtP+EQCjVvPM3zCIybNKo91hyi2GLJm3XPMOeYWwp6wUxPwFUZ6+vtA0Rcu
aaZ5m4lx4YVezFkXNT6Rxl0gf6ab30dyi7EGpQbdxk06EdqU1ih5U63SMIkWYpmx4kLQ5LkqOiZl
ax05Ub7WLlEqpR31e72ulYPFzX6YTLvf4vP/z6O/p/4+qPN3/N+3/T3n0aNbWDX0CjcJYFDMH6wi
JtUuSTn3/u9z9H/D2YgUHv+/57CYJMs60xrcthZQ+LBD7DQSG9DNTj6tpx3HzIev/H250qR1iFTI
CYqhuMs4aJoz21m98hzYlsoYN+e/D8zHB23R5BKFgNFXK4lNeNMKOn49Bwm6talO/arn1sE05HIc
EAgj399R6KGRnz+oZgatR0UuNT9SGiXYpX2Md3t+aLATdz0vL+niSHL6i+DiYBGmZzOFJ4dOLGD9
6r+fdfNnfw+DzDV9b0JWHiG/DDcdkxXcU2TfrLQ6omf19zjse3PDBoqoIlJWiV64+84ar5VBziC+
0JbsA4cN+T+Py3pNpZYsRYi3VJvUVN1YOr8gDGd6A4kyGn0oEp0n251HTy4VG8f+QzJ/yJgB7gyQ
V3TGOrjfBDbgVMoYiJixRuKbqQEkd7OVC/GafzeWZydVu2PM67vp5D0goNOc3X8e1nV5BpR8mN1t
Itf0c20HztWGsU/fy5dkFl2TkAaH1RjpOtJlc4GJ025InhkZQsOI+fswBOG0N9X8VJRefZTIPTZl
7nz0rsCEFZlTffzPp55trIE0h4ex9OJzO8k7BYvAkcSjv6eSePrvZ57bHovavbS1XhO8UxkXPPvG
5e+zpqrQJ+lYiitaZJoQziHWKmcddUKuI9XRH5VFAwpxdHNK5odjD/ixjh9trNZniqF88fd0Pqgp
aTEih52eK2RSDd8FRFHadr26IT4qezb7tN2x3SNjmx8qwi7xDiGMSN1ha3Z2/hJ3innX42/aPBz2
QDi8OO47M2zn/vdlhNFbaeYZPuE6X0uj0dbUzGqpjJ+1zjBUVatpH+SS3d8recPa6RPlIIkkBK5f
XE6JwFMSfKO9O33mZN54bdssh3hKz33pqEvXi8ydnUyM2WrJChx44WESOQNR+h19wkLpllG6c8CE
3mmaqTsDd9RCGpF1H+cPNqp6Zcjvkx6h+51jBuCqbnGohMtBiexj0hDFnLkc3v8e6no9H135Apyr
EGFHGq+tsp5FoOGvFkFU/3tkJB2jcwvTZ1cgGCabbU5SiApgj9PNNd1iFzludjCiGmlhlqEamrwt
bIPnsNHbs0Exd9aaPF53taYwRqpXmMSNnZOjUXNCI0YrQgoF6DwKwLyEh2mQZEHbt3AITlDsfaAN
zt7ojVOTaR0w7LpAz9fk5+vfp/EYwZeZn8Tv3J0GkOZ9EW7LufFHeGZZrTKtWHepUp3UdqivDpYB
f0zxyNLUWhhZK99R7WbbHswysmMecvI9ufz7+0jva99HpJILC+JpMhSfKZwm1Mf2PzpuqG2aUnum
GjHWce5C2tYcFjcTlXU6yfEjVRmC0AG5TWRiHf+ezzlSLiKQBvvQDpunGEpMSVoBIwytfoI3y9DJ
kAxmSmHwl9aiL1UE6ybTTxLAxT5mnnkFfoWvitiJJKNQjVOdvmQxYjhXHIwhlihXrm1JNNCWuhdZ
U2xZANZNmLYH1aT0+vvQoqA92G7KLQuPwaayOtnDKTSh5P498PKmZvmsmJHCe12P84/++/lWOOkH
z/jKLTPD2zg/L+k8UFkGHGlTbe8Zg7yULYgr1cTUrDMhGZ2RHl7p/vbsnZHikuwG1kCobsqZtn8X
gTcsTNqUcwJouAzCChqZySykxrdrsBeQIpptDeRhoZkMXPreJw7rz8pEeYgwk6a3+oPDgiCGYSC0
syi/vz2sEQt9pKEoTAJdKGVBvxY3Ikk2YoxPTVT+hpmOOnEw3xlLEiSJLbn6IQXvQx+e0oE/ZUZ/
Z4HXkC+y0YOmeHQZcy+R5rspFZREifk6UE6h8PkaM5qtmNMv4GypgdjValVhuWrSKz7Ga+7Q2Jpy
G75H8ZS1qOVHg9VMDfN/Qs9unkGVKxlej/2zG5OGi3v+RQvsf8TMZXXwk1EzO1n+wQbxMSJiLazv
3PY+FaRtRPI5V9IqDI+GOtkk+RTsrAaleTa8oCV5yM55j9XgJOxqbfXYCeKTlng3AiieelGt2aAZ
+lTqtzfTkLUrq6qdspbWsO6IZKivthrcK+8EavNaMnBDwZ75Tu4WdHbSOwYQH+34tk3nzKRoRhwn
d3XuagwpwOZwSt7ECLKzDb/sjM6WIG5wYcAocD2amAXOIL/Vscyr+kdpRZvcKw9mClMmH+hOJMEt
bNsbkTR+B8xXFPUnUJW9tIt1q8pt2BYP0uXe9S6lKd4Mz5bqbQpQfCwLl9rkzqwdeecsc+mt7NnL
NDIDW3xc06owsjVDm4tLTkxbb70s52xMtmQXnGImAVYO37vOr1PVX00N1MKUHGhOnXG2+xqxuQ7G
/zp8KYy3UWxEZfjhWB+0MngK9RLZQfIq9egw8peVzLfbOYkuc1mTkJgUmvYaRTA8hXYP0Nkg8xMv
hR1d4i6nW6Giv4BBv4gRtS66yfsZKLfSUbmqY/5T0fxjmTiGbYadke5WnvtJNzWLeBo/c4vhRhu2
viUxXZTpc5gkIK37f87k0WxQVzVSA0Vpr1AO4cDja3GYJHgGLfPUiKAzq/JUEFi1y8zwHHsFlqZe
/yjY/RdFb7mLHp12oVZ3caGXyuwFn8Wkf6iSC0VNkeRxIf5rMTWkU7uu8J/SHsinReoIpplM/MJi
0at0n9ouQMMPKppMmPWQlx9FFQ/sXO4jDBoCtKJLaQ8Pc5yeOamI0r0AVPyne9oNztWXk2Hrwvdg
JxSOpTX+hgHBW0NxUcL6LKAkd69j3e/irjzHcnzp+jBeTOMjy7SP1honMh6ZaXE2Ui35BJafc6Ts
11wKO/a5n9AupyVJFboDi0/jfJjgoPANFQJI278YVmcw20bvnlgw6SAl+WHCeadEG63RVqdLPEfz
hRay2rNtoeoLq5wz0aA+J533LD1UQrA8cPVEeFf6nl6fDjRd7fSXXKUX6FS673h00oO8ObG9np2g
1vY67olNCexkKQOi2FSmKDdg5rylFXM1U5waQ7ulFNm9R1txYPJlK1xTicqawPK2kDnLm6Cu6cKQ
PMjh1ynJqUowGTIgjWukYolS/qO7q59CnB1urY34lxdxn1dHxZX3Gn8d1svYIpPHyS3DZ3gD2y1w
to5WPZQxp7fF/sOIqe2Qn9G4VYj/tFiFu7bQCDZMuTXql3IS91QQ/FVyXgAyFkm/0ClYVYYT+Ly7
e++uGe/Gm8ptRubVzarCvDGN5qYpwp1o0++KVO/lMJi0aK17hDt1P3DACwJF+nFTfRgieYDZznP3
LVbJ+TOTvRiiH2Hk7sLTaTbPHZCakiWGKxEo3xPnfzZO+vTSZN6Saekqs7OjSkcnS11COt5geb03
TfWjS9tcdQjHnCkBpsPAlpxE0LiaWW/rOPuSg3Yt9frdGdjfwyg9mWH77tQt6e9Wv0gIBFrWzrA2
LATwsZzyTVQP6ypo43MBfXwVd161ZBoKZ8+4j/imQxQDIVNhFzEbY8xRLlPpHXNk6ZjltlGaA9nx
GBT/9QZU2SwTVz0KCeAiCkA+Mi1f4YRCLjnO4ku/9TAQQGlWaaFZLsJNuqcZhRdjU3S/GfHSKcfT
oBwxfiiY2QKRLjMDVAFEHO4E1gWpFc2KJInOcfkT54qxSlu0aTlcR26MA5kmZ8MTn8jgIhSGxi1J
TAIOJ+ekCntucrXPI6Q37JH8rsp64PNaGA7ZjpaHxjDJtU9X8Zg1pu+Zw7pHDAP/eNz9PajjqMVY
RfQk/w1C+j6Zyg6SuemHDMS+ScSBIJyMFRMBZDn1AvYGkqRCOEtGZdu4at6RSkYF48/OJncqzMVb
447LvhA/tsp90oiv0UMaBnnkVjl5uEznnz910Z6hMx1LbRPMnqUBttYywpKy0LrpvVN+4978GUDN
kOW4Sa3uMCiMG6eaQIY6khvhTUeQRKjMMpSSionoMFAIaCqJr46kvePXw9ZB31mbw4uL0Qwl4DVK
pLfvk3bYAjjdpnWa7jv6QWVcKVfJHqrXwjyT8LwRqoU4Oq6/BL3swEYwLvTggRmQ5RLW8rJScEV1
jG7urjHOyZwwC+f3m7kTgVQZ7ir8WaQgDO131RHLIHvVXGkxwu6Y9K5jKrhb6PyiFjCTN8XSmL2T
JDCozHwmzA0gO6Z+SyLZcAm0Hw3kLBcTYwnFU15TaByHJugvaaySJdtKBUrHiLk8DRg5I7GNPFdb
poymGCIH9kWxCF05E9Mw4sgljZtAeh/hwMkYAuBQNiZcL8mhTI2ejSLCFtvCEf/y1Hpi1jS9BEII
v2yCtyZy8GI5pdyUiiD+rG6Yt9TbtBuQQFvFPMLEAJb8YmbixyoJ+UVNYG7sCb9H5NmgBU2P2U4X
kWeZqHTPJ6JL2xFX0Gj073HZE6ZQ2eIVMtAin2+zYm8J47UsiXqIJWanAaodDS2wR6SKzYVqhLHD
SbeItckm6lTHz/pqGRoM68soR6xC9YhO45NkH/WmOeViSh6KXvAWAbNsEvVDTFPF0sDR3SCtuh6a
PWrKBfsJMxqO/ljC84MD/Uobu2lXVRkN8jGrFkSIeagq2DI6J90xgXjEMu04zjXh1RpXKsahkWnH
Fr5XSP78xkqpljDzXzSKZIZeYvQrdXyrKzxERvMVq531ZM8iqnIgIlMa1DLCUcvliPWBWfFIq0Na
+wCToQ8Llfr2RTYGSwMsZSQzsBV6zjRoOIxjD3bxhtsPzd0ptfTuA9zQJRPKlgmw8u6RVbdSIYnD
H8Vhn1fG3tDZnfESPUrN+zYBhS+hfqztGvBw3LY/bCFzCOsp0ixET3U0LKeshotoCtsvJWV55cLI
1funWKcpZIUf4dQFPnDlAftucGStv4aRYhxsjiC+AK/kB+P4I6f0Q+hddwg87aSblua3I2yEIrDr
e1ibqIYA7kYm15gGX5N04H+xGt4HAF6etOXKRYyPba1ZOTKWa21EVzBUay+BKBrX1nYoKviYiDKa
gfcdUw+93ZfAKKJVVYXJJnWSt7xR3/omcEnFlawuiXULDWBTNMeeW4s6r+9cSPZe1S0jt/9piRtd
Y0vhXbVifDbOjqhJuc/68KtriMCUu0Qg3MicL8toDlXfkYsZ/WLm34NSINNhVOl5k1tPyGW9sgO2
N8tzxJOpygQgZ0ZoifpedZN6A/G68ZCP9N63UbPlyzxFhG4/taYd3VFZAfjF8dc2L1bjHSKz+Ygb
B2lZf2mkyXez8LDk4qNphDnOIkLhjxW+mQS70VFl+Mc363FiXmvos3bmqDvkqGLZ5KlHsnHxqMfJ
RExkfJZ0+FrBeR6fzmNCKbgFQ/lstYnD7Voe1JpgPRZ92MfpPaKuPlcIqIRQ/ulKdDctZdMl5YPV
6hbFZCr1YXaN2/7sGrNptbS+i4nWu9G0Z5H/I8/yZH3wIkMaAAtD16VvebFxUHhzuC4dsVIwuPtJ
zVbcMwTDCOLkaBzQPywZOZIu31AkI+V9QRl3ELrzg869X+WmyTfWAR2UMKqXZmE+AizfTKheMxVa
TDpIfp4OMqYosWEVVURA0MNll2P/xQc/KESNVvAoJnVhjFVMglEcHqIOAVRK/RboirJlaqkQOsim
h+Nrk1i2vq2ngfuXYiFUJmKWsKZyHrGLS4TxZGkbkbMysD0t4pHzaEWsFqZLHWRMjCmrRY6wM8zq
gwpvWrpqOeyiXGDyySS1vJHjtHaD2zBmHJzMhDIDKtKbW9C00hisdwA6NuR9UnF4hwnOTJcAh0zL
5zRXeuxzZ0vHwvSBz+ijicaDbMrkWgzJb6JVX5XpbrphIE9LR9ImewZtUtFGGF4mya7xpWWg8Awe
xN2XpYYsbnortQ7CVQCPfRrIgOg+qwncC02IE5LIt8DGTF8zyk6zk8GhYeFJembE21/bKP5sVYac
DPmBPqmwRsKCzQQNl92R4KzN1UDUopg3lENm19EGiNXNwL26qoPhtyk9GJwMpNSpsnxSfM9tqwBS
UcobJSYDECU6ELf7jTYBkVbYzkQXmDq4cZuCo+hHL8J3XWac18HGLbCkOZ12CWgyWbH7rwQzw5mB
KWFYCb8f9WrdIutdjVrZbXUpLWZDzYdNW2tbWztOKePGFIH21ifOZgy3eVhV7xyznKVSiuASO0qw
rfAOZEoCWalwqqsy6kTsVZJbz8JAH9q/ZAsmK4cGxqJ36V/IjDpuVApv03kNmBwtoUPTcZoR9jNr
0bYvOOcQxInVr4kBRlk7ANEMcSj6VxO1HL0jZl6Gl1pn1e02RYfwmW2JdVtR15Nesgja8ROnU4nS
qqbNV1zs3htX+MwuWi0eMTv/zmYNWEOmxmXKjAbcWKLvsswo10xoHmHRQoUKe+PZGpgfdlHLyakw
cCMF1nNjDSPh2fb3MBZyJ5v2VDSbIA/f4y55Csvm2cKJm0CtTYZkbxnuezSFb3iGMchaCb9O1s+u
1cvZ47iQNroIt8Iy16BD7EPqnlp0JvxGUNCxhnIQxx5pp7NpfQTSh/OWw9OoJmuMYyfQLZvI0BRf
D+Mv4ZHGDEMkB96kB5HjA2aGbeeSsFHjvnMbYtQNu7w2eXNkfoMx3uo5ONSID+YRfTCBRqPBVy3a
ubS0iCPWgxhM/zSuS804Vwb2QSd6tkb31R0mjxlCw86jupsg60+1uik92cGs5oINpzFdEfzNvFIT
AGM8D6Obi2BIs7/DInjN7fREolXC5QLLwGqddTeN5ULx7cS5JrQdsYZjSrOC3GfMSb4jR5a+Rbka
B93RwqDSBpwcGuFsYIKzbWdDsTIjdPiTmZ6HBrdV6mnbaXYDsoqDaf2GFmWBM0AXOSrZa8vfNdCB
DZi4tUJjVaiQIVHm+IbeZLhB4RvSfYEPqOz1ZEA7G1ftZhTVK2o1poaal+E3gCuruR1OVdvdxayq
HJJyzAYTabKpesuyEcaInSX+kKvuKpm3L8uJyq0IOM+SwEdxVK9yVc6EthH5EknxZptfhavv1dnm
kNZs/5aHJmcXIvDDYXywVJc+QVWP9Br1eR/pjjCql5i0Vd9tSg6bdvTkZnCIDW0SS4R4PhEa+ZEo
c7FgUJ1z/nXeuyrya2/mlEbeshm1+NBndxYRloIQHg7aLVxJsz3Hc2n5iXA97yIuiColAULbGpws
S6M7FBEHB/rh+FLDK+KorZF9Y6ouQ1Gv9VRd12N7zRutwpKY7trcxV2cW77m2DHDQ3a8Lq4fSblO
sh7ll8fxSvGA/TBZXrqSFnVaKfrc56SpMQHnHAy9XvfMuBaRwyzAsMqt5inFeqRxSzUVoG7p04ls
6JTcd5OWh+vFRx1UQiQD34jiWdvI8Fh22qmuknvvRLxwe2rfcT95YAs3YUMW6dRd2Ga8faiYW5MU
iIX9cNP8RU2ah8QnACXrNQq1FQa9FyHsZukEoI3y3tlnaVFuFVqtrsmdRmUYMsrF/ZDlazuDOevy
j8vJ4LQXwIaywsFbx8TM0x42NKBEI4gee+yuOIyS3VhkoGktC8IqnvW0sN9zT/0tq5y5dUy2ezbv
Ie7Ns2IQAg7JO05J2Nr01FCxQWX6KITJYdOUr5aRxL5bIVIJBhdyeBl9D6b+IFuI82qbrYOZW5P7
EZ6whWmEH2kx4q/WSms96nHFxQu7VG1mOE5b7cz4EU+7kWFm3Tl3yNn2Sk3gaNVF4oAItCm36On3
uRduiHlHBxDQIEgw1LP75Nqafh4XEfyb2K1pFbJeGkJRb7oq/ymJpwN9CQ1AGQxjzSCF9hnvzFE+
j4VLUuPIW+F62QtXCFzlvrGRYecFlYxk2hIt1F4jjQ674Jn0YgdlsUUkYH3DyIe5XuXwMRrHWku+
EptNNW+UaknWz8SaInO/jrub43FAj7QYdrrTvKQlcr4m/RgJ1MPnOx1z86MMrhoBZrRWCWbO7B/H
yUBsMAqk+OV6JK6XqTNZJE7l27xd6uS4S1fjxCHcgeJBot9DLmJkNNYECpxZ4M74q1LOKGzNBQaC
nasG6CwAXPiia+BMBoW5ysb8THsdnVBr/1ND64wpQjvGpXbKR3zfSVgFfmScKjkxDEE4sFa5MGo5
98ONe6NicWlA+Xnj1Ownb9+WhtxpnfySMiPVEQdEEpZ+HvQj8mRt3ODT01AVEinZ2zCC7IbQWYzg
DSnp/aOws1fdzslKxiMj9eFo1Xg/Ajn/iYMR9tRIGYgerDE4j9m98yEsEphYVIfcSVeuJp6UcTz1
jgcv5VGFPcJXsv/w3hMDrszLzl3vNIqdBNOLocdb0VSHVoncHYNCNIEo9Fx3wzLwCuhwpdQI8vqu
5r6PtI1W0fAzgT/tXa7/Mu6DVWgP10hJP7CR4vuS1VfQzHGgrA3bMk1e0zDpeO2scjHhPRPUEtKn
GlyLA04w4OanIex3tWPZ/nudqClxwkTKwr1rKLIOg+Y9ocV7zqsOzGuK9rv0NSoiHzlotqZ2R9nD
gjvYRIRb3POBOi3IPEbGXwzg77Sx305hddSxUyyshp29iWxrVTnVCU0O0YU4J4XF0AgPOdMODwES
vdCvTBHeEa3P92TEx6GyPsuY461neZmvE6m67OKhxSYkXspgbvYgjqRnC9AlPWiYlCFwTe8sHR2I
SoXivCo3Pe02rUVy0yakbvECXxF+TWtmkTtZDccw7IwNqeAnG9LYlhLiXCs3DJXPPb6LF6NsYTh7
XH1WoL2KSBmXJRcTrSaG/ShzCsc4tUw1PC3Kdmbj0ByBf+L2TsiRy3o2UXWh60O/x+qJg3d22Xui
PXDz0qeMox94joxEOgWSpZGsqS8vahStSUrLuVfgpMgONYzD22I4+hoOuLuta/dpqod3fJj3ibkN
Z1pU89B9FLcczoWpcfDspe9Jmvdhav0S3H3z4h83qT+nJunvQbmVCLx8s9SYOjjNjT7dO16lw5jS
bB9cZZebZxasfkOWe081xqwDIdwaGu+w+jsHYLsqvOpTgbewhqByiEsnuihMggn+QIeUma9laP2g
NuUkqbuPUUvWUwi2pobLsWukZT4x6iponH0jDoPoHqD3rc2zCg907ItfmhjkmRs5GP6gSKgLACjK
9j7YZrmqCJXYWoMy+XYMqSkw8DCYuQY9W6v7VVSbGYv6rRVFsWo7xfBHCyeBCRfDoU0QutU+mqZr
QvT2rtWOXgcrWbrZvXDQMRHs7FVEMMs4wJtjO3CJMWpmCcLezkqOXqEGRyJBLjTWaKQaML4sIubx
pTwGRRq7gVioU8wPWBKk95oGlnfETNyUNIXGPCiQN7kMbqrBQdTV/RudGi8MCrOgS25e5D6XcG8W
g6QwCShMs3pcag5GimkwvotQ34iJJnZR6xuZm4REsyRmHCKHKYuphmESTSSdeIn4tQWbseWcKbIL
X9rda0lHBDqBb4YNkvEIUlzbFGCToQQv6sY7Kba6sifdYdw0sUWqwU9gxtVNwMsDYf1mmymh3wo6
Ok2BLgVbEBRU7gBST7zLHOBJDuyKYLBspSdIY5OCY5gWJDRGmC8uPbNlSpLlfqAomq+r1aoTGhnx
UG+4SrRVDGgJLSxGsbIlS1Whym4B2ncKRVvW577WJK891f7Sy1zMlKHV4k2e7oU0OD4FFYElVXcL
8+5gFA7xIUz2YdP5bspwizdsEcmM/S+vHhzW57aC9x7qYisx3HOW+TSyIVnB+szgzdGrj7JPl0TC
UjB0ReLcU9zFwBIDOKg92ngGcqxxy6agJlZdAMeIS9q1EtDX4djfAGSxvpng2Y0+HWxy+Yyy9DbC
zuWyMKFh5SHDMcDjb3HldZv0O/aA1GPWe24d1IE4iY96T3U10X9QjS1YLY2yucShalofUQb7fZqO
UTqBlQd30khcuZMzHIOw2IFsj7ajMaGxU2GhS7Wey1GXdSE8KgrQDzkyYMpwNi47VDox84qlDr1p
kTgYyaIh4+4mVwcOPBLxgskXx3VEivgKk5FaKUk7HJC53Dii/h7g62H/Jb+BnABYBt3dSQGFq0WI
xjp6afXqO4J44ed2vGfsmyBphHDAfFdZTK5YpVLiWG49YieLRxFizyYaM8Jraah+E3q/9RDemix6
VE7jrvopP9WF92YHTbgMacw2ZYOPTHLNaXohNqWFTwwaaup3tboSoziNdFKXKO7Z8T2GqghIJaTa
TV2ZkO48+Vp05TuRF9Uh1btx5SXXNFZOmQBHM+Zluqv6zF2i66GCLPgs0Mv0xUubJxN9MdIfdt5h
ZsZjBrvGCFPXE8dyek0jioIs9Os+rnZ0xQPizTONlHBOPDRUYc8te636ZnY+Lxoax/dGmzvyUD3i
dE9i/J7Uj45nriavalnU8Vn2MA1SxoOO1W6nLolOsnN+Q1N32TPNX+YCYISiACSxt8JLxZmqVrxV
RICRD22ZpZLzT63A+Kn046TiQzHEVz/OOQ+rvld8KDaXch53oEi+Y5d7Gobk1Ef6DjbG0vGyq5nV
1LyoV7VK/1SGZC07d64FntscH5i6NlntGqKT4kFuiY26KI0NvVtYvgkeeMmEdJtPKSM3jsZh95Bx
BOvW2qst/6upsu7EM07ylRKZmxwcRIbQAU7pvqG5Trdqn9jNlrCFXe6G7Qq6pJ0+D318rN3ieQrd
qyOdB1lAr1AFOdd0e5GskrGEfsKwkEwIamdz77rBWejVE3j6gzqWu35ovlIOhS3aNGrMb6iE5qZQ
67st6MvqWIzy4/x98ytss+jYOJD88dSkavzPQQkXOaSNUrxnCy/96Gx+UTO+VaXxDBgVDQeUiM4Y
nwdcTw199i6lRMmnV8vTnr0kqhZjXv2Q7bHNtfGOwvBJ9cIXUgnO/fSWGtXR1fJLo7zXhne07eym
ivzX0DUSo3puY7FUMXoFtJeZHScyuirOeLBLHHGm6ieoq9HhPRE//gZqpcVJG3fp37soZuSZ1RDe
Yx9qTO5quk4j+Kh6/awPMAvreMu7cgrwz+eYJ5T8gR7CZ0m5QKsGxXiDCrfNa7k3cdAHBcYlEoB0
r/9KnWo3vw6UTScPC8RAPggyNUD7xRthrrTKqm0kiu/BYJjvFgijWrASuPZGxrtTccqyYkfAFLjv
6OIWNMBsrKC5dJ+BtT4NrrHqtRgaOe5iFdadDL9FxMna1JeOaR1CzwYYwbZv8WKb1ErBLKBGUNTy
5mUk3/EXsrz2YtiIkFMnf8om/YhcLrKTuwiVozRtnTxBQRs7uWYVw2uILGcvFtdB1yEo4UvXRvwD
0b6KaWvzJ4pa/vf6TgO4K+9Cx9VaJubzjISQxnBQflgVDpHtXiW3FEYQor4p7mBgsv8YLr4nV/p9
Ls9sNB/OoOyzMj9N9LbiKUIR075PmXEu3SvvyyGN7LOWe9dGl989h6V86g8S1EKLs8idrd3dza5p
9FohLd9+aSODyk2uknBAleRXnKBKtSOurnzR++lqOkSnWfG6wewRteWueBaGeJZhs51M7bUzd0ZW
/qZzWTESMkvTlJGn5zFaSq1dhGahcS9BPpwiYwRBYJ4DLVPnieOS0pyBZwmxce6jMxDH7UulHY8K
YIVyWFb0sRdGHuSMIFuaAahIUx0+tbqrElSc066cApwJIlpWDROALBBLvXqfBL2z3EvtXSt7Vklu
rd3Qj9p+LkKMIn5vy8+u69GHuQidgbxQS6vfRHF8WDH6FEagaWqS4EftGTnqtpu9jVlQ3aziBqP5
XCSk7RbjtVbEMbOyW4iCtE18w0iYrIb9DdisVRubsgMirFun0dAYpzuP2NT3vdtfByt/gmvxESBB
Q42yII5jw5l0C8OcpGPapcQKLlQT0wxzsITDCOoSm8iXkPJk/nWuU75jlM89Y1dP/8PUeS23rUTb
9ou6CkAjvjJHiaSi/YJykBEbGWgAX38HtE/dc164TXlbtkgQvcKcY5p7bypvk6hf7UBeF1kr3obg
WPnBChzO5IMENNo/ve28REJfpb/1+IEa2b41BXNJe1iPfXsbmoo1jkI7ZJFSapofuVkfOhTFfXtn
dbbBHfTT6jiXwyL8Vy3ztVEBxS9nKlPay0LeGfSvdFM8dbl5S0RxFHwwpqG72iK5hHzwoKvRIyC4
yK2HipFE5bCb7WSXNOY1M1FeQ1MpuJ94KmDnX/6JWUAy6g+hedL4xudKOO+VlqBwmwOUpCs9M9Ks
td/xcoQa0wmZGgET2uVFSAd5yAGVTyxbaH3XiB45yU3IXmgheA0yjaCOf5ovzzrAQNokM0Z1jxmR
+1OQ7IWlu0l/IIJHxoifHXkhWwJeZ7Zmy/D5LeLnM9Jxr1Pvmdvui+WYRx9Sl2m5G/B5qBE3ziS5
12LHyOSVaLujGsCXGsm1KR6l4f/z+5bOf8zWZmxQRFG3unm/J6dlSq2b30yXjvSVI8M3YlXj5k6Y
EAbqJiv2WfKWshLcxsFgrVs738lscXhYTbl3XEnZxVpqCBpv1bNCWs9B/elHFXYeUsw2jll+uCnL
6ipF5MSUVL9Xyn2Uo3iGiJdltBUZWMJVM40gSz8ZeFyHQBNlxDdq+y/LgjdRKz7/DGxaD2iN6B8E
0Yo1JEtOdtPTa6icoXecp+dMd8a2Eg0un9766Gbr2TBBTlC8VIRT9/XK1HQLZQ+5vW37l9icf00V
qV3GgKlAhdTPo3pa/psC5tIl+jxD7bAYcTSI3kGu0vpri0m04ct/rUcXwA8nwB/wOXVk4GyHRHzG
Gdwzx47PFhuGvLmQgomIJL/3ruNy/c5QjmdDHxEs8T5YCXkx/YyL185ZX2e/zBqDC7JXwAuJZ2P1
CYeHZbUPY5T9mkRSDwr3TrbDF2PrB4lYYp7k1epfNFfIppKCiX2HtFsyBo+nZIVxLzpNJWOqyPut
Qa6ukho+vFXDH/daBzc5mNkyGc996aYfTNH2g929NV5zBvCt17akAyFg3GTxSdhHmfq/YrxMK6ef
FyltGQFYa265wt5M2C7wVSD5VsHWHXL9yvjwKudn55k/6FtBw2ZpffL7W04A7sqt6tuYxdWuasu7
DBY+qg+5VZnBD18Ofxfa6t1wjgZRbdSBTFZJH/iycI1dw049wRx6Q432KOqZ9tsN/01A4tO5Ah9X
0UuO6V9SvfAOEnSKvp/aVX/OYQd4h5athlG19Hv7sAqKPQhWpIOdd0ns29gt3sgeelUV+Ttp0gXW
DURVCAIELJjNekyT8qKS4RQmiAU0y5pVg4UKl1ZDaBhv7ZacJJaaMQiGNPrwasi6lgu7GnoU3NNN
GCDMpYQvTfXPMZOvzg2jvW8XYJD64dE62XQiVeGf5jut046U59ZOr9HMbcA2mIK75JdwLkQ/Vckp
xmD7wb6lWLdp+zcqc/TDwv1jpaJEztY+Ee/o7HTNydu0FYkn2S2hTzl0NBvrpovsrcCEtMN9rbig
3FNrehkc9uyB7eHS0kSw3ZRP7NqiE15QaMbJP0fY7sr/6QurPS61On5HMMe1tx2oW081HvzVmCL1
K5hd34wEMn+O9IoNxaP/Fs71xt5s4bnJUzjTnkZgFg8Shf7Fys1XjauMuQwe1a7mVuL3ggQEZW+d
ydgZQ6i3ccsLp6gfW6fYItLsiQCI6B2H5kiiBP1z+Ze53hpyzK+2c6NNl+QlRSSbMKzM+W5ioxEr
CVanUT9548ct6Ifnag5SEl9DTOdYBCOkKOgFEYpLCHP43IgR4/5NKXSr23DvwUUFk/9GiLO5T9Ta
yc27NuEpdpXewS6AvYPqaMspzlmvZn/lCO55iZvdOuM61vHCqrQgBK4du3wN3KYgHs5r95DCMig6
I/5jbsg0p4W7tkxuNraZ7WQ+FPe2/5XRtKz7uGm2Xo0zu3RZE0kt3hH3n6QcnYNtoY0vsj8kLsS/
UNaduQEtJXhkYP4m1iDqWc4w1WXPijwONREobsd0UUHzo8LEUs+AZEDsFIzpQ5eVmusm0zbtxzW6
xQ16tvoSV9yACB//6eTumz8UFyI+q3fL6d+xkXGtaj+9GoUiFJFtfD/Z1oZhWrHqPSgjie0+S/aC
e7tDed3X5IxPz1NKXnea2RGcdc3MD+0Qrv5gamGLI95jtH+RfSt3RfSLo1duBsYIn0auPm2jJI9A
q4Mdkxw1WW6+VZn1s647fN/BFvPbcIn3Mu7YMsTWp9u1H8pmQxxN6loJwFb9UFoscXDJJ1Zq7Q3T
jDeiynblxMfh25JHarKR/iX/0VrrLBi2XhVejIJIl6kzxfvosZgx+6q7ZMeKVfRaVd6tb+xXBcNx
esQDR1YrfNbBuqqP2Le2fe9mh1HY+8g0wATZbGxRNTtODntjdJ75fvcIQwMd7xtIl9/1ksFFcD0j
hc5HdeVOL4jRYTFEIcfuBCYr9znjstd48O8MwDvVPeqWTY49j5+pMaHop7b2OiLAaNefuUm/Qha4
h3lQbYuci2ea7lmFJbwd1Q1I0UeiiCuCI9rirltFyuNYt+AYhWgU3AF132w/0xNfRrvcVb74EQVB
urayHOpJN0L7cWlc3epaqYqsK3jf3aJnr+3sB46Cr6XbQGe19xBeJr3/VKA/WY1jQn5Gc80t/7dv
jv9y49NTLbsPvXMDZojDVRcFR+IAvqAHm8S86tRr1Isjno1oRGyTL1L/ZkBNRQSjCp8cCNqJnMD7
xzdkKswXf3qJfGtoFJiDiJdiCaFN1BsKtBsT/0vu1M/NcOkyRkY6zY+gtez64Ot2R8Lb0zK9qNkk
Tv3DrJ2rarl3hySHofWcy/K6fMM6HDexJwgXbe6MOS914eL1xQzRd8Z5HqItiqn3JjD/Je4D+9Vn
IriJVxARqRqtl8HwPxCesfupEhgBIey2AX0hoic43fl899wz9rFX0wh+9wq2o7SvwBuuqZwxn/wM
JpwjRBAGnvHLiNNftbR2dhG+hTEC2BLCLiXkPXWq34Q4oT6qui9UTy+i8Tcteompbm4VQVg1EzR0
NyxYy/6nPavrOLlPzcLPyQzwPfiSki/o94sbYRlWpcXvrm8fKvDvGEGi1QZF2x+maVyJKv8Cy682
afLH559ktUsQz4gyXgfs8se/GY4uztb6oeb8AAtiZTXFBanKEfUbrDdr0wf4hoN+wZVwfXZGlm6I
lwL1UFRHcjYehKERYa9LcWcpC9jC/YiAbgXpvAG1+gID4g2/1YX1Psu36bWaekYWYt0KpJiu8WGY
mCeMbP4pmi80fusp6Q+2mb9PjMPCn2bEkLFw6HkiK2UICNLOdRtOBbv50cSwybqE+06/H5Y6c3Qv
XpM/WzHDKY8jzGzJgPw5Gf6tSNWXnzl/+hKra4qEvUjPQzw0e6Ou/uieSVoeOw8njkgDcN4iVX14
CWu/KmDfr+xH2TpfKsveUFx8FvXR77KPEucP61fjV1FX63wIX9HO+QRjzl9l1T7lFXL+qYz+wdI9
DIENPwUoRePPb7JzSY94zTkxVrQbJRpMhqcM+30u57ox2WgM9xHpp9NlD9yB/WZK4jdd+Hg0Z7QC
01cLLUsVFjhlkRwiy3puhwXng0g7phsZqNpXSCP3bh6/lRkldaXCtzizvySsZdMP9z4ov95AC20P
WIeypL8FFtACXuyxDHqCMkycIE3wGUTFD1BfSVptJ4LBEDV9xDFKi+V7xVCKA+ro0ucGktruuNYj
q8skCK9O9Dew2DI53zA7dzxMcEa2AAzIG7IWekZgruoP0PIvvYNgzwTxr5hKd8iDcAHUfOBY14SI
BCuDfq9Q3EEi2tKEDmFRddF4lB8gnS9jThvvJajXBeckllMy4Ev5Ykfxm0Klkid82lTn9+smaFmu
8Sej7JX2w8S8heihTymKbBvBqFlHn3xAHmOfXaWT21wKvAK5GzwEMvTEwHcVN+XZK7OdgLQ72HwG
QcQ9JXm3Ve2itHQAxsUprzvVs9ExnQDm+miWZYppe7vBy35CNl77MX+jDOGYzPO0HRzIen3KKjVq
fhUEcq7JDvzXe8HeTK0fU2Z92mX9VmfxZuAHXEuNmSlP91AuLkiUTSRNyY+YcRv/Ns1rJqyjFbEX
TI3gQlf5GOMeaYQooDE5b2N0ctLkR+EVX54R/+ny6WS21XPk6ZdN3S7qMSpanGS8NkWIvr9vEeN0
SC+AT620hz+wlUDXgjBBexUfOMzxhInqrsC+EwLlrMzKjllOcFYCIp1cDKye5ATQHeMK9537yjuj
p1sUsZANAhT8KRfboNuDKuq3YGzXiQeS1KoXx1JAXRIIKDNSPqXRIS69DxGoH8mgPCaj/KiaV5e1
vFkjMOxN8WlkVOwdEEO7+AqaBVvBCc8h91bUEwZFtMBec3DF1jQFCPDiqpPeI3chYVgAWic2xo+5
sD68sb6njBZr0hWM1GXYUlfmSjhL3rVcc2p8Vhlhtu6E7iVH42VJ8x9CG5ol+Go2u0Iy1K3zgIxz
SBl9TuVnQg4MyvubGzn4x5roAesCQwOboEB7p6lCVpJoWtPVkLS3MhK/48lgxWLePGe+BU52Fu7W
LtVzWqXXsc2eB22AzSh2FayoSU6PzgQN0vm/5xQBXJxEp0w3z41Dj93k88WOIDP0unyJDOB41jYq
3b9z1GtQbtgkY48erIVtBc0AvckDFth1UO6/wLaessJ+t6Lh3dfigrByi/xqK6rq1WFZbtn6dbAh
eDHizavuRrOFgE33v7R3tLW6T4Z+GCI6sJ3myOSqrTmOyJDtLd6xiQs+sVmNnbOZHW+AwplVaSYU
87v5tU3ro1E2aJ6Gg1WeuNE/goGCv2lZJvTNpUqr53rBaCUJFP8WBnRJHAf+rPzNCvx/Xer8bBLx
GpS/sxjJr50/opKYryQ8hKO8M+ffqXHeoOTZOrLfxO3CyW2p6sgxyL/MJvkCjxBBmnR+snnd29a8
ZdT9WhGobZ/9St0sXEIrDRnJGTBDNuW0IW0Q7fDwFYtgcWq5n5XvnUOv2PnIEhFhnnKn3Gv6phiF
/thW97SanmtVQlzQMcfIOmSdXouIdQdX83zNGPi7QfoZE9G+Uq2xnXHIcf10YCxZuzz4xNcrxwLF
6dgnVU536XpnnTHV64hBaGf/1Z7sp9x0X1PX2Pux/UY0y+9U2piIhncWTRRqNkTAQTgHyuq91dWP
nh9+rLh12r7x5NLFWd1ieQ6uDZQUeEuKlD+RffYAVDqJSJePlqrU1euJnfA8evCZxUxwQ+WL1q2r
uUOJt2mwX+syfgtTFqxeJcFG8EaNw5FxFOpg726MZfmGogfTRGOD+UXPCDmG8UfYsdDL6xcv7vZx
gayLW1u1cZL+a4ZofhBj+x6X0lpXA4Iep4aD16di76bJ69xAD+xnn2wmd963Ony2vKg5kil3qIuc
6X2Yqx0b1Uc6YaIa2VwRjZPKc4PIwqq0+dsuTX9lV/ExNLpwwwrR5p8t6n097KWw002S1/GrHffx
Myrt6/czH/TBi7oxbb5IZ3ausvqnhzF6dVuvA1NE9sX30y7Ead2CIeL2lUevXoeLo/AIWQRmbyQB
Wca2eEGwadBBON0p1S1P63baNzFw4W7+4UZ9fbL//0PAPW07KciAIvgMFfKd//297/8V6ytqsWHJ
i4Yp8T9/NJoSvvi/z79/u4/B24ww61McBsyGm+rkOD4PLP6I/Pbew6bgVBMVyGeUchW4lwX+vPx/
XdjRKORIN2prLE/fDz6BY8eRZN1lZsIQNYYYcyKXrTnhsP+fh/++BtwYHYk+fH/9+0v//Ynv51QD
+QbkMS/I6GPP/7+/9f19ZYKWbi6B61ONjDZVnGY7+pKn4JUaUl9MU/5liL7zyoIshcnyDwYgBHid
AcvY535okJrXePYG2rL1EIwD6CRsMG7XXKDIIMXKWTD7f1oar3NjpdU5R9u/hmkMqvzFm/hEs7dM
OfmWaTC1RwpRi+mSfWTSnG66QtyVH02bMA4Q/5EfsPF6NPdpW7a7nmnrg1iMP6KaTlLrDNEJU6qA
4LRzQqzKRcUBq2Yhtihl07Mms/TcpRWSOf5wQh4f80YyXmZ3x+e7wRHGfbWePsgxHDbTMmiaWCvu
Ewxp+7hvsXzO3CcjhjEtJLhqpiGy2LmhgSW+yDxbA8MFY3EaGkTH5ehH95VmP1t5br2NvEUC2ssE
QhSaQy+C9pM5xW6qLCR4C3cVjcN0zPtRbxjRoLwIMG+MiXpJWtw5XcUIymy9fFNz07lQUdtcMY1V
W0+gYTFEmfVn5pnVxSOF4eJPRBIKeoqIZKEbYj3zaWTP6jmT99nWTMucjxG8740aSuwDNHV0xKV/
LQqXhr+FYboEPpOhZre7bGSx7Uszehq7+C/8QraQ9njguiTXL2HZk3edcQP3FWwrXMyYqQygMgwz
Nq6VFq/isy3MJMb0iLoJbhfvSEJMEi/BtrVjf+0sNI9mIhtVO97Z6AZ3L4iXPVW2GZ6DyPN3tXby
E8uQA0iP5JxKS238hqzvQPsRyQdssKYUIRiSfsrb3PV/pYg1pu7CG3apArN6J2+IDiUu02NLsIQw
FZfKQntxFasPlBRh5eQXmIPokfRkYmzDGuNkc3HwKSM+XeuXYt88EBf2aETjvrZhtZnaMn70rXBe
PQ8NYEcElTKMZ6qy7i0KxcqotkbG3GRM2EKXdhxhusEG0DDFoS5sG7QzoFlD0y0Psemom6jKN/kX
pr64mqUM5lWXSX6Z2J8uXeXESN+RLOUIxamGlaxc9zIGCK+tIPP2hs5ByNmVj950FOvEygpkCWw6
wrLNdqph6ezMEQWb4acPV34nmaT/lGeT6uyDPaBfJ9LEHJ2XsJw5j6QyEQ7wdMawvY/jJTeIZPKX
3s6t2+wN2+/fTLvkg2srusCx/ZEUs/PLYzPPZe2mbGYZieYmAXMhK9U7k+vfjFf4ZBHBfNVRGr2R
clCs3bbyjt9PWVALDFW2u504k2k9SnLX/Gw6175+8ueSUFruXSt8RtPPmEKde8b0GKz0A5k+b40/
Tp+6AvvoEoxlRQTc+g7iF/wcTV7dw6E0zloaV+YFwzkT6XD+/hVbcO5kyKOrJJVvLbk4b6n7oaiR
stmS1FhEjFK6/s0HlswJuo2nzHNKInFqh2A96R0bTRvXhNPatvLi5fu7pHD0vp+JilgwQTu0FRoI
j8B39fL9q6It8/9+JYSwN56HiH5ySnc3uShEpc/WDLxrzlFc6HePPj2I9V1EKv27iBYncjA+8GRj
upDGYTBL6zos6+CpnBW3E0EIuzOXiB8QzODKeLVhGgOWMs0fYqT7A6DpkJJhBQxygne3MZt7b8cf
TenWZ+HAZIkXMMucZv99qbIaZ6Mp4cE5oDbe2N5knr8fHDkVZ3vY+5GmDojQ2AdFXz+jjdMHEREn
rIVVrYnEkm+FNfGryEhuTKB7lktAVJhkYwIy3+LYYxSee/nOTFkROWNqbHWMcyhmLr0dBCoHJ+8g
nM9xvXgO2I0XFx106WvoD/G5b7AoNcu753k0z11P+yaR3azH3Ib7ho30D+aBcE3HXp+DIV8O4HsY
59nVcDQfjc5LMdM19kG2C3q4dbe9QjqhRYHgzh2uymuNe75EkS/248FwX0sSzlZiYGaVkXbqiASi
Le1CFMzts4VT51A6vBcJAyQVJXfDttx9Q1DHUQ7uk22L8eamxyQZb14zW5+9okKMunZY9zWA1NwO
IvAsJFzbaDp2Rsh+PnKG/JBUjvFuSHxbbFHmcz3axr4lQ4MgaMfYkVBqsIY0hOBnFyYFAzYlH/Dt
Pa2bfOv4GSlNVIowKPvw3KoeLnlgMciKgrje4T7EUB2E1T6mxv8IdLfLPNm/mD6RodWInff7y0ir
iS2WDAntOv9o9JTu50JFuzqd+dilxAWxf7gLnY9/itb/7xfR//1K4VpPagiHe98t0Q4hDhA8dL+H
YXTR9CJYWaml+FnIX9umKMYDysv5UA+juEUd536jquk3wtl1OaPMQYf+r2tF82QreXKSwr6OPrvB
gTSmdY09YqPLGhYcoWR7bNjjpjEAkCfsz3GYoly2wcW0Des+Q7oSGkzun8Jc1FubAfWvkvJBB9Vv
AeyYdnKZO7lMan1mtK9uN9qkGDEGTheCVlk1jDuLX1hUdopwrJMn7RnxBoS5NUtlQhQHZeD/6rpD
1BOoujwb4pTw1KZkJLDYXce80bvQG5DzVHVzMRM8p45/6fHcwuaV8MPZes9DQq6r0nIzmwTpDmKH
ncTCsuHPa2gfCH6WvLh5YAmAFnHjl6r/GyTT36kX6rP0mdkUIpIPqnTJLTET12XmzEg33BW+LbZF
KJiQ0EC5TTT87h29nxYVlh5wddVSn9mgGFdlGjw4pXn9fjp5EueRGSGmnNNLF7LmGMrmxWlxtE5M
6b+fGTN6LZUJimInZESHWMRgk0C0rcpOVRen60q6r6FbI/bEQoDfDYbz91M4FvGWzRhwNrZILUk/
OOZFBbC3WRIHuRvYmXccrTDcw63Pl2AaTRaZ8QpNdUEXZA04TNHuqgBHhVXV8TZMgbyNoJsueE/V
jjqqkuMRWBRR1LwJ63AwfVa2lBDU1qvACdHlkdy10YNTHK25KjaOW/s/EYtDtGndV8+qO0w1Bl6h
wEkPA98V9cMhGdP+K7QkiD/fti64rj5GXQ9nq3AQaM5SfKD5X7LdkWQxfIw+R6C8lsF1JCO3uiPz
fwGUEH3aoaoP5uhTky7RdS1HO5DA2OBliA/ERdaPmD3coyDOZdfaYbz5/tr3AwYX1i2GnZ/S5X+J
EBIcbdNn5s9wrl7cy3Ts8YuFCAJ9EG5qau76HLVsQ2hfaYHZgqJCibo3F9L+NbWxW+k6ONcRIPew
UNwSLcYFxazmTW638tYXzsTUElsLnxKfw86MbJrT8UOCtN96zEZvFrCIW+YxysMyurK17f+lKus+
BqO0aP4T9+r248ZwgAiMaSU/uJUyiOSHeAq16N/RNk7R0o3q6Ffc+axZLYrSJmnF0ZE4vcYITMaE
pGSbii6/TMy8N9ojN6cKGF5odjW7jlzjHVRO7xZhh+Rfy7qO4qJ2CgWCwDfPnp6JzlV9Q4I5EGh2
AahwBxTQDTrkXWrhUQ6n2YDwwOsWFF6y61AU/06sOLp20/TPLLz8ajd0s6iBdo6Peict0+klbFET
i0ndZU+g9aS8Iw4+7sGNNxjccRj8xhplXyoZmGkYK24ixW6IxvKJxcN8ZBr0ApiouwFDkABk2C3M
vf0ZUAr+CMX0HIcZ6J0Oe1Or++4YdB5khWGaNvRnBCf3XnEwZ1nt6Z9fCeHsgRoXih2yCX0GclH5
9P1XwUSDke3FcvddeFpB/zvt8U9Q4ubnrqbr6do6+bRsde7lUN29kMFyi+/2UCNnMupJ3oKW08RT
8syuhgGLCxizi/Ufw5vCAzqHX7JQ4xU3AInDytpFOQGjlTTeRaejQxaG12xkv0nG6lP1V0FeCtll
PyTFETnp4hY7W0i/2VcP+qhPMZW0Ghbm5DXtswziYxdvQp8wwFVipHvR+aTIEVYTlVid7J5Cyeka
/z3qyRBl7dnunRkW+aTdCysltRWkgO616WzpDt882ytfqlGXWzyuxXHMl8kIq/iJ4sGSOa7yFFiL
jpRz8OtxgH0h7C1WEvpRHcornS1ZV3Du1nlAjDaY+YNIKliJvTlddePu56aebr15AqKLzpohjtUT
J5rXaLnKfMLFszQmUGKYUDXj6xhrRE6xHe+aptvN9kD0m0GF7BrZ4nIup6dly1IY8s1apJ3VwKow
BpIPKeRW2QnDRpQ1ONZFe24aZK5tXvibedLmgfKEAb6fPDdxwy3KWKy8GT4XrwkSEMCIIT1mtZex
IYqnkCSmJW27NQMz2YBIZxQB6mVTT5m3HYt4vMoyAxtBxgxniePdgyy4qpIy2aoqQrNnFKLFOO5Z
gqcXGeoW0cMi1Qd/8iHholmVlV+9rs3RjbGPqr3cO7WOj0FglqcgsR8dcI7r94PnBdkZVLh9HmlN
+54GwkbNuHYD+PMGspuNUeKn6ZTPR5HwIuVVl8pNmpeGa25YdD9lI5A5wG/acKqm2xw7yC9OtkGV
O10MtG0dRpmuSDWajnyH78jc6te/hM3Lp7B/bzNGRNvSbuMfMCN/mAAc1qCWkq2u4+JVziBVrNSa
95NLol3l1+fJ7H4PIf63suXAVMuDza1DDBlvjiCBIzJiLLWZ2+5ZyYIoCJTxnnidd2Xl619dL1fr
Tg3BBj5hc6EJaS5CKn8bu4SNkXVUPMaA1YnBKeIsd9VywPXx/T2/H+zK+skOuCJ0hFsvkGuCMPJz
ns4CwTqtqR4T90wOzm5GWrCNRKs3Td/yoRuM8Yx5FSpJtRfaza6FtSO26L2R6p2qJ3k1Ss9feSWG
bI0yrg8k0/W5T+6Bjq29k1j6PKnyhJkbunltevgA8xltnaSyNv35mKZjeIUi+iMa5AhhqWuPjEC8
j9iargRoLCLQGYmoWVxqPBBUTvP9+6Gye5fZdfzUaTu5l/ix2S7dkqlXN+lsVOTKo+yjn8Mk1fX7
AZETlgQyxfCAo44ndmfcFSldNBZLdXC78J1XMbtQJYGEpURZlchw9VwXT1lejvsY0tF6Nqv4ltjG
fHQbrrrBvZtc3e8psuA1pBt2aPh0dlmBpaEeASvbqgP57iv+OtxLe/Qo9hOWRbTFZD1Gk31OIvSo
VjmyXkRm/Fz/LhkEXpuWeHVXAkDKHBntK8/sjv1ImgUvKZP0rNsGnfHS42TbyXDUe0ni5a4qmk/l
qRgnaINGMk6fnK6mrsxWoZ1FT5G23w1SiLbmKBhfjWb9hDYoO8XTPjOldbQLJrJoJ5p9kQzWtnSz
P1xj6mQzJ2aG/BYKgmH7EVevMczcHe3sZM+oo9tYumty4JBoeHW6x+HqnCzDSrcgPtQGgJvF8jKY
PmWTvkF8HI7jKBZuhMbmiXOhB/xydfL5c7Szippmajehp4jB9AEYoH2vscv2Z+Z25n32nOCkm+oR
DUS8WtPo7oPIv+Ki0RcxivZIUA+mORkKiNncPCt/iA7oSbJ1jWdblELfVVu/WQmErhxr/c6THAGT
hRgabwk2SxMkRZHK0zRkFYQ3Y3zvhmA1cFxvOoqa7ciZehN2Va+rOGCx6zVfOLL0I3QnlAxJUs3P
7djv+pmKqchtOkNcFR3xWlvL9364yGOfMZSRdtRv+xSaCfOfE3hRb+U1Q7NLsEJHVdyeEFbMQXLU
kElXhrhCeD8rTTVm6RKiof0pQkyjiLyWSKYUXjFSljVaAONeB2rJQwzb56TJGe9mJaQcTfjJUPoP
0lEIHWL3DVvDQoTmesGFUHY2eewiEMbJ+DKjxm2mp6JIzbtk5QmBIb+YpPzIWpgXpy4/gYsm+6gv
90jACFIdzGtttLxE4EjvePmenfa5jwDjtx0M+6kdniP3WbkIYMfUxqURQj1BFdltxRKnC5ZGnE2m
SaW6fN/Ugq4/63oG57tUCHWxZC/Qrx3Anrx0alIXL/gL5jE9fz8Z+4oEKsPeGSNUV3rAc8L1fEyc
1jvmSv4ZQtxitW9uexc9dMr6Ya19Ee+pWesrmt9glStU+0sUbtyYHRIuAAgmA5ZjoZBkaJXOq2SU
yaewKZNEyhWOP6N4DEW0oZQWf2xjXcxFcMrBKv83qxNBERzdebhaILoQNkPWRYXE+1Sx0VqwN7PV
ub8bqGVWLy/jAn+SmbzXg/7p1kwWytiOtoyCUbtIhg7psexJHaiWyo0M9TVLw3njD3WxUQigsSZs
wlTAUorHeCc0V7AisL7XxZrlocaGHiDabI9eOiXbAudtml4Uk7s7vUcM4MQrt0gUONnYxhB5PwUX
XVakKXaLUC/rTqMxq7MRoLz7Pp+Jyt5rT0omFg2Ha5KN+26oIDNOWh89n4VAG3oVKjO3+OTkuEj2
2Wz/8rOxHOqSbfba9chUTqxBnlEVsSLKUAGI3EE101jOkcHczUyb/kl2AmdWXkW0amRQYn9ut4Hb
kWOqoGrH1oCdSGwyxm+nUpVgz968OdqD76pvXd8ljGTVY6StgvBHeHGdMUUPi2w3qQo7bNxN6Ldq
GKlpWEbrfsg+ujFjGtgAj0sAVOYlq5scNxkzWtxtWqHOY2J0jBrqu4QeFKM8W0mAQc+BGO7sn8tj
4sevUYQauw1Dxn61fRzCBCzWxLxC5KrEphR3wKbqM+phExq6efOtyj/1KB13Q+7LTZ0W6bYjwf2E
mARbxdDZQDHJUugd9CRjPD8xJExvmu3p/6PuTJbcxrYs+ythGhcigQtcNGn53oB9T+9d0gTmklwX
fd9/fS1Q8UIRqsqyykla1YTmdLAnCJx7zt5rD4K11KCA7QHTuebZ0O67+fzRDN3BLSoa7D4A5dLV
SQqZv0I3muwd8UqbKVHN0UjfbiVM7zxNPTBpMaRbMn12rT06G6fPzC1DeOTffvotKoD1jrr3CKAD
kp2T7wuKO8MZsSZMOPQZodQcj8lf9LMZiL8bQpc4Kdz4G7DiwdoqPbTYCHZWtpF7V0Xle7JCtak6
EZx6yCUYJkfJAsEDSDs3vB2P1VBvJP5Z6/a2znK7xeO7QqkwHsfTEBTenT6+8/sY8WAUZ9cJ7CPt
RRxoklDTBqjEmpEfpisa0AoAS7uPKkb/tz6iKhjU1Fn7yUQrbPtDdg4EcRw/LgxnWA0NeqFJjpe0
8tq97bnGWXn6W9rjzrAYjUOiahy+mdzfGxWIMMFw4lqwEud8S9PWwPIOwIaQ61u5RQXW7CMbQYur
iGQOFWMcBiPNXmOqs9BCQuvgbqM3c1ggz6dp03lty2I8CXu4Fxpprmjjq6VTFtaFwat1aU244CS8
0vmAz7KtJ8J97KQv77KZYjSlD+jehtPt2IapTppOuPjw27/98z/+7evw7+o9h/jAXCer//kfXP+a
kzMRqqD55eo/d+uH9e0ef97i77f/5/Y9v7yl7/X/8Ubnx83TrzeYX8afD8rT/vGyVm/N29+urDNY
quN9+16ND+81mt7bC+ANzLf8v9342/vtUZ7G4v0fH77mbcZC/eGdjIzswx+b9t/+8QETxe0T+vEB
zY//x8b5Hf7jw76u3t6T/+UO7yit//HBlL/brmWiUzTwsDH1cz/81r/ftli/C9uxDF04ril00zA/
/Ibzuwm4k/k7/kvXc0ybO1iObX/4rc7beZPwfrc8w7Z03dM9S5iu+eFfb/xv39zPb/K3jEI3DymX
//GBUuXDb8WPb3h+Z45wdCT4jmdISzim60mL7V/fHsJMcXPjfxAGhViI/sVSM+wCw2/ZtU/BqIkH
TWFI8TW9w0ZjmG6+NHqmK+tq7JxTp0rY24NocB1aBTlmZj80aI8IBx1jsL9WoQ9fXDPUdq1pcNQM
oauZCcDOVRT5dOBKCl66Pl60F1SfB70wyCNsRsujW+TnxSfL6DN8AkNRU46QtsEPbvK/6yMKrXVH
mR1tc9irmHlYC2urIiJiCBaj466wSRsI0ondgSue3RV0+leAWcEGREgnbTSUez6d6M1E5/6WzpOi
tdlp6th4sXWYiIY4xAIaBuKflDre7NCqbcbeHz+BiYF06jPoWJf20H0ZqAQIVuyyKt3JTsJsISHR
9jcEKKDdNiMsQQiY+9z87pHunK4Cww5hzQXwxE9Q1EkIUlPKoYm4LLjQAcQh6Osj1M1N6hZhw3ym
UenSnqSWbANCgeW+a7SKumMao7Wh9OmsExC14s30DwolH6GZdv3VlQY6cR+Wd14N1Y7ZWsKS1gjm
dCf8iS6OhKU3jNHSDPqMqgt4o7C9mCUduJcpGASSdwMDSJYFnb8KvcZ7IchFvyaIvsjjxmOc41Nr
ZjpBL75p8QhPsiKpeFGWBtbNpnBXVYH7oCWiGDtE11afirgzjYUuGR4ukzgWD1kc6eD6c3FwdLJi
jd4yVyKBjO1SGj8ztJLbCTcElyTbU3FwED1VAS3E0DYVYg1VN5tuHHaU53ADgxt284kuzDvygO9N
ql1hPQE8SxQYUVasC2Nk3Rxp9kM9BQ9w5SCopv4ru+Q7ypVT2eTRtvNAdUWW9iVJmQwJgS8wsJE1
VBFMjZz2GKY0mvFTtTbpjUK5Cp2d2dPY9RhityrtkLU72FQM0Jl63boP09Bq27KM4m2tp+U90lrn
mqFt43vAGku8g0L9DlGrPyPsF/eMYkP69QUNj0Y/2XRkHgu3echSixxhGMT32OC7k23a7zVeA8Kj
WoXpRjQnVBrFcUxCTi5BN9BCSGk7FCmGRU3w2brNHGznya9xXnCL2CEO2eRMbEbIDlSrXrMQdy8e
gG9uDoQxSsx+xTEMv5kVf/GH4tWE9b2BV31iBoQKurIybCfAsNvsSc/GGHW+oPFk44iPB8veRwPr
dqPT5SFXDqhLWi4L25MCMwnZUGaH4KdERcdVoj6dTmxk6lz0enj2US9EDp99EhFeTxiEr3Ezzave
ajuwV9Sgp7ntbLPOJe5lunMz4mgzphyLPnHih94mQhq/9auy5IPQi3wTcCbeuHZFfPIAzTmWBAS6
Q2gyfMZmpXt0UJJM0HDN/E9dmuwTbPJL6RjaQob2lzSWbxkT0hU9SHTTE9UP8fb6o3RBUUNReZH+
HL5nkByN/yzZCZbAqyLGuzuRgLTo60g7RUmgZlOcudXnY0TBuo0K0iOsCwUZ7pUhPOsojynQ/eKB
OB+coIQIbAApGfyqS23pYU3ZBGbDCiG0r6KUNH/7sXrtmny45lFYsxiPP8II6+EH4OZ12a3jtSGG
z9B0q41R090p3DBgaWJy1HIpzKh+FSnAHX21RY0/Hyd9TFJylKOAjYqyXFOXtItQOZ9S0THyTibk
5L7trDgClsfez2nCi2ziPIReOY3S+EwGLwTMjIBivrEMr19nrNIohPNEOCCmpVnWcfMxaSNQJqcm
AbUUDAPLEmxgNln2uVVh+t3R2uwo7dr7ZhDtyZ7GCAZpHigzcirPTUqGsWZmj9E4x/Y67UW0cALp
VjsPmlaBs80tIvWc1FgGufWpaEG3aEUApJNoEH4JrbnyykjtM4pgzG02LFTwoti769xeI7V0EBSL
r+EIfzqZASlou9pNXCazwtd+pO6kxyP0geTp5spvkz3HoYnQtPoXsicVElbViE0PvCMtxzWLsUcf
k5fLookZwE6T1za5TjrkuYvvnSePohenYkUg+ZcGj29C7kv0lcwC1EAS/k9u1FfDczal9b0Qb/l0
aYvXNocFLkt3g2sgXIpmG9sOFXjdADrLV1Xi7Iq4fS7a+gyp1CXwCU+Td3arxwH0Rt+eJu+xolYt
X0Ya4NW9SY4G373KH9NWrSdC0en+X3TLwNfGSZX5bYQMBYEdJAxE+oHUl8QZlPYhUE89fpGTtBHB
k8mcr/2B7q/WOEAum+8Qub4rmT3TrUD0i2O4zrWz8vV727vviq80h3QKRplg6QeD1TVfXWMuxXDY
oOckyAeuSnxOsm7+TDQcoMBc4f/ty4y+EYajrD6K8FGLSTrth11sMoceS8R0RxnNDg5mJujka/U2
p7QIVESA2K8tPF5Sb7fS+6LK8aSH6caqECFm88PPv20TN2nHUTwV00bJFK2b+TnBZhM4pMRT2LTm
g93jtc0uHl4n3pfWlHep7l5Efu9N+U6a3VYY34Tsw2VdcDFCzqgBLxsETAxIdE342naxRCzVbNzK
2qKm2BUDyj1GI3pL9DJg373ec/ih4XVsdNjD8cdYvpfdLnLxM94F1ucU0VbFNzj1HwtCDPlh4lqd
l3a9u49YeA5vsfZ5Gvn8nFfPOxiDv84xGxnG04i9Oyy2Yeis62LP+F621zZizhxe0EstRpz8YW4R
nPDSlJeOWUQD0NhE89ZfGEefjdr4zMobrt9nSzeWdiJwXZSvytU4sMLlcYS14H8QPF0KRC15hm64
0kV+Mrpir0WPufvJIqLJ5+jlL2sv8s6RGpigBwHO3unYpxiE0WwGL4V5Qla4sA1rORNVWyZ99J6n
bhdoj8ISOxxrK7LdC+NAPhbinhz7rsIe617C0LpORr2ehph9LXsiEuyQ9fW9HOdEXeTpo6VOykhZ
I8VoyUJ9TTbBFQH1cXCcR9FEdxRWT67JGcn1k+eqTR76Qnt06vBUTxaL4mxjqhS9SB7JJw1iBgc0
Xa0H233MRPTSCDvc6iM/FoOadambfPSNt46dkFdT+Ae9ot0i/Han4vAuxYFja8U6ZFGKpHucA2O/
0SFlrm1hfIIKw2A8JVTX1Zy1MEJKqGq02hWi1hmYi9pp7EkaXIaa7tzLzKY9wGo+NEkvgYQCYwKI
52joFXUmgVSY2gEa4gZfYka37utGrw7kSDUrZVZi70VGpz3R7ZRiQxr1q1YaU0lDEkw6ROue4OfA
AQLnVe27BnuT7F4PGBEBAanb3MFCyzp+87k9wZjzesJ0srR/HFxgYzgufUP311lvpWqn0iTgnDJW
TLC3VkgA/LLwzKmn/ZJ7ZMV5voOIPO2Pfa/cdu34nha8pAHtWEIzKulitBUtirZljUFTrIgB0vBa
J0n7xLl5vDi510drjbVUvPxvXOT+v7iGFawhWeX/J2tYFgTf3v6+6J3v8McaljWnbklWiTb9E8eW
bPlzDYsSlF1Tt915nTpv+bmGtdAamawqLd2cF7h/XcMarnRxqkjTtgVr4//KGtYQDs/yyyKWw4/h
sooVwhOu7f19ERu7DTWI2TZLBDw2PcR0QBvbQJry4vILpzpsH/4bKAHGdDR0j4kk9iaH27i43cAK
qo9M66OnPCcVm6bTsGGntT9WAz37WBRfLLORSwvx0dnTvPGS20RA3O4p6xSZfzu+Jl2fbi3a3Dtv
ygo8YQY1O89tyR7vvua0dyQ4eWCFgH5lGC4lfLTLxAD1OgYlx1AsDJS6jHhDt3DuK5MZ18gadVWz
oH0b9Q6NdG48c+zsaIT5Dg5w7jDYDy4Lj0/SbqOtG/Fri60s/liSQXm7H66haG3RDDoYHtO53PMf
2vnxbOQ8y6if2rOedEyrfArhXhvscZHFQpyzLiKUyAi/+qlCXXjb8OPPoBbnBq3ecqzRQHgA9f91
l9v95gs6legn8hbmKjf+8Xjz/28PUJNVTMIjkcDzv37c/+fteltFDNLmM/2fD3f763bf21+Ni3VS
wofZyLyIt6bT6zsUHw9uWzrPA3vBNZvxGrXJtTRuLq4Tv922GayCzlOUf79tU+QVnl3GWIvbRp14
+hOsU/yB8+PUspubkvOKdL6K7aA75mLgWzI7wATgoA5TScos2Ht/5RpZ/pJjqGL2kDQbKuH8pbMH
awVRON7dtgY96oAsgkZkzzcOAOeSUKRnMzAqf/FT/823Bv1yu6trjEdl5cX9bRtoLUAeESyafrBn
BFl/GXKX47Uvh8tgTcZG80IduBGkuMAIBGO8aNr4SpiXIUIumCpD0lyciH4xfOdC9kq3GUjLuwD1
bze+NWqXIYWaRt0aXHM0QRtuEl39SC/JAsySa6qaYjNExMqib4JpmmTFNU+Zl/nRWF19TASbwcqa
61BZSCehulwHD8yYH/n9FWJBSDPDp7PKVJln0/Qry2KciLYyr7kL8sXXAsmzYTIYSFC4pj3IaSaU
NIiDzllTVvrXXMyt5ygPiHWLJc1uLbyDeGitUyXiu2HGYJP2k94RM2IQoN4Xd/NqhEdxAWyIcVqn
pVbfDSWcOJ4Ns1IiaJkbsr9LFTNt32I5MwSMMpkhGHc5nBUerzV5NqhlQ57Ku9RHcDWAYwGQgR5Q
qxvvLudl8WyududHUP+GyAjuB5+0y9RuonvSK1OebUju8Q0mPF6TE9QSgI8U0rxofdVcHbos+9pN
Pt+uiVwAX5v/3zllsO/D6dsv/5/42e1ihiiLXzb0WprtzI5Q8J8PcrtJY7LCspnx/7oh6ALgHyYg
n9s9rD+fG0JOsO0MkI+/PJSMBrEpGhbHvDECjG+PP3ZRRZimAP86v/CfF7Q11MbqNDR5f99gKt8A
c9caf9lwe6Y8nTsrBX2Wn/e4bfASPVhnEbqMXzZQviGkmWT76wYjjnHLoBT+seHnG6HKTlckaAZo
r3m5PzeU5LosjY6g3l82pC4RPcGIV/GXDZlVtwi6W219e5SfHyDhzBDWaYlsfj787b5OjQaE06Hx
6wbahyQG0K9i8P+vXeB2jzjARFFn6H4ZoGEpTsODSZf6mYPKSoKOe02Nyd+1GoTZHlw5M0PKb12Z
YMdD7YK2jfAeaxbWV71+wuzIKojMHV8X9afKg2s4OfZXu6xq8AjYsSNkSVWYo5WwY3unNyQFKafu
n1LL+2o7vvVVR7jmWYa3N8waxE3lJNuqJD8HH2b57Kju3hyt/EvlDmReAjq/6yNUzIRwv6YqE+BR
mS9rKru/XVRum19a8MW3a7YZ8puSGkFITplc42hqtl1JAkJEANiVaCl6RsY0Jw07jFHn/90ubjdu
6gDXjUT8EYdTeV8n1KXoCqtczUZkGkixcj0imNh2u3BYI+ppFV5jMM4/LkZv6skjZ8RvlOupzJHt
YYM7GYi4tXKI74Vw43s98sNrObGn//mvVktiiBV7LcDafft3UHFzYMZbbBHo6edb3m5kDsFzVdTN
8ee/kFvPXNMq398e/nazPuoQehXYIn/+j0VTDVE4MNc/n6ERvQ07NyhXPx9PTKqnAxlh/P7zafsy
ZcIEEHHx8/HsIB+RoMhH8qIxyBkawRu2B50w81+dtoJm44pxHRZqfK5baW9K4PelD96NXvez08tx
W1g+nittM3Z1Qq68Z2ys2kN4hBvnRdKfXjORQlbYafFLn4hsVeuS1Xpuf65Hlb3MWs9laYwmgV5c
5fzJqqLCFjIMIOprt3qtOAtzNKXw8eZzI1rHXVPNtt75Wjo86lGBT39qPk8i9U+K3paV9QInalfv
YDhM17DVXxJAQS+WVVuoreamm9+OLwG8lB3MZ9SpanoFaNVfiTO21qaWRtsB1OuLQbMV93UAZgPH
wUvqIwwSfRmeINEtSxi3L1qfbzXNQzMdtulz0r3JKhEvpSGjOzXYjxPqCQI7sSwErS+ORQsaNPZq
86UrMm0bNhWqYIOIj17q10JFzTrqavb1aAjXemDbW3D109JwC1iiZCG82ORALIyurs+3q1C3zqXQ
4/u6GN5otniXPjpFLl9Mx6L5oZByc3vfSTqNl6nJv41kzTy1iFbidHQPFCf58vY+e6Mw6LwZRE9k
xQSanNfl6JW3dfMKcrQFMeh2IYaOICHH01+MOP2oSpMjAGqiF5NRR2LgTW4GWONZ1fWbqiWnCXf8
i4mY5xK2w/vtfbtDVx68qIOzPW8s4U7ZBMys6iQPNnSJrZcyKTCQ1AEZxvNV15egyGJTnJ0iUPcO
xrmyZHUdFz4tXq0j4AiAsBk5L0BNKGdG46vfC/ul71N36xXFxo4rsWSW5b7wzVUMqodx06S+8xI0
/Ia6MmV83mqwrkr7saumc5TKewR22oMayrOj0wgskiI4Z32oH/HAIBTw7aNHk3yvp9cmm8iz8VR6
MPX+ERXzQsjIOivHTq/yPopUc3Zh4uNM3QA3sh7tGRfQxeah4MwTWm21newQI0y+Qjpl7zl+y2MC
cv14++t2kVuD3LtRvVa6JrdhS2Q5bF/aRNZhiCHfVQG0RK0fAcvlgHnG0ifGjLBx16WnklYBT/OI
FkSefGhfB3Kdt7YL0gAYF2TLxpeg6snbMV06qNDAHObWnz2060idSUQIZb4x6L49RLp9jQvvY1tm
4VM25Nj9g/ix8HANlUFAuJ4W3FkFqX5Uh+3SG8NjNU1PlsDtP/TZpqIZv+8iQPyVwOeY0WxfkSxr
oiwd76sYN1lHbkwmJncbaOKz6tFelI5OzE0mPvXof7f5iOHPmZpLQGdBy+30EwfCfVk8EOU1ZkC4
mEMdSQeBoeVaGLxy+hZTtW990h9cdSGhZ9pEtfu98GGHR8woy6oEh4TlgFQ0sfZ9Ajie4wB2rByQ
ODMv+TLNHMS4OXtO9ojH7K3JGrmpfPd7b5q73HYAeOLv941krSyPzEXjmxzPjWPdu9Iq137pvPVY
EIcYpKWW2daqlO5bVcYHMXrpRpXDNjdL/ehX5dGorRVcwQyKNSQLSGYoSwUeI7WUpD/gzmE6Ui3s
sX4BokUPj1LXUOgjJFN+q4/gQtvQ1YfSuyZRjaO2sslochn/VfCpXJiyIE83ZduC7EuscCt0wvxa
WFaaZDfM9djbQw7Zi2qkqRl5xfJUjAxZdac8MvdBedhvcw+IKOkW0Tnppm8RKv6SeVSJmDN3OEsG
mCniTtwVIr0Sb2ZgOISUkwzmsaimQxEDi/ZZPKOdqFbExG+aKPwmI1zEcQ9rYyIGiAighe4IPqDI
53WXuKuyyUEsU2xNkhDFk4nykgwuYrrcsrpM+BwW2hrr6iauI3CWMaaKeO/hXSQERTxwpN0lI6QY
1QLUIn1kTfg5HIF2evMwlQHVKdfw9Dw4SuHl4pfsTok0qCt1htK1sU3ClqO4/uq20bQUlvOAmexR
kjSbWuVd58WvQxCJNeC6i9U22sKPmDXIQhz1PIdZKg9xgtK7Ezlu3iznt6g6XsQAcm2qNxFvD0Y2
Nhrs7GRvJuG2uORV5i1yHHILgl3JwE0yptoqsEmP3xW6pRZYn/T9o3JVex6fnNJCbpvO8UIOzBS8
m9lCAeTXzOZVqOiz4WUxsTTJ1eqYe0pe4zIj3RQlvdKAd80qSsTaa47kpIywxCPYBVCygpHlZSsS
KvQtxHMbBvh70IFpbplY8quxEgYWhBvWQ3YgajzcaqN1L/xqGwMO2U/dRH9xmoyXsh+AB1QK5DG1
T2hQLgyl8bkUBAw2jt1vzL5g4A9YfGlJgFZBTiaT1DjUopSFT5tICk6sV8odTBjD20aN/YVWdr4v
4+5ZZVq7YaExd5qjrR378WdpMM9TvAezoIZ0RtADUM1ZnEF5PCnbe2Zlw67IkfU+85YAcyLGqzBk
CDYh0zQ8pvUnrRkm2jygyeqKOUZeV4feHWkTyY7DkSmOufOQ+WVxJm7zkUkC+jy7hOUsEqJPchek
AHyidpRPcqQr4DexxGLlfSVlgIDRwEhgE0J5MtHqubI8JkyYTh4UitgFaq2RgO3UnbHYNTILvsMx
KQqFDRYj3TMal5qBZpIddGvHQdk8B9UJKaq1xg3DN+9m3XHKzHMLvmwnStSCjoS5ewj0q07U1ltK
1jaBRD41sW6deSw9w1sdMAgzyoYGheCj0jq+E8tnBwzGNuFsWqPUV+N1TBge59oLcVpyh6RxzkVH
zdCZFSmgU4NJskKmGlbDyra8i5cJe+91xDNM+Sk3v2HxtJDSxQ5hFeyNUpXuAc7Yqem67EzO4DEm
Q+IQhw56JFc8d4l3J6FnP2HdXEgjcI5dpJnLQs/ss8SjANQGshT9lB1IDAtkRDzCwvXDk5Lfw1jv
P7ZxU23BZhrLjklmkX7VUqnv8MRXNBYquP92pm9bhTqP33wJuKp7m/p+egB2B+KpsXFO9/mycHMk
+MAVca6aO59Mkd3gMynxYvW51JyCaFKKmySRS2T3Ad84wUyYP7akxMRE/5RPENqqvc/AtppGY58z
NeE3WrTokM3PgVnpV7ckw8YjIdZ2lX6FoIglxx+0LxHcjgfHDeUqGBpMGjS6ic6FR4tpVLwYlnju
nTgjrK8F3iqE3PJ7fS9bfspTWN6VNMnOPgEQjI2RoiZCaciFSaYICgt6dsDwgGPbiN+9ILjdCu4c
EOHbAiX5Qg0Knssggk3LpxbpZKLi+9v2laVd3TbkQoeNMNfdfLPTymwrggzdRCEqwIAeuj41AMrf
DVNn4hrGS6OaAIT4exFX7nqI03CdFF2yaXRKfmN487GlAyVziB22fCh4nvERUeCxrslTLKvBXmmQ
fdpQ95cGmmyIjMmd7k7D3ABktYr8fgGB5K339qLwoJmhZPPnNh29nzcaD7lfaEtUSwyA4ZkZLoNY
FltepccrlUsYjcYTuNXMyQGb+4gVLLzolbTh3WBrUiy8czgPtcdjmc63iPj2gg9lMfnTm5V6GxKb
nhnavXSj7e+hdaDwNREfBk0xu6U5OMx/UcH88ZePjmipZ0DZfmygMQMpYr7N7SKWSX70Kn8Z/Nzw
lz/FTCerStFuftzFVeWP+92u3p5vwC+3tTr748/n/N+9jij3TlU91TRg//b6ft5WZvhMgFqr5Tg/
TWETZ/vHK/3zaYVOo1PhLLq9gT//zWrNXv83zln+KhX85/8vYkKT6cV/Pogh7O0tbP4mJpzv8GMQ
Y7m/IyV0yApk4MKww0St92MQY9m/S4nrgdOCZeO5soyfgxj9d7TZHqpBR8yKQvMvgxj3dyksW4e2
KXRktJbzXxnESFv+fQ6DWlHyREiEhG7ZvDpexN/EhEVWqrIR+ETKVt+VRcboYazJDAo5Hw5+f+hz
ZhtLhPb9IaiJg4Y8wQ99ClNxrF211SmudhkaxIPyx24WiHWHn1eJ4OWnbkbp7HvmmBKg5jok861/
XPdTe5sEtD01qqBDNpVIDaomaw9Qh1Hbfow7soCIeMRdNC2c0TMeMqKCIZqohQvgaO0J68mD/r2M
J4B5eazWYOioV10C3KBLwFfi5LSeYp8paxkh/6qwlhtt8i4JojykqnWX3ZOegmCNS7PcqoBOs0Yg
gqllKzPMv9lYVTdpMVEXq3qceRTpvUybs073olJecn97YcjjXwbl6CQeMnev9EOXSQcGWoUTnli7
BcH39pYKFtNURWBprWNmVTpiAwQhxNJKumQcDQXMhiAt872aYUxyFBQBOsGUKZ6ZIdaeNMPa9nF+
NtJavQDl7i5xaa0CEl8xcHcn2cwZQhoYM4oK565RHENpa2zTfNi3GbUonu7kGFQs2FVcJduk9a1T
U5qrVKruYGf9XV2TkKjXbrcUEXPjYKYh5ME+Qnr/IBq4OCa8AA5nrBbafryIJHJWTkzkjKPM+H46
AZ1wF6mWhxsAfo95s/Vw55+c6UxAjLlLGWQtvHqcDrS+Eww33VnNwTfTjpoMT1RabCkdH8b0KyYU
PhYDpY5WymkjyFFjmUpr1J2qRdI1n8i5jHcEFxDUCuSBQFXkfhVd5Ib26Irh1yby+nPVEGnU6PjC
cvLzGm/p2u22RsuyEgPFtUI5EERomwic5ARpon0Ly9mSRkJzyRrEieKVa2OhGR3xEaW7u/GpPNsO
o71L0beKg9Fd2VP9SeX5tu5RmeVTQxYz3GB2sPQlLuIUBGJBF/n2TiiLWDG42pryvl3rqFaxRrGY
BATWAA5cGAnFfqdAjUZ0qWFQ7uKBhl9p6huDShHwrnHVSCpv0gpjjJSvI90mEBOww/KyOpqhFKsJ
pzf2V8BAMJE8cqsJEs4GnypwxFlAqRZsvMI9ZRXo+DBn5dDlclhbBqte4A1ngx/1Fq7KXeYaTH9y
RDzmaAxb9i6NTggDi6GgV6Zcem/KK05kzT91gWXfyYY+cxDnLgvC8pohOb1HeGjM+VzdttTpu0xR
pR1cfNfbylHvnd0e8HkYuP9Fh7+gmBaxhY8MRMjtooD1bjn1dHGNyQHb1AIETO1dh2D7Ee3dhrl2
tJVOJo6Jk73QhCbelzW9Aid0HcQqKPYSUSJL1YacV2Xu7U7r2I1o4WoegKYgd4mIxIO9Q8XL9G3S
Y/ZJMpL6NtHXFLfhNk6+hgbwp8i2qOL7EWJjUz35Dm0zfnkkb7lzfOi8HzSRUhtFb8aLm3HddFD0
jJZGthRvXYe4Fo1Jsp0cqjac+oshLa1T52Kgt26wBZuXI0p4J3qi3/mMc87Q8h4KQSIcPrpoGRCw
SzfAKjlQgXfAflGzBqWgsonYczMaghA8NBmDbYZMNmINbEowM4RVoLVtl+3oRkDCHYROk+ls/AJ4
awvGsu7Ip+5zsJFmUkH7yQGQhNJ7H/PykR7dcK+8aC1M3bwoAmkPFCLfzXDq7+n8D/dVkoV7Tmo4
y+b/sZb9hhrEOLCbeFtIJwGSULe7B1Dc7gs7+0ToQH3QNbxxScXQwEmICyhLwiLbLNbKnd3aB0Gw
4dYB738ADNEcegMH018u5mVF6FcPDlPzDdxstfQM5k9NYRR3vJVNGXDcwauC8rErLtMk5FImYc8+
NBjryoY+hmJnh5BGgjmiNRhHOLoaQfgx2mn2Qhks+0HTCPlw5ScL0EjYdBxVaVbv6j6xDrLuGaC7
X0urIRShj1MGFy6gQh37jcTfeTRIegUimLC888oVfbfnaiDwFKqY/FzF+0644o1uUrXml4LPR+ue
cXjGZ382l0cTbG3U5RrOkUA9AH+Efe57clsI99glmXyN2voMbjL61priTTpF9Bxjw8SWYoTkLk3h
0qls/X6CE78o9NbbZ3azLRozuaRYAXCETUB9SUZG24m0WDX2bvRq44DUrm57FI76QNYtXaKOA9hH
mu6XgDYRInfrMc47e9kxS4RmKKx9XuvNFjsfzl3RPJM4TwKKhZtfIyYXyMm3oWNtbWt5CQRjIDFZ
iWzfO5WzdIgdY8VmIPKTzjYfKsm5xhF7R1naJpMiu+rKOTaNB5hGq+In7oj2uJT3FT8pj674KWJd
BYB/Nk/bsUsYjmOTWjtfHXWOHglJm+vRTusTuxR41duftwvDI5pHH7ytr1vNkoqqgOQb9mJD/VWf
/J4aPrMwYpO00pwiHH4nZXbvORa3ze1fCP7bUwzfZAc16qgm02pY3E7tqeP1wSGgOsHLebJ04kzg
73WbAk4LeXIlNHT9dmllQ4TKY7j3Evi2RuNAKutI19SzvQKq8BmZ/sWDyiSyHPh44diQ9cPmGJS4
WkOk7nuTPWwZZRMk7Q7K4wyYHBDHv/gZh7EgHLFLpCm5dh14Z1cT3ZkJxF3BN59WhdqX2hRfYtyp
RSWsraufdD7AU0Mk6CoLkznKHZyQXhPF0URTu8rsQcdeiFZ7KvI73bc4oWaGcUwJOBvtBnRH79wP
HhbUwNf4ed+FRmesg0Q66A3UtA4zUD9UK9rKAYt2+EtZ/T/ZO7MmN5VtW/8idgBJ0rwK9VL1fb0Q
tpdNk/Rtwq8/H+XYZznWPXefuO/3RWGpGqsQkDPnHOMbSJBXE9Of1hfnH84XilWXanV15EgURY79
j2LVVFzMS87brDtSPQcXp5FRPEDzm1i3qmvLBbTCQbBFz83Ws9VIbqFnExdhzPsij75xU/hRYeK6
2nF/ROYW7/weKd7o6TP/KwkuY/2eJN2nMZdmqOZCXSecmUHeF+fMo+5xXKA7PX5FMBrHKE2GXTAZ
I0C8TRKbQQioFX5GG28nhu7h4r0vBWFHcHr1bzvXb6HX/3AgLPl/lu2ub6LQckQALEGsG4Q/y3Z0
TjJOe/gotlv115FK7yAq19xqRsVOHbGaynRCl2r4G8MntnNy6SU7ds0ssOF6LnLjFplKAyVPpHd9
jI6QIuNoFKbxkbjtziYqKTTaLDoAlZnuUwUx3xmGQ5aKz6nKnGNscCEoq/r2VcFIwUpYihYUtAbQ
7mVueUqcMsA6nf2iEPNucbi8muaQXyHM/5KuKA+Vn9rnCoSIEuIwjhjPYwGkvFHVRzp1RyKOnodu
ZWClQ3lrNcmbN+bN1kkRG1fJPN7N5nBwSSy74LsgK1KQpLX0TnrfBd8AouyiBLMusccPCDPrYwRF
NuxVhIwWKHhRDXJvTZW/qzlGK0elRAN+ABsMMQjqi+9nVxAH46YBIn8Uc+3CDaVrPi/oHWxJ4F68
pznb7zA/bmBEJmHqtQdfUEsEihYd3qajm7ntBjLEd4DWHXrpAoxUQQyvRQS3bgRjVA/NVuUgNJdk
5aK4RCVuZud0YObBjuSc2S9lS2ikWxGVGS3NUzNn8oAYLtpBtgGv3QaEJ1bkZEdjc08PYd62Sr1F
67GliblGeaZY35kVhC2pGhsEWu1T6em3xqi/11AIyQYNDjRD3lvJPSl24Ae70nnOjezFiXjPU258
N5zbLMByZHnJI/6aihxwuqFZnAmYE+QiSJXcYGCJN1H64c2e81yKLBxEbF/i/APlHPoBG3KI1TIu
pOpVnvmk5p8FJviNE7Xqdc6Km/98j1jli38KC7lH+J7lEwtuWw5qxq8N7x/uuNytlRhJqtySewFc
KOJQmV5ybwlvOzvJs10A0C1if9mMEacDVcJIDzv1F3YLVetf5Li8Gma/WTrPQXoNXAtF0WOdQ6u2
Cc+U8iTXFrTSp2jIV6LUjgWc8DMRP+ezfTHWFcVb6Kjmdjef16G5XRUfgZbf8p4qMBh9kLLAultb
b1zbvfazDee3x6yd62Yz1RTElkQGCfWAKsn8y+IWsMlsIiVzFw9Kj0TML1uWGeIqBoxJWNCdXWTb
d1nc9v/fNfq/uEZdujP/90bPXfEPve367b/bPDL4F4JzH70t7VbT/5LO/m7zSPtfpmlyVmIOpcpy
Uc7+W29ru/9aVzIXkS6q28B0/27zWO6/XE8ESGM5iz1Et/9PelvHtP9xVXiS9dLjrdm8Gd+R69f/
uCpoLwbgPF38RAAESDrPyQyJfIT1JM0PrZeFLfLGbQ0+/tg1mAr7Ln2h2c1KkVogtoyGgYXh/NUa
jfgG0pJGRH4sgJk+Li0RfyiIbvvMLi5GmpNWCFlIkd74MOXt8JB1TKs/SrKOv1cO8/zabU5OZqWn
uGegNWSgHM1FbGA+O3ubYhOMoQSdgBnCbPRyMe3hrQ7AGlXdcLOwMZT1msxqUdPSqbhayv4ZcxO8
obW95fgvO2MmAaYo/fQb0soQT+l53Q+RzU06SN7ihixWDt7QsSiboo63Ndk34cjWj1E83P44mc7E
xDx7LQtK0ysjLLRfbttgMcJ6EXeRgRu+gcSi8Th0cfZDIwHAd4gJIy7Uywx8ZqvL/F4M2ffOTv5C
NISXPvpBcjxJIT22KEBGNQWzPiVlfd+b3Pjjnsmbn0Lh7vAZPbYlM3kjkg/cwGOaEFT4EfCjY2n2
ARNTHZp1s7bJhLMd6+EtR8jpNhM1usOAGPVWuJQzFOoO/hvBg7RoPmZK+mtPvF2A4Ba+x1810YWH
yK2HLQKmX0ONfEe3jKHMyT8H1khIWtYM22Ep7A2OYkk1lFFqp+XFdZMzhJFxv/ggsFu/jLalVzPa
q0B6BWWz9aO02SLiyvHDsojCr6W4SMlOrUZE/y6IS0VmD9juS5yR/GwXKFM5CQ4U/6ixrfg6+/g4
DVdslYNmQCJJIc7Xe26xarh9bG0Jnp1LxLu0f26YRY2FQ7yDZBQBRANBgNop7T7EJklJxLMlYdfB
GYcOylEeKWTMiqaRGv5qrTxj8MY0uo+3QYzfjGFLQLtO+OR+J4+svLiEgpLwZKv+wJAd3HENHfs0
GK9dkV4CUzgPZqSZvhRe2GYKuI1wNkM3RueAUf8R4d4Fp7RzhxDi2SeM4MBnkIct0zk/9R/KpgXG
UZCDqkbicuB8wtywfqRIUHE54eYa2cnvWxE0V4ClzCCcBBFChEMYduwxiFdHBdJSCXUWgzJqgOom
qeq9aMnOFA7TW+RlwjTCcpjGFSu7wO5PfsDn9jai98lZKLMQIyH2a4PAU2W9OnmVnsc1nnTy1wXJ
yN4lODcS83BDkRzMuJpmQfUxEXqwFRUWlM61o1BKzrfBUsFG9wSPMYo0N4tNoymLkIaXrb5vOnCf
AXKKafZCK4jFC9l1gJIdkCOjePHpQinfJ2mOcAuJnqNVjaQR266GtN6ct6YPIPKBJnR+9rlRYrlu
ogM7sppTkNm45n/bKTM4eZXhXBb4X9Lkrfbg5q5lz/goEq51W3VXyIF73ucLLZq7Hn2BmJK1H0vs
yujV9lYQ2UpqEUKA3BWheh6A7LM5orYbcv1To5HPuWvdIEO4pNoProtiZqnzhFysyXyOK1xgQ44N
xqUdMRGfbqTtIyQXzo2x/WXU8S+70Ze2NbqD28F4TYS8D/DG74lSPExBwMxuCF617Zhn5I0qEjPj
SnreWd374SQQCHgkJWdlzZZvVpLoje6gUVuvmSE7CyTBOVjyGTBqkB28gUCZzFroH8POxbUut+7c
qEOsXmDeFqfcz4CkOHZ1Sjx5R3RAweEqxaNSERCV9qMcaHfXn6OAwBTAgQKY2PtUx6szGyozDWEw
jUJRlmbTQJferK/ZZO2adMkvJY2o1ILrMvj9be1OLgnAC5uHyQfkVU/lTaF0gbRUkc0i94Aukr3X
1JwgzOBpOotbx6/FfVkcrcoCC9P6n4aZE22w8L+18CmfZEFGcVyNN94r3Kzh2kn7SSYITShDnTOg
Zwh8mlgZHKNy7nqyw8jC8ZtaEp8BXLmLqfFU4/1sDJCNjCu9ixGl39zk7o/C4H/YodnrBuz3DvYL
0oDuUtrSt2zL8xjf2D6Vwp8Lbua4uQOuFfByF8MVaNgmSuUsZ9gvzZ1L8BJBI6W8+jGoPMzV/UV3
v5pZT3xchDCoLD/SLydUhds8qWnr09YGM5w/gv5Jn6eG8S4kn8zLCrQXY/K/7LTFupP+4+07tot9
yMUihNbUYZj6j/0lvtZicRov2daaaygFXOuWa96nx8C8soMHv+p/zjI5eV7+Tv1Qh4VYTw+la/Dg
30ku+ainO5g5biibbAzJJSZ+OmYzamxKWjbYIHGqlcClK3sEcyqSD3SGF5Z9aAHjzs9wm2UPjiLx
4j9/Ls4/Ns7rH2ZZFjWQJURAgbV+/Y9CiEptgDxQgYgyCaKJ8u+CJPekKw1gw+RcRfQuw67Jw0py
6YjcRCdl2zuJJXpvES8Dbc7a5l66a4RvwZL1zWOZ6xtGaPUWKmC/MZKGUmhJjiW5HceK1E2fUDHC
f9HQw2cL86hTqPVRJTETTDZ4Yq+5Id2bdorfuB3kZB9y7pq/0tbydoN2SBFK+LXDXBwGYHt7aVvP
Cs4+2wG0EsLb/efjY4MS+edHz8QD8EYQBOyigsD7Z6no4HmUi3ZCXwL/rKPidkxKSP4KGfpWlaTo
OqyQ+JfX563zw23XfLgcrbERNSRTIrgAh49weTMUoLL1isokbX7eIWyv22sVGc8L3vQaZs89l737
zHCAayAd9YXG39a05vSN0FqvaZNP7r1EdimoDFVjz5/0MOzFHM91bdPSZtpzJ7RV3SUnEuneMtS8
p6U1TYYlZtLfqkqVpzpuXxr4E4TSF+12KfD/ZGMg7kXlzHujW+YvYRX0DM+8MouiP6EQs5ix8VgN
APT72PPvO6Z2lzyYHzzMk8bm6zU0mStPDrRCeSbf75nPkna3r4iHbQJi7yGgoFuKu20OxzfUkdFT
78CAbpb6ilUTo7URxde+8MZw8WfMRmtDPDXBEIYF3qatzx6au4YprtiV71uzwo5a0op02/CLABUn
VrA165QLtKzjuybHXO8sNLklkoMxbhF1JhGjFcw73NsXIDFIw2k+YshuMvdYzNnZRvPN/tx9MaSd
HoFkZFcW3S0Ue1iF67OghWPrB8sq3ONjGgPEg+ifnZjZEnOp6JFhB9lBbTkSeDkpbrV2dvQaykgV
kGy35hSxVnjf7R5BcTun8rXiXrBx++oH2r/lquNFHy20/lsjmR4bOF+kDVTbxo1dnLA0sSOOSc0I
/RhJRTwNJSRwaEGo+YKgzcvgnTA1LomYI2cqCobgIahYndaxpZPX3V3hEODmJ6tvoZQXVm/aJ4bx
XEBdhVvfIGHOYxnqEWrVHD2PpfHEJVtcrFkRqdnkGLRmYzilWGbDRXXjJvOFe7XgpGwme3otMiRq
BhHcUzUexxZ5ayytbVVb+k751be6H6e/uo7UGh3VVDYoYW6IcuZtN8GVqVPAndVSDyNQl8Qw0LQJ
F22c3xWndDA+B0qCxyaz1cVLIlKpo5zO+ozSHRv5TKhxea4HSVqIzWxpmpKLPdScizExdyAEYHci
G3JF+6yW5LMmtXlDsZ6c5oCkx5nOw6XXDb8qRQv85W9Dm9AerV7OVPx9+RqAkKWCHCO64tA9pTTP
4DfJiF2yoj+2TUTE4IwP4es1ENubJEpQUZedZx6ZATnnrTnW84VJwXxJKpOmdm/ufQdkXO09eqJM
niFrv4nSRkY1N6h7AUeHyvIqtW2YZBxJSb9+8WipAfTN17/8QZkHJ1dku1U9HjVufY5ecbMNiC09
lHTCUjNgSe0WFHjlA0phZi2lc5sXygffUHowA/p3BnbuD8vqn6q6ql6VALGigTf8/k6/V8RMxigQ
1ScDRvObq9BsZm1tnrN0Jr+lnD7LVGWfiWlsRWEeArp+D4UuuodJ9sGNGcyHOM7jU14TTVUPZnXb
rg+NtoLrSi+ocu/Kd09wbYP2ycI4vi9NDSvUy2swifiml5wGfREwxdkMPf501KfMh5xkq9zI2mNP
gOS/ataAlJIVNsaZus0yBjoOwuFTIRDKR41d7Qkhih/7iR50bnvBW9RHf+EXqD+9noCgeLz3k7l/
pP+a3nswIIQ72+9WUbg78kbJIVti8a5UfWo8L34eiN+5TQmjI9uPbyujIN5ZDmcp4nVACDPov7QM
nJtc45EHSUyfLZjuWXqn+5auNIGU6XT6+oKynf7UNeZ7Y6Z0uoKSr9rcT1CG4KjqmSDduvU838pY
NOjEXR/1rCW4+68vjuuX2xnoODh9c8dC6lyInIm2Yi2duwJYR0b874HZ3/1QUJSnFTmlkmuXXAEe
5iFlU9CsmUy///n16tfz1qqRCgfej2pt+pMWJI/94Ex39kiBb6ysC+4xFwUvpdaAnhEnGltDOGjL
g/EyMB7iiG1gS6dbjDd9mNjQYe3GjlnMyAeSrQdSBOJ6VxSX1o7kzVzZapUoQsqw2946kdjUv2Al
OpuCVMvUNhdG5kt2V/RWd9vll68nGFz0RQ7p2Sqa8j7pZADF1JPU3NTVnpp2Q6u9G9fM/Zs4QQLv
pOx5+BQO9lQQY8ug9qN0vuk6Gu+suP9UYo5vvoJ3ytkvgX40j1ngi0uyPtA77k++z8hjctxXq1Sk
Crri4iKpaXoo33qVAoIiJglqjUd2C4JrrQw44diHdK+vDLP2dj5HZ6bJzmENlyEf17qLCDn6DCIW
7oHoxKe+RoPrpCg1B4wi66YGdVsVLxbxAfNrKzAIVFP1FKVO+TTb5k92kcTIrc8wrU4nq4JVrwEv
XtPS9Zxj0HNSDMNtuz4IduB708rBdq5Pv74g2+TOZYx+yKbOO349BB33SRt19M2wg6sevPiTZz13
wZOvjfohRS9ED53bXq29+FDaX13XnrjdkcUmrb73CSHOi7cpFLSEPPVYCpv8fhjK8YWTEtdimre3
boLwuM1WsC9T503nqezJ8vzkTFAqyoLeoJXGtvPYBDjdYaM/esRm0BPo58vXwzhk6b6FWHrMG5CG
rvOCAoBAERLgw26mMBQdVvOpweMpVl01uu763o386RSUZRfGjNwOUTMQTuGOn7ZyyJrKIOIKmhZw
6R9U3rs3DSvL3m/I7moSFzYLlF96na8+sTh2LNtPgvWMXUA1ymCJOIk2v9JZ6tSAiASLMZOmobxZ
kI/RSrMJ/ib+i/4WHp3b2NS4w53lbejiUGDYYzMPVHcNUW4Sj6VlDHCCTSYE08WA7a9r+24mhpWt
5vg+6eC40E2/2i0dpXmpLz4LPeskoQcQun2YFyktGorPB4vUaQGr5GFJveQkV9i7JV1EwVdQaB4f
u9FtRrHE3+yRGTQk9xBS+nQzKTXcdr4z3KITYI9ZFSArNHNlz7CvssAGQn4e8ZqZaT/ULAOnkmtW
VyP1oU5I4l0kQLSsLbCcsvUnBwVzYYA9qkys6TTZZAh1wwDbRTYnCHm3TmdHJO62EeQ/o7mWgb5x
BmanXRT/wJt0Gv2u/17lxdq9rL0XGwf0tpqjds+SaoVo1tu9S2/s1myn7tDLyd+PCWIQPOYG8dzJ
9G0eHlWst4KMnqnvnH0L23VGEh4kY7ZzFwaUbj9Gtya6rUPgGU4IgYTSxkVu3HMeHFEmW8ekbOt7
6U+YBUig+jQDZBsBzgAVB/KO4f6rU+fTu9NPHnt2BvmLwI2m4hF0L/nIFJ3i2NVmd0kV4IM+s+az
sxoSSG8iNcQt4gtmhhSJgoD+GcXd0TeGaYeMZyQeC2MrZXCJxoFNkSr1i0NyAGDoFoF36pXfMvO+
q11mM007QhHSxePoQoBqkCluGZmhr5tbdpOl5PpCAeiezXkF52BUOAo1P6196SLqy2/AtuZdjtmP
zZqxq5uqf2QoTClak71qCckAL7U+qEBRHdf5UxLkydWO+IhY57HRamhYzIJOglgAnVVkg44WWSvN
+NQ1Rr5lkNxgHuLjtzi5fvWLMT9M1a+lHtv3qrQeOESf8Bv6T4MLYTO5rfPm6DQNaULhL1iuY2eL
lyqCery6jOI6/cDpam+WpBxfdUoNjMSBLc7Sy6PMRUDgZxEdU8/5IZhJhgbMuzNb7deuksldLrp0
59utAVMQywMmmPfIpCEKXv+liOvvZmSW70DcRVjaEUzIdo6vZQR0WizjsO0K7rRG2c1YyYMZBVP0
Th3jP7tMLhk4HOpsyt+6xrqXg3+aixSy6/oQL9NydiZN1u/iX78eZlIW85oFK9ZyYtYY0ZzzrK0t
W8gBqN8IIq0Pvl+yoi1nLHzBBU3gcwGA/sG10G0aEVawjr72Npm85ZB1oMlU40v0QhHQMMbPl8Rv
jp0/9xcyPsCH18UWq8NxIHaXSd3s3Q4GQYiZdkDklP1yIfJK3rdJxhSARhfBpCbSkhhaFk7Ai1vO
/PVrTJluWvI/pv4wxVPJWBwcQ+wiPFODBZCZqLu0jRAYKIKVptrKznGZ2ccaIOSuHFCsmJnf3Fki
ZeY7RO5HaxPig6WWYC1R9wf66tDkRERKkVh2cMbMPnEfRTkbL50OU/3Resxrq2mMz8UQmNt68n46
TZae0TKoO1t3y6l3ThpbJ0K2MiDkeRVvyADNl21BIrHG4GXBWJ1jMX8GIkDSjwT8k7JiwN/R13qk
NetyRycpAc4x2Gv/1a1TtloLsVTFVM6HKbHZ+KxBait8buv408aKTHhGpInt1YjVuipQMJqBv5km
TaZuWr/pMsBKjvQMA2cFE9SGz92XdYvCK6gvbQYL1OBXhigZL8kcZ/cD8V73C2EheYFmLa/qQ5bU
wd5z4CR3owbeAQ58A0l3OZq2pntAfHffuMs7TEFJlVfmrzHwDOyV40G6nB9JlK4pgv2M3RXy/Yau
z7PIB+vHaD4a5SjOY20m28p3gnOxPmSr10agujUN4NxEjxUbw0OpCwICtFknYjo9EzDrdnQ2puXA
pPEjpu9NOnvXooBA2NXdA7FVDxXox/um8Y+SCO7bSnV3mcjRDMZEetAyzG5jq8vgg/fTWacJt3zk
rBvLZGw1obkNs0U6zJRpTDPG18/NXHR3dmTd1Cg2kUEzhMjGxN81XAOEuE6IBG1cpSBehWW2T501
B0+DMPh7Ef5yINmqBKV/zpXtnTOjMrdx5WTOut/QBx/wFF6U5Cyb0YMI6Sw4+YjuNmpB5mVTiNdk
CaBt0Og75MtjrBLxWKUVBLMA5hhM7SaUwUzewBifUiLeTm01RhddMDFSrFq7tlTTbezExS4zJjN0
XTnCnKfnWjelALPeNjdEvbzg1NVPxRqwU9Tem04LstOMOt/5AkEnrQp9756mrrbuh/Xh61+LFvg+
cgFk/7+/UBhNsm9Gl+HO+pqcTYvwaN0BboVtna+8bT9WxykK2odk9ElXCMS+hs34MAjGiQAeY6Bz
DZ1Iz54ejRl6dV0Q3jBwqr3WYNc7Tzc/2hoVgDn48xNxPvrYT2yzI8VoRWU4DY0M0ZRW5VMVERLc
SkIn9bR8WIiOftoVg6RFltjl85EYqNBtFu9H2WAznFsoCKUj4jOjY5dtapC8zEX5g6Fn+5c2m/NU
1zhIHMKM6X3rK/VoGcz3yiYmzK0S8YFysYCvl2eXhVX2tc3yXVPX8pEeAp1bJ77VsUzfSuH3l96K
QKCnwrztHVuHAVTtQDTJt662mQwDPTkAHL2bJ5FSGZLB7dR9/0Na0U6bafeBYrzfRX2DACTwg43A
P/uisoZAR8ElBS4nf3E0E1WFj5KWTV28aGgPs6XSben0ziHN6/I17WinxLKZgQRmsHTYkcNy7JZL
LM32tNRWFVZ1T9ArXndg8PGENjN5UhjattqjTk3Qyz3CdHIeGQc7SrDtIOu4D9qwhK22ROKHSBgn
xQa6w2FuNhyhI3LOBw3dfVvL7ijIVVAM7BjgOgY5HtO+HFHyIbHFpWSIz7761fX+zUAaPWMr8i1n
BwUgN5XFRF/LSBcOqXS+E299Gk5N3xFXsbCkzdMPx0HkM4Gdd+r2VZnx06iKk3Yhpw0aUoov4w9o
/3ko7N7eONZTMjZXxsR3boyWir3Wj1I9gRhmBEWMqhbsD7Syxi3J7EMI8/xAedYxaKX/5DH68wNC
ZuMXq58/EP1BW2sHdjNUwnNjvlqxTaKv/152r4Xpsi1QuKESA1DT+h1lSquPlZdxPF7quCANSAJ8
04EM8X6WYS9rou1jvPcSTWlZQJydGQUUaf/TCRBH5qTluK4Z+sUEHpaMZDKjMbijnmITpOR8lCiq
HbUr0kYhHfLdLVaJu64ljWCZuogulbNr5pW0WNv3Pscnj6bnbvUouLH1U9qEW0X+3sFIHUYDeQtx
n15lumZaeKwDWfGeFSWNSmICtnn/5LUW++w3pszMQ33zVXrNrUujyo+GhfgnHLELK5dtsUvrh1Ts
J138imR+zGjobBFe1rBxEetlEwaTegML5sbpxfe6eHDVq0MGNNBRV4OOsjguEyP3CQM6Ue2PPdyD
LZGqn/1S3NJU1DsEUtkm7tADL95N5/lylxTIzdquIkE4ZpBTyzYNAd1G2yAtPyVXcKY/CasdwiZo
XsCl0TfKDKRLmnc9dmCk4Km7O39O+02ayVdR3TMjL3Zu6aEkK/tr/kUnSx1Sv8aUHAiS7oJ2s9Rw
Mr1JzLssfrDKgpB37HJNkfyUxUTUA5qLHlcdi7VByCbJc4mHKYe+t7b6fmODFN1w2t7APCi3Ntcv
M1c+uiR+cwSozNKtf9Givti+spgX9iw3xTP0AiesQQWE3JhuKlfvVAGBsJwaFIfRd3w31JStUPRu
o0+rW55cyykP2lS3MtXBhvk5pR2OhFjqT+gVu6rCUm+ai7NB1PKeyvISiHRvyjnb1BGTzcIrtqQ0
YgdHpB6V3oPVIdUoh/ytH/MU8Cgnb63xCq5ae4CTl8jN6Gmu/qD8Q5vyTrZ+grTVw7fR0AaAIYzK
an6FrrhxCVjcdNZgAz1rQxy65yVdLJrasqD2pmSKBjHsWku/0jxI92Vx0WMc73onIO72NunoB1UN
VpXWWZKN19hbI4+ZdlP9kBDah55jxMekJt9AkulCwigcAUWuc9NuUV9Mk9Bo+7kNBjaKUzmsgbsx
AR2T4e4SYhoxiTTPpNz91Uztq8/+uI8ZxvcRQxjkqdUmLOruubJ7QI5dahPMbCIodD2E4JP3IgLj
0xnYwTI/j/dTG507rqgypVPFpJflr992CFiJD3cITjSrDZjk+LDmDYBwsE4FJWKIBDcOkc2SREWu
rY9EMfdJeK0npgVGe0zN/ofTwkKyu8HZa699M8h72HhE5DK8CdgHRMtwNFBveka5R2X3kE8n2nMc
6bwoUOdgxbFnH9NWcpuK5C0dxK/BO3sJsS6eBsdLSsvgIa9mHorkthAdbDtEMakXHEwAGJCjcz40
DzWDBgNTLdwkWjURmqSOhsChlc8Tskiu67wnY3awxC/VlWGXWt/TlYbkecu8fRNOO9wZvrB2oGne
F295Qmrq3er1wYHRfVVxwvbLTSnKGRSSGNJssxRvOAmh0RaOGrNl5Ed0zZ9wA2O5qus6rBsOn0zK
XYNisOcNXYmDBX+SpBvWY4YbFZsuP6nDueeXVFVEk0aVh9bjsnKQSoaA1456lvOuzviQnLhKLzb+
oKWqjhDod7VfZ7vKALhn9/1nBbTlkNnomydsZlA9z3JkZRxpIoVtrB8sV5+yeUDmQyjiDu/oQ+MD
8uy84OiX+luMt3Xnr8uRHt1HmCUV+mF2V8P4lNnjr6bJiQozHkRVIswxmnSnZ85jl40Sg7ZJllc1
udFuirolNNt8j9DHZaYbpvPcY3Ur+l1lN9eOMmxJtdpXzUQPpxhXMy/ZMQhLWWYzf5sxWw+tdYtR
IN2CYbelnv5l6xp9/jjcyMkcdoo0K2/N7+UHbKCr5V8ACtRH25kuUsw62PQ5QwJVPHacVyhwiPVo
JGHGOjtFnpkfmth29snjNKZc39MyXd1hjDm9JB0veEUkUcvDnJsHwLftcQmAbsCQYvTQ4wkY6rNO
AAO57XwULcCYQZPgUxEH4BVYqwLUEz0WXKgGMR26ZWExY3/eG6bGl2P/hVNdbgeimbdEN+wZbkHR
8s10z+apOxPK5o14jeIoQ2lm60NK/JmuWeWCwg5Luui7oS8+jAGsb2PYACNGtewkJsUQBBigdVqg
3FknybWLT9wpUDtZRKSYNFTt4la+xq5iTZ20eSq8BGJSae06l6maLZMrY0XmLOtMTGY3FTQVGtNy
G5c5ZszF+Jmv95uYdAiOFUlG6eRvRJU/kArIGdbRXoHAFTIyuEQihWstpmdVWQryZoJHSeVvCw5X
wlAw73i/DJNuGVOunrbOLhPN3VBlD9MIXwVHGhZ5jxIE4mZpjxn98eooov4nhltyfzsSfVJV/Sro
zO8aaWWEKy5/iRFdjMiD756MfsY+HOFBNK/zCDJLZ4LWpPplBbtRkUc+lci16vFn45IzRus0HINs
3mBGvfj9fD9qIAaV64fVHN+JNXEI11y6LYgd8LhBhMESP8tmopEGWSWsmNltPHz0LCbp7ex7DYAr
68NQ5G43tILrxOQ07ldOM75xYp3YdDQhjC5OsQRBui71Y+Er9ZT0GqhZHKHJV73x4bIqb4Dzj3cI
gtp7Z1zdkx6t0NIO4jvWNuSLUDORknjVczw514bQ54+loyDJHV2cLMew3h3ioeXB7uv4c8JBRfgY
0pyvp7EIEGG46ZueVXZWDPXgOy32TWyh5Nd+9WinVv7UxKZxJcCI/Ib1PQlbUbJCYrubZiO/iJo0
2QhlM/rCYEf1Io6scmZIBdNeyyy9y+kg3KZtcZMWvveRJsuyC0h7Pdk5phd/hD5QfTPpPj+Q4esf
+hZfQACT/3NAQBI4Q34zlNUvf523QTo4TPT6br6eSXP8/dKSYqPN11nc10vdv7/r69nX68zlf//g
3y/RGTwwCXX/+F3rd5k0jW6+vsseo+IUTKgpk8k6KBMa9syGmJMTcspixwMI+3Yvjbag4lTtQ47z
y9GGeQmCblfN5sL8UY60sNREBxm3lvWpg4UsacuoHnRl8oAqVFW5/8dLXZIfJg2eWs5Lsv37bxqk
DSDD836/ta/X15c8b/JIgTbx3a1vclq/449jw3eUJGP//qGv111Gl18v/f2r//sHEwChpEkDDh9O
cDXah4xgYu4l6e3X8fDWwx2zFaHGZgD89SdPaDJNr6f65feqBs5FkERrnMe/n/5+bxbT0a+vfr2H
r99tmqgC12P6+zvo9R6a9envn1+/+vX07z9m/Q69jlp//0Ccjb+f/v0rI0YCUSSC/2LvzJrbRtIu
/Vc65h4VWBPAxdyQBDdREiVRls0bhLwI+77j18+TcHXbVtfY8V3PdHRXl0QRBLEkMt/3nOfcRtKg
V3dZvYuE0j6UgeMpStfeLT+pgRuQkIMGZaLFPXSEsHF/uHWknrPyApWrfkB8km2ZPMab5cdE/o5K
TLkddCv4/rsUI8AD5UJm1xZhNhDpGmA+czkSb8/ic3lf6WrVQyUKjf4KGMblLd83qEbWdsIk+/3v
lhdIQ2bVo6bMbuXHLZ/JPRHsmkwdvv9ueYGFEfbtGVzn8uPyj0hPyl3SNgiM5G4tnwtBA7UG6Tw/
fUYxZCNeOKh+y9uWP06qkvo1jb718rblhSlxrB0rGPpWcl+Wfzhz6O8qkKqreqpazjCMmz2EZne1
vG/ZFlCYbJ87DuSQ/7xvUIp6n3am+dPvIMH0e983CRqRh2j5Y6PN1f0cN+pq2dTyO4kt2DPsTd/f
u7wAb5mGmU3cxY/3VjGdH5t+y0+fAWM3OwxyWfzTvmh+dSAoj2mgPE7LC0Ss9Ydcxy2y/Li8QAy7
etBcFmTfz2uC3uLAhJoOwn++l1F3/kHPcFX++B3VrfiIbpXO93KM2hHRRhP4bz82reppe6Rb8u3H
u7jBJhD47pcfvzJpwx+ZW37+sZ8IzZ1jN5N28J9dN8YyvJnD9tOPzZcDUMNC+C8/tpXTaLnpKAv8
+FU9pSTDiuJ52dZyHCkLQcgy/acfmycU0L4Rmfn4Y/NzaCNV9tXvh255o56E+clwm/OPzePgb05Z
Xdz/2Fae9CM+zuLOYBRZMylmlY4in1v5kmqpctGwECuufMCVk3JRi5icPmzwSIJ4sUh6coTytDks
r/pMtTxRq9p2ebVEBL6rU7ffLK+attCOPK8E4y3vnVs3uYPA8rK8iCczftRYAnRa6/Y0SCnXZH3z
tPypXnVnUAH5/fKn9GdI/yHG9mZ5MdVNH8e8Me6XV8OIKhXdv+D7PuRGPtKFjpT18ip5kfMNNQs6
w3IfIuLL7t1cPS8/uXBcn6gUr77vQ8Kqi1yJ5BF7nnKxsukFKCPgKvnTUMIfKmJfJweA7dRh0W9K
FyPY8mqfBhyC3q295VWo7/VBhLi/lx+pl02nuURvuPxosD49D5n4viVHN+eLo/69C7Tf97OTKd/3
L/fjt1bPk9vlQ+LWyNeho4nDsplKn0LPZcW3W370AwCogiDIzfKjCsbryOSIpsPf522+HXzldfkJ
9Ozw0BA1s3zR5Vd2eWoRHTDTm41VJZRo09GyvSKGuhc6QIExY/k6wh1f97nOarbWsWRm4cHQa3Ga
Uh3ZPzfJkQ69RoG8CeBfCnExg1jbxBau2LHoxGX5N6UtNCxe/Lj83fKO5cd2LMhvaWmMaqG4VKo6
XCqyieQPy8ZsNz0VtnDul7/Gh9KjL7S6m3nZ9AzwtdUma7e8YaTjSDVSR5sn36+VYjpir6PEKX+c
I82+U7TgcdmSoqhIDRD+yu1YffsHBbKmvhdyGpppm6auWviSMCaZ0k37k9TVbUm9nFI6whOhU+fJ
6awPY3zSgldCvrjsAWXWdquFcO2K3eDFJPgEqxipeSuK6atOEtBKi+0vTltjim4KnQwVopDJ5UC8
ayNcL812j+cJmc0wVi92o5NK1Kb3YVDbG2fqEHaQMIry7Og7nXu1Osf3FN0xDlpbhJcsmz44Se28
tnGBlxCb1L3Cs3njG+ThkFqSeeqQ2PeRn9HHGyfzOA5vbhgTVaIU/dbUa0pPeZlsh4hkxZne37ao
p+SgauxYb88nx46QJ8Q9/HGtuyfsYzpBtvJUMfD0jkNra86pCwNO3tJqcGSiGoFdteo7Izbx0uc+
bQtWbDlc2F0lmQtAxJ1TSgSfp/ZDfaB04xy6DOPkxDgkbynXUyQxIw/NHU1mVPa6GDwg6xMFSxRb
hOsMG0eprVuavWQGUdo+C8tR+BoUmVJb18l+o8mKiEt5cVFsNXHebUm8UjdOHJToAM0SbYOvK0c7
OOZVBg4gH74t6t+/8xj/lq2/y4V89+P/YzGR7m9jIh/Ijax/ATvJv//b8af9BbLD1GxXEIrxb6iT
pf5lWyRlqJruaORo6GRH/p2ugdsPcyD+dc0iPNKCNvEjXcP8y3R0bO0MTqYN90n/n0CdNJmd8ZN4
37CJRnA1/mPaUKfM92Y/vaziTrgMTH6nkz+Y4+pHal67r4kK1HVsgyNNk4/mmT5Es7JxZEMEki0I
lHWa4hP3EuiyFuWlY/5hsQI7eXf+vc5c+29Dooo6XuAxMMgzNWWS5s+DUzKbWqwmJm4onnLAEVtD
ohXvMMpaUOIISZrNu8gO3FWmkarYj5R3ss3v94FT8ethYpi25Ukyqazr9nsrAAtZAvjQYGwq+ipM
Fy6x5lyanqAnPfQxnI2YcsCZr37/qbp0fvxyduAlOi7CSzBeQhjv9fUlrGyHCn2xmdKaWgL6nDjb
drkgLcnaOIOyTRSwTtLVG40bvM4rQj4PZfxBLwihi8FFFoo3kkwp6uSFCoKH1XE/msrVcePbyM5a
oDXhn86WKaNf3u+1pRmGyiMFeyu5qL+erzkfCXxowVFZAF4vTtmektkNri1Yk/WMleTMgBrsNRfc
7ZQ3yRq4wHhHQ1LbTGLKX7ghPpFFan1jRC5SVEYWsGExI51hFA70Y0Si35z2SOCGG6PJbgvHOsWU
SpSp3cVTvkHt/JhFxVmZil1pRXdCwpwj61qq5aEQ7haR0SFPs60z1lt9oixcbgma2MP3PAiB52va
zqOzNvxVR/hDaNMLIPhc1qdLZd9S7XOa7qBbhTfTuTBTEAZFcdKg2aLf24kq3vsKEs7ROJlmh8cA
d36ikmVmbaa3hnDmXAT3pT7daeOxQFw1T6yEy8SbcEX5ebjTuormtL5WnoImfBzdHNqzeUO4Ar5N
5k1RuiUn5CGaffpX9ygB9yHEo8YhNxI0Ggyo4jJr8wFZsGdQEbDV/DJDdC8N6o6g1ldjhLgYq5ey
ap7Uenwi8An/ljjYrX/ttOYgA/A6kj1Y/3qqqe2czAGOMd5kqn3oBu2ppLzc0uXArnM3Vc5dkFnY
18pL6cx7bAOf4UDuCz1jckBK2mpK/RR7OkXQ4KgUhLYp+JvQNq0x8NwCVKHNmPLwnDHPJes5Hg+V
mm4jDTlHQBC19SltIFPV/h0QMJ7enQfNcYcV+tFS57WbYnqAq9D60z4aLBIQQlRmKF30Xd0MW1RH
UU/N2thp0fScab1ndtFLVRm7Meyfw6q8JZ4PQ759pljXbkxK0VRZM9oaFOQAaj6nJh0+3W6/BLBp
nbq+hkUHMtylRzP2koQ6Pww0FDYRkdHrtojqo1Dwu6R++xSw8rOcXVMSnKb720azSNkkEizPtuAV
tiIlmSEU2jMeXQLXwPGzLXrVXzqVKm4T3JuTeExS6EkOMn15lAc1e7HnZp3kUPwJXIQcR1FZcKxM
catYVwoEXkH2kD2at/nEhpNPQ+ZujGA+pzD3ViAM3E07IzKq6m9pg9GsoJ3SfHDi6cZCCifaYS9a
iqvJLqTORSf3BpkujbPOMyJnX2I5J3Cbc9d3QEI6C3dX3hYnsiNxetivNJWw4eLnpMOGmImy11Z2
np1uPkngt3C7Y9f4W0cbD2QTPSgNzmxaRQEypQEnZ6eB8or2OEEPMuxMU5JzA33XqLZOMu+dxtm2
NGXbajxWqr1H8rsK9dDrjGlYWVO0mmVRMhsPAq6PRZiIweJcDo3zMB4aUsHDtKMOhcZhnI5+C4I0
HG4qJAZqjN8RFZwD/ISoFwT3WH8oU5z0ge6rou9NplgtDLiwNRmYUMk2AHpDd1uBPM9m5EJV99Cl
k4xVZPmm7uX5zSjT5jIoPnrRQno6VYnsExbtbN/F+Bzqtj8Kk3iIqXgJUtARo7DvkRlizqOiIj60
zlezEJsmYteZzToWvUOKS/IcTZq/TSKN2HqFWSxyQ6PM7ppd383bVsCfi8cHfxwPipmeWmU32ban
FSz9hs4r7ZlatcHgATZs3MQJnl9u23b6MJRoBNoDdKv9QHwUg+4jwuC3NOJUdob5dXCKB62lDJ/E
/Qap67Q1Mq6+wHJefJNlaWs8qFCqwLtSyh+C5NuswiaUQVdBUA2bZsajl2sWht3IX0XURcDe8FG5
epqd8RjmsfSH7u3S+hhmGBdQEq878OTr0lJeaWU8+XlzLjlmOG4HPJEBLWg0enfWmL/ZZMF4SI9u
lfKe4MUvQp+2oxkjzAzvp9kwVnWQVYjN8idNbIvR3CVB+qQprkdW4DHO6AEazTY3A3reKXXR+Ii+
nJR2JXmJVP25bPWDajdej+guiPMPjZIqZEOmZK/QyggLbEDNA7bWm2TA2kD2wSY3uo+hmjDwB3ss
idfK3kQd4wFWpZ2CknfjlEmExLY5DrPTehQAUSdEhE+okQn1KjSutUvQcnBBHlHQVHe0j2qWHdV+
Qkccaz64j27dpo0NA45mkghLTAXYD9H3r5dbTzHUFyWtOYkO0GSFcEBZaknhNmbaBZTZm5+lV+yY
WAYLdIBo5uvig92UVwTS22jIn/Is+VjZeId6i5RQiqvc7bKPKNhUkIDODUL9E629alUIbeVOrImm
QDgruQ0LZfaqVYrrNGdXp08hmb1OQXhMQa2t9IzvEPeioUjj0/uxonvFbR7snCE3xEKhqNlZmO7F
KeI3iEMUwyEQAhC4rf0WyhdW/IkGbRW+2VVF9DpxvomNAFCJ3jq9HVcdoKJ2tpJNAXBglZmf6iK5
oQ9RbPQhQtlndIQhlPk1t42R1uCqyoo7VFVpWrwlOQjEplzLI5Ub7dKDXQVjy7G1uazTDGpanDur
2CUBOLPSNyMW1no5LEjb8bGTB9nTbFOKyesKsF59pO9KvDAeLEEvmKkiaBbfMkKfzBTjHnFlDa5f
+aBXM8oogqq5ez5Xo9vAGWeaZtG7j5iqaYoV4SeYHkUff7Fbk+hPhJqx1Sdb3cL0meRfclK3VuMU
vYmQTbUKJ92yGZw1h85kb3EEa65Kv5hvHaxhCIM4n0IbWZT35ArUBB5vY4wTE7cAGddbNKGy65+f
EQ4xpNK518D6BBojPZW/az7Fyoqa0DrSna9apJwgMTWrrmajcRe9yeNXlCwQgBw94/r81GStxT2C
VDiyd7497huRPGIw+upGZrLO/Oya+9ltTbbkKrSJ97LHj10YbqxR32PIQDmMULYxxVez7M8E0B9Q
v63xNl1U6Dcr5iVb2PPRbnQDYM1v1WiQhFll1yxznyLuncBQVVbo2dWdOCLOSGz5qDzUgszdTrY5
sYuirng2dH/PjbeOzDnZ0Hc+UUdkEgSyesrvavSW6ywH19b7NaqAJ0PU9aFP7Z2ZoQWyubymLgSh
ybR6k/ZwRFGu94qYid/mWR9m5rDC4/TZApeFMd8EDYIUhfw4LkZi6WfHuUsD4BnUlxE5WRHS9/7G
MiLSXwTpBkj5K5M9KHVNRSP2aA/Dq2Y+41N9W+5PDI2XWZ9WKsJOrOI9HWpKeRj59lnPT7lcCC2H
gcgclmzyagZ0tB6D/DGcc6jxHBidAsqq0owD9ton1SzOYBTfiImhbUh+dzHcjNYEYcL15aW0MkLc
jxnpFDu59GmHr7YgYaCqK2Z1tfXU2w9jTEaJhm7wqNuQKMhLG+KbDNKNjN7ec1cyomiRoCYJ/p/a
2E5A9jCqwFMVKra43rlC8/GikUYb8/gSKd5vvY4JhO2BYwZFAiif6zpoiffWHOPRbcyCQYkKMbTL
NxA1m6E1V05vuqu6yM4+feK1UcZizaLgiCinKDrd01WahqIHAOPwkBN1+tY4DlYKhxGca2OWt4/f
IGQeylcX8dFaMEGv3Klnes+BBSyfrfPG8cwiOGt9+jyVfAo9Bwkdd88Rok4mrray6lLthiP0pE19
tPP7PKJ9hRR55jC7ciDOAJI3tG2N3LnYvRQpxzLBgwBbIW/jwTKO01R/Rr7Ll9As4mtHcDfawMN2
cC6+ibQQRNhVzcG+QzIg/1zNz76TvQWsUFdOzDoFiCzmdF2gcXFTOD3Iwbj4I5/JvnqX2rgf3N5G
9IjVwWh4nuhljN0E8rKqsLP2maKjiiuq38Sh8oWGwm3fozlSjrChccP737AUv4FHfQs0ioGCBdCY
I9pyBBmxtgabZKoeYJUgGNcmdNjlgOtYZ17h3uOEQ+41iYsei/PILCsR2VnVeIRgDlFXETR3jvhV
UaITMp9rO9qXYswgPYBOlasHhN2vfYmRSz6a6prHlWqaz4ga7waXqAO+/+TwoGmV9KxkPFcMDK/x
Z92gUsBtQ5z6GU0oTyPaO2oqHSVUb0MeVOaUX2FCZ7AJ6AUhU08Y2yDjpys0UV9rwnLWM8MMRhUm
+OhLKQbzL6wIvCyN3pravcgqpkoITxcGt3ph7VUeV6wFqhNFbwZoLhUA+VdufPpWKUdXT60LFUCv
qaIPy/WRNmx7YlinjrQv9fA6KtQ1NBG/yZuT6du1qnzyIIozrBIKMvVzGTR3ZexcdNCSpUUdQr7b
cKOnDkuaiK/yLLWUpUHiXQEygzGhaVZrt5H7GZL0Vgu/H2CcFde0cS5ydEgm45IEkqxTXGmc6kjY
lX2lokAbP0dFCbWtYPRPSo5+AR0lDjlcIdQxeXCaqbl3s/BhOcKWzvxA67NDrlb4yFF+ZcmrzgC3
0dXoGvkB/BPkv+CVl+F2eY9duvdE13y/1rEZnfDunhOOL16H7/ePyTl0GBvqTrnglLDWWl+cU7U4
UwBpVrkcwBqup6S41iP7Kc+LEiNGVxTKAnSSQvE5tHlYsda9Vl1+VWL+Kq+uuKwYvP1jJ72+bVfe
88WodOEY8HPlBpngLWXkW9KeX7PsidkTwlzwxiu/jk8cVJbVKIUYfl5dIxCITdGsmv4mjN0XtI4v
IeKr5RssXyV18WJX+9yKj3ZCFU1eeaVgN1zX/BoT4MllAQZxVc0fQYd8jmYeFHL4WEYKsvaunUW1
yzCPM6E2xBWp6XStmF+aWvuxmI1zHUwHtwj4E+Y9EdOv5YYYLMYaeWcWefa5CT0GmZ4CWgIPnH0w
dA0xV39KWbLn9Qkr0r6eDWSh2zBzEUdiIjQLvpd5DEe8F0WvrQkdIotCPaQKMR7QSAe7vZlFjm8u
UzAwzuXtEBlvWpU99QrGWRic+TRfDLJw2k48zK7maRQt2uY0R9xtdcFEsoRP6AZvPB/OGtMibdIx
R5aeg25RPqLR0F8DKz3JuaIOIdu0GgMUYeZRIlhmuGTfvc2Ac63sRt7/y8Qokk/NKGT/qg9FH1wy
td2mlvsC9Q8mY9mgrGCC3UCCLAVO49Altmeo531u9IwBzG1CxsqsZvSRjz6YltdMiSFT1ojYqoeW
y8jKgjfKKKQ3pSc1Tt4Cpb+PDnKwj3UTGRdiH26/htL/Kq7l6bC5Bybqwqv0ruu6Y6Hrrz5Tu03Q
szSpmy9YBaCSatkhjBB9NOPHTIeao1Wvg8XIlZJQ6fOM3jru/OrMzUOKhS/U4RNiDEeurvfNVY6p
Bad/ZneMGmK0xZUixwy18i+KqnwrOcTy3pB3bZLVmJQb3j1S1+EK8McGJMv46NQvPpdbnWUn7N0X
ebvkbocxL3qQgwuhGdAgmKIsW47i/CxHvbpOr33EQy4Bx3AHauyjbufXRLlVk3I/KigxHOXDcn27
vpKuA4TjWQGeKewQWpd0XlzFswIGZHkG5y4/LZPRIp++pDh55QxFHv+Qy6SApwBz8TqWmstjebq3
DCrURRd6U1l/tmiNUk5gDML6Lr4hN7hmUF+X+z2aFDg1drHGrDGwlA+v8mxB39+AGYBoruLmHJvm
QLMmXWtYe0TGehLr4wk7Ma3v4iyPx9gkb9i273g0AYnxPRibz0MYvpVqeu1krQR72xPyt4elMj0P
jGBiEDdB0T/LA7RcIPJpMgYvPkzHDQ1TvHNj9bUfeJR2DsdgbLmdoPxTm+eZ71phgjvE54FSIE3t
Ae6hHwLKDFp0pbrlU6hpD3ihEmitc7KVr23ogb6y3oYt7TvrHC/UnvgkT7ECqQwhYaYiCooYGHWC
UQX+Q2QhJDdnvCmMELJUKA4AT/KV0okPNRL1TZewHyWwkLBhH60BmyOsrB0A3F5hmgktz2Wym5FJ
xrMAzewMPIGnIBneCRk5gM0VvCZ24zRohZW1IZ/2CMpbxlAAOHLUbjEF7XAmIBEr3WgPKQflYZi+
lonCWtci1UxULTXEkSeT3ol1BA/sGHfqg6Qs2/AvUZtUIe4TinOf4kpUx7aNc3LOyM4ah6Fe6V0S
3RBjXa01npcj8pDnqaqeLQK4v4QxmjMqYn4+flRrkF5tA0WncTNIS/1ZV/rkoSLsfuswPwBnaiEx
LLLwBs8Lrp0h/9Z1lnGL4lzswrz5CtPOvB3kr0aBOTkNbpff4Ea8UQcQIODEFGppObWI33cONBpE
72vwtuVInJSt2zbpH7/W4H2FrmYTYa6TldmU0B7ytDam8LcqTUfUdyUjPc92jETxtsb4a5ufurDa
KYN+awEqWvbm//cKiy5v6+nxW4Am4+feny77aP93OOjz078+4K6P8n9RUH/Nvzb/9d7vfUNFmH9Z
wqTppZIHZgBZokH0HRWqCOsv1bHoANpkvtBAlC2pv7uHGjkysDM01yS1nvkBQNB/NUXXhv/7f2k2
rFD6/DT9TJupvzD+J93DX9tTluVwhamuYVmmcGjzWDQ8f27M4RHSB8hcWFQSQhMi7loa9z8dmPP3
XtfPHG+5iR8dsP/+iHe9JCGbo7jH/M0YmrgAw60INlGpQKCnW0kl9/ef9mub79+fJmAucGhc/T00
vOX2DlpV9Tf1JNbkohdmdiqKiQQP1p/xRSm6w+8/UPunT4S5p5lCU+nFmrI/+7PwwipqqB2A2Z2e
9T8dDZL5KBsmmgojZNpVKO0ig4T6KdgRWUrvi1SuydxPNKzkwZ7IFa7LhCWbePr9nv3jjtlCXfrQ
7OG7pqsWIx0s5hFvQag8lgZ9uCHwEq27CeS5rh3Cqse733/ku0bv98Ov/fSZ8nr76WCYejAJNDU+
x5v2niXWdfpqS2nFBLpq3pUExI4kauRdvFZoa1ije/r9HvzTBf3zDshR9acdaJ1EWDWMgE0J8jNW
w2NoJvvff8TSrX5/RYP41bl1bChQ76+x2J76Ag87Z9wvzrPKhMoxqYGGxyS+c/vpgIbultSTm4Z6
pNsW50Di4fPdH/bi1+fD90Ntqxb6AlWXffV3t25tWp2eJDXcr/7aDljx0K/PNAMJStwnuXsqSapX
6D4F0TG2XC4AvB/ThypznsPmT/KjdwTBv3fGFIbj2pqu2u/b3C4G8MDoMxA9w03uo30ds72L3Sop
GhahvVdX6Ddt2DKq80ysMWUS6a0dPHLVjmS6YvAegRWNdNuioxOm6PV8j+4MDjHOIvesGgNrK9ub
xM1XUz9vgd8CmFxZpEL1EE7+cGj/6SLiVobqKBy0Fea75IGqLnM4GYW/oXC7YfRmCgGcUcFPpnfr
rOp3ZVhsEni0s08ogGnd6txdk/tJlvJ/vyu/iju+H1cE2CjgEIygIHg3CSAbmRsY38LGhpBMWnI0
TDu3zs4lgg1Dtsr0aBv+4fo2f1Vr/PtD6fvbOmIJMgd+vYeMwNH8WpqSEvUS48i0HO7lITpWZPtW
87DNWFQm4UdyUAgsto74Oo4VuTgqEFY5osUFksFJOZGty5IDYRbVaXnzY4kGxzJvEOPhtsRt7t4X
M9QsAq0N8WRM006dsKqzXFUQDbhldV8GTGYxaA1c1nplrXr6dtaMB0i94FH8ww31D8OlreLx0izN
BN9tvPvWSmnCJEsrF2v0IesMGgDgaihJ0urfwU0+Ku319+cWWRsH8v1A4tjgKYF+q7r6fiBByeYk
Smu7G+Ene0gDFFaPc5rtHeNKvPcNdJhDP59F4+OZFagi6Ga2vhdMCi3abhuNHejBniBbcM/JK9gd
4lPiYwyZmFiuT+NI2qXpe6XVEnhzX3EnEWG5LicUdbLiCZmOovLWjwfPrpFx2/02rQ0eEmI/z/Hj
VCeA7kjQTbAaJXgfygCJfUVDPd2Peo9led4EDaikDCgDF4g8wypUoSbucLRZa17DxVjRHUhWZKAd
7QaKdsXSkr6CSXuZglToDndGqNyJFdXaorrvg+FOBd8iPgVoX8ubSVe2wlYPKj5VN6RUEEOBmowj
4O9NEuu3wujgJoE2DrKTa/eez+1XkK6cGhMLVHxl7Jqg6NoNwW6ggEaq/Zq1KLMGGBCU0rm/8YdW
UESMGsyI3hwGcOlNgxUBRcAUxsd5BCju50RdSsHUWTX0vTzyLY1rjNGbCT+5bkbHsQ48kJgb3SDa
mfKKwqYYBcmkrjd9cmtp+q0TsBIT4c5p6dK4zobCIwaV4DLVxStPTG+km6gqNuKKerzTB76Y6Xyg
e/VoJ+09koJH/w6ew6UirDcTYKjm8NiUgLnj8KEGQB4kNisy9BNm4BEcBkmmvXcchZZ65IEORUB/
dnASMR/YFcESAspNhGJGcTeu/mwZ5l4I5wMh6SumirQGUQswYZtWoiMRdsfqB/UmtX8fvEx0LMRb
yNmVTz15xivc3gVscQKqqutkUdsL6z15oKx3YZNwiYRJCAnX3BuCnaupWKY8AKBBIqUXM+nEDBnq
BU7cTo78KxdCsZylKMNwk0bKts6Vk/y4op93AbRHl63BSfQoJm1Mt12nzlMSKF5m52f5YTZoUqkt
SkVLaFIog5uPDU+fxI/WRImtKYAcaCpyGZ+E1R5GZT6E/a1Wd4cWh4/kZigxeB4Y1jiuYDCLPc2V
dW+PO/kQUCLEPlAmahQHabjT+UZVbO0DsGlmFz6msjMHz1hVAsqDmP3eIABuB9CbIRFbMUAFjZlf
pmxjbFBJTwbek/yN1XO+S+4pdEkGSznH4bBY4rlJQ29s63HVK/ZNNrBmTWm3MXeOs4JvgK2UXcKr
sMrswcuk+IdiHDE+65yLc4QkD4QWzP68R6IlLHY1I7drXt5lgBbSCDnEgEJGEk83iEG4NTcUbz0e
RGtrgDpk8P3j9SQDVjBzlpKazxF1uMYKE2/mlG6CKtvkBN4TUiuT8iDn4Wfhf6VglCHiNi+wzycD
UfO4Q9V4rZGgWqgDlVx2jv91Dc9/thfyxSIxoWbjzFnzTunbwwBdmrS6vRrQF4uVLb5rcKQjICya
x41EE+pcW+puVO1jHbyx/Dom0wyCmY8aMcNyMbciOloMRnDxzrWqb0mSpJ3vpSGPdT14EmGI/ouZ
iMn1r18cjaIoWB9LG7yAsysnLUkA1KCOPjVMUsyMnaRkbvo3PoNCn2WEnfMhybTT2bJCcaO2Pv3+
IfFPjwi6II4Fnhmk0/tZ3lxXInWkxNxw6nuM0OsgH3c4wf7wzDfkROL9owjpvWmTkSWQ97+bN8c+
ENUKTPCmIlEJzTRUnXxVAyYIUkrzjG0FAXVqb2Hpzfa9Pm202veoPG8qrgrkVw5zXZ/bb27mnTvS
VFc5cZb/YvSUe7VLC7LOL+t7sjeF077YY3ryVQv28R/nbv80Y3IdQVq6zGC13mcltUYc5pnvuJsg
ij/5w71FIalBZqqN7oWJy21iphiWzT1e6ePI/ysJiX75J010n2dDvzUtbnwijxwNhm8R/2E6h4nm
v48zswxoy5AMLLBZ7xZlqajHDCC9uynN3ksYBTr2zalJsko8RKTrOKXc5PPIlawy/kQuG2XzoNMz
pFjW0R+Sfcdd3yQ0t49mZR0ng1gAs2dWpu9p9zKQp6cBfCOUBVq+7SEB7DRS2cR5TQmJ2O0M9+zQ
e4PsyCMQ5u3kfUnZ2q4OgltHZCfQOrv5cwDNocxA2iahF1e4JqYY76l7ihLj1gmtY1v3ECGsY9JE
xybj8VzHD5kEa/QSv64Se5kcaru76WAHOm34yAFX0+pUg9t2O4BenkP3mhrgdopDry2NPRi7o1Pg
nHY6b+BD5QpRjmAmMVdyykHdEmppB7My9MqUuVGOeoCWiygJ4WwR3XHZMemZZvOoAdZ0mCvTivU6
l3GnqYnMYHNluBZuQjvV3MuHPDe65PMwSaA5cwpMaJ8g9vMWtleYvPUkjxoslM1ufFQ+U7tBrznu
eg6gFc07JFVb8of2fUSRGXminDBo1UBS4Lbtew99x95n1hKqyqODWM4CcQ9R86gMvtfa+lH664W/
t8r4Rt5f2AOPvn6NKv8xNUMPkWqi3DQuDA2Vw01oNI3Ik987JyMGOgspF0VdOmOmBVypdcEONc06
ZdFdUnNQG2bdzWWyYyRw5nritpWPRn+mA8SkIexfleRJpNDNmJRRc0UAG3gNgZyEOhGbEpJu0a7l
mejb6l7Ngkd3wsFOBbJkesQGorlbQBis5A33CVIpx924HZqrAWnFYmqfwdDEtn5UknA3cjrC/nNM
YEfmXGoa9wVCGdNlGqVCMWGg14mPT4mDzMQXkV/5b8yTxSJ4rctBtNQy/WTadfQ0tC71FPtA0uLW
BEFaTbto6j1X1b7UNAyEb4CTGgn4sJ991h++y8yJDHRZcHAZbMyEUT/mMuL8gXNduTNP3DpeW2K8
s7L7BmpYV5xgLezy5io0a10N2VlWqhyfJ7017LTSOA5Zfyin8GhMYGxZHYYRYbhTtA5QW0DWWBVW
8pCz0JX1NKs9MpO+zfvQq1VUUjWngU11FX3AiCAC2tXJJyY6JiZSZQL3P97J61aMoIXrGfZMv5X3
nBxxM7c5TNi+J4ZXU832FXYT12wPwkY65XP7OCZKCxltxaA6pJta6bDoUgELbPL+EsQgHGaF0xVx
gpgPajUzi+EyhXcz0cS/f2T9d31EoPan2ElEkqu7zNB/XT+6mhqj7STXyg0UNMpoLU0CNk1MVMx8
5KUmB9goCZ6gb+wic9o1vgVWyn38/X78mg3GMpbdoKoqKGsaOku6d7WoQiWDUzVG4rVSrm4md7jX
VpIFNGXtH8Z17Z8qBpKev1RjNMIKf/3KupUOqZEKdzMNzAIV2MdFuzbz+fNI3liLEHR2UeIingD6
vYaT8xrZ7Rqt3j6Htvr7r/2PM4afduXdE2bsMwWsB7tiGeOdXRGnTFbMa9zYl99/Dn2I988yWf9C
ra2rWHzJEXh3nrXcVXJSL5yNSRdcmV1kvROy1gjZezZBXhHrTq/QeSBvN5MHxQo9umO70JgwaH4d
WF10VntfVeHjVDiXpGe0NvSjSk+uY1ANh22VUjAYh8+CqKbJ7Q6hyGrkcciapCSLj8u6Z4Ne7tRD
WFGEcoqT6Ih//2BZJO5BHmll+01Ot21Wh2XJgBJZe21i1g/p2dGh8YpuLWuQs3DQCznTzp4IaBno
Hv8f1s5rt25mTdO30phzbjAHoHuAWTlLS8GSfUJItsxMFnO4+nlIebalpR/S9GBOBK3EWKz6whuy
JALWUCNEpO0ySztmEXkn+SbK7jcEojclU1KCfapjDmsVbtosaztwxi1COPIPJ7IWbXQr+dImi710
Qeca2WpAvKBKHuCDoOUGCDZFnqNFvHsWJM1emIcuik6y4dyqAxl2yno2JAe9MI9RG9+VxipFp02K
susKKz+wRO7SqJSfpmbMRcgcIUWrMtlVJY95Su6qujedChqJML0TP1CsRJwJcwAAYOjq7gYP7DDV
gVHwQ7Fvqyb7oSY+q5S/M8FUmyxivYw5tV49S4X/Mko8zMD2woG4rSRnZ5sUHpg0JQo/JeYJRlU+
JSrn0CYbqXFvsxHRoeXgbHPpkETeQ6U1Sxy/0GnZhD4YkjZ3f7k5gP5o2LVgmEmRghDmYHpdGW4y
M4hqxpwRk9TrlgIHNqzPYzmo9LybHHV51l38GpcZHD1JdW4jDoNK6Flxq9W4iuOjsIuKfNX3gHAp
CcRghseZp8QIXEshmCukOYy0nsqGZkYbO4AQ4H2vDRZTgXVqiOJ64d2Mq6YlrHsFZoZV1XMlBkbg
4N2FEJYu4CaOu3LCjZcU2yDVdzGFLKsigc6RVWf9RA0GebRu4dpgq8o4mtVkYWPg00vnMdE1Leeb
O5q+RJx+Cbyn/QWGaRshLDQLiREkODCt/SwxYcVp81x70jcc1BHOQTzuLpPiAxay2HP/dttsljrt
2nF1xHgZW7pLgmy1iz64rzRvjsnJSrP7xZgHFQbAG/02lA9KhZoIeCstjs9TgcBJdj72r+R3IUvy
GNUbRXEl5OpZJztFN+FeN/MFMLhHMyDW80sI9E7yFEQyzoZiLfr4XFXWt1yLQDIGm1K1b3Q08Noq
XAYolCBCo3EZrTuk3q/1Koal1q4aTCUpIowJYMsgdkv7V4d99VQjIIRR8USX8LsSLnBcEBN1Bvis
bZe2YEmBF4Vw8rY08RhWtJ1T/zADZzlOtX12VUjVcyDCsx65Ow2RyoCS5Pgt+lC7MXWjuHUoUfeD
xFEcPUQPCbLz4slWiiswSQhtdYRrys5PrjU7JPcryfvUtdTTHR+rrl6aPg1qsQoTzZjJBhE7lrvj
TB4O7Rez+T/MsbYMhRrbVwjdH7pLFWVRYFcyJFv0ObPemI8h4Vj4KnVgXtQMPp/UlQ95oAlRjQYK
85oOesW86GbJgel3SDM4iybk+VXR/yHI9rlBsjkGk9JqfG7NbAP44qs19ON6DXkR0CZCC4DF7cmq
5k3rprd5z9Rb5ObtHuRtPo/J5kkxN2OqHuEmTylsHijRD01+8o3w0NpIfvvJJihrrgpobcbu51fj
wtdpqoRbSLxqDkKyCjfhoiaM7mkgqZXmLIY2/i5k/TjmE1mhb1wlRb+NuYOSQYp3hkUcNqZlyYDe
JFNhX1yNF2useDluscWamx69c/Cyqwzb6KSmuuHXX7Q+LxADf45WJeJB8sChmnyx8pteX6BQg1VM
DXBMIjL2iSJLcB7JPcEJ9t2wvw11NmbuTZzgrUeaO0TnsZ6TUCr9/Np9GLgGAQG4VouCoWwweN9H
RFJoaX7eyc4iQQYHqFom1/ux4zM+inH6pwv7/xef8BBEgXj5FTz957jdn5nokbLzq//5n+9eHW9X
d5dfePd9ONR/jmsBY/jdCzJDNBrPOFEDKSjr+HXb3ks2fvP/9sP/eJm2cve5eylM/zc3ZNz+n9+d
npKX//oft0/1r+A//lfx9Bw8vcMmjD/7w2k2/gUllUamztBRmKa4Ra/QBA2GsmMw3yCMi2UUNaF/
IxM09V+KoYFGcZQRLwCL+S8ywfyX7NDNcGCyY7g1Pi3TpeX0/8AEXtnnf1+/hQ1oHNebihSYFw2u
MAPZIpzW0Wwe+zVvpoMhrqNIb6VkrjrGD9M1jP3ks9Qr1bBVBt3cWCUqua0BMavxA/9o6JlAj1Ot
TpjeDFCKpV9eK0mjsHpIE0Td94O0tvygvO49nKOLrFwNg6M/yeowoq88LPaCyj8gzzx3WgQn87TH
CxXq5zGMa5m6SPPMcq6vok7pljV7W8auf2XnRvtF/jS1ff7W4l7PHNCI6eiKLJNEXbQfs2KIszxF
mlVvhTTraxv2F5YJ173liRU2797KSWNliz0NetQh6tuhay4tJS3mfjAyYr2ntJRj0tQsXPuDV8zL
tikOWgknFseb/joAUA7xrvhi/nnfQJsOe1SeYGCChWAZuci3YgDHQxR42TzX+6NWCWWXBkji1jTw
tMjF6kMH6orpTfDfmmnG/VK1tGjHG/QoLFO9SEMqxK5xTEI7bugxw2ypSSqR3a7ggtfHsN1UofHF
svB+oXrdoWaMbTuNqiyNu/cjM1LQZbHwPJvnAiZWI9GbPPsKakRCd9MvLuo0T74fDIauwO+Hh22O
ufTFY2B0dmiUoY3OoNv5OznpsyMwybOroNKnR5l5rabUMtC3k++ROF5iM4jnZ2Me3FZ9rENFvgIZ
iv+YBhRAjGDoRARfjNeP992ydI3pQ1Etw8RC8P3loO3pmhVN6nklRLhFHdLcm0m205umoxeATXzm
5SdY/uFXmifvS73jfSCpV4El25DVwR5c7LjBOclxcp4TPExVvXtw2jS9q7Q6ubPIGH2t1q8V+7sn
JP0WqNWDa1EkoX0M8FDP4pu8R08GZH+0ml7WjRzfYFty55VfBTbvl8LpOMHvMWliCE1dxLx4MBxU
JXxAlRiODETLDvS1A0/Gi1NYyK46ogcj7chn1kbJTNDN1tJzLcmoGZdKtFfS1lklmavcVC/CyO7K
sLK/QBqqH64jno8Ee/T70bIYB/X7GxjpSgdIC8qYR1yptsB71Vg428zy1SVhJrktT9caE5oYnVb5
hRard+fKyX0q9eHKhEh50sc/yM1bUEawSLEcAJ9KWnfbhEwIgHYUI/MHIcaQaMi1ySrHLeynharo
zEsia6VHQFcnm+Ay7RZvlr0/68rbdeSiGsXVZ4g4KDAwSAyQKcrF2WWmLByzRw+zGTnJ3W0reeWv
CBMRT5RLL5K3XqSUL7VK/cyPfgRG8i3NcS3EnvkLaNLUenj3KMOOMWWdgapTG1Mv5w1VBAKDbRv2
X8e64dDrr2TsCFr5jmnTn2u1htZeJh1MyagOoQOVpYyvUL8xDwPtLxdNmLWLhSTwemvdgxd5bCuy
PFwFTvoQ0m4b2q3aa/4C3OqAmljYXHdumq9I0ZOlDrg40fINBZ0OrxzsB1QzQZVBwR4Pd9gvLvp0
KpenyvI1okdUalH2xZAnY6G/Io0CuBZ6Vz0DbAv5cOOa3rDXS1e6lcr2pXJyfUOUtsIiR5+1oBG2
vj4UBxt34bms+da2UJMrHbcRVXFP+Gpve9C4N+AJvzpec6zPXRwvGCqyfmUMOIhf3j8CgaslA4sG
zLBuOGeOoJIfNTcK1n0zYkr31AArpDVGQb3HqsQRkbuHKapQ+sFsWR4eO2xMvmd146xUy+wosypP
hRb4t4pr5CtQ26sg8K1N2WsCxLaJzThUk0US6+KIqinSZeB6ryyPfNsKLXzGKmtfhp3YJlXkP2R4
/NCf5Q52lozCbGQP+7BNy6WNCeGqQKFu5edpe+fpXYrbio3nJEZANHZK1J1Qbd5iaDeMWQqmpsh0
r33V/AZuBDxE2fxMSBhmri+MM6iEX0KWglsfj+NlGjnblFO/pYsCprG99VLb3Mpa8MVIuUhaeDwN
eQwkDWecxFk+LhbTMjUyPJwBpNtpgq3dgCCp/ANjYhQBmua5iQFwKwZ2HB5I+TlREUFRr13JwoYH
HrzEiWTcZJKmbf97swalWAM4p2ySTZkcmHMxa/SlWcudrvhzaByYBGbsvNZkgNiaps2hhxdrVYFX
TEYOWqY/IgRQJO3w0gSwq4O6ef78cC6W2PFoiKcIORCu50JdHg0acBVuW1mA3Ldir/rUmnHJILNQ
ghjkLYWsn3Vjii9sgS9qATwMJsBzVgWychzOiUDePxSGHcQ+OA46Zq7ind2hQfYTTZOlOvp6a1Lz
lOFjsvHhFGDv4O3pp3RfRFrKharZ6yGMB6AaDlPTZWxh4qWC0wiW0cGTAiMv6oV811q5NlPQ8zt0
Il0qpo90iOXdWSpSKk1ffxVeXuQhHIKm2+jgKLqhE5Nfrh+lYRVt2IN+0qT2l6sxczpZ/QvBr+6L
OOFiGR53ZCAUpAPsNgio9Isnwe8DRcCW9bAkA3QRRd9Qv51DslTof+EZQGHc0sufsI2/AO3+wwma
pkKzhAo/7DTkqN4lWq2MFBRzmTTDuzREk40zjCW8YZ3xv8/HsfEP5ziWceA+qmPcPuGH3yR1wNiM
sNRMfy40D2vTPOmujdYIt4H3ICfNo97l6jEvaQ95KMPNiCztE57RANpst/9Rq6MFnh8/+6pA61PR
ujN4DjrS2BgVR0SB/IXuetYGL0EwglnjHCQ9AS4Z4J+oBNrofxetSz3cZbq88mxYQFi7AuJKgjma
pVWa20uvaLVdkHv2KUwoPGrSxqoMGR8gIENtqVHN9bUIViL+kJmnbaNKqDRqO+A7SX0dEWfMuzyq
z7nGVKyqgwtlWRqWrpfHj6WpU4/2qTKrdvSTwot8QlJ+OGGAM3xxRy8CTkYSSoAj60CRdZkU/2Ik
pVWDNnwZ+DjtOcDKyu5sFeYMLty3xAbQ5cjFVzpXH8eQzoglwNW5p0BnL8ZQMMQ+1q0EMUre3Ft1
e9/Qm5H5//Px83H46JQVxmhOUUyFBt/7oUppXBepjxp+pYTkOYp+55l5DxJtRDW5Sx2kkFRmJ5RA
stnne/4wA3NJ7RF/MyKtubKXJ1jTCsNv14M3ZS8LR6pnPhJOJ/gdCJE4qrxra3PWV/by891eRq/j
rYQhQQESkx3s5S/3O/RmHBWqwhn3KmpLFnpCJvznTSSJZG9WHY0dC2VTVL7DTernGeoTDn2MTsRr
wk1l2fnl9ReH9A+XgjWRRcgGLTvCbN7fhCaNJBfCLXDQMk12uRiNfO1iJ0s96l6mfdOHAYRSOY+P
PgIxMCWNBmx3jpRphp5N4ErGyhvcfdBa576oQM0n/UA3Lmg2nx/oB+01rt0oiQkMyAbE/IFBlahd
a+cSLZDGMKM9bf8CHaW2e5ES9HqxRcJbV1+IKvLmfiSj0mgk3YbpL0fIyv259H3XmUOswhiEPqCF
udm8x4HrEAwWWZoEhX7w4OcGSs1XTecYy7X3RRTy8TnmMtNLV2ScbTmViyg6STAXdkACIfrU3yNS
vA1K4GcVFrL8DBkY/Yt54+NTDGDKIk/SyR4o410MciVsba/B7Xl0vJmeYpsn+f/lKaaOP1KXqBVM
5IX3A6gSCO2ZeJ3MAQGjE+PVD31P2NSKIj0CYq6xCll4sh0h75pEX61AbPtNoM/zZFI00LmqnN/H
QL+tKogKCmU1VpndOFFhULn7+hQ/3jnGnE50q1AJg+F1cSUxegjKKsdyyhqVnatiIzlUJDL3Gsp3
ug/96tfnY/3jnYMrOIL1GeVE0/bFxGj4UlCElYMp9gBeRhJIiOuj4tLXZzYGvu8vIBMw/X6kHkZu
2uWeKivpgyy03Rl1CiSHMHGYwkHJ6q98v9VXn5/XP+zNHquJ4PmYdI3LEDRps7x3y86dqQZ20zVW
QSUlNr/L7RU+NM0Xg+Oi3zNGvNSAFEXViHeZ2fTxMr8JT0gRcVjwMTkK5W4Wdy0TK6TuuUmLHVyv
XpyLUd3dhb6E3waqzV0QP8emfAKiXxxKNaNqYKVXVqiw2FriJxzgg1wlm8zx/COaBIsu7pOVmpbm
TVZB5P78Wn1cHDliavlgCwlTYQ2+P3i3L1PXAn89U6s4XyLJQoc2GLA0bLthK/swMWSvq2eRpt3E
pvVlqK59HBgEdg6ZCtVK48PkoeVDr/gukxWdQxcghfxzCtpQS2wBa7RrISGBKBfqrRzJw1b3C554
PXoWdaVdI51jf3EvP4wcasKKYunUs2T1Y9EtSgCItCYodC2rT1yMYCFR58LZeG/hkPtFFvthSSQ5
wVYJoK7KGDX0iyVRGqKi0dkbaLXhmmICgHHjm0AtXItuW5NQRfT2Vxf8sk2gUViBG+rYNF0IiYgN
3t/vWoSoFRUYXvaloX/PWoFLahKGByfrQeDJcLFxmCSvrhP/p1oiVhNiPuXbziPca3HAlQjf3vSu
N+mFqIN3Rv3eqd1gJTrfPCa4bcNSF1/1CD4mdBw0fSWm4GmoXiY5Xa2VtunlSHP6Ip/ZenvuHOzb
8IGS4crl/sLshLUSYW0Q8WDrpd1GCvIcnz8pH2ZLDsJBfRodWJaCD2GkHGLUmrUaIb2b+MfQ7c5o
7+SzzrHDL2KQyy7WeJPYmeboDEJZ+xAYu+T0WZhn7myo/Xpb/+4qqqmeiZ8IPZghMaRFx6RzU0Xt
SwM0Zp5QwNmFVuPvnbI6llVTU+aJ3Lk6VB0AdJTjfNlPr4Wi7j1u1DVTCwpACQppqA9hJY7qjiKJ
GhZLny3SVFyZkSqffOHKu4ISle6nqMBX+FaiheSsyNPwWw1RVfr8Al/g4ZhIGZZ0LMAPOLQvDHmc
q95MpH2FmbYO7oOxWekrYvmSzkOz6Mh9cUBUtp1IlJUHNHnhKhQkSXD969TWTilAmbPaB9cC44/P
j0mdYuV3SxcHNaYNEK4NpvjLBwZ7yTaVfCbIugAOmQp77trmD7vGDbWwK+S00gHqjeSBRkJxgpKs
chArYtj6Wq2NMyiBK8Or5U1QIyNkBX52w3z7GKB/ixaTtGpC96ExiwTdhqy91WQFT5dQS6+opKkz
oIHPUd+r59GZEY+pGUZLzSYpgetIcrsBPeM+Bq2nPjNq201SoNIgqls9d+qbTpKeKoQJFnha6rQ6
sMgUBPvCk9pFYeRIehEvnfIO+Sa7ocPB4iwWQeOIqx65tjRXcDSQ3LloegeQnqsvDVfHJCrJtHWA
m1NfivTeko6xhYx54SAA1tLfomZffne1Jj7JUaBuQvzbhV8dE9+SrjuknCl8YsCQCirLIMeQ1Mln
o5TwQRNNuAN2h3m4KH4t2rzdD0Dkdg5ie/tE+Gu9DJElMuRvTSs91ooSnJs8D85D5/2GkdOE2YCD
LdjgCD2RGZLS0VVWwrEYkP9ZYfGMKYAW2lvZEA9tUuu7pMtSlhE8k+0mjOeFC6XFxC/ioCj1PaQS
+U5ild9AKDQWZR/1cF8tQUtVPVdp9ZJ36J7B72t3qsBiSdcsf1arurfzDQleIzA+ZFEUYD1UK65V
LUNXL81+JV6VbbMc9xWZAtSpFNlBy8u9ahX4F5qggWIjiw5MwmKpxeoR9x3pLkkfzWLAyxFYxNEW
CWwsC03ZJrRWrua6B0eYp0HRpCMlh1XkqehCKrm8rnrPPoZ2dBcWWb+pI/ulrkJzq0N68yOKGB0d
vlmdhu0h9EwkKTXjqq31Hrm4Ov/hwXpvqn7fyMW15MflHIllbS1iw9yUPrmQ3DT+VtW6ZpFR+aI2
7GrrxNd+Yu+GTp+fMVLBSe5FjshZP4jmSkPU1PUCTK0rZ9g3g4YYSW0rV5oVfteAiOMdVIT7Iu4X
jSR7e7uO8m9pce9DDp2HoO2PNk4EKDXXBer3Ojmf4gKUHuLoKorLH0aSZpC7zN+m4WfnqmyDOSDI
cmzniVT+bSWjtRg6TLq5t+rGPaSVUh59pbu1MhzKyzqztkjHbBrZ6m8HWyqXONgCH1PdI+TkaAUp
7YeEufsuEfire/lRC/Y0Gxo04LwGM5MYraYYRNiAl/xGM5ToWnZabLVb6as634fIxLHpMlBZpmU6
tqcuYvWSwLULa8uZuSj3eQrxeu7nyhLV0mDGYXy1BH0sIbC/MS8Y5eZlmvPj8byZi912ELKpEtQC
gGSNq2WqXA0RCnqIGyeSrSWgADRvWfxPXdWheBsxHo3gW2OgKJlKKfiSfwtl/END7kNqxOEQowIQ
0ZmMiZneH45tuVxdJtNZZABMR6ooA6EebzsVEaE8srOtFcmPn+/yMjxjsqXgqKjMQGPx6LLBmRVt
XFiuIc2EwHRSd9EXxNUQ/o+DlYyrLmuh4uYcdPef7/byRrNbokLa9nQdgUVcIlhCG7azUbHbAbpe
m9hM+GM8blM1v0mbm8939qFaz94AfTk0mIk2aHdexKBuHKh16ctoUaZ1tnfQ9zsEyoCaXZ30C1y+
0BzuKmWdIeK8VDVKk5ICOfTzg7i8t+MxIIjgkNgDYCH2fn9v9SKq3V5L/iz7UQTkW6uxs/QVCe1A
IoEGwYIvihYfQspppwxu0yRaoUR3MaACjEgytSOkbCSKq26I0FUGqdnOGohRvTr3jWgle5pG8dVL
kMwTu7TM4tvPz/yyj6WNR0Frl6FLweljXtz1GfQsu+bUzSFc9laB0DeZCYibgrZ5Ea0TRypOwJkT
jEXsdBX2bXAcvdNmrPi3bdrWq6FGaRmzefOLxPAfj43bYY71CIWC8MWMg8C5a/cZqPYpZy+EXV+b
LeLLRX2X2fZRdqJ8ryvJrzJRsvsABcgSc276ST4iUQ9SiMaaJEnt+fMrdpmujhdsRESMXhgqvZWL
8SpJhRJig+vOKDP4R7cGZzAYcn8f5VqI1yaa80EHbcQ2r1qn1r7IDseB+DYUHHdOTE51ZpRt+WBw
EIWiDlATReWzpfWcJWRnXuboX1x4Hebkhx2pMoA5TpV0A3DUxRNRFjYuDtnAjlJ4zXooYBM4N6aF
imK0dWX5RYtgs8XI8x4dLX3xYxwpY0/9Tn3sJ4JbT05Zo2Sr48sHGBanikfNGPm8SPYVrYtEJUL9
qdtop0LaFf7wG7ZmOtbg85WTWxRbyT1RDW/lFYoVcBO81Np6o/KiZ2TtltbsvSOpL6TQhK+u7ywi
R8k2aedibI394KCLJVr1LQbdSK0hFWQv4yE/KaRvR27rrMm8X3jZlJsyeQlVOUFq3i3mtDB/KlEV
rpVBWVSjXrSfpke3an9LqWh2kF4e3cCtN3ot9rLZf6/kwTsUPlZ+gEY8e7R6Nj1k+FVcfqhHHsxk
2GdxuWvAQe0r30UdGmCRD5WEedU81UaBx8GjkHVAmeLRMDJnW4RYUmlSIK1p1J6YLZdxmYulsM18
ZsQ3ZktBSdbCCOludzMo9qaBkrVqakoyuP2iIQlyDtq3vawYQyfdCZGat7ZV09orsFjVLDLz207W
MfrCF33jtCpQPUk5B6K/S2tnVQ32QemsbJlFurbuUac1cxgjhfbLHOxsljvlSS3FfRc6Sz3onY2K
PSsKibpMj3HA3L2QQ7wSFQQbSqw+ZoPcoWjbWFiSI6w4MweMB2vUFgdbWbtAIJOE3l3calvj6Lff
fCPGq5lMFtSf6YNiJDY2hbyw8IuGflAFSEpGaHHAgPF1H0x+Xmw6mXqe7wO79hQ8AqrSvY0F0a7r
F8G6CQAeaBBJDJGYYFzdNcKSaNeqcbEchNEhlxqH66pOnqokfBwr8as09dZx4KHpqFo4N7Rag/W5
5Bxy3/tNYoGSW5p9bxpoc5HWZEvNy787mfug62myBqkK4xzzgb4w/VM9bKq8/a66enkoYW0XCjq9
Q8ktMsyzZT+hRtlsCCSgGGELr7gChRn3N7J2q4rnbjHkDMi8E+6iwcRsZqLVBM6IkmWKxWwMTc+W
s3pmNA2s9bjoNkGaIncytHPRwjUQ6RVsjHJtAZJYVIHyIIc0eDKrOaqNFa/8NN6BOIOjpCH42Sub
IfNxTNE6nDAMgfad1u1UoxaIpue3yCKtx0LBzLFmWItkmGpwojyGdzGJYks9E7fZWylqzsgsX5kt
QXzGYxtUKOrDInUh5cNNVpecTMBFXrgyzthOj7cgyVwVGYthoBJU1WJtRgJJWdAihRLjO+Dfg86h
Lxd00vxZb9UcH3Q3natBirRjJZ2iEC1N25BeVCu6l4pwuIZfuLSLCFpW2l1bonxx4Wrc4mr+o2Ue
i8lcH70U8gYK0hIaL2sjVDn4oVgGoYFNblPRKMlbgZnpaA1hxdEaz7ZE1KAEfG2hiOolzGMLqJLf
LSIXKnntf29y9C/MLEQZsJ/jFVSvy8KU1uaAz3RswMMofYzofMl5UX0ZQVHNLc5WXz/mvfjpw6qC
qxU1s6JRkiPeJ0mEyVlj4NqCrmmOOnME6YfyCC1elI0tuYJ4LuyZEdXyDsMwk/7hvK8LYwudH09m
riiC4s1Mb6FQ24nmbZsmlOdmJj3ibG/OO6G528gfMCmqiF5D/1to+OFCheW2aEzaJ012q1Q4tNRm
Qi8pxfCuiesZpVl1ZvSj9xLJzEp29/ihWqvCIsPMapRSi+6uLOu1p4btnKoIWt+1zDqMpkgjPzQx
2Juyqw3IapFxqOIKVQXZaXZ9AoPGKqvn1hMnhA03KszIZ5ZzVDNs95vBtIUJmv1gJNLGJTSTXdul
BoFGV9abFpIJ+V0QF8gZdGmzCAqtnsmUtL9HA2xWHF5ALcV5e9C8ZCZKxdk3/gC7C83urUfBHqkX
t+AmV9KoK0tYbbfNOvcBUhlln++08U+uixy7GSdYdTKOLLluiZtCkIVrgXc3/fEKbLZ7zzL2XeSc
itKNAsIl9Te+0+6VqzqUHHxvP71KwARcDRS2AE0WEf6Hkjgzy7bHpPEoKvNKN3AEKX1pQDpEtfbI
QtibICg7njjhPSQxM6Yu1/HGtkL/wRkFKmpMuI/hoHoPWTqshtQTtwP9jFsPEKaaNL/KMhUbrVJb
WFP8mf5rzbI9OI0TwJIxuwStE0Rt/n7i+V53mL4zvff6xRit3zU9hm9v3vv7nWnbSKizxaoqTn1W
dZuLzUxfvngvG6oZ2M14l0K4zdAj3RJkVPvpj5OibYO2siJmw/T370fTfymaKfUQCsQQJJ9cr01C
yklVgTN4ii6y3KiOgE6l6ofpz+vnttb8hsDirqb32n9/qsQtnXFPztdo3G8jWaQ/fZlpLAqM6oyl
Z7RjtUhXCrTRByUwt6Gipz+h+HdobAC6S8D67FpW6JXtOeqDlvc73CDTn65fophTuPrZclJ727ph
vULioH0oJbGftmE3WGabfemee0foW638gX4KEtOt0hq7GOf6uTto1g7NifTRKnm2sXb4lvesLnql
1LPpfT/QVLRfZW8zvdRyvO5TTz8j12Cecw8Axfhr0CHBZggSkvVkSB+lCjGfxj0med7dhIOdH0s/
v2lzzb+V6XbcRl1AAzB0gq2PwzCmQkF/TFPrupCTKJu7bgCtNYydzfTl0BDGMWpqoG38dNoIGNEI
Ab1GIz5pzqMNxr362wq77MXDPQEkTJHe4sOcrn0Jl0BlRIuKGnXFwizEj6FBR0rxxEufePcUeJIH
s0tTAK+wJjsUJQ5NoujLWOq8b0bgP0+b9XtskTyjfzLyBLKqYUXXQadiNhKq9jqz9OgmsEpr1mpZ
+stUd9PmQ1jWMysZjFujKbHWUZsKMWRbObH+U4HuYvm77pR46HDYTLHnEpTMg+yOCo1KUxwLR+73
RH3+yg+y6h6wzusZOnY7N/NMPA9OU84xsFWuXcKUjRJJ6QbZOwYMzGFUqZzyrk5LXCSQyQkFsaJb
pOk9nhYtuAwTRGkop/euJSmLtCrl9fSp1KGZGgaBhwgsX07gDax1zaUYPb60Ul3eguKp5tNvO6XU
913BrUY5JblvNVZ7N+i/Tx9W0GfQ90t20y8ptDS3LAkoirOd6Q/qEfBQ3dvp20NdbxrLCc/TlnRN
/ZaYUnOaPsubkMjGhdMx/Q4SP7oUg+S+nkBgKeWiDHt/83oQea0vIeoVq+nLcVAWa49U7s8JFHa8
rWNHQfaAI0YDihKLq4HzHA9Li4LuKMLiV2amOvhcrV5acUjo61ceXmUOQiPTHzooyQEMZj7LugJ+
yd/vGBGiXpCd+frru/ibh4Uo99NP/m5h+gYhZ3KwQ5UdvH4sZdKqjaKnNxt8/Xf64Zut5gmgO4k+
De5DHIreOez1w+bGj5rOXGIlrW+nT/+ex/TyzY8DzSs2acr9G3/199O/Bzp9MP35ey5pXJtzi6r5
GD6zqo7n/Xowf7/995NWGU41JqubsvJPQajmWy/1tKMlchQycvQaZo0NAAVB42AtCYSsEGwDnlYV
x9Ipu2JdEfKspRbpk9LKW1Qh/v1r2Q3EvCyTdPnmk+njWtXWTl4ou9dN5EgWblVFHKy+HH0yxl1P
35NLHoMSTgUaEfUY7f9729N3pMH77hQFy0GPK9K6ieP6oILgeX0puYjiDbmBD4mcnwD3dYfEKIuz
GPviBNRXALgJ0vvRLHygwuAOOe5Fk3/2+LXQ084pCi6HhkaYP89z88bGtGP/+rJ0vbtcctT99INp
k2FY3Kcor+xfN+nK6jfLp84+7XT646X+Y9XJyZ9taG3zfWh7//Ubr4cVmagPmfbudS9OWDx7NSoe
r5ssEu+Xi5Psn5d5V78Qf1V/vkybEjJ3lBO7/vs0HaH5s8qix/HnoOKGNik15u3fo0JOGwMOqr94
l43XovPJZiHSydvpkKYvUhUYFQuCdvt6YIrU5xTtYZK//oZ6FmYTtZ282a5k0LzPSUhe35sulIkc
46yk/r35u+04bighDPCqX7fdaHhVWGkjb2jz0mGsscckNyBvet2XkdA08pQWltB0vKFGRzHtpeR1
m693sMppltpN8GebZND4DwKMX/89b41cdG62obl+3Q86rNHcHlpl/ffYaktN5rpWIaIzjYI2JuJP
orJa59O+IfwV88AoxJvtdh7qg62KXt7r8UUqFYkeovqavA9T9/EPjVHWqz5ySOLH0YWRnzK3K2H8
eV36nY7KT6MQEo7XoMQ3BRhvi/DKtN9aToBqVn2FUCWjedqmJ7veArl0sfpzbLYWLnpjtIgbd4mm
uNFV8nVdoeiRsDivK32ZKvjh+BU2eKKoz0NhVCeFLH961aCNse4bkO2Il7tHtWjXpoli+txxNeeo
v39Jzr92Aqs4R11SnnuDbqjs9GvauI0/n16O33j9fft/Pn19GTWGfTQSdOrGn6LjXp6ntzzuxN9N
Tm8FvCXbA64JTqwsTLkpzg6l2iNp6Voa9z59P02s4KSl1mralrsrWuw8KyRXVmQb9rEy1NftdlJX
nsO8sY/jdqe9T7+f3nID/c3e/zdj57UkKbKk4SfCDC1uK7UWpbrqBqvunkbrgACefj+oOVM9vWvH
9gZLIAKVmYGH+y/+6Tj3mVt1geOcplZfm7Lp8P90/NwO055yVYCMQpltNI03jxvV5a2x0BLQRLz8
2uTVvnru4w8PUcUhlfJGTUfeikAZz70iVoVVaIcwzZ/n29awvDyXgcBaAKEBKd10U9Wq4Lg8+ekO
LQY3VBezfDdfrTu49kmo/m/3pLWDfSoq7z/fSlV8tvj7S5pWVV/57VEhl4tyLJs+v1X0uOx5dX5y
flD/8s02PXVI+vkSzxmK1voaF1l3o1WhfWvV4gOkp5EWyZvfB9EuDsdxFWeu8xbX2Qk1MONcxNFF
MI4eXVPBuBUZjy1Klt4KfTRU7Er11g9Keui9UUIzghxoJUJ563UszojjlSMslvQRL8h7qLnknJpR
P6Vt6C/xMoj3pW5HryHOjYYog3c9kfa6B4W6mVcVNCObhU5S7BvaP9kOCSKK/C46EEDEjkAWiifp
ImcUR6axwNIuuMQOBVirQ6Oy6McaP7Giuzg9gf18TW1ADTISfXDK3SR5JDFxN8LWWkdxT4Kox1Gh
w0H0xdUQiVLxur92QZZvepHE2HZn43JQy/6Ywp1qwW3xcV5nTvn3J0NPX4WNosvXpvlTVFfTvH3q
MXczGgvWTYj7weexqFb3x9/6zCdI0qQ6AhD72v55mHn9q8e8WlWmfDB7lQnFfKqvPvP5Ps9i5l6+
iVP9/avzn62/jq0rJcnOLt1/3eLcDaUSbv7rVpDLZIQMtHj522P54/Rza6V1mh12fduvvn/f/PT4
vi5p3l3VzmM5Ku7mtwv8avLZDxvUZGWavfP5hOZzfjafD/HbNYyDe5By/9uWf767Py+67E38uyrk
bufWX+f8OubnOfISc1p36H/+r9v557ucj5BHtb0rkpe6izAWHYo3rdaJAtVKXLMY4cduGBD6rpDs
Gs2WCBUo8kuZK99FO3S/uMHCbsy/wihG2J0p8nNUyHzFHFU95VFT7UufDG/vmgLUlQZLSy/k+9gE
B1ykJH6A8QZnQfPDkNPfzjPF3XQB60AxiA+eWZrH0UjNVVvV41PeE1cHrSF+Ckp9SGF3v8IwfHHD
LvzmkcZexsrQXvAucfHCIZdDGqC7zDvmJkx6nv++4onlaTY/rTyEY2H5GH5Fg7kaosA8zieWSeSt
rV629/my5gsUCNrO3eMhPlQCIXKFgufCFELc5luEO13t59u2R6wau6QznjOKEg8OyKO/NH+pDlH3
a3puSII4L0OuGssIh48z/JNx10s/3RamJq7zw0f5pHgr+uD6+ZTMeGnjmPQDlSX9IdOd7rE2RLWO
qtw7NIHtHRwKFevOyeVjW0OWrqsx+oG54nK+4ul7pWZA1YH3ItSOtNrXUOc+F0PZFymGjsaORGa8
U4ca+ZM8R7EpCnajB5ZkNNoSJSDZv7hqUy7brtm6GLdcsjqB3lkzxubJyEvU92G3OrVYKEicBRlz
JKEVyT7BHRKlp17z6o+0iMdVU1sYdxEcJSaWiJqMKhCkvEXzzsQtfZDN2ukcZY80HAu1ewc4D3xH
ccNzp2GyFufYe1Vo2fEDyN9Gp3qLYqb+AgN4R6rpBtBiuktSI6Poqzf4gyTyHpnlXrXBD40xvuKx
gz2cpSPX3teeu/Yb1YA8j6JeNRbmKeqrFe/EaBl4sbrN2kR7yRBr7DXjOew4Dv+D5BF802SrW22g
ZI/3vJrMmaHLnfZF4j/p/QgC0YgkSVimo21av6hW7fFwcCb0BhsVJjjubodBgCGS5y6Ig+ca05kg
G8pHFHh/KB2Ot+gVN6c8VBtetEaJynHRYfRQPAp3qC4QhYZ1YCjtxvQ2NfzpgJoQ2dc3u0vz17yv
tCUMInmuYoSTLB1lCS5M2XSNsK99kqmLpu2CdxcCqtb61VMxebpo0ulQDWJBMklb1ti+mJMjjDE5
wQxodrWWcZq3gAP7mTu4xnTTJhUjGW1ylDEnb5l8cpnxeK6nmshnbUweNGl3FZMnTTu502iTT40z
OdZQlIpi582enGzGqsLWxumedUxulLIq+YPn8akt+/iEarW+0yLoR6k7QkNwouRV1QkDpE8aVy+P
WVsrR8tS5Kmwy5544MnNycaZaEi8JvDBV2XS4BZDOHTHLC2Cm4GzOyz5KlOVJZQ7a1vEhfdaJ9Gt
lIp6C3M46CbwWcsvhkVtxPGur8YTZWIQDTqaVZWQCoLRJEJPKYB3kSvxXlcH+YPUsYttuRZjoQZs
qEic740WkI2odLzDRx0svqMjwNtgBR1YmXZhlFCWbeVrS6dTwyvwKdvrxmChQpy6SWwXHXw/hWP7
36vYWVRJBSPMSoC/2cK4un1v4neN+lsQ6vmti+KtboY/qyFPzrkX28tRSzLANmayQcYJA7DpEaEN
RzVRD4p1Nj0soRB41J2fHtKOunxRMvqSz1+nuRjvcCEXFd65b7DElQe7oliGnVO2goLLd9gCKymT
7BZkXvk2diYC6ElUk0FDrsmYBIVrs9jH1RJf8/pI3nvVg+lYx6D6dxjwWfsgQRK/KPHVRYL/CmnP
3emFYz9Ywl4bWZm+Ek+hcYxtAtNa5+4M4WvCpPfdj2t3QQ68PBr/2k4m9FsqCn+nlqgpLPOuuyIT
lO9ztYAyVxXNUhVKtpYuEWGD1sJSdVKBkYWV73F9BS0e1Fe7tY9KYPRHXQ2GIxqzxqEdnnX+vhev
IqFa5p6DOUARXeCxr2rdQEYM6WYry96q3kFKtijztTGtinK8dSMpyjEfiq1mNM02adFJHd3Avymk
qYsRD+R+qJ/mRTo82SMhoTtkzqGMYuMZvATDbkKWrUInTvSIQlfFElfxbiuopS4hrBanceyXLZHh
3pElEtZV6rYPY+EigYKHtSH9V346wQYDlhcIL7xwcrzRADiQbyuddlFnpblO28C8Gi0QXM3OV5FR
9Ae91uWh7BV5aMLkLSjsbyUVoNY2wVZSs7ujkhjfY/KW/JyvGTzS3VgiJ1fZmY2euWLfqdsQDdgw
Zbuxdu65Xj7q/jheZEfqZ1DeEgoDUCoMNyipwSniXsTI9NtxuTahra8J2scNOlfjOilV9dwZTG+k
MX43ABguTHN0Ll5TK8s6ryhV5/k3q8EXj3Gf+uZrNT07PCbLpaqVPKpM1z9XFV3DEhdn6Il3n5ce
Y59VX+vQBdNI0eVqJOoFCGGZi5UYwvCJqnR5Q+AbK2/Nv/PmeJyNmyU+2HfFf1KdWFzCVEdQNVDI
E1cXrtXcKQxbB60W0dpKLcpfk9Re5Vn4zqbBntTsOQ1zTLtKfvBlXR1LPy9AsJ5iSrUgH63uqY+j
p66tJuJm/TZYr0Nsme9wALUVRBuxt/yyAUJtMAiVLiqIuTBWguoSXqltv44Z5VeVjYT6vOjjHDJY
9BKF+iKzZX0ZK9Q38IzTr35zIaTLNo1bGIBbwWgBXXyyMiHfDE0gmUzaYTevEnyY2dAiT4bx/Gho
69YS+behYIpmBFayqzbc47gbU99dkZrGAMcuyDBgtXSCXaOd7CJMSLBTdDEzrTxowhiWLoXOj5SK
d1t1zspxUb2Le5BjSoXuc5/q0dLymghfPd8+kqYgEaWRZsz9uuZbxR9CgEHCG0EYD1Gq7sRYDOsG
kYdTY5Tx3erROXYMXb+4EYO11spFEA3le16CrUlqapWkep94mHBhwyzbwcpPNrlQzKNPeQ3KOVYO
bWxoO6tpEALuBYWWIPoA0O0/OXa5Qc9BOZBgD88u9VMqvi72nl6u3OISI5GxGqLlkCC01MueGpBT
F+fCwAfJMg8zfDVo20PtNdy7Ow1vTpg/k7o+B16rHfwyBfOsJ0Dl8ySjBifXqoHmeuvq2btdQFbz
8oWS5cF6DPErNgsJElSItfxe9WYYIq5Qn1WnDD96/tREdcG2keF4jHJ12zg9ogYJQk96Y6nnMj0o
ohHb3CHKdzKcD0t0g2unQigEB/dFbur5GhBBtU/CAi1LS9yVBup5UWnd2U+14ikiV0ruyukvmW0W
C1QK1T3v0fyhKJJkG7khYhg61h44RMB8w17xqFCxr0rzjJftWhUjYP4AZZA4RhmkiS1vIytelbwG
SwYsV1AhU3z03XrgC6KxoREzdq6r+h3AJjZ9bTmuyWDqH2bmfE+j5BIk/vAYWx9S7/O74xMpuGHd
rDQzKO4xTntrm4QP/h0CDIyZk75T0n2DDAnadsPBklq86n1bHmJSwevCiz7csitOGdLiaPriamuM
yOApnbIvFcxqRzz38gc7MC2KUZP6K2gTvFuc5tLUZb1s2tBZhm0vVhAzY9IBRrfpArAtNgLLvG49
9afbkeG2cxvrZ7I25iR9oiJ4tUqRHb0O3i5uxv4xyQGIaSPYYVkOBsrWdbusYSRcwi76KBrD3HUC
nQzT6yQ+qY676Ora2BSAlYohtI4+wLuHoDbbU1VgRZxF/Xiofd9gaMaWS4aGuPoJUv5JGBQPTjMQ
XE2jUxorxkJUhm8vCEIR+g2pWY2aXT/6WXpWZI6Inp9O6FVKZ5rK9EDx9ctAEPjop9ZKqohf272x
JtfQLnVJAXsgUtmhIZastHj03gYvv+U6XHVHsYcTmI3qwaytcHIsDa4wNi9lp+mIwqruIualCuVg
/MvOyeE4zoBZt8/X0YzpSqyDokYe3IfvZRT+uMnKK9zVfa6n2w6I8TehU2EeQXGua8VMDnzR+nLg
wge1/x57hbgKtZAnVIrOfPNE44irvVMAuoFmHT5CswXlXZ4SNYhPkGvNW6u3zmKMXLBedaoflPrN
YOh90xF5R1y3wNkRHe1iWJWOnryTi+Pi6+oMYdtf6ZMAqld+t6IIpqLTDuvUHjDWgLICOpn3dNL5
zRJSdbcQaUeBqtUQsTIjY68jLH5Hc1megDy+d61XvRCNwI+OvOCqiJBZhjaKldWDWqhyNztUeyDX
xrMXaTU5CwocGjwNJzHvwOCEi1uZhspCa+z6LkyNFYIkNgAEE/yc2e6hxbb7XobMAaZPOXJXhCTq
dGh0r5ZFXnX7cdqtYDK+/1pNKPRsePOvvTqRe58Y5bfF17a6AIqV2q2Dp42Qe0nFFV0eW5PUIVCn
xf9jbeMBxQQkU7FQ8e09eh/KMs575TrIYFxFqeVcYq3DXta+mqGv7JCT2mKf4txGW5xzAP5BoWkH
DRDVUi1xWYYRSIKiV1dtPLZLrZE1M9gWPEqUDoswGGiG6tzRU49VrZsb9Oj3NRy3c85/cVepSCU3
zRXkYHdKO+Zobpa1m7jFpihLJ0JvrNgvhuPARjL0RZIjgW6WoNdiUSD0UAGIylDaOwQVfsMGIrZv
vgXOPvXPoTP471q+UzojOurC6R/8dBxWqdnfrLyPt5XrtkfocJjxzB/nRRwhqGlRG5uKpxhoT+Xp
sj3CcyPSKNOgPc7rKeCStDTsbQWjkx2Gj9+u0f1VRzWruATynpbkkDTPauDGxeLYTIt5dV6AsC+X
imqKhdZ7G91TW6A5GcbH0yJoJJ/CRoqHLIjb1aiWI/C6KaZCsG7hJEBuEntoxedGP6ugi4phlUFJ
xMc7GXZGAvoRmynwfrHsrZOTybXVjv61AK1UWsyxRaUaBwQdjMP8SaR+vi7i+Ne85jmZ+ff2qdmf
bf/ZphMCVQ/z7sRTD77blls/16Dv/NGFl+p/OUwdcvGxJsuHz87/39PPlz8f2hPwv1Ct3v1x3nn1
j21zh9yaQpB5j1mhbp4Gg/bw2+OYbvG3u/u/jvN12KQuF71uoD3wX2/zt3O6KTKCUkK/L4f8EmGF
991UYvmgmWl1s4qA+VhmDysrGdJ3zVcoEtbGd1ECP0f1MD6D1JLM2bHLnbvq4U+w6sp7kufFKgQN
eWB6qV5lQp5qbhAK74CRpffSmg6aJXpobhXXS558r3yfGxCnBg/8KdPHYlAbnqIc172olFdS7du5
hUZeAFvy0LqMgaMQ+wIuHzMn+e4U+I25UM0iGKM5zszHJC78cwna8/PqgjAD6DuGb+SJ4rWryXDv
hzK/545BpmC69SoTT6NeJM9mhr2iZgfGxspK91mL2uvcwG2Qagmjur8Jz+/35pAZvPBt520k8Jyf
jd7240KBBXzGI7A6hQoR4tw1Tp4YfMqPwMqTlagQn25jUoCNghr8540l3j5QSdkzv2IaR2p0O1LO
fozy6PvcwFCrv7JoEI8amajdJK28Hon2X52En9v0vWR1AA7OcZTLJDx0QI8f6DNzzA+fudHUIBhA
aKZK7R+tpDbO6LmhPDzdOIIIS+zs67cq5AU2Nlq+d/hL3YCaEO9OXVsvfFTKvHmGqRdsw0J1NsIS
43Nf+7f52CQ0SVVHpXXT46LZK33hrJJ+HN58P1zOLaQDtk8kXX8OTHDhaIBlS970SweD1m8dJjE5
km7ffIA0a6+otS1a6drzIJIzWEHvw5lkzDiHfk67OgSqUmGflIbeh+LoeyOyu5fcBf7W2EW5kX0S
fwPfP9kdeR9VCWfY5NdyjGyeTVhkBrixwf1IrPyFuCp+slryFJ7bg9aRo/Zui8u8H5g2jiWqiA9N
E8f3zBdUxeeOkzc0BEj3ZoT8yFWJQ+S8Qy+fU71t353ITNbYx0ksTerqqU/D53m/B8wU9rqwL3k0
KkehkSlDjcr7aDtUzALfeS1su9nUmR4C2lW0F99TdnMD1+57VNwK9wQPxTmrUQUcd3oufDGX1B/b
ZzJy1tYJDYO4ucneMmLOuacXCCwy+y46WlXvHrFPeywzFMrLOnvMciV9rMYcJSIPxa15FbapfxB6
+XNe+1xgG4lN9dgdPnslYbQPPBQeVb2zikWc+7fcJ7oqp2NGSlNvkygWi7Y2/j6FqwChUkqCvakF
OXqA/7ohlvPR522mf2+LOrrPfcwmn2xxzHE1N3BgwNza6MfXJVv5Nk0BBtda1R8YLsRrga9f1Ofp
owRQcIcSRH4+E6+lGKJDnJO9n1ezGO0YDafxzbzqF0SjacFDrSl+v7b53U1E9qI4oX1pbOVtPnLX
gpSlmoxn43REwC3lshG53M19EqE9Z0rVXhsLaSCm09PoJV4hN5envM4lCD46QdjINlZlBmuGDPGa
aka6KAuVCH06b2VZmyAuikeMdbt7SwZ67mTDIDgEmdky3NHJEf64GjVV4+dBp6Aj1q4EOL15b21e
CETKF2lqxqXyx/e5Ud+SQUdiVF3OqyHauUtRhMPntft2/ozDirxataif0a58mFvpdpHzomamEX1E
Uh+pe/9nAZ9VPY1tM56syCnxZeQ+5r3zjq9286ch5//eSsNZfu1ItR4Yx7zeDkCX0xgrnd82fn6s
FPJxZarvvjpOOgykv6JzgubTMZiuKME8g/TmdElNV0SHrB1WSabBrvnqFmZNttXK5O3ryj+PRC7U
wjsjI5z7o4vVmggKx4P4PAxsSe3BxSZimWtoJQaUErJpioq79NrXiuaN1DCKXmO5NPVMPdreEJ5I
4dgE36Z/rnkj8RPIF8x+1XfUlgI61f5W69vh1SziJXlT57nXg71RlMVDUwqs5ttkfKgtrA7nhS9r
cZFmHm7qFlT+HzuSRNfWSmMpf+4oXNgyMde0mHuQeBeX+VBmg8fAWBWkBKdzzNvmTxryrCs/NwnT
/70jpPKyQnEI3aB/7/BiLK7QZshgbP/rUNUAvC10/Xb5dfi5SV6rLeRTh9LidFvztnkxhj7WDMBc
Vn/siLvSWxSlqP/codSVhu+Moa2+jjJ/ImvH2IOu3vqPHTjNZovKd6s/d2gC3I9WV8wdp/uYF/Nl
QLhFwVPTePbTjq+H6KfwdERpi88dXz0GFVeFsJ7gQv8+FAA00iUN+KOvxvOnZiJgG6Mx/rlD1vKn
Y0fh7o8OCagJqjHt5/YohyYVWCGAOAaAG1jedOUpfXqTEcRs7CLjm0TWHycKLbx58VisPCZw17zQ
S5xFhXeVQqEKxlTmSlavXskis65eF4iVx9TymmdJu0rdSrvKMMKUCvOfa8q8YCU1S14DcqKcLeyu
suLfl1ZKc5X6MNLOra5BbqicTZZXkLAaxzOzq9QCYwUTLLnKkWqvDJSIsyUWewu0EvTSXvnC8S9K
QLLQMxPvAtvdXUlh2hfKHN50NuuSky7i3gIDXjhGAB44kEvQpSHqOf5wCRrIEl6MS570+nidQrS7
yJo3Mv8icfE6M2UvVgY5lkJrP0VNQsqmWMsYY/U0EOVapnnK2VToZkofX/LGqddpNYQX2K7N2jMH
5ZxWVbuWduGdaYLjmMZLWaa4CKeBZp1l7PRrLwCrEmTxyN5QPweiVte+F5HeNkdtnfpWD2/S1dd4
uEo+UYc3pBeRmyFnQz79BZkEYEBhT8U3L170KlfP/uh8zPscQNLH1GXIHqamyNKE+1Rx+8W8V2sx
cCG9Zy7nrgibNWvZOtl63ttPfogKubENfHbcQNJ6xMBLmFP2tDuovWc/M1eGANVk6MZPqxSKqodE
quPnKlPVidLmpSevrZznvEp/Weponea2SRV9MCttzvO+2BEvoozDy7zPUMr7GJbqViuiZCNSJ8d7
DUQ+GCibkTxsUEm0PWt48NE/eyhaO1qnGkWv3xsYeb1MCpznQeX8p3mkhHxEcWvnKu55Ps68CIax
RjjBp8TZV52OnRDtPk/2uYR08IOqgLuZmxfzuXntwqZSqoyvo2xPEUIWi0xG2Ye03HuJEOdTEYX9
vkzVeJVM26sxXOLPHn9rJiAUNwWvzsucN629h6Gafuia6awksjY7BSH0ZztAVnHqZxtjDGupyaEh
+PZNRUUYthodhjIzYf0a9SWFkXAeEYxJug5/R1P1DpYj26tJ2AE1TC+/B/F4K127eC6cpNtaAviY
mofDqxcSC88NOq3GHXkczgVcyxNsGmvR13n5PR9Qics76j3S6NGq9siOo7v/JNXi29yzqIMaankr
b0GeoiqQVIwnbup/NNHnuUvUMpYy9SSVH154ZR2BVw5FeaLuVZ3mTwlp/aMBSOvfmz9X/9kWVszp
7DyBeTdtCxSdY0yfsCn5+1PTjOB18Auct6danfUPf7SzuBey0Mrma/vnef65mqbCYs8YyIdEUuEA
n7vny/jnWvzah5oF/+m3nf8cYN6moeayVIxO+byrP6+lGI3hYCOI8tn43uTqZXCK4qZOi1QbKa9j
RpnnyV8UaaN1ZZkUtipBnijF6tYALxC4KaJHzEqWiEKuyGuREFRFcDdaRSDVOzDLU8LgPm8rkUhb
xsg7Up9Tn5FK6SXTMB+KmBaces/4aTGHuFJc1LftmGBq7Yz+o25VOwXRy00GngKAUdQpD34i8cU0
QMB38XOv+cm6j/IfXua5e3UM+3Me6caukOOtBhGgptoRXAnpoNIG32dFhYQhm2ek+VN1KZitvHeE
REmNLudoFHLbRtVBKuj2h0k33ALRLINR76/wvRButux7EGk6Va/QRZNDAdhWUV1M22wXRZVYZUml
MZwiaRBj1IEnZBtvDL8qVraeJqs2KrEQVpX+UXbKcEZK86S0JNTFMMi7ZtyiNHvrWzO8KJ5XvrSi
BxGcR/d5LQo3yq9wqM1row39bXSH9KpVf8WoE57qNHySg6XsUiw2L7nQk2USeNpb0PX7rJ9gZ3ZQ
73QFjKlZBc3SCcCYq9zeiiTAQ6i6/XVeCDIcZ1it57C3ijensF4AETyUxOh63FiXhmgSpK3j7hVV
lSsqYMN29Evzm2aPawQ0X6p+MirTmsgnivQTHdJpVOySStor3rX7kCriAUpJUUDa6dxVCR3lQSol
Zm8aorDkJM1t4vJqCIkFmLTXI1IR8MnSCs6cMN5CVIOWpkUCtaymEjZwCfhuVHlKF/EoC0roDzDy
J0OL4menffJMOznHoSP2Pe5g0A+TM+/WjZso4bn0rPiuKuVzYcS4iEWXqn8MnS76BosYodUGZ1qI
AaIIfiGbgrz3lEnU5IjcszSro+qu8yAuv2V6rO7i7kK5MDilIfeFO030kjCbOrhjgeKr58EtdVUo
lrWhbKw+q5Z50jS3jPzntm79Ev4/vLW2HZyF2YKgbXgn+zJScccyJBaybf8aUO9DKWKyFg/+MrP0
L80bNUTJFXvhxUsEAtNjNjj+MqRIvusqrOUrYGKrlszHahafysg3QNS511MROiN7n5lFcKuEWEV+
0d2nLWnLX0+12reYpPxJIXWFGXWrrK3Eepelph7TssRhDeWgEHhJmZXIbQZE7E5pcZRQcRkFNXxQ
YTVeDIrLajQU391A2g8dKgP70m1ePLzzzo0ARNQUOIDFNU5hUid1YyjMoSdLP81xsr0TOs3GtIPw
SF3L3fm5aDeoez40U/W7li6jh13jdihH9+ADXlr4AjVuoox2W4d6tg2iqkf2h7THABn3A8Pbl9Ht
O1jsnoHATC7PeuitNQY4XRm3WPs5b06knJso7qIHdfS3caftHeqcT/z+i0WOmBGF2iDdRkYrj7ma
p9tg+gR5KaX2K9OdEmR7JaA+sgC7LI+KLC+WmoidX7QSgTPD2fY1k/m0aSr47rG8FugjwTto80Vn
RvGF6gzSGEAiAEFxRnMkTlQTOe4LP/AWTPqRcKU85UMT2AgAcEQIekL+JxkWDcoDzyFTQ7NtyoMx
sf0i1P2PvU4iyXFTd2+iWfJQdVmzjXv3R9HlR0GcfDLUulqISbcoF28yrHZaUSGYJ97zBJwk1qHd
5TNObi8tL+NrUAltmWFdsvTq0Vglwmt2gVqKddpEb1C05b0rj2Vhx28AAbWtbhHhWuAi3mF6TXxC
m7mi45Jm0/U7NjT2AkCE2BBhv2pUB+5V6HzLGij1xCqCeX+mrobEGZCbL6wnPwVxrjXqq6YOykGa
MOj1DLsFQyovds2PtEvMegHW8lUZSuvFifQ3ywH8qXoTlkQxlha4nk1nhNZjNYH3fS8+OQ4ELUqp
51Yxz73M9KNnKyvMbBtqwIN+GsB926H+jghWgluY3+58KfH+rhCTVGWCym+Zh1tHUyMYCp2BpzJe
7XUW35FbC081AouPWXPonaZ70upihyiqsaDyAzF5NC/zwsuqoyt079DbUbyGwo2q/RhVV4UJxNKB
H7dzHOafbvFLKeKfbRdhjeDr35GK82/2OaZSbirCepwXkche8bs46nh5wIMEBSbqZnyvtOxJqJgD
95Hu7JAIFisjjIKNNsvHZ+4t59POGKp876pdfDc1IOCh4RpvUaf+YCrgfq9lcu5dwwe2b/wKQjNb
I0lqLiejnHuvZD9VG6x6M6FZUpn/bOpw2GSyfiJnq4K2Ck8qlOwdgXG676ecJC9mbYc8Iyw6r3k2
69BaWyX/jTABD2Solv7i28YJ3Qvlu+Kg1CeCNgJJBLrzISgTDQiMFl2RpBBKbIAUa8Zl5TY6fE4s
HPShzn40IEEQOPO+lXFvrSaWq1tTcewVnTqAtPrvUf+zbjWxc9q42sGJ3hqhl7yaegldA6GLFcDP
tZiQGF3oxSuwQqhBtDr2lnV62lt206x0SqQAsXiVqklwrvMkPjJs7LREc4Hg+s7D/FeSgfncDBIq
30TjIIuIlhuzg7JRLlkbuns7idtlMPjVY2LF27T29Zsb980ytAhsCZWvESzI/dDYDSU+8EEAWZNT
p/aLlvkGlJezgkb6t8IwukWR5sm9iyJE50Swcki3bVtYWEvPkos+cR/T0SrOnu6tZh1Slxzwk5ZL
oG2Jfw2BvrZtHa1wd95H5KeTwQjeLG0dUVv6homnsw8MVLjGgiyp36ndgcjbwrjUMu5V0aeboOqb
vSsCuUXyWzzgCFk+6FGUvWid8HEBL+OFjEvoULn8gSYQk37vV6t1JBbTatNwmSurlcEOXQeKdm7j
vpb12YiS4hTqxoranQSHV+UPfeCNa+noj6gPBQf4+fHGDRANSCKNLKM51NceT5Dl0AFAdqOWfG1X
2ts01rUVCZ50aSiKt8UUB7Vu4HEAtZwleOj82mTuXkQtWe6mC7eKriAk0sQp5oDM8EJVfXKBOq4m
mcXHrt1bjrf/H8bObLlxJcuyv9J235ENOOa2ynogOE8aKEqheIEpFLqYZ3dMX98LullVmdVm3f1C
E4MKSSRB9+Pn7L225ZnRk3RU/WoKwik8GhksRpOmOe+F5T7HePqy+KeLujBo4VJsx6leJL0CDzCZ
WGlNBvXslQh6umFYY2XOLn750cZlc0/Nvt1VOly275vY6ozftrbPSA7k5bFNKlat3M7Lh5eNblyn
FhKY78/y992eWMQNmLkTauX8vXPaNeMl+xbX7nH24QtJrU5WlZbktAbxkGhqLN56urX90NpfnZuQ
c+7Na63vagpoHRjk5OIOH/75C7Q+SI3GHbkEHb4qbvJBS+HfzArDmjcvu7J9+P6qhB9qR7QfUje+
mYvmlcmttkZBiYKmMV6cYSB1PfcfMit55jJTGxn67VMJBXIWCh9tGrpnjgjWQWlFuqaH2+19VTUH
Enx+I4ROnl2LAZwlhM3bIpNnTr/etSuAukmSFf2FLZLIfCsNTccvRvPCLXivTYksrmbunqBGC72u
2cdacf7oyUhdlBdax+sq28xYRzG+4LrVj2nSqs/p1E7WcAgV/MO5N41TBhhjF7XhzVrUqwOE5BPq
/aAXBJhP4bwqK8e+JZM2Plj2dKgnMtGiDkFE1UfiAgyqJYKIIHWGKjLxw480EtHGZNcF9tcajzZD
3ZUbqeFXF6YPOeGBu5orOMhBWD3I5sXB4L+to7rbKt1CED/Y5XpK9Jf4O32D04q3BqW6UBqd8IST
R1sPkau/Mw+joeVXr6Zq8t2QaRcp5mxT4kt6T/Nqw8l1+oyaQazmaGqeRBhDoBntdOdXQALG2M1e
Q6XGo9tSphRsvEJAzZQsssXg2j/EQENPsZ6fGa7RvRh7VD4osGfkIa+9nEAA1piUCpJ41kZhqkPm
IH0DNu7yHsMbint5V93wQVE9PAB2c9f0AbwdA62NkFr2DCqGrOEwppsRlcUnPUDz+n0DP1adgZoj
VGMzAI5U7zrsNYiFcm1PvDrSsMjC5Y1KZQO4cEBnzb/Z5vBTUUXT1AshguXuK3HK2jZVMtsz4GzC
Dk3tchNqLmjcXrc3pA+rmyI8o0VJcKXhuRRZxsUd0jdptbQxJkNu3Noi3C8OySaqLPNEOWKvCFJr
Tn6eRgfN9TjNjLbBh7q3mV/7jUx+pFVLldaMMuhMMW1T4UvQHQnZP150+b4ZtPJHR0LPRiRtC/+x
nt4ibVkqrPpi+WP2YGehuRUyci+eZDOj+JnPVi2rjYIOhBLQG9dDGcZ3TpU/KinKTViUdjC0Tf3a
EXa49tl0V7UU73MXJg+hNScPjorG/TC1H8milS7TuDvXZu2vogHVTVSly+WHjKfotGE/lTPetLG6
ku2Y7rUUkUnUw7NsYsNZNwOf3ql7Mu2bmrC3CL+xn9jp8/WoEmuPmYasE5qgVl+S96tPT05HDorn
ICvLHPcRLM06V1J7Lg1jo3V5dUlZwg09PlBdIpVj09lY3ihOtgbbBf9J8C1V1utcO1gJL6pnUzOm
jhiflqSeyY4gVLXIQWMjjE9SN6EZmQW7vTtnZ9WWB6n4QM0IOLfZgrQKo3FL3CRmN3NC8T58mHrt
3tqiL1aFOeAJZgt7x9IQo6N6R5P1GWU4EQ0Lt0eJd+xSQlVdazaft8pACGDXY7upfPPOCzquiqYi
aqn/QMUSQnlL3IfFWnVEzXNvRnPmDyXQsXBtRtaEE139CfMbZgH/Oo9Vx/694FdlTdpUBruJOfH0
iADhUC3RX0oUqMAXVTQDsqCLsc3UVmT84lzFDlapd8whvyOJWrrJWkpaizNEkbbPja6HB1p717Ec
BmgwgGo1PBEri7LhVGD4S4wO1UA0XsgxCZ+hfG8nfyRR/qTi6dFmCXsFbg0XLc02Zh81L1o8hI9m
Nd8YX6Sbnt7wNZ12YxUr8KPJ8FTohf2uzVNNciWa30wv223Zt+oM4thZjymDcv+FKAv/QbejfJWH
DA3YfYLQMCJIacRJK1adQfTNWqAqOHZUV6w9+fRs9sxYda0A9RwKpI3ubL80NUVJNPss8tpkrsaU
jHDUZOZO6ap6dEPxOebD9CMVycHLcgLb9XT6kRChCKWS8G+IEdv+W505WyjDwWlC7mGo2TfJVxLL
7EempeEWV6gO9NCvgspuO1hxPQY+Gka4oEr7mU0jesQ3tLNKDhyjod7jsMee1b8jNOeEVGm/LCAF
az8Mq60t8Lsk9k9CKt2D4en2ShmWfmtp1gCeGRfIXNsCMWzKn1qF+4nYEbmDpPq7tdrkzRzoUSv1
VqmFepYi5k+7WL15xujtygr4TlVoWYDC2dlLzSMjBNfGTvE7n8v4iWWAsbPf7XSjmh+6xnrpKFQq
3uaftGFOQ+Wu3bBqTppNH8lI6AoOo/72DfVuY1gKs9l9hqNTnbSkcta5oUWncRb6ytKidNsx/X8Y
MglOtm+WZdX7XBD9bl37X53nrub8M2/GeIEwx7eiZ2n22wkjR6SfhLq5bgXUduohcy/LLAdrGkqN
eh9qXT5GZvLnLJx1Mb7GLv3Bwo3lU25j8Vcz7lspQRMZudo1ZKZuPCZhRJxn9P+8wnsupqJetz0K
p0pl5RawBLMarcExMfcPtp8ae2fKRo7e/t1RDbMEZe8yfRTHep7f8M5i0wYgc4rM5lVjVwgKDyVF
5U3aQ9p51rHzjDmAH73OMofejkbIfdVZr1lSIN5Iq4ZjyqsHRueXJsWlb73HqG6+69HkOFrGXrlj
dPq+Md0W+ZJfn0u7ta6mSL7GoWlBjo+LyGZkRlNbpyp26sfvG4NurSm0+uqGSJbcyNtCzQsvraY3
uzDGpODUlvYYovTZMfhRIP7WQsbqXco88FuQSNqrq0/OzU/m7KVMjmY2f8goNtm7zeYSNslj0cTV
BltJ95i5w49ImclWaoo4bsygD9Rap6Zt3XWB82lGHPQ4xeb4OIS/RlspbCxsQ4aJroiTMEjiild5
aOrtd78lKVumfcvcT0tZOnHOJIERATdonbS4xCrsYFel8ylxnIcCpAa2k4KJcq4O39Uxl8clk6Y8
laaEw4hfikNURSu7Sz6d0XH21QLlmzAWmar+VdBBXreyMViVtDrIoNu0c7LT8EJQwtm7hmRmjDqD
fS5N2pGOW5RbN3WGszVsa5sqo9UFkJwp3eRtHgb0at1nP87QTTBOQspO/0qfCFDOiTgk8KrgSFTq
Jy0t94ODt8o2LyCEDMB0bnqCmcZ5bvTedY1nnI3OdkaUv+VwnZ0FjfBB8CHEsBBuIp7xk2IEGiTb
2Ww9PvPSfhla520UPniBnJ2kmLHpR6phlVbvkcNfknMIODgS5BYV9RY3Zbjv7faKT7y85ROoPtHj
HSmr6RfFOc4Mv7lkScMFS6gkM57u1lWx9cEIAkwMAgXoL8kX7osQq4wewwFbNEMq9F+ggeESowxp
dFH8SmT7AKO1/jNGZizaMHpCg52ui6zeiFaTHyXt5ICjWPrYhS5xXo33KJrb7I+YRDrXem7c+hck
xF2j2eG+MvIPr8AjpiGpe45uasF6d2Gszg1syQMCXmuLJR/Jm1ZRPCoL/ApCN6IoXocS/9bUq0WD
p5crPwMB3rXZ7zw2fyVmYp7jBBS927Fvu23Y7D0nntee32Vb32DYQfUPGsik22OV934RELleZxwo
ueDbh+JYDlPzSfLubxMG03vpNu4K+2kV5GHY7tK2Sy7hnOHNwxLRW7G7KaChwLxSq2WgHFi64zM2
HfyzHXdIR5Dfd74W6HErMCG24xboliA91ByRLwKzI3rEfox7rd0ldHVWnACkZeMn8LweUXfTElAs
k5aGCqBroTTeL84Bnoq6Y0vXaKUaGEWr8NRViX+sOhmdvm9seCE7Znbxpe5L5p5y8k9TUvsnY/mq
UzOauNYotyznYlWPbzOYgGOPRo9N04xe8grNsl4QrYmOfnyGfI3Pw2qpZzLl7b0qm07wiq21MArq
Zg09jJVa+Vl642fU4Z4JfQvXLAP5WXKB5CjvGf74stuQgTbjD3Lg+yTWA4qZGMNGtsHCcVL+iHa/
MB670U8PzoRiHTFafM1sLae746JR9SfGjE619szR3SrJqtVSCARay6IphDKPFtVro/GpLzvYBZFr
mUwou59CFae0M6ObnSJgU26ubSYZM/IPjWmLCNyGqI3PlAoWtCdBjXR0jGSTliqwPSpAVhn5nHGW
OsR9eEf+zZVZly5eQv33PLhEijFWtXUYILPego4qGoYVaTXueEpfZuue60Gy1UbGVyeBBKZ5Oe71
LmACxXWTCAPsDo4r3X3PolI7wbw69BGGirHhY83gqN/0RbR8FpfjaMybpwAKeq21dbr4y9IlFLNq
Qo2AS+j/Efzwf2K4yc40mbVbwrFdaJcgev+Jfz7pE1wJu4TMvKxFQ1fQuI4tINg+6IVJ/kUW/p+f
4//6r+D6v4LsP8mmbYmBkP/t7r/vN8+bf1v+x39+x7//27/c231V14/iq/u/ftPltn3579/wLz+U
X/uPP2v9IT/+5Q4c1kROT+qrnZ6/OpXL7z+AJ7B85//vg//j6/unvEz119//+KxUKZefFiVV+cc/
Hjr8/vsfQoh/Aj8vP/8fDy7P8O9/3HiJIMT/9aP+8/u/Pjr59z8s8TfTs3UL464pdNNYIosGLp+/
/2Haf3MNwuTBxdowonWfN62sWhnzkPs3cMqG6YImE5YwFtB5xx65PMTPg2/Nh9sDzGuRvfLHfzzv
f4Dp/3qn/uuN/OfkaBIpeSb/jIkWNJKXUHn+CODeruv9N3B24aRdChpIAOJ9qOfGPDSMfRTFNZtg
q9PTQsPGIQXTVt3hps2jG5ycJxo4FyQ3FCuOqZ3TWZKs05O7IVvvNTWsiR7E2G4ZOnqvXJpEWqhm
i67E2xE+575ST372WepdY21wX4lqJiazG16yDMOlM6a7UlUP2txFT10ZYzRPfHC/IrZfrblWBydT
6fr7rj6oeNt0BarqTD1QRJuvtTFz6RcW9rXUMV+nQv9K7Wq6fj+oSX+NFRPXAdl2HHrS7sXld6Ow
MF4rDDoP9lj98KLWeC10qz5NbkJI6XLjNfpSYM+YIpi38vkS82urFvqxBsCAE5f+qlOtB17C5JaO
zcrRRfuChuG3PfvTdQzVxHDOQYIX28+amOd7JM+Va/pXz50/ljnXE9EbWEjk8For6AUJQ3ToNd93
pwz/qJqx7sfurnVEsun1We5kWMmN4n14MMP41Vn+LjAduHGW5+23fPJpQZinqtYzONEQxAbh3Roj
yx4xUYpX2/8wbMh5LYXwM2DGnYO16TU3jCD05+Qcum1CTsigv9YTeLDa8qbg+3lSPqQ70cHm6zI5
PMBLfYNBo+NKnod9lHrTa5PrHGRjAVFwed6TJV6HxJ4fSnKR9pEwBMu9HvT9EJ6rbPjpkUB8V/6t
NvXq1Y7M6Jnm5f77HixoRDGOH5F0qt7kFJWvtES8c20XAFlnWb46vWse9Zg2AK0/pE+291PH7r/m
2EQSWd/lryM12Y46EUPgUBSv1cKqspMMnO9g568h2alpxkZnR/POnXljmnSxzpNbUkfudkrldJ8B
y29MHxGjLp0dUq3pbpoq2k7CqP76Dm/hEGqO8+jrNkJSvRjvll/Q1KNu2RSOPdytCfwiaH5z/X23
QIqHrT7pUHHTS61tW93ThvCkxM2B8E5Ff68pp485DIK/7jp+dbf0hWGuV/oK75+8A852z5PSKC3k
LO8gw+qryOT79725Knca7e0zfRRCIGV3z81RPDUFEGb0Cfe2s4e1TMUiZvz8JkR2NaePzr8Vdbpy
cB3eyjIugFWOR7+I58e/7qXdh4H0/bJwIqTK7qXWkQNHn+v0fRd6Fsyx1HP2UwpqGfQfpwothrEy
zKvecJO7DDMutRKMY9FW6d0ZCUryaUsH34+KQnRnTlY3t7dhdXFhRNTVD65Mr7NWcZlk43hDxvLX
Q/4on2gab1Xu0+tNumezFYTatz78R1Nev+/VQ2SuVK5rxyLNk6cq9ndGUjUclPmouHYavjilNm0x
gzNkV0P44tMyORTM/AJBYNNT5GCrzBx0Sxa4QkKkvZcQr/9Tze/VwKe/MCj2XizjvYL3+ChmOouE
G7w4bnJDiSWu6F6dlynlExG343j8flBielkTRT5tpEPabmLbL3Xe4sabFa0FHmOklL9QzKfXSPS3
frn3/U9yqjcSPuuTMTcZ2IC8CczQzZCdiOxlSnIXnYC/S5nhAlkv+pecPzLJeO4ua6c3O2S2qaXv
Vej4NWP1Mkgf/nHhDWena29FkzdY7kt77bK67jhJYkNIaptufU84e9k/tWX6ksjwR1sKFSQ9XcYq
te6T/rO2h2bnjxxoVexb96x/Nr1wftGywbrDAnD72XtRtdU8DcjN3Xgz0ay4W46w7wJkHVDyfoBE
P6Qgwrs61Y5xPBYXmZdd0Ov6MSY16G4xlVjVjV/8mTwDeZXMRhEeDlW7w6qYHgdfpz213MQ5E+N0
GNJgtO2CSjspkZrwlesxOart7GjEU3Ni+N2cvr8yWKf/+krVkTjoRg37me/wGmc4iDnBk5JntK+H
NfKe+OhlfXbOquSi3GE+lMryQaWHEEsS/TioIT5b1ruO21Cr3AJmZNpBU3HvajAWheySU18+FXlo
BIOWWGvwvxSVyw19DuJLvCSoGfjCxYw4bHbdcGitKN01JIXeU+KhIzcvD4Wdtztbdg8pUrK3TGd8
RhsFeLScxmPP6GMVN6VZIx7V5MlebhCUypM12fzj9/1meWpaP+9smwSnCGLQvugrHBLVmK5GmIHX
KgLRroT8GpqVnw7ZW4hb+9rDjFjlxqDekkQvWcxlsQH0p95UvQUv03MWbzA8J4w+RJo+9AVxV22i
BzJCFaCFVY1bebTwBOaxDXh7Si5z6yUM87HolUX18v1PaUrugi2IWKrC3kKi8R83Xt9C96gN4NZz
0u6FaGhYuY7+gISuXOGuWiVQAT4SBxa+75N9pLF8P5dV/JX2Yv4w5dILDttpF6FjXTVpTzAZvqwV
u2txMTl7IySq4Xvq40PG+eaSsBGA5jtroeEn+IgUUmaGTiujdPMLJf/WF8COFCkCYiXMrIKVJe6w
4QYW3I5JgZ5X6953AbdXGDNLFv95iPQfzeAGJGboHzSsEPUN/XgaTdc5+1l8AguZB33c+PdMPWe8
lysSotV9mNMev9OIbziNaNOGw2rK4uFnp8vXFJMuXXnt97z1nNnc1o204LV3b0Mb+qxkTkzHCD8r
2IrpvarwerelnM5e5eMJGlQT1F3XPlTokLHHp/ukMvCaIjd8dDo2UplPWJbkAOaytYc3Qx5VPH8S
DOZ92IbD8+g2ut8XHzMLRVAW9vQgxeAcksxsdgYpqjfw3P1KrxPzk4+UyqKPnmxa5JCQMSbTdoGK
/8oR001DtvehNILWkUE+qIszkwo4Ry8QE0h0nIn0Cwk/Q89QrwYwfRtNZ/xUD3WyoUUl1wKRfeTb
+qpqQrGbVYDGaKU0Oz1roGagY1enyEl+oZcst4KTYOAg98AJ23WrLrQPqSWLXdENwGPoVGp5x2MN
ImpJOZTnP0Q+PueWyJ86mHcuwwypIF85TbGdau1PB01CYPf5syXMn3kX/RkRszQ5/Ukq581pmZ90
eTGAJSoeptbiVcofOqvdaok6k/BQZmhdhBhvU+x+0mgYVlo9RUzD8os3d/2RiRSZa3QhA2323obe
1h+cPBgaw9rq9mBvadJSqc1tgsdiBqKHkS6e8npvyexEBxcFWBvrHJszejx9jj9iWhchpUCf4CUf
x2nr0fcLRpXXh8FE99OJDxTw1GPSbBeyIPCsyEO9wHGSQ7ZIqTFiWg7LzfdX9ADMlZNigejhYKxS
RGhXkybPlaDC7NqF1rDWvd4kJKAFkc3wN4w6Zr5WSyUyhY9uOw0nlpBtP4ZbTYuIonAQE1ikKZUT
mR5NmqIXHIY3dgJj3SgdZgIdgm1M94RhmpWe/7op67c6M4stc97qiEToHzffd9ELCM7BbrRO7aw6
jkXBiMPKvfIYhfvJmK2N2aTtaiTjZqXNRBsBob5acCeKeS6YEuv6thqMdT8RoDbqnzOq2YBuzQ/G
6CDlUP08t/I6jm2/QlOsNklPGmCNIFEVw1537POQkXpnkwxybQpHMeSJxMZDArNmrYCCpBn5GfhA
C3aAYLvLGM85IoDK2kc1WQ7t5Mcg3nR+7syWi5HdOmVh8sJYLDy4hVx75Ewy42YkmnaDwUqUHP2I
xO4x1S4ixpAUskRWsziHspYMG838aIVHGgnNRXQFKb9V760caesbayQnpQJ7PyfWZ1wYYqWhQDqG
ExpP+6MmO/DoZ8OVyIXm2c26k22fQvqwGxQqiIM0xyJLJGOzkeUBh3i4CnuyJca4Jb3AEYdxQr6o
caHigeIoG/XbyazbrewFr3FnLBpitk3LmoiZCEmESFsOdojtwWXOy/BaFlyhFpuWruTBmgfiGLyA
AqQ99aEPyq5ro0cCwlBV+taBdV2sTF0u4RBJIIWTPXrdeOTnsv3O5XNSxtnF6OeBuizu2P7ZEWId
tpoeIl+0SxMZputu8eMQKTQz+JgaO1qbIlKrfq4ubm+UDw0omK1taE2Q5+IYzS5izVmsTbdX5yRy
P5XZG6cZbPymxwe5igvBQato79LHaeGEpNVNpQ8VhP7ckb2JWMFwfLU7CL7mXENFzKcSfU5dwc6g
mDapqm3jJYtRSWMGfHfsDHtla++NRJB7hqZto7sCeUMtiIiBJn8yk+XTP2kuNsSG8+IcXpJ+tE/K
I+wgpCwQKdkHUgtB8nUosOqqXRtSyU0YKiNARBtesQf+oBOb7CfmoXRrF8KfQ3aKMUm595L+mhWE
eHglWmV0N8TKxNZqzOcxSEhZP1Bw6cUDsBCM3stNOIIrcSu9R1nB2TemWRLUkGk2cg45gw1Dz1UU
H406dy5h4c871Ia/vDn74ak+O2iQh1BhzmqH/N1+0P34PdHCBL0816SITeTShgGRNeuviS+IzKF1
fv6+0ZoBA7EZ7rTWWsOLkMeoKrqAdJowwEJkHAm20HA92FepBFqg0gzl0U/2rsXph9xGOgqe1Qc+
E52pVfEhLuWV40B5cHj9L9aMIZbNvgwyOtNrg04wAtDyuQAWVbAxb/wxGg9IHLi2GXHaKM4CHFfx
nmW+YUQ0MrwlFimta/eRzfVqNtYZBqU6KBPhddJ6v3pAJbUXcnSJtYRZdBHozZg9O9q4TZysRUvr
XigRZ0TbMCoTrYLpYG6UL2NaKtPR85G4sS8S+gr5bF31m9i0GlQ2ygv8DE8JBczOanAqcJXKvImv
iM+vII2zfTNVW2eIKCNH0a+x/5cctPlEGP6AzCvudsrtN54Y7UNDURR0pfXnsKyZHoklRk1n3Uex
7STVlvIdA3wyUw2L6MYxKr3NTRsMJtsSM3rFgYWeDW77kj5GLeS9GCaxcjm57WRMCPkAp9pLlz8h
JbegjlYjc+ltT+wYER50JJJxaoIK/PTGGmwMxU9p4hgPdm3dhCecU6Z7P0fwHmQElf1WxHFzmvXq
YmSd85jrk3/G5HJoUNMpDr4RKqqhHrPjVLdn8Ab1HlsUCnJivlcAGfJ+ZvpfRTFSPPYK7xZOmRM4
GZWhNsTlFtZBxhwC/yc5d7c5i+uNNnFU48VPSQQh5DYjfMye6vhkmGTjpWn96PKqPCJI6AjaYBhB
B5yV0iOnNm6HKyxEFvE6JVq4188IOnVsSZukI//IkBnid5tZVQwBgAQYUOlxH13QC2+N0W2Qi3FA
8uZpTx5yvY9QiSrpt9cIutRKWp7C/AYqrCsYD/r+0VVoagCFPLWECj12arzkTi4C3aCRHUaMr+kh
XBrTeZ9i8QGvRlAdObjUouFPrzKGjdnXX542rvvZtE4NaDdh47KMaHrVlovAsnIDwo+3nZ63x37q
30jxMZD42p9GqnYmWFb8Ssl7MaKNK4DuEbYlVxFgl6tbRiCZCDqbJy5u4T5R8r8gNPvVx8BZBmOM
ntRQPdMO2zdGXK/HutA2o6V9tAmFZssnqrHThEs/9m5gRes9IM9xlReacwJn6gf27LpBkYbaWuuS
q91ov8dk8q7VWP7j5tmR2bx3WicLpmWEbUW18dRZj3CNuyXCrNlkblpcJXEu5BdE6cH0rMeyzzax
tEgGixz6OF1810R+YBh0Jgfp4NQ/UGN+sOwYwdR26yp1H9vKkh9Tuw4bmb8CYvJXCUPtEtZnaUxr
xpb3sgq/CMbmGJNvR4MMZYTY90LONRE/g7eVKBAtXKciA6JjYrXcKpB67SaVQvshyw3mumTn+elL
l4zbwkz0m6EYWoEyY1Cod3+mlXjtyT071AaJQuzfUetH+wabAN7zap+F7i6JIE/pLqywxsy6rV1z
wsCBcOY6QkJFX8u3wVeWbrWbulvFTDHQVaczq2VlHRwqJs9X91pMctUP0U/I8MNegxqoaaB/7AUj
5oifM7wcANRGwUBjwPORrjQBej/tcaFE83CKJeVmo/JNV/Sk4DawqKMG4LaUBmuniYgKpLg22tso
je8gsgkDC9maNBZzSIcZybADM766DvS6z2ET5F+uU96QZU38jklf/s6VKFz8mD1JWZz+Ot/VVlMx
vBdRx8S0Z0H1D4awnhx/uGjpdKIlqg7+HHgiuc9LUicKQlChswoZ49KDcnIXroprEQZelMdmsuBd
zovPx2UCrgxqAXKRVoPyz/VcOm+F9tzM4euSlbfTc/kj8hmftcT6wJaYg1kY0W4UNFbx8CN7RneY
fs4cv4JO6A9o71YD2DVawGkY4ggvdExFLWZ1U6ivyHO2WoXKWLPF3nb1W+M15TbymXea9c+utp9T
rTSOmuHfmtL6GjSW+kL2JJym/lqoWdt4HodUj/+NTesrXaQn5nCOY7hXYe4lW6Odjg4U2UOloD3j
sAdMqe0GvWSCzHUf9InxA7NRtUkcxD42ZEfDjDhJuiwSeE+miIKtGIqYVKVcEBSNpjMGv86s97eS
tlq1LWS4VsqV28h3SzmQHQXyNpnwoavwbsQUBIRIIKiY2uYy6TW1KQk/bPwqqGczvGGSfYoNoz6i
J89WHclxpbEnqccBLBnKwDWqtzIm+puG/2cWjledHJEA1xncKKbgsmjLPZmTKZoN1DExsgE/5Bwf
54+yyBkhOsVxdusj8VL+gcVI5zQNKDBqxVY4LbsMM+aWMYZhevPBsfZ+Pq7QrFI6TogaRTZv3B7V
UdjOZ+boQWS2xdsuHYHqORkCx4HBslual5Zga8Af3qorWVFbv1FQ4ty30aKFRF0X7Whf3vRC9Aen
rZwrXQRkVqJvN442IArMw6cshuccX7jKk1XcsQAX8AXp0hqKUoikwchMN01vP/dN3q4yIwWCRam5
SrVsD0CuuhHtIdZ4L0VgVOY5zHtjPWt9tAkFGU1R+zGkvgmFLL6qpjwliDGelOZ9ycZG79m7n20i
F+ZZSCqp10xgLbajDVZ1sqd5m9s14Yheba4kWWwIb7EfdXxn982sKEuP3/Scl2Q/FlnGx7quCA4l
3rKMMGwLWpQrvVO72kP9oIvaDYTffVhu+zoKHkcxA7nNBI0ZR/0aCGS61qep2/BpjHc+SXOe7X6U
YYEKwK/t02C2b3Ho3CF7+RuX5nlgkWA454O37rvq0DuRjzyRkPjkoStRHXfzGF/Lyb1WE+/jBL7H
LaH+4eehkip3KiZdRuNgvtL9rt/B6wmAl2TkICFOBENJUjZv2mYsgEfxyqPHSSo6USJ/jLXn2Pe/
KiJAzrWoWAin6aw1Xfea/E67iY9YiZ7NcZAecJLiFZ1lHYjZKffWlDW3BDgeIvAgiyC9TxW64LKV
NoA7WOsxDcCGdhXdA7s50Y+hzazrK0BmOIgjIHHDXIA0q2BrZx6IQvCa4CebDRSX6OTte8zmR7ye
KJj1Lt5i7OLwXk3mfsSLsE1Ds97hsPNX7f9m70yW60ayLfsr9QPIAhxwODDF7Ts295IiqQlMDYm+
7/H1b4HxMitCei+yalCDMqsJTTSJIggC7sfP2Xvtgj1hkTW4Qz57Xe1jF0O6dkYkszFweJPwafvb
7lYO9Y1+s87cKgmPrmMfmtgeYQ/qly6h0QA97MERD4bJIbsKKmD3i/yl7TI8IDM6nq7usr090sSZ
8sre01l4D8K63LLpbMe5mO/g6hDtNjjk0RgpQl6HpouVj+tAEgEgNqGj0AoHAeq6UKeaaTlgtclY
nCC8/7AiXFMOjSEzsPMt+FacF2l3pV6sD+g7v6I1elC5pj3jFBV3gwCi3CYQz0ATbQLLlMeq80p8
5Le8GOwdtNUt7gjpNZpj3tKFA0c/ewU7+GUaa3zDmpmtq1p/h5WwVDWd1/GIKEeojWFuJMoEL6eT
cOdGyJAno6Jtz6C1KC1sm4PBg29uGwuMpNWK0UP8dmP28hJ9A8Y4IYRQ9p4WLt1Lq34tAOVBXXLP
hdmGp6DMGIr5E+Jpv2RgpqrVhEF+1c792Ud22OrgunzGPfhG1maXvgXLvKyK/EcF/OGS6y7Hf3hW
2Dfmb1ofruNoMDcajSGOhv1eJZ25VUOAhBc+euQ4XteLKz2BaW36jgFQWjJ7mI7UmVgNAx4qM5t+
4tKhyREO55aizjGHSyVJc8M4FEOviK6BlZhkXFZX2ah8Yybj5JVx+xISglJlDcTKCGFvWDCqDit+
nkaV59YkrZGeDLxJpLFp0u5kL9pLkmTNNvExXucFg2RBz1TALiuGklSen3lpvRX1dGZ2T3/Czk8l
a5NHDVrzYhdQS2uUpCr+IG6efLVCXKdxnvF5tmfJt1qN8VzBGfOb/bC09jpQWRxo30g9onjtU5ro
ogE3k6yBIiUr1Qw0nPpnI8VknEaOp3MqhPebRJ7D4SEP9noE0SirG50ngTdqGCpsSLa/z2VxxtIP
kCayjxAu93XbL8Up6hh027Fn5SpeV5OJLMdtirUsjefe9+NT1NP3KeZzGoFNjUj0Jso2R8AFHM7v
Ik9rp3nXS43VKvSylAasQ92R2m+1SWM7CDGON4F7Rjysk2LLoGMabaA5PrJX1z5ZqMe81sedRklM
vB9eJnsGZYyeuKSrqn+kGqUsxmbMagEiHx29jhUdNEdhP+Y3P9cNwPySpHPFO8rsmAHEzE+FXGKN
AYuAVll3K0fPwUUFumdj+MHDXu1iuJC92+QPCauSJhkyCo5ZgXUB5pMdXZK4W8ITVmxOal+J6o4E
hHKPfdFzgsI/bnShME3mOukDtX5lWDcgqY/fagrKlcgpNThFhLQ/ZsczK7/ntSXvKWfajg7S4sBi
ADrt1fdRr/bWUDAPncOK7uus86S7glE6G242+k+JcbLcyoacH90NVXEdCE/Z4eb0LCcN1gZrLLWY
/4ATEO5FiuGecCCdIeFd1Sx8BhfoReJSEAOPXovgLkzDYJ2WATbmWfTnlE+9dEqf6lKIJyJId5ZR
YGKT5Ve39gY3J3uOMyF9c9BVLo2nPgJuyYz2XjjajOmMX6RUAXwS0wVqzpOR8DTsRlPDaxuovaqI
4Ins+Slrqm5DP/t+1O11Z3FpqsucNYECz/h7wC8r6O+1Mjd02w5FGwfnKMzFln59uB7n8lK22mtY
ssMiFV3lUUIr32rIMhCdRWLs/JxlVbzVHO3ZWAIYw0p+6ygE8Sm7TzKxeN3n9tTrOaJ5rT4O+EHx
niQU9OU6NzBmAQE5BNgOPLOngmnd6gy3BVLMeGxCNV/7aVwN5DPf07gAbdI3S8P8jgbW0+xQYWNI
fpkm6jqjCvQDE6NLBW+WMb3cARmY2FNANkWQxzYl4YVk1n3tDZoaTuaScDw0F3xA9QZn9xfd7wv6
2L6HDT+Hq8BhF8p7sm6q+CnRYY7Qm2rvR8VLSu3uaCVBFdlD95JjeIhaU+7HrvwaYjfahAHSPzdv
jtOAUDUmL+VTDUie8LLFZfbRYmxNmuWYArJNp4Azgf1itoQRaKKfVhIpJgUIxrxMbIN5AvMrEZPL
WOvWlYpoJYXOgWAD9uKAVo1WEbGnw6Xv6JBGTvwaWyZC2ISwHTGOnhomg3MVSfO5DB/QQ/sPpI5j
Id7jT/C/GxKNAFBlko9pwrGILIwkUkydpHRWqWXoWy0tT46dHxD5TV9jjY5V8D1b/B5Dpd+reAi3
ue1gKIFsTs5SR5mgxxWVRIgGCffrHowZHUpHe7NdBaGHBU6fbSSQtll4Hc23FInwmZn+XrgYsToq
Oa9vhpy/AysbyWnbVhPUe1f/gdz0SyA50mthAXEvJ/QnFzSRmPVSEs3g7Al0HY30A6spPIymvI1q
xNGlo/vAlPjSVSU4fGd+srQ6oJXXoNlObiVJpgqH6wREXVOTu2J78D3hAOmtbfmOKOzD5CA5oHA1
Rv9i0Ng+t3H3POtgfQPY0o6RmGdVd+YZ6wphKVa2C2xiqQujeK6NpZGU3VIjeJqtHNNfaTGEqJIb
eM6X0AKUkMFtOtR9bOwmQeQUU9pdvAyK+tgNl0EaK3ikua8apwFKyj3taf2jIyhnnqturQNqmsOu
WtPH/FI0eGbqLoWSfc3cgNPnJs/0mFhwKIIAZ/KVrOWaheI0+LN+4tFiKOhm26pKjqV0vpG6ba0H
yJC0+HMiMCE7SlopNOMfXediGdZPQGNfNddIaTJucht0aG+ae7BdH03eMvtKpm+Oym9Z0l5oq26L
rPpujTYDR2MgZe3ZxdthprbYCFKTV2Vd7dCOkzvvc/hsnI+RbQ5hdnDX+tW6nOuDb+MOoDS2VgSR
eQ4M8FM0cSTtV2V5tfwG4ICdvQXusGXTosjvbejepblLc/FWot3faJhyViBnvmZidnYdiYI51bRX
QN+v44GkGgNktQaIbtXFsbGqSNw5DAPJESKavGqen2SanPyWl6wIIH7A0XgoQ0aexaKRq8LklpHa
Awk1j57i0n2NdPuexnN/rSJZbGcLtp/TqIvNLIbZMI+U6u5YVqYVTmG5Im/GeZDO3GO6Tnau3+rH
LkdlH1o3K6sXox0zsCEgu2Gq/NOQFYIViHjOKtR/DEk8Mla1cDAH27DDYqvNJKCpuAFSQvsXf7Y8
fX5IyGv640/tiG/RDwpOrtEeqjbWW54yo0/Mo9TEQda5daNU22JBPmhh1V7cGyKq7N6QuHE4UtBU
H26kQWScpef67lOh+f81rP+thlWiPP2f/9SK/qZhfUGT+j+8b3nyFx3r8jV/6FhRqyJGdYXjmKau
47k0/6Vjtf7hOLoumWRij3LRu/8vHav4h5TCFkrapqXQmfJF/9SxGv8wUbbC5LMshWiZv/rntf1v
6FilNH6TsaKx1W3LtnSHQeSvMtYwokFQp2DUx5iZJix/vM9T6Bk6y5JLHEuMCMHsdjI161NR57U6
dsJ2PCPM82MhSUZBzMQur0056HyNfFMojHMeM9PKEE8YxZQ91JNGCW4l1CBR+xFWFs62kFZ+bLfD
HScVuHWTH5hrabThF0JN/B3k5PpLVLfsinPXpyOHb+Ty3ohikyYN2at47W9dFr3nLqGrfWb/1F3Y
95rZdqzmI5F/TfmW2hkJ4wENakUqsWdJ58Wf25+hPnxbpjv0S9ZjYx9LZRCoDixYF1eVVg+xEdwA
Wf2IORCrTm3FhAZtHo4h6koK7VMYzs+dmJ5EJXao2u/1yjzbEHiNEL0ru38Xtxf2uBe7Co/BECHk
EZy7gJhylP5aDXkBdb59xRf/UuOv8TTVfg2w+mZp9Tro4aUK2mMdZq+xFr+WTNzwlG1BbBxKMe6y
1j3rmXkRwbTrEKjQIMac2yq7Ymvtv5CDhFLLJaMiamZPRQy3OBcmhfMWDu1dM7v70cLwlffaoxVG
N91oz3rV3DkE3XNConE4OUjeHI1IF4P+XqhvsLFssiWWdaxXfkPpYtGaSi17VeJQE7nxmFbLojh/
JwT8iUHhWsXVc5/4nA4I14gI+PZa29mWMKRiU76yxB2sLmFYZqE1wWey6gIAEn0HokEUO9McP/y8
GtZEFd9zhj6YDIzGMN0lbXMb9IjnTydTYDrRILrowfBaB9k31573TFUvEO8e8WRfhOufUAFvC127
mkup7/fxu18Hr2yXOGjVSzQG5sF0ketZJU0pjdxO+rsWUUrBSx4zFUFjZ2LkFB++272GQ3pUibZB
dn4Nao4BLeLEadQ5WTFkQEfzIyuMx2imL+lrDLKy9AZwkblmloLnbxn+6092RuSypi4x7lkazAZl
U8SBUCfBhXnzcLQGmmhdCFDf+BYElebpU7BzzZjjBkFaiXG2g/4DtVGxTMdONuSEIimpuGgK+fnJ
VcRIj+oFM9RVIw6Sfo753Nj2ca7Ue5OVRGd27pvSQqgy8kbQUOfpBOmksFm7ov6iZdQMPc3dcv7R
VZgurYRxHwaYb1m+KMwCx8OLO60BL+FnlOGVuuXOrqtiZTb2z7bxH+YMQ63td/tEhOys7gXv/FnL
QHjR7i7Zy0i1XgA1rnYa8eK5Gg6RRPTHPMalPNcMz8tqvqf/ss8DsctKRHIEiDlp8RKjhSRlGaGE
DyCG3BMDit7kbyyIIicJHouFo2a26UYMmfGQkn0gvNbN+3OltI8m9K89RhiwIBighXypcUnRM+uv
o2Jl6Eb9q5MQRuW0rX6e5+TYSL3ZFpH+RUx0LhgjdEdJAPFKAFBe4/nV4YeMVrqesNhaHlGM6h5B
cfWYMDleZ0V430dU5yaAh3MTMXIzKQSBYpnviLpvWI26XRTyhjKY2euG3MdROWL+nSqUWCpEjOxz
RJjkcJst+maGSCm6XBe2uPZ9biWR9ziNcDtnIKjLdxANt36eo9VkG8ObPqnLDIIFu6/fIoPtv42F
e99O6kOk4l0Y8skie6yIIX/MaGtIYbqvEm2gO43RJ9as+9quPky90QAcNRs/NKuNlXSPtMOJhw70
hOleYa9CAAGbHigs5MKxXzkpGWAackY8jU/oVvONtOr6aqSSJhq6jIO09XO3TLwt2kKb3E11AnJE
7HHwv0v0nswG94ZsGPqtgcKQVlnhmYP90JqcIBeVmmhoV8R58xg7PYwTdNbVQJU4AzRTCIcVYgLD
37UYALDh76d++DmqWqyJ2ljhiTppI+SrVSzd6ISQUHhYP0EOSnAiIbOGsy5pyrdI6612TPZDbPsX
jUPAGkaBQ+QET6xTpy29+zhY9Y4OFgtILLk3Qb4yUlCeVtg7TAKrcDdBFzh1YHdXNVKMS2umF6O2
7zS3C48AoDr4AnQ1LMse6TvJRWbKtGqepw+3Zvav6WODzQNqkB3q+Rr5GB3ArCCeU3fFOjR6OEj6
YJ1UoV4CwCpbn9ifdaacBxbQaJO4kDJbf2Ob9ioKbA+b22tT+he3ZCzCrbi5qb9XCPuMqX7TVI8y
UhsZ3NbcETOJv5g56huDc3iltwQGDg1Kfk6WhYpp4FqkUgwmIoUp2RMas6pSvkD0DBZT2pBuvgla
3kHdevSJSRoZRQCKWfUIOSSDJXok3jhWH+Piry77fWuoVYTEJlxElTymFiDmRvJMQzk40aLkUaub
H2nAC9D3XxggvYpee4ltOPVxcjdlVrAaObwHzJ4BbdGes8efZl3dV6Z6mBt3Z2rZtalQehnaRtH5
5SDwtSDryF+6DEXE2cEXkPjFBAGolf11GQgOVvTdRcLrjVk+bmSHhjmIuguNGn9l2wScDb5Oiy+L
7kqNfCmzIZUcQBjxGGaJFr/ltThIx7G/B6TMfoUOPK9MnKQHYuDEc1GOIV1B89VnHr9z0EteMj1g
0TQsFvmslYiG9QTFSZ4H2oaBab6OhEUfzYHnvTBACIY6dhlM29RXtfd/oY5/iZKofP8Zfft/wWtm
U9r+93X623v2/ldv2vLv/6jRpfUPadqm7lClSyQjhvvPGh0XGtZu6naJ00u6GMv+VaMb7j90XZh8
CWW4o9s2NrT/rNENvoqUF+niUpO25VrG/0mNbixOsoJuUpEvnji1nBtcKaQjTAU9AcvbX02KDpm8
Zm7jJLMnTCtaQdtUUZnvNM2ILkFUr8IYdtyISNzyJ5RhtOI3f7pV/3ls+LPdzfjdJ6m7thC6yUzH
kKbOeeTPPkkfHNYfl+A00b6vcIEZQdhtql4lV9PA2QsDyEOy1x6jlHk1quY7NtmIoURbUCjm2ib2
nYOL5Ah8l9r//dVxTvrt/vz54n4xcULiq8Y+7pXn5jAxsL+lR1cBxyOUjPU07knYVbJ7nN3h/u+/
8XJ2++U7CzJQpIn5yjLAFfLc/Pm2BIJ0dcuNUZv0OJXFgqexoz7Z2bhHGB0NMIaZchbjdPfpUI+c
n5Mmo5c8gwE5NKhh//56BE/jb9dDrbrYaXQhmAH99Xr8qnHCrB9QnyRVRc5EfJ2Yxq1knoUrSxPt
5jO7baZVkVRzfWFiWh/xc6ynSv+QUVm9pFXsNTqwZjhAy+YThCs2tt0srHATSmTitVLmIVNaQoBY
jGOWp/fBSq3z3/8gxi+nUh755Z2SpsntdU1sln/9QQxVOj0Nd9fjez4NTh4TSRv1h3pGOi6mPti7
RoMSpbG7Q7z0/0Z4v5lt/bFG/sWu+5fH/heP5x+XYeM+NZRgDZC/vHlIHIPeYXjs0fSBxlOYD8LX
V3HWKgjCqB5NuVIjTDY/Qb/RwEHHKL/KAyNZ/5v78V9cyHLYZxmyTdPit/vX+5Ha9ZDZGe75trRp
7ZTJZfZR9cVl2Gw1lwMXXclzl04vMw1VD07ctBviADmTAZjq769F/L4cWbQRFOuaLS24cr/clE5r
dfTSEDET4nnnaqbz56A6Ktnr73NFv9Yd+hcy0s1t3mjw3edY3+a18Z6YaDCaeSGPjgbMdU5vu8GG
ql8RAoOZxDa/z0BW/PjfvBVL7+WXt8KybYHLzxQspYxu/3rzutKGJtoyK21jNSN6EfqJefL9MCO7
t6phPFdV/1piQDlZUpSn/sFt5/FprrSDdEvtMRiRXHfRmD2Uke3upGjRlGQIrnqrv8pQNPfwXz8t
VesIK9GOPAfy6wcDA9ScOg+4Bu/6eCx3iYXku3Sd8jLOGAbKGi9o4VbqxDnxPMH2PEOs5rw6ZMam
ZOS41efhnR4wp4kMdRbuei+2Ok4FwsGnxQGqkuIBZAESBGnjuhre59HPj9xMwGycSWiFpoBfu4HK
fazSf3NXrd/uqrFsBoqH0bHIdv7tMUhxP6GOsbE58StfOusWEuptnnC0pYvcAzgtU1rAjAQYtGln
RGBnvRag82innnMRPueuOOpWJvHfKNtzGsKlEc9zPvB7cFjTXQX5dxfFszqgY0LBrJ/wOmkfrfnk
G72+DsAGbcNJ+4Iw863rNaAiTnzSaaxkWjgilSYmpG/no5BZc5ihgUU/Ze0Uz3KsSRPQAogZDIE4
fZMqGzdf/v4tMZZN5y+btoFnnWR64VA60PZb3ug/kQWYQAm0WBC40dWSPtk2AIaX6UhOiUl4hPk0
1fMPt0G5YxcckdEcpygTLOxmlXpEh6CQItrm4e+vyvxtqzTYHmx2cMMW7Oj2LxtEKTpV9wPYtx5H
0L3qXXQgGIa6MvfRPkMPH7Mo2c7lGxoy/Vvdo3yMCKYkTy24oId6c9SUH3uDB1omd5ozOasE1+6q
4o+rSA39RtdgKGl67ZyVFSNL1/XTAIHQKSd1L4b+LZATvcCFj+f6EaiiXKEFgCOz0aKQ+1LPj9VQ
P2fMS4PIZsRan/7+Dvy+s3AHUFICbGbI7djuL78XvcnrquMcwWOb/YxBKx79KsMPGjmgTyLf3meR
a91Hdi52A6OoXTsA3ctQY/ybouW/eEBYk3h52KXZq5X4pWqJuD+LlZpfRXjSR9I2XR+Wl3S789Qj
54tICThE8FlWDMM4mOnJ3g7Nj1lO8kkCGMAOKv7NKy04cv721ALBoNJUGO25qs+X/k9PrS/TnuZQ
ZnuTa+ePDobCqGxoxEViPo6mq2g3zDCIUpJTJwIUd5Wqy12EvHA9NWa2w/DGmVj1rzKszQtpCgST
A9NUDN1Sa0UQrLpSA27pyhT3rTYrgOatdo6Gcm13Ja27tLtL53KfxT2io1B7tMN+BBDYPapIxhsy
ccsrumRvmpwOSkhBd3hxN8+xtp8qNwd7ZIs1aOd2bYBL5Kz5kyhH6AIqHD3QCHLtIIU/x0FP01Oy
UEsfpUM42K/zYF0nq4s/YrEmDHhqLOeHzemaCW9NS1Rql64K86dJNJwRc/+YaAn2hck+8quBVRQT
cZbphKa7DKtX7OLkAmjij5+3A39mmQc4FwA9E4uU8WyaVmlPP6WqzeZSq1dR98E2qCClIZ0h9qTu
ETuWS1SWmz0UoNUJ4bVWjWaE91VF9E+JLWctzSZGY3dflel7FwJvt2aMkrahfymwni6DbZD5/WsI
4SW1ortgxBlT2El6QAv4pSR11euwquIJMG4+ygdaDZbI6kto0bRy0TWt69InMgOI4zGeGeU1cf5k
02fZDMYTaaHxA1K8ek9EYOQFnWGfVRMSABhhCzXdGQ9xj2HSbORPpNpQ/XkXvbp3vpf+aNGNWZu9
QsQ4ZSHtdg3dRZai64ZZ1XLtvj1w79DtrItxDxb8R+GMDQCHfGOlQ0zSdFVsC8IHHlN3igDZoNqN
w35HpBsSRLMsvhAcguYBPOhRd80DarPsgSUPbeioo5rokYzPCIEBGUDBiPRBh6cdvLdxrYHhxZBF
86+/ZlHZXeOmIzl3MQ4VIf6ohbs6FlZ9h2ZbWNHl8wPYvgwJufuzcGNtBQOxOPh+Y28gvD7UhhW8
V6DMFG8iuPQmv1/EwwMamjeIvF+A7HtmGvlfktyIziHHJywD5EMaKnxLtewZ2kqMFaZ1eXwOrslo
lgKxOw66n58VSoZtacoci5Dz5mR41HW+7js5uOuhPWuu7BlDY0BPeuuHGMPipDSrPjuLYLMso3Ml
Cpq6QbJAZQ9mTGZ3rCfk1UC72Mw2El0XXtyjI0Av+Y7LxLWRzIN064hSEGN+OJxgsqiVreMtnplI
HpWYH+llyROG/aPUa3vbtPiuAsZfJ9gSDu1tiGJ9WRFUmvXboQXhahVGd+yp/A5xPuBLANIJhpnz
k4XHmFWi2WQDChsbssZ2Go3Sc6pQ4+fHLOUMAWr10d64NILBsnFlZpJSkCb1APuoEkfERtdGVWhd
NR0FduDEd9YILL92pqMrJumh5oJm0jnyWLo/Rctbis2Vwcniv4zm5RuFzpYUJ/eEO3EgTxFLXTs7
X2kaaXvqO6SqiuQsNcK9VssFgAwyPRGkwwZjMuqJAR45EcMkJpMpymAjepyiTlzD6nGO7JcYRMyZ
JyS6oWUoDka9ryuHvjJe5ifY/O0pjvKLP7bPBHzPP5Ss3pDMBs8JXSvDLx4GFuem1cYrdVbrGUkG
9TcPTBp/FR84h+jhvIgognQ7EfV0qSmVLmnlhEd4Zw9QlZizd06DlBiRHSqsCWZlL+4+P+hmgcd7
GQgaIeEBTNMYpFAV86TPs9q7pjWex7K7KzFBeHXEGhlZenhLVAE9IqZGVtZqLkLnnPXxkQ4o1hDz
vZRxc0w4nW4QFWZvKPU2sO+c7wIJ6QoyaHkm/nnfTr7Yi66uTrzn+iHBm3kYxGOklgGJn7ZYOkf3
ios7INvI5FCa998x1u/pJTt11X/Ezt5KNQTyc+/vKkRqBBPwfe06fEjj1r3ZYWef5Oycy6T+XkPZ
fQxAGM+8GmNeuhvOli2LXXlJaVefZ/GeEX58QLeFBT4LJkTd9XcB7/M86Gx6XYBtPjOsL41P9Low
fRN8VIU/lc37PEtEdmUu51M8du4KavVD2SbRnbLqBBkVvX8SpFF4C4kBaIgadJ/wY31ravaCLiFE
5flEnmjiuWHvbqfJVevO1tOrcKMN+yzikdSC21o68WXy/cvQJ+PF0IjMhC3s5TxyRCRr7Rbv3ob6
XZ4QMAgPSwOubQO/tR4WNzr+zEojh9anGJ2V5TPZnfOww+Rgb3OAJNumNB7Kppg3xfL65dAfVnnX
/Jic4Ouc9qZXD6dGPRUZ1q/CuZWQ8Nfjso4MuDGRAN4cgiPWeaXtnc5Hnht9g94yH0SujSReOo+O
GU8bAL36LZnvO91Cm1UW8dZ2EnjIDKy3hPogA6Hr+hSaNbr7ZN3pUh0kT7qnweHZjiFemoxgL/Yz
AILBECM46vN5xebC2jhi/i/Nuds2ImquTmztybmpbTP/mcr4K9aoleAhuDYmbCRQVC9xE4GQs4wf
LFnvQWVFu9Gvkp1TzS9gpvytyiNn65M2XI11zOEq9Z9aTX/K/FstYwUqNHLPrVukDD+jTWE35c6M
sN6iI8IwLrtiXVj6eihncWBTC9a8CO1qhO7hEQtLy3kecxZlmX10HR3t3ijOyumLvWw1Fx9cO3qa
UYqnmnw3TVrnLsieopojWE9KwQYLVLJnjxk3Ork4XpO21X3iGu261IAVFp3W4+OKqxcVul8Jtq69
GrvFndQD5IJYnT08CMpDAs02Pg0gqULiK5nA+qvZbdVq6HF9A+7bW2YfbXQwBaw4mAJAVTGWfOcR
l7smmsK9peIap2CTrFPmplVoTq81oVaM/PPqUssG5p+or5nuHoA1Z48WgO4dSeigJ4C6FCGchpiR
9SqeRbNLEs3wYGTFe6CQ8LNJwSTP5mmhELZTClk92VvAxu+LHksdZvVwha02WJW0dN7iigHt0FYM
7SuCYJf1SRsoT9AhLv0iYpYw6urXzw8Kwi0JefaqpWRdGRCKGRdZMlwpyHubT24FQi9rbWjWlyHl
wRAN/pW5Y9muoer0KfLq1B1vYK3GG6PvXThjqo7J9kjmyKGoahxAjQPuGqgZa/hl4jIk2aHxA8hU
y+HWkAOWJgEydLYAM401ZZBgDlWlzUVn/XpEnvpYdKLGJc3eLFQ3XyF++6w02IdbnI4XaWI2nJl4
bzPoLkcy/Bw0mvlJwyd+bycMZfQxqgArYwfTh2YtKB62ltZFz+gzAImVBgMhRmbwe4TzOB3pJ5sH
XyFJhgDAac35GgRlfwOwqzahKMJdP0NGJoz32vr9tZsD85XxxyPmpGkj57xfcQLWblXqFPi/JnEA
a/isaTjo4wiqAuuQVxp1iBRAyZ1V2JdYm8dDKqR+Id7U2tmd9dPQTHUxlw8Dnd1dqavXJN77CJzB
+gYofrGPjzMFjmdQnmwaSV4TyHicprWj2N4r7R5fRQgxQifpDdpFVIb9ffKvD0iCJ6bHRUnTCbpN
Hd//6UPKvDYuwDhUel95Y6v726mrm0veGs0lRDBv8muxNfsZJJIDdbJJTmRmfJ2aVDwsf3AmEgLz
MukWVV/4pOV+eUCYmq362dWoGE2bzaacThj9WSGVBaeApxXPQmKdgb4ivzAf7YXkAOjC2YyVdB9p
DXzBRDNs5jjJVwXhMPy4hCev6pB+iK/sbKOTqbkkM7NVJ5H9tWKmTFFD8kcXvwK6F+cqFvLgR8YO
+G8I9QP6YxH9JOgx/OKvp3YLNNZj5N6d+xQJPDcyekYY61FzNXedyUivx1Z3rSYG1E505eajBXJ0
Z8dDVD7glkAzA+Hi87MRJPZaYVbkV4ZfNSo4ULR4j8C9eE2/Zg3p9w46fMf8Fpcjg0ETZI/mV9Vm
xHRhdk12SNpU3ppZsNo4UbVkk0+nTFGc6AG3RyLVsUkfObdj/uFIOR6jZpoe9S7bqE5ad11bzo+Y
ZGBqW+VIz8dlCj3bxYp6vWeejuYod/r7Ng2ye62R+LDxgh5CW+1y5Iv39agDxTZ1m+QbjS5cnh1b
hp73Pk9wZ8vuAialv5TuJE6oAzC8FxEYjTbfz6BNz3VlXGbBvL/ua+MyAm42h602mvoWLSuapBb1
put2wYp+VHxCQ+7DJpJfMpIsBpgzmyAAI16AD1qxcsZrN6Gh2gPJ3WlD9K3s9OKutkAX5G31QJF3
RAst7ymUi8fB8hl9uD8o9fRnDlTr2Jb+Qr+OT07qMHI0oGqN0wwpbCa9TtXSXVtake9HOu6rzCjJ
Z8mC4Gz0jIixAM/HOqL8yxSVGzaW7Mwi4Wz8GXN1zeaEBrOubvksbU/rZPEd5cdWGAinzKIAoxf5
IGdG84fgsfCswA9epuK96AcQFUoFZ7/TigdKNRPHRBzCy1M1Y+ecWDF9SklasudbKgwCx61yN2Uf
eu/0DxUqgUdRtNOhjTB9x0mK8N9PvV6zYBo5rdg7FX2DihCSR4Bv02F2SKMkfBpYSls7y4893BJo
g6rnf66WNJ7Rsu8+Dzwh/cOjFpX70TYxowTtwUR1ysbJ2Q+rP0PvVj6mtjRPpRG/Oppe7LMibdkL
ag75dU1R15I34PgZr4jdZBvw0VgjNWIIqyjLrghn/AdtfNexbT3hJrOf3PYUBJhGPz8hbOOqMyG7
M4zQfmokfVFR2tPx81PVCpdUvynefX7aGSjnk9lv1p//ma3L7kRqfO99/k+lsp174kXPdPLtp88v
QG2GO2344xPR+neEItC8/rwSRXd5Tprg9MdldIWxZpHudp+ffv5JBrGx/vzP/vh3y1cEBIQd51QM
NA9IlGZB+g/2zqPHdWXNsn+l0XM+kIygG/Sg5U1K6U+aCZGW3pNB8+t7UXn7nfMuuqpQQE0K6ImQ
EpmUo4IR37f32iG2SfOqzwk1Gr0EKb4CkjNSfceESwVQN51X5NtwKGu0HZ3nEi1VXmVGqj2IctQe
WjKOkrDqby8PDb72ViZqOl3uUUcJ0bml+eFy19EIDdACWW8vd6F4w14zSe253I1cw2b0ECip5+N2
Zp6c+DF9XzbqbqbdRGgaLtsuDxFFRtUDB8b8UoZZ+Y+f5OZn77LBj+hgGrzcdUJq26aDIORyN1OY
Z3oCazF080SVx0W/CQu1umwtY8ToXEkxLc9b8TulZ2SJT5c3C0ovuUutdqWMlvFIxjG1jwqg3Pwa
fOxwWBjz68s9m/UPMxd/IqKB4/jtXN6H3ry7bE1oO22iqEXrNG9FvcAGU/r8mDmS2QxIyAu9+3kN
LILya0HY+mWjhQ/8Hr/Dz7af/cd+1VdEM1wOFmnmk94SvnjZFuoab8WxjcPP+0mx+1YqIwNzfiZU
FzgkBEj0y9Yuh7rP96d+XkcKg+bKKGIssvOrDPypvjF74+fbzCpff3BYepmYiGK7EOtijqb9faNl
rG19LLfMWmGA/nPj5fHL3UHE5W4i9iWcl8G/H79svNxtNEJy3J8kW9sZUeux4+9D+Vp+VXXK3l8e
vxzl98ZhiIyD35hQDf/v63Lnlfbvuw2cTSwGfoECZj767wNcjkfOUkDTpxp/jvDHPqmI6xN2ksuh
fr+mpMc/vaA+EW5RqJMK+s8n/r2P7bUVGnLqk3pTgGkfzp5nZlca8nTWk12bXbmXmzTG23LZFAbo
WLTIlsuYXuLy9z6Xvy43l10uO/++e/kLBu/Zxum6u+xxeejvTwdTkGcSIpb7upuNb//6En4f+o+X
GNuVWEVZihjz8rr/X0/9+7VfDinH8I0sL23zx9v7fezLLr+fWuVBc5y8m8sjv/f64xX88S76KmV1
hRELm+D82n9/cj/7G+7QrYMklkujKT6ZrPUnH/L9Y1Myx4wi6nEhMU+P2UAEvFbo9IbnrQWzpVXo
J0BF5rut1tebIMXQdtk5mVihVPOk3Kvz/NFGSbsHv1csLzuLHhpblQWzZYStZmuoc9Hqvy7/Gvdj
fKtF7e6ybSxS/16px8v/XW6GiUlcUqj7y70+SQ+A84ybnyNN6kUCgTlfjtR6uPaMJpbHn0MJrluC
bKG/3kAD/4zQFrjf8xsQwtHWddrFm8txuQTr26yzjZ83UBmj2ms+Y9plq4q88TjN5fpMVafB7psH
v0CR0BAHeBsOIt+ZU+Pu8sbWb8RQN0smX8X7wNpco275ZY3aV1o6zWPfG8zlzXo85iKtT3ql/BVF
DfvJL8XtZVfZ1AfsItOLTe2BUKERaXeQtwdjSr2N8jPrXgUDgSTxUHxF3aHorOzTBjiJKrdN7jwm
8lubvsI+s/rkxpOoucquGt+M0V5djm8o/60M0uCXEwBtTs0yuAqa2L2yRUh1uquzJwxAD5fDU4zc
5ZNXvHqzAzmkn3YNACcgXQ+ceQ076r5gQggojHfof8TzXG0q21tiRsQuyawEa2aWFMtmbK6ZpchT
U07BfZR67s53UcFT0ogL7M7WTZFI6j6lFtwDiIj2CbWgxWVnOgrhPbJMsonG6pSRLnVX6ydH42u2
hzR/xmutU6Kgf4wEI3uutO52lEylakMXt07h3V4etmUTEOXWm+vL3T6gf1fVfXgOXFN7VEJS7+e/
TdE5sNtwTBZ2bjEX7oX/gKt7ApO8d8bGR2SMORLBaf7RauURWF3/NPhxt0F+7u7xtMtbLWTykkOC
+ZAVJdrAM58G165wreEWS4Nhug1I9vk5Bp7KPVnJ3pNeWgSgwxY9pPh5byNdjjTLOAYk7n0TECEy
eCXxng0wiVU3ZD7+5OYb+zo4JTgRuDPL1KB7YxV0rrAh7wonv7HiEnTTP2+4sLRHZI9UwC4Paixn
/vqTymGxL5hBm1OWkrPSzo7x/gqCW9SRqVjNt3YzYz6C4WoqyE3u2vp82edyw2KbfI755rKbmRkm
OTO6+JVN8bS9/Ndlw8+hft+//EsMf2sT2sjI/3y+34dsG9hFIlN4HiY6s854r+dBeV/mOKRYmjwh
ayXqIUf07Tlx+GTpHeds6oXrtiqDJ1hIA+FXwt01pnNMjNGZgH1p07LQievwQ2p6osVLPt8b+jjZ
63mOF5l4CGdBgyA4gp65yfzOv6bR/20ZVRIR1+acI0GTIID/u4jmCsHlhsCSha2p8q5tFVX+1Is2
NfL8w+i0VbqoQ3B/idsrHBDSWyiHaiOgZKy34WQtQ5uGWVyR6peGjXesVUoib9CTdouWMp0IHjBS
W3+Ja3Tn/ZCjmkmZCc98TqIWnENEMPDK4Ee1NBFOyUzbgaV9SomGXnmx8n+horjK3NZ+7+14V2T5
GZpb806ZY6foZR66tO2BGlYoz2ANR3AXxycdCt+IwXJfAiIpUmK9W7AaZj08lF1D5oPSgF3Hzsbw
j1IF0cYeCQebLB+ggCLuJu+wlSobwmE7Z9Tp9+SDaTTTJNnZ6GVXSfgrbwlXBx3eUPmgPq0GfnhO
oT33ivWil4lgzwiGeor1+VzImu1pPVaa2to7OdmUZkdFqNMPyVC65Pvq8I1zkImABkGQYTgFv1Y9
9Fai7/JEL7C5bKDrZSfN53BRFwY7TMAf7tg9B9KvbwWLpjUD31fLRBILbJjdONMA97y2NcDvercF
shIFGuOVjj2wUS+4K8aVGImzSarU2Ztl+1WHLMbLTu2H4kBcdrLNhipAXkRv2MpBxCPfBIFQAypD
hwe8s/ZQpbWffag2oapjQD/+IlTGaweN+l4M5ddYqJvGlMFdoKfE+sjxxp+iR8/SvoSXtZts9M4Z
73NX0yBcit6sVo96NGhLw2WZQe3vUVgZGcLgPGw3e+wgnosBz3FDPTvkE3VHUHd67u0dsaJ4ET0L
C7ukPHmh5gOvEtTJexA2PcNRBRI4Thib4vFe8rUn1GQ1WTxQISB2ZxDEfTh8Cy62KFvfxrK6N6yu
RJLcH6Djs6IUQwL91M1WfqrvqNSc+y4Gp2vGBzM0UjgQ3cmIWxf+GyuLgCKh7tv11nDP1LgteCYk
lVLvXJlNPDCUY9fHA98BcATMzdx9TjBfkw4yO9ldZomlT91Ks5AN2n6wSqaYYCLnG6k9dEQgVCU6
04mf3E5qr6mUtyPafS74NK9jLLKtaq5Kp30x692YcJUgsxUTO+9TSELg3MJ/MoPqJeFMAxaKLlsz
qpepbHKANfaXkgbV83/e0D98RKqfruNA2yDeBSuZxc9NBzWX4MDtWFqU+syU2CULAHhM34lOvL1G
RDWu4g4lFermbQJmeNE0xGEKmJFByJSaSi+YqareUdAH2SBT7E8i2SKSArEpbY0lo74qcxUc6p5y
VYCgitAjjEpB/8u4HjS591NLYzodrkfyLyXLWA4HgRoM6wKlh4FTwsCnPxBbmGPKRFqPCdRpdPzb
AAtlVK6NjCjZ0dulgbs2E6Z8+EVUTrM10/VPqwruBtd9zxMptgMSvnXp2ld17sIJ6R8scuB9ArKW
4GRsna6AfGACfd+GNK6sqXQ3iQ5CypzRW1KHxEY7NwzjXYMGbdFhKF90FcQfUTiYUNydpRxqvyPk
n9i+rbjaLpj6lmtfmusEbJzVO/42T91waVuAuxoiBytdfnnZs7LqLfk551SOLKREhZYn9F84L5sj
yz6MM9OxFcyP+G1sognYFBxFxH3UnxA5kedSBVdN3b/0Tn40a7Pbgfh69vNSHTK9/SZX+DRQwFiE
BoSolEgAnLkfteCkVC7VPdf8jFTe7Loi+LQjdnM070QO4nnIKnctfWxAlclpbwrI77Lb1oMTL5IS
ENtUI9tvnF7blLn+lQ/jI79EbLQO5h4jyJ1921OnTyJ+u1FF/o/lTxa072JO4YCGpvL+W5nw/lJx
Nk3+1INTk077OCimXTc5zwqfuNCJwyrH5jyoBGN295EF5kuUxuPCF/lXlo/xyemScN25w5fp7qIq
egs07S4CZpDSkWZymqwbox0eMrIRCdD2th09cUsb4j0D+kNTk1OZxmEFaCYF8JRN4qoT5qctrP5o
ukXzWNdMy+zYfp8C3V1oVXlMckJnzbwnaxYf7NF/F+LY9Lp5iscRgkbWAHwKAey0ANEeNDodfoLn
AU7N2ShMm7r13CfsrJGLwjdsAJGekflFRxNEtDaJgPlnPxsLkeHamXnGv0Bj0mpw1PimfxIR3ZxI
UsMup1OZkf1kTQQuJ0xtJ5hzAdOIs5OY6dIybRAWWMsueCu3GypyzQBldnCzcEq4z7WkyVh48tsl
SJWEPLGOXMs8uqFkTG6L69Hj8oqCFhdl0exFQMCBVgjraGX3FRPSp7UAkr7Xq2Jl1wZ4XW94DQFS
LkGliJ0W48A3nRG5QqPdlwZBxHlqLStJyXAynafe6+n4tu25SNIWPxKuSdMer5U02xsSIlmLpEzT
DcuiY6WnROelMIHkSJIcTZIzDUoZFumvPOq8te0lL7VETh2ahgU5r4i2VWZoZGlbjJixuMJn8jUZ
eIIYjUscfaSY8MfKiSJni2DptcN4wxJR19emDjtVqph0yxo/SRW58kA0U0G7vtv6FUm7HqusNsCU
3gE73kscOvR+o2NEAkWZsIyTfpivgGzX8MDM8dB4ii4/1H3brYebvIcCPw3FSg+w1shcv+4i1KZ1
CAzPSoJHEZrfZh8/WKapIM70/mKQ5bVD+PT11DaUL4izuS8AWW/oTKzrQvlHHSX9uqqMaiX4yPda
2o2zB69iXhdvpQ5yV8vyD/1JMAU6F4jqUbO3BmoIYMUB9e59GNGrNqtoPNXw4JHalussd02QAm2I
uRa9BTrT9ASzNg3GjWN64/UgOp/GeeNv3TT7dpR7TW23fILCW22mxsvm4GsUSqOTIGQig1NMDKKS
PFG3YyzxZl/Q5GRXJfXj1TCYZCMjCzgC838pk6+hToe1Sj4wyE4fUmZHKLobTeXGi9sCQ8XA2buV
8dB7VX9KFLpXcbwER9a1ttCIeSSfWYlVIwKu8tac+z6Zd5qKkjvUOyHwq8TfBNaQX2M0IeiMb+RY
obvJu5XT0ksX7kOBTQvg9HSYpPM5qT6/CuIyQCI2Tyma+CPtlAt8ZrqRhlzHrmksGA+qFQR9WiSt
f1VDzWZaNvZLoxPBUyKZV5bIPdhtYnIyyWwR+ULfdtbQ7WrA0X0xeBQmP+o6S46G6iWfsqJ64OvZ
1qjGceV4nr6f8iheWVpQ0V+GkTb2Pa2WUd8TPn3VS605B85JNk15V9jpIqlB2wSWFWwoIyDqL+yb
sIQoOdLB2CeBoWAmGc22MZJg2XsRTN8qaTeGY4nDKAOYwO5ZYKh9SOblh8yi6x716zpto4EpeVID
B8QIXhdtv6EYT34hsZCLQJtTnlG9bOo+VjcKZ+ZBVIiOrOa+ZubySoPSXrmWIprPVQ+TCsN9Wxe3
HiH2Z5wtDEpo+HahES8zP7av1dBeu0bX3I9VAvhQlSdhaDhsC3GYhmGgrYV4MZpMEov79roAL58H
HqF2phfDS8pJDzL6fj/MUWSOdAl747odJfQt48SkDeSSMKm1dN/xyI5r5HQf1aBHuwBLJoX5GgpM
H0dr0gbJMZ9gBdrWrhHWx1SZww52dnOHjBDThMLP3dNHauz9VCfafQupbm151gmRE3l2I4qEyU6N
q1afPohx0emM0nwhpzRb1VHTEXRD6GnQLpNcdveXG9uGFUjst+GBgM+q5pC2DLy2Zl4ZRLarQpo7
YB8+4q1F0/UCBXt40wJVWyR2co3yyKSkjBgY5FN1c7mxG2BWbS8QILBl2Y3zwlp0pn3IRLLKOqPe
pDh/YcUY+bLXinLddQaflxC3cUxTaDFqqbEcltj/rB3rDhi0EYkuw1YNMFXa+WZMMrGMEjdY15nl
31b29WAmEdGEiYbw1+gefasChsbcaW2hWYwrERAkJGFOpoX+WDvFXRtn6zGajF+KK2FVQ/QA4RRu
m8w0Hy93AySBzENIZLU1GbwwEwI3Vj2y6LAwiWr2TU4yg66xMoOYFhzzRBUPmpZmG2V5PrWKX3lf
B5/RKiHcYFMVsU/yYfOMoB4sidfsFNlagxeyjKyNm7awwmuSdmKLVnpEefTcjw0YB6cvCAgVv5TW
fkCgjrYtTaOIGufBit7b3ufjG5Di9CnSiZEyaYsewEE1w+LSdk7DQNA1VTFthesTn2IxDjug0+Uq
JPKBAF5tq2tc+BuSxLcTohagwx5agW50zkNz7WO0my+foLDt8j0mvBIAwaBtcar7C8ayAK2uT4zR
hIdlkv4RCz+45kne27HrEHTVmXvbK7OrvEbs5AWRuQOCjEd4xjt6eK43lZFrS2dgBtOWxCI0g4Zd
PkIkkgK37ERXbus09cDnFP+BUnq2Cv6p7icy0KTLodsSIb0uHfk3Pw7Rb6hsPezUFmjYK91MtyKR
8S7GX8q0amYL6p9K67xjqqXbphXRrieKIXLCYyj3CuXwUcQE2bCY7nB1xCLYyUoON8Vohic/MSzo
xOLUVk5AgQ5goBNB8zREa24sozyHmX/t5x7ytNBYXf5vlPmrkUn3EDf6q51HN20cGUeaK1/wdIxt
35nhPnZCzHF68wscALQKM/eAQE1Qs7zJP9QtULhcNEelaHbFAUvEThLfXSGpmuLgrsqkOqQYChbl
PKOp0o52VFV2xwzjbxXn+q4MJiSbVkoVTWnP/75o/+++tvnjhqBiWoaNVpq4vb993BGTfqkZBVIp
0BhLVZhvGVabpR8xQ1FdnC3TTuo4rBE6SM3NwExGNPObGQxlWPIYed4ZzkC0NSCl7pm0Y6Xs83jZ
ggNdSKeM6KkDXqqzxtlWg38bZ1OwGpNbkH99uPgP3gvmz7+fO/bMmTQdHeOMNOy/Cf/zoBJ5i5Rm
edHHJnn7KyM6fJNKLziZmQQAxdRxfflFuKQRjIIMFpRextmUz9XcCMoGoia8qSuPptch362K0+WG
3J3KmSLYkCBJxmjARm76161b8wudpbgkxXo7JNz2dlLIClkvOScjo6A0hlSkDLj3dwrHUENEy1iO
w7tCxM2UD7ZtNIpt3gMELnJLv0XotulL663XguGZBfAADdhvwvgaKwhucqxoBAt6Y38TEK7i6eIV
iJ5PAi/LiiiCU5YGxGCVjIuLcfCmBYODIg0X4Vw6XwrmlBLmQVmy8vndILidPMQZ4OOlL05NVTfX
2fdECnEvn2E9zcysLsItnRDoVDg/33BPBNaSK2IBQnd4IOos3islo42ZUit20nYguZrpapDoWKyV
fCuQaxiQvAUQnMZ8JgYJwTqA/LYmqsuV5UtTaouhltEdtad600NmXCIbdA5aBRudHEWsBHgc0Abu
iV4lV05nMtlZcfsKDgZYBOvU5pO2hAt9ITtWNjOatu3z5Tii2Pd00BZQTNZ965nIX9t3YvoIYG6K
bUcx9Qq02zEh+qcgGmpn4sQgGoS5ejelhO1BOV6G/HARrbyqjGnAfIKnArEBI+uBtARzFaNmWDg4
nxbYUQQl8ekml947b7BcybEKEWsoa125pPcOMvMxNopfrA++qEfWh9LMx03VlPaaSJUPFTEHkA3x
8UXao8FCYcy6IH1m/B/uoKZslZ49jI7VPzd1vefqNtPFQ38e8JdmwGvSeKFEKefpePSoQ9ctVYpC
nZ0sqe4D5QHsQgLa3KQdTaA6qbeXV5xh+bhy43hZcy7N1Sz/VrdUfBVp1j2hOUiOwZ8vQ1VlWzsc
Pi9Lript81WrIetRjwNH21x+/iErLkHU79KyiNqQExAJfehwsmIkKWCuRg0y4qC6ovfGQkmn0l2H
T3WqxlcVc774w7ivB1seOt2Mns1KmxWAV1pYdzdN5Bun0NTW9M8eUOKF984woLeU6Fx7DcNgX6cb
1pflbbpNyT2lOeyIRy7lH/oxnnqeoGdqKOahKKmb8mWkQXvMRy86Dzg4olzcuZrIcVwBeiRYSVtH
hpcSWI8AhHiSo5lqb76nqZ+x6v+zvv4t1hcBsVh9Z0/Yvw0S+N/v3f84dc3bn7yv3//3F1DA+gcq
ZMv0UIlI23Q9rgE9oLD/9T8tthhczHR0mjbRMw7P9Vd4rWn9w9OpDuLnF4Zuydmc9xdQgE2u7drE
3TrCkNIS/ymggPW3KxAUA0cXFi/DwFntgjf4V28ipvTOSqJIzOzvo61KWvXoYpHQAta9yex0O9Ue
KtJxO6b1qnAIpTWdQ5w6QP3mjkAL7OQ979w93BpEY3KD5eq6sZ2HgHQ/ytS7wJmuSb85Rw2W1PK9
Q803jk+xFRz0vH4sI8LF0uxuKs1ryx63TS5uW8RrRXuggfCL4N+j08pjCAMny+4JN9z2vn9b9s2y
r4YFwUxboKr3gweINpyKu8t3+V97yv93wmLg8Pt3zuX0/S3/1whm9v85h03jH7rtQkWzLPgvnCVs
+TmHIV+YNkg7jPkOdgGJn/qvUxhchm1bNrnLni1dcHKYhv86hYX3Dx5iuSbIZ7aAbJj/GSbG32eE
/EqwsgHdYGZo8Jtw/2ZknZE7PbLGYCnS8IgZ64vCEEwr98T6dWcmzpUQ2Q20cIZ6lLCtz3ogib4A
JFypyH5vZQNVfbyK7eBW6mhpvcF3aaARJhj96oX9zBlNwqawKsJ7p9c/PuKbHw/wv1AFvPlH/ufy
gXWPDvoP05cJP0KXYrZh/mGznIhj9WqiRJdExb6QcnFVelOwQP4k4xG6tTgFWHxWPSt7iqqA2epo
NFYaJGPN/yITJzmQMRTiFCKrd0LB2AW3DogE0qS+/NLb+aOzJJyXi2mQ+0tWhuWCr8tYJk3yy6Wo
jYoVdi7axmXdQrLWXWjd+SPNzgRAOqnvQukfoWZX26YCtz+iRhx1+yQ9710aDtwvmfhUDmWFyYMi
Spu2r6Gd0crxIAPXGqua6Z4cHBYPYk42cNullxK6NDTF2ku4ypV+vi0C5S7bigyscLzpXGjWVThQ
mI/jz8pguOj6wVyXVk3jzq3m4kqMu63AogZqbCyh6rEwfNWLq2ysw00b5Myz5gp+maSA/pSN6oPP
Bq7AhLK7OKGGDteEH5HQhYZyqb3TcqGT0OUNH6q2ShRvM1QdJuSAPlFanCkuUJXKixO+oDtMXatS
D/FCKYYch5i1wATvAYpZrqjCZ8vRQr+UpPU9xrBwp1nGFYHF0UGZfrpOXCADekc6EDbAtDEYs3Jq
QMSvxg0lTw+JKF01lPvMl4KcRryN5TAeqo1tvpR+AR6qp+3QkOEFKYwKbbLxrOmurcCKTIBPFmi7
j3414NlIaGrP20pab5Iiam3TVVPatGNCcQSvSKNf/0qs5jbuMMLqctc2zbtOBZT3L7cNFNg2ospU
2vCnutz9pcvuE4oX1c9A6AtMUkFC6OXoaQ9ugVJR9U9+upoibW/6nEWFn4qd6WX+Eocb6mDcs0fI
yIvWec9FC7VLYcC0ABot6aY+a5RiBmHeMqmkpjuReyKTbNG/EU75adRi2Uf+Ry76NxZudz0xjbnj
PWUnK5vPrVp7l4F3nTbNU9CNj7E6tAkkYmOKnkaRbAaE7I6mgKUPPudkq1NdjQ8VkvGUIFhegiK0
tywWTg9Gp4qzY+FrWzcwrpFe3IkB8GHEq8Rnc9MhU4j76hc+DOaHNeoBqvznoVXI88tXXzRqKWz5
Tc73KTJHSGy1eAjhPnrz2pj2z0xpTxd6fqQ0+2bV4dVIopFG8VwZabGUbbozS5QitneVGOnKG3+p
xv8Oe5wKJRLsy2Hy+naErkZVZ92X2mvV9a9goQkAKujEEnyziIiYhBze/Brc7KiICimNc95qJHeM
+r2Vhngn65s+uGZ9y4CXWVfE2XywbGvWTNPnKKCTC5ZTDLqJ4ABK/2C03Tqdmz2i1/mwfPSmONP7
/K5AuZ3OAOAugydhqluRscgSUfsMZJtESdumQjvQJMULrDs6Wm+PsEhbWYpTpVk6JnL5qX90CdRE
Iu2uhD1+22GDkl54+9AlFqumsVwmnCF9yQLE21YAAhf5zJ0Z1u5oHPuqucWeyilQAB7L0Nqr/OSa
Ke3otqe5NZInAh0YbgILyHJAy1H4J5mbJGZl9BDwp884YHzP9Gwc/0kbmcc41TaljUFIIoaJsJPf
LHf6IngcZZFTFYtvcVZvvZJRpR3Hm7qryQnO3ps53FGFQIcrC6QZS6sIN3CtPVXwjKdE8PIk/fsk
nlaxkxWLMpSHrGV5HvYEnWS+cwxtG+pOyCBkx/HOMtRTKZxqP2r7ZnJZmY7QnC3CpPPafgNS+JzQ
oMKATGGx9HLsznRFTb5YLeuWHXQThPjOspvGt1LoZ2RuG6sodz2lGTsJNnbrffDpcMYLxDHEgFRN
RjU1IxwqpKLuh+FhIoZvpw8yOWrkKxA3Icq1EvanG9WrCVTcFnMTQeS0Uw6hZk6rFLVPSv3nLtIA
e9JSg+m4NPWIAo3GNQts6quWqweVNWI9WMatEKjS25ySKXgP1uT2wg4MDJzagVU1erAb3yJGHFY5
aQpLpHIHJYvbAidP3vndKkRLs+CjpgmlUNe6CdFppj/JVW+aGxTlNyiAvnO7emPFqRYtDcAV18hF
POlPQN4fvE7VB8Kj1n2iTceqHT+dHg2MKDLJJVNeaXFqHfhdvkHYk/syCsYFUkQ8NZG5QQuiCPcA
RDQRY7OMSgMjhAaq9hypNV/VJwlOdgPgBovdY0nte2cNLdz7ISrIfAIIW1EVoxg30UBwjnXXp0v4
PlxKKvNeWgplD4EqblhQMMSC1NYMjwRC7ZJkhdJaW+MQ6RNnUxYBs5FcvQbqOpbkIpn1QoqScKyI
OJtCFcUyR0HUONq4KEz33QuIcehjYihoea1CwNVxnL7IkV9AWJkN2ZHlQk75p1+hva+qh5G0Zlw8
zqJU5m2SR9cCEIiRNlQj+i8NEgSYAJIGe/4t16ue6gyRnZO3be1gV2HeEQinGr981Py9yLvvcMAo
PXbtS1kQ5mn2eAyLV6cJPoE60cg09rQr30m6QwJb88udivql55RcEspbFdaBRTwmI+da6uOpd2pc
R2oTFUm+roM0RevB5IUUF3xj2JdQVxCsWSCc1cW3GAd8/7dErQrCC+I3MJb5Mi14rcZgPsvYpd46
YFgOGuuU+IVYGizKG0RRAIzA+WAj2VUt+qmiirCLSOeuZrKHw4asZtm7L0Zbz7bpdFkLL1mXk4Fs
J7PW2ZjlqxlU3lWI1lsct1MVMarArimwajgITnQXz5GVaLuykhs7MB9Do7gXYug2tFDQpXrqdsRM
1gnr1E3eFWTAO7TCn0rUn7Aeb30aGvncna9ldqeN4jmSziOGrlXe9neU1cjA1KM5eOdJmeQ9w9Z3
luW8PyrSQderddA5HlHJxF5I1UNVIF4FdmhFEbR7cGT0DbR6Q2geWQbe1K+SLH2onx1iyRdtSI8q
sXCYxnTmGM2TUwsvYdSbJZIWb5EVZbsiUeuYqh5Up11i0XrjLEd04OmPtmZ8Zzl12hGPYmlpG7Nv
8bN0xSe6e5KBrAg4RVVuO6ebYZ/jZ1lVZxLxuN6P9xVImuXoNIBGan8VZ1EPVwrgQNtHj02Fv9Ui
qqkr0oZpcENe06PTpESd+EzsU7ffBuHwSF7EGxOcNeClbj2b6JFk2YvGM8k5xJSW28N33aGwwwO2
7wNqirk2wr+tAVnj8KUWiAtzGuo5G5ks7cmv0briBcbDTXJ4jjArb8wPj7Svqegw+3gTylNZ3pO+
9zwwHVpSKzKY0ZPlQ1RWB37wGBlDvJxMDS24Vq/MqqIFRX269qCdWoOr4d2etWPW2qpoexcJqROD
x/eYe+21XsNriIS+zl13g+Al2TWxg/Iq0zbYZGkPthaLYsCfdpWd7PYl1q1mXarkiVH4Wcv0J3TU
A3FM5ZpkWHsRxRpijRti5JojH9Y+TJ+zJv6OpPgcIJmS3oKBd5o0Bml3h2N1VrNqqDA761y70zkB
frEswQcgwtoHkXcqjTVhaLso9u5Jk3uNFdNe3XzPTcptgVt9SjiyMEgLPK1S35HrTYKEy6chCUvx
6XH5/bdfjtej7zzUXJHhCuX9imnvymbeSfhas8WhJ4C7AuSl/K3KgOfR7u0yrna9693qA3MqZrHU
NMJqbfveV4LEjpFuXeUsOmgD0ExMCGPDKETaOW1rNMOL2KPxoczyFNOeRWbyhHi5XWQdRXjZ0aNh
uaHIRkixV/ysIpNEgfK/yhx7QMoSvQawzOhyqqfA8mjAGqSh02dco/T40vLqZrS0735wnvyG8PHC
WEaZQRuF8NFQJ4TIQ5/SldZDAEMtNCvSPwJiTGprejMhiNNPTd5o8MIMk++ITPYyifTl2JJa/RI/
WSnhZ2XXHqyW7MipVfemMj6MoXvTZc/X1N6znDjHkLNbmZO0PH60if2pSiangxu1MD7kjW1i12/d
ivIkhAytKfdx0iGRjLeVqBlXGSsbU/tO/ReZtMQCZuaTb9ULk6LxUA23wGxAwR3L1jpmgn6rmuyr
3Hhw/WnpqO6L4NRgEc0HoYO4CRzns/TXbfl/2DuP5eiRLEu/ytjsUQYtFtOLAEIzSAY1uYGRP/k7
3KG1ePr+kFnVM1lmVdaLXs4iF5lkMgQA9+v3nvOd4Ww1K/nB34DOfI0tqwM/5X8pu7IObdqXICfM
+8X9KAtvCpeKmbFT+JR2iTqN2fLYtsXBIFQnaT2CUlqb9YfId7SKl6KEBm5KZ1PX2Rsp1Gem4Zd6
HHdjQU4ar19zli3exwXdzmj/UtYyh+Yg74y8O2LcOJPMBeNXY3LPpU+5SW1V4shSBNp7dnWBdPds
I/siG+hLzMuFYLTD+mayqX6FM3VbkUgnpycd0ACm0eJtJD+IBD7E1TPCntavn4vUp7h1ad57vfMt
PJoTPafDwDLufNV8BwmoxsbwXiSPniazS196n2OitbuuNrb0WoAyiuIQ2KRfZuXvUvjaoWnN8tgT
ylnbLzZEppD8l5NlLVixUwbbfJs5KLSx7S7UwK9aNuZbrA9FrOuRim8Vq+UxrjFf+vlqjvSsvd6O
dAE8Hyhd/z3ErKwqJdIsqe+7wCcKLHudKvVrGgl9VByxHe6DXRM4MfWE2pEQyIQ/aS7uiGFVkC7U
+w+JYRG9GG9ZaYD+kXW1MS1M0aBK+WDrWMKrXxLrSp/Djwj/5RtiU4FySk1TY9C1xniMvOZr4Lcc
XJ3KdB8mvCpAGJz33liWDQMu9Jk5MOrZiNEfo+lBZmBSyQ0REdOYujvUf66frX5F/TmVy9XB1MCw
MmA3WrBLiPlx7uM9/7HY5NZAxRmgp7bz/N0t2VexQEuZfgS42VsVb80se0QhWh0ovNuLU9TOruvV
dAdAkoTCtgDnI4H7c/o6S3c9SlaDvJnqORKCh8cDbvVOkDGUHton51mxCZYutfKi3v1gPzcZAIHq
rbRrolHbzyb13zXJSQ/N0snUUetaKwSpE/Khid/qLn8HcspnGWv8NC3uHtzfiZDpJnHLzwxEvFoY
tg96cCMcHhM1+cSK6urHzYcrR/J7XBVRvXBgFEhri4SgmIyvr8qsI27tZ6cZzrRi0AoHYx9iPCKv
oNQfByIkKZCy26FjZNMy7se5pZ45CBF/lRCTrYtX2fBltrGNLT95RuUSr1x9nlxM5TzUe6UXz3VM
3nmtc6FH6SD+0+8qCwxK71YXOZGFu4hd1QC+SoorIbpEqQcvmBgOCNAuClBOkL/6FfPPWJ4bK78Z
avW9LOSeLdn045P/fFRaeYB++GGJ+NRrRXNC4K92c3KH8arAzGkfpF8zRxoZmKecYjaTQ6/bNsc9
dhznCBSw461pA/wGetE22vgpJ+2OjuRHZ4/4rwTg19z8sVgF6QQdswbJGTh+xA0NzrBXfvtFpvNb
tUxkYy4fENsoKEz4etI+LIoSaMIGAOB99coNh8ysF3T2HGFWdtXGwKqx1ScOWoLQcQ/FR7gMKI7m
s+30aJ6RMmGMsG/JHfixM8KKEcgfc5O3GmugxLqpLzaVU7G1ai11oPZcOwPXPkdT5ZfOKzpw4ER6
exeU+VvibgpVyIgoKPIR15zE4BeWB/pwhhSIM2Ct+pVFHSMep47sI76CW+gW1waVNZtkHxKWo3E6
qqNYVHbUNN4lMLyN1YxcgI6jsMOHbTLeW09w2Yx6KSeZmoarJG0YEA09IEWoxL6ofMprvbuLRxIg
JBP4Ia4RqRO0mllfAowJDSdi+Nwr9uiWGqGUUVMRHRjryWtHPy4YuU9dQ43hwmkFzZ77kM70d2s7
DfUxLs8tpJFQjzVoA+Itn30qbsMECJBpx7yDCcIz/LaUXCeKEeKk+QjIlOxaYuyo5LVw5RXKBCpL
sbMH7a5Ju3uV9eCfUhYUL7e4aSfrJROc7hs4i9DYy5veIzUNyGLqji8DvFajRoOguru0n97aRXx2
JktJFjy53ppnNL7UcnpL10gMXjFC+/yjm/auss3nkdBQEkd/gkFBBsAuQUeQShFbaT+lj1PdXMhs
OvTteJhwIK9Cs6OGzmwqnYcmELS87Nde3c2tQVqVTsCVj2PR0EdId90+8OQ1sEDgKLp/9Li2wWTe
BAzsS9s/VC1OcCkbOhkGyWauaRz/eG3NW3NB6gb9hUfjxSLMb1sa91rFNgPUi6yrgJlw6T2n9vzR
E+WYjAcwnk+0YklBCbQCdFxBRjl7kkOQ1GDVoWiaU6IfOkthd+SjUId5a/9veSQzLKqa+cmR+m2Q
TS+2AUkWy9yTGt/15nXWlifSAX8CZTg0UImTItK48Cd5w3RulwaMBQpL4zamv5G6BbFmNGYsU+Lj
BxiUEDUGrHEzOx16nMLkeYi9ZKtVdCW9FCGp15M6wt06SeSMinEISbnT2xp8yWyhjtKJ78r5rbC+
2XFtbhHd0tDV7mvN4bFp9GdqFDJsc+eY6GCxCcCiJMiySNo8ykndZBGgEOSUgC1MEw6Qo55gP9IN
iPm5AmuCRlVSO6xP4+TQzoPSU/bNjdZ/jb77WC1cb7QmijN0A9R2zfMEgkIPB55e0AlgqUGMI7+m
wYy0eAfM484px3EbLDT0Uzm96u6URuNEq2021W2G/+vG9+CCEUK4LWL/vtFQ45vKvV1jyc3T+piZ
+osZ28cWdBYUI27/1TiTaJy/NHGpaZnoCP19UmjIj7wxM6QirkTtfSc5+rbu1VUIjIgE27d+D42G
jIzdIo65rfRb9NzPPYmYtOjLHxrip1jn6q0dl3g/kOe+rhB52SNnDR1ivMKmhVTDiqEDW8DtqoHg
5aXRO11MC2OZIdU1R/e/qSuLrNzFezS729jl6fJFcNVoIvD8ogInXPehNeYjm/PZqvMiRMrMYkaI
J4YqG6vKhF8TxYaiJtWyLxhCdJKIYzdGlmJPVecqGC5x9jz0LO8uKAgdhTsWtU2d+5emT66MbjZ9
w+Ci5p5OW70PbV5OObcwt67uYqkwWahSTYur0813Fd1RUxsQ4zvTG4bCklQGdPVZuRvM4W32cG+P
5V1Hf2NMAAe3VQA8waJ49iVJmrmLEI6ukfzp7fYmIdqkp/DnoSLiphm5VSbSCRaemhJViGFCaSrE
WSLkLGxxzsRatrv7AGkWdLzskJDalzUYhdIRIpQsnA/wH+sf7iW33sbV+ze9mGhhj4da4zdmdVuk
Y7cXU74TifakjORaECVsGPKMkP7FxV8Tlfqgs8VwxJMxgwcCcV21D4rVBMD5vmax4AVFUT/mw1Ox
2F/jtMaHwnSfB25C5yvWnS8j0z8GiY0NYZCAljCqN294dzXnfhrI9tC9D2ZaIKFWQxBAMxw+XnJN
sqixg60BiyDwqYDiviVNjRdd7yTB8oaCiNAgFnAAl/QHipeeJ4I9hQXJSNZLngl02cFuNMc3GEk/
ujciTuRXijS5tmBjSbW9Ztr4YpntDUOUo4FklcCVPAbkxRYGVVEtHx1qvT/f3VwedZSmmHUExdgO
t/NMFgwTrSBxrE1KCKRj4yjgR1oh3+mi/ibxrdw4Oveum/vudvAnzt6OhJt7MISbwE3mOsvCJaSL
EUvB1qvWlZRTJlGohvWM3rKhW75PKhSDI+f8ycl/gXe7DAUX1KNcmVLGZdlzGW8bs77O/rrXKqoA
d844vzvJvlT6rziQBx3LGuYZdRpUqW28bHlzpbsdCVwOC7YCFrmiYw57T4YoQXk0P4PkJycwNUwc
c6e5A7mz6005eDpGxVk8+qYJfo9/IfFORlp3CUrYk+38E8TLRw62dDMsNi1kYz4V0mKP43Vq52Fx
l6jrJoaoLZCKIfnpUP+jKGSQYx2tuH7puB0JAVnSL/ati+U2t+uVGUaPPw66XE0PbI+O9e5BmgeP
D6siucnLJkyDfotx8ybRxgMz2e3A/Vu6TGGK+VdKilhlyB+jWp4IEn0p/fhS9e4X0My10eg+dNMI
H6Rwv5rOfhtoeHDTPiqZXIhdu9OW964rt6ZlPzQkLruNOIwslpozHryYq4V6/dD38wuwyV/dYF+c
nn6+54qLdC0yMBXtDg5K90UMQjjux5sCfzRPRrHr9frkVnypHon1oc72GoLUrUle3qQYBjIruyH+
i+/cHBpEfaRushDYpuoOdNyuidN+pWvgWmng/jCml0Z3SInutjl3tE2aOP49evHjkTbFcFy/Gle0
N8i72dWX4UXnGm3sKr9Xg3jIEmZLCLSemqEKDVB5hYzXdgS0jxLwdGF8uJ7cDZq5h9+3xYmWbSaP
725dhVQq3+nCI1vF8W4kqIAT0kwhppATOy9Pk+FfODr8SDJEg8Z5YJgYJrm6uqyVzLd5q4HFBKZ5
tvzgYfHAMyRY/fxsfMEbQ1OUa2+KXbFG2OmMFNZFYM7MY+A8lY4TBTEiv4EoF1VhZSXnKdSIRPDz
7q4piB5joVAORZ+y5qfCFU9xfTDa5FqzEVZd/1vyl9t4ybe9sh/WT5Yt+scyOV/gwfZNl+7cvL3j
k3Bc4ZkD1nrAorJwDu/QxKwVglg+iOi5mRxG7PkCZbhwauJ1IB4fKAweHAYHifOp0fZ3Jnl1WnXl
MPwEqvg0+/R/xPhCs4tgh6+2m4jzGewHSzhfXUPur2VwoNOXSzwML+ZM+1gCF4vGEqk3pWldc9NW
5BXp84c1rSJ0dpCWb5TxAhtVmHIATyeeeOptpvL4vOO4jKMUFPhSlsda5JdB+AgDnbLbNQCttwr7
hKToHPLgLSF3/jabTmPXpxEsRRHpqkeUbkJoZF5PeofbYmZl13AE/MGRCIEdFdWdV2z+UGH8zwp9
9j/l7Wf+0/5z/A0JEr9KDgBSJN1/XB53T//8C+vb+K/faP/jjx+Ln3JNj/zLv2yLTnbztf9p5oef
Fq/4P7Ic19/87/7wf/388Vee5urn//zvX/9K2wYK/t8IgYrvsmn+omnj9/8UAhl/83ydR4QcJzCh
VMv/JWYz/oaMh0AaWk6rGsg3/6oEcnyMvfzIs1zL5M/9XQmESMi2HH39Qwb/3UDb849P/Xf1DF/Y
v87o+EP8/afK5o94HJ5NE4ESYiM3QExj2v+kpzaDQuvsJsVqod2w2pWXIgbzg3TfBtvs0frF2YSC
Bg3qAhlu0zZZeXTaEyIBeY0XbY/bvDug+90yAzyhhypv17mYanwMYRXNkAC55YwsWxCb4q9mSn3s
d4FQnKcYdOQVI00rZ3bO8iC3zDMHbEzLRappJKushiBsE8qnpuFXrjcf5Kp/Bcutqh0sGfM1ruAa
eozSt1nAbMInbH5kLqrb6YEyPIb8EmYFnofSmfSrplffjSE/NNITC9fezXWAurT5VZfjzUiMlqeu
Ooz4HerV69B3IuJodjZgXXH8LXniFDWW0d8uI4GIeOnqkpl3KTi3VBTJ0JbdS1rbW7R+WthoIxwB
s2OwAmhtz9c+Rm5H+x+E+zb2p/0si6+UJPG9rQ35YfLnh6z41uGLIrzioFKy6QUjC4/hamcc4nvK
4qzS9VtBcbrLjZnGqoOrUf+esAWHiy2iZhI9SUb5HCZwLakdz+Czz7BIDo03cTLjqLilg7DtYvxF
MBGZBDViKz3rRfpPTevEUcXXtaIl92h0COnSywdwePfGsyGb33GqvRYjiRu16hnKzVMfttL53cfN
flJUXw2JvaHqJ3LQTBycZMUdgtLMDmrBoOFRZVV5hb9u8Is/Awn+/zr0r9Yhg+fz3yxEfds1f1Uk
rv/D31ci728GDzvyWTy8Olk4/ORPSWJAgJcTkGjhYKsgIWtNYvqHJpGcLoPSMSD3wfCYYv9fTaLt
/m1NvLUJ+LHWgB9irf5p5fl3K5EF0eGvuj6dfBn6WgZBM4HD0chjPfx/dX1KyC7xl7XIE+iZdL3I
dxU960UjsJ1+6nSeJrX1nVeTUzTs0fkoZo35xnSOBwMgpeseON3Ve49AF3IskTGI9sPKE3tvVxKl
o1+c/J51x2vxT3gGNZGsJIxerKoivhM6G3cv/Yiww5feyZ50TggdOpEwSVwdewGcmJFwLiFwKIyE
GwSWvA52fp0WrFjE4rCDS9InxPgZ48cFh0KXFwv7h69VnC7HWoVnWkbOfZ4bLqd9bCUAcOmJVoxM
msLZTykKgK4Ja2B4Ztm/ZjnYxWYIfuM4xcPoAlPEo41SAUpvYZA76wJkiIOjIyH1YqbigFapcTPb
AToDr0sOE/09MAunBFvqphHPzDMJnXkgXAa+9R3SnGZXrZ6kIEEsvOafQ4tZQUkPGdIBl+BAzjQv
eVETKCxSRiL0Ea3uzcZ/QeD4zMxIsdA4mdxkBiI7etM72bjMpPXHiSU88uam2Kd/2FfjL4OqMvKb
8capCL/QLL+OOr3vCSVnmiiYU3YNbBLounHojG4QcaYCRlu4LWjEBeNwUh7NDhZNBisYanpxgH8e
qcBbImJydLAG8Oy7nCHEjKBJt1QaLh0Y6cGfr4OOs0Nayw0JBEaUd9/4J6rQ6TTi7hGrMPNjV0vh
kjQzYZuuVZqkA5A1VHQK57oofklJdxXDo4piHGNEjExhE7OC0m9if9HaZWtNp1rF6AUHczkGUn+2
cvzFqfT7TVwaVLa0RgMkwTirkFmRl7Dsh7bVYLcGh8bkL+HAMBdt2Nmzyje4zcqOHdMfUIZ5Cvsg
+BGoU30w3RKT/DTFwQMZWg9eAliakjx1fT7PkA4gFA7CpLU/MO2qNMyHHhKADWBqkgiKYGdhVSst
3HItVdXGo6e/0Tswu6tOXeUFCReWn2x9N/2JcX0fDQFLFlKzvcU81gJ1xUrfkWvd4VqFi063rekG
Z4cS5V63JgaFJlWEnZIaOvnBR055TgeqM54JtHhN1iN5Dzh3CxB5KbwtrJSG6h9GwYQrbReTWX2c
2zGcYIOFeKmsU83RhXKZURlwUgpmFBgoeEv2tizgXKOtYfbEZKal9hDYJNKSrcIgs0nLHQ8OR+da
RYO1QqBVwxsiIyTX0VxMKIWJ2zE4wPhjVDsjOzkclIlyJVFYPguvfZqZsvRmd2X+5u8NcJsdah7c
u2BYTVI3Z3c40GpJD0utY9it6JgzCtNcIq5KNGUhI7fV59owi5GQ3/V4wEA2YtCsOnujmVm71ekG
VhoOopam+t5MrWlXdzL01xDpuHqYFowzrp4+Ky5fxHkm3Te6vEKNoeeKXHdDXgMJuyX/h5veitQ+
TAKtZNUDFSHAHmFa4ZfbeLDgm/YmI0hID1Q1e9cRZjR7DE1rH0VCLZFKFHH61mbGZxJQRSkr/87o
NyCNSdBOkLDDpdDMyApOKiBOwoxjI1QuPWbfFbtp0O/mpn4YyAngJIPXL/XiS61eG4u4roYU4spM
vi03OQ81Z06azV6Yg0FwHM6ynlBPptYjOmZp2MQ1ARzkYd1iwySwuxsjn5N/VASpPLhSvdhroiil
DnwlasjNnKrPmA7NyWQGbaS7vh6rW5IAQk/F2rkcwBawFB7N1rhT0y7A8hpNGu1AA6kIDd0BrHye
AKkyrbVJEsZB3ESFNX32MVkdsenBEyLOuk6WkzFA2Wn15GEi6wB2msBlnoSxU51SOpYFOXzhILUI
NpRk+FTUUVmvJKVqpOvJEfk0xc1Z9zUGTyzSvs+8tqvUPc05yqwCNWMmid/IugTZVuIckKFrrEDG
JfaQp7W292rQswT7lXg8azVleZUfF4dZEULSxsBtVqO+bDrjktNagqAxYF/M1zhiP9L8Ig1nmpAN
VnhfA1Wsx8iBJCMz08naFyI0HAZdNlL9jaXXxXHo0j2EvG7XzeKmnjsZmfSBab4I1DfOQznUv/U6
aSLZSQgIxDusoOFNHkC+nbQvIG6MaBGwAgrfGxVFYOO03EhBf6/6P+6s7KRbDkPYcg6LZr7TCrZN
01F3oIQ29TweYm0BaRA7j2N346eqP3UgjiKIpsiFvGnbdQo0SIXmI4AhvkZgM2QiBcLLGjx2lrU3
HWIVoQSpHTl/Rsfccprx43viGLRwpEsrv+Nx8EkksH53dlaFvWa8QxYcI4uUI9FWV9ksW7gIA9g2
FYdiHvcUPvuUTPkI2DWc/4Wd28HgyUL/JuU6uBjA3VjSyTGiE9ke02GQKsmP1aInGM8jSpEurGPl
I8XUz0n1PvbTESj3wSi1YJ/rrAzAtCOvt/qoX5A+dKrajFn5rBtNsZMFd0Ei5UNCks0JwXKNgRlD
W4wPPRfk8MhqDLlZjcZH/mm0V3PcBNq0bO1S3Ita0TYsIyPvn+0q1nZWQjKMl3xZTgvtHPU7bQ6M
S6vzb0enniNCOgGDcG44kj5TZaWaep1jkjtGrgApjqdKJxo4MUDD686n5WTTxo/7T69FhF74N5Pv
tRjUiXapvWMjfXyUGAZk/TkkJvBvONVem9wQePA6k3GydQZUjkg6jtXQedt0gtBWFrdQMwG5gysp
JGvA6q9v1iZPOvt4I2wGmBP+gnBYtaHzBHKg78O8M8xoAOvGOhhB8BSHbm3xj+49CAlcEhJ7LTL/
fZ1gAOBKmLsJ/liBcbFBpLntoXGHY2/KI6r3HZsSzHJ8sYfYQ8OPMiUjsHUc/UPg5gA9asDdUr9x
BLZfOYqXJjb6ncqzeDvG8zs1DPmfAv13peTrQg3UCmYWSVyog7aq1mVbUDwWv81heBQCbY1pzc96
29LihMi+SYd7+s5LiOOLi6OPBGvl/tZKLbROcLAv8wgsKsuFs7Vpo98s3GCzSUSfkHBoRkRvTJN5
LkeGhDf5pNyDZeSCnCV1xsiP4YXEVKCWFb7XHLjTkpFHBtks1DR72GeuJOUqNw+2XSZRvvZGB5YH
DhHapW7nPhwJwXbNGGAgR3b8qFbwADs+tHt6aLicX7oCXLr+osM+P03eMegKtQOMoCHqgypkddVx
Igt8g0WAM7nrnIxWtLC2q6eypYIHQMDki+kyQEsDbRtrcMTZvqg8fa+5wUsgxm8SyW9sOgEwGw1Q
FEGObTdjA1kgwiiSJja1i7TOtCtjo3XtnQZNpchJN9nHXJy7FhGZYIQUTnWe7ttIipY0r775EZV/
05RVzxTGRtLmfuaEFdDIjR/NBCBPMJOkpbuHWY+ZjDbOq46MkL0WzCVtFWBnBi3BZaHYwK4RZ4fF
yV5xq2hUp7Hc6DCXIlsf9oGYoJ+Xwx3cB5+blghSODmSfq2/sNRabb2OyJhvQ4/AnhxAbInzHOWD
Leedbp0LNneIK2jfR1aOWGPzN0RrnjIdpmwqw46aDF9kEcEzZXVUTRKaiuVxDBjbdglTDN9rfiGE
J6lkWUb69SPqMmLEFD/KR1EfMiYwe5WcZx2hc5syqotdi7XELU/22klR1amnvXIcg/6gmRViK89m
3QP5scF8tG0pkLc8KQxRh+SN7CEGK8WOiG/Q3EXzG7JGu5FkxR8Z2QRbe1qZloQleANZaii36YGz
9EFVZF3GZMAELcyLVWif2sV28OY3fcghfcCZ9PoSR3vCSF0tT6JofVTesOnkjAJ8/RaCRJ4MiUsA
BSOZTsUOJxUieecpN/05inPer6cFr7bqvlLQcuFoHOCvMRrL499rnd3UENQKLWGtsWmE08YgV8V0
Ii849FZMhozNhMDx1cPSVfHBHHVKOXRKie2/mDUD4yJ2T94sSL7AmM969zgjkdnmdrvaf6z7VPvd
F90HeEYwPdx0Hqs5YnRc3Od6nua9n99kJRDJKelu+DrLs18U+7zBeNBZ9qfGCRn+lX/0lLB37Whj
vBEPlkc9OzRZSKzvpx8sAL6mPXPpJcyaEuyAXA31JRV4UVYjR60srC3qQcnQDMJRjhKeLAY2YYtN
YvnIBu1g2Br5Ab1xQj4eprhIj0Pqx3uCJjZ1Ez9r0DS3HVl7G+0ypKuWutFJpPOsLZxawpqs+qGl
9IlEV90lCQzU0UwOpeuxBTcIa/R3K3d5NxYxfThCOgh0zs80zrwu0LaNY4weamdvRpCCrtitGC/k
c9IdB9A9yKH1hx6k7tnhWCvaftgVXhXGebEcJ6G+Gx2ltjeaw3aCNb8xZu0N2/ddpjCoWY3NVpTy
1wZ4WaK7NlbXQwS2b9LSvRWB199lFroVQ9fCigUj9J9YDeE5JmD+iHyg/EwbbQtPqdrS6wUBNT7H
kyoilIxuWLgNh7emQdxFus5GDXp6bjCAbs1++satUu5dEsKMzknPedXtzEEM9y0V/l09PBmCzEpD
QZ/nhtraUrVYFKZfveffarZx3yKeZs7dd9PJ0hCIZqI0bkwPudcMl9jS9Ge/K39ZjRyxKLCm9Cxn
8XDQ9EVuG6fBUMjD4+f+r9JrqAqyZ23pWG/a/oUyJoWyQ+XgJD6+qbVZSFIl9p/JWzd4/4iDbolI
l7nrS1KqpA4EzLY+wemh/xgPTlIdlG1oaIjyXZNxUfNFboDl3vWORljPjNyObJCTpZcVLqOeOSwo
wLMp9stic7LK0aLPpLJg/GtPk1lUJ2EX1X6C8LcxUDkhBjVJ0O59okoCmCUtoNXSgp5tpO+G5VbH
vkryrZJP8Gqtg+isRxOlmTByKBTWlG877J4IE9uDNrVIYyo4A9ONN+Xarbgor+LtEHe11avgRk5J
RT/YI9rwtADP4EHvrsRtGZduBkjoc3BEqd2y0KUXLA6ohrnmdI/qo/4tkljuhDoDoIHlirLUTTTF
pMjLtrYz4i1dLwqoRQf9IZazrqCG90mAovzGsSXRWiVjddGr5mx17p0qVzFz6r2mM/hexZiAjTKZ
dyJAckRAlLEdp2RbUHHtEpxJS2Xd2K5/YynzJZippGZaNk1PLT7ULqcDhSdC9MeWK7BzNXHw+Yd0
NYboyCU4StBNZoT6gYJga+CSPfXErSXIzDcO8yfkjtgGTU54AJPCNJviKKs1GzlY8wbYjnHdJNXB
X6l4Ij5OPlw7+6AhpBdu+7tl+mzrKEcHMXJ8oxUOKA976HBxZH3MAKghOGDVtxccSh08/UHFbwJR
I8C0eA6HkexUTy+OatbOmRt89ll/WWB6h/U0gQ7mLRNwldDuJKm7ec0RXWqwaTT/Jy1pOUsUgDYH
PYjLNF1yG8BpBUw8wIxTOcGAmA1XFiLlk2+QCgh+RIR1ax443j/3yy3nxUNL9x9Qk2QfH7yrK6dT
y3KFf0vLd0tT340UwOGsUwl7eGS2jiDcFWvCjhiLibYaHy1mMwdxAdyvMB46n6F0kNH6T80pSmQK
ty01HoursridSk9BO+92iaZfy8J3kCoT44h66H0Q+Op69rh4Jp2RQ2IbFVMQLk2Tncck3cUMnjZL
4H46znG0+g+/Tw5F0T+7HEOo1ORJlcbRy5ESLDiXgnyM+pYndmSLTw2XubJVcjq0vnMOUpxN5NK9
0S9Ch63j31HTibcHfaPEwmb7nIqnL38eA3YPd0vkDv1R7iUOWggnM/JjB1ZeDM2hq3kXjVH8xnbS
O+7XIMr9fen22B+13ty3mnoDsfV7Zi6y6bXsO4/lK3P3/uT4zm/Nhg5D+21SxlsapBSR+Ec2rdaq
zYQYNgK87HH0jIng6rtzjtNik8uzX3XTRgz17ZDUSN7tYtz5Lrkmedp4m4wNVu8FRtM0ffDEZMPG
EWvoJWemqhrudKpj8uOIOcqakAhoImEn6hMFJNbrDKbQnrgrfE5yFUrQzWBgpMBIGOMdjKnH7WgQ
GRMiX/9UzGQg9XBLIuRpsZ3YuvnkabXajCS9c4xhzE4u3yHzzXOHdxmliu8yeEnAk8qzMwTXjLTA
kx2Mv9J7MyuKN4uiyk0eLNpRaPj0OKqT/LHvgi31fXrs5/jFHlkZYO0ctSKdMYxAIAx0mLqtqJZt
0aYJ29mrMBjuB/0Qjb5fYoNzj2NCv5mNDvMraQN0+Up2LRJiYidAcMjvLP0vvW5fQHrHJ43oQnp7
kCd5PN3kG2DPIwbpL7tHWuiCtsZqf+qTlxoHqxXr+7nWEIA66Mqp8C968HvK0LUIDUIQE8USeQ+3
PBMz0XHvMXS3zEEL+wmiJjfVjUerVVMsc56XFUQOpHgWIK8TR2eEMUl0m7w58hQjc9T8d95Os+fi
R9B+92VMoW4B5fNs42jh2ggAgya4VnQN0ySJbT1dCYex1DieO8H7g49AkKjKI73mbk7L6tdSsiBJ
s8OeOrJxGvN3KhaCx2vrAXWQjTqj/40qbY6wUGLS8Jz9WMzkzi313hh0bZMu8LCE7/AXFfJMR8PZ
DJXAS88duHxKvOB7FhaqoyHb1+NAqRijP0pZBLxEH68ooc0TTzmsqtJ+82kv3Aazh28afh4dnX4b
BGFq0BpsnaE+5X0dtR0MyLlE6Z2O78Tffbj06LUXwOEM5tAI4lY6tPjdF3kPyk6yUq32BfUsctqo
WZxEFm+CHvib6N2Iqe+XV8/vYsLvk6fxc+q+DB2JKFJHRJg5EosdQt7eqrfAwOhGBsWFRMqNTjs3
7HxWY4o8ntbR/Gqqnzix6K50zApyHa3IMES9kzyrHl29OeKejkmfTyBaYaKNRE5aQgshAcP7KGhd
GNcKFFxNvz634W4aSM1Lte+0hZRv/SFpYgzr5WtrO1k09KkOeVFEk2EcRNmI4zqXrQucdTRtie5s
mPh0xXi2+TaeSGrIo9zJVoPtiR4zmp4SDNrs7VpYhaQtth/55HB+8AICNAEzjliPRrKZz/MYn9hO
WRnWAS0cmBQieaTPzesAt+rUYDAGYSOvWuFenTQ9xsV6fYHdsPhNtzQoltAn7CAyXWLEEDKllvZg
5jlbBctJCP0dCB907965+o9TidaE7tqnrxmcU+YPR83nnEXHSZO9Y7NyFYHg+38cUW7Wi3WfGeOh
Mjn9U4lavb1Pad2UKzWidOvbNoErJlC7o5Osf+On2jZjTpL7f7J3HkuSI9GV/RXa7EFzwCEXs4kA
QmWkVpW1gaWoglYO5cDX86BJM5KLGTPuuWxR3SkQ8Ofv3nuu5ELK3uXsmOrG4swyZXBPW86Xi6lp
FqraCpYORNsPTu8kUQ+7fzfBQ+X1UFRHMn/N81DDqp1oBiekcVemp7ms2LwkLDxE9bf0l2LPPuFK
VUG846ZZXjOfb3UeTj6JlXtv9T8oYMC7B1EZyobsAQFW9Ciq4ZkiLBgYNELKBUs0P3kD7D1ksyI4
L8G9a49zmObueLAbHCK0bhm8X5ITIV1Gjh2msvqmV2jOE7O6zlefRebykCP/zQHFP4WoXtdYeE9+
jYHMSRIqSYaHjiU5ZRhkpMaqr4+pt94FVeqxWPc+LHhXt6oxj8pJb+sav3oF8YqC3/xjHiK3c468
WPDklFS3VVDSHbG8KG+S5L5YhGDVi8OeH0Y/ipM7p89xJ6j4Us691yakIC0qSe3xQfcjtcx0pQ9Y
eujSCfJj8sHGn2wQQIEUyQ4Yi/4iVfGXXhwcoL0+VfH87tPMTczgj19Ph8Cv+fo7E9PlSNcIJvuw
XfMzWpN5XfXwAaX3tpgrGdEL8nv14+vqzQwqRntv5RW9XibBtgTVTtmK3Iq1nKiOhQPa6Pu+Z1FD
wcsRdugUVbkTbyvTF10H6UOrecVoTvQTS20hBPg7FrpPHRQv6lZCRwDIWAv62v4RYOHLjlS1hCSe
nIhWCOhrD7bPArwE674vAztS8OE56jd5VZ5m6hBRnV6pJ/5ckDzMsfpDbPxMopcQ2Z6kDKWaQsy4
RCUzVUuI7Sy7LomIgTrh6o/sb6eSVTPP64Ta9fVsubZ3YxTMco2cL3WJOYI+yF3bZttsZOPp8nU4
G4yUM8cbYPH0YcozvCZJQz/qePXGJHLSsXpsq7neSc2fTRB+SREQTfPTW29xn8rRUFEzUBLbDq2M
8MEy8w3sJU3jbz02n4FYrJNLrhtvXcD6ruiudjVNXKlsaogGl9VMTiVzRaVFlxJAka71LTtjirJy
sY44YdO98ICFmoLGwBVgcFmZfhSYIxNb388RK+RoUsSMxU6XfJWti0K7zt10lk7xGTC/mxVdBybM
XM1Sfpyyz8lxM3Yw8NmyJn+3WK3vZgkz3QcIwnuFAFoivhdggW1OnKFXsjkybl87J6t58ml9cGDG
VPwUzxsWfHACsisB3wlnlQGBZ1snVLwDacdIab894TIMR/oOuy4Gme7758yPX0zHf3dAyZmqZQVs
5ffoZ+D3k+ppcMRdpXibKD1feOer0J8AfrKu/azd2bm6dn3b2CkGd8l3b6ocKTkh6WUz3MckXQLj
bDvJHdkVlulGf+V6mZ2zhBXIKJyP2eQJViRSurgY6JstP/nseLAIOFJmUz7iL/ixm87iWa3vycYN
Dc9/ZlnqUo+YgF33GqR0c7qEg1uPdOsW/JBIBHGWf9eZsiK/y3gxzeTj6Kx/xqfR750g5TEb257P
N+lSlNKzU9pnUJHQAgN9zMsn5Ir3YIAckcIY3HtrAvKX7WPYmW6yAynBZadmWZtWTbWn5HsTOxiT
OKVLEjgFXQSZLw689E9Yyq5Wr/vHKiXr8ajS+yDBHJ5xvxBF/pvPwrSfvOzZyLJ4MxMGR+08Gg4B
OtJPe2mWPgkLMKFIf++TT19Lr1mGJqgHdpoF3B6aEoWdeAJjiDnXJqXNxa8lJcXJ5V2HwDgPDNXe
vRtYv9ASacQ0xVVSggvuETvrKFgvWSv4RjjXrBiX6wSFnktrS2gqjeVDEHQnXxsfKuA9oVCt9kT2
cTdhHRVssB+ymWGPBPmyz/go7bP0bzZjFI9xksy+/O1a1Xh1IVhDfqk/p3F1IhLqqEYrTgk2Iv15
5pDU/Hixnn2vAYYyKvpAJbbEYoHoZ2krfwU8Gb1dvqWKi2gWzF2I7b+Pkswuef+Ghu0jyXs0Vs4u
twMqLg9VDU2USp8PSdrUZ1XR5xfqJXFQsTJuU/qtloX2pO6nFoxi2MG7HZSLNgJNwUov1cshdmsI
C0bHQZfGV4uza52KyAMHuhNI02XTpjc+U0xg93FUKO7O8WLuuRZppq4liTw9hHbOxdPr3INffhSF
J85lJ/PjWLTPKjaQt+sZqzP4pKLl7pmyM4N0Esckq5cXmZvUsXU/1ZZuDJpvlYwvdcoky6TT0PPD
dALb3gFqIZ57lym7h4g6ZSTbKmJrqCEwqYqKfZ6AJ3YB5wDQQKOBl4PxuoIKP3SzG+mldNHg0ybC
n8KSYyfj4acnZjSPE4DKmcGq7agFL4DwhN3A2t2NBXsjXw0olTTFFa17tDSquoMjluzrmA8CS0kG
T3ykQzzvaSdLrRNHoTNR9avcIrSxSS/OI1V180mpgiOn7jfs0WqDy6zXI/xqKq5gXkJdTdaDGWCe
UwbMVtOgILBqT5CBvrXG/OYaS7D15DL3jgmhJIJLYqmNSyGC4tD42GxkuTkjbDaPKWFBzC3tN6mk
rQ5nwo2/GYoAWrJPtom4sVglSrNFl9EeizS0Y5sJ2Kt4Pn3GDZf7XIITIbbNdwIl8IPwIxwymmX3
nrPQgV78GVxzprjN3vS9r3jlmdTN+tgg8ezmwTFvdbE8kqRnIL9JdXnDCIyBIHOfskD+meLCR8cy
L9ZwqdecEHNpDOG6+RCGquO6XibVPaizHww9+lDH1LYZ/NRG4+IT4wY/MdiHbjwPqvcvxPMoI57W
CYEuoCk6hV7Tm8n9YsXpuavGaFFMRTplvBn5SOYG+/8KkrjlsW/YDIXtJpAnrbeD7LPvK493Trd8
BdAAKO9Zbo1tKCln2sFq43sF2Rp5kskrxTcGxQbvvGXc8SvobqiTAuGCOsDPnoJnigUIYE8m7+Ta
tCOYGJ/Zus+Jhd7OCGVhMCHOFtVCbFK/Tx6RPvBcp7RtcdnnE3mPLQNoaW1t2crxGAwmwLiewaZv
HpWdkiMo6HZ17OxIWRyekQmjTpt7gKIaXlMYtHmODtPiAkcRE4Av2b+nnAahH+eonFKSubpt9osB
EcNZWQATTWDPwX5Z8xQUAFwGVEyZYa4dZvdXUqFylq3CA7DC0Xa41JAQcrGlEUQCahCg3ISqBN+E
4lWdg4S5qqcsZQmADrXE4aLOYqf9FMR9/9x0r8AqrumaXu0xX6MWPxkt8YtfOcfRGP+ys+qiNW7Z
BksG7SK3DvkS/1TKpvA4mF8LUs2TjeOD5qbd1K6MLj7qeV4s/HIIwUZp+styHXXjUewRgwxzqBk/
Do7FE1ivw01nQIaf3swyHvZch4fI1zziYJEdoLjGhXrpVTCO4YXd9bTXsMP3n3pXPUnCUXnh2bRx
mVlk465hE+jxnjp0KVn/XAVEYVhQunir0qR9nIcWgcpk08NNgQ1Lkz8EsUHoBblvn3moghIV0mjI
8HVGW+zQVctQQAeK2iUCpmOBpaVvWUUUWeRPeV4w4drmreUaBw+9HKBDnkSQ1g8TRr9j5lmPUzYr
NhgjC5R0uTF5AZlNd1OM622iJCS8sfQuTuq0qB3lE05a2hO69TMDP3VMQXlBY7mmenbu8BjadT3v
51I8z2MwX9FRz/gqB9LfOdBFyTZG5SsF2oa9HXXTnvD0aTGYq+NhjvqB7jJ7oNWW8QFHxSZT5lNE
+SqmE+5XXmXwVGwfIZseHaBrBZbMNPsKKu+NoGC7M6CA7B2juQFf/Ny2yd9l9ArqAiYryk0ycFSF
8oOl7Sq25t+4tL4NQ33aHT9kASWd6JdC1ZENrI3yrO1URlbS4gx0/vSyGEJNawnIg/Kxj+vsqHiI
Cs57Nvn2raf/NlsOi5HXZC1noKQ23XJQOcR67XYsONIgZU9zmRzd3Mck+Heuzy8/b07lUj0t03Qs
AmDhc/6l7d7kjMpe2h5fKPPqnvfGRIZuunROSvK8j2+K/E5AvsZwmU9hacYHK3ftOwtZZZdYIOJn
MTG19QCgMTn8diodouCClWs2Z7lksRy72OXcYo/1nm1Xm4EUsxUnr9u+Wh3397pynkc1nrwExgLm
TORYOQcRRDvQJuDSkuoAqrG+m+DcsaYc2mNqeFFvyWBvFvwOfGgfN3Tt8dl35SUXjyrjt4kEzY6o
TSi7cfubziJUqvkiqY+aVzIt6HItHBgcEai6bO2TQ06zDWLueMzdpbgZOf0mGzNdPIyg4FIr5+5D
jkYL/t6KF1YwQoYOdQ5hM3xOs3kXOOz4U6o3LXdKoslltWfPdRNWdvJaN3PkuhcnbtrjNENEy0ZR
4aFrI8NfzWteU2Tt6ilSPn8KkAhXP2ndjTnUSJ/IkjnID7crLw4eYKxf34sQRgQp/QhYKr60DG+e
e7CTY+eCbDHK+t0y2SPjsuz9pD/3xfiM2fFg0SiOucl95wno92mx/gSZfvCS8afzoGmUQqRn7d20
vHdvuZwZRJbF7J1wyQjmg/k2b2FsGim3RAuhzrTXrfWpep8z98J3gVIOCRb3JSr0UFx9RWQfkluI
anJvWOhrpp1dIZh1JPVYjpf1KU7yr3yd9qxG7SO9EEzngFLgzUlmmTZcWy84ZzOLTw0Wh0hhgHOU
ewZMJJrFe7vTUbldFkggMqqiJbkKJmGjsCd7PoEK3ZSPFhazNV066kPb08Ln4WT6C68PoS+DvJta
rt74NjZRy/ssVMMMtuJXQOTlLl2JLwoagT6koTCof2iD7JMF6XyTqifKSSKnp8BoWFMfGqB3Skxb
RsbIMW7HCT4/lyo5Edz4S0oyuPIfvNa6XTrNsw1a/7oaebQ4BH1XehBaypldE9aT4l6NnYGkYJJe
+lSOFGMtr6CoSGEzo3HgwiU8TJtVIvNoNR/4LaQTQWphHgknOlwqyVj0LTrt4DZXa7Hp4+v6IoKf
pBP9MWXrc9kY09ExsXsb4CVNY54OA2d6zm3s6Jl2FWGuJQZcxbebzOo1/ZbV3ANx6rAMcZw1Rj2+
tJsaCWl6RwZYhYx/jw7ndyhYQSM9ZDcxDYZ3Na69k5ww9DnlF+0pjKSuhu4XxGSUGeP2lu1RjksS
L7RNPljIx6FizglogjDU9FgFW2MgxuqcysECGJC2dLFLGt+6pBb5uxV3CM2c4VAX8gjJ/h90a4R7
Ed9kwaFBh4PZyD9YaddjrTWGGe8zNxkR2FfXZ9RHTHR2OYTu5gry0+CO/fi+JJu8iykqwuDrEabc
WwoqhptNv8y87bf3TdjwpIJ/MK99Q7yRBNuyK7qBp6DqSzZb8hZun5I+QkZdhuCDYXstfUv3G1Ph
GIu3TGuYW1Tl7hJdn2mX46bqgGeYyGlzi0puS78vD7Npv8TZhiJJErnvbeuG7TpFSoMl2S040Aig
V3Zjf9cmFUpL7MWc+JRx5je27z4nCsbX6t4tA+JAnHcjmvZ4TjGXnvB+8M1VVntobGGGneEfGZxp
Oe3Kn8w8lpYqzoO2D7ZjY69dtT769UbHGndkWOFxSEGRomeeaEEVR5kPLy6lYiU7/lOLVxFiAkgF
Ku64GdgcflUXBuTGbxZztE5e51xyZ6M8MIDSHRlYIZwZngirPKhpeHY09N8F//9BOsDQfJIBDS04
x36a3vFgnRIucGtf84pYFHtbM0TbNI3vAm7jubOStzIDdhrz3TkTVF62yHsgu0h5fvBpxcIKW2Pi
EDCr/tLHMlpI6yLXUBM7WPSxecmVx/exdgr6I1LXDZ0lODRzTe/QiIKMtkBQmV3kP41wynW7W8ZZ
rBCwPYZZFkS3ctSZgMvG4PrJYWNLDlitOxSZ79x7sqfq9zAQ3HSSGiXfeBz5DYbYPtc9l5cl5LNu
uf4pK7nZgqHbB/7URElQ2RybMc6R6pxJPGTKO1fx1N6N1dQSBzHSY0JWKuWrPwRuM3AdK584xMqo
dak2Stqzu7aXFNzhoPNfyjJnTDs+R1kHgliy2iVLLeCdlcMbOWFMMh5SHVyyQ4Nq0oyYyFrHeoRb
QwSBoCeiN/gPQAXBeCsXJNRtkGb17r6Pmz1gVWdQc1d76ulQkZZ1Qq+AStyLOYoF2sssOeHc7oN7
xo8o2/bceThlhfUa14jQWaULLChrCPwWJTrFZcAhwkRgtwOu8NXd90ED2jrBPqgFtmIukFcKRWwQ
QZVxkXXhsQANnmsDmEhLPUbRmHxJ8w+GZwxhY2QuPktTVkL0YhysxSLdUsw3s3QeWoNcmMdyd7Fe
JP4Z8n7avPNgU+48AjtMVarG9DhgXtosPrNfPCicx3ur5LPksvGgbJu1J7bLJJ9/D4XiXSpxcOHz
BVk0hrE07Ie87SyKuRy2ALHEc1n3VCmPQJ6+izRlfZFog06MT+qktr1Fd2yL/gq8WF0yoVljJcst
QIAvUxTXuIHMxU3hq/IBEs7GeHZ7XRxRiGDOBCUAy4JdzVpwbDZKkMGwcIUXJq+CyrU+RlrMCCrj
o24klNf8d5OuSGkkDXDvYbgd1iXFpR3jIw0peqFij43/oR2sG7W+jpJAiRGnilX03Tz41YGkx50p
qGQB+Pwnn8f06Ftco9cVG0xqBWU40JQFzAsAY0OERzY/xkJY3BawMxwWhmxzVyt0SpVxV7WXMNPx
/SIlPBsP70X/xrRknXgHgtjyMddzPEsFNjk2Wxr03JK7ehalCZbMLbtsjVveSGqkstlq9002fbPE
cqIyJTUDcIHbmPpE/xa4+T/LlaZy6grOIEXBwIAQZNwsvlYDxjN6y4ejH+G5AcDBwqMWDluOFMBJ
QXvP8vTNBfFuWdY9/KePrOqK58INht3CZ+zYA6GdzfdkJoIVZ1yTYv9gAfDdZ1lA9UuOfzxYUD3i
foYAmPxNubZmmXvrxcLfBxW4YNivU+hwcMdOde7YMoRNkp8KTOJ67nmqC4A3DnvKcFiD9MT9rCYi
um3HMKBiFRvuaPKToSkWvGg+HchVLKmHlHrkfuMle/adLGCn3uIDb5Tguvjp1jMbZDru4VW1+thv
K45gHSBvLNIJuZ/wVJUWxj6bwGo94gPWXu+FXIUbVklfbmm7EVwJFispIlkXkL8yHTGca6O+zQo2
54Vtc1fsHC6jYGKwLbAI69afWEmTS2WPRhuIIzyBe5vebERBoW7X+ZKky8pJStZniaMq7Y92vH0+
fGXuqF9qTyuSeGUANZKa3FJtjs1hXhqsSV9WOspjTw025Xt9vndyOMd2yzpZmvUdTCXkiQKf1Ohd
G+qT4TQi4tJvj87UHanBIQkWgPawAhWc53k5oGvyadJTGTlt/tc38CNONGBcnbWjgZtHdc68+0F5
753lwYt0u+wwJtvNrufByfP8LU7IRrk6e+ZM4e/g3h9GEFKllvD0QLOeCxcyaetAMaUwS96bLJiA
B7jhXLXVSW07Jbt59jsfBtJa/Tg8pI4P/qem62qn75fFLB8Sg1xAbGEoM/PQyrIHT8wO95ngd2+U
d5QNA6uzHNSS8c0E6q1L0V8SMKBhItpvOyNUksfeM+BS2DNFHolZyH2wBmWk4YHht+NUt33suYtw
fgSn9zyzKVg6jhcbuEGUGlvJtEl63/uxnfagwH/tSySYI+N4Qz0b3VTntQnGS2xjMqQ+fctaYOQV
4hp0SLFc4jaKZXNgLalgxqQXeq7nCJsoZuOgYK0+QjLvHP0h/ZIsUcdeNYVFGw6LNk8UKoe6roNL
bfwIA9tqQn/mxSum+mkGSOaPHeN8Ad9kCKaHUUKkqRd4rziOKkTXF7GeVek9VjI1qK5197kB/i3m
V2wFTZRpXHJkYVD7sTqeBprXOLqgf8a6Wa7JhB5YB1oQVRSI+cDJOjES+U667sY08gPCKudVPzRM
iXV6CuL6kBbViZUIjROosydrib+T3N3jl0JUlfon6eAM1eSsuUPjFnf15m5XuOqFl9QH6r3uGm91
EMWm6RZOYBKWJaqNORHl8jtxa5kamKX3mqjsoW1x3Qq2VLQlwENwgFIV1dg8dFl1aw8+rgAohLgY
vKPVPFc57cMLiWsXqxghLmYoja1BqyCl02hhQk06h4W9DSxcNCcOqe7fi/H+N838/0ozAy/4/6SZ
d01Pvcq/fNY//3L6o9Y/STNl9X+jLGx//j/CzRSkWG7ACGd7tFz5AcSEfw83m86/elJIO2AjgVUS
ENl/hpudf7U8h8yxcJjJ2DnSJMK9eUj/7/8Bs+DQGUTAGQSDENSu/E/CzZZp85X999ISzzF9YA70
Bgk2jP+En/9LaYlnLaXGqYjpH0n5EV9EnI1EjpLuFTmQjUDd/UokCMPOHeNzW5aXZZ7nJzIY8pbk
wSFLQHxXfR/cjKDqcHNbFAUVVElCqiJ+Jr6HtGG4XaS6BguZXi6Ypw4WLew64IHlVpASVIm4b+CR
rET1Ul5kTzPM+l0GSptrpbpPqaInDNG8eW7xrQIWLq6I2VdDAF2cZ0xJXzjaueYshTwX5UPWF9Mz
HX/mIU5bK3RrEE1JOr3ZG9XSaTQV7lVNSdLcPmhgCRQhckrn7HKvCMfQ1HA7MYFPzy49D8xiWY4C
xNjl++O5W1zvohYVAEnGl4KyWIMhvMHZs9xza/lDTSVGebB3V2UmuAJIDfJ/dPr7YZw1UOw6PtvU
rQY6/XRwRDRF8r628/SeVlyVAdPYWfEXoM5tsZZV6Nss4oA6YxxIuktPYokSJgsPNw0vTX4Sxgg8
ucQki/BUoSs/ZNjxCp2I10qc6ecdziXxrJMhOVz8xn4oNmY3l4Gjz3Zxn1lpsq/WYjlYJdUcCl5M
bZVulPfZq83/mjBqQFN5T8iE1Uvomo9ug/JRiQDXq9+dPHMFXawpiZ+CIrSa4qfJ4jkSXgGDSPLG
mxcsoeUUI3Ce+pRVYJFQ2mtY7DJqr4x5aS2PhZeneyAfWH5heEeMYiAtQTIgSvo+Vl5E08rv+4uV
UIEu3T94UeJd1X/HM7HMGjEWfPc4gePPcsZDsmputVBYm0PlctfejkoWeGAOc7oL2o7YqvlkdtN8
NVuFGrNkGC/YgXazeDE0adAkaTHnrXUb1ggl0TQ1tGOx808aoNy6te5xvnOuOSM6CMs9v8ey0G5D
gOVhWm5g/R+kLPMT4eEND5stpyRz+nOKh4H8U7NvWp0epskzj0Fec88NGG+6tFvvsczQazn8rXVL
LYFhryw0iFjLUZtR77f1NSdce20YrQ/11AiC5oX/YMY64oM9XlzXgKQk8hBHD7HDpv4Ea4cZKYuX
m5RADjfC9sGW6Xx3GOLAPrspMnTQ911E3adxGbuKOhpVsaJru/7Gr/pbD3W/7eRJYB4ncDp+pgtr
E7+wPlxvYiRIGUORcuuA/khYilQAUkzPXxT3FevIVbCuaLfcv+7ml3KYjcMwW+8pHtSz2nZzS5u4
u3nFHSC18+pXnQjLXvvHOUUyX4OgOPvm+h4ky6c94TQ20JR3zeT+JlPF26anBcg7U8X8R+b+EFYp
pbdggsOp677oNkxu9PxAT+v6MDasJR0ZtQ53S69lUZIrm8prI38k/pZ/4gO4rKSjD7Lq2rMj/Dcm
03Pbt+2bPXqw8eUmuZYOtNk+eVgSLaKYyJJPD3dlNdtE5xmPfll/KDmday9ef5xqfYIKU32ZdfnH
ZSaRU9Y9EeTvmT7rNyetm4uR1B7Ju/5slzVqnrDgNNXVb19m3+j0hb8+t5RTJ8vY3jpDTHZjipEZ
WBgWiUF9wVT3B8qeAM6Om6cJBA3v7nq3rN6V2RhZOZZeuBiDpDWauGGmUUq3cU1nGNBjrGSd7B+R
m4soUyayhgQpgb06c1AFWVagDM7NufwllQFpLDY1MegF0gUj0m78q0dcTAq35L4JtncCdd47ZFjU
02H9mbsNDRjyX4vcFLm5WYu3wvNQF/ktcz8X06EYrqIpb5sqGE6LP7G9phQA9Yfci2pe0y57VAn8
PraRqLjjiQXG3yVenj0nC0W81ici/CdgpKdC+T+2Bt6axMMvayaMZrrPeWA+tRsGB+9BrOowdZGv
FgYitlo8HSp7crF8tbNNPw8u2K6mnUA1rPWdVL0IqYlcE7a/lgmxgkFw8zbnmQ5wTVao4ibaNxfO
tr3VtOGoAqiIjggBW8WIYGG8sDlcOq7hEmaD76Uf8RIQgbG4660nl6wvYYmU37ZpfvrpBh/dNJZY
HGiMjY+1MBFMKvcupwd5X43yFAzZE8tZtNpOLrwGi8OZD2h7KNfsYggc1bgXTiWbZK62eUgTO2sb
kIy8jM13eyTPUivSmkZtfvbsVzLp3gAKhFHQDUZI+/Z3r7qMww7FQFQpzewBcFHRpoDnG/oJVuLf
yQiQZC5MVMT5n8hA9zC1JDhKDOuVnr/SWcdoCWjLbHEeWgaLG7uyH0B47CcsGiEhhfWc5OufFBu7
FsUPjnCSh2XPq4rl2ESjLGY9/d4aEkDY+pw7BuEhv/rbDcFPo7kqltYY4mE8tzV1XjS9fXprd+v4
ccM2oswi14jvbBwKO9cAyRK06h1r/lkLZ7iUH35m/7hDCdyd0uyGH5HPuzpkUf+RN9BgbapMsdT/
Q0hrHydBft3EeEcqRawgodiYqTEDI2JwQHDzwZvmoQIHLKiLcRPR+ovhDkxI0yUmu4IAvB7nKotK
/0RRQHXBes20vnxbjvo1BiswBG9czl1s/BF2+hBrec07dhM93K3Qsi40lFZnk08ru4Ghv85RrhBP
Au2yUImxoUCQ3YOlectW9ETuJWFbjXnUlHmAf3g4FSCb0B9Q91aUITxwK9pIE1/zXApmBb6mpgPo
rro3fhL3YwCUpJjt73qcLQy1JRw4vz2BCUt3VkWfRbA0FEQ48g8xVs5U6gzYYS8nLeZPU/inibjx
Xg0EETuoK8p0nhVIQs+d2fpKrr+wenClQ8mP6wcpWpBbcK/Y4b7h7M/3DXi65w7wqq1GaikG7BAm
aPmRm/9m96PEYYDpuQLbC/XUTjs9FK8YM8Dmt6wZfI+Qca/+4le0dj0tUuBfEmwNoB/ZmuBYKI6T
svaehAcCz2Q5Gs7mQhqC0EY0i3Kfl9JQbekCbR0zMuvKke9DPg4XmJY3kyJwI33Css7WtUvFS1/O
E2uZVO1F3/wWtRUtqchpJ1d/uBHOB1f8mSW3YLEsEHUhtF4q4JbttrmY16SlD2FVh5hIZbn92xQ7
fwcL2Lt+paK2+ogZyIiVYf4THTIZuTpLw6MyyT1XNQEcT2Gri2nl3OnWQ30ppi/HBnGZptZdV3W/
5eqfZKBv2Y/8kPZPyKzjv2YHQrRWvyg+dk5rfHWO89QrSjvy2n3xMdQcRtPE1OlkC0bY4Seemp98
q4xqTF6Aqu9e7a5Sl2XdCpEkCsDOGWipcjKooPnZ9/W7I/Pn+NqLejr1RASN1fpb+MI/wpo304YH
V8aPviuQCktBwiS+cxUwromRRnvUxsfJbWr4YaB8rGZTeaadKtvblgPxERDmqG080fkDwR60khqM
SHo7r5v1f6m+gsTzo2nVkajzv+MQJj2mMOKwzep2J7D019IEM96YCitY5TyoNriXDNzp7C9ImQmW
Vh9DtrE+1oX7YATGwS3WSPMWzeJx2bfKSvddbv7GMW5nxGU9Vstdmjwm7FrAEbPzHuAxZmErg+9y
6qOyW7/mobjvhHFGZbsDysril+hW6OBMjXv548stVrUGX2uKYWRyLoki0koYK9i7RfpW9Ouj0dE4
we1/72dGBqP+RhDuILiBAkKu9B4matNwtgDEGSf6pVzqrvDNzYclX1/byrpFLOX7j4n61kfZ0H+X
zAmbiYYPlAcHxI8/E768lCVRzmxvrxPxkox/mGUQvLMXCmjo/A7iM8Si7UGLH5tg/T3FXJu6+pPt
8Rf6+otnq6NTOWrHLAS4tU/5ZVbiN2/Jx6XpKPwwMN8CjSNm7jpnMfi/R6/PLiL+XedS35QDisM0
IR+x9f9yFplv1jLm9xg9h5lGdwHoBKo4wB5XOwALKG4bIslOR4yZ+d9h1VcswvNxKY6zbdCK1vIm
4GL2JDjno5xGbLI4XC2FOBuYLUPHysFnE9ZQAibWNnlrc/ks4TyHhECf7WlriUHYq9o+RAPDgKLy
NDTRHFvFf3ku4cHkCwdoIom1N+5BdePrXKHz+uQ1K5ONGnRZN4pfWEHftVlv3tguqI48v080p2ju
+U9Qio+VxF6YtXc1MG5OirCZq2fJuelT2oHNj8eA98TdvKx8S02NoAwZhTeocxfjC92JlHjEKHm1
ySkvj6Cg34qifwBT/CU1Pq518l4aSnFuEit4xfIJOQ9sRtjFjRG1Bt/4wJVYBNWxjzN3Z+tRH3Ar
NXlHcBcbgjn7FDnwOrxbPLxY/vxOfdD63NBTsGJruV3IhNgJbGC9sGZMWQhTG7rrjMQlCOMcWR0C
GOnnkc+Fn7GdZYU2K2A4nqemcAoSXMpB8Adbgv02m0F9qdack+dWrYY+KgUfpIy3rOg/w6si7l3C
73BX9QhRlObDRp3WZIZibDpH4fE5H3zzZqippgToRFXN4vyFSZyOwx3J/fwwS+zrHDMgpMvhwJKb
kM9ISV9869cmPK5muK00LuvaGc+LyKoTyJAhXLhtkR/NUsz71PjxfftEhBJcxEIbV3A7yc6izoFe
NGSN3GP67tSTMzKPsg1XBSwOmXzExCh2Zuad9IrH3nSDH6KvLJJp3skNjtYa093Owfxiku3dC1P/
mFn6PvvcTsge/Bt7Z7IcqdZ25yviC3o20wSyV69SNyHUlOh72MC+ej/UbzvsgR3huScn6pRKVcpM
YL/NWs8ClurhS+KeRpqWqi+r5wCaqI+D2bY/zNWv9iljG3ro+p6R4uYuw8gr/PZNk+QDdLRb5XTK
WxMRinCRd1D673tGgjUqECvj+eH05n575PtFfyz1IhzHNEM+Vf/GCfNuPry9IwHW5VWEurGjt2MN
UWnrb8POqnOxw5QNsVvkqgVWS5CNMPMPL7e2c679xPaE4okFIBGxJ2wQYOgrVOZN4pyMLvORxU42
Dm0jMgk9vEmrMcpZx+RcmGnjfdS21weNPTTPs8sUVpo0JU2F2G4pmyzyBKA1XR+wMKOHVCBW9JlW
iJ8aQFTB3r9otl/ZaFtEvV4m+hWOWATUy8VXwNjyzeJZev6T5MFlFujGJl2cYtXfeJw9sNvjX723
HoyK7rlbmjf6Q5bh6IpGhuG0fQkBUuUzQEpahQXuloq7N2D6bJYrBkSjg1KD6fktst4fohoPSs5s
mWvyldxsuPIukCmmXac85XxaMs5Z79mFU4ktjFUEQbwxJt9dw/fU3YolKiu+u8pEdAIsiFDS9bzk
6JGlBmxvA1AV641n8JAd/PLcOsuLRAvil3m1c01sW4tmvU79g9zQQzzp0nCoF65wwRW2orTn8f3G
zwyaM8NNn4M32o1jfBWx15zU6hJRIHOWNmLfaOsWkAGLWi1fCxiym3arT+tOXnq2i0zuAzdDTZ0t
BWQBLw0rdFuckYWIutFM7qT8dl3mELXkekuU3EN5M/djvRV26YcXLyPTjBmDcevuTR0H+bj82i5L
iZTiCdZTesh17TkpvfaIKb0AWae08ZDOpQViYhwiz3HOI9bhaDCQdVXdA55T/RI7HmMtlCVmUmeg
82v4a3Fhn1k9nJVlfDT8k4HkTeZY42M0ZmPvxzOIwZZcgsQV6HCa0dkq9ja8ImfANpVsKaEbmcCA
OIsMBz6RSp1IQA7a5VPP4UCGQrPUv0J969JcoqIcisfEl5HtfHdaNx/GnCbA1SvOxAJpmYdatZDx
s7B6dLlx9m6l6WPlF2rvwpA45ZXBSN8lR4yMwd3YtXFgefu4j6mNeR8wfeDUHzBSxHjpSWDw10zt
ZgalO34illEUj4mJWW5h79qb5SdAPrYgbX/SNdpQJGAYzNIMTUvpf64G15JZvhgrKCyhFJMYfsrc
8F9pwSi+KzBQuCnMyeIAZFRlpnof6sXQEjhTXguykDySMHa61F4ME3mFZiAUG1CEWesV3MkP1g95
W09/pxmsR+vmT9YYVzsWjfuUWz3K5jnFFsDHMfK4lFlCVuZdWbBHYm+/BlQjjsPidE4Jp0rnz4QF
eTfSQ1iZ+DMNvOIeGjVMk/JNn3nFddV+DkilDUc+gSV0Dp2PIg80iM5zOai2eGeH1VMt+ziaykec
E3akWlY2kABuK5Vme83jLDXVvej6cS/d+j1LvJ8Msl+msMYRmbKVY4wsZ6R1nqzczddAho1P9zQP
Ovk67WVdWRrGo2sxrcF6OU2oP/mA1qrGZ6HPvy5niE8T5SYVBjT3sHoMFW2JHcET28iQfwwgdXv0
qnqvcYWEwloGxktxaNUcvBzAaO365LlckzfB1RMO1foxdtYr1y1vSLVJthQQX3th+LYa5zpOwKr4
w9tEUecxXQoQrYQFFd2C1ycEtbJD4fGuE8XBs23ZxHD6h0W+VWWFvUpeWdNRDD/SgYIhmOgzByv0
agw+FnU1O7XyDvoWI3OoxAi1iZ8ciWHOKIDEOgDHcvEw1zUISnqrzwFhK3tHZiET3Z7qZGT0zluT
1K91jBSnpaAUeYqIJrHeTY3ig3Ialadc3/tOu2VRfkdqTwh6Hm+vuKXFARSwXaf+mJNeLbD+65Rh
LfKhxv+FNwIIfjSmyKum02xnE+Wz2udQP8I1tZIQ7tN1ahOoWKbzzdIf3QQoAWdF8eSIriD7xPnO
imfd1KEY+RQMC3EGLTn0QVxrJutnErqS+fzvP7nbCP51aSJkYQ6dZX/LbQLTmQUL9CEmieJVa/mL
822nvzD9STzGnvaM5mDCuEP80d5bsBpKRMVVa82h5iUxqCgiRVOAkotPDOTYoAhDM11188XPPLaF
POvDqjbfvNV6GsctaYcNscuicddMiP9S8bo6WnmYXdSis8VK0/cuTmN9F6O5BFbcCh6O7aXjPN/h
F3rOvPkpXhn4VDYYUZmcdVvSw+kswLsNEir6Xz3v7plG8hoktW0zdpxb1BJk8HwvPbFSAk5ckhNK
nIv6q0OdgcraKQg3uSMWHqUKCu7dOPj3qcyfMg3ZBN0+PMzi3iqSB9JPDuyVCMRoEmSNPhdjAO8I
MBdBMKE/Es8EqA5OWRNskmbEWsZuFfuMXUZg4GEKEpOZ8Sjjs6g19CRdBj9HaHrIaL7LbBWw/he7
qFw9hF1SJx649Y6j6z+Y+J0xviruH0N78X3ucsXTTHl8WC0CicDQM5i5/RWvLtieLU+nInC39IYX
RaJEorU/ZGL2AYJvrMHsrVphbdAtvHN1+qRaA7hL8QTIxdzN2NSQORw8af+dGiwZBXc2gdj8jRXi
K3O9/ZdVY/fyBxQr7lpq0tXsybl91RadCA57/HTd6qLM5tUYSLRl2POJQ92E2dmcpKBynY/FMjF1
6s2/rZh3ZquxK6fXQUiboWrLoyrxM3BcyPOKEQl4pvaJXcAomOv3HKUV0i79dxsd2AxMd/lD4jDa
tP+l4wj60dg5tL3/qVe5CqAxPsbdEnZO8T5QO9WbSMOxKpC5VMisUTzYJjxy6lH8LATJ3uNLb+EB
59+xIjmclo0n+vK3aRYml+34GZcs+Gze9ThBWVkRnOsOvGmIp4hisexboxufnfhRp4oha5ordWQy
goB/2slM/lbQb1jQAzuAIX11UzY9LRxfxv5pNLh8LVmz59lAtEB4aVepfTEhw+IYZmQOKCGo4vfV
9/PA68SWqpAQ+XtX+hPTY/zV6CwmMFCWGbSl+BKlOtpYz4OWcwO3IZwNLWO8vZIKhLOUjt8hAi5h
E6QXsF5XdQH0hsIKRKVbxvcU46Bq/PKqoMUbpQ1QtkCDZeb04ibXKX6kkPySi9EiAFPWj85GmSlg
rMGYj8+z2GzuGkyUGbwjE8wH3eaUMwcUBL1yDq5ErZfG1YrPpnnS9PwzSZM7gfsKHQbnpJEPBUJF
EkaMwLDrPw1SR/BH1W9l8Yu05atmThuulzcOcmc4TXxoq5zxZsi/ZNRxU8wcqHqu3Xhj/jm693y0
Jk9hSIVaT+6ssuBoaeUrq/D7/7p/ANyE9B6dl7Az6OqfsiJ6yR9m4B+e9WdZOKNkvJQMxfd461A9
DpRFQ/GQ+799kv0tVgf5OpmhFsKhtS3OIOqfgCK+NxXALOotRGX1dKK2mLaBBKlWuPu0JuZOwwPg
U/eMKe+yXzPKSLYmWfts8uRu4vJB81XygNrkNzmJX5xcE+WVeZu57t2Qe/AxeWvXEoEUVyEPsO3D
YhO6Y639rrfa24quHF2exPTkUtuVSU6hjQt9RiqmtP4MUfFCIAa26Xa7rgX2Dz3VbmbRXXXlv2eQ
dnbrBvbN+gwkoXU7l85BlqXOQWwVEcSsMJUYZBYfykjN4e+366UjDBpV15PqtCbayN1LyeduLPrH
3Aw5JbG1hDhHSBrtlhPLAqzp9jv2RZZe+NOarYGb2zRsFK8NBtTGp60eK2eVzGApNr3nOB0v48Cd
1IyjiIge/tQXAid1L4aCXPI+zzytmMw8pQOE4S2Ore04jGqDFEaduLuS3+EaLpX1RdNMM7+pJl10
i8voMrniF5nrfJsxKrR84AmPjZAcJgJ9y/lZEs/673Zlaw3EwQNS7Q3Vk88K1U1jIBHOw5gSaVN4
Rbq3BniedAp7pdcaTRryGpomBGkEOwyswFBA/TTlhoawm72GQAftJje9P5QHZSxgfn0PPwxAhP0W
LR2nTXHy3x0yQYLMSl87BRqZ7izoZ7lESDcfWtis63Tf1DzlMaX8qWIyclP3Ry/ip2zs7oXZ6HRB
rDcafvhs0CDbpEQYNLx+26NFLrTk07UQJjUZUb5NpgUq0T5zBOgeri08qSNeiJiQJBvpaCLsFxec
w84hITnydVyK4wDIrovl97S4gc7eYV+L9XUhQUzLTqi8sx2nJN1Ubh3ymfCL0Uf9BsOz9/A8Enjb
a/mzhzY5w0ln4kZkUnFUMr+baVpG6C6hsrprCwdlje8Hnxobt8weUaMeOtmdKRnJVzaZYtK/yXr/
6sn4TrXiUvcch8UCvQMfZma+t6JmlKJdezKkL5xhUV/Zf0vfIX5eH+fAeC8Bhqd4LwJq1HcI1ACa
/BfEc7eFYvajDySmmit3MWmle69+FBgRD07hHo3eJTYMUxX8vWVXmy0NY5kpArsxfa+7UUtRvFZy
CdbBumV09dWzlwptJ39SMIOI12IkMSnvw5CRBvbPwD5Av8A+VCN0nKH11J1NzHYHtxR7Ox/fpf4y
099D5GnvVM/NaCv302rlsfa1lTe0vF9m0z2n+DBRsyzcnVRquQnHwUCVZRjmvVF9ocWgkOMy5T6g
2vfUWfNlH0wpGVYet8w8Duuxx53AwHIM3I56GsbEE3vrtz7Bv10iKTm6Q/aIjuCqac11AM8POmFN
WAJVQTpx6m/PXN3FpKsy97lFu9Ck0OFGZwF34s9vfY/lLiOTFhPpF3SqHpQNLjbPR7WJGT8aK3bx
6PPpMAiJjxTgw8b8owtMM36j05ALmYajsYeyOgeZcywtnnhdih3E7nGNSaXfOeDbQO7z8tPlMU/a
c6sYmnWrHdSJ/lFP8PslKUoMORIQB9ScdqN9DuACmc8BwWG0AOc6gVJGUvng2695zgTf0kABLgm/
TU4U18qfrBzwPUKc2uv0D7ZvpGDXIUSsttcCKKBWN2Nrv7ouZO0F0IokGLKC4OhZgGeb6Ra6Jbdj
LbgDtO5gV0VJi1/2USVx4W/lLkw3JknkbROcfKlzBNc4WhkFtuq4ejwMLWww7gyRKPds0vc4QQo0
y067vGRrZhD6jb0kHav/L7r7v0cZmQjg/s8RIru/5Wc/Dejq/sUibSFB2zf8l8rOMv/jebrne6SI
2L5J0/E/VHam9R/DExa/7XqeZ9kWX/nvESKOy5cMNHi4Xx3dYo76P1V2jvEf03HhSZo2yjhUcf9P
ESKeYRGm9L+q7MhLciwBTMlnx28Zhq3/7xEinY+2LePfCakFzGphf/uEEMC7YfV0JzxQJNZsQ0Dc
nIyJVj94pfmtgEYQU4rNLYfMSX2IvV+iZ5+M3ryUZMvHWfoRWz3jY2cZ90SGkBb4pPWCjm/WjgDp
n8Z4vC9X12GT/mhyPwextSKgqiH2gXTDAsXBPNiA0h3ta7L6LZXxywSuumCLrxuGb/4ae6E7kNqt
L97ToEYz6gCWh3ObsUsw0aj7LXpY25p2Wo4oD5AFQBVWpRqGDB50w6vp5+meUHuIg95LIzz6oWqE
aNNxu/XrGgeFbt9ZyUcNGS8eieErPfnTPZDw3QfDQPCYmZnHxskPoNjiwxhu1EoQY3uyazuGduNP
5+R/1n64n+uv2Z3gUFqRZTiopxxQRencRIZOjnlqGRGT3bM1c8wMCIaDabaOatr25kCvfBNnnc2o
QFYvo+siexqsa9NhZwdjnIDn3C0FuYdgX8+DzjFq5+sZ1Cnxe+q7II8l98VfAvA0VEiDjTm838nQ
GNm7ZHFymtvmdftEyjL+tWs2TBTrZH3b2RleBR4Kb/6wxQUhqB5p8qU21O+bTvbVXk9GJlyg2Ffy
5pr51yD3JFim/q5ph/teuIhzzHtQeayiGWdHvtZfGz3yxrjDQovvpN6o9127XF4qyfi0xl0QrB59
jqc9gxehQ6bONzkRJscI1pkhDov819htH5cN6ERmAQtczKBiWJ5pJo955rIk5A/uas16Xnr2sxbx
iQh+9Mn5TONiOtp9d85WBkBTLy++YIHOnmDbRWr3LG6aiIifLGoXGr0kYO/IStRiPACV6yaOh3u0
C7eWlgF3uWsUinytR+OzZPR7MM3FYQBW08aCD5R1bJypL00kdwRf49SaHTB0TfXVOvhcnPS+npEb
IK1GvUMEQ1g7WCGJ8yD50vauxGEj4zdGtonJmf4Ej0nVkK/gb+chFLLBAkg0a5QXyfQi4lqHAsV9
V6bOuxWLN4Or7ZB1OuQHjBrCYA+ib3Se/HsyTuua/yx9AkwIi3Ev8PBiiXo20pGUhczSuF4EDiIW
osKNMZPN5Oil0l6YlaWYj6eM5RVAhpzO82FIx6MGHTIwxYzVdX0xnHkM+myxD2pLvU/ZjxEgtCvN
WEXDdmLLFLT7rGffnTOme2fKyFgpdMI4V/d7lYW4+L4yL+7H6mX2VSJJPSOCimJDIikYLMiQSsNf
t+ohs1XrTm/OTd5iKDSNNahS5k6611H57kc3azBbrQ1DzDkPG/YC1rgA8DLqB2nVw2bH2AboLF7H
OV1RNjoP9tyxP+MxkGoNGorVetZdcgxw8joRQ/gnsGuDa8F5wnRWdP7F1QCPOWy7218yuOM7dmrX
JSeomL6b4ET7lSpej+QwXTRtTS4N2+dVrfOzW4s/69hBKGqcr0wp5wzpJ7JszcFyNb+1xNBeIGo6
mIaAWniCrEMjnbXLCMTyyAV7QiwxXrvZX85rTqjOSEtdWDbO9KmkGaITDh3ApdC5Hlq/haQhjerO
77s9M4j8YFbIf/OE0I6CH4g+A+Oj+nU6Q51alGSI+tOwjvMJrgy4NlR8TtPlUTnCMdBSVC/olTsW
VcVrt126dda9sCH/RJeq8B3AjAOO6op5usZyw+GRFFz3ajpigCa5pQTvCvQ4KMi5gC/1nILhpjo8
aE11baYHJ16wlwYjvOOgyuO/s884UZY4GpiwbU0RrkeGy3uDPxGOXntrGql3bBJxGVanDd2F5Ylv
LHS4oIaEz04HkEN8AKTkJhfWh0jojG5v9GfP58ldOoz+KN5BCqZQeaDBAaF8hcvNA5CoSgGJIADZ
3izQfNgf21HaqxNxF5h2mA/v5DwN8MoaxMn9R5Z3NLCJtR5sMb2qZnldO3uIJgck+4wtc0ITtZiI
uEzDB24zAGYa1/5Vn1veA7KTuzwhGHNzljY8YVvDekk6F0P0SJUtUueGw++2kWb7uJZftcBdge57
viXc6nHOtHPFR4vYBVVchb+p6nfWV+tZyWFQDorVvONn0MDsJJ05nSDAH9H533VT7N77hvuDeVxa
hA4IPmroTtVNFfvUv9IM7Cb2QxyYuyJlwC5ss72rMsqArCteuoHFQuLTc8E4Ow4NodzknE+h8yXN
qQhi7o1ayfXi5/xfdaD/YI8p67fSW7x9PvmXAXlN5JCmvkM8trPxOrNrBt8dV8UNRmvv4DjN/eS1
47GJrXDIxbr3NfDoRJdFy+AsXzj08xIMvd+7m9wOXmNdPRHk0RyogA8dkzyOXpf4RQEEQw2DwpCY
kIbVt6fmQ+MCuMwEnyVWWd2hVXWCztSPS7OapPbIB8z41T3riYPnQ2pKEM2G9pp+gxtNoM+Jv65w
4sAop7PVtuZBIgQ1Yc8cWEm8x30LvaBdHjjfIHJZIynmE1NwX5/w/siCVBj2ecmAdzN29T0n8nBW
BqcwI47rwJBLB5AdekVH5sP8t90WAIACxmfVWY/z9oIcHR5DkvQkaTXDnZ45xk3tOd2OVcdbTp55
A1+g5EhB3MCmDsnIL5tpxBPlhzSNq8w4kz3Ql2iOm7PfSnhzLhAh6Lxn26DJNdGT/gskwI1epmFn
xt9CQ35bTp68xHXdBcPckF3L2t1IzB+ed+99rEMB2vKKe6YStOYQiEaipwim7erypekbm2zXrr14
yXo22nm6Za8xIgYi/kIfrY3KkNvhlAxvxswzuskKnKvssfAnPgKykOFiqe6U6snByEr7XiygCH1F
YlmS5Ba0IdMEaj3zx4cWB3NtwsRvqjzwJ2wFxaZXhWgatNntLC1CiF3SIhxNv4tNVLgjewLomOo0
Mcxai6XjOp+qCBCw4U73hSqSYz34IQapGBQyX55s83cpEDRgxTxO+bDX7Ho5wSVgMI1Jdz+mXYdx
F8kRXtDhbGj+RvhxqRsUoo0O1zRADtpU5FfO+iwlATzJFhoJjHDNppXz3vytaPV5gcBZbP0BWvUa
maJKOI51FRay+JysRdvZOdD4JN/kBG4roZSxOBdJv/OGWR3JeygixWKM55F1Wtq7kmb8juIMcxhw
FoakR4Xq5LpY5b5V/XD1Ez3qYChzg+Q3ugX7RZZZes+ijLkzE8bMTodLAwFIVEV6VnC7D+SNekAZ
EZ92qTcFOoDjPfrHyOlWDkg5fg+Jw7oDvlmmd1sGeMkkoxtypt94owlj8PijLdoNxgSWWuVJtc8r
53xQe0cmOsXeqikGl35hTs0i3t1OmHKxfzttvp+L+pr07p3fYEyTxe0Qt1/zZMOX7FmrsHnwVMQt
fsJYwsDfc04x/B0+rjeR3+DYjY+ZPvMRpzDkSNAL/YwHKxvEkg00RwLb380T28cnzWEEOi2fKl5A
e2baUZnkNNQ+L8DGSYK+7qM0MnlZnm3YMGGbd2kkJufBbY2oFWl3EAqX0JitD7MHooVR95Bk+Rn1
yWOyjut+SB373E5AS6ts/upB0QHdKue9NYLOxTsa5e5SAv5ZACWNOAw84vhiNgxhJ8e3Hon8Dnm2
iTeYIPEGi6ICLrSjZTwuQ3skWeSkZcidzXUiLz51/ZviUMsECv3QLlGedPd1DVHLGJhd4EoZUaCD
RCb86ryAEWKPaKzAnqhDM1KxTQgaN3gbIm0o8/1IaomFWvXQFKMM1KBl1woltAYWZ1elKEL7cuJE
Nk32UlnJar8m00BZe10im1E9Qkwztg9tghq/N4dkcy4TekXctUQZq1urH+poeRCQZSvxFOmtEgsh
A2wJLMdmHybH6SbBZwtnbr9a+kAwrMfV4XUffYzkhIVNTCSafwsWG/CLSeAK/gkuLE9diTVMDoVR
fTsMvJYKMTADSSLBDlYJNBqea4U2ZQ0ZwxmhxDm1S2ztKXOaV4I1p0gn1xWrQfGVg/FZcUvw2EWK
B6AvskbasFx2Bxh2fypHB4cuACiLxSIkgr4gVCC7Q9qxYqM8gSnFBV7bRXKIh5XqD/GYx/S6U938
qHDWmw74qBG0WJD3C2Zrf3zthWDE7aafU0+sEcbbIwmTGphQdBNLkdrRKMbnqtGXk1/fu/3QHKm/
YMSyAClNKHTVs0PTwazQofZ0/dtlSR9al+14imZ7JzV5uwG3wDJGFT09e/ruOS+57+vq7CzJq9kT
nFMI14uYFEdlki6IwjCBFXp5B8+oo3wKhammwygobi0fE9IgqqMRuwfgPIgOquyP36Z84giiZ9P7
0XCbUV6ixTNQ+1ll8e7JMYSD85TK9W2MN8Jqe7PW7V4zsUwLnQenerb9+EXkKP6mdHwUuk93Bxu7
l9Z5da2Wo5d5dVzfstndJe4/QV33OiQWWVyednBxag+TUQbr2sQRISt5W6Auo8yGdkTGhEdUw6yH
65T6LHnzBFUb/VdWXQiSskMeSzG6Kz8SnIV5aZ1LQTqaxDpJRLOmwhJjSyrWN3bSGKkHzL5+CaQ3
EdG6QMeClees9gvSuRfXY3WtzZY6UzCemgk1TydI59AIcGobH1V/3nyOOcPasl7c0LfwsVUTLHcN
e3LFkWIsf1q1WgwPYff0snp1RfHIY+dtlld4jxiw8Ox5dBi8usw/6tI7N6L65hai4UJUyqgAZQEF
/fHfn25yILEEd2Bp1AkGy0zULiy+2xsUK35YetC1hmniO3ie0ZyT3pEXbXSSk19dtQH79aJjjMZn
R2OIqs5YtrTPbOHZMeeUhkr4qOCfbZ2GPBUefot4wGhMiqUhq9s405hrlvabPmX9qWqGH0N09q7K
GQINc3uca1IuhxGmCkKDJx4sB0faziFDkFjEynkYWuL3hp65lM8c+59cj7NA3v41K3lLHv16z4S8
IHkCc0YR1XOyXI0pv7BykKBV2YIYKAOsAa+X5GV6WoM2yr7TXdrBtMQp0iay5/vtB92vDzgR4SdM
1Q+I/CkwsuzcIIcZNXZbKby9WsU1upjuoelgo6X+CIltC0mpigdrru59AaDcHHkHWJcykga2N08G
lqeWh5gWkTZUHpNuDWuG7zsvtsRO6NZ7C/TlqFG57XXwZCR8+X9bF/+UMnqEwwuovLWXxtmXPxn0
jlulGUfw6UmU2zeD5ATEz/IRg2jhe5JrOdU3YPOgMBK0YDX5c0WHB1uc5mlNbwyD8G/H/IMKglVI
4f/BuHCYlNJ5wkwUQtTREylojGwCF+lbqOceHnYzv8lxW5UVVjGd/fLenlfEBJcxN3g4rmUZsMEn
cMr4lZgaYgJdyB49UEheenp6Ncl37o4qUnZ3nvlCscGGyt4BwK4M5mif7J6YRhXdPjHIeCmKS7vg
KZWGG/W59yLM/thjT0wNC3XhekdrGDq6EaXrwv53YF1I7E/tyzooTUk/YUeNIx+sOAZXlOMUK8TJ
TpHW9xbPI7sUTMaEF7T1qdHbLbMxcppqc5KArxQF9IJgMIdH0Ol0qiMXp+pDmdbXVTsp1lMnm3nd
gsA4mQnD0DpjgGXWHBuLRjyzXwCfngWDx6NXDK8DDC3QHHgDkrrNA9D4pHz6cKVyRmCo+5xgTXJa
dp0dEW30xhvbDhujLhimiAca2PSWoC3wCvOInZTkQpFlza1uepdyqsq7WesfynaMVtdwb1SMNtek
gr64jjrpZqsuBonJJkKAZL6xMqQG3VQcXSc/G6hKdvx1rKEx26EB8VOs0z6XciUP4+SjR4xRNDoK
VbbK+q8Jn8B+ERxKpWd+esRNPzlLGgy5UiE+BTs0QP+hysDo2NtLNA/4QseczejUWvJcretdnmPl
MbPKC1QZNzcMbFk6GqnBowPJx2bt8br4XsKw3A8MdxkJVyOC/YyinNrEG9zPtKvltRwvYkGSY760
bQX5x13u5qnjb0H9weUgK7KgSaUGjh6fS++F8ba8gWzxhqQXvY+pPeAGgf9lV/cGxyI/J9Y7ZtP7
nPxcSn+8RxbzkmKivV2Vi6JlSEK74opgRXQjdMwhqrnUq//CRBknj9woKQBneHPTU2YaN42rD1xz
PcH3Kdp0r83Q6iOLK4dbELVelJEyzNvkbhvAQE0JW8Y+6fBOQQPi7P7kieyf/VUdM6lPOxNNY6Q4
JRAmclyZg6D9sOcLyaY8htHcA3e04rBGDoXndzgi1mREmJAIBjjJ2/esaXeuw0fqFgN1M5fTLar8
SyqZcSzcHQcEAJ+NrK4JP07IJfbEN2MRtBM6jHmFNmg7uJq0xcGpaR3calQf2lDd6n311LFTvNFQ
01QJcXoEP+t7lduPMpVMgQlZRt186AvH3+uqc5kndRNpEtXF89rh1rGr5278o+tIV3RvC6XVsmMG
QjfULPNYV/FlzZo6NDKkDTGKsqJtACUDNItU8bnKER93hj0k68gLACXk7MCC7oUS+OiNZM8LGm50
nQLbZNKLnpfQT/wFM8PXPpCWj8nDHoFbm8SFGStmOAOLB3NIN17OjlRkAyo8USldW+ACtfGzWGAw
xz5mjCwnmuU0l8N0HwNSD9bRCYgOucenhoUW/0jgIuMtoTebTTYdJjwCO4E2A3ESw7IhY/uhnPjB
XPSHDhLuNJNJI/5gxGbfrZMkpjDEASJIzq1m/KBTeRb0xOVs/WoUO6SBzTeObX6YHvkc226RZIhL
vzWtsuPT7xrnBhOKPK/98qUt3WOOsBn3oEZRCovr0Nva4zqy0hx7IyMzJ/f3g/lW1zkWlwWdFsLR
lNACRiF9hmIg7gtCjetnIOL+SbfuE+i6JGSbp5r4uyBdmLARCk5I76huSsM+6pmC3yNrES35sylM
/XTvrJTBtFl3aZ89ks15kSXKL6SxtwZNb9C23lvVyl/0ZMbOKcsuZJjOIcZ0wF6z4WQlBXJWgpN4
EOUYKCXI6jZLs6OxccGVregeiX449zWGmxmtUkQXHWgFJLmmHP4snoHMjP4Wx9NNP0+PkJzMvVk4
t2aPgBV5ghv09gqePZ71fVuURMubr/1SPPQS2aHVumdRNriiZ8qxlmEj5x4mO1+c2zLOjtY/iG+u
Ec7oMEGaO57PagxU3R8o5SSPvtE+OvidEdL04Srqx54ljTObVmT4rIWgr7Bcr/5iTbpI+0xyCOAJ
bMeRSqncCB0ji4hM3p1wxBtDKBrAf9w84R2yWR9ZdyFlTbHxd7zcIezGlcSpAorChNBSVNqJf8eu
LWTj/rkvWXDYOs8FGsX6CMGvP3Zz/pEYpbxIrz2TM8VFJPzvfPDKIzXPjazG9lC5oN9nt6X6K7nS
y2y+JbUavwgxBHu/ddMIwVYHYoJtNmyDdN/WHIQstW5qhDywFtpTMvtYC0d9D/XPePHHn0mvfBpe
OKsWgUMZElHhEBGby+Qz24xYrOOzBR4OEzXPRlBiwjfiFerUMvQoCNV+F/WTG99D8+UJjHLv1EtF
desmr91Y45kSTOHqoeX8hBw2+1pxKMpXr8g++5igCcsijNTJaGIXM3euuq5e64SNQWYZWDH7n6FO
iA+ofPDNDrhO7rQ/jc/9DUA/WkkHYlprtLx0bukGw0SIeX3fV+YVInbx3zg6r93GsS2IfhEB5vAq
iaSyrWTLfiEc2szpMPPrZ3EeLjC4mPa0JYZ9alet8m3ODyHkYAucaGF+WU3/UxnF52i0HcWc6tOc
tcT7B4fgpZsmcUocje1FgbVllCITVayvtkJUH0o8DxcnfVaL45RaJjShKhu3alz4EyWne4tkSlIp
xLdM9Rv/BUg3JdSowcx8xvpP7FjCiweLg8f4a7cMzbmpDccswU1nKaQp+6rS4FPw2s2xuJ/GuHK7
SX3niuONJbBrE8X+SL6QefAyGZdQVX6Q7vgc9M+pS95D8sdUuI00KkQ70HO0VJJ+w+do7WY+kbAs
syOPE+L5s33r6ogGyvhWqHlyhMBBgZ6IcKKH0hkBnd1LGD7ULKVXVZ9ZoER/dUSQxQAVXo5NzV+w
x9ogzbJv1e2/UjRXLdXPhVE+kp7WjKyZaO2rHTfXFHuv1fk1KwAULtBl9PE7o7HmlWRNDrbOkw3z
0LbplrI+rTrxO14kBuRNBzgzB4dA5ITosCylXgMC5NBS1CKh+IZUrP6ErBth5x3HMaj3BsmE2cbg
qdQvfWUsbFDT1STcWoxc26GHNOPoWABBbOJZkm6dPDxaKqpOqm4WpJBaRj25FKc+BgQBVA4+8lxz
/jS+s2zuWeZgtAN1JhGf4rHmSOO1Hfk4BlUHKVhw3zU5gZgkmlAD3SG3CQihsd7Hxry2qgO7CklD
jXAVSUgpBz4U4nPCuEkoFwdLoeevmDDZYKzSRzgHMHYpc43x8Os1mY3UugSATliqcTQTZpadrUw+
Zda9sPTw1FAWt2/n4iWVbHlXRuWp7xi2E0KCjqtQnhYA8IeSSpsm2cDiE7HlqJS5r5PyKvmpnZ4e
h/gNk9Oq42hhFq2XRZUfRDlh/ok4V7jDhDNXLI3Gk9XQ01YErpU8s+wtRyWu1SvwtiM7A+DqVx1R
2GQPJ+EUrUnOM3HhO6L2KWJkIa1BQIZF5VsafjfUV0kMvMubsGITq7ClzyHaiJeg+BjMz5IsBvTI
Mx4O4tzpbeRL7TVzOwOFX/Mi3c6RupcU6ZFrw0JCWNcSWPdOZm8nAuRRZQpYebEuJ4giEbQ7W7h/
eizrMkIXdxph68nY8I7+KGzzzwGfgonQX/4/hd36gKzYlBdoT6Re2k0n17RwNmeLFiZC2oZPLwhb
jH8toSYbrplNUmPofx3M7jT5sf1ApmeFo5l4pm350ozAShogjq1xL7VXs8A2nfL41MOfafqrNZNP
4q8pPjMErYQ++yqkFK5/Jv1RBjAk0+gQhylOZl7fkF9XqvRZlMETqCQIW2gMeohU9qYgT2OncEfq
Q8vd0BM3hfUv0eET2bhI8MVbyDcpZLx0iMDjyDxIqaihp0EygO9Z7CZsN0p/1G5f5W4T2aSD49dx
Ct8mcpw0i7hTmZwbIBUlkLQWRTKEq81XyiFHvOusK9viWQD2a1m+1Eqxk5tmbVUAdws2NvVfhze8
a7eq2r9NEdc4VeC0tTWKuWel5BmT+sY6bqkDYn3Cnod4vdd36obyQ8+0gJyG8rqsx3ukpu8KVmQE
tXxCb6FFTuHeJSgwB6+TfNEKYPTaNgq1FlQNdcXLIrpZHNbDpUXs0ZsPwSYjIn9XacAraw6AwUHT
J58BhCdahgaowOc+ByrfHQcA5WECDGajs0/VyheXqbig279q1TnFcOuwr6zqg9PfNTyuSsunWm4L
7cMYqtVQPO36kluJ20Hdz7CYAVH0O/M6YD2VmUaIFa4gUPlGNbhzfNJM+zVlpcEhYuUgOkp6sJGV
wi07BN16xhVX7pT0h6wDSibNKsaXMSz5bxbClowFml8BlbDd99TUSAokkjV+JIR/0K+Dek6Lat0r
2dEkzQCLZhUnD1YfS+5qpWCbMHOoEO3fsiowUbhDo8F52T8YgNlE8nXANRbG1nTSAxktDpk1Od3T
UF7jPvrpOJDwh+5DR6xZSg9pURzwnETqBwHTVcomw3ZL5cohbiB2mOJQiiqcN1F7qTQOj2QW4a7r
t4Z34p0i8rtcp+JcFZRHzvh26ZNTTxXXSKcpzq4hhbZJG1qi8toRu6zrpwsCWM/n3kL5AjKVmEN8
1lMn3tWgIOb+G7O9anwG4dcMIWwRCeauWusUsgGc6KhrSipquKDnKrSKCCaJesATjeLNX3esIz+a
5SMTExsFQzHwU+ufUKHZb8npk6plQpghM7YR4jaUWty2emRfJCdEZp/xGpnl6FaLvzFzgDBwwZhy
92fNeGwR0L2w5jg+R1A5a7AHdHvTc8olXoaH5pGN/W+aUREtvjQ6cxXH3uRa/dOR1LcDrhWaekJe
TOqjEMohzik56BLV3mRDAIE/UnnJ8ILQ6NOplMlLxvRraYSYNZiVwzy5UaKjzdbPLOh9attXSVrs
SLzuBrUD07iUvMBPzcGPxsmrFnXoMBjji0f2bs/GVUyAfDulPzpFy8KvTTmhQBGGDbuXWFaQ5YDs
xc/hyJRbfkOzRBiDOGVhssLif2GbR+urth7RhUxN9vG07+LReh+tEL9BLLEzVk9SfhCMvYMc4SnX
vytBnNeZVlaqcCmNBzKbXhdN+84xNmY1fDcIxWMCu9rOXxsx/qMTwanfKpG+mXlDhcLSyoMNgQ6R
NZNBHn33eD9XXWxAgIg5aurmKhTW6EbdY7Rt3yjDLT4MVGSDxqeRnGKvHNm8k6bSlv2QA4NpXPxP
THjwjqiHzSzbCyN1w9e6gH68tnrvcPFa07irpKV9BcB94pwVDg9G9a23mDYm66uGQbYaF3B0NzDB
RRRO5MVHmyeYxggm2cq5CZMLRbteXk8QHTr4MybAmUhrHyScvdng0uJG16nekRPCIflXGZdf6mx+
y8t5dLAQk1oINCPZOXhzXhTITwCxumcBC85D0im2dDR4B2tOcLAi7og66I5d3Csn7BPsvVuIF1Wm
vxeSfatr5VSTrT8stB+jhKiXTo4/U/0T0+1pKBJfJfj6OlbecyGaQxZF5hqi75Sifw4cuHst9OSG
5IWspE8jhBRmqi95lilvRYX6E91VRzL3fca8qHYskaKZJR2FVnz3HMSkPrHBmDUcBsiizz2uqQzl
wKOQ0I1o5+yG4tp0u1zdoUGuDdknBgiRDV+bcxlRAOGF3RO54WeYzVWXtDctUKN9PcTtkW6jE8VL
tZtQbAozmdtEJFBvdEcnVEqkhHamNOapmtFMjfFOT1/MGIcQfc+DYrH51ynibogjYgnjv10P7wZ1
LqAmfIrULtr0rUGDanTJGzOLQHO8HiygZVY+eLSyrMbR3NXi2Txj0BXilA0VXk/6RtZGOa87k9Ua
dQr5dqr24CQ8tX0Hldj0DszyGs9b4tvYjMIOxjklf8ILGcAyS/ZUgzVzMvu98mFTVxEQK3U+J0ZD
oZsDvvTxqsnEdGf4ytjamgxIqD36A9Ivh0gosdSE5ZV57PKErUQ4badMdVjQk6MwwZ05Qf4DwBnB
GD4MdpBsX1fgGGZ6R7CpfEmq9ZaBdw9Ix4qJuVVqcYGPrMFdfQrPBXhnsxj3YQNJpyDBOqcnCaIJ
6lxm78sp/VEwZLpaLXOtmPG5qJuPKpjMNTzes8n9thcWXSpqbYxuPjqwZpXjkCVn29JeJ2FcyXTc
w2D2xaSeLBxARTmz+G7jgxrUpt/B0bZh+OXJh8qkXTu+qUMrJqVDds6w+X5ljOjmfF/qqCPiIVH2
Cnx4iwHrtBw+g3NafpfNEXyZUrYQfBZvFu+eZxYx65M5nGISA3brDWN7LdmT8TInynDTW0iDLe9S
YCmMes3gbIP4ToOXaxR/che8UNrrKqa0SU11naccXpVpU6Ld0VrsEsxYt/rsT3QfmfVNlsTJYb/X
Kvqj4q06AYhNUcsoR2L0Kn/GuFnS5xRrvpb9QertF4D7nBHR5rvvikUCU4Y3Q81SZpadLSVWw3NJ
Kmfh1ZRei370ZaP1ZIKrYY/MQbVSwumr6lnkPRwaTeJa0OYDZS422QkKuEkTL863eaaorPUFkRiB
/ZNUo1rdFhaDAF1U4l2TQyL1/NGw83Up9C1tEcqBK8zRdmKoEASzGfH5GWDw8Xr1ABz5BIheIqLA
aWlnaWPOyBBimw41kZ7YZfm5FvgMOHtZ3pgKrJau6NwaFyAOqiFmw8GILuDr1seaxdIyfOFbLhpt
W8jpLlnCMM6wjhLxWvXZS2ieUPrZPzRHWxZb3M9uNJt+yLqyyna9bt16q6ZJO3dN1rUB0lseUeHX
S34LXHxiL4g9tDb/5bHiEZJbtwUbs1kmUZSn857NmUuq/cSmyGRLzXBK1IpgGIkYadw34wvzMSpV
cdQJZjJ5AQuhr9CeybM0AUdL/pNVdc2c0euG6lwmCs7ghAwDT8ZZuaVUF+HZ6OuNPeCoLBZkUCRe
aPJjviTAjD+C8qimxuvgnJIZBnVJaMM4tebkNkXK3Z1B+4DGVCxihOZb5eAusnRKbs12vJQuZAFa
rBnaUy0IFLP1WWrYonoROqO9MqfuEIitkxhUcIKS2qhhd0g6jORVMKxkTShHqcS/y4vzN0sZGark
nBn2Heb+kZMGERTnxXLcBpr2rIZ7JtWRbIyENy4LrIfDIg1KEqAEGiXy9CtXMR1pdvmaksGTbZwk
Nb0ijbJx8FgmIsDcFG6qgg7GfsvNZSvKMRVMF8XwFwv81SVH3sBK5CNUX243wRxQ0L5JFZ/bNISn
ZFv809Xop0rnq+Rwpc0Kq+rKYuOxNRL7j3TkEYKX40VS9BYQbsWX/CSG90Id3XNWyh12hfWYIBhI
ibEfxkZs9aa+RL18rCJW7Fz6YW+y8+mba4P3hkbGB3lNCnIsiQfyZNebWSHeSPBTlbHaxjoRrF6F
yllR19TPrDxBBdpOSoUI3kgnf3f6Tyd7UsewUvCapA7i33Dkae0BnjFrm/c6LVhweQFHPtPEcmvW
k2r0tlRoYQCms8BdrGSW9Nqxd9iqkVq5mYzPdOoUfNiwclCag0Yc8rC5Zza6gixoRmzrH63r8n0z
MDYS50uaBmbswoNN5u9e13nixXqHpJhc0tn+jdo3Y65IMZrSdU5pk6ceRz7WJa5Jhc3V9Iupnyte
X85u0kZYVJRr6pvaIELb1SeAJjfVa1pYnRV0NDZxP6OlPbI89Y05Y+MwJF7p/BtInPHUbxkwKYcI
ATU0QE5TVnWkh3vssiz6TojrIZ4ZZ6ukqTspo68M1i1Vwu+pp0krkLd4xPaAWDci4VSZjZlPNj+b
4hf2QCyE8TraQ3iEeGptY2d6leSUuFDQhQdJ4Upt0z2pX472Mo+wcdjave5bTfAQDm1NKT9ZLzie
LQFQWnTRXszcL3lEsNZU7zxvn+EI5sMOaNUhuPhatZzKDFxYbauvGYlQSqLDULaHopgBgQziEhHO
XiVVdeKIsVPz8loDewUBMq6aJt/mtvwhaTrHZuUH9GpBq0SEfV085UU/yYCdGsoBXvxLnGrQz6CW
DbswVG9jN20jefK1uvLiEkfArOJxig/YnldQcTYWHhv8Uh/FVL8PNZ1IbSeT+J42xljdu5nSHI1r
TFN+RNv6Vqs9+B+TT1d4SmhSYMSeZzYpUIKupKiYW0qzxHtp1d/q0GcHLLHX1pFdu2K8oX/RluNP
WB3UEybGnZn5aM6/tkkVsy2JFzI9L0oa6CsiN698rTRoypt47o8zBlAvZYMhk+ReOEO8jjV2SsNY
yi9szg+KUVA64BxFVH1AWyLMZ4DpK5ghogxxlLKAXCGIYr5UVQ8yk+YqfZFfQU4EbOZommFY3g2U
IpBpdS4zvCtUmWucfuMHgDY1IluG6e9qVlu/0PF+gjBAE/KYss/YgnFqNdohtHm6GgakXoftm9lr
lzynF8pw/CT+TQETl6wKhPw2YZPuW3CGKl8/B0Y52qj0OXR6dStlcZ2r4TyyYtY5OLdOcDVrmFMm
Ix7no7DzWh3IYjxuEweKk0Ljah1cNYaxsSKIKL4xSfX9fWE5zubgCRUmJuF7XD1fNqntloOiNlEY
PfMBGu8aClCOIKxJIbv9ZlX1J607JhVJPVrtHWo8LC0+lFK0b3RuSP7IHg8FIFE9ePShfHYAeTW8
PlL1aFss8dapBOeC0sSGpW6ljbQsEI+ftGNLNxu/egveAUkPRSkRbpdXvk1auLLil1BFEiyF30Lf
E4N2rzQbS4F+jXCSR6O8i6NHgiNuzdOgtfYxk0gl40gg8BQUf3VrnGlNXU/LGGnq1wK9ylXmchdP
lBTpO2hYlj8VxlZXvueAZMo0oMUZdkOnDU+ryAtD3fQKzTiAsL73Gf0VZbT0bvTRnc4G7ANBfKH3
etokF9lOPxLmgj4qb+rQPpUuPirmXHpVN2eXeSIGMQbXiXVLKM9bO3DuYUrBAaVc2GSZQ3TZDW/B
wvhPWL3ok3ibWPm6CYv9QDqI7kduJS/onxiO6BhB2Ikkv6TQxBwHaJ28n8xmk8eN3wlSTbh/57n9
spb2EJyNe+5qRJ642nKWPtAf6GFFg7Nhh4cCRc+iFGHSjeAQAD1fUVvydFrTIzAPdMbw0RRav+Vf
6QVzR6t5g9ONz6yz910bLBcjXPVmZG4DTL2rZDNApM330viYF8m0+XEIuDichEw7OQYZ1r8qPeS5
ca2pleib7Bq9RX18cIL3aiw5n5FwCQlbjQsUU58GjtSD+tM62BeIZsGSBnhW0ErYEQitVP6Z6Zp0
1Wx0qyHgkiIGTSU8JOzKrcbpxJhZY6zGjMbez/KKTpJgstgPrpE0eNUVpoMKz5YbGK3bwYdcWSrS
VGshSBrqrlUUnz7qJUABDaafadC06psVLVpYih+y/x2IverUx1HM5+wpouAC7rQ9yePvyQ5/8op2
JwlMrMUbr1WpGVSwn+CfZXLE+QdbJNdG18kiukBZKNmGjnjLw922jnwm7DeCGx17xlqj21zHwZOm
0VNRcSjOJkXL8KlwQ8zwAKqU03JKsVhmUkexeMrMNXZbOkDENs/jRQzhMgT5oYFd1lQ6mCwlHF2r
qjcq0RRX0zjtsfwlMt3ujdYcr3ZVP6x4fKQ29oh4dpkQ4FXmuOGDhq5RuaKBI9Dne4Cx0jLHjTpi
ATQ145vnx6MHB2ZUn5Qqu33A4StvvDiJ/Dga1ktsuiQeSJls9o0NfoH2eZotuVYHKdSmZzpsGzbR
dvQrcAKybfsoyvLFMAAD0w0ZJhG3ycQw7rwUrJrh+SOUMadUunrUTOcaSCFIJX8Mb9E+z9O9kzmn
RifgxDgZqO1lMlDPINkhwzwqUz1P6b2xwOG0iP2CIHfJqN/TMzBU3tTKB4U18FTHj2p4CGtTmeMu
tI3XwQg9p0jebGkCBwEhV5eao8iUl25UXlJmjUaLLFa/tWcvUNfw29BPEbUqRvsvsaHwZ8If1X9p
vp9wcJs0Z446q5PhIWETEKydBrqZTSBEHNNrTvYm+F5IoYhCyFPFHIPMT/V1Igu8udodbOojVWHL
5s5RZTcjlxBCdWzcXc2aIqIpzU66cz0phJCCtzC7moO1s9J0wwtzFzXBb5lgdbCUjdaxH9PSG6d/
DDnJnewzKKU4G9dST0qCnYuf1wKvk3xSGtNPCQr1F7iu+zoZ/61oEC9LfGCT+S4hDw2iBDGCtSHt
jSOQmAG1rHxpZG0bcA4rjfIu69V+auLtWBs3U0nB4+PUhNdEQqKeMXSb27a10C0IfS9OmnyTEaDT
Fe2wtDbQMPRtaxqu5wwzUQQyqVVggOb5hpbjo2InhzBXiE7lb+GAQAG45cx+/x3N9Gg2xhcY4sUD
77atfA3k3B0iJFRO3DxwtlQfsUs1G8wqtLnkKD68U12s4R5H3VMYCF6dOMo06ydSOF6ORXqTg8DP
1HFHumgL+kBppC8r5mriwcQF/zJYzb4zkXgHVhXcGkrxhsrIhZ/d4zpk7A8iV+M4EXIyG43eU+hz
yoaPLJq+U+Grs8JTro5+EG52jZadGP//RMAZIKZBgiw/omwb3BulvPR1u5aq5q+nbVcztOuEeRBT
hl+p0h0sz6ZLJH+p+wICeKCbfJ0rH7TokamxwdEpxT5MwM3aYb8NVFvBpFl/4wim35IVjmC5ZxAH
kGIOu1KvXVFOVFHtwzj7hJlMO3Za38aUlxnEl1U6FP/CLn0GVfaPBvo/exQfekBssWksIhg8ypvw
nAysQZorpebslVhwxcQO8xD1nriHSiZpkc5zZdvFCLNR+Z6D9ouzAf8s3xNyb14YHALoExgSaSuR
J9gkheJLZozBgU5vFGXl3IYDMHnzW2OV1PSLkbqUbxL+C9EivKTBUbfUJx1IDbL49BGn5XFiAUjT
Gfx83HBYIllv+1pC3SF435jXDSHv9cAbJkF4g2oxOu95Oe7J+JHR5fCbzRxhU/iEqoHbTbFIjqnR
xVoMvHgvBZ+xpuE+wdYShhb3FaI064SSCON0z5j4onIX0FxUhr+qxXa43AueDkP8NSOBArqJPDx5
4UrOwSyXdgtPTGi/lomsbsg5uIKbo1TyZtBAVNHtQtR7BRxlg+//iC7whiy4FhRZEdsiOkb5t408
KFHUJTdfNSyI1tnmobSSsmwrI5qUlXSxBqqy7cSvM5qUmuSaWvkD/8YtLWVaUIiZDRT20YNUsmsT
estR2oJVXtZXkaYXRZreqXUQVbvumvqUjMkutn5IV+4rPbhWepS56rJSKnlbh9INB8x2LomQRVEf
0cpaY5MXvhWoH3XENYXCsIUj7GIhpMM2Nw61tTXK6ofUypncGm6VrPriXHUD5Vm6LbX3EGSatXCC
HyHCbQLneO5+G+wFm6FwFAZrlCvKmTuTZJdTOI8m7k9TlK3Hvsyh0cLObOPgFy/xWunmDysNvhpk
NaNi9YNr/EI2WZD1hmDl6hoWLk07EWo6xpP9z0K2IKeJcdYMnINVvBVMwzX9GrXhwFWx67fGTFDw
krVqPyr5o4u0ZRPGzcmlHFrltnHUp2oaeNVZ3Upp4bbGeIkG44WA/D51sMFM9BjAa1rpKBZhG0Fk
mx5BB91CZY1M6GXWy8doYKtrVNCvVJJgwa2J78wBi6nRvqtMPuTUrWfN4gLqJQbQ+P+n6W87/RQQ
aAEXvTp0DPCy+lITy4vSjCG0PNtx4WKU2IEjJ2kYbhndgKlhVuseJMyulYVeo2XT3m7sR6g9Ail5
cWaLShd8zi1bQqP8tit2YNg/cxXqDgtZCy2HSXrwxvroZMNNV6JNb5d+kfN2zIZNLup1x2qvUIN7
zFmDaPHNTtoTkXYiKg23gYYXiwb7sJUCPFzYfRX5OGvhWWR4HaWY4YiwtXaJVUYzvUIRDgAZlutQ
x55PvnabS+m+MBONWEn6KUufMdJ1bVDSrH2x2zuMA1W26B6Yj/YZdZgUyvGBi4spsD1p1ssyhuny
qsYp7ljzO8IyFcIuzqcdMJRXYpx7AKuHSrYRfw3qOniyxVZxpolwpA2t+Y4BmkeaxS6lucd8s40c
UR5o3iybnxBPNI+8UZdAHmIts0YUFGULCWaqyi9t6L/sL2HgVbZHlJboYQ6xpJ/YbmQYsgFwCh18
kL0iZkIwrsVantFECcuS/J7DKT+hqUC5SdoTwP695MmGKWZTk3/JaCMk6JTsonmRRzHo0RYzZfZH
C0U9LLor6XCvBNkZJFK4KcJkE2dEftpzVmQoMgmLSfY+swPCDVLwRe4qdyDPHaE8B7RwgMlK4S9m
0GruNKDvFJWzfTndiXZ+twXwY4y7yRi/zEp7KcM971yU+vxVRu0xdaA+DdAXw8b+46Ci44tT4FM4
0a4mkBhgNTDmhmsJfjAxYNlL8/zNIDzC6g+pJzhJ5BOaOCcTTUZbb/ZD6Vx75dLMr7qhbpdmABUf
lXTqHAhm0lpA7RbQY60FUQDFUcdcoQkMvhmB5clmMSp8U6kJFFtfQtV4YVziSjwMTX52MwqxGXR+
XX1EWbCaFnOqXnXon8MRgsCe+YTuhcTaJmN215CxO7O/dsFeKV+NXL0arebasrURi0U8IlKv4qFU
+Z6pH+zy7jwKXA/GWdLMHQCSH9bMXt4isTOS6xhHaKDdx3X/Wlcch2YIF9DiC/EPHjRZBhYZeTUd
E63y9GWHmoX3QsdXP5Dn5lCujSqgb+S19SRblIlGX6VsriTOaJolH5kQbjGhyIWY9GUzQCssOpv4
OYO17Sr03m4MncVI/IUBUuGkth7a/owtN6KJ0EQxJWcxSZs6KgAcRZ4is4SYerfIKGonWdY00XGS
TdnXDTjhlR4jmYXXubNO2Zjfy0n6oMZ8LYnhEATKXeII6oTnGJBtCmE+m346oT8bwzhCM9skIRQg
CgffapXHfibAaLATId3n89rZdjbGeDM4FDQKVY+KV0UXUGTTQwW0WHKr2qGHW982EiFGfQtm2wab
4Ty0NuZpW1OoDLyq1FziHltT8mIZO0gwJV6IUUXNAWPVf7UuvTsaW5iUQQWSqKnP246jVxrmC0IV
ookQJx7W65a+DAI4LaCy6dGCT9bz6bVCv5C4aSI1f8l4IZaNtEudiv1Zv4uCHhGa+akaYOHbgXlR
ETODEG0VyB2PMwjVuDak1tWXnkaJSL4+0tsQwr8fSaxw1iXFrozbAWNDFpuXob8UCmGPtHEQSLMj
RYd7rSEivzS6YIfVBy7DYnqNpOyLNOWTilrAAcuvhlY0FTNXlKl/ml1OnNnPywlgHRu3Fhqr9jZV
Cnp4WJwaSTralFor2ocInw5NUGWSfznqQoHoDgIkcyyrfo1EzTNq/i5M5WVqHG/MgTGH61I5BpSl
58idGdzw2LR/hUwmlkRbtCps5RI3M0b6BllFdNuA+izVyqK1lSgkC2rnzCVCwUXZsKPXPoHHauug
wkWQRNtABtdWpAaLYiN2U9bq4Y1Tgycy5twyeAV/vI04uqahwsCo2Lcsyn2oegFOXl7rCy6ELneO
CmhJ7/mYXFq6e03cRoQbKtLpavOD5rkwgsHlsPldHsAgWE+25HcIwFKkn6qx3RM/2eMv3drYB6Ks
4xKuXwP7H741BHBqfOHQa4h3E8OV3a7ijgCbvmG92rLLm+Q/ZcLVH8RH0ercDA7n/nArK++2PhK0
wT+V+Ei5OIswR2XrIGIbny6GzPB1RGavsQ6sKOl7S2qKt+uDId4ifvRcHpPsJw8eFu3iUfUvZmQq
0vImM/fGS+lPXvjJmL/I82syNfu0j34lSVtjOF0PXfsMdbEn4alOOGKKwgBLIjOTLAbDQn4DCfKa
ls45TRPqbauHXU/rmpegJGEtD9XPcBIu9/yx0yrXjD/CZj+S8wx4xRUkh4nhRImxzqe7xaiUox+h
4vc+axJGwH41keDoS2l9jcm743NbI3C4Tp/uTah6ca4f2pCVQtPsJ1zT9MDsYiBnFeuuIPiX5WBb
uxy7FC2m8DPCqyX+RqRTI4tXCWF6Q9lT3XWxnf5VFq5qltsw+KM0m9cswLCZd2/jaVBbky/LSV3B
bYXmEpqwxrmT1ETh5930/kOapHUomm3NE0aUn1omA/65KlH9AAPOvGm8SClBvnSbNHQ0wZVUlIw7
VDccDnfOTsNNsopogW5iGStz7hYyzy49s4bXZCQrrUX5vreKDdusYwMJ2yr6jSyIsMVnPkRADniO
nE8WGOd8fJPTU8grWVoiwdwZZnqTMAgN+sDJBAULjGRi9C6Igm0y3JenIEQ9yJLTWqNgzcp+ecET
ohhBqA1/eVn4EqvenoIndcQfUG3GMr1r1auVkGj9i9l3qtqIW+VQFteWo3cif9vmFtTBOtJvrVH4
S1U270YGGNrtLwkGc95OcE3LjRk9Bh1daHph5lbZxIoaSB5vIWyxqkAewMuoiTz1skFmOorIvdCi
9o258CPsTP5NYftqbN5436zbS2OwP48TcvNZNb0nRf+nmirl3HrbbcCfZGsb1WKrZT+cvKhaATuY
o0bga2XP1rafap8Yj2G0z1AL/J5I29EaCA8OnXyOyvJSd6W5csL6Kfql5c3I7be+nn6VOhyxGZMS
C2KHrkWybKBtdrbxknZGcCOR0ZHD4LNVZf1jzuZ/CaCZSGr5gbTDBA0pJZTHyBeFiq3DKkqKNcBC
28Dp5MnIdoWqmLsRgQxBpf+RCZkD5JSbrVVe4QlVr3l2Z9s+eawoMczWQqYjrclhKzwMHq5T8D3w
AAQQXVo/aNPl/Cn6rVT/U9N7me8G7Ne581AxKU4Fx+Egp8gGzCzyReBYq0L+y9RnNxUeapmQOTAV
a9PZCRNsWOpBHTGqr5kHP3WIUFGB1LNmp27NtUDpzB4GKlbCEElXpY6xkY89NA+h8SSdaCdbNYHE
Ub+Y8CUCRMjyMnA1S5q0mwzbU1QfJiX3/T6r1sBQ1lGLx6n0CPMyKF3EgDr40nCwpwAbT7GesLon
Fm72D5yiDj5XEBNqOq9nPBL6oyDgZwY7UQBWCiFBDPCF8Z+Lfwn2EGCWPuHRtQG7Vuq8GuxBimcu
r1hlNVy3/8Yi3CwMM3OrR9zlsicsZlx8cAJn9nKiDXkcY/MZHfraT2r0aOnFquJ9Ff224lWq7Y1O
Fw8lVv0tRQ0mU7JHMkocTID0OOd2wN/tHohDTUNKwOawnOnC0zAoyAgwh3DY2f8xd147kiNpln6V
RV03a4zCKAbTfeFae2h1Q4Sk1jSqp9+POV0zXY1FY3avFihUISsjMzzcSdovzvkOz1+CnXCvrPrm
HGOyUYQ9tBc1Aeb+rvSj992NNLz6gTtlqcX7onzJyhoJVnTK2eTBmD229QXWI3jvZ0IIhUGCVNzx
FAVpVJFLyb3FKJJeHWB/R7jdM0C8hVO+1ng5tXGVpSePstuKqk3L3F6G3Yphy3LWEuhsqm1a3cK+
KyvmG0jH64Vg5m8El9S/qNIDEvwK8gAozCLgjmdThseQ8OilRdNixGiCymX7/uvKYZjh9zgLRbHV
M6oGdzaU7+yqQ9tlLop2Tf7RCkNnz6izLTDO63e2fAsad9VbWw/22ByJanMgedOVRgJMXmmebH1r
2bfJvYUbsaoR6FCATPEBwBHeBBj07jJW8V7jlGZ56GE+xnzFjhxaDjtGdF0Snd9BTJi9eWsyrDUj
7u1mQnsAmN+IjZXDW5MUL/Zs4PUfvIHhL4O0gHo0Lp4LY0B+/pYSnORRJtbhbeicctGcnIYeruJZ
qS3D7rXlXbY4pAweUiX/7fHqKec2kDhdC0hfzkKJZu8iJsrLZ2R+zFzc9tKhIM/kO0oBX3BCVFSd
PSSxCJcvBo8EBkRfbQ0m+lG/ieytTxVZWbumZOGEBoYmEfQaFjtyEShy+kcfMEENRy0rv/JC7VNs
Br18g3OM7mXXy3gXTASngAceEI7OGGyHVa1JO5Kz/ZwvGGvl2oyKCd1kxYStdhnJd4d3rSTGrxzf
Rc0PNd2RqrMAZ1A3pERajx1n8hBzzXQ/yDRRmiDBZcnEHgj87ZpYTG5qtNZsKg3WqKZKwLGAQBxB
FLUHpwO5yB5/GhBWzXld49qVtNc8SSLu4TnALmXBPFKlYSoyGEqH5BV4qNu84qEI84dan69rbKUy
pwjRE7HscuR/bGu4r0mIsBLtIQ9BChEkwoLdDRleGeqj1WyAION00xsMDIvVxPyyZLlTqgKw+72E
58U6YkN5F9VEYpb4UCofLj1+pSUhkaQIxFh1cvC9hVfPk0gGrn6IxIDsWrWJSd1gNJSZ2ypOsETx
g7IlWGnpvs8jbVsFwY0V5aQ7klM0MPIJgzxfo8fun0mxxvDZfBZpSd2uVeWqSGR0iZR48u/90lSs
NmLxFMA/95H0PyjarKN0unsTNXIPcnCGqcQ2k0ubDS+qWcQBsu4pWJ8TGaIIBkIvyTPBppSh5+4m
DbDfSY+veWchyne2Jh+sYgdHz8eoqFyO7rCGWrWfWFjxMEEK2R1DsMzdi8LI6BsXs/jCGbcIzsp/
Qol+EAQJOVOz95nimGjDOOrWhKBMCx3boJAEI+mQQTInTE6//kUQAer1jhQvGjidLbln4j8WhfWT
FH2zym0UwoGoQ8iG+gcBa91GVqyQAh8Ckuy9O2FLqvuo/vJo+RaKvMpBN7rbuTxjPbCNg04szRZy
hkYucGV4CF7B0W/MKrxxTOKKVfya2OgsSgujI+Y7HMzKXHMZq3PmMUFyas16i6FX1REVD3zyATtI
UEzlfU3CCJEX2eDge2pB7wY3I6FWtqi5AVumm86IW4CAwYZYLnRTIw+LJhuXfSEBG3bYHaf8OZz8
l74dT2QvffVcvk8a3k0ocsF2tNPoqJXlTZw01rNT9dna0pITdCSqgW3P9RQj8MHzD5ZwRlqOU4rU
+aAUtiCBc6tZNUi1uIc9czwmFvEVJk/kIjy3U0XS2HhTUZdLi89OnXQBpA0lqQjdF+A3OjYdHZp6
ppa+lPc/rLYuYrqr8+ScZ4EL27H5GP0j4OS3duw2VerfhqY655LPskpZNhLCmrveN8qddhEgtisS
81SZoT1jTq6ptJ4wjN5WNHZz4EVPJJ6jnzsqhpYfisApVkM7a0CBjZdEQH4LRf86dM2HIWOksi0B
DWJpYfXAGI1cgU0MF2uQ9Uejk/d5aEJ9fG8QVVYV/7vj4GdS2GjftaVuO3rsAa94i+M958TgnGZq
/J3F71pxN4q7qL34dbRJhc1BFuz18iF3PhQKw8olmZcU3THf43Mwg/sKUwOOv5UMY/CCxrLJznrC
bgIddRkgxCpYEiHbLFelGYM/l7tKJrcRhzTOKYgXjymzRSIpV6VgPxUiSSSzrd9S4xU85GfRu0uQ
Z8P0v1VPpvY9WM9TwIsCgGSLlxY5ZpxbNDdf3OWHIjSRq+XbJxKgMfPo2xo3iayjx2ysSSvsN53/
lSfVmhQXJl9Ets11P2D5oIH+L/cVp12ejhcTZAKxWObGSuU7CX+mTg/K+RiggDRKFAwJ43GVTLuB
Y7UfMdWOgIgglFQjwa9CrGve2WlwtiplmzYJ+Ro5wx252jvdQmFVSf+zaPMDOa4PsSMXVX1mobnq
0C6VbvxUGEe9YgpKn2BFYjWwc6wQ81Wvo/9KQt9rJ4Yl2T33tQ+pxmXJh7mHKdEqv81wy6cmURRJ
tJwYhJaWfdfRjrMzhUF7OzXQ4pK2OvgYUGv9KYrrl0jC57Lhl/PwdsBiVB8eSdqFkV+rwj7MEXAF
ybYBBavG2MuMcBG7iolCR9HgoGAO8AojQugdhu7dJoj2odZd4wQO3khaMs2FYV1qhlkWa3kLh6cb
XOyGR5fer/MEV61a1YH25LP5MKpyV9AQhwCoPNtZOegpFLEyQH17wfQOpXQKY0e14TmybmXewNFn
56RWKf9o4bUndoq1q8o1LhVwtw2evqaloNJfOxxzRdPj7djKlmETSM2Gs92Q3Vtnjct4C5+CY7tb
pZ4DwZe+xPBxCiPfzW3rKeEDyGljJVniE/t1S/OW2jQi7SVVSMRnkyacNolMwlWWkZ9YN0+U+J4W
8pYcM6PhsmoP8/497lhCGoyfyXTHT+3jTiBgScMHM32N4zfbzAPRQig/zkLvdtHPTxib/GFOguYR
BsE6zFiwF+YpQ0paWseQLKBc52JDRpJ25ToMvqTq12POZAwq1Rg/8vxfNG5wRin+2sb3PdkONjpG
vB83Pj2LbQw3iumAldi38F7XWojtzvYxp1OvjwVLVxQZNaejIv+DJGgIYcnrLHtSQt/bjr8etPLk
x/nNbJ9M/NsSwmPBs6yv9T0SWkJAQD2J9zwZ+b6IdIU2PUQdj4OpP4Dme9EphWINzQTxYZNwNpWR
baHbYylv7gYIc5wpFelMjJsYkzQsuMyQmZ04zippEX4MUATsjt4mrG4JQF93I7Ae85YEogUehf0W
AOHKG9RnmNf3c2mlIzhZhr7aV/hvPE2hDi+DBar7lQFIf8D8n4MC0OKjgVy3Ddw9DxeuG4CJms+f
zrj/uyMMnXPDPZzDInTCYyERB0FGKVxrn1WSpABvSY9Zq/pHQzAYt80xMfT7hl5g9M9BfnUhuQ4i
fSfQZ2N9DeHVatq9O6hLnsM6xJ6EkbTnjoOrwc4GXZgx7oXU7qxuOLJnOzWYK9KmgigGGt8nyDCv
in1ORLgvro5uXVtBQ0t+oBjuzQk8QtK53yFNbKSebUlmHNA92FCP+Ch2EUKJttkMDEYlTSSZkZpV
wntic6ndMdPLPXNDzsFj3I+7/rMwna2DAQgb7t42PN7qZNw1NphIp35VHrOYiW3N0yB2Hj1JZlXH
UC+gcZibqL6NB/c5HotzZRLoM38+cJEt9yDdJ5+yctCnqzM7ZeadDreHy3yLrUmutVfN7Vep+xIW
W2v6Tsds07GtsEMgDHH2Hav8weTi13A3cONRqu+FgJKCNjoEcZOMzXYUJOU46qC3CLRa7ROm6g1A
JdIa7sky3tlWf9AVGhowmHoX7ToLUW2XXtqUwAeW0QGyVQwg54I5pV2gymXrHfP+VBsz1B7CHgCR
7LadZWAHwxJkpcjyw6We32Rk+VZNusGCxJ4LPsJB5xAwv4N+xkssTFpzssPXSfyIh9A1nV1SQijC
o0LOyYPXe9umqy5d+enWTLJCbn3agwreTpfsDeZfARWt2d61ZXUF3kw3qtZ2AxNF18niG6+ZHr90
07VmUF8Y37V6TEIbXk0y6xB4pm6NsDy0Vgs3rkSjMCCQ5bxGzysSkkLpS5Iy+ApIMPQpfrxseg6m
C+Fs37LeAL7eknqBOuxJkvzhGSiWPxBoABDyb6ZUgXv2v2LoJ0X9mpM/wfYNe3KIHrGL8msIn/TI
hH7XBtkyrtDdb2ikcjzQUUk+6y1wKQCrrGtQHxnBqzPODVewtj+0pN0qoD8CXVmQqq2M+N76GyXf
W0WNjvERgw/0cLyPOaPOjHkoc2x2fhxFl2Ji6EtmBsq9zGoZbr8lhKFa2ZtR4CuNnWfhQNIcX2r/
u8n1FRmvYNJ2XvORlMNWUxTVQtxRpeosmuBw7x37GaHWpi5Y83toiCl7i+RU1LeTk95p9n3vau+a
fZMOas3ifhEohDHOT5LLE6SaBe7Ksgrec2SyBgnqotSACQPW1vrFyEPKn34Mjvkh3csB7Q7QHsrt
bWX9jKGG61Tb29joMuPRLB4AVkLx01DC+uAZWdaCdoRJhLyQPC76ULhrqM/jzbye73CCeNVltrnZ
ur42eZiFaJdTsv7cER5dE7+HBjT6rL/LCBIiCxr4YrjTyo3fs1IYsdfZ982vdOAbM5W3s28pJ9E9
Yuc+gIQQRbORUbUDA3MYvv0SUKUCvBENzSrAkqBkvRLI6BYsI+HOWBukXPskEIz6+s8IUAa9Hl7k
2ktQFoIohyi4i7uzsPb1I4sWjQI03XW3vFJ/EsfhMuAKduKbKL1FCI78VKsk45gnP7zGHSC8L8HE
Ldgws+29h7C7TtO2T05RiN9t5bx5xQzjei0Q5qmavadRrbWaJ90BeuHe5Elj/xiDt7HYr1sQ/BtO
LHc8dbpa2iCWu4Zr6xpG87LeI2aNgdSQnNhejnV8rCxvC37v6DbMk+QXcgAuHvT3HuWBZi66mqFk
Y99yT1Efd9xX4ZZ0AQY0zdXqfnIS42rzbHGmwcSi9zAfQz3sFn19JVKhDZqjw4FeDVhl+6WhXduw
3AytdnGPcftoA/FIjMeAueaYOXu0+k52ALi4ItaT1dGxZuWYsRJ1Ly3ffaiHT+L1iLYJjeZaDG9Z
AOdMG4ILMomcSLR4aauaoME+PnYEuh2iUJEPDYiXY8HPoHdRtTsIEsZUrgUKlm4c26eAV4K3lvE8
ZKiR1DJGQ3CC0HEkcWbs9D5/IPdFO4oqWhHvnF+noBG3qOpWJOLC3sBys5YxETJBokNKtFwir0bm
I40O7SrBJU4mpVWgX1lqXr72GhTcWSrx+8PGGgFvPYpyi+eV7OUZtNO4jnEY9OCibPBjA5Q2Htma
Fa3CoHonJHdmzWYvhu5Pm0buYetEGz80f9gJvSuVx+ccKjUP/OAgwKOffEiKLO88ukaA66gbDhGA
r2MLPg2JeFmeQ01m5FA0KWsd2lzT74JnaXWwAOESbX/9snFAjkVeiTJ0/l28ATs9Hs07shuyB3Tt
NpV9g3jmMy7QAuhdPF5BP9nHpLXQRGs5949kDibnyA6nzW8T+pQ9vhjhHkK9tK9uAo2rbad4k0ty
6y270FdTO7nbYvSYYOSuPDIC/oqsEXqc6b7ppDRQXvXuWphCOzZlCAQxIa+uIo0Cvpgew0Kp5Edf
p+JI0NF09Ar1kwPK3DRKZCulx4hHpx6XJ7Qm3F/esKtLuojRmJpdP7LLG7xO7jwnu/GGseKbShil
buBvOgmSX1UoUubsYG+GAnRdWaG6rQmka+ISp0PpMHkxtUOqlMYP2N3W5lBs5mznKATwGM6zOeGC
Vk3b0TgEaW7vanB0SabZRwfvwqggJxeOPGbIZLkMm5sqDwvMvvgnqUdBz0T9Feiwe2hrpt8+SWPU
Hoa1zcIgOoXRRfaTfizUU0So9QkEo6EiVDOmqfC3MifTc6DYjh4xd/AnpG+qqvZ5sIMmhxsIs9HG
yps3L+rAq3Lg2jHYSLLMSa+2ubAFu8ibSd3yxsmjqJdDFNX7iQsYQidEfYMcKwPVE5ma8izFD3wT
HmJF+YrMfEIBo900wDcpAQM2e8pwd5PDMYQ56Dxh2pm0TaL7n4Mo4WC29JJh2R9CK+FRXhZvEVKr
c635O32qM8KHi+9+ZCKPXhtikB8dm0E72A4mP9uvinVsWGtStsw1rSpjNS1Ntm3WHTja7luIOJoP
MyMUrM7CLgmPLPZg3oDB8YhyJY8ON2ei6GuJqVkoNXqooraTr/xdq1GxF9axmiRse1xvbOIlKqzM
pzIYEEKA6xumZJYVQjUI63Qf4pHB9tWf8UljeKJnqPZ1yhzMyudxe4TZsHcwdqSewCLCJn4siCME
6yTE6GN9uQbsKneOAX4nc17bmeLtzhZGa6oepFbNKJ3O3A5V8+iamNnirLxC92NtUAwkeRq5dZL5
YwMde9/ZCDcZMG6LlPFaAX6xKsDoBdY5VWLclZIJktlBioUDT24CpygJFzyrMov9qwYgdZqoimwF
JGIAcEoi8YbdGzjUMRyY2unIQCO05BWqTN/y62ebgmYnQrnqZyNspGj2kiyaQz1Y3QZDcTHSWQTD
I1mEKtw4vaGuXdh0V2TFn1YdJ/sJNEeQG+eshuOSdWOElQqVV8SR5aY3ExfDAp2WR7ooMt4mgivo
Fe6nNHiiJ6E+d44BpVJGmE7mQKsGPsRK1p6fDulDrbInsG1sNrHNV2E7bFyjx3/vhIR3aP2zEcY2
zPZEbDz1UEaiuphh9G0lVrQVeEtRtWrOqlESIFvCoEIUQAAUUfYjxpXHBPOh5/TTytAK3KaRfedp
LNHMeWTRek9RU9trw1JfVdqxj+4EYTo7xK+kBCe6XAmkY3mGfx9UWbQZSP2gdvK4fTOlrUWqfZHY
wLjAwEsIrCJCWY8gpRkFQFgfIttoui+GarELARnf+zbeWEZ9i/igAeU6MUhf1YoFjpcDObRa45E8
PlwZXj8spBi+9MiEGBflNmru/HGiCUsZ1EI14rPKg3qrTWc9o13rS6R6UJpwYZP7YyoPG34JnfQX
0z5X1bEMh3e3cVJM47QntYl8NZvNoVPRf/UqKM7smotzrP8MweAefH2wt+Xk3OhDkhwcG5StpuKT
VlfMgXRzPQIPJ2YWlm/HAo7KGBe3Gvs9NMjjyNDrVCFG8FGH+I24Dxl97702WdYlBvcSUM/C+sC8
5C7ma7zy+69E0z9Jjj2YAXhht7HL/cSOOkErFCTyHumHTOCThw5mIFsb7xCVWbde9TYGxo45noX5
E+ZbMNCzqVAnJ9Ko1zixeqiPhGVXs3k9GDiaVLbVzdYGdicOfGZi7Yk8XbnM2duquPhlhWqdw2Xt
sD43THqXMFPEXMFjjnpkwVDPLBqBujuENuyLDNEaaejeJkg92PCWhqMccIxJZCo5CYTpRkm/CO3i
MF/kl0mC7dIYbKFKI1LZvSNxMthpKNqcErh/QRClk2on1KCvrlMyWk49shXL9MwosiOu+hp5Mj1W
us9CcqwqDAuke9QCVoL2bA/WIcsLF7uVw1kQtIQn4l4eNbX2yKwFOZeVdLW1i0FEQdl0DNrwAm2T
54h2n3poBdu3tnSss1WQU9OgWPOd8lK5RLqaLoUZ51OxYgGVMY8PgnWqldohI/td6h1O35QnZ6TN
drHCgI/HKqce2rewbX9S6VBB5xZA4LzZiZHKQsOBtAa5nhjgyBqvOWQBKm09aKK1R79v5WG4Eab9
XQbOc0wcOr8dLnnmu1tfoHpLMx0XJ+tZXKSvae32x6l17xDgkebdwRu1XQ/EuuReUp2NDxEFoFfx
/1vWl6NbcnjiZLR8aS+qZABXAY0Dnwpueddt6P/C6ouB0m2SzgClIZA7lWFdS7TSgrnglMwUcbiG
EEg/R9hbs6emzpBIhkl/06my3YaJ8dCUiTznRCqAuEEICy9bMBJix3iDLv8M2tp89AM2r70EgKwa
6wMmlb4vGtzlwxR452mWYfc0D7Izdmnpm0eJSifme5xKlCdLi68nrmVsSbTFfkcyyRNQwmxTwfzF
kRZcRQX5cUomPpoSnq7RfAhPewnijrIGAqBdVDV6COaQdTVsKhP/RtwiimRuAWSaRFrfjaAK0zM3
nWzv2DrsdQKxsDB5hzAGwE/+b7Gl3Qc9S+u4qjK7h688aJvalTO8zTwJNCFsWtsF1Bg6aUff8xYi
PmtZkztRBCQyI3DdHnwcrwlXD7BfDIDWVWd+sohSslohyGYbPb3WVWk91i5MtgLAamRo8ZqIc7zg
4i2Uw/DK6F4jVWAlCuRnddpVhzZHLWEZxhOmgPuKuvI6JdFB0jtcAONf2Px0G0q1R9TyJLkZ6LCK
hldUjs5mslEDAOYGmmc7DbeWzQ6gOXdmcZokdooR/OrSEbZOL5qaqKI15rH+ZL7BVH0fxueuHexz
Gzvtitq9rIyvfMjEeUTEoEvWl1IEZ+gRzVFC5NLtCrl1YQP9oDGIhujsuCwfZeoddaG9+gOqPZpM
Zon6bEjwHkdF5nPh9tAVx+SOMQ+DTVGdHNuHiwgvDti6dygDse80+hZ0yGptpJxEfWIeh6FNrmxa
l5Xmv5aQ1dHjkJIJS6+HTrXoPA2dc4RaDg6b13lMK0jFu3EmUjLx2b32vZ+dvPGWZMIAHckcjOIw
acpoyOPEM1ZW3eKc1cJuH5E9bYHEQud1wiwAx0fvXjHA78coNTeNP37lQpNbJzp2pFzlFouc1jUX
Stqs1XP1Q7wKnpaIKVOHzje3kexECuUvHx9wCKM6ZTBX8U76/TIx67fetWgwCh/QWfBmuOMjZ+e2
oRnf2SPPrl6BRDNbwt+MPEJ83sIvNToMrn1TauearWE+JAOMa3uf1iNPLES9wp3ubb3wrtlgrMAl
OhzgIyDelmE+wBIin6hagrxGxATXCoFvuifFedZGRK+hCsyrg8Cp1EKAbbU+7vCuQSgx+6eyxZRJ
jDtazFnn6OrD3o0B7+Zu1u/YSXy1goE+AhEw1bFurxLMPXrY3LEBBJoEKHLX80Hjwc8apz05vtqY
ES+X8IGzpQy1nZSMUft6SGjictxpma9j6zRZmEhqPi5lwteEuc1VvCmNe9TuKEjQwC6SKvlAKM6G
XvOImMu8ay2T+7BGpmrykFmFdkp0QS1ABg4QAA2nVlvXk1+GrBljhjn89so7kXPpkF+XrKrBmFaD
TdwD08xjYLbla4QmL/GqmiYgLRABeDeGpuGF3w8aJoe2BQczkck01CgKmcSuIu7nRZbP5Kok/CHl
CHZJjEhpcmD2Drhx+77ZOujuKjLVy6F5EoFGuk8Z3toW2sQksFg4o9ltnaF/diHtt3Bg+4B9Ck0Q
uRZ6M2C3CvsNWmnsvXl9ahT6FcNu9vpk/9QQ3FbBhKudwQ7ps11HliWtyjCoxeBVxpp+BhlnfOxH
MpJlWFyAQvpAFrbkfGNywbOJ0/2T7C4PlmFx5DoxN38RZBaQ8dMF61C/0zXnVGJPxDq3qjEYrZyp
RRcTHaxa9Zuep+SuQF7WQGlfBSNCSngz7Qod8rBMJ2/3lyKNDaA61kReK1V441FUlA4Qawmm3EZ/
iyO1dVBLkzqba3eljzCliBoCCI0Hz7f73a/w0n/7HP49+C5u2F4HRd787T/49WdRjvC+w/affvm3
8/3m4T/mP/FfX/Hnr//bbn23/pdfsP0uLu/Zd/PPX/Snv5Rv+/eXtXpv3//0i/WvLNVb9V2Pd9+N
SttfL4AfYP7K/+lv/j2R9eFfp7vqlvOv4l1PavjOPgpVB/+Y8PrrD/1nxKv9uzRcyxYCDYjr4FmU
f0S8yt/JdZWQQDzPwG9gC37nj4hX8bvu0pU67C0lygqP19AUbCr/+pvl/W5ZNn+X5/wRGfvHD/+n
T++/P83/lavshpSItvnrb1LyN1FPzp/yHEXrCN3iNSB04kHkCJcMSn7/8/2OA4Av1/8yljIMTOxA
C6PBMDgklP9GWy/bLCDbntoTPnCxiyHtdHNgaMYDeF14z6RjZjsgNs06Q+C+tMJubdUTMmvfyjeJ
6X1qdKGhTuJWl8BcapAGLADOodj2/IuPEWXw6ZlAas3xITP1yUg/lNPc9iQ9T78aXh3HkkT0RS7A
K2k9uE/EV1DSzbKhv4ztse4xFFREwLsy+slFfbQVTIKkJTg1LFEEmMOpQ3yo+2RNGTpgmJ59Y2oh
u+2J+Av6em1GzWPjcHR0lHaalgNlw3JvMXyoU//GUYSQdCkIi8K42tb46jmoiVKPtDyU4qYkZ6c7
D1gutMnLr61vY+ZBrWegKFzqfvCqGtTgY9Yv/Xw95ObI1EBrOWERuUZ5Uy0L7c7jKOTcx5mlMccm
ejqjVjIUrS9aXiYzy6HE/1gWzhfsc3qlQBc8PRiDIZX8CHwXp7QvvB2gzw8151S6JjIKr+6bZSCL
O7op9u8/aaQ2kDceyCb7COE1b+u23ycG0SODRl4d/VylZxvl2SD4yNdcalhBFlODLaZtgq9UDWxv
Q2DGokdvXhOahqPj0WpmOvSlSoIeQJr1ktoeWvTw0tWAQN2gAU0X/jiO+Ahw0IQazKG6OCVR9QAr
Ytrkev/QDPaTyGiIy8k3gOzwsAzYYMYGP2gP3GyD6v6U6NNX7efXyGp2NULWCNbmYt7vmDCuikyy
Jbbdd3BL/heOSTI4UPavHOfBHsyveQizBKRcYcxxnyOrfh/nc5DC/kYFJXK9UnGua1zzmPj6c15T
wE/UpcQHWehbFUG2sK8WNpFFJ78l+iolfQU8OfuZ3nnMBa4Q10aKMZA1wTI33tRYhpGOMDcx6NGn
kvYZ1TKiYEdn1wa3iPccYx5oQSMjqpsx65PumvgxwM+QixduamgeYCEYqKHYgtTVyPIOO75kYcQs
m7iakhoJFWG3NbwOi6Lot1NREzPUtRAwrcdqIGFdlvWTOaL87lBqL+LPvBxvHaOHAFQ9mvE4Szgx
xjUBkx8ln2yFi70j0SIz/QPpoSfO/bs07J4MOONuj7FHqx/68uSy6LeSTzlrprvOCjYT0Vs6PHnD
p5zG0XVGmv6Mr5lxT/XkEc6L9Vtn9jfuSBIOQKqQVcdA9llqfExCs9aWUd03eoWopunOraXI50vU
KR+qQ6I3H3mJdsBRE3R4cyPnlx276Ts9+Y0vFKMar3ptfEZvzB6IO0mhl/tV50JNSj7NbAI3Q7jB
QndbcPXxgbcHT330nhiIVbG9DCVBYAQYiF3gZgeFJYCkppHFuKd/1B2oCZfJypBYa0q/R+T2UCgZ
LwRdtYVl/l4kWP/SQX7mKabJzBsQEBvspEcGFstg8q4WmtTaIEu6SQCpkdB51PsGaUCko9mqVgC8
XljBIt5kC1Rg47Qbi63FkL7HUNwhFIbPYTPgm3XjZu3V6hWj8iEyyMutF2WcdTcBec9MH7tdp4HN
6kApQgThOTJOp9EyDuGE+MH00NhEmsTo11tnzQrCq67VzLuckn0Q1x8yz2PrKVKkUvbnNLncx2nK
5Y6Bg7SKyUY6xq5DO0fcDlSD7ImrlpjosP9pe1S1Xg81zQP0104D8l04Q/Ap9zUoi8DXzlnrRJt2
GPZZF9+Q2Iz/0B3wqPXgKmo80vBrtmbdHPK6uFW2vrc0Po+iL8CWlD9jO+y8Ci6/i/Fw7WMZhfj/
1qCJSoLgg3Pn5DvRbTHM7uZ+emiI0+DNHDlqSPwjM9O0NslEDKEpCMdq/XIH+Ao1Sm0lWIrZ4RSN
gziwmBayshkdJ3l8woW34XshdAErrShUK1vc557tsYQu2WoX4lmvGf9rwaV18OqyLl9oCDfAHKBM
ZmSDCeDGjhGxugC2EN35d0yLWahO72M8POgYOnBi6zBlVY/sPE5RUeGD8plio5uZNjyBcEbBurWT
alzPT66FhaWxkBBC/cgft8QlZEvSZ9WFh7K2k1V0shJIJprOlDGcFcYV3uQJ3bUG7X6boMKXEcSU
qkTYWjLfMBzGMcaQH8K67y9m5sC+Z6dLWJu7czOXfG63mPcMRFY3JJwTzZtetZSB6ER1stL18Sh1
NFGdMJbCjM+1UD0CV6znJnN4owzzVcCGvrtlnHBDWFx8CGFVCc9+junSMEkR51cF6d4ovR+Oggvb
X7TnbKQzTNRRPlvWU9CTOqJGlhjvSAkAmIbJ1VQ18jZ8f0pTN9L3v6bYvW0TY03Q9DZiMcYBFr8E
FTxHI/BnK9n06KSYH8dy3zNoYMaLkJHR6OBAbpSl+RmRG7+K8KMHWku/LNXdJJg++O1Ed6atMn24
eujwKp5aiNbynyJlk+imNUjRCF840d5yC5n8M3aIZq4S2jhnfC8Ugyq9HfDohz8yCF7Kgaymzn4K
iADjWO7OZE2uDa89Yftk/+1lOBO85tXzFc2kcBTM3v4uVcbp/75Y/3+uxf9U3/+fSv7/D4v1ubj+
tz/K4bkX+HuNPzcbf/1tgXryvY7e/7FSn//Efxbqhvu7LVyhu64jdcMQFMr9d9P+9TfD+N10dF26
0oPdZkrd/q863bJ+N3THthzJls8T5F38d52u/25YhrA9w7KYmzq2/dsfL+x/Uqf/uUrnb/KEMB0c
cQiZLMfS/1ylZ32pcqNT8EJs880V3l0SmUAcmA78wxvy9+/7j/2AyU/0z9/K5CeCPCMsaZimbXt/
/laAnMdS9ThGxgYYsMYmqv8KItRvumdx2ZafUTb8qNHHRSTyb2T5kEMx1MSxxNnpVTdaHZ/DOVE4
hi6z1DMd1QLo5YHNYUVeARbTscZGopUU29hibRawRYzYmo0iCjb7zm4qtO/MJvoZUS5pdUWvvzQR
GjdCe3g2+fnBh8VadYRIJc6AT6U2n4filtAAACVsoSZIydOAaD4TDwhvb8dWHktNv5D90e5tVNq8
YvXFrAmwmGttyhRRLlSjh8Y2P81uQMJk4vDICxqCUrN3gY5x5H9zdB7bsSJZFP0i1oIAAmKa3so9
mZQmLFm8t8HX16YG3V39uvUkZZIR15yzj8hstOnoiEUgX0g0g6DWs5LLpPU8ilDj2h9vRT3sYx/5
30hQe1oztO+y6dhV8lD26Xtlun9p4N63ivMpAfmHqvdW+ICWXdRia2CP4KAt41gkTrmWpXnpE/1U
ttWnHeankY2Gj+AFRBKifxnfg6h+ib1zRWQmpNVhHr+EIkbcNlnDgwapHZAkOsOh9P9XTI2G22y9
ojjMibRjyh9b8UdU7srZtWhKkD5FzQKCau5n3SAZsj9huZIeAnbdYONp2tlHlcEWk9cUE8g+zhKm
KWX+qxw2C4FhPnRDvggvMUbI6TbmZbgHqv7eRMxPy6z8blhUtb4mKw3S9NAg8HBlzUZT2furJBwW
cjrHNdLVjTHClDNSma7bCM9OsrClKosrzrooyXEZKcywUDLeGgZ8du7aa/pm9ls5/qvlZ0BKP260
fjFUd2vymUJqgHGS5wpPChykKjmxgikAYaIgdubxz+rI6IPtzxIJ3WpCRlYTsNhhLoIgqftq0LSU
OWGINr5NRr3gcFAOCmvkj+0CQRQjGyz/Fupv5FFN5u1VO78QsMS0y2Dv1s137CChOC+yEDbIXFEe
EojWJq9XVafEmtnxWApYZ3wSMiWNqEl/WhNM+4ODpZm1T/ojWvov132pKmQwyupABXrFhXcRv0Pm
9Sv8tVrTUsLQI4DWoHoIp/joZQj8KFHTVv6jo74NKnxpeXNElx0NU5yzRK9zoKFuRKRvS+PMctv8
8xr/zqrbP9dr/6GjRYyuCT5OICkhD4O6jbdOUUFvwyg6OfyhQN2Ntrj858jup5z4YKeFfzJb/kHk
7iIWgd00JnTBHQp5yBPD6DKda11gQCm+0vqe7Wm1DszuR3TtXQGPYKqz+Jpj9RsSNACJazNWwBW8
mrhxWwyHqqsypBg0OyzG6wjYXeIXp3GENDHsbISzhfJc2pSBMqAZPxvdVjjnKn00NKb40atohDCZ
o5fIVJpjmGEIgXkeeyeWaYFpfmWP6HxDFr46/oe69RrCh6X9ZT4/1XhqsTMpQpdHGhV/sF5KNC1Y
BZp97xWPnHmP5VAdbcc8MwbJRUI2MN5H/KHBoZL2/ehKJEf/AnP8UD0YX7udH8cxY6W0Rz/1aCvn
qisEfJUCs2ggMNFxMC0DS5OzbekrSQ4LnX07xSylcRa0kn0AOCDgWkuSV4mf3Q3rf9bodTtBLIWs
WUhlCRsNCQawyhdfmNVMW8SyuAiL3tmMU3XuDIXlXEEbKOAlSXA+G8KrkZVDA5UGXW5DTqQSxWEO
sCvhwAvVOgk+XLuHaOU+kGQho+mxn+o3h7idyhleigiwKluy0dJb4ne35tCfwRNAOdu2LBSaeSIM
JNygVtq4QY9/PviMwVqxoNxp4WwqM3h3gWRP5IUXptyZ5vRVdxi/k9w9WIybzUQdlK/e6ijedM4B
rgBnuAHzA1yKyMHxdS4WfTeEOuIB9ragoEsluz1jtXDr4L4tOPs5eqNzH+XnkV0L0BlvZ8sFETlX
q8jLTkZifxUG2b8RtmVlHOweEhsheFeNFK0tob11wanN8enbLJDCK7b6PSsaGhQCxoglLptuX+LC
EiZS4LKblm2m+T1RZ3aphbS8rRm8/7QG/e1YGz/+zEEIWuGeDoTonzuDSHaNw8RsAf5zUN+VJt22
UTU/YkDAlaqPvPs0dXaOqrXwx4OdTvd9wRxDFHO2covPDpob+NMBemh1J4Pih/ZjZRrqoUUXJBvx
WhvTUz02NzGg2a2omWGX2d770Cn78P9FUu1bMlAr8SbuyBhn2eEhR+3jN0Hw9sptkRPMAq0o4mRP
vDS2v7X40b35iAzwGqcQlLvyvqisL1qgxyx6mRr7FKv+vlHuhR32Y6SaUwcQqqO/xZj+EDn1tRUo
q7JF6S/MU+FkPxFREXNNQK0Mnpr5TtTZXesocrskZmv3NWrmh5r2EWh8C4s6Zt8k/+KxOrky6QCs
q3er7/4N4i7x6l1aOgTblN1NzO55mBrY+y6mcwIu4Y7OGIoat9o7cE8rL/ysPfdTuCZvu7n1bJiI
XX3QUbJrpb9rWvXMjuo6p7iqXWd8xW6CQEN8tn14SZg8+BEHyTRbr8V8KwvxYUzFrz1ZFzOflttn
nXXNk9vAN0xifcsbp+aQTXc+id1Okr5ErXzuxoNqrCe7bx/QEjyPTvXoe3elHT4zJvoCiUjDlGKv
S7NHrzBhzjjHoJjPjsHczyysR67LfdY6u9DxLiKovt2CKa8s1ZfFEudHOTnWMwYHDkTDJNnFxvzR
CfMqBdsXSkDuzWTrsikLfP0TBdHFdI1fMrsZaDHYDHznUVAEDTr0N/hD2R1qZ1/izdW+94KExaSR
pMcOgS9V+SErhgOSeTgVz2VlrtwUjas5QUMMK3j2FgiV0Pl0jOoRwcVej0NByhkJpkbxglHt/X+d
3aSKc0b8zZQWJ+xp5zhs2aJG9y0br96Ub9iL8/BjIJat4e0bdPBPeeE5bv1qDevBNasbW989MsD3
kUFTzFhxQ713g4/AhpJyxBZ3Zewf5ISZJ5zbveSMSdVS9TUQXWDB+TaI/vEFZ8ZWWgh1bGI70zr+
4DHHoFswImBdyPyL0CmrHTcWukXUMlnlXx3hvVszMB3mcImFX9Mc6E7n17IB5iQaexuO4E/AzhV9
/wTR+gpSbDuQIu0qZH9DeHI06EV73CdVfFGgFBHUJQs9y19gjptkDrlV2ONzdz/R6G+N/NPpg6Nw
pnsm6HDQ7B262dPy8Sxkty4QzUcTXEeMV4wGuQ6wYKDbazL5kuPNa8Lgbiimd48g0bEyvoOI5XlT
Og/OWO177LrLvxDj3ny1lCP6qmsWbdLdmxC0WsN9jFp9rYjMqDlpm+mmq73gxYQneCpSdbOmYj0I
+2FkwgHdeoecFN54+tA749aZhrWnxLPlkbVhoJ/2wXe35YWM32NoemTrjI/GeWbtOFvfs+53ytpO
HooUoe/KsNwGYP6QfGf2O+iTA5DIRxJAcRaD7yXhx/9wSNTOlL5rbAEOonztK379ACiBjXKX7NK4
lXvTdu+bia/OkksmurUXNndizDHW5FuEuG5nnmBdb2cmwQ1s5nGZNAE5DtltlCmpwtG2V/rUcAAG
Qh1789qm4z42UT03C63RX9kThBz+U0h9P04FE3CcVa7YpTCHyBFEKGlec7QOWtvHxC8vfgMyih8O
gCUvP4xuq1gTewJ5Mj8tf65R6pISNAHKItXhwS/dc2MPr8u7sNhmjDTaK3brVY0zhlQnCH4Hz/kR
eYR6xd4tXO+gDNC0TfsG6HLE3na09SFwvLsgkowB48fJyAAnBFgsqCKqpwYtgSExL6KmC08DFglZ
e6+ZsTD0/F1NZRLCC7Kqaj+6zUmRE+zjA6qxf/hT/MPxdIAo0BP/txCAIwQR/C1t1n4QwffHI4WQ
ZU/GDhkyhGjjdIkYi0ofZSu5VxkCImAv1ZeHh7p28Ms0kqxB8nDqz3QXihEo6tGcgye/TFdVtVAF
CVAMh/sR6TXO37XBUK/hRRc8XS3xua1DVFkX34kUy4/mQcq39oCclnpz+Z4zrJnV8h6rMdwOreSI
pAFrQxa2LEaYQD224Isj/GWF4B0c531bATbisbEnCFKDvWEMqP9HsgM9qTown3KhsK+zIr40jcWF
FBy74MebyqNrR+cCLNFMM8FraMO79h86vj6wy12KOp44662exh0CQzzsfA6XLrj07wKdvUbedFa9
eYginAeLkC3OdigfwPfN9OnThTkt+sXy6oXWJo1i9uhkyxsoxSbnvhfyKpTesCrcFVl8tGSzdUYC
F+3pbGB9nmaMjswWo87dN6bYugYGsEZfzAAid71D/AK/VlFtttdScbPhGck0qwM++BE2SIsnJydk
agZw4savzjyvrenWKbGzuvfC43Ox4rreiMCDfhSfe7c4kAS/JuX5wXUotQGc9yhlOug/y/PMYm5r
8hOqviWxNTzYZYz2S23nBvclnJsm3OkQuh0OeoHmWgz6qiaf3CUS+1oIaKD/hvKQBuMV9QA4Oe/J
1/IqOTAXK5xovL3pjruo9+57jJSuAiWYHhFMPBbEMAGrDRDxscx0m20d549+nB0HwjSKUp80SueC
ebSV2UcGRriEvX3Q20cJaO//3X3PorOSPEdEZwJOnU2ofzxby3lm0eKO6K3awNpZCfuM5guPAOmB
sKg8b7u8EExr0N+RUYiQPlf+rlCQ2Ecze6tK66rnDznkJxR1h8hPAa4SDOXpw8QdrBFKLC+inZr7
iijKSIbkThDTYr9mkblfzsLaWRiY3UkzVBfEG8ZOfGWS8mhX882XHq1wew7S7iVANbMZc4+g5Gzb
hv6daI2nzkCDBTKQwBLkVcml8ykUhWMDd8sU3QXoRq1ByxUNyVzOR1XAuK7ka8EgZ0WC5G+jNJ7r
2Lq4vfxxxgZhTI0zkC0c9i7i8PRS0QbYW9pkScUbPv7/3zxLCxDcIPRKiG7p9MynSwCQsXv2mOR8
jrgzZG6gSg39N9R3THFHm4HsX7VQ1jLfYTxkmTSwdkGaaY4HNm6Mp2KcXzNz0b5M9HytemJA84di
ENziJS4Bn5c+8Q7W7DFrppVa69iqCSZkObN31fxKkNOCd+v2Vr2ggGhPEndRq0bGGZG+wfabqV3d
9WKbav6eaRjuG8PfguNl3WU2xQGt6d5U9gc69ga9IPmEjfnPass/x1i++YwgqtQLezITvxYiF7pD
Vhq9A3nO4KOJhZCjzQyfwoiTqbX+Kp3/zszpMLkbOfAqdJjawyNsdJ9kzWhGQrG1UOuKTHCRwt7A
mhcCcWEOjzoT5yQZEB4Zp6UUA2dJNZOugJ243obIZ1ZBqbN7N+/Oy3vqCbYAlZ39RoL33x29J/J6
fkv8uisxMzPKZP5nDwgHI36TueGFysro2AzTX12jPk95Q0pDdiska/1yXsR8c/XSD8Y9NSDESV7e
kHXytqvjG3mTAfo2ftSxs18d/I6TR/822h9KD/emx0/jpL+9mu5rW7n4CHDCeJolRZTsS7P77BQv
pMF8hcFQ8Bw6IARKznhyillvILt0rfguT+8wuVTnCb3Zzig/i6B9qlxkQGkSfndyhqJt5k9Fci8p
mDDtkVZW82q3RncwzfQb0Ue3lkl8YqJbgB7weOVHfpZmySud+m4v4fGuE4MrJ/E3Ex1CNdHrefxy
TAlX4wBP18RJwsCMF4qVqzXTkbk90kpjjHY4lAK0cQC5eNctWZRsYXS4fgw0g4ymytptnYR/Y+jY
G5PzfO3VxeNgvOjUWEIq09fGcIuTUV9LPkH70tZMFobCxpQ9CXCK8maEIPbKXNXnuUdcFH1qO67A
7fIbVDmkGjTDZ6Ov91PXfPnx/G23vPuqqfdjGOL82FtNpHf4kglv4sdmv2otFcZzKR+cUNZnMyCj
K7OtcyMlOziYHzogK8/W8Z+eK6yq3qORU+O0yjmikuGzAAclCHscAD5rdqJFfuqYtnkI3Zc8GPiV
J8ZvdZhsGQ1/adf48Nudj38MrEEAU2J5SU3kUXE0C6Z0lPYdL1lHnQTHdhfFoDC9DuusG3omy/i4
3gxL/9uATpZYJDbGrq29p87lv2dmJ7Zzz5ePGCSo3fWhiGgC2ZlivcUtwFi+vklReSfrvpgsokSn
UW/mDKmpruD9grXgTl3ks0NBIVUzV8sxLP7/1ra4Jzeu6R1lRF9T19WvURW/lRjuq5L9llXxMnRJ
iDO4t452Y6AYMdPg3KLylfPimp8YVYbJeBJN8k18mJdT50whZ+lyKuWiand8mH5tB7U1Yodb6lre
HcgBiGDOxySg0kKiWENauyJ3wEzrn4asme8DEjRPop+eCD/6zAur3s+auzT0OzaHA8LTyQTkYQiS
V+RjFDkfrsvQtfHTs83nOITjihoZ58vyXXBVI2nQ8iNpqkNaV3fGyM/oUGCtbUzQc1xcparIoLIp
G+qm3QZ/QVKB+nCsYdOWyT9X0bZXbK/XsRoAisriUH93ELmwh8FPgCwoYv6yxOXoG1k3FMtVohpv
2GgHgxf30AewURQtFgeRCHm4HGt5PEryfWDTIadGXc6IFWrXQLJ4zuqabr0/DGDcwoYTykqxcGOv
H3wT9Q+BMqInZirKf3uz+g2ckVei78mLmbdZwadYO81ORD4m8hJFSuwUh7IDq5QtU0EZ/GPMwUXW
0RVNfboflX9vprl757UZKuIOPMGcyI3vE9W3rE0045hR1+s5Vc6GWHe58tTypLYEBvYKxRK1g11M
v+h+nY1hmod+sWCmNsASohpWboffVcJzI2B0QanzrcHtXTQsOavmZaotsGd1h6B9GP4Nmc+Jx8fH
mc27KUuvwOjvvRIJfiq5M8ARrqXk30gAeeT9SHdz7Emq3fCV3p66o+C9ByQLVmwKqztQSFrpaN93
GLaRa7zFzPaPTcuUblzj/bF3Zu52sAy8XwX1eWg10coNQSNGOn0ta6+5YlxKaJI6NC5IAGhjBT4F
iX3BYTILI2cVcs+vfMgtJlsplMXOuxqQGunoNtp+sGtDTfFKpCJJUc8qNCv0DEN8yj2TAsc1WqYZ
7WdKLsEmaZ6thTPljcjhZomGtJ6/O8HlHcjit61Qs9Xa3muHB0UuZJZae29zzv5nGoifrjxKlpLx
l7dQiUk+fyMMYpdY7rEfOaSXx8QBre4KSexRzoMsbN5+ohzCdVhFmK5TaPoeFgXTWPVKTKsOoeZ2
mNp9mIp78LfmIU/yp9n4cuEDbS2HcCDXcaaT65LmRaZguc16p2ZxNoSbjpRGZ84SoNDPuJAaxDzl
m9MhE2hm62bY6KoidKJrc8bHXQ/9LfPJaZSLWx2m5xdMD2NvsTI99Ib32CE6v/ASmZc49t6c0P43
jkxXSbCN9/Nin1B2nm/JHULaGzLUSyLwpelw1AxHtm5OhHwE/ga9AgAp7N/ToxpzEvVYzG3iZSwK
D+iuF3H/iBe92hg+Y4CCUlNEeNAHlcHQCBf8Td4jtWFZYuj0J4t6i+lIei377GYiwH0o8mdvnlIm
TkazKSBTYt3lMpOec2rMbxfR9sVWQBlGh0iAOCJfJ4xSbDwdUmADbwXia3oEIDF+223Yuo4b5par
vCuSRyeOsG+3Dgk8i/DB7YFU9+MzubDjgXrsM0/11YlZErjCZelTgzKnM3udSi7PqAM/aZndU6Rp
k40BXE0EiZhAWjr4EgEYzw4cx3B8TApAA9HsY6f23G/fpu+YUS07A37VgWlTUHoWFxLszQn4WJqj
5qoBGKbGRCySdICAjeGDcJ17WTu3KUUnlCjQDmhYnseihBdCsdTM5sD8KiCC1ztUGhfnACNVy648
cQy0yXypMtC1wkbu3Fu7ca7mI1pO3iJasTF76QZmY7rqjnlmR7Tkutvb3WcyE2No96wSHQMvYjzc
zdOSiBMof22SJIoVj30ItpjXhmBCJpAeRsUhrZzD1HJhCNc4G68R4551+FJOmLmeQoztm56aAxAz
pB5Br4BrFc9AWC6fhG0oJuLMb3qsP4wsXjhiFHIV9nprMlZD2b24arSO0fCCKxRfu2G+2W1DrCvF
9TpI55uaLLmzewdAygih0pi67cg01XDRmwk2Q1GAad3xPgN3FuteVcwIou5mN6OAscH0I8DjOCOF
IeMGWBIum43TghI1a+SFg2LwlBL16I0ocsYGq70I03KbE5RK17PssilKZ+aoY8PVSZLEiQKzhtLF
WcQIfN21pgVYkErBxNMUgTPfxN1iNQzWXiEQlCOswddiYqMyplswVzhIF2AtfMmrwS69RPbP/rp+
NyNpk2TO4hMOEhdDhaPapzHDVE/UZnsZunK+MDjFW4rbFdSgu7H6n1TaUBarJNr4PII8TM2hldGn
yysrnTQ9lAowju/mn0MCJalupitXT3So8mNvKypWCdKL48M+2vmwnUwYhGPSOqR4iWNlzuXZgOq4
80r2fxonqJYWEWjedKsWBwh6onY9J4QflyHLqIpqoGKMaib1NmtsNHnqd7YyrljYI2DVvsIBZalf
Lnuu0DjaAvRrL6mW5HAWFTVaa3bnTLSoh+jWp/zPSrp3ttOEg3O7rdHr/at6K9yxQ6RJ78ovra7N
yMZmUlgg6zp5sDA/XsJj2voQ9QJ9gVFGQEZIDAGyhG1XmeEuMNy3zq+sTSJOY9ObO9tB8hz2SXqR
jb8mK6tKMVLT2229hKgmskBK6p5NhId+i23lqJzoqakhrNGyHeCCdo9TlXxhDddwuWuScKW9L8MU
H+Fsg0SCSRZOslk1NvN2DyHvOiSZiu10Ae9J4R5EbfsWa/CHhtzUJejCovbALQ3xnn3ok1EXRHeJ
DNxMehAxUw3Hw6Cu9WRvktpkRxkQH4MNyHPRTfK7EHEXANKI6WwEnDSZVd4Z2P8W0SdI5Qj2SNeC
tK/A4i4wusDG4Axs8Sn07Hvl6QXK1KG7HtXRrb3nKGLoPKYTDG9lXGJ0zqDk+SwQtbNFdFBtgswE
ASiykzll+M+ES45q+J2kM3BMCdtGla9co9h5/f1k1j4DibrGpfmmO0sdY2P0XmsTNzE5Slsbm82q
LlJC7UcocXmH6k6K/H3A83fQM4e6n9YbqIXDOkWrmwwlxKQeQTLzsauqh3MfUnxMfoPxgvwuaQJI
LoR7pGe+8332dK2xREwsOjHPpK3MBCHYKCAuAeF2q9z3AN74Yb3ppP9cF6gs3YH0+jTq7gOJJwjy
bkTPG7OKaKZzmwBLshapu8cOkYXCxcJdrvL24kwto/aKWX9DqvKmTTAa58TlEMWhmGFsYVFuwBy+
iBYkaNzRYpgN/1RHzQvCwHDvMSyop3HasGLh9fMjA24nf1tac2U5TXqNJsPZqQDWt5+DuJohtaYN
Gw3mSe0uS7DHZ0RUbTvTRX1EbkxjNKQNssnBAch4VrfuvKkUN/rk661P8HdsOAL4ehJtG0ncaNeF
eIW5K/icL3OuYBN52BHpnqHSFJj7G7EfyEVCDbxYeqcH1mp6G3rjsfDiQ2B0x2SqQ3yHSFj9jiia
pqPkA8yNPXV6yNzwmWkkgqI2w3JDfvrWk7CdRpRCzYxjmBLuOrrFowobIp48M7kIUR2ClriuWJGk
MsHIXarjMjEBQHaYlyGh9TuUqexTO8IRUl19kAOJqTpKvoB7bMg3xfhpiB9QjNzlBTY+xjS8gRPk
QpCXEJVF6TKm0O5mYrwaO+PVVeWLau3LaIXkSeAwggNu/3OrhM6CgLil7y0D9hYmjLO1rq6xmKcn
fHvPYmGopZp1qkPMVr9SIZJZM0sPblJcpGyfKZrRS394jeQImu98wkKJuk3fSERBYSmqi2OVJF1K
xEfFLIEs9L9xaCSkiEyfA1KjwSGWKnTp7HLsjgod7drmUFTsvzamiuNtoZ8asBtbu3W/I9t6wBK9
pzJ3ifX12gmYk0AkY8GfpZd5n2r4XDie2bh6iyMc4zifjScbCRVgJVikUvKZQ7WFkyxihY/tfqJY
32do6hn/6n9CUexYBPCtBwcZrpUXpyyuCEEZ+ZqiLO6rELSeClM0VFTteQlqoKXRXuuZ8YJDEeQ1
5zScjrnpqvuwp8xKB7VrB/zzyk++ITlDINXiPs7T5x6owVYb5rSCPI8ei8nainxEJslQUAqngpes
zmYBpME2Un/dIxsASebfTUl9PyQG1XboHuvM+ymTuj40BVudaCD9bLbj71rAAaqoaggt3HF8MmEq
8a0LO9a8EqrZV4qhicH3iDwy0mCiIshqGxZQQfDVZuoWzmi2hDc8EnlSn8ys+yURJNuqyAEI2Okj
0xOY2O1T6PNMEqvR4lIBQKXfzD7bNhYSdyQ3/UbKETO5xjuAMXYG5OAYXrCxOXxADuImlBFs5crD
MoFUC2HHURJX0eSweqEQLlX4yzxGSLcJKTL+JzGAAmkVXlCgmPJkQc3pYTvaQ70dyN1Y6dAG0YVd
1GUcTQloH4Jywam2FE8z5jbkfAmq6+JvFOpU+vU3WPPb0LEyWJQtnF5FYJY7P5OIAXTYHNAAHiLy
R3ZN8VrFDdvLfjzijTvOit3YWOorPn/fZU3vIJWiZh5RTWPm2Q+1YQFjyv2tdvyjnk22E0AiVs10
GaXmqGe1Qe+fQZPirCYRByNd3W3TkvBD2/d32QSjD6UF8mg8Tyua1Y8pT0CBV+FrNkTnrBPuZczT
Xw9fFeEtgbuJy/DF7mKxTv2kIude/hP1L8rL4sTheWjH+lAl4xOOFU7NCI8QU9F15DjJNveQDNEU
wpbECm0hMttmLLqqNASjmaoX15EPNgjqldlwIaeqIeIddLEO8wFvj/nS+V9T4Zkn3ELm1mUbKr2/
PiFCSxZArrM5Opod5IokIzrZtuazy3bMJhOibyQ6LDxEa68sHEYv4Gr5fz+SyDmurCbzcQohNQ8j
rOsutHPw5g4++g2bNgJGwvfciN5NysAsqpyLdCDd81rLHSmtu0R8Mh8k994z7VWXQbnUibpVI5E6
inad79q8kzC+tgMEckLizZKuSYSCek/pT/cSKTt4BzB4Pn7bghtvZQULSMh2/1iYPkiXZRVaP+wd
8LRtcCsk8NZdtXZxWhsp1nRs4hWTpRgXThs5fGIY8jC5WGYYE7Uf93jsA2UoUZ24HtIFpuXr1AQt
0vsudMTiwWY5VUvxo0IeKdAj7HuqR+a/8crCabuzaxoPjNwZcUoOjma8JNOzRANIu3pvMYqzQ/81
CeN7tw1+EdnPonyfDJRBECX/EfgHBmVmGWr1/rm0jbVqKEKpPJgAhOUOVM4TJ9JwzEQJyG442vwl
AXE2oTtvG1NzG9B7zd6dp1wqRCpOwC6c18C5g761DwMBmqzsjLOwLLXFh70Uk3ClnAyHgDUYbGlh
o+A21mZ9Z6pg2qGfAiLms1uPSOfgu+nB+84b+BUZC4kewx9g7m/Xhxlnd7jFKAu6QFydDs8gaPgA
HzvXoOBKBLnQ02sh5gtZXuakw0YSa0eEj3jtBXxLntStuQCmiT68FQR8GbV+GhYHd4NJg23DvCJc
CZNAC8EhMJF3sGLYF8mC+SxjYx1QGq7spnujJyIiiWF+kiOKgweGtoSuvwoZz04AwpT16dsuY7dk
OAN64gYP65bkmOYp67DVNTW/bQp5e8TAIeIAnBkCpQPOFEQJltrMBoBq3wi+2LoTlUSfu6taYrl8
Sgsr/s4N1yHz0XtiRkH+FevuDCs/jrA3jqsDWrA/Cs2aslDegURhZdVtp4G33cQ4voNg3hrFxg8g
/fvzxSY8eIXBhh6vCojHzvbTNEWbHvMmro4QkAGMmPVIDvpsoTrk0Tp3NR2THddymwWcZOQe7QeC
WWkSmDomIQGMBVEDJocC2qWVVkybGHIAvsteKDT/pcr7iFoEVF5S3zqJMFQCV2CFtpm7iJgIaE6I
VKcHMj9meuVj6rOpyIZyAS+iIApb+AUWzns5B0crn15MwJkJS5dV6ra8xn12CFMiXgqX37KmFex0
8ch0aMEz4v/w0DyHP41k/lJ1jgGWNn5vXaY+euajS7O4n6oRkmXoP7SZ5W29stYrlRivLnrL3CUL
qQ1alw2Bvi+l/bqwaVbFo16AZDk4DrIqSrmmm4bnaf91s7r1icL9RVxA4DMn7AoyzW2LAI7/c1Zn
W9CJeodhxNgnq/4iqoabMUiRFifFj6MRJKLVeYb2dxZk9ZFnigAqrxBNYIstU4Ynklkv0wcDigHv
SuQ8wgy2Nl6qP+WQviAwWosh3WIQvBa+R5JdN99EitJugvntYmiMDGqjYLaOQS9XeDq3ufSuaTb9
uNbVyIA7qQ8jQm5HIjO6uh+dsfNkSPSGjilCkY5+LuERwsL75g2MG+mbCHvuZiLV1dc41zud2z4m
eiVhX47soP4qJKZbswreNVyjJWxa9smTaEr2QRZAnNGvzzUy1XCGU8MW+c5HAJJbQMBt6IeBYV2E
SZ5sLv0LLWEHmNl6S8fyVg3mbTT9Gi3Ul1u5jzh1V5WkxtDLH1Z0tnMDA9BFxMN+/RzUqM5ExafD
r4gymhkM8zHmtjWxtZp28+NjFSPN/jFAlhpVwMzK5Wcwk+isAX0NU4CsK2l3MLCRKTCuB7w/+0zu
uhrdRkMs59SzUkf8Ea4ts+fSoyck4ueNbdMz5vqzm4A0ZVxxoE2loozAPxqU4RgSELDIB3+YE+T0
6Z1niGvvFMfACb9tOL06/JE9zgQisJ7zNiEPht1XHttfnq6RQ5rh60gsyKp19F08TW9FyBPQusx4
tBJHRwzRprUwCI8PchHYpAO/FHAnevta/JNmuWmBT0QSUpS047fGqG/eXMjVkQvxC7sw4SVgIQmS
cTdhMbyLEYOwsll0GLMP3VSREdjEr0RNn+txgBQVezgl2gv4xQF5+MkqFGSDWR8y1zzCynmIYvLy
cpumhEbYqjqSUPR3VRKRx+0JnI5Lcz62un8oWvso6vGz6KkfW8IxgyKm4TyTIQzq0QGINA/BRxey
Lazbc2myoWaKJPwYCbrxnfo4La0EFZWU1Zf17lIUV034VJK6E4ZUfKlJNz/W7nHw9HNnyqvvEtvd
dPhABNRQVF6XSIWke5ZP+ZyeR7oSZT47qAzZfV1Hr6GrDgg1rL4Np31yEHNMDMihmjOZfSsHln1y
mvY0Ppau753/yDuT5biRNss+EX4D4ADcsY0BEUEGR5EUxQ1MpCTM84ynr+Mh6y6lMjtlXdtaZC5S
SimIABzfcO+5rjq3yn72yuku7tN3BkSNJZHkyE+N1d+W1nggmJD7sXtc07Tjxx0hLwxMx6yYCnT8
4YXjKZLaWxuWHPyt/WlBjm1YxR2KEorI0ntlbXqLBvNBJsRY+cZtAv9q6pTOK3YRMCEV9Rrv6zgM
KGsj9qw+byULw68b3tjuDc8MPFD9iyneBLZbtA5Yv8ULIlZsfyUnfTphAoBFsU/66LjmyfeVAIY2
8c5j8mMordvRwk+fpNzSi7t+MbL0AICYJS8vTNbTt43bIxsn4balauwm9pjd/LUWmc6M4UeepnS3
0u0PXXIqegxvIKyei8QmQ/uH4Sw3ZtQHRWkeeig4IcXcOiTI/3F1Uk7ln+DZ2Kv8mtCW8E2TY8ci
bKs3BHlFaMKkuBnJI0234gqqiM4WK97jtg5sgnNpIRE9zr1/FOSNUh8yqIroZigZ+GPFG4JaZMuc
G8rmjtUt2dLzEkSXwDwk5Ho59g9WWcwBzPSq4m20gS1X0KWLt5DhIfEP8VflRsxXVf/N7OPrMLFu
1fwic3jiId7G7TI6p3JwH32J/rsizFVbjli6zdXjmIMZC4pYvbnwHgGmMDGL1++CMDBkGetVlxSf
l9j7hu2QXcPKjloyVF5jTNFzzpuyBpVSsLhVgulXteDxNeZ3NiNq06GqnBgV0I3QdziR/0S84Wma
9ZqqvvN962mx6/ekzXhaGXKYffQjdNK7QjlfevZAGxxbXTlgEcG4wyHk3kCsuSd+oYMKBo4BxEOp
WcoDVOlmKu9EmL0uKXG5WQcw3DLGfT1kbAft5rGAxdNHGNEZKXLLNiliSbLdDUnDQLFbY4TPf4Ru
ubEhAhJWcGMnCf6OFRozP9/dMAMp7DoXdvKQ/gBUiMjhZWqybzWi3MJJPwGw+2AtF0ymBqV4M11s
/63mbVLWBSn1Jh3zivQc9da+EhiYSIGwXiVjXGhuh7poT6r3To4/XllrjGRTk8syhtjATg9GW332
i/YmIv/Uy71+g1qMnlA2SIpsKte0v0vVgBQYT91GzjxJwpSIEbPD6LWkJOl9fam0s/RzGEvc4OOD
4I/NHYkQR8ZPJHivYb/TOyLXc65kvD6NsXjpoZBZ6/OEJhr5/Y1SxSMwI7Cahf29H+cX/Cz4pwxM
VMCgHybjLlbrjdtE5OSmgOb4UyJ3WxekH7jz2yAJ+oVwym7Ite/MVsMjiW13TJ0ZQReHYrYqN3WH
Ui93GTQ41GVlkl+jobWYnxi++uazsT3NsGbxFViIovtt7eFE7heWF0PuQKoifKmKuiyYHOfWtzh2
INEGVtU/JTiRedzWZ992v8agpDyfb5x9Hve3N9UbOtpbZ5QSO1hIaUnc/VohHhJ8Zrcydy5DoG0p
u2/wMFi8xsMRd/uLavWZg1xz08f58xRXJyfr9ZOKy8UjqsWI571Oki36OBDQEuk/a15xAEVhJ6bf
wNQ9JU2669kOt43vb2k6uJRdTN24vnTdFz+Fj1QNT0yhPteiRiNWVW9OkVLyLeneyNx7PGWvZXQn
zOQ7Y5vUJthSzl/LUp4pos6dcJgqo84umuwsxvAWcpJBik/47M6O3LVDTrnO+90nI5uIo4Vs4hVy
+HolGTxsqjH/RDncbeoQxT3d+WYsVxJv+td8IO60cxmq1Mb9VMVfpBtaO9EYT8PAFZnDAq6rG1b7
wQ+EB8kZ2xqZGu2hb6fDzMsJjcVDE/Hu6ueFC7yChki7+dnpnXOOACWQdvcSe4gEXPZJXOWKwQ7t
qLV0NtPr5OSt4zf98eY6AjI2f7dqEOJLPUA2oXAbBkoPdEWtiOEfZV0dtM0bKqTq2rF5CbU99hbT
5PllMI+6fTVOqjhVkuUx4gGd6YYRv8HeEGmXkpGPt4WJdszJR1LEGM6dUlaeoyfK6yiX5N7NEEwS
b36OIF5xObEDMLJVgTmkFrkIz+U84KAYyHUbPKwhcXY7CsfbksoZm4rnux3Qg8x3tkGCRJVsMbU+
wkaA1FDFj91YvYNGkDw3TAvgUqAaqnaN7tJ8x4Vd7yEZ+JIlParXiG0aqeRfASTct4z7U294QE3r
hukcIJDw9ybpyml8mruR7j6eCHPMuMKiWQcquGnZWkbn7iMHYhNASpLO0/fGAbUOSe19HjGsMT0y
drFda4+4ue4lO0TVsClgAO3z2PDZa6pHs56uUy6uPyqipuLw7GcYTFdN3amUea5DGPTg6kiqHyCw
pfpVUaePKJjuMigcvC4Y8cA78Xbr5I5Y6eWDSGmJhTeDkT8jAoRLQ+TVaFMfmsu8BKxBGRIwJsE8
gBBG5j/ccmCOK7ytk7mvXsUPRBOuto0UQWw59qEoi7PHL82odSh0+h+xjg7nn5UQsc3qs2qIKrM8
gEhjKmZuS60Zae1zLkkP7Rv1yHvlhp6EDpWsMiTUKB9m7y23KA4dVcP/LshRhrziAZkAeaoLGxu7
heiuhL8eUsKPC3sJUGuhJrY545vaO7Xpcsv252rqzFeHLo2AhTOKWXPIvi012+ahJtgGnBEKIjpv
eqVdxi59xum/mWy+BXcWZDbwMsimmoBYDCt29K5CUskL+4qW6sNjZJ7X6RMwC0LNYgQyBDnWM7Hs
Oi7BWs9DJs9pPAZ2mD/ovxad9nvV07oV/R0mM9RRHfC9gu8HjNjBbdS2sw7TCshkJV5jVy3OR1Qy
qarz9yq5QoeXb52WUs3OySuKoF9SNbf2D2ONn2XSfPgRG7WUvS96Uf0ZW8P+ntQwLjr7oWaAfezT
Z+mwZ2XCdEzckfUdgDPitNAIigyHXEJMBtN1fAnQBsMQfFPENMR8TpnARvXyFKfdh90Mh7S04Zkr
JjAWrkFAvQnSIMJnbfu8zuK+QXHXWdU7j/A2zqGYT+YN69O7iNBpo6s/2YWuslr08sO83sxMlCpn
m9ZAIgrasJjbgeBwumpCC4XdYr1SzW0dVT+majoPhNBNSO5Llg4bS+bBaoHZ6KvlDYPFO5vIfT9Y
L1RHgbE6n3wGAm3P+KDm1VpYuKcGneL93NrtLU/3sauYGxLKdxoHoorClftv1SFMonudan9jonjZ
rJbxKWLbiuRbklDtAPvBCrg1nYTbSBU7tlaPpSxm1PgtRPIghxOvf4a2hbZNv1u1r51EF7Tkw10v
xxdHcRS5MBLJw/yg8sRsmxP7McKldvxi2lB2kESVu490KO9N4T3aFS8/SjsS6FS0i4xx04NtMQt1
lVJ/VLzuyfpyj1KlyOdMTtLWFzvSwI6mvs7+MHubfMCNPXUQUmL7UZBkmyj7CcXOs8CyCivkdmja
u3yeaSTC9EH/RKNHDvUEhTtePwZ7PYTuc1rWZ9Y/713qfUL1f6oK42YcH+BinUZlfOmWj8Zs73qD
dHLFtt1tnPsqhiICSKtj0A8NWSFj8tFgD+EXxwdA4sKKKUIP0OeQPXocmcw+RpLhfIA6ZA156PFQ
528WZjWLheilA4DXePRE0cDLRFXeTWLWwSA8oPhfpcRVUC1nl52g0vd0bJSf57Y4+n0MNtC7twCJ
FGl3clf/avSHm4l2IqSM8szujn3Lqe5zlHvsfeR8y17dwgeXdUwyYwvUETulnuF9H1f3xFDw9kx4
w+pWPRFxt4fti04WX2VM3VQ0xtma0aVUIzNzRAp3Bf90DeylhnT5UrFhzegzd2Fi39e9dZWv6eeR
JB7PcPFJJuZ9MiFCYrNF317cuIoCwEcPz2ubSNexrF850U7wmIBxsedOv0yodyCyU8KBS0w1F/9B
IY9ELPRkA2Wb3bt6RLIt1QxE0ZhQPMwTMhGPJOzqa03BnifcI5Odc/4LnxBaX7NhPCxAKBxxgP/A
dfVuluydm7Ytdst7gqhkGyUk76IyyjGg+zkjrLA62CHslMqPzV1iN58LxpaDK5huSrTsKfPZwBiw
xrNnZ94FU3t4gR9ERgoZNiFAxq0UxGIgq34qCwK66+XKKUu8VdgWSpu6OsljY6NM3OtCfE9p0Ekf
I0DbrsD+o/kasgiPSbZziHjeDrOC4lJ3lAUJWh2BvWDCFVGK8mEdM32caFz6yojE4s1QtcY2ja4K
0K57MeTsnrz2kN0po4iukoqTBqgGQkc2n1K8h1nMoB5Al9lnUHN1ExALtr8k0cH6Sp8r3/ofsBX/
V+FaPDAm/29cy+57WXxts19pLfp/+Elrsdz/AEUR0ofXwhTG9dX/wbWo/5iSeaNpOYqWRCpL/F9c
iyv/o3GKOAipLzzAh/xSR7kEVtF1/uO6yrZ8HyqRB3fR///BtTj2XyEqJvAURTEqTOVT4tpSUxd/
oSoaXbu0y0rY4lCr66hN4tOAJLR35CHKoUEopMe3fYUUbPCui9gBuZGBQvOzSDtV2Z5XJIiLublm
NpXup5EaEN4fCVyLeEvL8LURRbRfexqjMbeXfdmFj0NNSDDG4wec7owmCnRsfZaePbP8gQfSwTdq
vPXxUPHGd++9lSdm8TrvJlVqW5OYEyLcqSp5m8j8s+8ht/nlm/sHrozS1Jj/xkx6mpxjYVd1PYsv
Bl8+V/7XCyKcLHRQqJoE4a3LVVP1L1OaiyNvjBCC4GiRHb9+pfJBNBhaV+lEi2RbT0Aq5bEFPEa+
VsjitLrr+p6JKzV4ORXDWWHeDByZXQ8lwYM5O8BgHpobl6SVvcdOBMAVkRiRqJbj0KiJyfShHN9j
Hz99kyleDwjwUWUX+zD6LDxCgzs8dQyEENvWS3sYl+RDlC84MLwFWrSt2AnbPtSJ0a+uM6rhTdd5
IJFFlOzycQVN3CJaS1q1EHQoVxJJsJPOTXjlQp492bOkqKWWxauwBI0cxu9DKEjShALmpP1rplj/
MSP2E2ERLGvQhyP9LXIYJus69PsxdT7w/kz32Xpf+i92ljzlIjQJWRPIZBNYC8sKrMpIoVhM4pQI
zE9QoVsdDFXsBzQHpLfcmybKHY9utuvt+3//kqVmhf73lwxL1ASCxJbR8egSXNOBhvTrl0x5Zhm5
yQJSljh24izvd65Bo5JPxrtSK59NjN9VOCG/jAuXwTmjmiUhr2cFuNyoHhNrxnsNkDA7mBUbYZHm
uCkqnxUlu9Bxtvc94Y0spVgAlUzsCjQNgyK5Q1iDnni52W7w87PrFM1e8TZng3H5Fxh+dNFOxv2Q
jWzOEWvDQd6704CinjZjZztLcdYaEhZlKMMSIDiTB6DGWSFNZo6Z7JQ8oHrv98OIOVzEPLlpcQ+m
WO6TKF0J/mThueZT4DTOufLNjHWOgK1dNd8G6NWf4han/pQsW2NCdID/Co+e2R6mcH7oItmeIuId
v3gaaeQ1uGj+/Yux9dP1+xdj+SiXfKUwPLkQrH79Yhwj4vPFjOtWZMvBJBPwGM1T3E0rYk2I6n3R
WVfOnMeE1VA5sVNIJZs76cb+IULvJkvfB488DQSYRDeTyZTWMsJ7pyIDwcbJwraK8wu5H+MLoBf7
f//41l8Pj5/3FeM45Uo02qz+f2PUMvENrZUoE51QzRw5svHedKgk4aoKsNw+ZifyoOCOcyt5xjrf
TlaQVtQ4BF7xOIfFPQJOhgWE4S2pNs9DXCQ2CRiUOZ7+/bP+nadruibCfRNHpasYAOk3wy8nf9oJ
apJhREqRTxzxJulk0OG2oqLHNXP5MrksoqKuQ9ROqy5gfUu7+RLWckZhChEvbugAzTXwQY1iITHE
zkg4mIh33Cl7KXbCjTuUjIrMNZdq342zGDN8ioaqIFVuXy1Nvp/X+kse1tCoKLpZyzkU8bXYGEY1
HpRxoMjkJjA5jSaaqqzP/MM4vjMMfIsazwtiv3609LmB9uTTOLPtTzNkPSKfbkw37s+Gki8UTgy6
bQ9Dc1V+M6KYQFpzOFgqY8Nbd8Xm36+qxdv8txuYl7xkvilMUzkoV/56VdXqrkMUEpy0zHww/AcA
x1Z7v7gZiwZvaK+6+CrUcj08o2hRRcYgkq37Ww4s6vJZleAhVXK9XnVeaOnu/vAB/4ZRNl2hTJwm
HH2g8XXR8evXnjjwu0jJQqWmP1sTEkA5YcmAjYXFy5IbZJCMN2qGqqG3bOOYAEUX5sQVcGiOuLAQ
m671n6Qqv+fA5etc/PEh0s/4X88AVwqb6DCYb5ayHc19++XGHKduqPMkn1A4olxbqPexyNKisEcN
h4dM5AIgDzNvrwRKQvOKQYP1yLbOw+hAjHJoIuCRM9pAe1r+8PXav5dLlsmjzZ4XILYjfN/57evF
ghR2BcqLLbqRGz4lfq1SdXsTIRkbf4IDuIqN7ggqYb7C8oXjC8x2L8Ie4L5hoaWaLtif9Na0ucGX
XAqyKj0/8NLnKB6uRwGL32Y2/IdvXWP3frumygYJSLlocXuav7/w0PCDtsYpzCpE83x8pu/kfky+
31BwoEGtse6h1zfqo/CHH1BGiBX9989g/8Odp1HhAApN5QHs++17bfK1qsdBWxqqp9n1iwPSP8C5
g/WEcwEJw2Bf9cMtdpP23FTiUCs3mPjc23QWLUsQiBsk/YGrzONXmffzvZQTUCNuxsovrKtGdteW
MxAUOZHoyPuvF4C3YochbPann+Tvd4HnMU+1uRmoJMSlhvzlDhU1e9C0cPptOPIRUrCfs1x+OOT/
TAuZbeuE7U0XQpdzPrIJJF/Hl74WxKBhw9iwVf4xEHexhsBCnOGlx/OyKVcSjvDlAuTw0ke5Dq//
fvn9v98ClLTK4aniNrBZ0/31sVotOaEg4bFSKTaT0s820Ev9gzPI22moPqgIT17IfyCxhdq77A8A
X7nkrt3vL/99zEL8GpF7j0WEaR/p2iVkp0M1uN8MznHMqlS+dk0+lhVS0yt8mcTXzxu4vQBIdAiU
NZKJZbBpmuuPnqaHOWfpATOTH22VUNJWnOT43c+mDqrwesJeZ5DjuqqCpoEGlm0yAu1Azqm/Hc2C
qUyzPoVLFz3EIf6Ii92prervA2aPMiGBOsmgtEO8ebqcW15oAJSe8JqqWBv6Gz4fdg3aeJQ0xpyR
T2DXMG5x1iMBxTTNVlE40RosuhbJa2DSIVmOo1E9QGJbA+n2RIcXmLsM26AydN/AaFiPibWGXzo2
+pXTpDcR0YGH3OVWTEPSRYbBbQ5GzyyJO7Sd+d7rlR/WFy0TUVRx2u/6hzPL+Ycv3ubcErbgTKXL
/O3E59KnqY0mjkUj83azMKozYKVrgxboXHzHRv/YyMa5LUr17k5OfGXPxAmRrT4LMQJC6vq9y2wp
HL31VJrrk8j8Ncjksh17rltihw+u5b8S3YNzwORrRFKwoY6bds1ifrPGLEGOBIjMaXkduoylGuS/
m5FF6Wb2FjLBERes+j0/1rKBaE2cDIkUW1jfFu47Z/rD1bD+8dl1ePP55BhIlDh/fQyGrOqXJjJ6
HCgIn3VKEBEteD2yuAaeMDFY1Ptcs/rGVSBUyuW6DTSsGZPG7b8/kf9QLXqOkpbNyWxLcGW/fTE+
HoPKrypCFrNlvkXiTRK7aG7DFT2avpzzpOOgp+irrbD45qIBczADZZRL8a4KN93Xs/vq5h21pK5/
k0IeDPBcRpXIP1QN/5C+YBLlQICu7+OgtDz12+GNTcRxwjljOt2TO4D6nSW5vod9NcHGcZ2vsRPd
rTp5EevJdTrV+8kHLlfW6O6XdLjLo/Lrz2rIIU8zN4pvXX68NH1CDPQw6w0juPZQZtrtblRMzeTy
gccDz8QKcJPdXhR0wLLRScgdSNEKMVpQGaa3qefo0+U0WIs6Pkzm+i1ymVOALabkBlvYls6dkfRY
uD23RvkH477HxLd0KKvnr4j56sOCjm6TmoAiS+MQ0XAd0jRie1YsQZgb2OBwzhUI/cty5+XIxmC8
UtQayKHU9GCKBfkDb3qrLKeTNcTN/vIwoJi1cF8sxk2UOe+SaE52RPbdNMFWW6pARAuw55w0Tq8m
MU8nlTr5qbeUdUY3d2xJZLitSxCpvgTNU76TUwPCMPN2o8JmUHkzNKQS84fD229bjaF7lXfVp0zn
Ba9ePh26CNpUo5Ygo8yriI3dWXb2HqeUw1hcedxyOONoPd8KOK7XqJdJEMIpCQzeXfbwxMxtVP6w
OhfPbA05nRXEY4zZMpjS9CtJmR823YHZEmcGBHMJENylBP+iFkWh/pkm5nnK0PjMmG2u3KSFOj9Z
z6O9kGhdIWN0VDnshOyPETrjq9iYgiaxcPv1bXQNdx79Umg+mcB1sOQT5h1q64ouPUvbGA+k+7Qs
S64u/fm8Ao2RjGZQigsDxUICUH4k8JnnuaJCQ/pXcNAbuJ1ZETmvI2v4A4BrblrdGVSsLve9BkzO
2slQWoyTF6YU1JdBC2aApoMMzGjp2Fu0Mrjc8pdTziiRTZKCd7/q94gMnYem56WxdhgIhtiutkWS
NsGQhkD1qbChfUEcK7vdaFAX+PrduOj+Ex3Etrda53B5glsbb4OleMDRMrF0dgGdv1ekhOyxAXc7
OvN97yXfopXBhJUxo1JmfUSGxKre8R5JeiAMam72pe6hspawjZztUEs6FMIbjlV/vvc76vnSxQLm
mchGKQT5C9lPbyPT7HZZiwS+Kc/+mJqnBiR50A7QMi6PklrFM7U32nfEFHckHH0MnnyzahQYiQH1
bGlJVol5DAZOK3ybHlrHARqt24tne7bPBP8au7bgQyd8nY+4Tqq7hvyxZlJ3mRcVj64xNffp/EEk
zJkemqbdYXmfuSubA7JHtkjB3MAbH6JFE9JMTCWOyJDllP5Brc1tNg7WcUboT8kywS1eEY2BuwCZ
4cnd5SQlJxlRsOVue7sfr40YsmY3IzEnkXcRHnLGhd5xubvMwSQe3gPsFXiw0WSdwzYEbdBZ70vC
pAYPdb8vFIosMqEZrenvFf1lfDZSkM2X21KSboTBDeqBnZHLgLTFg4BlCMgE8ZMkMQ5EXh1YM43X
3EfssaHZH/yl1oVNtOyG2aWBZhDF/Aml0uV+KWL9qNTJyQ0RneSha+yImdmXpvsRmQb+fP22GOrU
J4X2c9L5aj8k0U0W2vf4/2ASDzWIITD1oEQBP1B6P8h1/TYsNgRp/RsY2xp7MeMnifxDGEZExHRg
hwRpGFs00mRkC1j2voPilNhzxgBgCngKJwu8/yjMo+vFiI7z6mDy1tvKsXunHuXOrPidjnENLCao
rTa8MlR7NWAAvvJrEGmXMdaoUZOpPXV3hQ6Icgq0h/B7XZAitPQSEBaptW7fraQ1Mh8zRk5oMbI5
JyCj6VRxhGLBqrAiBmCsUIwOvrOfweAfpIf43CN2gwWY+CQG64rfiAak/XSZnFHdj1RvvIALfP31
6Le3QjHRNBFG6llZwSlomJgx6srmatvLG+gAdehLxb+S8BFd3TVbfHlEwY9zOSays4XK7ZnRvPNZ
QwcILr6rUj4mEx/DmnhHa2NI6vVWEA7F58RL3rqcjGl9IatOAxhzfn797k9W60TnECyOB6xKP9CX
I+Dn5Mi5K9cYMb2M6u0YQ5O6PNFw1xnadVPQxTzfpTWwKjSLj8skjQCLbjcT9wrUZ5ceWFZgYECd
+o53qz/MK6NeXpeXw+5yONaj95TVOIymDPKTLk+AJCeHPBeveVzeVI31WA2Kd0PGV2GRnkz2we3s
OmSt6QHX5cRA6MZNU07tKbEwX+hOLcIYn9MfB52VRsiu1Adc6fCLmcWIFuh8e36P2XPDXU4SZIj9
Xob4UqsiBDfawP1pUNlM2PXA58gDj/uwK9iVuR43dy74GQc22rM3okXWT+XPL1g/rpczcwStZtbA
3i8XtDdxm2FegQmXo+3lybgczugmeP9Yj2HrI2SW6AgaGtBTRladWbDRJWkVSAE75HkFBmR017PK
ycows7fLRb70FabugOY00oyt+Y1Yl8uL49IczQu7V3PKDiRXFPzVxCTbtnlUuOBRiKc8dXHDyqPm
qUprXqGGR7NSd5xygl2wqQ0mKUCkS16ESIdA5qBMZiZL+Cc2YQc5L/dRzueqOOcwGTmb5b3dW0eB
JihxnWM+cc0ul5IJ1cKhthR7b5LHyS4QRRlJgDQUoSIFF16fLvm5gRn7BgIdKKE/1JWWnjv8dS5B
WcmUxyL81GFlrqv1XzrpDG0O8LGx3xphbj/VnvWq9/GZw/0+eDFwhUZ7QmAj76MCR3aepl+MNE63
uKDgFEBM2MvI+NOw5O/bAY+lGLs1i5GN/nh//VBxJ0JgNGznR0bnW4tZ30nQtwVRgta4Y6aP/9p6
mVQGZUAme/Jc5+APrcHfx4ieshiCWyQomEycfmsNkCYgyVymAaoqOloOafg4OEL3LOsRHhYgO7ra
BBStyvvQCIsjd257bs36XAzJTSKH7EYlvdqTmrtFwlYEeADheZrz479/zsuQ+LfvTzmOZbu+YA4i
7d/agirpHTxvMfMwCUB9bXmFtlWD8yzvfva4dthdM0r5ZEQpkxxtEpjGkReiEXaB2dbDAcw5oZuM
1llGcATNMfMGOVPtDI3Y2modgi6n0fZW7+dT2zXFsgvd6bGH/rNxaucDxi6kfMpP1Lj7y+nRYK0k
YtT6OYQgIHsv7DzezyEvjxJVsTMsRHZXPEZZRRZnqZ7QdeAhGhXmhy4cDiJxr2QOtoiOdI1eCUSD
IbfE4mpaxbVDia/du4y+RxLjUmPvZe3L5c2Eugn6ZUy7rFRFJFXE67GMj6PrkoXAYVZbpFPU5ONa
8OxH3Qlc/jMahJK2+Q/LFHr8vz1dDNxMVikkXjBvc/Rd9svT1XRVjewAEW2RIoc20a0tulFR1kE1
DT6iSrxeZkB0cyT/CudrMlcMPvL0cdJlcuc5wwmP9Nsksp4wZah5db7chAsiq4L8qUMuikPicj4D
hKs+Z4LCmb/gSx4JYuU7qBMk/RBTnmrAWgX5GDDhLeMgbDYc8SotOuKu2h8Dg4jtz64rah+LfPkM
BV5gsGGUNCaFt2PJle78cgUR3j0Whn2FLB5TREcDU2BNMvTbGP7WrmqetUfg4C6cvpfz3zbK5OA4
ny1XPDcs/UiyBrfqmNVT3MrvqwUBrk+nAU8KpYNr9CNZAPRGgHFAkRfrWQkgs0xwWfZmQA2smSAK
1bUn4pVbrGrrc/790g3MYWocMKDjbkrum8qWe8ebFOq++ViRSHwpWFh3igC70xeSmoLLqwI7JKC8
ns4kMwzUU6p+bUnRxc1Q3CkqvV3siq9wAYeA1ce3JqT0aGLJYljniGbzF1EW5Z9mEv9wICvXQZXA
AN61hK+H87/cMuEwkXLk80Bflv2QOLgk+osgdpWegXp8jbq7SZ7m4r13h2tr4GieGvq6LOve7DS5
//cDxvr7LczE2rIYL6CiMJ3f5w7sZ4uMQTyb13l1d341Q9t2stNKcxakI1IXEsxYxw/9cYAS47nt
9w4/y01PVFFcMeB2LLI5YlX/4cX1D4tKPpdgqMYUCenE72OkRnrNjDByQjfREcCGSC+KKgK1B3MO
GDTC+avE7tJ/myitD5GffYV3nLJQy4sDamvS0yPxXLWq13/CGID+1KWG3zLyTBacFx0SoutoXK+L
muLpD1dVWn8fxkshcPw6KElsRlD6Pvjle/bqlFpMgfApK/PFYnCBH3TdRRPkqhos6pkebd6OymcJ
5/cIrIifdZe0v30xR2u4lcmbGWZkZ48uKZFRf8Sxm971QAoulSiRPfOWNZ/vUazPZr+/bAZTM30D
e4W8dYngi5HD7Db9KclYg10EEZwqbl/X+8vLALWihTISaNn1ZVYDqybx1nxHFD3dR3qsdZn5s7Q1
VpJ2a5YwuhMnPwKZWmGcOqdQh6nPrtKStYfoTMZpUXmaWutHFeJaKSqHPZI7fr+0IWIsxl00AJCF
1XlfRgwjLiVbjXUqSKMJqsV6dxlpl459vSoMkPEwn1lXU3Prpirhyd/ZXfTY28+XtSUW8tuEFBcG
AXyiy2VBOezQ0ZOsjXPoNKXDtB8icqSnBcl+bd/aSXUknxOggVMEaW998Sv7SyFL8sokCSY/3yAp
rVRn5Xsk8NBfmF4okg7AVUAhu1yAy0piZZM8Uz1ChGbk25LWDfCj/dy11nFKoGCnvRHEkuBv+oXz
hIxsBhucxu4ersamr+nSzHXd13URQrXlqmJIYX2pK1QR31Fxkg6A4KGomzBg9N5t64wSGkp8t5t8
QiFX+0z3AQi7Npg/oYPGA7ApxDIdkSN1ny+f03EhlqL53laEWATYX8TOjxA4+wSfETk4JTooHC1K
Y7T7YaodVNsQD6Vb1zu37t/cxo12lpvPCMhnwgrndg2idh0AQEEPFJZ8Gx0GDhUYqF0VJXu4GkvA
ZZywXtvBVDfZDltbeZ3hU96tKInq7jZ5iNy0Pc1V/GzKNrzOmftWxXiFuZMWEdHsqcyAVoo5erBp
lrYRrt0D+QwYGEZkzhcpkzJmRhrwkhprNoOetT0IHnz9sXULQMYmi3wsP61xva/B7E+O+WiLqPs0
ZVnQ9Mw3MBIfL428FY/1ZoPhKA9awcwxcUbetQYOjrxV166z+OfIX4+rnWokGwGNLeVx3KNTB+mH
xQcKNz0DdjkOFXc00GyV+MNqE6VwxkZ9e+kAjKGYdwN0x2LkxAEEY4GAZnmVrKxDYE70nEtVThSn
Ls+GfkYChDlAQ3gQBFDFKMP9hCWMUwqEWMEDSS+NQqSOT0UNIdGcpux4uQcu7YxuAEu/zrZswiQk
rAaZZIfo+jLYMGDk90tW7xOcLBiFiBrFD5buLxcjmikeo4yX/k8RjgKAxv2et8mXy+2Jy+I1k2m+
E3oAJfFYjytOUyYPx8xJaR91ZWmXbZCPpk8teD/lpr/rbRDhSSsOmaggc9VOYOJZHwucVCyqWgom
Vky9lkAx0j5acNAOTs8nnxzjhDtvAmOwc7u6exirKy5bB2ZV+gR2NmuwpuEDIx8LnZt1QPAGUMqK
jy6ZmTi1cCReJki2V5BlCpYybhJqXhUy9xkpLVPD9ZlG+7TvKfmkDu4VJr3B5UcP76kT4Q3qlraq
wMJHbrNpzXjHq7zELpZcX+YeVa2W66R97xbZn91SbR1dUbslx7LfslJl1uMc4P3iVmA/V5b3l5Hw
ZcyUkiG1jee+OK4s7+x0nncjdLTLphhRC2shj7Ae6m7k6AmmrOIHgm4QZtJkwlku4TFlQJ/h4EUv
D7muS+ICdhjXf8g08rEg7Ns1urOR1OveANXFFFt99mqc00ZnlcEYDyHOSZNJzUrGln55XA7iRm8I
p5Weviy750qMNnPLCgR6UmYb4gHaU7zcuotTXkWzfEqb6MNdNXCs16NOm8yoDHKDYLvES1EigkI1
X7CXrOeZ3kk9ZaZEMefpSDUKYwzb/0XYeS3ZbaTN9okQAW9ut7ftm+4GQTYpAAXvCubpz6rqiRP/
aCZGF1SMpKHY3Ruo+kzmyr6OLk1u/ipKsNh5nwaXdaQzjYEe7XRx3MTjS15E/mFiErzDicA8A421
6UBiYVcGCI48ybTxL76dNWwssJpEVW5t7eHRKsEFCOT9+yrtTjQj3dmdhuK1Rnmp75jGsiH7O/Gj
oypZF4HoHvTGQxzus5z3OQ/t7z0D488bL51Jq4tsGkKXjQIZy9ziGbc1gCswB/VTgzc0eII/OWQd
3vfFn5/GAABPPL3n+B22pc2mTeDZIg2aPy2f44ssreahbb4nvilP+rmTMbPRWv6uCrB5qS2dqx/1
oITVlrvhJLcnvImDmjuJDDsoP0NcPEUGIhMrFk40UBu6jIy0gMSavkyOXX8OlvXRPbCh2UaSQLmI
nbjaMzT+ivweMjBMAoBlHo7ZvgHV09pU+lBifsYIwEntirf64yBZdtubjnMOMsxRyzdRQOC2oZJs
Ex9ShXAuAeTXDfLI33qlPRnLW9I276LkCdO3s5cKgpkJR91UbU3ydtRDnw/yd18DzfHDbUz0B3c3
TO9YtKot+dkXdypbYLFFc2ZoGOydxoZH7HNpOkt/jbp/vegAXP5afBuIoZoeWiM1U5miprFjZ0Gx
smsmh9ELaaDPI6mjRISfCCzDojhH39rYfugXTlYRKXCGjf59iulQurAALOaq1RlrqWcX8lKeLCSz
1e96H6DvcP1tNXNAH+3h1/IAi+3LmplmiQ9sJ4wi2ekKSs5zc64GutDW742D1aMjNYbkKUZ+cXSC
xD/FSwi9BNI0Z5JrQoci1MI3AtZpdvGDz1he1wB7MeHr4SynQ0brDVosvAqC4aDX1Q+ysL4aEdnN
BZXiQVBBbPTHlmbEsw8ksvaQJDI1eYs9WIPhEGyCzm/YqaGPyYdjp0aBcJPIOMAmo8+TIOKT06cd
7SkUVwUOxdYyxdQrunTQDZ8+06aCPDUgf81GgFI4dif9lkWPHZLAYy2wKgir+B4E7wZwzw+wc4di
ibYrGMjCZwStJw26FdLLgKbCASonDs3Ox5mbmH88G1gJnlwb4SSOgc8NwvJrCVqWDTXDysXlQ5ix
wB1NvlhAEWhHPItO2Cnjs6i4h8hmx7bJFFsvSc2GVYXnoIMca1hentUvFHvxW1qhLazqGvaglN/k
CJ0jCJhRuSXbFP1N+xU2fVFhol3i7whu0r2ru2E9YSYOZ3ZsNvcd7FL94NfNyQtsQB6fs9cwJGCR
8vUEUVaJ/3gPEZ3+rFPjI6uwXPclY1vMogQQkuCyl1MKMmYk5GMhw21+xAtD9opqF8nWXA/MV7GK
Aq5pTVJ49TFeLzmRl99cv/5Vl6B1iAbkmVCjEQBhjy1YZvKrSY+ndznaEDfS6KbUPyIzx226IyeH
ZU9JgFIFsqioS+arsniiPZzJtEGdov5reiOU1dGTY4Om0G9D2RvHAG0GZCVCdZO4+jMwdR/q0DpV
TP73mBHfpsW62EXuMS6o33yjvmSMX0Ge8jMjpwIATg7rnKMkzerpEJbAYFugkyMCvoN+NKKu/h1k
Mj3+61Nkt2FO72Its22utido1tVQonnL678wtLX455kgzdby1whm9zx7XOSBOf2uVBpcxM1ybFgv
bquheSVF7iEfMg5eA9CWufJNhgnrAb82D31+qtqB50qV6TmWLkC982lWSxk9CvvsYgIDc9PUPog2
3feqopksD+efjVELnZ8SAurKKVcSA3WSNnk4HPTvJ7/4OoRtwtCRyyEJ5K/Wt35+Dtd7tDGBhxdM
SPyf7gzFpMw7BONpedJnj8ij317Zf4ccjnEgyK1dZ49/9CvpGM0v/Ljltpkg63Sj7yjfPCMn0nDi
NbnH5XyhxVaJ1U58HMJpL638UA5N/9WJFB98tN8XKn/6tfBDj8eRluYbmDIHl72q4VGF6YmJPiGc
Mby1TPEunMnQ1Vdx1l9fngJHCA0pYPThZW5jaCW60FiGHK/COhzTIH7TJWamagddjEK2BxJCvVxC
hmeiFsIkrVWZ0QNwThryq5aNpyJ6cKMC6IFs19Q1I6X8yzSSJyi76bduCf2geYyhgm28PowvsOlc
FrwQfpOk2nlsFGJmA/s6i1ZmwGotzyMTKsUbgU0vsOqYO/vMkVbWK2PcfhMmbAkgFFQhfpGCa3ef
tcA5K7HQE5zSWAOh5WphlDX7Yka12U8Mstw+PWQAMLY5cu9P8W2n5kzFCkCDWuOaTCHqjGqYt2Ko
z11gH8aQXAgQUMMu7ckNW23oF804EiNt949ATj5IMmOCOhm7Ocv68ziMRFiTkup38CfidnoN4qSn
7UcXMvv3pURUgcGXj8yMX22rkee5i96zkVGs5zZHXrnpWleAO/gNxjSTPO4NV1BLwsaU0jANb7mu
wF+FxzFFEkIgRn1AGYjyD7as/g9bJR1Rks3hzkJ0uXOAQx90DTBmeKLtjuqWLLz3cEH8FofjeqiE
Mnc5E8MdCfJXOOKbfkfWPMOXb1jvulBqjPEjE4THhPJkLwzajUH1JJUQpzYvXz87Fa9fab8H6OGc
I8DLacaW8qGa5OM00h/aacY9EFov7gDHaw1/FlldHY2wtG7JMaqR4m5Mii34QRg8W8Mt0U76BZJx
A2hMbNzqBKW74xnuRgRDcDcbXrHFr+NuD+lSQSi4gCzGhTvpzwYkQ0jY7Uj5sBgNjWTYPPfSC9mx
d80O6qa4egMfdJe/ZTHD275FDWekNYinmT35wIzLDsmRDEeo5u2CsEt0gMv0eSuwgdwST57ysZvP
OYdfjQz3Sf+YpT1QzXb+x1L76hljX9l3KxUq395+deSbrhvrpnxFdpCgnOxRx4CjPUiZX4rJfXNJ
w/1ahxFGwqLct+A6Douc5cUwQFy1be0ddPvS2AsfJ8f2rsux3QdVEaue3OIPQgGBBwq5NbuWI3wu
Y+fX5TkcW8RU9cz+OswzkqJw71QdVwbdClEPw35VkfVWmYJYDSsiQCLh7EdXufjTFeoMM58vXocR
upjSF+F1t6Ixx7u/uChsOZnI822Pom7Dx6X3fnoSLi+DKffuBfz7UqRPwWoBjcq4TfPJ7gGC0EGG
4bmu1989yQbgPNwtSZ2A9fLW2vHs2nsjEP41beZLh+QwloW8rKV9q5monSAFW7S82R+/JYpaQFvd
tWtNHuha3YRJXz6cl8Vtd7bPTNzI26fWqfknANqn2CahOMSDD6IAAp1cHsPKI4/PwYRc5KC4kKKD
oXbPEbvIZVnecqvFMYPG+VLikvSnu2N1IDnCyTtVcUQnUPI8uz0pqElVT48GpBacYJD8QJxd+YDl
bsCmhAXO2zurUVwVWGZ2iOTyCDFha1C/0vFPO2lxX1kpD7ERNoL2cnieXOKAoq6b+DQiTLF5NUKw
8rny+ukcLFH3hcwDRKnAu+x4DU8efdcSFN5Xlk4lfNkoH76tLRAwfTHasXkgEaE6RGC93cEw0WyM
83FwkJxZBrscRp4nw2jzQ9BUP7StCoXFflxIYrVGA1T8zBjKxXtwNEV9G+r0W8xG+7lUg8+w7N4D
69kr3GRvrxMqhnhYX02ov7gBbjll/T2Nh/J9aBGKBQDli9xMTuW4um8r5Aks9zBBu+xcDIX3yu2b
7rICBrUvg5+zMaTPEprNAWVCuEVzlT1N1s7tEaQX5COc3JTDOM852AVDHnZyMr5WkfNR2Svpc7IS
Vwk5NU5lzR5jfkii0brmELf7hEWzEEwH4VYfYQYab4U1oENy+OPXoXha6orAxqq+JbLvjkUVwwgC
mn5smNxu5sTjvbOX9iRYQm/AkME6yqF5u+mArC19qQFys7qe7mJUURbgYV8mJFKBOEOCzG6lFYmd
6SMI4NS/0UgRI1cbJ7sa0sciXmHh4jXZWdI1DlMPnsfNxUws8lDiPlbs+6nHCjLhRS5deJ1oUthn
+bfGaRSM2F5eFw9fMYGLAQq24cS0oj8MQKovXj18D/oiBIoWED3WesspLO10m+C+v0rfvxUGgcgL
Q6PHtYlvg6RcLv3RutOWyC+TTG9JVoRP+KjTjMHc0tTRTU5QdMs4g1HHIOhY59RxakgOewi495hG
IH66PLjov/h1ewAGJk9FbgeX1rXhbufsRbNZZFfDJDFGir7Y8TOIr6sAV4RauTiyy+Iw6ZMbT5Bz
0h/WCh/nVCQQy/K2L8+OEUzAicCMrDhJyBPNDlVdlK+kcaMsmAN5KldFr1vs9ewbbPtZyqkLAGYn
DetzvLrxVT870m1/dDaRfm3iWQforb8BgyGdNtEFsJP2D2WAcRqI6PQQDmJ+KMZU7rTGxk9GeZh5
Bsj+Mp7C3qi3qxmtD0KAbrHj+LUUofmtYV8T5ShtRFxaD2uXPk2tn5wlplT2vUovwpeeusDiwnHw
TgQ5QW2tmfJnon9iePQ2LHwmSSLsF9LPl8X+uSaOIB4TTcwIgvzUds2ENCuIv+QYIbaifBXYLl57
16QzmSxxXP2BsxGoIiHpZXlDAgstlw6FKZ21bU2Qa7Oooae08ymREVHRc0dMWdwcagKotjm6z0em
zlvlqLswF99PGUX5aKv0ghIuEUHw9zkwzwR6FbvO64wnaWbItboPZsQODggL1kmQ3f3aeC1q/w+U
3fq+yMp/VtBUxKPgSOL1XlYyY9LTTntvRDWxhrwPrWtegyq3L4wDvENNv/eUQPGbesBzFduDm/5f
dUXj2RUpyX++UnlogcdkInMN2966e3Vm3e3ybUQIcxWeX94kZI+dUUEuCiHIuJs0TVZATGQbqX7g
Rkt9QBHAot1vzGPECONqtB3NAIqWk+yoxQXY0KSY5ie4Pv3gJmdCOOK9D0KLzdnDmMNIh5zyXo+d
e7M87qEU4yvRZj+JXBCPhQxsxOGl3KYq+smK4PS7XRtsgzGGBG16Lq9gMN/YUE9h/0IZMLysTb4L
SEMHNvU6z2h4jGQ5IyZhhQxlF7pGGYC4IgUEM3EOerkhyDWbiBE1EqVfI8uy82J5pMHIH3mqsci4
aqBAzmPJHPgBIUX84Ehs+2lez+d2HcDkt8WTNQ8r9k0/J9KYzamsiWV0ghSpL1vxJs9+lYpbMyHw
Z1tJdEUU455WJt5pxhGaQdXvAEWCFg/ZE8z5wwBjQuY0+Z2sSyUGpTNMkM/rampKGoAb4xV/U0RL
IJpy2NUW88/SYhKa+dWumP0ZyQgVMb4ulGQIA3Ys0L3qVikxvy8ph3V1qtfwLALfQC95d3cZHtaI
qRmCKwOVvvmLQBTn64SZ28j3WWvaL6kPt7zKwnFvMJLfM/O71STLPMC6fAroZPrREr+5mZlJEJaJ
OKdVek89sWua5acbyvBWtGv4udoZOeC3XfToEt9wySsmD0o7xq4bVHrcNd9dF86+KDM2dDSo9ULu
pV1WP1lTpj7T566HOILLelsOEeIRsgKw2wpK9r46RYZ55jpo6d+YHujedjGVa4TZCVan9htrKryE
ojzLDNmZsSJ+tUoPVnR6GmfFbk7m5Mzod6eXbqvhv8EAYocQmf0pb5anGrP0tgqfnOd4sAyCSf94
4atTv4s6HB/FMFNUgUxagNa8gfDY23I6j55TXtKCbR5NHbvhhtHWsLgEwyw+MklpfEVCCoI0JqTP
9bIXFirpYxKyXFL6g8bgeyu8GoTYwmOLA9iiNQDWEaeE2Aw+Gd4xR/AZPjzyk2OIgdOZ7Yrk6XlP
3zEfbXO6z2F1hIdmPremws0WBTQOaYabqE6SmwE4HZ/CoxORxur0+WPbLf3RNOWffLVWagwXFT57
GLZ+2yI2reuMEo2UQPI10kaKLSPCb2WYE70xEks5ptl8tIzqWpGFd9N/8QzuQWumb5A5azYUjofR
QD/bQTZ5yGOssl1hXhPfMa+476hDG+8Pa63hMjJ+Ie6tvcw4xvbBgPIajm5zUWSd0CpIEKoaFLEz
yvtxJnmvrJZ1nxmLu0mMyXgyKJ2L93wo870dtdXpH3bp/n+u0jnmTNdUq/T/4gYTNqM2E00nqDQm
OhbBpSDOR5COaDkXxSqN64eO/9dTnzv3oCbWiMfixSC6lMHzGpyTGFyTW0xoiWSKikVKRGfUmtzt
1ZvV4QYBrd69OPBOz2sBTEr3kXEn3cM6N6/6JCFt7GcRyu8VuKht5prhybJ6tMhpa2xqltSEg5N1
EubFX11ssV91x+FSWT2UsyRmHgj+ZVtYSMQySXgFdJ5HY/xGuYL2ERoRAcOks4bSMY55XUEQSK3v
HdyfC0ODW8GuBYI1A9umY7NVWlZx1kM3Le2niLelb7+jq5a99cNy02SnhT84UKkXK++p7oGaKzNB
HjTO8/civWPTiC+NE16dxgMR2rr9sSCqBW9Q9iUNC3b4eESWjmDANUr5bleKRuRaIzCCfOJwTwNk
WdJmiGg54zGz5fdORUBR2k17H2sYbuQVwXzC5T+TQuIX7mNQ9SxBu+KCxheGssIzgKlFIguceNm7
0MWvWiDahxCsiuWb/puoW785tftHD7IJiX0blb9hxNiHCxB1lTHHO12AxErphKYYrUz3uWRJckYv
PtS4QqiRgF9/99roKV+69ESQ+cmag3fuYwvvC5ynHMo/orKO5Tx9gc8kv2pGAo25Vkslec3yilCR
hZm9mi+EfJaXvCaNybHmPYPA11QNMlugNgrt9VUK62VabJJ5YvsjEfiFtJRCBs03likHxiwXfeYZ
QMNwCCKWoj/IveptcobPrbFducYJbtdvD6DdP7xNzn9oL33fCW3coWgfzcCJ/uZS9FN/SFOXLGhH
dBfLyeZDmZPCYVUBeZRgipGNrV8di0TeOU9ebcVZVCslRs3xqRBmd6wdqGxKzMunti9l9zuVOLc8
hT8PI/TrZnKeDGDCtPdaNa518dQhzABLqFeey3/MXd/0Ovt/nxTOf1jPfJagTsjsOvI5Lv4u6mxT
FjCZk0zbLJD3pkkXGqY5e85y8Tsm5vtkOj/0DF+vN/RYSF/TGeOiLSwKlWQ34XXwsT9YHw5iZBF0
f80Eb8wB9MKmZuILxd+2ali8agDcND+LSl7q1eqYc6PkKjrqjS6CjcqGsfkHuaH9Hz5Dvj0n4LND
yuv4oVYj/h9JEZil1Er7gSVas3zJW7/e2d1EZM+8Jke3kYQ89fm8JZpbD5b0CFkr9YKy4+BJOiKr
1PAsT/JXOG8TPtaj9u4MgYJc2xio1/Tjf38k/6k/5mt2AzxUKN7xJgd/k7v1ZRlxlyHjSg2PqO31
DBT0Dd+BuzWiojs1a4z3gNXj4jA+NTKy4Mniq6+FMXL7QJzHV/SPDkWl7f03Ta0PkwQIhoIyII3+
uya6tYtZdCyvtqZZ+psBinnDfjEEa58lfUTGBkvjLrZxlJJAe2pM1XY68ZuRoOwUa3f9hx8ROIX/
8gX5tg3Twop4dvVz/X8+WCsY+l6wdlBKNRt/yODtC06Di2H7F14fAH/ekF3RncA59CxbJSWZvzQB
Q0u3UiRPmGHJs0k81ARTirK8q+QX/RjQZ98Li013H3yrrQqCDGarnYe0ArpMuhcT8AmrJfCzp8s7
d7PxnCuFlxP/SkzK3zFrrnkHKX2oVpQd4Wo+glo7Eyz2R3QJcy51JPIrvugRYVCyA1RcFC17FbWC
GmLUX4b2sXHa+HEmBbN3kL5WBnV6TDm7sdLS3SxyCnfsvoCm4Jzt6/xn7qXmdYKEs8ntynhbouCd
dQ2mpzWWp1ZM/dcqnb7X5TRc9Ox4tEtzbzH3hBfD0SO85ii8F2g64/vcJr+9bqiY8Yv66nNp0e4G
F/2zw6RfbUYJJD/xG/fS/4mSwtk6ziS/2WP/hbkmd1Xx2oYdyKDUv9Nu/TVTWHVuMFzryKkosWg/
zShvrx2bVTIQ19tcyurWRusZS5VxCBZBZsEaJAQe4+poEXTWI1slVVUD8yCHb3b2VQfKVdaJd1xq
xA1UOh9u/9GFUXHvEiUFMxNxDXGYAYsYSpiXBpr0wWVsbzKjmGziQBQkxI/oScj2Iwa4fyw7NAWW
TB/gtj+lKNg3/A2ynCQJd2nmEg/U2tlFL7bWisgjRV5uB9oNvMX2EC6fe0OzczA3hGcPinnajcfZ
BsznJpTHthDTXknNmX0q7VFtM9uY2BNefHT8pTLB8SfTX67gO30vu+dIdzZazDorm9copPx01uA4
OCPz4q4pjTfplN9BAwONV7ZwLZMlW0EyRKnv0+D+IriKWRRbk5namOmRcXNtyTE4sBuM7JvT7wH+
b9ghu1R5LLgqVmEb6X7KEpScR+t6RlOCvODSxl3n7OTk919bLowRVd/WM6Lhan/Jy9b6lDZlMX4J
/ajrVkcrohkERceuMu55V310FrYwn19dhCykHwAve5n9LNdU7hujVURpnuQlQZeBdmQbFO2DvoSM
lfDeOpsunEcHMaX2LbTlMY+8+KCX4th1+W6ccdN16/qUmJfIxk7Enuu7V/s+1sSx3ZB3N8zS/CC4
icW//YRXRzx4TfuUjKN5sVIsQZnhHUwWO1vSjxjIrut9zan6qtn39qh531ryZHLGqE9OV9+6HnVG
M+T2Adugexi79jR5RIz6mHDP9D4nOcKyIdy7OhHIle9REWhBZma7YEET5JWEmxAV6n4XbgScBlXD
sTVqtBDj+CVt6NsdN/4onYeREJFjBwjx4OWM3JqoMJgl0f0H3XLu1aDIxjbHOsygUyRSTKQvTlAz
3Y3nI/uT7CqM5F0huTp3Ors1grRuGj/irCyv41rdAcuf68nIzqK4U9of3dadn8rcHfflmryywJzO
6tNfevfmO61ztnBBkPCpp8F4/b86a5o+1uwakkY1GtjLWaak62tLsGnuYBQK+8o92MLF8ReguA3d
+GuHko329OZ3sEayOmZBCdz4EqCH2EjLOBZYTG8E4BBAmSTP0nFaQoeNgwuxoEwtTL3WMt1qK/1i
rlgPrXjPKBSIVsNS3y0tZqXjL11PaQ+VVEIVBx/yC2UYU2Xl9NKH99BMv+To0BazFNVz+LZp/6xr
88MhsnszVlVyFk1GUBxlXBt7H6bR+wiqvfB4qlbkgcyUf+oitWVqxGTJ2y25W18mHC9ZqUjF62Wx
SE3WNUacKcVFSWqi5l/NIe9KZoVvUOCYGjSsCODdmuVo4O4l79JSmV7z0SQfdSQO6OwmwzlVqqsy
LACbtxKjpMQON7Ozl8n7OOBXGZ3Rx6VEwHYq1n3erBzu6pb6/zIZfQWEU/AsJrZQ0mWvMvI2EAa2
1R3Cv8QF1qkzkJv16lRiCexMKuEFdZj+PnRTNQ5sJsyYDW8Y4aUQyHL1dEQXiswNyTauxD6tej7P
9o9Rzv1JKrdiqfoMYftQyDgBz5VT/4hbc95ZfvswRsK60GjsvJA3S/hgSPW2dWzmmxJIt8Tenxrx
GyYrifPEWVpJci+XsL+Q5nMfhkqeUpQIE9XR0bDDbtu3xTVWSJckQrYLO20zRN1ODAg09QhLC2Uz
8pW3EDLZY4JTE3L8roUjbbTcfTw3O20WT+bxNbcp/9KEVqxX9mht9Rd2Wj7KiLrYdKA4FCtICpGR
4m2qH5eeOxsIgtGJMowP17M+G20YTBffrYO7bcO3I1Tq0ULgVCnLSMWggXtW1RAgzz494/ZANUJj
Td1afS9d5L+FgQQVoiGbQ0W6ErW7zWrmymuY/V5HEr6HtVGc9dAlVk/8Wsw82qY24qhsXl+IVzsZ
vOUc+XA62NxEKuF06MudXTpXTNPR0azkk2k42bUQXcQGGm2ZSezVEhfWFkgFKQBzDDQgIGhJmX3d
gvxrQljPw2RhRh9Y0YyubE9KMOVgeWBc/pdSDeEVwRncA+p3E4KAxohFJcJs/cx4S4NIZk3+DD7D
sOAtj6vmyDzgd6li3JyWJUSLnwdpClhZrxnfQT2YM9HF40p0V4baQ9U6ZYlBKpqX9lo5H107l0/u
c/S6miTutMq6yNrpDdA8znslDtIXZ9GSfOUIg4i1TByb3uyQV6zXRsn7arTKuzIsvzotgZ1yai5l
+AiieAQ+Oz9SlEwXy3JtKEV+ebSWLjlUNtm/3oBwC83axmpEcWls66HCTbRr0v6kCo6d9ivHYfG1
b6xqPyM3Q0wznNoqGzcNjp/adNpnc6o/yDs4q19qTEbT7ISQWPtfOb9aM5+fzLh6KLjWujWx0bpx
NmCj/27ETXXQKhnB+AKMxqmcQETM0xmFbXScF8QDguXXpourmEhchAaeMB+nKlz5Ye6zgDOS9fuf
qllu2lQ01MwF08GhVXdrcZ4S8TbNyXhGzEd+JqXUBA6fKdfvsbTsI5MLcpOsUA0O94gX54elQcAC
sOrq2yYzHFxUZ/hVC8KjrtaOam1sQuzgM8kNDlqW009GRQosRVniZRe5rG/69408eReULs4Z0Ns9
i0P7lFbxSZeVadKmm4EA+e1aMMMtUrz0jBYBMBFKpMrTaM+iPD10Kg02CDBN1q54jkNB5dB2excM
6EE0aXaPaCqPJOz+TBZyh9pxgLXjFaSye4LbPUBdp0U7Pnp1hplIIWLDP4UAioX7VJbr6VO1rpWP
uo12S9K0fIQZpJSQkGd4z+mS1g/ENezLeREH7M3c5QDzjxCZj1rCM3sMokaeWXKnOIQYwysZAJkc
sDTOXm38iwKZE+EjZ8v41GFHDczMNW6PZA4zl+c6t+RIdpSC/Nngvn7MQ33SdxkGhSNxVKh5EGeA
sJMqSAJepjLbLSE7FqcHKJxj0yStoKVQHdrE2XkS7an+dCrkdVk695+v7jByigiR3fXbzJHG5q1m
obFyDbG2UzKeussxj1BuTvAx9rJA2BD0/nkFzb11PeOgfdBdSjiIOVrlFsQ99q5ky8M7HDHQ3PW/
Jwp53awNutHVxYHDwkSZ+5IjWu5qJxfeHdhwl5HTbGg856jVj5lbPafgnZ5Q9Q1eNOCZJ8Es99wf
fWp3F8BXVAL0gYVwt0FGualrKaQm7YR7I5fpK+OxzcCXfidiaT+PrDvcxQHenwSzvZ0A9Yw1OUNV
HxDCwRBz47sAvK24rOkT6gMq5vSLiBiESzIIqpRozdiN7/q90vNHaXYrWkV+TxW4yR2iYXKyVZGt
yjJ9XWiHxIz8nratP0H8U6gNAi4c41zMY3QyY/vT1jMvmCVkGc23oDO3Xtu4D/6UIBNv2YCUbvsT
5kN2MVI2YuwDn3NwnPOYcK5m1m93Lb0n20MuUwf9VyvnVA8i9u3gyH8POQvr2L3q2z9xp2VXje1L
Jv3x1q0GazilC9avRMt1cbTIqweWRavGTNAPo6fWDW4au2SVRbJxo/gu2+RFy77CxfvaFR5JQkqZ
hzoO2C5IO8e5aNbVzOjyAo7jdUIff86a+cFgoc9mPv0psuEkzOXY9bP5kAfYShXpkpivgewVUZxE
xPpVPfl6JuUyMOn7/CFlK8pnLV7BuBXX3JoPWOtIvxmdZxZ5X3sCkKlP0f4l0ULehlXQImbVi7aN
+MrCknkLGBwT1Hob85k5K1lkTg4IxAQtsG2aSum8w/bCRKICqVpxKx4kNqdDx7RmsNv5gU392+xn
yXX0aOjnWp4toxkPRKzMZ00byN0YnFWevmtB+uxazTEeAoI53C5CkjJFWzbnZH1PtXNg8Exobucx
CNHa1TGtT2vkPK9eX9MMpBNfgVdsjYYBcx8v+8FZkEMIgsOZ97D7IZlyU3L1ENZboWbBhaPvxNRO
EABODNQrA0EDLpVfEhbmqZPmUdLC31pamBzZMAwFrFEO+F8rIPsgHRV3OZW/ZQJdQiEZ9Llikmpe
me41yQuDbpQXvHdHZ8ds4LrEwCoAEHw1QOJvq2W5azaHrjGrkK47A5Cv7y0ZrE+FAg2NGQsw4M5v
iysLav/4qkEVeYfNYq6/tIrtMS7jazbKeR/KrN6VRsM4L3N+0/K9lx0/o8HiKCcdDWKS7eZ3+jsL
IEH70sQ9jepkfx4D/hzhi6X0fChjPCi54JrNw9I/Wg0v+rOq+45pQoBQORT1dcxYDfi83GyIOQYE
wog5mB4LpITb3rR8yGyJe/JjNUVWLgULtcxhzZ5yyX2U5TTqNnuLrMHdAW2YnUo/v0XCdo4VfRC8
tu5T0TyM4OJT9ZZXIy34dNGvjp6tV6JFBZN91DHN41KLK+6x+oH26h+Qrf9tgOyALPHZNNmmb9p/
o08WRTdG82ByG1b9HpM/ZUn6Yak1TQ7e8VJvZ4Vl0Ze/JtSxylMXP/p9RW11suh7qShIJUDhSnwx
AiM5YV0/obUyNySzpDhe7O9Zyd1oJtLfp/BRGfkX9FhrTtKaHbMO8bqngjSmm2v+oytVk+j+PvmE
TgjYJ7RsF7/vv5tS3aHwrcmzZ7hRwTdcZZgNivVsTuGbsOjagJnaB8tkHBuuOjw2J9zTdO96/a1i
53fQBi5G5Xcs33L3YoTUPUFn4FcW+Xl2+8OMMO2ZABpiK0YQtF1KAgCr+CG4+BKl3DJ45yUFGdhm
yVnXEKE/P5dcUOrPgAJThjezu2YeeZoOM6KdanYSGgO7LV+YPVrnoayuXJr1nog2Dgc6HpNt+G7M
fQOCuv+wuiOCBzzCntoym7KknHsqgphpwyKqvWGYYotYb1OU/XhsJUk6QzK217xyTrCKMHvUHO41
OCmolrK8wvu4VTOrcwZ43EH+mD/PvUF4eKASKQFYgOe7tL3/Ro7uyUZOf4oSYtx7ZyRkQLktQsSM
XozuNBp/OAoPSJbATKjLwnZZ9vFtBgaaPeIRJd/phRyod0SJ3a6JkJAneX2z0ynfO6racSh7Gtsu
CcbACik7xFpsaSR2TIIY+3C5p1PmI++rvQfcf+hk0NCcxtD7hecWNbeqVwvR4EIGjWQhPSGKaxC7
xRoh0oqZW8892k5TI2yr4gMp2dNRcFYGTUmAjqTgTtyYrUHR7+vJ+RwMZoq8OCwQGHJ319bzNyQZ
+T/Y5e3/stIJMHew83AdHr/w709syTGUMTf9BNYwei4Zsa3pfjZGCn03JiWIwJhA4flyxV1PlZxa
f7cWgphejU5rtJkbM+gBdI3WTczyWJiksGadGW8GEf0uaBV2wGba/f8e7DuWWm78++sWsmWgXVAG
dniIf/OAc/9XdPvAvzQaLA1Gfx8vkpo6Wh56zEFFH7avpUt18//IO48luZFty/7KszvHbQh3iLZ+
bxACoTIzUifJiVtSJLTW+PpeQJZZ3eLrvmU97gmrmIwgQwDux8/Ze+1O4xzIBjJuOU37c4GaD74Y
1z7cIi407VLXbbBNx+CnNqfQrCSmUZdJG5Y03GYpIiwyAhy8JNWjimPnGDqndT7gNiC5OzeyUaOD
SLLESAJ2w600n6OSmX4VwfPSS4xUnzp0O/2mzZxuOT0gE7X1a7vwrhBxLWUXHt00HtlrteNEHMqN
EN9Mrbx3g+yLORCgYlbBS2y639wGGdkKWOxaVoKUYmjHtX5ISs/Ylg0IuBZUzodNoYoLzHjCDHm7
sMkqD2MkCXE+iWVrOV7mtgCgE9wHVPi47hJ7IyY7pUX+WtgMb6dmQMVv/2LASgd3esc8mdMvA06d
vMXVwLHntJqY1qZIAFuRFHdzs3Sh/bb0QsS+D7Y3Htchb7zwqKzyLeVO3ss6d3A1n02PKmghw9Et
xSe48JbmHEcPksXPI8JYJWe6fHhnltFb3KIEHlC7L2ikIDIQY8d1thlai2pkIaGuLchyUfQsdMLG
Y/nJ44HeQUmy09xqP63Bcgj+Dh1yv34VgfM1DtSpT9F7UCCOdzPHBgMT7GdzPTFhtU5oKYWs38IE
uuVaV8tF7uNUtKqShB7q4o4f0F5uRBk9rhP0mLS9io7S1hhI64M6gDBioD/LCJSjyYrOy19oTkXn
1HWRF0TRnulFiMrDmi7tzECb5pRvhfZDB/7+uB5gG8s3zQJ34fL0vFS5j/K3DvvxPmQD1KGfKp3Z
xWKVSkjf28/pMicyv7nxUB/QdrDdFuF5fXblVHSc6v45LM95y98ArnYztbp9IgGSrNVhO6MYPzCC
orESqozECvKP2ygyOB9A/Cf1C/oGVERygVB6svMuJteyxnrD+PbBYqgCBiJ9DGbaW2tYA4ABa2tb
Gfb0Ep9Ec2M4iedzA92uAQ0xvR7KjxkcZQ1WheX+MwAgXsQBjoEW//M2RJgQkLcq59KlukITkMRo
xPVu3FUeiInV7VW3VgjLTn0NZqbqaEhRaOkO7iVV4/KqjfCOMDlSPbxnyA9/gOzVAhMbW6ltRYBB
cK3+bUHWMVuUr+U9qlqaAcgsPg+q60WwtjhJpxt3ZboE3i44Tp0GdyGiRay3/IWKro0MSDZYOmZC
J5RyUO2dallKlZ23m0Tz7seACGXTGfpjY2WP1YzSdc7Vix5wNGxSLASNrW6DFq0Qsxw81X1B2mLz
XRsnRHSug4ksnmjou1iJtz1dofs5pN9nVbr27PTNz7Aek0uDL2CtBTwdh2QHWeQuDJqvkTdFn1V7
SdqpPhrmYy7zF1iVZK1hbdvZi26vtnBPyparN0xrZFs9vc5AxyRGJNV1zuziEMZFu3MqUMJZ394G
eXgqxlo+Aavxy3hpPpYEFrpMD/+OAbIiPv66/HsW+UlCSktIwgB+w1zNpTnAlOV6bQFj4FykfZtM
wrgz9KwiKLQdOVd4jZ8tU44ynr+FSPifbRptcMqG81BxqAoiGleSXT/AWvRsQJvUGuCEc5YRpDXH
+iWxxA9HG/ec34tzg0qWuxTJZy6OkKPgBSQcHjwRqZ3EKLFzB1ThGlkaR83uUKPl8kXTvgWEtO5o
JjggecLYz2mzHEonWEJX73oyGK6tSbmSzM65LTi1OJNrHCPCyNcbPwmFgC7h1Nsy6MQ+zpjCLJ2R
9Q/FouUM+qQ+l132OAwIMMPluresl3LQ0k83EA7Ac6rR/WxCLV54jOlhiIs3MXNMW3sEToYvRUt5
uZa2NSL72wrCQFaQ75bguUY+Mm2e96tOpUyl2tcYl50imA7rejIs4IS1id+ZS7CUd204Cm/jaElv
GZkSNA45fpT3FVhFjA0NObtJvVvbLMPkKA6e6S5DwKXm6M6U9DLX9d3Km4xoSG/emEX34hFnd3HU
j854qRI2D9L2rINGNx13PxomSLHXfCnqxKIYXbUiBaC9kgRq1L7xvm7mtzHoq61RE0PnaoFPnsla
QK5sQCjr3WUS4cM6flwnqFrZD3tTS06e8L6X+A63eUXGKERFJl0qvZUTXf2OaTlgVZaiqUuarUng
KDaQFg0o88lAYsxGkkMEcncIRM291zGVXVt0wYD30u2Gk8lSf6fsct4UoUoPtV74cyjvmf/Seoxo
/NLYR1wSDSSKLA5JFHC0Yi3rptIt4kEXP2kz9j/HOkLLERifdsLZHO2tNdeL1jXkxUS0I1RS/aTa
YRKhENIMVkfkWubPw2gdlekEgKhyoL2lndz8+yrN/W9qEAdTEjQ60/GEaXq/V5iDDopzHGneW6Oc
z3ZLxuv6C5CRlLZeEuJPkX/8bP2D1rFbXxgI/yS3lwVInafI0BS3qv/+5/PX/1uf+uff9Oefjtwx
zENE6+eEIDSbPAesgUMg3hsptJEIMx+psfi8gbvoeXrz+dPW+jZEEUaX5UefT/x85J+PGaPxj0fb
TnHUc5hZiZc090aEAborDfcUu1EeY5ByjqldabcZqoqHKW/lfWDeY8qTD+tPzNbMbxpLPH4+PIiz
nhtB57TgXLSiOhCf3N1GRUOsXurRLAuKqT3j/j0Ey8/WP1gfggJejkvYcndrIRcBoX7T5ya/yTVO
L+uDNTO4nQpi0z8ftTz081mdln6s3/b/+DH+z+BXcf+5+jb/9b/4/Y+inGoC0Nvffvtf/38Fq4Gk
+78Hq53qX+l7/vMvwWo84TNYTbP/qet0QTzXEQ4tUvCR//iP4VfT/uc/UAn8E0c96V3CtW3UaBZH
n2WEt+SnyX9arpA2xzYdqBipbH9Gqxn/5KGIwXTTEK4grO3/JVrtN7y7JGBlOVThYuTfACQpfjsb
ehljEq8htjZ3tfwJ8ur9GM7pYYaiDjDWkuhz6MfPUQV5w6yWcPIyutM971eQpQsJSJ4HZ1KHQOs4
/tjgOxuL9S/wsuEQ1X8j3vstHWJ5sQ55uaYwJO+ceIjfzoJumulYSBLoM2NyZZqC2jRMz3rjSpxi
cHAIqKZpF4/3Q0jsIKwaBiRYiAiFuR8VqJC+fVBOJHZtK76t76vTOnPr6AAfNcM8zoF9H5QNYxb+
KzuX/T4h2FgZ1iUeQ7KOM6RupMJ0B1WxKozyQh9sX2kZdv2BRbrjVBo3+Ymh3tWzGEXQfil9pUUf
jcl4I0IJzzARNcXGHFjFXQVRtZDWdoizX/ayDdX20B3X7amyb82ReZrhpsElChU4SKN+Q/QAU5vg
tlvPM71HDDrecdbJhGha85uXTIAwQuuhxwd2ClgKs8op7nD5VAmwZK+ayk0zDfaNHNFdpHPl7qY8
QSXvMGXtqEUtWcpLPUt5sauMfGrchiqaIrYccqmHEENpeZ7VeNQS4bw2U/5NH5Nz33pyH3fUNVVS
szOpcPcvN9Mfi81/5F12X0R52/znP8y/7i3rl+4K3fakIdFC47H5a7+N/AlH8xK+dKOnqQb/GDoW
YycgG0FzWX8xS0AmhEOdVWWXF/QQzCstoMvMk7ZuaMdHtZyb8qT+ooeBvLS8lWyuwhMY/ms0TuTv
pjaCbEfdMMT72wr2L/2LP16+Db8OY4OJjvM3+GjlErUNAAtelWE1pyLN5ztHxtEdEAA6J5IWUiQI
HwC/NfUPSBi9Q+gmpe9o9t062IqxV2O4g9HNSk5WPSlwhfhboiLryb90WT5fJfpbHaCsLm2Odn/9
kHHF15OJSWw7VvO9VuXEAXAkQ8NPushkRqdRf58jApY4/0cIpk65UcuLKu30rq2YnDSQqdOgfcbO
cpcyYL1YSrTHf38h/Peliga5sSxVpjSFrju/L1WehlkXp/E2L/X2aOWcSjuWyA1X+Y2b99zr4/jD
xp+1C0mIK7PzBJl4JgWOJPhQnPpgOIgGPFukVZxvLNB/Pb30ax+Dz/z3L3XtAf95auHjXF4qcl2b
/yy94t8+TtqbU2yNxAQbTfBzaLrsJe8FLBwzz1M/0cYvKCpwipnUeXHb69/X8IBxEvRHQm7coho1
vy5ChozuzotrCo3cOue1DqF1Tt+Czkv/Zmn9P324FtvQsqrq9Ozlb6/Y0WO34nxQIOEIDZ/u07vs
MuXXlp7ctM4SVbA0t0fWO3IvQt7D4id0MFYAoViv0ymBsebis4nitD0E1YNp4brLrfpvOoKrAP23
z1YyXHDJa3TQqevLpfwvQl/SKALLM0Z8x8L5qIbSelHhrYT3aKQD/aZul09QZ0Scvi622d0SzVVM
cBWCgbSIAFt+ZDQmHI8CIrlr/zLm+kNaPQ1DcuV6Ysbb7ioW5ORyhQ/mssiTe0xvihCCuCUYqSGH
BiRiEd1FOdq10A2edTj8urKaA61jeA4lnXd6M7CMVYqCNMzu06Sb/FwML+QnITpJBnmfLS36wjoa
HbJf90MGTvfYhMROSBHLS2hiYk/JHMeI9O+vzd8aquu1yViKCoJUjqUg+W09JcqFkeRCdEPjWh1S
CM8XN+JQvG6I+sDlBzL0BTo946a0OmaMi8vEds+FCLKjLmnKz0Di98Jvam26+5sXt1xmv3+5Dtlb
bPXMVnTx23Hf0mpNQULIt0WOEpU9mHzvEI5lY1z73Gj9XqczBRLPdycHLYdwXKapSXs7Jdj1//1r
Mf9KdV0+KNcQggwq3TMtg+DDv15o+DZRIgU6Go5OczZVVkfX2UymE83N1/V3baebF22Mj3Y5TRgi
DdJJpP4qE9BL6wWSyfRjmGK1ixXprKlIaQLqCFn1CRwJypDuErgIKKPa3XW24fhDpR0FTui/ubm5
K/7aRV/eCycgdlAOZ9w83u/xShJ/gGvTSUMdXwR+i5qCtFd5noR+MkM8MxFyXRgrEKLi1iSbQZcX
U0JRtPHtjctNYLXzlzQIQCBhhQW0K5MtwKTSRz9pYiDa2hXaxnSqL3nXEW8W0JLSjfJ+KLNTSb/D
LT3z0qPKPpVeRfr4UnelLfscMGocTAn6xWapPKwoepEuzfMpFj+CLKYVnDpfB5CIFFP5vrLfm1rB
MVCgr8Ix+G5OVoTUzznRV3705tm9ihZleVrE76UIf9AdJcDHzalwwu5mbYQwGSfNFVLRXROzKgDS
hgE30MWUzFN9rZowvrTOrXIzurPcDLajlV8LL/8a90W4r1w8w0kTPVUj6YQpiambWu4VwrONVw7y
MiHJvyORgEQp81ZLFsscvT22CJ80p3I3RBnMhgH3d10kT2uBOkxBdBer5uqwqaCPiN5C1LRHLzLe
COfRmMExqgoWr+j6AUUzwxu3L24TArMhR8P71wkjo6FFWA4wmRVkNuTJO/IGiKWldhXwrRw65Eey
gCgDM+fBWoYJjlf94D2Ep3keMRyNQHfI6H7J2vxLRhoMc3WG++tX7GL3ptIlLsNltw2L/Pv6SobB
vgXNDPqX6hCB3r5LoZdWMv8uhDbeFxrc0RbNFv4smDWe7UDEm+UzMoruQjcZrC1ON8V3nkXqZt32
Rqxpu0RVz1ab6YuWGbQnKnDzoHlwzouZhpILLhT/fH0EkgqWRBYx6c/89cRawIQdegZUy1ofV9PT
QobapW32Gpk0AKsIOokYJZZ3WoiTcqynbkYMkw6nlTXFm+06RjgZgdd7WP+wSFtQ9mB+7CNKKlwh
te+4UXQHXa30kyaDB7XGJknX2BaweMj4aMh3HKuTNynNL7MY4kvtHjvLipgejXwZTEvHEXClVjbB
l+Gjcspgq3NnHIbl8NJDnsRUlu06DaEqEKULkw7Q0Ta9WuUC08/dqTxkdSxO+DDBNiqLz7b64fQ0
trbYxXQ74iQgjR9rFRmjsGNts3YlKcwQTgZg836VFfnC1eHFzO53oyFRar3IlaqLJ1t3/bAy5GUm
92T95qfEPpcKL5Q73M4BocHUZrQtQTeg7LXlBe8nN8jchhBYLXBayxFSC2FhBJk8DO70Zla9jhrP
uNbp6Jwy5f3ENzpt7ALJfR3G9j4JOaNNVt77nf2lFdlLUaISshr30Ygn58pQbxlJYBjKD+unX4ps
N5dZvoHJXh8aq1ZPblW8J3N/VyC035SOUwPgJs3GK/FeurUDtBTgSzA71jku0Ygig9YB/WhE7mXP
Vmm8GjGzmfX6Q+fy7A26YMBopZsc0uU2xY1+sAJFgxOVcBNV58Fd7C9GeR2DfRZ3b1XifHB2uAHO
l/uI8PYYG/akBI5bl5S2nSwDCiXSM8+fn85o94hqGVwBmQM7LMxXk4C9a3qC7Jj5SRjdrbcp0iMy
u2WdMJzTGTARYjhs+0HOF+9HFembdoziU2TOYg8iE+wR6NClPltmwJdOR+mB2AcT+VQ8Wa67r/LM
epwa9w4/7HifNtkSUorb31Rcy2FdJYgLB/SQ2ff1419XslnZfr9EqDil0rnT1H0HTYSJR89gSUF1
27QKdpGJluUWHc0QQ9JluYxTmObLRWR7ipT0pvQ/b2bk7tldAy4+srmAGZn4OTloRUYa6bKN1Mt5
Fgr6ujqDivOJxXb3cRN/W0Sx15ittV3ORk2Q3XX6hDbKwxuvikSc6FML3WN42xDLs+y4jkTDaprT
idExqAWbzZtDZHeCbQdGykJOiZTGVhHubmJizlU1deiVeuXLGd8yp5urxya4TeHq+zMRWp/A3ggh
/LGWIKeqyDyusPz1RpIWyDtLEAkuwoNTQ6IoHe2MtqxJJ3mJBiPa2UYNtCGpp/36NOpjsfH6wjk0
YK/2btARYOhPQcy6QhjWyY3Sjyk29iIhgIWz1Lr/rjumXSIr7OFJuZOX7cQ85ufIpePh0D3WWgQZ
2B92cLeZ1sUK0pEEcupGT3iAGcuua2o3Pq5d9lGhOQ64zAl8xb7MjPzZbevsKZt+xMh2VDHFr5Gc
n5OGyk8ufg+sViawRQOlVgmeCsdQlzEkxxvPqTRyKf5XrcfADEIHAcc47x7wVo+Ms7iZks67xtGr
GQzebT8SiF1JZT44X4TZpgz26TAZ/aBvjAA1bNkAk9J0Y4cohr1dLQrTBDeck2vjxnMqvr8lWLWJ
xHsQpkj6KzhGXjyPtxEikxPGUlTelvcj0svBt7ltTATgdjirvWWhz1vX2kBEMLwwBaBGLNRRQqaq
0akDd4a0ItOeo9r6VfXomvGUINWscnWIU6Y/BmsibCJxzDwW9nGgxVyV2OJFk5WndLmFnMw8juHo
+pXjgWgzeKc2Erux1BSJHDPlTFJSBnVEbAYxRH2+5AHGFwFQwS35ftFOcxXk90Pqme9arMsnu04/
rAxZLyKUJNf7z+y09YS+XhGSG7hGzXzDJ0Qx4zUnMkySsxsQTFVYnJdtyAdthg2ZnWI6dVBeGRrU
P6Kix3qHdm4PXK/HzTJ9QdJjAmyZrxMpfof1b1+bAAVsdBLgyHwsFKVhOZKgNRiHxHXBt3cBdg9t
IrudftceaMvXwnH6o1DJ0ZpHUuK7sX0km0Lnul0GvR58IzK49oLV+SDd0xDF8dYIWa/XfZK45ujS
A91JR3mq8sa8EbJBqxQPpzKJw6e5Iq+1IXYvzwRa7zr4psOpI8MseetS1pK0obpO7By/rEkvEuDe
g1RG6EOoAq6RkvsG/BdsCNo/grD3niDc0nTRuipAtUMbW34CPmTTmXlyhXgzBE8IBCw0V2j4TNt+
XbdszXg3PeSWNHeRmmTLhlrlqGlVtu2COfKNKXc+x5Xr7Zu4wYzqeTqurGo7XBJYl1OohfpCgoLZ
lNILMZyZpMPD6EeeFOErbg3YNkv1bHOX90A3feRwRLZbRnUqYCFeQSxe7DnYWnSyipmNLcyIdCkK
yVK0FCuhGqTvMmfaKMvTbj/X7WoOP3BdlhuStCs8fg5hx9OU7NeFWPeEApTT3dUNq+UaK7SsqWuX
AoHQh4UH8rZYEguJgdp/tlg9BC24P5DKekyspR09gHiHbEfu7lKM2Yb75oGihNqF8lymHBqs/GYs
8JL20HeInOW0rIb7dQ+2mqZGWGYl23VzklO/N4l8P8yNc0Ja5fmtuUfsWl+K6F6lena7vkTUHTcc
rxjT6dN1abgmRXExFSAYr2lmjHhNdYILtd77DRYPHzcRQkRDgGlI2udhejDph965NikxCdFxy0Ky
dg/Wy72oO7mD9L3nzEqzYwhJIxAbJ6SMwvdf3+VzdKuWLaPtgmtWNjAOX9bCBl5RclZm8ROWlE4D
Mrp36DeeZIcZoR9JLjfCCcNxRhJjWhDz0jX1bV/Or5qbViegrJvQ6s+B0hBBiNTPuR62rZDIYF2g
5rmRl/76BVTxtKl6JryGnli7zADKT6JAsDfi8riWuyv8YZqKQ6N0RqJ5RaOa5nPbC3rRhg1DgT40
NwFGBhQGfXQaGpS3lbWQQBgdNuR1Abn7Uc7gELYEFUBAp6uBHzPNv4hZgsQNnqe+vkCEVi+jim6N
STyLUX3TAif0C7onBujbEPtp34tHvP3AKJsOqimsiR1dJKVb5S0Oe1T4E3dSwFc20KjfiMGL9wLO
8p7p/8axv5kVFStCn+Aq3eeqwofHweNgAszetFX1IROkUjnzmO1kE8Nn9S05ghzNwgbiERPQraHX
P4oGj+xslydOP+Dwyajzc8YeJOk4vtX1tV9HqNRRA246nGCDuY/1sdhaxteutWn0F0m3W0l0Wl5v
ZVxawD+w5sZWXu4ChEoJJ0fUkTwlBRE84gB8SttoC50mOukKHJmrj2/EKTY74ZpfwB7gr7JEvAcw
65kBpWNP6Cg8G8nJaKK5wI32lDfAUWCGkkoiv8uKsrJSk432B5K/2ef7xK4I3LIxI4xW9RaqPDz3
JYqVTBGmVzrWgWovXfASZ9BmTE/iGzP6VViXFE31tjF5shbZ1VYenTR2fZdjYhBVioN/IjeVt1hT
e7nJmgGYexF8Q6v3Ica+uUTdSF8QsiX3hIegfuE2GMv+bEl2QBXBxMPylXXEYQvHxuGD2hzK5Mau
s3LfEmkRiuAmMzXrZkpt2ncc00tDJdtCTgxFqhqWz2zOWwNRTZs80rj4iIsC58XU9BBCM4VUK4If
sXhBApfcLpjmXma8u+4EQgO3kit6Dc+g9zWMJ+q5KJq2dS2Pg1Vz1dWRj1kf+dBAwWoN3cXOXRjk
0Hk7DuqAtdqNiJuviT7sxhH7r0vyBPGG0Ve711+dZbTD0UpRtNDzP7U5scbmkjZQhBaxL4nHRsmZ
vwURUM+u2NZz+AYj7gDkZzrOVepjD/seRfei7hHqa3ikHcE12gO7P1qNvSDJvufgWo5VoV/s0DF2
WRNWWIsjdMfFB6fd5IJY3K/j/Erar8THFP1aOTpMkrddUrabUScYdMw8zM0p7Q1wq6kp+TqM6ZvW
eymFLqp1GQ5by47h3Ugee+AF7/rWveRGeJv2tCDd8jAGmMzoGHKYD94G3ssUMwAoBEi+LoJ/23LQ
EI+z3EpCAoANludo+CDw/GDX9QM80W1G4bBpzUIAREgu4S0ooRvD0PQb2p9PtoeDwjuFM6tEl80f
zrgs2p0aAafJJ8cjmTdP0lPn8sVUSXeKK8RvTvizrXQ0SzSJTOBD+PlJoxAFTYNa974PUrxUjY7n
t3ffShzD+P73Mv0qZUkzL/feu1S9BlZH18pVJ5URm5wCzqZWerFbluF2Hp9117z32JRUFj9QYDKM
D75PngBtMnjnqiMfRC8BvRsIJIl+w/3m6P7shs22Uwiwis7lReXydTRiUJad3zscm8Ykvaqw/GDr
viYZLgH6Rza7cJNvTJCoouO7yhI6rsikk7B4COdQobz1MP2OqCZBouzsRMcUYzavrVfAB+Y9FqlQ
uyyDXEA6g7UDzLxJo6Ha4nJCGmJW7yYu9z1d7SUzKXrKciSoST1oCzCIXJuAqiwU7ms/qEWAT8hX
NOJNReCtXALYwptaJR/CA+Mzx8ZTHYc+a/CpxRZ2W0zuz8624KChAMbDlH8EiQlPDGfUrpANWY8m
GlauZoUeBaZmpGtPTNvOMdzmC1LoCSsWlmmzru8IWjjNQWrjs6CaKZ1SIlTCPkVwZTpnzq4VeAS0
5ItVmSiuipJy3RvYxCkTsmJ6m0YxkXiX7spZ2Mcyh0g+GuWG7ryWfNTLUuYOOduAjbay7Yo7vm1a
shxeKVGMGN2MxKNGgsy4HhVLQHLKxc45nGM6ERvVumCasnmnGvXCRB71bhX5SZYa+6JFghn20yVX
sUVRWvIFzuUXuxPdkfL9wzQxE1UxC6Rt7vX4UDj1t2Iwz14ENX9OqpPeKEYNnJWxtxQTNvHxkCdD
D2BbzJs6C66J6Zwjk3W2c9wvkNt1hq3RvsyJpamNU2NZ99QbA9h+nGsUkmfPCYkEnKxb+syEyOQ6
Rck04E1LQO2kzLiL6h6kMKf3DF8A2L5oa45s+HVL3A5cHBbv/EP0LWhB9L30aogjzLcdUPQ9XyLR
zZ12TBFbs0YPT6mDY8pzp2JX0jWEL3HiDF7c9MVIvjSnKD6akuWtxftKHA/GZykPvexYBuF6BJ7C
rNf332MieHDM9ece1+8max/pY6O/b4+geBKueI7ciW36IuiRgEX1F5N7NQnM4uy0UX7UHfuolQ/I
2uYj4eYfTm/siql8n+LyuW6jDywXxEgQ2Hg2tSV+22MlqUydMD/dYCtKZbmvxS86m9FD4UhnS7gp
2iRKd3xPMVS3M72+pVDXyLaK7ffMZUUbCvNRjzBauu0H6oJv7UC8eW/UpAnZTJUEadAZsWLbUWnt
Zeiq6TzmL16k4osKr7qHQ4U+8bwfG0D3WvptbrNgJxE472w1dlt7bA8E447AEA1SoROzw5KgWD5M
k514uiRVgoEBN8xoDBy25fDAXhmQSCxfG4mWqrd7CqlMnitEuhTDrC6CefkUtDelqwPCc3jVEj46
n7tvB/Mlcadfw/xF0yv3hA7/aVLnGR3AXg7IZVswKlwsEdzRML10NAcGhAJ+kupYtS8OWMCbDB34
hjbGrSYoa+zchPStCYZ/8pWRRwq+DQt+1M43AoZ8peUtJIR4IrpCJHslcvLS9Hnv2GnJB2ZuDa0m
d2MgTAs1FP4EXPOjZT/04mr3ONb770nY/gpMgd6qN8mrdt86cDa7QfTvhX3JbdY31E+kgOGJPpoT
dPrA3I11oPtuiVDf9myGW7qOgXiTXIvCKu88bVjApthd7QZml03NvDUfC0PBBGaKsdM0gxgpDlT7
mDCvnbyG7P6MOOHY0xvzbsMaEq0MQ9z9XrNPciglY2Xr5zKsfxJcNfs0iu+zqhwvnuc8YCXBNVcD
+xu0x6SM5KasxEfXUXCoJMBFgy2hcOZ3yqaris2UjPXqTQyEuWRxS2RPX/yqnWakZNdJNcTImBOp
43QDxYuWykPcOwbtkME+pSCOdkOtv8edmg+aU92681Yz5Q4HQkq0D+0RgBPvpXtSBilv+AhZuwOd
+N4Ef8J7UGYowt2WwAS9h2tLyQls30XwXKRHCMY/5sp8gplMOaOohwKaAE0gWaxYr52gee0b2nzh
UzxWZ0EBBom83HH+J5ylAqMIhgsncRmxahUL46ay0JgbnBPICiVUS+2nhJJVZUl/7uzsOqZxtku5
EfB9fQ3D6EQA+LaC9or54J6ZzIsRjuW5IMq8L/F2OOZcI71E8m+RL7pLiDpmJmDXB8MdrF3V187z
XEp5LsII8evyW+b12l3oVg/rHzL99J7aGA5ORcSIo+cnJw3n+/WRdYHBl2iOhlAicFNgX8R9s/xS
Jz3xSYWoj3HvWfeWN4t7RLiBXxnNfiSwBbdW6jznQzjsoMcjQqRUJMmeVjDW+89zrJ6yxHnOredY
/mLlqN24O7M4D3iRCNS0k0UnopQ6NvQLt4Rs7IeZrMbe9aM4ECdzKr+ETu75LFVIbG1c5MTYJOy/
oDRjsA/rqb6b3EOSlcNVddLZNDm+d9cquSTGPDsZyZe6Hfc4wPN7r8fBbqTT4KOGba655fqfg2+G
yLA60eqyJE0j0uAsHr3F1FkdErLId0lTyT1rjjsuhuoZ+dFUYbsvTDLP+8VInsweiSb86FPtlL1H
FoAFStyEI8zcH4bKGnxjpiKGwOIlfIik+6FOGSB7zKIlHIsZDTShRBzn7FdLrtwLG9OqPVuO/9lo
UcqotPK9EgUTtsz8MBjz1z7mXdOa45T2zjFKbhj5pHQfBsQjxXhJ+lH61hTgyA6WLA+bnbr5GdSR
Se3kQJ4dAyr4cDrNLXGNeUWRl6s+ujmakStPNuihDSiLX7NpsWN0dbMPWgrxomN5FImR34Ra3m0c
opDPjc3LF5ke7iPYUfdmrQUbPbQbwPWPeJ5dsjhR4aVt+0LxFmEl28NZMZHdxNc8naJXd3zjQMAE
DCc9g6z4FmbsT8DJwR4i3BcN1fGD1XJtr22lJeYuCYLXBJ0rBF0TQ3JknoPZfCES0bsrq7A62F78
i2i7caelavHWd2SJjW+uQta2dk0wQYntGGJ1wNrLvE15AcFg3e3ah59skl6MInROaz9i7frkEYIJ
R8XjQQii+BDJZaQ56XdFY3G8lNEpCAUDwKWjbWQNl7CpjGuTkNrA2QE/hZEdSyMYeRVD+XnZBiFn
h0GQcjdoKOyXEE6z+xJ3Xg08xLnjHOnczmziFKMR9bTvEXkyZdYu9YLmoFUM22YLBLmpPjxa6xf0
u27AnJvQsLAOJnznLleB1qd+b7etH6LiI+2A838wTHjZk/BcBuMuXS5mBnPjPciXL2iLn5XtEn49
T7AdhPtB69ufF0fGOqgrIT76KZqBysxjnwqJfXJpgbq4IDnHUt6g0/uJ8AZqHJU5YhJG4mSYMDhI
2NGV55zSiC512nUkRDYjV3H45OJS2mCBIaW5g7cuddoY67umbgZkxVQQtGe6L0o73rfejI+mbLgJ
0fuV0u349LCsLv+OjOEAtaT4MNFIiWK06GZsY3LFtk3Uk0a2CBULWq8HJ/Q2lVDucb0SyiF4xU0j
zzWT0jbqHikivWO7TPQ9Pg+srcGmHAyGWSPcBEs2pk8vdtw1M6UAESQEXrPgbjsQALuIoBAw5wn1
PJwt1BM5XwEMGZViktTLiMjSiTmvpdfL7s18HXEBygnCqsK4jsk7dn61hn4fOnoP6/t/s3cey5Uj
2Zb9lzdHGbSYXq2oyWAEJ7CQ0MohHMDX93JnmlVV1uvqH+hRRoYgeSHcj5+z99rA6wK/hqrfq0d8
ZBtSqjA3yuQuwYsk4uXmFet8CM3hva+blmkCJrEhNZ9cZs3nEmPXlhzcxwEV4tUU7r0LliHEVA8Q
3UgJ4QCgtk4Z6RtT4T+rtqidihzwEs3u0cYzkPXOHzFAMvLnccE8wgdJYxgeok1vyFW/QepXkPCF
ftjXbLXth8XGItCPHkZRJQOjD9VtmkHAlVE97DjJPAJWWg+7iJuB/7FO/rRgljM86HVJeYqXpj10
Bpto3sjy0cv86R5EEpNkVt+oyA+5u9G9Pya67aZd2dBX2LXwGp5w5M/YPujxBh/4PZdrY+Mda8Lg
JjrEUAWqn0H6Lst5ffGUvjLonZzKgawNTJTDIvPrAIMiDKsrR3sejygkKEgFUgE9GtcWeCB44cmp
gKP1/ostaZaGnfjV+z5xKL7xEDril35oxhkugki6N3r378lUfYnkFOw+3wQRAVuB/bYXIoGggJnN
HYP7NBOovMBxpC99GeEILON3V+CfglxhKfJOsnEQ3J5mmgDbznHfnRBImWcs3YGg8PYwOCoRaUZM
l2P3itUsM+opSGFIpPu0YrP1SXNBiMX0sgkrIom8HzZz7WvkJxA1qh5YTrgvCzfi6MaZm8O3dwTR
5hGdEmAaAdMr2vhHU/DK6aZ2XSB+AIWYPDjt+pT69neL2vc+sLLxUsPG/rxJNE2tI9BECwMLnkM1
rXTX/NUapvrOr8Uvp89OWVh+kw2jbzeyXnxiPM8OfMQDATI2xtIw2PWunTxmQ/MrhLqtpArLCjZN
IPS5hSlRk9MqTyTXQ4tMjN+51eHMCe0ndCZL6NCfzCSakcrAyUpzIBEtrKKBbXLJxuBOf5TEDeHy
UMEkJnA7N4zgpHedvS2WHJQezeCTJ4avJe/ak+WF+6Wr8bmPSI/TzDiHDsP8aXHv5qI3roERfm/w
TeinAP2WdyXk7qvdeK+Ser5zC8QWRfUjmbBvF8MFiLuk79n9rATOoyknV7SPGGLPCPxMx3wduENc
zalGyusitcHvPcYIMAjQLQDSYHQysD805NgYy8YJwuINz8mtdphQdIRYATMornZ00WsQRsgY9d66
APkEllfgMdvY2fx7lcWf1k+dbYfiiqKbsXOKNIMYLnvd6ApOb2ikYYs906FzWXUPuihpegNLNV65
DUQYuSGFj5RLoNPwouvhpJyNBFqH6JrYkEQW35nR8gf/UPLN5FXSUkRdKOllXm8X7dj9scJwepQL
o5LIhXsZxk+VS4iyM/PWGPm06wFDAB7FtBTV9GaVw9EP6SvAuMt2XpxT3peJtw9HvHFl23zF4Aid
CXW0F0A2b7302+iDMOb65gNxcu007/S9qognOKVjcnbbUDITrp70crUqKUvq1Lt6MKwNo4+R5gdT
/dqrzgmjE0BJHfx0O3/X+8ingB5llPFh4ce5GMX6bUWgQEGnrG+qMAi8sKXHLt2HOrK/RQs9NTMa
T7KC/zSJzDjFIrrR208uuQo3N4gJP8ZT+isbzY3IRkCQjriHdFbcj370O/SN85S7r4YteeNdG3lu
0cIkibqROIZkJEYjdDEJqPo0GGLGUIIVV7ojM2YqMzeeli9ZwYqrxaVateeZxnMakS0905UBhbLM
DyPJOwlPGXszDxbevUPE2TmnHQGX7qM04t96PjmqoX0rxa8ZU5eUIX0PQ9ySlgQR8gUfJ4tr8Kka
oqBoLAFTu1dUR9uCTjyJZYf3R54bM7mPkrQ/lAYYK073aE6VaI09JjkGbfTQyHd76R20YzZ+AIFl
0mFWCbgHTo/ikiDTZgSopK6DQlmNk8nZpliI4VI3YXToN8nIfSM0eANDTexlCysy8XsQfvy52gKJ
UmsTGmAkp2z1ffUpTQ4iiLM96g+5M5wyvbfltcivIFKUbaI5TSq+mBNbutej/HKkzMkz/8GdsUcm
CHPxtRGvRcCG/ooJYijobDxYKuA0yBjyNB3gtxXnycnvl/QAPLuN0U/MTVFxbkpBkVutS73JTkAT
jLEoTyT9pvIeV+1Rrp1xQcVxjxT6zUnK6JQ0xqM74uNLPBLcXFRxrizTo77RPuSRWzAzmnHUQjen
7cnulmZr2U5AI0uci8aeYADDwGOwfIHYh3GWtVuX3twbeEGy+Q62UO6iYS7p7HYoLD0KyA6LCZUw
huI++to01cuI5+K+DpChdf0MgigYmu0wA8fH/8V3iOEAeB1clzkXh9Zr7ofYgRrBZdTWjbWj9ExN
WhxlF1wN1mJoFTyJHMvaA2yMCyniyVbQ+Nvpu9c4A39YxXCznK7caZG8u74sdDcea37QMSTXCeZN
tovnjma6V+Q7XUZiJOzpmEzLYtxDwbpkk3U2M8K0dK1RQwVFKINqsSUSSOWEaX24ROm5xzl961ky
qT5DDEOmO8YHfVWtsgSCO08PAerSQmVWQUGm9gKaAB0MiYXlLhePqD2OvNYJKcVTz+55sdv2PSdi
IBu6D7Ic7ix3Kj63XF5vglGRwOwRglVbUuk6uAd6XPXRCT896t0s4qxodPNfypm8pImL5xOdC12Z
wpcvUeEan0cc4vnsbW44kD8T+aBPwclYHzuvUFi+6EYfJ3oI8yevIKAjgPiwxZYc7Xp6o/qNXIhp
lxFIEceL7/SOWZ1XI/ePejVPcjFyPo/6SyXC7BjP1dXFjQpjiBx2dTqd2cDoMMbohGQYb52y+S4N
XvRPIS25a04xXPXKpfcRcp29o9kwpaam5RuvxIKaHUcrIuH2Zf2dvrFzHvFUskfQY3cyuGJ2QlbO
MMqDXg60OJflC8aoCf7OA3MxeT/DBKacMZ67PAu28xAPpxGYxK5tpHLNWi4qjR7yfyq/kp8GKnmt
Qw7NYAXn5uxgZcOTwyA8rdA+5QlFSN2Eyz5LQkaMWYL2M0nePVLVCRfkZCx8xLg8686R8Kr7HOyh
fpJNACt2w09FG+s5A/H6edRKjAZACUgjKa6fg21g9ZT04532Q+mb4DJspW+9j5rAvqKhijeE1nFm
5xVDRWjsbQGYldRiH48lnbYgbs/Eij8HHZCnlPzbuGcWGWbzh2WlzkGrYJUplpjqcB8MHgMFB+RW
WUZXZLD37QB57PNimoaxH1obNgLLSx4UA0EkBOwtA6OfNC9552EgJ6L5MPuxPhm96dxVZb5rlcDF
K8lsVfHEbjbxeI52uK8TjOqmw1yoduRdtJydiVa1siSUqmIO1Kldv6l+IQGiu3T6gqCHH10ECWUt
2sROnTahH2870WUn9BH2BtPrlyhBek+yRnYiHqZAOUI5stTyV9l0CCY9+nzwVVA++suxLObqD315
j0Q4flUv0SNzSBbJiPI37uvfXllspMNsj2HYQgzMj0Z9GnI339J8WO59xHabhhMPpSPsoaH/rl8x
XxXdal8hRGSbSee7pm6JhrGwtvCFaNyu5iM1McLhjmTgOsfwA7XM2IlghWwRFgvgMGsbsBZcaBx/
FbjpYTT8Rp/L7Hfmq5K0eKuQLu8cAZaM+OGbYTlQ8hNxl0UhaXXWz8QgCkOMTHf0jr/ST9jMIUa/
bKEhSmALh1WjvpvjQFydGeKraU3lzmm9J+S2r4UEL5nM0PErZDDIdRH4DKJ8XIv8J0OY8r7pRHxo
qnLDcAXwaNS+Cd7YgxRNxCje2mGJvriD0ZKibuUnkyPqJnGsn7mf0zBCB03FFxS7EtovZ2CcicR/
e/cyjhBfuVg5C/8PXDBQorLc937Jbt7E9JyV/FspMj8XDY/Y9KqfxdaPra9uyciGdp6/swNGXlAP
rZ2kOc55kdUnnZlLVaYVbZN1YMbI44/MJ1ayuHkjabbuJlGwTBCGoFTCdaWsQkqgGc7i0E+MIdKi
kCdweIVKXCiVhjkZYBjIuAx3k/uzmuPowbAHmjEcWYbR2oBrYrY/V+GRvq2/rUfOZ5/HxUb8VWi0
UfbLI2/0sck/kIDMmykt4MrUv7p0DKjb0nLbA4O/MrPaRWs/PC3D+s1wDDbriI6UDUvNc8b0ZSBf
pWlCSEKcuQ27PzglY8xMKQgiv2aaZFXPZTqY29EZ3EPnlh+RxLGxEgXr2mRngx2/G8dmPxYVH2sE
PSFRgdJJb49DBeZrtOTNmZfwsnbL175p0jtKEqJS0fx0ICQv2LpCgrEKiGGOQMcm80OPhPxaLf62
WeWwc2y6rQ57UzdzvhKAmwk2fVpSHDpl8LRYHuGE/jQdV1s+2yzI933Fh7Aygni4eUaezJwoEc7Q
fexJEh84NSNNteOOkzRz1aVYh61DtXjJQUz0+S7CDsgixMLK6npre6Bg45kgieQRr6fv3dXt2p07
lGhEORiQrB1UBR5UOcvwosunzlRr/pFTITycZjM6e12cXRqGEoaLfBHaHp1Hey/YQjmxMmJhZoUc
cInUIkOlNhcjGqZgQFJkLxeTy0hGqRVeYtQ1F1hxWwMP5KULwvpmRw2OHCqcwZlfzHgwH7icLZM5
m7RCZByQOyS+jin8INCqPKczWyyPH7SzLLwbGzbtcE4uAFHuhj6qQIMMyZ6AsnPcwillAC/xHCib
niqiRC36i8dZfOsPBHzm6rScet/JY/fvOprRRCKQ+BdJVNk1EDv9byK6FmeRIBDWT81MgsqKhLKr
go/PBlkf/yLV9JghVLrqcngIpwvyTANwG7qKVVYAA32S572UYW3cJr+i+BGhYHXWEsI6TOQVAk92
62a4neYyH1uTqFHyKr6WNg6BHIFQZMc/LLPF6LVYpyXw/gAkcK76tDmv9oNom+CxMrqDMEc8FjkC
6iRKHoYvbu10j/opcvoIZaVJxJI1oN8M4jq/lEGLiYdmZf0Fc+0HUongBaQdK+VUnWmh9Kesp6sw
t7+N5ioJBUQDXwCNpc3ohsjiA9dFnoku7SCywaPZEXk77r6ol/EyI2dujNlBI9RAolXPq6iYCDv5
HUmBdFAT+9eojM7Ez32tJqfbIfiwd4SYH9cMumFT2E+YfzhFIHjSa1E2xDszSNyDExEONtkuAdJU
X5StMXrCjRZz60p1xAlMTE/y1rvdfeXZxb2+0Ok4xnhFpm9RAWuogtd7k2Oy1dC/Ls2ia0uJsjXi
7KXp/Afgql/IqT9bnoFESPUhs9kTRyZGL9ram+EcigYOs+j2j7p1bVrkehf1OWwG+rm+MW91PVdn
KH9RxNIY1P2kCKkCw6RjBraBPnK5XhOPea1VtJ+mxKFbc84DC5N72CcXp2RIYIKDKUsCXLHPYXV3
c0wc1nJWkxKHGMiNh4v7HHsoz/QSqz9uMZiXmfngfnEM8xSZ3h65V0HmvUe2ZDRVd7T9vnRGREIn
NQjqT4kigQxx0DT5fd23byuAnDYeTy4/7gWl0Hs6q5KeM9R+iJP0wXZ++dVkX7Km/CnLtUCXxZgi
tn6gZus+b3kV5PlBSND4tJJJBiRVKmfYtzPoxhGM9N2ukMvr8q4YSX+LLKCZaChJjXaj5M5Lmssi
oxpEP2fTtU9v2AtDZh8tYpXVfIj7Z6/h2tmqJ4gQ7yOzMMPRxp6awTlNoai3+myCV3HbhETfpkpw
VQgGUqoVHaOL3JYI206wnhv2lS0miG96cRnU80rrd+T3E4TQ6kjeFF812Zn/YuN4rYhdZFHnZekr
/LTajm9ngXcuCihtsBYvbf7pxujRCW5MUUcqb6TemRDx9hHxL3vfgGMs45u+AAgKsnv9KzisDgl7
nHcmVPe+ynxFJ/8SjUEB+jS9BbF0rz55flddB3AiaK4t2qMtgYgwmJupuqDYvRZFgTBcPw/d5Ox0
BYrkcWfZ48JBf1yBs/nNbXWbexuv19HAE8PcmXckCtYXMYIesOqLFdi0jnOyifXMRG+xMXF99yRC
mQxTco9sgeEXr+REPVTJc5FOtyZESpQqgnaMOLMbKGmiFs1PG2Q73R6ISlYRqHxbWm4dmj2me54v
ClZq3rM6BdCjy0CkD7coA5o3r+bNGQomip5NCYryx1s/mjnaBXgAv0Gq3GTggreMz/KTjGJofvU5
HywoCnnG6IQ2wHYeiYwLvfl3mCSoI3mO6sh0tvG8Bk+tkrZb7JG57FLYXWwjsVyX6+w6x7bMetLC
13kXR664IXnf6fKeNJT05ATM6rJgPelewSQ86wH72yNT/2ijr/wU24xOyX4fTVJAJiPPDlOKkKab
IG/N7thcUSVk9yvHNiQjKMrm2nHPsXR+6xrL6Mz6OM5Eybam6PFrD8Uhg3et24hpJMl1X9vlgZeb
KJLA/jzRdMP4hSFif2LU8IGghIQK5cwssHzvPeZzCLZn9K4Ny4k9DuYhTb1rMgh0V8Q0B4R0dxOf
xx+P2tfhN8lP+pz2WwGP1+4IYwwIA986U8ZJy1wX+u9EJNtrf+liH7YAk5fMyB91g2IajeERotND
Ow82wZkGJOHZIGXAcMdrsFKIa+/fEo01EIBu03eRd0XRCPIsJStZuUQq+mInmWfTLl6YO2Q1YTt2
miFtom9FWst9SBXlrYP9FgHpJ7d9DNiwFCuEJczZ6z8Jqj8R0aSElfcEE2NAI1LSIGAeiEAqtok0
Q9rBT04+JGi26Yo1c8dvMA+xo+TUxwXDIWvGB0IDoc6S4JplZv7sJjI89KpP1FfiS2SwLo+9/JFY
ZBLVA6t9gpAcQXU1IZ8xyp0rfZOhFzN+0Vs0JCm1DsZcvqZ9/YuRpEcE13IKCHIcJDemmSXhAC6K
dyBgcAqK7Vob0a1Of7SJOIqAt4Z913xpRGW+wKyfKxpaZttHmzFKKLp6cwZYFb16AKguxUBx1pgI
FZiqAEWJaBdLB5scJbq4zXX+XTsH2p47oPginZ16O/1bCdZsZOudeRWmndyntNIZprIEq7pUcb4H
7N6I2bAQk4ABgDvgYKc06cSBGJfc6ziD9ctHL9fXDBzX4EcfPsXqBrEWPNC4/DoTAoCWaoKN6Y8f
MmmGczKl8uClPTxdKm4uxMavgLMbKyc/e3ZoCBoGJn4TBObQkrSt/WVybdOt6TNAtBMR3kjJVTE2
zrbxab3U4ZGpSc7ZaYFhVnrymg1WgGg4f0rrPHqofoBcbTYFOVyZy2zDgeE7jn58zV4rsYzn1sh4
MQpkEW5J1DIZml9Tt20OuGX+xJGY901pIpTiFrnh1c4nc+dHSf0H54t3ol8c3jAN7QhueRG1lMcO
hL1vB8EL2XrdmcH7nd5Xu74NrqUZPjKVSu5oIwASCAShzHPE0My3T/1qXnor8571Q1fLpSYfLXyv
mNneRJDCeoysdgdx0dqBYsk4xNU7FnEHg1C8IaSdh72kv0Ac67EMlnuEvXziyrw4i5/vLCq5PYTZ
dS+YzjyR07v61Apz8Y5w8ycCkP5hQqPfJgRiBZCHt+toZJwHOX2mxh5lGqYcqwXWZY40caWC8qh1
DToiKOh8QWOvym+rQ+Xr1Cux2fR69fHU8xnxzQ0TP8gPHRUIfgE3by8hql+vNp03t7Q+yqV9yXFP
HPH2ZHvaVtEmzmVzTJzSQixsYyTtyy/WbJPw3DF06uyfZurmp8EeZr5Ke+gh/T0yl7afxGQzoySY
w5XBR2KEF414yFv3WgtaISsrLApr9IyEYQhMbQ65Kqt/aXqkV8lSk/bEhz0bZoXhaTGDrY1CgTcB
Fb56c7CQMbXJmUhBVlhTJ3nIV+unNUiUjAXiBrHwICce65FP2yplyq0rkVogOQ7GE9Eg5dk2o5+F
tyDkdeVLSBKMi1pbF6Ai7d/DLhCX0Z0Q/iHz4N+Jp8JpJOlfKq2U2cNCGMmGxxSOx8j+Zg1Bf+WA
9DTBiT36xNDQdiNdHKY3DUCMEqdgRVRuYfbeY9Ivrp4k7NiafeJG6krc8iV+zs6uqrtEUHUX7iqu
cpKp8SxI5Ml2+BSM31EgNWROTM4+J2rFD5lVFgOwCTUN0yCmumzf2hj7ac7mSlaK3XNIZWmK84Bu
T0GqMJ+bISPiseq1jML5vI5wFlykBEEos/2Se/POJ3R5704DP2koxclIChSMcJH3qHwxOrR06svW
nR6MqSWAxgu+61Gg4+S/A8Sel8Kb3vRAwJC8hqPVtzdWzV0z8OKR/YR+wiDkMPDts47g7uGUMFY2
xr1FkmsS4+TFo9fwHiY/3KAHxe8AQtVNuzqzaEJ60x9JmqPBNAFQLfTCpXYsfMAHGyLWBV5zd2y9
FQ6Cw9LfddVD7drB0WnrZ+2it7CJ6wOnT0SgT/fsOWeWr7Yz4bRHqaaDTsbgtFpK54CX5EZzFk+R
smyzUqJ3YMpqsZGc2oJ8waaQ9WVAuc3AGvXqkH+N8rIEMosjux5+6n9W2ct7bEnz0lDeViTW39cO
hKYpsa2D303THfpD8wfQCPjgA/PnruZJwWc/pz7HeVeMXyTOhy3gwhcySVK89jULB1kqbmmWmALH
v07ds0197sdutx2iYGe2DmLZEVt2sfQvpeMRZDHC6JXD6m9Rgl4bNPx3cUr7Wc7WzOl1d4yZ6d9h
b+WGdK137fvwVjAMuSPzzN2msPl3Vdx7x9Sc8Wuq3RmT2/hkVcewHi891P2rB7H7ytjwujhN+tIZ
xi126OGIioacO47D4+Lx0UUMLjfxnuMebomwBdnZ+cR0xp97GmnINIWz8EoiNvjxuc+hsMb038mJ
2QDyCohvn/tRvfbTcVZfkr17ZJ4Pdjln7CWR/uzneI0e1sXaOkrx5PLWOgUpMB6LyskAPLQD2rPu
NQgiNJ80eQNYin9GsErXahlcCBR5vvNnFJt1mZSIETdBhxGtNBHIM9EqzmaBvSuN8GSAa+5Oijfs
N+8t0qA6iM1nbtun4mOa84vlmu3FMoZXMYXYOdi08CSDNw8ZVy1fRTgsD6EpnnWlHNO3305xhBnQ
SNpjEcvgMDbkZacrqqUi/QPAbUIm7jT7BsfEwV1IyDU+XBtgaImtiREn06v/+Set738BjFn/yZxB
zWlj6ICrxxOp2Sn/AhQCaCFnwQa/tcmEpRxzqcc74dxVtWzwuVC9EIFKd9umVykHH3HHYmbHQK7W
tflkXP1/tCL3cBDL8+8ka+p/JSUqiNf/Ha24J+Sxzr7//R98ohXt8B/sZagiXA88vGIZ/c9fZEXb
+kdIky+IKEXDyEOy/k+wYvQP348cxNoW8Cg7tPhHPTF2irkY/MOzONlGXqC/Gn+kGZh/Z2L+8///
DVunMFT/JBnBDAyY/8IfsjzIQazEf8MsremaQzZNrJ3mWutwwXZCrmiCotM5KrPL0a5Hi0pK1+/e
n99cEb5rsm/UE2JST97DwhgKHE3U7HEKlZ9hCJpMbVUbuwohqCohousXZ8JapnO9lrfYpYADFYdG
TSUb/svV/19elf9IEnBMj7a47wbwkPwwCBSr719elQl4dY6tiwoeuMongrebw5ckjMfdbLigaxDx
L7YZow+I4Y+AI9Bhd3mWnqOGuCHTTb+BcYsv+Nr/rJ39jtmhR+2GEnhI6lNiigcRkBP7339u598Z
ggHyH99DGuHYvgXw0nP/xgyToSxy1CfZnqlAvLGCCT3qg0OKei+q8dpQEu8xru2bPL5HYD7vWwEG
3ybpdTeaApq5CuhV6ax+BXu9CtU4DZsao3sMGRxpMY6TAbnwvzYNYPTw1sY9cX4UZwLzEOdFiNQA
T3D2Da1lSx3yYpPLIUP7z3//nLAm/+Op4xa5rhVYQGB5mP/Gz5LB0EnyTM1dPptf7HZamBTRD3NT
bpfOd/SMfrpFcYSQjpakAzDJtL6tXpAfpyQ0dl39x28sNHfmtO0M0980VvZSko92mNh6FIHE2+t4
PI36V7nISzCvW0IJ9uGcNtuq7SDrNu28ycWKL3CykkOA8m1DUPuwVcipwuVi19h9tvrLeh0ImW4Y
1oOO9fGl2Z6aiXFZx1AtaGZilus22JfkTMwIwHBn+gLuUrydFDPHdiYGq500T6bdvsawYg51orqU
cYm7kq3N7zFpFGYEmg2BycbuBCUDuMJNNuHu6OvgOWojGCKz9zuzwHOlKOg/vzdYpV3N/H3L5eZn
XQAqR2NyRHum/kK7HnwV/Dnb9e9iKr6larArAMYspG4zYW/xVavcXKy2YY0qu2urd5txueGRJJC3
TDe8hKOoagzqcCzRty1nYCaDKyIAZNB/pnwfLMbrKr5M32tJJcYZ4srsqzsk1vAlxOyno4qZCdkT
rtobMZ0GcBXiUpCUjBu65czlFa8/JTQOU02JfDtfJBUQTOkqnl7M1fhI0UdDhwl+69uQ0z2nDGYi
mcbg7hF8XcMiehKso5soDaajOWQojNU3zLGq7GPK+F7le5Wu8VzjzImnMEENqaIh1O3LVVz6SuKN
ETnkGaeivZaiOHnS2i0myM06mn7qaKqg5nd7+x0PPGmHfWVePcXTD538nKzrT6c3kLMCCZkbQKiL
pANAawD6uFRnW3UNB/WW1nP1hhf7LxB+buL7ci3np75/oZ3/gAr/Y/F4EaKR82GR7jUwX0du24Ie
Y0dmHJGyqNM7u8XxOr1VQUlk8cQ0nTTtLTEhEQDM4kIY4M/MT14zFYIgYySNnBRJZGW91VEZ5ojm
m9GDjrwz+/SLPYe08CSHonSqeaydob+Kpt4Q6Pbq58NFP8uYgmVe30fTAuJK4WTTWfY74Pf55+ub
5W2/0y/m4J8S2rDHkLAJOqPoyXNBMLXThTyyNd89Srxt5sS3IA9/6UdiaKBsoEj7/Pe5vYZHxvFM
aZHFkGmgFvPW4k/HrNx9ZuOqsOZm/N67iLyFD85GP6t9D8EuHB//+Xf005urEIekEPRKE154ffPJ
dGz2BqLKjX/miIn70CCDraVpQry3sx2H0d3R1HnMYBNtGL15KDZxR4iEtBbfYvnJ0nUhKYSCXt16
/cH1r0pE9Qxd25HQqOhOL0axugY60kF/a/3J9F8TtDm2xRRjsc8A2ak8UtO2sidwxmiqifhoOu95
VVh38jR2vkmAd+6AG4SSN+z1X9dfmiSLXMk6Rr5v9Lp6R5VdxBl3YS4RG5syqX4ZiXgdnY7fzgqE
uYs4B+pDOC3KwdkPM/QI/K/J0gycxobqNJMPFkB+VTF0Kb6IxCPEL0mSPc4m5vTl6ICNCn/EVv6+
AI3ey+YtGRa6Zeqd9i3VNZE0dxFrkYRLMN8+KX/UpXEgFJ4ZJCfqTSbILbC7CFEYZj4CRI+Lb+Lc
JlpXYqbcLswYt5XvpBT5jMUoHDa+4++ZjzRwhHmrGhMFuyyNEDbksfRq/w5/mub2zwH9u5keb6GW
jCAKbmMePuoUVSeavhfY9Us1eo3f/Zg7q9MxyrF4c9bllR7sRCha27/TGBRnkJwxz85ybDKvJrMu
sPATkv26i9OlfSgaVpS8v9bqTUQEQ1yu1Vs3/eNZoj+Tw/4n85kSOrg1xgGph5vKL372lnd4yOo5
jxj2D585M53CHUukhTS7mTDN5Uo+FUpilpPJ6tHEGIohF5qHCemmUpuwcKmNP56GdZOv3XuN3P0Y
NEwMgxJ0Wcnr6VUWbkaD1FT94Y322BoKfqRuUlvK/AT3ARSZfjxRU4xRHgH9aFiHuL4q9paALhBq
XQM8hewJni6dcKIDZzSusHc9jMzd/NjCLt6p/qJQ6+8cBOER0fFj1Ru4m0f/vhY8ae24ovGtF/u5
ltmd62JZU1sVAR/lxraNk34z9MYlp3XejB6mXjY29X1nSruNllvi+jY3pB1EsX0IaAjubN7aQ+xb
d+tK0KifSJqBJcYwFKyTCtho4T+pQmhDg4v0AocQoO90jsWuT7H2KQ33auPC+kyUiqisSDwHk4OJ
4iy68eiPcKfo951ygVMj8IGjLAa3fSiRK9KKzWgL9vZj6t3x/nafeRRT5WM29tPz2AY1rwxaKvUi
tX6Vn4EiBiB04UblkTPsS9d/ZRJKPMwymSdVoOm/GvRRsMmJRLNC17pI7DZmF7ybbbde9NNVdstD
k8u92b0vTixPCx3LvRHS+vKsfTcvJyfHvC8mRGTC+qOXJwNR/qaWCaaLTWBxz0ELOxsYJ7hYe8Sz
Tku+y8y0ZasjPo1ioJ/YgmmzuUfqHhivsqi7PfO73l3pmCXNCraC7RQXXEcz6SO1iES2ck+e5wz+
JO8Z24RJXOHUVK+6VO1d8pC6sM+vPWt+gziZIJ75qtM156K1tllYPZtu/lzM/ru+EI3voTBerDe9
9xlBCuoDZQ/SclABLKslFzh20cnIDimhvpJ1jD+BePYDgUTKAG4O2wGpGL6A+WtrTwdr7E6ACvD8
8KF41PujBRgRl8PqcvusbVdyX7KKo7QbCtBiFc9gQOSrUNnZ6t+wxA/Ie4vPy4I6Et08zDwvxQWi
qjA/CF4zFTZVdLBi0lQJEXwe/cpBvyAsj5QivsrUIrFAt/sp9VQvof5VmhIUGUQ2Xg/1WEjJu0rK
zKmJVpZaX5xxzFN85A5ml07UqL2c8VDb4bRrc/MxaMR0xUBQh696F9TxHFngvCX9S+bf6TjKQJWG
oEpISskQ2RRM7GoRUIGHyxshzQyjCvT/+tvo/VOqtUanqzTo+kp8il7gbKsE3+GApbKfCT3RT5hX
IAHE49DD03jp5XLfheJHF6L5j3m+PEMS2CsLLHrPJkhj5BekbORIPkA9UNpLcXYtxu9Vlv3JegR1
cwkwkgtlM1XfOnl2p+Oc9FMxqmsgR/+PLKLlMyxVLyVeDfLQEc/9ym4+E2fOQz4/du6vJUWsoT9D
lzrfByc79D5Lm16tyCUZPinRVmkT6EWBl6pFvf2ZuCWOcVXsOboSYSceFVlEbxJ60RdmeQX6zgpM
z2+n1y4ExushbpT+aKhI7+H+yWD9FpLWzlYIRLttOAB1HcCm0b0sa/iqM+BI0M7/XwdLlTjwr6d8
DpZknnAcpnlEvMPfg09S8kOYK1vJvh/da1vVFWYNFN4+sxMu4MGI1ktRYOpNnKuui9t0fCrIS972
A0NLQr/Xo057kRYbtgchojeMOzugZo49WZ04UUAiGtGIeuFGGlO303peZyiPBfDHbZFZL7wC0y6K
fk2s20cwt990ebnC4fvvh0v73xnC+hDNVI+WSQhGmJ7z30j2ETW/BzgYFc3C45pWBIIZCWcjLfcz
Wkn+QmpwFlQ/L7U25T8vKHP5eJO4xqOuGwoT0W/f5qRkq/FqpaguiRBniPMspTgD9FJAXO6ZKmwL
iaaEXAo5SB27//uncf6d7vzXp4Ekgcgo8l1fdwX/pZXh11SP60qoU1Hvhsz7M7oDPC4bP1QCUCiR
yaMlSB00e8yWuIZQwqszcWuGZ9KNCLZbyofMlG+VgU5BP636tSmNSJ78qAM2Z3+DKLALzWqhbEq6
g5qY5P3gbTzZ4GGNZvYoKr2BjvIOQZG+qBpt2bnHKf0/hJ3XciNHtkW/KCPKm1d4AqADfb9UiE2y
vPf19XdlQjEz0twYPYxipCbRQKEq8+Q5e6/9+39/XNnX+uuNqtP70G2LphfRIZ73ty9v7LSFE1bq
XNXxmFC7TTSwAM+s+vgriSs2Bo4s0bCb9OPsp0+jCIk2n4uSMB3x+r/fjenKPsRfnhvejkGTzCYV
wecrkM/Vf1z9MdZcP5SZl76jfzFzjvbxIqhkK1mjBUTtYdKQo5NpJgWxjkhrBLG9q4vQ2dqB8+Br
esboTb9bwoBzc6cxaPeABwfpdBNYZHZFFr84tLfqaBOk8a82ocQi+u7MMYjdWS7QnGy8BgiS2n6H
Wo7xIXDU+0SmDFYVyvS+X1aqdlXVhEDBceMG/aMFUJP1mP0kGdu9ZsOXMDQ65zjtMKDyyuqx8Di9
447UGvrgKqguZKAtg+KgntjeH6nFOSP2hx19+GhdyyOWrAeTJMXvEf60xXThjjpdz1KduWXD/1T7
BHCLhOYCbZMGS247wZoKHZZCkmilfl7dR03MZlhPnJt8nZi6cSZ/ul3GfYC37Kh6jNoyYiIkKVae
/dQhlozCS1Cy30EBWKUZHKSkRlPfDXO9HnFvVeTpZULbTib7mgqiDyqZ5RjwTuBOkp7HThKO4GBF
U++YMxxHWNzUxe2rKvRV34AYhLsloVJVgWLE57FPjvF3mDpnyHYfpo3qN3UxmLdJCMDCNwApByje
7KHbp6XDIM3AfthFL6Gzx5k1XkusqdS3WW99qnz2nGDSc5PHD02IxROMDdrg9IKdB8EJWX53y0wr
qSTHnmAvQnGd5AfT3EYDWjQ29jHKrGhjeOxXKvEwrGYgQCOtqyYSzzml5KAvz6FBhSG/LQq64QA+
RTBcZM1WkpMWzuF+FjciRmzFVJp4RDHuhhaTgUW9uQ60lhLvQcU46o6im5REwIA6rYgDk2tj1qEX
L6OKsDHo+ysmFq9qjXUmqKXI+77UUpS6Mz0LUV83Zz1gifzOG9o8LdZt0FxsKK2LCzDQ6sdQxM9u
DBfQRNG3mshhXLnufAnn2T3qdr+uyVjF70iQ32jDwJTSbdTnJK8xE2111Ehq9R5LTgQLPR31YbsW
m248yfhMfzra3uCdrS9VAMQCMT3ZG6o+UuXcjDirpesKTumUFNHl2reWrb9MQ0vMQmM1kLCmuaSI
Qeic5cte73AL9p57oxZWJ+ruK8o+DCE0jFElwc+TjTnSvogFHCP+ttIz9tAsgURwzE+nGEoVeVh9
WT/5UWrtApMzb9gk+MbkPd9Z4i5BW7dWZzzhAVivENnOeREcx6hBfYLxbtDT77xeBFbsUT8HiwFU
F38B1A6+Gg6jImfLcq3wFqQdGA+SdFRant6k5kqb6kCd6DRa6kRcJnTVWFhC4ES73t/0EQmmVXyi
RRKCGMCc47aM8bGO8qtygy0CqAllTan57y5hSO8U98SbXnfRagHexIjbBEeCdGeBkMFDn1BIUEJV
u0r3XzgbgaTlmFom/mNV2guO+ACVMkg8VQn3GStEHtPi6/A92BWikbZL8huGXHuRIwFzmomr6wte
zn4wSI7Y6jTnVUfMasZazvR7uqj+EUw21YBVIAcVEQ8/7z/1cGH6ESTtyvf9oyf3cOiXxRr7yFlb
3Hsoyw+WXfyoNhaElm7bs/WFXgOCxpGmNsLM5Ecf5SoBxKsgXcne61rIVC6YrnfXaDb6qe0f2s8h
ePCS5jOWZQkj/7cp7Q7qrlUVk3pi0DzSiKYAXznGZO1GoR8829HP6qBBsus7HMZlb9T2Z78M/5iw
ooJJ/rbnUTz51E6eB2Xo73NGs8B2aRQQB2ZX08+Fhd6McPdSHn660vmzP2/JLcfIgjPutXA0rieW
Avw37DBwNlYWaedgy1JW0sYFwsd+zs3szS0/wCINyPfWiYHvGF3KDXVXc7A7y5W7EcCW5qg6q9YE
8go0w9IC7+tUPC0hT075oh40TPVAZvy1PODQm0GFzWGvl+3c3h2aGwz06yDxcILKb8UVmEXyqVrp
tc7NLiN7Xfk9Cy/b69MUrNQxojAx1MILQcBcbXXoXQY0trVlvGnppF9TGSbI/K6DSlLXy9tJH58w
A734sfeiCn6zoO+AouDPLqSq8SfaCRubqe3oAZ8WFuGz6NFuXSM6uCQS9AR+00EQe4NKe9Pgd8fa
sJFblLwa1ijew9gbr036f/3RSaent1MdUz+rSb9yYfvL7iPxrybGU0EYCTdkXFu0OSRxLdlrskjk
+ET0jG12l/9dJ+n/XSaZmmbSECQJxXP1v8eh4G2a8JIM8D6ZCxDrKbYAVJ8te6KVpL4SeUqj7iPB
AnFMW+PLhxLW/8PYT/+vWlk3PFcuU45NPUZi3V+rNdzEyMiz0AVMykBGNZGMLH5y8U3Kw5e6hTNv
+DVo82/Rg8EM+uREJoQ8uLBQxwE9hWbIbv7h6jhyhvrXJ8rUDGo9y2HGi1n3b1WkH3nkX0rXQKMD
fcnTWyPBl6GN0XsZN6uc5Wivqg5UlAzpWj9cFT2qYb9nn8PTMYRptB5tHfIOYxKZqap+epn0G9Pw
oPA6BdrtLyGQL892+ivXlmiVcX/oL5BHtu24ro3xI3DpjoqZpmYTBsxkqovTGy8c6GhZ3GKV5q5z
SyRI0MtNX7vrPHYn+M6nIderO9ThsXTDgft7gG1XnNAkwjzRDkNPk3gSI6haO7aPejC/9LrGilug
gUlcwW9wclZP7CxbiEnN4XDkHF3rtK5jcIU7f/yc3c5B9Dy/Trn54oUfKHDCayd/KCtpv0suE7yW
A34mOp+8MVpnr10vVZKl+TFxsr+e39xin7VsTKOcKetYE4rJogsuH41JkujSCL5AFs+XeqTrw3D0
GSkSfH55ZOrnKZKbL5xbD8Gbz/YNItLemLW20zXtm4rjHMMqAZJB/7Gt9/wHajwdgr0a3ZCNUm+p
1a7zS2Lu7b17Nib6xGptqOLw2Y7aj6ywHtXp8fqIVsPnXOp/yMM/rdBvEV5z9VQFqMaKPknZ4cQq
O9GLEgHeVOFe27Lqdg4j4g/PpcbNrO53efCTUlH6kxT4quegyTVvRDyPtHg7UKhgAqM7I/+2xDkj
cAK/3hw6Oh/dCIpbPglqwqbeduuM26SxEZqVDAfa2rpTe13vhp/2bHHqZ6WSY8DW84t/aFr89xRf
l+lPLqoJW4W9/W1IDN83XIYc0W0ou+a2k7wv6S+we2+JvG1UVrv6atVWocaYpPfIeQGLjXqX4RJ9
G5N9xqnivULN/Wu9MvjAmiFzvP3vx934u6LC1JHneOyfNjoobLV/y38LSMrTxDiY8M1J9VAHI6Ml
f7ch9M9vwL24PQdINT2x+8vcyYO73FwNeVYyOuti9NWyjdzgWT0x1TKcfDtodteWHe1HF1Psypar
hE3fuvPH+8oqXhCPbdUgkPnfP3Uh/p+V1ZJLqmOYdMsty5bz/P84B8MVKnrHhpinRqRpRoke6c4D
zgVaJyMm69TCCKbavm1h78dJsud06wHsOGMBOY8Qs/HSUnD9gyrKlFfzr2ur5RB8pbO8ehbdrb/p
V9xMJnClo7MJg/LFYm6zzDz7vqcmsDCYsDTcdUyWk4EGiDpvJgmN/lTO4ykWlpGFlggVYDamfpMz
r9xnP/L8pPYt1TBRU7LKbR/HKDG3s+z2qlJQdWV1W6MUBPLfInL4h7hiWg3/1Q4xEEjwoXxDNoDw
ov31uoMImnso3vTtQE8Db28YIZXkCywBo259/jFGDnYuIw8NSyJa4H0Xu49OC1cmTY9hU+RP4/Ti
uOWL1/n+qZQBB+j9DtpQ4pS0Neuk/hFCMmJeveFwRjBREv3KgUre6/VGr5r5XFs7TavOQNTtowb3
onfvXAeySe34v0VGIg5+o0s2MBzVSWhy0nlr3cJSinZcqgReLE+ZnjuHOAQmGBDwMlAE8J6DboVu
wV4Pg2jWlgiXm5YWwaIP/TY0U87SI4MD+u7PpX3LvJfp3MQ+h5N5k826/qylt77ecd1Fsxw6d7z3
LdmB1Tr/jON3i6spOJeQFde+SJC/1OJLt4dHyylCUlHjU0OKxQF/ibuB4dMYs70SXp3czCK9BWMX
bvSsnHhXNh4iStlN3aMvB9mApysVG4QyR47d+1QTx0Zkhwb/4jC+5t687+gqxv4lthoQU2DE3YB9
aLlP2/S2Q2KjbwLkHZIeF4fFlxkC+bL6n4XFF/nzJvdpwUZRJcE7I3D2H0+I5yT07qN+647cmiYM
CTaUMLFIe3EZjJURBiDuQGI50LWs2qx7LMheYEo+rSLsL4xCgCqKczGb922cHWKYMc5maQx6NyRi
JMlhzuZjLn53+U2dk9qKwvyXBxR0BWNqAy3wneHuDlTjG4N5P9rMLya5Aw4NM0gI+VOLRSbRdU7H
oOKBkMVehDjX2FYVKtXSvW1Oxk9vm3fa5HA2rx6iCT6Dh2q/OfBWV5p+i9y4pqwvnK86GW6Bazr9
st7pOcOy1FrdzsmtX72P6JbQeZt3gYBwTHSiO+3kdczC16HLN6NT3hTU+4uH4UMfftyxYp55dnEg
GItL5JvUiBoHC9DiKoqxG1vI8CXDCqgvfyNmdm7f4iVt9jlx1/5WG8MNRbvX3CHkPSMSvZtxeUb9
IIlsKz8VBy4xTBh0OwGk1oKX1B2E8B3zGj3DQDvFlGiufxvW+Rl21onBCHNa59QSqJby4mVtfdqg
TETv/pGhKA7Kr6HF12WlNzMglCH1HxYNyiwK5W1tj0+TBTs8rSyG8wOpvdEGVvWt2+S7LpruHaOD
4Wy/BswRtDg78bY+CLK52HzaLCC2Jn3AmgAF0n4F/vouCIgaEu9Qjp6zgu1GhvdwKiacpXmFMSsn
HCwNLM7nBelh1mFyOMAb3V1Nz3/ylmOU405zNINZrgG5g1AfG7Zxjoc3qOliBeORmePWiOjW2im1
ZT1EhxLMQd/EG9+oL5hoEZmc7WyCR+4/hoZ2k3sPyIHvxzEgU+cdFdLasstLWpprwP4fmiXOBGIB
7hlxqxFzB3p5gtQj2odqqQjRKD5sSTEgYB4HN42GvDhOTrkPiuLeIBcyLdvbDi99GD7GAdJvCGuV
p+/relfG2jnyzPs4Sx+XMnqbnODBL3pIl9LZIlZySIzThYVkwyZPYRzsUgxPgmlu5LOZCMD/IYpq
g6ThR7+Jf6WV/unHMO8srbuMlX+a/LOIaKJJXEH5VJL3Z5L5PryZ0bcevZyKolzFfbuVrKQ6szba
U+w5j0W4uTeGP3jrU4CX0KTZ/dJbL0GB38H9Ka0RR5+xy8LD0pHj1pcMsl3KBnNbnZk/AAntV95t
h5vPN55wRuBvDOaL0fzWqgcNE48wSNfike9mLMnTroLKUOCjDubsEb8wQTxy/QzXI71emWBMqRLA
DPAXVN9d89TTfyv69J5YwVWoEVMz7ruuOAU+tmdsOyVERGzVqK9mIrSyEBwxOEu9I4WsPTY80BWe
JlcnCQsxXjp8dojQMcidWivcQW/A1hWcPL4hzzURyruHqEJGZj0u5u8JSso0NBcby3gLEQH3+mq0
KvBB2TGUQye0X0Ifzp4o90X4U/sznejzUvsbfdAhSnUbn3glz/2wgCd4IRISo9/65D/Q3SfO564l
zWawW3BYwxqKxj4rmL8jYm/aYq0FD1FwSw/qUOuAX40Uu8hew8gLff2hxzxt4nRr7Yae5+dQGVjN
mhvs3BvTsag4uAZNepwmGDzmtoxEtR5dFNo+vQN62+zi1h6nIgZww7tpSqzezEGFvmwSryUdreP0
0JKrNtBzswUGGe1i2G8JskxQQatxAGgUAuz6KeuTL1cSPEML/mTX+8KOsDaOusHpjzwkYo0g1sY4
HJjW2c7v3nRgnJQnzvSYdl/1yOMA15LgfK+PdMTR8jnLPprfuhiQTro1AwHwV7txpx+b5ldkLNJz
uIav+Rb7FKN2sG3K9rnnLephGQLi1hAP0Fgp24vFUFegHJhosaFm3M568RJq81Ojod7zAXBz6Y72
sBxHMW3RqPGM0TLM1paGy6ROIvR1FWAW7Z5IEywE9V5v4rVGtp7ltftc4FocProlMAgnIOy3qMYT
AK17zTR+w2Q/a2Z1ACvI5gxA12d7McFC+acAzFVhuuBorIcqSn9Dj8MRVXbIRQr3NXUDgjInHXY5
7dvyy9JkKEwho5D5PL37Nvrli5v2RxxEoKrTpyWWkUzIPXU9eTBecyjQjrgs3bQxAvMOZ5q1qeLm
ydLDhwYHC71K66vUwexF0KoLm5t5adPzoLkHs0wu/XjbQ3qJzJfB+aqG4mTgP8moUQ03xV0rm8LU
NTDv9OrYFm89JFMIFvuoMNg5d6S1ree0/MMc9B3xKx+N52xgl2IC9og8TNNHnKrDkpw8Bn0GOQ6M
cR8iy2LymUH4WjYgZx50ftX7cF17m7Ke+RrROCcUW7exme4dLr20/4YEQQpGIPVSvqRedy5JCKQM
sj/rzvusg/7oLGUMDm44DiFIPFwdJwNS8JaqaaFJC3CzCfULg2nC0zLtY0FBj+SQsm0gm/UxsQ46
e9Dop+TI6TISxdBYWxL9s8smFNEhSAOraKgDIhNR2iZvHO0PlGcIgEgqnvwsOBJVjLZmHlzCo4rm
PAKsYO0Yi1PlcKqOony+SQs9RlQS1gdDBOKp8aZlJZZ+OuKsCJ8dJ+/3ZuZVG/WnTkYgBj6R45DP
YbsWHT67LivYi/jVwPZJUy4mYq/kvxJrqJ0qc85X1x9O5m+HHLPNgKSEeMslfXbclA3Ym7KjX4eg
vDhW4nTEqt4G0FVT54SLrngFuZ2BE4HubY55/qqNfXfwmmoieCirYCF0Yj0NNn7/inAV9SON3oKd
hdi0Vy8w0ctlgVggzUxL/uomLGgtsXVH9aemFIOT9KCf1Z/6Ccpg8gI4txJXjB4rePNLY5uONUpx
KyAryIF5vJrHQ2JSUQQfczB/thrvvpB4Ku21KuMbE7uTk18SyLE8DoKca6RhvTsfmBthDy0IkKfg
HzBJj9lvGbFSP5Ip2RKMU+0dcs/Ysobd2EI9J0i58JqNNZhPnruYq91kMQpmqvWeoGpishW/je0X
reOjNhVPkRfUqC9YSTHTotQknHAE0EpNsmLev7fE8u2x08r/6U0NU5HZxOgNu1oj/zariJ2D8aUT
noieCA1Qw5vNDtFojLsMzqldEH7g9TlgZPjPzgy0bdoBQ2EcF4UvvtnueqPdFoA8Yze41JDWV3Oy
HIcSejkYDIGEoABxg9og3HdLf5yN/Fek7YJ+cXZS/RS1pHhiK1175TrAPueinF27FSpA4lVQVeqP
PhBLcnRu3RUyT5KTDIE8yAk/gAOjaiUNCmlkvCFAFWu7t9yRXfDBmnP0x+LRzMnxoOdPOmXjIw9i
jSoYKiwNGlhjG1ustvB+HmB9GNo4IDpv6YJXzi1TTCRhjLr7kfhYJOPJUYvenMZj52cmRVLM9LvX
GNqaqX+ecJI7OP1F/VD6HbdFuew7zdxYLQq7BivkVLnNPgNsXDNi3lDCw74hEpSo12b2vgvKA7/G
o1vdtFF2SXLvFvD6WqT2a4qavx6RjpY4xQ3n3NjmZh5tsArRytW6J6sGrfxV8aJhZX0zXV6BbcAh
5x448L4URb4zEjsgRUDsJ2CxaEXrrYux1zDMddfR10pnoka7cnm1sYQ3Wv1tSJR94yaA0ajtxmaA
/yIp8BYPdGijR00iRlZsaFaf3o0x6gM7wHNamtV7yUYImcd8EPMGHeU28LItXe+BoCAqm2DwoYQA
xlrayzKHoD6QPE519OLC45ur9mglwFqKJNH31auZCYsQxxVMyfIu7gl9iqNtnhr+rXBYI2p0arf4
SB76+tF0loQgUZuMVZlEyyFDzfUcw1noA2SbujKcky4qEr6k97/Tu3ivF46k6EY3+OwJ3wDYfmC6
gn1s2qCNvJSdKOcbv3M7liIChYyoPqblfKv0kYscUwhneQvgvpwyeOSrIDStbVN4I/Tz4DibhDdk
QxNs3NTQ7pBcOutoaYOPGh0bGCkRnrTMXNtUVPE+k13e3LTr27En0xK0Hf9Ezj+uc6Khj6aM9SDW
kDPkHDwtiKX3oV7VB9LNT/NcBydS5U46ExTObIy/aTeZ+67WzJPRe+zbPck2NNeGQ6Tj2mN6A9nT
s2wYIu5bTjQz+QE0fUOte/BM/zsF3NbjRkYzTH0+kH5wFjnbYpxaj6NOHdQP5nBQwtghG8x9U4Qn
dU17YweVfFXlJiwtyzLo6S8z8lsLyQVd5lXVLST9uqDfve1U+eX6KopWfUyv7clqxXzNsaFEEy/+
KFrvsZiDLx09PZNJlHVLqH0vYfFEbWJv1KWsEP9uZzotJVMABwmwOZcGa9r4ouwOqhGqBAzEe2EN
RsfRUVxaLlNT+dNe6mCUD8Q2cDggYhi9jrBJu51o7kzm1rHIXaCBDxE/9T/GwaJMWdqbQbIah95u
t79zpZhPTX2zlPlwnaxpkODXIYmBe3BPwTHOch7DdDgNPtnyJrpFrURmr0GGIeKOfBDU38oz0DaI
KREFdGdUdL4cz1mRf2ji+jV3BTE8ot3WogFllXsvSkOqGtR5hC10Nrxko2SgPh2mFdXO3i/QpNkR
QAEpWVGfF1juN0Sz4jTp1lU8q+bzIIy+XXz2WEqgnsYyk1n+5UqkoeQK/24Uqk9e5u4aRrV2HSqp
VzYWTTCJHLbqfSVGIZ61cLq1O1zR0l6TeT5jF45X6itBwZXTSsfYwbiIDIDmkf2JYdRVcKF+JNIx
DyweKkovYxAhpHEL40LNAjetXSmFJy6H3ZCscJyvqyypik3lZG8dOS+rOm8fB9njV5P+0tQOYxQ1
u3i8sXvyOqfpdycnBDozh6v7QFvNcglLdZtgBAZEcqZa6djCYLytUiu1QKG1jxj1qZ/lWCE0wg8j
b/dKgOHihGJAKgMX4nXjk5rjTenRRZK6YW5frRJXI53MU1JL0YCmYM45sUyJJL1JZVHrUqCM7btS
JLS9/rq0ywnyXX7VKMAZIicBGw+Zpu2bslEsy8VxkuVWjmjVR1S9WqOpgF872l6tT2oSEE71E50I
R2lgIMt+DQmrv7pioek3+zEG4CQFokoBorrtIdp6c5gzGjkoQJWCQE1rZr/ZzE3LIcbXCLHD6KAk
JAJxOLJ32oMuYpi10DmmVT5ItNF+FYIWvVKqqsutNOsBEJ0wX24cYTkk+2gO2kIfbgOtBkFeJBuq
hhmMANN9kBnzqh0EZ78+P089GHxdjpfVsEPNwK6+D7H8kBFd0PASz4PfXtX2RZMIjou0vUnrkRJA
yA8GebI+z21t3cgtalNpzPLDkMl+gPxpYBnhIOaspihzSczkplPgCuovJqleQQaPOa6VvETZPoOe
MVFRRDeDxv6J3ZkKQr5qZ5svdtywAsruOp1oBmuMnJT9UCLOTLME5GPQApAzbjXRnjgskbP8g5KI
IUlPoJJOe3qt7oeInF5uQKTTg04LR+yvkz3HqNZRCCX6rY3baqNmiWr85WglCwEMSYETIt83Xpge
4iY3uGG4b4k49Pbqe5h6FDVN/KwWB8eXZV1Pn7oR3HVacZhJRGo7zsRWTE/PaO+Vf6QZmOzLARu8
R3AZZbfL6vAUjdAVMhwja8P0D+rryejRYSpB73rdhE2jXbGZ+dfH366o2ScX9GFI+9RHuQLvWDBP
CceV3VaPTcVaZLShcQGkwSrDMn1V2qiZVjrh2YsOahjkT+1Xv+T2Wk7hSt9/1nr72YvdHaxzSmGp
T0tdwn5EOmEmmXG7SmNEMJYtQi5ek0EJ4248n1J7A+K051idDjuLBUXOy6+Lpo9QRbATe13ZkNLT
Uxvr0Kawo68TycZUi7zVNDW5cm67Vzd8AzcUuNG9evUgxqJoD6nERTgMmAc6yEYyfIWl9TGGjiDU
kGwqKXFPElJlrDHnMpSfurncVXn1odO0ivzmvYyw48YGE3pbJ6AsNZ9M0l0PmlWHqzasNkKrqht4
EzjNmOaWdR5x4G1hRfF8qwdMo4K6MSg51T2kQe4i/JI8lSzpdw21Xx8at25hMm0wrF996EBg7XOG
A9VYoYKS/qUOM8oahfxKrZJKMq6WCXWbJwY1V4AtU/P0O6U8i9BbbHq3IqIig1FGHgoUifo2yJEI
AR+niGMTdp3p3gJcpEx4Q+aYBB1xyAFC7BFEUVVrteSlZEijTHOwTXEL48xdDnUTMeW0IsBWVUrc
Vk2MPVJPqUPYM0X8qGQhn3q4HmNm+9Og/4zuSz00tBga+7clSKsNxv4XHOdd4cjcOp7olYXKk64y
Y0Xg14BhZqdYAyUoN3bkbHXHJCBv4SjBhI6WWzrZe08nTkJ9EPX4q4dQE5jSUgP2A/IqMe8ZZh/8
sCyvBop8AO1fhbbG9GLZdFLcmBDivWosbstJWsgC84+8X/awZMikl88tjFASaEhqkcoxbfBpu/O4
cT0/1YBODYHVcqGWPPW9GLgItmZTH9X3T3LLl9CBoKpCTWmvTAedrfFROCN5D7Jq7DqEbgZuI5RZ
7p36IGosKzdDxzZuKhQwKDDib8exUUWRcQ4g86WXKsqa1vcEIuW2beuVEv4lARFhcUELj1g1tfyr
DUlLwY+FPplG7LKRYaOTwKfD1cYJ7enByi+Y2ZRyiK1m9IowKB6ZqFziMn7rhRbsLCSdqkRIU5vd
K4LmTsKrervXRcpENjLOGlg9wcPulhU3fE5RE6KPXqmrpG5OpWLKCmjLZL12x745qJJSqXbHInyP
7f5HbTNq1Uk6/1FDuXHdfRBoQfqIQTfT70VqKb9nD+wv2C8wAqti8Z1dsnDOlbIfErPeC1ZRtaup
b1BJGZws+ixCWo5q79Umm0XeuaNKv/x7M+4CbzMT8rNPGrqtbjMelDnElFIyJ/2FB474bozcCzlo
21B6gaWk0o6t88yRiVM+8sa2WIj1La1buUa6bYiBG3gtbEl+V95bAl3DqgiTY0r7IXCyjwFT1z7n
Oa71uTioa5VUw4xSM7hRD/pAD411E5EvrjBSTCOLsTjx3Csl9lDqxoassdUU9sGfRthy6Nfj3L8o
oYnSIGakUK2dxr7XI9COqbRtK5KMluBPC2eC2avRPWCA33imOI2JcZlxjqulzZZ6VOVeU7tLZkMy
Mu5T6QhW0jev4otGC/wFlZIkZDdHaYfPM8qJK4Q1PHHVd2p3XpqeTrE2rWNcw53LWmPlho8JkdIR
WXtL/S9u1BOGlrPaGr/7CvlSGMSvpkhu9CGhu5Z5cJRNq1irO0NZAZWlLCLAcq8eXidjYqm540NC
jKRy0UrdzTJQ7QCou7Rp9GKRc7+ktGikas0kRJSSAFIj5oZ1PAfEdvPY/6tc8FBALAjTp9bfxkP2
wiclfNdybmx7em6XpKMc4G06Qfs2c+o2ej671EAT4Ix+NdxbBrkGQ4PMWZS/zc7sHoltkA4oVsnQ
Q1dfeOEdxvytr8NOGI244yb4UlILxU9QF8QlkoVmDX2m9H0Z+/FgDMgCKnnUQM17ji3CSHUp31We
MHWjKYyAUqD4Bt6y3A0X2NtZ8BEuuDSaZQ9og9lW038rnWcfSX9mgLLd1IpoX5vag+PSPU3siFFB
45xnSFt1wL1aasa+rcpzCu5lmyTOppUKKfmRza7CwTJ0V9NZ17EThrX7bINkAL7erdX1tvz+dWhl
0jprknxIlGxRVUlF+GwtJWuY3gjM87/UnaFKA3URVKHdyVObetLm0r54gQOqTr6I3Nvo6tGZ/lOZ
ZNjRj0N6i/qTYKYLP0Nej4ZaP7BDEaQoZTuEwMhzj9wJNI4tzbTRfOdYu92Tpkf7hDgvpWBqCg19
SdP/iJIydCZkPQyDfj+OgNDzIGl3DAJ4hBENS23ddQWTDmCvt3ZlD4tWaMa57udip9SaQ8NYHHqT
scq5WNfCfpw8Ogddxtl0flDnAEIWiECpiTlTT6BawxM3j7d1dy372ri/FW3QYl/AUQTX5MwB7+wk
+V0g/UdKamIZySsEW+ZPjvRv91qMLpJ6ZdSdRyRU72XanekDXDVrjBvf68DeB7bNEVIrN2p16Prm
U31zRj5eskk/mHrt8pxSiylJqLQl+UtpYX4wv1VdpZYdVUckneOTfNoRb8fgYWZALnVuSpu7zC24
hhE/tvRDKXOJjdsUrVFxFZMpFXY3SIOnVp/UuVbd8GoDK8rwQaYuBLb2GvtE4S2v6q4fF442EJwI
JMms64IwIrcNumL7Uk/CWDXy/kkrjrt0YPepmZOMYyI3S5DTxK32Ngbej9o1sGrJVHDmGJ7It+rk
roTqgZY/BH7xaykwAsRd5z8wBgmREcpDfKwB0wqq5TZ2ugu3fLXKxE8jvcYah0f1Pc6p021DIDDE
I1OpiLU65AeDS0WNblBdOwDa4J8eCUQIjn0v4MMUtLDA66kbQy5Nld5A6E0RFUTz+xLOrCV4GA8k
0zwSIIc3OYO9mmTpSX3UUXjPZpa8OlELz7Fieqb+rjLJtGNvO4SJSE8iOUfyu2FNBAb30wifozM9
a7X0q/9c+yGVa+KunBJaBe9NCJFsxGC9i+QkRq0+qgOWPWWYa+N9smjGLrBoOPYlcgnlk7VYOOVS
ob4s+X8SeRZQIGpCyOORmVdjhU/5tBAyK9+KZuCeYNZxtYWq3a6fs5I+RPpDQ/IWNU9xozmkesky
XJWSM6mDdDcqhh+GRaCeLHG4sqEQ9MQxOSDtZ+0NJrNYIz05a6RDnVMD3jWALbqKbNk2mgmP9TIo
pxlG+tPA8YkubpFsO3sQO2uonsOhqk+Bp1+8Rev/NK1youTc0reEPKlBDKWmWsfVTa/eX2JXIWUi
BxQvtehFRe17UBGKPNMML8jOTDrrO1zSjzoL9Es87sPJh18vT1G2Uz5OC3Bxz0FaLskzIyoljnkY
AtOG1FVXIyDXpnBwEE4xlg9I4+qNmOiDnNRGwmxgvy5dhqrBWSqm3N1GixB3TiGDDa+6KJ87R4Xx
ZGc0V9WX5QjkMgD9OKlzyynVaZ9wJh2AuKaWe6v2Wxx9HPuVKQO78Qiws1nM59qKX6LW+Ik0kjLk
Bq/OzO4cI5qPkRao5YO4kXzrRsspS1i9U49PAQMpZJooHhqbPo9Iq0fb4gvJCo15QMU+6RB2LUkJ
U82MnZ3XgjXsDqsyYY8hop70pr1bvUaFbm9zPd5HA68c9rR8cuaaqh5z4ch7Pq19Gw3HRF1+EGaO
QWNoL0nnPtGm4tJwXs2CPrjvpOSrTquDbw64aBlQ5QBIbxJaYwt7cVsE+cYk85kpPaCkwlwcCPpE
v5tjQ6856vf60Pg7F4jQxoHyY6MrIAK8z3ZNziI8MjI1vaHCK0KTz3CdfEvOxEMGfHzH4PgPMVnu
rjXo9BfuAWg/G8yYfJJzO24w+364dkOug5EfBzQwfQ16JhVpseubE4a0E0culjsvCTZMSu+Jj3oZ
RZTuI+KKEtjpWpPUqyjswn1i8ngJxyY4E2bfBurmkpApl3guQY1Yeua6r081UjGnSI9GQw846wdm
1pigepGGNHeRXJMlSHRMAkkCJMTFCx33Jlma73Eki6qx4WOMbXyKQiJm5xZCDtFituttl3j6P/bO
ZSlyJs22r9LWc5XJdXNp0JOQ4k4ACQlkMpGRkOguue4uPX0v/XVGbdaDM+9BldVfVWRCEOHyb397
r80Sy26Ms8U7MYzpb08G0BEW3IwQQYpSD0Vv+sZIKtRjXwUqHC3l7/NkP87mcIttmIxu7OL7cH+Q
MakY/FGXdE1Z0cCAEQlKu61UwzPW6UmcqXWpomU1Lh71JhRj2M98HpL+m8b0z7TjUzIJ7Vzt2Xkc
dPtrBcm9n2Yoqv/8m0KBaXrFKWwZzYE2n0cUJgTr0f5ewZSeCrVGtqHbcyzNQ9ULfHY4Vb1Rjiyj
+dX2FZAtXpmabC3tnUtijWeNobVKqUUqfffRc/zn3lWSTO2S7Fb248M0v7V9dVe7iEOWxMXfW8Yv
JRNoUK7S9D9utX7++O4H7UeQUGLSyRp7U8ldb8UhbY0F2IN8LE99YI1sCN2YrRuSg43vZG7Sl2AB
oeTjDEFith6LOl9pBksx+Mb0irRwVaDyh75W5My3eY7100cikx+sxHEDLuRh6r4CIpt+kTqlUZZw
PST4a+en2T7AlUyCZy53PhjZVo8T80Kud/FwTasJvXAMWDe7SVgOx/w2UIl8zJmz93ZOl23abV/X
Zva2Iznm+QTBXuYAioVBcCIgm6fn8jfDhntcx+7VQGddZyAgXfOLwrLugE/vgO0OoSt4tpMviZni
jiIC7IO+vsq5D15H6yNo7S9XB/YhTbI/mamtW0bAzlrj9P4Vp/EKq54VENEhcE9IW7ZsosFn9sYf
j8mAwaVg3Y7biPYM5rdVWnTWyPR5ZAsAsIXcgQRR3gqL5u7GDiI286+jgJM/4Hesgf+cHZWDIoF9
Nndi2i2tmG4C9MBMJqnI6T3JU4z4AYh/qZxfGg3nWk+bLtSzIgHYBx43zj+D0sjOTjX4F2nPdIzC
jsy4RWEIYeSgYq1SVhJaLTKeWbBYTpvvQmoQp9V4RhvLr7qd+DEycLEtpZiIZlsdnrfCh/Br0GB4
tbapoKlq3IwJxZJTYd41tk8HDnWqqBjWvnfHV7rQ3GPvge4BN7eHFhTf+WhETirb8yzVC1Lc0QZ4
G3ouIbUqtjwCxmlCmd/c33I0eqO3l4snqwFPGJt7E7Xj0vk1yR7ehRxueCyKa5+ZW1kuhrQqmHDx
uLwQKkgoRTFoDWq2yUi2zr+DAf9Hn/xf6ZMEnf53+mS4/v1M/+Pprxr/lBl5+79w13Hvff3Xf0q+
7t8QSuH/y/dMkzRFQGGI6XhEo+a//fBf/ymsfzFCkbMgLmXTxLkxB2tUto00Kf5luoArJTAFzw+c
jVz5/yCUjv8v17ECEQiXL3NdR/7/QChh//3PiBQGfv+fsAe5fxtExf8IGABA51vL/Tps0wnMK641
MdT1dd6KnwaF+bgHpe1V2C0MM//R9G8VwkFoZtO6V/aY0dW3ops0BXtMn3YjrpA7KFSvlqiKMzPB
XqXV82CQY1mpQCGJ/5SbBPhds/5VPGG/+nTHRuDmQmyriiuE2rMcEsmgx6au8C2KA2rWzdylJho2
dh62NMZy62dHwaUQBRDqcmfTqMQt1fwYkzIPKTw0MuhLWQoRcBTwQkB4TYictb8b7exh6lL3abtE
JRZCSIr5PDLisgsXDVxqjUNfKUoG12YG3UUfDVZ9dkMFDDCs3hAOKTNDhpZgA49eP8J5jAc6xVR/
L9WgSThdK7oKONEHVtmlB+WBB/0S4FAyY9aFKkix+mFk3g3a/pUUW72jvHi++221WFNGVQJMbr68
ACl+7dPvvq9+MR1bx3lZvdCifKKg5iOxqgdJiGYH7vzGGoOIhT/t44GyMtxApSnBgboBrkibJhIK
To6tWP/kpfFms04n8N4TL9OX3lyo/SGjCCfsF5Xyp9g5FPXfNJ/xRQq05iUh89Djx7UD0ovMmNiX
axq5Bf0R+YWyJJyG9fjSU87dNvrdcc9L4H3wSXC3oq3DAs36WumAy1IOvGbp5v1Azz267QIWyP/t
OzwTmgJhdkjsH/E8HOauei/sjsXZj7IQz1lWYGQoLJoxyvoPy6xsR9vWUz5v4hLiiEZ73XUBD1K4
pv0hiHVUexy5XkFEzsHVTrykf6hyVkvDlFWRzPihdfDDXenDnkoy+audn+LgHqHhpetxE+M0oiOm
wCHb5JdBYEnjFZ6uFTPyhIkkmiuQrDN9OIlL+WKbMXaXDe9Kx/jbeDn3kgvulbfEYpfAchhf5Pru
ZevFZJwM42C6qSH5w+rubjX8+jzOyxmL8xLiVKYBSCe/VTnCLHRWzECKV7uYNJV+LcOy3vxA9Lg2
w1G6M1YFGhx8G36213+vdnIfu86JtojCTGKCiSHwzOxEoyLrmVz9UiuTQl7qmEd2HVa2Ey4mDQpg
obdwr2nuqpU2TaNMLg01CMJGbaoFYd54Wxoaznbrz04t/4KAQMNTQrnjkAd3Y0sb0QgWxDMx9yxi
gxdYr+y67qbEvRuBTVTal4dyoe4W6vq+WTgZ2GHoA+BaJvKlLXdrId8MOWKvHLyHVXXXZFa31ldh
0kIfkgUmBUJNRogzBjoYoYhd1SIM2aR68W7Lcu+mjN0p7kqN8X1vEJZHJD2sX6Wb4gTuN3w7b6eu
KG5JkpOz81dek8U7qGwVt9ih8S0mtIilq5PiwMUY9UTRglHTiJVx0wiNO09XRCn1XWIqcctzaN/A
SslQFBfP1tUeUH8ciWarBbOf6c2xT1n2c+DMg9HlsRUTxe95jWk+GFn1a5dax9F/noJgPJpyM49u
t1LDruGvW7W65N14yeZ+OrkuhLVpDfB+17iq4/zKCtoJV8ntrnPLi0m9+s7qcDPHcnmgOZ7GlxJu
uFnRPYzACv0Dj9V8ijURbMf+qDOIu2MDyV6vD/80Y8vYP9uaJIs0bK52pIsJdcDWALqFaw9jGnHY
8ZXqHycs3Z9UziJYV/7nZCK9GsHwHJsrF9vpNJDhTbZfivSp3vUdjIX28qLj+QnhY8M9NuIOX+bK
Dz7oi3PfkbSOHfGo3ODetvWnneX9brJmuktEvpk34OxPP7tF9g9iSiYmwOFgDi69AZN1r9OuOTr2
+FVV1MZPOLpwIeFNpSGepT6Ihc0z57HZ5ZyapvnFc/0ox7DEKhtwY2sTU+EYzENHVlT7/ESKw6wv
cJBw6kSGL8eHvPHu49W7m0Yxnrp0+mGluKJqOApW59wV+ejvpZs+mIvxC9uBg9rPyTth2d6hLX+N
QPPO69qy3RfTIcihNZB2x4lr8dRjcWM5aji3DXEkKCIE32a5QCDlmqrKBCLZ7BmnYPX/5iM+SG76
a2RVHjPob94X9a7mSvgwkV5PUts/Gb166CjuwTTMkDnRvNhj3c895M68IDMgH7SLlSvuuUGrLn7J
OBPHwo+P+Zy354ETjcKiizbccp9m8UnO83vWWwfXYMs19yiaqZmC2csUnvMcX6pmDh4asjJ1tgGs
ugZvR0aWQMaa6P76bfbzB2aZktldQDpNnrrZeTD8yjm4gX+Oh9Tfq1Z+VNzVIdHwWwQEfRX2eFc0
U3Eag2uQJevRmK556d63ssyPGYGuwE7PlTO958Y308lj6QAN0Whj+74Rz543nGneo28Iy+pIwy+O
Kf+1MZpi15TUDBCPOwkvfZJqRgqoeK/Dc6hZ/tHmaJXR7NCtRWVxcZet+O8Ifj1L5f5sutTD2dtt
zKXYOXWac7wnzFRUS3eiLyK0B7Ee/nEIdfHgXDmZ8fNRwugznl4pn5kfYpePQg5MI/cL9yOTcu/l
BI4Wz2Brmx/LoaaZbDAudJqFrVX4P1k96T0jEFKKh7fUUXWNFtAuB3+i9idZa3Nf4TCtdGWdZpvv
QQOChT8zU8XYvjMOdeGYkUyruZbwkJ5LdqbZuZnr/m4EUyCodAxHhwj1vJLYqZv4PjZ5+kymkeLA
5IDHddrrWZzXtP4AX0hhYkk0hb3wbcr6Gu/TWB/sTNPlMU93iyDXX+fUkqsZN3aqutsI5vSgYmys
7uR/KJvAmyhgg66FN0YzHQx8/AFpLX57XfkImEkQnDMKm9fAXM499l3kMB7ZLhmPxsMMwdoyVGmX
cYvDkJLxeIjcoqGgsh82lwSKrp9SfKFT84nF6rejk/JeBfa7j4P8iEZZHHSHEYOHKkDH4Q5UlXMI
UEXALRf9oUsX48Yi/Nivbf7WbcTdFIw/FUCbGXp18cZyP5xib3mAlssSoBK3RAa4Z5x9sRZUTwik
I7/UNBGk8iTSnDjPgDBaBJuXgjKBf/8VFQRb2WzmUe3NJ2cQzlOztvuV5uaTF8/Y8CUVeLUkJung
d6iWlzzb5CzzUlZ1B29rLp+crsJ4Xafj5qcPQo00eApmQGSFnYFlnVFtqjk4eOv67C0xMZq2LE7K
4NNqVPFVUQ96kn6bXIr2y2vaIMREkFzcerlrqLY71jkV8WKd6Ar2e8jbdAiP8x1DSn3rAWs+Ggkf
/XqUd6uNcN/y/M/jHMjtOBBUotv1JBRgHZzFH0wX6y2Yxa1N60uxOvWpwcg9gCDaO7Z5Nif1ZMaF
f/UNfBGYyK7w6pso6uN2vLqZSCm1J7AUl337YGTJDUEBiYn11NXzSFzht924f5TFmg6hQtO03EMx
JbwmHbYWhS+hKz/4RsmkdGwXqr6+ILn/LUXu74MaScJRS3/NndTbCdsj4uhmxjEW42c/Z0DBhFEg
kfunGpYtoKdWsDKii21Q5sVqiAo1Zt3tu9Z4yLshhw9FZTfBh3GWsPuavyYbxLXakino2PVwV/Us
3zRwuJ3pEaVbuGc1ufGqenLilLswRmgKo9KW5igcMLvG7q6ut5w1aLka2j1iqPneZEiWEOmng73M
oa60G3kVRo4h0UenC+wwMTiGJ4/bEgVXicruyM1m+4HAS7D1ymDOhQO6nFxQZIdYJDuJeMrVgetD
5x2ylXVe1SCzL0ZzIdZBqL8DNCfJW/RZhZjZUyzEHNPgFWS3L/6O+JShC/7lPloeSn4+2vcw8TvF
pfXKgmr49jQZA1cDGBWwv+dbN8TMCOUrLgjMLUH9JxOkWNtuZEiy1uHUGGMM7c4m9IikETodfnXg
nssHljlz2eG/wakaU647cjrtDBUlwsLdp0wdLQkfvJxia1AK2CtIbfwpnQ5Elrv8iJV8UIkew9GY
X+NOtLtlWF6CXjn7uKJYzNAVmqrv57BmvLOzGAQPNX3y7PXJUkgRwHdKoqkbOAhU94yEuDCX2Ubg
hb0a872a2a1k6/rA6rM9Eq7lnJ6LO0kqMZbp9LyWWyckBI60o5nKG/SnbPHqDZZiHqoddlg4oH0K
qhf24jlLcYbI60hMswGhAh3z2zEsBE1uyZ1oqGwx2O/DLE76SaDgcqlme/CuLMB0vrOlvwhqFHF8
hdL+jIumuDeoW2VO/HZeHO6I0awaWLN0wR1T5R1Mm96bIl8ibfZ7cayovNo5df4ypmz+4bc7GNu5
e/ZwKbbvQLPsB/zVEHGGaxLa+Ip1ySKq5xew3xJfY7sypGvvYwt6J5NvYOxAW51n52/8O59eZ82e
uZ/5GcYCe5iL2bvOkVubeGnPzkp6upW/gwkDr6hIfc7xqzKLP6XLvWndRv/0b1byn5OZTj57+rEO
PNllAiQ+neuHxGkCUnH9xeTJarukh5LMDi2v+rF4HMWZ4oPVxIduaD9cw3nvyuJAx/Ax083eHtoD
TkiiVSllO8u0fPaL/W1QlqhSvm7RBJcMk+ioh4uWMRXoleQjVBWkWxODb+oPMgvd0UPrh+lovfpE
TFawEiEmlx9TTmtUkcwPU5Pb56BmDM3MKSZhpCIlaUlvJJD4OFBnX8uj7TWPbQGhmUh0TUjP/lRC
5WiBrA88iGe5pJSSrY2DG7ECo8JlKgSNIv0SBHcDCjiI8wdtOscio2sUSiadaQgSRMR/JoR0VeHy
aAnQd43fnSw0p1HxNbko2VWb3VJ/myKs/i4u6EYw/JPtmvf9oOgjlDFhZRZGQD+OBKmPbp98SKft
zr5T/NJrQB7Q0b/bOGGS86ersaoP9gEJK1yavxuLLWjHc68qm5chFV9JwHXeTgQ++BReWWIofjy3
+Yl/LqYpGHmmNVBHsrkEsMnESR9by+dvGiLdESsyKuyxxtYfbtXJwS3RULKGXPvY9SuleNab7pwH
N0/NPb69x4Ul2GR1HzVtqgj6zci3McHM8TpusIi2ArSiV1on3yZxvIqj6Y4eKdyx3NuOG5UNjB45
PGo/GLm2EsymoCkc8nyfMlazlZu25SzUAa96bfCzHSeXvZIn229ijF2PAFVUuUkq7LmuLZsPJm4l
FsSE9SW9ItysjxKhyUgCuhDd6UsLkic9d9bQLdL3okjyY2vRLd378uSNJaS2gxOvM/wZewmbmlvA
qsBjk78APlX/tkT5IN2e6Gni7A10O5Z3/M/esqvs2tkH2SwQpz370tDUUcfUSg8TNTAOGdTFnADa
J2WDDTzDE+dsm7C4LvfNePGNHyqjac6zCItiph3bQ57yzaylftaF96czR7F3c7qefcsIqb3ESpNE
jl1epzr5sjMYrnWGzLFuFdYMx6P4tlgpH/AeUjY8B/RN9zwsld9dp755pXcF1rBcrkhJT7OPeFPn
y46d3kyEiVVHFbBPrdgJHBWJrC7J3P0//w+rb8hNY961EpAZpskU7lHx5ZK1Ic24T+cOo7Agm2Zp
PkDUw734IwrLxDOf23avLlz6b4QolzNAnSfc7+NLOW5h82Zo9xWJsBGOzE9b7FcrX0O7b2dSZeM1
CzqevybT5gh2fItAPHhD3oWs6987x6WkoXuVRUGroXXfp2TryZSX+CjHEqtaaasJt+E9NwpOEG+i
YQsNbaiBTEGQYlZx3tPCLfZznd/7DrsbN2Y/tzaEOw3rT7zy+S/lTONqgzNF/O7b96JtzlOSl1HX
U2EHfyVyOaCjunTXY1Ulj/G4yHtXV/S/psDphc1to/2ZlGhEXps8kmg1uBTkFT/ltIMMeZhK7PZl
X9NyYw1HJuvBq4pXoO7AD0GAUrOesSNL9V3qrFi7WWzAx0323jplx8XH0abBeEz893vVL9FQJPHJ
E/e9z3PMzzd0s6XsAz7ANw7aqMjd5IaF/pEOp/Q6j0AvdM0aZln1t86M64IZjbJiTStm5++tibNt
a/c2EG927YppZsU1n/C+eNSLZG3aUKSmMwopc/XsjaxzM4Yctp3AXlfzs2hh+wEPSg+yxS8Zk8Em
/JNGjoc+43DTWgbOcqunJ2NtvWNbqopozRlnt4HPghSfSFGvu83MWALINRSJ74EuRZvyQ0zumT6C
P4wGi1pB2izeRoFfnDxtbsKFsfSb7TdpJJPZDPORNrfAaa5DQdSx5VbnuZT5la43AClhsJryxybX
HKz8wfzNPCBIvB4kcpczDsvd5Ppvzkr8cMzm9VhAeNmNHrImz1EvTWl4M5s59Jz+LS+66lZbRBvd
XB1lR+Gx9oor0+4P5cDpGtb6vW4BkYJNfJ2n4S975EE0PGXK9BbLob43gvg2Y25zy4Li5Y1tz3p+
x9P+oyG6FYmRi1heHViUVvuy7d/GYvruHY3APhT3OarPYQi6d7ehjZcUGgBn2nrw0vchsVyUP2Aa
XM6L0BvmIFqLuAHgwc8dqzqEKMbqE0Eh9CgE6QZ+W/miv2dc9Y9WYZ45ty48JPCuUmQbZ5h5A3xN
qUE3xCyQt2QFLL1hpQxu5YD/oosmOtY3Atsj+vazGDWPMYUhp3ANCkWhh8BC1ShnZXORSzW9MI2c
EtsngmYlcARljjE3C+mieKKKl2utmX/zFsEp3ncrWWoSUh56TcrAwgqE8mETM6JhmyBMCi8ceLyd
4Coj/iCRRaouM2bMllpfnWZhFojHOs4WtCz+SafOu2k0UDLUj2KUZGez0Qj7wvhavfqxkjwsE4Hy
4YOoSubqoC118ycmFdm4GCHqn4SPifpaeblf3GvTUr1YbpCBpiyj+hmkFAI7cMPt4UjR8qvlHYIC
8c+sBoOwJpadQiYD9TEQwGhLPjmrhQ0ciWFnNinUgqW8JdOHbP0iqjN9SC12pwtbB1NSct5txpjq
R4GhLjRa/WGNXNtIWmN8HM2TttODCcp5pzX1TxmfyyrxykuRI5lnyj15PdVl29uDiaVSD0MA43Wo
q5tJYP6Wj4sAFNF0eGGXMDYCPLPog003cUuBkocIx/IzGQt1NBrqt9ZC0GQ53JRtT0fc6Q+ZiH+6
nFFhbfDWdZJPO8X7gQJY7CYwlkdplD/J+mzYR64Mps6fhrjkWJlrFWLQaPE4GsHJ8IilVr6PQ2Rw
LmlmYuXpEz76CEpDTYauTRt8JClonSG3wtbduDHruZ6g6ub9ap1tBntPLO+qp8LQynLyMsWM2D7f
cR8YyW6jwY7NQrGJiJ94hTsyQJYMjVzeeAKIfSOap7nFF8AU9p5YWX3w8xlbuI6G2BAX6cJBmImL
eg888Lgjdt4VUqeP5SIQR05uTPN++Ybddm/NdrUfrOyzdGbiPwUoGHO1H2g0odnMH3iHTojqAu21
JFeDFtOXBDRXqProElB5y6IJB1uvP6zSpjhrONEMIYcNu9zC2CyC+d3ykjfyEURJujcRkEVhJcYy
veerLfVjSbw3cNVsrRRml0XCA8m4h3o4/nvu8oSdJZ3JbA/xdAWhGki49xSdNxYXgXaw19CinRNu
UPDkWvJUlqxNhMEXr0Sn6ajitPX5DBSaaYWUusD0kBPS8ZnSavBVkRjap/SP6SSoMms2oYMnW0dK
0O1MPAUmT9xWXPO5lvsJQ9FuBl7j1xVBvzxVJ7aXh2atXxzMA8hn00FZ5ZsAYnU9T6Xb7YqCJ1M1
1pG3dvLg3wllkm1CXVp7lpTEbp4Gw8CGX8d7D95VtM4gOieQY0QQFh5z2ZEcA78qy36thgcyuiAq
1S7Jl7epKWO0NRPHiCWfyJ0DYeO1DdkDRHGVB48Daj5Ft8HACsucy/EqEqc6xO1ih5Dj3k2MajHu
rksmWD3RG8Zfrjr8W2b34uvhp1gsL2zbBl1Mwbo3YxLVhmsdOUgAT8z2/UpTbsQknur9MtI4izwT
AfhhRmLYQKcCkNG9KRdrRF2dfa5oF8UNXZORNXF7Hmbei7NXfeSZ89l6bY3szsctld67r0RPXB9o
7MCRObW8VTrFfmrwajuaieYwIxVNNBnBuM9ZJHFxV88y1bT1JPMj+vydJEwkBHdJl8x/E8fooKmb
HjvwspSuvYOBuRXNn5VmonaqD1Un39JquDfxzhwtp3inVPmbn5wKEm09JzWzX2xPTwtLzdOUBN9l
p69WjGRVy182+8s47rAAjXeBjcJXjPNTveR3hlh40o6hW2JAKzwcq3EqMUDODMIBXqWkt99MrFqO
26mw2R5Xm25bYyff1bKFKeRoSgBbkxB2at2ngibXbBSs2qmWO4relDtBHCozsNhlBeW5SNZ7Y85I
/QX0H9fW1esEkXYR+RVWo9oXdOnYQNQ8Q98cxa5C9QEGezN+66EJh6tpv2VEExxlcvNY84cSc+HO
WNLknj9gp7QarvBRH0kMgXwAzGsDPUJHc94IuxDdo9UqLFq4g+QfPoe1v8xLGUe9Hr/LwegQALiU
BLJ4MWVrnev4uc4Mqqvcv5UbNBeaW9/w2lRQ0gXm81kQxVu2HlUefFzTOh5BBn3F9lAUUYvzim4S
59cERGzviR7tlkNjCr5wh53nmvdrubifHbbgrRzsF3gZJ8rrjeCf+pLBIIf7YZs/EpPeeCmp9yli
TOV5R1Zz9dqPvIkRD8qf2wMOUZzinQww4JFDIWp3oxx+1w7ZaTkieeYW2K50fra7bDkWhDuUlHdI
cjgcVHbhgPnsa2pu0g57u+ej/1fkQz0KE6waWr7hcEEX82tXGh6Ck/eg0voHjsM3x+Pqrax2PlIP
nodjb13KJOYm5Bg3nz1KRzDDHIAjdGTGPTx1fhoj0MWoX93qPmstKoAUOIebgkuTIHhs9dVrPaIt
FIH1VpTlN/T0q1rH16xqwLul1LqAkeanXW49lywIzPsuxVpgmdwxNNFEJIMvsy5MFPxzvoyftUT7
br9cunpCt2PS9DrrXrTVNTdUc8rW6lPJ4W4I8EQuMjHh4kJOnRamqAz/Fu/yvtmPg3ng2BvPkxE/
1L7/mnKtckfjVxcH677EpRK6PSXSVfbLdknXAKhAkGhOJs7gnXn2KDUlMDli/WKsDgetIltmD5Jq
zx2S6qUjENj4DVzxwriIfjkMqoI55UsJrSfYBXMZ6WlOo7gByQIJ2qxoXepbhJqoTQ3BH0iETSAv
jdk5GVYRaseiFKeW37js0sheBb/CqnxU2onmShFcKCVvPdYYbJlBMOURZXF8AuG28OeWZ536n3L0
LtplOzcHoPoKJv29bbKLH4EkXAU23oIZCm8ZPYCLa15lnJyXBAsc5R/Am2YZdprbBQUd18FjJPAM
tubCyL9mabgEyskQt+XwS/PeOVgOr7MTVAovjALZZ64fhaKBqU7rkhUy457nGRIXbs86sdtunD51
DB3YNSJFnK6HqcXo2RcM7lRfrifL/VSuK0NO1mJfoUjtPTdxjsZYvPW2CdE4S2uYXxC56onnDofP
3mKWPjg1uPiszqOsjEGLUPG1NZ4dfYMqRVvRaG53XGHLP91WiEYNE3om22DUY4ulg6soRcTfQ+df
6HAy8fPba1R4xXOtfWxzM7ZlhAYe6zWQF8uPf4Nmk+ptGZCBgoFLmObVF8sAFSyxn1ZTwJYjMrir
TeiByXY8JzzA99Q5RSr3n4u2diKNn4AlIXcykJRR7LUusujD0MsxjHsTJBkNa6Rhse4VaUD5J2dS
vmJuEcB9WM3wpgSQuYOeQ412SqgXH2qyc2T87LGyVI2sI+TAt8qokYI0CkP3NDuY/os03eJyw7dU
7UPtDRJlax2RFNdT3lX4Y2WeEOQ61layhrgqlrAS9Vmwp754hrgX2nrNuhk4QBUfFmP65Dd7dALD
ZGe9vW5J1E3jR1yiTMBJICM/FY4D6Q3OX5+/t0Lc18tkhVQRmVheNbZCHpfVfGnYoA1YffbB6Pxi
tUOMwye3M4rnOf6J0laES/AlrDP299QgaG4bz/yiT4WhXmGBfa2T3FvjRudhmrRa1u4tNNsd9i+s
7vlb6vLWc0ANo2VYXI7gS2ht3/VkhggpIz82qw/lhZhla0OOM8fisXbtG6UT3D8bydvP+zJ7FptN
UOO3m+JbW+B638apsWVGcV5A0eFBlzic+BAyp+/nOUO8M9M6snBMwfCiTrKxHexo4svgbMSOUb81
a7mvHTYMq8a1U/nsY12G4HT9mpIhcqsKg5zgW+9W8y5vB1bo9ssQU9/TG0A1/f5vyymMJV4ycmb0
oSej8QNU1ne+eseykP6ljqncmoafTFJuD3vGxR3g5SocWNcYfXMvTaRNa5b2zxncxOCBZYytu6qt
KnS//gMbPRU3fhJ6k1NdFS5QXXn5oZwkVcrqkMLBNvjJCA+bQN4cYUUOaP3QcZFUA83NtrGXf5dc
7tKgT6JVSxr28ms6leog2V2RNw/eC5F85bZ8nTFViaB5c7HyJN4XJvQqmix8c5ZxyVVJ9q9RL1hc
PzGK6Ctws2Af2M6nYTvP2AWJooDty9YazKcrz07mcPnZen5503GccMa41qvrQOobFLi5NLX6cGWz
5gi7ei4C/YWeSszWsW+li9+WJ+nX0jgGxW9Oi1Nnwsc96UueVFjvk/GPNlDFkZpv3fYL4vBLtyxD
efRHbdFcWZZHq8EURiafyxOHUOe3/t4kXn+Ct3OY1fQ00oKLXxwhm0BF1NRVF/qTF1w0uHprRcXH
/Mj1Cash661jv9kyTGs77snJpD2f76Zc3Z1I+rPfGMZOzetPm1adpJvPwKlwAkqPxHg+bSchkqJw
hq/5t9vj3lhSgo+GiOVx5F21I3BAUzL3jPtFw6RKyMcAI1LVTrgNR1SpiERx5s88boUpuDLmC3Fv
mOEs4IeXYE41N5pi3vlFr3FnumFc1UZUZnlKm3iBW544Pwm+Jyt3zF3qJQJTz2jtsF6COOYdx0Lr
gcDStVTs0gKLv6qaE2pYGcJiEku79Va20y9tsS6pcYPtMHEAox2pi5taoF5dxamoQIfQf/bpOhgJ
i3p9qMrVYWCfhw3WatJn+ducMICYa3/EUZ4dFAkec6zzcODCgWgbRBUExTvP5AWx+HMjJmuyI0AA
XGICB2qSMi89KU99AidlMhlgMOYezqlBcrwGvXPP6vKQNuDlzQbnSBVDNkgrHExSt7ciX19k15zb
3OPV6Z+nKb/PuQl4es7ucKFEVTB65yzh+mK7DExOl35hzHmrpAV4CgZAE0MqMK2SUgEsGZWJZdIP
YhpmSJPWgTiTdaGHGFpgtDWA83m86OxNpKAn2ho1QCYjUCrQts1URY0798xI8ppN3Us8k+/u0lMh
EeMqoEkpz6uDppyDCh7wUwZ7f97ZJJqaAMJuG/wpl/mWaVTCFpc60v2LO6UbzDPO/pu9M1uyG7m6
86s4fG38kUggE4AjfFNnnmoeyLpBdLFIzPOMp/eH0wqHSPpv2r62FCqpSxIbBwfIzL33Wt+Cd1V8
IWOFsWSgDgSKbWROw9h2Iphyw0ieoSoOTHG0ucAW+IIeWtAXlfVcTm8+OQkIINAO0Gc1R5Ruqq3I
fQEHlIfheYi++q5THsqJbkSO2sXwHonmDPAsY4/guYs57B2CgtYpERa0Vyf0+K0xb/oOjHrkRxvk
g9kmlE6Od/8SBeH9gkZB/S/hni0Hh9HuTrHP9KQqqaedMdmgog2AMkb50TUropZItLM67EroMDal
vWhNOtyjoIlR6XLC8lHv4mxEachUNwlQBDMEXnbK9lgZnUuHLMCxmjuUkaA/INZ9h1z5SMnAmb5p
DtAPbvCQPaYz4jsESIsVKoeXlR/aoXjIvBcaeQvDTDCAYfswfCXv6BRymBuLaoVi73stw2/1gHIW
WcSNHugwJ22HZcOisd7En4HBxNlRjIfQO9wM/Jp+59AxGpLvkzlQMthvtkh+pOkIi2mBsnVdDb8A
CUPimcERPezTbBH1y1g9VtgV8EmhdcbGThOXgqwQUOwyO9vDC6VOyDA1DvDLi2zgc8UGDAyDEWat
dzqyeNxACogBQsykFfPvYT6WrXZWZoTso55TpL8RIM4yP8jE689iSon6eh4EmBLL6eZHDr/zowfK
KazhazIziZG/TVeXl3sT0vcIwF5spRouY2f5Kx2n/AHGkogKSHBFtxZaaUN52XX9IXLLj6z2eUuQ
8g0AXNBZg2xpR+TcNZrJwCgA+HTFbjSAfUdfvK45O2bpUq2Hb0OJNrXJ0q+mrk/MGF9TG21Jnkwf
DriyFtRrMLeXmu3NQhU7QYgl8/ng+x2Hpe49dZg0+j5epcTx4FKN1CaR9l7aOHjoc8whWUP3pUv1
Z8eRH/ZMyBzbfa+GHuVhVjLSo4G5uP9KfGVHDNPrzjYekyjeQhs/24kDFMGEkALgN8jgZWXtcGGp
HCmgDki40WMzo2FBbcI9asa1F0fZJjaoBqNY0SCYiw9DZQS6I2iubPfZUcHjbEfEIY8QBtnlv4xE
tJ5zw9sSdd4eQDEsG9Ey8qiR3KrPdjCmjY8FaB0mg9iFhnzzKj4WERd48HyK5ai5l53ERRhOA/Rr
quZUIp3qmm+yGy4avRGiPIQHiXSOMmrIlREAdxOOq9QF+doyaYkH6WVIU1oSnQObzqUcqobgzQCy
jauJRz20v44NL63hCDYordcJuJljOxc//Njy9z5BfjdxaVibmVnnytJmeooV6V/91K3LliULndiO
ttGRN/5BVgyNq4x1p2K6FpYGXUZXgVKPHVZpCbfDtjBzP+ZUt3bqfHdtH2u1q+G7NfyoRiIodR2+
tQN4Ml/cdcIi4E+23+00evej0YE6YR992QNDQycSahvJLFUO7Xu6VnZz9A5DFs2nANnuGkad9sd7
L+RpTHI6dpOHB0A4wGdxd2KsQ0FJpzUh7FEj0SWs9SHAV4ndIMuw+0XubnKYqql51ZdwNnSGZgDk
IxhJX1yUjzCso53BqCUNGMLX4c5LxvAtvWZ9LcS65jpMBUatIkpazN8JVGPnKRvYocsyeZxIXCQc
gBy0Igi3GBLoQfXHSHWIuVDruzZuRLtceqmbaYQ+KuzHtqkPk4XS17Uk1gVfAFc0smo/GeE73ZN1
VhvnoPCOcYxJ0oxNzhYYApjBBgfVD8UK/1nYX8am/SuIokcDR/YhQxU9L7OTIqxHfLsOvt2QEyv9
anoZU3LgbPZUFlm7D+onXNHEzcHFCO1FAM2EfkqoVYORzBipqVhGAD9FGd1qww8JCQi/Sddk9LWD
epetaTdtUuzE2NniTeWGNBnTvwTBLauop5SCcEvojV6bOXYDSzbyVo5660P1OKIjI4SBCXSBOz6b
ncemS3aj9EAugi1y2nheu33yI/I4y+cmq5S3SHykfK7mmXTCYFcHq9Z49U2UD770IQQW+Mz9iKlL
yqY0VXwlTKvrXZESihZGzNWEvMvMK5GUwBxZdpwwSFBGO38ggKHiKa3QIvYQWudgM4NnXJelQ/c8
kZfEoyEXza/SgvSd0bpwkQuauts0HLuBpzpnB0T6bVrYXzidsUZxCDxyWhoewgSRfOmPe8aO/Q3k
xnRHzbxBJP3ZlKmJrTU5BTOH8DB6QTGJ7dNRFL4Q1wQSUgolQrdZGY8hHIFeAqAvCWRY87z8EAEL
g1tZjzFqFKrjz3Bg67FyJDJASin+i/IbTFy2NLgf69nX53A2OxIh6FhP7Ax+F3Xr2Vj0a2aP6DO7
aVvr08itQ00455BgNZFtvivAPUcSgojTG1/bmLNyNx88gxFds7RJ8CrtG5nPMOxTgNwx0XE6NNdk
HjbndjQ2UqJBgvUxrgqx0ybUvcKMSF/lmB606suQRnozez/GolEXicZV1Gg5ErAuu5JUyvC1y8Jj
xb4bjAt2ypg/tAMUV4ef5dJez7qUbvvK7H0S1armFX8HXdJii5f/vXTd7Hi1oP1/j95/6tHD0faf
e/S2UZ7+lX/+ZM7j//C3Oc8y/wPiCgY4eH9I07SHbe9f5jzvP5RwJVYygctO8L/6X+Y8Ryy+PbFk
wjiOgjrIf/Uvc57y/sMlMNhy9dI9Zhau/2/Meb9l/wipHWg9mAQd/IHgDH7OoIk78gliGx1FVsf2
oVIuaYg0/s0EF2qjQMRz4FnXNjYVUb3EhkU9MRXltgp6AkG6ZkllHzl+Gdr6Q7Ca/NU0KBjx4++y
0CTY0nTEL0lLHcI+lm2iONgKjqodxgcrHO4y495uYA7bTEtOoxUT6tW+dnT5300drTnIOweDDyFC
D7IsrqwBY1NaBtGecdYPpxf+pbAcrPTjIoJdyDCia9x11tD+kVZNBwyTRBH24/2/PRD3f0cW/Ze8
y+45nrbN//iv1q+5UXwax7S0Iv7YkZbj/vJpNCiCHsFEtHFB3prMRM69724yZbwIVc5v1KbUR014
Pzcmavm6IuEo61PjKYtA+fi03Mui90/18iP3rG9X1JmBIPzOtIPiQXv1IzVM/QpwffEalsW93e0y
YfXbPmy+GXGpX4YJsBk6AxfT/H7ocf/FXikP2i0QIHaUZ9XCoubj5TsOVyGORCYU/3wXzMXo+e95
Tstd8KRl2Z5ysX2pJRHp21+PUR5wz8z/FpWc3eh1xJvaHzJs5xMFXoeP26xRECzYkL/5jValToOz
dBW08eC4UXQ74cP7U6Dgr7mG14uxHF4+29GU17/EL7mUGh0mPLwrhGrdXx8oFaj83stAIQ6hf7Lz
bLx0inSX0D7EYeFxQOjk6p/vifX7c+7yoktl2ZL3nZvy8z3xVThalHLJxnbKaOfH+O66mX2iiUL6
D/1wpss6Hawq3ugRUZPJGMsY8ufSme4hMHPWso340TAjte2tzzydEUjZnn8yDVpXTkrhkZYbclIy
1C/g4H3F66r79j3Uxl+tM+p1nXYxtm4GF4gWnJ2I628ufnxsJvEjlRH9JiIHX2xf3qtYPP3zh5e/
BnwJybIIhsYWruKNvcaV/tsDYZXChkWxfPhm4bp4RMw4NoiZPsueaq7upstV8lq7w1bQlEb/HKj9
UFhMoUR/ZIbOJCMEAU/R5926JKyvpCzpbGXNWQZufNtWgGD/+ZLd5Rn9+RlmZTaFZSpX8TD/+n1l
RRWP2WyFNEi12AYTSkOjL8OtFqU+ENJOeT/ShDOSV9tW025CeOCkJ+3MyRmLtscYiYZB6sXiDgrV
m5xmpH2jPKVTlpyFOxerRBrmM6XlFzmlEEsnTx6FmcgVF0ViMlDaPQo63JURcSyrys2n2wwM5gnF
5c4y+RqtobB3nC3n+/FIGFB2H1sjtYyLD4QoIUSQNAiy3j+kVRfvDOt72vTq1HedOjkjs5GE7Pm7
lCX/ppUCG23j0M8cfGyhnDA9aDw7omD0Oi2X8MCG5BFTNQ/t8veZbcu8kdyMkzljQTJEsi2WV6sH
BgSoxVqnWWD/MPr65LHISq2+WDVToCHyd/Q8qnNUIKPgPu3SwVZL0Bcl3AKQ0EO0Y+bNRwaDypta
zOPZNproD6uT/O2bReLFzScW13a1xLL+85uYZ3FRRbVQjP7ZzlyHyY1X9jS0oi8AUcGFF6zKTYOI
xGUKhcgaEp3wnNvKJbYMEOrBcMdXOhmIQTsz3rdKrNKgUuQhYcDECG65nbdt8umBsq3/0zLy+2rm
cbpwhWnBouDff1nNqkp0ge0T44wrmORMMyfiqTX3/lQvJH8Ug2pA7FXSnJ9IRb/eU1p3azHN7R1m
HHAgxVzs5mXo3dfRYyvJvq0L+xw343snQa8R8DQCTnHlQ0GfSTJOhtZJ4I2o6dyhjqx+MDJMpUfr
yCxPdafe//nFs5aF8NcXTwlT8/aZuCqtX7bQShTdLIhd36S+Zrc0Z6ddmwCC7mX/IRJ0e3avbr2K
tvbg1TBX47Jaw8pJi6LdO3SD0Xy47QFwGG9RORFg2vbiY9mrYMbmrLmx9XTNTp9beDBpHdJQRna8
vW61biQfVCbWWdgjeemz5G5OB5ccPoOGxJTku6GpYDgHBmLtrH3+509uL9/dr5+cjdPjpMa/fgtt
LhK3pPRAHw5uMdyOPkt4RAW64yRUrUmeuw/NRoJm8ruNOOZA5h+mtr7LKfRZmpqzFYfZeRaZjzVI
qRPX6x17m/l2UOP/yIQN6QiKAtJ0d1MP5GzHlksx4c4AOmVBNVNl3l0TTM9uJp9at/2YOsfYuwYG
yCTEK4bIJylMGEM23uAl+WQltA4Ppc+ELfZiudfLG5yyMu+KyN5kBtKOf75Dv6WJksDrKKWVYCOx
FwbGz69uaNHCjqOadqwnvKPAZkvSC/YkZOI5puJZnfKixVfLqxzUYYKkCy0VmOH5bHjpLmlqcMaG
Gd4NpGfMm4pj+0shaYBG3A3BAfSUGFF8arJ+8/9w4Y5wtMtZ15J8vT9fuDAbf8xwuG0C1B3rYIzo
9QaIq1B7Q5GySAI0hk98b/EKq7gXLhQu5kxxTmM/M+zdzPP40kj3EQDlwU3mOyML9a5bjil8uU/p
ZcTOcPfP12z/tk5yndQlEvmNIruSCuSnU5xBJySOCFbZqOYo44w0sf5L6zY2olP6tUR8DWcStpDi
4tB/Kun1hrToaQYxjMOn6o/ps67nL7Ed+Y9t6HwfpRT7avFL0tJg3fe+9+4Q3LXLD9vfF6PJSd97
QjmQPc/MBvF6tmeRl0Q/2b57CyHMYA+Ju8V0SqcKn+nkKvIWgwYIfDGdQ2KQLFnrs6M1s1T2a7eu
4j/Fef62OlGqSHqE5Kpb2jHFL/HUVempzJpRxltRPq5qIpk2MKmxDFgm+D7XP2Xta1Lgjgh7B/iz
231pGvYPMLvuGhn0kA6E5CG2JtJ73toDuQKVFNlBl+F9Sxf9WmFVHTP0wGzusjD/jhhHnf75m71+
cz8tNFoCfJYciC3l2Zbzy2tkF8IJW19KznwAk9pKRLsiy/JVj5z2lCMEg8YxkHyP1Ompyn1clfIy
exVd+9D9CNoR2kNI0dXViMv6joD2f74+uTxZv1wfVbG0gdZQNlv2Lzs0MqWKMQS0eynq5KxlVtyG
EfLfxO32rYfcoSrfQkeKD2NsvRvmuca6rBn3pCptnzJH3AUG9nJDDuwfaRq+F3FwIY5uPtrIfe6/
BgTnnYWftusC4uGzl/jv0qxwlWLt/edP8vs7hNfAYkHUDrWQJeUvnwRvykTcyYD9frScc20VOLf8
oD0HUfc4WdM+CXESeuXAwjXGDC38UF48LIRDnTz0E3JjLzMP2u+QJhkFLGGF8RsaDSGgUsXPs5l8
MokKdvMITrNrm/Y48Krd2H2ORkzp6KlD6xEoM1+ngbTWce0g4zJQPrlo8i5NJ6vNINVXkkU/c7Q+
KzvtsQM5y7EHz5O9l0X12ub6R2U76gVpzR/uzvKy/Pw9C83qYvNVL+igBVv0U53IxHNy847DclXR
C/drg/ZjudE0bR9RcaDSWrTVVimhZ8a2zzGXH4Ow//qbbTlht6nDPrjYIyqFkoyLbeYADsWPsjDU
vDff75PTPCEsqdJxZY2mfTckcw/DHKxsMGORpp9HnWTDeOtdXDgV9Ql0BAOQdtyckhiYODDY3SRQ
4yUCzWk4Ha0QL/s1V6G34/SVYewld3LjEhnZvR64VFxAFrMB0BND6N27Jq6AEDPrH14S8/ebZ9pa
M/RVNjsiBKefb57sB2k3Fg6+xNSYGGaCG518OHRtZB+iPn/VS1k7T+uCAzW6Tbz/aOa9Sny5EleT
3pveYzBNzKFxymXjVkjQGmabuX/q8Px2ZNWS51/xLmvPMZVcltR/K/7gVU8koQwS/w4+/kIF7V08
pvMKZba/6nyvfogLBfpiuZtlDBrD6xHvS8YOVxR/Q1v2EDTJxHzJShiR5uHFSqCxRlV5qpaoIqfb
26hq/vDuWr8dx7Q0OUK41OoIC7X7y3VP2VB5Ooq5bsaLa00274rE7+p8ffhEI01g/owv4KwV94o2
S3czln1xG6Bjd31e62IYiUvyjeRYNOax9HN1MmLo/q5hHWelh0sRIhlgLhwHFZynKWyPsrSJq1xW
/NlJKDjZfdeC8R2Uhha5vedgwVKkerR5SB/Befzn9/H37pXmHfQk50+weq75a/fKJD1K9MWkMOgs
68AAr3F/ta+zI+4HDrwCPk7YwejMETltC298m1u/3AUo5/atjeCsm3Zum4ZfK1J/HMNsnuvYN0lj
bkEbLb+3ZWis2oWQR/EO7jGpmMw36gzWAOsvHmh+vGDjzs6olpjGjqTvEKCBh3le+gKjmzwFhjzm
bJqwhyJ9B09F/+GLN387+Gi6d55c6kN6FbxhPz+wkEdZQYzEWXuY+ZvJ+wYHEIXE4GGMWBiaMOFp
3vjUtLyc+RO4bjwfQAFcQ9/+H7RI/3fX4/H40VHjn6b6dTsc+lFZIweMtSfGAPdIuBjcQ99dxW2N
icVT5EExhlxd25tixA88+xYe1Fi3ez/i2YKmKf7QHzF/63RqvnRFg8RBccHQ9Ze3Qw+BhM6cWmtN
hOumF2n72Bvhj7a3WW9KlOpxUk7vAVNxu4+ne8mJd4AK8FUj2BUBY7t5HrIF3Um3A5W2OI89Zpnk
WvP94bFevq+ftxmKKZOzLAHsmiv+paKcSKfr6mFW62sX8tp7NBBmrRFom2dOdJw5AUQWBuh5gI/X
05sXet5tTyfkWj0SKfDk5544170I19pGMGpqIZ/prm6QuEVfHBEcRaj7tW0oWr5Lw9nFH4Lgvg5u
bftiE/ax6lF6QhRnvQubAJTCEhGRKSc41e58QOky3Zpm6v9hm3B+X3358Ap0pKTBbtMG/flhztPc
Ld1G8eGXq6Io6je4LhHXJP6I2Cqs0AIaTG+L0MOSbqXmR2BhdqnNQOBnLl9SDW6JyRPozOuRq63B
g5kuykdudXjMjDTaKNP/GpIzdSwQpJ1dHNg0SpbiXSEVQaU5v28TxPY36dx+UGTKfWaOTym4g4st
e4RNYY8DjjMf8ozpa6GdU+HjdSmKiUzwsvwaywGEU9yI9WigT7QiXd02qXFX+nNwKRziiOuU8Gqz
alYCFguThCxG1usQXgXLD5pOad+KafzIevtOmLY6+aSIom8Nq+GECd0FHIoOcfQqOO40+84yb9GR
l0yaTeuszCE7zkHtI+WkrR5Ar8rl0P89avs2/vfge3H/98P474MDuhvLC/PvT6lFAS7Z8xiH2ALu
8y+H8iJJmwQ3tAucwdZb7bMJdMMUHSoihnB9YSA+GFVWnCvHZZS8/MgL/STqwt1GXs5z2wKyrpmb
Xv8qWH51/U9DEH9YzKuPc1LdxuPQP/WiKU94wfsjdZXgxj5EGlwL291JdV173zXlm9NG0/H6q2vb
3Oj1e28Zi2DCEaTmImrtKI/ur496aKegRKbK4CZKFiIgGKg9wCzzfne00qq6oeyGq5AAPdpd/9LU
PvYwuDi7VnRkOWvx2LqaFGfZ9hhZg+QYVwPZEhaNLkRipE2QTTWF4jwA6EGQasW3kRchbZspQO3J
jfduaY2nYnjPm6FcRFDdrYvw43lGem4SV7/7e+20mLfSzyonnGjTdHKXuOu/L9T13RPOpnfDs5vd
MLK7e/OM5zIiNgZszU7yKiNmW76LQRYFB89psSKx79W9dfFjoY7M4AlySexbQ07xGuAi58UEkYXK
DOu+x/uyseEdPVtENnlpmjzT5oIWNbTRC67KYV+OdfsIugwEylw+zOiSLiqdvgRU1M+t8sbtkIbm
fsDbgibCCXg7nc/Qtqb3Hrz2vy4tsU2gFKCKVyG20kNiM+axURfciaDaNYkpHqkGUf3wlmTuii5K
9twmHM1QHNdrU7UWkTNJ9KZU+1TBSnjyKvVKs3pjFxPezq701yhH8Uu2yNeR2RsvPW/40ISP02ij
WW588TiSH7EuewJsneEpskX4ZMzz+Jg5a8duT4DWsmNbV8WlioPoTN/S2Rqtbb05TKYy3SxR4vgi
kkFtgyiMt56H0yWr/HVqeyBH6JCtELdUW0v34Zp3XG+E6edbxxkF0HwjfJgK0MOwKUjMmnPU4l0N
X1/npL6NiUdrWve0/8S61mZ2J/oA+kdfrtOUGLyV09hg06P8re084L3mzXXhafXiNFgOdEtLYEOV
YZ6uP6rB2F1fDhJy5A7tbLiJvXFX10F2CZ2XtrUFNBe6U3UIwOJ6bq3s4UGxQR3yBAVwUHXZAks/
RVh5t4CGX928/Dp46Ul4U/uQ5vntddFO4PGx2HI8rExUaBWgBeSExI353YsJkGI1+LF5bpALIMpr
kMKbw0hmdvtqS0XaV+O+luAngIjbBkACehPXP9W9HiYCT8BOxrl7SKSsUfHlBpg/6r9elzCi2zHZ
LjnSGf7uYmzBoS2hsxy80PU6Q3nEr+nchzVecisLvE3gFPZ+Ek6zn1H7o9/M4k8TMZce5y+9yLwd
jlOXYLCHUBcazU8V7x1URVuLuHZyIaLxVKOSXQVZE27tsMbzh0R7mgYyT0z8a0YBOwrCE6pZTXcA
FzVAGcIBb5RdOBfb6Mpdv7zw4Do4hzeRf3QT4zwQ6IxUIyw2NJy/jYgzLtl8ufZIMXjqy3VLLnvs
IkunGF4YmFIfTUgURD8ynE/YANzoEEkRdAeQ1/NtxnN+WwT1dMzMQW2QSKP9npEvm2rteSUmZ1y9
7Oggba/LAQkAX5ACI0elztoYOldHzw8QVDlN/5wOEAFL8t7PU3Q316l9Z03WOzRtYsFn1uocrhFp
nD7ZWV75FXHuRMLEbdia9NH6swTZcItb6iZK3VvCYSg6pvphHIL8cN2ta040OEUgC+J5IQusqFIy
0obg2GTKfxiFIr04y9lesJzcVO0ACSLZlV4/f/ou5e4YjfajEcY76H3RplFZg/u3tBlCcaAfERDv
yyx1tzrsnynHOFLM/un6IwVreWO3Sb2zXZAgfZlMm6wlxyP1pmyH59BYYhieyFQI9fhckF2LOMml
FZK8p2EuvtMG/47bBTqrBxmSBbw+Ny2HKgva+3X1IHSnuCRTnWCNXGoVwXIHtXw3WLN1T0u4RN7D
+1ci08RMSH/l74Mp9Hl1qlzO9XOjnwaBbKfIov11cWkyYKsOQuhdrSuOtGM+sDAw4Slc01oTyxHs
MUQOAH13gn9sh2gOD3RFgxFdIiRv3FlQcYEWHMhNxZ1dRx+uj6wK6eU9M34g8dZyoYGHo1SSVwJE
jVaEYTjHaph2HT0LHXI9SLINzMCIFh1jgX8V/nejfLmOxIpI9NuxwovXTZEpVr1NQPjSAMGniPsP
DOMG+9imQ+i3sQIEkqnJ3zvApnI/p0B55kjCAsJDn1JB3l/bTj5pCYlDvj1tinorDev5eotSy/6R
RDXkBSKAL9BXtpOljdP1+Ym03zMDG+q7UhM87T4ToQGuIK8erWBST61trDCMXt8za1iGVF4XoOwW
+7gI/fNQYXW6/jmN629JyaVfIj/qDttqIlO5WqqAJsitI0oW1PUyFHvbCxNU5WAn4eQi06tDer/+
fE5TAtyRVBzhuBwJrICeoHk+NKZGeyqPssU17QcTK3K6XfAAHkeTFoghE3iC1Y65PgxWgIPywEC5
rS5l/ewg5C4ntK+0OEt9F2oQFSH2I3Aj/XM4fsPgTauUP5GXod4a1Zp06NsBCjxpx8z9vusHK//K
GoUaiNBXH9cgpOh8FJwPICpHYkbOPr73sCxR3AafbI5XACjjk1Q/a9kX60ghkTbIcg/SiY0IxS6W
geCjqeKviYv7ruYEALmorNyd6XPUCOR0Ykk+hv6a1AdIa+a2SixCIMpwvp/G5rYexbDp/TZm6Eer
RyEjPQwe5pCsZA9HXhZvXE8YR5d6v3NuZwax7POHkdSXbe7FX+wmva3Ibt3VUMdWfj/tVBMgIohi
0tFcuoh2PyGzTNIRP/Xc7hrGG/Bi7tKFuLqc+Z1gesv9ydqN3m6Cj00jivMBXtOomV5HMzyrsKQF
2oJghFKgmbFl+XkiLQmnIROcxGo2hTCGXTvG4nWU2YvRmK9t2m8d4lcTtOB5iVpaesZORdPIhIFt
kG89QEUwlLdjGRXbdNYQ+zpWsfCe81lzY7UM/HAAjzC9cXiTotW621rp+zAToGZ6cxldXNzG+aF0
fx4EnkOyFxfziFNnyFLrQynrB4RTL1kj5/UURfeBGh88OaGrVEyHS+CScNg+q5kgc+UN/VbW8sZ0
iN82vOzWook9l9PZmqED95V4TlorWyFmwpRftNmdNUBCCVIPKG+rcvAmTIQ8tj4i6ohEsLfMFJ6w
GD+TG/RyfVAYYGE3gdG8iloBRKoq3aNH3xj0pY/lp4IMA1WiiO8Nt9hjpiByyD/N6oenhmdvdB7q
4EN1/okaasteeudHuA+g0ozZtJl76Eo2iQWDcVPZGCoX2eJiske8sWjzm/GOr92OTfI5ErydA5KE
myHntljyEzyxuWKJMhH2eh9JNH/Mw3gppu5xEPLFkTFaplo9C7PadJh4E7w/lyESxakZp32cIsxt
6KWqG+U4X1TrtZC6p2CjKlc/GG2HoY9o7VUfm/XKrIsGyagJFLGuo7eF8aVV6WGTh2UrcInPd0As
7OJHDvzbzT90oo6QUI5NGL6PVUqNIe2LByHc6coNJ0c67P3err5PZULK6gM8L9hv59qb7mMstob8
0U6ngfhr5ooWkPuZPLibPE0etcVG77bDbmxs2l1seR2RewR04EyXxJCoCLPRXF06Pzb2k3TfGEGr
TU3TLfTS6UASIBK3pZJKxxPT7HnVzcWnxwDYhTJn9a/BS+MzPLsN0CFkdEHx9RCNsmpTRuU9+r4O
bkPMArGYNFzOgt6XNsm818Cctp6RjS8ZY6ZTUHkmtuds+Cr9aboZgklwpCAEtOrbeytsnuMyab8m
PYmnkYHWBBtodsxr2q9oic5Jzf7ZVao+lvPUbSlmH8YGZVrmtXuZOa/KybkOe5VB/O2QGAGxXfWK
lzUANYaMp/5SiXytYAFbkDBA3970o94MHiskjYNhi73KeJrwtlgQhE2THLE3jUUfxIb0QJ7m8RYM
xB2G8zNss+0kw/yZg2dLREwp1j6Z1UiNViGwQIY/Tb6D/XSIGXWCQoMKOwXYKZvGBefjI6ZtsEI7
pGmpdj/W80Nbt2wwU5cdDW5err3XyAeXHrrWplfp5zSoOzpdzBkrbvkwbpWz94toHUz5vgySbZ4V
N0uWre1hXKs4ELWfcQEKeV743PgEemAsuOA4+G1d69ksv4ohew/jF9PT6WOEL3PV1eceRCIV750b
2Z+9hoxSdfuPGM+divK/fCyfAWAONOS1/RCBh2hSLV48sSR+mXpjen8lGRJJnL0Lgn6C4UYheqM4
CNyoYKqPfSlOhgUguRLx96qj5J73ZaGeMTT4FzjHKZ86R+0scT/0BBDXTzwwGv4Dwum7woB4PjLg
PuQt/kfquhhCAYhhO8rPqUY+Eku7fmj9eS+6mYctoFgMtXC2rfti4lw2S5Yb6LuhRp2EJv0ATt89
KzCVdIFaE+XP3K88OFA7DfPVSfENz5NMFvzzQxpnH22ZyG1RBBH0s8J4sIr6jGAkPHUw5M5O1S9F
IEKP62zrEWcu54L8Oe4W+uHFJ+XUDknGYY1GZW8tyEUs6jwCsG5a4kTxuwUYJOHPCRyVlAWrxDy6
6EYdFwial27juAWIXgzOTWWmoLnR8q8md643BcERewltbBuFi7yfbT0zxFbFwDphi6x6ntqNd4ek
DH363Dz2RfTiOekD2ssc+3E9AZezmj1UYPCdEc58242hhEb2u2nyzHNnl4azC9iY3y/RTg9OCNnW
wzFPbdME0fSaA5o+GH7wvdHEjIsxgXPaBh2JZvMlUCzXbECP0D2kkbyJH/3ww3QfItb2YPxIY1AQ
E4wIyHGKBG1Cuugq8+deBE335ylhdQ3hd2avWfetMBpQMZSeQEnC9EgFfWNBMypUwhkQhhs2q1Or
gJwHHhajpq+2iSWKTQh2BfJCDd4p6Ta2nyavToEJKaA/4l9SAcwt7QmAHV18u5Pz15DjEyXSp4or
mv/1ehCX2b/Enj5Zy7yQNIYB6l1hQanURXrOY+tBjXjfszLY9uuJEIHdclnuaL2FE22vN6vENeNX
JfJ+WmsPHAV2uQgr8Kmc+gekMICRMEsElDK5Bce9H8dPXScfwu0pLNqRXACOkG6TMIIC/EYSEaYY
PvptzDSk0YQgiFWJRMoL1A01LOdVDD24m8aHaVoy9Fj2+peWeXr8GuefcfbFCm3oKxATN9k4dPex
Eb5WcwveGtHHccY/8dYP8YXkxh0O4fF/snWeu5Er65J9IgK0SfJvFctbean/EK029DaZdE8/i7Xn
oi8GA5xTkKqlbm1VkZkZX8SKayNS8yWrcUhyzQPuaFes+RkeGPPipUJx3CSMKj3d/Gji7m5rZ2nm
p3IeV8KLfrSSuSSVGW8JHCGO96tMDG4AdPIkslDt45K6cNdFNY1n8g2SBWIZIID+PEx5YBYdQTNK
C4cpyPGQRoHF1J3Kj1E7UjsCq20YAno3AZFQccAuUFinhGWIn6PbJUA6GwyM0VNDY5LB5p5wM0Ot
2NgS7whIyPlHOCZAVMt6Y3l6+8bIjbxprdzfmvhVc1X+9SrrlVMhJ2Pzo4e1R1jdtjl0rlk4hxFl
5Siw76WnXBBXsfkJ+j9usqUcLCyvCWR66y4KMhwH13jpSI9axoue/400tv5MT9i6oEbQITycSm3L
3XWASjEAxxmvafs5hPceWITNymXO+8jcaeERvy41wFb1GhEIat6ZAeTadho3yQCQLzBYNyJ9n8cg
JDmBlT2AR/nLIh7UVyzV7R9XUH3GymPcJu9zQlQsnZ8muGO1Xaq4M5CydDudVPQZnWb0U38j8w2x
SpZB+R7iMPWINq5dCFhJYHvU/kLm/kryl4Fbbr4S/Lp9Q7tB8Qhc0pS+z81ftzQ2TjbuOLVVRZS9
ZhXUQcUKuYkmBZig9D5rYrMliP6N4RZiU+WR3OT4AVRB+3zH61Vx4qIRRkYGN0f5lLaGsZsEDCWy
QkGVFua73c2/Sz3j9OyMbTBHBbUjkimHVv3Ju+X3lxdUontU+cS5f2CvY8M6tIfbyEllRz6dyq2N
YQNsrnFFw0y9S6QoIWBuUAID2kqjcITVAI5W36ZwWDo82629jQcnORe4ro5j7zg7a4zt2zxCi6QP
hkVXvbQhla9J4rsXX8eE3mv8CDE3nLWiQ/45tAkXgO+ntbD2TsQo4LFM9cVSxkE32Sbn0Ukw0KID
kRAuBbdK35VVDzYAyl/+OQrIMMwqbXQfa2P0ajsnDsgc4kY12NH2tcZ0F+YfesfJE/0XXZjGxcAH
kOVah6KnRx4HGxW2qlJkAPUV3w70pd1nxOYqQPhNnJ/YrECvaGX6hEcRtlXT6nuSScXRVfdq3Ocp
dpzxnDJLftYJMVES48mdqyKSrRHrXktcouHsTQkb10vnuKvZfuO+Dr5s1TNjNVKO2UZzbnU0PnIR
G9ApEkhGzoG95vg+5p5xBGORkt9UnAbKrQBmQochIDNuA3N2aX15oKURXzEOwQbpYfRoyChB/3us
X9FembDHh4IQaBXU8NSH3rkk7rgfzBeoWrtY2bsp1Mj1c4ylf0mxai+/Z+YRoLVN2gd5/yFP+Szx
anlN/DrAtLjGm4YWHOGcoVGvYvy5S9ADTQ//WflGNswxnw3QhWQKVrqfb3q4QSW3+S4sOPCXOxMm
bGhxSoBYXSven2Q+S41hJJy9ceYi9s4d5fZ4zoOlxEYypxxL8pW8UEl9HlcW3CSCncHUNjsmTEdW
KrqpIQ6YBLWaC/9Lih/J9FKZchXGoPjItQ9KR5GgiRVbn2RbefKJVyuwZwYxfEaB+KLttTfUFLkw
ulWKKYWBua3YmnFCZSM+T4GByEBr2Ifyh6BYUHI4wjHOVSp3HgFhZ3hn785KZO9q+igKdRsVfTxZ
UrZPxfIgS/ejC08h0wl43+WJUkAaekpAJ4nWBTUgP8P4idThlz13nkR7Z5azpzZmvmh+anBKm9YI
bkCXh/CoU6Yic0BwlI+mIDJql1JN/szkvyi3XEKqPjHDGo1bR3iIeBO6B18SVIW1JRwtMGfaKEgG
UpfFJGjuI1xHSLikHz2OdaML+4aNWBy6RLqtLTVCQRx9WclrRkqije21RZigIIznlGAPOMLZLG8d
VbE60R+i9BtfWJsmtHFG3eL4S5bPjp9sOLmvS3cMCvG6xCVSHXoB7KrazPGzOoS9v7kpJeLO+8A9
iIi080ATKJR/L9A151xaLd7qeM42U9FeYn7Iy7LUF2yft8owf2kDz4CWifAbEf/DO0JdjKtBgxfA
4ZpKyZNZ59w7+SxXs8GUoffkFWqDs2tQ0ghoNjb/3NCthfAZC7hEI78yy6F/BhhLIB1lHqK2BQzY
tJciS9xgmMnv6mhWu9G1LmKKoj9Mp+6TO7GBzacTcXQHngPofwZHFF1PtBJtVO++0Bl/5arf1c3O
SkjDQDKCy3PtLf1ctvHRQztTMjlXSJQjRg8mPijOffYatst4dvQlVA2Tk5TbQbYx3foGYP9N0Ij6
BMaUDkR7uqpJfbpGZbz2/utCUVi1+kv74ajypmXdiTKGK3jQU6j9Hvx4a5GNxUK0y315AupPJcZS
6gMwutzMlbex8IaVur+2TG9bguOIOnHNu/GM2s/95qVNxQY+WdCyL0OjYoJzm5rfETQYw3zWouzQ
MPPXhyetQdYEhWWP4ZFTzGbkHUByGi2Gs8Gh0DZUlEW8mdHCsUf91LMdZ1a2oz3VY3SCqHk2Vyra
AyRNbjIM3xsooiuLw8zGHyVAR4J1pJxycpz1pwfO6WD3BV70ovUCUzrspb3pKVHVd6E0fdPnUXUT
vVHeCrepbqldRBvPNiDsLc/B3MftiD9g7YzlgQyMfZRhl1xrZmQR49PTSJG4zpZO3v1prtnc2+1d
VkxnWxJBLG35R9XEEd4bv36WjVJ73GRsBX4TiaZKpyZ57sd8nyal2Ddp+yNmYHDrGS68m9U9H13x
xj9anMju3iuPq030Mrn5LhyZpJanpgrtC+9hAFPztfTmOsA2Wt5VRR14PjXUZ5v5mzdBFtGytwip
4TSrUi4H52iDfz7ZStNVGyBoWwcX1udYeW9RvE9icYhi86tHsqdZS1bIOpiIwiFvdpV58py4DUDN
a895UZVbIyJ2AdCuO8Y+neOMccWp9PK/g5dNp9oEAPz4qJtnY6d07S7usOy4K7H22w3BaNU3Y0CN
CAckAj3Kpe8uc1BOHRv5kvh+Wl+gI29rRnun0qWzVfQQwCXx+RM/DwWceklDzLrJqp9lWrIFTxwO
esuDNsdLMUhPm5nFXi3Ly3MMk+aMBMuBXFjbiUKQjdFBdqb5IANyLLsn3dXuHS6MD83u1EFp+5q5
GTChVgvCTCQbe54p3I4LPPnKT8gWpT9j1+oYbPbWTpRo5CCMdGShFnCXOMc1uU6tI1vEnIVz7wgR
2gWVRpKAjRfEQg+GSlGDLwlBscDT2etjfU+3DppqHEto+ub86aprrnX8F7evA+fUy5g5BytS862m
0uE8Z/4bF/h4oQ5YrYfkozaKJ6GSCnw0fl1pcRwlKs/UXupizfVMWl1VB6s22D0qQToNLq9Ncd7y
e8qOLDUV2TwGQnbiZQAdmzsWkan/GrruT1zP2TVOIz9o6mi65CrWscpq2RmHC3qXsN8Fy3GATHOJ
DPcEJeVngjzErrHqthjQqFozm99NVYTHSCPA7SUjgh/ECui621aZFuqHFQIzpYy9yuOtTJb6x276
O6ShABiRnypNwDH0TMpbBwOVKAmL4+Ojfw9W4rbcOlK1FexkErL2N6TEHmY0osrWMdKSyu11YhHh
cP0nroN0zZkgDJQ7fpsgza5aBmEVD6/Blao4Psx2TnC+1T4ik5O71u2d1p/3HmhKgUJ3iw3OPdLA
cDhW7F4sNlaxJt4poeGAKF9hPbyjFZmbth8tXmffuPbK3OXAzDdzaKd3dza7KznDlc2U4D6131EM
EUEpt9/Twfdc5eRewKUyUMn1+vj4SBgpWagZStDDMNIIEOTFWOeBZlO8UCbzIR8sfy8nw3sbdEgr
QKzqLU6OnUP4pMCxW1cLe2ble3ALpx8VRUgpad73WnPYPPmBRnkAL6REMhIs9umIV52qjZkrYwvJ
Sz1VIxUdXN7xgaUx+qyZBdje2P7gfjhtL0YTDQc3jw+z3y18q08GGID8rVfXKP2t1TbigjZJn7B3
KvivP4uetptQCKAgNqCWSFcwSXKrORtjCINAgpJsTa/eCZ++czfvj6Zn/XGHaFizvLRb1WjcTfh9
guryGdBbMVX02bvRSvs0le7VrZPiqQghpYIl0zhzV+EHCjJu+vrdR1I4gV6lWB5C+UBVSP1c5H7x
WtBXsUJb9Xe50aKDSvFtpx7zJOp5fb+awYBt595JTmPhWVscetUmmm/Y8haJ720wjB/R3jABe6JE
UXnAS4r8KA79VM/vTRVthwIAV2I8FXqsrlHcmZiambOB2WrfE6N+tiP9ybRHAJednPc55r11Y2HD
GWsOIbkc0L0xYiHMuNMLSD/zuuw7k6g48hre0zDJv7i17hSUJeB+BHXiCnaWmvYeOwmKAQg+oMXp
9M9XjVtdc1SPTe/Db5gRaBEClyf5152D31u3Tjr7us1/TX18zRn2ma2FXrR88+NB6jgkoKSyFbKx
jXTn/lfZAivtuGhRh9ZNuDHi6JMSsh+1C/ujSF8Lbv0heAtbYS3Y2Gy0erAqW0CBG2UBaa5pb4D5
i7VS75uPKfLexpxQqjNQWsQqDofd9avAxNa0xqicm1D145jB3QaBUodTp7UBoVwQYc1AY2b058Gx
hbno1OGLyW6Q2rhdq0CZ9+I2MFXjWznWd2Z8HNPoj9a0ewtvLPh4RiBpRV3GI3tY7xSzf3N61PVQ
Zo74J0rMqHk405WUWQbTS8S72ABPRVCU0guKnANNIR85LiM+/1LTZb2VPkAZPfuFK+xWtIb+ZrHh
qCXm7LBqn6hpYxaGWaDVd7WGwVzUcb8CmUVuafxli+U8paNCNzjtvByTEYFYO4VFX5Xw9Kj5ojph
XUO5dzqgJVwIVLNWT+RlHMo4eU9r6Ly5jxuhdtPzWAJVTIctSfSw1t6BqzHhKnrJVrGiEchnEG/X
iCQpNsvAsFE4qsJ4t1KQpOkcHyfLBUXJyCgvrnR73OsyMV9ZchjKUgrVMsI+CwdzS59W3Gxk+cmc
zGA2zrgPd9cWQN0cOFQa8Ht29xmuwBsowK+RU7iVW3+LsrCffH3ejL2lAjoS4aBtmqnQti01cO9t
0zKMZmqi8TLOzN454lSmvjF4CSLjM4R+NopfNvMBYX0qX+7zkl5vy16ZE5xm++5mrzFn2Ti/gE3W
ETeipTaZQXgqXVRzBuKgXEbTiY8Ow4s2TP50Fa+Lnmvv5ASLU6en0TV7AuUoKLxZnAjdD1V806WI
IZjrU4TxKb2JRNIwZ4Tizo3g5ude/gaM+pgOXryms5djPZOfo526AA8b7TzNPq1etj2jOM5YzaXJ
KQLD86HAmAlBu4k+iBL63KpmhzIMDs+Vgx+rrYF5DRq9mwzM7kjWbv+nlPMXEg9lWDbfGAMUpT0N
USf0OHZZXBf6vWieS7g6Rf09FYDBC4pdUl57kz+gw6h/F2EX6Mkvl19GnDl4SZ8nB8wnHRqcBMHG
YLn4ISNE/ITgbkg4EYcoOStFeEZxB+d6YxWAgo3f7zmuIfG1GhvjWgMYFyruVCAwaLpJG+1QOXJj
ZneS53BX3pE/1h0agsuFJECxc6jsxKZpr/4C1Kp+Ss+ifUusyzniRFhDVT4AxoNR2+vuvU1H/0I7
j82i48dR9hNo6pcXjc/JGBcXTF8YQCq/A0FrxT8j2lN7mrvfCNWqAzUDbIM6NyiqWPtheGrV2fgl
YocmPhz3SWwD10JDJTRd9Po6Q9GJFojuPcw+vN3QP2vNzouOoe8E9MBsLHFb6iun9zZ3X+00tIK2
IJXZODp99dU1tWBUNkPQOtEXBr9DE/0ljYOZQa0bWhQ645s3rDb9nplUV8lqKJjQofX2CZlgFk2o
atsqrO3A9OnoYHTWHbAF4E6MOnfXFaNGRWAjn7XwNS9l+WQi+l60rmaqSolGcjINhluABbeF0l86
PXnrLTqDzAladA8V/tue6d+mHydnAwkSOMKFsOqJ+x+UMOpjB8AEySgZv/rJ+xM7un2vO/DeZsYI
6/E8LGGAb8yu4fK9aENz6ZdBKPwJkqL68NXhmdmljcJIsHzKxX/ENapejV5YJLVgaz+enwQuEiW5
4Ru1f56yaLoXIRDs0GMkEcKhXmuZ9ZTF49OSw+0TfzhBcsieHJCrK6Wl/Q9GHCDw1IQO3F5bP2PI
UTPSf+ecvGpZ35DmbfyiHZOXaqQtFXQTA59tRmoLt4+QKwd4a+rGKx3GAKnltRe9ToIdWvTpT+/e
9Ea76Hr2uAHz/9bgFMjbB999xGUm8FHYth7wkqxL/ey4F4NBcd2Xa2NgRpN+YD5Y616xaXw6wBnu
u/WwcSp2hhWGQuxZ/rllIgdab21wBOk7pAm355gHwcSnUmvcWvRzW01QocE5v0OJkVsxN+tQGuuJ
tk8EGIZkEaKQRhnJhFc6+mtZtEtkPxYFXnnDJsKICkdMB2gWIiSR/V+7w7xO/kw0oFDntq4WWUYx
nMjzbZPowezcaNBaU3O+6jTgZOWlc78xagXNFMHE7QOXLzq1bDHahDX1k7tkalyZ7a+k9u6ge3ls
tyTk5IhfaMu0QbUvIF35ycOV7Exk678VV0nafHbVTyjHDKlgAw9nQ6b4ML2VFDcMStsJiOLMKgNZ
ijsMhGt6tULTg/T+3xJYuD4NI+DdALeNMwbUbmdxbsftyjsuDRQ3+WXeyDIROAzmOJEGknrTanjF
wVIyv8+kQoG3VpPxpJHP7rovlF1G1hVi24ELAVQ+ivpIAzlCrN0kweg8E4VbKfvDEcTaDho4zDAr
9n6EryR6ccVrRGvGoKOINC/8JlcNf5dRtwREqKuWjHA83vXcNfUwXlEfhd98KWxdpbBjppnO62AZ
nE7Zsee9baijAfdZYEAYFgi+/mxb2yUUsxR+ZCkcWn7Yiq2cyP6GtK5W2kBiHyVFMifxf8f8p2sU
zufL9cSgbvgp7B9W9CtvAYAHyfimOsas2tXL6SFfJN1lm/CX6tSGv2dB7XkWltT2jmN+JeqfTXl0
vHxr4DhiM0rnHpFLNtSt953qFP0CPsvq35SqBVgylhLOQDP+1FA4BePdMX6jBWJNCcKKMOc6Ligg
x+rD3oPKPs76EHDHhfbrf4fi0wOfR8QOQd7athJwmtwKULZZAkcVSKfxNxsZYTiwjan+6Wtzo6P7
sMnZAaIGCoYLg/4oGN+wNtcu/8ICNqeMcWoZmNFJkVgg98c48L3nSQyomQzwKhy6DemK0magUuC+
2mZlGu9LL6bTq/Svpd7JN5POa8r2QKi4Seh9hfU7U1oLM/yzExY4s5uew5AJuc4/zIxdXkkZDK8z
TLSxGQ744Mc3czatTYHKsIOFSnhyNH6EvA3vibLbV89yNrQefJP/ju7UKPTHdmS4qIS6tLa9B9es
HbgZX7vYz571LLMZ18qT3ozZc9oU+pPvB5iam10nSBky6ce4GXM2Qy9w3R007fQZM2HyjGHxYEZU
AXM6bzaNPcfP9WzqV02Pdwbx4+fHQ88OTHTMMKJM6hchk/pkCq1iNDr6rwblWfiPrPoPG2D2mCL8
zoc+X3PtsQvVR+CECD97ZzS9e+yZtIYm3fAtI76iF802GfZtVRkU21p/5w4alqvahGGZQ1qApNNF
N2aEa2YnbZI4b00y3tJsCn93Ir0NijcqU3qgoIMuLv8eaj3EZgwhUejNf08/nvn3BZQ4hDCiq3H9
7w9Y23G7IIwvyEn7MiwP85jvo6Gej4+nUqmoAXp8OJYJuq6ZfT6+TM30EKvyVzhQcm6MkX6xXGeg
nTn0PseJZsdkMOfL4w+audEv0K6+mzhs1i1hF6xv6oC9MvysslHfCRtgsAHN/rNWyausrV/JGGUn
w0HroiEO0cmgPahoRfqlicEBlwKO0mF+s8SI6y9qigouM1NPuGl3sjlOcf+XH+HLaTT3o7z145+i
Dv9EPURiFlB7n9+0aZ7vRin/2q7svrp+3mF2AOtRmsmXyeo/tO2zrezvaqrDzTgNzXb0NH69Ezq7
2TwVVggLH2stepo8pnSOoQRTcZ4JZE8g99TQIV9moWH/lEKCSDG0VQ+//ARxfOmF0LIdlsDh0/SH
wCkrKhVxV6R9zeClljdc5e6u0eDbh8p81v2Mrg/d3lBxzg5xlNYl0xRbm4wKLoqlmDX7DlJqtyc0
/GeUqn8G6QMsP8YwFMl0PuOImM9xhKK+ovcn2td7zxyetaJA9vfwAZSms4oaUR2HjAouvLRJfexJ
i+yAWuwN2k9aVQPhBliYly3nK74ynd0NEZ54P4IbXNE34RE31ayrcDdtAUPFDnLHutiq1/ZGHdq7
rpbe5fHQQxdfRyY5qgHL7kMOejxoYYI6481ntFIYQqFDqQ7eCGcfdvDFzEU2iuh58igSogc2I0CJ
/x9l6fHNTo4KEtbWefYXovLj78pz/qEeyi6DH76uimdsn1CEd22pCUQE291iDfO4a9CDlyEaB9nF
pRT9jquYN1ulTLa92smuWuPJNWysbBxv3a6/V+QkAtqRKbaSRRVoNZ4Fw/s9tvzuYKwaaztOD1PX
/6XfnNhY5140J3nKUjffegaebDpdi1dPWxb7ufwbLZ89noq6Z7+jsTW3ns0kH19FWv+pGCWf5VBg
eSyacU8wJgkmijP3eRJbr21eQamgYAVUOp+KDI9t6zLifXya8L68gaU81bVDcKiGBhajqL547TZu
Pdb4oSV433sn00H89+hC+ZqMBtZB5cdHw+tOjpTtjZ4UMOf1cNVKXIoT583OLXAeJqAnisn9iIpZ
I5iyynvE60lJfGYAaPFnapxXdfdi9WbHaNEmuE4J+2YyB/s5Nno6kghJvCm/wizhDf2nTG2EIaXm
n6LCZFyWAwtS9Cf1RDCFE4JTlVsX15Y+DSBLGqoVXX/waPqSy2ePP01mG2NEr3jn+dTrUOTRpsH/
+r7Hh49v5o19t5uhPDye+vfw+Ls019KOGJm3/99v7Q2/oBIJFOy/f/jxha050eWcx7uqi3aea/+g
nGam94DCyc2gyUBGDKPIFIM45JfH4H5obovF6zZDfm+5dx0fn1WuWvwtprZnBkGbl1M/RbEv7pDl
E3d2nqrQyPdwkxcIaWs9C+Uxmm+mdK8657mEiPKj94nxNtzJVq0F4Heu5uKpN4aL7pR/5pzMadz4
HTYuLn+gS785ScqjkaMoOXMnQRJn1rb2f0hbm+h/vogxprUysugisnFocKPHg9vkv1qbTb2jU0Jn
zlfFDvBodAhvtSG1rZ/RJGUgs2qmaQfGImogcg4gZmyMT2DmjT6z1pSx/BJptrgCuuYsm6RY+XPd
b1qiekelob44E9WcMISrLZ0IYiUi6xMvpbaNY/eMR/cXfcHhjoiIR3quezNDKhOs3onWPjtDK1QB
Jizz4Bldd0ritt6bbUOhdNvekoVLps8tjeEt7KKpReIfR+c22lV9qcx2H2IL20U1rrAkkpjVTVw7
dfXZcYveun59Ltx6NzM5/fIsfIxWlsYHMtth3fZnkgb22ZYUumGrwlVijyw2ibxGbeGzl0jvacXV
rHrs+XVF08DsRC2bHae4hCAwqwoGfmYujoSBYp5YduzgXLytLGAa1p945H6Trd2E4h3GaAte3Ptl
jfhDHIH4zVj7iJHKzxl3GNLFA5/4p3zGNFqOGq6O6nsSWoMoqQ2bcJDVvszdQ08zx7rMG0yp0UuD
M4IOXv+vWVqvGH3LLb0xNBQzwC/Jf1BH0B/c2dql2hTtG6cxjrLlLzTD/hwrPb86pBKajherayms
My1a4YxZHiRIsz7v6Ee3YC5XxEhYZvTpLEtWxlQLYd0sn4oxRAZYPurcjg3/v89ngGTB8GIWQIxj
fXY2ut2/DT52JHZacitnvDqUMv9sOnOmELlvV3ZUg/01S2oZsAqOea1d6om4ZDsM9s1U9obqDeRD
0nnjJMqnkSP21QAHP9VPvR+PNwt5ChSbdtLnqFmxaTNpTSe17HGffy1hDGILImqVxtlwMbL5e+z0
flf1jAtHQZ8Hxmmy+xN6PJ0W21xzsruutT9rhvkH2/iLJbo5Z7XfXUwShMoD+tGEmToXCBcHnGlE
ZctXc6kStEZGXjIndjCojENtpW6zb+1sWdDoMuifzbJeulZ8LQA59WX7I6xZv0YN38HQU9laciaG
UYVCkdxyO37Rez/fD0nEbLZM96OgUDKa2xssQM3lv6dlMMCPy8HadsisiOHFpoRBRNVzHVIZxVZA
w+ap9nnYZLd2ZARncbPaZnp4j2yH3mkNvEnnEXpppJyxcLvTmcqKaOlPavZJL7WrPyf7XgKkcsLu
PWE3CnMc14FgiVtFnKZzJl+sBO3JGzlDtLmzL5weRWloig32ZY3j6tC18vTV5PSGNTQjclgts00W
puCSDMRZQU+xNhJHaVHR3c79K8JCv2CPr5i+G5n6wwy9YFI0R4m2KSOS2f2sdQQZ7N/FkOZHpidb
2tjwi+H9qRRGLi83QN3nMgnMiLKEjtOQFypScBTjKaxWmEjQUhN1LifxHDaWt0D1CbpyIMBTFq+d
nlzOWFbRGpyQsZ1xHqvGMHdjD80Pp5W/KY0MvxGnkmjhahvA0Pxi4rfYOJyb52RLZgNUbRkdMPhc
chdeRU5iHo8yPMdEwn9pfPXRUz5PRh0Aq/tSTCYUbm7rJB8P3c+xn/QLzfHP7HjLjxwPDf1dsrk+
Pi2NT7fy+qtMC4OjEwRyADTF6HdPcTI5l0xg0pqt174anPehFSgvSaXt/NI8MmVDjSOZGSRQPk2S
kmvpR18YiMhWe9Onlfpor4bhBmbPK67H1FW5b149O6u4zS+Np7igzRGcUmsTLEHL6DDJ1QNvZj31
6WSd9XMRldOmM7k4meEi0SdSUCWXsY4Uxb1wKOLzR++9HDhgM2i1NwNSQRHTRoScRmWZd3A4CwZm
RwGaaVGl6DQkL2PxmkXuUt08fE9R+eaoOsi88meftozTEWdXeAjXedJS1WIvFZtZxHsnDn9T0FHt
KUWABuy9QM6UgTsflKOmIMbWjf89RFEB3+CW1zHx1Gns/afIp1lK+0npmXEua8dcz4CEV2U2XKdS
GARhx5uQlriXlrvxUgJWqY0K0g8IL2NHKRI3htGgU6fTrwYppAq11AV+sYbgeCAufhsSI98Nbfxi
iPk7iWlfBP3fBviW0tSc9lzP+y6R4wEf27PR/gaYkh8AAUIjapHDCpsz+jBiahpj6OzUC3RVY6zk
pDx4r4wuJt5DaHyjsZEoFjej9T4IyXtHVpTxKLX5TfMjbLiEjhWR+tnxqcQwYU00BRlMvcQ73cIE
GuYMMtQPu5isQKF16NWXKH33BOvt1WwRDSYbvShpgLRV0NhtGOh3C3RvPqIEZe1wpHWk3totM4Ia
W8i+VxkbC3fm2vGtizkl7pOWckPVwhNlYPMBHcClZLPx7nUz/gVIER6S5bPH8zNh4AK7RNs3Z9dP
c6zZ3JjzDjGShqD/HurlI0G6DYJ+iFKcVgM3Vb3GDrQ8pHH0fx8ezz0+FdCKD/TcM4geKeNOdXc9
DQbcfl++aomhNqOZ//Tr3HuyOJ74QuS3TsNRYcnpYAhTQeiv+1NmQIDh4IesPhj7JuPFCMWY7Lmy
9VRcs1jPT2aBeZTBCh8WYc1lzvATq/ySCkmojwwdLOEOZZ97OlQ8/rQpLpWyyUCZ/JJLbr9HEUXP
5dglu6JX1al1UcrkACEslpq8VJ0hL4+PYFuwtna8FT2r+yR4kH5w399bukvWOkXPwTZQBUPjpO8G
V43N9WQx/P1T8POzCQi/e3I33XiaPXc6FSl82ck/UoIdHse8l9htl+cJHM//fYXuD+1RTzlRLCsM
LvvsJozVbGDEQpHNb/+ervzmTtOWPP4/z5sSMbfRIFw8vnsa3fyiMXOxM2V+2ItpM20/SD0uY07U
scfTgsDyLrRgpuShIegqBA7KiU8/Ph58LSalEeo6CiyvKULB4/HxdCZLIgFNhqY4h/H130MxZyna
HWtS4fulvurbqdIpSu6zQzsPL48vDJ2Cl47eBt1tjfOsWu66yy/ey1V0KqjSeDz1eEidxtrVGQ4x
wi3UFAhP7msWWlrD/HTEATz6nAu0elfRybd3sILgPLXfirTWzkqwHpc0Tn6KgZbCyZqj04RO9dl9
k9IdL5bPsDKaXsNQk+/sPuXW0MJvM+uHE0YY+qcjY/rwbHdkDOSLXb18OgvGBSRj3WsIcOR9IC40
lRM25MG6TB6G1P++irAc3ipmPLW6eya8TMB7M2Z6i4WKfkVMuxMpoMaOD6Bh8ddU3brXBKOlKcx3
6RwZbyRQ2ZizqbY5IUTsq25Zyv7Ox9P9JfGRrEdRkDfqwcdRDbZ9PD+j8+x8X2AtJz/2ZVQdJZZl
8upWHzppq7OXtP/7oesgJSSxg58jhWz9+FNj0v/nS8C+5gGd1gzjOSxxVOabH39NW5U3uyPiQEv0
VnW2i+SReXcrdIhku9UQZOwvzwUFTSSSsYqHZbyb3GJ6GpaHEP0PJ3227YUz42LvnCd/IDfiCvlE
Z+WfBQl3GPTy2feWdNHc0//XjRVdKj5aOXJb4GST5NW0+1+R/EgaFf5Mi/HWD/lNNU3yNMP6o+pa
UgT3IUVbnaYq1E/RZGAj9fT6CSEEvdjBsZGOBA00Hx/J44FDTEvzJYklT028wMvDvz+tcDXrczoQ
I/+fb/jvo/9D2Hksya202/VdNBYiEgk/0KS8r2rP5gTBpoH3JgE8vRbQg/9KiriadJA8fdqUyfzM
3mt3Yb8JfQ6x//wHYN39zUs35BqGzxwD4fPUps+W5qhLN/+NaUf9aNOGsT1/Wz4rFtzaLbIoRi79
h5kgW0r77sXyh4KJDeYKWx8rUh69BJdCSaYlDsYNysTqGHoENs0CouUDo68GX+gwrLXSEUf22mvl
7JpiSae23lwCo69WRPXkxH2HwgJGwuRZF37rbDvost3bKfWrW88yf6YQWt/n27CX6cE2kXBXdXjM
ydrewnqqNr3D5mfyXF7eKrZYqudqR+QsASAKZRNBdqywvf59EnLWMD40z9mEKmkvMuWti5jUuZJY
PGh/aSzFHpVGuvYS9ZW2xs+aecNOm+A1FogyoKvn9tlDcmLFvAbakX4U1qyXJ+5JNVghK8RLZGJj
CIaOcA2a4JAGqXsyE95lpcifYgozVJgU7CxUT2jXn1oNpERhD7xD6mFehhFh6ptcdIms4EbNOGSz
5eWQKaYZLv3zCrJAdMLV+2mEYFto6PcukG/MbMxVy/YvW/7kYEb3JOmxbdCik2LjFJuQJ3ftigaY
IEO5S+B9BMoWh5B6wp5bEuYnv0BIBxAsDOIJyZLmRWNtpeHrz33IuqKrkj9RE/SvLisjgvOILJcY
5sQcmmriDTvnWKJk6I6HYvyqnPjoC68+xf1LZRjF2ZZYwFrdoXxOyWuLm50rMsRSjbvvG9iMReky
WvNicdLj7MWhJ97yhKsD/ZvSrXc6m4zOuCdP0y2Kf0PYsMqfdJYoVfshaHUj15uV2MJat/0AMrb0
WcgaBOwUs+IZu/zZMByGGznYCDWYKRnnKAw6OPZcQPP2ARHLiWCNtRqqk9NY5Cp1nJqBCsleq5mS
9dkzh0O1Dwpud03vrLfCbI5dUH0BoSlWaZl6G5/ql32SRrEmk9+tYU809tjgbYWwLYlfElvKk1QR
CjBOSIR1mNDGEUdDMwU7P+agIESDAF/H20Gc4LMGxKgZBzqh5OOe9NdtXKRsDd3oMKbIsFrDP4+2
3R/ABNeUUcMPtBsJu3BD7Epd4T9MxgNzr3KVzTA0UY3FhnKQ3nszoINyYiJpcutaCBNwBRaQmInG
iN5xB6kQsY5onDu0dugojh5vBUSwrUMBt0YfZN2I45LrDkrOFudc/TANCHk5dvadBRgLlyw/Jk4X
8zaS/zWhzVu10k92vspPE5W5GPxqW843WuwwjcuJOV0TdbdFkVit+Vmqg6HSCy1euu57oe1g7+2G
qKtODbUJU6LEgIkVNtxIlsxzdKn+E/ECFsiG6m3qRpxUcjJ5WFHMji2jT+ea2bl4NGPyVadkTHUN
+pAcuSrvtX0ypKDIUzxndEKHEHTi1bbtYMtwDKaax6HhJPRmlsNqQ8ONppUWtOnEU/u8o64x0A9q
MdwQBlnoB9vUXWt1O94aNuKxM2kcCJ53oP06TASk0hs2qB2Zgj9GFwlsLdti34Uu/fuov5Q2m2Xa
C5/xYzynQiDCT8C6DqYBFkhoV4tMgovX0wpECvcxysuHBiQZha+erTqdkwepD+wgNs5oN56Govlt
Vt5n0U5qW75lOuJ4CwfIyoYRYXqvYYn7L0k89xrn7UeRQ4dxwii7Bk7wS0Xyh0mw815inLhOHK46
PdKzo2avUoNiLa/J32vT1DszLcmOsUgvldWA+RLBnptx1VADf4Jw/Inb6I0WNrqa84eCWhsQqLvW
LWZphgTpMjG0qMvRwhSFoQlezk5mYXsEsJxtreQEG4bFfh5gz1B8ReILDmaKRbcQQXY3IQ+IFla4
FziQOZWxMUfnj1WJv3HsBez2CAv3kg/NqoqHq2B7hCHM1+ljcFEctRIOEhP8Zy84YMEsT1SSdPYu
5H8H8fWhqRiDNYVWoG6dHmxjCVANOoZC4hKN4B5GgfeknIJHOIKr7OyGn7wjbI/NqHYMs6/BIfJJ
r26B3eAvhinkqc9er5CYami5fPqUOo9hqSPHrosY+8OHI8cWWXUwK8oQUxVBg9PRRy7rGXIXTpl+
AFX505pG+1SOh1wvBrrFeZ3PSNe0gKzGM0moqF4TN0EmjyK0QRamxHnqEc10s75ET9BLwnHh+cSr
IDRmDg2vVwFT5iCSYlPZ7PwC9l4EyzXwzFV5Ja5moHVpjXXrYQvOw1phWWb0PDMvopSS3a9ZVEKY
PuHo906lQSEstP3AMPXms/w2ecffSjxUen4ZKl8eR2sOliP+c6MpU57t/neYGeW1Eo2+RnqabEwu
sw32JblyQ+caBii7W9jJB2IpyE8Lqy2wW3PjivzDt2ukz+P42SmyU9MQ32sPiAeHVIluH8yb05FI
D8XwD3qmfmdSenNBJKSKGmO2FXSnDKniYcYTkLI8tvuysQkrcsN/rZQt+t+6wHGCKzjU4OklbrOK
xuhfFsTurgyGn3QGzXGeeSt9ZmXaHeupVHsqsEbtuxbHU997/ToA6rRp9OiJMImfJgY/xGPla4o9
/KJUvken8jsSwy94GXutQOg7hp3c1PjZUVgf09FR+7DvS5puphWw1+FrFMcmZSZKCnC1zUPd2jdT
YTDzz9V6ytH1lQO/k4dmlbWj9kvTQuOgRbb1UQrnpbRivCwFWXcxCMyjKexp38+7bUK3WTAErn/X
DRLkcPJSDI76eGja6b2sk4eONLgPzHY7qIRzvm13EGzIIilRdTCBZt3PUHfTlkCae8Lcw3I7YGB6
qtrmxVZKHQ902AAbFFDuVAcV5vB8cyPsgUYlW6QNQvS/CSv0UKIumY6v674JzLOTNjD79C3cO+dm
ae4fN5vMVdkCU6wqpa0T4b77FRqAqNQc5izpRjFkee5z4RIa+JmMqr8NuKEZz01rXCX6merO3aFH
29iayahK1q8CMxBslRHX4vjQs7jeOQQ1bjNsku7w4eVxtckSnfUT6BCH9c+qltMvFQTjym8+phhZ
nJ0kUC4KHrfe+jniUNpBhq/XppJ4/RMJ0EeRURl2zxNrOhZsdkc057yQVYaxsrzqX4zJaKXb5d+y
4BgQLfLi+pdhsDlH7t7sJHEjjPV4GRKLedGKmIBMu0QkF4XO0ah3jW6Ay7XDG9vFLySJ07alEjSS
Lrz4sXuUZF4f6szFyqVRCC4fzMBJH14g/paShPiabD+nLN8hpf6FtaGtzSIedm4j9xImLecHE/FO
aqhKi+jgWxzLpAqyzIh77AzWe6QafhkKMNTFxW4K/kZ2210HQ6MIFfyEVsJziqR1n6LVlVmvnVM2
KlCPyDqZOLzTP6by90WpU0aF+S+zl7+oQqJtjEGd1Viuzn3BbqaLPi019feaDkM4ZrAzNbM5e110
gVJN0qZDRdUHipSc4qZGAp2T2upfGXGyKQ7GnWONoD4hYryL1EJ33HT/ZNwlm8y85nXVXzUNtT39
ApxwDU/fFF0xrU8bVFSkfLcEaiAV2ehp5qJGsX7HXA/Mx2D4uDx2Bimalj7Yh0mW0GjiHIZYeww8
UIxIQceNCMg40Crkn1qB7zCveUQCWnJcthu/wcTjVfpz7YVyy0L+oKrA386+3NqItavvcL0DQWOP
xeLKjr4gx08s5CkSyXXdREA1sUk1tAkc8SvHrV64C+AoTrRqrMpfdN8kQSYmPSQp2Ovzli/opdCo
0ooKNqoukLkcrE1T6Jg9G19nd9gfaBhZHhBAGRIJhgyBorZRIyFGtvdRyr7dFdpEZHJhHMMOYwXC
n2Ezhl9+BBLfbqsZsawwq7Vj+6ykR3LH2O+9TNpblKndtfIyNONAw5y8Zb8/f2Ct+dOWqbVXMa/U
mT7B8S1ekgJpeDhxWCVg4grNrfhMgLFsyRNcB8z3k4G07NqCvYfZA9/sZFlQNjxvXzqlu7cMvHqd
80zenXhZwGhNP4OME4vNrRnkOzj91t5WOvq7kam3GSZ/bLJh9o6njkXAxjedVc2FMvWTcqrnMTWg
2c7EXUm836avlLEzUZUnhr3uPRx1gWlH14yAcn5jHXIESu/OU/HGjgft7qTckElppO9B9XvQB+sl
cBuoRD7wOuCKcJkMandsA/Yqzwx7EwnPfQpSBiH9/C11+tx96yDrk6q5S4uWuw/3ZgFfz85Z0gxW
mN3rFJgr0JE7N1jGWDEPHwQX/YTWd+952E+K3nwWnS2ES6cVxcbAvHInrulvW3s9l2/zUgVpznuh
aV6Wz7LCaSBbvCK7DtNv7Wm0k0kSH9KhpO7S4vuCfRtd7bZQCm1DnnT2Ecg2tfq6POhL2o4nGwR8
cLpI+Sk0CEuEQeUhw+q8Kz/cDpS1F8Fx8Uv/iTNWsesJtnlqoGBytHOdJBHkAhY+VclO1y6rW9sE
9pXhM4gHOAgLNXzJq2JUszY1GBGV5RfrSpbVGrQa6pMOQfhcgdq4Uy1+uzUnJ+1xG4bX2jKRxFfm
WSuje6Cs6dTQeXYlgHjNiOMr3Wpx9LFKxCbEZIjcTrqtBk0cVOkQwqf7eE2ixvqOATNM62LWGuso
L2L9FfnvelFOlwm10p68hI8aJvQpgky/CxKz3zPqHb4ZlcqLvD32QiZx3LqX5U9+iPujtsvsaWid
bSCd/pVPX15EJJLPrjmquOVDx0GRF/GqglJ0l437nBAxf/KYPqymnmaWiJOYF3DYsJV0CIMmIrJr
NQLAqFmedMxGLGps8YIZBLsZIfSbMqP5zJjEn6dWPzkC1emE6/Q41R7QJ2xTLqcplp3nyjMEoaXj
ccAV2c4k7EjjRwvYEIxYEUj1puiFVDjuRIsKJJPonluEuwiwwxHibx57dy3uIDomM2DLGfXdYGKt
r7wgw8jKrRINZDYFAil1EP/+5nlK472eUwKWD1FCFCyXcnsUaIiId8FGYprxJghcjeudstvto08c
2XfN0JCt8R68zn8bujhAEM1ud4xHAKPIGYl6tl6a0X31cqqOhjoRF6d1LjEPsWQuN13HqARz7ECD
OKJ+0jB3mBmUGKHjkUXFv+GVgHwj01xmqfzvlhFHX2VEtE5p7XQfpUymkTq9/BZhFHo0QgQ3Ce4J
L07yW1D64msIUo4QhHrrSYXgJEzv338SJLWsWEejzoY0bRB5VjoYzDEM+t00Q7DzoMg2gNTcg4tZ
5J2KhzHpYFCf5KWRo2+Nx70m8mkfleq1a8SJ/Ct+bgPl5qBEsIvZ3V5pBupDJKpj23QfJRvXv6DU
1r63WgJv/DCw1jzD7hUR1biVglBoFY/V03fWQ98ye52D7ZYPwhiHVeYwuB482EapiG7UrBTXY/DM
TQK91Z8MLkwvPX7//FqQvgvzuWI1Qm2JQMsj/9OC/7oJW0yyaAR4FhuCMrMwTg8DWUlmhC4PvXW6
g61Qb3M1cozUGoq6uj3Y+eQ/KWBNGR5ka/L0X5wbLAUmY9xPrvW3aw3tjaE+EKD58YLKnDI05jUs
5YsXFc5TQmxFmAZHacBlwExWIe/Gz+6F5taIUoRG7Oxv7PUf8w1+bAPQWITZ3A1NYj73NYvytfxb
eSbucl7Gj+XhdghvPyxvd7zCLB3nUY7FTV6yH9r6krUz0giHeX+Glw71aOm6b5P34o9duNGV2zw3
BVCk7yBBJl7epm00Z/99t/kIWIo1ruwH3XV4QME74VA1nW1CFswusXDSlCy26K3t6qDxnw/IjgGX
wLJadyWq5mSy9l6KL3Kla/EfLM/ZDhDLZqAVn5DT1m7KLKFrpn2Gqvg1A3J8HJVZX0DkgusSYtNj
bkKTnz3EzKVd4kGXG+A7uWc5pLFhGSfllrvMD+RticbwanxsgyOtNQGihG1X/sGoW22jRU2/mbBF
371G/8t3h7bK4yAY8gBc8IfA3kxjob8CdmCaXBv9U1IUp0DpH6T5qietQxRS6OrXoEK49kwWWufj
G5JszrXVFOXeVbWjRYA1gd+DizxBMtnZATd2HnWLiD3WMjSVGotJz9bI0sQQr2zzwCXzlSCu/pjm
ZHWsG349C6nAsM6ndy0RcFZt9lawKWlnVvqEm5WVOqUz7mditQyroJKrouKSxNP429W0VTfKGHny
VwAG7Z53aPy6IXAufjOgru5mTpjfXBKHTCTTCFBkwoOCcwvtCo1j5fKN4jdZwAvhfxvFLsI9cihC
ls0BbbXRNcPTcurgC2LLEMegBQ0NI8/EOhbgwiOfr2QZxe0mj6ztEiUzRAChwtzafb/WZIfrOjPN
n4QlOJgODWg3WYsPpWUHOlkjBjHNU4chlz+7SMVbmBfDo8i6E546iowAJ5eYDPMUGug/ytHAj6cx
WYqj6A8PtPEhTJ32jPxYHaJOycznqEmrOwiitw+Iz8Hap2yuMCfmZKU/5XmAZ0DWxVN/yEVaU/tn
05YEO5QGnbkyppYZg2HlOAyEdvB7OuVCaUhb5rDO0gJq1TS8LwZT9BtlgAdx+nqNiGG42W51bvp9
Osj2rlotXldR5IKuplLK8Mssj9ZyFDIQFV+pKeONN58Mvp5hQbCt7pQMM+k4zrblzKVgrtKjb53k
78AA1qo2C7uYp51XnfRC1LxDeGtdCXmsxz+7PGwJrrKtYxzI4CzvrqD77ohcz+NGPzjLSVXr7a5i
Y72rJN4cd2bK9qUDB9kKyA9wvYMgjIwC/Wtso2iTxfrn8l11aXl7U08ZwjORe0f0211lJcll5F1b
6np9zLpk2tWj+ztozVejc7tnu+dtEPkhO17EzlTjQ3PHmzpDM+qb7MejLHN7bw5W8jU2iByjPMGf
qkp9G3Rp+RhzBEeR6Kxb1/ufGkzNrwEuMVoGofY6L4aVqodsB/AeuMz85hlomTAG4CWNq2AdFip9
TsoiWY+otHKrqZ+ang2gntnPrj4C1Zwnw2RgbEo3Dy4d+t4bNPIvTXjdsQRQxpAbBHhXQjYZnXAz
ATi8JCR7MUGj9DZ6Lm1FsbiRzmzNIbX0sTw0rChRYBFGUc+b+EKI7kAUL0n3CaVQHJjaIZNxgZ2B
gsujFThrVnENK+ipQ9Pcc/DXQMD4YR1ihrA1XDEzbDq4jmsrNqpjpoM8rWM49ukMap5w9+K7gJaZ
EtC3SjIULuYkomMgIWX0eYo7ds6NrXTnF6BI56W1OBRkHs77ShDsdqNzsECLOVVFaGOQqExUeKXH
Oht27+jlJpAVpGNL/Ktq7GnlulV0aTPcelLP3q2xGX4tJwDLq/I84PjddhXvjNEs+43oEUC3kuO/
iQci7zDi4PGz01tJpiYlNWdXqmrk4wZxbICUOJMlij0j/Rx6tBU2IgUM6inu4zzPLlEbTTA2RpSs
gXqUs4kvx5220d2SL+FpUJtURdBfgh8pLOrhGv9rOUzt5NOpx+7mRbmzzhMrO4DbxyDNtbrysA4/
m1Z19RAEkMis30z0X+scX8+OH1E/MLdejZXahg5t7fKI16FZYO3H+14GKrmgxbB3Uy6oSidlX5lt
YtgTaA5d5jPbsq7LY1GPf5jaBOtC72vS2f5AB0bL2JM2YIH4qV3N2/oOuiu28xVGqRwrf9BwW/ja
SqDu/EHKitgPQ9Tj6ZzCTwGjC6EBLyj1PFW+9ywwne2KXg6P70cr70mnWpoBo+qwygAJQCj03cIC
jiVtqUVGqx8Y/Q/UBNBOSjM/wFAIzolrUgrN0dyCg3bTULpvl/sY/xRfBGelOHTIWXnr0VtayLLb
X0TQyWM4l+PCajG5NhrC0dLGYjmQgjXy0mxT6yWqLHRXo8XPrqOjns88gN+1uEWt31/rCk25Bwtg
iSSYTFrrqSwBWwEVWYH5YfNCs2DK4s6EzNvUHqZSjc/YGroKwUvPlC7hX4LSCe9Fqw5mqz2BeY3Z
fvXwSSLEL7iGGKsCuC21zHwhB73HdFTruzbMuvXScPZhfHfDrrkETYVMD0HWcWlSi8ZAvBpEL2q8
L6/13MW1q1QJ9yce7kxJnfPSogKlRgpmy4tHsM2dd5q+YUhck2ABmF85Ghfi7BTT0MiCmsQ+qbWY
Ezy8NPdChZt2cF4N3kbPZh9ZV8wAz7XQu2Nv6BdmteW6Q3B3miDAoV/UmnNnBe9VkG9La8TinXfm
xZXWZ+EMvCLmEsroOd/VpJ+hNdTnJl/nDY6zwGQaCWKEzkeE8E774ZQ37oNA+oTEvxGOvBHybPXa
BfRidIXtxyAB8T96OQuzi8RDGtW6eUMM36MSTbQj4S3m2FmXMK2qzfeEgCWYAwbtFrf6ezRmQBH7
tLnl7HevtT8Hcn4yTym40jztHk4mZgpjepc92nUUHCB27Q6xWRW02EgfQY1h38WVEKRy07swFlB4
+WeFQhU1eTo/s7FGs8xvTK7Doy2Uu8U2YyLEUtsRbIdVp9ojlSZPi2t762iwmo/laJ/a9n3IsuMU
J/p9QOi3znRcpeVEDKZlGc8liUFbm4RGsLOpcRKB9tstxMcUifDLcln55h2gHtQ1r2gDqhb5jQ0L
+y6q6o3GariYWV/tfcIdoPoxJhpjIC666NVRNuZqbHBhjxnEzu8CVyuiT4336EdeudMqShr7ygwU
dOhYflYiVbepJvgxaULk88ab0wP6b8csfGBUdLYyZTbWTU7wqM7ZZbk+lAsp5/vwT+zJ3xvzas5t
m/S6/KnpcJn2ODIPftibD60uPjohox8NGlJnUPfERL5JvCn8QoD5/NAa35ds4GKwmPzBr1d0+zs+
Y2dRMM5a2+iMv/DAbKg4dHB2zkOohWe6HwIeULn0+nGY6uiZXiB+Tya61kq8O5l9iMC+Ga5NQLNk
uhoUSJDHRB8uyhqRNwzBgH6tfW1cHVKLql4wpLBHwGsKzSJQ74xgsDjX6hj7AGeW14kMsLG3w8au
kpwwhRQQeE8ocZIEv5dWyozqryj/XL4T2iX9JTc5ElX3EsaT9DjihviKznrPcEnfEKzAxkBj4ZAH
kMHMOUaRsdnwPUBgswuEgxfbKiML+6L31b9KZxUXyDa+jVG5tD00Hq4Ogc8ZYD1y/r30SJe2aaL1
O32Y+ufvgzkkxt7AWby8uDT4pCmKfVXh4EffawRHvaV6QNSUvWKdNilwFd3o6E1yTUkSXPPujd3a
KlA+vW2q/wxb0OfWUP6x57dhgohpTzKBwU3bhS8wMEgnrP0LFRYQrp4rO6yOg4UrL6usjzTwtffR
pbAIeTbRHiTe3aEUhR8ng99T/C6J4fkztRwhok3yZ3dMaEunMDksh6Mg+PZjNPJ3uxjSpzK0tSeA
Y09NoZofccWaHQtYsNOxWvyI3AEhmSYicFKKvhER2XyHo0u+xoCwxqVBmz8UOrM6NBvHpQ0Ukvyi
NDfUVQtHUE5e9e7iBVmumSmGd22aHemhSUEMwXfch2uKjwpgXBb77dZLI/RjY1rsrIalEA3kdgm9
SNvaOhVD8yKDxf8gdDxeGO76sjr/50OZkVggWHSdUYLeUaVI5hRhchmNQt8nds7hPAKcBSK6cX0W
l8vFWI+avFGN14fM8OQ6Y5f3l/gugGVjDW68mQD8h7ATXdbqF1GYEYvlsN7HHk8ZPhh1kmLurxpU
tYUXsdFnxkX7ZBZrh+BSZ55MO2fYYN7eaNtTH0YaJEozx5rvQ2EROWurEnNCJMpkn5vMIIqC4t+f
x6qxsgrGU90jdW257z2+mo2KbiXtsn0w3iruou748YYg+plPkMm0Hh0iQ2bOG6N9juv6SpzedAfW
DZg3xTceoZI6sc00X7l3/I1nIDnuPIu5CiXD0vrYU3sIzAkcixibgw3NhIEIVpEisIdDo7B8lGnf
nrvJDTeznRNT7QB5OicvAV3cV11o3bq3GZPyWkveuvTkLfFFWDmB9sQOFKHSxGwDeTbotelYFqr8
vuG1HClsazc4RaX+d3kxNTYEuLjn/WeJvn7K+/h3Sou6MRjCcSAYH4lPyNf80HKzbmJDhD9GYFOh
Mf7gPDuEVh2vg0RYL2DUX1MwBCfGd/ULGlL/tLz4MhusVVWm74m0JHR1tHq65ln7OkZmhVK4k+KP
naQHmBAYGofrPCr83kgs0btxEYTHpjb1jd9TCUfJ1N6MuHlyjSI56kHvcMe7wdV0wd8AuiV4eHbk
u3jxMVkA3jCaVRY32dX0kfRAvrlGqgiOy9NQawi+rUG/sEFjL+0aVAe1gjbD1C7STX8vVOavl4i2
MqJAY4TwCh/K2eOACNc2aZxsSbC0EDR4EPhCwrDNnpuJPVVUiKfAzu0/wq5vnQEqpWUAt6HuXNOp
yUfiou8qCorcmD43GBLttWRJv8oHxBWwU69J6T4qo2fEGDECW2apMA7D/GE2Q7gd8/4PEKsZo9kS
wxTiiEJGpZBbE82Wpf3TksgL/C9BZibkm5/68Y5fkjSS+Wu4Yq0Mf9v4vfFGD/InyZgiI4GfwG3Q
mItIY7LrdcFl6ee+JwvVz4JEt+faJCtotrFrmTwvQ1eDAngefjrKmr0++T8Gmx0qdMO7jor8gOVF
tlRFy+momQF4M4l2a/m3xKmYuKT201Q5H0uWrJkG1dFNsEuCAN7RDLyzjHZ5EA3nxhgOPEYNJXz5
q4xIIsVdJGYm4mcCj/CjoynFTTmekO6dMeDmD5vomIfOZb98v8kFyRvFZrXxc6EetrAipEkEGgA2
F6uiI4XHjsfoOcrLhy1DTIWZx7PVzKpc0WyEHbXbYOyLPeoLtSI04gdSedxMI/f88o62KutaGWSH
aRMJlp39x/ezJ8zXHZc+qeelfS6d3vgopvwZCzCsW+X07EjAgcVJi449zqujNcZfSVtkRx2ezK31
0ThxexzxnYK2FUw/iBfcBFb7TzCRe3ZxG66axNBJqGEStTyFy/eyeiILfLqLS+iI/rL8ybRx1X1P
PG303NhlmjuhluizJOPfKtdfYav414LSjnOJlcPyGRYSvCSFm+EGdP4R+W+IrnCKRu2013r06EDL
o1vAG3dPAgCKqflAs9Pk14QOa4mTmohfqJqE7D4kwj8cdEtzpgc9pMybw/IjZyyADso+CTOadt9v
z2Dm4NfwV8usT9bL8Y6iqbwYY1CdvzM1kWCal6j4Wzuh+ynwEO9KhPKSSBnQQslOxTI+9dnwkjXD
u0lJubQxeTpOt15DWV7vgq6iBxWDcQn7YqKN4c+ZZF+afKRgma+Igr6Ugeb0u0wpvRLephepRy54
v9ht/iORSNntiL5Ri2ETLuUrpl6PksDpd236YmiEU1Qzxmt5x+W0w/jiGdOP9VPPQuA8muPvCNP2
AxuT88jSKTo2pg73OBl+lSK9glphr6ATp8FLVWfCyQcLJ/mt6Ab6Xm8le1u+Ta54fN/2pisvBiyZ
nmb31uRm/WTzSllLlyiNZWhupmjHFRdllLnnjiKHyQ1sj0DP7ft/Hzcrxf+bNyul1Ofgd4+JDtHR
/2fkqsZYLMwSWxBDsGoph5+tmDClpAVsxArSXMdzImqcGj+SqZ+e0S59zwlt8tixVIXRbWBA7Mzr
Rs2aofnVlFAIeOOdkjIn3n3ZiOoMOG0Pt5OVC+Mt7mbtT16f7NImd6qbiHQc8pKVTDZ7bUh8T8Yp
fV8CcOENLZs0xEpfeE/HY8/SZQ2jkPgFatpViXgf3auqjgHsnteh5Ov5DFgC6r0bBS9rxmW23ujI
1JaJiO27GDS8FPp4rKaCDXcGXYc3WbXLS6++NGHzk9wfBxuByHajT+SgOUzR69LBJblBBeEBjyoz
6R/dOQPNRS7j2eqPbLXhk6EAi0ZpuntkNTRcZgaDPa+KPbmAlHhMyFtvVJfWtR8TgOm89KkpAbPK
KrkacH1uGvPh3dDBfUecjC3RoetV7W4skS/VLV4OlnRkzPXlvgxLBf8lFLMh+9omSIbKqkOUPa9E
Ncd3dh3/vnSSeUp4YwYLCUanuPiJRkaJeat6JINuQPBBE8mzKcsPWevf+0ejsueYMHqDeg7l+/5j
5fbYMue6KABSsQpjLHCZ7rDhJhvFdvpPFhsAQevEO3iAc455PX19n2WWZVbQPNMG/giqK1Xi6LHI
T7pI0/MOVgQLN6IJeAWnaG1SKhuR/MxHmhwvCSQoC6bgcoC5NtmE3XTNGO2NSu1QIeaYEAxSSXoU
s8s2BoZFs+qsKPrq6uldd8R9ueBsFWK89abm3iEcAv7KKJhcqo1hRuXHEPm4RDhHeDl86DokkwZc
CtqWQWeM0mWvnTWJe9RNb0UT0rRGUj+HLQ5Ml5UQYPuWBJJ6eHdxKjNz7uuTZeBLGjsTcSZMSNQ6
Mw4o+2urYnhu4zY5R2AJSB1+NhWxj3BPtzX63eXuT3FykWviG2uVQFSw0SWv9UG+qZa4jsjo1CU3
5cdy/jY+q4UAwgelrXdZ/tT27T9lOkzC/j/HxBy8/F/zfqUNUcLWPYnOwQPjOaeQ//7FNRs0/+t/
6P+zznUD1yQmBVggWMfcAL1ibpYbBq3qt1X346Eq4xNZddGezunSxNXNpNx6y0r+pavN4ljkwRO5
eupu1TqizrC8zKbUlOJw7xn1cNCMJ5TU5ScrG33lmYHG0y6KY5qKix7G+r4uK+cIQUuu//tfzXL+
r19NIFWn3sQTN2cZm3LOpP4vvxoLk9SFJ6dvDLQrHGnMboyS9Myxt9g42lBJAs4mqYXaefmPc0qR
SJT76Vn1YRQMg3Xr+TvXsUGre7AyyzuNXEP9vOcN7PE3IFGcq5ZqDmXJESmSqn1d3pbBm2m2TFh7
2zwPie0CIiRoohOY4vLRSXZob/xjyCT24hoO+2YLocPGQFm/wzqGQqHxIefEg/k1ZSPo+4BsMsDm
B9cfXjp7cNdeO4rPnOAdPHzyPeCCsmEunQOeL64XuNnG/+bszJriVtJ1/Vc61r16a0xJJ/bqi5qo
ggIKqLJx3SiwTWmeZ/3686S89m5Dr4AT58ZhmwIkZSrzy/d7B538wMb0UAB7+j5pq3Fd2Bz2Pn7E
c7z677OHR2wQ6I0xmlBh35synv23Rwx9ljRX9vCVT0qq0NP8LsWHtnUhSGNRtkeLhqqFqpb3W3nO
a8+/cgstuqp1Db86xb12DEXZGCOxCR9f2Dy27y6M+GrX1WxmtqnOMde/XRgtdsPmRGGuYnNcWSX2
cuDg30nbzG6KhPqLk0H2mOITvvOsBgMpGkzrChlrINk9CZJ2CA5A0UMkuSn+1kmTcDuROLaxkMFR
06hHnLFfPr5o7W92bFMzmbOkKTkmI//2aWbmENgQn82VRwtmhKr0OCn5Fi7EF5L3WOYdhOTFhOmg
YwqYkeJiFuogBdnLgsfupVBi4nCQtxvefXJpciDfP08GmsfpuqoBs+btpTWdp+atBqdvLg+M5Dmr
TWLL6RHipmf1z4+jEzgk9AnjIY09neXXNa77iMMrzUuSbNMUXywn1u5Cj9CzAv3+nROZ+4+vUlff
XSVqRZ1n55qaRall2Prbq8wGWychKHBXfAxaXlJKoUImhTkd+dsTUAgd7scCveKOMo3YC8vYNW5M
oxwmSoNiOF1gmduuRJo5V7Ubo6b0wxAcV9tiJDJikB7dfnzJ2vtFildHtSnUHJgCum7Pi9hvExUD
XmGMo1+t9d5ny8byJwsQdsqkWckNdOki2qipfpoVOXIkUwOkdTnBQyqtDhTO17VpfeMwTMSP0Shr
vOS+fHKB70deXiC2zXCiGDLL1OUG8tsFKrjEeE0VUGSP7rhUy56FC/8twGoFFnxLS3swrCMi/fKa
hJf4PoTV4GNjrRzLBhs/byzOLMLnsW43KTzYW5RMzifL0N+87Ybh6I7hMu70YvR3y1BUkRsu0gmj
SF7tvCdLamyjfZRZUOscWOSZdIT0ogYbBM6Xi4wUGH1SjN2s0aYMn8gIgYRd6wpdKXzBFZ/IqAjB
aTaB3RNSsnYq+l8fP9m/v2qDCt22+ANV7NsnC+2kVZui46rpm64ngegpdwXhX0OTY3hYTbsIjiy+
BP1dXftXvaiLPavDY+8gJxxHKLdtA4/e9Y1TKa7roBNrzEzptrS3paSahXXSrD++Zk2+QW/XAU6D
JsJtU1Mh4djm22tW7aiNlEoTqzIl4rurZJObVv2mqsjjnIzOJuqq1pdG1yTrfnTsbZPG7rpLgniX
F2n6ycBbf3c57ECOIUwLbbL1rnqJQ6cY4sQxV3Qjnb2XT+UjJ66nuVxBBSZME+HqCBxX0BY85fao
k0WaMPJQCV6C2oXOKL/RacnyqDA8RCfi44vp5NA0pxF+QQqzW+PdherffUH77ezZbZy9jmk6p2GH
I72OEigMG51kKoIK5uZnFXnP0G/dzcx18/3o4HnRo+eX9TYNLWcPyE+yOQgwLHrlRCYEHSM6E/QK
SaX1fthGQzqLrdc3XqK9OmBu22nEq19vu2ItQifd41pl7v4/RtbkNbdd1TQNS7fejiyUm6i02lLg
cMHGM+j2VafG4ZU/QdVVU7O6dhwI0eNkdctRtd1toavPAt+ba5fF/ZOLMd4v5KowTNvQVUsXMF7U
eRr+tujUDSpPzpJiZWrlpR5K45o+UIKFObB2q4l9H0m+uAL/z+itjtSdsFzDi3xOy/RJWB71OVJv
TTXVGxK3VmWEoS16GTjHUfxFmYihgcSt3eC2jaSdHCtL6VQyZmin1DG+oKES7UOP0nZuzlqRbt18
8rBl6fn+NaJcsmTZRNaA+e41ssYRMpFKmusvcnbfhndZWmD2qujA6WG+0izd2GEm21+FdvaoqggE
bBE9fHIZ79d2HrNjuiyZpqqZMMDfvT6Szj1qxWSvimx0dgo24Dv8E3Yxp6wltCmsWRyd40wQcqJv
0ciPljjkuL1WcWEvXBULukUe5dFmdPEATSEzPg+guLEnCYsfX+r8RH5/Ymw/hsYj0cnYtW0h3i3x
QoHXhGKF90YRxg6fv6uGjt0Ncafxlg7IQy0ZWwHG+4iSwitHU46uLPhTs6H5laburq3bn3EWHJ0B
Z0SANN6+wZtWtixai6Fck/YT3MKhNfdDwFPH3W2JEaG/4VRv3zYOhoMthVYpF49aY7PzfWUNvYPQ
HurQDTnTKzMtxVPNwNExgkbcIsItdTT2vfCgjfuBeUvN5F5rLmumOYSfzKn5BX33hHRHFfM+yBok
3m3Uvq5g7yTZ9V1Gxihc7uQqL6GzVRgod5Z7Gkra8r7uKGvDqJ2t5TS426vddmaHKVScFjDUIypc
YtTx01sVCTHP5MZ+jbNB3OgZkol4OkSFB5W+1vPbSMfwPcHD4JOh/o8yWFZxwPCaIRhxy31fxTUG
p/WqRKtsC7SQsQO2iH7rxZjUL01J8rlKf6nvjOpex8n+NrfTnxyw6XyzDaW2WE9RqXyBhD+tHBfn
ko/n4d9t2qYjgKctwYRk33m7TJYt/W9nwn2i0oBSI/OLag0mLY8kelKGp6DC+IwOs4ZQCHfnCNr5
eshqAKqcVpbaGow+LmWhS2Y1IjsXey4iwrvUd0Gh6JXNh24v/fSq/2afhCDDMYhWGhKYuQr9bT0d
MN2LwjiCSlshLidMjkRlk1M+yiFM71LSu7q4Jxk8AgoBUCOGeVKeNcgkt0NovxKfzRYUxfY+UJDT
6hYd3FoAVDUC62XXVgDMA/867P0txtXj148fuSZXod8nti5YKUFWdKAIQ8UO4u0j70KjpCnkq2t4
Fei5/a5ZIxfSVqP0nlYKfy2C7GePV9HNZOcnR9GfZzShNDsYIw5SiY+vZ64m312PHH/T1BzHFa76
DleAWDfqhdqo6xASyKLnE+sQEuHk3ut+2G84hDDCVpngCEaxyWCMv7rfNFIYai26Qaj6PdRtsYXc
ru/0spQq9TDYpQgghpH44lICJAUsSNfIvjtOS0ZlZw2PRB94V0LFNoAtevjkyGy/P33ymIUuy2f2
HdXWTLkn/zZHYDYrpdpgo9WP9fUAzAAcRFg77JYhINDd1+NVPBaQ+YdaWVGRdTuIhcMhdnUi0Nq1
1yruyxjhFD0zqVqAF5osejkRiGpgZ5Gxw6H8v07zmKAmSEV4iiKrNLP85FtYvRQWoZuw+3pc5iq4
PnRClMeONVR1c0zXU9J8FBVWNS3YzcxyrG18XMcp8DfwsY07TlnqQsjKDXEv75TkqMNlvcx4TFLW
JCQoCPezHhNuDxkhAoA1kXA4eUs+pB2gT5IWlXpHwLmj+7QmaMVsnGFIbiygF6wC+5t6Mr9p2JQs
ijCCChND+xbDTy0Jc24uI/+UWMZZPZLD26RrCU9STXGYwRqpoSFU5RsdpJ9sLKu4niflf/0Y/o//
ih19Mvp5Vv/rv/n3j7zAhpsonHf//Nd2/bj+b/kd//uJt5//19VrfveSvtYffuj2aXN8/4E3P5Rf
+9dlrV6alzf/WGdN2IwP7Ws1Pr7WbdLMF8ANyE/+v37xH6/zTzmOxeuff/zIW0g9/DQ/zLM//vrS
7ueffzi8df/1+4//62vyBv/8Y/NS5a//QFz8kv2s33/b60vd/PmHIv4JZUywoGhAn7ykJutO/zp/
yf4nxFWQDk6UNsezGdfK8qoJ/vxD6P/kmClhEF1wWnfkalXn7fwlTX4JqYpF/AbLlGv+8T8X+GYA
/z2g/8ja9ICtdQPWKvhBvy17FsWhSfnLyiccWZU77/Zz0ZmxECbxt3U5wYiBiFJjKLrEY+6rkvOC
QEZx0WiUa8NuHvSQ40SXjeR20EnLC8yVcHrHkgZUYQBdXFipGYPs4pOK1aVaJXt8Og8F6kRETcNL
RAEEXbZY+yZ+meVYLSANDRvoLNGyc9TNJPw7nJ8WZfsKv/ZhrONL0Dt7e6BRWLnprWLwbZBID8SR
OgtD0Ayp3KOLL9oCB+BxEQ7dDi7ZGWuz61Q1v2Lqu9PJdg81A+2NQuvJ6knhiCZWz+BboxJe7/nZ
WYvzs0b0xUr+tHD8YdTVJ/iL8/akIZ+yZdEsMIGIhaVjUPB21TMVBR+hNtfRPkc7u6eDnvnZi+uk
qMcU4zTk+t4mhjMOxs0IBVXvVX0RDdgHhplzgDPok7IUvdiGKzmdCiZq5Lnl3oQP09RCtcwfrUdV
l1ZXcYzjMybbtrqvLNT9UQfPD5mVQdaKrWmvjcmvVCvnID8V400Dz0hHPIAhaoiW2PV+pG6wRn6T
0WWZxqXbpfcDiY+TuGo5OHb+sMcXbN8W6Uug0BlXUGRGDhZucfoC+biHy/BqK9ppSvSjHsjccHyG
R5odWHECfBOCgIVet/WkP4etZqSA444yEfgQcH8cWA8K3O9FZoc7+Wv03iMruv5pyvutbOzr5EoI
RVvq8eXdC6TJv73Bf70gv78Q2gza/nvj/TVWhk2jh3YFTQvzXSHAY9PDKWTX8Av95HJf8jFhTrQv
PLJCbOfUB7BZcu2cwMKFi59uynqCxJGPt2oxHOWnCXxSAKzibOGSy+aqyKEr/Rz2qKgTm1Zu2aws
TX1V7PgFRH2tKeaLn/HIO8kGGUisBo9R1/ZoP9R4rhu5eUIPkdHOH5dhmX0fFOIi0FqnRf6iWYgQ
yE56IvznxYagudTs9KUx7J1a2d/AmFtcmXl6GAUpgFbEkwwkDWNlVeOqREg9D5CFx0MZuOszHikS
KSo0XT/JVlVudweEdAfd4U7nr0xh/mBl9WEy9D1J2AFOQ5LURgxEL8jow2ovQ5SNapB+OFGdZKvm
2gGqpLSBXJdWvbHMKFsoAR9re3HQx3GHbH/rxDaKP5g11MT5Uo1s0kVI3RM+NiIU3QQWdAv65tL8
EmANF4ZlZunf7V4uQJE+ofiIETC6XrydsGuyTAx04iL+ViXxJxA1QO9/LpgC4Nx2AAwcFud3eFpW
hUaCosJYEiZAoqabyF48fj6FSs65IFvM9ciHt8dmaQT41toTaUFldjE9mEp0xo5yVYtclskQ7GXh
5tm1WupfM5c1ElOKcRlpa8RsR7vkBFVZt80YED/mjixxhX+q05R3m+8jDIHAD854UxoUq4nalSbr
fVW2iDYCFnILNRrdH5BmeZWFkvxIpq/YUB5R0lyizju2oX3S8HbqTcSuQYs7d/OsN/7JKx1onUjp
1yG5hIj5T7F1gMvQoXGYcEsZigXx3/To4eIvXB+DPsvvVxrUtEUa4LxjdPA7Mk+5qwpMvFpfv9Ws
c5Vjjxp5zAjHeXEVjCPiAFoDTqqoRAUs+jYlSKgZr4iYpiLeBrioxhB6F4rrHKuWJXpCxyP/YmYq
KxMxTqgb4p0xiH5bO+lXCH5wSSLupRID7i5We0UJhC2gmZw5zjJL+unaK/PHBv7Yyo2bb73lnNvc
x2U7v2/77GDxbHhFXo3MOWYkYOlDfqx7dhYWjBpRP7gQDmSoIFOej4PSGXRrJz9cK8hTJ2Y4UroJ
q3b7OBBYBYv1MO+PaIbPJILiUz3gjZcdNBFd1NI75oXLga5Sli3nHhi1+dJxQrjBpn8RHWPrIvxf
ZC5eCkqDE7XUMDDL5A6FCddBT/AtZQ3Fg46AoqT/bo12vRhDBGe1o20nM78IdCaLWPUvYwZjuTVO
lbybNmZPB2EPneorHka44vj2lShMzL69x7SOzyFpuVhLe0tVtaeFonHfULefMam5dWseLTqBS6nF
+5ZIa/xMHjsIg4r3VAs8zKJUvcgbUEJwMxN92aLxCfFEBtybUbFGVwSnt/YvJaj+wmjaJ4QNJJIm
JMuZZr6pq+gmCXUwTouCHy8e1GhwmBQo8W3X35Z+/jTP/U7n0RgomDBp3IxGceME2st8d0itzh9v
B/Zb8OrXbsAZzNU0g27Zf7T41FYJ5YlFWxo2r3UWYuzk4CLkHKaJNVEQbewY7Gdwk5ZYLOKYXw6b
eZPN2cN8XtTCq+hZaqeEDT+P1f38RS1k120iFmeRnxpyyDkr7XEcepGfbDONXWBMX5SEXyFxjIVu
4otDBz9uk5eiMU+ohE5h7x6Myj7kFsY2RHIcIs1h7YxZHFuFtV1eQD5qp05X90bAhoSOi1cts/Nl
biibqS9xruE3Nd2JjjK1FDafCyVzrlP9C983LgvU1BiqDNvM6KBChztbz/ixLvYIKNR3fQ//RO9k
fhU/ROOPzuMPHMnXIS3MedNXDHn6b7cBZYyQOeMUO4QAnz4eJPfvBon2hmbK+trW9HdwyZgpNXdS
6ctIdM5a8Vp/YWh3jZYdOjt7qe38BRw5Xzbk8zXYby01k/2Hk3xaE+HE+LGNG8mLrMTk57WpwDmc
qGPiBQgLx8ptEfbOdxiFq4m0s4WlUlhlfAMMoj3G3SgnvuIU8uh6LV9kGxaEzxOHxhgoXvwNeOxR
jpUs8GBBswFbCOiIDY01sljrrYeQVD7dnK4RFU1/il3r1MpqqdHMQ+NJ72SaIOPVWDa3oYDKouKh
XssasuUU2/UrnQIh6CkQoEyfkH3vM7y6sj46OVQvmsWujt/3KovBEYqEGm2se/IKFcyAE6zBrX5Z
5mw8nsLoZmF3xmUaTwq/u8XbHPen0SHBQo2/9XRhOELcyPFDJn2QBZqdw4Ay2wIYUj1V1LZDTvmG
NV++avRunzjWqfJxmXuA1qJ8UqmZM0T3vlJzoJPQgTdNh4P826qaB+j3rkaDUDXzw9TkZ7VMz/VU
HMw0P3BwOVUBcsZOydkD0n3RKWtRnCxzgkCc7b0WCWZQ4JGK5Vu0slTWmqECvS/L5uSFOywdL4We
FmsbOr3WNk+sdMQTpP6In9e49oPrXG1eojLbKyI5UNezbruPKKQmVsBcQCNKWHxL2FQYNUaXrPIv
+New95I8RmY5Lhcrbop0Qy0gOSx0F7ZZQUV17FUT9C4biBIRdE26qIF42m1zpNw42HqIl1UIGstf
q7lefIkHfFeI/AFbfWh8E+FrfW80nIbMXa5EKmo3B84+4wt/CkZYBvKhgju0JuqycmzPupXvQywj
533OdHkKRY/xeEd2n4CGsMotzFWACcgNoiigoaEtnZYwLTa5wayusEU9KQ3aE+UrjhDbACWxWRGe
BnXZRpGuwuNHUEK4KTeG57KzAOLdZ14rrkc8Zhel7a97zJiWxLdBl1dOQXuFcQ3WCzShozIkxE2Q
O8NVeR01iJHhgVcMP5RMWXaqjzmYitnbwK048OWWdQU1D33xUjGQAJpstZSuBZtFwE9DXsmhU9pR
BNhLTt7R1tjPcszNDLyJ13M1AvC0tTp7H4+UJogayNRI8icFzp46QdgM9a2cNnImlXJvGnTmHHPP
KbKzGNhZHYxQoEEOOELFFyR76AxirVtG9bHz7euo9W9RzG+BE/cp6kQCrG9yh3BALz7jIH9pgIEg
4mrXVRx81eQ1D379nApr10bZVTOGP5QGUSfx5Qs35OCE3wUq+OgcQhXiQKS8ziftSfqyjSOForCv
xos7YrqixPQCU0FFMK7DevwWe9OuN4N77HAuIkTsCZcUK+zokeqNzAZ5lJcBlnHDTJlw79waRIFT
J3JJOHAeh/q7iGA3YXbYr6KKO9HN3l6wgTPaxPT14pyk6bkS9tFUzK2sCTzGl9hWahTlNgt/QoI4
CJ6aYib7BHCt5JHS9M2Xbnshn/xCDpVK+MBz1KRfA885zvOBuJSNhW8sed0Jhct0aJ303MtqILQp
heTQGH36pcR+ZWkFMU6KBFQ2jR0jzeVFDtGVm/6ZKLlLiBRj2abWY99GX5uKe+7lYMPiXySj9iwL
oXm+yYJ9iPKnQdplyo/Jig/RXb8QFkyZfB/E4TmpnSN77xGnpuNgbVo9ewzNaIsxEw19ZgmGwdTq
ZfAIIrUcQojomc3TnGTp3RRfbBqTqx4jjoUqvne1djG8eutHfGOZUvXK1cVu+Lys2gOTrK1xwkNP
3rSLFDwUCHXwlsuajWLEX6DLHnMPowUOCvMSMdnI1uskOw/yBgeiNEe6F33FpjYY7VNoY3/iu2Sh
+i4KYLh3lkZpPpegcRg/NWBSjKt77MLkjNMcJTkZEQsjtzC3/VHU9Retyw9KroIB2V9z/ybM6mf5
67AlOvS2sR4cIjUpto8+6kDMaMpFqvCi4G1/6fnRfmtpixwT2LVrD9sIV9ACSBWcgPtzfCQTg6oc
Iqu/F4X8R8N/kynDcda/OKNyrMjH1jA1oYXuOXAvHDZw5UliQCWHhRL3VLDe03z7LrMc5R8VkpHe
RDFZwK3MbWCaQfq1lqUcXegXF4kIxSrnM1SrJJ4iBBkfY0mJSTROWjg811JpZY7ZuQjzQ1uVB2u8
JgTlgLvTOsG8wXazQ90BO+GZKmesnJZKhSwjTC5KwcsIukc7DH/RuuA38TOYxTHOmZqdnOTRr9EC
8k0z9WtXWvEKMY1NWr1xCDDsHwqkHDEM8ZXeKRdLjPeJvFTdYPP3u/onFpjy6hDCdriD21v0BgwO
tIGfg4w0aD0cs3EquRMTw54r1OyGkWK0b6+xJB6Xk8pDcir1R24bt32t6uuQPBzF33b4brqQg24a
fFFFIc8aDKknF2k5OXKxBuhD1MbAyLUj1OJz32rsGYW5dXUebxu6RzknR/YIOWNqmYxpTSjbew55
8Vn/bvVFNB9/5kHWCeuBr+BvPq4UZ3Lbu5IBaoZN7JXsRGvv4U7V6H3OtpG+lCepeS1PcHBzTO3X
wQ6Y5WcFd1tn65jhz87sb51O3Pm6eg9/49dW1PdpvBLdTVGztRKRtp8vOf8aguAupta+Rgq1penC
6bYj4W2IL8jl9kZPcHCqLio5OPI5pM2wzz3UU8QZbAfXPMt5+vH9vmvX/jq+uDS06f/r9F3et2tJ
hqy8SYWShBEbNYtKdwXaNmpRnO+GpeEiuJOlysjBSe3jc5rSd0fZdIWroLOaF6E2RxbttV8qP06X
rtWEa2jjpjwUk8UByZ/XEgciipryakRi+tmAOW8bRvMdgLfQ3RYuTluu+q5hlBtdSpNT8OjkNhFH
P7vA3phyV7V46Wy5LMzQQhV4x47nXo/mFk+nc9SGF7kLy1dQFl+ILwlxXPf6ExJb9hYKAFxmDnKk
8aG/xvhiVyXlgerhUPo+YZdiKdEW3Mc2+O3odK597Up6VGXjtdyx5ASaNyRrbZXtreuzL0GDPRoR
WwOUpUU/8Wtc3DitQv3hW8leVp2GJadM4Kwit3xMRHoIsCWPoUOjHr6CcFOsR8c7YpVnQHmzXAsE
Nufwr3cmTHzrXowRVloxm50sLnM4hovoO54bVKtZ9wt9T/Dl6iL9PH9RccBJioyKj3cQL6i9vGJ5
W7bMaxgqmveCI1xpdbzqA4tDlZNu4efYFLIUmqHoYWFkV5iHOJgyhsTcG48D/CQslQv0QZgaZGwk
uONch0hw5Ws/b9x+y6+rk4GubQRWjGcwjiwrdO0OkIZYpdihzzVdSnWPtUhNMzAjvVcJLzUgHv6K
KBjtxAGjJEOwnOwrPMU50rH3AlG5C/JdOjp3TAG7KJ7sASsMk+W/1djUoScsLSW4Dht/h48072lN
ugzUwxv5tss9VJYXLqFZY3GrsxL5WInl6Xf5Bsg63cJmAtscfLlYgOaCJ/XZdOS1YfgWryQIFQFr
LDCQix9ES44uODjpYlWCxLDczuxJbCn5ZjnUuZ0tQ5GCjGbmTTlZl0g8eE04AmTyU12duUrlowMS
zUCdkIm9aGG/pSZJaiZbkiyocYN/4IC6BbvvV1PJoju/mXKvUCf0Mumw7L3ghychI9H5VwicV36g
HOdqfi5U3cfCKm7M1kCP7m+cRLkZw/zk1VxmjrkSk/6OmF75LtSe2MrZC8+PBVjvT2m3/ffP0VJz
L0T1jai7rU96zDwmxsR84rWxbevVTyGQ4edfdEdr2MO/OBq8l78qaYbPpuRjljyz5EwSrJohsq4s
CBBNDnJ8ZRUbsGCOmbXMSnFvGKWGAUxPvDUeiER59EvRW7tCKNe1zwIr95SGE1+bYIyB/3kyBWfQ
r0OiyPMYz09uT0FUxJt513JsNiXHyc1N4hp3iANYCIyB6DMbAz2bGgvX8ICIuXbM6PDm5ZXq8x6O
8pHP1ZSiYihnOD9l2Sp/tRLxBEP5qNq4DMB5BmUt20kqDWzyzZG8ss7LlaIQfBDy5EFwfvLlSzNW
9XOmkg0oN9GUBWquruZKg2BBMu31EqQCnW33C2me9xMxVNOGHYvHN2LnXcYBChqmmTyEROz1Ztnc
eWgRCOT63tnfXTB8xydGkOI7Y5w9eSx6ACLiO4gckuhgTPEqn1E/9ltOPWdZqzc5JV7OGhqWwT32
BrcJVYpvhJeYBSsbs+9ZkT7lOgp6PM6r0Ap5Gb1wO/fQZO1lMiHyGwwokZ3KAktL9W9mG+zmbbLQ
qpspgQQFjCnLJsXJX2ya3fOjbPGaXltNdzXfLZYQbELyPTX6J4Tzr6ZX8Xpwr+pUP7nZYxlS/MwH
r0xL7icdzXuFWDhrLEoJmxzC+W1QimpZcjqRR5t5KPHu5EwWqTfd6B3kQocT5XYwnSXsxMsnG7Aq
G6jvKw4TIrrKkmojk3tHt58s3czcinaSqk979JiIn+tso+jqySRxvUjolSgJnv5xdSyHh0kDE7Qm
ejV+71SLvMa+LZCNQIke5UJdY5mwksiRh3DVU1+iViXvA9Xvoh1wAzKm4SgBoEREOJ1E8aKmm0XZ
rYgFBfJqxnkmDV09ReXBGJwrr72b1PE2cmkRaX0Pk1kA4MzAYwa+I1HY0moerJK2YUEmN1gGlQA9
MQ1Uae5UyX5XiHoB62f+iMJyZRqsQ4NunGLsUTzsGt0e4cBUgLCFIGdWBBjhkGCfd6a0PSifVCd4
wtQ5WOt1vrMGG3sHLV/GAHalc4c2cAfQDNYPnjZF+MUk6sUvtKfMXDQKOUmG0V4SXMlacTUJ+rsY
rD6PHQCfJTCbtm03Aizm8vuG/YtmNaw2VLQF6LFinmT7bvS6J8X4Iruic09Vswii0NqfVNLcleDX
zhCh4xAVYdnugj1yXOaEwoI/O3e5V4PKEMlDtsi1myU0SrC6XOdldCJRQm8ek3i4kQ/Jbpq1lYqD
1LpaVUDRnv6cEcbGwsLD3nmQHqCOEnVmdsBIAYFYnCXo6/jWVsLCDT3XUUvxCbFnLFEZjFNILFHY
3vpjdvJz71vp3NdgElgjSihPK1Z6oFAeiUZasve3yTAcc0Sj614oaPKPJQNp6fkLfslXtZ3dS0RP
wYwjz3HEKvON/Hc/OHdORrOmp+cKE457ZoJ08V1hfc1T3DQs5h5ITo7VunVAivUUqPC2Ox54HSX7
OK/wmWSuKBJd9EL+lqiMDdyjk+9j8gfuDjolgXADywXZ/5yh5KE74vLEKil41nj/LPw8eaUDgkY2
Y90AZM1nRFfCzqGlrcfOvBpSFh2mnWQCofaltS7fi8i0dkTsLj9+r62/K0vhBDqufKXppL8rS1P6
AmQujDCFU7bCIDloEyUIDDLqYk2hx17+sFtlmZkTfkIX4ab74SgJEZVtboXEGsUMBnrHCluQRdJi
ZIe9kA73WpZpM9whS9C53pH/g2frLlTGu0JlFTPV9kYk7a7M7K0o073cuOcSr3EjvJQo3UPUwNsk
DldNpt3LHUmJ8bqxy/tEp53iO9ZR7pLzOdeWV5OWGE6lMNZlYT/vRJFhX8O+IJaaNCCXX/rxAzQl
Jv9uXbThv5i2CSVMspDfgrchslRM2NgNG908WWiAC1gebc4aIrsrmOM+u+k3xxKsVRHnLrBlIZvV
Qs9wb+xQnTHDZJO08JuNKgd61J8IlX3qfFIAK/oaRD2wHhFiPL+qimQcSNBeJlPMy5lE6mXLhbkx
JfFPCcGj0RyX9VDn0Fq6bamN9AFi/UTzXl/kWC0uzGBcdnI6OzXz8uMnYvzHTmGSCCN11NgKOVBG
5JT7jRo39W0V2kqnLT1vTHaGBT0YD2de0H2bUz3QDYDrpxy9eKTdTBBVYQ8Pv6BRiTJh+Yf5prmX
VRTLIvQyjD1cnBxxhdpiJHJUx5BOsFNg+0EPF5c7eAF31Gtzo673LXIwzaeq6e5IqwkWrTwkBQl1
PM41HjTDSfJL9AHqBY2YTybD3KB5MxkQVkAclSwZB67M+wZOW8n/Ndhs8HKhTqKyEvb4WA/plUTr
pt7gjGJqJzXYhmLjJtUDOQFbY4Q5R0rKjFnOAJw8HMhipkqje8+fFoO9zsrqNsjji5smn5yt38kS
OZnKi2aYeIjYMqNneDteoVpZWj66ZLL20XdNKY9wHgB28lXSorbPOOx0Nq0Xyz3U7XCFLflj7FPr
WQHRypMINj6xOB9PIc39D6IR1wStmfOyCqsM6PDtNUUtxbCDQ9Iy7NKzG+f7+VghEXXHGJYdkuX5
gCZpCxguX+bj24xTD8K/d/3Hrmie8xD+goRZ81EcjbE8hKitut7cS4RAgp2TLu5zZz85rHgEhZLy
qiTEIhTe+tcpOAkvWhes/Gxakka7U4e5Ue7JWSq/fXQg94nv8+FqPp3MdIhO0a9BYldegVkKZ6IG
MMSVgKNcMeV/OK0Fx8NrWNJrJsl8LBMwIBLUwIvQ9I5NA7CoOfWtq9h3aQ+UNcTgnik5Ky1BTsjp
Z8AmibC9NStKIGaVvCV5jpqX1TBsd7glgG5MvyDX+XjSZnJ9NGp9Pf/KuZ8iT1d1vvE1SOLyaIjw
4TxheRDw5i46iUor5BnbjvoyEw4SpUGuT/gQk9mfQAFkm6WyogeOPveZBGA0t/8W0QOPOVnRrdNu
fIXytRfbSA+e20rZFZ23zNxha8U1ZbODyzIOLzwiIQdqBi8zjoyyAR6NySEI1B1hCkshYbSxp1Jv
B+MsxJYW6FZr8F0jjXk1Y6o6lL/WwzWvkB0N2okS4rWXEpvAYfRi+PnFsuJ9wNken3L0792ygS8y
T5pANh4SI/gyBvWNhPPjmLqsJu9NTS+Z3j/qiKbk2qPLY4CpYp+RlHcFGLVs98wnl9GIX83Q/AVW
90m2TD03w3gj5UGZS9yJL2bPIqWo0QsGuqQtzmdWuQmWnneLhUHITCjRCVItz8haOmGzqwLkow9k
OkiOSTkmEBJ3XfAXecbmnB/IjkGJURMclk/a0ab6Vm45rwx0ojUNBStMZ+09ER6kNDFNQPGlXLyj
iCg2FiWPXy9P3xJ0kMd72XuxYsCK/tqiSaIrWDQpeEwF2X5M4kPAPBkwuIn5t+xktc1L6bsP2Mad
B4ney3W+1Gj/weSuZONINi0knCzfFdmYkuAXmdb3+FvQDpU9JlMTC3qQ1XJAdbdq1IfAqxAp84Oa
dRIVr3Lm9PSp2ulJArfEdFxk41ReAcEnRxidcg+Y39uMF1UmTcuW5i88TQTf28qHQy1gSM9spyCi
O+R1MSEYoNY1aQykNTcvMTYqOLmmZ3LmrYU7aKuimbbMicyiOS6ZTh2F4fwXf7xXNP/bGFZnE2xv
WQwS8cvOchanJrQeH3BKg0g+Q2ISg8Dzi/aQrcwTvZixLaqoGGaD65Xk1rFwzCNP7Csi1+LJpUW9
KBOwpi+vIKIUnLJPIHE8+Yo7RnGoWTvHBErlSPK8ZBj1eXSWi5Mf4LAGW2tepOSotRkHq9BeG+Ut
YVlHTYTbZEoeOvSAa4mCENeUzjMC/fCWSf2ktd0KPOCo9sWvpzpDRvOSiLsevEqSrHI3OdsFajE9
eopruWLJJpzitNddhsE2RTCuQxxbsSvBrQ8nLecOPefclZwXYyTRW8SW+1TWfVTiIBLxzk+A5Z9o
19FpoTMhsS89jV4cJVhIDMylqTW3EkkCrxd2kDzx4mWUwcv/y955LMeRJV36iaIstNhmRuqEJgEC
mzAQJENrHU//f54omy6i+JPWs5rFmHWxIRKZN65w9+t+/BxHUiry8DoqgyuoweRRAgdBrcvrbdW8
MQ2smKTjHDd8AfXMr06t0t4oHqbxvRhdU8bjYCCTCBgExUvmLlGkIIFZY57E7Vxgx9qs3cTIjb+n
iS777lJekARRkijftQFZxhYSJGhL8FjFi2zlQQ3uGw+u5+wsg0O05daB8Jb7VHLikvnoUp6RI2IA
ZLInlaY07a0aeTYBD3QU6ar53JjhwwUwnLYXIRXY6LOBR8rkuVReO5YoQ3MWBp2UIMogyr0Meuyc
z00zkLK1nk1XfZlxs+CGcJBWTLmtNO8le6iOqyhX3/4TuTkuasuB8vae27RCmt6uZPiZJ1tewNNW
ttFAWWwv2RQQoOcp5ADM1ieg1heYdbokV52p7N4rhtRTpN6Sutmd2QybeAwQpMq5aRAQqtbaAhS3
uMqpntBFIIl62VEaxfSFWEkKs1LBQo3378plh5SYpiZwRhNySRlYkl+Cjgh6oycpUG8E0njJ1dhG
d4cMbuMcJTkmDkHKRPJ6tSIm4Bqy4G/H5FMTRGhyACNLyHbrtDZdiqEXhyCbWcqLLouHGiLiaiTJ
RzLXVFgru3qRbOMlFxd2yYu42kLu+lC6LMl1irbcgtKWcDdD3M7JaYsHM++v5mH5TLS0SdBc1RpK
pR0gQ95UIk1546ThQztEr7DV4rukcm3Dxg0qfoKdmVMvExfIFr5kkC6pxR5NF0Pnry7Yz0mvvtj1
g2t+Izv8WpTpNhy80zfLqi00uchTFYuxHxzP13MofjRB0o/J8HWaeOMOVuqEsw3Z8qeKN5RW9qqi
3mLbJMDZG6h5Mcq4QKF9VNFbZWSdFxTrbsTESo4RWi/OjnuXX3CkUqKthugbzdu0JH+6ePaW4Ejm
MuX05an5SVPc/SX6/P/dIf9bd4gHNvh/7w7Z0aBStN/nfzaGyF/83Rii/4U19wAVGsAKPVM3ALX9
3Rii/2U7psuFCCoMT7Ud+dXfjSGm95djGKrnqI6Nu6ar5P80hvArg4YRon5N01yNX/83jSH/qhw6
0ndPCKMSxYCpsz40hgy0XHrAuSe4xkNwdcnK0d/oJKCr8HbhPBQaxP72Yzqee+M2dBP8661ufR0G
fV2DSzDiO87UypxvlwKW8QTSOIhqVNiS30Ss6R/z+gvM/kf434eh2h9yMQiJdWCTaBO2h5dWKC1e
BqtbJYZJaeaslfEfPk63fvmBIpjF3c/yaCD/+ZaVzUFewaUDgybz0o3N3nSUy9cZ1SfIHJBRz6mi
7OMmXZnFW1OhU6St0uHsRec2e+rKu7l+Q3gR3MpqQQCKQUNvQI7Mn0Hzw1z2NI5ELPo5iCkv8CaF
/qh3zZq5V2Asn6bHGRLyOXpy4nM+vqW8Av21sXmzw7sa3Bh5Np/mhhUfN0LusNCRJu/SV49Q/mE/
64xadQNaKYXjEMmqtym/S6QmJM0YfvRQd9smhk3nbZgg19Df9P7RteiA1N/A/Y2TwEPlveFIW9W0
707BuO2CN0aXAnIObhlIk7fryElgytwpyhVzkBmPeX820vOCPzOQZhsiOBuHNw0bpfI+GZ3QMYkF
hlGBDs7KR9t91OM7Mh7ILSXgUN8UVAz4GfnC8eyo18EPq3ssbRiiz/wyQx7AHWEwrR6jfvI7+xTM
IMjiNxTrVvzQsWmbiTcqtAbci9iXEN9wM3oMaUAM6dpjMQwHW2uzrcNzV58bLhSSQYfmSGm3PV0e
o4YjJv5zv2pdspNX5pR7MvTWCugKT8n8NlZnORsyjwNgI6R14o1DmOo1j032JH9hBo9BtFeYGYO2
nVWna2czpUNwPgHQAMJkP86o9ij+UJ2hyqPrGDw3qR/0Syu8cL7neWXGDMZRIWs1wiasBckO0sz1
BJCD2+HK4b9aJc7B+Lunpnuzojs5gTJ+EEaFdwL9xO33VmWYfCCXiG5C3s9ChyC54+MtW+WNmS7j
rTFv5fhXvKS8Y+2b/k0+OrIreJkfY3a/jItXIf64VmrWLICN7szoeQZ2Jhunq9AifMNICIEzrHkj
AEh+nCKcNt7VoA2xFrw5EDn9smM4C6waP9Gpw7WnAopg0/4Ta9e/Ek5iMuiqo0alOQAjNOzyP3Nt
hhK7GeJyOHc792OCvJkWm3Ogvyhxv0JREr1AzhfWLjl35OE1LqYD3faEiDSxrPQm2BtAG1mJxGBX
gCZ1X1IKXzBP/960fcwJyjjBb9hAbnXQD8aHcUaE5UM3YNoGcHVl+8L/JliJMW2ds8bcmZH1h08k
+cqz/zMZd/lMF7oIyKFcWl0+mNOuq+NxZDetXDTIXWrfNJOqc06wsQsqaXzN9x5lKa2z6EmBxBw9
JguZJMWlu+Jec7iQz5eZaAOLJnBEgOjNMDSSux3xGLzAiLHP9/JXfBe3pyzcO/BOXV4dcyEMC7rO
7pUx8ztE/kZknxbKmAZyDfLedUvNCNpqp7cu7UwEPOBELWDnL7HRkaYqAB48LHa3yuhQKjUgAi9j
wNsvL5M/Ocoaxi2/CO677kVrwfO23K5esoCbSibDUlSeEzJNmjHYGibYPXWd6zltd1Dah9ZKWOdT
F4qP8FUeSeYjNO67kAFymQ2TBz7H0e6b7NWCgxM6/70M2rLOQkqemLwplJKwzCLN9zJU2pqttpTR
IUCcRKNNLKH9un2R2W2Wy3ozlQmP5TJBao9A9XgeO1SRhxd+AbjLV/sX+YEMi/nXeOwcRQDnnl83
Cg+u+5p6z/WZtWNxpP/LhSkJeLiMR+3UrQybUGQbNOFhaFjJ6JurbXqYA6g6+NXMgzEuLXUOC8sY
02Fczfe8G2Se8mSFec8q2u1OZoO+0Sr05RCkqbWSSWF4TGrNs/Aqz75KyppMVL5+P3Eld2+LDZyh
mAv1H4V02tNSZgGmNpKkl6eKAAn3sIHLjOIKkJhf82wy71DGrRtwzvoOoeWVjJ3BXDaoylvSsZEi
4Srf58CfWoUTw4Dk5/L9ROWgy3qYbV+qCdgBaCLllXvbyl7egurYRDua/VU6JMJXWbWGOgVzX0fw
0RPxoAws8ydPwnrL58gWHClgQPhsXV69sFno1dzIPpWJatFtjRKoScczK9xgCPmKSWTVoEwg4mcR
i7UGqld+oTU7MjgyNxK+pPgUldOGwMJ65DnZJSzCZL9A5oSXvudgyebIAT53DCnVDD+gMpXOnDtx
5vvmOkjAJJzRa6iqnUH3ej7wGhPRyKuJPSJvfDFxLOqT2b7IgIdWFqdfRWqxZkM5LruPe6MJCEwz
QQdYoDGxgN29jJDBdswwN7E1L9IZKz+RYYfefaHrfsTKFrQMy3JAgaXymABjxHjJTss4w/IuU19v
ShqHFbReIW2Uk1W0bKt2Zw2ZL4ZXXlXlcH+xF1FhAKHFtKGMICdKdk6D4jiDhVVYzFGD9DVPrYxC
Fmat5ozdjzc1uAGNObzUzYvivoQIPEFSCiqTnD3qoCWaj5x1FUvBuigm3K7uDSNJg3kFLsro72UA
8p5w9+7l/cz4JSAXgAIMEQbe0A32PfFnBG0nbbdrmhfhTeX5OXyDRQ0pfmFyOBnyEJkclHEn7ibV
gsspkGfp2ary6zxjC7OU/I3WrG3K+PBzCbPYxSjJplY07OB8X1JK5756sVdB+DXrtimQOZlMGS3D
F0PWqFeu/kPlNim/EL/GNjJUU8zOkj8wqgjS2L4u1k1zFncnForN1ZLeQBNTFoB9JFOp6C8eRQZ8
UM9LSFv6cnb65X7CaLhDQ4WZ4AsvVTgqt1+0vpjdwAOm7+RgndWtLA2WSMcEh9WDPKqsF6fCwy/I
J4inBRbLFpI1p/t7LQaVcbVcix293qhbOwU9w8Sn59FJaaFDNw03reFDrHrHLuDhKtME+9XuXO81
UW7R44E4gZs4g5I/7McdiOfLRCex4XMfogT2yVIACaLIjh3mQWSuxYGZob1aqJGpKJvLQy44xBpe
TqY2c3VfZlv8hewx8R8CBOJXYhUX+9aEIFZhlzrL1g5JZi9X4PpreAPRW9nKPpa9K1PEEshczHyQ
GEEPsy4zD50he/RebCTyoqTDinWdZ/7l/MCWyMzsxH3ygZflYKLEIeAlGvPdDovrencaIg8sTtkC
jCp+5mJf+Zm4ygmKTfHq4o2i5oVzJ/4a08efKpkOjJtJ18R1BhXCk5wJjjLGb0Z+j/8DUrSWt+YX
iMHzL/vS4UDIoZCfV2w63nbmlIcGQwwNf7QzXyU2JS20fmT7WHxQeZa9hPeST5YwgbTHWra5uGh5
ELFrKWwlJnZMfDgfJqvDgulMtxiO38dgv7jtuaru2Q6t+6ZheB/qsumYIYYGf4H4MI4t/5PNI4vB
TIhT+f3H/So2dVXDhlySlieVIPXn2NREThZh1vfPE+cecrVhNjETsmBEDGKeOzAZBnSudXs05n3Z
MC2cFbe8wUZhLSSKYjuwWjMn6wdz8/tB/uoK7NrEzrpLqRFEz4cr8ETv2+iZ4bQqgm5lWjgl3KQE
Z4xUJWKQZm5mSkYsoaucMwIQ+ZJZZBfkZAfm8GExUfRl22DjLvZuziRgwea8hxgexamWPSx/bgzL
ixgzsad1+OpZpxxKB0yXO1Ybiw2AqZeTKS6wzhsY/TEENpaE6CPDjjb4irF4sQjup3vZKfLDGpPD
yQo7ji8bhyaAP/D4GFJx/RBNw+QEUMRyNNWA5fLn1dQjSg1q6KChA2hYnh+nz3mSQAS+qd3QPNM+
hy+3ljMOidhAIguxzbADXWyCfK0SAV/sNROMB/Ko0OYJOW3cqhgpcQQSdjGvDmzoHKTfr7Z2IT77
91O4jhwCWEI+ojX0YTL6wTZFKOVFVpuhxtoz/KWOc4llWXU6t2RGCcLkKRUxw86L4CgllCPclUiI
lxG9Vd8U574PCdp4IdGyxABOQ2CmY+UJ8rhP8TEwYANAfRGrYbVw+2Jwl5DqYrQ1hnZH3CUvp9NI
1nnMWWfmRv4TLyLHhg8is+w76CyJtyaqkuhDfiNRA/tL3MzIKCT2wl3A3HEJE8T3XvwSDiVL6RLb
TOpXeYeCyKB06FPCHklg3Lcqne7YfPte4vPLU/MyCbCJ8Nh1fEXIx6Wp2cgmFBcs8YLEFZeZejdY
Errp1AgUBbfxHvQZ9rXuYjffgwjZuBI4dHnuS5QlvlWcovhS0nRAVL41Ghrg1gvHXa5SOM6YOZc7
jDRwyRm8SIIjC+45mwT+WZvcgXQEcNGSd8bmivUIoGvA62F9xZU55mU8dKX4Jc39yL5yTox7iQvE
J1W4ZIZLAFgmJvXxs3g2/rxNkDMFFtqc5RkpV8oPlfhBohNZSyRt9hIaSTTBx2NCZfnFf/Anv9+2
vzLcjmpDv0PqRqBaPx+9iAKFmQbGKHtS4vQu3ErwIxEEj8onXz7uv8p//4rX6CeupP9r+qT/B9mR
oB76Xf77ewPny8/pb/7gPf2tWX8BUHHpwfFc+M00fOp78tv6y2XBxNuCqYNhWeVP/s59W/yNWFIX
5mpIlaA++k/u2/kLrk3aegzLAClk447+C1IkXTz6f6wde0UVwnqTpAsEH65lMIZ/ZocWh/yu0S0x
hGkdLOqZHmG5iQ6Vioptu7geMjVJC84HbPLi9cuOxlaTfgDK9aGmHozc2NaJ3sZAlewrowYbbWpJ
dKZVuV6pXqVvLt86cZDu+mb8RvMXQsi18OGPaBYri3H4x8T/IkF+CRk+PJCjeuKrIXqC9fTDSXBG
8HNKGMXIZjqvFxp6T3grRQnV9fovwFcHEOUOWiU6ui8IVaInIyzRwZJSjneSYeNCTR53UAm24fAJ
Ebz5JqjbcxcVVMSywNxVmgXYcEGv6Z21liaRdxJbSXTv68gut5odjld5XJJh1fNdBI7u9veP+aEh
XNbNgIzfAIZAbUQqKD+vW0n/lUnzAl2k1Yjkb1UrzWYq829NOyQ76HOHdQaEuaFgcIoRpNlZ9Vyt
NaE27gOnuSHRBnwO9btuivZa5c3XsakCTe4Ba1jLjVvp2r7Plek2cfIG9Iyoj0RTkR+yYGEyg8Cj
ebw5oDKk+KqoKFYWcmQHWw/CmyG30BQvA8i2Z4K1ulS/V0OoPXeJ3ftGNRT7cQp9yy6K6/Y6cWxj
PYxeCfUl/cK9Y0ybQe+GE4ifE+3ZtHAjP+2bvWmfpsDDtWRh+KUdbHubtRBUXr6dCqqVVZBZ1xEs
Uid3zE04dHp0+CrlkBr2Ux+rUFroXWAcOI7Xyhwva6XLFKIxM0V5HX2Nyz9wLf+J3/Jny/y+UDAr
EUzrgEDhS/h5oTqzrdrKpt13Mrqcy6CanrMq4+PjgTu1sscnOgBBE/2KSizF7yRZTipc+CiDJsY+
mqdXAEUOV7uyvKaJnZaWYVYRiq2Nq6G1r1DMJBaWPRArCnSkWRlDVdHHNFfV5cqNW+3kpMaypcfo
T/Hev6g72YOQM8NgTrxgGrb+4ahVYzUug9ImaNQbFIaMsKoJ7/LrMYZWMao1BMUokO8mU2Q2Lgyx
YU6uFcFn+6i0XQV4O1iAoMU1PE1e6U86hwU+1i/5HAXX6mgZ50lvs7OnzH9wl9rPoeplVRy0fADo
sDQ2yd+fV2VQSyROZ4S98e0+8iX24aIQdlEbK0b3VHWzt/IsQmd3rsKTNVEZyKM/gRg/VB7/HoZO
a7VucvuxnA/Wt53GqevVJCXXhaJelw0udcSsO6Ey+ZnWK5Ltng6SS76a1aLetehrRLE0pbrOg2fd
RcrgHUsoiY+XryYAl+9fhbbT+9oAhOHC26g1NCsMNuvTt+Oyy6EI/AMe81ebwTHhrIJlzIYWyfhw
S4ImA/BPpaUwslTzppvS4dQZ920Wa8fLN70c6stXS1k2+6Zs530se+Q//ywLNmNOwAhe5NYvviJr
wo0yNickVEALtukf7OivNgInHr+nMXoPNPLPG6HqO8OdU1I0DmnCQglBW1oAXYZkSjfhoKl+Fibf
8kbzDnmgmDvbJKmU/sFnaWIDfvZZIFiFgg1qD2nX/WAjABj2dmaQJJH+7O1Sh28W0g6+XhCnY+fV
sxeiJd6ixQoAKL51onr4w/Jp/zZTwvhjUAOB6Jhb7od5GOY472nMyUhqZtYp0jrDV9oMjcEkoySk
Bie3FCYEI93NdEmfYrBIgzHemXVhrKa4IuZF8BCm8DVca8NJhUEF8lGvT/9AL/iLqQKDSIxrQVmt
W7bzAfUrolKuXqG3Jpx8dIwbzhUIeDTHW9kjfX2unQG5ig4N5Sh/aEotOv7e815m4ufFYp/w0RDW
qoRoHw06lH/IV+q0nizN/iLCJmyukak+pllaP9tJQa62poWk7NvPsx3pG5uewINl0Rji5vDItGmx
Td0FLE3hEZq7iECTdECcG+28jYeVleQbKcXOvlfbBkktxzMPutV2W8va2pVXfnEGm/viXE2bi0PP
h9nxlbR80lOwoKq9wNbeUKWPpzbdXMzwZEOA//tp0P+9Zx2CD1fVkbOgdqZ9MF2pCycJgn6QeSXH
qOYuTrg3wnPcUq+GQPPKm6PhYPXZsR/adjPb6ietKYzPGvVfdOCzozNo5UrPw+GdfFbtjCMETM6B
SpiKqkTk/cEREzF/OGMOOQm8MOh1D7jHh/Eus2pGE+7xPWDqhPfaHvXw3KCszjN4X8bOXntM43XW
DD9+P1k/g2TFzPPZfKQKkksa1GVs/2h3sPPATBKzh0Uk7r3du5TzYijhujXQzGLIHCaEkv50pn/x
yLQSGDaMXmxU1frwyF2gIThZhPKxirFuX4s+cbdhBTk1+pRCKdlAnQmJsG/O3ibrjdkPgd+e4gxw
QBPVayNv8yPc9Ys/tcZe7iMP7Qnp0j9dXn/hOyBtZnzcJvDGpvXBd3RFG3YTGt1UxXX1K+wIaOg2
q1rv7c+JARM+vF/36ZS3IDcAUY6G2q4bZdj1Q53QXtyU1lrPrW6bxcvXCrHoq6lv8ps+pbWwDYLu
QV0mGiTgo/qvVxVYpak7OBC6cz6aolpzoQ+QrK2Rq9k2jAHFo2R71XawYTR6Hu0vMmu//8x/RwwA
S7lLEnNhrhHHk632j63UO8mSLEzhKq01jLX23Nd9BwvDdOdFoR+7joN6XYlQXuDSQhNCThfnx8AF
SWe4VBALN7vt1OQBbrqvXkoKCdITf8mDLwY0uDBqKLuelo0mSZsVarmA5C3rD+cQDgqJC3+yoKAQ
KPATNFrArlTnw3FIWJ7Oa2h5S0zixtk175oprXZurGz7JcHfuxFCXFG0y4xYvxpIfV60m4atCUkQ
ih61Tk/URjXyYmNapDFtpQXNE0BKMlTwDdRzcI4iy15HWr5s4yK7rZBrXEMLXPtoqSPVHDZ3y8I1
1hq8rVFq3hVx9WHQimzbmsp3q4L4V4s3io2o41Kmp9TrKO1Z7n1Lowu20KXwhUhGcSgT5ZhShTm0
AeXDbtY79NsDpL+Hxwbqx7pYkD62pFVdbaMdjmNlKMl1DtTppPVfBgTpEW434SMYPCCS1WKsawOk
i9nBzQO0s/XGz0VDn6BRRd9bJIJKuN9WBTG3T5oVgmGl/2GjPLlzkuImy1cmYpIbmthOY6VAjPbZ
pU/14Y6rXLVBN7nYcOq79dhmNrpImq9OS34w9GJeudzM/cx7DZFTgxiIpsaBVNNRhWM0MkcygYVC
e+1of4EARNm0HbsvcTYQrxeIzuXQJoTTyVy0W7pMq4dinV2NhpHcOdCakpg3Wh86nid4DMJ1PyPY
LKJf0ZRv+xLeyMRBQkijCZPGK2ptcC3vWq06DiWN/kl/19IuCSTHrFZZE5BeFLrAUVcRIEogjQur
qscF5twau2GjeNNTks9fJ2TgyJL2ga8UycjSYmWd12Y2Ns2U6ZsJok8fkOwRFWES45NlbNvj4qX1
SdeV6ylLKVEN4OsM8D3wSULRWChv6TihOltON1BfzFcuBaSmnr+2SDn5ioa0ZJY5wDRoprejdc7t
jgQmDYko+1TrrnjtkJ8FybEEfpX3NCwE0aGd4huI5OyVmxKZExOSbCGsAR4nal79YWlgvksFcbZE
0Smmbr52mi9pZEzbVvG+9bRC3kwVeHEDbN2O/d+DoYcDvtePTagde0RAqckb3wH9k4b2aF1Ji1N/
cjvaSsd0viubQbsKPd4A9PMdVewSUp36a1SRygbjdlzU7zYJTbD4KT0CaQTEd2KLw6L3VIfgKJo+
iNZ0e6919t5hBHBL0yWtGR01LqG+XdDDzFHf47La7kX9JIQfhpw4V/m8qN5CFLOBv6BKqme0EReU
FVYJxBmoqBfKMbaMddcj4WX2vE2cIXA+T8pI9at4y+eaPhbSuxWt9jur74+VzimnuKRulSWFxzMb
ll3Q0VFTU1Ff101qbrouH/dxfzc28altsSce3cWbfmO1kb4nkb6rF23ZVU760OeLuokilN+yQ66T
plLSCj7oKT806dT5s+4O+xhqKV+tRrrfIiPeQMwHnXE/lOvWLFd0tX/LHRCOMJ0mUbnRuPxDqu9s
0N00tpMePWZ0/q8cu2x84rz8iLGf/Uy1EC1MKurTY9uvG0D7ja2FtGioD0YBbNpNFMpGGr3XOQzW
9K+OEGS9BZ1Xrxr7G7lCSpyu+qnGIq0zy4U+E6VauIYhlY61YD2QoPaDsnlIMTA7hCfUg7s8q9pk
b42k+GrzaHplws3pmRPa3rBLNgGd62ZLnX6wP0XFHJ1SdOttNAjYo1oKV+IBavKAboYa7gEoTSYD
0fFRbTMYTuF2ic0a/iuVxkwIsL95ZCBQqwr9tnBpeSpu4fM99nH2SS8PcRQ+50ZA6npw6DMDn+cW
sHE2ilKuvMqPaJ8F6ui0m8Qbaz9u5hYQeUa3PVCUqDK+NAZfKGzc3BvOqgdrICzib51YipLjuYTd
IZ3IwivTCC06acNNPFevc5XAll6N/dnsqEi1oB6jcXmhCStK0nqdpvGMzLMN9W4+xLdzq9zmzeiu
ahXIQO0lUIxOyrPr1Xu3rMxb2stqxJRwIPD70FQR6YdKX5Ijl3t4qiwU0/Qsvm81FGUL19vYjfWl
S2bnhvXFDi7AtSLSko6VflHHQtsmI+KerX1XZWXmGxG8PEpp0voEQLCn1OGPg/q06LMD+B+aQXNY
kK1UoI3O7hU7CnZJRL5lUdIHtaNFw4WmApbOeeuSzoTlIvpENPo9d9z2bmqtcxc0+9aKta0z1PpG
7zOaIRuYnL1MOMvyEsW/ogEvKTWjeBIhyhL1LoSqhNwRrIfb6RCFmdnTYN3R7LfLLdCCsOwfxshp
D02JpHhfgRzxogkWHZfIzUofpjKDL7qOB7qPU7oN+/ANUkP4sYa835XOi6XABhy1A1nCc94Dko10
HSKdEgahMLlRreLGtFOdrGD2zfQq4478HklFxUbFLX6tZGvUPSStGj0jVq9az1FoQKWjxwdP6899
kkClYIXXuMpDQ1Wr6kyYdMbwS6RB65eViGcUMAaC9LtCP8Y6o2nwynXF8vs+bfx6Go9Z08LVaKnX
mKn8voW7vdYZVwNaAXLWc5UrTxHtHly26SUJYl7mbA3P8LvUMxE91PZp3CzrxhzXXToqvmFMNvx2
xLwQRewLlGAPZAyvtMzKt7aDAG6q2Oe0D8qd1pBDRQ55Z4TqGxgeGmiI1yaDoimiMwYI9uSpm2sF
LWd+jq141Ur1BjXCaRNRSowsiCWa4rUw5+HQofyxzuoFOozV2FQd2Khqk7btuAm0vtnm9KhszCVO
fF11tpoztTf0gaHBAynLzqyVYQNY9W1GPHg1Tp4OVs1x9jqpYg6y/tnKB9h0OErnOCu9Fd1UFKJm
fV/25auu/Mi6wV3nbYtjmgdjgxaZ68PR1JL7BVupJleLFuBXuw7KS3rvPBll1lv5ndLT/WGcEacx
nvF42aYYEsKIevBHhzKxaXOJIRT0EZ1XVn3B35Lp21TGeKR1CUYJ23ROn8YkL742Q/lQcJsBpUWD
Stajp4zNCjfhsayQ4zS0hzSlgakskZraEo6ENLU0g32w9OQ75A17yrevNFROqhVuI2M/VzPmbXZh
pIFiNM9Cd21htVe6RVNx4HdRY+EDcsuvSRNvohAzr6YnW9WFvaTE3E1r+qGCe5iIITQFMQCt6L6e
2MFz4UW3qF7DlcX+r7Vi2BQWIMfW9WARmG68CP6QXtPnvd6YDVFv+NYZNiq9oFfDsL4pMrVZwbV1
Jk57QV3Z2NhtdWWE4/PQ9Bq5pewQNjU64yWxaWOF62lgTdtu3KqxTdzZ+Xm9PPXmvB8r8NLa1P3o
zeWrl6BZ3hJtWiMq4uNrkKfpbkrHdDOZ3QY3Zm96Y7wtFDr1lQoof+XceDWgU2uMHppe3YNmW0Pe
EiD4W0HHXHvGE7fET/qsgHmZjFNl2KE/q/ZuXDaJkz0j10B0VdA9p4zJlTHpu1x1+iunDZ4tORKZ
rl1jTItdGivLqrJCnXtRdzv0ebhpG/u+8EIXHE/52Yz1+iD0Jbqu3o4JHBK9hXJ34xYntVqIk+gy
JtAeq3iPkVU2ZWrM95pOqmKO1dGfaWp1W++QwEXoL6YVHB2T6LOE+Rw4Yj4bHcpVYHNjBXLLzBIt
osTbGInynKYTKtva3u5zRKxpMDzbjR2sUoxJThYSBfn8R899fcpyTke0L2u4qrLBjyxkiLlClw9a
W+zKrto2tyR9IRCJlXAzI4M+ihS6CqYPma5Po2l+nTTlxkiqlQ0HUd31h8BAvrEV8ICFmdfa7kdI
z7SafAdGaKrtNYoWXGuIB/XehJ2NRkRdhbJk3HMruTWhUqjqT1YCc6cgI7I23hUq+PdkPo259kJO
TCK0V3Bd/Sp9NAbnbk6JfYYCURLSOX1XEcEbyv0cR1cGLdl0KgBwQg5hXWoL/Cq6t4PVDTgPoh5g
sOEGoh+iJq7q1UI7tkH3xKUkHeg0U7hKrbKwJ+AYA9iNveWEBNSx8BLuax7NFZNV7sYIVEJS0z7R
z842NVCKIIoZrWNmZcbGoDfMNyjef2qL8RS0FrsKWpvVHCzGSkZalkt48DjTgx75Y5+CZbACxhvA
e9gEW3vW7yO6GYpkpxbxbUZb9KqiulZ26reoNO7KVgsRfXTTtakt4b7QUBwhY4ePfqbYaq7TvgxA
OUSfx8HX7bgCcFcFYBEd+D/M72pqfVXVCSJiNTBoU4DLoFQmEIXFFTefYuXWXg0FanyXW/E5UeNh
A9ccRBLFU5YGnzkZtJ7a6nPsuF9NhOpSXf9iMrM5kViUKy3k98lnOwyu4ayiRySm6bdckf8uIS43
xx1UH2H4xN1ybuoXKEKe46q66zqbTuOm8d3OrI+pG3Y+F6P4QGcz3GbLY+aZT3mqX9WVAym6Tj+N
WdNDYxpHp6m1qzlwaqiitYMGo7hR9SnUkNyJC61t8Zbo2zo4v0yJSG7GzW6p0W9pCgjXch3epTJT
j4oe6KA/AUj1yiP9NJW1jRdA3P2gfgoK81hqsDmByYBWVo9+FDFae0q5PM66N6zcnP4VHVI4I9/N
Wgg/nuipc7s74nO3pt7q1zp04StbCW2/IOizUWBWB88jT5i91q3yDNsNesed+Z3G3U1usHewc0Fp
PqVe9OYozCv++np2agJfmnNJMnL1QOwSJmJvnU0ljOGKQgbUi3e58SAypHuu4A8GNC89LctrO4K8
pTdYGieMp7WaVdW6WAh08lY9RHF8P7fdazxc4brtAVJXMwjCQ1WCGkpACqZJUq+j0jsWjQI0sfAX
JXpRlLzeR1DlbAYDkaEx7XoKP82hNO37OgdQlRHqV3vYPtwNt04mLx33TngKECIG1x5twQk560UI
sLMivndTEkqh7jzM1JT3dkz1YXYyrGQb09SPkcln+rOhv4qeTBM8OVRP4L9IxWzsoGio2C5XSK5V
gEhTxcdqqtyUrIX3B+AVI8yRgPaJoKBC52e4S2193Otp6tDCDUt8pKPm2rqgqGndpi25CDBFSF4j
yzTcmsM+siLVnxAzOwWH2DGBCA70lbXDhlZDjyuwq68VfTi0g3lUSC9TL45far37HjRES2agoohh
sk2jp2ZqiOJauwJMxD9QTxe+lTnfy7TeKPcLWd1dFej0FpHV6FFMWXlGDDeyO6w6D7CVO6LbOGX9
XVoOx6i0+13dlYdx7n10rktCJS07qWD11mnFNoIhCjLFxAA+vZQ/Mq2ZjpFt+6HLdWFu4aidIvPZ
TKgCLxrznAWPNSn4tdPjaWCGAiSZXZkaG8UOoeUghtt3KjimfsjgiUGK9UhH2NbJR+9g9ONV2rdv
02iskyqxuUVADmr0ur2r4xa47rQKFUfbBizOKlb0pzgd1Z1SJYbfj8q8sb+5TQ0DBRTa2zY1FG4b
SXdoclQPFCei8bn+okDS4Ksmbfx0zt27tel+qivIQsDOAR6AbhLbWsRozgVJnG+ghPO9wcG5gcHF
qoDYSpVDLTmkohuvojwnnyHtehZZlrFxuaDCrh8n28FETBphghrLfszG/+HqvHYbV6Jt+0UEmMOr
JVHJspzTC9Fuu5lDsUgWi19/B71xcQ7OCyHJ7r1lhqq15prBBZdY286o/45SwL4xSD4dJ9tPlS3p
d/3vRsJZUA1/1ligFSzS12oO8w3JVSxmMxtVHZTmjnCBT1IUWIiso/b1fpkNloHkNVuGy9hW+3AK
zsyyvqhp0k3ela+owM9DXXF1Ri6hk72FFpPJzBO36pOBMu2v17T7zGh3Hd7m6McsSZHdocNgkQoI
wdnKIDwWYfcFZnBMB2yXmY/PW3gmbKJGZFF8GOWuF2GycTxOCOGSMemHpK8Tz0ewFiFTdgHNuAUm
h/NAo9eNMIMX6DRV+SKXeueUdMJe1xy1WHuHlemJZQ2SeiPY5KTDzL4nkaFbYLyLtGNBz4Gn376x
WLCyuTN2mdtR+CYLPuj9tnZA/yrPqA+mdvBOoSIlvH7VGXDvl14vtgsZhaZDemtjPVWRRXCl7TdM
T8d+gxMSU81peVVB9m/w3TfwEeQ5cOpthfos8iF5YsRDq2aQLO5F7Cf1N9mvaA4B7gKsGjdK4Hgl
8Y2Qdka6nfvDmiqAErlosHXsq0nHWmkTjrBn0/KI11Eh4GuY13J7RJFZ3NTL6FI4eo82MsAqk/LY
EHcrMvcxb5IfQ6sWJmUT3Hg20YfGGG4yezgR4Euhk1LlmOAWlVNjz1PP8Ep6fPyzVQ+yXg/hjsxJ
sRmf5/FRWSLbR5Z4RnPXnGj1UmwXq13feSuaPiR4Po+EETcFzqZ2iQyFsJE8N67+fMntABAJJ/ld
keQ7NZJzWQzGsvM0BYzSQcStxo05KEnUAfCkWomdeDWURvQ441AiCEYzwqA7zvlH32TZbdrInT+I
vT3XCQsEdvSLpU91abxF5ZsvnsfVfKRa3IfAUoAsZDm0Xnus1fwGwQeWMkG8x1YY2352jsRA8Una
v9NTFjDkM9Scon8RvUNaSEa1ng2XJTG+0LqSXaaK3TKYCr8hPDcKSXhCngZ93MztoQrwA5DZAUxc
0I8PL4JurPOUPAXtVLMsTHHQlCx4tgl+QopnNL1F+E2eYFBHeOhtuwDkrxhNItMimsoo2VcmAk3b
hc8QJsWFcUy5aTOeKcLH7oZueHP67Nv2MP71HVxBauH4x7zytt6scvLGiVi3sjujlk9tgqFuBL+p
WF4cr71EdsXlT5zlbmml2KQtgdFKWXEo3TtJnMLOqRPSSpQfQaiFsdD63d9G6+xAAkUcJLhywplC
iEMEnCiJ3BAIsoSLc8pMqWeC6zbWBHHGY1jQTHlcYfO5t6bx1rc/ZleYG20tEIy5QHHVLNehWRHJ
yPg7UCuIGkLeUrfhTT1WatNNa8EkIMlXEQY5tZjezUtSkcXjpYxR6hJUwIy4Vbp53FDLnI2+vA5L
lW7wvDsWNOUM+CPMcQrXvKEtfTRKoB5PVDtWF1rvujEYIjEbxXKC6XKJp0eGSrNypxewLHWT9J7e
m6YVQPeu/5J5DT+3GR4Ml/Fba3d0EjU6Wr+EY2tceRSpkzTwOvdvqIZw7/tFvXOlFW3yL10v3y1X
YCMsrW/EmmOYr1ph15uP9qL2rVqeg9YADpqGo5usrGUMdLZ2mqTbxS5o4egLhgGVcGv+sdc4mTpC
akTywRkYkxqpYQMmuXdr6IZphAPeOnfTY9rp2FRWe5jKOdzpNupAYBEhJZnikZXVnqAKfMLUUu0L
f8gwXqYdCwN5AbZo94GpvoxIpvs8WzDJ4J7SgSs2eKBgkOuH3zRWrNauc+mrwtgX0fzNmLp+Qt6B
czF7lewKtgCXpakvPfvVB/WdEKAM1YBWJpl3oLnhkVTxx1EM/E5VnfrIf/IGfHzDDiRhyvQ5sNPv
SPUvU4j5U24bJ5iBROOOKJC6Hz8MgCXbNzekLs6SV8xwvqVhfDpayY2RJG3sy7Oeg3Gf8mdwImE9
uYO3xFkIHYZ9Di13SOvdNQB/redgbmkBdKWEMyxdXEwMGce0KeMWhyxvcuuztWC4bc/+DgLIn0bQ
JdiI73zuOHLZN0neunitJTy/ur4bLWhAYbdhQ3/06UU2HXfqNDwvxRRnWRmdWNX2Ro6ZmMoeiYNd
kzhoA8PEtph4yJ/esC4ywRZLEWmUi+EkFvO2a7hAlY3dYQgNKsmW70rfBX0tuNNHtr7aIpXGJJvN
7954kKgHqh/y2kq+NXrROmXjy6Adbq1w5eTEldcNmylgZNFHmoja3n0ZEPDRc7EisVUPU3Ihv+xn
kcWwIe/lW4NGJF2xgqHOZRnL+87pu9jJjH2zoDK2SBK96QmqQg3u3XbzHJt9Gt26UxNtLcFXb+a3
aRAMEIcs3dgj/LCaR2XjjDI2p2DX6+G7MrrXOukOZVSk+LekJ+dq2sc5+g5Ex9+B2eaIPxkxI3Gi
rMdkdN/HhJW54xyANp40963H9Sq0YyK2NFGFK7J1588gIIHat1bufZRsp2kXVR7ffP7TMCgmqnFD
SAJG5eOABbr+6+qBfhjsvgvd18H27uw1CZhBBhavGZZ4LUTHsjjMQZEi+ajxC1hL1X7hJK+hOVMt
r2Wm/oUOi1RrWHKbqOHRc3aV0STMQ6a3oef59iHGYI/2nIWkXWmOm8YirmfRmCiokJYpwNGb1FCJ
PXiJS7JTR1tGpf2mxWx6G0lzN/tAnWF2jXwsariq+EZYKrbcyrgxPeluRRE+dX4P0BKpXRb0I9mE
FZL4RESEAQXmViEHMPVg3yr2sw7POSrixtx5tXxL9rbMPqVlqL2bD9R/5aTiIsc+Uyb1k5idZesC
d20UvZ41l8nG97pXpwzQs/g1W0BLpocwUM2UX3YfURR1LDaGhn9R4aVIq0jaq6jFURQM82E+cX/6
mPzhJrbDl4yWKOvvG1s2u8Exk03v128gru7eDlLAUS8odxYN+CZpvysw44MENL5RNGg3dtfFy8CQ
xSAKMwcSL1puvcGYrhhIBFsdAF7WkJ5pG0xu/8b+E1DSbV388Dd2RLnC4iYAQ6Z3T7Hmk0bibU2j
+PYXpgdep9SN7OozWBClYh+yIdMcr8kEiCSAtwf73NXMqaoh56tgej6lozi70GgYN5Yps2rssS2B
+z2mMicu+l8tqyNMbmxxC1qhsdhmKR7mnoPVcIXjSrsAFg8K6kWFOfiCZ0tYe0yfpPtPuSTtVZXg
X/kHu42O46z6XZ+BWhVbLWlnSf2dbuxTrdDU60nxzxSaQ/oHzzUC7CcIerOlJpPBOKVJD3ahs62u
ihPeNAx+nfLKcrAlzIxw7XapOXfclRJqQICLK1DAAdmI7aUReU8GomN8KkCbAQmihRGn8Z7SltRh
+DoayTUkMAoOlBnXrWx3ec64rLcjaydmHP+rbmReFMF2aIPhNmO7zY2uPdBXEkbj3gEmauKSFD68
wPx+V2xzPf6dmSY3YFhKf1sDq0hv0zjMM+FoDa1t7zjrLPtiV6m6USaaTrGId7J2X5PCOYd9ToKn
/RZoDRZn41QSCXUULVpfQzRbYj7qLVb/TyrBcjLIErq2PCBjDSfMyYhumEZSowRHiNuX2fWaje2b
Jx66fDNMBY9Lixt4Wsg3IOgHfD2uM9j4jaleE9R224TFGM0lPEIxUydglrgDBo32oVRMCdu/vlec
IATwqAfBbQG7B+BJ7zFzfZooPJuKXXyZymgH8PHxxwwNtK2zuycnDh+xDhs3bRbPeZs8aF/8yXsk
O0VCsISPjgP20Qhbz7UfGN35xEARmp4388wrosyybHn3NDkHWRv+nRqacS+djvMUfYtpDbuVb71M
rF2Vu+8dq8jOHliTEpFcxSo/p41OrQdsAEiXphEvrJb2cDpQF6d59ZbIujuF7b+e3h8v/GcTi8ej
VzQv5oSvXx56t9gkPVuR8Q5N7tRNdoS3JgtzIwHYp9mn/KznB93Ki92b/qFE4LXFUuOCYeLNJJ6n
iuqEGS/c+RKxAqeTfETCdt0HQC7/lKRoDnWKLzG6ZvTGOgOyWW7KcPwZtILKUESPdgFq5lQ1OXFT
Cc1iQFvGE66M+qmw+58wTc0tE4JdH7j7rAF0kNIUuHBxu2E9zxaGo4b0+306ez6AZMEWbZOuuiwP
gZ64a5vS39nqj1fa9c402rNVEWMQldSnrS4+2nJ4mJK23UquVWwkmAu2ITIn/dvapFunRbouwVgD
p3fXURykAd0/obMUiPW9pj8MsnmRdbml63BYjpOzhjm9iXrOX5hTe/QtqM46k7oZCS0/dvX0GjAT
ACqq8UBqFMsh7cCc4GRdhNMRHUz+3Jrm3qw1NMjmIZGMnCxL/PE7gMS2gaDmeT2KbgTZmJ0SHmwv
f+3se2LUQToaZVTtbrKxeyLPcdcV0DxqGoGEDsCwHvskOBRgvVQaPmXfzLgwNG8n2jxPs2tgzP1d
kku5RuuyLZQ54CC+lot86GY6ID+4eE19Dw8OVo9Nq9rrG3qAPRaV+yjD8WEc/MNiMivRFFxNkr8X
naRjBLeK3Ar8LQgaYp6OjQg+R4v+rLeWP14Q10n/N4xAqjrMgbay1LfQY+YtXSdxkwV4dmXol7TX
ZlwyOBRTdDsmQ8dODefVNeq7cg7OeK0+FZJ5fgTocDMk5cUDLjm4fn6q3Xz1q3SquGVqWziE71b9
nvQJsW+nCZ+6EmYP/z+M388uESClC77mSfE6kRi5ywy2M4T4CxuEFyD9S6fgJLvv3NXblgqL2YX3
SlWY7ZDG69Ui5TiPJALIDrOGEhIJvq4Z+kXyTfHXxYxymmByyH5P0JEbt0n/4LszIXCJHRvQ8DnJ
V7naxPsjqJ1s/+ihsJj6sI5VRfYy+pNxYg8mTAVxjAWQNoF897J2LtrgOfNARroqhNcfPtv5X1la
j5ZqB5YWvH9dG/iTaI090+OfLEsKAtLU+9BwrSf2dkk/GftN8eexrkNKtcB57LSx8RPSASuiySZz
fFlUAQ3iFX5pW0c0ERN6GyPGUjbftbJpdmNHOzwmt3YCZuYwPepD91BF2DV1jrHJhQxuslD7uzwi
ELQeP2unw4CQ6cyNGIavVEFHghbG7fodTEBC/RC4dwvtTi6LWz9TJwpx3H/twdtlVf5aFuafNCrr
G8+wfhQGrjeesufNEpLDYXQL2hcIcW7UsIixnRZaJ3Ewt+/aKn7MEVZMMGCOLxo4ilX/D6zHn6pH
YRancqb+c0P2cSzm4jaEpLBEDQAL088bc2w+xqB5cK0p9qcix3ye8UGJD0vjucluIsA9DLe+cPCZ
76rVfgPUK40Y19hQ8EY6dbvGPtHq7R8z0cN7uRCTtpMJItLUcJ9yzfqDy9R28sbXsajeRUn5wNzg
uSsXAw4SDOkZGRx4DIgt5UXmB+neKz6cYLXq9cvPYIZSkoPogTG8mmHH0IfFG50sy2ZNarIsSMZs
PAtDhwZYoWUST7FVlZvOrg69k//FtfWnhb05FtjqDx5UuNEp3ian0vfjDjLzfE4Ga8bFLCi2UyTe
+sXDVz9pqq3h1/AJIRLYtbPSj5xtRxu1PiL/urx7twimXnMo7tMJlJ50vX0ppqcZd63t7EwT4Rw8
AQTSch3lgzl3sa7XBcwoMcZox58kCpg/Qug5ytDZm7lkhYRKtiUJ/SNazLNZBbchX+Yy45FDAlfw
gc1ktx87fTJDb2/N32HremdYRl9icTGwiVqxNRcHJ3cn3KmJEBtDUtfjh/No657qT//FxM4BU+fC
TYCSM662N+zKcUANv5kzgc0yIcVbgsCGzTwaBO+Z85eVJevEQ/9Rpu9vFuiVG2C1mH2TiHKb+gq5
y84o5HSvp4fW7IedkwQJZrHirzWIV7P6yv1Zbhx/GlnxNBQGNYDfMJeqWzh2BZSB1oI6NS4E8TLB
A4jLz1aQVHsUOdCwhbPXHhe18NpmHaD7u8jpjmlkf+HkX56kGS73jd+Y95OTPbSW9RqSIoJxsmqe
Zm95JtuxYgRmurA21amWOGhbEdoEwn2u2O9LkGAYOsQokcxUy5PoQWznxLmOmXoqTQzVmsX4QHX/
0FbZfvGWbussJZMu1E6Jl4m7pexvc5v9e/KijzDxMwR/HbQ8mpoYMfbRJO8RZNwhQ9gbjzb4E7gu
zGIPzfYceiOTKcx4UrNpgMBr/zqTa0x6xINlgI26qU4ZtAv52nJhkR3K26XQd/CVywfZruY13tlk
rHzOIokpoFlQvy5vhgAyMzOdcsmhaCU+uGwyLz8BZflcGE+44N9OQ0a9HoLqhrlzMr0CUk8QXJpF
GZs2h4JBPPhjNRfRpoXsrEfQ/Emn/XEhqxDS3IK5kBf6bN7Yi4TufJ0D/VmN1mW2ESyOxfImVSRu
Q0b5G5T1xyG3v/pg2RJCZx98LGdbAcLqFJWzQcL0xzORyQUQ2zZCpY8joHBvqB03PnTA5lYsbb5h
Ac3Obvl3mljgRVBdA3Q6rMEFgbC2HrarbNy+h/mZ7AAIj4tTZpv+OlMSY12WDyevm6YNY+crUoMV
c8XmpfDAOD3+woKVVCVXElnhgYsQMxH8NNqlGi/NPFxgesN3cWssbKJ9m+kWwn2DlM89yHK6mGFT
XsdFHDwVPAwj7oGqdMqT2fexNSzX3ujNc65rcntA5Kkrk1PdzQHGjMzVO7FzgL0AFEjjhO0YPRXJ
56zL4VQf6r4/mnn6LIbo0VldztshAl9l7NGPy0EsKWwB7d03ZFh29nC04F/pQl9Dd4qTROo9mjxx
jAxws6H03mrAf9JVWjh3RlUeBJL9Gfs9VYfjru5y58Wy8c5XQZP9K7vY9cd3YMsaw6MoPKuZUm1S
9T8V5enWLBBO2vBObtwal+hmEPf9LOyDZeRxE8AmzZWAl0Jpta2JKNhkYLSd4aXMyyAmR17yd16W
06jr7L7FvpnHIvMPo94HnNmfsLcew97F5maRjxZD38fRGbBzxDT19PsW22G1mWuo4l7SGmc7NSF7
tymXukQdSvanee8Gvrx0ZrZXsrPux/Xw3+dOcN8Foz73DunonCePoXM33hZtcUgXQmJqMWdPnoiy
p4g4ISAYO9+LICDGWLeZhetp3d51La2PlekI32reBrOZxrh5kw3amIbNo6ZZVaPywrrt3P0ehgCw
KHRTYG8GQbfd+NKohLI3zeR1zvMZrqDTPcJB71wMhkhiSs9GEi6vSNFItmmSu993FeS9KanTBzWY
m2GVxZSJurKBu3c5WMkzzieYRPokH/3+MHfT5lgQOtS4EUVt7z0N/tI+YZXDHNd7Sju25lpgFF7k
2wZd6aPjJNaj2VVnN/XaO9PKqmMiyYXMaunuG/gZkFW9+b5/qnumoYrYumwIqKx11nwAgz9PSgRb
Eu6jeCSNCBzczTbkCYgj+z7w9q/KHbpaQW4SBi4Nyc1nuc40fw+l0kw3RecdC0k+JbGvBEy4/a1e
D79vfw/16F7MYGHkZY5gg0Wz8WsvOkUDWuabX/GYEAZj6CDBxlv3D/aH73vlw5hE/QMGvNG+UMi+
7A9tm1cywjcdfP73uXMN1isxnlRW5u+5SeUYDhM8DZndayrHHX+3jH1PVWfPYV7oZN2XIv/qTqDs
eJFW/4Xbe3kX6CXCfzmaNu6i6JqD7LVmrnCe2jCBTh76D/C115/8HoSU7rmqxjfYud8mLLZnPQLS
WKHvvIoqb7YDo7/7qlOro575QoLJGswM3Q51URu7gAIraPHahikcM0R0GDZNQt/gtrUs0bUBULiC
HmDBfg2sNroilht2NEHYeQnTOaPucs5+1jvn2R+/ycsGQvYALgJbPOc6a++soG/v5FiQMzFG57o/
DhKLpkFnWYwrDPZT60GW7amZOzBqsxoeZ5mg6gnzXZ2QYgWby/2omj1KQP2JSNCIG7Ss/31cUt8F
MMY8w3zorcq+zzVgVDRj/jPBiN4uEc8U/Kxh4wiXGwYhxsYAdHwJ1whFo8TrtSszyAsldJml3MAe
T29FU5MlmJxClGRHsxXVa9E1/XFCOPNoLPkZkSDhPrXBQCWYu2Plq1hEXvFoBEkQZ6MzMyIkdRYz
O5s9ASoNnFC1KTP5ZnlN9A+ctlcImJRZswVYwXReywLsleoFmMhX11L4P4AVLjk7EmNYqzFgEvCk
UW95T4AnlWuNT0FRd9e2m2PqZ+tsQAcS2OLx8vfglC5idF0heijKaD8nb0YW2k90+dmLPYfIvIlw
wJyrIY1LTbsqRL2sVE9SU3PNMvXtCjs9h9M87rAzrU9dO/w1TWY9paQ6xGbAsW/1+FxH/rhqVCjl
g0HEdt+SWay84taeh30duPeSHRX3Xt/Z89+TB3dU4xPMQGLo7bhyo/Tyeyh1k/33qmnVd2siO/Cl
hXlPKfIvtFnwSllbH2unsE7TMEuKcye9r0AQmY7/UfBnvs2oYSkF1nnyoSXufcuc9ihii8PvOmwH
YX1KUY3d9Gblxg3i752Rp3dpP3mPqD3Texj8P0RZT3cqG6JdSpCnAYHvHEhWaDOafPqJYE+lWu8N
Tf+WzxOM19ZM9r+Lg1pXhUVxERm9xxaMHM8EYEed0T8EXk8y2xzJE3YB8EuL/tVuPEhMEQV92+b5
e2JmeSwyofaGP+XvQR5+eFVbx94aMep1Wp7TupNnZ32ViRxPTau8T2n3mVV3H0GQDXvo9m4cBXAP
pcZFpAyZI46DMuErOvXj78EJ3DcDduz59x06Ih7nNNsWLH3//QIqhmUfGn9l4jBJZde+M7o92QPy
6iaVvPo5zu5J6f50ojkZdfu37rKRsXWevwzZvHogTI+9kRIqyz85G0jwt2FfzFQHAEOqM50v02Wi
EFTWt5dCoG/yEhK7cOd7t+yWu0kzmTGj1ahI99uomqedKNx/FYkA2DwyUNxgLSc3yVBR6QY94RsW
/Ma+S0DYGdrFkv0dLNchyWwyL816sEuwKuwUeemqJiOfFIzj921Uj03MXNOHlIFHyrR0GSPtpjpN
3iq6CjrsiKwCDo5I9iRIlJumD2HsrK4dM0qMJxsiNOl9EeM3N82fJm3n599fmcaASAEflgq3Q+u/
gZ2+taEtv9qwfSZ+p2AIcPGdMXtyXGEdnADfoChIfBwdW0b5HqjO7yoHZwI+RR9jbTiVXfZoD011
wFLRx/s7Wu0aHJwu5b3KKn0GKFe4uUklb/97qeYpLq3ZQROZwT8bS+u1DrR1WDJyDKyWmtxKLGPX
1HCKu8qzXisi5euEdbN0KLEas9xHMnhkMFGgAmN22NTApTIidr2qGB3nXrGj3vOfNDDNHey/S5T0
3Z712t2kdjnee3NxUiY7wjSoQzV5LanQRrZzzA+z6Mc7QiA8SVZ4U27Drv8qBtvYG4ucNyIMx1vy
E/yt55kYhtPiBNH86kSiOZQVAmvLrl4ghBiK8HZDYwNJaD1QLDm5NQ3nzmmQaUc8fvfjaGGv7YHv
DkywdTBCkZGZONWM9LEuH06tsn9wKmak6zvmGTa8idc2fAnLre8mY65JM6MyKYv+aM/w7bDItPZt
Oua3vwfbaM5Tls/7giWG4U4iYz0V7xZJy5sGLhzoLbg/9aOFwTbAOtG77Doupt7WsmFp+ulR1uwX
lV8Lr2QD8bzr4gimzzY25ZMZ3siqSna9CTvdxpHkQYfN3jHVhXp13ju+2hVwky9l4HLpWOcc2Lnk
ohcvfTkcFLT4jyr1FOFGATw8xrzBDBdR5UNC1NTUXdAImMd27gjDWDp5J6bV6K7S5XOmViitsry7
ZoRnaxjzWwM08tW49n8v1k+MFhA0T5FqIOyz4gUO4AF2V0TC0Pw4Ij+DrA5XclhUhTkKyrxgCtMb
Wdv2S+TzN4gyeYIkH+v33uu69w4bxrOkmyb/vdPvs2seJ+SiGSykBVFnqC59EbyNKdAAXcB8ob6d
90vej3jjlhhFWOtDPFTe02zN7JDWiaRB47GUwauLbIwOMnhy/LwGsGEWUVuiu0em9yELsM98Sp8H
3x6u3YAOjrvw6feAWuVBlYZ7xq8phF+YQsj+P8XjbwX5+xmUyQDCwY+YrO4BNSdqxLys/5ZTePDL
vIyHXg2xg3Wg8r38NVuZxZHFWWYTSW7zwQqcOLMxnfDXBmBiubgrzeHLtlou62pZ8HtINHN2HRGs
PjnqOuvejwuXJijSwiPoVtW7qLXPlhVk514H0yH1CWNqwPWYL9XDQa9LFuGRBHo6eO9SaWXmcKvG
iT6EORrB3Jl1ieDoJPjGfBaLxEiNy7Jj5iIPlWz0NoeA/iks6+hXZfRSy2I5NmP+1XjtxS7Yhc1p
sq52aDC8zgAwikHfoYGN9nomyp18LZO4lVFvkjBnBwxEevytLDsjm68Fpgc8bIr/8QgG6MOPv8fk
YbgLlUxuUotKsIZ2dBxMoFZ71AONECIf3RMXv6xmSCX332RlBNcYMGdla7aXoRftxRMiNl2hT7/v
rHI8RWZVXrR4AqIJ7ovRTh6MwHiaIW/beRQwA1gYJHqFdd/jqbiLypHA0fXt72fRxJahplWUrFe/
raoT1nksBl7SrvzpbN3sXQZahGpxaH2/PSm+QZaF4lYOVyMTFHewMc56HCxYT54FlzWcz1HHAFbg
nUVWz+gc4Qxx73fJjBPeqJs3Tg/z8FZ/5kVGInxVNcdkUgxDfYbJyl/VYX7rQYIdgufCxwQaRO+T
xgeD7nACW6mgCmH8lV5ysywUht9ZdglwIKulyj/WrOTatBrImma9HwisO/S2L5860+aJLUd763UQ
hIyWtK68c08zmjtmkiHR2H4ZkHXvZHEuZ8Q02NleF3lOUE6+OgJpdzXpT+kg7ko7Xx8zb3Yf/C56
yZGt4jywRIiZR//urY4iSBOWx+Bx8Xx1ATO+00OOXH30VXUok+AHRmITj05qnxG0vUNEgrJRTUUM
iY12dcLM0JOLeaPdRBzliFS8DyuUrJZj+3Ht3UVjuvy4xMmiVkjzO87KwHhcmAcksPdN4KYXSyRN
vCRWs2vhZcSZXwVngcIEqCZa1tAw/ekMTOsj7YzXkonUNZiKR1eN45+2S+4sXXafnjWxkWN+/zi7
FZYjlda3TQI0kYSevU/xpqXF7cx9im9J3KpovP6+wp1numbR8owMTZ1aAdwZ+KQE9+u6Jxdb3db9
O9lj7h2R1P3B86d/acG7Xyzg9/NJmd4+y3w0z7oRzOSgM5ktc2nuoSW9wPJpJEK9//8jQ03RzsQy
BWV7YJ9ciHi/zijGusL8vnJyZ9rjxPAqu1Sf/+ewTN3/fitLUtWmEfee/34lhx3VRQI/4RWr+P1q
v9/UX8ckGXmQ298fjDnFoGXp4qxEchbtMn1aDutUicCKYU+Z71N/yc5JP+jb0e8Z8aPmgQGlH5Yq
mR/qRWxxmc+uyTB1pF3+acUgHlKbn8+Ox6k0MPNcf9Fb/YcliqSYXMvyFGJCt3Gye8Gg/rZdD3kT
QIr7n/c1DMDIr64GYvg/FhaYaD96+TBEoJvzJDuYuTCwlmzZYcf3bVruc5Yjv53YRuPcVkdiDz7g
ySDWd+GmhKYZbAoXabxTxNzOrNKRR6iJnecx4MHR8J2ngm+Zpg+jnU3P0pg/c0YUQ5/AEhRxyoZ2
CbzonXG7sc/m3dAF7iXyi3SPqVG4cTFjZVy96dzSONTVbD1re0L3xgBZ1C7MuLnyY9W1t/Q3aylW
0JaVzXK0FGc+dNtP1cz4RtF3HNJhgFDu99bNnA5fbVKpx6YYiSIrqqNpV+FuUxsQqmHu5Oh4jPFs
tlSLUQgZ2syX5NbBV+w2mnva7brE+Y93EKkOCG5fkwCqCf4h3lblFK5KdaeyT+87iVS8szJja4P7
ZWJczh3CutrM41FAqjRnXBj6IJM7twuvwl9wu2mJrQmWt9BjHOg5zAeL/gTM9s8xGWi7FYEb3pC+
dnVlsebPWz2McCiDodw66SwY/PczLYUfD+4cIcAJ8NqGtjqAx20QvtqbCi5OH1PdQEXP0JYbDLSL
6lRl5MwMq5grIx16tOpzJkEpMYiVu84WhyYtv4JR3hNKMxhFhJ27eMtRCD+Ysr4M0XQJPRFsJh/M
ii0MPYTRHv8fY2e23DiSZulXact7VLtjR1tnXZAEV5GidkXcwLRi3wHH8vTzIapmpjJrLHusLCMt
KhRKigQc/3LOd2qGD4AE0Cr1waqZcOwjS1eotsTw1C8rFLNFBqRTR23ajOCXZLaObE/nVYhAcGnW
16Kehkcax2sIWW+ZnjFRF8ODWbJHaWSMmUfzRLcfqT7C8cZKUDFhQXVP8cwTy9IYpTVZ588NqYJD
nxnnNH5pyvy5nl3mEgJ1Wi0sv42BttpheF/XLHahjC/jpBNz6Ns+wC9QSnc4ujmPc1wy0B0n0+fo
Xq5OA8x3pzYBUZt7uhiS5Uv5VVs720JKNradcVPmxWGuC1ba8K7IsamubY4kWgu7c9A2H2Ubv2nY
G9d9OBR7sgpMGvDQRbA8xuu2sd/HJMasoJrGV9PQ4D9L4KTHWxTAS2hN/hHO3qmvYhT96CJRQwbY
GiJkAXnK1TjrLnD9b1tNXzzgGRno1lf1Vufu68iUDC8Us/dmss+ZGOJNGiCjwvzK08icMWvVCS2x
zasUP8IQegZOgWvPwgTtfP4T9OeEwnPwRzlT5IfNuEZQFBwQrPhaTex7L6o7lqd8w2k6ofxYUya5
mAFAbdf13B6XK6jQkqNWN86hz1BvFqT9NNz+qG1DC9zCMOWKNMMI73bPukTWkDRTOaEZRxSyOJWf
3EG/G1NR7Ka4/qGKKVkbEuiI2QX9Bo1uuQn6baG77gV2IrvH3sbTpXtbvRIfXsdIg9Uw/dWQQdVM
1R7rfb6dw9TvG3mJ+CB9LY+StQtUBLcFPIXeat/SGhwhMnY0L/NLo5c70OmMTp4VuZt7dIYeIqPK
9L2+eLAGqz3kSXhJVQ1RRVXjpjVZkTspq0DmqZsqMzkX1YPUA5IWBntTBuOr2fUnT+W7oSkPqs15
/He5RAOimtWYYEwN0BAkHuov4Q4gy5Es34UHs4vyXawRtFSrcQaWFn0TRhsdkUwVm77FMOwOha8i
YRxSgbyDps1nQGdsw4FIrb7D1psZj9E4a+xH7a1eNihoIr337VFhfhU0+bG1rUzvrJS2s8ecTV03
xAyGgmtdyWBx/VjI3tiY0K1eJvdRC6iKHyBt4Fj3Wpx/3vM09PkqLPB6uYO9tj245oL2rPVOpm12
+7DFAFyyA+fO5iEea2CmPXtdZeF8lGF0yAakBVLCnRiJylyPTUEQchmhUJpQeFuQzN1geEM0A87c
Ne8qo1qHQ+ixa+pwIejs7HCVBKugc2+zRov9LG/pXLEF9MivplFHJmXUyT7TjQznGQciKi8EgPiW
E2QDHGOcGFSXdgyyNueCcOhJuEkm/ANT2J26zjpPQFzPeq+2yST9UO+flWcwDyST1jYrMBF1eQnS
wdxIxxq3eqEX8J1iHI/LSF+V7Iay1sDpPbDJtbOODpnF3ZrjAo8H9QTaSrxyPQolO0yPkarqG5Z3
r92kTlMRaMQxVm8uu5h6SVBdnomblBG3htuUPXYTIvGDfW/8yNPkLo3wofXEV1ITvHemzQKncsuN
U/XvwYDyOp+KE1vz3TS0D4YbH02N8BhlmfV26o44TVGUTkyeYYR4J6/pH9PceS0nck919Vi1dYTU
xUJJlDmsibrqzp1n3Z81tlEqr76zIPMJHg38VCqdg25TaxNuwwajBSOhfV5AHGBZTE03LcsR2pwy
dm67wSFkU9Vi66aLjiKxgTroUl4t5LHkw81kVg4sTZNx61g6LgYz2XmlxAfLsUxzD8uUf6HboBkg
bVOvg+wk48/JQImj4ehQxRL94xAyG2D7KGfB7+xrzsm7iQdpnDwoxkhEMPXjy9xO1oQQjoK58Ohx
GkStecdK1URRjzy/MfzKDl+yCA1t6D7FGlXpyOyM2yQYD0XIh0I51o5sS8uIiIaMcjLxcAabqfEV
W8ydLlU0BufkRKlrEy0aIf6Gesvj776tGzraGM9EbvnAwxCBwWoVDGRYBKA3j926RhAc9X4s60Na
DiH3IpHFbgbCRxteSqtuXlq9eCRf/SHqNdbZCsBvoRl4RsPbKJczT7Lp1BcomK2EHbo7dWdisasz
9aiFj9FrDxp2Kg3bIlrdZVn6bgwJJQeEHcAdfUDJX76TBV7d1RKDXpcomB8h+RVDwSAzK3JfLf2x
EXTwFWzX7yT6eEsf371Y3qddd1FWKw+hMf5sYB33qWfsnUj+tB90sGhXZ/RQPdiwjOhJefLIuxm5
+caprTst1VdjPlusZUFUxDd6NafHmgQ5pAuxbzA6W2eBtTjqsVdGvbjCZtlXb53daLc8jHFfWrAA
onnFRo+2oGrsHapzlG9XkK76BtkyJ0XwXHXDaaod8wgnmvg62X5wK32q9DV1u8bPNADH4QBAAeb1
JUPEiVVunQSq52ZocQDrDHvzsmFrnfqzBxheom3emG5PQHo1kr/CMHQYvG+90F7yFu9/Y7bTejSD
BfvEOkhZjGjxOnqbXu+x07TtTdzH/aaxe4VZTn0rToNThpapMhQAAcH2fQjRs2stCqveOJadvpsL
8TBYHFN2ELgLDMjxY0zx+Pmp1wy3wXsj10aKrAxltrHTEOZ59ogiGcIYirRiW6aFearM5E1qPD7B
9swTLYopXjsdzEVi3gZJ9IwjOtlaC5xHmO0matM9Rz9CMpulkIlZTbMwek1bk4jMZf5yZIgpMQYO
azMLm208kWwQatFx8niudhgj1jS/H6SUI71o2DDHrv6GXFCuVNHfiilyMGDBOrQhgGeD7ybsIjWB
NnhU90PGnWnnRC5SHbmwC2LvybPWPKkqimNEgdGbyiykzIl6HoJsX+TleMhK9dNtu3UDzTdkpbOm
vap5IWjOg9w8IP3JV4xiIU5nwY+q/wHScjFO8jM7c8BEROmnooVP1OgVwjTEnWDTZs7h0tjlag4O
Kp4f0L8guou918TVvrtiLrdJ7IKfgXodJAg+qsT9MdkpLVd+bwfRoqIlFGJKs0NjZLfKa78Z7j5F
nJ6YEYNgW5+aqtRuahv0RFb9AJa9VxbJ4MqD32H15ENUVB5ivFfV3G3bvDxmcT5heox3sKTlFgtA
jn0PoUiKHsiJ7LcYleEmCyIGH+qpn8GTVqHRoElgttGHkXUzI2INqwYLTJMZCNjLt8zAwEma4csA
A6WKIGg/zcjyiwlh4qQd3eKg1a7cmU6p4xMpXyZH3tV4RhTaylM3p6+w9ySdB4tMb5qblV5bfJSy
xCOHd44p/bzRSdHitmltRMluymcUuedWFbe1ZmNlsasnaphtoHVs3hyX25ZPzi/GJ8hZw8Lre0Mn
oN+bsXoPNRy8wkFGGRsc4JyQh0zZDcCEoN2IpSbWrcq4I/76h9vmKBPb2zjvGN/nXbArNYcdRiZ+
2uOnYK6cSPslkdhfDc99b8pqA3b3F9vqcaiJJOLeeHTl0B1wG7I8GLCEzfZyK7R+q2hRtdw4uGJ6
AKCwAnZ7DXjWrpNFdTh0xjq2wwcLBzFyLkCCMkVETadSdUgUyVJNNoMxWNuSojlzoJ6YITrXRjW7
njxVHC34HZCe4ilMcJJ0GJdUSGKo6pxvObvHqc8e+krHytJalx51gWSqiAU6BBMH5Bvwjn1jn3i/
tj3bplXCQw4EBt2hZlHjeyh99bLHOl+aWyVpYvq0JKDIqny85A+ai8MOexnbdxR9DbNZKjcBn0Ai
YdINqCVljASL2aGdqGHj5kj+MfzmHtQRLcDKOownrCsbPv0fsQd/ZuyTN62vd0EIXdDBkMZi4Yml
oO8QQomCCwV1Nb/T4RLTFMz8/SY72gx6+03IB0Jg1EpouG+t+G3o8J2k8TFqifer6VccrUWUmqUf
EH7cVQVxrqqji9fdcHPvnL78ofc4t9iiXgm/fPMyotllh1q2n7dzg8idXcV7PtbHMO1vWrMnUKxV
ZygY1Mh6/TBrpm9qJdpxqV5C3CirKQm+43ncpxFnk6tzseAzhi6+cpzqZfDMc6BTsEfS5KAcb3pl
hltzaJez+cOJYl9VN7P2IBpGRbpeUNQjKh/T+2rwbjIjOM4Erq+tvnxsLec5bxH7zCOl6/Kq66x7
sgEi5IyT4g/G4zbSJB3qk1Y+VyNtTW0+aX2H57BkXKKLYSc9RYrqrHagQ1gZhV2JAGbVjew/XL24
j6Zp2PB8OEIO92vz4FEnhXy6G4GIYT9187PMm2IreE7i3TPyu4l9HXe+X9UqX03LAQIZJqFUMFdG
Q2BegSJhW+Gsh2kHg01kWOsK60mLcH4yQlt5HQlSNSf2TQ/W0ijgGjqCKm2qmUzmiycsw9p5NrWu
I2gKy3gXVgyeneo6emhR67p/qyLthalAvQ3KUbBzNT7JLEexD3Cg51PCeCH95bQoYI+BDg+bdY93
brFRLXHmkdnuGafeoif6XPQ2IUSJbWFYoPE0JI6OCn3qDR3xBEbGZrSf575/RN8BMM0pyMQhRjcK
bsOa55Ej3o3o2wnbZNM3DM+jPLqkrIGBkLyyvR7WeXIZ9P4GjsWTITSyvkZ7rTvcThiOlvmM96E1
mDiTBr9bg7sYbq3OgtKFPsdOzpE2l72M7ww8QMwWhp07iXfT7h5H3A7E6mgJM2PNLO+jEHZKGkWo
dgsIG6LJ312t9fZDYRFzYMl3LWY1k7Jm3lgTP6k3mJ+MYapVYOAiCpKGMEIaR4c9DZeSx9tQDjxv
qEAL7T4qeAii0Sl9g3ZgJeUMyjvGjKjWeafFaISDV13gUAgbDDOVY/kBcutb6sZjVqizqs29lpN6
kXkH12F2Xg0/8kbc6sgkN8glL+AsrkY/bZgsPZoezrgYjgjtcuFXlsLqaGvUhhIOoO7mnH2gQ9at
zZLSLpBqdYa+/dRhMfquARWmzlAu9xMpeJSZ+oz8xJHNJbZBijlhv58yqndqyAkvc+WtJYFMccO2
ktm0PaJkpHh8nMPiE6MKw9FEYT7LJAUO+/0OQJcJ64tiLPuyZutNZt0jTR0shiHZwC29CZoWg7GG
k8em+cOr20AI4arXGNOuctLqHQFuaSKu7pLRFJXsLwCsVdLg3Xc0ZmbODneeh7fjmgntey7uUwiW
u8FEXOwOMfPUji6v0pK7BAnB5HYMCWxFmtBkbtrCuDpV8cGyoNpYKnoIkS+GgMk5hGK/m6Nw5bmh
cWjhrCSt89L06c8K/d7EQnOTO/pZTiybe1Q2wznGsjsMgITgK3l+U4K+cZEpiRE9cIwdG8QcRMip
Cqh4osfWs8y1KLgRS+VQzdj3um5FftNDaYjc+DkOivTUlVa19WL4oGJwmCbWt7EXkCgZ5pOfzlyQ
GXEeQ4CjYwJAUtTaBxvQim+/1yJrX3hddK6tnI8k4HkcB8MGmh4bmylbm0PgjzP3HAXDYfZC9kma
y84w7V9EXoY3qKlAWFG9QBqUC+/HGnVzVbMqbxztaqM8OCKzXtCULad4H3trw3uOmUj54EyKVbnw
emrvR9Qgu6VxYJQ9Wl+o+GdSPBXNuu1tURgR6ymqrVZV7dqeGXbOHsZyxTYJ4ITkSxvvzSQy04jL
K+z1GrM4imngthAtse/5nPHwchCdZkEew0HjWY8Pa69Lta9xIa1TJ8BkLW5mV78vgCasQtvbRWgq
eNnOgKbIUEscASGeSBHxCEZrxD4cfbZrnq12eMkNCvk+X7Ifkd/SwjALmGJGW7XrfSJ6AgtTNye6
0eKYl9Mjg7+Kmah+A3r3R1VMrLebQyUndS0b7TjIc829k7Wute5mAdtuuV3b3huPojd8S/Y8b/ro
ORTHwOyehpGrv8nq5eq9EOr8bEVg0rrWaZAjC9iVaeye8fiolcSZ5FN8PZfdIODQTlvLnl9DU2ey
YAdb1Vv3jgzR9pF+oXJQoK5Qx1kTJ81tLoWmyIwT7I+TiZZLMKWOBywZEyX2hLWZgJ7omtviPVD0
1BxXR24BtKBmf5Z9ea8LvbzJVbinN89XjABuZZ28WUbNZkzrFizOHfaEanm1HYPOY4pUwe+8UHCx
OpuShdwF/nGEuVl7bwpqG8/1ESN5PHAJd20kYCxYptb0NDhud8CPEKBSWyfQYDatTpHXZyEHtZ2Y
G6u3zjbuAuCaJXNk+7F50pJi8fO4I/Dq/Eb0KIG0XnGphaPfeBbb3RHkeegAPsnTbJ8Qgbr807Tp
Jald/Zxi0t/MaYr2GJkK5nb9DnGYi9B9/ElMgsX+cQsCzC8ic6SU5N7WLRaVI0NLRiacp6mV+UPX
MHLRIHfVLc1JkG7p3Xboaa/WrH0XSemXOkhPHjYJ/jtnWSJEp9z90RF+e2hakF+gfFa6FkIHdVDY
G5F3Rg0fsVjmk2YkutVtfBLCXiK3c8E754ribjZVtBauO1PB4ueuIoYRTljTdPfo2TFUGFtFvlIw
d5cJn5RViAq0WPtSwpb3g3iRFmnHrnNO+jj6YcMPKQQWhERq87FuDfSl+s51uvDOdWkX65gSK+FZ
/2Zaxu0Y9jS56g4cdXOIDPekLVUvYPR5q7CYr7RuuHpjnPlza+7xIvWXmEsrqZmsqw6SdyiigzTl
9zQjr5GWWo+a6HiqVjeh6BgS2dCEPSYNerdOy/DTbu0ABh7IFJP7fVN2zTtyEIZzCQus+WSarnXs
sVK7YXGVnvGyAKUJeDIlTx3DdMZ1d4mImFpb/LKbO7lXbfrcuqF4pQIM8WAE18bW+wtt/HBTeFTm
WZM+s9QV59Qd3aO3AITM4cGwqrd8wP45Np+QaiykAe0tDGG2HQLsZRxG4Y3Zv+qZ1G7MqD4DjLZ3
SRuxVagqDm899UXKEexNuDCcGctYGiOdSeCuT6+lYnkTtcQzJSh7N7Jiy14Y5bm4F12XHopUbTp2
OnS2YIdQzc67cdJLXxDUxbmyjkKCd9oRKAMUz1OZNV9GoQpsJUO0sJRwTEL0813hPcawTto65xlk
as1euDgnUJX43kBlp0zzoYrNXWw63rYe453H2LGaSus2g9TxwL0FOLZ9bTSUzBkDU+nrKCW98mvk
2NcFowtLSjaBA/1Br/UII4uR8zVgjVyHFptQUAMgd9/Tvn6ulHc21LtTiUuL2Tmc6vzVBt1GOzbQ
v5qlYs9dz29GyGTBjLcglaa13qmRcYg66jCET6n1HHV2crTC0l7XYFfWHf6yMWEiAt41wyEKyGOC
ETVhjekYNbmV9OO28ceJY0RMobORUXRnJckDGHJ719gIPUcMEVnHQNMJ8VbXTfNiD2204e2k7kyr
k0by6vLvNonMhyGEi7A4a0yR+IScfWvUcjZNna/PNy3boV2pO7dl412GkIGwVJNxipU5HwCaMB8G
bQN1IQRV1jWPY0eutNelyW649WajOKiy/DFkwpdy0C9YmPWN+IW6tKjtFHgWjEobjitQsHiadlWL
syTM62vq9eUzlMqf4UYagDNpgxDAMmQmnpUnQ/8UOR42Q64o+ux3O1zS7ZfmOuKojCRpOrYenSWA
83XnDGv9SB4WzcUEIszGxNGx40eFF9/GFoWD1chwzcP7K7Wdn0GdXFNZFlsCjwFYuPWjZPKGyCFb
wz04hIIdGzUAbY+hg3fxfI2KnbnMeGRBYjePTrBABSZsChAAoMu0SPKnjdVNJq51wBaanm5Hs3m0
sy+3Hsxb5mo9Mst4JlMS4UB5HoR7RTh7YxlxvW2Lz0p41rbtFykNR0lOmYeRj9PMKku2KVnFHDi4
JkP3cwzlU2HZjCBpfbPUudHwo4UATeuWfekYMqqmHgIRyY6Cs3FjtT+RrOAQR42/GQb12QPz8fU8
e0ZoO4L94fbSVfo0kwIFJW8dZLg8xyrb1+Wg8LJSMYdTtu/67DaxXeE31SK1QlYC4rlPOVCMlnco
RrdCdVxtSUM+DOClcqsNcMfYj9XQb9jv/6QR+Qh7Sti5tbut0Kdd09agb0Z4EwZ7C6ezLmMbg5MY
X8xF39jW3kdgl1/mIrZwTOi1DTMQ0QjFaAc2BfXPdzk3D2ouMKYzXqky+NPwcMiR9b7R6WMV7N15
JXk6OkLblmwcbdO8EplWijreWSYlulv9zNFWrSE5Vdw0U169oZP/QLK6bSZQpIIfVjTSXenFgEZS
cx9HU/7IlfYpa/MYe1Z3VuOuqMJ7xxn3fPWtRtexKYIEBpoejz463XMF/52rxtLgRrC4CKX2CHLG
W8/auHUbTCqDIsutElssOjdoUDA6s+BC407UtgmRWaFEMLriOx+WsU+HVMA1vgNlfCrx1MCbUyw/
tnYD2jtqPXNTDJi9G01+eikCWuGiza+NedxksxgOCWIA7yvJ7/El/EyNrGW8cyoHlrRuNiX7GqMg
UyRQYCPNgUmNNwr7DPhWIXatm/kIyUKw5iGHo0hfg8xm1MSRvQKQ8z1qSHiNnChsJO2PTixeTVYv
CB7MWztLeHizJU8iUKbYUiLyI6ZxBxJmVYZr9DO3kZGu6+q7dPZwseOtbNIP8hpZKdc9UorZaXyv
s2oWgDTYLhR9huPRemoNoOgpPXAPKESzTfQVxfQkUnFSaJhnBvO7yMOSpgNlCZF3I6qLP1l6nbCH
YpHXhLYeNPejJp8KgCY+s7Dj/6HUBPvyIOF0VCP0oaZfRrqms03ygfo0emls9554iO08udFB76rb
AoWJ4uvWTsCWNARYYJc1d2AS/eS5P3IRzshD6NGhAQ4cBglgNNd7BiLc3gQRJ7hsZLANPPMqa4oM
vVEn3SOEwY3r2xmryDYeEMJ5WOttrdoIFXH8kkhjZM6bsO5QtR5zZ3yZYuR8JdaLVcxqhb153YDI
Rvuxi5x6E4YJ0EEbKgVyamCUKaS/ZRHWO4s3jrRE3U1OWI67IvnmOFWsg32r4xpI+sHYRSZW0yIG
rtVmNPYG7uc+mjfWALk6oBGCxr/o4NR7C7i2wCHDYzz4mRZ4LBw0wjpRSEcVbmj/Pb/reIm2wgoT
GN+ZIBA7qadnredNrJGOAxh68uSIv7VsCnZAJd/QnfbdkF6djLJRoTgZhwlJYsjSFkX3JsSWcjON
2d7p95X0iPulh2or8t2NtBc+nV6IHEL+QEOKhTDuuk2akZgUEcVzKgPzaqMUigdcQZ1hfAYVEy78
vGdDBtp+mPGfGU4uliTm4Y4xVteUJxcNoZ3onyl73D4M90xtyFdnAnmYDMiF7HeOXiitteFEFn1B
yc8kH4Iku/QVitmK117ICTFRb/w0zPpu6gfdL/CUXmdi/2BmHKLCmI/ZbAnfnKDO4b7upHisgrCn
XI+G7TTWb3XY5vsYeaFdc51TVr8bATkFYtHqt8UtK9v6OMflmwfIGHd6sXMj7wvb/OsM7jRJjI9J
kL3uTLCUJNfBoFKXFcC8kfZ01+gKdBgjgrK20lNr5Yfg0orMvdOH+TQ0Vni2sHb5GF2zTVNl/amq
rHv40O29uUB+JqfhcTgrxuSDvbTMiAsoOm9Ky4P1I01z68pC94UUxakpyVrTMA4WBScJ3oN8V1qm
tRspU6pcIzUbDcsMDm5bRYtXnuJpN9Y4vj13mDdDq6xNpWse/XR7svTC2SlczL7G5b4ytKViMo8L
0o5cB/0EyBfYBGbHdRejye9EtQOq760QHheXocUH2B5537y1pun8ObOwNUUdEntD7fPceuDUZwPP
jsMyG3EoUC+vXFtCzwPnlQbsqcoiPtYGLZhA8LUyYYD2kf6z4UX6SjDE1WQsT1JDZ6XPqXWp0DIH
caU2M3Ujn8klStvgZMfpc9KOxyRPGTjlIGEBOxCtET9mLovDMcnfIZltR6V26ZTfx0jW3Ujbexmz
iN4ay1u3hq7kRevB5taGMYWT2humLZA1sMAjM+zChO9ij99tZp6TBs62QjbYBEW8C4LsbihB2Anu
g42M3S8ZVjeDGRkwqbODZZRvJXjwtcukGncey28H9YPeyQ8n0AeQWSnjkG4by8pBGq50f+wd8I1V
+O2mxUM2syVrlqW6Qaljjd6zF8XvgUUUjiFR13kjd0UhEvJ9+hilC+cN8Q0AyxI+TYjr7MQ5GlNN
YqCkV9HQ12Ak3BNYAGxKJRYHhTi3BkcbxTZIl0YwlLYJdcKBeTOE08NgxriEojcvRLM7pzlMzcgn
4x4rLwU8KWn2JkB129kSMf7k2schxTXeyvEsyvoEKRF1DvrUnpXxX4eAmf8W7EZEo+O4trEEERIC
toQ6/0sIGFMZpf1alBdUU48e1/FkevPbhNJ6hS3+VJJ0dBGJ7Z3YVTW+nO03ygS1n7j572hDHrpK
lq+dhlIp1V2W0ovMiuSbkwlfhqcJZhStY3yvVYK7PH6wGk3cg6W1OZOb8mwIEyAVUSKY/QtkpDlj
4yk1r0XIvLYoIQZBb3m2EqNkk4M0u0LAuIqK8VYz+2JdClnv2Wi1t5Xj/yMbNu4wRYU64dgrc0rv
hgBFXO1NzjnAG+n/9Ztn/FsYnyOoeR0Q34Zu2safA6INLmzUOBraObO2l2Adxw/K3ju2Lst6UD/g
/gXEnLnZTFWL5KEyvG2BlJYCczo2KYgSg4UeWrhwm2oRnRihfmu9jvdNkxKYEUI0ErF5SCrCOZKR
oanRIlRb92VVbWqASXdWX2OYluPOy03zZJQZIcCDw141D71Hd9I2aHrdu7of660LIPt/yF+T3r9F
fjsMUIQwdH0JsrTNP109aBZBtBhIdUnzwlFT2vJaBtEp6bToxWLtzbwwZK+Xs5OvsMy8Nln0NbQj
4qCYdl1kcc3oqqBN0gAj+6ipJ86mYrqkoFtwAYW4qnoLbSqzw18R0jN8MZSqx4jImT1G+fYusvlF
b8G/mSWIkZR0mxsqizejKd7bZngFyryAAVt9MzZDjXeXTU6vJ0+DJ9H0deS45Z298UTb7+aplI+d
Ju3tIk/0QzTsK9Pg4WpUevmQJeEDXTvNH0OeGyMSAKU4+laxU4VH2FYZPQwwfg2i4sUeVk5NSIdc
/mI/wDKrkkwcEP0vCTaYeKq0hXkHnibvgBxNQSdumSfPh1FZFCNlMaxr+uQlmlmxfYAcOPchM+qK
4i939Xe4v96thczVIxPhHETTMSf8YV9LspstY/RQAoc/SzP61pVyt6MLLavNENmFC+G90Mkv/xXI
mqVmCnFZgXrRNIntTspLI6jFGghN8FUWv9L+V85kbQBInRwiCIK+jwH+u9cxAOYD8qC8RBYLHGCu
7xORYNPWXhj0EQwc/Aby5tcvY2HLm9wT91PmRD94cSDKe05VY3gK2sreDBksoF8B63WpglPZvRHJ
c9FRQO0J/Yp3rHG8N2CrlOQTctWqQY4wt1u94ub0Q0cX7z3okrVZO2eDmNYLWyD08Hp7y4bc3QyR
dUROZ51kNaPIttviGikdjU9vvjvl4FDYs4uZloUeY/VPYxrlrlNi3CjoZHdz8wEx9YbrMye0oJjP
uh5WvlcjFgAnCOqtrKO7XImXuIxT2C7gjaJFtNAspTP7PeiWkDLPro3uTYwsMFujeUzneoFOVi1z
SOjjYEPqH4IjJE3GS714oecJKXSqEaLIyGWlR0J/sluY8xOa680cwVy0jLk9QDQrrq0CGl3hKN40
TiJocpWFch/DYGAOrFbCIcUPUKfbX4fff36M/xV+ldd/hCy2f/9vfv9RVlNDndT96bd/3/v3/n8v
f+P/fMUfv/7vu6/y8pZ/tX/5ReeH7eOfv+AP35T/7D9f1uate/vDb5Z4im6667+a6f6r7bPu1wvg
B1i+8v/3D//j69d3eZyqr99/+yj7olu+WxiXxW///KPD5++/eeQY/+e/fvt//tnyA/7+2675+vr4
+vPXf7213e+/6d7fyAKCmmDrju1alslzZPha/kR6fzO4PA1B5KN0XEeSQcyjqYt+/82Uf3NIcBau
NHXBfWQSudqW/fJHhvk3BlCWIwzS2AxLWvZv//t1/eFz+7+f438UfX4loLVreTV/CjDXkbZjq7B1
w/QMIVmt/7EEMGm9czO0CUEEi5DFNspKy2juTW6dgNkbgmQCrCNQeSsJlWnnKlMypi8eG2APLPSg
RS9pfX5oRLe1tEfyhxCqZOAO9lHFRK56cfCnXP7lzf3nD/GvL1r+Kfjz14vmzbTNJTF+eSP++KKR
4JAdR576OjeMyieU7xbKAOx6VjBm+AW5CElmyO7CcIdruBTiJVF7ezPq9//DC/l/vXuui+rMtXj/
qKH++EIMUYdeYbFBS9IZTX04jYSKYACdO7S8lsl4v7a/vaFDPe+FnV+w7txY3vz91y/jTw/iX2+H
J3SbEs7Egqf/6TMMQPu3YRAvot+JHL+68odAOzfW7K3NnBSRv/6vSWfJ+/3HkbDcCo6u66Su8j9p
OVw5wvrT268C+hOGfUzUMThdqg52dGC+aaq5bbRucTKnJskjof2YCGIi+3B6R+kR3MzQFnDocwEw
0AZw8BJBQmESTVyIfh5MdFQOrhDfluSF6ZD49+lQAe1M2k+k8ivOOJJfeITvbaRvPpcVg7z4Xoka
cRw60hMTumfRj9qxqOtwnyZ04l2SxA+MmZmL5fYpriRhE+0lzALcjnW/7QGZbGXrOv+LsPPscdtq
t+gvIsDDdsivo941mqLxfCFsj83eD+uvv4vKvS+SvBcJAhAjp9iRqMOn7L32MQdEg+mOgjdblJQs
0/jaK7lyMTxDOSGe0E69d0XExzIV2dWmBYPj7y3yiIWjH2XRkq1Ms2Tai7vE7363VTHsjeaGmKu/
Vr3CyAG52o9jsWGoh3WU6ZYeYflvZPiiYo2ZsDYBFAZ8uscfsigRssSWYZ9q4tX8FGpRbw9biISM
iknj2KaIWMi0gHmCffacWWNJjC8ojFQ3z6of+rUtIsa9xFKgzdKG8NDU/mKAn/UEpCNYuwSxLQcn
eCUJ6TW1Nj2eZGaT1edUG9kmkfbdN2ZTUcMItcP+5PQEaHkBTJcxgPfjBS2TAzgHJMy7FcKwKmHa
VVknS44HZXr5nt3AtJQA5y72UOLizaKNKshUgXSxHVwsIuzupp0p1RtAZR9RuX8GUgRdYlQw+m36
XbOzszOQ2BbxiWvsmzszyva9RHRGbzuuzdIbXxQQJjYZnWD4Wrsr5LivRU+W3tCVxqHQjAMDgXgT
mKIH7eH5C0Ek8Ro5TbC1pR1urDjIFkak9esuL90NzftHZnSU5rb92/eyjg4eCo50i247D0HRVgnI
QsAw1Hyxeu3DEu37CAV6T41cLoTGQFiXXbnSQL//S6tm/K1Ve3znXM8QpiBqxrYeR+KfWzWY6VlU
xsHCisTKSsn8YdnDco8wCFpypqN0AC748lp+RkhCWYUW/pkMk+eeFUQ7kfNJLbeLOy+6+q+k3iFG
1KlQuBSMtw91lCJ1etWbpuXURC+lQdaD9lSeqMijQ+v+UUD8pX74yxE+nxF/PUOErjsSiYxjETnj
zrHwf/r/0fXRCnugRgtGmDmCjdw7aTfGXdETXU27UNQ1hI3YO1ydNNjdsZdTsdE8318VZbL/5xPt
0ar9+Q9D+0asunAEwx9kJ483/09/mNI0RVt1RY52S3+1Ju4oPSbtD+tiO7telkHb11sznm1LI/dQ
4pNWrGq7WsVt5cP/D+S50OxTFO4dCGYfwcQo0KW1B/s/4gWNZLaFrREcR0UQRqILgP3ZIldgapgN
bTPdaik+78z+vCvhXZhGvb3l6HI7iRLZkRUZn01srTO5Z8f8wRFYbDrYWU8DPnTIozRK//x+iPnN
/+v7YVlCep6NpYIxtPW3D4ccwbpmL8ZS2lE7ZrUt0T9psGOJSqBXq7RtKNphV6agH0ZFQufYvv3z
n8D679uD31qXwtZtl7+cv0XOp02RRmKAVaxDb1hICYkOeHO2I2C7vIwZ0U9WIqyjMV8YqY4MyHSB
pNZuQXsW4BMXZW+sHTFjkPM6ZB9ioC0yOWmZI4RxK36WJr4iqBfeNfB4PA/GwkcxtSpYK4IO1M11
VFuHXmtHhGhO+UL/qB1VFhNTHcXmW5MM01oT+m/JLorUrd6/G0GG2SAPnU1a+v49L5tv2VTUhN5x
U//z2yPM/z4ODINPiGczzHHP/PvXhxNmcEl0pvAQ9EI46Xe+TJujpoDqBwLRhIJ9zYKnYF3j2j+j
wU1+ebG9hNXS86Rm/ZQpW158Npe7iUouJZ12A/0mvTAL9Zcidg0IV/KuYfM410x4brTmxF7600sw
6YucaI9tqci60eWQ36o5mc21lbtJMUC/uP61Rd88/ipN22E71ctnYOr9GenG+vGKEJvvtpchEGLo
BYnf4Ykwv6tO5OMICMxLHqLzRL8OUd5U+koP8A71ru9CCQ+dl7QfsmUTjysDQBynQ+1+Bzb2nFvm
9AutxoJsyqfJkNEznMhLTQ251Yc+35SGHI9R0UeElTBdqWrX2jLIKjn84K1MOqxYvWfNhGQQ+4su
uLhNtOJhSV/VWb+LePbhaZIcEdS3sF9RvHh9nz9B5MSKg/Ls2U8wC3q9V/4QfEmGVl2J3vWvwawA
n7xx5+VNfXLQDp6QqYKvy8TOq63qZPC4WoJIQ5PuTHJbafpaVSSelASrZQbGRvyk5psYQo/hidWi
5DeMN9Vaz1puOS/eFGOP12FXQTFNqpZ9rFuJ1xcNEj+frGbf6DGdm1RELnkumRW2QmuVN1C9VFS/
YAJztx1+zqdipsE5rjmeZ9sW3m70BhhjTowOmcJbPFVNVsFhdNCl0RykqZqDMf+EYkru/u0W/+8z
iLmkI2wbE6rLw+KvDwil9Cxqx6lYpDF2PC8zIygWfr0YOGws2ws2MF3ZCidkX0WZw6ZtuCMm2HYO
mNahDsx/qXrdv/cchmEJhz7NEZ6hO8KiIfzzAwsQWjNWGsoN9PivYRVuG1BqR5JFym0REM0ThNZ1
SLApitJmt6AH3Dle450mz/jV61a5ovXs1iq2j3E9lVDliDYbM9SZumOXJqOhpN7XVvAy+d10N932
VhCt9GzTmj1nBKwZ8ZB9mKicmPGh4Or9aR+RErGWSU/UQ+fzYLEjZzVmw3h7XLAZs+klGIP9Febk
Uh1st3OPbE/Kbceyf0H5yQE7zSMPm/1Wmt+60Abslalg3Yzfmtaon4jXDTcDVer6Aepoig6RR1S+
jzHbBJZXbBUNd1cNWo+FwOgPXuy+y5jyw2HitMtdkZ0Sx8oQsWd8OQhSWBQjqUnp2NureICiEwS+
tarGtv3sXHYzema++2Zu7oTu1n/8ut0226gRzluQOeUe/3X7L5+s+Hv7xCfLCJcG2EPuJIg7/esn
m3QoHA0+9ifEC5juivbutDihB8Z06ZSFK+J78lsWkFTRyMC4AiRnudD7WIIYM9e1vbFAaS+MESNC
yUzu5Z+/CEwI5lvrz49j/mw6ed8QNHXn/znsTXLxQl9y2PcGmlw4LcdcM9I9YQxr7BU4HsREHEaP
7WATG7C8Giu4gz6LeBxMb5XEhp8X5v5xqcPBxHM/FcyjRqTsk38Y5hIlRlXh+sXNbnByDLkfvkmD
J0LkFdmRiKfs5GDocOm10GvQOXlllbwZiUMyDdPpsLiMbVYecDeR0xAY1fsoc+ToRB6TC1MfiZdP
NqWHqRjnZsymOTffqngX+Ko++MiCYFT2PGyNDGln2Fi7x6vHhaUfrLiWggxpvMk4yxXbuEyJ6wxp
4qzEQu/mJcDhp6gCcTtkx9h2MjjxEpGzkWW3XA7LwBjavbAKkC85p2zr5HctqT7ViKg+6Mty36K/
OIY6eRCD3ZnPBu3VgrQw754P7s9IRsNX5OAnSzXzHpo27pREEDRkDObdmVRO49FQhRvNc23rGkqx
alz0qHrecvkDcelW4vdRsP9vFXE9q8Tz/J3T+s7B0Yx4H1XFly1KogoLX2wtRM/LNEyN2Vc23dom
ExsR0Wg5GQTcsAqspY4+PR5dYi1iZV/QS2xYryM9CENxePykF3c9bGuWo0gaCreyNjBhIeYZrUto
Nvz83AQ+RB4OejYb640zE9t8pz0VtNdBTombqXiXBU2381yS0/XUJPoyjKJT1VO1JhKFYDhkv+dy
WUBMpR/0jT3krGkxKJkcCPeD3JBOxlYmcXVqyh5DSy/lKc1EeBC5OliMQi88zDGdDfH3psCsy23f
3ZPS+kmE4jNBNu+hlxWrdkb7knfnYNRzxUHVqXF4/FRa6fREra7u2tnzh+DCR9CzfnX5GFRzD+MB
ghcFFPqKyrhZUq6HYvAuYxFdmlHlB+zey7GYVWpazRId/JQ6EV0LpDCvf2E4VKe+af09Mvt0FVgu
jreeYHkCLqbK/IqC6jM4mCroNiSB1PjWB+vMHNjAk591S8KI0wXVge4OV6ou+v8F5iwkK7b9QoeY
X6hqkMuNz2YzFj+kjylOb6b6WsZ6eAxlM7Hn4W8YzhXD3HqA4faMUIOhvSqSRRiBGwgymoZ65+Y9
INUirwG7BN46xev+5HUkqvgiinBQQMxt6omwGZzZ26BmMV7hDX4RD1thNZkrAd5sVbmTviFSKAMR
0kMEzFNogGOdiw2cNcIyayTE+OSYr9djcNFo/1l6Tb+mIIWl0fuv+K31w0Tqy8JpcRY7RQm7uHf7
C7hCBo7i/HiRdojnzRxJemgLeUZNYe+AWxwBzuTXnqKdMAc8skYNq6qxrGDpGpm+1Tu4PLomxz0J
E0+NXjj4lwKcOP7Q7bt6FnapUew0wwH3obvFtmQBTikfpOfB8IKl73NnWjED8sxQz3lgJtuQxQNH
drvVS/AlNaMoJjl5tS6L2bFMuOrvcUsP7K4G4k12ZTZ+hEMiT/TNyC7hsUakapTzwB4PGG5qUjPe
OpWZh+E/l7Rn3qiIB1vqeopdgbhIk+yNi2Xm7zAJsu8O5wvwKhApsunCZR2b1aFx+cp5rnbiLikg
vZVY4jAFtuuqtMcVgS8eEyjlHRMUVHpkGxTy47hWCaqrSALYS0SOhLTLT0RSRwvDTMBCQAfBSkWh
O7mNfcBibiPCmcF57X6QFbRNE8tAIn8/PoPSZn7l8Rkvyxp4cutn24Q2CoDYh17OO86aRPuhN367
7EIOTYAGpjHeOybb+2G+qDRiP5O2SNfAMGyjfLQ31cC6VuuJckiT7Ateqzy7LmnFfE+xgfEp7Kyy
Jb0nlsPNHZsFiezDe++N9hKzVLXrVdl8eDySiUa4xTUdxhCX5t3NWcc1BJEry7ybrOepfJW2Iw8g
IAl90Rm9/o62/uy43njBCBfRAQxX1Wj2K9Kdc1COaOIbUb3BptqjG0F/3ujGGrXX/+J87WQgK6m8
635nEGJZn2jDVqzIpkOWWiWJgM60Tjrrp0W2xne9aC+SJ/LlgUm15lU18eELASHnGKUxkb9t4ayQ
N/VHEwGh4cKj51lAeJpwFo3hDxvpZRpLo+61cGCaJmSh7CRY+XcmICtRiPrFCsQp1hL/2SGDktCM
wFlLUZYHHhvlYSBjYT15CptUH+5G2/auowPeS7hEylfTdMwwOiw6Bj0bJDO/8iY8plYxrXDymks/
rdSh7ZO7AZeFQ3hAh4l0K9qpQX040fTTjDrzIyLlRiCaXdsPm15lh89+UPqURaSNx7x3SOJiAohr
WIKmgTApI6bgpMbWWZst5ImICa+bVSQzeBGRNjnqxChx91RdgJRzyQE1g049N/ru2wAnDNfJwTSp
iw4c8WzoHQCBYfRXIqWwR47HY6l8LyO7/Iy06nmolcLng81YKs2dmVWrB8nJG/qB08FzgBBH5nPq
aLu0GVkL1KzQwZWw16iql3F+TCOSPMTDPQyk+z0x1ZsRVSX9KjEBDt+X1Ib4itajQZrFST3vOJtI
uWuvriEbZoArwkbqZ8vHMkMx+ATrdURRlfkrG7o7JGl3XVVpvofrgmK4CAmzCsP2qgrp7TUTwTVS
501bW/W7WX6P2Ke/NF0br7XCc571yKswC7YE7GjMF62kJ/xuctm5zrETfC9/1N0c3dxwVPZTz3wj
Z6yXkxfj+OKqcCQuzLSP1+kYxQdvQGSfOpPG+Lmyjq6vXqNo5EihB5nzd4txKZpkmjOw9yYn98/S
QikpMfwOTtPvdWIgDg7ZZZhtqiO4oODa1ZZ2aaxn7kHjg3FeObtzyY3xtKsHSPBilTdp5mS3ePrG
gWUlO1ClJVmSBrwNVEth9kmzuhMqgtsx+s46IHBj7w3BV2oCSjObIdvWLR2XPo3xpYg9GzlOLU+h
CIYXLIenCufsSi/KdEnnEkNwsmH+4zRbM7GZnhxXuWdr5BPSURluMf6TX5V/9XgICpVhSLFa/Kc6
opYnJWb5ey2jfTcVw0VpCSHXVoN9uklHOgH6ZjvM0jNjj+HufKsm3LouIyDUPKzBfZDoArb9Smvg
yzUDKmAa218O2hiIEB63Q30L/kOvfvwkm8jfIjW9xG7I+S6YtZZIz4PQyY+FRVhLkfXeFm7fF/pv
n9IpT4+JW30CEgDQTNLUGWzfNwc3zb6y4OyqIgUiJE3z+ri4mru3otSlH0uMSwVaY9SMczgLB+I2
/DkYAvFvn/jUjmKrQtvam9xXi7Jsz5rIm6eMr/FzouOMi/z2h5bVzdZuNChDyXglCPZLWDCYMy2q
91hc6m2bYyX3ahxL3lhmr3pdV2hF9e5YlQ5Bx0PrbLLKzY5uFFgnTYRIwAdvOitbG0E+ddYJKzzS
l3hcEDOCYqxwjnLK4+cMQGRMFhgaZRzBhp/xsAuC62MAqneOtuHxax7iDnm/2+WfoaAN1xjFzfOW
aslYyN8GoxtsJRTmZYyUcwR+hnMnaeFEKnXr0PQ+3sy+Dx3ilbSrUG5w4XmGjK+PId7Y2c8Q00gc
TcVqyNDeF25do0gZUPPWzmkETjUyWf5wB6FWgxLdnsxRcx0bgQ3IysSOS5YBliwWVNehiHEa4KUT
8dcEP2Ode/hj9daa/c2QGXTkTd/aQx3E+N0wGmPeLjrmYrwN8rcxVt4FbVaB5WeCfIap62iC/0E3
WWwdUzm3glnb1ui+lDXZZ9Fk6zhIMnJnPGJHTINniYTuEHcUu5CmWSN+i8h6WZolITxNimOrCJz6
+rjM6zlfZOpoNYV3cGzz+NDRlJZVXLqd5hb+mi7tpa3K6d2ediMBqau+opSp7MDYC80U+2b+qSlR
7eq1HKCFZBsyjaprCYroj0tYxSiFQnWpOoyvehm3q1o42nrqMvLHu2s5OGCXmrLdmQNUCqxfH17/
jsfWRMZr44lzGCEwlC6RfmF9DxJSvyqP37B1WL5Ejp9/mdYFp0PwVlfduDTyqn2O4tx4Ioa5W+bd
5K2kYNIQKxcW6iAABNHGr5tKz9bIFV+SeQaDTfFbWKTJUlluhF8gDE9eToSUwdOhigfzWFWxWkFQ
694pxD/x++OurafcuWdjU65Rsiebx8ve1vDF2Fh4VVe5h6IIXgNZ80QIBFyNijB2QsdAnKZQBnBf
NE5Wv5UJSseAFg+3LQi/Qkv5GhhJ3uyjLLjFRt9ckKell5HwFmS0USolKXTZLxm37qbRCOZLo99N
SET5mCThofNkuyA31VxWhksOQtGfCiYLgOHAGB5gOez5VhsUMrp58awK7XhJv0r/5oGgC81bzyxk
OZW5/SoM7bsOymd03BxzV5pufJkFKyPhEfBIRADF+mWEkLRkhvkuGK18bU+EtlSMriBO1e+VHw9X
Plhc1kb9nrGZPFUDDeHjb7L+82Rsovmz9bs1Vi9p5UR32GpbLYndfezr7r5JvGzVj0Py5Dh2d7aJ
On5qm/An3jX93KcBTXKcMbHwjGM9aeLCjjXcxx0qbLY444cpYKuAkLL3qpREEMTTuMECuee3rI9w
YbvXOp8TuWvP3DwI8dCdmm2M6xyhV9YdInMMVlEG3UA10FOt8KZixu8M48OtJwf5VdlRDBncHtdR
G79a/VieMI1EawLatEWc2fLamZ17xUIc752Sf15DSgjZpq7Ioygxq3fAFUO8XZL76qRVv+PYx/oX
G2uJJ+HZ71COFXpMgxYm5v5xaZTfbSXmgH5O0oBCeMjnfwfZx55P+CNk37ydBgYAgMbi8aklLaJn
qgiSpasQa0CChBBfXHrGhY81J2OWErVVjEi/BVSsacwtUi1bQrNLd0mJysqTYfdCxmX3UmPwS5N2
l7OZfDfqlizQeQQrbMNZpi2xKxWaT8+um3uJFftIIoiOcnHVoer+FScrN2mjX0y3MaUHqfOiTSHC
Ydh8cBOJTtEVNNVMbMckewbo8Qt0tXbBgAL8P2BwmQ0A/Up63xahCWw5CDEBAYwW9+uzyrF95C3/
4bHTYWogFz7o88U1e5qaznN2mGGxUhJc95EHAI8t95MlR3gZ4jTeNNVUgovMCbVrZb3vtQn3DKRT
PL3i1rfRdM9URv0NwwFvZkFR4+jpprYVVZlfO5cmhHtAaxhuwUC8CbiUm47FcQBxNeIJ0trWwcN0
/xRrwUiV43lLPycZJJ1r7LBTL5rhn8wxL4/2fCGig6Q9lVpvopLjh8sXjwHHlF8HyI7Ef5EgQvzb
l02mtsl/4skzo/ZIOm19AsJwFPrkI1V0uejFb13Uxcb0eCrOMSmtqk4EdWOAJPuubEKxIXnePjhd
SNJzNH5B2Co3fqH3zz4sPVGk5Q5KaXtGPIQvVGrtmcHEbMyw0tPgxTSvgRpeR6+4aZ31WqOuuzqe
aF+bBOVvpk33qqc/LGqSVZUZHXmqx8dY6fQgecsdPaDh6/QDDH/tSj322WudPNqazFaRq3/jHRAv
Hmbr1utPqeKLbIk+vISlDC9tEBGVp2cncpu2LVqLd6uvD+hG29/JPJAPXbSimvE2DF9MOn9IDQsq
ll54WfYjpWi+MLPnvfJotxiM9TnFGOs1giMlKrpYCGOj2xpmDk6AfRWaI5R3Cy2p57+G4x+U87hO
O3Dk34mlzH76owU3XZ+iqy6eHzB3lGJwtnRnN0ORTJ/kSdIv2vca5RTEAbY/fZYTBhl4YPAw8e5d
2uP5hq75+n8oO5vWjd/QJtnpuXbgzrpV8l0XcfNczXnOgPkTvg+fqi3st4EwpbAS9kFDD0/AOyHw
8xATDdFrmfaAwlGEYWHiPZFMgQ8IY3CXxq5aJQOE+ihPnVUap/ZuNo8UgEqZSFY83goUhPOrok9/
NnnTEGnA5nS0J/ce8o+SKDDU1JcW1u2kUE+E64mTp2EW4j+VwFV1dShPJNk26zBi+oR1In5KDMT3
zBXEhncX4j28xEOd17is2nbWnln6gkjOaec7fXwktZVbRwyYnEBkj3X20+k0oh9yyz5ZWfoRGmxl
vKlBxh5VVraAqF5wX8j2ZGRdd0LxWOxZLm2jroUWFU4Ks8NIJhAbZpzwBVkQgPJ387tXernDqIS3
EKDpdxhDyavW5+ruS+tZFTFT3McXZb48xOde0DtweJiTDkXxy3AVOlcItG+GO2AhtUL4FEJsc2Mq
tijaf2aiIkwsbN0PtyrA9kGS2cvGbHB4RGc7zcWZrI4a8HJu4/xPOP0HC91UBT3T4/FwInpwuJvY
q3jirurg02/7Ec8MpFokU9ZB5zd0MSCdbVYcK2KD2SNgYQscN9hnXpSeXKuHmDVSL0b0xt1dkux8
YJmkDo+f4iGPDzBwBKc5N5A5A/e65DrlcEgJQExO1RieNVPO0AGoeqUFloAGvyKJMa+PjDfWWS7M
d5XVr2jZ9ZszRA5gQZTSfFGzlcOodZMZVLCGzqcvROi8mqxdWPVOV90e7VeZ4j0iLPcJpWzwwgf4
LjpLf+98akPgEfgA7a+8xmsS1aF5nlKMTAlx82PgFu/mwEJGBWk7P2ARmRPOcMBGvmh994uSTnu1
0amtAxebSxFDlLRlzsTCMLO1MROUi0YiBRrAogP/fwVOMIJHrpFJf7hZ5q5rx+QW6+3mrk8fyqNB
Vl16MgflwzYL4EURj07Km/bsBcEPIwuRhoSjf8lb6z2zeqr9mHnYUzkiXWhi76TnIqBMCDUwItLf
zAlSrx6SZyvgfyf0un43Ti2/1Hd3bUaNRrF+DBnPvEZJsgqG2e/MCfxRy9w7+36kv2JMRZ/ZVoR2
zi8FO9JlXWfJBkjsc2hE+snWWmNdB+G44fhcRPNc9nFJLX/rRCYe7RHIQDA2mfUEZyRcpdwNxGpg
Dmur+jNlYjYnbwdvUIj5mpoFj/Gq2tiFTaqON8+cPTz8rdvRigdFd+2zJj+ygKNAxlewFXEPf8H1
tk1sj7feCLfoqiyQM1nybeo6dnCjwBdjJfsk6voNJs5okVaWSzqQbu+gO8LOs+aUpUluGprSp2Yq
slsvAbkmmu5tU8UQisXOKujK6qCoUXzc70YaF5C6KD/6hMELC9jx2jATfTLE+JoEifFCdUNYCZ7g
Hkl4WmNjkwkqgxH+3K0CA3RsOPjNfto5MtbO7KiBqNvGR9ZIdSSfjWFR//l44VX9fRq67dSZ4vC4
aJZCXljp1Z7V1Klwo/SbFVrvfpJf29Q/lFrRPouBISgAc0iA7pufhTjF+9DkdqvDOUHC6LawQzH6
loRWCk3z9ika+a1PDVPkTvYe9OSwG2ULQ44a4dQ72kfu65eoMKOvIJwu49B82mYIAiO2fxcMJY50
StYCHKn/brq/cY1w2yB7inaDg7pOpGCObGE5NwRxRLyaxrB3BoRBqq2mXTUThh6KdXohZ9l0Y7/2
ijdsAekNsE39MtW2S/k1VeukcasXPbHmLOdCsnbL1znO8KM5xy9FBq0MgDx+4tcDYuyxhCGNaJwq
2PQDoGN7lky4BUNVR94SJ24uY9ARiFvxzxeFCX4zdv2nUZXBVinf3pMjMh1CE3kUecUwYXjjKWSQ
UMgaL3NcNPtwYhBtQOOgpSju0wSxKDK5UXC8iaNSlo6pUYIQKiv0GhhUqScog+u979BxNRnQVrP6
7OIpOzqt/Kwsh0TEuWDApkvJ2gLmt/vEW2YlM8QKkun+cbHV7KqcjYSPf4MI8mMDfqQfwHwPPPoJ
lQ+OTZBhIPLyj0qM1UYNKS1e6gHxCOZqO7kzU0zPMkWARKtoPz2C6NpCGicNd7BkjJ16Yqs54M99
U2nPgCcq7gbiY+GLYu/P7HFB/19irZXlc5SYO9ZC8PNyjKWxtJwLTLPoGEDxXVYs6p9o0gdGc5Z+
Q3BZMFbxTDDKv5jaj/u4L+GsJCUpmnm+a9t6ia4vPgnilQ6hNl7NRkwrjGsOJC+3/dbqAMb7iAoH
E21Ue+lWzymPYiRFV7b+07HK9JMZRsEm8xGVN75or6GbEfbEBhq/UbwXkol5JV9MTBebOhvZTtMX
H7VAcIwZSIitouAExLiKW4QyqI5ImkuM10wT8rvnyIOPPSt8KlvAy1X1DcrLUcHcXtTcGHtlqAzY
UicUQkA57R05kijR59WicfuAOX9NnasNR4cB5Lqg89iXXdmwW6iSxYBUbwNFELMNs/SLSujztITR
RtOKKzrhaK3pCjpnYr/JxyIZayhsjMrd8x79AsyxNQdhXQK93La2/YFJu98aBSJnvgkcm/pYLnx/
9j0bRXF2/O6kx0X7lI3y5fHocOm9oZzYS+i67d7MDcZ91cji1s+9Le6xcJkxgj2PlngVAVFqj1d+
bdxjjvpj0ONiL6og+fjjp9F5FUNtXD0XNesIYGUzBdK/uXioutCLOezL8KtNYFu7CstoaeZLNjb5
lTObGOWRvbfZ5Jt23lGF+bEXMkM6x2fVRn63k257bNmbvwthhkcvMSE1Eyq7qTKTbb5EgGopNn3e
jL5PIDthrRSrngk+o6jyR92O/d72reJaYcicx5umtItjqODTloX97nvmeyJMe9sYaJIq3tcpP0rY
4mdgR/olpz6+lIl0Dqkd7WXMN7FVOQFZaWQTjaqn76D2IfbHkf/N6CO0tBGksWFqNqgj9M3A/+ba
c6bpAgAqf4o7cct7y4AYXPtvcXmjJrJXZRkixDCJe6GkV5umHx5woOhcBAitFEyZjSD7/IXj6feQ
Ixr0BK721rW0ldvG3TefT2v00+lHNeNCqbzys9kQOQ2ilAgQQ2i7NgFzTJJFfvV5Oiwx0oXnJlAX
yAyk/MW49KWjrlKCOzDwmC2TwghW9WD45O34JqZULtiWrWOkB/UGv/z3BJLzdijBqDt0TJtuEPEd
hx3ycfCnx8fLaki2HsSzWOteHkFQri5gVoLogTw+4qOiHI+qSX0Sj0ShVSe7Lnazq/SHbyzfSfPF
2nZykSk4UzM+q8Qany0GsSWIYOF5zXlIkWJAOMg2KZKlJYckkBk5JUfSMTAxZZm+8mtNofWY/JMq
8cKz5u2DdocPjFePSwlhuKjxuTVKVleP8UyqJ9GiCLv+7AMoR/XaA0M027UxIt9VlTCwpU0m+EZ6
xSL3uidYyeJTD4q3aiLKBlr/T2fO5orRexAwpz8ZaVu+Qlo6+jo4usertswRU2gxqeCWO+4nw3mS
ymhZieMhwyOo8rU1jc7+cUkD9QHpOtx3fYQAzxinTSBDFM+gndHgZC1QLzUMm4JU3ZuVtfHNV9jf
zfIg++yNPA3mtczQL13E5k1Lc38NfTYkCIUWodB1EEJw5KqmHF9yb3JfJpajeMLpnJAxuC9s9sxt
pNA110G5jUPXPIrJ6F7MCXWBlTu/JtVBgIo0je1yyskFsYaVsErfNYLNkDZW7Q+2TLsCyuaYDynb
RGqwZPy/kMvHy2KO56FTeetwzaxzG4RKH5KunGKoTvSbqwXMPPIAqEgcBr/aJHkxW0oMV1jQ7Hxy
WLy47A45wpE4cjK+5bx6/HrqS31ZEEC2iOZox5Aec6vVlXyCkn0KjJgVvpbrt4GM+aXW2uVrKtFg
EztF6DtZEIwVZX/zeVcIihfHIOz7W8fXz5mSU17l2o5NGE+Yjj1WV/6S5I7rQMCXFHXukfkcIj09
sJ4TZ/K3k8sgYFIsv9uekDHVbzqzgrNTQlUvIqR9TTN1uCLcI2ic+GQ4TrRvFEiIcRo1KFo5pFkn
hXPjl+X/0HReO3IjWRD9IgJMer6W91Xtq/uFaJv0Se++fg81WGChlWY0Uhsy85qIE0AEWVpsWIr9
BOUI+jjwwl0qAFUx0men0miK0Ryo+9ZtQJkXU3uy5h9qSfiYOSDnDCrU4Z2K9o6aoQoasy1RZYQ9
TKaqOBksDO5WagNUDspLKoJndAjF1ew56ayKKUofDveqIRDu35PFfn6fhXzAY8hrljtmikRm/int
WrUodNfPNzHZBaTaRXeHh3U3ZklwzlzN2OaK7/G/P4Vhebu1n6BtWRETEMEwaWkqkhv//Xry2Yj3
Fpv2Xtc496xifE0a69nDdHSQHYDGBkPp2TYYr9Yd4mxwMqcsd7Zh4dmgTYA2YBGCdLpwcu/Q2/6u
ZPmftODT0NYsCrt79LkREScvtWbLEoIRQrJP8vAxGbKrxJLjSTazwCY6P1hkKNXKkeCNKQEr6V4S
/C5qdNcd8PyBQcKJtfxt0LWvDHVFnM2M9c4+ifqesJAhgYp9VrNHwkECxMEBNDprVeApws5W4zpz
uzvanAMBWF0aXkWHGGv8sBjw5gQ5p6Qqe93R89a9c49qmn1E5Z4Q6yQ5FK1/aaZ21wsspU7zy6e4
iizr4gVHOe3D5q7Eh9kYN1aAHDghJKySl1IeffVu5QkWOGYmPpOWsFy50Fqi/tDOzIjhKzhP1Y5k
0o0QM0KQ7J0cfRZD4Sp4tVH3sokc+UqEuPPlk9q61GgT7Uc5wl5GRhKBXe+Y/3eT+1SXX7U553kG
jAU8EhLabd1929V4gM8usi0YWmpwuYknNHwkHOn+zOHxb95PbxPmOjEle5miF12842/Z1elB+PtA
D5Z6RvRIG4BIATWzdNvp4Fnf+WdGGo8qzm2WrxK4Ktl48BqYQs3Jd4Bs8O3nml5Xcf2tVycdLYDz
OBrtyrWaVdQ2K794moxxFWr0qohUTdbVjV2cJbSnXJu2Ta9RscJCpmoYnPYAR3fhg4kY0IhN+rgM
GzbbKSPgFtWbXqg1uQB4NMoNF8cy4vhvEmKiImOZEIJeVJs0zJdN8BYIg00Q6k1ILXQlMecenzp+
kOUURvvUn7aoHpdVRi4XpGU8YPE6thnNFs8RNnUihSRNSrCn1PFEfZ6YM8O1zGLMxwSXhEw+HbR2
Q7pHwaT5DiGz2QkD/MrsSLpjLvapd966nCzakGDlw251YiJK6FMWBGie8sj8leSlL7BuimGT85Zq
5s5pKQjtziNPWe3HIrllmrH24ggnKG8YNKEk+U14WZBCXZi8bYzIoC0jytk2+iXZEuPXGCFd9OV1
yucUuvqToK5tEsmXUWfTIs9yarYpHqaKE99OyPmKAWLRV8qu3ictCnioCJKvqBrjd4c7bZh+UYk9
6154TFvzsWqHFfqez7zjYlHDc+pL48J3Yz0ZX0QIsUbhE3IN6GrtBa0OHDjr5jW4diKSVoljcXhn
20S7cD+ozZwcmxNfVVTaWo2IVJEF9Ga8KvNkg5QFTqqdPpAmA3gA/17AOA6iVqNjIxtD0qPFyg+i
dTxTFpuZza6eBjIdo55ITvQ6Mf7/hAFdIs9lGC5LtG1OmCAmjQ/1EC+7Ds+qr/wD6kLCBUjtyLsD
bo2tzgKCief0Ktmls145kpQygfMt/yIliWLzzY8c1CFSuHMUyVMMl7IO/Z0LKTKxpwcLNbnr9Dz1
HJE5ank2mbsiC/eKC8bqd2z1DvheYF4R7RiPryyNsY829s4pvFWsHfif5nwW6XPn91tie29iRXUA
QheW0UxIlCSjkDukiLCU0r4NmYuELuVL1nJS21AJIuDEJHkzr5Bauq4iansxMG9qanCm7iE1s2cM
+RtmEihZOMhzFvMaPuIyDsn7DVbUY2+RdMitQUxeU2wYYLCJtDfJuPZKBpw1DttJT5+CVNw7KbcR
qywdeLo+kTk+uj+gkFfe8D7YnxCdvvop3fsZr6UxcbZ0zh+8rE0HW7nVSM/wpysrzmVU/DIsQpUm
tn4JajV6G0G4L/wQDn6lvhPzI+kisFUW66DiCi8XEhOBRihQN5YhP5huLKXpcDLZIK7BTmy6uFSr
pg1YdjGvKzmJeWyjfCN8Rt+dv3KNal3k1ZfPkHbXTRXBpQ7Y+XyZKoMpL8uXGg1OOWrgPOs1UYMQ
DlDnEFLnBtUut/N1D9vCNLKvnhMI7fe2BvremTiwyZ4KmeJwFieivI8BnRudglXEJ82tdj5raq2Y
blKVJxHnL0CHbhlSO17/UyTsG4SLFXlXG20QqykfmGm5FzDAv6lFUnj8JDtq5yBkXGMspgC2SeAf
k27ctabxmiTV1nERRA9XVIhe6f31ur91B9antbcdHHsrOiDHOKEJGWerlAwFukQBKjdCCFPsJ5X/
VXzEyP0XuS2fZNb/FYO15hTC3d3GX/jZ1QrjEGPF3DiY0n+cBMLVMILRXK0Csoa5uheTFewrRoCg
W1bKNBH5NWyjtXfgeJyKrAdam0I4/gf3OYy/MsuYwHyVD3EwUwojyinOLxFthUkGEjBuEuCubpb4
i4w4HiZti1BDu+USeldE35CKTlMJZjS8kKix9IBlKS999sHy2e1MJy23sa6dlBGwlq4YqibE5lSc
T2bikLAkH1w/xbjzL2J6zWTrl17wMAodaLf32unVJ1rBRLG3CDZ6oP0loj4VRQXnVG7s0XloAInb
07BLTXLGLXs9hsWl9ojTmDwdaBHUj/HHJmzACv5GE6NWl26jzCccr9lGjb3p3fLqhP5TEauNQi/Z
2Mz5A8IYCEUqjF2AuneRdoDKSCXTM1jppfuij9j81SVzGHqQSOrCLEy1+GRgIOlhTuP5f4SUhLQP
HKHPS+O3WcdCABjSJN57mLR4jaxrGcHxbWFDko+yjsnOS1VLD1QYw85gx7MVxMO3hbPuIgrajE3b
SsgLDA8qzIkPNyNXbFwFJF2phPVG7ELAjZDhIL0tvhr0kEzS1jZeAyxfhj1tCrsxiLopN3av722b
yCW0QEtAAsCf3aWRfjl0720SrIrCPxTGSwTnN8CWXMl8XWbuGxBhuIsxyZPWqmhfc4PSRupwD6ON
BCfp2/qmhvwI6JK1dHd1cvk4oKBpXbVLNPcBwTAi6Qglb72xy35ZMRc24KVoSf7RzJAyQ4v/Kivg
ovV3fYF3KznrdrUANHQJQnVousfUix5rtz3KBO0PTFgX+gISqxDHbNdEZ72VTxa5GIL7vK0bCxuO
95vGlCGCKdmC4B2mmGg2rFj/G9ziRU52RABeMe5r5Cqrqeo/+47v8sT+i/0aOFMFyjh5JOyPzBCD
YVaO0YoKKWiKdEvAAjhDe6WzXEBAaFKEhqyk8V4sWC6GZ9dVR1KkLsSv/0DOZLQwqGuiRQ8F2Gm8
/uarRI3QQidZlAZyK0Jpgpx4uaRuJOwj+uWen6Ds+VGWespQbS96Nnpy0PZeOBRrs4QBWNQLRlIz
OCull4hYe1tuPXv+/5zKu7it/of2SmEwFuAthpTTi6xm3TiKBhGD0u+QaF6CKr/rg/eUzpw4uLoa
z8ugcUA1ABtWw4hMS9nXOHVbaNwxQcpufvKQLS5VUUao45nTNwTKVckPWnK5fK0Zf82arx9BlDDs
vwOJRsw7BU6dsWbzmI3MfysMbbqdlai8aTxDI1zy1kKmb5aOR/6xV2PdSd1tjtGILT9k+nEk197k
nhSCvCnMMmsHvamhAK6SX8SfU/FPq+oLLinPVJisDDOeVjoJMVoqnbXt+3vpNH9k51IyVRRA1iDj
A6u4weg3xPqRRSU6Ct2+ujvpi9tpqKRGVN0Z91EfFs3S7XWSCzu4rqP3RlaMhmCwGoGlnUbwPKvI
NCEMU30h4Ug4egL2cLAuzXgc1nhK48W6JFTFzzPK+RH0fciqgxjKAaJk8jqvks0JZzQb4feBKfgW
cfw95S8r5o/BkNPN7umUyUz4jUJY18nUtdvo1KRYjuo8/iBdEmp0vh9cKt2RmAV9rPamXl3/LeKI
JlgUky0QI7PDjz5q08pJ4rPpIHrxOlbjGYYSYkCHyOXRicPV0AMzA21n5La5nDTSY9HmB9aPMxy9
JnqB3nX991+wMU4Xg3a0ZHZQTvbZyv6xJCCZTCw6Q0Z1kQTrK7RZ6kBwBk+Fdydea1MzqF8wTbgS
SPpXtMk7x9yuTUmhmj+oIbCPOF5cZrLdtjL7+2DIkZmteHYx+/CvR+iwwnppBxcJmUEOUygsSjfN
ISNyAHSXMi1kaLfUE/GdE0M0z+sWjhDWJmJZ2zbVT9nbxWJAAL5PUUxFtnn0xPhAUpw+EK+iR7jf
lfetB/S6qX8zNP0tdQfMz9gulhoDtq7JDi7oQmoumS0Ea1EHjUGvd80iKtzr2AFD6NrHsitmvDGB
ynj82LGe4xYrZFTxYhfMS0rmvE2c7S0VUBqMb1oOkSmdqa2VHp7tQM2VSLoKRMCoBOVfpue/Hfny
NOHDn3K+CgNmXm/boOfM5scFT8zsrWD9USfxS0q49IalzkeC2BmlAKJenWwajcUfh5T5BY8KqGhz
iRWaBF/L5CG9ug5LzTaNedPiYp3IQ6QQgCAQ8YmamPBYIM7Su+RCzMIDy6dyEZnWhwQwOxS1s+wG
Fou2ZtkEsq66hEI54ADImOOT+EmtZ/btZ6x+dcIZF9zAGG5xKS9KvHesT+AvjAeV2eVxZGHhmVq/
1EQ9LDWpVqMQGKPbV5f9AURlSLScAzMdDygA1SC03pLlnLmIjfKt8CneiNsD7xCobZCOn5ltv7A3
xz3UfVOHDMvpq2IXTNdTAhzP/S9d/9XDjm25PpnEaNnZQi+9XZ+GIx8Y1pvSolWHq+blzmuDlxq6
S7czRyoLZJ9AEifz2lqotbJnl3ia9CGysd+VFkeMCEkBrZ5VHL53UfvqWw9dzY3pZHfikNCHdB2W
ZDumnMozGDA1giTSsFhP31zNZiZSl9tsit/KhjSViDk7c2U87KznK1c/NSUJRth6rkSUXYsOmq8x
kJSS49RvQzbCev5pO/TvsRnW4Bw5k8cEuYfDYAbuzK0N7Nk/dRUMdJOYjobI6Qdc1GHYX3rPXZVN
epwGBK6IADR7+BjwVvZ+e25C7xDo5X4mfGuudSOeeS1kuiP58Y3IW4Vkv9+LAccHyIq4B1SJF6ZT
s4f8HLazucSxeW3NZjUJD7qbDuQmw2xrl+1HlEXn3GAZUnUfnJL9GrD2Yx446BwtREo+LWwXvIe+
azAgw8TbuDbP7hxEF3o7p7Ru0G95wTXrXnH2NeN372nvdjvu++4BsOl5KHB3xM5TmGlfCZoyzX7p
DAYQpvgOMAn0DhGpAev4APX1AMUCOgeb2Qp/AzWEObxEQn+OvelEUuIjfqpTiDFxMeg8I17Mt5qU
uV3tm6tCR1GsxTSqeQFFzh34Fa97zaU+0Hb3kGgIjGMOVhAtojNVdyLrEVfLV5Laj4mHwhY8QD8n
ee3zlETwCMUiKQvfDjFcCzm1hAwNzauj6qvuKwRFjroLNb114bnJnMeMKhHfhQYoTrkZkFw+o5IM
qlUdSXIPCFRUocBG1jtbkFFYloT2BAEeijLBK5NZ32l7UJWZJimsrSQWLt03CjgjmCPWStVFz8RL
VLf3+f+pcF+1smWmxPTMdp4cX23aVrzOgL7ADr8Gs/vI8xhZnZlsXA0NSd+TDh7DH1T9yc/SPxKu
LlWmOPIIMh5yWox/n4PMsGqq5kEipiRk27CGc99xR5G0OIeC5E+y0vZW0129Xj83ZrwfJSEcYfZV
UTDog3kLDLSvTUNQL5VKInrJmBM2OZr5lVlydzIkU1H/rGXq2+Q7i9ffJj6NGRaGci6tJytqrqaZ
gDqan2nP7qBo5+2h0XP2A8oiw5MGx9R3XvkQNRqR1Jn+ywLi4Ff5TkN648n40YnKb+oNxkjT3/yS
1xReqX43KwqkscM1Dbo2KNKvvpPn3hPfBG0nJFiQuZa09IkIBcgIIIAYmT0GTzhFDKyz5lrwvEVl
/kXyyw8KggdIQpu2YZglJjKzfCYZ6qiqezSJdokBCp1NHD6XFg9hbX3PH6OeGz9+FHwCTSdquPh2
DRP7E83IYFTaYiQ1Cut3xFy+JQLBW7aZHBZdESJ+pXadA2d+PCI0bRgVfLsIebnXlnPgG3rBdbs3
O5kvoxYqd9sPm87UV7ziWxTdB7DaayXnsZxVi0WRm4RxkfCmJ3zjw5SGWFoftdUsYU5Oi85obYZY
/tmeH2mX0My2MlCIJ+eBXJMlI3CZNfmWLNcIt4KRLxrbpnezr0NS/QncZLhqjbsxsDuDMkdskbmp
tYLViWUOSwgWd9QLDALz9m666d9gY3oQ+IOXTdWtMHmPG+RUpECSrt4hnmVHdzKcAbx4gJ/XtB/M
kNkxFHDyN0u+P6kREJjuNNeUGXuHu6YgaHqh5RBXyoCvfOHpJz1xwLgMM7yl8E5BB1Ap0RmvFT02
h4ZSViHxcYlw8WHELvIemFrVokM0yH2Ha6CtoFRTtPTBV2UN2ZpZQCQcOKs57OPBJiF3gjgMCHJq
GZiic7PoscmMrUikVq7cJ3saHH/tF36/MdUxt2uQIcZZ1snNDqtPQ3YBcWXNuJIfuMjhF1v2otJs
BAQ9uofexK+Z6eBfZmikm37JTHtQLUdRzpQZSVtWNARaZVd3Zis3tZUvK5J6NL7GeHEvmRff+ha2
V2xDbU2tZ3KN9W0b9d6m1qcZ9UF7NQ7dS+taxqJXoly7rJiP5uyCsDVnr1QWHNpM97Yy6y7hRGRo
WHKZuAL2QGkFm4J539LP9lgbaJBSnaE/60Dkhw3BAwiJdb1Vx7r8GJPZmdBRH/gFf5OWaXtCEI5k
+cZUdrJndPIxKf2r862Om4TfI8Yd+BZjXTYUdVboPngi0ImuItI6icWxsAagDUCU2UWhLmfYORhO
tMwc+RuzYF0QU32EpRwy+x8uts8y22TL4fN7E6f+DAYatxKhLSVWFri/wruz4ueDe4VXQ7qZ3gH+
yKxtZpKrrGFvXbhW9uHUwSs6XCy8ctpGNOjbkRBYRgkeKjd456oOr6aP/qBt6KyIu74Ay9eLRyZX
ZEjU4y/pM9yZ7J51pr18WdNlV3jE+ojyZJeEVCAy+kPrdiDOdxclJYHyeDYWucO9Ww/rcSCaoQUU
sjCK6E+fSf9l/mKO9oFqm17cKhVhdhciXbVto42HWukIt5LxVUKBAVpy6FoKnzyk6dLq4hFdKbI2
XGYlDyLIo/6FeCYaW4Jp/HgGLFBX4210oCwne2nQeMFE5ctNK5rjyQmhy4SsUhGHU1Llub5uFa4j
koF3vmWgwk/fegT7eEfEm8P+2IJvQESztjJHwDcKdgDrQVQu1kCXYrUkbQc0RURl23gB3MEBOh6c
mAqdBTrtgmiA5c3pSAYmFeazCcaDoYdHxww3mc4+36wfFJ62wPRO5Wz94S8X3TxFmLGl7Sx3dUiN
8GyGSnrVbBxuRJOYd5SKh5RxQncNu7pe2AlISxRorEkOQ+9WaMGw9YTEr8TCuWOr//Ki5o/y8N2P
4i/8BEsbk2IUsbaIWI91I4F/uf7j8rktA5ke2haxXz4VmOsZtekGHqMM1aLbQtmxMX32yD8gA9xK
VKekky1nwdnq37+NhPhmqEZ+lXeRDRuwSrJgz8B4oop0Vg70NUIuDo6McGMhyJzmyyl3JceSeEE7
+qUrI17JyNw7VfxJrFLMAO49TaudKPNToE1rXaueEZRtLerEbqjPpTmnbk1vMVl0VlWuIrpHvKz0
5rTb6JiHp4p841VOkg9eskPGEJHXoP9wZbgNcA0Y1gzh7bHdqhBANFv6ZUdEOJgiJEe0Db7ErOs8
kazgLGx3hSdUX5B8wlSAV0XU1ZMx9fioJmBJnp0zNelvdb0FRTrx29O96pKnJM9eLANxojZ/AXsT
RTv3L4wCwl6T6DOdBFtgNJ04LeOHKU8fmsZ4DayJmLTyBtVMW7TGqUh0HmCjxhil8EGwvXd6/kih
N6+j8210hHBUjftcFyGCHCIbdpavQakwjwHvXAB+MmCm2tbtqcuja6EGrlU5npthpdfE24Y4wlMn
faz79lA2wZFhEcqFVz8JKQ/w2tiR+2r3H8UUXU1HHTWrfC7y/GRILNxFu9H6iS9GD03KdbtPy2zJ
lcAPg2xXcCmQv+MxLdK8aGLb2NxqfWBRTlEL18Odt2kkHt+oInjHmxAfLzmQHakaRNItZay/Vuho
fRuadBI2kEaojsn59ZzhPFH7LrQPK6XQU3hLGJEv0nBA2s+b7RQ2ddgQvMceSEvxYPYQqPGx5dSt
2bjw3snr4X6JoHJJslPodpiD83DPK7YyWtjoY9ntMZ2rg8dYcUznw6mElXEoffcBq86fKItz443f
4GiWWOifY4LUyXGxUce2cyo7OmtrjCNMKu4nxK+XuOs4Dufvpi1MuApl8grSj50KB8DC44RjyN3j
4nGLZ9zZH20ryUKOUOIEcBxBD07rOFjDzvXWGDwJUMq8XV3EZ5sSfCM8j1DH8GiYTJSmhh4pQ6Va
nlJe/xhk1gJM4rACR8EMZOPJ4DJoRAy6ZOxOrriT7/DiGKwmw4+krq+UwUQExNRIaeQdjJ4VHjc3
VyOR73b24sToAvv4BlRmhTDi9pbnAM0tUeCNK3y0Ey59mMSh6DfdPdGtam005py+WmYbOU4fKJ6f
szyrWeQb34Rq2ax76SQjwRemVxQVnrPtCGfcEGmwVkH1CggGXRuuvWOOJQT1rrbnvSOmnfAsR5Lj
03F1YQJjPkyQi2M639hUQcJzwoAN97EcKVNHGjB+lh5DWiePF91soW3M4mZG06pMHDQJofESE3NN
HJe8M6z65IXdaoNVrvH6dgyt9sp0y70lurfWiePdEFY4AxzybgL3KHuvYh+ISL/pWLKIWCGYZpyI
ZZ04chMfd268T4H3VlonhzB3SseUqUepPXltitEupnwoDvU43rwiDUmzBN7YhQ8Y9uYJcvA8VRt/
En920eO4gBNPACixGFp1dFvvzcivsuYR6hXTp0rn3UDpclCddyasc5F1uQn0Ep1JNuf0aISFQ9hj
6WumZy0lCU3l6wlSEr1r/eCO4iiJVpvc1YjgfaGb7rb3XlKypKgKkFU0hf5pIGiKkoLKQvZ/Zeuu
vBmjJPX+xTPac9/XS7fjbwE6RvyzqycLwzlxqjL2qsxu4Xh4XCpR3nGeUPcb3UMHjwz8piIsVr4N
bfroG9ERMdZxiqm6QjKzhJHjd4XKtXR5ZpCMMmSU57EwaCJjRiiZkX53nYkNGg8Aq21HosUEBmA0
45M7Oe7SLy8EFz/0XoYrsH4t8XoRf0tUt1JkeCOGwOfbfMCu+dDGdYn8eYGXyukrvgIVB2Pj6vj+
XPTer7FISfjxCYHqTzJOdlMTqmWV4mdJAUsZGpNy/EXBAagyN3ZAXfHvjxHp25iIZ1wJ1OyOOk/S
+GvZWcCjzD6YbQBi6i9jZbaU93hsor58DTzziCrPyXHpGgOhHSITj64UiF4ZePTJEV4dDDuG2VSc
zSlkILiILGKX2Hm69njERx4tuwRTQSo05HkxVB/5FqraI/Lg0Kc9fqfyjYXgday0LzRvdCWokvy3
Dmd66PuPyKw++9r9LtATTb71I98jg2ZaG5m7lQTS96YBwW/YEhN0F2hPwUPyHLgGoOmh/oq44BGM
R0cnJcodnXiwhNdk7DJNxVRSyFbkKo7fkpInMzL8Z+kUlFTN1q65XwuD1ZOw2p8u915LhwipNjJ0
aklnk3boQRPsGW1df/ms6TXSf2oSetpu+GUhctYBxADy2WkCUD5CQJbT5c42hsc4qSDnz02ANbpH
vaSAbAFS42UbHlmoaXRhuMTQ7JQIXFI7SZeOes+p/ge/5G4dcYNr2zzEqeI5NV+HuOSS0YptOtAx
h8yRrMY716m+xWwbLwAppmsl2uhApu2pp6Pa6bJ4csp0zo1LMyRB8Kn6iNvaG+OV0RnkdeuMBxEY
rvjYH8naQSlYFY9mqi6BDFgjA9qJO1ctglRbMYatybnPq2Xw5bsos+ICZDbo2pAiWJ2LxAdOIe1Z
2OJcVMKpwlNcUITleEzHKtxM6mT7xcdQ9FgKdar1Sag981H2tR68ZJ/NcFZXxnpMOFSThuTMFn12
AJsPvOCtLR36TYm2EO89a2nbwxRXU8anyaOueQA3StLN61RbDI88YxwWBh0M711EvELz0XVcsSrh
YjIsylnVmIr1kPtVutY5cuxLVfJpSs0pt0anf2Ocnk+ZjgAcCYEEHHM+RKumY6II2IwCUVgHPYpe
bTCUbJUNPs2U501Dj/0vepsedpfp/S8nP0QN+SCED2ooY2dBu0jqXnKQGjttycQLF0080Xz1Ey8/
ACI0wK04s5XZcUgojB+kKbO9RmdTUAoH5XXIa41YV5fQVZiDG7126nMDXXrRIqXaiLjdqsgjR7Ih
8i8bIJjJ8tJn/r2JRLhCE15Htr8WtmpgBnrTqkK6n2IZ3NfmMqtiZCAifI58K1nHub4iVpB9haaj
wklKlNae8BmVg9ytjImsnznlIoe9QLGlQfBwmScy9UL1Uz2ndPxHLpdNaKdPGozsrSB3Do1Iqz3U
dgC7TkRMm7BqWcWzyUDrGJU6pu/cSNdJWeOCi51+17o8C5GrKro+6yvp+o48cKugGUzCtRWymtaD
+MTiT3n9AwW8vzal/VPlxLvkncQfEopHI7RICqt5DTCmwL1uW+TwVoHCLp3obzwJUa665qJgO9wz
XQgo7ljNHQov0y5c7sVy9EeYaXNvF4xXK2e9HLPUOVAPFGu7AUBtIEJzs+i5sxhgIIMnfqoKwQg3
kgw50bFaFaDKDG1PabUYoPAs3LrJ35AqtoxWoUR1oYXwryETtxundR++D0jND4kACU29vYzJMVkT
FDgd0V8zxUhSOg7f/AxJ1Fja1vgepSpbMHca1qE+Ym0Z1dHRVo2owm2etjzC0iYH2DJjuFhh+oJD
jg0HkbckmSftafBAVCBNDOJ1U8BQAuhBH9Fg7GFBW92czJ4WhTDMbYnFea/VEGhLloUvXklkrmtc
tCnN/jiZNnB1rM94qCD35mV/JiL8O6paRkdzRoZhKAbaxsCux5fmf79E7pPhC4IwCJzqnAkteUzL
myWr8S5L7+6b7/XwVwJFPf1HWE3KO359DZ/vsyV0tOLcxqeuDLM9HFpGyony1oXbREeLcSuSgwhe
eqDKV8PNHgj7E8uKP2spilK7/vsBHX26DxPoY9hvF8jDnRdWRwXxcHZ1Zv3NkK60eRQUMYfwg0/d
ZNk3A9Y3sKnkrsfTh1ZPzsmNU+SEqRiWOH7N078fSFSLkcqqTR5YT2NNniv0FXRm5fRWk2az7HM3
f9YYNzil1376N4Ta1Xc9F4x20GD79aYRMFQCpqsPfntXXAN8Ew9t7+//pfBUAdirvL5TkCHQ7xzj
RavcYPfvl4lpELnuIX2r28na64JLxjBB+FOpN0QW2nW5G51UMB61z/qYlHvlFMO5I+gT7HVbnPKx
B89m+XtUQ+hWsbe8N8nRh+nozm0Bu+p4YVu6d1Ie+E+X64CRIVV4L4g3j2HqLOzS7I5oj21Ot/y9
LkHXACRpL2KyHnzL1s4yxwSnhiE5i7qfYYxSsHPw9LOvAvAIZnAPAygoSZLqqyLuilUW0SPXoSeJ
vBueyqnOP0cdoXznYUoyKjVddHjlB6amHfuv0DvilkDwGluUihg7Pk3NvVlxVj6kxfQsHAdqQctt
jYdBcHFVRMvZkDk3ykB2M8zx9M4AO0QZjCFaM6Xei90Noip1jf242/paDPnMY0Tul5l/bWd+ISsT
7KsKZZPfuP4WhNijsggOlNiTMGEN5SqpTHRmyNfXOAcUC/GB9DVLWt+tprKLaQQp8T3//5nMCHCn
6Pjvn5tmOu1zhyPSVUN6TDMs3aae1m89M81ENPGPz3a4a5bICrxjAhJmzbE+w2Wqdjc5yEvA4KaP
CvHDui8b6O3BFAHfCK2t77Tb0akYFoKlGeNwIOoIBk/GYICbHxHbzBvtgem8iJBrbWBNnoXGmxcg
KI3YXtN9RsuqzpobppViz1uvI4Z5LoNG3ay6YOA0c4tl/DxIlwgzJwK2rPhkCl896BWwUcse0Jqq
gt9To4sASbsmbcw+Zw1TWn9g1mqZAfvsPjiks01qiC5xUvPvVUicQBsR7zQM48at6Sl7EDJSiw8x
F82RZKIyHACGN3b0HDAltJCgsK3q81XQEq+N590WijPdGYKND22JeZHIrxDJ12Glt5uBcPgzHmAS
i8SEzy3JYLvCgCDmZ/5p4ji/oUyPOBDHnUvO6as3QKUqRmsEwTz1r7atvYOGhXE3dtEeSlm18ugH
XkY1zoS55s3vBTG9iJq3XhJkbwgoncRCzqgP1tK0K3tRxrBZSNzCYWL4u8I3H+zZ7mKkKt/Kju6j
9rtxWbGMwJIwwsjo5TrmHx1J6WVbO8JvjAlBO7kBWxwRjCt2QvJglKzX+7TZN2YZb/59e5LhOzOH
8GZE2a1WQX0xUo0ADOnoTyaHxkqrEnUL+7N0kaSBQCvxfcBzGilKd2zu5XQarSLf9hqZmsbw6mN8
espb1igSb/JusJikuFoyrBjgYxrsg2sNG3oT5JqP/s4D3dCn9bqV5IJWrZY9GNX/ODuz5biNbdt+
ESIyASSaVxZQfRV7itQLQrIt9H2Pr78DtX3usakdUtwbTiNIWmEVUShg5VpzjjmeJhTPbEcKZoKB
fTF5HE3xawg/7mlGqwRWWf9GXaS9ypjXZ8vmkAih7SYzI74pZTsTzF8JrwWTKZmQ/48BVFhcZspx
Tm20ejMr/VnYyFmWtt0DeMI72lvWbqJJfzDc4TijHZNzMOL7RW/kApHezyFRpHjOd8Ka7BN9g2Hb
pNTfFbaMzDHcjSKZZDHb+GKZxXswpMazmkkrSzScroGr5+faqYrzNG2XKvLVAIC3u9df2Ra22Xmx
jGkXaoN7LBzTxYVedJAYxulBBRWeCsuC1ccWmcRDrwla7i3rNrZBkPU4Yt5A/jEXTKgKTw9rBKRI
gaKJ55pydV8JWg0BU2okNXN5TWv9GX19uruZnqoCtY7p0rNa/b630L4IFFep6zTTMDNFxtzsBqJT
MNrK1VXKKLNbbJT4hJTNJenc6LQIFMXPzFTVeljJnltLDpzcjh6A69KD0owo4dFTHXVrUWe4Kjab
65pZ9OpGsvr0vigTez/NdMSXnvKTxGcyGt0GCGlDAwMlstjbxLLBOEAtNNSDYqZN9Pu4MhZ0NmMb
y5bu8fYtKqZDA2/yUalqOtt5PVwKUUZnGpAbRJ5BKLov86DmS1jV61kLxBl7Trat9RL1gzPGnt4h
gdEIrSVsNhpxFPMO4/QddlnUD+Sxo4mkg/lWlhBk8hBmTh8b4Zs+aT+4EHmhq0wiDLPxDJZLbOGk
548BkkfwRrN8I0rqUM9iF0wouJvMTp+n+H4UJcjvzEaeuaZbnHNrKHaQQNk1tGDgQP5D8ASL+CSD
LLwwu35uQy4rPZ3mMz2V8UCGeI1Y0aCPsfKm2PBsHWVwJxrBvC6mEW7dPks35LTTcSST6k30Chn0
2G2NZo1Rls10xBqubZlY3werqYtWnbFlXPrjxljq63bf0IgSKkq/OOR+aNMyX+zS66UW4guZoi03
t3NcrdjpeuL1sUsq++AV7L39BK9YVaH7PAoeYble6U+DNd9XwOh4RNHN7kuoZI67FeTSeIPAdlm3
XBNJCTiv6b7pjV3ea0a3XyJO17B8DwVIQcvBlz/MhnWI+3DXrB/yaHZiGmytvTchBj/kzgHg62lm
TnWt4eayFdXMIzixp6yiHtJGtpZqoB2epd34UrgG6KT429KK9guCSnSePQC23MbpU1ooxeLpVGI7
RvCSdbuho6VgTlt+L+NCTVhe8REHPHZR4he2ie9OxtHl9lVs8ubR5rCSKn7tzLg4CZohHpKS/Cv1
/xcaSueZSR9p8XD4VI3gbaBTy602TCEb3Dnakh4nKB7PfdHaXOkZTVn01l0BvZXGzbXOmobHw+zC
uoH8HE5mR7Cwo18nE6R34K5GNXITniNu6ktPkCB7yWHf0aS9swidebLaGcdK0YMQavMeprjECJEE
+TcyNc558G2k0126HfQSOyzIeVrVMXGEEnc8JZriL2CX66wHpL8ZlIjBwgDCt2BFCNxZFnOH+gUK
aFZ++8/9dL2pdmE5HcjJxroUw3tTuCP9njzUZ9wbUCKM+C1XmmI4YexNhnieNZNOOLtJAvzQufZG
Wp7LskNsghCFLm0NWGeVsrjlX0Hqqp2xDI7nDC0QVUnQUJzXLwXdekj/BqUvVAPkweTv3Q7SDDBv
zw6DZKsYzlUw0ypj6PmxVMysml4aV1khj8JV8zH3SnzMyOg2NhrerKng+hLeyAMxUbsRYd9DFtku
XY2xfQcv+BbPSfLNdKKd1aS7VfH05MAzIFsJWTjU1+fbd8vqjpzi8uX2HQxqoPHta9U0pBU2bc1W
usiZU1ZMG6OifumTgpuxjV8soifzaHcWQ8IVMaW5a80UZvKSm1G8pYIiUtvOHbRZ1WkwB/21obts
0jk9u5G1XMYkFZc6s5wNaorOo620RmVn6YuKxEMfO+ZfREB5bGQxfz66ljZ/S3raq7R1tohu8OPW
U8Bctmk4CeuhQBJxmhDuY6lqkIfrzen2FbhLioR4Al7Lz4knKY0PC6rdD5R7mqn/wLzzBwPQ4IHH
VnAMIie4FLL7AkBPrKSo4DKNUcdgt1Q+WLTkHpiBfVjG9mVev3MQAty5ZjvsxIpaEunyJ23A8k3p
8+qUiKx9Ysfpl6wCZQTopL6aXfQK5JLNpwaxfdJM+92Z01fKauxcyFJiU2iPsxQMDRI0i7lr8jKY
BwQQ1nKNQGYnyvqnaBy+q1XUHJuNQstIyPztkK5faeYqEUI67RtuB3N5YVRh663aq0IYr02mxd68
CLW/8fa1pEq8HIH7PksI7pqn+hBA3GRy6PIBynO1xyciz7cNhOyYL6VVXcL/XxqLxzSpst0skrMx
qOlpBh8iOhyNbQ6WSsTdY5p16T5xkmQnAonkcCq/FQqR6Ayx49GJ1ZeRYeCdnJT5Mc2Zl3Yx1JOg
lMdaNwaP1Cv1MckCQdrYP8pZquvAdcBIwxnWhlu/xcwR3rvtHF4Sa9gIZoH3t0PusP+3EpeW56D9
ldouwXGF7B+h1hFr6sh7rsAzhep8FXVKd49Em++CQbfI6NOlKfTHW2ladDbwByJg1lx3pQn9iI4k
X+n/dPrz+cPum9+km6hP4cE64jHbEpJEB6U42mv+0T8Sp6yxGLI+bahZA9nt5yofHtz1Muin7mkQ
Wfek9UG/02LnEGb6V/jse7vNhkNcFOmJcfpjtm70SO2UDMR42/7321KUAxv46s+iOpIda36rxtr1
lDVbJ7NJ3fvcYfYJt1gdpoLpfudWKUaQML3cvhK9S/EdKz6iRj0ctSVhe1EkZ/J/iycKzD8aHqq7
uOxdD8IFEEPZvwTo64FfFc5DYMMUi6AsbnLtNUVPmXP31op2DDaOeeq62Hgd0KD5OtM8yR3iUiSV
4WVT4ni/zsz4nOhhGkTz2tKk2jShfog1tvEfZ3dsliBKFDADaIPOXpn90XXlDxoCGrYPHI2//tv0
9c0qszksi//kIfLX2WRV8xElzYxI5E9hVT3WYTYQBOUV+En+gF9/p5y0+6OssTDFkO+f5tGNdpHZ
fa06BMjKgHk5D35TV+EXphKh87Aw1j1WtTQOsZn9UaUZGoUwcw+JIvFHd2v1WC1TulYav4k+sz4n
WJqGbTvKtqDA6IYtrE8xO2OSExmt0mHjdvI8cnKO7JwjwvoeKIoB72Suwe6e98vQtpw7A6pr9WUu
y/4yM8NbEh5y+WQ2mxxyAY6CRtualpI+u/IAkcvDnAlF4nVdk4gter/OIlxw5pAeTJB8YTTFOzuq
f4iWWYhCJLwZO03f5IFGB7Xl2VNa5kIjgcy6pG5P2lK5BCC2Loos42zqdvBmEUueldY2zun9GjRo
fKrIrTsGIw1XfJZ9vdbJFRTnCssrewShtnkriGquk4sp1VaPInGJ9bnajgmc16bEryncjLCEesCY
L7HO//pqQZn90+VCC5mJuKNMQwj5OXI1laCOpIHRw7Dk1eBA6yl0aZX08XbCpYczlRK1h4V3rwOJ
24tupj7BmpQTlo0SsPDoPNVPNuleu6AiOJgoypoNC3vStubGV03z8NCBNkcNguAyzJYvZAMvdwUx
Al5fMGABm2sdKW27C5025yWUCR1m1KQWwGHM0+V933XFQTVNvENZ6L62bfUMrqr/I0M/qdMcS6/t
ksh3VNAxhss6+64jotNBqwxq7SIErXaZZ9oMTqSf2iFnVr1GKLo4zXwJd/gBC+C93oXGHW0XttVt
IJ4SqeT9hOaiarzIaWENluIEeBmSqx5qR2eptONgzCFUHNqJ4+gw+tIc92hpvTjkYzziJsjXARn5
YX7cGosH8aF5wntHXDQGCSMQEpR53l2zTkcFE0tUDZhas/JBF+05cuLqVfaBfOoaa0O7zzkMBnoh
TBf3zOziV6PW6oOuRxkdPNL5IHSQmUP9ExnjHlKI6Y8h4wlXExXPfUyAIfeM59iYkFKIyCR7gK+Q
J/X3PImdOzYRe81xihM4te706yvM+JzPalqWtBzdAS9hOLZhfAo00ooKaMPC1V8jpLs4dvm4iLb3
o6kGlTb17X3UFaHXxM6fFGj99pZyOrYN05CVsT9VavCtnlRBJx+C+zJc/WVcqbcD4EXELbMo97dv
u/Ithg5k6CjVyDENn0Lno8kNrrAJ0AqYEfcQVxSlubnEV1vYJyjAzpVC+f81w4lf2dAlWcaG5I7m
fE5wtLgzCB65MX2b/KhLmdxbQe1eRqCFycOMBHkfhCUxr21wBfxwIDGgPRnrH5vk8g2vyjvqTW7f
U/b4m/fic2zY+sJMYfOO2MLEtPYpNgy3IQY9jFabno3zRdNa95qwDwZnwV6c/oevReZ0pjm1HFzY
DV5Ndd8VHyLHFg+nuzpHy7yc+1EYVwZHBfyn2Nw0lmNecO2ry9qhpuizg23BRZ0XA/79Zfqa9MPi
W7gdqBhi9TS1Ni4N+Hsezlds0iskrKO59OvfVX7OqeJ3VcqQhAMrg3iUz0FadWOaLQ2FeGPr1oa0
F/Zknc4IVre1exRN26lv3KeoBmzFSP80RVqEd/o9zQ2vj6v2TKKIcR2nDhlgzkyHWQ1BZDJ27n/9
MvWf3xKbBGNhSMfm1dqfsxPziNkcV+WapYtmEpEtfb9m7t6WgJZMDjo6nEv9kV6CfMySnGdcmXo2
LYa7Jg2eDa2lHCpLgLVOqijfsHMTMnDoga5B8eOguPewXzEZVLiQxv/fX7xl83GjrDGoCNdg8H+W
Nv2ckg6iC0BQ5KeoKrAei6H5UxSoTQu6wbtUPeSLXu3aZErRLMPXNCf9EZu/8eqwe+yL5oieOnia
ADuCD3MfMijap9JhljQiD7x9x9Nw+d1Tb82g/leNxEeT880/jhKW/vl1px386JxREE1aN3u0nPZ7
kjv2BwF0rUeInn3Mq3gVyKSHOc4wA9MdPzYMf462cTe1PW1po48ACvb278JO5U/lG2woLllqIJsg
75+SBtnAEqUSuvWmj+L54hhECgVRE29o00WbyXWKQ1OYzaPNMABhHZYe5syHgZv/NZ/lsXdT+9EY
6uQ64a/bQNxZQOGmkXOHIeKUr7Lbxv3Wp91TFA3LlfbK8mJlQb1xLMjq/J/vRRIZJzBGxilFTn1H
lFVAN5xvraD6C4VgcbLy2vIjLe53S1T+sFEzPDTi2gjMS3VVMGeYwnMw6/lDsjSBZ1FfsKukv+ZI
/Tsohu2iadaHmt7Gvpj2qm6draFZCSKrYVeIhHw9PQWKOZJTZqIphaqf30NWNZgf2RjzGGwh6R4l
aUYAPvfoRXtfd1qaKuwBDm2kM84riNFhZwVsLR4eisUxwESEmi8imXtG7cpn2xP9MD/L9et6KDqG
kOW5ypeMMJmQcV5WpEcoQsXzVKOzgRxHaUZcFiwY04f0M3wp1tkAN7hTSkvGdyFKHErNBCFV/kn2
2XiFVzefM+QvmzwuVq+/2/gLhEuPLA79FK3YWuQcO57IEz1FCWDMWKZvgBfuhlG5p2KGvZrPI3dM
Lepx3NjJq9nij/v159f6+ebjmIrAVoyaDlgDtW5d/rE1YSeI0Qgw7KYek100IMVoO9JVFRknJ23A
BIs19+n2oxA02qaNLQCkxOHmmzi8aJUlOV+ZcS9C/X5CrwwHMX6QjvmjovcBnCSztimBwXeS4vOu
ycLlWFfwHiDBX+q0k3fGorn3g5DlZUJJu4mWfPmWNWzlgzZ700dN7DuI23dENX4jTWN6NNaDnVpf
seNHMPDGt1REf9A0JtobXBdMcuncZVxzlQ22tGppdhbOawNm7QigrPEjS5b7Yhwamr5OeCnjLrjL
WkFEbilxyff9V5KX4ys2wEOVWPSYwnuNwOpfn3RK65/uPq60bGVyJth1W2K9O/3jrE+2HK0pxVkD
5nnYI1EIFnjas3ZpMHyFsX5xUrc450zqHCiBvrlo88GeSrhHZjyqO+E3jm4+9MMIcaWujf20eKg4
sI0Wg7WVsLb/NGr5LejUtGsF09ulCmmiOo2OiamvnsfUcxd8QJPojdfCQpIQ9a740xgJ14HCtXF7
0Z9Hiy6EtOueSD4mfTmex53Tmbmf6YzvqqGWu7bO0YZOU/XUcvqoYpAfhAj9AeTt5RIgdEoXGOqF
iYULFqo4UxevYMfxsaUPzYDSZrQqgtYzeveP2i3lNqka83EMmLrWxlmE+Gzv+mG9/8ZYftII18IS
i9lTNn2JYCiDSwkMlM72dytPLZg0Sj25aIigIC3AeOZ9qXpBvUhGCMF5GEp6NoCXbB244uy17wjf
oSDtE3dXRiiUa6RCTLX1DcFHJjo3geEO8xcyoCb2W4zYD3lZjdscDuwxBXKR084CKcDBigRsDgH1
RLYdciM0qG9OX7zPXSAvKOrizUjfZ0eU4bKx+CzfE8hAE7XU+Z81+lEBu5KoeBNoQkm26gjYf9oy
w2i9pF6cyeLYLyl29lbU26Ga1W5iRrkzcxlfdW5zXGzu2VgPtwylyeRSMLJiPsaNGl4KbW8JBn8T
HvaXJjS+2z38U7Pf970yLuP/PbRCvv/6Sv+5FWG5Ov8oE1CaYOz2qTwQaaMn7WDxLMsN/NMpYv4u
s+EkTkQbtNBqVdJPb3TDXgh7gGoys8nW6vpHaermowkJ0ltabHBKFa9xaBzZNVXfcViQlYHGTQVv
nQ5gacWhm5W5+81r/7lEAMBqEgSgHNPQbfvTa0+CaZ3jVe0mF67cOhoXTdWsu1gR2V6fUCjI1u3X
JJHhKRmmmTt1S6QaGE0aFhajXlecewDlXgExETa4naFIYi4Wr19p4ahx55HZntFQdqmLCdjQYNOH
mOZNK/Kn3/wy4qdbDi0hIWhC6coxlJDrg+Aftxz0LvRn4bujsdmlYhcm0Gb2st4b9X6c92186DD8
M7OPD868rmA+VPaBnrOTHOmMTu1xaY8FIZTyiH+KNI9hPLXFaULxzCyN6MSRfI8zawWSJOdBPzvt
uurwsuhnVlVfegjx4aWp0e+ta6gv7AdZ820ZqyfsYgcX/XZ0AwgHl7y6opHRXNDP27q6JhrZc4R4
XmN56avrWF0r7cJqbqvTiG66DLgyLDgAfsufua1RXlgz9J3oIuTFjC5WdDGa9ZiZ5+B25I7HciVj
4KayHiG9Vx+znYhN7bblYw6nA1bknDxD5NLv0M3pD4uqvlQGsptTQb1Unfvw7FZnmy+Ws2Kj5J6J
4dCcs3tben4hB4I1jZcZevC4rm68NLfVWpcpvdb8HC8/THrr0qXXZERlCvzvUqRXQPUhIcCgrNTl
McgujrpYt6Ul1xVPNaKJuujqsgyX6bZmdTFsOmiXPvt7TfaZVWcXbJOdfWabp7PTK9cVlec5OLHG
4JTJdQXNyUH9HsOPY3hxNOKTNtKGXhfZUAsePTIOaQ8aB9Uf4BPEX8b8wGpI3tP3QALBJE/9vkLQ
CziP1BoDgsZvPqHy51KZi1oadNboSinT+rzNnsQyqETvm41t2ZpHl/VA8STI7jig9WBBIIvhqiDu
k/v6tjCEh/m6pmC3BLj4dqVBVuG66IlqtEXjHQG+HYHnYmt126bYzvXWAFTnWcbWNLYIZ/6z2gyF
AIhG5EQ7oKm2tavjvarWBTmwQIsJ9HfaxxE0lXVF1d9rABdP8ASTIXWwoqMZHQszcbfjoqH51kmy
uyvkgVXJAwaVtDvE3YEMywiiHr+Ou0+Z0nb7Su7nbq9le1DFrDnYZcauMHYhv0i5riDaoeBitWKr
ui2WZERrMRzHLUvxi/BrkS8d/L36dsdalnVhheAO5YzuC5aRyFn637xxhnQ/F0C8cTwNyOFQbHb0
z22IWlqDqcGLwbVNlbuZGS2CvkTFG3oMZFhG7YXMg6UXj5Q2Hi7B0Ia2hNzVJwBixAfSEi7uD+26
pOlPrW+Y61K3ZUMdItxY8/PbKiHpoTu6LSAVPfcGzbcxwGjIKXxANqxG+Z1Cswq9Yl0T33bYBf2h
8wkfQaWq4+PofLPwo9in8zECpgNAaHgs0qFYU/v3GmKPhejKNTe6SzAtd3Q8GxuJ1OO2QgxY4bp4
OmiV5xDoJdbV3FalAfHxgtQn1c5JfeRgrIVQs9GfSMPGMDr62M87fV2z46Mhr/ghJgDHb29LsseK
iX3zJ8hhjs9Kbyt2fFbo+LTEWcZtAfekp7YKRHzkxoCMWHrig9oWiT8nPjFAtuuVpqdmLzc9hqbG
7LWdl5VeDGYn8ZJgEwVg80C5b4LVhL3BVwYNtYDCXNwFewfPJ9wh3tfQWzLPrD1cPdEIWwMphYfe
AE04QOjE9szQx0jNWm6LHeDc+sVbCpq89SFJQZ3jKWzMPim0Ge/gzCnyQ4X1fV20pNeuNG8Zb7da
V31bxeK3CpeR3yu/BePeMa8H8eUjmpa3NfPsjdfVOV4c+0zRQ+K+DAiBngFvt2Vb7HWFNxQ0hryF
Gs9lgLRh9NeI9Qj4GDIJx8JmVwSAEMT7ugJS/oZ1tcKrYaCodZUa/4nL0rNTnzXzho7rcWTpfjP6
/e048T7qvBIEmbyqdTW3JeJtzJtOWp/jo4lgJfxJlC+wUWMkSCClfdf25eDbqLIGX0hIdT7F5Vit
q7+tJfEdsprR6pteYXqZ6Zkk0s1eRxYGvMbSi3hfeXeDTYGl84DIf0ToKTbu8JudkPNTjWUbJtg5
21LCIPnrc4uumqssR+1ewxDSHabKInqejJIA8Mbw4XrmeyyJ0RXRuvBpnlGetNJ41+zHkE1ZEKjt
lBnLIw2IcueI7DAqi+JmQOFP8t7GXGOY/veQkTq7se13135P+/e853/zvoTvdf8uw3fjtkB2oFa+
CZa/aNkXy3zrly9G8+aY6wrMN5uvg1dWNL8SdRE9JvNrm71m8yuac9t8YbXtS9++ROFLEiJteM7C
F1U827fl2AzQ15WMT4b52KZPynwsDczs+BKqMgeRGFvOczprOFvL4C9Y+MUrmKJ9gxHggQ3reDf3
XbLJoFr/pj5U/+WNUIqi2oUBbirn89xNDC062IAJrCLsCfpxS0XNYc6wh5NKvWlLchK6adbfRGUB
wOqUPBE2+NG43KDxZBveSIUkJErQFsgCRvA0eZ+Z03oOQJEDOPs7gfmo0Q25VQGWpKRcYT9lLh77
bKEUc9NTribxePtRy7d3NhJRIGyRCyfBwYas2dK3ndh5niegvx32wCxI3gCiqhOMj38eYukVK3t1
qeXdoI/UoQDpYMGEQI8158XpwZxlQ8M9BJETscPJXrVV/tpMQIl+XXfbPw3WKU10SWdFMvdYx5r/
LrsnSw9S0Sxc4DVyqpk06iuZAvMBPhdrcg/kiiwu9cm6qFv+s0JE+uQk3BalC4u6JcjWI3ULy3S8
/krxog1/Vy6glWJ7S+XCMrGx3yoXipckXesX6pZo+rtuGYItdUt3W/+pWyhdyngtWvppT4oQRQsr
U/uEVR3CW+kShH8XLWsPH8F0XMzwhHvEFXZ0vh1K7YBr1q/7Ftgkcbv9ygf9zdn8aZBuG2gacWco
R6fdbHzqVqWQMDuUnBUICyaGRFdF5JWQIT07D0M/AlKsqvk9bpbLIOxhF+KdxmjhLKfboW8ywTgR
WHSNnGrfOPF4HzDjxi+lm986XW4qNLqeuZT9Dv9Jen+b2/B5+DMi1Zq67n9+dPt50zQBOOCWdJ71
P8AV+jHpM97fhFRFcglOTY8d14EveSp427BgzrNs3l38E5s8QTAcJn+UrUr8JZmD537UMbzGC9Y5
NTrEh3J/myfrYdBXQnYiile90MxTP6z4vKYoXoW9don+sFpcVGXtpl9BDH4L+jn/Y+qC88BE6rWh
eznPNUE+BR0ezSXPxY11fNed/ipbvX5026L5oURNNolJFzJVWItot7V+1eXVy6/fOrVe6P9uuFOn
C1ruFnd6y/nc8hJViqIc2Qb+gfVZa7rzURsHwHymrW3GcHx3Jd7sIOpHOK1kOhkANK7wYU4WgaVn
25Rr+d6P9GmHL/RqZsASwrzCrUk8ERItH7r6Xx3QLOLXoMFPnoqYbap2rl4G6ygM6w2KmQYnGrlF
LORr4qHfl1uybzTyDR+ChSyRJKseE8GEW5MgGuvIzr4pHnxYQ8kUr1P7KYw/oENah8B1qQOIQrum
VO+TMIsfiewdT8Pndf31ebvdeD+fN24dDOiFy2xIGf++gaDOTGQQpCXcNYyoDOVbsL1h+bVuBXqE
Vfemxjw4ZFKcdMQNF9SFx/LbSKpximU8cTYWqH7E907xypT6rzL5SFBu6ZF6w0Os05baFj3d8rmj
cYpRABCsHbibipmm52S5PFoj+LhWzAsnTAU4pmH5uv2Halpvqcrq2M9DtR8kLxD12NfYogyaoSVm
MV3fpuMeTc4H9cfAnmMgjSVALoslzch3buzqu0Ayuyg763uZGP1Z6hT+pjXuhbCKN3R2D1oqq4fA
kNe+LM6CYddTP8TXCr3qb27U/2VYiAaKWzVzWZN+zk0h9Y/+SArdQ5hjWG1MEQ/nabDjQ5MCCe5S
mvF1DDPSjHIMm+TpkT55KsN5PPed/S0rEwKMY7t5lBlDmqBMMdnBCCOudrT2TPPiu19fEf/1lTLM
XFVaJCOiKPr3FYExBo8PfFTQWNFE4kOEFjva5G4iXwK7+jZiCDr3dWJTSTqGD4L20OhhcO8u4tkq
rN4vxyGj8E6+QlvFwtTn9CvrwPB+/TJ/evBRSDi6buFypN1EG+3frzLI4TMGXVtu4oUcEaFaENS2
zjauLek3gP/aVDRTf3du1p7cvz8tpimU7iCy4l+eu//+W6uiM5sZSDx/V70LljJCjIniF/x/b9Yh
QGdlbvUhq2iYkH5ULLN+MCf1QYQLGYetpiPYhVT66zPxc21lmQzyDOFYtu0y5V1P1T8uLafH9Kxn
cbWRUX+JrKHeFWmfgOLL7A+GHZsJt/NBFHF+Qen+0vdCfiHpj4DaxFSXVFvsoxXNX6x8yA7I1CRq
0zTaWlG9sSK4UYbmRFi2XEIeVSt7v5Nx8DANb1JFY4qc0jAOdE92NVCgQgVPnSq0Hw79t9aM3mLL
eF/0CUJ5S8wJGjt2wirJztPYv1eriv12cG3I/rml9L1Fx/SJYsz1kyV6yBCHXo10au4KMcXviwHV
Qmv78XRzVdwOWtz9ZTp5sB+NNjz/+rzKny8xS6Ja4alCzYrQ7dObrVIjHvHfADsqxuKknME3JqN9
c/B9H8jsXTwguwMdlco9lx2Y3XnKn/XVOehEBTrYd2RikRnU1J6OZAqQfv/16/svzW8iYlwpXab7
UEM+37onrazjRjboJrRs5ypVPsskiu/NBXpWG+HDSIxmb06zOEV5/VHRix+EHr9r/XQOlv697+dz
Y03mfYpu0lNDbV4o4NFDr/vNZJgpt1r2luNfAEedr79+7bd28L8/SLaBdILRlSF0hIufzq0Wa3rM
0xN+C8JrpgVQTfp+eulc2zyPWv4nzCwI5czss0ZXHqI1eSnimh5pApjw16/lVtV9ei1I3xxKPscU
fEI/1dB5aqauNDvyB5pLDu3jrszc+W0MsfBxVkdyKqH0aWV2bB2GwkPo2Ceix95E4CITTmL9nNaO
enT7dcJnh39OltIOVtHo5HpGtHUYswRdzcArcJtHsaCNKXXrgxi2cz5Ak4jsIX7PehF4g0FFntZq
Oue59UEOmk0PuqE3gdV9KyKXiIisxeXw//Hrc+dAy+KsFB7x6U4KOi3N6ibPNo3u/LUsyr6MAZE/
aL4kgHJTI9LHrbYNDONHt9TNjYYH6ou0MAYEvYp3ZRVhSmsqat0VCTBEzrOmZjxl6qNx6CSnqPs2
rRaTirB+O8alfYxTo3+yJLXlInL7nDuq2TcZhv6w1SvbJz7UR50WmfKbTWzzOIuzCQ6lhDdh/kbM
av80t2BOynDapNjn4Uzp+O+b58zLiYg1LTZBT/bRUvFpsMN3SGDZ2chD6Ox8eneBIuyBt27a6FX5
TpJAdxFLiU2yzXJ6r0QCd1MSv7tDi6VVZRfG7wczm10wOKRNKg3SXpqWNjQj9kGOmk5mx0SWFNr+
dSzxO7fVTGt2g3jKJ0ibDNrA0AE8hO22yKX7WADTYSZZ2ddWC6sjPYeQ5INePJu50d6RP0Zg4agQ
U3VOcQ3NDpketFtBgLTWhsbbUnUfcdq+DEZA6Dmotbu6bFvs/bJ5jO2q2jsYxse+XQFu7YshUvuQ
Es6x1ftUHWegv0hBjI/KCKydlfbEj895TmVFh63D3OInUdoeVL4muflF1S4+JzCCVO0OgJhG682N
nQGAsVyepUZDCByttfvNJfzzY5nxme46wBLZBf/0BCRxCS5rT0COQQZeA5LGmBgJzm3op6IioYdf
aV+QYXSQpTpEEcDftkXY35JLthGa5Z7Wb+31fKRD8FfgjLj6ulk/ykav9iXct00y93hbdaJ5B8Fk
NDBAhqFq59nAVdPBNTzJ0EkfsAPRRKmXCVKM/tWIswXBequOjQnE6Ne/9M+Vu01sJY0tgZ5H6u5n
1TfRcVkx1Dqm4Y4UIpGnAC2SvHuWbXEtcEjuIVU4z2tsK8qVJX7WBaq4ZozzvUJFcUxqBrupDkYJ
l2P3FbfKqbXYX0QdBL7ZXuR9FP4fws5rOW5r26JfhCpkYL92ANC5m0GU9IKyZRs5Z3z9HYDkcy3R
ZVatg2q25CM2ibD3WnOO+UXAt8KiNF3LqW/PBB8Gl3Cm11IWIvwsD0O3h3+Se8zu262vYLnoZRZi
OLDMm61l2bFqWs1JRJ+8Bnb6bflfL8Zmi5rOuoEcAT2WMw7qZAJA/V4/qkYJxhnpWZnJzUk2f1MW
83Xa2iBbAna5c7gEdE6B9iUwpD94srW/16F+HzLpWxgb81NBls5G7wjwwQQofSCkM94JmZf1lazL
yP1UVp6rtvwf6yxsG1OmR0RsCR6jQCXC4RT5YNj6Kej2TagEB6wr8cX22cHZQ/ig3QMes7aecFXI
uzXevaxJv4CST6+rLQ0Ye9wb7SFv9tEyZM4F/sCiBSm6JWqRKYBcJJfZAJ/Ywgi09mpSx4dhVH7X
Q7VhGxs0twHDPNyxLg9pqmTYD9A/HbkIq0PV9xWUB6Zi0+STdVzLKhJJ6PUipB1vyqE7JXb/EMa2
bKP+s9Z7WFTlN4kt7XlqEeAAVPhwMPNuLmNDAkCzatmCB7/5axswnjLcSlNTb9EKHte0w5I0OXr7
I3tn6IKAV87r2xE9h++vmM+NYNez8mlWi25rN8ZGNYbgU9VU/qVX8dCmOOs/61Yy7VtzAfgbEuxv
yaJjZ+f1YRyi/aTBiKvT6SmudRjXQXhdnT1G2AVHUpLzJsqPRMmwpWlae2OY0hc7Ubt7J+L8WUuX
xf388t9X77rA+WXRYasWumXdUJEua78s2o2+gZtv5/nWjCOESRb5zrKSkd4XNuE9ygExDOzNiI4d
SAGQku4Z63G8tZI+f5q7Wd1MQTl5Quqjx6BO+BUMpux0NQH41bHFrpwUaGdqptbRi6E4qWqCYbHv
41e7rmNHtsV86nvQ6KJSkMXIuhI6RYAFbl1p96SK7wc/V5GbCXun+GBmV5F7XemFB7Pht/WrIVaF
W5do+zKutoeoZcUjZhqK3LKTD8gG+WD79d5GRHdOVg3LklWZHZi9PAf+cQXGUVWklQq2U1fr/jDk
gMNG7a0irGaXJnlQuXAjBncSVeopy/kghX36WVkYpK0K1aIYWdcksKs2hUFyx5AP2W8JphRZFsa3
oDZOKY6QvyQbpGJcwiTFxo4Y5tSUwXTK4HNtFn3Njjte5zVF9GoMnfIF1f24QUhuXLtoUh9GUt6t
7Ar4bT7KZg/WaX0Zcgc+6ukyaQT4gA81JlK1YakpWFW4MDpLN89MaYOUZURxk8q3pmpm0hN98ZVm
JfuvGVnATEjbjITyaA++dizw1+cMrjCB/Pe5Kd7d6PgxC8wxJpIOWsq//phDuLRxZyHUKrrilVVQ
5kgWY1CDWyLnXT6clZZo6qLoP3dy3bO/HOfzegiLEK98+OjV+6jem3o5dvW9D+6ycqNERdPzNlwr
ncvtZilXoVwDaBj3xgTmhXglBBVlALitFq7TUbhm+JsUSoA1dWVBA9X1X5AfTn4m0ISEicmiUdLv
/O3f+qrD05aXTP0qNNdLmcqTFj7r7VLqWpbxnGQvVD+9RNlLIP2ouX71/ZdGfx3r10p/zdNPVKG/
ZtMnKk4/1RKmUxCxb7n0iQJ1Rpc06weyK4FLCxBcDxEWLhmj4muWYTuBOPDZ1NPQwTPdMrD56EpQ
5fetalU2cDJhY1JVIX7tJ8GvZPuXYDpUTJwrR6s+AjkA9T1kaGaOGj8k/cSxJTMkOvu4/gkAbc6N
dCY21TiRA12Xl2ZeahQXM7+ycqR0++rn1z7HA3KzbRzeN2qG4CFupbhVxb1GTjnfx7Xm+W77S5XV
w/f5NQBKfrS8Vh4Bq+19ys/kxQSwB243e2naTD+oSXCWML0TiWFWh6C0wltQJJgTDcUt1IPEPeoo
LxTio9QfLf9AzXDE1wpJjRNHPz1RdnpKsNiR3qWfzOpch+fAP5fyUhqpYflFyS8wSicQo5Au0itF
yoGaXjvz2riDdhLJrTKvU3+zkltp3ob+lpMEbt6S9E5F6T0e7oW1VIjp3bon1r3NHpQ5PursoY9L
ETzMhFwdH6l4yOPDLJ5i8WiVXj0JctSSTuMBvHiDuNuQWmyTh5RIcU9epcENyZIDF9Re8lAl+ihB
Vw8u1leC5J+M/ElbS8mfKN8CKftkWw/OMrrRUD5060F0QzosJSc/Kjfu3ys17iIi/u9urcewvWnR
XWpuukZU681qbll0S9prEt2i9koF7VWLrp1+absLx7K7NMlSOKVp8pnDWV8rBRYrTjUjDvmU1Keo
PoWIdkJya49DfkyR7pDZGH/g13vf26Jnx3pBUVnUm5r41TiaBUBdWeIRWKmGxXNYoDPoWxmhAu5a
pg9dffUbwcdJjWf8HuTDLn3peug6EsH0jtD60FPwB53Wt9YDyYzaRddO0WQIcwfIqtuAIyNauJ8f
obCbq9R1TqXgngsnoNUpSD/IbsX0NWTZYiqJ/RbXbCe4MhmSLw7x5X0rIyNoam3TQ+wcff/7MoLK
0GyOAdMBJyFRYqNbZX9bDzn8hFvU64Hbqo25mYrPMwrDa61V6R1nPubk5JupV+lbNzbAoLMPbDrv
W0cWlhD6mKzFcOaxa/r5QRo2dpTiwiu2xmy8xEksaPPNjr5waqMBybI8weub6wpjen4NcwZ6iPk3
5kQ86piNz6ppvNqGkTzgEEQGeyIt6fZ62RmEUABcHUmOuNE7TuE3f/Bset+U4zvHpacwYWI1/E7a
bJs8KbpsBL/YMR5s55qnZK2+pviKUXDgr02y0rwTnkeqhQg+GdgE4aMNRCH2WYuMrs+dfGSBbakY
7FtiI6sl4um/H6Dq+wco+wPMH5C3sH/av+4UYmueUJJCoWwnsh0Kc5l7B3bgdTJaB4CB1nXqMDLi
uNgPch7DlCumbbKEfgCNk4iQ/mxUWe0OSqeDAURuwkrlHAtsg+rkf2EseWuLD1VT73ty4F6QS8g6
ojfIbKsa7h+rq5BNX6nLyKpt3cIOPgX6dsw4ESStqo5Y2xnNjPGBjOr+Cc+EcJXidR5t/UFygfTB
WGr17P2yPGYFouAyxjgglF+FvbGAqwWDgcSM5lHBgHvtihYSqAoMY/0yL1DCRUF3rwSqwEiyDQRl
cNPNMjNRT8EpzXviAXEEzF/B4uvctJqqIGwmPaTWYF4DIxluwXzCoUgSBsSHOZOLO/LxYFOSXFTE
BPMBlBwPwVz2b7FsgZTRPjhN3ssLmVOa3NlMlrS6rf/aYO59TuYy0eCJlPrshkk6HMzI/DwZxRe2
Ad/3hJY+PUVFP+74zcinwPTHo2+ReER+wPyBoc1430Zhe0YnjG8GJYv8a1PW1JnmWtVELkJHzjo0
HdsZxvRpqrh8gEWH11VfkFsmeTPLwQjqgajaEvUBUV6ISLZ1FBKDYd1UTavfaD/3xwqQDzlUfBlp
BoDoWWxs9dQGeu52LZ5ZM86tl5lI35JAw2c5zYHH+VKFJkf5UuMweGoFaJxK1OlNPAzwcW9M6QrH
VFUF6ujcohRjcwSIbltAFIQ/Kl58gJnXqMgnN5XeqhSvRRDbRKxojUkzsUSqkdstMbCS+Uji8S2I
WvnUg0j4oCtlvlui4QFjfsBPkya9BcH755vsaJh1OYL6geVGg4bYlCWOVjoy0JDuOtEj2IUsfRvn
ur4d6hGCtdU1p2qsjeeGdFfXxxm26ywderfMY2yKO8K0mS5IcxvdtfmeSkSAS0ofsXMz6/t6iFIz
O2dGf0rjtPn+Fqg3eotShpGX5vHp/w+Tlg9o+B4dk2zMW9nwpY25KVVM/k/tENmvbHb2dC6GL1aE
/IM98m/RBGMVCHT6VA1Eg8+zShgBoJeYGMVTEXEipEOdupImCDHrA8EY077gRrnFidXu5brT9olq
g8kvw9zBD6leSGfnyqJd2UQ4wafqeSYyOIZYkQ8fXG3a8kz7+ZYCygsrJsAbzTB4/P3867Cl3Ie/
wS3FXkDYkxZDFe7UnsXP2O97i80bvBjSI/adiZCV+J4SyQdPjBicL78u4rWU2fMnCKEzrattO1TZ
NyRDqr6IIDtihvxFkc+/m+3CukSlMrETsmrO+XqOb43K7QQaXfA8CJPkT0h2TWGR84HeLyba9oPh
lfGur73MJ5dGlcxnVXGn/vxpWwIN4YySXWkEfLKoxe7szyyQbPbmn3NZ+TYz5HZLKV6iKSX5OabZ
k9Kk3k9qKV1wdrqRHQYYrh6UkqEjg7LYM4k9/f+hXb7kYQ+HmRWcq/nRc1oo1lcl4TwqJDB5+ODF
w5bqP4fSvgTGq0g/+dMnK/0UQ7Jeq2rfNJNxwlLNAJvPzYrPSQEL9AuMXk353I9f2rXq8QutolTg
8mmKq9UX9XNjiPt/P7qVdxct6wtOEQa8PHdM2fplGET3LZibWsu2sbxqzQk3sA1SGxstLS85aSBb
eurDwWhPeQNr3qwm16h0BvaZNZ1zW/JqEAMAQbrKSQY2hx98e+9+rXx77M51tC5IXd49MmZgbcIO
ocqHnV++Ek1G8PdQx/il/GGvNxq6EXwvF99sHCCK8lXtaXbHjUrH256+ylFHFIXP2VvoJp17QJ6e
MGyu61H94O73/nLjOxXLQI296zot//kEDDMyucea9JFwWvYZFVIR0TBUthKjhpuj1+nGtubMqZVW
ZZJKvDXEFwiDPUkps7psYphALU0pZdeWPVSeUEdELSbrggdleWjbAE67nuFTmCnyPsNJfQ0yTWMd
hXpXlaQNvlX7E/41pg+KrzybOhrqfqL9pUqRIKjTyB0rxPX5wa/oXxZ/mqbpTMqRkOkYbX/+4HQq
uUcwAt5yx+5PXRHbG4CuXDzyJou0bzGqDgdoGt6Jfm/4fFo7Be7939+EufwjP93siPBiZU8bAOP3
e296ivPeTpVswX2GjqwSqUt+ntcay8itKIMjySPcfHHtYprEQAGwyrGQ87ySVPktVMb6DziYx4Zw
1HMjk4oxYBrm3kcmi9rqvxckwj4QFVW3xTW24UKSTyP91e1UZ8MzoV9IcdBvyyiDSx3PX9hMZ1hr
5VUEXXIsM8h70+IVa8uOxEsynJLUj5ywgipBmtTBtlv5rqWaeJGqMt5oKJRguMX+i2WxxGg0URzW
P9XlNt53/iZuc3z2FtLwDmydxwYh9gLSTnf+qFm3OZTOgVxWnyxgHkoWykv+LfrpSHli7Ik9CKHn
JGc4lZgwPZmVOW1jDHgf/EKUf7uxGKxKIFYiYmB080vvkqycrsNtVwJmZ844B+Ji6yAb1lel3j1M
jd7NUmkP0eEQ+0uN7VJdepjbQy+8UXicO62jKp6EOaNF9uAKzBnaUjQQSHQhTZLeHbCPcuiuCgM6
qJDKY8JtSxL9l7E8fS85OGna0Vgr6Y9RfwQkQUX+QVOWMpQDkcFTC4THW4Qhikf5uFuw3vg4Y10f
oajmzphCStdsXL1xpdktLMwd7syUE2905EHjMrCofMt74ijIeD5QbXjwjcM8HuroaBsEpBzN6qhX
x34+0iPN7KUSqjuF6Ski+7k7DcE51U4UGo/vhfNJK5cq5nM2ny3YsfNSOJ8o4KkxrP4PfoXrpviX
a8oGqsH2kxvbslL++cLOm7gsJzJygGw04405lrhWyjFEUAC4Bt5LzKLhgU0YtE5h/9X0TL46wthC
P0rOULGKY2ympIgHbfQc+3/oIXYszKQZfjFeSWk6nQKV0VvtJ0eziL5Imaw/m6SU70KrlZ/mydB2
FYmxXsW2+lGeYSvlG4gTb5B8qntRWNV9akTlhRF2WCsdqnsQ6A95ImhMFzMaHrszEes33+K4nG9t
JMl3RkThxhKl/gXMTsowLmUQnNFUnCN2djvs5Bg3+LCAwMlPSHTPyttXVdKsC5Q46xJbrQXAVjed
rBbM/hi+kQZg/BabILBUtGA7jZHhZp1tKUDHNvSt20dPEIefzuIeZzWQiUFkLwVAIMBYOYJ7/plN
06u5pz9SuYsywFA4vBqfuHmzTfDoJKIBIAkNsolUzQHRhJK7hyyWaH1xVzLpUzub2bfILr8BaIFt
rvr8SD7on4DWend/1YAosLiX0QujQFv+/B97ZZl7vNTyCN4OilqyGtC5T1lqcWNq1xX7mTaE2FUm
TqM9xrG63pdrZSNBu3vkTVTNaOASVfA2nHlwRmy/2lL94Ajh2AmjdtcSDnFvesJWwNVq156WSk03
XmsIvW4tycCP5VHsEsheHwbPKDxtrWbwMKSDIJkLrxi8sfB6wtmH5RgNXlt4weDpgVdiWi/AlHhp
gTDbhTo0rBUarjq6SjkBOAX1BUSfTWmT3lilERysQbutXTG5au1mpmtMbmK60Vp96LVr1aFnF0uV
odcPHmPKduDXgdpFLTzWpOXgTcVSnNcpRJ5iqZi/wocIPKn3tMATvacEHky4EeN14PXB8iIwXMrX
l5qxoVcuiCKDRIFdgf4tdtPYJQuBSmzSvpeaSLnKnaFzhtDpQpxrH7Sm/qXrYyyqcWNhlTClWldE
/zgnLKJcUruTGbcnZu91xhQeW0AWYAujZ1bhWzmcnKoW81sRRCUW17jF4BP2bImihKwl2A2VZmoe
GIbpUxE28IINaF694aOmDPuLkUgk4bWa/8HJ/B4QA6NEoIJRGfPhI/gV0KUk46wnQyLBQGTvn4Zl
cTHL6BttadsxUi0nRBuKbSTayotTkk4BhGduNLH3TwFUL63RWFuyvruEjYA1byC6qjDTGvMQm0aE
12sWX9pUf9i1KD9oWdAOenchQqDjQpR14Lnqu5tyG+Rpk49asB1mX662AfxNfOvStLPlSkEE0wHn
LJaO/KCreEw5dBpGt9Akjnn9g8IARxJlaBGJHnSU3jKPc69V4LYKsYvzLIfsGqAuXkbu2nKAktHc
umj+g5wTw6kaqz2hBulO66tOGT4XQ9O6ZksmVGHGbzj0p0NXEEhelvjiYTueqqL3T63eWzXxtoNj
kkvNwzYVoF8xCG/Wl7mcNUfZciA2ZPZzUYixcINSkvesIgwykkrjTKBxzuYkwXzZgIBe35umuNyh
Fwx384IpHguTHT2r0b0d1so1tn3ArZNJGlKohfcKJPc2qHuSOoA73Nf34MaLG9onqfn7jRiTIp1w
i8AMuyVnFnOdb3OxKXzOXccDE3IsB7NMNnhoSH2Zx30cW+VDzkhslmUCFuOi4ebWNdcaudwp1JTq
DtecaLyRoPNUSE7bKp2n+0X7omikBfaFTSfH+DPKMW+mM0j4OkpGbxCytUHWo+3yqcczayg9fFAY
+5q2IHpbN9DagmwI+PJWSgIqwpLjyMzICGb9OfM1DIAxC83UhCGSSEQBLlRJ0vBI0utUFfamYEJj
NvFncxis3ajiWu9oLoMV5U6ZWPJLY9fBPdck9ZMuftMNM3vN4FUHka95id6ExwF3wHF9xbPwx6sy
qwSKmL763n+xMkhYVVvah7Kch31OZhjD6bY/Aa3qTh0Q91MGtJzsmFm4RI1s4ALGX1P6Fk4v2ukw
J9g5IMS90R29ZGGMRNLvNdbyjY98QZ+SIykiMjRm6MiENde/y4KtRzPZ1ymKmRVleXu1eSatX1VT
Nu/sCgW+mUoty2RFp89htAqDddJQwxqOhISotQ2mF0umoY/A9N4K5E2mORMYZDYF+0r8WgV+t14r
hiMYv+GIxe7HK7Ubh2MuOIkxy3HP5dM++racH3anfJP0Rj/SPJse399PG5SHhTivX63vTxhc7agl
5kSfGQdisGtFOt0jWi9HReVWPplwWFAbPYRlgURX2PYGWuUfk6AnynGWZxIOUgi+m2h5N1rfDQny
SRUGh6tcziI1wZ2A+bAOQqb7/dD0s5NLi9ujMBrmgyyDaY2CCtKkRdWNQ13m1sbOZCQquuyt0YWi
d6v6rLkIGd9VMcieaAc+j/o2+zo/OFNtF4y4dayqw/pFJ/8F8cs4yBO9Ey/QF7/RoBBNnk5fqinM
XqU8cJAa2J9rWrBVGQ2HTGLXiIUtDipxogEX95v1rRlV5nk9dNHXarAhOFd6H+5WyvjQMvFrWIXn
S9LXQJCN6MofB3v50hYk4FSJPrjdOFentir+6BYiK2dmvm8IrdybC4pqqG3iarLqtlLBWVmpbh9V
OhMOsrgDCaq1CVNq05qlwkgI6LodasGhZYu/YSVY3mUipaO07q8spv60gAs+VRrx40Awm3NCZtgR
+egzVIQGD4SFTCXH3RA3EsBejQ1aFpq5K/gHvVkll00n7e0i8jjCCaws57msTRsmhAFLRwVbtBag
ea66+ZQQRHacSQeE4DYxBo9BJyyv1gPcKBY2kzZjzbXebCnKPYJGjQv9KuOi56p2zIv+1Vba+SQZ
FhIYXGNbTAnzyVoDKu25IGPcVD+VWfZWmRC1wlZN8Gv7eL5KHVXDGJ60oqmPctsXWx0q4A67DSGl
rY/JtrVJViE9gvVCIdcbEck5ABytYkJYVfuuTUlZ72gflkYAUwZfTgswH4gVAnjskdauGKejlhHm
5hPTc+3LvrhKehJcLbZ8ypYQ9G6Wyn3YD4PjiwbFw9CXh9hiRwK8x/JCYJObXlcEoaz1j0NHDtiG
hgkAfGPejnZQL0+KsPWKLPumL9dCTFD9pi3K3EtIf7oFRkbuNCuL4yyFdFiC+Hdr1P8EI6N/6XWz
I8VhCj9V0cEv+W1MtjVB8Ujn7wcp82tpa2T21uIaOARBGRM7Wy7p0AnWobmoT5As/dlIr8CuOmOn
azknxdbYxMn4m4jCkAjLJrwHOPZFJBnH0hj8J1oiZ6UBu6tIveEg0x+v4wKqn6Z53Nkdmcz2LB+Y
c8Bht8dhKyV67uBRqHaTVUyYxn3tksTZQcm6CTd1/6eQWI/rZQxed+lx0L55UrQA0Ems+6jHYCFB
KtyPMTqqpCMoTdGD6BkmPPSKBbaSh43/TOPrdzmJrd+NIAcqHBBt3Aty/5bUE93u7bMKGXRXjcSx
jaH8tWxF8UdT66S7W+Hn1O+7vW/SlU8NbavSY+EXTDBGlkkwif53KMmoO8WlIUMGiM29EWjfZlMv
n/VR1w6KRkpXQeiIy/TEPnWRZHFSq0+jgiqjiCyEHoCFPGZ7wSZp4sn7737Ue1MRN05almhzVbZM
77ofpFSZdtuR2hTSLL2GterxI5V3MjY9OypQEncnDZPTlv+WZFUBEw2SYU7cK2JLZbpUcfyV0NRu
W/XiuWjUrzLzuw9mjuv+/ef9vWAhjKXI1DRMoL9ObWdU6b5FA3jLKhmigJReTSPnZPPRB6GnfR31
ODwNGDk8k7O+R1RHTCRtLGGMzQ2/0H5ix7jVerZzM8OefYh5fJekJOtFpAvheQuzXak8BaNLpIoM
q54Ba5YVxCNFo86VEv+BgQb9pzZs8N1Fe7nV/7CFD8a1X8ABVQw3QVXRGy2i6tQ8h4kCD0hg3qis
EDJAOW0RIM3ePA3LPjMqXEwDsWubIKamRnXRu017pXTViNmxFeafQ5HSfDA4A4FyAxvdm031qvjj
t7ScZG8Vmek+zPNhyqHcDsgP4WQ9//eZob5fwPMdmtxwNZO2Nmv4n3fShTK3Nk+NjL0QFiLfSr9C
vY0Ak6HLhElgaDViMq166/q85MYwN1euOeGGWq7uyzQNPmejUDbOvjZjZDpwbQ+hGVqujG/unonp
VdEZyBiBQpY9eKvw2qVVeC3TyvqgPWS+my/Z9AIY9DE5NfES6L+M+5Q8hf+eWPm2HBX9ZXgdZ+2v
SBjZc6wRa2XlUXIpI+neFd9Ydibn9aAqSJuJG1c8c7D7e9X+lYw5aMXGuIyjQr4SSDofNkA9GelB
DOrOWvKU8FBA3kI2ZxWRvEu1liilGaQz7tcVixioyhdi1uQXjO1sJxhr/T5199DmNqKkZCbN0Oef
44zEF2ZIoJjS9i8EiYPT9KWyL6dQvWYN8Tya/F31qVU2C+qBp3tmRdELplC3KKbnJkvOrdQXx1CN
xk8Eg+8RX1qv2ZB8kQzpHjVB/7IiwXr/L7Iwmw+220yzft362TLzLXqpjJmQ27yDO9iBHkhEJW6V
eg8X29KWEmtFsLoB0dRLZbUz6U4voXJ1RsmZMneWHI2g0pbMxKUsNg6Jl0Hyh5+0n203STwMKVni
gRKkVIYktYe9mUDvsEFZ6mmWZ89IgDwzPliWF7Daszw/PkiWR4W2FyWH2PZ4oI+71GZV4eW2VxL3
LGML9zrZY33IFUZZDWZUTzQeklWp8SzhdqknhCutpapu6Lt9vxQwx26tPnQpMTuq6SDaoZrWwSE0
BU6LZhxa7r6vJvJER1lgGm1fwyDJznNT7orerdbKC5eCp13x/2U6zXo0MZbOTonDYxNGBtGztt78
MXkWkXIfXPL/MpykQ8IclkcC6lVMbL9c81owScEkcCxWF12+aHjk5KWs6gKNS1QXX144XPixAuUC
iitZq+yxbTgZTrCaXPRLWV8qqFvpkbZyeGnrS19fJgBc4WWsFxKXBDM9vIT6uevOMeMWHFjdeeJ1
ulSKC5HFCBFR0wlD11T+KLnEyXGiGU/F/dKMp6bs+L0fzzLFBKiwtuQHgCDpgVa8Qor60pJvsqW6
zKMlL/lLP74dsEe5peUajZtb3Hg9OfLSyrNHzxy92VhqCA9jCQPloI4Hea1FGm8cLI7V0aiOpQ2c
j1nMMaEfvlbcnShICSlAo7PUnvrg3AZns1yqDs5glMv5nK9l22dMKOayzFhqzC6qfe4BgWWXNrvU
2aWCApZdiuGSZ5dk2EckxQyXaLikGekTl5BuOsGT/cXuaVFfBKtjfNVcDJF+bliOnIt0eLG1sxIi
HDzX3TnQl2NLSj2v06UUi2/7rFmnYToZ/KSnEyJhxjb937MIBhEUEwnGEQwiCDdmIhH4B2YR38cR
A9svstX+HkfMf88i/jmO+N8sohlcLf0xjmAWkYEEXmcRCW6X6n+ziO/jCGYRClF55Y9xhPlv44h6
PoJMZBZBSSSWaMtEglkEOLZ4nUjAYquCn8YRM5g2+2ysFc345y6KfaY6fuyTK//e8FPnR44LJFvZ
lSp6POe/r7HVP/DTYobxI8oTHLM4cIX41dWnz8jdMNyV2yoLE6KGLPU5z0S4CcfSOhHxEl+Zf1b7
JglL7j0jCYwqzMRuCYHHEaXfGMZqBEiWBB1p9PLIVxvxo4zpLReQi1DVBA5dSYMzrkidxjDFbQrJ
y2qLoEZ1yR05wAFyMtJMP1nSCMGJDMyLoOlaJj7kvTnoHVlCxCX3RbEzMyn8NFsCuyeA2w/WdZr1
biLLsAZCCv4+bCesQZc//0djlhFBXcVtQxBKv/teE615c5cH+5ktyueA/UO998e9VO8bSJ4TU8Wl
rMQRa9G4HcA+TOwDHF93YJNYkkPbivJBkhIdmNOrcaPczTsXwxk1KW6NK0tx1bVi4Y4ILFC0K24u
XJuHzVq1cI3ODdhMCxcFRqK6meqy110m2Hs7R3bpwlelgsINQ5c1XRy60B/T0K1MZ+beD5B1dqJ2
KabpylpV4LADCOR9CkeZnr28LwAWr+UDpLGxmi6VEV/YLMWegSKT25DogrFzWo4wCShiX6lC7LHx
4wrpY6elaFqSTls6Zey8QCwlnU5jk6Q6inCmBGOROyRul7hj7fZrtTUdEreu3WFaqpvcZj2inlAM
N67d2XCzyR0NN5mWF9HfFUzIKwh2c7VqKaVyp9idKxeaMIXLvbcdqrUJY3MmxRnA/3ROUTha52jh
UjhbKgtP4j5W9iFV7v1uLxVLxW8kyLYC8t5SNVnF7Y7AbYCxTbVT+h2cH2o2lwLOQPn1PsZVSSzw
tCdSjer9/bhWW2PPdSD/jrUjdIe0EEl3QmMpJJ1BAC7GDXM3CtyYk2WtqnPz3G06t1urzl1k8ANr
c8WdOlco7pi7kuLOnAaqq3cuuaL2WpOK/2Bj5S4l1pLI8Oaf4AxZKzfh/TmlSVKew+D3GgfOwAoh
c+LWoa9UYiU295G5TzhLuqWitdCjWvaOowT/B+Yc2+GJaOKlxh4F4lIp8ePmrsbOuxb5X1G9j7S9
NOxJokjFvosdqomh5SxVDY6kkonpCNVRhWOpjiyckZNEOD3nCadE7XacG5wtZLBxe3DhiZBOxJ2y
qF3dcOvpR5WTSyHrGww35fThxJmWCteS2FZVrhhdlczxypUZCMXuVLk950iMkcntbAI6HO60Nvpu
2zE79M5OXmBzJRVlKTl0MB9TUreH7xSUe8G+m9MkXooYFgawlNQsRavgv+/Y/0JtthVr4Q0wQmKe
wdro59uUqP0gjSWLdGs1jCBMKDxYNH9wTcN8jZav1rdU7LPo+KhEP4bhqe+PBY6gbClCXSP10C+B
uQerPZjpUpbw8s4LUFh2XoJnzFjKIo83PFiMLstDaR4cjfVHRAb7UvZ8NOfjbB9pug7pierSU9+d
ZG0pEZyr6mwF56JaqkOPVZ0bsVSaX6LxEueXhtCF0gnGiz9cJHOpJL1GawU0c/qrn1ztpA6J/LYk
1J2jisuclsYORa5UnvzgFIRLpfqx648DVpDsKDI2GocOQwiW52inpQe7PbArMgU8naUKgMPVUnQv
bGMpk48XHqRxqcI8KNExMw8Zffm1xv9j7Mx641ayLf1XLuo96nIeGrfqgWRKykzNky2/ELItB2cG
5+HX90ed6u4jybAaMAz4SEdiZpIRsfde61vFkSjqkRfoHabhqLOlDzSctj8K40ZDQ/PcWs+15pBB
yD4vqwvaZPxJ5gv+pNWF2NJbPzkb/2ay7KEU9WyLfYo5zYcEDX2pplgVZLLT2QH2N4qcrbm0rpJ4
EtFYK/Nu7kSNswBrGxv/owOedPXS9TrGnXxbwxgyJXHfhaG6U/plPeZQLMrTvAy7GVn/1SCNQ2W7
3T1du/6+EzywZtdfOmvFc5rC7UTHf1a7a/3Fa4qTbLBe+jZ9rB1f3uMVbIETbR2SuKdZkL7U5Th+
r8ACLg4Q/hlpzuaMo6MpG/17XuALt3iU+8lorhWm2XAdW4F+pCmDVMxVlNtWe49Rz+G0OT3Wbv8A
YYahkkFnlIYf+rqkcZC/mv3lalcqTKvVfvbi+jIxH6Hg+1vO5XBoCnljeJN76hpUQkNl2tdLKaao
1dMvedW6F2j3IJy22CuUYNDs1scF6xwM4Ul7bBPjQEqIQ2peCQl9qRGUqcT5ZghUKnIxrxZt1I9D
os3Xr39lDfF9iv7OzrNiiDc5xI2hrY7Jsmh3XaN/4f2ZDstYMuZLbZC1nX6Oj/tudhYNy15nX5eO
ZwU6Zlaode1GrBzKgznhIpRD2t61v8YFnoAHe/v69S+xyPhghtnUrOEQW+uRtpD1RTlHzn3W17qP
1WGxZw9+oky/Mcj4oqmyuOyT+QqLqMJkO2k7g0YA2ehY+LSxvfE2mpCM6RvFeUO2QBIPScjeYJCE
ZEx1dVnGTg0oGQmdsmrnK12bF12Y1Y+5Xg5dZknID/aF7wEv/mQJfPWsvz21ckiDtoJxAuk0QIq3
S+DUEIaKy7oC8imuWicZT8hHd05HW5+ePDyxJB6DHshHHUX/XODyculg6eNhyK5b5RER0RIQrVv1
DsgASPteJ8JiIbckSZPvptfJa5VJI5Rag8FycMnoq8AftBpqa9t2zx3DnJ/syXQCdMSBapA5JC5o
UaIB+1vpim8+/lP2C+qOzCh7ojPtlxiVYbg6OAkElLBc7y4tp2e5NRWngro1z+y41G/bMr5b+8z8
MhjLWSkq7Yfuffc0F/KAty4kGPNXXzfLeVk4LsnZRrnPdNKYljx9AD+ZPPjypk/LgvMxKc1GnoXO
3FZX/oCfpCI+MxydAa+b7UwXWjqX58xI8ciWLwQ3zvddmTan0GzUnm5/fWZ5Ql7r3E8BemyEHRYS
V2y7R3NQ64/aqr+NPdp0mrI9e3RCn2ToutN202ZGyajCQYA3DLOiIrwLVMqglm9OOtWwbmmDzLtJ
wV18dVe//uXoRhbkE0i9z24V7oQ3dwpeMFjjoJnpKpMt+E7NzQ8f1OS3Q2g5c3O2xOLRGqdfyYpc
nsjy4YJ5dk2A2mnuO1OoBsbqf76AjxYqGtqUE1wCNytr9ruiQpIi2Ol4xUIzjZHyS/vQuw3Cq76L
cfNBqK1sWrGZ4lDR8AR67hSlAxUOIR1NNBkyGolKRiHg7bzhqezRiRVoBSwOSZP8gYK+REG/qNuB
nPQ/X/n2DL195/BOWRsW2Uaj4r7nRiQA/EYd+1BIjALwBwcnclrGwQAcjgLJ/MmsebkQA8LU19/7
3z/m/yVf6uu/fkX37//h3z9qtbTEMfbv/vnvi7uT+//Z/o//+x1vv//fZ7vb3R+/4fSlvnwuX7r3
3/Tmh/Jr/3NZ0XP//OYfu6pP++VmeCFX5KUbiv71AngB23f+/37xv15ef8r9ol7+9Y8f0BX67adJ
PCX/+M+XtqREVM9/+2S2n/+fL24v4F//CNv6uU+fP/wfL89dz//s/9MyHB+rG+wh26Zb9o//ml5e
v2L+00LzwmfoIiX/C31W1W2f/OsflvNP2/TwSXJsgINobyLUrh5ev2T8kxQWCmCN5drb1td//J9X
/uaj+38f5X+RWX1dEx7TcTXvu/b07GxgUPwyizzPD9zRUbrzytw7JmWh3NUjMu/Mq9VJvaY1sccT
+YpKlXv8kU442xm8NG9Sh5X0doh36VdfacCNDVoPeFBu6sTXP7E/GO9vcqwPhEXpBt142HBom95u
JC29+h6shQjKsh1Is+7SALfKHLUD/NCSoWxkWQ2KZs1BViGfe06dZcPs2aI412T9HGcoIYTZjUSF
uFev1+uUZChUGJuDZLTMQJTpibGpSNxOtJExJg+5A4Fm9KqL3mpaGmHpJxXCB4HZ9qIcbXtNyEUx
b24v+m99jNJhKptaiGpqzSOleY5nIuyMiww15Y6wwe5k1hg7uWQbwrDAQFZ49Dga/UWRhCYKENiC
nx1UU+ee4soaaOc3z3IErdjEgEfQKSTnzGy//+2m/s+t8+dbhVWGnFCLVdLRHJRmb696rAfUGBrG
g3gBgr4sp7SiFw518kceO0PYZVW8y3U8SDExfbuhSL4XBsJWs9mPjj9FVmmc1Vl6MzqfbSG/uUeQ
6zGPZCnk4t7T/TlLEuQkIGZMSKrCurciY04udC1bCd1w9/VQuBRP+hpys39f16HfeYT1MINKYXlh
c/Nc3BZYkr8VqA+7vlBhLMdPoDN/4bf+vlzzoUMnw7JEuCs5J/a7Ozk2yErSKkeGliUp5mvG5WsS
Z3APBVZnvL3VHkjXQzfIh8SmwSQgc+3Qo161wrVuh1nIPXy3hOFX/nOeONbLPL50Mu1rJss8snun
jTyXlodLzUFolY3qIC0Fu1oFejTV0VWQFM1BUG/Pai/OI0NkHPKHhYljZ2s3c/QCUMU4KdJujcps
SHczlKA9vD+Gua7b0dYfT/WidqPVNIvraa70IAeGVDbufDG44po1y9mbbu7hxlIqiIFT+zbtjGpx
kSwTbXuyLIxbTS89xvasH/koz+RIdjQjBBP8Mv5e4FbIT6WIT4ZZGVckrzeiWAn7mZPIlGkTULj0
u7wbzuKhrLA6bxwZVR9K10bkNIr2UvGth8GswwzrCXpZK993komY3gwL4rQyLIRpnDtjH7kbnwu1
c3mSWhgTRa7as5Ga0s+1R73Q6oiJFOh9osR51Ua7r5ylC+XkH3Cc0vfj1HwwPPWdvBqOr9by4hUu
0Qoc005YMIZo4UDO8Ld6TOz6PIfDdnSH4jN01Aen73ZPATAiYGjrM2BBfftItvOQJaVDKDzRXwaB
eucFCubTwXIP7Osr7bYMptNUGNSbM82geP5ZTziNcHh+luDzwei7XQqGCIwy+H03y+/bS4HK55II
nJADwVRFY0dkxfYJiaCJh4DxWLjbEXU2T4ZppcGZxI/IdKxo8usk0p08Zv69GgQlTFZkLmq+XOon
DwjfoSy2xujg/hIctUi+6enYKdb3OrtvVmIIpolDrwu/X1samjlTMkZ2RoCpg65JTO0nMtUPQ26o
gtuGqeP+IB3z9WDw95Ubj6CejwvS4KIdymjR/AldcgZwxsyfgLjkqS+vWtk8+moyyMjqIzkM4/3k
YFRPBxXaViWOVpw8Vm3rH5ROWnibZLB3HOuQlRmA5V7aJ7Wgv1ZUJAH4FZRjl8CjPiZL6JP1fLM5
vFuQbI2BAqcMqGP++zk30wbKrNmLA1+iHxioBo7idnLQvHuJRbfYDBmrOP0xZzI6Gk1B87KQUIBT
Lqfz/jpUvjlTvtld3huduH9gFmIQZ5cnzpljzZs90a0nLLbgJAOr+Y5u46eZuObNYBZXLP1FJA2s
KfGW6SoKrw7GlLglTcQcBoYiKtQDnvDkgBl1jQY1WiyEn1wei/Fv3i3Xt0101fTpsEK9vb6qTgYv
F0oE5vTFoR48NQfTCxxvvXDngqApZkjYMZ42jd2Z67Kr6ID2IqY3yW5iBXzKdPvHEJfgO8QcLIvQ
Dv1QpGfrUiVXPKdh1w3t2VQWBGQAenrkWf+BaKxjapiR1BMvIGooSHL6Dkk3UkCnkLDEsbHm+ukn
mQAs0qM8roUtH+fZu7H5MoGDxVfPTW5SQxT4M+o2kEnxa/HyhXwAky6RWi4cxt/tChIuKfTIa7GH
tG3Q9RYzc1qVO2RWQdzMoaRbcmgyMieyVT3VPdlltG+YheTkhOBqx3owj9/1OUXrut7xq/JDvTTF
jhSkDQJv2zww2UBul0oOFmk8kSG9DtGfc65GaVxoS7vsM3gP2Tj+yPRKHrjfSOZg2yJGe+I8aqOs
0cz0bGqM7ugNzb2r2vY+9kdad2hamH9qVeKekTyKSmedpyCV4yGjFItlrx/KLhkhHrUICd1rq9+S
7tZm2G0iq8fJSN3IKaxrJSY4MKVhPOScZiMXZVbu4JRQA8yk1kI4aJmLFsT1rE7KlAiWuBi8MG9w
QDdT/FRMDB2YkmC2AaDu1zv8fKCtaNb0rmLwOU/7XtwJZY9Xfbt+L3jXTwrNv0qbSoeKkmLrVT+8
YRIPoP6OxopwCEjkF+Ln+sBhmE9WHaiETcLJiv7QV/qVp/V0tGLrIlcMZRCPpid+z6uSo8OsmkMF
ieEdqgdVneYenaodINmYeJoRuWYD3I4dnXy/7NlSCCDbWZXRNJR6kNqNy15J92RKfvpO2T3MtXlb
c6QhituTx1mjM6CXzXzdyjE++PNNt71pXmN/oYXzRdpdfjLyE43WfSlirQMP1JOe3nb9hV5317M+
1aGXrzXUnJW3lB5ib+hayEuXO2+ameXlgvdV4rEi6ZiwCG16MYnUTHKhwSVJtcBYkXtbbszhJjnw
XB570BAmq1MwJhIjrTv9klDySvKeT43SLQMyD18QDhtB7K7s9bPXkIgq5EFOXlDHzA5rJyyy/TJR
8GSSMHlr9Ihg6VMGazrc2hWZYTAWJShbAZzCbQSSmrXXwlW27V3CC+at1W/HtvFPK5k4NIsowj3y
b3Bpu6dN2/zKu2RPq4v4i3q81X2MTsL19jkQ3+uxiq3Az8ihAiGUBbGTji+2dWnHyVVFrULl+d/v
SsA3K+120Hy/7nss/Db1nsah7P1BFPREtRi9CKSDBg2/MYAMXwV+nV4bzIQfHF5X6zr3edbHUbpg
8oSssIZeoj4rhD6oCVn0HRZzUBWkzX1M1x1bX2ezY1GdOg1i4pxxhk9mO2j15KklkjVqlc3cOvaZ
SY1VHRouqaL0PoGsIQpTaxY13nTa6jhwsHRooWZ+izNYzn9+x35br6Fog83sUyJ/OGbZsPbSySxF
0JcDwZs8E6GkUKS2mbJdEpFafrHx7q680hd7DXttuKgHw2rXr6U07jEdcHxs+5earDha3/rw5BEZ
G4C+H88a27/LJrXs/3zJvzsZci5EigdxiZ7W+66WYydtNzfYaSw1uSR2A1Lxl/7Cas4bw12iZLF4
xHAiRZ1ETKAn5p7brQoaTxafOPE/xLrzIXs+LTZOTVuU+PsOX9wi7ks19CjuSMNcZhamVqlda7K7
aTlPAhjS6hBfRRKM+EJ2s4Wuv06c/CJnE6v52IM8ziryrPT4QFRVnY7fZJ6Nd1DtzwpCKoKqNi9F
Cba9RuLM3oqsP5trFvyRUfE412tIUUfQvV0l+25TVIHw/yLGCnHd9NhJo/lk9vPKFnj3hFGM8krh
uXGyemUf/a2+n4tKLEjgZWgMhXYKJ8QLhIf2i5jKcW3IlFooP4ce89jkzXqoVZO6TtuEWZfL4MZN
7Kjyi/5O67wf7E79ferPX9YCe0tltNldYje3HWIVpZPnVqfc/7bR7wgF7fY9BsAsjded54J1zn0N
x3eTwzQAay7Jg6sHVPWtZxVQdRgK+FP/PCcI19NGWpeVyI395K2/ilziskNN7RBVEAzAc0DXtpdO
4e4qv7/uUm1kxiEUiT9DfBiYKNdqaA8SrvJ+skbYDnNpnCR9gau3AMBb1EdZqh9Tw9LZ5bV9082g
trUhrH2VP7jS3xfmfN/SOjuffeKMdXN5Vob67IhpvtcZbjeip9MsBbfLI/FeF1xOqjaNbhUBikZG
MUUVDLPeHcsx7wO3cdDU1uJcKqvftS4ssLSafhHygmYCQERhrLtSCjNaB7s+Tqax69hHWd7J5rLL
neGwlcXWkzvMV4wGKFLh5e16s67xyvY0ZsAm7/oKCXGjEHjiY1vVHOqYOqIxV9XFkMeKdU58csZ/
ZRS8vRMtEziR59LOoiXxXqDnu0rkWT2JAFk/xN3c7M7asr0lHBe0oEqv2/Kl8tS4z0YM595aOajh
+RQtsRSP0shos61PjZ741wlTtSOwdyeacmNkcGsmRz9J7wXoiROQa/Fh6rCoIfKfr5eRHdVdEMPk
gwYND5YIbURy6uyk2dVlrF0vLPwXBpILY1pdiDSmEUy4gkNDtfpVb0mIEEhVvXJ4QCMeM585UW16
J01sJDW2kamNp6iiu7TrYYHFCIaCoZYyXDVvL9ri3NcKXHXwzxiGQmLH7MeGNmqfFIO/WWOtre2O
g8mie6q/vvl/e8y9BNITiR8AKlZi/FKd44lUXhpIG8OERcEi8CniwDKIOzBHGQpG5bzi7s5cuBE+
WfC3+uj9Jw2pg/RcBikUKVu197eLKRe4wG3DJ73gSr1pvOSE2VdYqI5IYSGpoTcLsWFc9jYFnoqT
KOGMAljppQTm8FnX9uOTxjvDTccAnFz6D67qQawjtpeE3Xw7ES1dlrF0SQ3HHk9FhZGCkFg/gEQF
ocuYnRCCHvarLV3dqdY7Td/O74IoKUsMh3Km4LSTpDvRMr0MtBkDmGo0Fnqne6461DKCALSdwESU
5ZQkf35fjY916Wufna4GKjyfTvTb99XXYjHUAxW/D/rRr876foDAidUzoOF/bTMme7LjUOs1Muhw
eQFycpGl0vipHVbK+ETVWX82CpqOPklSgQSedWiSJI68bAGv2RmPIxui6CvjROgVRY5of82FZz5h
mP7zS9F/172gw8+IyqPZD7b5XY/GgRJUTgMdXHwKhC8WdY1OP360uplk2Ky8JrAeFmKNJg4nSUhp
tyDFylCeJ7MXaHqVXufzTzeLVn1ovhkGwp5M6qxyHcGN4FICGtu7Pr+t8vtqA6VoYK/ZaAj6XvTh
+gWGYWAXcfe1UAm6p8kqeUhkuR8BvdwaDp+yn5nycu7bMahnuz9bFlLLaLCxbhnOg73BXvTsqmC0
ehcLnqfVJteCVQ/d4aC886pZn8YcIGrcq4sVb4m3oYXcRL9bZL1r0b3fuTFp3OyRLVFMKCVmAnxa
147clWpkthYAIgaFAg1Qb+3Oq4TyYUhWUjkL7UkgnA/GMT033FY7aWybclnssdfmu1rTylPEbXdJ
pq59H7CEIzQtnGrlkhIE1iCj/JbonVBSAizsKaScajBOVpcMoE4sacT4nrYwnUS7IVHK37obVrN6
l2mHTQSFNWGYMzMAYx3Kb2IzvFaWt4/7Otv36U+a2UAX+nq6YthwQvM5iI3G+ua4JXV+Xk4nVUdr
LU1abScsr7muYryAlWztaEwUBmcOQ2g0tKeOzKugKZqHQevtY0q/vHRJ+urKBkYkDY3ZJhPrz7fk
Kxnv3arlWO5GgDZdQIvvLetu6TlTt7BQuPq8kqxDbqZoB/voboyfIXeDzKc0DnTvpu8Q7ROBfa9W
4R1iG8Zi3uAObzzt3sJ/HBWxmZ5oUttbLmWzW44/J7zSYDAg0Rhm29Li6AeycgB++cu3lAjcRNeM
W5lrFKj1gjpSs05lMZbkN5f+MaXFG+J4XU+bApCDmudfsuqzG73R8UEPOKhLGFFuEhMMxJ2hEbLH
4NoLi7FiCj+jOnJJCeotcUGyFXY/CxKyA7ogl1r13YECEc+IGqDlq+ses2JoJO54nvbMj8UoxFk8
9yjXccvUfnthO0rudLcadyqV9+tqmbcNJk827P5gJZ14mpvZD+0UBV470VOETgODP62I30nd/OuS
PBF5jM6P0b+jx+RAACwMkr7Nopjsk+NsrzexV+rnJr3qP3/Av11ybI2TP+4AnaiKbf74t22JpT6r
OoNwA1MtGG1NymopU58FhhHEQMAUUHj3qUkyurjJMR0LcUVklUk+Fl68srCbM72wcc8vqGxG6lWj
du1rjt5rkJn2dDKRpR66BZ4Ikw3gxM6O+fRizOQLikH7jHr/mx6g5WB881Dk0Agmterti2lLMY8l
8xrsC0W6y/rsInX6L1VWf+2t2Kffm63bp0C6bdOmdGV42FZsnkFXxN8WUyQ3dgeW3hVQIvKyOxoE
Jl1B1gKsZuzRaS/fRtzuO2EXz1IfUeD2a76Dko75YEgikc4Ucm31NPbmd4P9pzJ0VIBruuW3uF8F
1Pd9hSAtmGkwxlMOeZiop7608cHEXc0pdbXJG21PGhAgYdXP5hldUDwGKzBkf2gjdvN9u7iIhLti
2v35Pvjg8eHYzfNN+w2Xj+MC/3771qUJfbIuY0ZnM7QNJyzVWWc/SbHmgJDze8Ych7+8yGKLLk9v
+l3aTffWMH/LMTruSE/51Mr48cTEJTEtpCBAokeSwdtLSkYstebYS+RuCcas8TFRdHTbaaI7lQos
eKB25JSDLPYnHLYioW3ljyQPF4oLm5xPTnAf4ou2twhYK8N9GiKcm97tzmMsbJnmBVNhncYcF9xB
d6umR0mPK/9KNuOGKUeCwqsZwjVLonIzLncZF51XZIAQGfGj6Cigew+si1jqQKTr7Uxn6qYFLr7m
PlUM+19TksMu45KqpPU4RgmTBt8apBUetLHq9BNnpiAwYnOXeCLCXXDTG+1NAX/nYlqmuz/fGOb2
qt7uALxqmivO5m+wP7BKe0dzl9GjO2Azd02baSNheHvfSYeT3q/IElbglxd8t8z9LeKbYLNcVcl6
Oww1rXil9nWe3/fY6i4LaWFNZ3a/b/J0CXwL/tG4csAY7G9kEEWj11uP9Ffjkzyx4QzphLhbgxXC
oht3ry/PnL+OHJ8+2eQ+4GGpDLjvt9HYtnIwc3l7o2nSXREmcqMtQML27pbemRFXi3Q+LUKnnaqr
cnOrr6UVbBNo7kpr55gOM/T6gGn+U1ztx3k5b7nDHNqjV7YVhm+vhz54lZK/QMJE7H7TXNqxizNd
zWvLkGrrsS4rtnmAJoHdcPxoV/XimwxdXtcbYCqkRDVso60/DLvRWfci29lDnYZ/vjE+6LJ4HPAY
w8U3GFGZDIbeXmXXNoAIRpoohT0+UFOfJhoq4dxY8foXQS5d0gLTFEkHK0NFMkcwLPM9wutHfRsl
Uw6eihqiZZ5NczjlVh9VUzbvBvcmq133tPCMASSa+MoG+wnr/KOmZvu8IQJvE29wse9z/Mq0sKF5
ckAdfMBYJTv4ST5Z5I/qRrTms34uEub4k3DvCzBZnEeMbynoq9PX0uZ1vIz5V83kzr92Ef78vv6m
akVmB3ZyG/tZDGLfqdN1YU1lheY18KdYP0+0OfALl+gP6T3F9BJOGW8SYVY2LWdBCH3YLxr5sGj2
/Z+v41Xv8PbBB1dEL5WOIHXnhwwQZLSZTWgWJ4OheYpXv1iDDrb/MrUrOXK4IYxOR9pie2WUjrDb
wT6C1m0Yu04gccgg1c1dZ/e3k7715pnWnqoYZ8CqSNrFfEvHw/ZRDSLlk8wnTjWdVO6Mo351nNlS
A7RaoL4au41QP5S7oZm+CCFQz0AiQyVpnitP1ketc+E1lN16Qiitv69K62408ptlO7mT3nVZ5R6V
nOmpUMQDXb5K3XuxrVH1wcklhasP/Nh2okbgvi47UxzGeDU+sYjp25Pw4Z0kjxTcKZNc770KAK1H
nCYlXXSnqqq99xi7xnyANtV2NNxo1NWR1ZphalYHbdIAFU/19atguOmSmHiJ/DNJpb4taG8vaGuz
GTprHgsMQrW3jy6jToP4u5idLAHKQnE27tuiO3VnWO1YJ3EkuLF3OyxiF/fZfMkMAp6XwWZmX8jU
ms+xlfpRThsFKHX9hFKmPK8y78efb8DXq3h7lS6NGwJSmOPzQL5P7inr1PEmDRbNnI2MsPIINdlM
dx/DjNUi+nKR5waFzMkI0badJV+grhXEGaJjp9Y1gLTQ5LlVqfNTNtW0p8KUN+aq71rwHcesxV3j
Uj0yIy7i41yVeOfGuT3LhXPdssLmQ37QCSc7c2rYeq7Zd8hRbit78m4W4rFCuNbnpscuvAg3eUiF
qkKzqJ8tXysjq1PdzaY/D01jlKd24pSRViSfWVlenddv3yLuKGPLYjMJXP/QVMrSWV+yVqEqx2lA
VibMq17X06Nm690SlIqVjRPRViyVd+viMJeZLA4T87Avmr4ltmdGEmQ7QeeqW1l1Pk4g8gObtZ1D
s+pC33j2xsLCSDc5EVzTX7TQ9L1WeN/NyjMODH21Gy1j609SU4vafHga1JxdgN/JMBfrzkncbV2D
dGaCXLgGbkRQR1YPqbo7oocqz5J8LI9xWpbHUVscerFzFqVtadyODr8xoxd3BRz7caVxdOrKrogS
b/nZwXAfSI3qOvIeZKtHprWQJE78duTovQMcpn/K+41Z4BJUZcADY8541I3+UWE6U7kTUA2JAPq6
Px/MxlE3wFAjw5OPq2GTiUJzh2kryqCUPGXfydOTLLHnUwLAlJnBaLLCmJ7TkdYSsguvOVNu1h6M
/Ktcv2ftNg2p2/rE3xjVf/3lfxbJ+5uibZOs4zilxtU4kr2rc2ogKb5CvhyO8hasqhd41U+zFgRd
6AQgVH4wFZM4kpobtm3PWTGtztN6wXBEdeNla2Cnw3JEVRUCIdoN3XyXzlmQDEZ8U9brKU83Tu+t
MeiV6QBFvusQneafnB9+s8/R4XcYLHK49BG4vNvnEqKIqm7gg6hgcUWOmB/kgmyjGYgYyEoJOTxl
UAdLuwwKeqH4utXtrGIR9hVjs0/Wmo8LIigJIn48dJM2Esq3C6LTWIRIKrjhSEjCxu/w01WflQ+e
/uEo7WLC3+SZ0Au3ivvdb9lgRgsZ8Ck+h42m2+51WDttrX8BGz2eDJ0bOuvyI+kYm3qamrfuW75L
U3ZZq3Qfkcitodml3L7+sDcn3CFiak7MNfluYAUKVar/cM0xx2Ajn+uYHDKpJBjURO7gO627vGYU
1yYi8o1aC7O+gc0Wk3bm/Kzi+SaJ5YOqECCuwzUfAVyE4qabxnlHsI7OGXPdZWbyxUGLHsZPlFo5
NvEGUZhNOeK7BHnpcx/EHUz6hbw9CXo/XKz6RBV6D3NT/CQ9C8DVyuGU9C1uzwLZQEUzPNPEidV1
Z+QIbrTIsQ2UY9+w5gVxir2sK+8mtxoiJPAGzKuVjjXpPuV0X8f+iwFsBYgOkc9MoFUAKeyHuwC3
750M3lXKjmBhsjchkJSr+d1U0VDoNrmSvD2MKpuGaREtaztIO9TSqr6by3EnirgEiRPjZ53T7b3U
nlXfezwlhgxE0h+9+5RJNNEhjLGhMt+yW0OsWk3iuVTC6hKjwW4J4mwpQBPTeupKFXV6M+8JdQ57
HSbxXHcZbQPt21LgxpXNGmgNJtnGvmu5OaKYJDTy9LwQU8gOZTXSA3qOFcOJXWbXGjIHG1+ve9m4
2SGtpEHgXk48WSa/IZuADyAuhActzVK8OcwN/YA+8pGu9WGYaH+PC1VyAfnfRI86VXTTVt0yI12J
r0munpYS5wTIcHhjM1Neh3/li8tCkblR5jhXjHsuM6vGrpkhVxKge7K0oEWQmm1Yi+QqMcQz+roj
GNNoSPgx7O9dYCui2EQdh76LunHsiHQWZbBUw77sWI5VOZA2JIsnObp3q8qhFKffCS24LjYUL8jE
l9z/ZXX5DTfJk+/xamMdXiPbQVbmOglP5kPcTWlYlhiahGx+TkC1g44Rp5MkUTYiizcdH/1Q8UUz
k7MMlhhHhrHYEW5ihINDhlP2rGcCRAMvFe8ICXDwqJxsPMtndjdH8l/04sLMfGLQVZcHlUmxnsr8
19TWvMFW9ZDpYefKCyPjq8PSwGA3nYw8ZXkl9ezZX+u7NMYG7o60BYFInpodtwPv/Bja7s2cWvwW
4ShQYDwv+RwfYsI5yEjwkLCt5k9D2Sfe3B6H3lCIMI01dCf8PnqdHZMOOJzWfkvW6nztGSm5RXyd
m/YtJB42RO+Yaw2Rh1Kn3dDZ+YmgsRCs1pnMQEjqBsV7U64JOnYBAqpYz9zJ/r6C2GXlHWhKu3SZ
fZBW6mptZLW1c4to9Skvq/hpbdBIk8+LLKHqEYWUTBrr9Nus0xBZ0vvXx5VPMMEUDnosyVCeO/Z5
nPAkVQD1wykdf/nxAMu05R3vPVRLWwqHE98aTX/Pw3PJTSh3bqfQEOAhxvgkg9TiwxBFeyWb/lkh
SYna+WUzTMJUoI+PYvvHirGT2zpV13Xv/bTNqqSAJnRSAulxzHKI6gwMYc9C1NowdJqZj6W8dRCG
0HHxn8H8Sp/XY5twoxLUxEF+Yy+DFtQVDPlE+5UrAXwoLZ7KhF87p+tJkvdIdXId0oGfno55tour
/MbUIL9hhYQM6oGaWld8MquM4Gt6HIukWe/n3OLFxPMzlkCeYaP+4jrkypXt80xzOUjNL7ronofO
w2XmGzu7HX9KxYrVGctlxWpV1JgK4pwPGvX/qTdaL7bC3C/GsCpKFkyZ32lKP7hVcucX8q7xTCss
OlZ5j3DYLPNBbAv1E1vebel2j9UKwdLD89qs1RognSJkIz1vKl6t5vKuZytnh5hYY/xYj40ybYwN
NKaUJ24M5Z4tE8stOUZldKFqwY2reSs/KnQMALFpDHOOCM4kGJjtW8hb+Egd9qEcZtNKXVgwJP7f
JJ3FcuVIFoafSBFi2AoumRk2CkNZmIIUpfT086lnMzHdU+OyfaXMc3404KI04NoIWRE9t2PcinbC
mMAJf/ACBXHSZsDJxEFzO7RHQvjoeL3XWspZS62Bdtnqp27Q7jeKd7EVpn2sOXfa5FQx+b823pjm
Oy/XJmTbDeJVeknrq5+ukicEcIg+57yKtomHzSj7e82nA9HnkdUtkRj2DAOeXfDwlbG28qSW3vKU
VuOz5MAP57RDNdxBLowAMuwLP0XgXaHPPyiXpLnNoTe+8N+6KQgIDEfXkE8aGSAjWNpqPTWN+Y59
wIpTFJ1R0y9XnV1xubSHlRyP0M15ZqTbRpmP8bHprCWeZxhzXwWJNR86M6O4dOHHy72MhjOYy2rm
w8r6jKYH+02TA5umWf0KpdDqFRym6RYt+ozo3Bx85CMEif73H/xd5lBbybYxouz6IzNA90btxE7c
PqNxpzOyryLKyYooM1aS+PI6VKbzM3cZzpKFiB+iKHcF3gqHt2Fw3qdHMWGSN2gt0/SW1JLgj9Xo
sujpc+7zMI1oqh2Ns6DW+VCb0b8lDvB62WSsCEFsRH7npfqH1GmadbwBaeDsfLCYsfNXYAUUeHBZ
dW8gVe/GitocPWoKQ+t3vEuEVkxfbZOX9GY6Bt1zA52VNg/32DLlsIpUugtqHwBFtEF955g9z7OR
NdTWEIjGED2O2x7cWD7aFK+lxVstWDzTV1/on1LxMBpZvvBFzA9KiPkgyfuq/O7LZsfQWolBCV3o
HAzvbYpcgnT4S22rLuw3EQ2CU7UbEd1OvfU2ivUTa3CBCTV7X2T2vK5c/naDP3rixdZTc+CeU3xc
rBWLoeOjdXMRamXGtkaI3+ZpIrFLlwVJ0Iq3YiiQUTNtf24lcRua5IJ2ZBi6lPuWbkkEqYtRYzP7
K1UtRLURXxgOxXSndbsDXKGFYBxCgcPbXW41ExojwmoFv7LrP/RAjQcaKAcfyXG95cXBc7K7cmqZ
5qgoScb6UcwyTVDR/+59fiG6zJk8Tm65XlxRbUrkeak/VdQTSVt+bQv3ZF1T9G5Lno1BJyeNOqRu
xDPA64caevmi31nEs0OFiAVDQj9uVVV1XLgEQ2dPwwhM3K4izJcljzMbIgKi4mCOzHBEQj+RDLtG
YvrXGe58Owf5r4nxd+D9Sw37qJOXHfIIvLnUFYWlg7JU4xGu4KqMXJdxSjqI4CGFXa79cBWIHXhO
CyN4ywLKXZyZAJ+Vz9A161fWcBrPgq8pgEUUQvfjDRd4GHTkTQcIfXuz/loCRBAGP/EsSqYqvAcg
eQ4PDpeEWdZBSMDDgLibfi7W1soMyamgNEA/oFQDmth6aFblGlEhDK6pojxPdPIdvLJ8NIb6w7O4
Q/1Ve25w1+d9I+OCqTJ0Mo+6erEux6z7zYgOQRRSPRqzqZJg+7H7/s8i2u5giSEiHQAhM0GMvMoZ
huzJihodIG6jmjBalOJspxh37eLAXp14GXPml47wZ7VY8tCMlnHwCk40DvTQHgwAhNb+FIgpcmDO
i+kTh5oWsohGvYlEk02RsdJmYhoPVd+RvAjIlxDzfRnAWZJsqa2wI0WNYm/97IAFEkhrgbKYek6E
nGWGhKsTpq3+DL2v2XPcg0SZHKOcHROxfBIAXkPmwrZrNJ+JGaocqW0Jn/nTZ3l+13e9j2lv2ZAd
IbRRVRP3LuHMI8raPpdU2PfUbJkmcRX+QrnpNyRHdiCpFiBTBgcSkMqTprw4IMby7FTZzVwgGDRX
Z0HOh0LYteV7utF8jH+wjYZtPRmblf9fmZWaDzA6b4HLNpfWJaVBWXZrlPorROPFNeiEn7Ltptu8
MdL9/H0txUWX62U2eegKml4JN6t+BIHS+AtZDfhNh5P+s6ReR/t2Yx/M1nluVPE7kifL3hZc2wR/
OMVw3SmXib3RiYkg92jZul82obuuMgfOGYnCThErr8nxnT/YhKKqbOqWn9M608MBzXzk9jwRLdr5
Ne3flUiJsR+dBzfLs9CSWrmXbt6M2YDugY/aEzKsvOBJm4IlVAYHRO9e5XsB2rQMzCMr+gXahuVE
K2i1QKoH2QiYTCdHyA7NEM8puunDL/6NlHWxLZJGYJSezLyC0xghO3jZn0n7lFHWep+qREBZkBAu
xgRwM79JgfnafrKJGRLcEbN79gVilM3JZt6S7qz11Hh3dhGiyvyaAzKmq0Z8Sr1iItpXuJzcddrS
9CgLRCQc46/MZwrQq6JPtILjdl7PaGkPqQHS3c793zDmBXdBFSMhO+k8b0ZtHLbA5xdJZnGzLMTi
auTH+zQaN+k6sJmdxx7jHe1tezHIey1zkxWwRozjN/cZxuMDL4g4zLb9OYqABgPCQRlqjW9KZzrU
e6nFqTFWsY1SH6Ilf9sM9asrHIU1ZQaSzLBw7ndHAocR2hbCNtbsH/nilMDP/klsJP5Oovyg2vjk
OhUZ/dPT2stHRQ4ot2MaTc7aAwB62Lcojb8uMxpTKpCxTGJWyXP5wjJJHgEWWQPqxlXipBOsl5HF
ERbteOM1RhUXXkq77RQTCxAGFZkhLGTxbHWErauqPGTTiKg1NFbnT3qbDPOuJEGU0uDKoTq8Nnzn
OHfquM6LPBXo5JxNPlQG38dM7HWt8ZRWe/xrL7uFOZNcovKm3gjLmI2guQgzs1+7IPg38WiFridn
LlCLn0vQjcFnV8BfLFPYbPYSSss5dojw4KmQNOtcBz1RxiDyNbJB/1brjODGJqe9kUJ/GtI3TDN8
2lbp3ToG3TDbf3BF296S6OioSR3Uyl2a64EgPTUatbIKx9XQkimb+tgyaSFuNe0FXTOGLjN4xgyr
otRZv8tquM+G7dWcy/o4otoKtxwhYppLAZzt3XqMX2FTA9zO68YL56Q3kzC5233C1KQXcCKIp2Ag
YMxrI3f/HzcV1g3BYJb7qC1Mt0V5B4jcRm0xGFf9Ot4Gz4bFZmQuiDu9Zjgtdj8c+n56ycg+SzPC
BAs6e+d69KJWemuY89L2HZ7AHLfGiWwOorMrvMOFQMS8PQmUgfFqrF8VaaGDnsHz5WT91734Lmut
iHMUzNoefafN1sW3VcPgUjz2HV95tjlDFKFU1rQcc2rPUWv8TXY+xW4va0QZYxwsraABr7tZehZx
eyWaiwEp2xXNxuojHMuyny0PVsZhR4SSSOwry/uavaG4VFr6ObB9nlMAR1vjlFVt7yNUnR64MD/T
HZKonLZg2XBYEm3Ssno22Mb/7pqvjZ4cFN/b59KlD0z2Y7iM2UVCaR2m4hns++iS4hFa2wztRRJc
tjBq+fklSL8aq7+ynWoJa7utIjmR4z9SUdkURojgKpKadcNS9dLo68L90uKiyPmdMfqYBSI7lst8
vMu9oDhsJhupZV55hVYcMoccYq80bobReAA4e3Uz9EU8Juigc+/CAYlJLQMN9ApuCOvXtjDwIuCK
8wYd9Fa4t52une1O3JGI+y2wT41j9hu0UKD2+GDrNeNXnXQ569XYR4s79HQahXO+fLaECUT88wpW
IHeENvERwhiVfU+v8QOY50QTe/aFb2c9mk16bhrtTgnvvjMkqbYGES6a0V4vbSGBYSJ8FfuYHW8N
HzVtFn7mESeelt9L0bnxUGY30hORZfQ83fQhKPtKLLN9A6Z8s7FdoICszl1QVRfiadHMZjeN8gLi
2GNHpvJo6eltE2hbTPQLHGD6oOetGTIPEQrtH8tpP3WGO6k384lbEmjf8xViofLs22txJPCY56u2
Dmoz2OKpCb70pDY3htojCfqSCbAmNbr/JcKVp9fgzA9yBSXc4MwZhjL0fe+RM+y7pwRzVpSlgh6I
Sgf4nSVTezP9lvVy4wnvRHPFJ0iVeWvb1TehO99L55FV2yB7d6W5oSasGLCbJjIUu78jGR+7vYOF
aZ3eOX71m/hAcsIKoh38bfph8VwO9Ep8mpJ0PCQWtCZSFXFVM26iYjEvVedsh9nabd36n9z/tD5O
//rJJU6ut/hIJZSo3tHdvBsDx+KTLGfvxqGjI+wsScAohJgxCnUtZu1z2cMDLA9rojaOPXLqwY3K
tnx1kB54gt4L1+Ld1RjaGkR2R8fX4U6kjy7kTauygmo+u0jqMVaKAL2p679MXdbxuJFy2LsWiHea
GEGPsVSzeCk77jazLyOzuDZ6cDDlTi+UAQCIETOATtnTcb3dsmnliGhpVk/HIItdZ1gSq2iqKJ1q
ldTFvISdMh8oD9GuyrYuo1ZxnVmpY51oQq9CVRLhJkGMyzyg8SSHFUCn2nGCK9YoOhHMteZazZl1
NVMd7J7eLpY68F/9CRy813apvRyKR5OWGNv1XggtopYoygmfTmitc2MjNdu46DzEL+T/ZKBgGqz/
tTMO1wWqwU1wGMAy4m8rZxYWCqEf1gZRm55pUMXUZErxGaSq55vQuFP9Pq497cMjQwD9XvnNlK1f
nEUqwU6vj3ssGdUgjnHr2f1trTfjsdRhrWgQssINu0dZg1OwGHphP9g3/ND+Zc0072Ka/a9yy/ow
agLfCL4AaiY7oJS8BejoJvfgOua3U292NITwPYIMNf2Rq4K436o+oLnsffdhsouHIkc77UOuNxBo
4HwxrG8D0tERqNltF2kEx7II1sfA7s6ewUlsqVUkvQFStmJSTEhoYrlLtVuvAq4uszv6POqDpjv9
IZc1OCRthJ9245RR59Uv1U4Qj9XwrkWpJkRoaQbCTWJGYic4FL5DrByOKuX9TC5J8IEQkbmV3yiK
H9VoT8kOT3GJyGsLJwPT86NB5KpU2RVuxbAY7fbfOJN21CdVPX9i/hQJdWpZuDeYXXNCJr4jVTTh
+dE+TYoLNG8b4E8QiYJe27seUp78qrwaLBaiaXHtJB+TwezJbSscjNPkFQmgzr2Jk6sGyYcnXKIC
87u66y8b0wgMiFhi35cXa5z3XzIImdOq29ox/lnr9BEUTGp9bbuRpq8noPfXgofn1pTFW1e7n1wQ
bpwG8k5YXBVy4BVzSYIjDKmMSMyb6ILzQL6GAEUyvva81wy0Ue5rUc830I64bWe7SWR/U5BonWIM
M9qKs8AFOJm0+77JXmrvJ7V1+jhTEj1JTAk9YaMhd5ggcC+BFxdkR6TBtb7c+eT+c5g22rEs9ZOd
YYVt8MaF0tMeunloo3ngb/DX/Kdd5e1s9drR1yEwmgHFNXQ+JcZWAxc2iT/Nwp2va+VXpoNwNyRG
8Brc124jUCvaSzIu+ltlEzLrCv97wOTOLMOmvxX8LYrAjIgB699Sb8+uqdFk1QTcTNWQDHSDY1uj
Loa6hK3ilu25x+eg6gk0GE0GHcDb1gOvra9SGTw543w9+pfOnhmB+btNTSgG+ZaR0MY6ZggCZ3G8
TN7LlmU8EzaFZNVL745PbbVTnqmDZ9EgRGdZCp+TEwEIDN58KgL7M4NuT9rFow/Lvkhn0l4Rx2Gx
xaNFVoHsR+IZDJgBfBdhNhKAvqJr06epPzsdjshuZl8uajwCTlNggGLkDFub1M0U78Ngm02cWxoF
hab2sjK0Z0HjkDbQ1snSGFjYO+61ausSWwGXcHoT3jaTaraKHiSXW21eXJKt0+1ocMhgvoYJJRTe
xzeu9Cw2XLgwZ7dWWmN5WaWbIdUgoUFRxx2Qc5YOJOBOyzwiIyoimS/pGVz8zs6NG90y34tm6q5y
LVNh53iPmuzv68GeSWPwaliZUj+UC9ndnScOi95pCWfweTZuyoxT2chW7MncmCj6bjSa4YQksJV5
xtGC8rpYnaO+Btmht2FzykX/lsCCJ0P5JeAkMvEpny4ccV8ZYWS4oRyitpdY7VxFSt9Y1Cj16dvz
/dSvX2lD1aBB7u6GKiB0hZ3eIvwFjRpC2ZLoO0/Bm9K5ACzrcxo0upSCWr8yqu3kisw5tXgmvX47
kecUXNbR/xmL+tn0KaAiyZx1taBACaCXTYo2xGKmWLr1zgjn+gTu/GocUTtU49GAc8I9DMYMakQ8
qMwTMhQfwdiJoA0QqJOwz+TZKP/KdYly15btOVj661F42nGxCodbugFBLv5RUdUiCXa/+9L1GFm3
2yql3VRKclkNkoY8XlksTBlzgf/X5wIi2Oa7g7wDNzO5TnwUXid0MfpR5u5D6uaHWmk0IEgJw0C0
VjI1JQv4esd6gMcb6DoeVq06DMvCRU1kL73rHTYoYvjTvaIzcKbXAIX6I1V514Faz4PUnVtg0dNk
gNE4zvZm+vXKROjSqMn9PKxMz6gLLgRhIufo6peurbxjVRsv49YbRLrj7mkH9u6t/bUrKuraDt/4
7oCp1OemW9+BmBgbcS8T/vCRE+F9soGdwgY/pzuVDpxX91WtOCkZtEjat88CjzsU2sns2CbtzIXH
aJbnyteutVImgfKfmwDS2B81oC2wB1J5eKYDxiCknyic+/ya94sjp4TEV75ZHVRgveArQXXvfg5z
DQgxV08qZ1WpeVj4xSA8Z2gy2n++KV4JOBi5tFrrPFbTPZcnpHIOm96n/i1iL0yTxFlozFAaXdHT
5HAs+NO5FaTU0XExRrQYz9AOpFQr0qnbP59+lWMunYw1dvpxy6q/TluSuchmwipc7pQOO+f2oqrR
PpVZQgAkSa41FibL0lBnExttgzBg93mcPA8qa7Tupm78xEdzX9JdECp9A3NbFVQYa7LM/V+dSDcK
zmsPxBdbx4Fk9F/oMdhcnKuGtN4DvSNR3Mv+cNteBwiKT8xAII+ksUaO6Q9o+s+espyk2+NJFMSw
S4BNNNP/FVFqF8/QrVzE/YEQrxc8JsGBC+Qmz8QexWpy71XuPQPXlSLYJBx9E6cTBwgMBTzguBLn
0+y4rWewvSDlZ9j0tw5qnuLMZiN7I7fLZ7zSuNbGO+Q0oED/JaS5D02zU9IwlUkmtjWp++WlZGAo
bAIwtqJ572xEiEY7qagzQb5kcNIZosNtxhZiK8Ao7D5JbXT2uSaiwIP2p3jeijNSp30yBYtSM3na
KHUiCLOA88NARctsu191ObVMWkHerVrRuVraYzEEJ8O/FFz9WNWrsMrhHNn8Tr5wPvDq/pG3kMOP
D8Soq19kipsDF2T5n/hmMTUQBxta9Q1w1gf/b8KfpPY3bG0ZFnlzCtQWtbztK7Hj3pxN8OcFSEZK
9BXtXKAHIrEUYzXtlsB6Nf+6cV94646TriiAsglon1V1sKz3IR+e9QkgukTISJUktJGovY+0H0ps
6H9N26sPudpnHKjPY7/alzQzv8Yhu4wVJE3dqq/eIoTLq86qv9mAa1JPT0oCQACFYKrKrPmsS0UA
htFaEW2gZ2t9FNrwpnX6794OGtXiOMBO0UGCE9+2DKgo/B6cbCCCKy3WfOrzSXXdR40Q4GwVHW1l
jHD717CLoCKPnOJvc772DA2Lkf1tUAFXAvsN0hmRkLRZnI78+bysfnsbz8yU5tytw5MMrgz+2yjx
g7ZokfVlpNn9ajD0Y7kV947K9VjTQcpzb6W+1LNq5PTWFFpG/SCJNJ5AOSNSfRoCKNlact9CUjQP
v1xi31rg2EjBdgwPtsH5RAYUilLDHUiBrmNqVMvJ8bAsb8TpEupisJlNW32U47e18F4b3UAhJGwm
LsEsAbN/gsJHJOnHupyHa0JK2qLE6aLbeQQlfi6C7XkV+k/a7Nphw48K0nIfA6FdcVQx7xXlK77v
99IffrD1ENVOM2pWvM1+8FBNwEWkfrphZVrRNqwetdD8Juz9hROys4AmKhh2oC6ICEk9QD7EuvUD
/2SAuqQ7K8Ka3Jdk+Li1AF2B58SBXlJDZp7ZYll55O6/S90gWlYU7HneJPlGHWW72IT4yHOl12Dh
MJvuQC2oie7JnYlP162oN0FC7CCDu9+s9zInNLiGFGy1CgLT9R+8hTkabSuY5QJ7GFiCpQmweerz
hK8Dx23xEXe2mtCe9idb5BOlOesPco/RqTCKpRXx3nhbS5/azkGgd11RplU+gFSmsDRNK7su50tQ
k6TgrSbHNdBjsWOEcNwXrBtkvDtkqPty7alXqZ5rY3agJBp4udR9yJQRO9MEgOZbAyMNReO+e43p
L8IZ3kXWovgA8+3HFe0BnR6QAAqg2DJGJ+6DjT9lLbBEoJyLjXWyGGi92ZROKH2AGmysP0hI8nm+
SD8bCXy0GnLgiB2Cmh24TvUxj8aBKuTSJ/HCQ+fGCs0UbSqenOplgQoHxzI+2Y+0seC+cnkBl6m+
BEiLEnrugdsa/VUUaU9HRhWuirO6l1AxpLKIMBXVnZ5ar5y/x9EgNKZq1s/OCir0WJsXUyBIdyA/
Z7g4Nj4uHbC3bvxH6jXXY4pihM10WAF9XYQFU1tCJALSIZB0Hid6rwJz49EiC5nRbIQvqIPDEKgb
5dJCigDsRizBCwYEzPBFH28jnlPrtR9mlE9Fy7dasxPtjrGroSMWvV/eBbr2iOeKNxl0JOx04tzT
TU8yT88TpRn7XwY4PnxYtaMlHbVCbe10aBpETNZPgyQJQeFsFBwH/hoNywZ6P8Bcu5I/3L1Brmb0
QsBsrLDjdf9KQnF7YJDDqrE14IYSOZV0q1MnPR5608bA73KXjBoAlI0STvZrc+zb+TZQJAeyZBmx
ItKj63geZ5Oo8kxZIMU5l32K/0qAE6Yukh/XYUtK6VUj+41Un6n5Z2nZ22L5/0TKSmSMey592T4P
iGWoD+s+XPgFpQOoFL52cEvr3a5bChRWmSxYnGHg9TRqffRjguyNpIAH586yMhyebVjjdyffl99f
ZrcEQuTmrsYb54PTzKgS3YY1Wf3XmT6jfHH9UOuLU2HyDqY+x8y8Vkw17V2NqzmCD3PAErrH2mzB
e3hrc0zz6DOgVeWc3o5N/+5lKDayyoQ06FCwsQaWCD54NM8wbyv91KATJqxkaFi9nRDjxHfteEXS
LdZJLiCJJrxvCiEc/3dU+sXCex+UVPaQ9prnzr+lHE6zVcGsk1VutdsbUIsRTc2XVwOoLXOz37IF
n3JXdYmoPHoxjKSB6yTwjGIlxfHYWlA3BLMSB1JYTowJHrpouTNZv0Lds4Ab2Pg5upn8Ha8/W+gz
WNKmqEgngMvdvphz817xmDPoAc6HLkKrqE5piXPG9l4UtJPlznolNapQRYbGwUKT1bRaXAmuVdoH
il3vop3GvRYtdVrUKOZ2BHBDelZQNtQYlITM1Ze1jsde57MIJNo4No8D5H95XY+3IqiuEDOkJ7yq
T+4UmHjjEcgshP00cw5aMhQ06Fq6EZaCAFoEKuQT1KzSTt3Aa+OpbKwpPZgZEJS7VDEeDZZx3Lsa
2lV+/6AXrTn85ob5ic92Jl5z1eMMbZ0j3XMzcQio0C0gh0lJLCI3a29yVRqh6BEqjOaAwgQxQWJM
5t2aUq1LMFaRk9lN3rmGokES9YCmA6XCcCI2ZogblX3ViLCEhpHMmNhhgaveTWul1qNhSqt3IIX6
1mPpS0j/XsaZp7WhsgFaR8OE9UCqlmAa5eJsCf0KyGvzByUvjqY/yKGSN3ZAvluesQSacP6mp95N
Yrxav5aJ4Q/DGase77LzuXkLsK0OMu126rkvWDo8k5+s9NS9PaspVkidSHobWUMsCtmMR9NEzlBw
kR7doZq5ExjDySUhP0JN1X70vAmfxXA1xqdgyeJRBt97oNJUJTp9ALzY1nJAwYo7beviOa0PegFS
kTcSPKidL5oWzMzI00giacB0ZYCyqpmvh+OanYJp4XlRFGBw/puT9rzBPTrTAiOBXbwiYcJv55Me
4CQgcbhm/WAnQYfrwmKHVYUCDVPCSzVUbyPGYAqxTT2umgxJkN/caiQrZU4AowEOzaCbHzUvrSHh
z0Y2/Tprh8xqB3ydepceGe2vKzbS/RWpKVWfLC02ts3egkjZTE/7eJMGRBMQ9jZGZdM/8zhuJC4A
5bREunJduYgq5Lc3rB9+eje67F1SYKtpiAmXWQASCK/b1uTvdbQxF/lzL23jWPfQADWbBa0MACqF
NhKqwq+VzGUWS/6pbvPHeh2pb6G9kZYYHaS7UPmh8iZmmBQiWqS9hsxNXGla95HR6ZK5rK2A5UyA
XKRQUzU/A3BNs7xQTn6ymUCTTSF3SGt7vHRunoYSGlujYiIsAquJizN6SjtarYxOcJAgbXvx3LqM
B2S1PS4KbnTz4IydQ/YeicStYY1JrbhXXCzYKCb8h8FDziE0hwQFUTDpimM99/S0Yo46WbLl3bHE
P4TWOP6r4gcc7tnPGgQwU3fjad1dr7x31rw/Ig1R8kD8Rea0YTxRnZ4U1ZQAgC6UsvYvIjeexxzh
52QTxFcLh46GEpq1HG5QixWRkbk9yw6Qr6kAnxzAWtMajgEy8T2wcIr4BdIS5U6PBbTQiQDUrzpw
fj3XpHfLueqr5bupyyE2oahZEMbqaIBDI47+4puXF4UOPWS1RxFhOiS+GH+ym/LruhCfbgr86KFs
Qzemtns9oPTnCuzDv+vq4j6fQc78glQ73a/e0xUl8SxoO9O1LyslTnMMuMvKeqdrq+Y+Lx3n2c2b
22wVf4UJOuNgE/qafa5Ah1inBvFzsmgLXcJdcMwclEhUj9z2haBLU+/PE8Pt4mq/+WCICGfnmBD3
ACJQdJ9Lb1lXoNHAr7p/h1HduWpIgdBK5Z5s+0xw3YzmEapyNuf5Khuao77lxEcB97alRXQCATAY
2h4Lp0LF1FIYhDqGEwRnPh1X7h3GWGy4u3tvJr/vzprGuwUBEpVZ0DyYGmD8UVjpe44lWomEU4uS
LOnSjMcXMJ3pFmw+iIl1oPxO8m1ADh681FrO2Mu6ZBsJIM1tci81htvNT93b3a7a0ulOLL9fxKYD
OysKDXnTCMrbTHOUDXzltue2HZR9W1WD+RCk5nkW1G6ZkJAHZa7VYXPfKs8mS8zQCoIDKYJRfNXQ
B2VLUWm5BPVRF8Eeu2NA3nBcndZLUGvE89CApnTEtGfsSI2vD2dhcZIK2bgEqgITedZbtppO4hYr
Gjp2NlhEmaD1p/4p3/amayoQHRLGOsrBI48vxRjN3a7IFolSvbJjWTA3m0aRn8CbQcSqJ0fodlKT
jROts4WcYWyvSWe/Hi2lPbdfGqLgBBUQrct7tFbV31Y51ZprvjzloChHc/O8gyvxhBeFbp5Rid6U
eqozhm24ZfuxxFSJkIbUNA92l1so6CWT/KAQMjaKyYuc40wnLaaitNwt0Yh1hX429xTnrbBQXo0c
cmmTo/1XQUDieh8XNZwf/oVwl46Fjt/SdG0oPfEmSthHsiSQQRLc1pkM//lWFsc0rcFKbGra+laS
y1HO161O39RgAuZ1gwuTQEeNs7icEO2yJbZZNs95oEWEBslx4d0egs+iMoiaLLPXoJEWLjHjY15n
/eD33etEePEtzjXQH9+7r4DnkSveLDRRP2EABDwlqSdjxHi1Pf/pv+zj3vH/MB43kQnLm4HIX0+m
iaUQP/usfM6EjI/VyDDUjBJAqcx+K/bf261lLDAnHpeRGOIkXZDmr0bKbc44+07m7Lk25O2qSIdE
YMoIvbFzVHs1CyKd8rOgXrLR9ol86/0rP0MuEljdqbYM920Z8gjILv1nV+pdK9kkXevBtpCV6Fjr
wlUa5l1gNv/EHgYKaor8X4npVmJPKHZrHog/BVfCeRwLIt17EHyDyeDi7dJH7jDjDj2Tg2ojD5Ju
3K6JdRWvfGf6LVjf0TTJu9p8/11C0TKph/B98FrIcK7aliFwrqzXZvLsSFW0fiqTD5FhZ6R1He+C
eU9C+nAvqpac9CkdqIzzx8QVYxqCGLZXTZYdEKl2IIOLCZ9vP7uLPUekLA7IxKZrzVowSSzaofFz
UL/JLxOrfcShML8yQRL87NEqx+/3ejEhpnsE4XYHKDS9YIW37/RZkN3Otpgp+72fYE478tbCTnhB
zPotXrfBiTwnbR8LJHBD3unH3izqY1/O2msuzDggN3sr0RCkOpwjfhhYPgAc7YTP0n+iLWS9ncZ9
BvKCMUEdY18ZiBRWNsEfbbcOUHANazTot2Mgiru8RW8yt1wOy9JmJ0Fg0H092fTrQcsk2aY9Gpk2
32ib2R0zVdRx0NBwhgg85Y69rkhsQTDKJrykzpy0WYPCXTNFbFr9o7eZb9tQ3RoNFVWz6onB2d/S
AOMezTbo4Ja/GhA7CybjKjP++eStXQ2o+bYJ3aO3WEZcO4qcwmKV5wKPKtDkB91V1oXI9KSeR/9d
oMruDBhNvRE9JY/2v65R/b03znW0eLaWqKUZga0c9TiVTNLz1RKAm3a1Xt4DwmBhrkJDpuUFNEqd
HELlU90tHxGCXBsURIUsJDqxM/PzatlXFZvMUUkYU1KNIjPTjFecXtOpxvRqu4t+RCR90v9LAKAw
wYZWQdMhtiRd16/+f4yd15LeRralX2VC9+gBEi4RcXQufm/L+xsEiyzCJrxLPP18YPeZaEkTrblR
kKpiGZjMnXuv9S0E7Fc8kyVJmom7jVMG+UNjvicONtClm+i6Q3aflb5YidhUF7+bc44WpEXKLMqO
AnILdVBY7DmADeTcJcM14ChWGYGxZwTE4dRhcNWaw3mQKEs7Tj6WMA4j78JBIJJvWm8jK5d4vcYQ
W3tRsvPq7TA3IKSLZHX5xW5r3LTfSW8igCPKEaRboU1NVcUX4CXHaq7ei+FlHHRyF6nhprdgcaCF
QadK+YyddnjlZcgavNSKycyYLBCr5eFKkxbhVRlaj5kR7wBinNKurs68fQev6Ztj6zAbcMPAuJuY
AMIh1xGRSawghTO929lwCwb0xLkIqnIHrtboXMlLROAtxr+SluSZBvxHmqU8BSS4I01YrGfZRxMa
NuNunid8K/R/g/LTN61nMEq8rip/a3TrnqAB04Lzrp5Vj1dUI9M29JfuW4cinKXFvjOy4t0U7OSa
TJHLzJ59cPWSDtkNN3T/skshdbkjbPekndq/EKBdQSGoVn2cNGdjBGmHfLNc4w8nBcJLHrM018d6
tFCbTkVxa356M3kC9PD0JZqYENGSYsxm4OCoxBA/Ng0TZjsZ7x3HyEgaxvqvXKZcdku/0SlyA2EA
xqk0rGkkDgMVRn8ZZmQM8TRG1x6n7z7oKypPepAgGHpoyUU6Brs4pG0fmB91ppho1Nl0l4byWARD
/VJk2ChxACzbHq6aoUqfld3prd2DoiFMmLVWLAwij0FfpIfuSsshXqu4usTMAlYeDY9VgZUza0cK
hNIrDrM9V+dUye8TRdMmqjCHzEEabMYAnj+gx2qD1B7usscxDqbl927A1QjDYNuaffZtTF9SSixs
V4m1BmT52drQBfs4dLaaJiy6k5jq3E7vycfApsjZjlcJU3rUdi8OzuR+8unbpc6dG7TTTb8Aiqq4
RIlHse5zru1nnTL8lRMKFLqvUtOiJ3NkOKnnPi+Nr9JIiHFPfwaB6ClIDESmqhvfDc1jFuanTOKf
79vXlnheAiUYecAT+DKxVTAl8Sk7tIo2Br493gpKYa2RppePvmG494k30SMRXCFmpHiRBl5x+SE6
oKNWFs87R6IGDxo6c0n65DrTcOvwG3j1cMvde4oaGkVW1yN7JAK+tdybhlV9BVjgEyXcRmPI/HDY
sNvI+2TKbT0buv2M2Wvxhr3G2Bdepyl7GuoqOLkI0HAX9MzRffnGsH6jFZoiImjmt3H5k65IuZ/C
sD9FeQik2ZvJRCf4YYukleXUoGgzMXL8MDjfDDPu3WKU2U3UDp9JPlMY6yW/kHbn2Slh+OJz3xh+
Ij4Q4RxzozxN+ajfwBVtaeDOtILSbNdFj7EIUOa7WXssA8a3pBBHYaUupqArb/kAbJII+GI1uMSM
J/b9zPjtYoIb8GjUECHaRQUTw6XR6LHj9gBbGmdRm7vUgfP0PTcyF9Ems1OjWtqFbnCqjCQ+EpWo
VsmJLAd2yRYg1Exxt4otcntE179xGI9RxdrgiXRdHcGivYVFnhHrCU6wbttyh+Ltwimf31opayfg
Ra98v6L/zpDGKF4St4pIRmGRYT6AEyzuXtNoti4WlOOEyqbMS8VJ0uG4X9XZdib2w6Q10RvymNZj
cLbBKGMqgdwfRw9l63pPPbImxFpLMGShtwSXzYTE2d+U4fmnFMm08hKDS1heVTg8dmEI3zDkje36
EfK5U3zMViFJmL5vQg3EFcGtbpRxMggcQW3q+1yFtrohydWhYLlXFrfDdyCwpcBzC9oyh6SgwRql
5nWaGTpwK/2NnTVo2yz3k4w3JCqabhxU9ZVpldjJE4lp18+ejJqeOWdP9IHVW0DwA8G7HR4z2IsG
6MCdYrlpcOiiF4xPRWZ/57lgnkvbPxWO3nRtsXWz2F+3/at0cJcC86DLwE+ygkEKbL6Pf0oKCbMJ
3Rtv+CGSNlqnVqYOEI5BRiSk2wQtEmRbInuZyqcejtZeefqZ45qxczFtbUYmKGQulvh8gf3u9LgI
XlqC7NhJLn1ESvGI3h0SAepw58bWrT7MpfggGgT7iwju2F5ow0gipqOOx22yJh95fFaf/fbdx3F3
I4WmMav0KUGOuFTB6bp2DSQN1ElwrHamaSaoS6B9+bF+N8bkUepFbdFNzMhopCoHWYciJdj2VH7q
2OzMZgZLM0Lf/bWl5z4D0d500RSFh9n8dWSiLEQp8CJ/pVn6RcpDxsDF9OiUxRaP60h7ZK9V+znK
xt/T3zxJq3yyQ0JxzAEWI/14Oulm9OpJjlOQiNSTpEKhk2cy2Wy1CA+JsttzX7XiwSxRb/QdDucY
vQNHataokilKolvnot2UVikGgYnTwmZKITgAB/h125reZHJilI91yWvCq5txMgZQ7KUGrzTyqXOZ
jjsbwPeDNrl25gTANEEYhfdtbad9sW648WsixuZHI9H4CeMdbagB0eDNZGrnklboI5Cmxjfo7hhV
mHDfxzk2iJ+Wt4RMLDI6v3muXfJNs/A5bpob1qHAQbzdJhzyY04x68ozELS6oUezmHwhPB7IrrG8
BxybAhJqc4DcyFfTCfWUnZZb3ZHdHSLk2rtz613aPDsOBAEY9WDfN8SGrCt90l7qfx9Qg7nNB9NB
/UPhrqZA8kF0UOpSO3XQxsPwlMexuliZMezq5jWpVXcNgdUTokHsK5sp7TwbFVaZNd5DuYBDtehA
jWAk05gYH/wMQ6jg+bn0ZxVYb0PXFXdmFWeHfLKaRY551wPIfhx9WGUzqQubmi7ltUnO0p63ECrR
fi91jPBOUOitTzkyfDL4hmj9jPtuWT5S06pv6nRsX33EUcDmtHs3xDwoRgf4UbQPSzojujaBXzxW
0Z0RqZOR5m/FmBefSShOTR71R3OK7q2CpknlBnAySYpZDir/GeHx1yQ65OyWb5LWRrCztH4FIP0b
yRJtaeL7GDjXTPJo/jDvj4qAYineArUpTxxFsz1MeRYCBA4V9o2wxJTQ6PHQWd4hJllmOwSvejap
ItFdVkLumx4iWZRoi9mbc+MDNV2NC+We/WvTUXlfKkQY265t2WlrNf7Nb2T9FYju28JcIFwsRktY
6584L3jtKbF7tP7/fC9xiHUH2GTTpU5KZko1wvi+SJyzXbrRJuk9IDlgVU10CTXjjx6Rcf6TgjC8
ZHYUXpoMGh8uqpNDB6yi516JA7a9fQBmrVvZcdddov2wLDSenn5UCRz0DscKLQqGfCA2BOzhUX+H
FZOQwlux04x1vWqresSUwr5mRj1dYa8a9iTnwofE2Ma6NfcvWrcbQGz2SQy4Z6hv9dRhHS1a7HKj
/TFiF9xZHeaDIpnXaZB/82yc/EHDD5A4bBZhtkOUCdIib62jp9PlTX+ZyCjmyF2dxMzmUtchOlMe
NV2PnzZTpEOR39kkDW4cN3WuU95tcfMnu6RRITZ61pdJYdAA53m246d4bsmHYTC9YSTw0vrwaOJQ
+ZvE7cSxN8wHN6dbpZro2hVQHtnxyYrWQt3lwXxPXx67XhpdikZfdUEIR98hfS5rfvDcDYnywdQ5
ZPI6FARLS82sucmQ9pdDBksp4T2OvBPc++o4JOehCpKbgW4n7fXw0ZhMtaYCvh2IszmWYWtc/Syw
VrUZNlsnc6xzwpaII43rSaMy9Hdu3gUXpIDewZiLKzYn6+yPs3UeC8SIKA5OtPZwXdaIrhw7Gjcg
eN2TDWbt1ABDiiSzCxzdEfdxVH/D8+LQ/mfKDo+zbTOG416bLmLoP1J2pmEqxt6PMJB4DtO+KLl1
5uGNebN9BIJYrazvHZ2C05Bm9j4kkYJxW2Fcct2W6GNnblfao0E1YdkT3663lClQJBlugQjJcsqm
9iIqmR5G4RI0ns/teuykh1Ck+N5W5D2BFJDdYADuolk+MufeE+lyQ5HdkpSenr35LWAMiex6TdLX
B8oQcttzXx2cTtwkfmIexNTcjMim71HPzOyqp0K41kXY3bXQ6z51wpPpltEpVl8AxjNamxMz5dFM
AZFUrnUb1kdfxsAPxqw/4zIsdkyjkKwVhrhN09q+nYLUIZbhJm1MvUp0XN7Qhypv6Nt8RoV7M82A
WjJjqo+Mle/R5H0z24nxjZOu0jTn1Xbp9EO4afcQslY1BqYdnj8mtZwg2uiYujXL1OQSPEW2TZfJ
TctvGA64ZAWawo1TZ/BuGFZvMgaKBxytdGDKa5YKdCgN9DWXUyibmYJ7CzSb3czczg06gbKqcKV4
7nBDw/fBojd7Dm26Psp0cTlV48atAgBrjRceR6JD4tpyzxV4x7OiFhxVfs5HT5GKGeErhDHyN3RP
+ZdgMB85pmdLwVMVBKb/p1hMVI2BlZYMd7TZPE7CvzUC/HjIRRywSets8nkYOAQdDcK+cqPYUfAm
ezaIOnDTh16b9U1AjkRYbMXESmKlKOvDhFZt0jMJbVuY28VsP6MEtE9IlmE1GZOxj5Rwb6NhWOIN
y1e43y1WNP5jOIiYbEUtpVOnuBBOeJLHzrXL+1ZF1UnZ7KZEkKgzaoYPiUT9RH+HOXbNxRm6gPEX
sXOR9m4bBYXBRri7Ub4TXWNjAgdrcnNrZX4OTj6h+udZzkE4HhJ+ypPQ4vzrUz37o81le2xryAdI
TO6bTE83GEbQ/pSBdzfj2nOxQl1UhIbVAjlNksa2o6dzVm5pXf12Jkq5I/+B6Bbz1mXKv5NOQXiY
FMdaw+vTPX6M/7y723/JweUuQrlzBCxAe4nE/ePaUdE5Txn0JGuYhned3chDtOQRYsS7GBHespDk
n4uQxZ4Nsdt1MQVUYdkLVREKh2PyzlJ5lwMOppx4QNiQcqIazQ499JSbkEiNKCE8j/EDsWFzDPNv
fB8L5wkn7LBL+ibeTE7/WFN5NTY8WM/u8E+1EPRaNM7OrLpbU4x7CH/yb7JqrP/X4yt9UoJM1wTa
6P7p8fVa7aRwTJebDWmEA2K5nyve5CjVNucgitU5ZkLl5w7H+DFgfujSZPybqx/8BUnru5QiZCQ7
lidIzfkTJhzzuTl60YhuuMko4SIDyCsaTiC+5vOiCsU/cGny/uJPjfnaDfMLvjV0vtP0BXvjBb5G
8K78+PskKm+/eJWhX9dgKkYQe0c02/WqmwUmX2aE2GvUmsWfNd+gjTEb/Usiym8eyzkTNlKAR4ji
DkG7OOQx8VcohwFzMF1cjs9tcOb0gPQsJJAvHYG2FMPPkU7olsYBLF864IXDToOemmNs396gs1y1
XorHbkwoQqZtrfV4tENsfz0b0IypfePWJPu4AYZqq6ZzK5hz0M7y1jA9nvPkXUc4EhyM8+ssxd/Y
Bc6rjAnayfjfobmQSJAjdDPtfLc0vi03sSTNZ9XT5Vih0q0Y5AAU0YA5ZszWGasAwUkPEbvbyqOg
GWfzljEIspsYVQ8oDYgB7qFpIVD2Fg0mRDdhadJPkY7N/OvZRJGq+QW2KiEBtlcx8sqQ8qfwgu0w
GO0GqNaSGPsNA0m6bRt63HEwvvUuMUEQ+Jl6VsHWTLwnmBkIL+FlJUuiZNuqddbqaNctPZEoqi7Y
Ay5Yax+UBea8jUhfpdh7cyU+ymVloWfRse+gve44U0uq5l4ih0dY2VDOnvwMaok3Mc1MJcAfoT4r
Yd4tbclM9BIIGirN0PEnHoUBNIjhnWZR3KWN1AzPx4M7e9/MBi5aNFS3o096blO8OGb9nhj4lqcR
SrONVyrqx2QtXL6vwAuJ+aG6FTCOZvqJLV4wGGDFGs7sYztZKJAFNofJuqmVmtDHx2pHP2/qfS6t
p/fEf1Y7HJ6IwSG5Tg5clcGtkeH0TLtGEmVwvcE7K1Xc7JGp4Ekh5YE9ppO3ZfrsNpXaq56QIQY4
W9Xh9+hrfjYZlPMDDa35QTpQDXSepidQyCjM46cCLvqhqtC6VoYZnmvB/Zzo4e9EQe0xh+EEplXA
Zkuy/RwNwZlayLgRAr6FM5bHygvUNQpndR3S+7QS/omH3jx3pQ1Gx7I57XsZj2c30RkuElrYeZwx
u3aFOLqWiG6CmMc+c6q31AKWM5YMlHp3vSyjAZsUuE2Pu0oTMy8RrlbOoqAFgboYljksj1iN0+C2
oil3Gw/+Y9mipAq1h3ll0aSZmYdwIW9vAwe5VYK0cFvYTnFOIufJtsb4VsTq56CVPMqc423UFbcd
MXjMceK1q8VN1sfVPjU8EFduXOwtC2lZAlrmCIxgYVxglAnArnohmRQFujVUC1edm3CeEXjsEHh4
W2kPP4ChIF4saMkTBSJIOPwa1IBksHfA7TutJ3cSqZZVkHVCcrw3rMSkh3MBBsaqJaatnj6MldCY
JnPgoZU0fKfYuwixWFbRs649JT7G3rWvoJuejTGXpyLJEcxGAApV7DRHFOxdNR0FKhEeBYqKbtDd
QUoOlMgPIxJ5i4/JawjUQfdMAU/bXM1hclc0aBjCxLYuMD2k23soOByg8kr9bHs7OSa5Ua1l2N2l
Nl0tdG20ubz5CaBIcy7wUmBRn4b3tNz5qDfzcNB3Vehhikld7NZ5l56TsdOrrK+ne1NG2w752SOo
ob5J8yu7wzPnpfaureeHGbIbK2J3NMqZjiJWvYXdwRWUobomQ/VOXQElOHHzjW9Gj02XfsxlyanM
/rAXkQFTL7xhcbUpUo8bNqagZpKGFJ/Bymm1M0z7dcSrsulaVdQsGVldE7qRrd9KSvq6fO1qq72H
dHnWDY9v4cXpJp2Yf5GQU6z7qciOSUldjP4bkLbh0tMv2VZMuE77WRPQPnj4evExxa9gK7a+C/Ld
nOzg0FZMIIcKbF7hpa+Fp+ytUfs80RB5khTVG8f2eFsIpobGiLa8qKV6qpfQwWVg9Z/3379kHC27
r+3QVAqQDBPz/sfih2OMJoJ5SLHCAINqiWoEYJ2POOsa64D5895LKIF+fc///YfE3/ZXLuX3stKo
NeLuT3/978P2Yftfy7/4v5/xx8//7/1XefNNfbX/8ZOuj7unP3/CH74o3/ZfP9bmW/ftD3/ZFl3S
6fv+q9EP0PHy7n+CNJfP/P/94P/6+vVVnnT19ftv38u+6JavFiVl8du/PnT88ftvBBH9211Zvv6/
Prj8hr//duiL6Fuj//Ivvr613e+/CfEPiVPLNwHHe7DSl1PG+LV8xPL+QYImQVtEezjgeh0+UpRN
F//+myP/4dLdIYKQBg843+UHaMv+14fcf/gkw1km5xZTmqYvf/uf3/zunwDof96r6Kv819//PVLU
Nn/luPwbKRrGUgDImfMPfxKu/ecw6Sgl48sp4MjnQwbqrrIrrArum+OJq6rq22J0EJLASuulpiGI
t3/La0bYfH82ymzaJRWGkjQEzbnYN2m0It7saTrVUt6ZZcjCamL3NG/Iyt2nEzbOglpGuz2S2Zqz
90zcN064cMArW28RaUIv+VWGeB0ZxN3iJuAT8Me8WE6mNq3vFxsCExE4V4QXdMi2g5y3M12Mq/Vi
Ye2UxoEDxewYzZCpStc6TKRLrqijoMYz09xw9rRkFh6nAawONtkKv2yBb5YJUb2NcdImi6U2ZM6x
GhabrVoMt8Dgsd4uJtzEGB6T6TnEm2suJt3BDp7NCCknoXZwc4mcrSkjJ/SGsR/jfAmSk5Ojo2XO
ZuyzDB+uWXD4TqLkIxn9Cxax8cz2u2aCB9fZOnkhkrjOGA8TwoBTWav4MPXju+Q4RufnMkp7WzoB
vXmQVyxPit4vc+x8Hg8yzr7ybnyyR3wfpe6RgkMEiz2gXJh/sBp/SZ9YQ83lQN3zjQoT5K8b/MTf
dMNjyNi61MfACUi1EuYefDdMwijCE0JY/aZyzffZ+57babgNVbwHiVCgAgOnSfjJRhdnM2T201is
kop2xTqPT3iBtlWN9D3QPtYUDweD2fb3yBZ3dkAikOWSnlTWDSV65x8n6R8TwJ+I/5rFvUCTsofw
PCu0EJHNMGKK/Xu7z7PVqIdX2ytCPKwBgW4upkyJUgatA4M5dhvc9iW8XZeSWyO7bOyfLJ9ybTXx
c5eLNyt87xdkmpF/T+0OC43J8LaScqtDQY7dSpqGOgXdXrjVtPN6EBVDQA1uqXyVdtg7ETK8BMb4
nBjBXVdlT2kN0kZPjJtVT591sj9ysoEhOvjWqjDJDfTQQWJRgk/RNWLb5+kl6BGBqzimJyA0DRCa
LN30mhSSIKAhuMGW+4VfIdvMtwMi/h0+AAKQbQ6maPWwonn2BizaM164/NIsA3XoHNmd6D/TqUGb
idB2kQRuHFzYygdmg5jf2QN5v2bOuzDxL1kwSyqzpGibjC1xmvi53XHcZl3LxNlrdnNkvZJaSu01
EaepZedjrQS4orv6kCB2rabxU8r8Tkhg7FZaUGQE7lqJAo1dzW5t/AhCpr1pS4Lr3CBz6CPEB+6k
dsri7DD5s7ETMXr/ejI35ZBQIi7eEUvo4sDsbG0pYgXbDnw9ql8FRFl+5ZlxqLsw3+igBuscZPic
3HkEbmFVOx0F6KID75MR52OYVnLnmWaKJhozutTEerWyWg9oEmBUxsPJDNAw2S9OQQ3QQbpkJRZb
ZAp4ZZR5303IQuJ0W8xMPQIqQczHmgejlWTayPjFIRQH50zxLTfy9zGSCDL8HifD5H/LSOLuKRgq
DaSj7ElAbnznNqR6weigdkFm1JS/QHPdBPVIFXOVl8cbxfCixal3AAVrWC5I2aCC2BprBI6Jma70
zkr3fgxhd1hSdYuR8VZRE6vcD8tqRoO0Joe7IDOTpxOb18BR1UmaDxuc4domtxRxP0l2ggA65vKM
z0Y0IyhWGVQb3rNhd+esF+C/sP4moYUhF0fRMoiRZvKmC8Bdc0I7wVVyH4po5m6irAnxtni+rM7d
EsZn5kRxD5kPgOqu80N9yYbnLPH6XY2mBw/Z55wxI8FXivevBI3Toy8o/DvXBFAYG8fAwjosa+cY
D5rWTJtznYCv7en4QLzExHNwkvi5d1DGKdh6NBrp6973KB3W7sQxy0Zeuy4HWmQDUTI9a0BPxYj3
HLeXFvd1btxMaQCOO4Ef3hjJMxOAfVRQ48oEIMdcGK9WXuwLXlJ63xBm3gZxsa0e47lvgIQCWiF9
BMUdufD+weg8+hIukn1fQcpMS/mF5Y0JkPujN9prgshlRfzIzdyfDIEV23bdeo1XEOf4cFN16O1V
iHTdIDEAUhLiFEueAzo9qHUnZzN7yT1s8gQw7JrX5U16PYfDiLdaY0QoBeuC7UZ0WFzxBmUEDAP+
AbDJ9IBGH115Ke+nrqThNnjb3i7KjYKNmE/eI3gWyl0Znax6OrNPvjlEU63a/scUKpOG/3tO+udW
wlupBMJ/RI/NugvjU2Pz3ABUgxMzxUAN6Hivs/wtjK1HmeJ+HEamRG0BKqMnzpPlJN9AXnsQOBs5
JdPU5BXOTQi6GVeM5YAndlIv0ut+RC5Wn4DRFHvld201KYgLIoB6kp4jYBervo12xkiKhMQzOvYT
izV7ej5FlAtIy1aV4R7qajyYDjQqdFZYcPqWRG++oCZf0TKxGFb43MB7LCZqQFtpzuLohkQyMCpV
0SmpsnvBrQQKPKDwKp6HBPUSIaGgeNHlN11oH4zcdwFLlzthQWyq5YAwqI+3UemFWH4ErZTkUCh2
Wc76UHUsbCtlMJI0XswIvcdwJ+PuIu3k0Zjtr8BPOVLRlgqbKxH0b87SNDDF4t0MugfiZh6ESWfJ
bW5H6gTegpzeQgKO0MBfHRRE6HThOneunuuAdjBJk4NLaoEH/2g8VGAR9ggIXPEnJtxbP6JkYtpt
ozEfSOvUEDgY76UKn4YDWGmsML5MRfPOcrAeB9oPnnls+5pzWdg1K9F0D21Ua3pYqMSjCuPkcCS4
g5fG9l/QVzlgLL19GSOFtYme2sSErXPKadZ9+zCM0QBHwwqBe03HUuR6zamxRiGF0so17kBCsf43
1olxfrUSgXPC75NuybNiMkvvSAdM/NprXVBiBHboYzbd5gvWyEeLWpQsyL7HJKXLw8d67vm69gLd
6Bl5gofIQuNYyFIgvWxuXWbUwaKAnxsA1XK81zjRlwR66mFzU3XNhV73g17QGV0s1knvfi8BInOO
X+LL4ROG8lrLpFwF6kPk6S1Q1WnFYIz2ckmPpQgwtQ3TrnRbFkTX2NN1RIHjoaxAroDWrYQA/UDY
Y43beqjItupI50BubCynT0MZhJ+II/q2bTfrN8CqyDW0MIBDcSUAkU7OFF58gIorFS15GzqH7yP8
9ZgicG2OJaYmqiVigjyQN0AAcKJbT6B8Jf778mCjzb+djQ+HlWoto+hF9uoI0Hem4CCQCeTEGgT9
ZdHe2z2etEH/AGrP89s+BCCn6bYwJw2/iJ+m08kaEoCpdY3dNITvpE01W10ZJ1R01RqSZkzZ66Nh
tqrHcEw2VfqtUKVeteDvNktZA2T4pojxiqPlSZHtoQLNAVd2cFpd1Fvx2P1EG7P1IpvXLcMtVE1n
t/M+KcGoWuP2FI1WtBWlxdVEzTmK4DKFT/iJFvZf9m22091kikPr61eTeRvqH+uGRZLGcdNg/819
RCdugY0hyO0vHdMgDhIfkRCCnkQpshZdxJbeo18xEsJ4H26KUh4S1HrkWSO88XV6SD3j0tGxOpAw
+2bjyWntIkNHyXsflen3gHaKzuMPJof2mkJqgXoXK/TrkCz69gk10HuOK4N8mXzHeYckBNvfujOu
mtkeFy/LmzngQhgQlJrVMNJE8L9nxbJnVrhkIZwPrfUNrudj3NGCC+X8I30nPyehdxbuTZ+1sQaF
wvuVQMpRPepFs73aU3hu6bcC31WkWEU+5nRQSmGXbNrQ/ZpoahJX1NjHdmRbRMrmedT8uQtLLmdp
MMrvMjJ/uJwp0TZXGJ1DYv1oYXs6xLaZuGD0kvyG8IVkV47FoTSRLI4KrablfXqyMrmMSJwco99n
Dn1CmHbsQmU2bgdqWaHjGqRbzlg879kjUaVqjDUbBA2M4iFGIgz1DJUgDokvZeCPB3CAAAomLlO/
+On6Vp3j6QxO2t6LdjxHEEK5rMTyOGl1GsVTWrrExlghQPN2KPd54YNGlfM3V5dU1zX1Iukma+Qs
m3qUrzaVL9PSu9Fwt6pCMCW8e2tyfyrVPBpYi3MBfYfoIM4DvKMuRs0Vra/blruwQl7ir8YcHUA2
jLtKjj9Cw6kwH4RX3DbpZmy5eH3tH0N40puSPitRwXihE6LGCyzF9RTy1HQXLUN6XS5MEonpMBPJ
tLY5XMYJ3doyfxxy1gK7hIhKM/lROtNdXKvnbAwYU8zjUS5pSZV5mebAwTqCmmzISFFRZNQG1UWo
6Jw67jWtjKfWL27LOfkQfJ9VuK5CoJBWrIydqsKDygAhtD3vhpsgehw8b+X+UAkged9TP9oF9Sb9
+VHaNiEyPmgUVkFv/M7Bl3U6K59mCfeZ3tRnM/qfk5y8lch8nPsxQ+YSPYmXb0aPU/cU0A/owwhp
koiJ8EnPbt1eRhdxeyB57xOnSI8+gAW0t2UL7brvNzrqFv6eOMyoKIoZrlLA7wf8yRt2qYggfAoI
c6j5t8w2Je5Jl13Pvsiq93fQgc1tOyWEsgx3XdTcNE3lrtPEc7f4DVlnFLAHtL2hIdGKuqbY0L25
txZxRdA2tLvVvhjYeIy4yhGOzzxWhXWLjrRbk6n90Qus78jCF0ocKR8t8a+gFt5FEXxGr7Y92tTt
cYK6uH5zeiqc1hvvrQbmgt8Em0Dp4TgxZabCxyHqmFAhgCZgoKA/gvSbaIrMBZRc8EQU6XAvZgd1
Q/yQ5OwZoNRpl69mATw0pTWPVyeJXhx7Okgg7vAKDvlwRoSxj7P82pQkbPJ6xA8izJk7cSQv8Joj
mZwaZ891X7P+Pdj6NpC0yJEAcMRop60Jn93Lg0MzuYfr0cnotGIpJ3YyPLYWfDdj2M79cD9am7D1
HsU0X+tYXiO3/+n1W6JCH3DIohMkvmjlWclxHvEMlCdp0tDxyupYQU7ZeF57xeb6pJAABlO8QRJO
TE8Zv5lT+RkKiIxlZhKAQZPAWDK1aDKvpRF81r2091ZI/ul0OxYch/HlmfnWFDXQuiW6rDsHk/jo
aoVtIaCzaE/nPPKRGno/A2pbZrXbeurPk1T3BQlvRpWfhnE4ZmyHNjXhHHR3DUYkHT5UvoG7B1RR
3n5RBd64fnEGUHrnhfSemky9EEd0TcZrYA9HYSNvH7AMm8Y9zggkvjd+4F9Y41CLVy57nznfuj5a
064OvzvkR04zhV3VnLM0OtZs/Jt8anfMBR3wmINSD7VZn92oBjrNCEKV/qvlxPdAt54a6t85HQ+V
wwnTYaS90tIgxY4zsgKvNxMfUUTnnCIha86xtfcF45uwlHt8hcRtO5RHwpDwoNn/GuHBizBMrL+R
AmtgAkN0gIhjbPO2rsWi3uJ47vkTJXV6tohnP5RT9qCuLPkNBBV9ccYHm/mt8jmA+2V3Cjz/mdT5
hQ5VcjBg20LnmoQrrL4RETHGp5kYP0bBfuoRErHuWPJm70ff2peonC4xzgbYwMOm6dVlJESoNiMb
jFz0zoSJzETxMXHxy8LnvCvgNOZ6F+f+TtTdlz/I45wXZyYhu5TvWsfh5xCon7NJA8dnTmYa/MiM
7Ii1t1fuA4BqaIcClVXZnSsynrgs1ouXnU1NZM1kyavXGlwrKqhN6IV70vS2g5Hc55n/HVA5nijj
yMFtF3qY94bSeYdOcXR7QHxE5nhYaeFIqjxjkmPYWxvipo7nO0taMJYTxhoEcf0f9s5sO1IszdKv
0i9ALuDAAW5tnmSTZt2w5C53ZjjMw9PXhyK7KiOyVuTq+74IC5dHuqdkBod/2Pvbcf0azEDyUO93
ZFbQ+3Rw5S3xkGi/pvTNDe+JkOvOdF7ZCsDVy7uVNhXfG2VSBKKII0h3H03FZBLxaehh3ANIs4YV
8zLI4DTKa9axpw0p+fHlJQeCo4YJQHjjYlHz2RCJAllYRVMY5xkSF3cZGhBCBF2WDjPFhQYFAPBm
JtoLhhUbtsuorm6G6LQuBNpBBkqRpf/G6cNZXNqvVeo564zNVMEMnh6FQVDlM4Vxh7eWbhjyAF05
JNOFjoVozcY4Y/VMG2XnatcaZBUGE/UnfeImidmHIy19qQ3EOi71Nb46ZE39XRJQ3uG5I2VlsvfT
YOxNigPEgg5b5flRIMqZ180bTD+3TKNXWdq7gZJgVdT9naSpTWEwLqqLsftI/M9Cgkck5/tWi0hf
uCU0hY7+BHU+GHO+2QZHLfNITxTweqAjxt0nVCkW+0jAOUCRl6QtIsWO8UDlMfEO+JnEYD7XmXfO
W5pP3/7NCAU5D+yepm5+VpjPq4AUrMCimlQFPjMPU+Wa55izaqt2WOHUAhg35iF7bJBofhvgMKoZ
qyOJmGw+frL0+NaKIl/mufoykuojZnS748mxbquRE4wj/ppqNZJQ2HqxqK+S+EkvEU8KZTq5a8y4
Mw9HXhk7r6Dh+wedJ11p0w1FgX2piyo/0utZZGMxzgH1Gp0l9kYe6Eh+WtU/2G4B6CnhW0HmRIhj
hSyfj+OcDcnZTsmE0lLFZJkkGuInRlR4sx3JJoUHk8p4MUqb7Zo+fEXM5IIJG3NV8ySu7JktxQwV
WT+jpFqRld2KbYSBLZ7KQ02xfVWshBF86x+ATH8UWecjQWIIbMbeV1bayOlWWIQhvVWcGZqkqXOZ
E/WpX501FqyUymg3TeraOq6/Rt14qmtOLl/KQ5G7yYoFL4IpTPsLIyL/jERP5pI0GGnMM8SuB3+R
St5Uu2olCGEOsJwEVdbpJQwJ4YEz9Y11nK+h3jxQof2Ou7mFTiYJfp9Bnu+j1YqJR4JVSc6tIGcO
q4bLZ0RbmzCg2JZIJhYq6SmBogrkF0OTPpnhP/rI8NEUKYSHCa6wS5EruuciCa2bxgWuJhjjY3AG
V6Hmn31A7a5rSwarrEMZDGlMZba94BlRos3VGi0FeMFW1oUrF6J93qSB/Axscqs8f9ykSn2a2G6F
zv/XNCIWiCLrVyuB9qspmDjMQxYf4FIWjTmtbRU9FVOe7ooWskPTdenChJ5XjIwaapwrouaKbFPi
f5LgZxmHpKPLZoMfXCyRq06rCMFP7Q4/JKkuDB9gNeQthILIEkuvI4+idBl9kFrTrksruJBHudXx
tG24vbg4R2ZkdlW7y0QbkRLWtU0zMn55eeBQvck9meEGjThdYYIanNHyOWQBwMBjZlUnIQ51wuvg
vKzysP0ypHxIyvCCbLLc9G2+lzx9TxAmDrUCGaOlDYhlTEMkXlVnuKPcUYz41q10T6UIT/jyL4lP
4YdA6pzZM50bYRhKg2Vfc1Mz+tnyBpnGZC3MXVYk/kbSEGKF5A0YtMDfNCWC5bI/FwoUQJWwoOCE
p5PVyPYK9RNTFYLOFCaB9mCy4x71QJ9rbW+njJt/0SO3vbI1axcpH+CcKPEE41asUmWzLZmsU2En
PwMYB7ve2yJCQPzh3SJ4VAuhR+9aQvUStQsi6hDYleiyJgfFfDQd/KYsl1En21UDOOxQSj3ZJWB2
L8YkgVsb+C8oteGZSWNfO9EN9VMPFYCxPopVyLEfkZ+fC60fT4VxJH/LPQdIu8nuc6EoskthsEDq
2+iubK9jAmQWZ03auF8K0vnMuVR14fpHfoSOlq3m0mmoIYyq3LZt7i2diPa4CkxgQUQrLDqYxk36
COeATdg4HsgmXiimqqTTPqDmLZfCstd4bpIH3CI7wjrkceTeQ4bTEMfB1Nth+A93pb3YWqXPs7Nr
HSYnIFo9f2zjBqvJ8MG+5TPMoBrJc0FCiQplCpdlx33ahtrNFtyrKEoEBa626bwqWdody9QwsT9b
UgnxfXfE6vmfgWAKz7Ro2GV6RY4sAAifOCEYZnxLIkOKPC40MVqrbnolW4nMy6Aymdg68FgEiwIu
4kU5pJdMASBGE1muBpOggraZW4NfSSMHGF3pDEF3PnVJvNLotQACOuQefdEup5IJKW6vL6Rqzyqa
T3KKQHgM3jLm+TtUoMUGr9pVMaU46JZ3ThTyq0l8h0PhdQsDm5BTK/a8SWkQDwa3ynLahw4StgEo
a8AXFgwHtC1IoBLrLYGlvp0m4romB7dxNuoLrEIXEGQB6tTwKxGRtm3owKos/oXQifxDnJElfMhp
JGZdzJq9aSTGCuXhOUaIv2S5qrao158DRzEA7AQRctBextG6j7LpeBxnHm24ucHfTXMWgyY0C/cj
MWqaOzjvSyg8OijIhIR1H59BT7ddVg/ksoEWtECJwQPEl5WHxwiSmmKUQLAuxseAbPvQYP0ddPi2
TIO3snfXilkXSrQ3Q/I0CGFmFIImsm30+hBXzc+8YWoCpM1jcFM/Rz4pn7URzDGMA7GFHQy+kEKL
jTF7yk6i/g3YUBBUtR7zxljYbmtjz6AV4JqFDGlxLSi6m4DBvF3dBL4ryy3fvT5tXiqtfXLDgJbe
z9CtUjzhF9VWIp+31dy9O7/1D1x1qKQyACORnxDkyGnQKlYSOhngnaTyAsyI/0JqBipIxpOYeIk7
SUlv/zY0a9pBFoZ80BVmfVifyxJnDrLa4EDQ8KMb1BJ8sfvRpUxmXbvLiZAN1oR4IJBExsJQyXlH
WrXs3eKpS/2LbdAV9e4zINa1sMZnz2ovY57cndCjrNtkJrluvAVrvYN3KB0Ofg2+4gLrxZmAP0/J
e+D8GF0byDvuB6B60R2cRQucCyEAsunK6K9QRKKKSi/UMns9OshlC3CVrtP+LGpys6PiOXHdF6IH
Z0JU9qya7ki269FIm3uXYbss4o3nhbuyzh9ME3RrlP1UsvuNqu1rNMp3xtML0i4fTab2i0BjpmXJ
qVyVjFzBC6cPgWA0qGxr1ShCUOMeR2VpGjRudBnUBAQGlJzmBiu0EGLlUqsifStSXNN+fkv04GWY
1C50k2NfoV/GlY032rjHJWF8dTYzTkfvF6GIB3OkB0XRFlo+vRnwh21XnhmrPrbmqMOFoAYnZMHk
6QzsFaTNtO4aSI8pm+llmSkaR/h/kdOeCJB190svQZzrJD2Qvlg6+1AgKDDBzqEzhypZR2H0VJdg
Wlm7HETWeWvhsDzPmExdjJxlb6EpdxkNY3OsEaFKHWeDX8+2CPLtUAx2zLscoP7okt7w/ssTEuYn
HZ72LuPRhwtQaZtmjLxzoEsibuh90MucJZb0rGn6A1hGd9u04xNgbvvMAbElcBUmVAB8xfZ8H0f/
vIFz22FNCEW9jyFpCtKvGNRSijsiG09xVE1ksxOXFPTgFh39mXCozBi3+J9enZE6qXagKzHPvbMl
mjb6hM/Bn6ydZJdBUVpvvIziYkLxObTdMY1AhBWOfk9C+vje6e/OLKvMCSPhqoShFZN3Ce9Sbtp2
W/ssAhnfs6fqGbeMHtRzRoWqpXeAIrCIWoEHrdI+Y0eypRXhu0lx5LRexaSduwcYHf3kjISYUVwV
zpBuoEIVWY4UgTsTiBwmgwGhy9q06ldQCrhCLcZ7URIgKKnSZBO47ZuXUATOuymjifIrHAQmSPkj
0ud9STjB0tD9dDvMQQ0oX+HuDiiBuSlYg/MkAVdle1tJTCe7065KwXyYwVMQNK8e+tFt3FvJyne7
WxFNAcOi4YmlDGMYFghunmxAnaLUSQt7J9Po1Jd6vnNzOeJNGlym2mrb1UH2UgS/NDlMhxbGYVtO
5daACrrmr0ZGoPqOFhpulEtQcsd8YFn2FhHXejpx3OgwWd223LkgXYeKgAae2Hv4N+CgWmcF1n0Z
uo29qTS1h6Ra7nyPkrVqxV2lapPWTnPqLWu2OYfIFhBwMU5HVQQy2F8HCZu9aigvfgzptqzH6Sxa
DHkemUjHZuJpGrdGtg+ksRX4RunjgpMb9F9xzz5Nm3QcstsWaOQsESLA2tCYulQMZ4usH45DoZ50
0AcQPwb7kPrx0pMBCqoRh48CKUWOE/LjMIw36bRPhND2Kn+x/eEZZ9KzgGs2w5d4TgrvHij8xbaJ
h7aHdjf6Tbu0paU9tNQOUMpoTJA9rgKq5F0iozNj7G47hDk5MxO9cxywS1JVqDb25AMBpJjIzPho
GlnwkOmOvbPYsp7izplOQYdCyxK6xuYxmQ4d6R1BhE1xlneupd8ylqrZmDuQYhd6nyHb1wGetswf
47iZkKRdiQfgAKxxVAgxPvcVCwi/bB5N8UtiluP9DAtwpkG8q0lwWeRwm1NLe0lwcCBKZa44AKFO
4LOvua9aWBDBC8F0gGymSD+BS/dh9eE17N2dx9W2M141x30BqxDvmPZq3P5MqFsz2hNC7SKEQnta
MPUZ2T1ruFo2Fbc/hb/cKuKAF2kJ8cfo7asd5BsEzhpZQVC2GAT7Plze0WwJy8suHBAx/zO+cc23
naVeMp4ubQrYzicBMYJbRfN1dICMMU1Nz7r0F2XXOOtJl/umnYEG+D5QLI0MlDXEenpxdUr95Pf5
52DUazFKgNbOfrS03eg6gFTck6AiRHxVf04w/xibiM/A4MlcdtoawfJhIB2AcPRhEWvxq2O/Ar9k
SmWfIE8NB6GsRQAQaBMHVKDeLDsxbbLEiJr6Qerets/TYKtn7TM2YE0xBxdFcHXBYqyNnvsVEa4O
/oGQgDEijs2u03pFFLJlgEofe7PcpHYXHwIezvhOyZxhGg4HsniuYyTokxlBFRUtUz+CeVO2+Hqh
eVu2U7uuHfap8xZzMpRRwGOEt5CrZlVMOiFkcZjtPTqoSUP7Z0aol+OO0B/pjmyQwzcv4+FlWmwl
7GZwVwnktRWrxi3BOlsfidsyjDTyxQq8hBVzLpA6sLFnnpjxTtWvICKJ3zpM4G3gJJdwYMCTjxNO
Og3dv83chVFcbsRY12Syko25RbEzbvycK1SPGOuR1MI4CZbjQH4t/kNGeBNYwjYeWZ8mMSiO5NSP
o02Q8Hiejci0XhQx8QXhDZG/mKuEjgQH3/AhgXdz6BqsowivWRNRLCqbyO242WoJq3S4latx0H6k
LDCQ/vANtONphJVL3eaWK8vIfzfCvnc50MgYc65COLGqx+AUpl6zwbC6NfUSeHmKesXieAjlqwFg
7wXPydJNCm4KfbAoJ8yDrAC6WzGFaE4EUuie6yqNHlI2vatOnx6wyYNfrkEVlMSdkiMYucleWCmA
xNbDT1KQMFFZziuUGIawwniQOZBUOwztXdKEhyRiYSxzqKONwjHB8XPVgwLcB7XfhOmcWqc5ZtI0
D14FDLhgjEp5WpcInqpo02Lqz7BxLN0uP2aqOPCnkoLu3BCAfcmVuIVUFEvZDQfX816yuW7Ft0kn
mXSfnkfV1Cbs5lDxLcwsfMUtqrZ65bHuA4SJHKIDRDfM3MYLsTjdvkc5iN1VO5bMSyg8FAGAMU3H
0h+S9EDC4aebEgJC8jW1aUH2oA3nHJZttHMaHBJUMSs9s/RN6MqzD2IDQRzjFtOqZht18ERdDKxf
1CyJid/ry2ZaWDLEBxJ+6cqJ0BAW28h8SQlZNEJwsiy2AKRX5R1G3SXlRN2wmz4IxlLLxNPqtaMf
/FbOnASvgxqKNTZj7bbi0vpqAPzBGDY+QSy+VWCC1xSLQGNcSqWodoyVJSj0NM9cxxMSMo8trFeZ
xXryZiAE6vJt6gtQ1/TV6DXOikkhggZmucpjvZYxIcj14CYzJ97mFRL2qImejdIPXiM3v+vkwfND
LduuHwgiE8XWky12HLbXE5342h44mtww94+TZOtZi29Ebv+eVIBcQkLNMByCsRah3a9GKsJlV3CX
FYlGiK3XrTMvWCZgu094ZdifoYKjpzxSqjQLzB7tCtIG6AfVHWsf/BySNDWOD7gpuo3HxsImfIqq
nAE3bNDt0HvretSR27AmSNpmBdCLuZjBmrrwQ3ttFZhE0sTnNp54UvTKPmdOm65yQeSGLlJWGUN2
ppBWq7SB+ZXGb8YsNK6RTEm73RHz8KCh1V6wgr14mRrAkFM0qpk8kMSDvYLr9wnOb1zCAVvjvCrW
WeWyauL4g9h5t5yuQzojHpMJxZg14FlTSSd3WlaQJQAGOeOk9ZU8glx6J8dVrQa//wDwA54mQWQK
7Z3ZPJYpvbxZwVkPWG3kg3frJKVtCm97G2FCsypw27XjxTDymq3yX/IwK09OxIREdOklaQt9GRks
15iYRIl1VY37o0hmSKSBMAB39kpWaHDHBDlUnGlbVvPJlgAV1GWlyfxBrAezeKqYsaNiyhmRci0t
0nbODx+Dp3b0aYzh6yCFAZQpjQqsrHG18HogDh6jo5W1MZ56dVMC9XCAOyrVYvh6jabOhd6YbBcY
S0TkPtgOhUQ0w9s8zMwj2RBG8NA18X5U45tttJ81w/7FQJQjI7TPeg6XgCXxxL/32Rw7kYe/vTmG
IiWPQhQEU4ja5VL1ABu4efs0oXo0kDzMYRaNDsVlJN9iIueiIe+CcDpSLRulLYM5DAMCFLihmKuP
T6hDcIfNzd5iZ8GCNC1DEjWqOVqDjuC3KRL2bRQ8JmacOYSDXFSefu7HiBGTiBjgxMNXQ2rHMMd3
WOR4UL4SUp4ioGPejb2E93ViH+YewtrbjSSBpHMkyEzEICcB8HvXs4siNyScA0QASc0R9QgFwcGj
v/jSumxjkTkCZZw7a27r5ziSilwSMQeUgL4tF8xUMnoCb1eQYqLPcSYExmgHArTeQiucDWgB3OT2
WUuB+YHBSdFGEIySZpW8pWwitWHecxCeMjlrJyRMhR08ACryVUjkJmhljlyRc/hKNsew1HMgS9ZA
ASWSD1HmHNfSmxKZMwkuPkkuUctQOpjDXXxSXnCIkllJ7osk/6WVGgchiTBTjw6U6YeJrCVfFnNs
jJwDZHiLjAqZjJijZdo5ZMad42YCcmcK8mfcOYgGi8ebpkEGtSioh6L+Ii1vkziE19SGg+PpU1NQ
gnXqsGyOuenJuxF9wOQ3rK6Z7IjVtC/NHI3jkJFTz2E5Gak58awQAUiyrFIQP4w3myK1dm323JC3
Y5C7480BPN4cxWPPoTz12P4M5pge8numbWn9SgcgHeT4oGugHJnlzeBgWDiVPRUmGDhSaRyw5PFy
Pp5skoEi6Z99qcadOQ3UB6QHWXOMkIuhkQwO9TJPfOo+XWWwfBKSh/oQ3atPFhHpHYrdm/jw+Rt7
0or679iiOcDIy+txkRs8JZMcmcEcc4Svk7eM4KOEPoIflSLHJRXJJx0JXPBDQFffFyjyDdxWhM87
u5QOSLf2XLkKaRxRS0pWn2PBzmcamr0w0Ouzbux24F8+QPZx4Q4miy5Bmubw0aERiAtCnexEHOOy
+vKLmsxr3jrWP8YRVsMzYgMHz3/6jI++WNukRaEBiDb1HCCl+ZLVJZFSFtlScAOCTUfaVFURO+WS
PyXJoUJxF92x4b14c0RVModVAYlUAPTabdWjVAQMlGySOdwqmWOuWvKuGnZzQpMCFSMj6mQOxfK4
28tQ3sw5LgvQR7mrTOzl/hymhRO52ag5YKvghi7myC00pvouGFnpeTjq9Dp+d0zjDEWZxQOJXVZD
dJemol8AMBbdHOpVZxRfLjlfrKKeIsMNH9CIMmtU1kPn7HpDe8oKVtUkhQG3DdeihSwZU8CoGTFR
07YODNlYER6rmujDomAmRAJZQBJZgwp0JBNwOSqk282487PzUORPQ+P+VMR2HCQXS8Hv23PIGevG
ud3GizoHoJkQYPAzrdrWe9X0Kd7gB+Jhxt7JjrQznwCSdPKnqM5LliTjp2N114zENW+OXgMRyn+2
QYDY8hSQ5rANM+cT/PbBmoPb9IEIt3IOc4t6/YeCDU0jTdBbSOKbNUe/Nf6HGRKGCqv9NZrD4QJS
4oo5Lg6/HObzh4lJWO9z47oipNsjYY6Uan2Tz6FzCWugjV+V14I8uv/vvvtb9x0q3L9z3z1Dbfj1
9X+OUR58Fdm/mvC+/+CvbxOe8Q/Hs/AKgH/CO2c6Hj7JP0x4mvsPKXQ4ZoZ0TCEFfKj/duFJ/R+u
5TozYsmQVCCSP/V/XXjePxhVOdIThiO5TG3x/+LCM/5s47Qt2zal5dguCAXHtUw5ox7+lVDFTSil
Cpm4tsVvOxSM/IbmZhHvgR7StxvnZD4qH1HR98ugx4o0Fjs75ybm57AL+4NShf2ixdEP4U/t9l/e
0P/FJGjaf2ZszN8f1kXB2+bgQkAj9hfcVJJIN0VNjPxOdc1eYkKh/dDPvSPEdVTSwpxU+9vvL79f
CvokAglQSfUGy8Oo0q6V4WosOSJ7pUpsXWaVi2fTkiSB0s+xoiL0Abrr9EEXhEPM3makCJy++XMV
6CQKbS/fN51zCezhJ3hYoEeytmEg6vo+zES/wunBdEBoSbQp7X6L9waaKPLtJYmaxcZKrR+gsJqL
y0OoMzHDBx3PF3NutlBp7wMyxgHON9kLQIurrGpzkTY1zEBn5Kk8tOB/F5VKxr3KgNNNvbZ3KfKX
dKfJpYzExE7W+GBUHf3AfATjmsUHeCW+by+wcS4G0WOGeUczrO4YSdJD02JKaPgIizfxiSFC140N
MxpY+E4fnerey576MbJ59AJN+ufPNseyOHaPIi9O2w9iYwbkG28jap8DrvRxq1o2t14XIMMmedsr
I+0HUJmFXVbtL0savzFJtM+uofz11Df7kMASBqTGNWAlzHRjNjyUInsiXjZ5GtceQmESgRKLI3aO
EZZw1SdZZZugD+5Fmfd8CME99Di5jdAEi9LIpxQjyq20iM3IQQSdzELlGxTB7rbGDQ9FPty2oT5c
m0wbroMmmVSUxSUTrNw8FRlPQqvSA8RYnlrzl4kMsgtrcA8wgzSfZVz6F1lpf3zV6trIfi47OPNy
aVQZDjw8F0QNtdq2XOUOM5VVE6nwmJj5fkqYwrjT9MxQuNpaVj7Hsx69xCW0cgrqy/dLPhHc22vR
w1AHVMeKk+SgGsikWesMD7JF6IL0fnyDWGwy58JSbtsphbrhPFlDX98KaxyuCfgpSi6m/dPgPlgz
yGCse/wgEZRlLVC/GgMxEq4FJMdOkjE6qH18KirbIzh33+ImYR6NyY1sSufRMC2YwlZyUYdoFNUJ
4lB94uOZDhopQTwgAWPPSgGigHOHX0SMXjp6oc4A7rHqTFs7Yl95gmE+7SpnkZsbvGG33IrHnyO/
0EhFBXXbrqyOmoHJjH4HxdgfIguHRa0Q1ATRUCRI5vR6MySRQ+juWsqkvMFec+jZsfwrO38IsHhd
TXw7DxbWUqjCSHuNwLzbw1Qfvz+7NIi/ZPQ86Zl/0ucPM+c3YrZIew/SiquUcxS5fKgbSz+184uX
D9qi/V6xGETB+eE4bSOqxVUBbnXd0NR/xh1TuK4qn/QhPsZuwHZV0/XnoUGs5Gpx/FkU5TXAivHj
PxyG/34WOt78yBAG/ZCDZuXPZ7WfdKMc0WsuG1S5pzHuC4R0JiePcB6s4ZI4UXzxTdN+DjqiaIX2
UrrqVUUFG4pbO00eDA7PvQSW11OM5SbZxiSSj9qU/oSQ9IiWyn52U7/cWihTfDrM9TeaESvv4u9/
EPFncg+HOs80Yib5VhwXdoD+lx9k0GUphjJgkgQ8ENlO+J735WZUvX6aJh+BVWPqc8UT3SCrgsFJ
BQJIprBsWyTpjXl80jH0bAC67QD+UgzFLkoOOxV7ijYPrBLjR2n3+U8u9m0ZFoiOsrI8palOtmJh
7YbBrh6iBBu239WSfHoEfMgB9JOZc+fZDQWop7V7J6gQihrAYhMF9bsJ0dX8/TvB85rP7H888N9v
hTAsz3ZgYkppfJPC/uX523We3bMjhO/GkpY5UBlP3RPOa7XmJO82fZHY57Yq3gluYcHG/v2iu4IK
3huvQ0SY0ffTLO/Q3Hx/6ZrlSAoiWR9eYKA140GA56Zo7gOgQDOok+XQGNoL4UOs9gqtePj+0ldq
Y1nmC35t69QXEWTxSXmsDizKgdBhHM6SzSXVCztoSaPz3/VAoIefWaMfHNPxYfFa+D6IF74HiQa3
1m7Es8XhnpHaSHWk3n1j/NWC8GEA4IzltmLSqSbQQAPM29M4JrRHjW+dSf36Pr6aSvsiImvcOchr
bmhkgw2zLnqZzv9VqpIpnIGxe0+/4h+/X3Im/5uO8x14bjts3LyXG0Lhi9fEXZt++JhlgfVbwIkb
ZW18KSVvRd0ij4vTd6Y5nJztaJymcCC7iG3gvu1wHHUo5o6ZnjI1F152zxBYlG7v3SfjQNBIfEe8
ZWLyQyg58CC/x3FLKIFW0vUbIejE0qGz0nmM1Z2lzSlgbXACiYO9qg+tl3TktISlm96yNDQ3VgYe
RE2AGiNHXOM66J5Gp+6eWkxwuKpr+PTtDvl2ukulIdZOo3fbyreqWVPJsyoK9X+mAs1fGmxBEqUb
F8b16FgquTEEbZYnx73jaAFGzd+FFutr25xo+gkhQlPx/T06WcVH7HbqWsyk8LG19XfQPxl5rqza
dJIy0cT3XwkQWfIbUrgAOLx8tN75DH37fomV+umHQMRJb2/2jBe7MyI4doul2xyM3If+HObetWt9
nEzji27H1YsehAiH4uDdRhPXAfzUGnWpyqZ4oufKj32CrgpA0k/Ntvu3KChvSOvlY5vXH2BtYDaH
mb9qvi+u76+72r24Uocb8f3zuTZ2c2O+CJkL3REoMaSrCufmgAFN/Mk/EhDuH79/5WIFWGZTRSvu
ac7GdZ1y7yU4w8e2X2uyLl7tAUKXqILxwe6KYJMOZcdSMoKw37g6nk1PvWuMmpqANDQEEdWrHewY
yQe/4sk5mKBRvFHpF7KTk0uFqXbRsiQfvt/Elut4PyZIhbtAA9w0oLfRGFeeAf/3+B/mZ9No51xO
BewxPZitVU2DQCIptK2Oj6G0zUuWWMkGMrd+/eOTSaJ5hWP5yTEOCA9Nmdcd3IYVkGb0aFLNUl1D
U9N3TFxfRqe8E0wVLgNX719y8PPcS7EnDwal57Hyc+cWJdxO+eiPRBnwpSxdeeuQAi41rGxgArRo
ZRSxRtRtYpzqWKDOmhdSekQovG8DzTGageNZezbefahXoMBymAjxf8DTWDRPfz1Y587JcMCFAGLw
/tI4BEjM+SdEL9sZw13j9MQH5p4naIyrykl/xLbQ99IovIsfMdk3KVrXhlAZFJ9GXyc1E4cKvPAd
3crCMjPny+6xCxpVdi6GrHwgQQUbqF3ffaGTDcnY+h0a056peXtLenv3XX1EpQ82SEO7nkbyI7UB
wdeJzmjMAZTTgWpepOyuONziIapY67Ljta3CeajBVjyMvpH8pzfl3yoIqUvDQOLpuKgCHPkXYmEN
A8Q3K1ksazVBwWic+jjNLxGOrcPoX1ncxvfBD7s9UZxolbBELGsvNPeGtMNbCrKxjBvrsSIauE3T
6GbJ7mDnunj+/u+8h7s+aw5aI9wtwQMJcn/v5tj1tU9KbCkZlnhjm2iy21o1yhrm9ZV2blfAH5jl
+CK8VrruA64t1mVTsmEP4uwnmrcrPO/sRTAcWsVCEJBhq6McjOxoqnDa1jrbvL9/LIv/5ansUJvY
lkmRYgI6+nOlZeihbor5fQodU//BiFxxDs72cGeI7uyCa9zX7Qukc+ucjYbi2dtSo/fpcEW3uPa0
XC48g/2G4O95jmSFVNQW7p6NEqaEqr50nfGbMZDEHDeRIRrX3oYHcbCxchUfYXjIs1Wy4GwtbtXA
hcNSMH7CIfk8eYF41hTj3gyzW6YmAp3a7jFNEKgUbT/sdVX9h2rNsP9tRgAFyDMo0+D1MHpw/vpu
pKbFzwBIjQHjtI5n1vL3S9nX//zV//ye3VX5slPCtnahh3a0YQ4Wk+d+rnKrutWsSDYVivklwc44
LSJuNSyNxdnkXQGym1+B2duPQnxJxHn37y86twXb6Pv17vtLOc4LxCpEOd4bsAZEwDOUevkYgFPY
+XVqXFzkpAR6KvfCcs44qRCshVsHpwz9vL+wfA1gm/veAefefT9k87Dxt8gyUny7WngfEo60QxL3
iJ2c9iUll43kMjQMIU6QLJXPjGCdt5a4CsyR0XgTGgT3vvH0targ2+LJqU4sGpd9YIpDNxpv00Tc
BcZRcwfJvDo1w6Vsg5FAqMbdap71+V05BH6u3aCkzUWFKDEfGIJoMKN367vVZz/GMh6PsjfZrUXY
ft1kJJOHF8IrFH4Bc7gBNNFPJPziJuF8W9eizZ5mZl4/OFvNjCxv1yZwVzrFBteGnw9XwDNYZjXj
Oda0lEk+6xmNuMY/ei83tBD406/qk57o2wy+NIZHi66cLvQ566toH+gt6ThzV9UNU7RHn+st/+iY
8UtuJWGzJhKbjWbp2q3galj6UVm/lXL8EAwbdmab8rbEIXjlzIirh++Xvm/8zZAhrarLAkfwGKLN
Kkj8WRgtpe2UWj8F2Wi4E+O4QywP54P5HP72lEjyrgslV1G2p3IbYA9jiF5BywQba5erjrU23HBO
1kiUIb6eFEdX3CY7L0X5XTgC3pILJkAXWn03s4ZYs6G9ZESa/YcbStj/9miS8/jOti3H8Qzx11N4
4qpsHdw3y3qywQ4rc4e+FEtv6YWPtkp58W7V4K4ZFxfJumOYcTSTsjhT8iYHYtNJOZtPRnzvYkPb
rK0qq4SFUWJ4/k4N5al4nFrjmS2de+9K+ZJ03vihCpLVw6EuTqmub5WK03uBt85scASlFiWHYfWL
1DDMTYQ1l5xHezz+/bFqzgfFn5udGanOocrAEzih8xdiq6/lkF/6HGpnTHooq1V08YvKZcO2CH55
fZ4/sbfvcQa3R72Al5frs8/bp7fLZPE6xjlmx6n4YBU5XP+LsDNbbhvZuvQTIQIJJKZbzjOp2dYN
QrItzDMS09P3B6q6z9/ujlMXhSAllUMiicyde6/1rYpIo0cVMH7Gv7LwIswM970zjDznrGzj67//
7mySf//ylssxDeerx/YpDfHXKjhFdqJ6nczcqfZmbmZ8GExt3JmRYBrg6+a2shjoE3YlbmZs2Zve
qQgT7vTgPNkFitGQTNjQ7uKXoHQjFOgxotWGxDcEwecaSQXG/1ashcdcg0oj3set5+7qbta5JEKt
wNKaj/dHiGWIW/Kg/aNHajPDeAlpI6+yJCAPJR6XmuuP7wBmcFLq0VOjShg/tfue0jW8n6TuF52Y
4aNZIUYJmyw6y055D702/spITkJtYS2hGDFLjgQFc+OuzLLU9lZhxz+G6KNWkUNgRNxfwcUjyqaW
f1WFAhMiWon6ISf5kN7f0q0B7fcl4ns4LNVJp+rqYje7obnLyOcqeBXEa+0YR0UF95aSC7TSXWjF
EVq1XNcgF9D8WxpEU61iAx1y3xKth6bhELm+s+uCYW6NQogiByDs16nsUaN0MwYHOD/LA8kkLdQU
FxXMlaJ+W5eGRFftG6c2w6PpjSp7AH4Qreyo85adk8FlR6J0sFxXLHQnd9a5BpiWiG1SjI5o4ozP
MaoVJhpNQhZQxjzxN2dOaXYDDwGLkcYkfeogPVeSUPXAdYNdEcfNFQ0ojHFBLpO0teQWqsw5OLnr
bII6Ly8689gNsUKQPbxdl3nmstP95mqmJf1BzvtaUr+2jrcfSdx5NB3Got91fZTJDaWWeI7N0IWs
GfS73q3EcwldfWNoRIJ4qjhqviNvVDrlrifCeDXF7uq/3xn/b6Vt0Z2HB6tLQVuKQxU3zv9oYeCz
0UqTqGfkUc029JnHoWpyT1Pd1XsVQSeaMPieZIk0qy7cPTRAECNu0+2cxid1JxfO3DxMfoSm9dO2
cBlA9/hpc+p5iyMLmWUwvEh/HK52I+G5KZxwBg0Ha3g3mJmvbI/EHtb2J6tL6m1f2vZGgwcUJ7b6
VBCJoHC12Z52+YMBQOoUUNOuvM7+ieLkanVuuMvLIDr895fEYDzz10IHHZGJjk6Sps2c5q86u8uZ
fQuH1rA1r9FFOxQnH3jpaKeCmpgLtp8V7BjtrXPL37rr0y813RGHNLbP7wXR9bZE42C0IIbHUwPi
Xg/bYYYTCel+dA77EnS9nTWnThvaf3lLORL89QfYc1jJvFIzEpKo1v+KReBWHfFdMdRG+mujtNJx
g1gziKXNdsyMs08bU+Pie23RVL7ux+wAQDu/oYHEzlaokGAsIyQzGcnwIgbmh8O270I+hIh1lF+Z
b+y1dGv0R+APapsL13mUHGLxO2zuG2FWDWyETa7N/oN66xkQ4O8jiTBloloXnX9E9o7+Slo9cQji
DfhaulSiJ1RElPqzZ3IzyRGT3mAYa1n16Ec662g7wRwa2+7v/Ysh8/i4SdHuVDRkxEeqcGNS+OF5
jIeFMU3qjF+HIiVNqp+WZAV1ywK9c1d80G3JaYnwY5UZJxe7dT7ToY8ujNPqi9XEv9sGzwjy6ceE
CdNadyKLiXMxXWdJSC/TB1ebnjJEi/u+CkHD8LLB7xHRagKaO5AF9GQpFhEzNEm1cfNnR0XVNfSo
e7XGzh586WGbMorQXJi4gTZBBOPQr5xkg9Us/oEtch8j4P5IhW5sgiZvl95qEIX/pys0itg6f0eP
Ckry5b7MeHijsU/xJ8/VXKSckIMEGsTeplS3HK38CT3ksfZ4o10iMqnKhnD9L/fM38UBHzmWIdug
I4wlyRF/FQde3UN8lLiJYrjlmMajZhs0erxOhlY+KNUgH8KAB/TGe8bozNkx0xBxTvzm0Hth0Jg9
QD+kNPsAQOTRToz3bEoToiim+jRp+QdIUefGeQ8huv+vNHr375P1fMPY9LSFJ5z/T3WAOtYlD5fm
aO+lz8oqfmK9HfYN7J0rOTc56k8z4v0PNh6N4K98GA4gNuBCVAKv8GxphhDbXIsuyA9sbO7GaZLm
GWXCuTe9/SRE+VbU4JZaossetLmqTlFonioZg1l2nA97yNyjQeT5Fmwz5+gEEEbYWM6zHxYW4rjZ
iUylR7KlyHaVqI/o/8fjdw+vxOtU5954UC2krExkZA6r+knkYj1g83odxGhva0N8pRVngJT0wteJ
M+CePR6Q19xOlsNwngz2Wm8CKVrGcfjY1x6eilRMH5muZodA8lJb2NknNx4bPmtYvQu3Ms9aUjp7
Clb0U4XrP8TYPh9Qz+trXYhL3UREejFdfSliPt5ePVTnkQT1n1yaA8dvLqKwIa923TP5K+FtuBHF
ghgE0RMc0BkHMT+NfTn+S4tA6PbfZbztzrxF19M9i4Xe+7tJoIvBbjQl6WZ7wXvkzGSecIwfmvni
Sm/c9zrS9xgF3YPZeDFJXFFyoit/vf/E/UsYjjjl01/Dxp1ioTBhTedDrLZuLvKbSzG993rn1/0Z
AcunMYcW5Sl/Ni7W5qWST2raB+1o3sz6Rz+/gNyj2sPoFe7BukIgK6ccckMUH6F8wbeZL/dH90vp
zJ4mXcqN1N36GRXNysnrfWAAN9IwDzlqTF4xJYMXjUTHljogERuSkWx3zXmljT27R+qvGKNZ5GvY
Nzy1dAbHAiaZ2K+xjC55p9w1P9PsyKM0t1bhggRRt7qnpVQSFqPl/OpUX+Ytw7a1zjiS73N4Kczq
sDaPOJ1XESXjA7zEC6AbzgdCYSgCH8I9MZG1xPh5FUxOddOizn2II3hziZM947TWiGRDijn6EPt4
l/w9knCSpgbzDRLuc27EX2QI3AJ21V8ARW5wV3bfpxLkmowkExg0eoGk2NLXWtqEm3tb17frJWhd
onJEHTBdcSnup7BFVG6TIW81FXyXbvwsY7UsqGl/MJeykC7qKFnr4NmotWAhVQntLrHknrlXsmaZ
BaqoHDA8tvfTcpP+1o/g6nuFrn4GxAmmxAyyMz6KxzTRbZTCk3gKdeeP3skHhrRL9A3YC2073UYe
SsGBo98uHB0UUKWV7CvNQh5R+RtPRQ1Yk8l76525DdJ5gHg6i4Z8G+MMCVmkyETLHhE3APUuhvLQ
pXZx1uIGAIXmqBe0hgjWU6ijrR0+cFAb9n2Dsrxn0X6xPdKmjMzFOzo/df0/rSGsvTCIZF7YKHoP
rS3+uZi60vclylF9rhiapEO65swMkfkpSOH8BmwHIXeGZbnSkhXD1vrKdAxuTEccKjAKeerKXp4Y
EOoRbTmP3tIl8Nr64o5R8/0o1z28YmHSre/fdeYfqe0837TztlrhrUt8KX/ERTdgEjDJFR1NsdM8
xLpda2E6Qwb/EGk2cAOsJm81WLGFEZfWK45hPCZABXILVrFUCsZWB9A9aV6dWJ08U5WftkMwaIXb
79opXIQh99AKfnXxyaB5IRzf2QcpEELPCqcjrRmmZqGrveYlCyAcXV/P8PAn+Na0MEF6ycre9/WR
QMYJMZsXXVCBPKqy2tp16m58H9CDKJxpzYzkBNfCea6J4ny2S2AtIrHqx5TXGqYz5ej9KRrm5lHE
MLqmzql2CFhXZTA9KjcRT/dLXKevaBDK8/2Zh7ZiIzTbIhOhelL+lB70IJtDMIh6k23ZX+IQuOj9
MlbwpCYoOAevlM4ujJppm8Wyeian+xDRW8rLjEzN3izV6fuhIkae3Er0JWFZ7otK28emexxZb170
2tL3VQe4uG77L1pWpEDNSWGSKQsQ0Uk/lkM+gozVLK5+7DHEnRzOiRPetbKBrGDq+gaMdUNeO1DC
+8UfwLFW6Y4i+8PLIK+puPoi2PEGzzL46Wcap1gmhH407BDryRUWVHGZKNkv0N+mC1AiwrNIhpsj
O+a6TVZ2caoNrOd+FznkwTD+a8vxSc75lXZvo1RUsjwWqRedvBCjdp1y/Kml3W6jMhhfzLxuWGAU
TS86cS+TgpgSS73bmKXzRfrKh6yIGvNUQv5oy0YNWZxjKrekQWjFgejrl3G8VSYILDHhmKTso3Me
/8Qq78WoOQiIvqreUTg/yIHRU29daFB0I9Jec2PSF7JA/2mUUD5FAdwO2XeBtYOGhhOV1J6QoiLe
Oc/1H+sEp2LzynbmrICgHOLAhhJIdBcrHbCAVH8qI/VL9yAVtm6z80x7xGBSIlh18WZqRaZwSXwQ
5LSuaiAbGT5GQxT92pv22Zh/mFPUb7QYbzTEaKalS6bO55xAsS2yK4h5GMpDlBp7NDvo0kiY3eJh
hZ5oTOOyqFcuUnyyEEoUU13xJ41bDi1lQnCDW715cLrWqgmvshg+dHLVAW0Ex46CC/sAVQ3KMB5o
jMjTFzNw0q3PIQxz+nCMRu3GAJiPf1X8bodBJ0wNCwqpsc16JDVu0+KN8WTloUTxEA/N6FzvbE56
unLBB6yR5GBq1pRYlYJse/MRiRVbZONTbdObXPuzLrgsTIJwWeMXZPDCzNLli+7RDvJ0NKB4gAE0
N+tE+MYuADi0oKdBixZPpuw+AMxALZtdcyMmBTReD8QA/uEe/LS6nZLX3mQ0Z44bhtsYP1CiLXSt
JvrWJ9/axkuW0c73cGaBtSMBEHMQmGItB6nq+oewnciireJzkaM1GkfnNcIwZuWGXNRsiIhbu7Mi
8AvrtN2dCiTLmF46Atk2oPGJGkmPZU33uIF5tJC9pS21ARrimB9b239yosnddxP74/jHboZjUiNa
tdxo24b1lwh6fzlW9clPYmJhHY0NROI69JlRgUK74iE0cU6Yr31LCLYu1QMvPFubwL0yo551v8dY
YuAXdOgaG3CAPcF83uEdXVW0KEgmVORAmRyuerAESRe/tyQWVsTe0H6DV6OFzAT9+DjmL70RjofU
NtqjIuwLw8DE32Yjxxd4DBRiOWjB3rvXfrkOQa9Fqj/mLrnKaWx/tOjyaSbDdWW5N8v40EU72ybU
kmZnRM/DbYfowSz+RBXHQ22iS1ZFfBzQorD8uILckLplltZADqEZ9meIy2e46B853PJSJV+1Z067
yb9Roe+4w3L06EZxYDKxt2dAKCiIZWwbG4vCgPUCGVrBQbK1TUbJj9hAoc6Vih9v+8XYdZ/0DGHZ
cy8qS41b2tJbrPzoFdo62ASMczYtQbQLDMXFoiZ45ZQ2AOaK/IdLTv0qcVgxc2vsnxLi50AaaWRq
G6sZQ0ZwGd7dpsxGbO8bs2uvEEa/eq8korzGQSaGaG+PKNoaSgfM2wgnRtRTRWrsqID4lKmxXxtG
zi9XMUgezbPrhEAB9emAPRJ1TuP0y9o0b6SO7FOA5uy3a3vI9XVL5nhIPB7pCM6hyoKrwUlwUfcl
JJGu32ZjMW4yGzMguTEkyifVfuAUgr1SP8iqfJ9wheHpWwsDGJQwnhLP+LKUVLt0Kn+UuPsWsciR
msYwEhm8s2jWHJdQpye2N6y9xn8xsgkcj6uvIhw4LDCHaiTrsiu7hKTcmLE3iBqAGCFqNxrm29kX
lIDscFtVXAL6nog4SfcNqHcd/SvWNsxeyFbg1Swmae+II1gNg6RlVIxvbmwmy8rrN7IgBtyoQNni
mWsk8oBkYr32m6PMRb8tnNJaJz1ZQaYHEaMzGezWkINKksM0EwdXlE71sR+NQ6hrT2nttDS7fcQJ
MW03IjfqZRVU3UqGtrdAbv/lO5W3VRyRQJ+4v4eq786ismF4hZsxFk+BnyULsu6+SM+GcO1vIxvH
WV4Pe1W6K9X7u0C6rz1YzIUk7wuqV6Wt/altl22QPjk+KAGi/ux1ZlQfhWUibo8gLUg8VfPRcZU1
jFBK4BSsRXqFgYGizWheI4FR1Oq01dCP8SIYk2CbzvSCOCweVNUnuJKIQrQr6rDozzTg9yIm2sb0
BUMu1/qrF5ZfbRFf4wbLVKjQmxEcP2ew5go3VevndN8LagoNxU7SE01ZZWa1GTSFIEIlS5JrD9Ru
QHiK4DMa0zMd9YfQH2+JK2/UEM/wgmgV99aLxRoI5TRbQvA69DkDedUHb37ufeB1z5ae+UME8Vpo
wa5z/bcSau+yj5wXrQh+FSYbDxI7j1uyAztg2b+s3LV3sRP+jqp2bVWJ2hvoFdqqSfeu5x9y23oK
iQ1mDIlLQAUGyyzLYJQdeEsf7cJ8Qrmhn0I/PjENQCuijIIut6ihRrCgjU37oJwWgMJXE5UHW6rx
zHpvPdotk8QMsEE/x0zYxJrsC9NaDk70ppvVdgzgX3jlNutCUIxNfK4j/0gmwkq0oI2Whh3DhaFJ
hpd/RNAK450ot/cQKfTCH9aRDoKo7YKavxWKdtY37UJWlbeMiH1XevSH+tJaM3+9GhTC7cSv3cov
x6E6pWFU3UZo16sRbWCd1XzYrPHTQHOhEjXsbDmbwLWKNFBorZuQoyDfHqt0QyNj3LFgbaspfKsm
Vy41fIXoBq0NTlTMGvTcdkj6GF9lzpbtmoqLnccYOHyWq8o2XusGk92cDdAPtC9jHYl43PzMXAoO
S7Ul1if2UXyxgdmrI+QVlosJlh10PTlk9YqgvF05eMOSOEVjLvh/Yi9BsgOL33FHegOZ+NBS4a/c
AE1eCegOLBB7AinCxtjgUSmYrEAx+sKb/YhXepzw6nREAq9Zo4EMAYyiEswJL0/tC9UolEsZnDh6
rqq8KdcRYCvElnSyeg4eNkuayvHz9D7bl2kZdI8Ykg6RwQGIafP9dQkV66w5dM0RFcHXVATv3LLh
urHgekY4hwVa9IWc4e9I/XFsM/mQOwBaFT1iVvwkB5WWm0cR/TGtYxORCGS79cFTlKyExRG8a5Mn
UCoAhT65yr1ZvVmMUBcxRI1FaEDzUTCiSqLcFqnLnqMXv4j0AznHMWzhYGXVZoMoo1aIVn9qWFew
O8lcQRs9cxWDypZLWVk/vImyxtGHNziUJqmW2JlLcJxpnelPFjO0jrz6Zey72VLDPB2ZeUluLD5h
UcB4RMy9hColjkFfKvJPiZN3YiaV/C+mRwMaVlCPKTAiu0uqjpyTbAJdjOQmoO/FrBD312iX+7wh
VWcAfO0jHAwaPqMiNQFUxFO7sDOxm/AUcaql7gmT9ktpIl/Yk7bF2CAW0n1uwawCM7TBwdvvs/rb
ZDwGq59IgCpJ26dWr3X0eJ29uD8t5q/5FUtYvi8iPXzILNt4HuwWgUlvX/97g9f5W5EFukE3DAfp
hysFMqu/Grxa3XkpDPCIO3rWQnaQeBIT/INq+/xwVx6lXZ08guuytCJcl00bn5I4H3dILPnrEHvU
kR0d6tztzxrmLM0TF4Mm3YY1sHhKG7BUSsNjQFyEuXFDqyE+gj/cmCUz96eV/79HEb138tOEqGpt
eC7BOlzCKRag52HHfesh1ZynQDST4N5YFGU1gbg1YO25wZM1+Mjo9TI5hFIPn+j7PoDfY4aV6vFe
K1v7lrD5uApcTIiCbAFytHm4YGjQ18Os4h9r+bO+D2WRSZbbWoVyP7Qx5q+kNnalpf2shBouSpU/
w8qy6PH2P5yyK85oW/65OPlI1Idp7/77OyT+7mg6DIIQQTLLI7Aef9FfI+4xaGu6EbpclAyZiIpA
7QVooNUtOD2t5W7R3Gs7GDwXzQAj3jMROlNhoUmYKgudnZZSggGoz71/kUmLv+dpDsxfcuYwSnkO
jiDrr1+MACci2Kl0OXpFaqeK4ggcs3+zHLAQnT4WB3A5KAntTB1kHm0titV6EWOetzqdM2wi4RX9
y2v197iCX8llwMcpDCUH1qS/Ps1MsGwnROlHgxeMNYMmeekIeVvnPop1Z+qf9b75Rez4IUnr28D0
4AzVEBZC2v/rAJb0tb/GdY5EtSU9FORS2I40/hrXdb4fBuNQsYmgqkr0erhgsA97VZAbMzsb6qk7
1EFwCTq9mUMJJWBvmE9eCq4THgTnFBazFLvAKot0nxhpb86/cHb3+YWR2c3ekOLdarHZGqMTrq3C
aq7fww05A79CcKPAcgqSjUEWdOaLM1Er3Z+mAIxdpwd+4KOVZVVAkTzNUjefrKTOtN/+kbaMiLJs
EMn3CE7y1NAn5UWyI/ODEX4S0FB1kTvrachHU+B9BCH//bOcI8CThrm7bvquXNca82CZecuAKdYn
cVdYWpDObafUyzaFpeXr2FK02puMbOJKhqtqpB327eFCYOaex0R5V0AK3jVTkDfSDMGvVT0A3H8w
4gxpbOvzuooJWR6cIvfJZtudLWVIlWP6nmsyxEbE4LMmOjKS5qgjxzyObhru9CY6O/1EHxdVszWZ
7QnJp3gmZedRylpcxrEQz5Q+sFDH7IiKw101XumvQtL4NpbPXDDzmVf6vTWuNR1Cvc9RgDMp7p9J
wCStQCQ+RSjv2rSW10xf5CqoX0SBtJvDlHeCaCZ2pV77nJhaJoqWdia9LLzWdHE334sy7Pxw06ea
cwtJGHdh7B7rUJrbjiold9o/aR3LvW8I94bbMTqMns5njs0WmseIu6hpaUJJs2/OU4BZrA3yE/lX
+Qny4D+PwlOrhafJxKIFQIXIEI8ouxP+bjAtBVFqkRkxt1DWntsH8W0g8keM/VwnGRSPxFhZuD00
QK85uHEnHOCxeO37iOzyKrtRW6nQkge8K9ahysMKtbW5lwGfrGk4N+YIuyecWfaMdDjUgby+i6s1
v6w3JNy4e3N0kT7D2dlqY9+S0GQRyWy4yOx113ip2ymgYV9l27pdJ/NIuI/VI3qP6ZHJbs3kAotK
FInT9003P9Lk+DBWerG7f0ngH9dap38lpu7HVBZyU3odjqdCL85tXRVnr0VwK0nMAObLPMSCGLaE
dUBylIZCbhmFE2qC0Wpv1XyBWnX49gr6JPctgz7pzzDk24c0tV6j6slKQPaYcUVf1ItKA4GqOV4A
jQwrO2MMmpTeEXm6wFTHZdTgtRV2laApkbit54uCUDxk/UhkDs90i+rPrzjKh3jR+HxfGAP5l/sj
dg57X/j6E/nwV7vwveeEid1qsFRIVIL907gLYeunsaH+R2rjrHU90056UpnHPrfTI3p3MCNmI5eG
U4hPNIIjbGYCpYvCTG4Z0pVHAk80KmQ5Xd1GgVZNkSD6Z6YNzREdPmE9bUvwdJeRn0zeSLSfCVHV
rPczXBtlUDbSgis4765k1TKDjGMM4pMwAHVP1nCzDHzjzcR+h1ozuPrduxNM4yGynPFAQ4GK7/4c
RVpBDKD6fZdxZF6pk4eYWMQamKjnZIcBX5p4T1JOgLZT2+tG6jekqePhbgLttM23aMKqCBbq9LR9
HC3OeXX6QNjwy/f3AD69B0bP3CcbpplLAlmMUpteVmRtekmjcP7/6kFmD8MIQBUjhsMpcxMhDuF3
4GkCqvtciyRd1cko1kmmt+eU7ieya/Hc1Vb6VOV/RitjYZrHHO3wu/ajMeRs02xU02i//JxD8Nh5
11Km3QXxbQUxDgNcPE/XagCKJxz6fwQQhmbJLa/5O9E49G36sX4onLS8ajCvx/HxP1/VXCM8lyzF
1SftAwlQCUdK3Ih9ftfLJqRy+zIstyXKyJ1ZDN6y9vufHu/8D8+0Fs6gW+9MpUNUeE+JlUUrrMjD
oz4OgORFqzaQauN1nZBlt9C7cjw2LXj0HJJLDv3XTyeEEpMaXFTuHblYtu+p7/vOHzB5meVA73G+
A4sOPw+NVg/6rIelsOVUcGA4c8oqBwVm5War3i9yKmaqUNmPlBiuRquct+qMmGsotsLihRxG9Z6j
SV16uTebCrk4/+eRJ03JKgO5KSc89xyn5EIzaoURybkelVBbSxLFo8Q4jeQZ+UawG7T4lnF/n4r5
khjIHw233MBxpf/MTv5cehoe1c6lHTQxgsGsZcfMFZkPfKH/JV/PdW+jRtxEi3PQD4r+xARYrSFn
Apydn96/0fjts9sIY0e0oY+WLhTJycWbBmtOO7cTA7Uwo8Qhv4ZXhuMh2RLutElHyYegDNVL48MH
L4XZXL/3v1zC+Pyff1QFzZpwa3ziNiqQ88CiMy7uDw31yoFqnU6xedJTK3iNCu+32wXm/ls81I6k
U7m4RgJVis/5gZ6Y6ZWotmKVu6SKBbZ6aWuFvsYqt0obaQtgi+xpSIDAoQtKSjhEtDSH50/kQ8Aw
pCw+EboSWaPr9N6ASpTX4quWv8O+B58adWIX19w83eRxHqfCX2MyOXe5Nz07MpT0kOIy2cgqnc44
BYy13hrBmggzjBQ68NL7gg9PclgNcUPjzEl2kfLTN8NnOpCMlnvMpHLRPI0vhLKvgPzmB5u7HJPB
fx6SOKmtK935oZXglBeBp8Sxz6R1IKMOXqXWNGpn3VezRidicmpcbx1oVk3kpkE8zKxpuisuG7DN
V1l+VMAhX5nXTPuxZUcfjk2gNTdL4NJCPRevU0ty0BWF0bN0Q+ZZ5bABY71jbp1e5kYjNJBG0poX
c310t50lGeqjLomidWqPoJ51a8jIubDQoUJKe8JQAlIzNL2TfS/FKeTFMUOBb5eefzQaAg7KoIcp
if0q7AeSh/SKahJh8LeV7D+msnbmBb2NXeIeZQB8utJZyu9PU7ulU5FI/CFTKrRF4jYpDFDGJwiq
CPwieusQiOTPXTAvI/WPdL4wnOGoRynyaEOchMPZUwKeuxdzDTjaR5tnjTdcR8DmZ8fu0NjDMN6X
hE7RW+BpVDvDgyembldGLhDSNPtRCf0rGiJ78/3xoG/F6dxKQTbVKVNS4V7s2n5iTOL4wGcAdE4U
6iKqrUNd0hDrXO3sRxpkHRRF722qseGShqaFvbu5e5KKtIH+Cuvm+2kv+3oXQVNdOVNQPo1F9+kN
tfsmUFZm1HGH+yWZH41R96bqkCQPejo3Mi7+VKE5/gjYQPkUK2NrlRCmnAg7gB4ZCAr4Kbxin4Vx
DuMiOlciWX9L6rs8id85NdBuAdr6wLFZ7j2ntza6cN2XYGxfwonWsRn6aAjsoLrGwH0Ki9RfunvJ
K8qtpTTQG7fYW3aTAReoLAD3+ggxWQzsU91m8hIID+pOEpKgCWUUyPAasZw4l3Yrzqlh6ef70xhu
PMFX1QdixvyaRyoHilBSLYOYI8yPp/dvaM3Dt2N0dLvd2JOeaAZj9mtSy0ZkxidBhX9qhPF3vXNd
RK8uR6fHOBuqCwUa4L0yijGjzyJG9LbVumpsE29JUe8gUMwEMFvHZkxcTN2O07pKehPhA7JV7VKQ
drChimMuWeOjzx1U71NhHLhRv89PVAXNWpejIPYpKS7os+TWd2YiWlN0+6AvOgBiQX8my6DdFoHe
k58VtVuYQM4mEcMvGEf1mbJ4WiatUX8UXngV3FEvXZQKJhoG7dGUkwHW++ew1EhUmUE339ZcAmFW
Kp+xT3Nxdv+u1TbTDtaCtlGOize0S7u5sseZb/niFUzQ75yh+kX4tfHKqGwls3p4quGS7mqQbovZ
eXZ05xMOqjXoAA1JhPOz+9edITHByM8/Yv3noYt+I1jdf6rVPwLb0w/22LqrDlUTAdtOcLxfnPkR
wWNERNwfRjoY1P/737//G5XX/NGAqm7vRgikw8WlTIgrGIgQYhfEGlIlWFOwuX+rR0fam43t2tfM
SdwbGNnNfXDfTkwFtDZYu5FTP/jzxcqGfMnRC0BVUT3GYUwTvgk//QKEajrTkrGgbPTZTAd08Z/L
/SmlY79sC5K8oSKaFwLCHtpM1/ZIwetlDGztiOgX8pioui27s/mSFGwk4N7XjuZlZ8qy4hJLmNhY
KTOigQmiDWMFDdGVwTqQ5vieOPaee2d8sbJyV+epWhVswrT7M8LHEt/+7bYId5y2JV9OWwfZWO0G
CeWZ4671ZOkkuOmVB5PMe2CwGJ7uTi3ugi1TOj77QgACjYPpQoL8eJFZy9Si8m7zf3lq3+zEHA5F
4GuvSjSvMvK0q4sB6VwH2YePeIrxtv1byvirTpLwJUE1sGlJZjiYsAwdZ3hxupuUUflGOHt9IRbo
mZd2raNk/VM2HBdmz9XkGlfbSvQNseHB3rEqtcSS1GD2771nSxGFQKYRiolZGmoKL92NYtBR8A+0
0TkRh1XJgSmg55qUGa6EebDZG+UPCfVk2842qbRpsFMnobu+m1AmXDvHkRDUeSCXPZuQnRZk0mA/
zxjfR4OV/Wp7DhAYEl9azfpVhvVbSFLzj9QbJQfJnhzqNKueAqTuj2wI6HmrXt+6rhu94wm5u3Hu
X3YnEycO+GxovN2LmQQ/+qHXrrSW5cu3C0vQZ9oz3pJ7t4gec4yhV9i+2O5RWsfs1CnoVYwL8kDP
ERdKgBeQHqn/aIde8YocuWOvlZypojz8yW0B9JsUDdbz1lvYBVONuh8S/EBlTjc1aT6A0O6Acemv
ekurwKD8WAZl+RVYmn7FHc8seH6EvT/YTL6uXzls87VS5xSeILrHscrKWgXJR6N5EDNS5zeDGTRv
Hkz2skraXVxoZ2EW4RUINfoYh7BteyRc0lMUmE2qDoniHyPPiUQipwp2lqWx4rW4vWtW5DQww600
5ihGi1jqpEaZYIVGc23FSnUSdFaapluGoB98ViFkiLCj1ZBu4qE9DIiwXhOyBRftMHVHlufw1XDo
dEcmWIf7d2HhfPaFlZ8C5jnuXK4zjNNPwSBK5gLM9hKgZmTiDu024Z+mqxCJ9V1vqI2PjPiip3HK
IEzYRbZH+T6brnJib7ehScaN2ye8yHnrrwE5xlvCAdQux231MtCtExz5PjFBAH/Jx+yq6+N5QI65
Qes37Yuitw9BSdFWwH3OR+TyoB/Lc+kMEiqlpT/5XujC8tdg1oflxZ0/D+n8edD+F1dnttw2Em3Z
L0IEkJhfxXkUqdHyC8K2XJjHRGL6+l4Aq2/d7hcGQalcogRm5jln77Xn+4Gs9+4VOMTTgKfN9ywq
wRmiQk6LdmuHczHGBEpNmhwA9/DfOH6+/+90txzxClGduoXsIlMEfnUyeE+wJ+JiJRQwvTYUySnu
OotEPw1Ncpm+uR6UzzL2mx0cIGrtrCgF7lG73NdD+6uRfvPm+yrbW6xpO6r8fcR07Fn5Oecho6j+
RvzJEvW30VLYs3kQ7qxKFtuhjJiCaEn2nZPjAtc/ia38l0R3tfZ9Pz9PWC+vZLrxl4Eh//nvhq17
F6SP2rMzFhT3NRHufpw6r8VkBq+hb7zlbNcXFWrdpSwtjQDycxtFw6dWNPkZMHy1qoNG/zAyY90a
6mMB8cgg70lqZrZo5sbrGLUvStrem5uQdJm72UdANBakYuMlqtXdnm19WT60q8AcN3Ubt2+dq1ae
35UnsuAoPShbvE3ZalAICpGdQgt5umYn9sVwIuK8Ur19qWaGh67Brmz6Xc9Mp6ZVRJ8Luw+Rq+Om
SIpqu1yai/Gn663179KphosvUnKrlQmKjsEgnqzS414FXGkKUV+GugU2baeYSWddP3+Tfqc1ZFJN
BZ0wG4zVdqEmdGn6x8WiYyfQO5KRVHQbJ82TjmjZm5gFL8COPDO/CUUgzwlA5Lky2u4wxc3boK5J
hc6OrN0rTVwJ216vj1xEy6uTuoZp5bzTEAAoW7nkvvhWdAGwU31MLL8a8Vd7h2TATVqFjGtHaX8a
vjkfWglgCL0Bm0AyneuOJHElUmOdWam/LVA92EwPO4hXkzA/EdsPhOC42jZxGkbjHe/W6JHLJiL+
Rv6EuDEF8kiba3ngU6CvWTlL4Jxj9+Jf0a8F+EOczbIlwJ4t7rIB36hIMoktdvJxwI6LYZh/va/l
nwYo1Ja43nYvDHdAQ98dJI7jX3psrQkTJLyakyFTNk5HywMzxJSDJDFey2VgxMdhjiBTZj9uRkqw
12EQ4S3PxFbZrno14IovxgwJZJGSAUZEqSfNlRFDVpj9ZWpQW4515K+RkQyX2MntY7sQoOy+Sy84
SesnQnuCQ+3bkGkhqR8fPxb6FYuPeImb1msIKJvtExW35dprSIF6mO6o2FJam/MnOx9z4oiw2uk9
6qypXJUcTYk0c1V6eTy1tDS9ZAZxPEHPclvHjM8JKxEPvxBLrYJuDPPqcCeMD4CMOTX0U0SjbdrA
b+66LdWlMMGxzPCu5cFPDG1j88Ov/nutxW58ySpSPXVaqDTXGQJ04ETWNqTetSAccWuzr65Z0FsO
Nkl9ygfRkCDV/K7amcY9k9I6S1ZHpg6A4+bRXmEogPhDVO9KD+nNXC2ZiYliIoaJa8JePDe+T0kw
j1gGs8FpbkX/MAcJOFUE2BeJZnqzpCZIFx5Byi3+qEl46D2jkNy8WejcGlO6hxkGPyUKmq2pCJap
XAWDrKmaI0oR1nXSL+5VnwTHMhEjFs6w+01VvZlS4fzAPCW37TwGKyISPe25uO1nX/h/D1J0t9xg
yj9J/U/WWsFfPfnTx8OLZIc6qiZdVyzKp9jgBAMchDQky2Ynxxq1nYaR/Xko471OQN9dkhyStZn9
6iFff20lDrAMweoBBR0HMk1H3OGg36GZujxA27nrkkwbLMLvqeRHfrQ3ndSKb8shU9k/7MzNbq3d
tM89o2B2v/DkzWd91+mJk16u/31awQdKIRRdQq+8yGnUr6o0CEofpX+MFSkOsWp1DGshABKcLHQX
tVk6X8udUTbOUUqqvqXErUcdnVevpWeGXa8RVFU+2GdV4quOUPd2yKKtfxg/oIwrVHQeVB2f0yb4
7RXNzIGV46ZxDesp3QNPE39r33t1YYS+t1a1K3X1d/nzSY5HLx5aSWfuuM739d2vWGVJnxsSdF2V
5pxcX7a/DeyLBJMl2Sc8DcGN4qbHHqjcOnEZvcxThxQq2k3k4tRJQXGADg7W+ehtJq/t0BR6O8Yo
1FXSK09L7xeQG4MYjXebobs/y4KJu03AyteEeWyV16Z1CuDnvLY+9SWJ63e9CqJz3oWfBu/jg+M6
Q138acuVTgr8UOYfWaArCAswQLzsT+T5yXdA0IYYU+0TOv60Ic+gRelq11cMsuToxm8LyKqvrd+x
O4wYXdE5kc5on6YaZodntMG1IIhlY41291IQCYeBdeo+Ep2OZlsUTDMywgVR6dUnl6T05Ry47GeN
/V63Rv9u6PofLffnU0NsvlvdpfLugP7Gb2bpA0t7LV5RdNOJr/tiJ61iRySHf7ayljmY688kPKRf
RBv3KIXnF5cvh4btnUtaH2TytkAK/wd0tTwrUei4ngJEUdta9o2kM9cIoe8FGzYVxfyIjYqey/yq
00fedpLqIxVBfSksHevSwKbiNBKxy3y5fGHURU1wkVPXF1nb/rH0ss3y1f++Je0Z5jaD9t5DwbiN
wFcOWoFItEAFdVte88xBXfgz7qr5JUcnGisBjbxzq0md+1lsvzzL2y+mPy3MOp9BQel56iwz7IHa
SM6rhUgE6RaazJBh/HsGZe0gyZdYVYP2zXwF9V5cuXCPUhInbJj/kPfz838PmCAbJO3u99JwDHN9
hiVBb6v701ia4tS7DoHeo6PSTxGZ6rnn2LBuPbhhy2pilxLYe4nmXR/UoZOxXGUhNwmhMt+L5ayQ
iXmIU5Bn4CTAsdiq2S37kFI2kRWZQGerLlijso1jquiVHtmB7Iv8vABXorEdsAgKAtJn7KKPSEh+
ttHgEXN3bK1czDkI9degWbdyKCbexCdryjF0Uf+P1Cuvsc9C3Y/01gdd/QpLu92nZSAOriJzwSaK
p6FyIBEUZkfkM6LQxzZbmbJtvrww++Ro76wnp0rnaL7q7ilnvbg+cYziq+oherlDcunJm/2F9oXP
Qg30PWHvvREKxPG5N4ODCU10s4hfJqqfJ9NhgvFv75cafqNM5nxot2AzS+jsVVDLU+JjpFNBD89O
gtOpzP7ZGJHO+y629mXvXBrggtizzWSWfzTiFAjc8k4KZMsTHVT7xHT5dybrkYnJzKpgl8QsYtXP
RvwriJsBu47vE8SRHPV5Bt6MQbXB5MXYUDEUMCAy/NZK3mLdl3/pbv+jIlW/szYm29rGKkj7X100
a1OHBcNy1OgPE//k0ORFDcDpZ95HxzZiHhz9qcZn8v8OD86c1Eud6WdMf6u/9nMnY9maegRZitzu
r9Au1LrD/XFuNIoPY7SGlV3G78PQq91j2K2yLj6V5lHljfNBCAfSRdgOAGLFKaL6OqAoZQZOd+zE
ykZ3PQd8JQXMvPn/FpRs0GNOAzudt8TltcT+wz45rHQ7j64SXcqqHzt4MSXR82hlNw3/LPhq236b
u80HpD9EhM6X8RikFzvhzGfK7dgiesBHWiG8nXWLdDytl15E3fP8Vc/NwpMJBp3JuWm8lm6391s/
/uFjoDuQ7KTWjCDEMcZ+urYN+yt13PTd7/t8Z9V5dWA46dwBgU5zUmxAIpFFujPB3FlHZGDceFq6
Mb3uue80UumV+anNHmt/fliedR5ZKFkiiCh0/A+kG9Ndkq5xq20zxBYdhF9aERWbIrPPAY2jS2EE
oJ3wwn/5OJZXPVSHU9v58buOKR8frnFcZA4Pz7XuinHPtmZydEvGWxdpN6Y92odoxq8hT4P3JkgY
R4TqSTi47HyHD09WFf8WekRAxqv/DtRLz1Ejr36HH+ZdeiMjq05q/aFwhvsYX72GxGLGvT0pSyEH
inn4tzzrnPqn8hhcLe26yTXCq6OfBke7LpQvJivkrEUkKdaxfa7S4YC3g5CWmfobdcSEuUZxbw3d
OLTz7Jn+MCivqXhXDq4XZAI/+xqabhMY024UiXtJ3BYijTE1dBwKuRWDjvPRSgaDxFXSlaF63JRB
cOOcIrKGJl4iogyn+hwX+skjpSF4siHcEIrpsy5XTXouWm7qqhV7p8vJVaQQr3E0YbfiazmSpXNV
y2sVNKaiHgomVgQdhRSilqMnAR62nop2mYaSkY3zzTMI9n10/WPPnFbuY1bmtoSLuHm40bzuRxKR
ShF6v7Uxe8FrBFXNhKKfxzhJJZjHXIR/zXikJKt9EPskmVz1ukWOQPpdgso3tA5mDVF4ROTXaXl0
9Iv0aAC+HJ8azRAH4ob/rU5db+pJL5vt+Q9UIZTHmN4C5c44J9Wbkxmu26RyVxazIcakgk+oYnCO
X2W7yABD7Ksv85UJZun2eF+K/sXdCfW7HKAl2hHMqqVOogk/7Ja6tndC2LhiDneap/Imfb1zYDYu
YSZjtgoCzicM5OMztmmbQxdzk6B604jL/kx9KRE5xDnbQ2VuoinUDoFK3rKe29qW/TZsDfj/c5fR
C2nDhDAXDlWVvhVZ83MMPevZyBJaIJVe3jTGhZSOUu4xJuQnp3IQtTfmXStE9EM6GqU91cKUMVSc
fQSLDCto/HhVtS2ml6j+XQnapxaV4Bvzo9fMiMqDz5lqZ+YBqiiao7uF7aRn0KyX33K7r+aBfjVN
hPckCP+5OX70cf/y+PIUONwppMAXlauRLuPKg5ZMD1J46xKFFvfBLkLwbIVEF0vhfGOwQqlzCH0i
/GoD9Gc42wShqtUQY+S00dzW/+gHCKgweb1WIJg35K3Uz2RXDhezXBbSSds8iFrIEvxHPe70drSr
+U2sJ5y26yTVw71RpB8ZYVpX2j02+ZxTsNEIT4v7jjFTn8zzA6T8nUCG5SF2utLH+CBtNL9Vnnbz
in480tRBLNJX9ZcAx0YIEg9RqdxNu3AmMWKOtMUeogc0WdBJOPsQNIs+dKxt47DwAXufCVHAbBLQ
SED/ovFK42JpO3aA8iodcbBpAB4e7OH0iaSMcqcFysJpph+X6YOtd82d8Woa4qhfxhpd3g1Yn71x
lyLM2MRtPecwD9i4SxRBZhxt+jAAa8tA/dGKqZEQHaLGvbaIf34E7phtqqhbPz5EXbhPEivCf1iZ
n1FJR7bSPMCpthhf4eDtrGaCfZvhIFpGETqGAjKOI4wONC+13P7stTz5jjKUKB00abdiTrjw/gLk
ptuWex7VdytPuLblSdqVvQ5rThG2dNrz8hDp+k/BSIQjOdQGFte0PcSEY63iACl32V/crGOIP+aw
vBf5pJ44o7FOiLC0DQqUWunl1R6rLdO3jE9bbj37vn5j73Tuy0crkBY7Y9E/y2Dt2nr0QjDpXJnN
N+RfTyX9d1jI+R/T+js28gkbBYSfxz0W6hrpESYWAXZPc6XmlkQo8mwvMxTfNcv1U4sQ+TSZlbmP
CZHe9MOEqpea7AABS961CPXKcmlUGOgWzHAURsY5bqF4wL56kk3vfKANONCMpwtck5o2Mw4kdchG
Yzx4p38l8Fzzu6ka3lOaK0Jy17Lxn12DsIyHKjFzuhdV+/7/uuQPoO2Wf6vPy4wmEWfdPoMvVXZO
ciKV65/lDi2RXjHV6GmNFQm8zCbsoZ56sBnKe914zPR7sw0OyahvslmrsxA16HmpfR6/sAGA12Yd
ZmJt0ujzcKB6Aq6oP0T+TavkH5oyuz5E10IilHtKKvVbOAH8ivnU1IfsXyQVFWtg2+U56bLwheHq
VqvN79bGw5JY5v8VrqWpdVYxA82iEYyaiQdy+KlhEca1iZeK2HTwSsSqHrE4Jk+kvr9VBQ1Z6ET2
YXCKbpsTw/jZDTmJd2n6FskiewWssEoL1A8Rbb6HdCpJVXh6fDLyWfetergLpgeCN5p36n8PqCX9
hjrTzIPZg+A3ZjpbY5AyF1YDiYJV9toHbfRbC2f9d2fOpiWvO8amjTF6Eh9uw+Gs8H1g9K5Jntas
afjvYZEzLJdFb71rM23MCGt8zzPiBaJR+KbkSOpV3bHjW8rZRoJt1k1AECw8hUkQSEZQ6fMCVsCC
5m8ajxUDLDSsq6wQ17HBVN2jQWzpMOwTRZJ4J2Bvz0uSH+X2qoiTaEMoImRgranA64F1QPdZ1TMr
a6I0mIfKrBWnKg3Knayy/CutSccqy21ZDuTMRfGr4ZbaXxPEgaTSfjIKC2EFQit6+XOTSiPrUGMC
mSAisHBaaF3oYUM1+dTMMoQIHp5XGWwbFf78sCfwKCaxeieI2HzvOv+etJaBdqIoKfAjHx+MDOvT
5BbWjjLiGXQzsu/OigKMtvhm7IhcOqJsrLc6+Kpkp/8NHe174I9+1ZAOc3KV9aog0eF9eUaaRUM3
A8H1wRZkNofzCEU5rEGNNZIF5XSvbssSYWfpjVtVQxDJkDYcnB9N5Yt9O4+dI5HfETmMh4eOrEZl
wSc+PAHusJ/KWow/pxSJqT5osJpr5V6VU9h0AVdCei77QaQfIGxoa6KQviLobNUq8Oofntt4ZxeT
U+OM+HOdqtwknEe2S9PJcid33+uEnzshH0jLpvGCgL26wSlFb03d4OKmh1BGAFgxq7RCmMphlxC9
OF9pJa8vz0KTgPOe4Sk5YNPPzlHDpfayeBdEKUyFJGIk2jWvQYXebJQgi+iGuEdI1GI3ZqbzFBUM
KrSgNO5lnhj3VAARYbEzA+IoJSbXlWS3OMQ++RbLAjTnwavGaTZMQ5yX3Lcu7lT+0eGbPZPvVSP4
Tfm4FIi+U8sN9q2yXtsp0U5Z1JG24/EP6plf/sA/8ae0GHfD1VxFqRu9xNikdgzoTwJV4R6Sb02F
F98EuZ+kSWTfzWSb186xfumJtPcDZSwiQNBwGudimCZp/iftvD2+m/RHECgkN0NTksxQVU/StkOm
PzQGWnv6pfQgRnOXjOt0GDICyyLrSaSYdJbFlyTUb7tImhsEoUtndeI909JkLU3NPTA8z4Fa5tZq
ADQB6k9VjMIRgKwn0yeGWDXjKx1ocppQVQk4R+eeQPFbXGEsA0HmbFCmmO/ki7M9RT8w+xBG0ZP5
OPfKWeApovpXrfjbz2qi3Jh/NDenT6tcWsomwUta+BpmMn3LMp0P5myheSx9jhLvS0u8zhLIyQGK
iqUlTuDGCtf+ztBrdVBx63046bhBIT7+JNzWhIOYaQdNmWC6CckrXd26OaHXrAUIuBPnp+jN4hcB
g48ITZF+5ln8UeXJ8DW1TQKlIZleLS+Tm26Mt0Gnjm5nE6kXmz9tlCk0odvoyooZXVVgtBSwTrkr
dHIdkfGrqxbk3VuUInAAa/NjUIi+dDa7tU4oO/vESz3UtBLwMt/z0EMd7LrdTpl2/JpBDqByuAhg
rqvRBwsaFtrXIqt/9AnGiqAullukwSrPt944XGko5lsU4ERfKA87QSJB3E5DvRr81r05FqGF2Qi9
piYBjiQ3L7uQMWLds2b6Xv4W5f+83jOqwxIXMwEIyW9ZyJ7oEU9x0tefndGfTSf4ZbWFdSXs3rzq
Al+RbuA/zm1EjIXT0eHj7iA0cda1QivtaO+iVwmmT5NZIZFa6kdCUgsZhrikLAeHwhD7rA6R+NQi
gxFO3DjRGaKGN4w/bLDiXVf2+65tk10lRHDN0Z1dFZ2gpMqv9RC3m96SbFrzZmHmtErRZcO/jYU4
DJ34FWUazMaajyfKwOKHbxBiJ41Pw26ts4swHBJyW3yE/oSBl/YVzp2ifDGQL5MKKwZymkGVmVUh
z0mQ35NANrdR1iQ5qlyuNYS4a63OvE3qD/bRpPBeDXFgf4AogAnnWu6m8iX6Bsf5NGqvOdMskedB
VGTskbHqpv7fxblizvaVHMjaE7dPcMK4GmDy25EmQMiybY63OjE/0MBWdz2DnS6E/8cmo2gfhOgO
lz7If22RTmjbStfOk13RnxzMXWbUBv1IGkZaV3TP2JXnOUaGUt0Nq08fF2NCowtqtflO1eru8QVT
rcHrWeVlPu2XlnyYILpNOqLGKQdI/TLOWdlYhzEY+pVXOsO2nDqW0RqUtIgctRJeiWsnzm5kwEZf
AImsPgUTTMDq40labHRS4j4SrVXPES5APIGK6g/RGzksTwYNpHsytl++N7e3fCSbYZB458epHLVr
cC8Kt3yKa8sEGGX3W4cxxnaIyuxVckr1zfBazTFQBH5U52aaOKnOlwbgw/3EdHvtHsAckd/8Yc1U
yyEQCCLJIFG7iTX1jTk+w8/cKv+S+ziy2a8efpzHWmTFrHMJEXDnLsvzdTUl+huxkG9uyqgBaclP
14s41KV0aeoa0USXVq/LrwYJ3AZB3oG1U947enJgF7MPpnfm+0RMJ2MUxQ2nxbOOplU7Fis0z0Mc
vUn+OhtXc7xtPBT4e6dSO8fkN1k+upvFMkFJEuzTCTtwahKepyUFOa5uYb9qrX3IZDc8k61gvzqO
6zJ/1hFJS6AqLeaFW1lYaGzoDuvM8w9jHo83jvXuuu1sH6tSC3OG/W7nuh6Tfgc/f9Or8f4YnQX4
ctdh2QwXyKbdCtVDQ3B05Gw5d4+bxWQBLubfS9VO6n26LTB5I0M5l0zMH6KZj5uERTo7y/EK5egg
8LDR1yCu6uw5Vn5amh5hFVJH8oVVvuh6kTbVKy+OOYzOnV7EViZpeFl3SkwM8YTRQD4AdSppB177
xf2ki573HZAZEggXNU7GAEyGrr5KreSn6UUXuxvNbzbdiwV623JL87x4JYOa3JNm8q5mg+ewKEag
CVDrRmIrthBNvRdNp3yrbFZHFR7yR1UdojzyTMfmf1gerT5K7jr+GwT2ercpcgvhE8Onj8ezBPnS
srwboklJEiwRT2aN85Jy4F8v5fbyc2R9CFU33ExEgKB6MXr7xGytIViwfitLfdOjVQUI7kxrVrv4
u5o6XMZ11x9dknloevosGF35Q5REpuctg92lS80Jcv34/SjPArg97zxGEiIbYjc5DkawbYxafkwI
QQ9eM0iO4bZYEfLXnhNRbxw7DP42tXipdPctrMb6zfKzb5Dc6S8sUd/9UAMlMPovzcmP7G4wVEeS
chg1MpMfomQVucka8kJ278gmfg1IlFwP7aDvitKxoT8Bu59rTyIqs+cONSBuW/gUBnvWVvPyf/oZ
TOtHjbX3pQ+7J8lvYpgQ8lNhP7pmelgobvbYgloRdJ8h1TjyyJeH4dVTt8r0sqfImbIPyml+c0XR
PCuAhHuRzIwVcG4aB+/XmuDrY0g20VM9S/iW18Lur1vCg5a2+6HXmbVl0vcRYjnDkVebn74ggEoX
WnI2FrB4nebIQGPYJTGyPRDxDIWglo77x9oCYTi5dKhxXjzq7x3u/VNYesPTvFn/6fuvQIUc7MZJ
rElv4GQN+qBC+5KLjk6tkYrXwaV7n2ZkqKUtTfgYQNiWANF0rWNruVPZIFycf5egxp49tCqnrpLR
Ri978bNLyPhWWbmjGkZpPws0XAd+zBCY3d5ctgnsZITZmy9jTnCxSZzpIWxe8dGb70EIryhlRr3G
guTumjChqo/H9Gx5vFejcNXdanpmSFZ1mbJCWwdVj3tpiQt9PA0YFm9o10EzBV7YxM03ajTwRXWx
a4Gt4jlnVjuvmboYFbaRq6sq/Vozyt/1WQG8dmnW9C6ifjdBeFmiE344g2xiwhrHtDbV/NBk3fiz
h1+jm3ufTszh/xPgp0IvNg+d4xSN11xLkc37Ytz8N0tqmXgAUmeSM1uecjWQZMQhFbE/gzslX3Iz
oXKqPPWU+R49puUnA/36FIxIkBbfjYymAmSJ3q29pXmd6ZB7gBnv+yhzn8JmMM+WRYhvyizz8Wwp
hHC7SE7ElbxHXmScBIdLzxdEIC9rm18g0YqicW5bVkd2pO410MFThSEUrcTIUVvUHa1cB1rXFM2h
4gH531RM9u8AIZ/PbvreVf0PcHoShU7obv5bd7qANPJ6cH9PNlaRzlb2i1lm2Zx5z15nmdc40fWV
7jBBKk1MCwYyIYkLA8TrVL2YuQkYz5jRFMGoEYjnm98ElbXHPEzbdZLLeJeZjaR/mMpzRiARdTY4
0VgYwYp/XLtKrMGcranyaS6ctNLJ/85PCmljGUvbE3tSsbzy/36JeNbH9yzfTPuLsS8I6tIgozGZ
CucWEouOHByRLTJOyfKA5d0steGMtwVpFk2oL24pbL9A2J59L3Gf6YlVzDRc7YskAQ5j/xngl2fu
bIpP3I1XPnsaFPyENuOzPcNqUerLswk19x01YERUSUesbEOsV1uUPwPq5dPykMQiYLzQ7ohasQ5d
VGHeqgPrgBOGXmTLyb1BsvCeuiCkWoe1Xov87LJcgjz6EQzwNDeNw/GNQJ/iy0oC9FnIJ0ddCw7Z
LBvBoUlifQLYzep781wJxB5JY/W7TIHC8WfFv8y7j0zl/gsZ580616W3dzv1mUzVcEwNL6Fdousv
kPpg89M0F8PGmRNj6MBmR27IFGZbE71qNvoLGrUb1SbOaekmuy6EeYVnnPsRKKKDZCl3c/KdrWpF
Fg/DeNFZZMh7wc/R7EgbQLNsrmqaG7uuqf7xccj9HEkA1l1SkB42U+UYIcNeGmqo1dw18Kb6C93V
P0HGz9Jn/YvewGCOekwe2DCzVYl9rI7z92G+0DpeXr4h7O3k8ey/b9UrNTybshjW2K3qT8zE62Tq
R9BawtlkzZDBDMoa2nf9OjTo4+IU6CGwkClimExWCYl21nlBAAS5Gf/ftbKqzavMhXhX6bOmfLV2
zda8Ne4IsyCa/pSjznpRafrNTUt51CAybYE7QfRjMLwfdDLRlZzjLhplrDBqxIGqLpkeTXN2T7gh
SLzcAyNNPvXarZ+E7MZLXOfJZxST02QyCvJEW6ONLY+1H6afFUEfAM8AyCzfFdTFbxV4xa7qITVZ
PvEpxryBLA9tEL5V3DmnMO3+faky25c2YqSf+RNVZmSFd5wY6Xn5/tT1iuvDG9ZG3I5kJ6hXcoeA
0LRrEQjyCYq0vzqO3SHU6bpr7jGV5NyTrq35NQ6EP/smA2XSkAhaYO1lPk7bLqXpw4gT3WFfN/2q
c3AdQULqXkuJhkfYko/K0GwX6cfy0M6cf8/EMZjk6bgt1K/HxLEnMvZprFrvGxKVRSf5b52g8+JX
1b/VaHCfel3Ee21AX+LPD1pvAkq3Q9oxOKfSgiNDNRrPcW66B0FP8piFaDl61bk/00nuTdAoH40Y
Bhq6nbHJcWMf9TrAdBOrWSPnJi66P8c5EWJF16jt/dVyiXVPNmz9AoyS32zLJJtOQ0ZTEPVxyRDD
kV9apSb+DMmaM/C99JL+5icFU+6YTgwIKlLLWIkaUWDKrMOHKV9aItokUTicrVb05+VZtFw6bA2i
y+90z+0Xw9F+WmG2a/0XWesmRQwPnVlNJ6c+egx7VrVZUtssSTc4pu8pftddE4U90q/S+Bq7m5gc
72diT0xenHsL0OjiMt3HQIPx56lv0mi7vKhFTbQbNUS9aVWTuIbovG6S6Un3s2IrzIwU+FaWx9wa
sSRnPtW+dYmrzlij32eqY5kzWGh2ivUDoyL5JBCBfaWa5+5L8vVWceWkuyBT1rTpsPLXFktmm+fO
S0lw2TZqavMog2C8OKLBLZiY0wd0sV/C0rS/0uJv5NL4hZz+R9AFHcsCazGO+0+/BDjR5/7zoJw5
8GEeZoc+7I/BPbTYdZ+MmVk+uAYRuTMKIWltpq1MUsamolpmzH/VTId9pYuDq3DJqDH7RB5HF8gm
raJx5XRtdoylC1m9zzYpjYpX05LFLqwAblOt/TbiFD+CosHW5qN5nCpL3h6doUo4T92crJlD0sH+
Nmdzzpdaj/DWzUpz14YkwQnR1Sfczfz2QMvusZDqewCl+laWBgGAMb3qwLGKGyjWGO4NNCcr7Zpf
cWEf7B6/n2KCtSuJ9NiNfTgc0GY5N32U8aoznPqbOBC7KVCW+Zl/hv0E13CIywPePW+nF6N9MtqX
2SD/qxn1YD2hGTiR40zOnJgO0kWapaeM55rkFquqZ0Md2lcRhs9mYQ5f7FJj46FrnotmhIXNES8h
XnovJE3UFLzx+VnrWn/yDnz95JxnI+AHXPpTpCKPfA1hv9OiCkscSzjJGnpygVhlfU5LQXXFNjSc
+JIaYjwIuBzwSMdxZ6iufFpG0eijzDOhKwxf5z9ySC3ZD2H5PKyyMo5eluAk5mScvoNurdlxjemg
C9+WBx3BLM7L1+XCxQmHh8ewtmE9Txdz+HFu2RnbMBXj0yM9ltY3IwVUpJv/7bYV1GuKovqpScwv
p4nNz6Yyyr3GXJudmEuTJvwqtX39RE7wGda/i7IW6Sx7I2yg+hBqI20Z6/eyKS9Bs7U+FuSujuoh
MFTdbCnErvzkzJ7YxQo7jnVwKlgCdN8rjmBdP9Lat56Hbqr3nduSChi6wWqZ3mupa5/cBEXK8isT
ThqfLBmtfWsgW4Hkblzq9bkZn5doKfw75qUc6tNyRWEEoHXBMT3Ota7ZWKdy/q9Gcs0w9KXldjGu
Ox2i3N6xvnJN/FymktGsHc00zBdQWzFKVqa1U4WiGzvvyhm2QifLXxvIZXLSq68YDPM2yP2rGi3/
PHZJsh89Tx4KQ6vXtegYVdNFqusq/OwcHTSTBabQLTTvhbiizeJ4is1wq7q2usgsvmnT4O4TTQdV
Fch2bS0xj5HhsAk45T+PSxgv88CdSIiCBB5Aj8hblYksM1L27nGkKY3udWl0w0n0Vokvu0ejm5Am
3sgU02Wnq9Ob5P4xCdoBNb9X+GSoi3mTtAmbGzLwBIXXWYMKRv92furR/z0H8wOTdW9nZvKj8wMm
F26Cc9i3QihrBAZKo6fuLNLnVkhqjawJT7TZ8GOZk7aGzrDKPEs7DHOZkWeWgPyRm3ST6Gl7/4ex
M1uOG8my7a+U5Tu6MTjgQFtnPcQ8MxikSEkvMIqSMM8zvv4ugKoqidmWuplmsIggxSEIOI6fs/fa
0JbviBoqdkOtNNtKZpBwo/QaECm+yOUgdhiHPlj2NJhWap8UANi6GkLkEjNaGjCeHZo4FwujhiiB
OmCaUDejSzg4I2amXkllP7+JwYbAj9d+0VsLr/P28wxAq1EV4txCQKSNmbZ+S8npxHnaAiiZmr8G
tnLzrNp90dwnNjJnZD3hV1OvX/AHhx9iGXhbBkvB6u2W5oxAxNuKMqtio/rKRXX1cWk+8XUP9dhl
y7aQ5Yd46OA0qKX1TeCYlPjpRuabq5R7IR6ueiiP86GFNv/2SLr6Ay3GcZuxTzDPNjDqk5OZNM6d
wFljTsEBknftU8MJspu3u2aUCwJjwbvytnzHc6BdRdaEeL9seRws4znUPfMkdJADYtTJHx67H8B9
oge+p5IS9O1tQeVAO18jW3I+IPRxt5gFu0XSuz9emz8wyBjTLMKMZeN3n1l50K/LIj1Gae9d5s1u
JlGwaiYmW3KK5tlRr0fmfRBjOJ7E4UXcPVW+JtBRO7QVHcs4zo/Uxnwc4LCUa/If7GOUkdiEr1Z7
1mP/Ww1C8hu71yWOklVqjj3uRaxJoYmiEeV+B9B1sjq7gRkt5+9pNCAjqxgMEN993bSMT9I0kGgL
oBa/tXaagWQSP04+Z5Mrlr0A9pq00o9F0sO28BNAI2NyxF9kZov5ISsZky/1AM/WOLewYujFVKdZ
HlbY6cC+SPTrZKLtOTKyQCj6w8TMlZi7qn7ds5URMOE6qM7TodL9Y4WX/8iA0detbV2nG2xA9Acb
Q+EvFdcROjDSTOSmAyp5kX5TH+BQ01cv2sswveRPFHOPVXNVjwZZdSUgEaU8FUE7nKrp0DbxdDAJ
dc1Ua92bQ8ndjgFDKswXoSnZIlO523oB/EaVuJxjVo3cdBQuqjm/LFDTR+ix/VVPRHtkBMesd2ro
BFHjLtUSbVZEO+MBZs4imFYRDGHeCZnEi0fUx2Z+9p/XFa0n80CTCyQ6uOFye9puDQYg3Tyy0fsy
dFDom7/2RKVFeSlfWx74Ia/gKDe5lSVS7a+1niQ3RXr3szCodNtqSwhpvUGbkBAAUn5UkR7RNn7t
AZUsbbrkFzUdgdpwtRutyPQFEr983TseMpzpr1aHg7MgxIPA2ywx76BMMzSdRqI6Ksll1ZILOFPz
lJBca2A/4H1Jw0k7dpSF4T/40hhQbGjPGRqhRW7lmHzxf8EZLwBAa8gLvIYNhzXSjSmY1x07h22g
o6WrPjGy85yWGGoMNjn/97RtJ+C0xvh/iizMHNY6N8hRmTUseBBflEsq2zNjBPepZ++7ISS+R7If
bGaNuD2UNy+myTILDK0u3adg43On/wiD0V1Bpv3q2UpxiCbgDtB1WnpDCrzKtuG1a0pythTllDOg
eCik/1Jomv32TFMRZNhY02mS8cHID/oz0q6n+dl8aJHImWMn7uZnMtEABqdTonkAVyuO+/u8L75r
tK7DkIAL2iDPc9NWBWefttI5+wqCsIKK/zP18DKf4iESpeNAMAtyBEVbFC5a9GXnK81KT+lbishl
8EtAhtDG5hBIs9no0M70cUtVFnNem+JYyE+dgRlmFU7c/NrsLPqScXXXhswfWLCY7CUpii7VvB9H
W90L4TxjLY2xx5ECQOnZnWs7+Yhu3T7gv0o2U3jmou9bb2tVIEmJNC2vY92X16ZV9d/BJ/+CNhS2
ToipkEKousN9BoLeTyFlQa/pNDI4WfRiwDvt5/sKTtm5RLd5jeWHYJqpkLxdHvU2JpMs+hjAHT+S
Rmed08QlIFtzdt0UsDIv+jm47x1mPWMxv9YoMZj68pK5bY1Fmo7p/CgTPfMVdLBvZqzeyIo3hxYi
ohFUH/LeppcJJioMiqJTwq2utFjCkGdD1uhWuSAit9DzL22WMJkeeua95M7Rw0eIFE6HYVIQSzuS
BwBZP+mJXYsujhkS944lh1GWHYbcu5E/NTAfaNfmVIiTL632GGPRdTOuSQ24qpLo+kNxhdkdrdlI
iDd8UdS71gJefLrO0YBV0CM+6VaRwx52h0fUEau6S4x15efqtoYU8/egRfHX9FlHIzTSNIWwTf57
B1rs2EshI+MEQVj3Moga+FvUFetW3dSqYh38QTVXDO3sVRS505yS7iX9kXTHUKnY0vlyESXIYEfK
SL2RWHvPzJMfWZmnWCDbJD20w0fgobacH+kwi7a0+Xo6g6GI7vqhxXJvxTeB5uqeduuT0iFXKysg
07aXYFilAoTS9zQAHAnnWEuF01odi4i8sQ7iXOAk3/VqTO7S/uNgWfmaDKrqSAsKNOD0SOfWtPn7
92yGT/4atOmwWcHBC5kSmKfzjpfZii6wBj3ifElw4x8CDL8HQ6jPGPeRUViERmUlO7D5kQdeaxMm
urvR4mHtTts3gwTxiwTVurDb7rvNOCmte5QAE/ON5o2+dnK0DbOCL2YXC7DOerSMMkQhygWgJIgK
NKOEkdiEX4uKO35u+GLDpJocZKKlrpqVlOc8SzcdyRvOYnCN6DfE0P8jgY+L3FHRM0jdscz3aWKd
l0vPbNtomVmgcbMIo28LS3/ho44KM/zWI/Ud0n/TwO0WirPmOPGWEQJxlj0+sSEIPxrTqLr1pTjX
GQnOfhc1WzOILu9SlLiOw6MyuE9//ze03jM9TbT07I6lzUJpO8778z60RctIvIuXDFkTEroC+2Pv
ExnQY+qwNe2z0andrgOvfqvSFlpNri7yrK+vZRtmt0xMvsskYDck0rXF7eNkV5iOTVQvU1JJdMsD
zVpZQyvWrqMqu8HnJj1vUbtosilpLpkAiXZqZJ0dYjjzoelQmxTuC8OeRQ/7/uZjR4Fq5m8r24CK
hsrjQOlV3YBCPlZoUyxCCXSnkp8sW8VRSg/1LmnrdF+L/NbrZNAGDC2Wb2mHFansXsTEvIaDD/Kw
yFdvaUz1aL3OLZ/5IGPA4H0FfhFKGSja6Sqe733M6T8qYdNtCcjCLkAo63KIbSSNUf+7i0v7Szg4
fxjboObXSaPE+Pru4gomVoSwcvzXlKdre7TFh8jw9v3QvbblSJ6gZpUAh41X2fWfO9UPNnGgkbEj
WwO6O2lUrr+iM+EtIsxjD0NYGDtTWtVWD+rfBO6a75HLnEOCAErdcqj8zb9k6rkW2RIpGa0go7nq
uqkOm4b33qjlWCx4Kmwn23YNfSsSB7WTkM5XsxK0siaE3nyo/Yk/ncoPAHqVQ43D8DhGhba1TPyy
I63OocWyhv6SBlKHHZX5AtkybNzPofAkOWUROyOe2YqGESMdaiKLIXYgOHAu0oi1e6bs+w6FBTmP
C7b53Z0ZUvpYWUYh4lvIgrqyPJc9+p1IQ/NQTm9jnhGiEzOL3M1P6Ut8CExLPat2Xe8VRf9dNuF0
j/llPZ3eR9s08OrbqtDfr6f09HNDxyfFSTUlJbMHn7D1+YoT0D83mZ7sFIRXyxZk4aLv+vwWsvvc
Ib2USHKrx6xxleVs3ZNOsWNno+znqjE0j+AVubhHrNSGLsUt7AgL+XEb8aS4prA5lymF/e7vVxf9
//iNTI3cTg3OHv+//41SCNsJu21Qs3NbuauVI+QgQOp+RP+nRqSRxti6CaDexxGOi2gaxvCnhod7
7wdxsC7x3y/KfFQOBmjGTyZMZlutcerKxl/P3Trf3DTkOPxYvkiAF2jSqlF8+s2v8p7EzHmtWpR1
muEYyFnf58/65ei4gU6to9fhJ5ouUARblKmeRdaTaiZy6UQekQnptm07pvkRmUwzSO+ty4cxb9/1
R70JkId4RrmSQybv3NyiNFbIE6InfDI8J+W308LfXJ+6mLJxfz2xNBIjObHoGrCS6O+yc0mM7jxZ
KpPzx26IJBbRyYpaDk+cSvFzS15O0xc7pU78bdI7cP8DQapeyswDm+eynewInQwfPGRlAZMXGnJx
fM0r+pUOA9sjSj9rM6sc8lR4NOfh8rlTtqAba/1KYx1bznKFQQ6HPDLSsxXujCJJiX7H3MOdEOx9
3QZ7fqZqWRkNNKSm7q493Sg1eYLFkZxaonq2PQ4hvcS1w6bBPPc6phInqV0Ax2N1pjVPqgsp3QiS
rSNoi+SR4dMKveYF8TIIGthhEEzGcTmzKgBmnbpAMy6ogaP7xnM3baWYj/V0cCJgZkH4pITlF4I5
qvvKinERlX62tTP4f4SN6ZtBKOHN9DGg9jbgihi3nyiwfVC6x9sEXwu7wuM8s++nwb055cYkdA2X
YyfH3ezxmgVRqe7aK58ZiD11yGZJGR04ZZOibV52BoZMKsRt+bVFTI62MaX1KQ2JhaTYuZkSnSla
9XXepdlj0mUjWSKB8sUeUWx3pJCMdXFSwJMcXD/9cUBGr+yUITkZqZWt6kKU1zzvqq0UAflK8JZI
RBzyu3EwwHC7ubP323EnChHfBaH3VDspffadYcK8ryD0fRwAia0CEwiBH8XssrNwVXh++knFtQbb
ifgqk9zXTwRD3AJ7vCP7JQB5AvIpKu1v8xQvG8Crl22+EVpZ7DBs4z0c33ReZhY6D7O+xXZ166lB
5wVRc8gu3aaexMd1OmAOszu+ua7pu9k66ReCrCIR3sdR4x9Z81d9W0TwLpDPaFZsYpOun1QL93rP
JJVRNlwN26T/brtRACla8eJ1OUm2PWJPj0HZLnzHyPZaMCl9udk7ur1KC+uiGkp1mw8gJboQN6tn
ixvanPZSMyJaBEH/kYiw+FRDnDqGlvaYxWzaldBGgo5BeZf2FrOnSb2SjZNJDU7XnmEZrubSq/fC
rL8wjs3usgTHR4aEiSSOClT5JMdsUsKr6PjA8E83c7tU8YLu3iCXqnO6+zSjP7OusUX3KWFwlTGE
j0oD46xlCDi3QBp2iXAPq5vJu7GuMAMY68AO0jdhGrDs4sDdjzg8XGG21DDkq725RLoPVm8Kxhsd
Jpm274kDdTshPj7OCccZPmZMlf5+4TXfh0SDnGevwk5DWtxBhJg+/tOeOnV0JbU0epZea3aLRkm7
VTtawSnr6m8eVuddhonsND/yPPLkyqJB7GJhnFCAyX5Car+R6K7oY8Xo68YRSLtbDquZwdaY/kOT
MQfALbI3NYmmhTSXc0uVPlP9ZiOcXtjFStNDHIbaoJ+SbswXpgJJ3iEw4NAa5ScDrAf5umW/Anlm
XcBz1StExN7eEc0DjEHzo58Qnq6a1V46NvJUbdnkwfBZlFq0Na3r290xx220SeqYq7AlrnB+FE+P
ALn85k3V/1qyUV+YJntebsoa47df31TVKuKkVDNKtpkwP9OXVFc1j64k6bKxxJdCqs7JLwxiTkvl
2TAHOP2Ky4wMuaBxMGGHk6Z+pEVpL3NeOYsGat0wtNl1jhdPISUtgtz7XYtlvlf9ei+TjjMZw6TD
rUydN6U/nQ65QhyakeOIjVJ0UvnkymvdrcE46NIYwDQawmVyJrtTz4LUGXn2cQUznuH3XaRV3e4q
x/wEz8bYk/KCl8KpsI3iJ9hQFabY+ZLF35+/mvaX1sJczRHYTNGAslV9dwKXtUEyTEURlLVSfHB0
KgMBaeV+fqR7dUPw7Xipi1JFv9WpJJIG41GJ8upSSUQFZciorcqN6lJMh8HAFd3XUl/e0P4i3ta8
5IanaEfgwoWGF2lnNlFZw2TLKNQYRYGeHzw1JuiFbi1RSybCHXDiuOvTq9knKSYdXhtrsnc1w7ZX
YmDaHfikNHd19MiPUJ7eut2+rjBQ9tdF35G7ahWQtaChTJFuttePNxh0B0X4NW3C0lshR00P+ST+
8ALY3rpR3kszYYGbns2vt9IIt7EsodHFsFRQjtuH+aKUbbcz1IKotaA1ibvKguK5Lctlx9xs3eSF
T8UA3jM3RcG8KYtXKIyzJdeNQ6JrHq7eCtvAuxnIYcGBIUQQg2KvnCTuTlVv3fXeKA+OkpJqM+m4
YjwNCycJr+1EXKgQQa3qnnyPecunX2YGd6RoJt5DEPmz7Yq2Z3TpDjZyQdIwbTIaTIswRQsdx+XN
iWWx29kMkId3ahtOomgKW5nGH9EE2vxKIfV9MkHuAw/1volsKmoU/6YGmX+Lw+Hw9+eg8f5yt9iq
I0vWVHb5gJWcqU7/6aKBeZZC2O8RXMbNndJCnvYA9i36EbGC1J9yzesPJRT1XRRZLIaeedXzlkGq
ZaGtZsvwQUJxGMLK3ls6yXIzCEwtdQsR9wGfxuatEo+96DY9i038yW2afxqLciMmtmIUKagj0d2u
DSuaxmLQguZf8b9f+//xvmXXtxWg+uf/8vw1y4cSO0L97uk/t9+yy0vyrfrf6V/9+7N+/Tf/PD9s
Hv/2E3br2/r9J/zyBfm2P36s1Uv98suTNdiDeriHGTjcvlVNXM/fnF9g+sz/3w/+49v8VR6H/Nuf
f7xmDXkufDW4eekfPz60//rnH5pGFf/fP3/9Hx+c3oI//9i/fotf0q9/+RffXqr6zz8UzfgvzgR2
AirbGUvy/x//6L7NH9LFf5lYfbk9TA0hR52aXoAsa//PPyzrv0wa28TjONKwDN3mPKsyXIJ8iC/I
3kilBcAuVqP78Me/frZf/nj/+WP+I22Sa4afsvrzj7+s8kKdVkvNESo3KUFX4dcTNhRUFIFZMVic
1hhf2Od512KX46H1w3TtmERi5NHX2Irk0WVwcSlHnV6tjRDJD8YTwx57UeP5PUGt8RZ9VDzg1OE6
TEhrH0G/b356c3/8Aj//wNq0iP98WxLssFjbNW6ppk298m6RR5FtWTDgonVUG93BzFuWYCs4MoZ6
0grCyWyoW23rraTjNquONsJGUilEHjdUN8QggYn6d+2E93FG9AgEXVlNd4RhOKqc7ks/XfQYxJ2o
QyK1VlpNkFdcEwpt7wsb/MSY3g1W2H5SWrlHob8IEq/9oCA0vGiD/dRU9rTEXsdhKwy9+eRYzTFX
ymHddjnrAaGrVWKBuxuUqRlhvPz9W6m/32kL6izDoOqz+I/Cb+qM/fRzOyi0mxHh0kr2+na0SuBb
Q1jiYUXrIroE8Vn8KKay1ZIZW1qal/caEtNUY/NtdTCVGedizY6bx5my3OjfWwswPOKCtFPGY1dW
H4egG36zy2bS85c3XJ9ikXijHTyRvPfvT1qM8TnoRGtVc/pCYjdBdf/74KWi3sPp2f/npUEG4sTU
QJwsHecnQzYeFgYKCTpSAVuDf30BBecDphkTapCBpCh26v6YhEZ/zAl3fns0vzY/rfOpqvEzuZg/
Zf4AMZ6dCMa7QjGCa54RdK4hQSXOBUI7h/llIwamRU7cl75VP9WuCnOnhVcCgzhdS0JAKmiOy5hw
VXMHOXNplCWJKInlbBJO9nsnSgkTHrPgc6oVS8dutjZN8I/D6NUrR++1i8AfcQh6t9rCJP2oBaN+
imBvbDuivRg4TZra4N/P526B6LXvRU0cHWrr5lIFpO+lwEBWlZenDGMmuLDKTKovlfxUEaywEHUk
156dFaf5Nc/xljQSrcNM6HUt9Qerd6b2Zr2bHPSWH05NDYhqtnAOfQ11BzVLv5qHJz05TCuvpdwi
olU/RNNBR9Qk16UXW8nbq21J2LuI7eeiahHFJCTKo4onrRK0bHCcD6YCe6p0mVmNla8fRQT15j8H
+pre0Rvu5n1dVGODV5Tk2UC1u6ZsLD+r+mPga8rHOh0pi+oWi8z0ssY+u7ZbNMyqoe5C41tYR5BJ
R1yPoybVjQead92rVvqkFG68Hs2QwN3pqaOTzKRVbbkvTUu7Qug5kSITrUrdKbZRoFQPHuv7Oa/C
Gz3D+mF+KUkkSo2oaI7zUxSI4b6DoaqhK1+Ew9jfXD3tb12IEN2yCxuMw/RawnDegxE7P/Onl0Is
8ptudIfV/A/KmBjILITmQOTah1LEzWm2YPTFKM5J3709q2OjPhiD+1zaqp8vIm8EQujm2TH3B3NV
+rBlPb6x2TT1VZ2M3YASCWkX5sUVir1MGnqF81NPrVlzpw8o4ENPaEUBUhfBekoEXwIQLI6xN+b5
Yn7odcpWdwe4JbFS4WwhBPwQ6aRBL7I+oFb2sn6KD2+PznRwXYU3p6yrVSNLLj10Hoc2pDwqzcI/
xMFncrsset2TyQs9953eeIixBmgyC48gkqVblMaKuCqiIOiQV1jAFmNeR8cRQQnyNMixHg6NxHRO
s3VTI8cYelF6CB2FrIVAmVzgnXvIBU2jHMkw+LCnTgvkhSmbdfHKlkTGJHutbQy3bZh6wFtC74OZ
0pQyfbUmVoN0C2WXhq44JlhhlgFEC4yPTXocQt3JFvNDbaDKlb2fbHAR6+ekZWKp4Fru8+ySZEzt
qyQiDknzXdC47bgaGiJURSeHfdvjTDO1D4pZbULIEqgWc9oRMdRgW6lOrlmYpzKHzqLqXAKREYaX
kj7lkt4LDEcTilbtoY/K3fYuSYWErmivQ22SyJKCuWObmE0Z2eaDk1v6HaFy6zgSKbSdtl+rNVyb
vrPhN3lwiqS70hM8T3lna0yI/G1WoQ3UVCPY9+j0zn4uTggtbyHX2lMk4Wl70y5G8ZJryIq6qnBM
4HfUTXfVaWCK8UUTwom2H6D70vUdGvdMHpeRF610MrYWdV6v/VDf+YA1SAjw2/WgtycGFfkq6NgV
MiXpsfMmr0YgvqEJV2Hr5CcoGgtv8kuWshCEUvi8bcgpJvU4LCAXZk0t2MK2CWYv7LBrdg7RHq3+
q5MU2rXo8k/INqudXiUS2jaMZPqC3c7z0ETgPpXd0WzSJRvgAA4Mor5VpljpvQxa2pqJeFSnA9fD
klM1Rj/EQqg5jfvs+mJVhaP5WLIiFXGFssJX77o0HJ7UIXouFAkpj/3fcvCn0yMaLZDx2qavrOqc
t0l1tqOK8xn1L5Qk/UsxgBPL7RILI46WhRNOzNmuwTlgXLk0gsf5kHr6zq1RaLnDSdlINw/Oeq7H
Z0lj7VyMnYFFQxfPxdCPj0iPDnYfkXNQdQ9x359jj6huvx/MJSUj8ugRbmwSBDodUOWmjOVWYxR/
b8GjnuaQ7kRiFzBnkOeJbpGrNX9vn45Q1sTRImrOTlhoF1c3ma0BWzknoRWvsT3SwHdbc5e5FeD5
Tt0p0v8yepx7s4UoS919EJbdq4sGb54waqn7aXKwbRgIacc22OZYq94QTy34sqJu3YOPGHZBkB+g
xnGAxBI3arIQcXfuSPspaCKMo0vYrOdUK+RuHdI5FRzgdBhyP8LdHowbRQx3DBosVsr+MgbkQRSy
azeYaSt26GrBcJAYYteqcLYJ338csHO7ZBgofSPvHQe/HPYbl7hsfB6cssFClGy3p4TQdnCaBZZl
l6i6ckDgVr/Gpv7JjxH8DVYq6Doq49p1W7ETKKyWunE1YitEbZKbexJh85WCuuEGn/4LzvmRSsYY
jsM2LfLgRN1aHjP7Qc1j6xxW8qWrArTZYeEsMt1Q6UtAR8XWLVYqW/qtL5tr3QAxEUYUrvGLhWCT
extVRnPSivHJBbjHvZ0pGUpKVF5tp91AkzOHjr5GvhacWxumpRgGsJ1UzEepaYjCFHlstPre1OqU
0Y6SMtkfxCkb7e9BptRXtz/RbEXYDEWGzjIzAOD4cdiUG2/zNr6TRs/tRRuGY9QZ8QIbTbZJ1N47
JCzBMGWQ2xbBuB58+g1JERdLeHWvTuAR1l4+C3+8FGHnrNjWwxhWtZOVv2JawVqL92/li9o7Ahw+
+anOlYXybu04HvZ7Nd1hZHRXidGhL7Uzcaq5INAWsQRxmjlFlmPm8fVTLcwnPKjKkRioDwWaHMx4
A7TBfql7JNWnGlo7OqbF2jWtxWjI4D4eFCQvFUuFjf3KqitnYzOc7VS/hPfUenRZ48eIbMND4+sZ
FiZPbAl6rM5O7373CvhCfSWbY+Nrz6kVyI05NLcgp67IhXZhc5Ie/T4WC89mFOObmDpi2dK8zooc
a0KKxxAcbbWG7wUEziEKpcDAvHaLL11EclGbA7KrzKMRZqSVD0ia/CTD76A3/gKTX/qI0eww+D3N
fK3Sl7ocv+MDio6lIqJjnkkaMRE6X2pMg7s4CGe60XvPlzBIqvxWTG4QDdKu1mfNvm4bdVnnDjip
6SJoES2uOb1NLc+PSqBwCx8K9MVkUXqEZABkXcUUDIsCKiUB6RSRTXuEGSsPKOXSJXbf47StLaPE
oX7MOf+ysw0Y4zCCUMd8DxEPaZQNYFTCGLCi3VxW1FNtEZADQgojnMCCOQBtuQBtRHBPFW5f+smT
lxeKfeeR6E2O1wsS7y/2NgHFfse8BxIBFji43yF9Or+p1qIg6LulpXhq4XXsjKB5nJuIdeKeYqct
dzP8qLIMQrGUpFnNa6VmRd26yFgrZyamtAk/zkqICLbSJEzj/3XQQkKo0n6CMQ3q3vSY9qgaOBv8
DR1TJi3fmDU6Nzgj5SZyDAAVUZLQWMb8rCjdS0Wa0sn3zUdSrgOag1W27+Vw7ZVUuS+rNREv3S0d
spWa6shyO3RvMxjazTDLd57/2c76fjmz8PpEBzDGjHjZSwRpnRSfA9feFTIneHjCEHZNXxEq5cTB
xkmG8xuGDGxqzmZMtaN6E0BiBV2FDjE27hRqRsGQ67GMzFWBxP+J0OnXKtPMre0xspGMPFE3Vx+J
zivWwM3Ii1KahSpyfhU1QddGgoWiMtJItOqBgBty3DT/PsMKa+uc+EGNZr9Ryk95WQdb1gwtbsqL
5ivJPg/D5/l2lDQ4sXo6v5AfCuNgGOadWgYOqXQIGcYqtLYl+WLs8UP0q+MHUCjWtRHPAiYhKvn5
GhOWxPeK5N/r6PgVbRtc4oocoGpMz0M5Vus4TQ8jTedDknzSO9Pb+oZ4MVAfO+jJD15IMIB0vJBt
R0HpM8GP0ft+boYk2KpMU48+dwr+9Ea96lDNKYuh55SpAdET3AdKkRExqb1qkt0KLf84EJx+VN3b
2OQ91adIT21UhGs3RsHvV112Zw4n2X2zUHx+NkPngGD+BK1YJbktCjZ1FVW7AnDWxUqZnCH4868B
sO/VmCfVMzzAV6K4s1f0jP3RCwV0ajdqTtk0AdQB/7LYhz5BWhOuFVZoUZiTwR6hdhvv5xpB1sWz
wrxza3hQsshEPoBKaXH4ukhwA2iJttnSrSBKhFliXa9netzsNTRt6ztmlPzQj8AbuxErOfgN8FeG
WezkWDn7QJdbgOUrAzqdxQSJMKwmBzbPglvk7snmDbmaLXJ4qGjKNsMcs7QB9/MnQYwuLXsvsvqB
PW9A/yZ+tJNpVlyCaPAjcvrYu6/1bIxPtksSakJcILkq9jmYJJ7VSGB0qnb1KqPZD5CrIkTaZE32
SiQxJSG3y7CkgYTXyHxSTMy9o8RsXabW2TMLLGJuw57ThmrVopdZx3pLa8jw9OPg5y9epKWPk3LV
66EZAvrvT6BP+pWIFcgswrjGDlePXphkTUJNbVvSLdJpDtboJCxnxaQtS+BctdKMd0F9YFnSbpUJ
A82PSbVH0r3QJ5NER1DsOkm7bJ+1hX/ym2QVVF3JGdiNqyyzJHlXmC1nRq3x+e3Uh7JoIUuFI5BC
kVtFVUlSMcKuQ+Fpxr5vwGNp0YcqMbV1k8Xfm1Jk+/larOPU4T5sLvuxrA5OGNzeEjaiOlgFWewt
LB1zO0rnAmJkmayR1z8pnor3C9Y2GCRm6NN0ig68uiiiaT0kgXUdD/bnTG8PKHQMotgxLRiKDz0m
9S5OitvBqJpDrjv1uYIGdjdlOMOiWcSKb12xLKmHIv+a9ql9j1d60VnN99Iv85vuFfGiZKq8LEov
3wVRjydeQfkEeAFLzhRQDAtmPxDksjHQ+63VioF5MdWDyoTE/Dc4UPMRt8PiyxcGKV03lK3hSisC
e5NgsgU8Z9l06TDvg2dTN2EURUx1UE+UvLmuSA9IRR/fojEVa+yW5pAAPsV0fVbDODkbqnLmtHgI
QF7uLJIUoRtOnYSEQUqZte4xi1QsMRHLMzSZcd0bjP3nMV/EqCLw0OnPEjCv6v3FG3TXUoZq5ZiA
1hbosZ/a4kHRwFfVHjuBUWBLCUAYLytMU5Pl8cHKy3ifp+M5xpl4n1SactXKatwkhf4yavWrrpjq
F22st3Dx0/skMu6zHlKc5hE6oY1u/lAU3T6vgTFIJUt2kFH9x9orKbIxpcwFgSsd0m0HVpVYw+qU
xmdz+v2HciCPBhL7lk2Ic4i8+m6+WQnaYti5h+s8X3ENWIIx/EIH3gfymUMwEPanEqZhh219LCcu
aZZbz0NevXRZLPna0iSfBvG1n4mWzFtgKi5xMxgCm1s3UY5S7BnrWTdejpAVCQjYKySBsDLXrDFq
Yx+u89UyhlG1gPWd7VVskFUO/hzFoVx3LuCDeamUMvtWZeYFdQkblkg8ZkORPCKqWtZOsR8UKsm3
KzMvj1iwi7P7GGmQCFMSbSMkBStEtvU2Fr1+j6t1qymsxJTTwSG3M+O+n6CoBQiWLFbvatM/6J5O
1yzKltyELb6yBpZCyVlgJPWDgHCNoZmUEL1mzjakLw2tLu7/Itt54FEfYiXvDhjQN/D9r2pwUgo9
xEgBdFxH9bR1fEn+TU3WuRHRgiZCST0OH+pCDbbtCtvcsDR0H61qEDtL4dMraaLW5WdT2JlIeIeO
la7fxCSpzpvJOBtqkBtoHyMzWYUEXTzCT7i0ahkfSSJpTohkYeoDTMryYhsQvYUhrcaaHuebmEDu
c4D55qjqQKk6u1+GXqZfZfk03/vrqNqMgYbhQJ3R13B9YuUbhXJ537pXcNAeFQBlMw7GEZBlx7Wt
VCWlOsWSntQq0ZEu+9noYS7uCKIi5N70NEIMWbscBqFWX19qSex2UgLC8mSl4IbBpm93Sb9U4hT2
I/1mnARSoA37f0Sdx5LcyJZEvyjMoMUWqXWWYpHcwNgkO6A1EAC+fg5QPTOLl8Y2635VzERGXOF+
XITOi6p0Y1PIML7bGJBTI/2dNr3/dCb/gtpy3Nd6Mu/dhG+RVomgnJfRG1qgw5wLpOruz1C41TnX
BBHlIhyPhq79ZuH/o4yZfflN052TxAy8srIoAUO5r9Q4vUPk3Bp2gaciSrRDUrdnr1L2hTgYBleL
jccn9Yw1+3BVpsazye0W25lJkKthQgfCZBlpXIUpWd29l9MClNF+dWo1bPQ3WNTmbTYUBPTBd4Y6
bvcLncYgDaesD3Ss02N9sdkNPkz/k/dLI+SqxK+vR9PVWBrktUvG/MjsFW9Rwhs0TJdm4EFT4Xya
EQ9itoUtZorcOMHo3Netco+FJ00IMOmblRjMHerO4IFDZd6Ws++h63HyfU2uxtaxJOIyCK2BnMB5
p9irAgPDxznsRXkOtfC5Gjn6HMNdU9gUKYvxdBhQvzWDjtKJlfvE3qoCAQ4RqPFOUqc+iF1ZH76K
O8/5cA1T7qxeYaIxWvnUyASKVaNugslnBI/u1U8HFP9F/FqO+bd2Mc2v59YEdadCHXOsl9wdf8nd
MaPsm47L9cBUTl576vyW/B7fxl1uHURrfv5/0aTFUbGtDPt3RxlBETupT62Z38zhnhW98UJ4vL8f
Q5dAEV3vT9Ls9WC0nQVvETKos/ziXJcNk8x+tzYspkRDZMnhmSa9e6nj34WtP+mrrafr5s0+Yue0
GTuDLwbPZWMfZISpFEvap6jCF08f2+s81QnntGszQEA6liuaF7NVCSMg3gjHVfl+nELiCI3GueaW
vSQDoXBDsRp0Vqu9Zk7zL4l7zlnMNU6m5IguU+uTj56ClMmXZEBaG0zRgduaeUuGkA91pnVs+8xY
dceqoTx3GrZsrbC8rara7JJozR3sKIznsmNPEaOHcUyAWhX4uYNUOTYtQcb9xArmHI11dnAHu+Cm
3zBvF7fZKqvDbKB2Dxk3YG570boG2YKFCK3gsuu17s10K7oP+W8Rtq+CLmbP/4s+bjpkTUxJ9H1q
OpivrASEyD7WSBVKvLfZ6Y0dkqZ6G2dtA177jIe2+qyi8B9+T+/oOM3V07xhP3upfo81AmrYsD6S
kRw89Hf2xVbMGP2i245wGXaWkySHUKYqyEz5K89C+6xJ7eccFt6tFvMpKt5nDTCUr8ihiUMozsLA
ZpFY3ZaYyJYeWnvJZ7u8zziuemMMjwaUWzZKEzexHvEQxWm4z4rnWmv0E4SUyQnnp9vPx1ipcZdm
pbY1NC95VWj9IliCrbCKv69Sevk7SkwvgPrCHqybFiXdr6mPYBU44ps7m86psgmQj7SM/FNYGY1w
+sNIY3VwMu+fJoYGL+K9NGvtVBBPSJhKkm+GUkeiZ6PRZAbdMv+flyQbp70osxyQkFj9VoNUu9Gr
tAN/CKZapdMmYauOt3xBrXS9OOADaObhPCl9q1WM1jKjJ8okmR/mPIpgEF5ydsqOGckgYPxAF7t3
ffkwCRiVOiRRXapk47SwvDWsV6gEt5BSDlHt8ZgZM9dljU7GVHV5TPywDrLFTt4mo0YIra7t4mnk
9uVAOvZeqQKK8pODSuk0qO6b3w/za+1CXcZBcW2nX73Rv4+GaQZFM/WnMdUwB2Zxc4zyFEFkOW1i
s92y/om/a8TyAeJ2sgPbmvJiWmMPCp7ply4mgszClO5PZheV2ofZdcUOkTFLKkr1w9+mlC3+7xm9
McfuPgLLGCgTquKwlIQx6Ze7Ku+7DdwfifYW2oK0mlfLmryTrhkab3P6y3G8doeUK90xO8T/ijjx
RtRvtm3IvdhMiU+oNVM2S4U4kmwylhGB1huV+dZ17CbQiMtU3zGIFq6JC8HG2gGhnsfk4adLuAa8
1f04F+EhYYObLGJrL0HspC3Bms2HPYP3cP0oPZBzXRKnVqjdl7Zt6NpFQ0b5gatm4xD3wxOL2BEz
zQJyyw3wrySSjdMcPsfyq6IEIK3PhAlMld5cCHE4ESULpbDR9Zeqbk4LJJ7RfhaE1P3XvG9Y/MbX
lq53ziUhG65rBMMkP0UsNfJ6BiJQXaancXqys46sF8PHBTb8UDoNWlqEL6Q1wIY1B04Ez3s3xm+l
qKorMiiIxOPwxyCO4tiQSL2FntRumQWNZ7/66IF27xoeiL3jqPiQou94JK31JhL7r2Zm9nkO+1ME
xY5vmnT345LvbUmdSkd1/hbu+rh3S+qgrOoZolOEkhtfqFPstPpJN+0/a7yTJBDMdPPknET1X200
/w5l9GJAaj2Xhffa0SSCwOvmaymNrd7bCgt3Y14IXjoM5VRdfMhgh76ynvkMNne4+xUEUEZYdCqx
OmtkPW15Q9V5JFH4JO5W1/6JtEI/DwP505FQ8rWA+23bdbpvHF3f2EXcHWMvPLjMctepg05MUECY
M6e0rS5l3GinxnADqBo+ogeSv105Zge0HIhdmkbu4QCfDIEVLq5rd281kIxQdB4NlmDTRvNMfRfm
2c9mVP3etEmNNru0DNxMVbvanORL05O7KdEZBIzDutc+ofVMuiW/SR+vo0UlJPJAEnPwS4CujdOy
eamYBgcto/ud0WX5MWePftYzoFezFifHwSPtNg8HKCWzC7bAXuLsi8hlJB3pm6YhG6vJB9Pck4b5
s3RBE8tBvISuZEw+ReGdrkRtCmucdwxD0ltn8HlVE+FTHcNYB7LHMqfamtLqkPeOzZF1JmMLjQnf
MDwKNolnofAGIO7eoD6XbP8AOgCHNqhvZE2TkiKp9xCz9dgySNUKQChZaJ1bsXNsF6VB5USBVfGr
ZsWPoUjyW40/ZaPlXPecQldNTfHDMIqHa1bGq0r9f9En9pt6Ihw5TDPJmc6qLa2M4YKDGAN9WZZM
QfD8SukOt9Lpvo9tRHQcYlt/tEDguxyDMNUaGOctcZHVeE+aeCuTPIRAVP7trJhdeN4tI2C4mGst
EnkI2L86j2R0GMS32jn50IhzZuimw5VRYtMb4cg7QxRdkagr7767WyGwtWbXy+z/0850Cs+5KoN5
sOvznPfWzrYbCpFGz3c6g8A1jXPKB+1ACPobP6Tedv0kdm5raOeZlWrgkEtzbtt0b7q0/XlEZS+b
LFg7QFCSJpRB8hqqIuZvsIQFIUT2h1oeci9tTqUGptrSiVMJRzFsNVLB2Qp4PbIL1XAFvK1q5cgp
m8PMTAtMCQSkrHNoblNgjXF44+pyrzKr3uI4EW6AKPTVRAt2jr1aHAFFk7mYJdFLyirXavX5pQi1
/dozNQlpWqVU3M64XgOlBvseTxpE17L4mHMdISkDW3bsA+q94aWBdHds7DnZpHSYz7VqyUYbelDs
XED+aBvfSLVjrKk+mK0WpYWZgo2GaIOyAie74Z5ym4DgJWtjSl8SaX0CEFP3tCNrYOXjRnPyqLA6
4HUyontE8go3PF75KPKd0xDCQQ7JBGWlI14tI6+vMI2MvYxhgLc1SmLIq6QfNMNG0rQdzF6afBDR
VZWj/4j0jPBQ6uED21PrEac/BkzlgAOJzoAPvp2Nrj3nhlP+SHFsFP3ragYgNcUhO+GcZhCgIuEY
yB+ykBbJ/W4zkntu7Ao18SCpYlx2cqxqyu7pY7PIq/du+TleZJsk2PncueEs0Gol/c2ywEOryoPq
NxfZA+yywZ3DOn3qvfmMVTY5IhRmlBFyzDAib9z4rTAGhgNjlQYG9SVIZSMMoE3njyyGe9SS+MNG
1EtIhq/sY9PW+gODRQ+Brzm1i+eCweRVlJ+OOeQnAr+eyJ7nI/EJoTcpAoainytBve24Lkz9j1HG
KMRFZNx0zs4bFIDzEA70FtEkborZfoClo2Ri4dnf/HrQNwTa7me2tIecseLHIGg2a9mTIozQmC0n
kpyej4kIskLbl53GgCHFW0YcpBN0TjfCDc93rBIiTsUC3Ygz30YbRqsfQjvmlneCkTzNrZ4mS8QK
U3O63VxLjW3VVNM2ryYCCQ0wGnBjxza0oG1HjIrn5DgvriXReThP0HBCaNOSa4SH69zG6l8U/eq1
N/FyRFlxSnuj5oz3f3sorN5kNOdbGY0g3fsNXGb/XQAzQl7tzmfX6lMcIlhTv+gANfRY0BCCQLzF
ey4cgLr1ELfBul7ChTtcJEQOYEECMpMOnrVyppM1MMVJa5Hu7abN9wYzwMCdtZB7rCXbpCcUnKgT
eOKpUicojNZGYYfi90mrwF/2+t3w4sXv1ah7Z83t/0zhpL+Rxk1flA6vLPr8hyDhCYw2sDSVO/AR
F1+Yi0GM9NkCJQDB4GE5DWTDGqhTRt+1dxl5U5DLK3UfF3xLY9YvJZ922DTi4XL/UVGb0TYcnebH
qqOHmXMCMinwdKC/D9lTFipLyX+m6ONwSQPV54iT2BDdp6ztvmRi6qUfG/9sOr2+rd1SD1ZPbKLT
1McDJLzMY9xkmwRSZj4PiNDd4oAKtyHUcmDi04PUG5rMua8rnbYrxL6PWeJ2FjzWMKsfKFOQTfXA
8GPD+xO56FlwQWxXp31VOKTIr2sgBHv/jsuwd15eEDKmRxjTt/Xh+sJTN+Oy1DDMa92Q8q3jWtta
yy1co9HnxkJMD3DJRCSODt5UAzGIvthb8+ScW+aIEB5ZFYxmdxviksaCxXl56pqOhHOL3aOzsJPl
kOZ3v2dC4c5IOUfD9s4eyL6NmzXmZhB9c3UtK4N6w/DXbQeWHCJoattmWIEqi4WhuJVh7R88hRdo
Sb58S9sWMQxVSpH4rI50xrOG623XsSUgxofdmPkx05tmu44/hEq65RmRVOqZfZ98JG5OCXcIP0p9
zwAXQcOqCKAfx2tcWQyehNB2YenRC9DItkLzNilGz62RKedGF3Lqkli7tJb+j5l1UPMyOsWwLE55
1KLyUHDoPZK4wLQmewgK2XH0vauqAVBIqx1PVhGb+4qk6WDU9IgZSuR8Nq58m+0+32uMVA5ZrFGr
Tu6+9O0PVQhzEw1hvfc7449ksEGwTNEH6zy5MSWu+lTT9spzxcY1tZzcBHO6g2PFlx/Lbpck9dNr
R+vEIKM9dhymxLor/9zmYNstctdqu3yvUMlksrYuDGSWdXpOZ9NvAPKEpLjpw5WB+GW1B6nBT7G0
1i52UHu+tVMK5TRPX0LTuxRoJfd50u9VYr7oo/epUG58RuQbnR3kG6z78ZLVXoR5JzHwESRjzjyM
AMjJRXKZd8WrUWjFho9GUFn02ZPVBaHb2WgBsw1ZObYpv0VvnSy3pW5p++Sgyrrc2amvbTAgdrxX
8nvv0Ci5nZ3sxrzcQ9k76JZ9Lphm3uwRcQnLfrx/sM6CGqrGpvoUY5FQE5DEk9Rv2kDSn3LH48yg
dI8wDc6Bm8m9wXEE5Vd6fAp4JJR/BH00H/2aBa/dGWq7Pot+n+I3tAtuqqXAdkJFJHkaG+euA8ov
9OhrZM6GLN/VPu+zzg/fRyOCs0I09cFwrrozW/fB1J996aTXcKb6zmuwKojLt9y2NvMe7gQcs+5y
Z8jQNrfjEsupu9nFWlR1hjH0B1HU+FkjPkNhmT4E1IZMO8yca/tp9r3GwpovUIPy4+tX8hnyH2sD
JBayAA+KVAnRLpEuGmtswM41TttdcWRIAxN2Gghz9WR50RIUDmsJaNvMjfIeK75PEkip65hsmMGS
tDFsWevA2DVn5zQvT1uSIYRIKnCjM0zi72sL2Fr8XZ0hVVc9dNLAx3e3pl6M4fgszSh6YhhGAM7C
kgoO2ENB7SFZchpJhiZPMVQehfaauiGQax3KCHenlUQXG0514MSOTqc0aIEpev2lp4VM2PDtErjY
2wJwJDdsQUTBIhRrKBMOZsz1M3XMdVN86ZVW/9vwOG0AubI6x/+2z0oifUtnulqmjeAkSZ8Vo2yQ
H4J0ZGrBfdj/oaaQ9/WFvYa3swVv0KZuQ+BnhSduyKVgK/abgtgj1Af2G4XX3m6JFFelfjD0etil
CTKiVSbh2CF+sUKKZym1aWOjzjtohBbSK/yvtVBqctxOFRqo1cTsuOgykmzgu1Etcj80i04avYz+
vFnzePUsQ8DGPfuTsTIyvmmTu1X4rEsDjAO1eueZgnQcvwi8NqzvOZkycOGHX1+efM20z0gJyXdt
gUll7J4OIv6KqS/s8JPkOoOkCMsNRq/+HaLV3UvAnluiQ5iLcPxvbK1Cr1TXA0NpyNBYc9GWp8vs
mLYBVEp1znJXP5gzQ7JZNhf+dbK43eI3iRgLhJSX2sh+tl3Zo7NMD1lDQNqsNB/HZ76Es1RRkMEx
PvYRsDKjRNvspXinR9JtSKRl0DRuCmGIDfBd68hWkEz4mG/jOnMyUqbOQiebBsLGv6Oo/kgmjTB6
CY2Met0hbAJy6lemq1d1Zzsu31rDBak2meOfvtBxs6mQ2dnUsXcAlGwFsWaB6zdYcM3LS7xovURd
veq0mAjwZ42JViw/c+YE3lCQFyvUlpaJFsPrJyjCvXHyMjW/uMlu9gtCVizL+5ysKWKxVbb771nr
2sRn/tEL6dysZrHTLy+9aWEf9/zoPZHkUXUyhP5npElgLui79QUIKEJsTXvAvYkeUUksj5CFOpaL
cCZmNBpYlvJPKEeavTlojD+WczRudIZKNYuUbPDQO9vanFCg8A56ltoYMZjeNVGOn/9iEom7rUC0
2ZTmsdghs7XuttNHx64vhm3MsIFAkfGbw/Ri43dmdLGavgtmqA0Hc2q6o2A0AotRIZ0YrXM/u/lB
aizbyXdgtuOVH2zPxsOk20cTitCuymrjJ9i+AA5leBydKj+6gjtGQoP87KdPhHZkJcY2ihzDevFN
1q9aQzanFsHfzjqUy9NY8XslNMlc8x+tiUKjYCWzYwPtHAbLOBgIu5D02dZLrhhAWMV4sHORHwaD
IKF8JHhkrpl961WOccSvWc3Xirkap+MztSk+0wLV6KiK9DAyPz/OTBs4iPziiiOAcQlcS74SjroN
ug3GIHvLZlAnneiNDUcx4Q8I5hC2QPcsO6U/NEX4Vsg2Z3YB5+HIZEfVjSdRElPUNNAIiVsz9rNl
ynP804HFfEqY4wVZ/U6VqR/Q8qSHPgZjZ3doGfq5cU9Y9Wa+s/ocuIZGiFOtkOkQQn2xJwtSRig+
GOlG+yklh26xGEfhmBJklGa7cfKjXT8m6ndle+514HTfLHsZzPrDXxX3pBgvaTWmM9L7peONSuI/
dyec37Xvrn0R3mqgZeestX9VKdzvKLScH3MxR8wua1RWdvg0/OLQ2Nkvt6Ck1J1SnAiSerDtnF6z
GTJUWZTHtuceDq1YvXXS/ncWrvlmIURCSWD9m6cfoU80SpmqcFcazlvHligZlulS4hkP/5ZlTrST
tHBfgZNZ5IR4ev56LU5auLI8QP4jTGhyZ4/KpkydEb2PIw9aoy2EZEAnnJVkwQnn3ZtFvbF5ONCS
d9kZJ82wZ9Tj7g3REGpKIjXLgxlBBTGf44hiQ/dHj1wTJI6LNtmqs+NA5WAsYZEkWR3I7GX0TuF+
SjyPHMpxjA/ki0LUHNlncIePezaeUJ3qcDq1cn6OhjU+HORLBJIwn6P3gSFYp/qrQMhWc69GtBsG
4t0ffb2oNzGcPjpfiJe47N9NwBdEWLriEMnCPZTZoaTR3hCTPn1Edt3wqM7zeY4qBqxg7vB1fZBv
pG9No8y3vsicVwVaCaNW9j5STVwiAyheO4UQE0Lt7ni2sVklOBk6KliaBUSeEb5NEVOJEoBw53/0
PJ76CBUM/yEXw2kVrk9dc7FnKm+s+fHOp2PvvprRwWnV1XmHMplfI5r269CxPJRjMm+xDZBCAjyC
9JChPK0HP0jY7cgq+9pHSHJGr7zHnj8fzBLjNMNNJAde5mx93sMgXTFt7Yx3hO3sWTqWEaxQAY18
m30u8TqU7LsvX72Xx5GRxgvJ0+xDUnoEn+mokzGrkCHwMxKaXcshnnJ4hI3yrqQFEuszQQzzSIfZ
WZqkO7fT6bl2wjEAE2YqH3xCC0jAODaWsikAEm0/9dzCw4xDYk6X4Wza+w/HFMd8kmgiClwSZDDL
XRaJMWhSeiXQPrf1Bcmeu3cqIOcuQPgRrO8YXxCdbR3MNOea5mi2wBcOUf1AXxBt2sz/WVuxeC1S
+V5MszoTe9kehcdZoDq0aJFmfKAj7zZw/n5pS4hnYnjinVKQVMq856/Qkc+QWV5OstEITsUuT4XZ
/gPgJYWU1xP/2kMkd2d3WPAe4JKXl0KCayBxoSK0qd5QhMu3r+s3f6wC5MzjWfgakuosroQEj2Xg
kN25WZ8y3KewlmJewk0RBCtbAxm1NO/aLO9mA+678Gr9gpr8FHcdUHshmx3qJ5vw4sEmCDztj4bc
RdI/WIsmrUMhtraVRI0f4hhJujS9/Lj+qajT4ggY0MPVbiCUGWvmKUVffYZU84QxdiBlXVl9zgMZ
akTi+k78bdKEdxAj00dUX92mspmlQLzoYIPyYvKQwXwVQSW7v5NEnWFOPaKC/3uRjqldUgkowY0r
RDwLgKtJ56r++uP6z0glVGCb8cskKhKzEC08IYs1jxQzS7XgVx3Ctuni7GOu2p+O9s+Q6vEv5cD0
NqpSC9yauYbp1HT+ofqsZI1MqK/YpLNPLuf08tWxpQMI4nxJ+q1GTlNOH2Q1DapoY3Cds1N07nno
QKVLb2i3A6EYYCLtHBJpiUgDCPuw4dRyt64ilt4joxO66RwGqu6wp9spCz8Qb/e4zz4yvS2eGWk5
Qc9K4j/PC2VCCKjgHT2KUzvhkZCwQ2QMpKQvLzhxWiyBihTgvEmOxTKf9SlPTtMiRo0tz9wjxvuj
C4YTfih3ZF7QBEftjyphbE6M6xwAJhRaUV3jhHpmVVUs4zGwM4Qu+DoMpqj/oLjY5pQj33E/BUne
vLsT86ho4VBMcU4EvHWTrdoiFU/vVR5qT9VW+nNI9K09IWBuPQNWsTUmd1N6CWBN/iTSmum7Mr2T
19/ABNUvUZhON8sJD+kk+eoyqYHmO6CTFTbRXS6rCG8JGxc++xk8ltdWCB2vJy824aVn/OEoGzhm
KssmOMzV7RNfUi5ZvQ4EDdOdllzwBbYZPmX+gR203Jhm1NwK1X6AQiCXZsRqOjAGFwhChOzSfzpX
3tju7QdZts8eB/MlNvvfvc/3KjYqlvOh/hhmF8nyoPt7nj+iOLM6uhuje80q+Tr0Ij6t+biKKIML
7M4yGBOYo7WB5r1dPLFthrCv0hy5M5dT1Owo6Ro/3fYeisBoqV6tmeyyXHj3lV6f5sx3v7RrWoGT
yvFdSfa4X/3jsrzwcgLyKhxzm3g5Ckw/+qcxpxm0IGr9dChg3mo9svn2FdNPBCooqoPSNtESjIc2
LSFpsyU7keYBsCQjtRbd7XjEROw/Aa53pFA0qPqa8lTr8D6cxC6uyLxJVTCMt9hLXoTreS96iuV6
nbF2YaKdQQkTJV2ktA+iCXduZA6b1dw0QwB/oi7mKxHYsmnYccIp6oooP6tcI+kIPM5eF0O9WdsT
ffAoFiz0BgwZ7VtWCXmNADx7VBs3AN3cL6Dm9jA1jquYx2ZgEjh1LtG9OkhxnGG+qVz+nbDH0HKT
x8L+Wey+LjXbZ8HTZiGGPmarb7J6WOiAAt8wezPQPL7RSMxi3bWfGIN34+L4yurefGsbgssmvBMA
Zs1rB/cxhiaDSvcjxYly0NPcI4ds8LCHXsyhERd2IPpVqznh8XwdXZeufCChbTKAoUfC2gvWu/hN
ppvtOekjZRtKlkP/T5UZbMB9NWE1XyxdsY4JEz4stn1bvbdJy9afvDajop1nsrLauyrPI6FTcMwt
8bpJqMrDiLmR/4z+twalwnpo0dQQ1eW0KKnhLs8NrMs6lfuErewlQZRwGaxKcvb7JMNoTehvUsfo
Lj19H3ZKHVwLYaFTVbffZEaYc9vq2ExQElh1B/SUk8DcoR0FWlJX3c2r5u4WLi9NhbrZThW7c3hU
QMU6G9nzgoKayI6x7NI9ry+g5V1Sn2ZMbyNbpsAu4w93cFAW95aPnzYjFkB2xyia/pYMMmEwxGxV
/ZhfYmEv4GGcgGdG3+Pcdp+ulTk7ijyf3jpiBFrKd6s1yjNtLy0KgrcdAQ08qgvV1cuJhJ6NNogY
Km27aCn8JOnfJBDM27DVtT1CaHEjXMomOc441HZc7Sbd/bBrlWOK1d4YSo+EwqLk4ckJBTl7whOn
Nm9GNobQ6+rlqPWlq7+MLceNP6n52MWeHlgTfBstNndlXbXsw1uBiJOOb9GN+GHx0ZHIvrPlrL0w
T7xKozuu7ku8oTCUWbJv1MyShCeAf70vxc9MM3DQGTNWAE41AhdqXETPrCT1Yaie3Rwd5zabLtFS
lDpAyyiMSV61khORxR+AoLoTo8n6iFt9uow1SlP8m9Dkmleh2PGtWtOi6ZwT4gf12pjqKMz5omNS
QYcInBSVIGFqy1kUkUZtd/BYs9/tXEUXhnJyo1mDT442lvMsbn+ElXgx2I9+SzX3FxePe6fjfMBz
HTZFpUEwd7VX5gPwmiBX3Xq8ewpRE4dEN+0zCrhbPONr5v6YT3maLMUNQ0Um6r/HxthHoj1FdSsO
KIAscM5eeiQe+9XlXNOxWxlTg7N11ALyvrQ+xAndYc9b5GTr3K1LTJh6Nrhpa7a/F10CsNvuOS8w
ue8YjGAwRcN6lAqefGJjR1yr//VTSwmv2aY+mTXg4KfXaQRvFvmYOBw42QgC3rOxxOLZp0+kyFjj
ylFubaMwicskkJBv3fyDmMtr5OjiG29FuV+fnbm7aLMXMvJNLTLrJMvG4l80u9W+M130pTXDvNkZ
rnMsjl45zBcme79jMyuPlT1RYi8xxtNgFZteITfRyKg8UUweeNPdAEUi4O429156NN4jNaZiBE2z
3cwB2G5QZJGDWxrtTEqExCUGevRaqvJPEqLxXpFEubF19GJ4d6aU/ARWgLjOHFKxGnpGq3fsgIDr
7jktJ/CXKgih+e+VLC9Kgy265jLjjtx/9b7Ndp1J9PqglNpHGHlXyh6LheKkh3m5swzinIoxIgwI
w+/G7K3prKn0HyGIEWf9TA4cnPNnj33Vs2iDLNTsQZda4mo2uP+soufUVb6xmUNYGG1fIhtrgHiD
0qs2Tsr8i7ARAgg9Lvd6CIMeCmjt8sVuHBKfrILUjCjrru7EN1uMGI5SFlkHOaj/eLxNlQiKiCI6
axVLKXyPHiOc99SWxp2tyPcUHW6G4u1AnYt4cGEurPSFWXJBoEG8Q6ftn/TOwXqBNyXJrprINYzU
Ff5PB1csNombqadj0CIy2Y6gM7a2PDbZuVBG8Yrx2d7Fbhud6+XE7T11SXJvxDKCccgf4+Q2Pb2w
YQWxkJt9J4mPY6wu3hIniJ2p2cVgHDZTS/eYIaXYGJ7PSUEKHpvvtFnGYlSlXd7vNFJ/N+sObn0x
NDgSpquW/ejfWlXWqz/55mvRph+W2FPPO6zyu+HVgHGr6VwIRL+kxy9Tk90SmSCF9W7bxAMgThkY
QYfduLUZlVuNId7zMG7fJ/bSc6n2KrdiVudusjcp266pjuS70iZ5iCd4JG2mfdO81j4od8B6xlT8
Llyf2Vop3rwqbgn5YHqqQe/bCnMkOkb/25N8zVJMfReIfbdm2JADs6xMOCR2En8jw5lOMw6prt01
l+BvvaUioXO8EYFrIzsaXoZMYBxC8aEdwlD7VQwvCsPRo3Cc/KFymxTIgcUm18UuIULj0OfKOtt1
mYCpZuW2q1KrCwQjs9v6Ujr+f3/Sbb6sWPpJwug0/PV8hm2moyrhn3S7G/ZjjvgmsXqSKWub2fCC
9BRtGt/7pvyBRYRr7Y/RFYhCLf6LhJLJjAxccADSrwiB92u2rOdRthNOgoqFILDrGiRRiVYLdMJR
61beAPFWt6RCnk6DEhhtSKYW667taEEh4SuMh3I5YEzcjJOkYFnmrtqsGQ+XFd/UMCXo0qTeloNT
fubcqXOJOwgjIuW+46DEzZHzX9cXhsD//YkpGUYivkhrxMlaG8fs0DcG4Gg+muV6NawPG+r3OZyy
P+umhpSdP7mZE4677GeH5SU2HGRDCfszBoMvETCek6mAZ9ZLKzFnrbNpwrQ89HXYbJuJFpXU9H8q
p/6eCqM7Wwu7g3jZjV7yLTwu9v2HITgUrAgxjvJv6997VYKtL17j6txS/G6A6+7km3yTuZHvsmVY
RfK7wSaDAYVGIpE2KvfTT5pjaDEtNsvOuigbA0QHn5caKMAyMtzLSZn7EnDJf6Bwl18HZIgkaVqx
YpTAajpCLphVuE+wX78jFjS7TIdHiWmKOqACGsIg+E7qWLJtWwRlX5vX3HpdNZnoEf/3RB78Gesl
0nA4vdUR0xaLqNy59tJ1j5VW/ZrJ3m7rEWy+4V19+u190mnJKXeBH/mtdrBTJGH4yLgwGS/4Fu4o
lresbPr41fXe51HXf2BxZ4UNnyDtazL8LPk7bJNo56D/2crWqN8a6rqdZLEL4CFBxSYEqbYDu6iv
W6O1+sMXX7XrfuesBsgUJoZjVm9QlRAh6L77gps/PUuvavb/w9x5LLeubFv2i3ADQMIkuiRBL8pv
mQ5iO8EDCW++vgag896tWxGvUdWqDo9I7aOQSCBz5VpzjvmPeGAZ5uv9yZ6y19W6KC0KlVCSP+a0
hYU1ndpycrxqTxQ2pW8/nVa/LTCK4zR4ASZSFt9mii5Opj1OaVE8aLHqUDmi3nUy5j1dGPV70B4p
A4ICMhgSKBaQgLiLMkmXEr7nxFggwDH1yzruXqe0y3TdTjmcuUypl4d+2qG9VOcYVwASF7I2GvZz
QeYqyj28WOg3CRUc0v1MCOZODBAVBfll0sicl7nMSOxLDXwrfMgXjEvGMUcjthyZRwqsOlkU1EN0
p6pf67+QC1QGXelG12kh1jWRcqNkOedXOpFcNp57r0QZ1PT0wi33fpKEeiw3dQmtaTOltjgms8F4
eczmQ9F+2ppIzyk5koeqHy1AKr0GIkIO94EY/3ngYin8oZ2QCgJ/cPUKrEnmkT5HeeLDafGuq5s8
TV29R0TEczbAbRlbnBmVCt4w9n30eVX90E3EZXQkDiQQ0c9YMDLdApQZlodOPgdmDd9t+WVbJArL
WTNC++/6wP2ay6oKEfoPgGFwapFx0pR41ZT9g19IHll7aMfyAy7rV66L7sUsU2+zRimvD2scHKdg
X+iAJGWbLdqtBdExsG5VSWweaNc55/VBjwQCEzE9Aa6j4b14xeHU/Ry6hq6HRuG8MQxr2BcJBrrF
Mmk02TafyCqtEdUhXWAC3k/BS4uu8Tp5VXJ2MaV/P6OruU8UKaoTSI9Xu+8w/ZeoW92mMPcFhrdt
0GDS1AfbPVmOcTY12gWD4/1xvBlnQ9oVx8QSnwyUofJrJtTjBiAW4sa/60i0KtpbJZvp1BpEwMOH
LBBoMypNnUdMbBiYaAE5HVOBDPTqzhby3vZaj2SiCdnPAEEfSXdGDpAX+k6RfEQKWB6ONMbPQejt
DSu7jUt+VBecrBp7WuxVcqdVzCps1oxDjOZ+Sz8cm3oSGAwYMppKsRPutLx4TjrkpWaU/XIX1XWg
A/CXrHCNFZC1hByCWcxLrDOwWVeDsmq5vHVYpl2qLZwzq1oaMcPT+l1+nnFbx6UdUTcnPLQNcIl+
xiqHeJclZecyz/N7JenvMfy9GyIj39sGxpSQiKLHXpQvBAZsVGKpu1RUkS+bGFFC45r3pP8O8hfe
biyerv2OD+0eVDFA/96bPrsjdyR2D0LkUC2Npz7lhpGRqHb6eJ8tkUpOCjhM6XoGdad2zquCCuEH
9XaIOh6IhEsHh/LBySIcWrZj7uxlq5L6wbKxnIxux/cVWFNvwiI3BcfamekPWCPzNr3X4aRk+p00
mGw2WAoKUmqnzg39MHDeMxozm0biqsa+uEjcnQSGg5Hd26hDzmEjn4Cs5veB5/QbS+jdcZWoNiMg
0a7xiEIem32bCvOoNcbBavLplA45SYRFTdKKTXO4s+VnxTR4aO3mx5RzeAigLh1VoFCAz9GWNml4
ck2FwH+xLiFBg5+b8hnkQ4BJ1c3zxerZXeeFutXKkXDeMe3hjjC2Bduvbb2wHLh/kE8xc4O/Jozf
um3VF5pK3T7TGIBqpfpLT5aYUp2bLomD9AD06ZP+kdi4DbsmgpPBn9FVAofYDsnE8brEENXMFPcB
SKBqnHeja/1ovDc6di1i5uZYD6WLJHJc4vJ4WJ+KlLpvtOgSS3xcJw+CBpyhxHgEk2A81rXV+S5y
ukSzdToNoffs0WKhirOv3WDfu1HsPaZm6z2WnPS8gGMSSS3BJpo18ZhLcvYsgeQinqXphyUH7IZT
Pnors4abw1Vkh3hkpil1DxnSf4xAeXbUJ5qXoNRNSBuFACjdU/TrM6Fv/WJ6mwo+oSKfi+NoBBP3
VNFs4sX1jTLvjRwK0ANoDjb6NF7cziOPru72a15nnc8QZCGykU/vNRud3Ci/UVp2Da5JMY1ICt0q
3ItFW73K5Vqj3ORzmp9XvbxyLQSMCH9ii0hUSB+8aZ1+XeXjY0iRGTkeUn/SutajJKLiZEsPiZ5X
az3h2M12aQxwi6lWctXH+ooRZucoInX1MnkhxkRAXDe2ukKAjMQRaQVEvcBjrmGMyb5YzIZaQ/K1
pxh7d0IdpsQ1/Dbw6scgyFmWMNXF7RPT1y0uU+8JUhAhlpiXoofVXq8afdqjf/wI0eBjEeCBru2y
KC9lYz4QAVPH92Fn6U+aic9AWDW8LV3HhI2A5yADxoYGnVaF0os9fDAvBQ2o7arcDh1Mwu5kmLfv
ioZe2XvU6YsrxsL5kBza0JXvppb6Y8q6DX7nLgv+MmJgChTM2Bb16KXQrY1bT8PFRM5BG0bCZRqh
bbkV7iFWgEuXiuEeHUtKY7UMmAi52bX3ovFeK5NTbTPyXKWivL9P4RyFB5UON7K6zE2V47xei2/P
ho/iktP77SCPtMkvy9o4W33ocjQszEcC2c5qEBWMk8FkXK/hCGKEsrddYR2DmBWRdU7zu7s+s5OT
CsMJu2TkvIzpvTOX+PrMvHnVNb09jQxC0aDODVEzjX0mJxjqomfXr4YqPl2dXU8ou17l71sBCv5C
l9UXaRNd07zcCEkoOotVvQs9xA6WpEwbPRqXtk22Fq5fOOh9UxzBrYFBRVxE54VxoQcZL9T1ayuL
rWjwXuWLz8tSOpLMNHPZwOMHGNPRIcs8xl1ja6M4TZ6QVkO8UpFg/up0e45pzBib/Nh7yr7k1GfI
IEwH7UekSFmtcNFmafIwieJUh6ZYNMjagRqBLiv2T9BH28TIcmiTJM1kLbejTjjipjJLXD5Zs+m4
EB5GbobH0QFDCj+y89cOAwZGtIRmhR2gjI9Jw7ylcZf1MCW82qXdOjGJQGLs/GTKhNkkR99cHUvX
uGDZKE6ekdKXkLG1dVBo78ZlrVgf+P3CKwUrjXAVadRb83ViPrqm432Ho0q/WVblXCakaCRS0XGc
By7z1gr8otOw6zGsDXNsCK0iag0j8CWyY+88eG8lg+Lb+hA1+gcEBUyi3MgXMcTaoQYRmk62c9ev
UPWE828Vc2o1oZvRRKD7qC/x6xnxt8gKjKl+oB9/K/O6ujVL71dGgGWlR6QlfuEKCheCP5r+/S34
nG1ZPlq63Z3Y7DcAYj5JwzD20kTdACp6vCac366Gl4C/i0qATiIx7oV6HHOLUhpi7Q8aRLsya94h
g9FWxwMcbsyuQItCMDing/gVcUjHaKQDdx2Kv+GkOkqgvMT6wgMgxDSh0FqrvfVBaPp4rMeeAzNS
pQVPsALAYZdxx1ZNTt+yyB/HIbuf7bq8Gnz1uL4Uu8Fv01zkB2b4gzyk9rDSPyvgZZdQo9Tt8/D0
79EFl8RZeSiwsil5AxUBfI7W/S1uksNaPOsLSGP0EHAKcD3SRBWIpGiH6pGEE1bTJ09sW85Fv3o3
OwaRMj5SIf4Erfoq0uLWgfS+a0aEeIhYp/cMHAjOQmoWYNw4AIgr6cg7tydUMlo1Mm4J83Jrw6l6
z5uUsWyrHyKK/x1VQ3JvjPqBzBpBRrIQT5igvJ1GQUorZ/TA8tELJJbpohfOgiFihlMsnVK7muuT
WenpoZ3zcafrUXccYiwMXCDeMxbu4VEQE6O+n+VEVFp4qEWOK1uvl6epEkiDuWvX/2EuPHkbJnW3
fjMymPzkevUzyaoAJCDqWS+PUI23pVyQYeNCNppzMDmZeT+n7c9RGX2P2IHB0T9fBhLK2ZIxub6Y
BFNONJb6CNJAnpMSC4G7JKbAhGg3lZfqBwMH0aHKKQUn1EKk4TAj07GjDUzVNo6YYwAGkTjS67cI
XrlpaFRvbePWJqdNqgnNraENJbpOg/e/vh3oxrvdxcbRmmXFOCHKslsRc5YqdQR0609YXwuJ2dM3
6YLPy6XZ7djUqq1mAM3AuTWihK1KkFLoMq/r8/UhyRSzAas7prr6Na15UrFZ0+atj6jTrKeOco5W
FGy/9aoflpNxtzzUUr5DrCA7WW9JIq3su/VEYitCw9Ng/ufh+5SSGe03R/sfXvp/kMB//08Y9/8n
Qvt/EN//JxD8/4cYd3OJi/ifMe7P6mf8H9j39d9/Q9ytfwkTq5snTRyDUrccQNn/MNwN+S/DJbRd
t2xheYZpAGr/h+FuiX+57rIzO9byH90lEbApV4a76f7L0UGGSxccCrLc/zuGO7zu/wOI7VBOCKgq
lmuYOCp0c/n+/0byJsezidOs/4qrot8bZkS9M1AtrIjfwvvZDeHwDFFogs71ak64EhGBN/EytRQx
2kxtnG+pbeHWnuP8d+MEE/qavDh1NjqOaJHgR2hR4T0xL5ry5qCyoN3Svt+VuE12eYtR1lyj2ly7
8FHnODBinHnHrNxCfxq2m64mNtzu4+oVExLLnybeOs0wN6AbQUE5I2mf+Hl+mhRrTT0UH1mvafum
DDZhWwm/1qX5ahm28nu2xENfy+rO6By8OJVLyBwwePhJluHPFoMy0jiCxsaEVt66JbmI1MUfKSI2
UC+zd1+FOjTZbGHhJWZ8zqri6RuUBK4+hZJwliUnxGZw04e5lsJv3SSncGemuumCVpzb7sNl+3js
UzHfBSM+OR+W3J9++dlrBngUIz7p3OHULCi4IoYXlFdDfNQtJgyt5yanwgX+1Tc6YE4ouEdwkWxE
ti626/8vi/IPm0x3Wn9dlaSXJqrHI0YyeWS2qU4dsOIbBrTSD7X4nsC26RYlgFu9JbE0njqPI/JY
pkszBebUotPKvekfxda/tVvra6JpoeTVsKVmQvY2zBZ1/1t3pKbp1iIRvsFxti9jmG+tZgmYrbqH
tOV4ttA4hznODgmEqEM3FPoT+mNQLbS6dAKtHlZE8BTj8B+7qj3ai+OI0OLxLse6iE/fODQdDhYa
NCHr5DK/WB9agMq7KbDO2fBIMnVMvm5qvaHnaA9lg/HVlC+JRhNXlYG1CG7fh/iDifs6+2yxtmy+
f02wldeKtuhW0x0cw9aELjhF/WwHXsReVC21KbgsM3YAUMam54c50V4OCdvb9ZMUXiGRsix/jWS7
O63KprYGpksCY7PtFr3iGrDoBgFek047/nvBVomNe3V9t6w5K3dVolnnZJzgRlc9NCjrRBrYXiNB
acH4qH1hacavKs1P6xgDo9cdQbXamXM+TB+wNmAMoT1sXFpjZpdxHUqrAhsUJ9OZSyrZES8RbMpi
MB7sihInsv4wSELiOl6CoUpenWqIeKdGsSuCdBMlhH9bxUGVzBb12o0If6T/67lEbrc9NsiNbZkR
2kr6f2t30Phj09hEStflW4wt3fn7XcGl6q9hdTOlLE76iEO5SD8GO4O91ofBBgnSb9wg8vb9zEqM
I8fKgM20BB8bOMsEpnO3bmy8miSqRTgqPBznfdL6rskASAdp9MzE1N1a7vcTWgCEyusGFtm8M654
HGXlGS9Gab90RkoTyGwiynlLfcjO+RzbosSjmH3JETJlvzyzOZj68NeG4/dfKrPwR1k0o73xFOqK
eno2hEuAfVI4UN26Px6O5m2urOLoxW79iM6p2sw7LdXEUWD9eSibxPIx8OUAdvH8MmXut+u/1LQA
zC1nvd2qDe4DB2WGhZjCbf/K4osoeQLCUguXcdUPnwgn6MI4RvAUo4fa06oWV0g3sHdcEmwDNKq6
o8pf2Ijtov+VRaW9c6ui3jFSm1EHE/+pte4fuNeVHxPYtjV6x3yl3vjj5AY2GU6oKEeqC3W+d+OA
X17ok9l+7tnDG9F/t2CIHpzYKMGYk8mThsPXlMB1GMy+v5QZETK9Mbv3tvSkH2K168yQfPgiGu90
hcD9+51sew9aBdsGxPI6Og01BqhFW+cO9Y13bb6wThLxFybPkJdQwI/GuW5AzAXZHC0YEue5DLJ3
3Fapv9oKp8WKs361PuhKLpJbB/RJvUkKzP79UmqD4F+y3xLvaC8DwFnN02Uu9IuCBHfO0vbrG4ln
S+38vYAjAWiO9AuPZFvkDx1wiheC9mzEt/fAvokhQgkFFSFWb15fImiFfnrEFbEzKlnDN+bBdAJ5
8PQ3tLAdXfqpCQfGNeQencteHFg/TtYSMozsGPCIA7TDLe163zkd6DVOSOAHOdH1S79z6JgjQi/C
3NKEznNeq1c7b/uzGuHVuS1A8PW3D1toWmiRrG295G+tIVwZGJiTO2KmlzqJUCW0FlnU0V0LEF0g
r75fL0JZ+HPJqmyEza+0695CgsfPlgdqPh9i+IahiOKtB0rMQ936hKPvAhFAsDCyMm7Sssw/k4z4
SKu0vrq23nnOb/Dv0JfNWO5U4057VdNGAIvT+kKO2p4BuXhVsuYPkvq2S+L6AVEpy6ukZVVakMN0
oFlVlg530YAoLzX6cie4eS08oudm4anYIp1w+IQfo3osdaO7rSviyCR6YwcYvIuAUWSGG/QxgadE
0tgUGRt7piE3CQ4kcyt+jFH801Bz9Y4u5wKGL8JcNibnVHHoTzkro7FDSxbO1fQ8RPot9Say2UUy
1X9086xHpb6PzNyk0Wzbt3xOzs3kE6cevXF4Ti55EEFio7PF6tYAlsdhhSrWE8eSgHXY3nn1MXY9
CXmD/F3GKv/5H1+EISQXtzXrwzcnkeQ6AiL6PVahfFuuazyxNePVMMN9Ok3oTyIiOxMRddd6hIaP
E2KANvizMHI83aXz7o0Ix3uzEU8mwPpDnA3JSdS9BWuQzHtq2YiabhRc3nX1Qd8n32oTacYigE0e
J+LVyEjLQWIPM7DGPKPL5Gl9WF5KJrkACutHry7mvRU677IryTOpEJTF/UuX9/1LLR0EmoF3CwJA
aXUGTK7Qk4vbau2zlc3t/ZjD+ZtxHXHCq4Ytve0Z2Py8GBdbLKXWT+4pzznTcmpOpUn4LyWrR7lj
6UfG/6j0qST2TQBfu88DUNyD6955cb+MlbEZLta1da2L6rCkXRUe1lXZWJbm9jQ33V0S5cWbpkPT
ozc8kwIH2x15Is2x9ER6gPsK8/cC+q7+GXSkVPdCN68zs9drYDb+iGT2SL1UY+MU8wNE98+5j3I6
vYHzp66QuAmc64KoL6iKwFkBgqHA7JR6k0by0aPxwBAoIPInU/UBqOkS0ya6OHmqaAypv+ucKu5y
+wAn0/BNp7LeGmHThvYKUn9s2y+dWvowJLCDyMZ4Uqi5UBunDyIOewZKU7QjoZoiuaLGiC1gHfPQ
GXeRlp66RN3cNLF/yBKFWdXhHRE1AgcH6crWghP4kwn9SUX6cWjc5uc4on4PLQi+w+L+ZQYytpnx
p+flsuujR0YUJP0AZDr3BRildMybR2y/AV3aJWoCLlTs6dCf8Z3G0XRnBQpUbHmh38WrvXZetxKX
dpqPvxOEZOdaW6NISF0AYHGtXEn4SB/CZyqASxCT19+NTV2eU9iBh7HkLazk+PHvLUF30hjrQXld
9watd5yrq1KovCNXUNq1/T1bAvkYvVnsnKQyT5lHU38u1HTM8XAdkIKOD6NHuAxX1TIcAcW46Qcb
z3yOWW3CB3THgYY/vpmTR5edAHN7V752uJU2VVh3lxY7xbZd3MsRcDlnqZXXh4lUnA06qnY/2j0K
CWRnjDxoUxMAgIuL3EQaysjbDMIyNmXYqn04QLljF/izfDF2SfPu2NpzbYkfQZQ4pxVMQkAHkp5a
b3ZuVrQUHEl6bQ2BrLRN/sxN+5VGqn1x2NM21iIvS/LRAZuhYA3891fLBzvMEv758vq//4Ux4uqT
8lQLo3uKLHCuZbGMHh0GhYNe+iULJd6FKfdTI0KbtszG1n0JMzN8AvTTGyYuyGNUxOSmm1RJuUD2
lkE7LGzi5mpHMPTWurJCg/5JjbFJtWr63SCg+a4k7ZlxEplCryb8WUI+xuLrO+cvElQILuz7FTDO
EaZ/MfXpoDuZ+WAlFi05U7tqHA8QxicSma6E4R5thriNro1NRs+pbZ2FwZu/R1C3thbX3HnQ6pPr
VCVKYc6JTGaufWOk12xiZGiPfHK6hqkPIQ8ijoUlEy2U7XEiM8knuUuQKcvGtGNxw89LwEDy3/Dg
ai6tu/VpxM0DqJ15Ebnj9DAtao7IC1/iwPtdgHKF6jLW+7iOPkuDg2ut2qWwQXWR0XB7I2HsXIWV
8QvBF3OnIcBqB4ar90ChNVHmQjcq+megOvO9bQJ65JDbxsYL20f+lIfF/rsgXJ65aUlsAL4yyLv2
dp2ldmMYX2u6V2vre31pfchK058iRWBWr6CTgXofFs9Yj+W8H8vHNOjjYyBt2limaG6o9fzvGCl0
s99P1y5CngflQSOe7QIUDr1xJ0KQfflnP7affELDVWvj+jkQXnukNGq3s1uC3JYLzwC5GqHGcfmk
64p3v8HRMgJpWzwX5WPrZpynXONFoV6g1td3+dhjAnD4n5xxaA5VpuVPUYJSfqK+3K76SjdLYYU2
s7MfQgExzNXgJBQBIqW4+sgFgS6a6Tz3Xg6x2E7L8AGhXOYn6PBRkMx9fcsEw7UWGmaQoZYDWtW+
FgXNjlD7Spb83b6aD53piX0UR+NJBsWPctaZOhkdGZUNiuuN1xPhGcV58W5pyDaRMRdCuDsL7Ox2
LY9FRgfSU8awXwvqqCKKIQTyREBET/Nec/TzZGq4i8LsQFpAsZ+MhsNwV+8md0juQRHLc0261gZJ
3IR5cx734bgw9ZOBg1wTee25GirmoaLq9qAHERw0uBu0/l5LclY7BFUkwO3UBBOt/8lg5zGmeb/F
7gz4buFeKlQS0niWwOSa0HilgGM6TX28sb+AoO1S0/uRy+yZdIVXK5W/bOajwmmy3TxX18qbsy22
jUfdap5Ca2M3JonulnvBG6x2Uk/ZnuunJmIM5AwE3kFr1ujjxjPIWXxRPmPkSFVnpOiHqU5oG4FN
j0XtHBnKfib4frxEvuql/SRrjGMx7YsgqF/KPjYvWjCjp8mqTT104Ewqc1Mq3E9Sx5HCVLvmbJwc
NAMsY8E7c/HI2SSBKPjIHHaMYv5COY0BJKBtS0P8V0Am2S5vFp/hQg6eB46prXA3NPrMrQj7+C6r
fpOBntMwlywLiAa0QVwd1IKM2bEv6kvA1M0zI88vJBEyk20eAmNuNgrRyWYYzUcxurfYwYAZZYhP
VLcvclpNRU7cxqI28lQCXDukKS2duDiWbXXDulJBLpXW0awmUO0dYybpzE9dSeriFDhvxMNwljdQ
v7tk8T03VvoZz4TVkA32I5RMyswCApOrhedOauERvEeF2+HeCxWOIE3/2dj5cCLiad8t0oUAaPeG
uXN3J0PtkMIPg6sTXT12jGtFG22sDHXCnLJVRd3s8lTfRDS+fOt3ppVyz2SOX5btDE/FTTgvcA2L
S2eafunqxSvZ3P7ceY9e3nh/SOHOYFW5HeLaIucmAu4zL4mCW4vp/qgl1ikraI6ACGRo2MHoEuNj
Rur8LkFcy4kUaxVx1HI2n6QR0TsBGrjtFHAXm2MjVV6+E3JAC4ZOPYDiQq+/wZLey8csJuVbMtE5
Trm9t+OZiTj9xzwIiFmvT7Yb1fBnmEBXo/nm5bn9ksrZxt8AgL7yrBIgTlZsMtp0d/F2seOcw8op
z7MCAOjhIdrYNVAZelLUGaJ41KbxiwPEV5KMsT97QN9MNSX0dkjTDFiDDHCBHiyCSxSGlwqwgYoD
X4QC/4JhGYsfhWMG8exuYZ97ZfigwTisquBAvRsTyA4GyCNtWe9gMtFXgADESGJIheQ0OViHWvWU
MKVe3k3YeXo+jypXMxHjC8ESsC9csOyYucOxNm1e6kY4eqAXtxNkJWhokP6l+0XqAOlliZEcYJBa
Ptb3dyXbL/M1mMuHOtbLJzkl28zOD9VAhE9hkbeY0MBzxQ8ye0NfoQXfspSfR7v2CcAt/MalhWfq
4tgY1iUb2osHsjPTKwyLEOdoZ0f0iQvjeYy1XeDFDWyy+LOMouzkgaGgm1QYbzAZj16TAi4vzbuu
V/fAax/i2f6DHnrPPPI2Te2wFSksm6LIn3qcovtOq0jdCOH251qDnR3l3TmDdOyKvD+7LhDKNrum
AiK15smDcMzh7DEVn5OOOkf2v9miGvwT5r09Ns9yiI0L+lx4WW57LNzPuEU0z3tibJ9iaH3AhbRP
DJ28v7gnxwgUAOnFtCEmByemPrzTpWdsKIsPTXeri7IhwItsT9Of28GqAMbicOWHn5vZvJX1/O5l
7WuQxl/Le7Dz3PRtMqevShfRHuZgepiy9j6ctC+GUskd2FGc5HSt7vrQfLQ5W9Dg0OIy9g1iFm6K
RfmaksRGAzM7mdI8iRIveeOBV5gF9MyQPIUnC+4L04Q4XtCCrbu4f+x7/hBg27h4qTvJAnIDiMrI
55bYhnsi7Ah9jJrnWpFrGnk/IrQf9cxBYCG5IhZ9sUXyJ7AFcQcJhlCTy6BujHqXofHhhi0OnPrd
jcy4NN0GDnXFeNOJzLdont7qVsY7VIyXUMDgQIb2NXcW+uKSbjOaYA585jz42IUZSFS9uUHngDtm
yLRzOUB5yIPOT4fpy1jWFYopHxn4A4qxWzIFxmEch+QiY19nZILy2vS1GarqXM1qP1T4ic1AfYoa
f4XR5+RJI9rAoipZVjh+gk3ZlGU1vUNw3EQWMqhB1vEJsAMEkVg9ZG1FVGRhXfvBue90rTvj+TRr
l32yMypqXzhebWVhy6jTP/ThG/Y8kYKokpRMyGoe8KjfqHF/5XO/pTKzNo13ny61VKxlBlSbPrzo
NgJ5QlAgZ8+oDz0X2CSoaN+pER9FpFYRRLb0PFyGv2R4e12l3ffuyzCrDHyx+cqPe0MsibmRMoez
32j4aPjEJlYOvXwq5q3ZDigtbGwGsVv8Ykn5WU3Vgaqr3MlpkQOyoBCQ1f+drerv4HKxY8DZpm2C
TCVqDyYWts9q9khWcn3T9dL7+6xO6dKnGUKOql+MrKjaGSHkdcOlL/FBWyUEZevvkq+zjWIDXL9j
P2DwQjcemx8QhRWNmwaJVSgL8KnyLSk9gWPttVKl/UNX7V9B02tfB9WBCW93X6qCXAst+1vNtGjK
4F0fDO/ETfLqYFw/qznmtOJUzZbqWm4D5lapkwfgzvFQdcpimcD1apNVsbP6pt3acBbAURHqzb3m
GkCkhGn/kdWSm2b+dWzjd2eOdBjo1fjpFL8myjyHJUtzky4RJU3/EZWKKnfB2ppDfTdxvgNccu/l
Ah1qkCEW6NJPlqY/0uWw0jnpU1OihUHHrCowO9Ch9qCdxY5ctvkVGexhVM7jgJ77msFD2YVOiwio
D+N9vo0SY8GV1H4nM3m25Yg/vctpTXYKP1WIzdAr+6c4+psoGiGWe+wsQdJODQolkB+LS3GjRjp5
LMuLrBRCy1wFJFY50WmuNSjbbP1922cHFMD3RgqzRsbmXhIlinMUCnNftA418DTs+a2CB8tFkaQ5
DcaXjmhdh8ou0NPXQYBySrpzoeziSK4Yw7Ek2AMbJ5UYt+HkCOvTcoAKxqH4nbgp+LAUZVG+D4Yc
uEGTkFbDrHBjMGkHi1Z9YhhNyIMckp0b8ycrW0cqJRucySNqb2wxBwsaGTCQmcMJHW1LHzdtTpYz
Q6iti3USpHTX+cx26XAIlN6cIOwSRzjEF+00d39TkhzQGeCE6Tv7Gk18ug4OsC1wHZQ25XXMs5Oz
jIc4Lt8lTvBLJHQns7DNH3VYyJFdi40yJ+6jvD86iPVBvtTqLrCZ28Rq+JjnNvNLQ9HItSY4EVX4
001clpK55AJtkLoZGH/tLGIJJbkyq11adFhXzyh7CeapvY+xJOEzckaiHogRZj1kEkaW1pxXZ2eE
ZN2U+cnTU+80ueQGB+VDEMKd7nWg5fZY3SxX32lBhjQGOxXkunIfFvD7k6bCYqxQt06SXkBds6Mm
2XaywVSUbB04SX+boZ76XUEPDUUOG0XVbUetfYShQrMyJ180gV+1C2o8bZNtg0BBjM8kkwQ4NdBl
aIfpfamV8gbeiTa0nCGt6oEAh/LiehOIIhMdpm4bW4fP8lCFng8bVkFGQxJXGdbJ5WBd95M8humv
yIEeylggwAJAll8sbrrFWAof3Ex1AJusc5IPMbtEUrbcsRwRcxF69AcEQFVNr5Exe7Tx8+RsRvSS
pJkh9q0hvM+mTvZgnjL1gyKoi68sYXZeWw99VuabJEhuUaxtupi+hEJR3WJpp6VUAv/kmZ7NJ6NW
bxoF0kYEibU74Z38iib8d2bTsxbKKCKGo/ljYGaiM0EcnU72Dxj16cqMmK7MGJh4tfvxOmDuAZ2e
EACjc0giGGK4hF4InjQlvYkAZBSZ4kY0tHVK5/417j3xIOqp3dvIw0ADMstdXyvlwVHOotTFxOyj
WLQvsYdFGPHtds0GYn5PrTJHnFkT907pZDzxQ1OSf2wa3wj0P/TSkgc9NNUBAxAX7qIdzckWOztV
ASJ6eeqa4/wgmFuV8fAARcZ8c2a38BGC05rSSdwlmhYEm8S+iaOcIXkRM03OOUuVaXcOJOfrXPU0
4HBEnqwEOUFWDvllngcGpxF4qku+jGx6tYCRCnDmysg4di04GmUnBk/lvsNPvTPsqCFkBnn6PJfi
vywwKvS/f5TXohJIx7j2yVru30g1bMOE4THxamgUZP5g4cMH4ClAbw0yvDPCnkDSeGRrDv7mCydj
hU9Y1vxp5pNLco09+Qz0bBI2KvVBD1vjoCOGO9HkfhFa4UcxxE/wrfpLNSxwCc9OnuhZPjp1La7u
nKVPcoYh3rqDld5ZfTI9ZHX3oYBxPRMuWj2Zwd9FauG0LpqBxUoSakeEdsaefRxd16Cqj3qaTnaJ
zD6M1ilON28HhkvHETjTA4U06P8qBGc2h3eT5l0cK970iwnyfxF2HsuVI2nSfZXfZg8zBEQAWMzm
akmZZJLcwMgU0CKgAsDTz8Flm/3dPWY9m1vJrCqKSyAQ8bn78dtL3Pvk97FrL86SiMTkybS9bl1N
3RsMvOJLU2Ru5sTbwq7f1qMfLp6MVTKWDomMZR5a9stjqo22GLGowvKNIae+qD6osfbO1oyP2s9c
WPSL90In4aFufHBkQeQQi1DpOtVwUXNHA4qx8sjciYHzzq1QBdMKflFwUGs9sH9zA0qju4k+ZrL3
mIZDtibhzgoUMADB8RlLeQ3ScuCFuoMlIRZjZcX64W3i2YE+JzIqCQUmBOYqyN4VmYVDsWTuy24k
kaxopVccr9b5YuG6+cjBSP22E0PvWA/hwqJXFYgX7KHGPUZDlujYHbtD39FnxsA9+KbF3j6lwTRz
U9McjvNC5CE6HzDEwCgyLo70PE6btLDcK5HFflfJYnHW+vkm9kXznCbdvP7+7N2CS3BbsSN5K56j
kIbKnenNDlxCrhi52M1u32tghnQK32ZHuZMj99/e4XbXT/a8jp36XJktu+7FyTEzVpSeOZ5u+E52
/jyU8nCnp1Ld123Kad0rl6ly1m6QReAauIeE1tdnBYm/DrQiakH2K83oMuumciScMRTZptD6V0BQ
ABs5jSV11Ab8ChjpunkynBB5fkV9Ux/cBXk7Fsu0V03ymybehxG2+dIlSgrn/fvHzpM6XMec6M/Q
Sd5u13zWUQ7SIYKvo6DHcrtklW9/orR32tGFEK2M1ouvmfPr9lWgQOhr5IEG6CraWIfm6XsJ7LBM
s50rs01EcSEexvRsTLN5oZKbLUdE4PGWTW4bBs3ff0oj+9R7+fb2bt8uittbvuQa1mYqJ3z3Gecx
xYCtzJbrTTJhCgYfLmRJ69vtrupcd+a5KjrrvomLv9/X0KDYCEkf72Qduo8WAKVDIbP+jITFmNqy
f/qEl8i897S8t84fy3THPWP85NCnhYfqlhlX9tyQ1oFCrecEYzbD2OmtbMoLuJn8eWh9ualTKEmS
4TNJZEQuHC3722XARA7p/ZRyBOnJnd7nHcO8Dskl0hn1G50pD6JW4w6I/56Vp/wsPXDYQD7ZDDGv
hQ0/ZTssadXJN4zD9/CVLeWlA8TzjTipZJSdvv+F34x/MiMu9m5BsCtf4JwT8KA4wCbe8tBwMfQM
w1wfMLMF3H1Zvo6qor/UgrpTnDDmQRTEVclIMD4hCMrOiwsVSox9hPgRH9lGIScn1MKsW9dYd11b
7w0n8V/wRDzhXSh+1XO1/V6soP6+aeFwjLLN8Ug1BPPW7wdDS7nrSSh6LAc4huem6i3AszjBGuxj
8AWeQRF3Bw1TbCdMQY6z4oTcDUSehtvk+FY5N7qgxX1HUk96VNLsr8ZEtixQyfTtMbt5lGpyiZuh
gcClcXGJjoaLVe2ZIbRMllikwj+RPRo/v29ofyzpJU5/31DrpiTnToueufmWYAIrGtZ4bXDCDLb9
kMUDhBfrmOaZ8dO6maBkXP42PKpjPTN/soIIzwkfRZotdToQnbQXwNhSZ02mpWKXPY+MwMerK4ny
UGjqnzESbgZnsF609O5vTzy8JQS3+d/qIh335shAr4R5pDeqYHC6RJVpsdXJxhlt6yMAGkbD8f77
PdYQLxfXeR+vBU08PCsUrdpmvOyM64VRGU3FZuhZ8W9guXGJ3SiT6iURi5fRIu+R1cOvyK2eopGh
mUV/sBs76150GbTjgC+8tLrNQWFwPOSaICKd7UOn0qvbXmlqmVd3mZz2gEu+HGpjlYmzSeSpewSa
0bxqL94n2f33O2816QOrENPYOWzEM2NGgvY82ONI6oPVT5/fK5NwJ1io6Gnft3re80Bw0ESd0F6H
fp3TyjY8zlOvf3G83dlOP77crD3jtvPrU4fK9atJkPepe+BhKkxCv4Qsg6NuqTvRVfiXevnu1V3A
4UWB+uuSoGM6ym7dD4aWxycKF+YQsXUx9F0kZo5LQNCNpWWYTsLmIHsznCc2oGYOuVts23CnPOJM
JADCvHm+eeJwWIjLZC730cCK2jllvNfzNeUxkxrxzuvs5mQIqN/uyBFLNXl2Ua7GdRSpHdFKG8Yg
np7UC46isP11H9vBqXMA/4QZ1hQVzcY2QiQ/Fa5f3mfamNdVQbuQr0xz35pHJuPV103+6TWAYzcy
tiMNoZfassK7GzCExEZ98IfMe27s9Ks1GvUM8pdG5wYL/GKAcnX9mSXSvtgCWB3A7913GcMUE6pz
jGZXGN2b6nJ9KJk3oya9FRpiXsy1cyiXD/NYP09MTK637yOT8i2bZHYuffl+U54d4ddXe5gQvavk
k3qIR8op4iezLym+SsPPm7wq2V9vbiFNm/nPg25oFwgkw4FEeQq9k2Q/GgM6QSTcuwEPAO4Zn1n3
SnhYFNzKJU4/9u29QEVkBEVwsZi+OEHbGMP67mjTSBZBqqT9msoqu6PR8AY2Tcf+SxrRfDDcOTk2
yva3te3kvESIWmE0VdvbAz/x8xFMOP10nYpbHBu1RjG6+14kYyy3QCWZJDD9WnaaVTm3yOpUafq6
iHcaLsdd+MV3LU4T6T5SAzgQ09TBdoRCs6eJJb4GaYF7zgnHLWng6F5Wzi+Q1dFPZh3OsdE+ILSa
1hVD2lheplft+E9i7tPfRhG91KHMX4uy7HceZVErEwL3xV4aktKy/sf+BhZY82BOP0OdJm8u+o5Y
IJ6WIAaoJ+voDc4yuNLOjqkfzj8zJlbpFeyAtaBgJSHsuzjgbi/J8j7y6U/Uu4YbIssPEkDAyelC
1voEFudczJ8mpphVbxBZm3Ae7Bgalk+yB3w1m/W7qPM7qryyja+ZoovF0Tf2GYJ2BlEiTpJnOrTR
HeOOVImdzOfUly3ZS6+mdfL9dlzAkNw/lBY8DD8ii1GwF+lXhWH+0jfjMgxxjqIWu2qrs7yr8tga
wi72KP3ohxPBWioyxvuy4exqhwjhbHlpIyoWk2KUDgRnxX3oFQT2aJePbGwGhm899GGORaCIVk3V
oWTghQnNYiGSxq8A+CkMjhh5NEH/aC/ykoee3jZGjxFy+IM2bkCOuRuimiNE6JpbQx3tyMsf3OhJ
ioBBKlpM6OsHkDvz85jvXAOasQ0aqQLbct/mrK+4WnaaAdu2oOBnFzEuSZOqJZMOR9lHetSOy6EY
ZRvfZZ5scqmSjQ6DTzy9dE4H8lwUuX+QcfQznKnFnQLOTscpIMXnGNm1JPTsyvGNvQaoLD+4coXZ
+8jrOnaX+NkxurEiyurglMxLgvghT1JzPfo4qjhbftJMG25ix/rT9s1fMiPB3kzDC6XMGwPL2xqm
H5Vwpv6SM8VxAzyKtB04D8T+e8+m9Dgm2dmyORNh3lzilPWhpFE6jjwmiB0FW13dt6tZYrxA6Nok
YfKs8vjEnvh+ojh8WOrb5mRkAPfZFolzwsK8F7nfki1f2LdMilekoy452zBceH+ckPLfFql8rYJ6
2CqQ2ukfX1g9UVLx0AXTHdnGeu86xrDXCRjDCOOao67ts2NZ45Hf1btyBcHdYeF51/rYD67xBN6O
PrvkZ+GmxsWtxSEou+heE4e1hnmNBnP0wv6zGBmND1Jg+1e6OTY43xlN+8sSzdSinv9EeUOLllXY
KzFmhzbPYZooZs0qp8NBNuII5m4dRuIZPtniyirzNjwadvurGdLokDZ5sgpT5gaDyOA96AIPCye5
Gi+Vts0dtst+pYgL7EbPgCtNbyBNDwn3s4Sky10waWvT06WydzCDDEtN3dCPn7OiLkSl8XK2b9ch
V/fK9KdzQnwa1gd1SmnNmI71k+kgq3DK+06nBPPC0K4fhpnu47khlGAuF+3MWxSram2l6jLFwbMs
HeJSPZlRDpHbPJ4/OllcRy36tcAbZBkS/np9GD31MFHAeqL7KFzVHcJglGOKDFAdgKNARSsKCtUj
50UTRFgXLV+r8mneqGwkAL+T17d64AICxvaB0yRct0QFAPy7G9Og3bykbF2vha9AI4F2gnZaPHLM
3jolcKshK6ctbREh6/wOfjtWF1D4SBruazIRswkXdwGyaNe2v/NIQt+hGNlnerAyO6VPSV48LGyF
MY3eMsZka+zqf7EnQ7dA6IuiHnHaYC3ggcZuKP2CDPFGUYp8h1e9oniLtKuXBlurTKZz3z467rZr
oUjRFrBLbXc/DRI7b4jOo/uXYQZkbWKdEDPrXaCymQkjjI7ecf9odk4EU/In1yOwpz2YEbrof3au
89KnirtseVxkBZ7XSKoDls91rjij9X7EthNHPlRd/Meu/PQBATGaQR0ReiXsFuCjjkCSV5+a4snR
d5heRiS+syyHQOBP27SZs0NIIpzffz3A1U29hsL3vNlHkbF2SrHvmsY4TZX7Z57nnQWr6MyiM8dU
h9LxMnGiWPh6uAmQtPMfAfO8LUWUrz0XEvU/w9lbKne5ol+dmuUpqyCrwO/lfnC8Payfu3wM663h
hhT2xbjaG9Pd3D7CF32vFIq4VbWYmzK6OBw4O57bH9hiHMup/TRNtLkSACwCIxmTVTXZP+b2BxVC
a1Uqf8ckuVtsrtWa5tXjKB2i+XTYv+sIdiKmg7OQ3TXQzVM1mOXpscvn5AHZ+RlS2NLpEF/YxgA4
mMMvE0hwKminnqAbrbEh9CvdMVBsfOdil5yUfaegU1tar/Hkbvp51JjDqKV0+4Gn5T3MqA+kZC72
QqtNY4y7gB4+nKgsnS3Y0HTqn5O5Ia9uBQ9OI/7UTZQBI0geuL7p9ajJpMftvY0keMJfwOOJ09w7
Qcy1Soq/XDvTumuYD4KN2VQuJ57KTk/crw+VKCSNVPdkZYdtwiFshYo5owp1Z+CWFmP9Hh5nSohq
di5zM5HKCIUEI2tcnCTFYMD5Zu2PdLElzOGmiuQgAt07P1axyUOUlyoonyc4ITtpuetWB8DtU4BV
DNuNsyxf8Ux6W0Ls0N3SCOiuMcNn77xtGZ8HPk/b46gkWm8P2dNYJwudkfFMa5WUlZvMlx2qzL1w
9lfdXYqddSUhqmDDABCobPdQA/pecUKUAPrCdqViMFCSHeRyI73gHKCmvoqecp5LPCPNGXBWzrdZ
rivVamZYM+oJQ3BvxNAQMHfDtNWvIdfUZWtsCoLCa4THRy/KP8fB/LR1IzYUzLoqMjbgF5jdB8aJ
ddTmS24N32QQSksYQxucpomqQOXVOBUsEZ3TYXpHyVsJDHz7duAp7IPcGBUMZ1+jav7tXLTLUSDV
p4OPLRxSYThmJ06Z7Ro8+G+vjrL7tgIgxnq9ElOizl2QkGQL7yor+lEXYwaqTN6Z1qEz3b+tjjXw
T70NKqpAZ8N6bgfvshjQDgVnSxjJJcIcxVr1wO3QJQ65IOlv/Yrzjp2Na8/H51HTOGE4D/MwlHQc
oJKG1UJ16MgWhIaxYo9qc5n0i4/KAYVQ++3Owq+5Eg/xwkkwBsr12uZIeWN5bPWA+8Yq9sSHHRiW
tpX+yXwrIeCE15m1/87jLSp9srpki3HrKbWbxgZOVZce2f4bbJ6satM9YbL/EZr6Z1eQ0jO5gzfQ
+pl3a/4LwGfxHP9QhklP2NKg0FvP6DNi07bsB/GNraTuL4ZVQTaeijeCab+LJu7WHmau3uiwe0r8
ftj3pnUbpngkfubAHhDm8GYVNhqM8Px9AcyyqzNvZyQz23l2AnyX41CcOnwUXR+DGQbHse4CBjtR
MycbyxKflVu8NiUm8glTVpPSUuWOdACCPt4EXb42IauucDXDMjpiNoaTrq5ydA/8njF81CE81Wpm
Dyse5tZHd0qGjW7L+XfIUQXb5ksmbRbp9lKl7rC2K0i9HU6glYQrvDMWw3X52ob4w9LsZ9Q4935Y
uBum3wdpuy/GxHiJdNoHuIRNa8TvwncfiUoaMMbrNbUsmyGHTAl7YeA5zLcBZwU6gZEccsgH8Rzh
oWb7FKfmJwt7c5n1S2AHuPVH/QTxu8C8ww8nM4J5GqlwJYrCfkL+yCbjUYwh8m/46LFClHBIq7Es
trbIN0Y7vrSSsnFf2vc9fVSjG7+Sb6EGxfLBufr4cFDpd1OEetVWv3vrolMxM03lXyeq15tyyCdQ
acaVUJrPigQaxwJbb0JPaC1rV5gmWB/df4bM2BuPjpJEUe8mq+w+mN7p7L3PLSAr2jIT8K3DgpNU
H6x2qJgGdOwmMynJSHpqz8WaHlGmIlMy7xALtuPQvnROfvTdobvkMDjWNKA5G/yBME5gWq/9Qj7m
Q3AZ0ZSbzHtXjFT3Ee0IUrmY5PDAsyjF3bYJWlpcLUmTYXsNffwU0tCflGqeGTSLFSdOfzFubhF0
9DG11b0dGdMpm4ZHbaKGYniGZMF4YxUuS1HhGGqr6k1vqoc6hynsZqLEngzCEaIEyFZlXZOMM+Mk
PJMAiHMH7kBfGhRaHkpznGbgeKrfhs/vu8zpKs8ihstZK0/F0KdbHH3jRrRetbbr6tNxw5a3bSGV
1PbTaMa/wtBhsQnNma0iRHYNicXBAje7Cb9TYq8rbVAWXA3VRyBUT2aEbatJJwpLFvlXh6SfUwBe
tSLq3JwaVX4xM8/GXcmR5jAp3JrWz6mY78kl6ZXTBglHMnva5EVibZMkROcMDnE4XJJZ/WwqHGrF
YiYE18QRmDUPxe3BnvyzI/oAu4p9D/Iq3UkgTtTL/R2DQeH2YbWatUzWMREreqXFbpg9PEamCrAw
0VkjWK8OwWOrasyJ/J9VanODgJ/PxwyhoolXVpSAm0WipE9x4YZVB4gl8dlYXjT7pI6dKoC45Dfg
XWRGPuGmNWkUlRAXp4B6S0yI8xqbC/a9VO8lTgM8JgGqX7Bhb8nWc1LjpmPlUz0RRLwRu4QO6iqg
AGOaN04+vOQp/L2e0hcDibftHerl5pM2/eYYWD1LIk+HggUnLvWvwm5oxrSPaVcKSEIo2wyWLz6J
O8lZALAebTVizDc2XduhciJChsFfmv+2AKrwXrZktQU2XZuWYWBjP9yp+hFC7WXUeMhbAo2wXn0z
Po6udx5x5GEumfXOQK0H9LUgke4jWazGJvqYOTH3Nc27Mf9BUi3JE4XTKHzjQZCt87oB+GDUJ/hU
61GGw8PU1eyExxYjDo9Aruc9I6t8U1m+PDSvPWccvzRoOcvCcJOXA2ZTbMQ0qwhWIyYsyLW9JLGh
v9Iecd6ixpDO4XBrLa73sLQ7vtqzJ8jzTmMMrdh4MDhj0kVE24fsfGKIbRNhE+jmgxTsZ71PwfFs
RThcnvv+5NvwTMpUvjUBvZeuIiaNqwAVZmVPQb2bbCLpnByibVqyEkZJfiwkFkwS7R9l1714hbfM
9sA/DvbwFtbdm5dIpEefgYo9hGhGn4NFzfxcIoPBzJmwGacTBnc1kMCumU3unIlrkeaQYBfaeJ/h
cmN0/GuxcVhVuVOc42ygP6uIy3NTP8fL4bwjFK4sSmIENYYXbRoHa6mW6DGdfr/Uo3XGIIQNorCs
dVh8hi1BS06P51JqdwVANNwOcekfslk+EL74imzpr3PaJRodg082gYnHsN4zyPlDw7xO+E+BM18Z
t8ZHt4so6EBOPXQ+qNAJ4sWVPc22XA8xT8lhyCBMpoTSqjILV14c7qqkKEBaMVjMx4GHC+G85fxn
YeNrmXS2v4IMjV8x1lu11nDAZ/9rWPbSFJ6+hUFtnBOvIjUaMF1yqBux3JJWgTzaDAvFFAVzLdqW
NtSQgprOMrZMOOfr4OOmtzmVulX7mqBLrwP7OZ2cxzYtX7zJh3wMzcDLLHc3T+PLkJLAHDpz2jhu
0a7rJl+LDnyR1cR/gHgVW0Zi+g6XwSOy1MJqD5iPevYVoWViEDDzJcr+R0sLRR6V7T1151/ZkHt7
v2rZ/KvhF2rn6IMR7fvE3DoCCkIkKhw5SXGMiBCt0LnVMU5+CyMGyZ6Y+wLo3VZCZeLJsK1afDC2
kdFbnG6oQhZMo/LHZMCwZToKZ3rzo+2Ufx/YI08hTjQBwC0ilk8CARxDwI4qv3U2dcwGuc8YCWDy
7qwR+mPEtcldQfw+wSWQYFEUDufl+kc2NqioOeViHdpg4I3ZKpRjdA/aX7OFa0jDZvmf3prbfZWm
83FwgfV0DrDU5HnZaW9ULX7AGFNt/2ikd0jfio2qegqy/CVtH2qSjQ91z++Uq2RLdVv25hqMlhyP
3TXFVnFAzVoZR7QqA4EC+s/awqNboIdXUOYn/dOY2nnnFjm/A3JIyDwzxvLS3ia0r+/iSf514+cu
uUIk++NY7ibD2kXuwXeZ6zUvc0SxIncpj+BU5ms2g/T/snEKW/+NfDRPFKycdEHueqGbU2pCNwcT
OHWixxlUftrzwM56CvprbVX7VmK4j+CcRQCOHjmnJArARav4NKVg+xe65d85J06dJv7FGqo3EBQY
RiMDVx//8cwwNOidA8VMxtVninzVkXitObzuwsmd1x2VJ00RfoDQ5CbNmF+WzM3D50GX1knbiNr2
WrnTdBjjWK6lYs0M+qcwhIbWuGW5FSnbd54KxIr+JHI7N4JUtMH3BWDD2lI2AAuP4LuOx2rbH/PT
VMuHpM5fPdtVhywoP/I+RicKDPPgcZWDEot2JYMEsw/Jiznpl90Oh7DS5aaakVlD9LipUMRPWfO2
VRY72D2y3zOosDU1O9bJ6rknUEGbJ3T7aM25FrIqzVRFNRKKM8e/ElTaNfMdGmZCH1x8VDnseTjG
0VEWbNxsFgeRBZ8jIh3bE6aqJvSCfErI3lqNeZ+faAb3HocR1ECOgyftmUL24x+jFqcYeBGg3bbn
zP6ejP2v1v6okHp7IithMS2DeH9vu/K9C2oCES9a+NNp7AiBF8H9qJb9SOtgSXhNewo4OnEYEeIE
zzBvnu7m0v7MIYp0s8phExJWsu19Ad11i5TzAEbmigy6kth0+4DennpmQjAVOAk7Wt8YCmFg/BrL
Z9Fa4QN+wWXoi4GjLikMTkwXhLl9RLSO72vLP4cUonFNqh9x1XV7lbdL85W4IqlWgd7EnvvZuNkr
bPNGU9lpgz486BTuN9/NSk0AUZUoPNqNAEa2ivmh2XCu5K195QAnyD43K6Xw7jotZrbMYf+CovzQ
WeR7LNumGKicj/0Ihc4lhwfNEoWZT+TtVW/+AJP7xDqsSNfIeBfYkXlGcvw7YvK06LjcN8jehsV6
G8/M63RryG1qJ5ygy+jSO/h3i3B5qM90FeCgV+xnb96bwqXPKIwgZA/GhQPw3pLkevrWQGFe6p2S
SG8C1+v28cSPkxiYhxz2MXlgbgtr3Lah5b3g3w8xPm4gz3PjmtuAscJqMXDeYYDHQfwQG0FwtGpp
76a8SneqmY805/hkT1aMm77aluynj5bFUMA6UOLA86XwuCgGa6cccnoNSDp38tetS3zBzVsAlFE6
HTxJYwgaEI0dFb9OQ+U/sVnuOcIYNKbhRQUqzfacCh1kpHhjBgwDA7tbGkOZxU31Y1IG1zxmP9Hn
L+ZkrcQwP6t0oN0K1p7Hs6EYYfcAoCYlTq4e4IyOmSoMkisRwy0hmv5n3WC7sy31kSB/EMj0nKMr
1bMyfgBKeDOc8BVWA+kNl7Wwyp5zpQTLarQKi4AELyo14fxZAt5Sj05ofJaAU6G7+HeWXQhsHHO+
oUqrW5NGI2FOpQAyvL1v6+RzCO2D4bU4l/OHuAy3ghYhvytx1Ybzh3estX9f540m4cTN7FcRgy3p
7LWdw6e1/HTNjHav2EytvW747CNsXC7F1UxTab/WdvwSZdOHxhjMNcrfdBzHWsP/2/1pCs73ox28
oYG+E12mBH7Jw8kPfL1bP2AMQT/ib4ql7mg0/yC2zFEhUUCDoa+4Vf2DhOsrihDjC8a2XJTj2g/1
Pmwh86va5zdXY5O45To9BlH0WjvH/x/1vP296sf4kKXeq7lw5G5EOeyd2SHW8iQ6CM1RExanb1SQ
wfO4qKhfK4jykqqYUONuLw3KREAk7VDhGlsRR5Bn5fbGK6P0K6t9+ojFjVMCbu8C9w5D1gKz9wLu
t+OALjQyBDfsveumPDbG7M52bZeHhza3gySVpzWz1Eqz1YhiJzt2A/z1Wync7UMHcYgZSWY8R6m7
4BaJO7RGcRWVOZ7bwsl2nmtFrN1cUg1e7SOqJLcgjvDCrp2ParZ7bG1iuKIDR/s0JFI3WzQ0dazp
sqwZJ/khNF+i2kxhQPJmoZMughOU0n6iPib5wjCXPNDM3KyDsvAuY2ii3lNM3TXTyYe1cP8tHzt1
eheyn6LFisdLOmu4w1Z319rlLvMCQYKZpMiyfqmbYN25fMWsTvDxNBOpxEWCpmDwFVwSFu05BtuG
IY91qd6yplXokUuHg7trrfyi8mH6qJyaICB1h5shSeFwzAUf2tlf5nzFj9s+tapbC7BUTHeucgdI
tGW6kcXs7PyJEZIsflkh0oAZIfkF5VX1vntc3iSucpB9S2FLfBLp0rW2ZL/LUG14DhKFX/5kVPPF
G1sGv0XyTtpUn5CfMPtm833oh9NHiLFrI/VfVxbuxQW3coz7sTiqMfKunueQUmyZWlkKb+rsp6xN
lWj74zcJhb2tuZE2wpCIg+ReLeGpIeWUO9OX/kSPNLIu5rPP3GRv6KT+9DBHp2FR2xmcu0PaX4Vv
oPgtttFecCl7NSbW789tcLJkrnhJhPXRU9T4EJiDPFGxKZjy8gP8E6TtHxS7/1f28M2Tsmv/+78s
Cdmsou6MVoPf//1frvQgn7mO69I4YVrCk0De/pl8pqjA0ZYd/BEBbeQcHE+4uJBwIW7q1JHHYc7f
UyBatRXbP1I8PNsF0w31I2J78u3EudlxCoLqxAbBYPpIaV5rp0elqviRO54iPAc7FnnostNbX5Y0
afVucfw/fhBAcf/2g0g/sGzpBkKang8S7l9+EF8OPKSrGY+conK6a8y9VainuDO2NYi5LeMsdVys
9ia9T77qowXN9RfoeMJAAhILG0MOnJgeSpetcjiw4QcfwONNWvdGQnFXHBmr//wte86/f8vS4803
fTNw8Bt45r9R5zRR5ChWCfTOfCgQbQqn2GeqoBM6Z7afEd95bzrr6E+GTRI8i47lLLJrpVtmpnNt
kY9ldLOvZI2Xgh35KfKI1JeueG699FQ4zvSG1Q8HpG+dg8VFfXup63gjw4iKDT8MTzwChzsc/0xI
hY8E5zEfSJWFz3ae5cb3sufYnK1tACSS9ABuFCddiocC+D+dY9J0xcvtT7KzP2wIFABxHAZQ8Lyu
jKX7NWXWNK2EEKdKNtAzs+oH1FUSDRRIL8x0vAwOsOKy1/zJiO+VZzQ/lzUobuvquWuNc5gnNMfL
lECQmQdMLVrnLov1eBhH9rR1jUHMc9AUY+uVCbdxxrSTPg3S6h4qtkOwRpv/454J/tc943u+zcXm
2PzDAU/4r5caO8eYCRidVZpHfVKpY1fP0fPUyeaa1MTmhYO4aUg4nUad0BXJcac2EdxuUDcYDu5z
5IfMtp2WzMhc7/WCUurcEj8Q8uDx9mEva5J99QJgMLsn1efZEWI/oRZmo08qEdkafJu/d3y4na4j
9HYImAFzklxxrogpppuf5eRl1yZxcbTOnGUXbFIxEjS2AwS9JCjdC+RYhDwMQrfleqKYYiNnkZ8d
+DQrVMvk7DpOtJ3CgOmv3xZnDBqHLDe9Vx+a3aHxcy7bYiDTE+cGE94cMBEAkiH+/thV9iVV9KRP
S2dUIxN1mAf/51gEjzf/6e0FA/EjODScO07obcOiN7chu8aXG/vblub40jXiIVQ2R/ixwMHhWMxn
pjDLiIwhfGQkIi5ROrubuHTrD5SdTV0G7i9/ce4NPXAwORAhG6TBI4FUOcGHPLjOSfnF1jo7/OPv
Kvi2//nulv9rQQo8Lg038AEG8w/n3+5u+OQcjGg2WJErDXYtLurLlMuWOksNMMWJzUM3Y+CJPJOR
A7jqa2Bn/bM9sRhNXGHgnYUPOnGoSc7SROt5idgIw34Z+qR77I0phuv75km3fVIpA7ooTNiFNRx/
UvFoth1VhI6R/611/jeo5ytWTeN860QcG9SRetbGsU7tdlvH+KpvpJQbylsLe58mQ77VUT7d+8SA
ksavnm8vVU/hmQuh64dVs2eZxtHHUgrJ3IYntu2WteDmYMzmtDhqV/xJckrdjCrGlV11PyOge/AT
Cpdhopm/gmuEqjuZzv4/v/GO9e/LasDyH0BwDwIeabz3/3p72pTIuqSi8hW9laRGgL5jNC8qujDs
rVnoj9TMZgB3MZD9spKXsA7BX5TtZ+NkzV1j4u5KMdlh5qqQcPBdMO+kB7R1vYcoS8cnMP0ZazXn
WwdGNJ6o5pHF1Tt54fh+y67cXmjGZZwgoi+f1uyQ8FpgvYDpoVC4Mddm24/rEGIjQ42CghgoRRft
6PkiOO2yF2Y2AzM0ss1i85/fG2Eva9M/P+8xHnEpujwoLdd0LNP81zcHuuKcB7HKqNccnP0NGqmq
IaQrAY09qVsffcDT58rtGVI7VVd+Uir4iyqBj8F1m8eYQD85+A6AFM2GG7vD+catP+6bxuzPYzd4
pxmc4aHusIqLznnUks76qlH01ym7YJ6OR3bu/QqN5P32Nx736RnXLHW0y38wJWkDYj40v4Ksp1E2
rXetU+tLMgpx8t1E7O3JpYy1c5iqCyKtvpTBHsDlsadl+1erJdxn7441dz7fYC6D6bEypQFwO0XH
YhAOAFENAHdZFaN89yckhforcRhZxMxDXsmhVqvEnO9xyIcXZwh+fIcWDBxoNCNQN6EFhqiASDh8
M3oyNpqB5cks1f9Qdh7NcUPrtf0rr+4ctw7SAVDl60HnTLKZNUFJFIWcM369F0DZVrAlv0mXqESy
CRx8Ye+103sh1S8E6PlfRpgpwdBvWf8MLwze07VeqXLHxmZFnhV7NF902jrmDwg3rQUL1QFuXV8R
8VEX2AXjOdcCoeDl44wNSDbYFpZa3Djo/iaDVIe+ZzkUwC7m0Of5Bu6qpjpS8k7QjP6WqXO1HAlv
3MwfEjHe30ZmcafbyWnWa+qTaFMQvDmmZz3NHd5BA8NQ4NQ3SVUNKwyF2ZNjquxlgCDi40SsIStl
PTcOVSGXQ6wMDw6tQRv2vKOawhaZg/o5ZESJwsxxt4AIufibUFSE82Tjcqy68TWOiW3XO+MbSKOl
yin1l7pKFb+eALZKTetotsnVbkjHngqvH3C+FVzE3C0iIC6W72+VwRM7cEj0lH6+m5lnNoZWyXyJ
2ba1NFOhP3KAVRGF1UcRnqsFeTmNcZ/oQUe7aJbHsendE3F2zyYRb8xBklw9znzKppbvTAtUcLnV
QUvU6lFJRX3ocdMthOXtw8od1mqU6dBOumSTodllXRK8YNHzYY2ByWamnpy1zmZhZGTJOSD1nqAH
FkAE5vn7igB3tj5kiysU4U802Q7oMnfVi6gjF0GvGQA58o5FO/Ixjg1KBQ17Tbf4uFrH1h1XJmLp
1XyhxCZIVDww+BNSwFhRrjLqb1WxnCphHYDcTTASfBjFRbdRpw/n37NZdO6UIgAuinvIK0IgxKYc
103tcDv0xhegz2yns8xb9Kq5ZtXqLd2iV4djIcklTYn6PQwhMxCzlsZDCXSfowZ0a2N9Qnz1LXXD
/A50FCDWCO37TMdVIDQg38C4K8dbrL7RNZ9Me4h8v4IGDY7zR15OduVfjkhjOgJ/PiINi2ezIRyL
WlWav5R3BC8y9ytUuoAwigABFvEq5LM99RA2F1PQ1FeAM5iTG8KiLPiN7NUrfNZacadJ9abX1PCx
GW5qCHs3uSCUe/QBiLCwZQRNqvk2Ypu7ADXvAmgGIOJGIUJJE2wq24vRJ9xdaMc6DJfFKLD4WVYL
ASYIqDRZXIRaZd62ptU85hnB7xMuj9wi81x3HFo6SqEwfchZ016tXv04T2u/r28/uoXSUUh763A7
C904NIXu30s1QLWSlge1q/G/yCBMTumrVfv+eX6ZwZhmTZXEgSyYnq1H1O4Lf8p+H5itbxKLE8iY
st+jWj5IB8OXbwDTaxFpLJRA+hMaDrFbbacXvq58ZeoKXhRTduf5pfNMIlesSP/4PQ+VKnJ5ZHim
MTQHNjjxShS6c65wRy9K3Y4OTCGwtIkWtiIT3UVdtjB0TPavE5rXqvGID2lrXZRgYHcE/4vd7N3H
eEId2nOifO4JGNuZIrJR9WvuTZlIi0jpwj/mqNiWmarGWxt+JIyCsLopJxuAld4HTSdAJ5EB21Ft
U8uy3Kim9TfXanmgWDeuOmQtRGrao6Zb3qWUiOGi8sO9iYzuxe77+Oi6wM3EIF4DOG+XdtJ+BoMK
hjTtnGZnJxG9meRmRlvNns8sto2rjepWY4jfonJHb3dBHK7s/nzJa5DUf7jiLU1Ijf2kNKbCQBjA
Zn4+L/1OHQYjclEZ4QaJNXNnRSgQsvFK8DEdR822ixkxU06srr29V40s3NXeLfHpbEr9Jx8VdSgL
ApDTo9U1+oMbp0Qd2uuPU0RFe0W+JylGArkUO/dwmVNzNsxy97JOP8D8YPO99+z24z79caLh/Mxy
55vhrpUm1Y3uSJM3a/pmfzj8RzasjJGIOXICZdxG6FCeybAul7MVRMt52HoTyCvQixHKRLM1ugLP
49Q0ibxA4Fh1B3KOYlwGdNgEw6NPmB22eG2D/QhxFrnh8NxacA8IjM0zXX7FscAmOiw+ffxN2dYK
yz4FoZpKnIrqltBDCg3sYDuuZ8fB0HPnNBQiwSR9CsBh60WMPGy2MlooH4+lqW5N4YRwssHi5i6K
Li0A8Oix+XxgomKt6z4yTnZ/Hw8sdUL8uFKpzXssLd1ZnUHXRfwNXyYGry4htrgvcGFwq3OqDuMB
RU12Ubpt69cQZzO4E6q3qjQnOg8VOgH6zXqddqa29g3G47X71Y9clsR51+4Ux9yPoLiXfZjrzw4Y
uSXK7vTQJelyPrrDR890u11P8Bq3O3bXIhZvINOcY1u5AQjS6HbOgik1Judh6Zm7+cMc9tlfLmz7
507d0gBI6KptqyyLdTRR+lQo/HAtmL6EVy/rr9kErRzGycWuze9Nrk8IaI6XRS485TacyE6urZ0t
7NJXI1b1Zdi21A/T7a8MTHEnYlpK+Do+e0wbva64S9ye0Vn3oVx3Dfsl5oGbMKUQxbDgLuOwbNHH
G8MC3kZ7OzQFglW2Uyql+Z4nIWgct9EPWUSs7HxJ1BjVJ99cNVlmyjT2iPrDw6DZRv46ifZMzjit
E92aG2w8aA5xV/A2UdBY0FaFJRFNaFoxGZFOoz6ktPogy/O+2sZ9Ut2FI3TjaCyAD892aJnfSNbM
wEULSM1BByQndCvI/nfuMCwzVxeLeVaDbn84BVry0OGCOSjkd3Io8yuvk8ZKNk12HW0eOelJk5UN
msmD2uKNx5r4WDvIi1OsfvMrs6EpCBnGo/hy3M9BXD78+QDTCZD46QDj52wLWhoL2rFq2vYvXQ2Y
NCs2s/hrrz11utV+FHk03/mKZ2q7C2K/vElGaq4m8p8szSccmfm02sJGqMPbj0uiC/CZhHVL5zEw
ljIk70OrF6+Fy5ggiUv8MoOVvyKThPd+VyZW/Bktztso7eheidvokPemvoZvsfQ4pL54XtcvI52i
kc4uX7aEC4+6d55f7OkBCw38z+8Ctelvb4MNrl7VERmr8O6sX2agjPwCWmPml12ZoKBT6TvCVhs/
mzGYdNf7lKaCBOAwfh5KfjYYwoyNpeF+BeCc71BOZvAHKF2EjkIsYCf+uUi3YPTOul2Vr6bP0ymO
Cc5W/PyFZFOY9Ukw3M4vNqrQg+GPQLXcFzXJMAfyC1HRvdXSe5k+GP/zd+kVKqzSz11aRmhsQFTh
qCyWc0ESTPWJNJQHlnTZBcxIwqZuRMDFvHAzet6WO8pmlQekOEVaifIHEJYfNqgXQf5mn4cEsQl+
yPLsSWdhTGucug1emt6MMIHkb12RNjeWrlxZ2kentHdf2pEYj5if79kIlIYgZZ7sGEmrxTydChIn
O1aR/lXXRgAlEsM2ykpm8WG2w4JrPBeuDuVO4l4qyxL8vNuYj61P4mkVgirHdbrT5DMDh6/ldF8T
1JrzDElxVAclPCSUhodWxyjCTe7ky3lO1ta6sZ1ve2OotV08jewQAHz8JRMf+MFrJoNYmN7Ww3d2
MZEPiJhgbu5Ir7sU5NG/9zWhiDEu1bIEm4EjujrOuXo0LtURN47ZiejI6FXbffS3mptZ2ySVw2Mg
k5UbtpsPA65XRt119naOvXnj9PrFDaL03JaeeybdgzlkzLL64/+IeutGJGEJrP45R/f+jHbmjHRQ
2SA2zdfQMPwvUCtyp2LIPBSoo7yUAqx50JjXPia+j6W+sXe5gXHZ0dP2Ns/kAIAtNg65lM1eI89x
7n4zMcbbtCHfUCmthzQbiK3U43qTsaffJZl2nwyZcmfWFsKjoj5POyrQvNEUkyTY3PR6fcks5Inj
SHwyGFFjZRKZvIPQE6/qsrHQgQfZQdV8CkJpefAxoecopiLOeVqIp9G4dDuzteI3mSInnzdjrnhr
AGPCN4zqXVKMO003h7NLAOrF62B3Gqanb9PKGA+GUPBYt9lbzbGFSWF4MqiPLxVcsh3Sl23qDRiR
Ckd/jgGNrwtClneZhIUx0FWo/fMwuCV0ROoPvVVCcIJMoAq9/JZqvB1KapASoBN7mmYbtKZfvDG8
wLGtgfqKehvh3d24jdftKjOsd+0g0AAV1d4jwuzcoesVtRpfdeh8oLWsa2lY3WqGrYZmMhw+UMSG
LTgY7O6cuuLqhYHzHUWsmfESS2n2kLmwIqMuXnudMz5VTPYZR8MkVGmYcLe4cQ/vC3jgvWiN+m4+
BP+/cpl26+v6336KUPr3f/s/xS799Jf+p3Snn/7T6t/nT0JZuvpcf/7pg3UKg324a97L4YpJMa7n
L+D73/y//uH/e5//l4chf//XP96yJmVde31HcftTzpKqUuD+77lM+/pzPPzj+381rfzmv/+Ry0T4
komlhwm1LYiGtG1K6e69qv/1D/lPqRq246Cnh4fpGCodQZqVtf+vfxjWP4VDm8CDlnbBZLzyX7FM
uvlPbJyOcKSQjq4z8/7Hf37f3wt33rL/tZCfvo8fH+pC5bNLgymlIYTJo30asP9QvGFBKMaaUKkF
BCFWU+Yribss93muLlDFS8RThIBZ+oMhNlaKkDtPqngRS7m1GjC/ogMD2AEDH8nx896hbvjLH97I
71/wj53Gr1+gJqYdkG3YmnA0yR7ol7Yp7DzNEYEOQWFqB0OsXqRdovQJhRof+IW2zDTFNvBuwPJy
q4OfhW9VGuObKsjAzYIIzZnre6vEHQz2dUjtPf6TPUvxb3/+Ss3feiKHrkjTYOPpaA34mf/8VsZi
CtYi6G4xH1UZwq7RH/pzJqtq65dNsw+98m7IsTpltS2fRxRAR9JPCyLi7HgDGkzbqb6AtNogiOHh
e2fGMTEgIwy1Jh8+lZwnGpF0Va/dzRuJWmdAnOvmEcZsC10oqYgOcIYvBRBHJCzuHo/0hGlBjUiF
VjU3dkXkhCTYs2DPZ0E3tnjOH91GkowxixESUGiapZjrALollsQ4O1S99U2p7eb2Y30KIgDcnjF2
9wrGq0URj5s5rrVuwuYvG8Dp8v/x0uQHTmYZrs3pztF0rtCf30+0vLkK9W9g/ajcdBg2MCfCHHEy
bHKRjX8FWvkeh9cePA9ZO6X5MFAv7UKGC0uXJu/OspuXP/+Mf2/iuU3Z0VqmELhnhPHL2qNMgwqL
WwhItRaEmU4lJnVJB5ehAIlWZ691b8B5mYEkQSeVRW4k9XZGSM0NiGa3E9MnVA9JZO4zU8Ab6JwX
I8xQDTXZm8tg6Vj3Ql3aXhKviPdAY6VFzDAJTVmrE4ary6v4mOpR8JeeXv39+lXR5eg6MwrKfI6F
n9/vggDWNkgHBOMfPAelP6Xj+JT3Y33paqEQyrzy4lFe2yj/NhYRa5+pwE8y8Zw1QI3//Fb/D18O
E2Z7HjVYHEC/1tlpUTL5xZGMLjB/mlewucozGwzNFyjm6Kn6dpcmzfBou5+NTomOMCpIYddrApFI
tFn9+cv5ternUlQNJA+aTigJx9EvFyPBZZL1gMrnn3HsfksexlQgD5EApKaGt07vGX+RW/x29qma
xSPAUrXpDnC47n7+iQztyB5s8kJbWfoIVYzDRMf0m7YGK+F6aMZ97xq4rPCywCiAud+MJRprTQ82
Qfxixh4GepU+qjDUF0313b2vAklJpG385ZTWpq/kv8e5PKZ4b6feUOfZZFi688s4Nx1UsMZEJC8G
U3/2oimvulf1s6q2r1UKLGMhclR6RZfrjwaYqp4W9SphAh3CpnlVBLHCVG3dsRm1ZxtM8MTTisZ1
ZHPVVQlYqonHQQzm1cbazhFfHcoaCmuf909OL6oLCAT0SbWaPQ8Git8//+g/tAY/fXfc6qh4NINN
POsl45eTPei0oI/oKhZQXzGxada2q/USNi7r3jpwO5Ss1oObaOl9pWTeCdmRtxJp/s7KYeJlWQ94
WMEmpppyzCwiYTxIa+vOz3FIlXVxKwCqz41ZlMn3BjThycJEtPJVBoVJ2R6UAPZ3YxK14igZToQs
3Sky/NS5XfWAv2A7RuSoxSzxHaHiLyeKB0tKYg3OzmjgwEm6qqXLLvdQWExZSQi/MHqzdihRMyyX
Hc9NM2JvI4rX+ckVSUTISYS0xM1OGS02ButI3bdNqj8k5nlm4MRdtWyhN58RAovFfA6UrtWjakT0
V0E82uWYOw+27Hgy5QSSgpbP0X2V5j1o4wdbAVKHcAshy1SCC1GsqZkDxqCT8CKyRngE+b6n/97l
Weh8ZJTlk/7N0oYTgn8O4BYn6ThU1tojY3kXmv3kpve9swelbzmUnbMQfHLaGXrHOriB5U6s16TQ
ybUrHhv93AjO5yCPkJmWcbjKdby7LDr9dSON8MJkqlzbAMI37XTx9dOLOXZLx46qBxAleFJdKU54
DZEbqAZOo7pUtJ2hGMNyrN3umA/aC2o094g5Tzk6qRSbgg0iFiAWPvMLJF9nreApZczJaDFkCtoj
P3unKDuk5lfESJ8yrc7uEkfYx0S6aKGjYqrtwQS0hZ0+aXCBq8YTezyzDN2Yep19FwKPyOtVVBvv
82gFFgB+tLH2ThlgNLiuytHD1s3Pm19lA07itCHAInzFpZ08VFrXrD8OGFNN/OWc00UaRLHDwGIu
mFauArtQXzybhYpMy/GuNmqgzmoRsOfCCFAHjg6cRusgKZEQpgzxR1du50uCkWN0OKxE4sxIbhyl
3LmuDh2jaF8ZmwcLYjcUUtmq4hjCcjzBEvsyj36TtFgD+jrPNwILSe9aeTsfcfCxAkO67bmEazVn
tDsXQoYVWDeKZ5kbDZ3fLmvVRxLUEvK+PTzekh2fGZKh5bm3Iz/CaMFx1cEfcM0jacooquuM+9Ih
RaIQwXYSdp0sYdQs0tJor5V2uXNsJm8Uq5xqUw03/9PC0q07crf0ner5cl+EljwqMn8KnJZ8hdyU
tM0EYNFTv4CuHA+lUrfbnj31OhCBdxhR0q7pCE3+mvWKkIkYJopUGHUnYKAR1A3U+n0ZypPnIl1D
UX4/f25REy2UaC1JQGUdbJW46hYBqUwLfI4jTsz+fR57RBg0l6MO7LJi2/TIM2XSR1dyPf+rVC3N
Y4hDmOzv+h2zbAdHScnWQRdmbK4xxdlZ7e7mAkbXNPhfo2XctyMUH7Ubt4Ypo/No9US2aiDH2UAF
SzUJOFFwECxbhuE1yYwPUasnQPFvAIWC9Y5a8zh/B17T3DtVA8WIZhfjfkAEiLBumyggl8tk8ZEy
Cpn4hbgHtOYtHC0Axm1ZbaOJwZTjJ2tSE4Oxxpq/MSIHOEds711jQHWjRkzt/TvdAg+SpckXLzON
Z8TBr4UX7I2qHG4bJkinUWE03/olcjjHJxYHGavtjxcHKdxlzFKxCV2CrfA+kCpfU3s2TrarFHQO
qN1d8P9sldw33FNyj47XukFSe3Cx1B3jUCEFpMUIrgK9b4mvvqHfDzad0Fcuup6N5XXkAAmcM3Dt
yFxgrQC8YQKsJX73ZA7tixrsUYKN54/d3uBjFJ4fj3ZaSbZDlbr2rTTYyDFpHyyP6RbS38dcBO2V
u+/Vwo2zKbTahGPN1BgxW7ExTDvbCYb2bFWQpJTTi4VKaFUGIl+6KHU3LT3yQrN4MOn9l8A0+q2X
K8a93+PSbw2g4yP3SlCoJsMuHfz7/ICPPDTGiXKgNUq3Q2oWayVmbJOHvXPWAz9mzJ8GW7XOt1qU
d3sRRN+Qj5BAEYJDBnEQXETGcDzy6ivpL0+CwmjvhR3U8QhOTQVr4moUJrONRi+fXCv64lYc5XUJ
Xs0EjtYirkBc3OGXx19wr7IAFX1/qKKsfZB9hVr1ABjPPDqJq258Qx8+BcpN32CGyprbskq4ybWK
sSMejEVLSs0x0/wt1lgKLV9Rq9PccTkSvkfggf4LrO62itHThWp1wQ7OAKdl2dnW9s4pm+g1SpRL
J3kAA1W4EdTV21zRL/NGlbCMbmUNVrZpiHQ6GeYRH527zkec9ghnoJPknUkuap8spar3K7whwyY8
cEM0t4GZInOmcNrAldiFoFa3LNnxuIGKPeRBFW9qcgM8GHYs8gkxjT21XQ9h1m1Bpy/Jq9v5Vr80
GVCd5pdON3tMZ66xwKROVoSW9Dvdyf2TqmM7ssLsCJM2PMciRghItMw6McvuTPyoX52IYSA7S5AE
YFt9v1HBDF1Nz7EwsO2CEAZdScYQQqDHJMztXaK7N2FYU9k5hbqNoKIs28bxHiNoGk7nXaAjgKHP
8IuESOnnCVqF4vNeJViqVNpdi+pBzTTnS0fxtITgRO/cS30trTFC9eREpxIpiqf747EgKPdqInac
E+fMDizXWDiApENJcFAHVJ+sznNnglWKeKIjVHbzRVLG8SZUcwVbo16ehC/DfSQ0fMgDH025muzQ
3vy0TC41YCzsBMZ9BbZ3NQt2R8V7LFI8+jkZ8tccwvGaoDY2GhIUBV41o9rghIAiMW1AIxSzZCRk
R236b6WF/C9sME9hkGZoj0J1lSduwbcXaMuKU3bZ+9gVotDOnrmhNzJrkqsbiAenqJOb0kXowMx3
Om1C7w46ONdBqD/aUaeu4/za9zK6G4V133g+aJapG2jjxlxqnkex3uXdbVfxKahiRtzU+Iiavhif
ElVDoEjjegPRbvza2lRTmXWgtqHg9QaovWmOzW7SKuupd52dD60R8xhA9b8cC3mxQye9ccf2QfVb
2LroX3em41S3mk7odbxRGDNdpARqlZkkt+UuXGFENAiMh/6kFi66GGFMHPWgvo6Vq3D/dQEmv/EF
kBGRAsqUIuZwNbVZHW5bWWIp1sdViwFtXUbcurMCaYz7ikT74LHvmxe9dxC2pOlDNT2NKuDkABBs
/C3XUvjeMQjsbqGJKQTHcLV94/Hj+nMfof2seaFJknRIwrAc2lpTSvWXRakjmV/g46ajD9CyjbYG
NqSvr3R57HyU/pNe9VCdFftQFNhrW7siQcWNq5v5xQNtW5uGdzfNm+c33A80/VAQK7HXunIbxuNf
hh2/9XQo55m7sOXSNU7tX+dZWleI2LU7Mrd7qBmx4XhnbYRqXSVWdc4C92K0sr1ENsDxWbz253dL
/e3Tg5yVTP9MR1elhXb/5+bXzi2f/EsseFFe28suD/wNYQztMlCbEqm3KHeGP+lPIfYfmY9XF6vZ
FPaWWApI2Zlzai113DU2diymFNpqVnuKyY402V+3f/5i5+z6HztEmMT0iKotmKDKaRP+8xeblkXu
sJgooJNlq44U68swvUT2LXo3TA/GkB/nF0vN86Mlre8fzr/n1bSWhH6FDFRKcUZRCcypUALI9oQk
FYjq8Dea+t3HS+7G26yD1frnb0H/7eoEUDtNtxzTJgpJ+/X99tzEaAH6gNJAmYUTl+j6kBKsz9oj
S9D2SDLXtdBgAwS11z72kbOY2c1ToXaKUi9YWjjw4RlQB3Pq+6uxQ+2pJVG/d2oDto2CWcoAS3tA
9/u1C6rkHgEkLVnrBhu/EuYr6Qk850uFMmxUNrbvGH+bKP7+LTr074YjDIbrmmr/MuzuiNntE+gE
uNzZBY49D3vi+OYAdRyPTYZJaFZJKFZVgJFTnKUp3PD45zf6t7mmiknA5NpG141GU7WmOdwPI3e/
mXAShoVNvFRJRlHIyCPmHHEVW7e7Dynq/Hyb5QQKw/mVi73hALoCVLgsvo6InaetZ/qXi/i3idv0
hUn2+9JA1W1r85//8IWNDkl+KQ8CTMBJfKqJV8+0JmWzhu2QKPj7TI3f2IrSs6ZBtGJZb+ybmnio
BGvIWVh69pd3ij3EL2MlTSAtVS3TNnSmwcYstP7hK/LIJpGVC7FOC5GhZdn2Y0ziLDVoHiuzd7sD
y8hq6xmVeAV39obcsL2vmqTZp05MGGG0SDKPGaLIw0OtxfFB8SsM+g6wuLFXVp0Zp9inOvXsTEkf
MYLsRRWTxTcK8p/S+BA1GXIgBXa3dLP3oJLcj719j5GzuqkTL7mZp/jy07xJDzOofdFc5JiKsSvs
2mTyoMpL6Efhbr4z5l7RbvHwI3ED8ub5Xz7mYx9lfWCrMGoCpbyzaueV9/ZKQitrVNUlYU852mnN
txIExkMknZt5WFKSsXKn2S9i/TGgH1Mf8qcC88DrxLCO0ert5z4LyeiXkpTQhW7WMIzT6DbLx2rv
TrR+124JfSg2YrL9aNNLpjEY+N5Ot76+p+40cZyFCAch46ycksipZQmVaNUEEpCDtPo3I/1W0Vi+
dy1p9iIFqaA7SXDMvKi+aW2OE+mIfTySWTOw6HzmTTdoIWfrzfytCMXZtbgwD1LjvFBJapyM56TU
62Z+tDHCXyGZfCNDrt74ppvtU+IwF50jiquIBZuK1pQ8Ly1/ExsQrpI+fC3o7N7BTyxFZJEbOyTG
0gi1bN0D+T3DprjKuBg+GwMBQVTXzrNLqPDSK5MeJQ4ZgWqf1ndgutGX6DudDQThdkjNvQHgrNar
JBSMkrzR6Roaeo/qc2orVKQ6pPN99VCj7fxIMPDi/tboXSh6mnIdT3VcY3XWMrO6E3CX+mxU9lGP
/eJoeddmUpBbddyf8L7WrKmc8lTXDYHZAQQ2XUUUP9UwUWQlDxM2au4GLYUwiYnJO20WToXEzy9k
v7JD3/kUZQFFpfrm5EgcZhdZnxHDOyZ6dyiDiXHHD29vwH5Kp9QMIYdub5ThZdZJBcyrSodYEPwA
0OCsjEvF1zeOVpMvBapTWxpF+UbGGL6LdPQu//VRnZDaPobEq2Fkd26roaXHbXs8TRWYRltDoECG
+27+JES+gN3pspoLdbiLqkl+FWfvUtGtZeQG3pGA8Os8fOjo2w9zEArM3XKVj42yKUVsbHDrf3Zg
pK8Q1Chbl0yZdYT6HycojMCxMUFAJWjvPg7XMSMrzRL6c6Qb6XGw/X3bKd4poXjDiN3F3IATjAoJ
KrmAo7luiTp9NvPughawvCVoOiQzU/uasLq898Gd4cPAv0Xrg64F4H/Sujy9HPVrEZoPzC6Myxzx
IbLgGVF7fzITrkR1EMQMtdW+nYn6KkmDAT620xjF59lEUHaRs7GckhpGlf6DrRMDbqU1BjeVRvUY
uBIBWTQeZnA8mVev36+Ewmouo6k6y8ynGAqAAaZaZB/nRBTXR92bmyfIDM1eoLOoJ5PDrPUYog6F
DPaDTeyN+KPBqSwbEddX30Ovr0jhrUaju5uDIv47NwILPFeSE2t7IZPgXqbLJJHtfT9M7hoj7Jfq
VG8pCUNovcpNxCTet6Sx+jNbUG1PjI1J/7ychwv2yEJrfizLmmOiw/UkW6Ul6zisgD5yZYLcfwiJ
M9vNH6X2JULBH07PTLfdh6Xtbg3N6p9szSUMzdBW81E7dm61ZrGFmZpR46G1QD2OkvGxLUnP7QfK
baFuSrOsDnOHn0BPqRuYpR+ntY9E2SCA9davE7loKm07f/LKtpWtw08bE7c+nrAQbccsPM7OgMK3
74QZGgeJh46bpw53OSgyqbBDFZExcmwRXJXq5dkWJCvVdVJse3Zo+BCQ4VBzkqduRBejarndPfPz
rHYOa5dMyNH6PFqWfyyFjn1tSjDSuEfOukqCAYxafm8ovuekmGVD3mZPvlrs5tneN8p0V5sRubuM
eVZa5eUnPzJJPkGKtsMrYq5KAfxeqYJhxXUdXtPMopOavYdzszENpAISB2/DWh8/lFO5xZk2lg3Z
aH2fHm2fxFWz505Ay1wtYEBPKw79XpAD7lKqY60x04Oh6sehyYZPqcG4aeibnRL2ECUn/5rSRp8B
6dnrvkpJaAQWa3YuFqfIQWWJCgq4vgTuwGL4yNbgZi6SfAh/u0ArtN0kgSFFcTwZnRFtgXPgH8lz
+05v8nDhFd2bzsDhLvNUIHrEsy8MmCzEFrjiTmOKuWnjpDg5cRiT1UOTrCciWpGovET5G78pAyAm
gD/ebh7OVLpP8tucc5M3L5rsxoVlEmpbh3r73IoXdEOXvvKBk7fJFzvyh/e4fyCg+yFN+vqzEo6X
Jv2aQtKEZpeW6zkg3AMSBb0/SKvXehgoRqYAppKoOTOVIDxywS5v7CUkVEASstGvwy4sevdKWDpJ
cl6gjRDvJNYlnucN3/dRRRvnQ3relJ5Snihus2OIpXDpduLNMgjSq/TOOVb0nlmlMVBq2ubYBsRD
W22O/LohSUWWk+PWJGbHacfXNPQe8P2rRZrcGchmt6xNgMA6rr2ybN9aO+2uMYPgSzJ0O8G9cjfw
IJ5yjatiE0/PMS1u621SoIsL21c3MoNnoVf7QbBLJc1UPSqGZ+06msJlNBloktBoJ3ybx7vUfR45
CpkNq/BWCPCMlyOLpQrMcF2o1d28kyLIYR/bwaGoWigH5I9CLUWpsqzLjHICqGYS4YdCRHquNeBF
HhvTzQevgkCvZRd32UlOzptK4qwMNOE1e26H5PCho/YNRiBUwhtGghKonSKXczfpCSjCfsN+lmIV
HXLv3wyxXd6ktTGxUrddN2bPQeb5p27CZlQebhtdDtEVA9JzH0ft64AjAeuK5T9oVlfgiOwfTcGI
zygc/z7DY3VXyK2ifPNUASk8pSBl3wtVDHvoYRRZt1PrgOi4aeoTQkuSKdz2SUSLh1RbJKmaHurK
xpYJyYtB4eDf0pmyxyqxiimcd/sWls8uVY9drPUM4zwmdiSZkm8cmxss5u4Rs92D1jg1s8b4WemN
+NCYXX/2A+9cWkr2oJkVquWueE2Yoc8rRFUfPFzOMjtjpwNI6bTdPvVDDpfIQqEXkUu0MUT0OlI0
bKjSAiwmpMCGU1WTN1xZoilOf2676Kx+bf/oJugkAL5PhgU0ur/MXzQjiUpDrcWiDeC2LE3N6Kcu
lQIrqoz95I+uNm3ZjFsFq8ZRquZSkg6K8dwbjueqN5svCnP9J7Ac/aKzunRZElNygVclTp31IkJD
WQ5V4n0mShdJP/RMdTz1bUkWa5pjMvKk3HhDUh/tRAR7pvtkD9iyXs0fxlr7/Q/okVUq8fqpKQBa
RI2a7KXvaiejIXG+dhLjxoJeug5qLWJxAkwsq+KHvLfs3exp7won3Al/qQjdWujT8wE/s3VmMj2s
e8uK1o5kyUbPU1yGzGlvtQQSU2e4+b1M/E+B1byT1DApOqhQjVjHyjhg4kWitBmVOoOw958vQRJO
vFZR/AdR59XcOLIm0V+ECLiCeSUJelKUabkXhEwPvCsU7K/fA/Zu7Iui1TN3brcIlMkv8+SuX1Q6
ywfDqDpfU1RyB255sCH7/PiDka5hmm6tTGWHkOv5unU9+0/TZSs3y6mn6Uu438tMUGieD5xkpsZw
TgxQ0ePJSiQtYovwVPI3SiLW79nHah7igyfe0hkvFcEE6MHTzYgrGMvLQ+jD9lrLHiGwdIqvf40q
WRteNStuLzScrQZdJiud3r7d//94GMR9EeeT+/sKIEB8NxzPDwUVjlnvT5/CS51DsWwMTkTRc0x2
ShHR9uNsvNnpWvsRUpcrF3/vY9WL8WQuTA5a2iKWP7v4Z5VnsMawYrwUhSRZp6y/U93NtylOf7KB
LaqzzfzB9cf432QLSf/KsHK5eI+vFUAeYP+gX5bzzjzqzhU/9mNVeMDF/brY8JZJ+uSlPLpy3Avr
3OMh/wTvbJN1ozUSUF0O8lW9gHH3X0uRvIvRq2l2Yr7NVBYp2IezaKbhuHbS5q2TowtlyeW5Kfxs
RZE2BWNFMu9T+FD/Pq78N/Kd8p9AWWTdtNXjSd+0GNohy9fDpV3sAFU3wcCrdPvZT2sTlcPPrl6n
7+7DPm7UG1zoEKS7CSNCrJt/iAWba2pTuwPTkO8R4NnxHqicKS8iGjLvKlvD1tx32SMDhHlCotZ6
cwIp1e38tGpAOvXjlV+sS6MQPz1L5Er4/3s2nny9+3ehigfb2mC71NmdcsoGU3NoH5K8144siBci
T399Jx/edCc5lFV2+DcOzwCRPtee805tBX602Pgvl5Z+diKJJUQv9pru++6KYDeQvtEfTlkEEFMu
v2JOp+3nNgnXSNMkF/TCO/VT3G9Zs7OrT5VEZzRZYGpzSxdyP23FEjLiNFuvR7p3J3jC4nFKRusN
5MqfXCUT25shdkILnzMt1N50LPYuaCQ/LuZPKawT5RzJH1CFxjFJuEHLTN83TIteKpur7swp4yFs
9fIG5Xnjt1AIMaP91ZnQ9+VEmhB8AFijxPtr0G1LX/vFrJzkNo6t/6JJyruBPc6ynYNBRd120FJG
T0h2zJ3T+IkYsrcXaUlz3+xDwdCR2u+5VRGJwJRUmPiWbxwdP6/2oPWG9eCFBg/dpCDGAo+n3CUB
B9c7DC8KSuXSpgywPCLZ5Y27yrvewgO1vxtJit7izFhS3WLbEIcr5To7YSdANZZdPJe0en3nhQj4
HKb3jHaJFdTR1zRbDK5yGKnnSrNb54EivE8EOrcx9iRGbSaIy8uWTTd/FuMNWULtfAoItST9oqxS
PTl62dLMKZ4kFdq7NqPyodM1cqTzTMnhv822bVrFpka53j2Aev8V1dyEj23j34nCGhuq0a0D1n19
PWdUwKqpiG/d7Ea3fKRlszILZnbLt4m1cJKrsj8Qce6wdkzo3IN6sZfnRNdoXI0KO9xgge254/rx
nkNrc5tqBIJMnw6xdNVLZYnvCQb2yvHacGFXBI0A/qwrmB8KouVBlrh9qxb3iI4UETIypxJuj46T
XpOuw3gqs/fKUdEFV0LC2AYCat0Wxiu8IctO6jczpjQo67xApqF3jYvE3YzMjl9CRvp1nf65b+73
L97ElL5xL/wh4kvvtv1LHFHnrCUFUy/Tf+NCkx+m+wHOsWy1DiXmDTtKdjAn9I9sGIOuwRgwGnET
KBc69b3XSyCrbVx70DdENOAjhRqroQkDTvqgWRNh4LfQxvaxy6kfZiOnS2AxFEXVs9lq9YWj6hqI
2/RE+2x6jKnHVf7oHXNObqvJjkeEjCh6IpQoQ9PGvjHQMOPhK3LS6IwHbApK3csDb8wGtKSRLhEA
mQ9GrG2MtreO3DiIPzgVr7pXtxyNhLttKYKE8FplT65muEEVNfDPmF2uIjFpgL5yKnIhAVHUEptX
dDN1tkPfo3aOCbWn5i/O7xCw/PZDOg67s+P9N1YiCyKh16cUtw6Ro8r5NYhIsO25XaBbqnrBp6ev
sose18k7mzAlstzNFsRC+m4Lk8IsZHldhqe7wDRGdzfzFK51amk3nR0Xt2YglZhyAdXGDqXfKZoP
E9kjiJqnphoLoAupxzuhxJGKivV9dNUVEzjU1OGvEhbBpBn0FdZ5GpQZ5WhO0X63xoxlxXS0Zmsh
Fa3uvA870/8DdtMc1TgcfZENV3Yl9eDhm2l8SDLAcV5JZJpXlbQVDG7DfCiEU670kbVlrY+Ucw05
XZqjPuEfwHu9/Xc/X0KZXKrbjT345qYXg3+cTMLU9zd44DyzwtOWbNh35a4qMqguy68wCfEKSiVO
caxODrIOiJ12C3hn2rr0AmyZn/iXeHZCdVBCNNvRtawbVqRdTXPhxTR85+rPM4pSZF4nP3u/NxRy
KJsPbhm/WWX4WKfk+9giZACvIX1MlsOwq6mM4zNxp0Fp0MAI59+/QPhdWbZu3O7fqcaxWfPb90aP
Cc0bEv77lCou5sy6qCYRBrG65XtoBPNDa3af1UBNy+C3b2wGITRrXflMufH4c29+IG2rPdx/1TSh
Rp41HpgNy3gXzlwc7nmvweNYMBT+fJKLp2/K53ZTDtp71ZfRulAJ4DXKmyf6Cgh6JclaX64VZlRS
Z+jH//Z63iOGDEtKhVDppoa+yPP9f9PO+47sTBCnKnYoZrT340ET4swaxwmccFvczCnHF1XdFvTs
OetMGgPC0L0ZzXNXusk+Gn18gMvqIqG0Il7HxTFn21pImIomBsztZtgV/2qKywGSlFE7E55TItZV
+Ffl3EpS3uZx0qYnt5qzq6GBlrn7/ZRwiG5O6XPrgO7lSKpvbKJFe6M0wrXVujplX4l4dH0lHkcT
OdYdgTKWseEfsr6OtvhNVkUVxrsxaeA14bG52gUxvpzOoEGHhWB3S+xVCYo5Z5iYad8+qtEVa+Fw
ItXdUjxbXXXUQ0jO9dzX3M2nz3QxLty/xKV1SlWH8jVbMXpS5Oxa01r3vts8QhmdVwiR9qV/M4yq
fjW8cNNAwXyI2nznLFHiYbkQgqpI2X1m/6Gxfe+h8TVyIB6TF+LFoNFBDYhlmyVaS4Uec/rtvaT2
/sWsK7m3zOno5PN07MZr1UYN56GZppYGsgbXnoVp1ZlIJskf7LjqKDywuk7dsAxkqrQDyT9bcdG/
2q427f/J1jYVmb1y1Tn+b2zd7tSNWX9yGs3DvSG+O8yzJ2kI+1R0FOyYhf7YG/k+0p7MZPJ3ieEz
KhrE6f6lTc0vMXg1q6VJ5KpqciRPzoD3B9AqcIaYkGcOseOxklQ8TDjU48Bohb1PO/bQWhPNU+El
5t7tG0EDE00RqYK8ayTT9f4rr9a3Cecm1DAyZPfF4P7FcBDmmJtUG8Ptv1Ivbi5D1w/Xvu0+fDXn
zw2bFccb9eRSv9o0bvaQS2fr1ll4nKLk959VNBu55IfL6QTLTkHJdwHnWVXMT1t32mZmDYRTgkWU
pQmKvveHIG2j/gX7QXzqTEW2p/wiK2G/L0erdTdIGnaYVG2GFP0H1Gm6m2TICl6O7/TmwNNx6vnB
1YphF1vFgOuSf5hMoQC1zsUslER847nu30INyElFsc7x/i2urVPUSkTlGiWSUM74xEd5SmfTepuj
TENlmUHBNrj1Izj0pyZXb2WcTy99HI77IbbqnSsKi6RjdwbgM2zTvOT8sW6MJTcuM1bdLIr/OkMK
qsN3P/2eab9KrPQEOrW976MnJdJxRcTPIjC/uFfo0/73bdbF7t5qUBUp0IL+3LkfvgTFUMAAu46k
jh/nof8OlZMEBXc9mkKy8lZL2iGBZBNdX771LOs5sUV9aXS8a8Dvm53BefiFXjeeqt6YVwqk/Jbi
4ji40w/MNDkh785XsYg7dWOXoEqY5qYdHW3JZD+NeWE/MYB/10CGnO+/Be9PbHrsp0Bb4Hrd/y5S
DM0pL2lPu39beaLBWq4Fk18C8U8E12AbTmw/a5jJZ0xYwIoCOAv1B38D7mZY3SrEkpXFQPwlVMp5
ZHNd379Lijl7QQD3Cfl2rg1E1Z95M1CTHqIy+fExV+AI4QFt67A7DrN5naf55Lam85sWTuCo5C8Y
9f7J8RhYF00bnqpCHu+p2wZSS+vPe/LDf6dMpqgvi0qXGIOz9jl2sC4qQBw668J94Y5mtp+SxQZY
Gzv7fctMGiHOHGroWlwGmfnci/OYYjNalusFatPkDSnYIbb3SHrT+2gPu0nU8jpE0YsYi+jicAFf
c13XPgpnVGBNp/6hkpPkIg9Sv025slYMhPZJExdBDt2d8iQzeY8iKFyTlu2NYVAQzzL/DA6RP7if
tV+O6M9AJac/XduBmow9JjvUZt8PMgh9ZEexJj4U9LM1bVmtam9Sx/taSxaDW6uABNGpTbFUtP//
F4uhxro2vkSnNDZwJD3e391s6MUfmXfDefRduR5Foj06Lv9RI7W3d7t0xHGMnW2bDKXxMaNPbWLH
HY46FXQv9tCvctcIaAKdwP5Qu05gqf7PiuULYIz22czamwOFah32dfyYNHZPnVZjEbdLrFuTjE+S
CXPQpjOZ5OUNyJcvbdQ1F7DT286Kdqqx+svsONbNiQv7hvE0xmLu0vYQFwebPfa9Gnm65ubwby9N
iPBl4VRduoGr0KqdwmZtUo6oRkrsmEjplIkZiBOaEY+HMHpLFrOfo5rsPMaeRx69aVaTkxvnYmLM
QwnY+8g1eSWTMr8Jku7bIVSAgki6Q9G45KrFUF87zYbQHaS1Wu1crZEn0WhcLxepKZ/grk4sytCB
0DNV6oSn0sDQwhHKOtyHAy6mDQjWZGnmEtSw689bYmxLg/3o/70owMwbr5fN1kld96zrD+5gpk8a
BXFFZ/QvnL31p1hW+ygChnFfmCc31NZDmRd7C48iiTD9fD+s1m3p7sPBe0R8HBj5JMUF/AAcIFx2
dkNjFQk5/8aj2G2cYqLB954M0lsvexyW1YfuMDKQ03KMFM+EVOVeDujPU1qcIhjGtk2lFFf38NGM
jPJmDcOqxFqHaoH56D6TB/hR76kTeaS3h1BOMsivPE0IkDPzTrq0Xpd2/2fK6u7RmtnRtQ7Dt1NA
4fJn+5ZnkCq7JrukvW/dLLPdin4Gca4EKFJvOFGCTjYpLN1HUtW0E4Tt3imJWPnL7/cOwgMDpMP9
37r/VjpRjZhFzNzZtkCjLJBPfTTsJ+U/3LGfrY1iHeXNVTJX32GujtZ3IsD9/JQ41bU2IEBl9b1Q
g3H5oHPeohyQJvW7Qr7I7/dhDFwk+7osi3AlfZYpl3LbuZj0N9cUH3O6MNUNOIYiot67nGV1KbBg
BjN++eCutnYpcYkQ9ZvXbG34nbMNSUO1S05xbBpmwCVPXE+jK4PARqwRaOnu6rNNQVHp8e76j3sV
79Mh/QxbSx6miYYhFVvhoUHvAkKA8CIUOXrbSX4mW0ufwlLzzsT3bgqf6XGUzXChQwWlxiKKLsKv
MsdrlAJt29wFelXXD3f7pqZLB7qYXWHP5DBMCG666ri32Y2K6MixhyyH0z1yO/ovzpijQNLydqZZ
/8yZYTxEcf4tNYQZtzbib7ucmK+xNzJ7fy05e65LOnmPZUZwsMx5Pwwh2U4SJF6UO58WwXjSLqja
oYPw8lV1fX8t8fytiz6iPhvkjiu+e2eipSsznuAVoOzFzHeUw+xvis8oRDRThP3e9wHukP6CgaaP
u67H5l4Syd94VfyOnzMD2qp7EHd8LKKzpaeEJTK5RcG/gQPlTA2jmlW7bmVgVoO7L7jdr3tRi2DW
5iTwfWJCNjtFOPjTM63YAIk00g7CrEs6i+skSELFf7vYAcDIyWskKFJxDiNLN+GHUxPa+MlXXDMA
xzj/KB05E2hygY31zDxMndpqGGwfHEkxzlDkJGJ5CpcGPst78g6qUFmglPbOPAOfAyiJhHTpIQoz
pjeA2czMVxudq7vjaxsGzBGEM2hwDWfKcaAEXVrqSKclQP8ElGIu0RTL/NeoOV/N2R+pIw5bCMAB
xpuR8dVPPFBwOpvmXoxieSibMMjqlqoqrws6KvEavR5vyE1rc1Z/GLW+y7H8TMZ1oaVakEMnJrlq
IB/2P234l/6ZxzDpfiJrKJZLRsNlMtnw5BTHqH1w9LDahnBlUID98qDmJSoRav6WC/TfWBsCqpM3
zQRIBvsbOgm8Hbo18vxdDWO4VQkCSZSkLsmCTCCyEpSetem/TLPrkx+6IHs9CpLSjGuM1MeToz3N
qUvM1iCWBEgyY5316BXVgPy0NIJycMyilR11T57pdhc35iaIb6haj5IhywiBha2+CE+t8Ksdswp6
S5rkz6Kzn50io8CFKUGEDORZzqnUYoYvHk6P2kfn7X1aWOeEOuZuoHnR5DnLkzBwGh+NsGeV0QfT
35GnNqzMPOBLGr0C7qcVP/aJLXej/lPZ3k8JIR6aPWelPq6SIOMcNs89oG/G/64OSTR0CUNbY1AW
msP4t+VP8CTbtN1oUvtKdcqDCtiyReh+VQ6UePQ2k4IELogdB66hnX59GmQCgmN0FOJnIGKHXhW3
oOVTKk1DN8p2UaIvVlrPPTrjfhb+SSofV8nsZofIHf/kVAbsR4dTLHjDEi9F7ZODKc0QpDT6XUR3
nDaDZcrz6W8I83XK0RuJgawjUyBuajMxiNAm0M5m7Agb+sUh0iCr+FoZb3lsKmgzfXcLBSyaeDG+
F0QSexJ3bhzVgOETH7wXo+NIwz2D+vVMKCc/+2m5UxpwqJmZkmmSk+rmKltBZ9apbErnjcLG7wDW
cLL6kpnDZlIlXvmpzQ5NKVg6sVYYjfY81fV58JND0rTHNmJ5qhtRrwjoPyn+wniSWRnMhpYv9Mi9
ZncPeuV3R6s44EdBRCd5m4ICgNVDBINyC++3MiJIlBpFcEIvmmBu+IkNjj1tDZSpWRe/wovbLQEw
Kn+QM1mpLCRGB5iN7mRpoGn04oTuMyfAZhXr9U/lOPgyB8wspiNvRvca6gaY6AzDidLyK6bBT08f
ljQQTQYFPahhSelBrDFJMfLbjM/Qh5ZLsynzJNoZ5+LXb7x5S3F9WcfweOe42HeD2IwLFIZBSds1
p64W69yhp72MmwM8LNJ1BTfy3taJJVDVgGIMKyXEYZemr1OLJRIiUn6QdJ1vJSOOoJPuG+Z+90Hw
mc8YWIZOZGc+8XLn1Ol/9Qgn2XUSzMPNuOVU5h98j7Rv2vRNgKuEFGy6s1NaYesRB6rVuWcns55j
ioDWtoFKgXNiw0S/W/sChzUUOWuDfcMilP+N6HOZc6rZ3RhEnBl10QmK0IqNod5rHgEAQe8P7U/t
rqTTy5n9pzhGsNPhbCa6vJBRblaInw+sWfrO5gMyAQmu9Hn4NcmNcGdrKSIdzb85Q2larHFmVlp5
MWHEHBCla3j4htpG1JLR8DQ6gWq+Qyp9l7sPKl5HkrZi7rqyvalZGWAa18NSIszVtGAuUhbYdGkT
zlG5KqZBm4Ks6ap2NRKmPYP/MOr7lQ8NBvO5pNU7HJJd6AGDM3XU2KicKV+u1TVXvAQhjNxVVG0p
PJ2ZHjha0bOVcKmfhtbY5g3KZ5RCIqdVoA9pFXCyACR7T1MR5iUcNN66AJ5JU+Sqif7TWrwB4cSx
PWJB2jSDCZmvZh4eh962yOfAhqS6itJ3PWE3lqaxYwfsqHNhnp1I9UHCEHiU8y5E9IqNun7wvQJO
Bg8O5+WNQWP9wRkfcSt96Ax+V8wCvy1NJOs24vhqU5RIlaB4TPuvnsVqIyv5VRgUfRdxRNEPYg09
qT/lYC4gqJE9tlvGHsb8kkTIGamfBDB/n4Dqa1zxBiCy9AMNFCPaITbXkbLjvSPbV9clAWQBIRnD
hzmnecHJmSnbDoxGYEX0wuh1skkVdY2p/Wv1HDA4I4f00KqTYSVMuTI2WTaSfGV1OFqgNP4V0iOU
GhpX3InlNtKAZNdyT94qp5P3lb/2yTb1cVvDgNzMiKKodt3MFQ7AV8lHlJgbZDu6MowPh1cUP5jB
Do0FwGwYmXDmIKs6CtgnfcdHyxiB3DNcSZpo1k3D/ja1KCHRqA4FTI81aNRvLFm4fel2HEP/CzsP
rj1n4Cfky2OTteeiZ0Ftc3qzQJ8lHOI8x5Vc1n88V77x5D8z3c8DA08JxtKYQM2g2zeZq41J2VJZ
kDDEIUggdlKfAyesncdNEl2SbRRblAVUFH9jcnO8vl+Hdd2sVVSUAaN4a1VOFh9lWBhXHPJYgpoX
mgEQhbQyGC1xM7LhZGGRfynLttpyTMUs7n1hcQpiyqksXf3GiprOnFuMRlE1j9gzyV4X/iLpxbF2
7FVWJmfDyU1O4sBoW/xb+Jk6Zx23QN0h9IPwTDnuC49S6LyaNyk9y2etZEipUobY0mVYWddUSri/
PXXc+jD2QVgzIZbdEJg6nsnB68z9gLJIeFKdSamHEyJf6DtvqluQ4FMxbDy/u/TpgIep0d5E/2ra
VQuwS3/EtG6sbF57PNXb2uVQEFecIQhsvsKEcAhyUrHaN0RWwatwT437YTtm8buxQNbT6jhNnLVs
Ut6c3gMzS5/qPlerXOiM6snW1aHGE6lJVFU9r6/adEhaA2tdRXutE7IucvaLKbIOOrNiy1TeeQYj
s08YmS4vgs1uXiQ2z3jrP9rRElbOzR1T4s9FE8rD4ad2wUASgaWIK0I1nhm4CirF24GzuA5bC40Y
qps3NBdZRD6XnTwLxjz9yXU8mJWhGUQsve0w6A6d5nSVp078aFsjpV3mlZFEsp1LJD9FpdBkQIvm
xuRz7uoJrtfuV1i2AjGDxVRMDScjnT9sCQvSjF7z0mkOpvYTU3XVb2DBQpFt6W4A7rshM7FXff9W
NzLdIYNz9MopXGzJhWM5qEGmyOfJN/NtQhAmkWzfth+XK81aHhbPOTrDcqLO/fbEGVizgdsPJbt6
GnGt55Oa1oXewAEI642dqhfguvrOcI09sQhti8WY3hoeBxwQezmP4w7rAm+ApJ1QT7ODo3Z0Yf8q
Mbn7xnB3dtNTT2j25KAoDlgbme7sG0WnoAvsfUpZCqrZgehiBFXic0JKT315TEM35LUHlMQefG2x
s6NeCNitprWlFI+SbdukJzlC+MySTSEQooDRr7syy/cjgaw5VL967D/pwOTofjNJ8srhYIXNOywE
hDCLqIBrusban3YWcL6dm7ZHT6PH3fC9VYoYkeGzwqIv1bMSLKZWaYl1YanP3C+1p5EZWgL6w3G/
y6L1P3QXE5NKCvrDhOLuojrqRaXY2Xnkrk0hQTdQpxi6aGoJ45coDB2GBKHkFmSYGzpntNVYjsOq
LfVsl1FJr9LwmFlg1koNu5ZAFVe04Tngty3YpqtkBFXt6WEc5HjwzKlEYcaiRIfHbuAjpsjED0pJ
g4TThfGa6N6xq5J85cmqXYMBulUuNpOGtq2E/lKOaFWxqUjS9ePb0m618ou4DwpW1hhiCi3E45ff
mhRmpvSgJf5fDloxBX7uDcl/pfKesUk1DSsK28B9eMatZVHe0QNK1z1gkVr0R37clzhzh7Xowkdv
xIFIsoyaejCMlEjPuE9WdIjFALRmDELNhtwJ5IPO+q09tIvJw/vOyGtN5y1lCTwIQRhzUAc0RS80
fQC9SWJ5lsLh1OH1fCqHLNNfZZ7siRSUq7TMLPrPQCj0NT7HVd5iQsEEmG2WTpXExms+EGDeqEx+
Ug7mbRiIPtgEtnaYSxs8wrg3kO9Nj/cRB23UtG8lWdUtFxUcNtRIEtEughaXsUaH8N4GhdcrLqqd
BxKd9GhAdHH8igVQYRQciZE1LxhwVAc7BFA2DsaVT3AGzNfgU/D/UBzWHaRVbAY3/HYpoKrBCQVM
jMV6wAu9eDYZ+eRUGVi5JnBD8a2HnnBSTAXxZfz2FnBDFPBoa3Y7E2T3TjrmBmhOtK7mkcs+4RlQ
BBPS76Vto1NDN3qga3Z5a6Zzo5Eza+2Y26bKIpY0GAqRXlpn1S6VBrL+S0HEY0UYiPWB4YlbfuDt
S3d1Mn9UrC38zJyVkzqLmZmPzWzZM6KIR1Y+acKcaSgxVmyFrIG2PiF9xjvwVtz3XcsOiOdtLdcG
S1qVF9WP8XahiK2TwjgB8mVJP+E/9PYOTSjEVbx5Iw1qhdoRrGbzlZlGzfqPNMsCAY5ROtdkVsNa
1eVwiuZ+m+rDc2h6/jlOpldrFlMgaXfX4s/JtR7dsp8RIeNsG9LIsHZmfkYJDX7kDEys1ixqJtV9
fmP/0B8wPNaa8wd7n3UCNfusy/fEJjPuYrhi4InFQ/aM0LVw63EO2zQJ/XoDHZmYtPqVrRfVCnOm
YEmwGdhP17HTiqsodRTRqTl2RuquMenEAZ0eaGTpm5SxHXDyjcH6cmtrsIVspc1BEOj6Ho7cNR/j
gVwxt183MmE33AkJidhBDffXXW6cIgCrWqG3NzxxGL4KOPLCzCgYo3bYL9qZmfb4Kcvq2edPDqYU
p1OPFVoKIVbxe54UUxDtAcW2FJV3Sr3oABKuRKP3TCsT7H3xn6TGgiFsZW1LQ4cdg2e0sa2gq61t
A2Zoqptxje/qqUKNDprhe8YSS+04Cc2iLE9t0+1p1JgfzJQ32hechW35xPiH9JvXAjINecWkl/BI
DX8SWTuBq40qGA0ydRBzNrpRsLG41nKuxfVALHSDao5XvLBOufpK68w9G3JllFC553A8tDj6qc3z
mwAt4EqHqrGpRXR0OhOnVdludKeOjomdYPCaQWmnzUfdta+2zKm/NHk7irTbgsd9cKNK43gwHVhT
612bdO9hHxv7Ssu+GeRGRzRmWmhprq/6wcY2RwvzTMPSc+c6R2y2UNt8PV7NLvSKjw4WJL0k/Y/I
078dFQ8IAh0XhrEDnkn0Pmlf/LISVJXaeeDn+t98MJ+QeculHWnkLuXi8U6/HezT26KhA2yX2+hJ
M+b/jQLnRu3YvG4GlIzZTvuj6LI/VYoiVOVVszEydP5UaiEdYB2vALYqPcl3tZOok9tM+8noIlZ6
KPGq9G9pPKy7RbZy3H7cmhEY3nRUYk0YBCkhxblgD+4uFla2MTkT2nY3X/Si21uesFYdBRe7sEdq
4gLKuEfv0o2s3WoXjpNk8ojQ09TdTvZzdTCV+Y6trkP/afTAsH6SPqHXNHmm5YppUTq+Yu/7re2Y
/43As2SjkySKzLxjPsF6utQuhn8qCI31pGbsn9TTXydJbOdqtXywHU4WWqv4jERiolJbZOGt4Xuc
26tisrbKBtIISuP4V2KqJW4GZAoywMrJp71iuLuShnqkdGjD8dnbiDSv14jCNXmAk+6WX6bMz26d
25h4jUvXi//aOM9wPWQPTtf4iJqrMkaNK0PqUiDsINcxiQMw8TkW56bFhcidspfcb+MW4cvl0hFn
lFpPKtwivaldNDPRFEl5Fm5+GXqI3AkR0kGr933IfE0UdE+yJXw4Mo0vosDwASOeAwXvJzgEsopB
7aUWCwcGsk5qfyfLfO1jjXpluyTlRULRqxnwGsQRVhb/79hrLtwhQ4zEPCM81p9xKPdRzptf4DSv
DqmJuNc0Wnek5xJhdsVcCG3IU/lZN6avTq/1Y+eVX4gxOuwJ1OLSmORjXF6x1P0Rvm7tK5l+mlYF
3qYbv3vKvtbov7wFbffalZpz9tKdxWuYgsAJyrGjx7ScT36rTHwn8RtKowlrErpLmIBrkMjzO5h9
/8VTc5sZwzZUTZxCHTdCl7k1n6N2cvWmf9NyuddrO1wPGnW/S7fHSpK/Y5F8wmelrbUu+hr0wd6b
ZURCkf11XUIBYbqnI2iXCvCk/pgJCvzARjPFnPLPBFCICdiin7i59BaRnxAkY+ryLDalQbNOmQct
YOpgstqLpuKHTqt+KNXAoeFxivQEHsFi+h1CnWBhwRY6MdJ6i12VPjSrkmFMZEpzFwpirfWYDmvw
1VDbKBuX7biyZN8fCgvvmLL159wtpq02WG/ARyeoK8PItgOsl1suFx1Ekm54kxqlXXmZrawZAP1E
gb0Y8uI50nhNe2O8lMaxbkEFzYIgSG/i5XOs33aG5Ebe9NELcQ1JK9mM0od6YZkZrRgodL3P6RSz
hbMxID4HsiwBx+jJW0+v8ZTl/V6YCQe+lB65MF/U7qxPbl5ir2IXR5JiOn4Kpbgqt9P5qXU993lJ
rVvYLHF+GXH5paJ5rsKvOA2p8YFohzCiJcdxdp6GKtW2he3CD6oJ0aTG/GRWyU0W+oYHPn3MvOFZ
uehw3fQ69V39TO50W03dB0mG6oyn9NUhQTUa4WUsw0shx2d6RuGUN+Ez4w0ufuZXMqK/Z4Lzdv/V
UNlDaZ5Rnrv33tC5zJMizSl9DTwV6UHrTePKTdrsXPUUcak+SzdQbNheue2yXk9/m9DY6GZqnTvc
2WKUn4Y/oZ23/ItFCouuN8LfUiZwvFN+Uv4MUCaTTA0SvczPRh5m/8PemSzHjWTb9leuvfFFGhyA
oxncwQsEED17UhInMJGi0Pc9vv4tBLOqMnWrsbI3rYksUxTJCATgfvycvdf+/INLvOkY+XjhTNA5
uQXvpZ2sNV/0Q8eDvjPiiCxmzfEVwwZELaiRi5oZZLMe5xhljrLZL1XLJ58STKlz5kcKCNf2rdHR
7jWSTV4gBA3UO1NTC7cotdek/5hoAmzGUBWXtp/ZTC1CQhAbv0368DPOOfDoM6LT4scckhgtRhqf
mWF+TRwO3Kkgalrn+DBk+msR6aDAy+AgasZMsgjpKtKHBWQOzi3ZlUordvgUNZ4m0H9INrx4NKI9
8bt0g63EQ9bau/ZiPjWDhgra5jgeFup2CGkBh0Pi6/1EqKtOrgthGIzLMeGqqAI2y0gLkYd0NNjn
0NOQGwgswuZcjCjb3qfIhaqlM7y20T86pg2O0N8mjpabhXRWCvjstqdHyrhioMZfwsNQqbS6EANx
5NIjl04VXfqJDaPRJRnZEhF68aLr4YuhsKgl9ReIq9iftAE//ZA/ExPHhk+wvaf3Gnp7W3C4r/qj
pSYfXRRkx7wsvnOye7EXKz4gmQV6MLQPrWPXu4ZGdqwKw9Unm/6kQWNo+D4bA7YJVnSZTcReoVHS
PiLZ/eCai62V0A5PYrKeK7TM2hQEHLZaojKqdudMibwns2yrRIsf9/BOyK5kpAR4tLVDjxf6Ki2G
F7p0vjgsV028HreRaGnKz2RCg9NVR5w7PevAOlIw2+ZA9+2bXdFklhrn4r6evWHixlM5hKl0AyNJ
epllUiOxVGaAytLauOiSssDIsFsuNId8zrivwdyBuute4yKcPNSBtEAk3LRg4nxNeQcbMExsn/kv
Ow0cI0gfHojWcksEOVvHEDBMVIxzmoxc2lqLtzEh6IZNk2SYOVk5kfG4OEN2tIGv94Q3e2FaHumn
Zds6R8RRE6KysUyfnC/z0jDcOtHq2Q6ItTwhBEq5dqeqY3UBJsZ0rN8uxO9trQwFWd0ujTsI1hoZ
Zc/xQOcE4tMRscXGVDNmb1MB5UhiyAqi/cIh3lWpd7WJNOo4gdHgDITApQt4OWwZB1D4aFBLNiQl
pkng6CaNMAa5rjWWN0KnVUBNNLmdFl1SfD6ePrxpumOsCrocx5MgJbGkCW9WMychET3UprZjshv4
Q41zoaNkjFUivBK73RFTJt1US5n8yy9VNMIDROet6wibsUwemHvgm1hWJ6r5WDRG6Uo7O4DmwhLp
AiesXaiHHz2aeGf8FnC6cFQrP4jcfNSi0kGKQfxaR/HRBtizGRZUbzVH/Dn+2qnN6NX23DDF5UYk
y4BnhOJ0sJFzKCNpoFz0PDLYAKAkbAKBvj/AUh9I+vOWTV3al3TWR0JON+hvZg5fFJ9AQvh1rAZM
0oZNylzOhcxEW6CL+Ik2J7Z21u/pjKC0M0MOzv2XHPlkKYP0oSmz/Si73lOIKXfnyj5MNAA4yDuU
avC8WNLSXZ+9VqSNbpJA+xZKPT86a29wbaOYzYyzY6wJ8yI5mQkp9qtKIxp0KC9AcbBEgLTdksO7
4bBbby1QZluu+8EulBib5RC70ZKfh1ZqLpPwTd8AP+04SrllTqeNPmA0pUTNw3Xx5pKfZFlcAwwk
kvVOPih4fZ2GPdaebgozRBqk0ijvULaQpoWTtJvec2j9eyfvK9comea3xheEF2g2rT690LyBtKGX
PGR5Tao8g7mctI/taDbF1pHFe4IDXa1tFYrBDCELTWsf8+Hb69QIhUBxQUe+rfW55l+nBV07vPwc
pEO+KO97J/4yrvpkA1uZppSY4Haoo+6d0AjuzUxnkp0tFzO1z+2kuKUqy5MplZVpVv/MnHEh1w+I
a2Qt+SmHaJOHBS1hR/keYq3Y1fChNg62YFyRtJ6HmAzKMHhQNeiCAubaNNcK9b8VryaglfYoKCCq
AHirQxGhWkfmmuUG5fhmIafyMEJzkRE9tCa0ETMvhbGx8rcJXoAXAKznIKS2AILjTa4E9DWxnORI
3XczNbCkToY30eC1hFfTDZp97oOK2YXFXSSbJwQ4J2GG5nZZIJ0lw2DtCXByuW/s49y3K6hl3jhJ
eV/VkbklepDdrdNeTQ0LOXF5vaL4lDjSZ5XbNAMQ315Xt9NULf4qgbNn+5n9uDxgk4LAQBJWBdnh
tLAi6B1FsAjldIjjdDfM8wdHuWyzmNy1nE4UpZ3OTjGfsPGaXj3MntFwBhkG2Xo5ezA5EvWRZMEb
p61qPx2KJ702L7puLzfNCMUpdMbUpQd5yJMIqrtC0guFCbgh+h5hpz/0UQ0po5KpjzKgc6UFpCqa
NygMPbMgvw7vIo8CQdOeTRa0MYxvap8jxCQYDw2TeUvLkXqTnsGW0OOtxzx7OS8M2pY0133KYLQT
EFU6M9H3y3NWqK8jjqDHYLWITOlb5GT5Ley2myZ9n7LxjlbFcK5MWkhw+jFJTRkWG5o6iG+OJexv
v5aWQc88+pqAvWFi+G2E6onEtsUGjsXWQ475k4GapOER3RpyCnYkZofQasSzkjiXNMkvQg+IpxxV
ZYuu+T7E+BMncXMycnqlmSpehlF17RnUStENH33c5gRTjgqbBG+q/QZ3BkWKjp56aF6LlElPyxq9
mNzCxB9hqoZAHfIs7etV1WguOoIFmtV9W3paPT+1tooHo6MuSQvOAUGVuREmBi2XqHGGllYiBq4w
lCW4xOUpCCP4wlAhQehGnQqxt6IjaWPZMULaMyj2/BEjPDtQzPE5xEGQfRgFabwouV6Vsuy2wUIY
JBgrDsThE85ZlOXEvLDj4xZXBw+XVwPnf5Sm9EPkqXbEoEFYrbqTMYaBwD4yePOzVbw/M+joovFe
lAr+QFVHOBI61lEvHxoQMRaZJxYiNLQXr046KBt7qQ28i+q2GFCmq7pYlcDJOaGisk3d16efWUr/
V+sf1bBhIMztPNUNhypVD+9TU6X/cJspybyjFXdWEb5shKNU2xhBrJ+3D5VdzHT/4ngjAvOIlTnw
MU1sCEAv9qWQPp4Uc28shGq3hrHVc5UGgD57ct27zT4fzrbKaZ90ca9MIIxbRAygJxyhycy5knua
YqXbaLI2JYdeJmdIPIY3MI2rQbYrPWfG10LBucMFN4YQ/uf4GGcdmBomyPawZL51hMjTnmqpvgja
jMA5QyQ+VIMD3rEzTrYXx6QyYgnxHQc/fyPoNzdDeT91w2VsNOTslA8VTSgkwNElD0iVCzm1w2+g
jTHddgXMV2U1kdDQrzfGZCl7ZRCvw0LM2ONI8z3km+l809MvcwEvl8NKS5WVTcpwE9JzPE5q9aCH
+W7AScqC1zinqezuhCBIuNarDiu19Y1yukZ9cq5TPBtmlsJHgLJ8qZG2bpp5uFGqXh5Dw8CZbXaX
Cu+bbxH0pdwJGQGsVOmz6a2916mdNkulhBwYbaJwV56xnKqZn2E7/pVzUaojUq0mCu8w+coNkgxU
fg4EijW1D1IQHweqOKRJ8HUmbjh9WqANR6DIShl2t1ccV5EO7F0Zs086eE6NZx+Qs3myFF2hEaNw
AELcq9eWubd10uUKaQ07Dk+oLC2knDnDfpouT9c4Y1GwdEESMnYQ3NGlRM4pQknvhijEGeDT0rv+
M6rD9IQK2N5caZNr72pFRnfJyG24tDjqYqTPaNWekSfB0IVQ2xKWRVMQDD5XkcqM6CFMVQnrsxM+
lY29Vi7D2wRiiFzinUqde8++1d6jwSb/icD7DS3yxr1eCF2OtFwXpICOfAR1iWA9RdZs9tMljW2P
eF5xaFC8PrcFNrulMjaThFpRBtgswwi6QYSU9xmACueBRX0YhuLB6UGaacrgXn+zkCUui6YdzkGZ
2OwcKbbMISqeBuc7amYKz4nE5Ct1gLqZ7NsWjy9gwkbg/6FqZjxTO/qXpgwbtI4aluuEoJbrJ2bG
5UT0k3Unp3E+XyWpsEoM94qSG5FAkEOihz5exxxYUkfjG53vLTAJ4xY7e7MNoLJgFSLxiqkUespB
SzRXq+X7J34tNzrjyaRkXlu5VDpU8ziLMZfRLO1BqzgWXrEaSRm03dVFc/2DDNl9GHX6TvTN3cIs
5XFydu3E0HlMCmUPOPygkqPyUDIEdon+YIapYAs2C+ty/f4+QyLg6NaLnPAshuiQdCXbWdQ4Ay12
70qOsWaYRmM5gZsHWHR9t4NcApgmJb9GmzAfzkPyjJkTUliUIjK9IojVASMmKA78uGzU1KSZ3Ca0
v/bUUx9FSQ0B04OtrBzmXaiQFBLaMjmPQ/Y0ttWIidVpcdhhxEktTH48PDobWItprqmfWCO/Ga2q
HuSEiAoZiPPUFodmtdn18L+v8S456TRe2ocBBRI0eZo01abKrRnxdHoRajttDcwPJ6O0IOzOE7GN
HevjiB6ONEP5Y8p0nG70d3tQVnPOrpRhFN4KUXysBJDPmGEMOHAjljlBIxpNF9jou6it4htUiqhP
IyIFrgHFo2H7cyLgHC3Wo1hthV2b17cF/9c2qHLLoIDooy2upcrmrQ/oEaNWiO4LMREtF/DRJSbj
linulq9TQsWXj3dFNFTPM3QqLtIUXtLiK23h8TKuzP9MKwJksP3dNFrfVN3gBNNPVe72nwyRVuTn
ijjHu6SmzG7INXbBYJ4UGbb3jUGxeKUnicjskeqVKGuzPPSNArEVS495ypcfCn/vzbglMehydyHh
eLQgAWyjyClftLLcBsFQ3mlaWoLGz9mQyH+HLJOsFnd8qmjsGGMblb1XlBDJ7Drp1lZnzDCO8x1x
Aowz8NVf8TDxgJzKjJKLyJJBuPmVyMLuG5+QqzVnjcmCG4Mf2zad+p1uU36cI30izqZ6vjLirTkG
+Zjpxk0TrMGujnWnyIJ1QBfZaW4bNyho3sxzhPyxTQyMYaOgZTqodMO/Nf3E+THp4dLAAhpRJm5i
sGN+lsGSxgd3TC2SKQgRzXxDwLQOjahxjdBJjrKgJO5YgO905sWrB/p6UZEmeFWVLLxBC8knvoar
LZGkQrxB9Jvdkgdwb8/jsEeJm3NMXpWCRj6fW3pV0RrjHQYnKXTrdlzNutDVIz/QcTuPlqJ5ahZx
0F4/kgAuvBumdOX5d3hDGNzeKErk+MWKx8QKIiazuhQ4xf2+CZgkz+OxNMh0v+KGKeycTTGOxYOS
NGvoHbq8v313qKpv4A6s26Zn7MHhOdtnevQdqfkhxfYeT2WzM+hCelMpINrDM7/hL/zUqU9X4na9
JmYUMQ2bvDjEqnwpo86/Bhs2Bgr7K5FuynOUEd2yrhvR41RozcaBgnNdEDFUgr4oMt9sM6QDFccf
kjU4JJc2PSsMnuMUfqLUytyr80E9XzfbMjbeZR8NkDyS8dytf/QqHiiA4mJPpDOjkTOb9Lq+/+WP
3P5maaV6W43lw0gvgXqJLxlm8F6NIIWu/7foSUHxPvZ+v+dEMH/VA7vBbU0WpFVxE8jZ0B+UovVq
Iqlfi44aFzGhfgnLPD6jYeALAw0NiWiNuuelE0gQ7Gn+KrWTOUTOobBIjV3CPPma9RajWlPhZNGY
gqbEmjKTDe9DYOvfYqs+D+rXqQ7iD4g26DgELepPalBbSnhqwcc1sK8zcQAQ0POiKGDQkaJ8o8c7
WDWumnoKfZGiAjCQGl4ZMh0CgY2gs66bdb/iHbVnOYuXNM/1SxO/XBfaIHAySGrtV6tJVJc1xbmd
qoAXUYR30BTlgwbGYkwND8Iumz5JmxdEZfdg9ZWtoYe8uZXeqYjgdcQCcsTxGOyJuV28KzphCMe7
aTW5JclcHWbFip6L2XmY4cjfzLWIn/tY0GWzEpj06xf11Q8n2dG7qaZUX1i4O6kkJxu1+aWc0ore
G67+pYU/rQzgRqtAoKi1SH7psmbajcmY3rcVi3Fr0NGd2ekOySwfPtloyQgBIAxXvEq2QyICUDyg
RRDXw23cYJVXBHqDNdBzKdTT54Zf24ODsp1hFUY/peOlTLqKK1r4nx8OfqmSQzGftZsCmcgKC9c2
aEgSV58Tmo6o3CblNEU4VtD+tufQWJpzTB6zM1XflLCYoNFZBo4VEIQKVcgm50HZXxnzy+wsB/oU
HBx6RoxWWsdv4AzuLVasc41pcKN2jX1Q1bT2xtGCjoLt3AvLZrqQEX2tcHL2NY6vcJ+0sbP8NBPp
6XN/L1Nrvivt6mUwpEP/ltUoMjAGIvioPT0RDxUBQje2lhgPCbPXxaxIU1GNmbI01GjW9AfTaZjW
dHqAl2G26D3OwYGbsnF7J8jcGIPJluHxUUVRddsFJXPx9S0zS7LvP18CokIFvc9Q7UlWr77MiANX
sR1Yl7aqjkqyxsKgcj2akfESKDCoBUmuR7QBMPHgClUo7fdO2yR7tlgaT8CMuJbrN5EWc0f4zZoT
Ud6bCka0PA0QlrD84yNGS9Xk7wY0gq7ty6cQ/jUSQJMekMn/UcC7Cs74p2LkbKUkxCGTrHpOzKK+
xfXGmYHHgbVk/orHGw7b+p4sXFX9oHBYw+7u0y0Q56o0t6OmNucrN6aX1e9In08kma4l6sYYw9zN
RlTMTPgZ38iazl5Fuk5kvLeMBHisvCvkN2UipJMeez+EFdiCXB6Q+dwkWVS5V4yMGBLjLhwiVK8o
/dC6/wQowtPBf4zk2uKaBlPRyNvrSxE02avdgG+NZTVQvKjHmEs7CfVZq87f+ojZbd62t7hw5KMz
PkM62C1ZEn0Ps3JwU0PQn4xNx09V5inwa3ZXTGo/xLnfp/pd2ZMbaK3JCQJ/ZI0BGxhqstrlfz+y
YJ8ZMICWzM2tyTpcAcbXVV9G1Mp1aB0ESiS8lDEonhrmMbhAAI8t5eT13FYNmuYilkA4vp7UEFOF
XpvF5W7NvsD8EP9UQfqV6P/9KaekReOn73Eho2xfswOGYDQOyTjgh7JM5Id1N3mDyTB6uHIHRJId
xhSKIpqz2GsNMu05t9MZW73GkAYYaNTTW6siailSzSX3iTSfIoBy8vmfCs4Q+i/NVpS1fNFtcm2c
JJZ7FA7yZbAj5q5a8Vq0FiHFIKxYjfpy0xemvhUrAlNiWDoFcf0+GXifrrTJuUHHos4d/N/Sth7n
tnO2TfOTaEksqVrGH5XGmBBErUvrcWSIM6Clxejn27mRHJQgeJIQh24b1p5ruityVP7pQN+lHFXn
M0iL60OJjhgkxrSeWNLwZypE5FpUOmOAkuh6JKhsSz2QmqIsHRLTcRIPRWDQSU3rt6qeFcbwcDkk
OM1Nw5ZzXSuvqyarZ1X0GiPhExi10uUgSIDdCGXKLmkcXF9VJqITot5w21WAsqUFK2lUdAfWlbYn
fvznQNvYz+ac4eo1nGg8I0TJ9w5ynt3smOe46uKnvDtT0VdfOyOn/mnM+AkgiPW57hjcAOt3dqvV
I17C1rdLx3B5bC2/sdviWCkFj5OpPxrgUOqOaC8rat5xZZ6Fyqw8xsh9Owb2T0xnGo0482cBqfCu
NYcvS2z0PhRGWgOBETyVJJUOkblbELK4KKP727JT9hMYPQDgTEKZHeH0zGK41yEHsjwKkGr3oOTW
Al7pSFS5LiqharNbyG7Lo7vchNrCIJGVbLS4u4do3hU1RdVsYnqWER3fojAPAwKZs+FMryGZfSdL
LvaJNTKFAMPMK2ONfaxYz4J8GZ9ajUOqnRkvLFvJjzjr7408t9GGhEcma/O2oqu/nyvR3Njctpu0
YXQ2lb21ve7265CbNtt8vr7muXss7Km6E01Nb1pQF1yDWnTY94elUw/XzUyu9unGUHmMCV7TSJpZ
Y1SufzvX4TcCbwbwjs7IBbFsLw6bh1KMGp+y7RxlNt4bmbavwcT8qCvtvh0VTADmcIw1vOD2cgZZ
0nuoT/OnOZgXQBFUUBnHP7nCRSAc6UwWBwAgEBcfBHTWIw8Muqilp0bXiY6R6tDc/+0LaRbIPaFw
tCXr6C5YWwpzFvxELiZ9DNfvtFd1vxlLmRHNEocXiVPXtXLbPnKk/D4gt2E0ztql6ClpW1WA2m+t
KqLCPpox2IVRgHstkkf8cB28mdBezWIsJ60ZbYseVgD1/kwDeWjcQs0O0dQSi9dnwaV3kBfVdlrd
dSEjWY1No3OnqtW3uD+/oq0EMY1l25V6/XNBgHDI0Aayb4U2J7loe010yR2F6S9xW4clwRrJ/hju
JPEAZGAPlDlMM7AkQEqvggi53OSr5TTvlZqUupXVdhs1+e0nklgajt9HKTlxgGDXA3Ta0BqE84OS
yZQcYrQsWt0KHKxBXTFVSYiBqutnM50TmnB0RBSRHLkw0Ch6vKzXv5qD/llCp3FlLogYszght078
Wg/FjjT3Lz0jzhulla+pSV+wSlj3C/GINnB8lgOAuLJfiaLXhYSW9U3e0RVWS2k+pYl6iSO4/l0h
oYDnY37474ofH9O7FJvIqWvq/VyHtw6R+r9VLSos+j+S7d64LSXWcyU7CpIeaL6GL1MoaUYs25oy
aMJcGJNciaK6/gn6J17iA2qXPR3oV9VZVawNYP52hoBZ25tIp/cwEt5U6+0LGZYMJyMcfSjG79rO
eERM6WGZYjtItMdxct4qzfSKEtjPUlaKm4byrq26swbdg8Y6r8JI9hkGzrAc4NVZMt8wTnxHNvRM
5iGXfM1Zsgt50K1kpd8YiGiJfY/6buOo7MNJ0Dxy0gNIxCgXy3LnlEwMsKRXaHCauKMTMnsK/mk0
yGOQYjWPyD8CXypsxo21zlhpIazAyIUXCpTmyCnXJHZmyVxT0kn3RfMZGfufHPB/mAOuEdbxj3PA
jx9N+zH/KQh8/YbPIHBF+01FEqsTsrEGeBuWRdrF+LEmgfMljeeT0A3LVDWN+RxhOH+JAnd+00yi
SixHRzBuOyrRMmuQ9JoS7vwmTFYVTPm2uGaB/ztR4GuI6d8ibKRhgXFSbRuRMynWvLxfImz6Puqk
w4ltUxYf6Gti5lo24bsl2aGZszFYif5wae4+f/Ifk73/3u8j3dzhlVuGrpu/JOqm08oKnRiYRgnp
fT9G9XYZXmbtx5SfgLL9i18m1rSgX9+dsGzNcgRt5f8VJm2ZTQ2byKLkQz2YLS/hXqluE5ThQYMC
xfxYcY29dmhJ9QqQSJfHrBC+qT7oakib91+9d/lLuhFXmwRpuQYJS01YqiXX9KM/JJtoYVNAmEJH
FJrLY6OeQ6q4uXDciCZtpY100t4lGwl0DGwDZ+GsfpF0H6jjXdMVL2CbL+nyFsPA21SmfWDKtLFQ
fMWJ5PAa39fSvNEV+E+OueKj3uawoMlOJVWCTp+c+2gg4Kd5SYd5D5Ck7X8K1O31Uns1k72y6PFu
VxgDmHviPSEIjuKmHN50kjSinm7ARgUmkcWRF7YvK10dwAqqyk2O1koYuMUDhb4vk0yRMw/jctsH
re9dEjfdbty1SbyR3FU1i9WIV7JA2gC7013fQ8R3zmq/zbAEmXRqkZZkJZolsvAgDbpxyu/CumPo
P3D0upXkdNqQkj3ja+r7bSI6rHCsepCLbKF4Gm/KkWRwTz/CadOUhaux1lKyGeN2WCX5iEChEOA9
g+vDaTQn7fTW5gxgNcJt6bjTnZGAhvioSCJBUSrJB1JxSKO2xDHJ/zX4+iPmHKnzA+uDi6QQnfZG
wogmxHG9fmF52yGZshGuEU2Z86v0Jduj34ClkG17Jo8JfmR7Fp7kitvpS7zo+Ix8LeldxX6t7HZT
8OR15QvvOUjvxhUBnLudxRA+/DCmwzS/ZAgFGNxtlRGl9ASJAr2CbMl3XCfK6KFiJFkNV4+ITKY5
53hkwNZmcACAuSmVF+4EfuUBqFP1OssflZ2hf9MhBquQU3vmFHj/OLCNMUI/IlkqYPeq1rk5859V
ISoWuFQAhB3gQyHW6jb0bEPZAxG7X9/uwv2yBKGHThA5lYbbrttEAxp/5Ue2nMv2dYzPzvCQ1vfr
8YcEPUIt8EWTMhXXXlDfVoA5TA5dRfFjYOYvZm1rKeTv2cXGGW915UYrX+lywVHhQQnS7dK+IJFD
ZbkZCu5EAVwp/BB87CbMP3h9I7cJnwswQNfU+TjJ8lNiuUEj72ZUb4kOK5KvjThD13+3fg4x1mPU
WfSUH9riVuGJNIMHbokA+hbdlc2kIUrQhaeEkQcO09Npk623iUUvTZ244WToQXH1CgKFAzs9ldNu
qReSBBjfoBGaVjRGzsycC606D+s7FMlHxKfcwj7lQAKKScGJGO4qNdsb1IeadKET+kaJi5dnFpcD
FqVsi73QbUGZzV1I7CaPQvLRcBPn7U4ZocXxLuPhQ5RU0T8wAaDDDN2Ymw9j+Hopa04lOXbeAbJc
oWINVrgSS+CVVnXTpQwnmLolRnaupf3CiuZBhHsGg/IuELLiVb90zfSslwaQfePShcauZt4XaBpS
gnxLK1M4xE5UICOQY/B616+qovIqHvzG+jZWCHO5PSuJsEf7SMlZTpF0h4C8q2mr63jp6xdB663q
wfqWP4jFoYL1MHDYQnjr3jRN95bxKPi4ymAN9+VFjR9a16HLI74gJzYu457iU4paRpD1LkkYp8wN
HhITSpJA1k8VRguI19eb6X0U0sqrhbuui0OusrStu0S8oZdKn8HgWeFeRCQMJAmF8kfa8DEb1Niv
Sfo9AoFZlQgnCvsNXd5RDuYNSTXX6iyobA4Wr0gqJ3w+JUGQuPzXe3d9UHkOVN1xVbVjhEooJLsT
eouNwfkMou1WChYwMwXh1G8VWAoqtD/BU41EmGcxq39YE+mn00s9vTQ8RDFrqZZ/zDyAFq0dXqwx
9m4LHH1dx1HhYsBlBUOMUk8cagIvUwjyo49iE5OcmKyABSgEg22RyGltXjZK07lKfVv3oe/Umj9O
WGnyCAk7yGvfLnS/jUO/yab3pqXrYGmaj370OJL3ztm2/eqYyrZH2LdKhibm66syiHgFJP5Y6nit
cf7BuQ+eA3cwH4rOhcmthxKSaK89NAmXZ7xdFcCY6baYIwgN9dY1KOUzHjsYbaF50MZsv6KkshbQ
DLGa6wZUREhn+eRS1jATVyZrIjYNh2la6QAri5sD9q29qujepOA/bZxvFbkoamec+5wpp5Gut3b4
GbX2n8L5HxbOf6gNt9+77//1URAKMN98zz/+5//836Z/+/6nqvmvNbPp/Gab0jRM3SSK0jBtqsjf
a2ZL/U01dWmh+TLM3wvj32tmof1GXUw5K4SFB5Aa6681M18yhJCag2xeFdLU5L9TM/85o1KuIZ6M
fmybs6bGj9J/qeKCcWa2VlUo0dvwgbLfzUPzuVWrfRbOOyv6gV3kC2ifL3+4On+ncl4r4z/Usr/+
VmPNufhD7ViPsrV0CxhHRC1DihZBzsf/v9/wS1BiPkZ08s3S2iYJXdb6NOTdvyjI/5zs9/uVA+VB
4KCqku33SwjiPJIc0Xa8B2ZY9O3JppiwMMPn+udvZD20/K9L9Ydf88shg9iDjm4Gv2amh8kOJdwX
JAv/4r38crb4/Dx0adqatHRH+zUo1bEnE5Egv6Tq9yLfJ8s7/IYNItnk8s/fjW79/V/FGcbmCAF0
4JePXk0SQABOZm01GK0ZG5NGoYGjEyM+BVHRnEui1ZIAVbbhtwTp5HRz8A1myrsSvjOaYkeYNvl4
CUw/os/e1a0/al/pS2/p+fjG0j2hXDnVFiNdQIiPIp52yvRhYYcgnDezEFYBmU0FZLYU1BWYUuzy
Z6WpMU/EhwjpG+7srWB2S+hAJbeB83NuDIaekBaMadP3451hl99Hgp1pIyKeDHxiqBAO9b5q/oDX
S/bH1zGjWjnXHbpuc+UQDwgjBhAyX6sWuwyliTVHWxWwf54TH2jhNHfuJiKJ7J9DzhmhNggbuzQB
oSxM2tKSioLrUQqsuwj5kRfj56TowvbfGRs5FsdiMTC9rWEsJTNUZY8uw236R70dKRqSY0IsXND+
KPGPyEub6Hjsu81YGW6CUabvHcS0zSZp3jXhF82lN++6+TVMiUsFWUkOHUSLLTjLDUNmfmiaHSlW
oAn28tEynZ2jhmx1Jm4I/OGI+bhMA00tccL04s7iEboWquuvA2gMnSQEHsVRvssKUhsc6KToUVe4
s1HtJ+vVKO8z+TzB1THkrmotuNt7iJpuMPcnBOZoC27J9dukdXMQIsRdjqZi/GqmrZc170z9hsVb
0yli5d1ks20JhU4TQPlEyQGIQauKQL8mJT6DaZPjuLL2WFvvyiS4kVnzfZwIRsko2lj2LP25WKne
A2jgEYUNOo0HPTWPUbVsdfBGypqwMwkf0OxmIG4ARsk0YA7gBbHOnMyRcIUAsoD20Yhnppksqsdp
P6jxTZgOgLcwVShPDWOsmdKzUwi/wkhSnJWQuoCII0f1ygxDKM4hHfRpA8Q10fsTyBbwgBoEqWrX
k8yoYNeO6r2YYlcvwEbWic8576RNmS/xo9PLPvYMpvBZuVXbPYhGO3Vq/1Rxggb6MDQvWg6LzsSM
HvanOAl3zWjcmdXgK3H/kHKunCi1uTuPBOa4hc1pdIBsYI++06JHAZ9AdB3yaGODcsqbuy8xEOQi
/RE2y47uRyje4BbfqnQMtfySGswJYx9AjevY50wGbpi1iMcxUKVGti87A84R0+p0VPDaA5tBlkrn
9GBxw4v+UkmyaCqbT6bdSnBdeh1/0wHH4Sq/abJ82/cKoWm4QJTA8IBPbJj9My0G2eWMR2wGLjSq
OfyuLqlXF6VrTdyiaDuNJSD9b3QtHUuUoXgN/GGFDN8RDOSk/LSinrgKGYEuCRg1hS9rhAxVZKJd
ant6RZLXncsUyS0VfNtrr8Ranml4I9EXGyV7JE9vKE8VCirbPC3pvW3wXMP7lmD+Y4O3GO2go2xK
KBNiQQBYQwlDNVXmtI4JMJtaBL1Dt+V9HUdEGWrNQ5vfI4zEsehXzhVS40V2dtSnx/VjKJIbmb71
g4M3b4Fg2Z2sLnxwJtUvaxSyKUYhRNJk2JBEk8SXgSDkf764/91dnXbYX5b2X/bc0Q71UNVziyP0
ftAOkf0ZgPWfmvMf1pzUdv+sWfu9+K/L9/mj+FPluX7P7/1a6zf6oEI40jZp2Uqqyb/Wns5vqkXp
R8eWzisorbXd+HvtaQmasiqdXHZoleOa+rd+LRWrTS937a3qwtbp4f87tae+9ov/WNysP96wbdrF
gixpExPgn+vAYkIFlQ1QOXSO9IoCWGaJQasg+760S0lmg6OxaJNx3dTMGlZZPcNxhkDz+EXPStRr
xqVZITjNFDyBtXoNqmaX9bVf6+K2TheYTv+PsjPbbV3ZsuwXMcG+ARL1IKpvLFmWbNkvhFv2ZJAM
tl9fg+dmoioLSKDy4d6DjW17WxIjYsVac46JcMitcdp3MKt00MDEml2DEFNcg5iUgNDxMI1PQGuf
6in6S73sEoTFh11tsiB5ZkTxVNnOTQ+Ha6IAIbXSP6TtTzkyb4RcL5oNrybBZNkF0V+AhRtECmsc
B/S6bZChm8akMtiGtQI19lFW3+YG2PEtNIarqzT7Sce2VMcluWjlZvJM9P4BSFbAgMoJtscqpF1j
kJgHZszi9t9myO90xOPylJuWsUmyhl7iMKXE33Wkk9DnJTjDzsDstIxtFGY3mWOdIP70q7IjEKgI
R3Fy41KcMsFJ1xVo8ssQo5dMyWUI9fEtd7yVOtj5ynGHhyNwTMwRxr052Gte6kk2XbAoBL81+ZRf
UfirZ9rStpmm1/1bOiOPrLK4sg3gSGo5IEtePbWmP6FdJAQyfy004gu8FORr5A67qWfyk7sjNgRj
uOM9GI86mNGjXV/F5Glb0EMbu6ppLE68hQ6MDkSmqYoezlH80eX4xB1+6DFQby2Z36csFURoTQ9y
gn5IYrF8YegXRP8OKSrUW6abbhOpcM/2JMpBioLO/CFnAHvmkH/odVsts/YFyRa4EHpoJQoZ6ImY
rYZDI2lVRMQIWYjoIvQXg9XdplRBS6yqvq7C3EuGt0ziUIsIXvM6jt/KxWTWMh+O4/hbjOVR4nPU
xKkL7TciSqho3fC7FiWzZiJxJ2/BpBBwm/fqYr7Mwx+48luj7970VFf9MLI4assB8IdZAfZNSyKd
V52OrUAbTShTxCRAIuxo8QzZIQagsxzj8Eo2ibHMzQ4sJcaSZeYEa7ooAumHtXXtCV8UQlkV+lo/
fhsdTblOVS+GFqikEO2dgdQZU6dL3aUWVg88WrbX4bkxGHKUPHt5qceo8sxTYebqup9jNPQZuha7
FZarEVJVBOYjQFy9OMqEJntf2S9Dg+NWIZ5xkZg9BOMy302NmqL6SxAiDMnaDtUrnRCH1Lxhx7i8
3o6q92pawRtEFLzEtBHJ/xKvqj7rLrwbjhJmlwn3L3AJz81MPBTFd6t2Z4cNQffAGCkRJs+cIJkN
94qVyLQHVLOPZKIjSi4CFhwz3IsZ6YZqVeP7U3yX8GjK1QQoCXMWjK65JAojBdQM5pz5f0NsKOt2
Ci5GTCM3a2Wy1tlazE54K4GfUeTQ9/ryuTMnbQ/hrj+YibsF7mxgWCHvXbXCg5Hi9ceU89HK8M8J
ipWDE8QyswuW8m9v4nXlAcvY6t0XqpLMr3ITJm0NjMyq+EQmcIQFeTm0yg2Wnl1RyLu7Wk0UPyqm
AZykyFeBjY0bxAy0ActYx0dSJbxVAg+x03EOGwZId88UNwqNHP0CBh/FUS8S0/lCjdQ7RleQMxY7
22i2R9bxVZBg61tC+S16cxuF410LtIMYfUzPWH1HYOGANj69cMBg2/B+FUNNvoTzGWIfBbDDiAjj
JW7/HOw9sAkzN9BNCJ3GMVCsZZrpeDz2WpoRrBcEXH4SblScEHuaFFCy0LHrd3Ok0JtMXgcgjd+h
+ExrTV2Aa2GnnNeamn14JQtWL/JbGRUPJSeMNhAG2lDxHleu+6/L8/+oLAGEEYvfn/jz3+dv+y7F
WMc4Lf7Xv/+XP51e1rf/9wv+y9c3/+ufvw5/y7nF9F/+QCuYdtNz+1uP19+mzf71s//jK/9///I/
mla3UdC0+v5vy4652/Tfz4hPZfZTdv+13TV/x7+KDkOlemAeSmuKYaymWpz5/+p36fa/UXGAFrQd
3WWN2HRM/nNE7P6b6ama7Vm6pZkkDVBa/ueI2Po3mma67VEpaBQxhvY/KTlQ7/7T0vo/HRVHtTSX
H6hy8vAPqf9Mqv/v5tOEHlzYlYnxoO9RcSYG11vZqWBuJLR5rqbLwkiqdaPVgBC8NuN+Z5MEBz94
Lau+WRrSYwrURmAQUCjzhHfGGgMkijomaHt71NBvEyzKK8rXmtNfPVWlad/juGWgebLnIaLjQr0Z
LDh+o2z8ARdRzbVdOvG4UQumFMKTp/rh0T/Zh0xTCPEJQN9hhwUlRDOvWLoWAxHgewjymmqvksWm
KwE3uJByAczZm/IyReCLrPlkJ2UL4XuXVf6Qz6EPQArh3UQ+n9POw9C+HdJqJxFy2t3UPgWu/DWx
XK6VoN9ztv6UGVGm6LG2sEBwYsNnrob+XTD/CTN+NRou+JefbeJe4w7KtBZNW+7UBMAGT2JCuA7+
GNt8DV8A2HiCJmndZi/Q1cfFkDEBASoCmEasuyFCiqRzE85qYt5TjWRkVYGNg5TokrXhWXeZJht2
Q2Ii4ixELJsyKR5NVL5TClRYpjs/cjjlCH7PVuz/j07Ucl3QnKvDDDOuR8MoUKeVNYC00Tpz1vbs
C+fXdFfhRLqNSZDroh22mlu/5gkXrog+PHhW0y/0vkYIq95aUWVbgcs+7yqmeHnA5ljUP1oQvAxK
8cduWizKcvyqXPk5QiMfowzkPLdYKNbrGnoto2EuufjRsANWDkPNbl8W8AisKWSyWY50wGJMKXS5
AnWo/VDaeLkVbPIoMf9JtzQGCreSOds05EDM8kNUsa2rNQDPVAMdgDdnYiK0m2BkMQa3T5lBOw0B
LjNsMCGbVB92bTIZu2jkUp9oJuFKaZ5sSyLiFnXQWASjMA/pHUyIdIz17Yh9hBniFD45AoCk524l
crRlP8+vXNe52NU/zpb0vTOmaZ85LpQYDB+WjmJO4WX5cgK4prhv4zh9FRYOG6kVNPiKAY2ZwkIy
dTEyV7XEyopcPKRWGyPRNweGl8CDM1Xea0Tu8A7yYtqlNtaTNpFv/TR8A+dTznk+McMxh2A5THpy
UKesvkJT/DCTp2oakk/cdJRy/WypR/IrixHaE/eAdTzYm9pr60cu88ekVX6lavAHywys6pC/1Xnw
NtU1MPaxoquhRvv8uQo7dW8COF6oaT1dqem2oQt+1ezB0eZIZJ+ooZ4xgiJ6z69a37+Cc8GZGhsr
Sv0KJ4tTEkdNTFg0ENBil8ZRE90R6M2f3rcvliUZ/sYM1g0baXlqz5pUle6m7e4Na0rWBKHuFdjO
O7XlvJ9oRvRm/ORKsY7Aw0RJTdZPsInKFEDRlNYL2lByWRRsUa6TdXsBhfVf/ycl1lVndEew2bVL
RJLHCKu8yyJ6bUvfC8gD10bjr83FXQvjX0BB+SbpEAykjDFF4rl46a0Qq7OF0KQGYExz7kOW4b6v
I6xbjeWA9t+2SInWDs4g8IObgGeeW1rNpQgWbWYb50nYLyAiCPeDOrEEBg6dHEhSDrJrGeX2RzOA
K3G1MzOuT4V5FrfA46TBdIky9bOtqARJSVhVP/AxABiWWbAM0VVYkd4/xU3o4zR5Ddr6y7HH1zYm
5GhsU6zbMtw7prUzZYQMo3gYUvvC22GUKiZ8PRr2IsrOYkTAElrCLy0Hix/+k5yjCRwFzeqAHA+y
W7iCZrRuBDDgRdTw0iaRHh232/HIMRssYJa0pbn3vPbcN9ZnR3Au+acWXeSFiCN8QwgbpJXfIj3+
MEi0xwb01xukekbEENTIvXG0Lwp0wMvImA6ZkCc9DJ/jzH3lQILOT8sI01nta/z+rYGK0Ei+p4QM
HQwaEn4RSmTNJHyyAu1kyu6om6m5IAcxU8GvxMohhAi3yVvv3TUwHDpzHxmAbQMtHXqX2YUXUs3A
ewP5XpHp2GJiC2qSKroJeWXZr2o7edCbx8+JDdnI0agTMiyBi39zt4puSnn3MNYSdVTzrW5yhj+A
OHBiXNrhGY4BaTKch+aoy/xviPVbYGxtbwivOFY3gRF8marRLOExkUTCninz7GASQIL5qzK3jZNt
x7x9VvQwuSktaSU9IbPCbP6Bn0770JXcFCJllRa6tW6E8yowIPhc4eI5cAj/P5u0je91gT95V5Xl
pf0NexEu86x3VkrLZNnquGDaMRKRUZfvSqfHPgSuWzVZ346oq2WJ6GOwgZM4aB7tOJZMc4fbTBoo
875Gg+AIUuaMx6hZz2DHMfv04hks9t1G/1/O1QJyIy6dewA8iU98VrLo2CUWIlJ30uDvTcDavks7
VUbeW6ZtFSkvPS+YtdkdkbV8Vyk537z4rYNWaqlYeDG9+ouGKaaUgwNTzzeNTzvEWpLm6ltTme9C
grPvvKudy5nT68nVDyG35Nd11pdbmxsjQcXrEiLgE6cpVhy+Zh1dLKnH59x7YevPz0NFyByQqgLC
DdTcolxWovC2wiB/B2MGTC5XYWgevYxgERdR5DxH+nS2jODNw6GwHcRtrNHt4koP8PTYXAVSZhjY
kxAaDQy3VMcRS8JHAr9TTL+qzfxolEwqyOu75UlvYaiHU1VdDCwmOzu2l2lodKT2MVBXpgu+nyfU
aC8xyXR1rC36HiCL3cFQi7QwWOnsvUaP0T9CHxCWWMZneJ9dwiBsxnbrRvWzlC750WH0VmKMkh7C
Fm0wiQDwlrGslZ3J0ZNHHhMJo992cNoWtj49I37rVqmGLCPRrWEhDKwCPLlg/OsnjcYwzFBmCE3D
3MrVbkqt3cymy1eRdHipuCSk+oUN6aeeqmPqdhfdLn+MOoZJAIOsIj3Ui+uzMolraaFoKuQEvE7d
wHS0uCvZchci3S74OIAbbjU0BEikyR7rWlDdjnJI8Oz4vLXNtiAWvSvcVWWSBBKhikKPYVPe1ojd
eodd2LALDnRSihu0jM4dIy42QDf68+pyIpm3xJFgh+8CBlYOUYw4KWpCV5nRslyMR/yqJUBnVMWT
u+pNzVwiqKrg8iHBAcAabM0E1ERorEe3WRlqre96z1rjZeZpJS6cJllyO1sN0i9E0sc4r0kRCc8c
enjIg5jmTziam7YI6bDpyU+aoYiIVaAVVt2iwJY2KHGlJ3oLOrdewheq+vcixlxVifJOIxMmmz3X
VrrAxlSCI0kUpmEDukTn3o7uOqlLnrLqy5Ovoe6iVUkAzRuNA0fPXLYVgYSJWd7TgRilunf+7EK9
ElwQrYdZCYIPDvRi6EMvJAao4CkRBvq14tzOF84b8LD3Jn0bMgoemBEvTCnOQaW/lywSP8l6/OP7
yJZzMrgqCCeIf3CrRNuSVAwKXRZIlYDwD5PxIVKjxuD0PTD+O9SalwGdhS86Ds0xY+JQICmpyO6j
68AQKKWVhxIdLR2eXrOzkNqoBWMJ5znQa4GeCX3ZoKFHE8Fbq+v8N0Zm1E3VLaM5slCLvtsgKHPn
M8nG9d1xP5hAKUNM6CFSM7dLQsQoRk9Wh0r25th+Mtr1K3FTTXoGgdsWW3vA2oaAAADgbEl2mZ2E
rXVwpxiaf5tADaOpoaqktNZODzEFpZkNRXFVtcG3phv5YTQcyElpSbYPYiMzTl5oNy2TeXw5tvRf
aMbyIRKb6o9h9cByntKnTO5BYx8xv8ykWPV7NC99zcxnaAaA3E3/lnBLY7817VXak/di12+kcmjs
IekZBfPOSioEvfbwqsi7Rv9vDpw41Q3np3S5PiVJslbszt2V7dxfo2xZxLNsMY5Riwaxh5JUMPgb
v2MT8VFl0xircFEGBu83WYozC87sfRg3O/Uf4lw/3iIjIzsg7rEee+lZqcEkGV1xsUT0io1j2EOV
2pmicNeOU9E2K+w9okc8BgXf5kYDg5+OUqmNhzW9nr/Wu5je+EVEAv2c7NbWyMQaByMIhjuaZoHr
w7lRlhVW3xWFsF83CCTsTNwSEmeXnjBwubj1PWraxqfMqmkPnZGvFb4shmMYGi9Fw+GQTqGxGBKB
elNhqbYnJWyhsvfNLqyBlmGTKdYIlOI4g6FbU+10Ey0n9ZGkaBdkbaBMzeMUEjOGOAnyXLG46elW
99phkAEAgvw1mx+HnJq97/NFPhkHK5GErBG3FGnUv+Xxn6/Q6v5XhU0hekwn1XVyx9cAEZzq6Y9x
/jGTIfC7ecBJDaQZjoH/gwgZjQHqUK9zZRXAVKH3BP7Im4PErBGnMh+nJ6x5emwsclGGS4X8Yb/B
mmKMZbvJQ+0U6iX2iZwMCJunjWy49Ezej2DS1xE1M9oW+UbsgoZFRp1mLYySizsc5O/O1a4VfMdl
zwfKDJ56Xal3As4dlwqpzVgtCNaTtc1KF6OVpNMly+4+WiD2Tbc+SUaVBBW1iA1t8JnRuB+kZChL
y38ifDQlt1GnYgNGOO2BgFkoKbLRhxbzSWaOP+EE90F5a2h4PcbOKUVQYKINHMx72yYPsldNuh3K
PpIMCGKyIzn4q6Od/IVp+0tCK3zsvgHjFnE/iW7Sdp4Hq9+Ofbtz6n7rZcHPoN+csXmCM/pZ9IRa
M6BizyXnLLWwbCbAyJxSbCjSdMpOduhESc4IOtTZfcZ85Y0wMqQL+KIwc+OTdMZwR7rELw0JNpfy
NaC5w/SX246WrJNGtbCzwdAimUbts2vZpZ+pqdRLy97oU82yizpUJFm+CfLwPrja7xgNIE5IOYQB
C8DeK79TYtZa7eQGebxsCCOccy8fdoOCsEnym6Iq5Gg54KcnLLZqqtyEnO62bStgWN81gtfyWA22
Avvqzu0Ig3FRrKQVor46c1b4M3NX6Zd5Ky9VUvT7Pml/8jxGIk6ZHPEEYP1fNC6NaM/kw6DnT/5N
QOajBV+86FUuNexRVUPfVKbsdUOUu+iATb4UpCdDr4qNnIj6NNqFgKXcNPjGuYEcaQpRz2KqQ7W7
Tm7gJ/M1h6OyYlciSqp+yJBCUqO7neras2KY76UTQv4WG6mGBOsmiL+DPFLJAcOgmziAl7AD+PYQ
vBpSAr8eKMedobrkiiAeohMJrJeDkpN8aDhAHxQdgbm+Shw1OoaG8aIYXJl02A0rA2BIRIj2mPwF
U/SSlN0qTntjqasl0NYUjG2SIHUprg53RdeZdi3rUwnaszJGJ27HcOxOkfIW9MqyU5t9YXmnvIW4
Yo0nWmFHrydrLWgYolmqvEUdfP8pPmFJQADtVchH6GEkxKLELa1u1z3XCrkKilrMbDQHQWyR5ytX
i/dZgizVybfk0T0jCB83ndK46xBU6dAcokjY66JjSVPz/7aY8guNOgN2HFQYUouwK1H/3+Bee8ve
0ynsaT6n/X52jxISk0NZaV7o1FhrLeN97INhoESM2C5pSSEfH7/DtNiP5lNrEeY81dklzU3QtyD5
x742ScJmMjBYP1ETG3sPPEw4JC82o7GVGlmw70J1LSzu0uMoiBAkawv92rAqVQQwNpjHZipeZWKQ
92USokGmCNpxK/IbyMZU9N6KQMCAMKOuWsDMoWpyrAuFvu2HHXzExGhhQdj6Tjb2KR+LvwF11kqv
x5NRD39RVtSrjnjQdER+C9r5r9C+AwG/wFA/hT19a4LpBHmQtx7JTzhhmndUiPwlau60TVkGY3gU
kqy+yDZWTml9F5WT+Eo83kdoa3ba7ged+QSAl4QCMRREN0BRtXgPo32UNhD1A/s7DqhOR27Q7QRc
ryx7fVmzt7OCoGmH17Y3b5aTPxIS2zcae0McHMIkOMjKeY2sGHJo1XNPc80NJBq8EC5339xynsFz
rdKccYora3KBBgCL3BBrctXkOFEZ6trM4w3/cp3wzYk7SpqMjZ/hj4UEGz6rlu3t7FLZKLW3l6n2
Y8TDTcvomYZ4LeOhOltAWRddqr3anPSM7MCpAHv8S+Nkk+b2vVfblxrg8nqks7mmi/eg8QTvaJy6
nUOkkTp3FTy815BkIPuXxq3tCTpWB9dPhmrwg4FHkfs7LykriJ/wYPAqbYqWPFg7LSUwgiNiIj2d
R0gq506jzGrZf8m69tb1WAABiaNNo3SwKrC3OCUhsmVdUfnWAFZNTR6hMumbxqAjmOvlJ2PjeEU2
M5JtryfUgGixPrUHztYaF7IrKLGLcmsH6rUVqIQki3WR6e0u5m31Yg/w31wRD2C53Exrr5XD6U/U
TyqTk8vwYJ9a+rMaMbcKkxRhGU2cGSl/sAcI9LERXkDVDTtVp3tGIx3XJgf5BBJ/l0zWuQtpqyTI
YvSc66bLTcwba9zGWQ9PJw3Odku2tqBLNJZljJN0uvYN4VhDqz7XvPjVmKsgxpzwUQWqi5yMz3hn
5PkFsta00wjGQQgT+U4zMKYrTWM5MdChbWMUB21gMw0KD0O3Y2Q7mm/pQlP4EjrDG69hMaRK/24T
yAnnaKbXO+7RrEF5MnkbQcAh1esGnBByMDcgitBCVpG+YvhKucYgel3EhOGgdcuXFiIobk5IIkIN
0FamYvBlnYZdhpYsOufOnBri9S7ic+1YKyPu/iS66J7s9zELqBJE2waV3CW5WexIiyGFdGLMrIi3
RnI5yKsK1lFB2hsCrN7jYIFweCYM7ibGrFs2Vn2IcjQLCBIUTi0NXNeyCac/8J3quiYvfJEJZHkN
3IJF6GXupoYWXykj3GtT4nImGVEb9Aqo4Xw8aPlzDJkHc35P+Vs+CBur1IR8C1ktuxZfRaEo3HxS
FI/dhJqRfzmtOCBGUuZpVTgbs22+2Xv9wMNYD+hgxRxVXGOtvHawddRuerAdFWBh1dejW6U6h6lF
MA/GWVoZiGEL1S0Ix2FZk7wJSJYIkIVqfhNMUOza2vzTjHIkZqY6MMnOUOLXzGdafEspc/TjKNtD
FxQvXUTgdOK6A+BdUkeRPMQ7Blh7jcmqRnd8BdfZp4hC7bKsSsy+eB3Z9OH+oKzSV4KIUC9VhK/X
POcFsJemjMk97Cg1FaX7bKM5lyx8r0ZaOALkGk0cWM+2CWDKcDatXZ5t4YWHHA1AD85w4RkhNjgT
EnFo25e6DI5OW8CwQzaHVlY7DKBZSMD1BwPsOUcmvULa4Yyt432q7ITuEEqLRaqVqr6uJu8X7/vk
I8ZLNonuNMQ2o5ptI31dy9xalvE2n41t7Qgox07Arvexx1XCg9Djjk+9QfLQNLq7QtD4aRw8RoN5
ES2btOGNeyOW7Zpb40oHNO5DU5/1oNSh8GAc34vWWV1F+KxIIde1GnbJwNFntMugrS7JBNxzROJu
sNNbhCi5ip1v1MRSiBZKGvJ6uB9Kk1B31YGprbWDsVVDdx2oOKfDLMvW+N0L/Yyx6c8K+ZRKp+BS
MDjmKi6KE8//7LBrf1WtHlYQCc01tcGySiPUtYyz4rUecgeQWsBwShcGbDIEkYTxWrFnr0wPooKO
ynkKM2bxdJzb0K1xO/N593lPwiw5MuNMn2lj9aKWdrKVCeQyUM6gQ6kePe7gIn6goMqWULx+5WTA
oqX2TStGJMEn0QV3xLTXEVCjhqyyhATPDCQmPnay95NmPSoonqOgheZwmQQc/yAE57UpXBQ0ZMcv
DWIUF+MkXqKo1mBsTK6f5Z9D9F3WL9W0tOTZVb8m95h05zQ9myZCBUEfxn339JcQ744aXEL9Zqd7
I9ykALbyp3R24h9adavY16B6SrdTt+9BgGvXjBtrSaLAi6FdnejoMBqww+de3/C9rIKOqZJmXV33
ZQSZ4rVvUXnXeJsFk4qMUwcdtIgh2ULl9kSxFAOzr4pO6ZdXXUv7NLUro3wu8CwyXaAh8u5G+kLP
cD++qr19CoIGNAri3OAO5qmPNN/s6DQET0V8bWiC9i9j8ZRVH7OMIR+/CxNT+vQw+lthvrjjsTXv
wfQXmK+W84jrW5lGW2/6sHuGefZVcQ7pdGgRlwzrCQ6JPATgX/DEb5BJDuGe1Ngp5ppy8OpHbV5V
8j5tBJ+TAI2TkxJBjmezUyV3sbeor9ae8SvSe+ImyNiPkn6PuKj2Qa++1fLV0UitZupVpZj5nsbm
r5X3Un2ezGso/hLztbBsNhBChLQnWXxE4ZcMGLVSQCjo7MHEQ+fi3LP5L490+G7lX2pw0/WvgBZQ
YN517WqQeq3TrEQpz4vuoNimTLVmVhhs0JhNCmH0NkUXE1lz3ApteOxaI1MCAr7ZThaKSmZgP3IA
fGig5WR8z5EHOSmrjHJ8sH8K5V5mOzBluGYWiDtmGCu2hA4G3LWSIIUv8GQC0OL6PeZxM49FuHYV
v9hD4+PN7Iw32Z/s2cJQ9NyFd26yduLtEG8NYF3QUtJTau0d5zy5544OEY2Azm9g60w1CNJqG3Zi
KfrCJ9rF7/uPlpuoBuqhSTwysLlfVAyzFcJ3uCzT/Pc8fFoc0Cbta+5+2FptxO/RmvSvpUYDacIN
0NBzcrh76PAVMG9RAS+k/Ylagop0jmZ+H4h4jHXscpRSkZOtJL7WudnugWodmDgz/F7oXoCsDCsE
W98oN9UU0kPeJBOkLay9LbU8Y/tJe0j9EVFsnNUU1Oglqz9gdWwG51iVO/BEVbySVGgANJP2nKBR
jp8q4qi0WxZec4tFioRH+fbgwgeo29G7Dc/WcONztiqG2i9bi3jPRH+odbks6UpE4Pp1/Rp6Cwgl
fh3wF/sgPRfP4ZzvgVFhyr9YIlpyyKsXTXy4yQvxOnn2p+k/KeM8J/mo4eGENBsy409lMimxzxnP
Y/85VIIjlveEAz2mCZtzFoN44+DUvH01frnQgiKmOSkmzwx5hW1/jP3FpaFOWK6IANfd9fFvoJaG
hLg0ua/oV863Ra9+F8ywS+Ce7GZLrxj82IjmUEzuP2QRJ3QDtbuzzN1brH/2lVzxNjInhqj8TAxR
6eyx/iNCezVa3HngpCUKvrj/RU+yiocfF5Uksbp7U5A+NgKmNtfzUy74kOZ12bDnSP5ceSHoIual
wVEdKM0wHJjdT5CdnPruVH+W+3DVt7I5ZdWrGM9CuyXFUzi8mcFnzXtBJDal+pvo9UNJ364N+MHL
GNNoWKoLu3jmcadZh5f7S3lv6npRWKQPg1MUd4eZk5PMLdDZe+Nsde7rhUc8TsF+lANo4l5rd3N2
Ok/xZy8/mcGv6G0tKAnM6+jATZ3toRH2YJJx2+LbzRkV1BtVsfn8PfdWGYcGKUU0vbl4jAue+hpf
BZNIiq2F484Tw89Y/mFxXIBpWujVV1dvJV1gCxnYvPe4FpkmiPdH6LWRdGkWXGWCtcPgZt/7Br9r
weY+JoQl86FYMIi0CIlvzPsbeGjAfiv0IIyXSxixTx0t+tygCynUlVcy3OBoDmW+RTS3KllNJlWS
Ygs/A46ZkFRFecGDjwSfYVBLdmTNrTGCOl+imq+IrSVtlDa7X1IL2QVOG0QKo1wOwbDmsUMloqza
RkDGyXdxCgTN6ZY2iIDer6yG/G6i6tX7qI97wJo8+kCkmPebcuRkM7DtirU03ogo8SOceBndBoZF
MyDFtzlVAzgCUUAr3qWjm2OrANealu/oSu4mGVRuV/klaDOlWiX8wJo7jwIEjJa/eM6lzumI/92r
evjrBqPtdBNHPUoneM0sYkC4Mh0XJU2ILH3FvtFOV6X5SF38ESFHkRbADkD68tJTd9l4XedfTsei
rw/HEdtKzwwwb3+8+OA4RzU599aHwTouu5+RCQI3NRBECR5yczWiKh6n99E8kJ6NUHunAC2mm7fk
4SfZZyFFu0L7iLf13YCXU3Lp6ThoVTZQQRLQENJvar5I3bNHnhIarTkKYQ/sqzHH9RnUXmyP5N0v
vazha4ingDgusc8KQDy9m8A/0PyOLmAds1Ccp4Z3ZPCu87/jZg8DEQcrZX57AdKTdGhuJWizvKM1
S2GMBJXrKyJJ/RQOF7N+SaleE0op76du392efdrkVTMa1xHd9i76oJRHC0u7xyNlMQ7sCCgVSCGd
W6B+qeZnkx8jwfNjhzwSwV+OvMlgaw5oI7ecDrTnKENTIpBdElOdTTZVG1nooCdYzjDyqpo+OEkY
qWauy6B9VtPGD+PpGawzigeDpk7mT0zxzcCYy9kjgqqXPhyeUoAobv7QsYPEnDhcRmgSv1rxXm0Q
n3OmNsgiMlwoPdHpNjJvUsyWoGz3YSI25dTjErMurZfwSnL3npQpZ9C85vS1dKyNFDTAdNRvxKsO
iECJXd2XCCDUkOgK4FmpsMkJQSfWxSfFKWBRRU81SW9qHmyDjumq9mj0L6BqbJQuuRToukk8QUl8
S+NyX/Y8ReOwQUvAawUYDLFYgb4rEEpb4hr2JAOp0JOhn8RiM+TATq1p05npZqRDOzO6FXwDbu49
uwLaXt3/9C28Y6HOIR5LEHzrCT2dKl1f5i/c1J/cuD+7aLwA5m0C5pPhMIFkS69pJ056pICQiy9E
tpp6x3C4U3dmE1xtT9s4FqmAevO00oV2IqPEh6C3JiJi3XbJEk8nsi/HjwNEVmqxMhsisYvxqBFB
NAxzS42cBo4ZeAykgJV3EfRXSf4XJ6FEUa/dI7V9VLrDtDQ/FQ1st5nRVjkrw5QbwmjWTNLfKk19
Jyv9qW7MF3SRT2ZhbUqwBFn+ZcFvcJqnCqI7GaRapEAlLQ96ROOdwpSk6p7cnOlVN70LsRd/Q8pU
hEvAyVS0i8JYFHriNtvLuvqoleQPpsJT0Ye3zF7aor7imvhtXI78sKcLlpxCAi81DYlIZVefmUcX
eQ59og2ISo0IIx5zbAbue5XDB9A+NVq+OfJKzeBz3lVpuS2rL5U5eorJLkuehoBbTPdbJ4egOQTT
MvfWkLYmj4alSyoSqonn0ds1oCqnl7hlOrLJ5DXRbwBTtOZYpwiSv2OH7bwUi6I5dtajZrnkcyJ1
SOvAOkzEgtP2ccUH1lTGBR+h+dTEr8XEGcZQOCNUp6ehpvhM4eiqDBQL/KHWz7Z70vYLbaPp7/Rn
lqBK/SD63ySd13KrWraGn4gqcrgVApSjJdm+oRyWyTnz9P2xu6pvzu7T3rYEc47xx1uf/6MqhkQC
Kk/8wZYna/VgWhkvYr/LxXOsXOFWCQgnq+4cufANOiFutz78K8driXmjWitLtPYjbj55qzmIj8rK
WhNZIB8xUALWAXIrJ4uueQdkyguaE6+SNzM1kZfA81LDCRE1EaBoQl5NH+XSnLxS0GIowaORN6rx
lnIAZ3SXdcpDrncSAGlCJI83dHTz2vwnUg46rXXa+FnSVCe6rCPFn5K8aqqd6KAwN8gO5ngbVk/u
ylVOX51+Nqk/Xw1rMrBLu8Z6uRtWInf7kdPFtDzONFsp3RplnfRDOyY6fb/3KuI52q2CQ9Mp1uOw
jQOUautoPWNssy2U/KcWAI9Ii7Q8Kkg7pf5eWjsdxlpG8xFNBy007NgGrjEcvHPCL/4h3VrnDT2/
07fSXzOLkBDjM+G4iK4LZNDxVIjmZqTkbN7r/taSzqGDSlG/MPGb+ls97rLwY5Tvav+sZvbAt0z4
iPQn+1E9O624maxHyTifS8d6XPMHss5sYPZXY3HjN3dD7ZIlRxlJarwbXbJY9L1ZnFr1VpZLadHs
NtNZtNu1iMObnMzxXBGnKu6H/sn/LFG2k3bOzQutE1rjatO5I9VjjRiUF4E5PdvFDilX5FRQ5bHE
Z4eHEZaypF8i/8nmf4J2r8gntx8TIqx/of9spFsY/TGsD5anhNek3RBmvHSqPwL1d5jcwnowh6+q
6kPH7qFj4nnjMKZnxlgLPPe/5dp3ROMUb1tXyM9GdQz4XWxAt/TOz8TH7AXFv4j7Tyo+dIDx0W3X
EMV4Fgv4HLoSV135M6jvU/uvFjzKzSX1pI07YpDnys3twOYxJ4ql6/YiHYL2I8O8qnQD0bqfmLHp
zyyjXdv90DBIZcstwhSco4Uz+3usHuVqk1hffP6OIaGEvo7SdvkqvMQdEC7Hb4RcpsRBc2aYTuoJ
uUuKEH7faOUnCdfRq3e1tZlfaPhbGSvOo5bPAZv68tcVNIPq//LeQ24TMCx21kvqMOL014YtVx6R
YyJJEtghPV0kb6U6aBaE8gYeZ2WUBGM7GXMi2a4LSGF55d9SOVZBHC1hVFH/8huPLgI4KJporgke
mlQ8SynhOvoKOk7PeqYyUl6WfBnQv7l++s1xpLy0+VqeNBxwjhmFS8IekzsEl80/ZSgpK2xN+0jZ
go2ttNUvqnIWk/dcveB5jSiAVc8l3S2YXQkmaYJLKHcrHHKkTn0F9ZGViL2p4L9eN9W2bE5heyID
RhsOhbgnc7vFZtuy7taIGkf6fgbiuP8MtBi1ANoe/Q7Cv8hLvNT4mJgwO+XSFj/LH/hxEeVnXaGz
RWI5NreSDvFqayxljZLm0bVNq3ZdvzXVhQQj6x01dm9xvGwb4RmuOXDXcn9kX+QvPvWcukl3bdbq
epY+Cv8oU6tdvqH3W7Xo9plcOIpOYbrpOm8wH/4KeEt5Bs0xBj3g87LF9cSmf5uoGFxxIbEWV/42
FE6LT3D6+o+fhtOTvcr/MuWDAhsfp/dAIS7X7W9d7aEITd8LsFYwq3YfWS5FEivfiVyjZZCOLr62
ixZShp2aKXmVL6Ls6eZHb1J/XcIjde69DgEbAzfDXkHkYUXd8zpDcx2re/BphV0QRWmhb9vumxSd
qttZwbWb99PqS6SL2gYbYZloqNeqISXe+8TzHY5W5OZuA0G1JvM+YbNMmj+cT1jJKWhDsSFo0K6L
kUo+zch2l+DVk65tidjquh0plCzuv+xKYnjzOQ3a7mYu2U3oYCEP90a6l/xDQR5xAsC1GXNvtE5a
+AqlnYjmo3cGdy72RGmi+Zf6c8oTGmqvpF7o610+HgkctgthT72QwN4cxz/B/JMLoELqa1GOs6DY
wVpmF39xOidXxd90Fn4ye/kDxrXqMd7Z2iHlnbA6V0OOStMJrafc4FLKmmHSQ8vX/GBAx2g/lGcF
drcfH1PoRJb3pYOJM7V51rb09Ilyi7dM934ffHclJZzIn8vbkl4pOMbwkDnNgwFJtdeTp0nbjbQL
Au904a/G42jHrSuSF4EKs4T7pmqK925RMXgRQSCOsC5QLAubPtgQQBfNz0rbWvUpA1K2Vsw5q/AK
wFex9mKb/ISggS0u18Zayt+GYseL20IFaTsK9MbII9Su/0FItcIC4c7malx9mwScHZUzY3ST4gEz
zmO36RVg9K1gPRNqidJLzJVD+GHmNgcS2xf7N1skdNAasI7dKl6Gie5CyC+VfRIKLD6JotgmKWDt
eTRAQYpqpWivNr10/Ulh4DFeusKERG0lnb7VBwEXbQPW7iE4+T8a0jAlmv2z0wBh2ajmgnyDZZUl
DDmrvSg5K6bDsZi+GUxUm4BMjJXQsD1vSs3G4QtvRAATirOLxGmQ7PX2nhYOCztLDHJuauuvRvlo
kXYhqGKV+KY2BpnyppC/pNA/maBwFDqJ0Zs5UbLgDtRf8JIr29p8omAcOTHyQxtdeDNR12fKwM7+
lG9aSMMzHbDcbbwe2O+XUaMzPoR5XziLQdE4aPGp5FebKAGu9yMXBRm8PJJJeox4fU14WwSfdiKQ
JKed5/HNCHcCQbvpq30yxzi15fBIk95wyMOtADMsump7h5gGBVTom2GeAb0QEdTpOwTmVbnLww3l
YxMmheyESZMHckSCcVEYfQVxH8r3jHlHzjeDssFHwtBryR4PY5JR20w04J6qxsHaEQMACOAhCuDh
jPhkDVLyehoig/HXGHeWcQio8qUUZ1ADF07Fbn3+T33R6WESqhiVECLPHFSVyjqbHosXEnTisZvK
S6BElY3CD/E3eumJ40+eEpAGvyP65Eu4JnIJemI7u2r3JPZ35MnrqDAaVixi8eza/Kf4P6P8amUW
78jcoQWEjrpldIO5RJhlpPiKKKvkbI98pOZvSD8ygagyerUguZyQsLpfrnJd85rBzStXJV+d9GF6
p8L+yxxe4lKyvABlMCeqeuOVsYfAM+vtHMGuJBtDPI5/I6d5+NWMd2E+GvGLOuy1lt2XIW7+DJqr
GULBuMTgrGKHvkFyLGSJuMThrOfvHJcaPQu88Lr/IXbAH/rn8kJ1pNzSsY7MNm6I1+Dm1XVeFh+w
q39Z4SEVtuJ0U7XPPllmyEo8TeIll3dacNTNM+YpZdqk+X624Zf9I2sCTnXI/BYJw4tsO649Oio9
EE9iIFb5fI5JRAnlI2JDxvTUkddEwjENrlNgbo4RZRsrr4KVUYPE6aLzslsZwO8sCXFAup/5Gqaj
Wd5HvuyxP5rjwewuSrzv1A0IVYf+JHNb3qx2QLNEOTilWyJ/m8UC7f9N/TXiCYv8jVxttWstXBLx
VKab5QMkowKjRVBRX99/WP1V2/I2yvnO6HnNu3TbdP8W6FToPpL5pyOkLR0/IJhsvTux9qgy0Xw3
5Ap4lHgq16nNBI0dabkcFOU2qjdd2yf6uyq/ycxpff7R1u/V8BmTQt1xYBKVEZ+b4cSBy4yrsKLI
6xBmnjLzCYv/LbTu1Ay2k41jmo3o0rPFSweWwcbfjagTjfAlQpiuQXAB2vPzvDNNryfuo9mCQdsF
8eprum0sdzmApug8pP9NyHLn8oAGKWp/PoHuL2be28ClynDZGlPFUwq2bboXdWcWTqVdrjrhLXBD
h+NFZybthHcWXnZlquGIheP22JnWKcXXV11L5VeFA0jhCSYyIWOEz7J1VwviI4ngHPZ++V2ql2Rm
on4hcc4HR0odLQfW20bmdy3y6D7HeFf96CuqbOutSDNCvm80RqWllUD5B5Q4iCPjXreKkShYxb9M
+1cEJ4vkhNJmWcMJxFVuBf+IBdPVzYjvrN+lJUD+NaqvxLE/Fpb0GLSbWrlqOGqS9DwxD3XTIepP
VviLEkD8Jqgf5sm1chgZwAwuCZVMSmPdmR8z6atjcYBKbFJkFme98UZG0jl9qcFeFr6bhquLI7O4
MT5UdAwsh4pRHOT6rojvXFG5zjhKy2fjpforhhwWhNtyy6AZaLItlZAm5MGjJ/2hRBMuAmUL40kg
Zqn6Xrx3McggKdMg9Td1VLZq+q+yLsnwU2c33WRMOPqWG+ke4DJH+ZeypEI6sz2w+Kx7G6YXI1L6
NWekuiyu8Z1PNv0qsvEzcWjIs2uERwxeToFyLbyPwVbWPEG/+IxwMugsqYq2CIqKtwtG4lEaWBZc
PUbztgetartjVr50C506el5dRBRgg6MRtZTIH/MaMYmSQJte6ZJeKdabn34n1aNrP02iKHQqRPaK
8jfkf2iVeshF5lhN+V0WtizdUe62zn0vbY5DtlP9Uz3dk+Zbq96b7jlID74QJdjNiRcS000+L3E4
BplMLPdwB6p4idAmVM+8w7Q0PaKWLH1WQGCTQXS07JmV27k8DMbOl7+UVYSpB9XogRZb9Lg/ncNz
HD9ke+S24MxQrvKSQ06gKaQxAabBamj+yf0BryeE/99ArLK473Sm0ymhEhWh1vBLoaajEHibDL9s
V/ZMsUWy+hX05+iicpefIyhIsNE9y9rKEan/8KLBHaOpHbCe2KRw8T8YrTXlqKF67nljuU+gxZKv
ESR2+TX4OqTQSWke1YzvufgIhMsgXTXKSCbOLMZ87LirHsxYmr0Mh8zS5GWkl1BxpQEF/rduUhOz
rhFmfSc678NrphS2Jfs8LG4JGp5lWVNkTtaQ4M9W9bLVnzTskqUPj1fs1PVPk6ej0AmwGp4m0a1B
/hCgLdIDSwEyOK7lKzH6rPkMyeuJoNrlSapgA6voLVOP1iYujwbgImMwggs6+jgvclIdwurIBFP4
+2T85b3MxzcBgI79WjMuk7IW/szZTT6yyJvKTaNtl7imBYXoDpV8as31/JeRZ1DQBnzkTZDkXS1u
Tf/MGcCpMGHQkNhY2b5KjWeWDPlhb5j3LryZ5XHQN3VJwgrApvpOoZiooeFhlaM6Ap7q3YTJGoqz
P+75YX3gBvpmYperGEGDvw5cOupNR7eQlRlHAJvKJclpYukvTx2QpLQtgyuCZ2SyEuDpR9lcdAUn
0Iou4epoXQWioAgnmcD2obwc4oT/++EYvsZnkL3F0zHMfqrhtAzJWhChqR7QZSakbzy0wUuggENa
JrlgtDiylykflrxjWDe8YdpQ5uXUHDIrUA8jXjW8paHPOcvHJOzUzIvMU0RFfb9p6085Qs7yUmWn
osXTenyR51SdOVFCp8VreGWLXNNMNCTvM6RczllppN/DRtfOsJjUiqNLVpJt8qan7vKZQ1hE5g0z
ix2K1IBi1pw2eXDX+38tvyv3hi2jZgMECHUu0RLv+4vIkVWA90wfHmKy7aBlppX+2Rm22SKZeZfF
b0b2niQUiv9aJM5bmDk829vlaRbkfb3rnwLhx6gJN610VhqGTMVDPc2R7LUFOsDDAmsaMuJF12y2
c3oPpQ9mBWnayNGeRJS8u6Bbgrp99DarIl2H2o+pAJTAlSwEBurFUXBa5br8i0X4g3j+4JsRirth
HeCLJyhQ5TqKZzTmfCJALssp27oolpFdURtEi31LkrIzGvvM2gZ0WcP/fKVYsbYFOgNG1XUPXbeO
JzviYsnEm6qe4/IBoFwYKEvHC2bDSDhPE3icN9GT6CGn8kmXvi4QUpW8A9bpyrG0joX0IeUf/pFe
KqxkaWi4EsrIZv6M4WOl+s1MXoJ1pmZYno51vxdxcjAhD2h8IuJetGB5VdLwGJe/k0rcbfFUgErS
5rvCymmB1lI4qK96W+fG+uSWQqn44mvXg/2y46WnYRO5U/VaNmdKIklEAsjvbLRkmAnJhOdMqKRd
zaWXjZ9NvMmAEoT0K86/fBn1DMacjj3Y2HUrYhKDTT9eua75YcvNWbu60xsPlh38vyrFVGw+FDIF
4nk5HrV2E1IqbhK9F7iG9UhmIt8urUT9PK1jbtS7U+RSbB0n/6YkW/XdYUFdtHDXLWSAf8yij6Zb
QZqJzDrCV80/TqoPM/tEnAwduS+qcxZ+6yisxvi4tCgawVuDwl01fgRxWwhnHWovhEdhUhGboyjf
ovXXCGWJv85uqlfj7zvS3/zg3Cfucifo8zYDG5o7DWb0e1b++dp75L/07mHp20retOl3GzAd7cby
e+4+BZqbMaHw1SxYNo14ofip+XfShnlgyCeRXssqr6j3oKLV/Q7UbOfxnv3QMReZ6hcSsJWZNAyU
zBXk3FB7vc6GiGr1O7h8ke07MIjK80lA14i6LnluIo7+UyXlW3yoBK5T6lUTWYezumfS9cE9jGyR
XPwtnEI3Mg5aD3F66WK9MuNDjdiGY676HkJy08vH1uoubbmTQ9Q26ZvA64pol1BDpxO8tkad+S8x
F0ZXXmmUt8RLzLY/23HA48mPF4LjoIEruTL1itU6wuj87NHgVy7mKFaO5Xmb1E+5vGfNqch/Lb+w
Oza3LLmL4oeGn8/XrjxoI6IfOeAXzm9tcknu8Xw1Rq5wcM7NOBW4d9bhsvMgYUDjFoDm868vZdgQ
YBJk65x74w9qZmhV4E2EiyU9mNKjW4AiEc10/0LZxVhwNsJbJOIk3OKBcNL8Gq6/Ux+DCOHkAB49
R3zq1OLJQPE0jqlD4SBuXsvWVHlFIkRCRbBhj+EFYIgtV7f2Kft2rTOODxgKCeaYjpLCWcPfNe6D
4mN5EwvxJFpAeOyaDZBpMr1qjr0mOKn+dlm5lyWBa4IHkTsfIKfhOok2mI1WvvRhVdtZcMnjsZc/
QAYV1aGbqb0l2vsRW5t+uiNVXinleZ44NJD4btkLsszLY0cynNI8ZMtIgDaBXiidq6qQv5XkB9je
oCchP2baJsToKMr9erkbenmJpt9O0m0EbzCd3GM7pCYi1Q/iZ+N0ttzckO46FkNtiSMn40VnQjP0
jT5tS/3R1/BHfPxJdlXap0KAUOOmJbV+f8snYShvyvDIg/f6K9KbVbqEdQtHVkJOKkHawvvIr0TY
A04+/8YIm9eVWrCVQOKSZLB4BL+BsqnxvCbp+0ySouXGMEedDAOwIuItPxjDe6W64USqKqQOgzW5
/yezPuF7RMVnrPC9we6jVUxONSZfEsqF3bSbBNQMZW2bmNETjEJqdOXrldDwNawPcPEz4stcfA+s
K/U1kAxrHeVyv+lJLTiaR6txmu7QGr9Z9D6+VdUFI745bWjygXQqUSY05lXdj4/cBggj55QZij2F
ScmiGh0+aK4/s/Y+Tm/UP4C+ozlgeM3Znb1qM3CwL9874sIF2ysMYoy6b8PAmtleDe0pmns1+ivs
b8pXbXMCXhhxKR8rmo4Xv94xZJGvl4RMFumUdccIzr7umft+WqLhn/X8JSgfnf6HKt/vd7L/rZS4
Qlagf9pLnm96/1z4HN9/Bx5WdJg3JClOcY/6XTyu2+q3xGOExJ0btFYRCZjH1kJaz1GlLmTeozPr
NXczGZpV5HYM8KRkxlcUdwvnYySEx+0mR/fQu4lEqqhvY/aooj8Fahjtv8UTIsHfzLAgSc1rzvJd
0/FIn9INiZldS4cO27Z0JXyqjBwqdbnz3gpCKwxldugps8WZHFja78qP5XDV2y+JC2a4yi1vVo7Y
APNw18jMjQF+1ZupgUQTHhejmyVoLUICnQgcC7awNvzf1uWOSP4MLKwzjXgmmbatvjHHcyj/VsZK
7qB9jlYPcfA1h0xTHF0TSa19zovqf0jkJ2ilgNIwtS0AS2XC6f0I/Csjw2zCY+CYwo7bbiWY6YLy
3PKvDt+s4cjvDcUHsAyeeB/dej0m0W5xvPSYRDNejo6klmCXtPsENV1iHjkTRXztEw0YpvFDRQWb
AUdXeWoMIrR8b0y2ApSksm4ReGK5hvnMcdzzdSivDiYiWvQqoO6ILvgPpJgRA9oBm4oKYpOZ5LWd
D5vVE348blPSPnICg3aSdFVZO1X/U6i+65lr8jCsBzfuDiKXIvd35HKhaP/tMuBfGuExhJEm/WUR
aPtta4vlttKfvTSD24a2Slae/5p6dvg/S3gX0ve8crQI2cWGsNJk9hiZNxhfG8RL01bzOldAfo4Y
A/sGr8Dri0NX+4cKEM48JaIOYGuxUU24v3quCiRJav1SxXaNek+b3pe9EGeiVZ+XvbOqv5u/hBNE
A9Ka0QrVxVmp2SF5WPZCcZOqfVr/0/wTWFRBKlB+Vpere7lrzYHLrVlXxg36TapuJiJeBxMr8ANA
lWGmYJI/chXZUtC70kjCP3r8YbHzIVpqFSR//Y8vfpnWPqTPqpC+c/3EJ8MOE3HW4gBeL/IfUL94
dmTrMaJIC7kNlkQDeUfICWmNa/mVRa6q0Cpy9AN+ItJUv3hFeOjzviAGgHFc5BYLmQBJTosLrLPT
QdV3irw3ayB1D1Gcil4WpztIopLd9eihDKx2+g8MFbER/x7oUY13q/+KtN+hQvan/XbMWKTB2JPP
/QVzT5EpO7I3UU29ngWP8ts6cEAoGa6IDeqRsGvi6vhsiVQswdgMOB2/p8+iumNnao3D1LvQ9BJW
PfRn3XzSwxvfqTlDyTEaxVa+blrCuwmq/sg5scY44KPr3Wr6p6OISUFZq+5SL1WXSO8kEyI2/aJG
zs8ugJk9Q15IGkWLFGoY0a/lvV3Pl4ULi99a4U+pvuZgG3MhSnTrrAUQmoRxY0qdGJQ1lrilk5CK
CyS1Fa+qNtqBBEi6b8RT8cYclCAqEe9ND7FSkiD9IYUwyOwPOQkey0UVFxyMH3qx7kqMAzm9z/3k
xJzUacUEQoEppcMk14TBBlydLK5Q2jBPLd9GqVz7sOFsD1g/2J0WLayJphLCOW4P/CAv8r3cJM7y
M+UgWfl40whLxf2ubZq3kZVWdQG4LW3fMnxHFwO/3qwdLQa+Cq+4PuwEioJWmW1Ue8AVnd8FV4yN
/pTBTl2yTNgw/OkkFZfleU/J6ciqt4ovvxjIueElKH2eJY8vP7gv9/KiN4G7kqft8uV3/qshBS0q
2GTDAYSCEASQHWsvi6zsIV+jAajDtMNVrVsf4nxQylslvBXEzXQ7P//gUFAUT46eM9xGw+QVF2vR
AsIkCbHATtuWjLh+gZ32g2wElj0EoICZi+tlKbcpL9jx1hr5lwuF1Gl2x+9scEMjzrBnMsUWEfZQ
L9Yk/vCCoJsBkh7dJW4/LU82aqA7YmQBjwubUp29PGk8tckgZBdSD0ErHBBttnzNxZys5ZZSRq6C
ZcvSO8vODxiTAMZKQafqmZh5ZqbRoTOGAx74GxYEzgwaUpBQRt9k1/Bkqvu0N5pVc/urqj2fYacF
AcWPtcoB682Evp+QdLjlsQFRFIztp4kbSC5+delazdS1P1SNmaJP14soNZX5jlBBV2Znpx6wXR97
SMNUgmsqSOMt/woc0XV2odBlBtO1RG4//YfVAbWSwYvbm/c2+Qu4FqAOtEuQXloVzBWNKl6m0Pis
sOgrGFKs6XuRRdGMzOnM/uwWws5n5OWZLIPznG2i6T5a9wlZYthDpbEPXBKOAOyqCPP+ZtviRNjT
TFXXtV3XP8WHUj20EmkISJo+MuQjD9TmdBsvbxWwmGiSCZHwlsf5erzUIeyQv+/BzHoQ4twwEKZ0
YGWX1P/UgB0HSrUMUFNjl2qIUnd0klkYi/N/fipin9pI/n05TJdfdP0lNjWEjmiL0gxLZwEZooxC
XZXBcXOW8marBalGX/T4rIXi/I0JegY9pFyT9KZ1Y5vxZUqeqnSeYJkXO0lo/rVkIwjhhQtnDsdN
oHxK1K9Z9Wfju8oSdXVvUHhEBOCIwz1a/ATQ/SYaCZAtW0MSvwBgdVSvWlt2y9RjSHcm7RjC7Nfy
i5d4U1mnTn+vEWdMKeNcgHqcV4SGRruOJ964yEFrgCLhT9CZ4b/pYIaAaNQN04PgQylxuKTitiHY
ll+Cwi9m4q9qgeyMvRKwdNWU8A5sIQ1y7HdVv1bDD2+ymK6xVcsC/a8LtfbojKvm555INEuJsa5W
GUbnFBh4WOMmJMQHYxdcnZHBOxwbgzgX1CpodAkKWFP+2TtotOo1QGfrDdarjlkSGnqsuO2ajaHx
SSafDJHRvJnDS6EdgwwyiqdDYaKx5m5tlM1PgCDb5BtM4pKIwl/fCdwo3/pf2qKl3Ldgy3ycMTI/
ZC+iIYCXfAjoi42Av9Bfb7An2J2QbUuU/yZ+FKWA2abpIIUhGBzWIPqLACmRJr5zBq6E+UkUiwxg
fiGbbl6PLhVXKi85lP68zhfMbZ9M7PesyJIY2zHT4choKHRHs3u2/KmzqHMapZLECm05tH45EgBg
U5GKz1scl4d8RmvyI4cOenKhPsU4QgRuznS8aZgdyqJe/fyrmwvELD/rI8UB0hfPyTomONOSe4jw
ykS9oXe75bSWY5fraKVKtoCpBIe69acQNUTUJcN6MOWu5f8W4mNBh6R6YrKqXauQnU7lJuC3E0Nb
4lKIsSgVB6MHBLwONNzFjTvJINGEQ/7LjY+sdxo38JT8shwFYXgkz7G2kdpYbj/tZEIswqsc0dV1
WiA2PBaLPgZl5EailXtNNW/mgTuG/CMqsiaKO94bIGA9Jrgm3VlotM38aeUoEvjykTT5txAl8uL6
yI+yedWLbZHe5Jr6EOmWGAbENfoTRPODUu4J9LRZhMKz6tVozjdye+BPYlNxOvmYcQQ2zJNy+qek
Xz6xGr8VV9ryPTCE25jZpvJdkvgwM4JX1hIjenFezo22uFvVYflgy8QzPnjeliuAxuNMvLbyqayH
tWHO27AstsYsOslMpxkugVIu3IG7a/U3U+Lr54QAVCpDE4rARXSq/k7O6MZoQHGQzv9qVGSGtm2C
90B5qxE8J22HHPlDVD4Rnf330YEroXi1RDJLpy17m1J8VUubQES1FuoLHxoPbGk0XlN7jTAZFdmb
odu5x6tXPrr+n4BAaFIYl1q3KJ+D0zkJ4BteErKzoEvPZSmuRv2mgmuU1nkAyKhecfCXd5z76Eg4
o7ORytmB3i55PdaYRGek7tKmzp3KfBTNToppafxTcMWTMk6mBMk9dPy1m5hVo7fRMimRB0JLM5dO
+uLIUoU4vz1UA9qVGU9HDltWeHl36K8F7/1yPwomKXpr6Bog8cYh/ENadX80wOjihkQzk2WOksb4
UeW/evgWpO8TToUZ/Kgf3mI6H8Lpyvhg/ZPET3E61egUygf5QKgFNybhrn9q4EXvnXn9xdKj3APj
SlIPZo9TM92K5EowpdqNa/oq7Qh9ed+IbqWDKax+NaY7HUdK/uQCkIQdcB+HhQsZhy13b64rgsZ4
iVk3k3lHoEYhflrm2Y/vaXOmFGWFbRmzC9uZiBDr7vs442VPi7dyvaX7xUElj1A1UbcGf3qHDdYa
3zUZRwIU2PJ4Taa2U8k2082A/18UF8vG2zKT5osUUkMzEdoaZYjTRJ7VGQxu8N9qWOjyQxWOC2Zl
6eiglm3hgouNZowzMdlIMRe5kCC7QUgmDKmh1+UEM/xPcSlEwTO52D0QabBmGAxXOp70miMwjX/r
8boMxCNB5kLdAz0kuIA/4GKtf6X9mHWycZySiYl6NOhlpA/6PoBfq9Tfar4Y+ZOKOnQRwarhpe85
AXOmHizeAKTM5LZJiCopWkcZN5OJ7oKvRWBdxenoe3IGlLRHOVnLOwN3FMxC92s2H5D+Fsb3FVMe
8D8R5PaXyZlzJKhq1VaH6RvM1lAZfutXjTVBVWhmGdGrwA9WGc2cfPqsHXrzF/IXzw0ckGDZwbwl
gwoLHNoYLtduvGALTW9Kh6MDdSfaQNJuGTjJYzAghLWPGvp2OQT7CnMZYmx9xz0TxFtLflJ84MrV
xcd0tESaTdVPVf7I2SZU7ia/SQl8i7/Rr4+9csQayO3Gu4IUFOGPXG5ZBONs0zY/MzbKHvKWLEDl
x8KNrNefQ3ELoo1WbMx14DQqW9AqR7TrJtt8RFg0AfT8d5qNoCJj0TgCZr1oBxWXjKgtO4Yh6a0y
z5F6CRx5BBpxxfpLIuAlbf4jUrVip68Fu4MpcNR1SRIRvXgrfqxDDhn4QYJ6i8Q8zDorQs2Q3jDk
4E4GVx2ZSbYasqqs2IlYgpNj01wSaTcMB8KAyUt6kIxz9KPryLFalbbBwmIyoFu4CBnlCwm5a4ch
DBJdAu8+zI07Dg9s/LShMq63eHGhIdwIcb5qG5mbuuShB/8sJ6Re8WNZhNiC4nyjeJqjCq4fHxrB
pTg8MdmmiStxQwA8ICMIUbGDeeTYgi0rTKcIP54y8DP7CdteGz2r8pWl7+CGubBZll3J4eLT8fuC
ykg1f0oF16Qzu5C010OILvrlgeGC3qKHju+T6HflbWAP++qHr0z5s4h0mxz5PAUEdW2E7l8DiRdr
n/wlDuFS6wO0+N0MboAvVKi9y+amtOEVU0d8gWJowqYO/8i6sQc5WVX3kO+jijwxJEf5L+5/RcT0
YECZcq/0S8fgzSeyTpXteMtUh0MN0MgdRUp5NmJ9JTaOdM23CfBjmRUt+Ug+r500d0Qj3I06vity
c8WHplwA/2JmIDS55PISniyGKIjCr6+cHdxR9R+2V5CpcHRS4DK6kP5aKNpZGPlSMJKhaUin96xz
e+sZxs8w/Gv1uzDccv9AmLvQnCdPcCttX8qHLsN+yfhFBlIN9K6zcXZwOgL8juqU0iHCmsq9NmyE
ySuTi66eZfE2NKQGXcrwT7EOgFtFRc/waviuKo/YLox1G8bYNRytHG/NjJO7pHzo1s40B8waBdKn
qb+RLmKar9I4KKT8QXhCK2GxnJ+l/maNG9RtmvamAXJp5V4bviaA+0q+GNlu+cOZx4b8ukj5SPAt
1VOtACrcKPoDkP+VoVKp+kotxy/JSYCXsHGGm6hcu6eZvwntV+/UTgZkmvS0SXGkKGza/2PpPHYc
R7Io+kUE6M1WhpS3KaXZEGnpvefXz4nqWQwwaHRXZUpkxHvX6jynEYGtyUwsnH6cR0LHV8TDtDzb
waIbPCc5wlGv8CKiQxpJ116JiTFhMQNuGUpAivOYbtBI8ZQb0UWg8TPhAAx/WnhSuwnbVb2OsMnr
e1U9OxGOgJ1GRAwIZ3sjPhaQ9x6DTszqC5/DSoKPZsL/ndtzGv2oxDz10p/TbxBKC010DmBjDz9+
BsJsfIzA/WgB9ZG0GS4K3/hw+nflaFBOjGrGIV7wKJPWiqRF+khy8ZYsZ95qps0VsBxSBoqS14K6
7/B0IaGKpb+U6QBsdmk5P8W6Keplp5POfCxlScwuKEpVDgwRi+dO4WcBzYqynV4LuuiTh2a/AZFE
ymv0Pk3uILlB8YhJQ4+/B+J/HG2DO3GNSY4E0l9UGo1bbgqkYsYb2BW6sMZhNg2POdwY4w65Zk19
RIjKCzMSvqEjieIGN+UT/49MjaFiItvGzrtffsbzTzz/8v6tnGYfAH2q3Qaod6lwJ7slNjBGAHyk
IrQ93QjMk1co/ZAN+ptgE9Hf+35CSK9XaekyZLoOhJhU8ZfkryBJ3KrpS1VzZBbonqlE77aFcagI
YHH806xd+fGUo4VEHs1B5FxlGHVlcA6C+S0haEAizGqvwkxwoYUCB6qeOkyVEX869tfQMzZjninW
ZOJmNpkEi7k/IsXsjfe85aqWn6RFLWJlo0WUuNVHRfWG+kiIAFLFfe4hn9e31Sb2oNnbo6XVl0Z5
8LjA7MfaToj4Ded0UcpLKZ/pdIBEQnwucWRbyX4Avq+lP6pBlpOENZKLRUFnXNkvlrQl2xNHNGbj
/aDZKKN7BMbfurEbkutYLOuEjjyEzxitxuIzPabMzdR6E+uQ3sQRMMWvvX9szDen3hoOZsiVrqwJ
sAET53fL60v1Yus/ABwJR0/HU4S6BUXp0kh3rArCgeZBcTvv/OteREpgj463SI+VqpGBs03wGxQ8
RgAC5HRLKVjlTFqvkXnWlkW/cBEdZ396cVH/fI5aZ49UcoquIHgLTWFPcigA+23SvRatA4qQ/V1Q
PDME/vPIgV4xHYP4Ik2lXyAA0ba+feiGvMbWjLNXN84k+YRe7M146Fukb4jTEZmsoBhiFZJb7d2g
BrSUbzlDnzaiNBtcAiEVMDg+0YDd/ib1T4QV3IQvaCMpNv5wOu4FlWty0RhfQ8QXTF9KJ7liwpiS
A4TTqvuRkQYKGGP6tviaOh+7Nuwl42zCRw62v8KTnrjMQF6r/7bAAALz5PrAgd5AiBMmCouJAj1U
N7b/qPtPJ/9JwOUN8NF1SrWv4FwhWEo2z6DcTsNfp5OPjgqAjJfkSjxXyETBYNGjZphRB+Pq0QnF
l1uwyIDOXnUbEW9pXxP1S7EvZoavmDh9uwYB9numDtBr5RTIr07919mLbjNthvFAuE4ie8N87Fc9
7MVNFl8tM11PoIGcb2QMyDkdDPjJVwD7oeIZnqr9RT+QaoK60f3zzLCY3idsGQGwgu3a/TptX4XP
JchQ+AfgA8eRnxpkaJYQwp2GFZRRs+2tfVrtq/gWB2/9AEdgrjUixvisfYoRB8Qp4Rr8G5vLmsGf
6SMmhpGTatjX5j9biCiRhAADvr/nsM3IprgG+MzRjhyd7bBBqJfGa5ofI/+S8KzLx3h4ZQm0i7Vk
EsABKgjmQqkex/XWMl3UVIiqQS00hVhyrkKpe4KsL81q065pViKcBFoJY3LCOkTUcIvYIag5wQpl
FV4RxnftPoUdNd4TboRQ3o/TRUgcY+64sJVWSfYHDR+2O3LvSbwAVy3yrYrAuSPBhV03crDYEImZ
I0VHTVNbe9naNKM7xrnQJxOq1s7bxvbM4HNCUhFJR66UNHtVoxsAPLJ4tksUHhnzziKq7naLgJCM
5YYue8j6aZuOb1l0LqVbF7736Snm3WjmAwhHsxk2je6J/aBIVyi9+uqoLtG0516u/dqsMkX72Q7w
kfU+JY+IKb7ZmL26Npuj1fHLVa4v7Tm7och5NlMKNd03Qo+pHAJLHw/g7IswoEyPXML1MDwH4K6h
R64RnEWWhWaeHJNYuF1CXh5BmpOfrSz1PYVDNDgBR7IHCi7qcvFKqafavOmu4yGUEqIVsvkBOtFY
AZHHyn4ydn2NftHM1gZ/PXZaeGWw0WvNlj1XAebLTTDsgD8s6YTXGJCLR46kirghShw5VXuon3iw
CDqsW9TEbqKdmo5ILA4ub35yF4nhxwSdLhApyrSvUebO4IVLuXiNt/xX9Sr8KXNjafgwrgjIsNQ4
SH/aVWYIk+OPMDER+Z8dp/4Sda9p/01mIOYBCs1b3jN0lY3sL6T2I24f40yDUX302x1zfH0lL3vg
shtgUxgbSsj/ZPEXaqjxOBY91QtAb0d2sCB7DThvGNyQuJNS8YhXcA9II/tLbuJblTYRTawgYOxE
8Z2hkZzTGP+i/WzZ04cXsQEP/UWzLhgCRckLHY/Gb5vuaIhaKGwUYq/OsEBBphE14k8QuMhacv8Z
KpwQ8y7kjMNb1H5U2HA1b8Qgz93LrxECT2YbqmRHlV+Ohasgov4Slut5XAeC5V7wBq7HES4W9kO/
U+8hNB59+l1VDOXhicd8UJhm+3ExNuPSaT8C9DEyAbI/srFhd5pqNjXRubdhTBibB85JjmdeAERk
5NetInqlSnhyvkZslGVHSZ594E9EO6QQSAmQZX/a7dHRhYzJX03ahQ1HhkHEc8WsIUDBgHI0HgIx
GpLquKprLgniRyJg3L64kSNIAskp6+7jR5t6/Pp6fGNoUJst73NVvEssl339VcUHwU/ZCAtI0F8w
GGThnudL7NZqd0pMC7CIj8v/jb7oNhESLGni+iivox7TchIuJQTh3cUe/rAoSIg04skLE+8RWJ7w
U87Nh0qOEEGkHfO9jd6boakx/3qNpi+LyAN2IeECYNiNE4QpN9XmACJCuInehYDr04wyanpfM+cc
Jjs7ex+ZupuSsmLwACd9FahDDlnMJ2HEmFGDlVYRiTd0cIjfMo8DF1d1BzzGyZ9Gr9TrLAYn4R7D
qsBdE+G2Ut5rbq8mZw0JrrpBmBNJVQHmcjFyCgoMCaRe7mJswWoPrHKLq4eqPqg6Vuz9jOZSU1eM
VVn6kTNxzzz9mUHrHsNx/g7fbJob2WFwllcptxODKCKD8gOG39hSEN1tCmcPLJYjkQJL7X+0CujA
oEgIbmxWQFLEmB2Wp6hkBVBoT2YWbzgC2WbMVddkS5tnpkq6NSUgi9l8z+zPcvzIIc4WcBEN+PG0
snILTQgsscZ3wumZHU0TL9JwFKc8R54wCxdcQ9N0gN9ihiEmiV4f1Y1HzpQdZ06j/2LaFJ6ZUaVe
9hqNvx0ySV5XIo+i8s4ZvdQaCy+bw1x1w6aB8S+b/8Rbgoo0sX8Ne+D657Li4bZJ/UEvXTOxD7jM
l8mwD+s9c8LUIlPqAe/As0TY6yRy9db+SmJ2AxhPlavY0hOd845wqwg0PkBEUE7JOhCxyKg58H8s
+ccCIRFfav/kR2Ri9L+4leFppnb32eA99EZEJ8AqfgeAsonNvcwDMXGlIanQcDlpDuRffeVNji4G
InBly7w8YBxEHUW8vHkoIjifm5hzYhCdFyH01F9HsvOafGPrO539FRU/ok4C9uIVchbDAzyqEHky
rIyB1xUXwuRbxZ2j78jB2cdBU53QochYjxBq59RY2ntozaHfhZjchLhIouVnI5YyZi8QBMyIrMb7
PCYh9gz0D8uVe1AFnbxSutV781YQSKIhJ1eXofMm1RgniGWQUTkaI2LIMeS5oC5A5vG/xNZLR8Jc
9BMqX75Nerobuw1B9bD9K4FoqNGpG9+kAJSWGQRZ8wAv/s5RKmTJPKlYI8URJ1nrp0nHQMs/EqF1
0TOmIsIEdQuNu2me9VcZd4Ci7TNCpGLSgMryFvJsxkec3JWEjWXb1nunMgmT6tbZ5Nn6qoovZrQH
TyQ7eTG41hJ4iZ8L9vU+5veY31oN5SWNXIOVrfRYBJduo+BkApgtPxkeDeQblttZLzEhOsAEJggk
+Q6MH6TitK5q3qTsbzbYvLM1KS+EUiw0ju6x8KA8RXxB9M+bPONdPQzT1pk1RE/EjFw7GDeWC1Ds
dd/tYlG/QC1wdbGli2y++RD/zhlSgMIUZ9wNHGeTvISib7OTKcPJz3vOt8BA7EYTK4l/bN7/uAhr
ZVmfDr1awQDOTQxN6fnNSedmZWkTqYYrpTxJMTCFkq0znaAioDwszChDeDQetSNt0oGioPkQI+KO
uOCIdgsX7MlBeGsbrNE0GajqQS/OrFrE2nGRqmh4zzLqoHxLMIF4xHS4fajKsueANbplbdFQ3dPq
6EoxPkJIgJ3umWsAV+N7MqhQJp0jBguJiVdLISaymyyAXs7fob7LQHwhwsobMV+BxAyT/PC4y+U5
cM6J/2jCr6JvKGZzT3qPVwCAyrjkoCxJSRkCP0s387/xu8Hspu4N1KgNHQANO2uFApztHntfpR0M
vjTctKWHl2jykG1345c4WFtqHcLqnNP+6NNZkTMiFkjXaHc54Lk1SRUoq59Ee1bYj5/m8FpZ6LYJ
3dDmdx/KzMh/NAtuWp1XJ7VVFtb0IRbV0jLcWr068g58w/KSLXxHu9Td0rGXzKXGuB3HdxHblibs
iEjKbZcdANETL9xzyJ8+HsvMZHVT+Gu11A1JSpCYddUNFbM5Yd5msKyY3fL2Q7UsgsX4FX0OX3eQ
V7gCR6YgdvvRzJCVEOzd7nIWEyo/+EO5ux88bvBLIs5LG94N5Y1wHt46Oh/Z+4QUrbuBXC9Y8jgg
DFK8+FUaJowWfNXiVbAJqRk//iGi2T2WKOP6yogAn46mtdOmd1Smlb3F6W9Y9yDLFlMA7Cd2woxu
StpPQXaDZ4gEsmscPPnQ39k5665duWjoEyhIsBB/ND4XLAd685JMqMeYBaeWsJYI9cqbo98tFifT
ehE6Xyc76/L7QP6R5VUVyaXEDCuu1h+poZMUD94oMr9TzrQp0uGXHwTpomXJtlrP6F29mj8Y6nXS
+puIhiB26yGQeWiaFQVmS4ElgaBIjGuK/MZ7KGYyAAx0H9xPBINRO1ZiQlUtaBi0XXP8Uap/pIv4
9aFpGq60zZx/ZhBOhtbz3wBjAB0iaaes5gZGxrDYCR/ptqc3sKB750NFahAZ32b84VfXaULFy3jV
MSfLXu8Ap9DJhv/mNWJfrAaShhcQn92K6FDYm5kjQQ8pUuarL1+n4rOk9S1Gh6i25Vnpn4PgRzbi
dFTgd8IBOaz1B4xCKyNqkGjRfCX4+n3iYv20XU8qxQS4kXpO1n0/oOdn1jq9Wn660hB68G9xoyCG
vSrlvpaXJViMFWykH79igqGXzF8Bx4xeUW9zyVhUwXceO8zEiKQQ9HebZuUAjB4FDeaQk9CWl0L/
VUYa1egU03svZEf3Z1jH6iWxPfWi99dWPxe5tPguCKPqtsLHpJLt7bwC2i2a4sxbbqlXs6aWNgRD
uZvlbpTQfa3aZpd1nxVxbVlW8D0RHo5uklK5QpjJ17KQxO6N7oHhQ3iYd69w68LDr+NpHhdIAKGS
A/0DZoK4XUeYr3aQrjrffzl+VyiCfembamQBAAP+h8l9cjUvYMJ6ocZL0Ndx+BsNl9TZ994Q4+80
Kww2bEKL3lqDDzXJZuSUjU1GfS9Srqpz0fMTK4+GvAUBMxELqD50Ht/I9rm0QbqQOiKYhwoio9om
I5BD159FHBgTd3RWCfaiPTNB54EvChlN8tEviB/5AtLzq1U1ufh5yAS6aCaLa/2ba29FC74rd+4k
ResIhx+CNiIiGM4YOPjeO5xntYgOL+90hy9kea+pCo79GWvsU25J999LX6DwhMhEzS0ovmmn5K/i
I1xauNLI/ARVa0+wRPyZzzL7QQCHxIDWJYksqXOAkoGHidm3ubOCCwLaby+CPw0ATsbo4KTf5fzy
f7wvxHYdxvTjeYQVSsmXqW0D+qNKLgXlnVE53k6eNZ1ATB3In9kLTa9JL7nuLDXjQLZcN4NxMVp5
Idup0rSu0w8rMyXLQr1gbwP0zgDEhDZIMEd9xmd+QWtfSD5zI/qraGcL6JebuRsavr0XyT5I6Ym0
C1hPYXbGe63vK+WuIj6dgQrrsl3HCIJUnpBgHZMexLPLCtbxDvxjCAdX1EfZq5LgKgkxaok7s63E
grRkiWYGgjaIhfRc+iYsF0E8GxBscIZMz7KZ9pNTeiWAPyUjJIHoHO5CxweeoyaklrBycB4LA1YD
h8UEjJpC4wKMr9niygih0X4TfZMSwxXeJxZyTtTpJEHx+Yq5EqyF2rWVVK0YV+kS3gtcmpZK4KXU
/1IrXvjfcX4lHRdWiCSNlB+kyt6U6qGw1zUUCMzCEsbFnRK1BeOa4x48qPzB9qklsVorPgrMmeUB
Rncsfo0GI6cHa9L4s+tnH4mMl5GlD5bO4o3WZpGdSVmYibWYMKh+JPAQNalCGFZbcPOaLKzIV1Qu
nn8CTNDM8JUlnLOcU4JErtGiSFxnFqNpJ4HTCZzPsviOGCKbfWseM48Ar3xLPZ7bWwTxeYKLA4pR
AF/FrpexFEyE9+Q8oUgFFVc4cwzJy7Tt3B5xveMThl8rj8Rn4QExi3Uuop6JRDhIJlIbt6sIMdil
+D1k4xbiACLtFEGps+xHh0X3VpGaAWEKlNZYW3KoMOWvm2nf3fGN2qxhqXUhtn3hd3vQJQMTks1Z
s4mRbUm/zdBswjJZ0jMGroOiHI8GVofixsHSqS+R+Zan9lblC4whynk4gQu9rjzoMjCB4ek8ARbq
J9V+RlhVHIjnG2d3EmULzeI82Tzm5djfwpAo5i+bNO28ob67LtaVymlH3YFscsC8Tc0G3CmyzxqX
W0KWQV18y/ZZHjxJQea9Suy3mmG463jGtAPpc24Fdsd46OaUta55L12ne8blnUoKkvDaZUmi5xzD
w5B1synz4+BI6EdBOQnnqjgaiXPeOvJj/qfiEjeK7pyhiiYfGRGHqmDGEZZaIjlV3Qc4YimCp5ru
GhGRate4cbFO4wSRj3W80WSLB+wnYQWUSJ2pz+b41uQky73Ba0sxgmz9L9eotgGABJ6KgrehPKmf
YbkhboP4dq4BdpGCaDy3kUKAsANGHnrB9+/IBL6i+QJlOEGcNxyNTgRb11yn8mwnj8H+ifvvQZ43
lAMwrJUpMi/rZgScAwqxTCe589iyM5/BnPoQHUcAkpX/Lpie78/ndpRWPBAkDMSNJlI1V22srH07
xFl07VymPf+CEjzVgKyZ6SEe1P43I94lzL+K6F0iBK7+BCIlOc6gvrgETbhai5/JPpGoFip/Bh2u
zj2W51U0fhhkn7dHyfkzuqNq7lQ8Af7T0e6a9MeDOue3OEH0s7Vx3Z5VdY2RUMMfrq6sIdhqKUMA
KkTKdFcEjkT5WbPeA4U3HBWRPO2kdexWscciKS5UsdXxk6MHW0v+fUa40fR4stDrG4Jub99kyRUm
CVXawe2rIDVKQnjvWbpi9i2VEQr9LVMPsoXQh0iNfTkOHL/QQgiUaJqA5d0ip4uWxbsKJdmFVIMu
bBiTmkCGDzk66IOnEQ2ZRT+KhhFduZl1B2GGC2p6GWGJZm/cVB7ijHLDg2huB3j9KH4I4GxiGI2g
PS3Wa3lGRquTUta6JdJgonzbFLAjYrg0W5D3BxnPy0g5DTIgFCCjM5JwcLe4CQoelRTvHLckYhrG
csYtsB5nO204o8UOpOUuzmgRrNmAlDC9ljvuhD7aANIn82vTECZ5zLVrmt07sgSiA+4bqXINHnfo
nLXjsZWL1YgweyaJprxnbMyU+2Cc+9TzBK3epmTdVngo4YBWhFAgVx/J32Spa+IH4S5j8TeCiljs
GcKp0qqgfdnKpj9H4f0z0Ppp22afTZuaPjZif1qbsxvexG+/sua7N2/hMtiM808Y0qGC+yBZO8Zn
hoq2fvmXc7dHH9iJC4ix0/b8lNljj4iB4geAyN+QXc2m67I7NSxVtr5JyrdwvClzwZu3q3j44v6g
BG9zeLTfdGcrz+HBVOu1M1GJ9dqQcSsIaphkDloRlyg3qCnNk+QgrBVJbnzIgwh+EgJOOC0apBgj
SeYMPjPay+qM+aYzmc75dqjQiyEoQhe21qBOEyw7YbQgao9UAdz/eGH66dKj4i9gxMp6A2JkqK4O
v5N1NZ3ZBcWKIJ/N5kEuaLfmKyuri4FBi7R069ChP1f5RDOWeLl/kYlFiFD4Te0RveuyZx31L2J7
IR1ZyJvt3hNsS00pZG3wHHL/10oJTDQsEkT4DUpdB042kXgxiXsCDpxdPiqyCPRmq1NRWPzUOrEZ
EsIrrq+ZR0KzeC9DnZZ0afMNwg3MvCYC8r+YHN36Ejq6lgIO9CTg0El7TxiWAkNbsOUTsbpsNAzC
ASYickG6EQEGawhlCW3/rqEYGq8ageEBxR7D+KyJ7y9xBG+1Z0HwWHw3VHC46aKWV4UdvGRUSD5m
IgPR+DJ3ouGunzM9O8w54NQaZ7oTb/R6PbYXXRARYkC03y/8ZRqJivseEld9d3jJcMwpG0EcJFxg
xD/axpNCSPjmPXwee9WxsqmbX1XkhQrkwtfZalnqtOkl1feQDzLNFi9B+f7v8JEn1J6HgCfJEQkP
rM98U8QLprqrxoCgBCwOW/9W48h3c3mP6raTr3m3nSzXb8mW3FQ+f9yKPABQJi3d+VbiGeWpZBcZ
NRn1swv8OpOXlR96Ps8QLyD2EJZuZSV/p6QKkuFFwvdRSDYUEVAfGmj5/BcnPVnjcScPLsG7Iu4F
cSYKjbCkJ/I1YILxr/VEzeomQ4pSbeYH+Az9SeMK9J3ziEUuDs8dr16TfFnDdxSveoxbDbDDSx0e
ZfPWlO95hV7KEyGHg8u01sE9Vc1AFB+RZJVX2C55VVWJ6Nz1/SNgyJB8aMJrHcE0Y77VZA65P2O8
zQNxGxKk3pcG+aFgDN0m1lZw2i4RqOm4atSakQHwOjxOzYuNWYMsdRpPfR4TghlSUiR2AQ+ifmy4
BtfkdIafgEMpRAAVHFiGkOlz6OnQuSLiptxhkonal0Y5TfrTIq0Cbx/q0MT3Al7YHihvW5S7edzl
0VOf0o2pfxTqg6dTVbBXoeQUG+yMVKjibrdwpZBSM84bYm+JKznDPXGbipVrxgszLGkNWUzqV63g
63K78urQ2hyp91H5VNGaNLzbUbeazWjp2O8Tg2BCadLG93dteNT0dyW4Ev8q+7tSP6bmLk6PZvR0
rBcEbB0ZFe+zskWMHIb3BBxfsS4Bb4C247EunXsIrBIAihrfcEVTfZTag8HoTJ6E7G8xM1czHVqT
4uYB0iN9AhJFdSm92VSnjrgTXYAuncyjmrLblc5ClCKX0bXnKF3meSvpbypimBTkSpZAadP3sXiW
bFvFntC0pBPzRR8Ga+jnZf0YkQvLww8fqNTRIrHPkSPJhNfXdEHYEUlgxUso/9HXTYRjY+76cONX
60JfklS9IxYyRd1XoOA05YtPyG27FcIv3zxHw2lGaGJ4efE5KevJfil0JvEVlywMl93ubOUg3wnC
VJt3LXpRi8dMFBcEi+RF+jolexi97Jq/gGG3CwgpfweHmlMK/DrfK/iuM5DkCXm+03/5IW/Cek4p
6Hi3iSUwV3LmDiamBH7OqsfbR5QDCFc83ML6MuKdQqnZo6RhjSRs2JwOI6XVNZEjAKtSh5Eew1V8
Id4g6Ea8tGvHelNSRq5jmODYwiNRkKFhY10MPnX1L+ZnHTDgydYXUAsVOa5450uLDL9LikIJsHFt
a9tMflAUObUXgp8b4wiMNZsXOhRBYPFSkXX/T7gd/qUDL/NMGOxnMf2kLHxmRlWGfEM+i5amO+Z+
u1w10htBSbhE8uImk3OSPTvrZ+YpkJjgMyFhHB7oE6KISUfZUZScqE8hqbOJVn3wV9LDScYypByc
ACQ9ISxlvyZifeUPZ0FbZFq2jNVf0RMSK88pfEFLrQXIc0kBOPbKuU6BRY56u5NaJm2B1RU/GeYW
Bn3T2nA4CEqriwjsfDhkovJRK/Nb1i6cZqAoCIKG8zsMuQwcoF374Ld7emj4tvTOE0u9+nIKMzIC
SPvnT0y0A28OkSg+WY1nkXNFJFYrmIa0WjQAZGljLFuuldg4gfCMhB4pw3sWG4tUBGMEf1x/5PyM
Md0k2ZPoz2CO6Gg4mek1ld/0mZCv8SXeSfxyw66gwRYSu6ak/cB4FVaXCSyrZcktzB+H4WoITv8e
HKC/dq8EAPm88tRdvqRI0Uf/N+fXGoiwFwR3Kz0h7is003aFtIWNHJy1Vxej0gM0EF5xz9x6PFY5
bVIuWxzHVcdo9Q/m61YduEdGGB5BuITt7BPYDbh6v9xCetCNOpeXekDPz02I9jpJP/B+ZSlibI/O
HV8XX1YVHHQyICK83+K8C6CS+PRU86woG5WNDZ80ppOaTAMOjqMq/wogmGC4On7T7BNnW0OIKBm/
zoeKlbIp3kIJ+J2Q9vE71TEaEvwWbmrgamev9282P5nyJqhJS5ydxjm0lgZ7tbnPmNawPze7QeW8
E47LE4/JnGxhlzjYCBFhoqEtFzBnIkqTPhtEimQMPzG0EfapkOhkc+Q4oNX5TpH3fODF+KQ/DSlQ
yKf+FqOFZ7o/6sPnPO6VmrrGNQOgLQPEUfcA1VcP/NnDXzWQZuoB8vgV6kUIsl3CwDDuDUK1D/OI
ToHxGWgToMRBZLixtiGvXH8v0l9DuY/9mtwT5xfk1Sp+q+KcRLfR3E+d17YHlPYDmsEGDZh0HPUX
BxiUgrjmRee1wJMb/ykyAGAB7NQ85/zufxvDyo5g2g92eAEx6fNNykzTAZpENAUV39TYQlOn7FHw
QLqOJJFcaYiNnhwrlI3EDmTbmNLBNHTVDE3mLqa9RLm2E3CRO+cepoNOQoJDciCSKe2RIw5v7n1y
ieL3CelIkwA4zP2iNk6thCjoJUf2QKBfAUF5F10vwDxSe6umvQhrZ+gZKSjawfpZ1squYcXPUXDz
5WdbfTXaLVJ/pIisdIT25T5h+3L5K8P4IuHXq/v13G8CfVNZvLYJafFHPye25ZFWKCaxaYJZ91te
SDLDYMCJLCa+dmreRgb6mlCWzsOdgT0+WLbiBzH7cFcTY2HLt56YHA6jCXTm5JckIm9Nurr5fsZF
i2fCFc2+rT9ucoodgYigIAFhMO+qB5+WB/kYRWhHqSmxNpb6EkuvDsc/UbNCbrhVQPWakZdm8CbK
NJo/PS7dGr7EnDbwHBmuw4FwoI3qv4zFupPp3PGSQSKs52hFvzN6uL50x4nHYFmWS+Y/vERluuX0
NZ0vH2YyftipS1GLWe2orXdb7uKIFAFyGJHbIgajeiOKPivSbjDuD9Ux6jzdZFs8YEY1s9vYZLi0
hFTPzUO3ZDu3mJOnR5t9DyoXsWWwNYloKLh+pq2YCnLQ1+Jo9XcTB3tTf0na2h6FThOxS03mhdlf
TBUlTXyqdB4tG78nxqiDQjhAQuIy3kes1URP8dL5aOF7JPX6lhxN1gedXocegSRWEGJdBOuYnSUp
poPxMMKQdHiFo/7R8uPPBj7OFblV/SNOKEIFCmyI6JstrydBu/L6cUcYVxC7iXXrHCYf5gsFZwku
wJ4MsRAxJqYW40h8b2Z5GskPfX+QtJey+8oMAkMfQ7OTppTt/A3CMMYdw/2UnhDCttrRQF9j3agh
gCAZODtJHs8iHjVmkj1FLvr0XZcHG4S55sPyhnGvzcdyPE/StyRavb9S2wW/p4N+ljd6/IlWx5IJ
NsHGTYbr2Zm8gvMxx2SgYeB2nlVzn/ZR/jYAWoBRy6DvPFBm+0cmpEmwZr3mAkW/AWKUkiQ/vfKX
gnwQhBvJrI7Dn128YSftQMDCL9/hQd+lBGToKL3c0uRPIkeDwTI+0Z9pwXbEw9kar2P1KIZnzhvT
lCQbTV+SRQoj/vs0+s7KNYm1Ft9ZuPPbjaQCzVjftnkzgBXRkbMyIJ+hXrZkkV2p4W3uPg2CWxTl
hcaD1toX897RdnreLNHJys1qiXiIKhkZ8b2AfAmYN+wzwTU8DTmSC4peWkQSp5Kg3gC4rmTBM/Xn
IN/n/Ju6PTHlDNpG4nISsYIxthz46xpalF8J+j0PXqbkYVpf4pUFi41fhY+a+sdlxb4CWQTWbtS3
2tgr6pXir1mcEXhkrMKNovcOqVXGDd+x/achuGj0LqZQXAcsv2ScBR2Kiz+fNZuUC+XUB6/Z9Jua
8WqIAFlGm9K9s8FLXKxHArXSjBDwS2kQUWzX92m60eyaUeCRfPENkKdNkcMATzOyWOGKQxVCZijK
TdNLCdrmv+LFRq4PXUtOQ2lTprsdqDVmIE2CLwcpHtMocnceVxYivpRaJR/G8oE973zolLoxPcNy
ZPxOnQHvbIhKic/Gv5LMmzWcdtvEeVQkbZEio/7U+bOEprCQ08ov7I0lIZAw68WWB7zUX/np02hP
CzrvaTWeyZFuMR4G7xkVYD4pyrDYL06A8x2XwFXDbU74rWBR4u9m+OVj7IaLZe+j7CE7HqAo06Yd
3TL1wkdlS0cA0jAg2OOYO6RaH7FjSm5RXSuwXn/Yd9IZVG8CfbLrdd77rtTciPjt2K2KE0cxxdjg
wIiF60bQLZidxYMTYAvkDNB+OAbZsANqUqNVYxCaWi06tdz32ecMJIklKdjMA/EKh8h4KsApHQTD
QDgPnjiLG4zUtFOYECnwJpm7LCgAQ1hgCPXVYBoghtb8RmS0Su1j6PezN8c7/up0fIjpi1+QDAqR
dQKlVxG0v1X1S01Zcv+rTAdfepbWeXIOTXkw+yskAqGoyXSJ1F8jaXkDr3Vzi5ubKj/L/JIOqwSc
KkfSuOIdCUY6Iv4U/2lmLwPXXehJ84aQ+bp8LZKetQtaKyC8FxNJCweoPeziNtmXEsQ/zq4qGCQ6
Xv0rJPtpxkMNLE/O/kc/b5MZ0dKG7QffTiHf4+okOnkNmuZmcDWmKtTMpCwrqJd78kY3nfUw0PHy
KXOcptlOHi+qcqLgJ4gfuj97Tlm6ahJTpnsekK5rIGgxkwJ/B/9OSKLYUIE+qlxF0a4wPtPMWvqD
fVKbkc1wpxCOrW2N6kMjwt7Rpa3Vgcxb1wruu8Qsx+3H5oXWhapeThJY3uGvl24Ed+nheUJmgs13
XdX3ckhXUmtDfHdbYFaz/yG8D/FV0rsd2HhL+JeXELgk1S0Spp+x/Ck1ciHcVtunOOimCSvWn44Q
IA9+UeVLPtb7j75871pwYH51INkzg7sBq4VSLvGc8E0mn08FHWaYXM+5W8eHlsQtm1ebmFHLZLG+
Bmyl0xKCYiQnWd/KCstFAhrrX8nU1JITNoCmPqTWl25QlYKOMT3M5XYwTxVQtKy+Jf9j77ya40bS
dP1XOnR90IuES2Bjey7I8lX0FCnxBkFSErxLePz682RJMyP1zPaec78R3RUiyxAFJL78zGuQD0F7
D8VOe527b2XLFIvuImCoAI1b0vns85Q/CYmKOlw3hyx/xvuOsYlIackCoxf38fh5tHbBRC30MXut
fEBaHVEnRiyqfXd7khbjdYF07IApkVoQaDziSwyYyVeAdzYJh+wq9nkF8Oe9RXc1hTx0IgDVNag/
MJcEmXa5jpq7CpEkw6UkMl6K7AWkGYVKTccCyB5dmADnAWZzEOxAJTTp2mR+ZDY5oesw4uo17jp7
M/eHenxtdO+mA4vX3yNyaAcDTeYTe19I4zonf+vt15A22ELf5rIbGcBTRsXZ0wwnIzz6xU71O9xV
2BTZVNm/4hKAhg3Cw2IZimd3JlHM7nsUZ9i3GC1H5rUmKZZARZjVcpNZtNixRN9ogW72TR1fIzD7
GmdfuPsYZwoSCPtAjXw/ek+aFWHu0ApD54Z5KN8smu686VA3zxWJiTEA8pneNLQmbTeYKdL9Z2sI
wbWPNPE9AOJDrIm+z4aWyTDe0/CbpJ1VgT+6qoZPCyQpg25qTzgKpwfHepLyoTLpZnDuBB0ZAiDO
ow1AOUZKzjVexVomIOTPyqADnAMIWaskYQqQf2oNfOH2afFcLM8Mq6+XYhe5NaXo5865I6cCNd2y
9y7LxiHax6hX0P6JA4xCXxd1k3gHFpMGm4sIFrfHtovrmW/gOQ78VOEvzqK1Oy2k0dBy+zZGLyqh
dQtAv6CvHGwCDADwdPoIZi2dP03TgcLNd26M8W6cv6jmNUi+htQgjYd3gTyUNfSOh4rn8Q8ZAgSe
Ta4cwFW9i3kYVGy75Bh116Z4pQ2me2JYT1+IfaWfD+1V4ETYnGWA3J4NJYD9UGvGiHQYNIuYiTCx
Sj99+O0//vZf//E+/Wf0tbqt8jmqyvZv/8XP71U9c/Bx96cf/7Zb36/P7/jHK359/d+2X6vr1+Jr
+5cvunrYPP75Bfow/vGh/Nkfh7V67V5/+WFddkk33/Vf1Xz/te3z7nwAfAH9yv/XJ3/7ev6Ux7n+
+seH96ovO/1pUVKVH348tf/yxwfh+ucz9P0E6c//8aT+hn98uKrK1/fqX97w9bXt/vggf3dcYfsB
mheuL6zA56PGrz+eMR3XCdzA9wLbd6T88FtZqS7+44Nj/y4923YD0wt8y7FE8OG3tur//hTYDSuw
JEgBkzd++PsX/+XK/fNK/lb2WNIjA9D+8cFyrQ+/1d+vsP5m0jJ9y7Udfm9bgemIgIOo31/vkzLi
5eL/YNw3p2k947NiQTUCgmSkgOC6cKW8aTU85A+A6i/LmiHqthjXbc5gEkoRdrxIa0mINs+W+c2K
Lq0GVDWv6u+G+jXS9qafmDY5LX3gO+HtASWb6CNgBdRQfPv0b7buewlfHkRAus/fg+mYusjHcrfu
shm63MOY4g8AfSuJdyayAQR6S+Dj81HKQwqvD3i4vbD1bDr/umqCjemveyDLy6nAh0PzlVrMDQ5O
fkBesEHVn506W67IgDPe2ayPIBqb9GsCaRA/bg8AOilq4l8WLwYpc/oY2Z/zceN+Ko1DcgeAe0Gf
aL5wn7lFydShkyD7W2mxEm5VGzeflJKfrtU2/+y7R0Osxtdqm5zKLU7RDyOhD8sXuHEABtXe2GEP
7Lz02o7nIt4gygc3PtYknksK22p7P+wwHUM8Ccm3k/ctBFVLH6C8Ri+cxh8ISMROoPXAkHXAuQcP
yr6EpaSli/ZRu6FwPZo7SEU+AkL4CGzrkw2smqFxyvgb2TgIhMnGoSw29lNwNXA8wM3wH3rz8mtr
+ux2B1y+QorqjtbGo+MeK+Dd4cYr8CZaAbtw3nSpgzUoitYXUE+Y5Asowj0E59VM7lGumCfQxZSC
1ilIyov+lf2FqOVmJ0H3abkGfoNaPa3Wad5Q19G1mukCHnzJ5JaqBZwkZmCX7kP9xfk2uxfiHSrQ
dX5bxfVpcMigMSuxnOir37YlgooFYh9DtUlbx13VgGXZW2P8PZb0W1C3I9tvcfzf6PfX0c+z/zL6
vebd6y/BT7/+e/ATzu+u9Hw7cBxpWnBznb8HP54Rvu24geWLwCJA/jP42d7vBCXbDKRFSDLtQPwj
+Nnu777pWW4gXNeSNkPt/5/gR0D9U/CzzADXHs+hjypdE9zEr8HPHKOCPh11UlxRPzfDJcI4NXGv
9ca1uzTXDhyJyX9PfWtfZ+AZ4+c8fre07wWKD3WwNqEgmz1YtQRFLHiIIzV3Q6BT5lNeZcfFj/fV
AC/gMIVALBBZB411t1hIv/ev9XgELVX2r7L4ZnaH8LY0bt0Zdsohf4yg64R4sHBkwI3Q1ilwbzLv
0+JmCW/mipmH7ptuUttCTQDWzBEenDfjX66Dqwdy4uME/RAop0YmQ5oOpo0H4HEeDIomG1NcSFfI
yHgJIgiAKy0mKHTd7RRyymVeENqIbUg91PQwJ8BufgPXIM1WI3esPj2xQekGh2OmczcPEEKz9lAW
eA0bfAVNYIx2yrXRBC42iQEguPjkZ2+XjQmHgfPsASStQiBOZFYZmFrm85dqRl6iRsbn3MBjoJuu
Qkvg2ZeufDw8E+Q2zPHBz9OVy3FP4bgZLWTMqnhf5HBfKHCGJNsKNBUL5MSjJl7bNJzaEFQvnFeH
7k647Es0eQe4XjX8lj4G+45aZBaB7h6ayyx575tTRC7Yd1tQMx6IZ4F41Ag72sYUwqCXggLpDNod
bLUdcBARLmwMXPVxGu4TauRwGu7G9NnNLusGLR7aa+iW+R/7+cmCyHMdJS+VCXr3VQLnc9CzTFAI
s6UFvuZJ1dPKMth3UQe1nlxEFSvxxDGVNoS6ygYw86SPMnFxsDMalBe1w8W74eDURyMorKZNIxBg
4X0L0C0UdiG6iG0xQYlIX1hViqY7KmmrBFYGFSmsTeTCglvF/MuZ0MDp0LnhQjW0AQfQL+SOaPK7
nonOTAQt7H1oWiZXdCP1vmm8FYCjwUgg4XNppHQZEoerRzNmQQaYxjGHlXNZ2h5eZQYx2kMoDAvf
KQD1FzBBSpm/yXFVFzunAomlXqr2qe3eBTqIWrFRUecpltcY2XDYTYYh0CnNaQUF6qI0EeWrgPLF
98gCGpXJdvN56oD1pMambv0Ly/wM5lroTHhh8bByAfBD7mTI17JqI4ZIgLA7ConIe6pT69IMcMrj
SvQwMkscpc36HXXbBnCPlkvMfCjTTxkKehJ3VcUayAvjQuLFiGImvZDtYE+rhqrfr+1LBqerbuBL
UunMIG4tqqEsAQDowjoV06pqppU+ZyNrRf+cAHAo7feag/WWGZFz89TQBZwwY8zx8bBAvMxwR5uJ
50dm3nqtyFuPRmBv0P5AUgADsiih+LqK0/efgviPTPHnzFASmn9JDM+x0TUty7Kl6ZhSx86fEkNb
+lYQd1Di0U5rK7VaboKabmJuQ4pjyYWYa7pPhfZRQ2EIj/Vjl1vcagZSrbQVoUYu02bmig+m2I/z
Nl2VPsGk3gwog/d02OoO+0Mmhm4LjgRYsI/oIwUmmWin9PLHahYEaVBixj6/65tsms73QFvdmYzd
6fkHoINmqn8HuEwRv+fcQL755DCisBBM5co3kIat/imcW2RZUaQw3530c7EJ+WtonDRIO4/qXTV3
7UTFnr6HPlgJznUyo0BKcwNaWBvfF6D03Gn712dX/Nud56ez6/16dns5FxlDLe179DED+pDBe7Mh
H3CPyhSRZ4rkrvlmO/CprmeDrccBJaZOLtaRf30kbJn/ep0d2/J8VzqWw4b765GUg2H4Y5txneFv
oq0jTjarfUbAGVKiVufYNA2zpAOQaQwEQ5BI7W2LBiOTBFL2qgIavfUA1/fb1jwa5SoH4VHfZRXo
tgvVvNfusTH2jMiMBBTBNmNWaHq72mTG1t/89VfRu/XPpQwrNjAtk/Wqv41v6W/684pNbd80fThn
hbNRwVvf5aveBDgmcf1Sl3/9tyjA/s3fsj1pU55RNv3p+imRB3GsBepGB8lMCvFVTgeu37oMHt7a
6OJ/+Gu2/rxfvpsgETI9ciXTo6C09N3603cbfXMyrBAwuo43S2rtZchtBZ05q0HcoNhVCRTzp3fL
aD7BzwnYM0YjAND/NI7wWqJoXYFWp1d2LQaI4plmsMZHS/RXOsqDpWYSlT3h+345GfVbBB2y2AVJ
/DG1023JTT4m3RcXef8wfsSAdr/A7hGthfQy7uwF+BSOIs/T29YfQUg3O6d8l5O7sueN8gkWlHLg
9s3XZonWTQ+PgPqGNiGbq04jDElHPGXoiN9ge+Q/ttcrJrXrcQZlBsECGNJERuDQupFYWOs2i+qj
DeMOe7gP0fJqjc+FI/BcNHYd9zzCaumCk1++I4TCa2WlhtOqkCgQk8hAuNA7b8Jh6+3BkuxlA18l
1ErRxoX+ttH4aGUQ8p/Mno0Wilrm0AViPyHk6azB5D2GvjkUXBiXaR+BXoXqgKx/qitMVE08dC6f
B2pgj6ZyN4J+iLcWm5/DcLADYOMYXzAsf26b2w5BAiamKXV3KYd1zSYRkfeg3Kngq82wV3rUA4dM
q6Z+dbJbo6ZzzOTQ6khhIFiI7EV/L72hFNXzgjKJbDAUu2h8Mkh0CHsU5Cbx2ffw2+GYG/a8GXiA
TtiGBt2bm36mNI/l2oGx0fmHLCIBrviwFHKSa1zKC6MElso22cNpavBNsZPi2W0U4p7jVQVym5mX
aSf7uPVBsBmQ4yAKI8tdRuA6XuwBHG6l8b2CpCReVxHJIjhO3JAxFHYoIScsyVus4qsxRxtnQOME
vodE4aPfLkjrywiGCoM8Nk3H4tOBYPhesq0gtRV4Sq8S7+q8L699LcKZvbYxzV4S2NB7EnAB6upr
z7cIyTY9SNFttdPbtT1Sr5Me1VkG81Ih8W2s9I7kFu+00s0lf1pAUghkUWck0UM6wfVdg0dvTyJk
UUs7afSYlTap4nHw01UaYflXRzisW5eZXhAGhSjOje39IKZTncWrwR2uuojcAHWAoX0f/TeL7Fow
22/dk/RPs4+cJ2mt/2bTMCgFqAR0wPgLkHZdFn7FwU3DISg2VYvCowQFQzbLtLSKMASL2Mokb24P
Og4MI1oXKLAZjrXt027n4Rtmw+cjFSG7CYAu6rsyaREjRuC8ZstjiMIKuKirnWGzNaOiAC2W7bC2
yDVii4LA2sfBLYK9lzpeyCZakxZV2Lvo3ap3BYrcsD2CnRqbXVGoS7uLzvmtYrnMOqueHovuTRcR
srHPNYZqxrW03jPQbfooypSG7oByvrHO0mhtF3d9+66TqNHZg+Dw+TMOWXgcxCuEuS9iGa9jA1rR
8pKhDqGTYs9DQAYdnK5gdv7oTdgiYBAW1+9l+1xn9c4akQwA8wzMLw2gF3di76F/1aZkA3yfAbIQ
WhNtsB4EHHGkKWKRrVrMHlQb7hr3wafzkvRPRXO9SZmG6Gd1ZdHGEJRy1AvAigHWzD0k27heE2OD
c2HBatClQ8AuGrDQHI8E1ieZaw3AA2grk1l6xkWVfEGCaC0+BaAGOrRcJ9R6CdLyTZ9zu24ost5V
Sdwnz8QBARkSkuxM7XRF1Yv8RkrqOdh1JgJnTuMCToKNm217hnZNBKilp2IRPUPw9iZTEQ7AehG8
hP1LlSAnpzv03PXqBU2ay0FV0AaLHZcVoaCnPsUF6FtSAk6iy+56OWZo86rmGEw4O3m4chlMdCzf
WC2IX+xqUnr6XeIyhUKj/59oDBrIqU32FZiGvIoPOf00e0ouG+aBNVAA6G3r0BpJe9xLiy6g6CD3
w0uMzF0r7hpcFmNGD49Bf8zjN2dBR3Ebhi9wVROIidFjR0asr/VYJlvvIQep0Dvf/n6wFTzqoLsX
2JYyO2vQcUiksfErDbJiL7G2TZ6iW4AgzTRvnQayAEQxBpjKRmYJQG/jIkioN10TBOY3MztFAh1i
TwH4uBpoEpJlgOaPXLxi5HMJQ0ykDJkYBLTeVRm/DZza5KPfPxJZI2CKvZVtaHxs0fNPvsYungzZ
0YweRwctqvZoEDfDGnwLlAz7cUpfDcIzO0DI7UOx2p0ygQZOhdOcu2BRcSrzxwZlmA5XIHybdiF6
DOKAuHZX3dBy41voJEhfsqV/AplRMSmR+cqBdT8k+AP7EGcuZ5NTgaXa+Bq4ObqEiN1aGxfxlgyt
1CwCfNUDUDDEAbpgINVe4KJhMQ0zogYTZHqji4UiElmfMGGo9puu8S4TkJMB02vVx2vd72jodWYu
36Ch14l1ZcbEUAQDCFlWVGLAzOJGIvwJtHIDlJtE/lKT+HdQStv4MMa7imFdiotDD36QDUEiYCa0
iCtXhJ6ueI5CZofY1Cq9gAzwHIhCS+jXBMmyOE5GS4ABzUFvMoLUhYBxuDy71mNpQXfg+3MfOMNn
aX2cYefmcJ4RFPHA9CXIijjDhYUrTzbgzINukQcJL7BKwJyoKTMKtECmui6q37NFeoDYddaul8C5
s0sw9xN9GYJkwcy0eFboT01AYy0vWocGuwNG8Q2oxhEZS4m6W0ze6CCBIBkFeqSTElFmELj6DytK
0SZ2L+Oi3ReY5NowTpBw7advPT0Qk5EXoLiY5IUBdRIRD9vsm8aeVjvbfjQA4PU9EhTG46joo1vf
bLgMJTMrW4vEzAh9WpA63W96oVjEJhF+m8ZHwDuXRQFqCbq1bLcmJuaV922xsdLklNTEOTUx8eXf
HrC1HWY9gEW/eSb+DC2Zd/JSMk1wAgcxpvFSzHAwxUs5o7IZsSYUSogkRwXcjZRWgyN4GQa+iLyt
TDARKmHKx3h+WhKawcOFizxbGcKhR4NYMea3rHqNcO/59TntGoNzlAK0h8bkSTSiaeJHc7HqQANk
NcsuBuyU99wAuFqlMOgzjI8HDjRDjx3fkYRoZxAd4tGl7HqZGaWDsMX4kk+mEZ/jA6o13hBTUzq8
40jvUBJOYI4Kanf9sgAwbuLDLQKkYJbDBrI4XjncZiZJmAM+R0X3Tou/mle+zAuBHpC3wgO7ocU9
whOgNUbzIC0Q9ncsQoCGWlgnzAXyHGwk1b7tTxtylAkNLqPN1jl9tcU2diU97hHQvYG9eZGhzwmB
QkB0j9OnIZo3SbpZMgicKsIR23xJxpCoPq7TOQV1S8vTBeZJPtZiEwVX32c7GyI6TvT3EuepLVKE
CslEaRu2ILlM8ryuuouAWoSO2I41LHHJBIPEM2vZiqcJO3p2tyzZFOzmNuir3FgQaSfPgFMwilfl
csv3pONmjWOZrbds2v1omY+P6OiyHEDBuCMymboHOXUH0HdMhOiAkKUliP2UeESH8apBOD5LEXVm
0NIcbdb0PL6nej/dY72Cn8aXFoKYRBw7GBHPpu/TeibQlKdlgVhXxOD30SDIlosvi3xvmaaYdAl1
koUZyq7DBTdoc8a16nq0cbTsGk3WfrJRw+5jmGVlcn+u7v53nvrfzlP1qJOJ838zT72uFLq5v4wU
9Bu+jxRs8bvJRMHzAyGkYwvvHyMF53dpMU41mYnqAakpGHX+mKdKwbQhEHT76WfpqSlv+jFPdeXv
gQx8KR1JcW3rrsHfD+z250n4v5+ninOT4Z+Fuhe4jGyFabqe1Eci/9wYkL1tY+lVW6siGF68JVfg
tbYWnSq7bocbVTrqblIqvVnYWGVGrkriVmz8OGlPcYNo8OQtN6Yq7Y/eTED1m6Y/isGD7qN/XPKp
BVkxo5k3zuqu5b7YZDOSeIvj3qLPNd0GHhIj1oJ4A13XVQJ2erNU1Scra/GDofXfJ4k4xWLAF0d1
y63f0j4cy6bfn9/tmwmqAORFTzZAaBijhM8QtJSTJBTmnYlo8lA726RQj54PV3S2WnPXDQ7dqqKI
EaYWaXvnh+KQJvgPR4k9bRLHjB/MXl5aAbLlfWPHD4lf0FLLUOkQTmijsbQU78rokZCv0fuzX+tF
FVc+edSpMqH6eOlbMsfVNRUCiYcuY12rqK77YLkHjUFPuHBOY+2aD05hnHyxAAleoqvzg9FHBzsd
Obx545Re/3EM/HUnfNDfeVmhseNUEru7WV4trou/H+OMYEIwn0Z00/nltYpgDEXwq6cyZTikr4Mj
J7n3BXZTXTDdqIooEYQkpma1fCsXvCiErGBj6+uc9mTuA3Y8Ya3ih6gpr/wcmfJ66MurUlTLNu/v
AQxACajTca1ag/Q5RWKTlqxx21To96Zjgw72JK19H+lZkkFV9dOd9WMB/9zmFYLh3E+dJb1gJevV
9DxBF1Daf+7/mYsZTMMcMz01Sveqb+IKYmzcHtPCq55h8hxiB7q+79Sfv1/o2MvNTWgtE6K5frNy
Mkcczw9LG1tHkUG4VuY874JZPfVKpqe8SFIMpUrnI9nQ3H2dEp2KDW0JIcbSI2uRxFehH3oE7pxc
YwFMcQwGw78Yphw8e51hOYiJoL9tG9XeDO913orTYCC9IWN1J+IluG2tsaHGQNZEqKHZn3+s8m7a
RzFVbhRVPS6sKtwvy6glNaI0OJwXSGjOuNV5RfNZFkiv1nlT7foAlH8dKobQA33vbInam6oa0Aqw
FzJgdnqQD6O/FvouRaYv9kF/+VmtKQUZauPna18FuHO5vUKe2api6snaTjeSI7qdW+gunWOeWv1g
aM3NesjN7STs6yyboqdJGcg2ZbXcVomKnyoPSdoBtwzkojIWV4YxsX8YKtQLjIWGQt0jK+LMbbCK
sNgwAuhAMUcV2b29C+IoI8cNbqKsTda1M0+37flurbsygjAyh48hKndNkd5zvyEfjwdjHIrmulcV
qOukWA/z5O5Dx3z462XHJPfPy04Qxi1Jt8DTwBNbN3N/amiWlV8akixp1WcOhS23i+d3Kd5ycbmJ
atNFxpJmnDf36W0qshvMX+yPsy6J7a4gn626kipMBzNbNv6Ov4JmFufz/KssQdWjCFAXcEvT/rgE
N6UvzMdzHEUlBmSXDDalbNy7AYzRfeeDwK/kbFGU2kz7gkSqOztPAKQE7rOAd3dlB5A2m7Q4lnmT
7BKnhTHTVN291yUgtic/PlV6ilrMYH9lhK1kYXCqywQGgk9R3segSWdjuW9DxDbMObgbWsv+mBfK
ZWKl7y1ZW7AoMsBuZhDZHzsyVhgeV7OcMKIynO60RKG4DxfvOnUx9I79/D02xgcEoWG4ng+9ctUI
ZRIaoessQGV0IJta8F/R9C1K4+BpmTDC+X75jWiMLqOhV4d5xKXZMOBRtBT+qV/cth6UNhlENW40
AL+/R88c6wtVIYJR6weZdnLTurW1c2rLXKdJCrUqMe+ivry1yEKfFXaxkkDp7GmpREBxuYXmPB+O
drogTZhM9/AXdhLjyKvzAwyx3fdbU3/W+SOMxCiRDFPNLlPl9eDXX+j5o7hoL/LaGGzT26bTJLam
s9TbaJDmlVnCfO088ZhlMsclhmaE7xpYMJgSLhlWhcacSbjrWmpUB3JyOW9ViuLQaXeV0s0nFNCD
6NhYI4MrNTDRD634xpiH6igwf5iU+0D8sdcj0y1glvMCBLYMzFM4L+Yp99ERFtI6nKNZ3mcWBSJA
4k411ZXnNPSolhmOYzXhfRilBVJNofdFLOObOTJS7Yb+U0yVCUBntm7rFP2wLEEUDvVxwkrmRo/Y
SY+IdhnLQPD1mws7ttobmZzCzF+uVYJzXTU6M+yysmTsPwTrPGieXHDZuUM3vVTpBNsF39TzfTQ6
tP/SUZ2iMdUuVFJu7EVhcZeMKFXU9nL4HuvPiyia0mTbF7ggoCE4fslL20eqic6FklDW7Ij+2aK5
V2yJSIHSMJce+6dheOPOEY3aWOUy7uy0LNeMEzv8mukaC9OdMcSR7qUt8203u2W8amf1PNRgKoW+
A2ys45iSAaB2AX27/JSBeeZY3RDwvOiw4qTuOZ4fTMcXaKvM1favo5Sjg9AvyZwwpW+bvucEPki7
QIPnfgpSjtXPsQItvfIKTI16u6rgv+Pld44kRpn8+PF8UqVF2MyzXRX1CXJEtGPzqXkNfUkj8Py7
ibNDX7Czk1O8ZDDgimI+9K15UQMtB88R9c2xU5g841darzr9owcX/TLvGq3T8daUeXIlwoFdScLc
ipD7m5CRz5R9MzfxoZ5Ud+8P+cehpk9kS1RzVIv3oaVyEwLEDOfUkAUE9DpsEPOK860pVXUdLr34
H0aKJN3/et4CVxLXGcU5nuPp5386b37sTaUboGGUJu20tg1bXiWNYa7lREcn9tzmKlIbnFbJAzxk
ELwyc3dF1obXnvJXbZIMp9qyQu56mHnFaKerRvksrLDqgJy3o78yps7dDzVzgiHBBdgKwq9ycNix
U6M0HwAioT3EoOAhqhK5rWe2QmBjN6ZVBbeFU5wyr7Rux3ii8IRb0Sj5MpE8g1JErG6Oo4b+OzoO
eC8g7DT17Y3TSfcQ2bX7/cqLKD6axhLeni+8/slpg+DWWvZTDM/QNer26NXefToE9u35QdTyS4p3
6yaVDoITdEM+n+8tOx5vyTf8q6kaUEPSOc1EjFydv/75jJwfYn+Ar0Uu6vcNrmVmtrxgDVi6Q30U
HlzC8xkW+jQblRcdRuVjitB8akj777w6V9uqyF14FG33sGQvWRXfcrLN+/ND4S4TijiFux2qhi2G
fcDsVXKTB/OdHwTWcfKZn+g5VAAFzXe3dV6F7G3OW1/X6WZIO0SeKkCGToF8Tla6pBQu7ml+Xj/Y
zgCWMcij4/l3os0TdARiJHT1s31UwPQrab8aVfpU9o26XhDq8w5mTTHf+zlVStKI4NIQxucoUjrE
UfWYWdetGps3r0Qs+g2etWSJUGqsTNGR1AHQW+oDi+v6XNQw5Opv7CrAwH0ZHmUJNyUo2/3YhyA2
lsZA/I+86HtaYaaUX40sMBq28UrpEYPeBUt1M54HISjbK70c4jEbbsogmG6TAqRYPVe0nKQB+zm2
cYRM4h8PGZVQ0yyJljlA7yPNpl02Fe1dU1Fp2IC3zusnDqEDuq5f7c5hBdDYqzKMqzEtgnsKKuYD
XXVSQOY+tj0CElFAv6vu7f5oTBFmGJ4ZbdqKjdsQT+f6q5OYhVcjG3hXpd7R49Qfh3/86/y7Tg4G
skPi+fuTrX2YFOJYpgV4PLJGNuu06/cgf7k+i3Duc/d9hIX0aIYqP1RD+p7HAfKSAZ2Zgru29t78
EJTnAJT8JvaqFrfVNh0ObqSKzdKOoLYCu9iQo3Zcyx7TnkJUq2hkHlWHWbVVjhfjJPpco580Nk/V
Msir86VL/eghTRlMnXdL/Ds1/1qE7hdZd2j52N7bWMbTFdHM37iDZoK7ZPrfc/cgj1/rOqJtbGXl
bV9C/ZTmCNcbpqdFSdcnffnY5ubaj7HkTfLqNu2T+ZMMm2FT+HJZqX4YrlWZjddhNB8Cb3QOnufy
K/17x8ndTdmj1tp5o0vTqCTlmgBIua11201TsZeRoVaohzHFyyTcpqae96ZCBqoyxnL/Pa9qsfwi
9WjV3Tww0B7wyFlD63cf6wC7V9pwt32nAtrKUXsXWwF2mHK4G8KA9FQOdNDDAKXrzEwPmWBYZ9oQ
ys7/KvEoPVglt3LbxCSWndcNGKymjH+XxbC2SlGVLiai8kREFF1gFUcf/ci4Q43O1gVdFPQ/Hqza
Wg49QmqLru3Px0o5J6x51DFA3YUQ+dC3ajeZl91MDvKK+h8VJe8uLkYy9RTEO/Vw2K+nCn+RqcMD
wnSrO4qp8K50pmQryhG0QuWjAROUxl1XMwThPSox4T4imXn08wbvZENbX2cTmvpFMhM1lXXKDOhH
izRPEWMC7DGcdOen7r2hM7JF4kac+QxPHLNAqiwYvb0+tLCAlpi1Kr7550PsUgV5Rq02598NGYyu
ojrZkw2M0gsndBnt+VMeeQWODG16o0TjPVjetB8aWV/PHqKqvddPV+Xn0damgXmSHTDahjSvGrG1
MhGCi3xLk8/k3Uy7mqV/+v4vT6ONsgKcNU3vuUkhpamu3XclBkPnrPn80MtlW6PsZ+UtrlK6uwF5
AFm6czFb5waFsK4scdO1KZuARbguZwl05EMQL2q72KB5yqGs993iw7INuCq5J7Nb6SF8Y8WFc+1U
+cFZkmgzWrl1kxFwqaaRgjO9+i4dB+eeJqw5CyRMLYOCR+EBGS4hm1wQHs//quYQ6Oi58hhHOukF
KoXXRUIJSnw6tj54hVa683XVxwyuUMyU1ZA9VKkhN9KVMdRzwT4ORE8QSZk/LjWjNHcO5MfG7qNT
T+oIKsOjy9zXwaZSqt6rFpW5GGjoppwaMgG9+gt7fOjk6GRXphHZh64U225Rzt1k83F+pJJ9kqrh
4FTjY0POd2OVFCXfz2PQG0gTxjNd5npw1kXvi9taVFh1jH6MqnZ9FzmLOrmNeyXD6NHRy/f8ULBm
56gdTpb+1TDQObNsvOFVwMA5Hcf77w0nt5/4GFSYriy9UY8AKYAmgvqX3oQilIP4W9CRYRRCXGOi
9eY0DCVRmKk96FgzquRZDvz+ezdBSekxI/ThkBaOiVCSLoRF5NdoWrTIqX0vZiL3ZBjRlkjqH92l
sz7WffMtfiUpN3bOrPlDfYSHlFE53TqpxcOYObj8dXZ16ZoDIQbRh8RPtJdxWV0ho+RCeQjUjrEU
7rd1gMxwEaZHMTHcjgp4zOObsaCPcn6Qpv2YQ2fe13FKua0bdo4AYkorwT312QtOLtHnpBsRIEsL
Sga6Bbs0yMo7O1GfDNFRWhdaQmNhdl2Nibn668ze+xV/5wW6R+wB3wLzrYk2zp9Qb3DGGjeji3Op
I4gvAVaIL6WKcwNiC4jtxmwZp3tuS4sxYwZYOOV6SkAXnbsnDmO+cEgiNGynr86QoqlmufXB8QEP
2GaKe1fYPxSiLE+mW1Y3nRZn1woJkFPdbVQbzkORdTdjn4f7uEIJ5f9S9l7JcSNdtO5UzgQQASCR
icQrWY7laGVfEC21Gt57jP58QPV/u0XdUMd5QVQVJVEFk7n32svYfUngH5zo7dDNYl93ZXC+NfXl
ZN7AohUxslvM34YJ8hG7+JfBGuWCKhZny3E+9VRw2BwuTKF6BNRcDk1d6P2Uj38Cndbb0Ma5pasQ
WVgEd219HhMc2hFkpPM4XyPIeeu1n6PqpdatvrdmTYmVdnZ3SRCaXWXgoANZIK3fXwtrUTP91GZ5
AmKb9qDv0TO4lnxHpquc0jOTLsavcJyG0zw4NRuMO5waFJxZXH7sEbX92Tri6Bo4lt564ngwXeII
RjxVlpuLcptJYQVJiSXguVZlmeC5jufD0hTI6KtY73dNy3lekqJV57+UwIuHW1utmhgrexv5soW9
R546SJ6CMNnpvG8OIyU1+dMRlMXJQvwyK9882BPTVjOVEFv/vyJ/ALgm5RCKTBuT/bDUqqImQhRD
Q71PxQwnxc0eRWhSyQ3jW+QmAP+CCALqkmFfiWQhTIJwrmu+Cd6zzUHCd27ixIQvdZBRutE8J95Q
7D0R+cfI8d9ua5eR9G/gnqjFIRUdhtalZenhpNwWjnwgBCFZ/ptjC8ms6yexj5a3zsgScbvRatX+
mS+I2UzyOjckAEm6vE0s7OqMXD2EqWo+1La5acGkPjdW0D5I3NNua1uh+43KTYPAol5PxzJJn3QA
fxRNGulcy2PUC1kwvKzKL5bbkZtM6cQWYBH7ZqXFLuxJPp/zj2t930F438G4B75akRZL9eKhZ2ny
fIeOoPFzc2/hfkXc8aduJjcjIILyCfnjf9yWK6fy5+7fUlKYKENcx7GUescnNcKCSrqHwZA19YSN
99i+pKNXPITKfuq68kfl5BmIHjT2TBDsHlY9Aa9OVp8ay0weWFRqmB30n7pUl0jgPBTKpieRApt5
bMI4nKDnubeXToaZ+q2pkTFqgpA0SVtSeVQLyBLm48Euiy9mFgzXdgzIkPVRuxaVPX3N7Od5micG
olZxqDC2ebMH4WAbWpabLraNvZANoPraFnWEQ8bzlN17HWTpfB6r3QpjFn6ChbCLqLlSxfeiFs6D
A1f0cUzyveeXqEwWEMk38PePxpw417gkslF2fyUK9tOYVFodJ+E7+wEH/VrJlgzSZHwehpNuJM65
bfqylo+NPWfXpCiOrq5ISGGLu8YDY6F1p+inzt95M+G1XmGlH267xxRewgphiOPgMrGWPqQywwSl
sbnB302ABHi9sfBuGnpUELFs/d26u68HbWlSGcz4JVDwWobUJRHDxMlrjJG8pzGxiUVXgqVMfPsi
gEOAy2L0GjSHfDm7IW25HGzrkHkIB5NY5scg9bhj5+qxLolo7peNwSu/FHaUfzTyFmugBEPBbWM0
J79xU1wmAA6bMin+Y9mUyKB+WjVhATPqZNgoLVe5eh3s/AtkITfATauGlN04wubLSGp4UUlVHCMU
gwuk3FBNn8AKvs2mHk8Tk7KLbMLPeeJ4Vxtsxo2rx/WMrodBILbsM33WpRdAxu/g1VsDqerLISxd
XAgqRhjMBGcMYarsBDSWnUqyfQpkMbwsfDvZT0t30QUjnZCCZHLv2yRmTcCiK15VhgNRZK7fHT0u
1LYu2FCMLi/uMZAFKze3uDOway3zuM7O+nOIxYWpZufq1VFEez/hLhfp+ibouw2Xn24P9P/5lwbW
+ZkBzwTMQoCmAGc9JLqu6b7bflonqKQZFOl2av0Xowd2r0wvuXjLq6jpfqRWAPi/fLT+UHo1ITSL
i84/COT6qvEqWgyoQMHQMqbJfZ8atdUwLfyrtVSn60FmgAUmctPOJI5H5ZlxEYsgqyFht7RkccFb
YNegrwBuyWvcLHIPWGUwiHvsqNam1jI+dn4gt1WTYjrpqAe6PfM5nbD3UswPn5MyJ1e9ZW3KO0aK
g9si4A9Vj54JHsnvF8lfxzhiGXWbzNUlEmZvmcb/G+nzAoRVraOo2iecyNgdE6eU2DTlzms/pTXB
lv7ikLOsGVbnPTLi+SszMJmLa4nxlmf3G78Mca4E3iEPO77mc1iczL6LMH21y/bSmvkGm3l08BHT
UnxfMis0PofWdLFsg/ycBRyepOdsi87++h/f7WfOPfeFsByoBktxAuHefq8ncGlOwqRy5W1wNriz
ZA4M3DAxHWUsDVLwY45emCE7f0kn+zgCI4RxuZdNCeoWi+Es0bQI8WDJyXhxpJCvE7YDqkqGxxhW
2LFV87cp1eYZ+jLzX1pF3F5IH/v913DfrxPsr64JkI1gx5XaMd9dokSOZVsMBsZS6zDBTRPzESue
HJcsZe6aPigw7fnfAWN5hGL+H6U1+GfZO+6b1fjgBejI8PyJ3c8OTcqd1SELcPN2wmPU/DD2oj+a
Bgve4IAD+o02t32sLFyWvIUOmk9XBBvxIXdxtVMlTnhw7aPjVNd0kKF3SWAQHWZtXNczt9ZNldVs
QHKtBzt0Kk3GxOhu/IwLHkR4sdq4CIVGcnB4ajH07QdAbbRnQ56W31u7nnfGqEBoo84+Ljyz5U3c
YQJmRaVDYH19CdLEO68N4+Bjr8HDplBHM6tuEVreavxCWyg7TIQjsDW/29OIwWUDybW2fZJQRJMl
199fp0Xx+tN6DiDtCVNojVMA1bB+15JAysxrq7RxtXO6Yt94ZuHf106IWX2FOAye9UZrMzlFU5Zi
epHBJ+cZqXpE5aUSOw9XiOO63NjdjFVwCsvSEwauNEn5Yo2V9xb77mdVmv5l/Vke4hyXTPuUk+xF
c/u1iScalwpv69HFx7hsbTwlFkSsc41DwNxtW8w1vajV5E/DyPrl9y6sCh/GZmyQgLRe9lspUFSO
emUFP+sJy7rEwX21tzqaiVD54RV9P/PwpjOwGwJAmkwblVwQP+vc7E63+eSt8CMSgHna3C3JMrF9
cSmEHzzLyO4loiLuoP4hj+NhP/gm+Ik6DnP5pzU43kno4rzWhMSPY0ndBmF0sAvzBMhi7iQg0Rfo
GpJxX5PZ9ofsdW2AmYH2T5MEWo4Fth7Lpk2OCG6CDraniRn89fur/cuIxBOOabnQLqRWyhTvex6N
LsBLc6iyw9B+p7b0Xx2GCA++dEFoGJa8Bq1oXzN3Mw4m0gUUKiOUTVINmajjQzb5Ggkvaep10TTP
bm0xPw/h/o22+1AXWfZSF8QoKFmojYxmfecjdTn4y2DbKXEmXwumNDX1Bq7RHdtO88lqFMHtYEa6
gg3pAXTfJ+MIVmbk+ijLPD8UgDf3OnXmo44DvOaZNZfwLhmGs96NdB+egVdiIGMUHxVdyl0W+9Qk
Lc4tbHBPvz+B7xfn5fwxGTcp0E1byfe0FZvsGyNTLvIui3yYeVHiws5lmJNBMc2877//bb/QutZf
R4dq49dhgh28m2gxiLPzwsba8zaA7FJiO5A/gyRiaeQLZ34cpsd8MtSb60XPM17eGz+u0z3sDWPH
k1v5zIwbjHvinriRpMh+aA+0ss4RTLmNfpuHBn/65Z0ddA9SMyOZQjE+zQvWCbWg2aYVfObffyu9
LP3/7nAofSx2b8eGAYfO07F/3r2TXDmtYxFRept+qHRpuCsjOfthDOt5mRVXDvt6KFs4uH1YPTkN
6eF5MGzbOc2P2eg8RwpwmiACbh0PV8SlxZOOOxyK2oKLoFMM3/wAVnKlo0d7FgjODBTdM1BwCFP/
IxAYUtzEgfeyvIpt2BNhjut0Vo3hq5PL7WhCwhxIKB40wmC4IR5Zoc2mTctoL3tg0T61vAMzmGoX
dn60a+ISG2mQv6S1zUeVPfeRa740YXdARaquQyahpdoMOvyXKBHlpdEhij0Pc6bRxp4K8Uk7eNkb
THBJ5Cw0uAVvl7Y13cN5Rr28MCC4kuc5ZRCpC1QARleffd/4li+Mo6RiqrUOh4wh605YDIA+YmaV
xLl/WJuaGsIdjCpVPGJU5FoIGapAX8uBVJvfX99fKluur7BcrW2T0kz+Mr8OW3/qUgdXMPAiEpIX
rCmfFdvHWsd4BjZyMgi+hxJO9DQ71bHVS51pp8Qa9+GWeJVy06faOgrT6Y6UaLWbMAZ3sUrTYXWB
zQL2lw7Gh5Eq6JQk2v3CZdkUsR0xlEElQvG+G4Ji+uqGfbsdp1g8NKzH8GNAGYzSUujXlUuIJPha
MY2YoK2PAIAjdi9aUjIM6VOX1n+OyJJ6FCJGXPlv7Ozt2Z5w8VrfRmls/8fkX7yTxVL8UfHxbFgs
MxqYUL974BtroqBuQ6KLs2a/QkzSghgjTRS6wXIiDQelmoPTUj9pmF8OxnfL/x0UALV6npGn2QbR
tif2BxM0zDYT9/PcYfNbdE6+Hx3c78HVJ7qd6/qc8XABhkQ5pVKs9oGH+M6im7vSVv6oqjjhvmIj
lF3/Nw1v3erNKUDNUSEZgr7FyMl2yPlLJnimtXyJYM8iR1/ImSImn08ujBHbn0EQLH/fTZ7e2E6V
7X3pO8faPfS1Wx7oUxH5jtRRjXKoC5e/jUpq61QtwyMR4mebyPks0uwAeRMxSNuDycR4ci4Tx8e8
dbJn1gT37wHtkA3F57LMSiLPmAoieoJkZQWYqNqBoNkK1F/NUGXfTeZgBsxut2a5iArxoYyJH8QA
JNxkKWIaI+5ZZKLMJj3L3jZZoM4jNltmrv0zgWqXmJSJVzcfIcbjObCwRSeGB9twwA77H15YbmbP
bhXNJDZB88N7f/YgSZU5wa+Zo9Ef/m+63HsZxCFrwm3V6ZGGpcMEPQdGv0ETGDRAjQFxZ5fAI3uu
zwgjqzxzWyjw+QImzs6yGrl1s3a4ICXBEIFzjTt4nx9HzFLuq3k08Wq37af1IALkNxSF138+Cm3o
87on9KhtQ3H7Yzoe+51TxeZ9TE1BOlL/A0BjvOjKsXbhSNRUYvbz1TGBE3UY7pyypHRr81NdCP9N
yrk5GHIRLlTTxojm6NWKCBmMurRDrb9dyQihnEDmLIQALfTft7YtAHku62hpHZHbUKz/HhwwJE42
hhlch0rhyriskJp+f1Nj5LEdUwiUHnG8VHkzlnrKdLZVTSKFH3P1DWvY20aCrUQsio0WA2SPyUdl
NyRwtyL3aSxTdcCJKj5UA/Qvv4h+uNk4XswJ5sQ8+lvga0EWI9SrqI/7XeNmTJhG9688kPoqxkUd
sQyn/EI1h96Jz1FKTOvsELAHTuhPdkbS2vSH9ie9GUJMD1di23oQU53gi2c/WXJ4NrGgeuha5D54
XJAZHaUwHfDFqFGmNMWexyn4RtrpB8Zr0bfFttEzzemLdoeLkRugW8WME8vy29bfux5sky87FwRy
rhzkoc+NB0bzDwKx6LWMyuxK5eBc/bTEYrAfqi8qDUn4CLBaCnojOLp2QNISwpe75EPVquaiUIDS
DNhzfhJAfSs26xJKI/nbuCR54oHK8lgYKUZKMgeLTrp82pYNWcr2WGKe7RM6byyQGxEEMrLTD8s3
6n28kn0v+MMMkuhbHfcXIyyHI2f22xBqtSuDgcQ1D4fBXnrefm0JzNnudlXKoyQHa1c42PdmmZhR
qIXIw0Y7PN4mHK0gNiJ3Ma0TGYbDtzl4Lttmt05tXXivx7azuHBO+Amejr4LkgyRVpm9jSrDxmSU
4W6Sabi1TFDZpq39QxGRvuajC3rIPAg2B2sotyRLLxV+W5qoesR8PzFfvLcc0793RFBWxKKU06mU
3yIeGMi25c4M7AotUpG91ZkezmL2d3mZDx9jrx+35vyS5cik/5nfra/c3nuIHSfGnd38bEHH3zqx
IDHXVi+0mdNrn3cKa526OcB7z/8Dt7r1CP8u3yS2bVIoaFaWrWx7ETz8G3wp2rAoRkgD21v5VrjB
VxID4enBCbuDkFohXCwJD3cGCyVm7JkgK8O5Ysu/6xJkw85gdMdO5RRmCQZnwPnMWVNGGApvcW2W
n8YRgcIwj91xNrrdWjSsh5UTa1iy3qctsqHIg4+I3up7m0VHVWr1KR6ieFsM8R6GzrztzbR94dSK
59t2FOAB+UnOs9gpr4gOgMEFHi4vmekHX8TsIYhcWV0gXdyn7d/gtdljzFNp75xUyQeVgkrIZfo8
TpV/YqvDgLNKH4RJeKEOTmJI2G5UfOz6XAIyoK7IYpAlH68GI3QH/FtNp9p2Ca0yig33uh5mwfh5
KIvu3oZZAMtsjsV+bDW2px28XvOP9b5twj64pG7wwegI+kqz5lQMXfiWxM2Tb8xkyiz85Bn1yodg
zLYFm2raGvchwOAPocUHK43Nqy5dFgcTgZ8xt/0HJZxo7y4p4TkWQGRejROXoWu/3zZMeg6sOZZx
3xSX87kfBRN1nX0d6cPudeV5O8tvrbMzEbDgZJa5oV0DG1tolGP8NtX+cJWD86cAhzrMdWXvPAMS
42j6GJQ3o/GtGNUmi4zsKiecamAy/CGA/5+dZJ4flUscpyhBczoGMYuUnwxOI0Oqb/oGDtHuh2EQ
6m+esJXa0yscnEvsBthwhx3CNBsVcZN39kPLwBKdbKeBAcbHlWs8LVMJlhAs+iyf+s7OD+ugmjlT
B8evRNybRo+W0xZbXDjSPfzFp4gxPBgpFiTlMOAft3IOKq8hi72eCXEovT9t4K23NMCbJOAGuyuy
dkbKpT6nlZWelBzS0/oL/IjsATdDgqqIbTyVKaqTipa6LZuRcKXg3Koy/CNJSDKIdCNOOoo/Vlkg
rmArn9azu77jInwuYZyfvJnQRdcg4KFjBb2Hk1LiT5BBpFqywMkAXfgf0Ve3gLAX6iVTAmO9yR7D
XSU74yNdgXM/BRW6u2nelm6qiVpqnFPuB9SLnXlep/xRzsfQovWeOZL/UJlSI+6V5heWj88AVO5z
AkLfSLs9W93QXJynrIZ2VczS2mFvQVkD0/HP29Cv6+Yvedb333AG7FQUfWs01U7rVHAiVDxubwyD
sl6yYlwhnrBRoQYqoV2sb7VTxPf9FBGNGmVHOICK6MLwk2tBbxFuqbaT2Y4IRBe6tB7d8wSx42om
WtwZTd7sbmVagp9+nt6HkDlPRRMQeNz979X6mRuXaHFX9EhkizFXVJIgqHxMZiH/vdx+InM3O6wV
QTaH9uE29nRaC1lD0ufqrrA3WKOFkede/hkxNO0c/b1yxhFpEag311rUrv3nFves2pf6aCxOaGvt
m5d1cs5AhM/rKybtWNgkpr5vwMa3gG7NXrhB+cnn/N7FQkCZ5Hifr3uvmyeEYywnopXypRwluAgb
/51F6tTQKcYl4mvgp/6pC+ujkKXrE68xYIG0PMNJZIDTyMLckydvf0AO4YEKheZe20b7ZHcp/ywA
S3W3wNgHPxtvFY1TVqjUpc6/a25JmZHzvPIwVmUTxWW+v22+87Qkvg4iOA0d0Ym2QTRL1tHc2c5x
se+7usmEj1IyAQ0kWNENlvlgTzmz31WZIyduSJyWMCyKAoQpy1ovhvbrWlsrXRI760gM5hYOWzGM
n9dS8j/63AUafbcRCgemNkuFZFzrvIe4x6kron7KKfxUgWmZVz3LQAyYLnjiU+J1DyPg5nasQnid
C48xmrg69hCfGLA3Z+cylMGnoZc8ALP/2ZUx8YRp2D4s77Q15Pdh0MPfN1O6k6pNqe1ShY8Y60JR
d8WS60NTWHblomXusqNjR4hlcTEOOzf8Nk/piwjZkA2n+2z0hEANBRaqaa38c+AFNbPQ4vn35+PX
0aDNIMsB9neZyQikjz8XBpQAjZ1XZJBR2kHc6pR325+D0iLXM6q+GFZobh3TNI4OoM/OiyG5MA9l
NxlDVPhulT7iEJuSjckrVkB2owx//PUH62dY7S2pHlDPKoPAuHVj1CWNTZWTAin+SliMIU2EyQW/
72kTj5G1YahNkoy1eOUsnbLfSlq5tcMcoh7Z7mynm97z4l1djOnu9hBnDfYrg4DzlTW0EZEREDYw
SLnFuPHQ1VZxH044YEQLx7Mqi+zWyfz+dIr3txcEbNtVQICKzcrDxffn05lYkGPcHge6WNU/1htc
xvZrVuj5XKUddo/SbPduicW/rN/oplorQektRrxaFHPUPjHnU798VpfwOexwTJ+zAPuTeAh2sfAH
VEvhIQ9b3N8t3KfdoYuZyyfuxz7COcnPnr0y2NtDXoSYUwT1f2Edv3Ch+HrwoEDlwI4t5/0gmbSt
yQoL/CU8SHoLvxnqCxnlNnKS9ctiKfKn3QO+Z608SmT4OEMZ877r547Od1xye/38Gsn4262tiZpi
cbDukEFSokIF9pEstR6t8+1qjxnRYRnjlbRBHQvmKMG52Wh7/RHZ0YRfDO5Fw7LhrIdo0vWTj3vP
9P8Mj8E5An4HakP3yIzs3XWN5hDMa8hIFEpm4xKE6fjMIPKDXFpnLYWxI6EwDuFelqS6ArEdulL0
zypPX24EIzs7OT3plm03v5aGHXHjEwJT2fWXVVMKJuYyRS41ySFk7yxNcho5b9z73SFg+V1xwyZu
o6OgcxAmvedtXx6MAp+U5bzYQcRqbMCUXDjqkFT7oo0/tZi5uG05f/Jq/1Kl4Sts2/B19AtG8yVk
t8NQZtbOcGjGfv8krAvpzwutwnpa4kToCDqO9wttmspEx74e2L0WYlWtw/6hhZ+Ev4TnMYhW39BR
yhPQn4VfMFq6elAIAAq4ofBOoP1A7TSlM6AOJfV6ENMPWaKkdAlsrguJuQasma2XxCF5k4Hu+CLq
dZioygknad8UcV4J8xGP5z91ialwowx7K8WINQ0cAIU86O781oc54NJpVxVELceK5LHsZuif8aj3
ypwd5HljaT9mU7bP2QLPqU2syO9PlCXfQ+vSVrQQJtChxWjXWmy//92bKWkVynDMlbCKHC82+LVZ
hzW2jgjrUM7jejDdVD4Kz/5sDSBwkfkl7C2ecitx1cH0IxxPC8DvZtm8dNY+x16H75dJmGMe5l9i
7Uw7nurwoVHutmjK7jm02ldIING3JMcZB+z3cOPR+47aRTnT5Tt87V9yjLU92c+HVVBbo+06KaN4
hk+A1ZVwm2c79fQ+TDxnE5izdaliK7zaxvw8qAYJXaVRbi+1nJOM952aSOnLQswR8vq4kiEdu5Sb
PoMvvx6aUDpHI7S/+rKaHrKmHLEzNdu7HCnUXoD0roowb8bRH/pfvoEy930w6+FqDzVhb2Vc3QXq
z1utEhFBm4q+e6lp8wvE8bsAtImwjBR1ZhPfd+nDqIlubWRgbebSmJsrKuXkfqVPrkV0kJgLdQVL
wymvH6Y24iZYlBwDJA1/xrzkH6ZGknGiV/1j4bbueexIAbzdm1EzfCIcj6BmU3U7+KPJB2w77rRP
u+wbkXexc9YGZebJSXsMFFh8CSSmrnu4rZAM/JPbKQyWEN3WUGdm0wKn89C8w+gP2RFLyWvVm8lB
1SSulKFODrnI7U2oBzI8bEPufdvH8qij8s1KHyGwRwW7Ye2NUDXtw4jJxj+1bk7qCB599pXvijdU
Z8+7daxhZndoo+MXdt0lEsNB5wBlZ28ELeFaA4QXqq7PIaoTXTOX0fyDYKaUpOtbeJt//v6xWYVh
79YXIeWqSfccnp13VJypmqZ+6iFOu2aHnNQF51duDhEQpoKzCBMYGeXbPsxwYVnehi6506NIg01R
6gXqKJU6N9MAPLwou/GOo8YOOuOa1wLZrCti4s6D7r6w2r0jy+KJqqK8Vx7kvIJczcO4DEAHWG2g
sUQGdtiglVn0ILL8XtZ0ZW2P7+kczR+8pFaXVdjR1Cyz0E9TH5Up5qULPVK01XjA0wq32ux2e/cs
6RtD29M2cJ3mySvny9rpEqByquTUkcxJiJtZZx/9KHGuA4EUQY92GZ09eQ6Gpc8JVv2frGPUAyzY
0Dhbn4S6oiYWuJnN8ktl9BiHGSVx0v381Nokgfz+2mA4+UuV7cHQdcWihDS9X5a0diqqlBIPrSfG
FfC90CGsvMBkysOL2UTzFsk2Nj+ItvGtFn61YYqR3+cAzdWNKxVgerqPuHHPyqerDVWTJ7s6QlSW
RI57Vh1a4XAO9nUuY6rvHDOfjs6ZTTPNMvO0UkMMT857SPyMjuop2iTMAjbpwk9OorDCGpr5oy5m
fbLNuUT81HxKNNTRWJ7XMQtuR69V4F+BSsROwP6/D6vOeVr72W7wuvPsy5MrZzx32FbwnpHQL5Dm
OMvwREwq3QcJ0WNBuKiwgQ1Rw1EDc82JQ0iQO/hhSoXnVvNDybeGOwI3ucGpYmXkme6ZD7Dot3TK
Wlo9r9TY9VCPECJT/1OlRLJfmd1QP4qj0Zx1hpVGN4fqAzsDnGjXxjIjyOAh2+Dlrocz0oQ56Nlo
XYOHxcS3WlnCJs/eLvedql4Mn1a+a9PkLYIthUvZpP9QaUI0a3sck/ZgurPzxmywYsoSjy8DkNBm
fZVre/f7e0i/LzWZ1lM3KEERDW+MKuLnXREmV1BnBhOTG7DVRBXhbYvRhG89l5MTf2QiKx/QaMXb
EOvwZ+aRdGoeIwlHhwMOcrV10/nPmVnwv4T3un6mEhCy9dzLlGWL4WQP2FvUYITYLZR1lZyKWHjf
bLPWaGctkqBVjU2qyLpDZuB6Og1ZdjYSf+HoWhtqG5aBNmse1Wjuc3QnZ3AvtpJuOg0aQ6V/DsYM
0aHtSvfBoBN6QEA4WZs+/IwQjRtm3T24f7+rLPuxkrvbheFtIHMFxU8eJ6QXBHTT1BPNc6uONUPy
fZZ0wys+IXdB3Z74+tHJYgy2n2LCbKPIWKxF/Gd3QrMKibflmjbdBc3+aaX5IkAuuWMy61DX7UOL
UhKpk6ifmnnCDQpH0N6Z6cEKEj+NdG6fzTzX+7Yld/73V/vX8TOh2dI1JQJhOC7We3JgrCuSLDWu
MzdZZ+PhlroQidcFY321HvKJPxITQYzr4nBeh6v/QM3CbxzsdZsaAy8/OQ8qKTbwTJacrOAyj9ST
0gi9fctAaV05S6nE354vYm5fVn1gNRSbrHEoxi3QRD9yTu0kAob0kX8IZ2O/joKSXiUEW5tUr+VA
rJ5Onq2RVrkNXRK5Uo82dIb/UQBEPnfKbtEqI0Ra3k3Kyv7DyvjXllMIy1p8WWycjMlPeEcGC3ox
L2ufc4/Xb7EJZQf3UEHcVkG2TyHoPfVFf9e3UbVXidFgnfM/LtZiSemTbva8Qpxx25vfCI8OjsYC
yxJElZ8tv2gufmY716TJrph8kPgRi7OaegQkvaeuRr6LFhGo9tozRGD9UI3+/B/3hn7PSoSaoFkE
hGY1ktYvkI0qM68NEcSTVttGr2VGg2c3Yf7YzbFxil3rG7iZsWNcnVDjaHzIiOJyoik6jL37uRZt
eXIntzjBEUVIIEb7UDW5d3UpY9BissEyt0aKgPXZIo2SQUvkpH5Ulc4ey0ogiMbqiy0shDkNS+7Q
jkZ2SWysX8MhwhahSp7CCQ/BaMQQtoWgNhS+8bUQ4XenDoIDXGDQSr3MIt30r8D1CW1w8fERVnRN
xsF+s1Mft13NGKXFOFb5yWs6Zt0W/UL4MEsFywdblbzonT+GIf+aD1P76GYlxUqW0TAFkYJ6gvXJ
qS8LReJLW6H1JN/LAVs8Fab3bUqEg11HYmzZscnrqfzgWpJvxzyWVzaY7NaWJsbPZQ+FoPKfJqev
j3Pv9ZuYAK9gubwiq15//8AvsUg/4XBcVLxcIGaBxbG6v1dMiAYxaTzjMhnZs3t3E+1PThptoEtv
B2q1ja0q59M0txLeFp7QVdj0J2m08jUpJvxPrOhpEKF8hUkzb9y0R7XaEjscpzVt9gKShz2Yaism
ULYFQsdD4IvW0/i4/rAJjrh6xB9jhzhMI5x5ug28MpNQ0DMaScFw+D4Nzc9p9mMFQTsMMembOnNr
2Vgte55aGJcRDIK8wwzECae9jo3yNBSCvF4X5aPjje5nmVknlET8UeE+sudH/UwIkUB/hWxafM37
ak+f0v0o3PmtnBkV//4s/0odpP+W+DUpFheW1/euFMYER1CsgYerWh6nk+ridgiy/bk5hckfss3Z
q5ZDxD6BkVO1KwAayQTy3OMc1dGRmHFEF6kxPgJvAtxaUmyF1aeHYfaYozScbeT2SM+kY5/TNkuv
hm5ITZhgnPrjhTiE5hF6QHbBy/OB9Wek7lLmB69GMhpbeIj0KNK3kTZwFsDeCxnf/NGF+3X1i+lK
9RMS8UdEBgRiltd53oiG3Dymf+z6Qbg8rp8apuRPnY7j/4BGrf8fmi1VLCsPpRDMKOCMn0sQLfqW
US5BBDc8PsZnYxea30VpIquq4DRanXr2UoHp5kJPDUbmZa5FfYe8sqFIKbXzIGrX3JXCgstS43e1
7la6wigtmSug+oiqdl13Ko1Q4vZ7KmPAW8ntNDTUeknA89FUwtZfWTmrmQsJiuRZ5HC1vPJqNvZ0
Kcmn9meMVrqMdDsY2xUb0m71jfqnoV1flX5zaFzX4wDils50pdw8BHuvvhllih8mTi/qRtc1dVFf
c/sPPfnZzhjKEYVG078l3RxgFMD0oq+9eUceoL25WXfQ/V6KmW0zKyM6zJfbiDMwoPbn2u2e4IUU
RJiDcXvZTLzW4kSCOWa+M1P823ANp4a7yRsjXRzWdt+uNhUj6Autw3jpZrzEF8lKAaPl6SbflzNd
8KqEC+lMnYisGO4zGAum3rumyRyLHpvCeDAhKBXIftbp2HoyIpldLMTWWd25z74Br5yW6lNlZXtl
Jf6F1tZ3Vo5quXUKxE3+0Bh7QjcWt+MB0kDZWD9ulZv6wmOmLnrgEQoHjDmHdVZTx0mNrGqZ0rR1
hNE536Fe+D0T/pHr1wPgHh/gS/yVTnWFF91fAGW4u0y2eUB+ExDsHq6pMuWXcGoamojZOmAFPZFV
K24FrmGU9na2JHkCwYS3svd/CTuzpbixbYt+kSLUS/s1+54EErD9ogBs1Pf9/vo7pKxz65QdcepF
RTa4IJG29lprzjE5sYCqcjObD7Ooad76sqyCE529mmTQwTXD8qu64aZpSdziUr7koDbmQasmWAzL
XjAgS0kZ8SPnMvv5seCpS1QA7ibclzvs23wGBFmGGxz376PIGuj/SDOrqE/3851jLJX3oKS9fZ/x
dCS5UoJPf/1cWQ+4j5c+6+sayjzhqWF+okWmbzVZw239tx7uvIf8746B4+iaOjWwTYONEqbe3y7n
tAILBSRkfe98li1OvUk52pkv4PKclVJm9qGmZwnVri1eevDTS3zazht0WoKr6T4VpXaMpgOodA3O
wVOqsycsw8h4wcxrL6P0ziyK8B8dqQ5wqTn2KJY+Cd+0IFS3A+7RBUyIsEMb23YagM3GR79ywr+E
762v14j6gCoohUM1nPg0pQZVS2h0CCgYyajvZi9LPdgPRsaAryhEvajd0b6MocTaE3ms4g0Z1izd
XGjzK17KuNYX+ATMUL42HWZ1N2MzvqukgQpNqX+lk9BmRlLNXxl5g+E/IVaydNuP/31b0ubmzO9/
CsPgAmQL4JqaOm35/suQZoS9m6u66a3jnsgFkXfBxeus4OJOB8fwH7LMJiJmej4wovCSxDUcAB8e
CLbyGMFUku9HqcVHw/Li3cx8RCr4xWgi2Pn+0K8CNStJx5mutlFgzLBJF46yJPZZ8Xx1PcbaozcA
irbT0f0xF+a1+eM+gAUtAoAi1aAy5YxY6SpaGzUlY7chPctlJb8YPkM5ARBYjUEzBl3lvurBsh6y
4q3VYAn7Vi8o+ZXj3FGVMGdca3QudmCta4Zjq1gx2CnLUdnegW6YXxa5+60jqQJuH/nFQVjkBxPb
Q8CNVjRtp+0y215Jw12q3c/O6seTgDlptEl3me8j915h2nzPZCFW6dxWobz5Nb+IXLjfzDq3+RAN
WXoXX7fpGJ86EsrWwm6mvmKMDW+aD2RxioNRGTDi6zjrAyRUd/iandobN/Ty9egBcchMzd54tcRu
TOUIbXTqLTo9jRsqRLHWGq8++Jopl0GdlqA5dO4qRhzhWkFtJlPmvXVB2quMsXsRwTsNfcY1yEfx
EIxArktkpjsidPu1lvebulb75dwI0yKv2txXXeF2O1Fo0TYoR+856wAI4HzedhVaYMwU/gHVZvE9
YXU6zdZFRZCkwB4aycgktFB8Rft2FxrVUkcdMYzDOnWhlY+O0x+iklil2Y6oDyjWZo5QPTpP6BKT
vamgaLcDoiqMsFY+k3xYVhUBHpjbcn4czWJ/VREM6Rs/73wiFajQv+CzyKv5bRvtuLZrOixopHM6
LF+/rWltl3iAHolFDDwCKifdT2qYGUFgMthngfENgIS99xIJVzLBV6qEEQmdyl84Ko8qn0DTdG9N
5gw0DsO5M7jQmNXY7/qXlxJbwGDnS+bauVLz8IfkFF3ILj5auYj2qpNBFdBgYQSdYyJ4SL1LlBrs
olFNbeeHClRBUN+9ij8eEabZ+P3hfq4yPR5243yPLHKL876yBBOKNAJlmSSr2V7ScqvaBzMapg7c
gYSvUW7ytiX7sUZG7Pm+9mQVDXkxWqYeNcMxj0YQrZuyCY74/ZFKuLENy8lYBUjImfvu2zqsr5pR
czqr3RYvP67middi9v2HlsTNVRUVKgAJfWsaE6uDRVfdUm+2TLsbrbNoqTF9YI5lt7eyRXIcqVl7
CfIQRk4MoQxiFC2idjsDPyGNB+u4ZHo5txq7GCzW31sPNbPu0Ckltlllpl4PQkP/MBVu16KCPJki
dd+lAxQoXY7uldJxXaTEIM8TdOqf4Dx/1ZRKsaH1MHIjQlp6vzCaFmXa1C2qkqrG668i+R5oWzla
/AxYihAyaX4JJuxYllUMpmWbryW3OvxyCirzSr+iPVpHOsDgQGT22QvfaxkUtyxpn1oyzTib+l91
0o0/vCKCjp6RCjTrzDsfX1Rb5YLLV1p8jJSPs/MrLNAW3f/2dkcjKuwTd9MNwlnML6sCP/X9Z7ds
fC8tEdmaggEQjDPQmyi7guM6kaYB4zwjfOS+96hjw91hruejIwq7oqY60RVgYmEArZs/Ha2PzBW0
5HKBKAB6SJJzt58pmCZ0B6J8mmzfS7tHlNwQ1yrb6GdETxqX2DppgeEjGo3X3CSiRef45o6S2Dnc
N7WU6e4JS2j0yzeLD70gDsA++6kAlpL6BcXQxDQZ0NV4bqqdZv6jrpnVqivH7o6DZLTQ7ZM+3GNz
2YZ+e577e9zSlXNbMamrreOsl07C0TyBqTjTo0HfNWmDrLDaW426NceAqzYyuiuCugbCRJsfWUr/
OtC5JJxBuv40WIUAw1lcE38HAaysIxNnbb3zZqFXbQSPKiQaOiXhPgXjeLSCHgOLPTzdlz1z0B9k
TkjuzPdIAwLP//ee4I9SFf41Ng0wgBRbDNl/7wBSCka5p0UUS1bv7Gfa2F3bOUiT1FqS79Z3BFk0
WqvI9GAPz8vaqJyENiIGk6Z31LF6HdljqSk0uvmZOpfq0Y/3ZIHZz+D1/RUytk1rCj4SzOPz9D1W
Wt4zjHnE6gJaLmhGEunnzZpLlsGe5umuHtweDXLfx5e8IK0AgXqxVVtyzYQZlIueKfhbXxnVKbAh
5c8jgSGoFlqqEW3rme2Hh/Ui0+DZDIZkH5CV/b8U+3/4UITJpt0wKfS5JmxWu39uqtrUHOAXmgQ0
RoYJT0bgcwu+1NBsN0XhUGSTlnPMgZ6QERF75OV53QPZl8whx1iBjFo1i9Ydxm9oYNO1InJ3Nz/U
TWcToFFdW03vHQ1HPwdmuJkdJzO6iRWGwuM/zVA/D/IbgUjhxjKSk8yES8/N6bgZjhu9KptrENnw
he0aQoZPph+ZT+W/jJ/M30cHDJwM1M4T64DxxR/NZAxYWYzcXS5l1aorzMfOYT5Y///V/JAkEVZZ
ehPexhvMq9d5/URAGq4YTuQixNazAXgN91hNbvepXU4kh6xtuB6RknDGhMVeUhvUWtEf5zbRfKjk
OexpBN5XswAIyVOXJsmSP5+7vj+Z60ax60pYzQPN5k3FhoR7Hz1EjxZdrZkvmX9IJ+nopOILEnjP
snTeDC9JV//7svtD/yWAB5q6YKfm8jfkU/vnSROXCokkZs1oFBHgvT2B2Epltdz7TlA8oMrLNnVm
FA+9RTxGFFUvfaR6mLzTPoC3JGBsx6hUB1Gs3LnYzmgnQuyjkg/97tBPWpbCqgh+MMxoI8DzrifA
/k6F+voNu90Os4FcR8BJt3Vigap2QvMkp4NWwEgHPQyOgFQjlrXxfkuTQ5JwKZnP1UTVyD2AInyS
y5kDc9/MBY3GpI1glKWvGnSpTHWdJf2zFge8TQVYNd8p//cn6UzdoP+uaUATMbGaChqcdCoGqn9+
kuTcdbJODW+ZEipwmE0DCucQCnXsA5AD1RUAU+veKnJJT8HYfaVtCRCchWJFc8ibHCndlttswx2b
hyRb9rs0sbHCT7AhxSZ2SJoQu+eHkC6aRVmUCvMOoPNAi0HZKdO9ZjD1r7At6yNhUxU8IKjfJSOq
aTgs7ndFXRZA9w0sJXe5bL6dr+deMY7VULFhL+0XC6UMraDeeQwUZsymH2AfmQA98yH23++3UcFZ
auUJQ3FC5u7tlr4M3zSM5Dvf/tCkGqvbGUir5J8kaajbylLKzQzivc973Uyzl1qMoKKeSLbtdEDa
Xx7nh/NXY/0vnmB9Oq//8ddiFdBZH1TQs1SgM/XrvypQlWt8VFpGgXEJnmmW/Vd1lTGa5bLPhQtb
v/edzTg44574M0wuaUWfWm21rTWyuUhtJnhaB3x8yGr6l8ZxiEdAS6PKapjG6WNbQ6/rWGLF1DdN
c0P/FwrAnywsfnyiI9iBI2RFCPGbbkikEQrhENb73FuxnL6n/afml65wSDFIMu+16cla89gwPEh1
yqFVsWv7Qz2eKuJTEI6EqIEb11jSpi93rlIyT61L7ayJrFu7xu5/XyD6H8syP6/rEB4AZw511u8/
bxWBJCIFiqigjO0Ribb2gybO/aArl/nB0Kf2QzU28PoyTM9NOa7V2sW/H8ZYMUSO9SI1trnwYgYj
gXeYD65qJIcAd8S827XCFLNEN9prJczsTTKGEVwbT/uXkZT+x0iKX0VQcrFkwjQxf++rC88oHByJ
NfFAxqODl5jIJcoIo9Pfrdh/cMPi4HmTWr7wCMfS1P7F19h6RX6UfjIlgyyUfki8Wqu2pacRxULb
Rw3ztLlXo9gaDGTv32aszh+fvwmgGhW2pdLOtlGq/HOB8vPaFcwfeihj8J8YqNF7l90LwYLKk+Wr
y45m9MrQwWzOcNiokv2+c2AZ4ZShl5PeEBR5jwoRzY7Ulr2iEU3S8Bf0KnPVaXFzSKumOcxfzQez
8rRt15LR5Wa1tvfpT5/nQ2GLv74KbUaWMIq1mx9toyTYR4lTnKwmN/d+J9i7Dml51dK23dtOMAUx
Qc6XInR3Y+mqy5px6D10oVGDs9KQ66Yjvd80Og0x3wxerUlTMQsrFBK50Vb4HUYL7kGIYrKBW2wN
TN6R3lYT4XtcsAPculWFvXuWGneDRhanlNHaQlu51B3KWNWisErqSKxHPVfIGKtRdruj8pC34yM2
NXEIvbj4lw3NdCP+Q1jMvtime2npcO/+FAnq6Wj3MUvj8o5m6eB7gA73mVp6hJXVbbLQdRm+BXa0
S0lvYZI3hTb5QO+6RJDNunQthqdpXNLMckPE3KUfLoLeVnbzYD0SybC8q/Shw33XXH9HBZ1f0kZ8
FFYWPZomn24t6+I2tFQhXh7H+9qKfqmD1+xiNPWbvs0/M3YYD14Wfxo5OkBCNlhVgujRqroLoVLB
h5OaAZ3x+ICL7ObAS1xpph8+N6saZtAGgH3wqOetshwCvXhDgOAjEaJAs6op8gNnL9NVJQ2Iv/Od
Y24lx9pOxdUsuUMiAaV/3b3HiAxe4E73185Rb63jP2pdXrwU5hRCHGTNIfEc2o5OQURhat1TdiyX
agIjf7bGmPoyi39wdMdLtyJcAn/lzHOD32o+wAAkoQHioZ3HxYlZrPtkJv5bTPLnM1S4q1+2yNHD
HGHPRETISaxaT8mxCZfCmlF0dkstTTmWBbNqD97zss29lF4FtnfFRKEiHJYD26vqjVYG7iHTddpV
onUJ9wamsWrZBagDpjMTffUqnmS/g6ME6ELAj2eTvdjng7sindHWhRKUWzdm32l0jr5qhW/dkHpZ
izAU+Q/Pdp+lbtdfRv6A31cbK+dD4zcj746sA4iV5Q5NTw3IgytHzAbJUXevFLdMqZLsOtslMhN1
La0KjH86g6q8CAqsWYC/d2WMRDVqtHWppAaxQo76MNALxsQSLEoHTF0RpsPJklTHg/lZSk78RWAC
HJ0M6kA1ulPO9m0nmxZbVI21hr2mXTgXDfcOqk61PmhTc2N+yId8TJQEl9n0kc9P9Y23cholPAin
LJ+zsL7NIHQHW8GqqDNiKWqCZyPNGRfmMGo7EJKs4NMsqorcfhEk7i8xlZNzBTkfuLLfISMfex3M
4xwVEidcQLmD4TXT4rMTNvzWzjSuy2vwu9OPYhcmXEY6M4jOaI39fYiV4EaxWa88F7r3XZJJKgQR
iypdzzu/vvJAxM+lfha5QOTMflybSW1TbkJFzmiXrYumj56cURyjuC/eQsXW1+QXuQ9I1R+UAPNZ
NNGkXS0hYb7rvY1fh9Z9qq6QDBpmjvFg5mgNZ32M1VTd1jSLCKu6pXwwF0UeMS+DkV69SphIj/Pc
TbgDez0v805xQuIe1xAQ+9x+mFNKhtS4isY7QmiihVKK4DlQkOEaba4jJwqfPcicb9rQA5W1/1L4
22rlP8ziYpBB7JOcfNxpZaSgoQ3KTahZ6dXM6mjH7Rwdbw8qsCax8IHaC2K1NJ8VXNSvdtk+zNlQ
ZWowChylQaOnGa74buyL5cCbaWQJMDbyyUNui/w1naIgk7j8HpUtKbGlUoN2B7gd0Hn/K98licdg
i4MsOkWDREOObBA6zk8ljoxn4lcNuiUBRp9xL12r/cQC8BMZivONLBJyctkdHHFNpxBEI2WbDGgb
CfiKn+Ki9I+jaG4zGuTvlkUCPQc0fgs0sWtRE30n4aJa3PtM7L5pVmDInnf9jSSjZv4qphFpOUg9
urAaN47OaZF20eBtrLhECeb33UXPyRWk97VW0C39qIxIg0PB1Lb1SdalnFdePV7sa0ccMimm2MVS
o29lqKfSK5/vzsyIu+weEfJxnKjeY4ICLuzshuapEh4bN/2eR3F7KNvYWPRG075Q+X4alYBCE3ok
eM6ABWIMAHOfuRv3pBe3yCcCn/EWjUO/qDeZn/U3xeScJGxGIQxQ7VdmFfs/8RqVuyZ1JVadBOL/
RFFpI19b1qYFgl7WwcaZcEacAu06VrFnz9VmzKVj9lqxNqr0R28q3lKlrXeubFwzQwOUpnDSgyNr
56YW4dcwurAkh5bg2QlJnNkRyYaAagiyL403mgLZYqpVTh5b6RgNG/V5tGl85UW7u+nQsX52WKiO
cVayuBYWeW6D7qLL8y8R8FPSIgkEgQ1XrcOKzCY3Mn6ZMRHddsbC5ecqYIjJsQEWyd/N5iTK5oJb
t/Jiuy57LSAx58RIooNCpI9uWNFjClysYBB/vKM2UEJ/MvNiJj79Oz1/oiOmUrQAovEvqi/DlfDc
vV3r9k936N4GUr1nzYRkXvIYIjNAaAOuqaV3dlCS3j/4ffp2t0kBz6YRxpZnHrElDKX4iHSTmPIw
Tj8lnFvVE4gKTfGsTWJvQ8lPKV7nrJb9mb1mc6l0AdE1Oc3/+5BNpFLqjEyayfkMauUyLz6xMfqY
Hs3lvMT0gfaVMVYC5kWDDXQuf3bGntoStsOrp7bmLRJfliJBkE7mMCVkNtoARVq6xRic2KrlIIHw
jU5LawaaxjMf+h4qPEk7mxKlcOAa8TLJb5nduEfX9ZepLE5qrg+bfgg/oQiDYdLlRQOAsPPwqTlg
B/caQbhaVBF9zvB0VbjT+LSCKgz/l60xqIH6q42ZlUul+t4n5SIWkcnkQ0V34DYj7Br5S6r8xNLE
AmtBp2lUnVlRDFu1ZoCiEt6UxAEhaUN2KgUopFpztPWYTvVDj8hmNKBJ6DSA6LURgt6XWrAa8Kev
/C4nwgvZa2id4Zxvi7aPUJ3RJAjqAGpG7/vbUrPJVfXzY8SQvwmZj1qmsvdsZ2mY3qvsyn4BY10s
lJ9VTCM/Zuu9GcJugSnvPUnzh6xPfyktRs/q3bf9axYyo2+HnSCjQynMB5AHpVK+2/Ap1aL/VTgZ
lU581Rz/KJwtMt59S6qhwPTW2sHNdEeLINLmQ8bgfVLJRosI7VuayaWXaQn6WtT5WQk2R0vRYuL1
YH07JIJXyicbm7Cwt4QQnBQfbZAHV1C18AAhzshaUpHyweF20F8GjbQnpyKgpUrMxWD/JEZXXTbC
wxI8Uf1dOcEw8gTlAtAeNRk3o0M5nOEJNWvrgMjQXzkDEDXXNNAHmrgt0kx9DtJl2pr+WscxvAUl
8HOoSRIVmAxKaXVPSSIfNTRWhR2cIFR/V7ISQr+/jewYkhHKoICTRsaNZPVtrwFJhsqgvg5d/jAQ
IkCwxl50Ap9bQQGfl9BO2lMYjzejife+qh3s2Pk+GiW9NH5/z6OZNE5FPxs3FH7iF2FOS9YqqqCW
e1NkkHFXZfxTTfLDVAlmDWLC7Ys6htrDJ+YRxiwxZgX0tcvS3HV99jbwa46KODlq+VMSKiJQPC8A
Aqjg24LXUsvLjWnGO4ldfGmMtc/gx+HPQqCHmrT9snEKYmXGR9vV3yKjuZSR796sIH2vGL2vxgZf
vkDFsGAejCqkm5jXa/h0iPb0Xd3kezXPVv0k0rfR7FeG9Gk4UUu4dJiLKaU8NeNTcTXM4tnxiAlo
uZ3IQNzMvKsWe/SXI07bSwSW/Jw29AyMJKlw8RJPAfVm2+hmAImumCQA2rtLmF5j9uUq0L12gdDM
X8LPZbntxVfX2gD2iUHGwPzYZfpPEhvfkvYgrCcdSTUoUbbRBcEioLLREDBihb+qIFDA5l1PKUbF
ue9SfdFB7IY9QuqOrhbxWgurYlf7zSlQlHGbK+qPbqZeCoB0OPhZzQDQFBfo3lxKxSuBoI9tFn3q
GrHunVYXi2g8xgoBOywKtF6DfFiU7FmGtnspaj9ZWrr9EUUqoSbqkVlLCWvJOOCn61O4JZLuYtTy
gaZFCmeneHDMlr//CNe+aPQr7KknX+jfSQEkgjeyzp7me5wKRHDWECW99lInRFcgaA83auwsMxuZ
T+8NR8/R8XKJQd2IIBzXWi+BnXf9C3llKl6q8FcYKIxD7YVWeHukGfuGfiSu6LhBe1G82tGIk9Qi
+8ePbdqeGvhW7L/FeOoHlQBnq9RpAkWngAbwdC5UNBOc4JKO6wz3Q1EB6dDL+MMpo7euSDcaHK6l
hvNmneTRNU7GYNfaxc2IQ6IOhmeNX3c9tpPNP1TIzyB6TVGnzGEykA1L2VVl9GUF4hs0Dtr1yIwZ
4a8EMNNVYuJptwEp5VBX4TN8NajOlj4YCRQbpdiKqHjmv3IbyzyYhqM3SVROYtFLYbi4lAHsIkzU
p9RKSkAIm9JN3FXCjoVdBMoUL5V7Sfi5NyZPWOXzg5tr+BMNj2m2K4aNnzyrsNwDvQoODe9VrWRk
QXdcJEfjqUN3jqAUS54xlhfLctcF5t9VYCBCL4PiJZf5Ok+zHskYbnZhfepmrK+tkMhM5F3KQfss
Kzg3jeVEe0+znGVLGb8wPNz6Zkmj0KgsksEF23EKqF3uJatMOag2SZTIljDF4aDIvT7lBA6NszTC
N3sEtskONNt1dthu25LcZ6YowaG6xVZyA5edvdjKeIsCVhY44uFyYENkNFa35ca/t7T4sxb9eE7G
/pewuUgb4nOWocYbO5h8JlI7TpXMXveWvRoR+BxghjPcbTq5RA/b4sXD9EapsowiLDFuQLHg2Ag8
+NTzhauHoGe1EOxr5nHPMcqlLuKR/3+B1o1fJkW5vcIjw0BXoO0E2bVWIvjWZvmFJSAlVSZB/97C
auRPNanSnUXudeYB1hBzwyjfDaHiEHKhLQU2malqZ16hNoi0ugTuZlsAp8YajTQGmhg8EEJI1S1S
kuQIG2EltLjepTbYNA8ugVvHxZlhI1kZ6keAO5xMmnxJq+jLsvxPKZTlaLa3vlRPlpIStzicrSZ4
GROHptvwlNb6DVE1ix/B4kBJoGfo6RPmqYQJK9rC3jT2VGfjMuoT/V1neOrqkfLS2yzCoOgOuutl
hxpr8dK2EbzLzPoRjk26DtBOb/TYf6wH03+DfkwvBIG+sJm923n5I+WH2eDl/mDauK748ZHWmMUi
Zahh6yON0OCE8fcjaAj5i4fn1gPv3RVDscoIDhfp8I2yMT+VWcAnL24CWdqFXYWzGlNycwoNDJqp
KUtEBy2G7IJKOPvWy8x96rouOlSaGdESCQYmbnp00adDDJVqJVWuClZHcRaFGxy6MkAVxCNJv7iL
wn7fBpGzUzltfcpvODfsRuxM03de30Hf4zMVDgsQ9c4aIUu2V8IwOZLeN6YQm1ynPmeeTegjSz0p
deoKuSwhfoX20YVuuWqdZKv1ZCE2LeaMNrB/NFby0Yj+KNQC3WDgbOCo6mX+KaPYB9DRxwtTTBlu
ykTIQCI2xOpu9PtdT674CofqzhQZeUMWtZCWWuGmVOv6XAX1bXalg9QOt1mm6BtjMqlLWazJMlsG
XmG9UPppZ7MJqMuMyH5pm7FElYoqZH61smr/bPkoiW0oBy8xqcJUe4Zx8F17wHddWe+27h18rytf
FeJCdigjwq1PKu23qlKW9PWtd9r4LGvADE9CqsHjwL5nUU0vZJb/lSXp+GTGuHFDM4vX8/OyvdIP
HGAL44qzma7RUR9+ucS7HHtPaeiR2ebSSpgIJjhqjgbhwdwQPTGRFnIXXCCbvMouXsAv1Ve7rF+h
73RvTVhk+1iguQtk0b2ZbkXSAXeXfT69mtblc9UrzhXFkHmra2iw09OSsKOT7nDPmr+JaKKWljJ7
+xE5BXlXffDYybS6RKqyglwePOJyDx7n52X0ruiSFuj/PwNs5cFt2vgkdC+mM+CSHV8XKelmzNQX
geHLx/lgN8kXqpUBzHv911O6Xj44gAdO9zdMz4dMXl2ZOKgi+cb5rQqI3rDJjwpWS3bB7Xcyo4wl
Qcr5TpdJs7dVp+LHH8mXhb1Pda8xKVWzD92GsgwcKzx3rps9jNEEnGTx+sgc/5QABHhVG1h2SdeY
2No8+aphb5jfoAxtvGzSYq0bsXJOS1UFl4q5oevU+hp0ilwquu/8yIW1JS603Y55qlIFAIVse2md
JSbUN2Cp8OpSpNY1EsbaZEwlEvXNASqxpckjwDEB0bAKDReP5YHBl02xoYppqB+hyVpZ6gKyjJub
qG3j6qvJtvXU/swZTtavMR4DIdQfrIYG/b7KPmBn0G66QLowPa/ndBhkNCTHrNfSm2iUB/7pmiId
V0/q1elyKEL5XUbVrc79kCa02ET4F/xFKEcucj9+98fOXJiF20AYzeN1o1ewnty+I5uyQ3XILr+f
fJ+GQt8mYo2kjZE2Z/yMykZxCBh0rQSgRxv16KwQj4GLqfYxDdeTmRWc16ksf9aRvZC6oXzpjXMp
VX08NSrAYq+n09IkXkXvBshBojXi2arsdqWViFAL09S2jiBLNawU2pJqW+DJcvt9n1vOKQmGYZNr
bvhoKYO+aO1KfxgC0V58oy0X8AGyb0OCUiTvRmubN0X+rdXKZ0uvf1RtuyucVrtJVVMWSTnGB7Oe
PtMmI6uzctLN/GqYuhuT5CDaEyhsA9G1K7cLxDO3+GHpMxZ7hX9iLiT5abt6lGLpuS6khZaueVsW
mxHv1BvVXek0H1VdOtMSahxD9pJXdKPI/qYXoH0Qsq1ZL9Rr1irz5VVHFbPttM596eLqyuvaR6z0
3UIpw+qxokl9oKEzrLPKan5kGtTL6R00w5xlDBX33Cu2SfyWlJv41fOb9HEc7Zp0KcROJo0u4I2U
fkSPxLrvP+YhMZAKUohzKkGi15pyrePGY4Scv5qDbTw0mzFKq4CaMip20qxuep+K8dJafrIp4OMh
x3KVbWqxVOG+PEGqUtgquBq/CQ89NSDcrp+SXxWGl9sslt/mFzLMruNoEM1JTPJJmQ5mYynH+dBw
0tWLzHWnvWXarZSxgRLD2t1Pdt/Myf46KJPxFw2owBCoxfHBQAY+v2W2Bf/9vvm5tkmPpFikrxVO
FzLOJCkW3nuNQQStAZJhfTTpdoeM4bKc2ZBQyz1Gev1nY2RPXaaWH67MfyquVV1G8kNWsTeuKrNQ
2EnQ5uCs7U79loIP+Nj0dZjbHfex6csiSnxMVP5ImGsG9Wp+0jAM+srEMHWRA7S5V21wQQXkoPnL
CuPWKTB/WCVMyKAFKZ075dVJ+vLqNpP1Va++yukpKSxUmEVsPI2uHhznd8zvBScab7GoBEvQVEqx
zhvKUghQly5q3AUnkr7K0SNuWgwKh4I76mXI62xVaFXwo+MvrbNZ+WXk8Awdv3+lrcLsA5veKVEB
G5mdDr6ZCMZvipAP81uhaFyyImm+yZbz3A6t6kzilLMyDFz8nUW3MMWc9C3jn465IX0OJP2iDBLi
iXqDcNCG5Pd6iPxb4TMlm99C9tkpcULjjRh3d81cEDlC2qkPY1HVy+kfQuHvvWLbPKq1Y750oLP3
MWC7TRM52XtxgmPTvCdWEG484kT2dU83twuysz09P2SZsTSkS9C4gkHYqunfRWBdGZvwqRDnOS4d
sxnWMfb09VjnfMDToaURHBMP9YBpyngKS2fY+e+eGnZkYXPSZLWS3+hN57fGIC9QWM/zg6HGwUSe
8g+30Mr9iAIGu3IUgvzP8aXMX84HzGXhET/GwhpsZjO+lpznQ+N6f301PzRrsTUzER+SwgYMDfed
+5rBHCPCC7fozax7oYgQy9wvsY9mcbYkt8dgj6GA5mML/Z3LJl/4o2s8KFOtA6HlkanCsKBtRy4z
zZODquWUsH2TXJ1yTaHKBdIwTkVal9R7v66163zoI8+iwB2iVSRiHW5wEganrKRv1sHfNS3xLlNL
PcwHJqd0fKaDYQ1Yu+YnG8cdNlbjP//9lvmr+X3zd+AD+s+b58e/vTw/nA8tfcR1oRMa2JUyv1I+
l2e/CTd57eVXrx8iQR2Lt630wSyk05PzK6UAaq5Z7Wl+ND8/fz/Oh3Fh6+Cp5ocRkb9Xu6VplYTV
y/zU39+QRHCAygZU9fycYgzPaYHhlLsgH7haXWVO4zkNjLUKx3WPxwwqnN+9pCHN/27ofraxU34z
WxNzXIHYV4iXooHsW7DzQec9XvxSNVbgB0fSsI2fVVfDfHBHJMzxhI20ymVYmh+9rBJWdk8/JnHi
PQ99bQB2npLfIeE+J2bHLb0G6kApI5qwei5LvXym+mhpl8E5nR+G0nsSGJc2RTVZzLyse7bxqQYe
Q1CSL7RVbOLyqFrlRJj2z97Xj7qXR5+CIegis9CTE5qb72oQRfAgwmpHQkL0VEiyv3rq5xdyUL6H
SLWcofK+mcB7t43ntdswl+n3IcywUcXJe4MQeA3c1wdvr1K3pXrw4uX9RWUq/e7oCPpBylLsQfq+
Kpks/4+tM2tuE+i29i+iinm4ldA82HLs2MkNFWdgasZmaPj13wN5z5e3Tp0bIpAi2xI03Xuv9Sx+
zfkHzm7jSy7Nl66dmK92ZM13+Xcja9zvaWRUZLQCU6wrpGjapA2vjkqKvW4hyVlzw+bGic4txsPF
VaeHreDmOei4mRYAGLr1+rLu5Trp0A5ld3fRja2HUGDMe1k1T81AxYBqWfUYJ7d8kAVs7P2xtbbJ
YpYsg+Kkp5ShUwsKT1clSzNweUidDeiR3WCODPxf/VTGP3uv/mjpcb8K1kzHyfC8A54+8YbD8G19
gb/QU9Oxqr5MXCcnHJvxYao146tfBDelzPhn1rpyQ9nIf8Qm8OShncp9nFTMfywqSMsPcfOG09vZ
+5JyQSsc93mSJhAPC/mDNkbVAwSl2EqR5W9eA30OF8Bl3SSmhcuiE99KpcgNU8tipqXGh+tKaJAm
8UnvvGaJxzHhv8p0euO+ln8JhIQABUrAKCdCTc1XqAfjcn2WXP5Tf7KSZdjPuS1J1WhvUzJyNmRx
+qvHBD2ZM751H2lBYpiHoh6Kt7HC5xlQIsvJCaMexbrRCn4SssZtSoIJkbZ7wT0WMWUoAP/N3bfE
hWcmyCDcp4Elv+WGdp6h2792fi1ulTtz7i7HWZF+CVAjYMeqn4oy/s9G4UzfpGIK9hgiCErttB4g
Zzc9rRtSDNB0w9IEbNecJMrYlwzT1EtTPUvmAcBYxPehcYIHWDcSwQrvT252wWPd0CAf9+i2s/Df
MbJPz0BdXuE+0AGqXNr8rupPkT/fyUhmgWeiVPDy0tsHdPo1U4Ha7gLOqFp7pTBxaHUb4KxlN1tW
pdPRafuPVuqYzwSxz8CxmAdYRX4bOlb9Q/KTW4aknDrJ+/rIWB6lI5Ylx1dGGCvtJfY6dQ+6TN0j
Whb3dTcd+pZyRfUuCKnZkEkyPjn0BJ5kQWa7CwI5nIZB8H2wux5TrfbHCFyoC5S0nJJ8xZXo4Snp
3DD6n6XTRI/Cat0TnVV7y2kImV7z+1tFjC/u0TZYGDD1KZ5J2J6wKmGH4p6veWN21fueHhaoV0rV
CVEANetUzcwsZnpz9qjLyglHu/sZ5HFxbyf1W2RZ+kZxjDVQ2aFon5tPAw77luCkuu2Nex05X5hp
+7x7NUfU+h17azUxUesJzPYQn0e51SPbDoXqCY0U2hGYS3nr6/G/N20zfx/gTTaGQSKKZjceuFQc
gnKKCb8UltPc/j6c5si/ktNd9zpPwEP/Am7dufDLX2Sh8W0NjnrR85HwOd3/AxKiLODBwaboh3Y+
lIldUcYjYLujwNc1FU0hikDkGrPRIEOdoRCPG5tme7g+sR7rWIjyKS9Pry/sYh3Px7ofWYI4VUoP
D0Q46ljHpXkzCbGlD2kpzntl3tZjLnbz/zxajo1CBhtZ2NYOM6DN+LIc/PeairWc3hr6+d8b/H2X
5WVwcdXZKGjG/Puv67PrJp96YxcMoJ3+1//99wY0bsdNpNIetDa/1f/1OnMMtm2EOeLv/1pepuNe
IBSEQDKgFNPfvwVN1riBJqa2TiODvS0b+9bh1j8wu3lyYm08F7RL5uKujdbFixBbxSx9j4YVubtS
9SMJEHZ3ak2K+bSxkHLObn5WsSSqTlZQoOBlzfNCHK0YayLNA2CTt19ZVHlJRX1z7sgrbh7Irj/7
QHsf7BQpQyYgbKk6i/ZtPwx3sIGYGVV6niMjMrBrIJg2nSI9cDFMLKKdaVdEv4dJN5900iUe68bG
Y9k1fXN1G4fmThJOZjy80IArr4kZfG19vX8JvG68WUGHjXz86ajsu4Zh8Ij30njOW1ITbSzORmG5
F6+3oRIht8a6eGWsSz/6vvbPZmFnoT/lzc4O5nRJOw2JeEBKoZyzlFW7Y7SztoYpxdPCBWxrTKRV
N3j8vOGBVrHZApY1mYX37r0o+9doBrTXG/ZXMQ98T21nvHvZW0bcATJYxEnINGsYlicW9gdTTmQI
GpRIbX0Kuzmu9qi3tp5CPoUbQG48WDqmDa2/gFFSWNPwAvqFoFFBnSQ3fe3VIw3nIHpbhkFTx4hc
K/uMrsZlrcyzdVsR09eUH+my1+bQkkUQ79bn+tRHnoe/jjqCAgIqrfm3aVn47Nddc93mjLzndfNf
+ySwMNgvzwyI3M//dl0v88hCX56JbFWEFqTJ7QA75gWkdfJS2/xBVSqfwU4mL2IW6sry9u9z66tQ
4c++M9wj9G5/N3Fk9mHUJ0QP/v9j6yNEoeO1bMf/Oh70WHy9daNFHe1bs6UF8T/vlKq4YGbmECFt
0imM6rh5xAPKk3QsDRDtenUp3y1Q9bv1zBuaJiUTFaBuoZ7QKEU/Evk+W/bAPITy+Wx5Tugomtug
tKsdNRBamCDHkPTXLylV0dOkst+WB+WRKPBHBAX3kakYb5Ur9hGTrE0sp+lBa2+ibtknB0z/+aYY
p4P06xK4FdckuDAQyNbgPxdT6t/qmqCQvi0uTVU+zViAr17akiedKUTQFiper6o6Ea4H9Un/z9Ou
yDApaEniEOYT7dZn/23Wt4HolYGgfNUBrICsJxaDO95hMvv04NfJ/A3BAetRj1qGC9etjRMfnQfH
s4ymrxYB3rLsFAUi2YrXDI7JHBtvBSkhBzxY3MMgzHSmyDdxQ/fXHKdho9cCW+5AYyIom/ns0eQj
aee5N0tzNxlUsqvYmN4VxbjN3I0WTahyIjP7QLaC99X0kKFPiJEJgOVVAArdA3YWXMPLborDHifD
MF74Fj+N3JT7INLkV01RfOywO3aluslPZenqAxtYfHFGOGKFZ7gfnWuBvEJ7ciX5z36D/BHige+O
VEzqA+Lc4BgFmdpUyPUTelm+PI6Vh8IkHxbL6WQxwzJoQCybool3GCPjS9Rq/znkjwa8+/IaOEWt
b8aZbL1mHr90qD5OPYZlpF9BUNL7tzK4N6ytEWjwmn8b0eTtLl9wArXTGGcv0uFBButWxyvP+L4c
Xhec68YxmGLmEcaOwIpbXNAj6fJ5b77HJo7gNIUTY5tZ+06Haz1MSilzBrD66cKSTl3N3cMaRU+1
7CLRzJ9WoLRDt5Q2hHz+X8fLwoZ+8N8vz1GcUC5tz2Um5gu63PmyPgqmpGMFJNA6TcUlAvf69/iY
WepCHGSdap+UI4nutuLfJNh+AtBDbVPkX90BimdS+9Yuy7KIG0d2NP0+e5di/MgkbBG/nrsb42BH
7g8f/PpIdytFXVlRUlitmaojiSyOacxZ2rkzUzyBPekSWAhRxI8M/DbzI2p8WESb1KcTGwccS6oE
3TLfXJbo4mIUOlFm68M5c+8Q3AqGi+PE1IPSZkWYJp4Z4DqM5EM9XHSXQYyh/iS1hUTguuLJbEcu
IlY7oyl+RKnR70QgX9VIcBlmGbr7lMXPhVvsmdAZpzSJ1XXQa3VdH60btez+PVaNhERHkL0xeVEU
gjocXFnb/2djiS64CngHtFLFvhmaqyggiy14IDfycAM2OJtxO5zAQ//Jlr31eFnARTQAb0UZt9aJ
rIIisG66Nwe7vse8WDVVdGTmS1hJQWdAx2p/JlGAGCG1scxyfi7r/s/qwlc2H7LVzsEpzabXZir8
Cya2b0wFbcOyWOv/gFWUnzLH/IBdIq6O08FdMCdOp2A4FajrG13TT61ID3mF5JgS+rnCTXeu7egd
5C3GON8ydqn06T2PbgX6qKcBH3QwYnAWGUjZN4sVvbRpVrZtic4jhVejwfA/Jd6vzIi/JK2uToVG
pS8zp6NnbqoslWGWGOnW6c3Pcci+jJkPTzLFcSG1kyVxLtu1fuW8OLaVeS987m3FPaDHjaSHU3HQ
WyQ5JEHvZxfjp0FW0mzNT42hLXxhddeKDL92FJjbyTUNJHufFfNA0GaPrhTDhRjWKiMrdcTxSQB4
Epo5E4TSP015K0NVvY416P/ZldhInPh33lbdKcsSuSE/XG66GMoIzvFND3tzk/nlj6BtwgkV/sT1
lMVesUkS91WPlbfr4/HQAxkIhUlMVDEGp2Tkrq2RBbSNmRBPObXnkSaKr/yvwqnkVi+KZ6IVwOan
0t1aaZaGktkRnBTiisDyXucMo3ngZ9wSo+ACJ5YSnzHaDGt8ABWR4EFa3mRmORuz+kp80rg3YaMU
JcXXrEjL0K1hQuQ1rfeW+M/UjbdkgbxU6JRDNvyNjnVWasAxO8XuLhsC52uZv/n6UgNHxX3D/N0/
VNzD87Z3uQWs0yfRCzPfhy+78r2m68hMrchp7bMLXvClQxt/S37hazFPaJOI1rFPGBu+KGws+Nx3
aRP075nEOEXbc1sUiCILT1f0i/WbE5TxqSYi0SJy250pGKjSZKrcxt0xTjx3k0mmrqTg9hnN9GCW
WJd136SxgMJVUJqZSqD4gYdftejJrDUQx4nRJqmgROqKoetFpP1Vz6j+D20Rdg3Lel8bH30n36y4
arZNrkCr5vQC6HihZaUVccHwvJ0ISipSKc5NYv/yYlKDmJKX1BoB/6BVPuDXN/P+NyXwkwIJFSv9
VlbRH50mzaai/X/oXLWTBlUdoKQQiWkUp/BqkfPlxhaxtNIlwnfI1Q3OgJGaxYjqu66Q4ev29Nop
q71QvtrYmLRcJrPYhuoyzAi1ZRI8fm2TQAtVlB2JztTumUXlzdksASONhztO4t3rfW7IqQaJyB60
DHlx/Gj9QNtbyAehT3NH6q3haHUd7TCf3HhkDdULv0cafKmmwN3WzTCFQ8p6yPPRhGXyaMZz+zS5
wFMJLFO0GU7GEIgjlpgvlMno/dr7KkEKM4BOnjS6kCB6xSazu+8Lk9xS2d2dXeeiwQAfEe1dy9IB
BzWiS6lRBEYOycgapbNIalHIRPCV5e89cib862PfX3u9mc5RGmxlVbICh7h5xboCBzgLTqAbfxAL
DzNFLZhwRI5Zykqf5DjC+qK+3AvdGw6ObXyWNFduwcgfNBOgtM/tQbwys011ZFzBXtLo2SSN1C44
xO4zg/FTShswEpugp5raaaJ6iKwtn+gCbuEa7koaEU+iwptjtHD1YUlsyroLKKH0Tuh3zPDazpxJ
Sc9+0C7sbk6j5N7WLKTYyfTWuVR1rCKbQ/XF4rRYBJvTNS2q+aqyBFTJv/310TDnWphTdv37xKih
X+6srIEF3hlhm+pE2s3yZFjpQbbtHKL9AAAvjY2B8PYeMVRcffKrXEpdZ613sUgF9sGghHMqEAug
u90UKocZodEONWPjdUKnXPd+umGMLwSRPf2AybsQ3inKddrz3Ot3EzejjRE0WKNorMKn3ldpsDRo
XMRKGBekt/eHMTjbYOhWR0HZ+j8bievTTf1kE9U5oM9EhaKONMaAKAIKNyHCGJf6WN7QtWphvkTE
IrVlVgJha9vnwBRWGC22PQ3wFEGE4rlC5IScQsr7bMxPbdo6m1hBWio1zb6aPoh8LabM2yYnmTIG
6m6QfmN4P1hzi43H4FK3mo9B5/qgT4UwvadTho77YCfdETxDfRMDAERCcDBqIcuSBVdyszBPIs9o
n6JM3iZedcwXbUchUvBA/hDWjPszdXCk6RKWNt4sQ4qAITJm8EUZKWxyHXGJ793e+ZBoB9HW9BUe
c2Q+PR2Ev7UaNQ/Drm1YI4CSb64OpoKrqUc/MU2hk7Bi1mqJ/Zo4Qh1oJaEA5W5KX89lMGEMyZFv
a8yDZkRAXXHWlHEnvNQ8DOjRC638aWAJ30NgBYkUowOlTo7Qt7/l2IvPVfC9ptW4p0LBRyZMdLYs
l869Vv+KosJjTRJ0dLeC4D475e/eGG8Thf0H1XpEnAtRpSexJSwiJb53nfPiN1N2JBSLr8ZqrRcG
tXZbRoY4JuTNPyzWbXHgPqdO/bCTFkZZZGqwYpDx1Iag3q6TbjBJwgOXPbcdm6dOpR6SEa6CNgbT
PWgSXXjioV5qoGJ6HkSsLmY5JJJDY05PfSWs27pp28G6aW1db3sjKHZYh/7zhEurjZ7A8sLJrveR
xyx3ffG//7s+shoKqZkFffz/+q8J6BSE62WFPdaxbviZUMf++8HeYN4bF3TK+p//60dy9Zvn1HdD
2cS/07Icd0wYdjHZVT9gseQbE4HGRxfAppGQwRZLrr9V5mi/YHBMd0ZiF8/mYHb7ftapr8Sg3eA/
LLIs+YYkXl10fQMFGT/P5L2Pqecz3hXUdCZ9E5X0+vBJ3NEDMfkwkvYp4TLobD05N3YBsVKI4ltR
wsJy0CBezCajgDV4NAwgMCXzl0kXVGe60Tk3tX7BBRc81aNuvtKk1RHKttp53a3dIAhxQCaHdbdx
NZD+La42tAPqqC+Czxjz6NVti9/058dXqvDmi1McquRlyn3xOi6b2s3/+FIbrushaendDo+y2HtO
/GgAOBauLCjxDX+gKZ16Yiu2oonFpu5+eRGZoHG9+ArSkgC8btRDre+eZTN6Z5zfW6tqjYcGl1dU
PXa0khuY28jiObuRzl6GfpCqA5Ge/iOJ4V40pbZkemGRSkDREBP9GY/YEPKsHg7VwORsaA9kxe7i
xvw+Gm3FOp3LZuzsu6i7vfCIjNdBiWzioj5AdcEofPKl+8PHLrhxvfirFzGnJEEOOWNEexqtZFOT
Ylt4zjds5Nuk9Y+WmfRPIu7Gt8UC3Xs0MdH3Jwfhzce5z0kcqUYzbGrMA+3I1D9i0vtOhuuzrS3s
SBMZenUr7eKFTtFT0bcHNTesm4dj1jdhhkOpyudzZyTvroy+GwYzIKPSTlUVbEc53qHyGpmHhnnK
5abFGwI+a4+r9zlr4fA4+qOx3bcmqJ7b+GWmeCphhW9nQXqFl4KzruSTH4uHaZ57LmfQZH/gZp34
+j57JshFa7WbKmAskS4rQ3ksqQCJ0cLc8Ixtd6/X2lm05LjOL0Y5k3Rdn7woxDMM7k7hPptojucR
SqlkeKAcYT5Aqb7jS5zNq/aC4hXFHt6TvCC9VI7iak0sDfRbWuDbrvz6mJnujwbCCukEXypyZja0
lRDjDi4BHOUe3PMd3MVzQ0UyEPP3uCMn+2cx1qwWnG+O9eKq8uimJiL3yuWSM1hYGVtboSPyOlik
brsphuCnPt+Qq58aYb4hNX7vU7iymFv2VYF4rhffYsd+NgZ1pr391WbAXBYniHyuabr07Zo9ISe7
Blutr8lnCOGuhJYVvIzdJu7La615D9cLnj1TO1FLWWIEqE860KaC01BPFXVkRRfO7Z7wefiqfpQA
84NRfUltShT6hDcvYirfACLQnkeGfls/UJfGG+nNOBfEeUzrt5E5V9RGu0sp7N+acs9c5OeBSAgy
Bp70jC5VQhIOzica1WnxUTFxRlz1ZRANU66Blb5vcKsZ9ZOfUwqQmvO9sWkt2ARMoBUDCtdwe6Fd
uUifE8plXqN/9Upaxt1SDFw+L6pAciO4rDaVbv/C8Azm4kdZEKjalIjeXEYfGss7rWSBoDoU+Uxz
x06OG5HKH5MenAoj3TnMAMcUMMwiUt0qF7UWM5uMMTF35bnGaluwbo8FSICA6XBgPo9EXDjgNcbI
AMOT4z6Jo7P/fVTuiSaA5s4vc1B8Slt9VbFzQgW3zaHQqsm+YVjc1bTA457WFxnTfJlh4PQH5Lv7
dHLpTNj0fdqQmOZjMeFgHnUIuuqhe1TXx4SSiYWNu3/lJkIAXwS19Tsd2nkrdVatqQmiNp+P/pB9
YgHc5TYMAcmzXu0gWKHwiuWJ4XwOq8Tdtb144jL/WfQMXIJ2WprQqstuQk8fHqeL55LA15NZFAcf
gwK2n7J8LavnY69vHKs9KWu49o19MgztWJnZ1fNvrJ5OzthVWy9fEj26H6VbWBfD/FVr3x2Ugsfa
YGxsByM0TQ0g9c/OND4bP2fthLdyFnsUoi+OI0nSmDBdDsMlcMU3uhWILK0Y4X5yU67+yjx77xrg
S2WWsUJG8Z9q6tvc4+0y0RpRNP5AeBRzwZafyNFPtctF27RoLz164xaCaCIpF6EhJtCN53z1TJQa
cVJyFsyvvV99ogwz8KhA7eOr775NznRusYRVQXVxfmIj2sf1eDe4MeH8KkSCk4LrUmkdyqNrVSpa
ClpodyRVmfn4MTUzmtCKFKDgjo/m2amBdbHSQ3KSHWBWgI1BP1DM5zjeF+N8dyM7xUqW80Uk57Jz
rnqDG8GLuUmAPUj7DY2MV1KuWXnSrRz9n8mcvFtxdp8DKq/qT8lMCSDetmvfkVX0lzKOf5tRtM/V
wvkzYgDQ6u5AEoMZUyoXbQTnW0dpY2h6DALNzWb56msGRv5iN9/rAVW4i0oCeTBBx1wqDgUKJ++w
UMf+xRjGHyxZEJoY3a6boyrskuzZrrTzaBFJCAp5udvoefRhaF3oF1hjPP3rZOM48qjcuQLqIveW
A8z/e2zm2OC09mOQcBS9V+RaD10Zwb6xnvLB+bTIpnYGYAkdZ2yd5Pg+2m+ViB6ZyxQCEcfOkgDO
AkT/s4mOyS7kd/jc9xpFHL5+sTPxSGvc7aAvbSgcnEpC/Wbrhx05v9yxxU4pvZeKgouhUN6B7P8w
hZpgjgkCXjoKV7bzrOzxG2IAqoWUzhJTvky28eGUVxbB/gZLd4z7pDhaM2fTQFEkpdntVfnddp1n
hBG7qhwvCNewr3fAb6j0mhWFQSg9n9kBtsKhZWbLvKr+rvn5x4PICTJ5NINlF/JDb9DtUNrcuHxf
/Mjxd1Iru2NP/dqW5Z85Sp99AJQbFhnMBCz3zW6xOZdk8zXSbjcePIcyvac6XcOBdWJbBbtWKeMI
Nj2ciJQ+OMI/sEyJwqAz72YJAjBycmqN+e8ykW+6B4TPSqjUMKHCSXPXUyvFSTEfXFf/odcxoCpz
h9pwm2KXcZiMx3QronzjaiYJW9hGvzkEFzgoFK2RQkqONBrCwjQ0O8MQ+2EcthgSLBC3YEj22qTv
pEoOMpX7PqPZijEq9+JdluZ7pMO22Oe8bcYbzTC4rDYJEyl2vZnv8zY7EUMcFjYl8WkrE9T8Bs1w
8pYkbffc8eh4QOySBSrwDilLeaBanc8AlGxusLIOUf/tktEIsfAeLJsMVtEde8/aScJFZX7OZvOA
1nVvVNEh8T5L1k4pGmgXWbSqxpNZEmJrEaqXvvGzr7nkl86Gva5NwK7iByPjear4uwFPxaN7iAzr
AD+HEdPcy3HaKx+xbert66zax6x9azKcTG5n0g+tatrllTrBNj4KnLsDZYwiMx49P92w7H2CPgAn
WygW93qrHaWDfEe+ltRyJ24fEdp0isKnOB9o81Pc6fQLDIl9ZXm7MWfBq9IjvYSdXtkIRtNdXN8H
uiDRmJ06HdzbbJyipdCAdyDGvcEyby/8ABnFiN5CRwPOF0i7MeYdyDoySJQq3XGfmumpBoU0ujUS
seFgeF1oZ9NeS91tCUskKWFEc4JPFKJaqgZe80Ru1EE1wNk9fYe9aT+hvXBYKwMBC6X0KArDnSN5
V7XqCD5j35oIKir/UBEMq0X+DmxP7cynwMCiSVJWRonFy+5pIXczoJTKdFEZe0etJ542M/kXYzJM
1hKJFOVpDM3zztZZgAnA3nHKXD3dDXJE76F/8Um2XJ6vPC180VIAQOUWa85JaBiexRTWmrjlkXdi
AXeoXA9v9fwa9+Fi5Tasi95Zx8WEu6imhnD5fbwkO9JUPNrI/ZLePuR1dbKBmuQdwvzZOcaE07FA
Pw+e2E8yBda1LS3z2AF/rYaKFYO8xHZxzQf7UtXpcQGYwlb/WbG2Mjh5E3069I5zcIUKmTMu0V4T
XG/p73JND9M4uUtqtdAdCG/Wjz602UY7FYMX6s7PPJ/CvCYjVnPOeVBS9fNPXL/hqB+l1p4X+n/O
p+MrpnX+Jrd+qUXTIvp9yayzGt0wx6gLXu1dVvKKuzluviuIySXfm6Ubu2LWdkjQcUxpIawHvtOg
PSyGDWrksyP50nt83pB76f4vG1yUR60SNLoGdLNLHFXWFcmpZtVFeFQSH+hxfafvYcObqPUdpBjv
5tpEU3b0UG8dkjwfqRMwswgxcebdWmd6GeXwjaYRDpuqVbcVaf+Xa284+xXC0WlzchU4RWSR1x/j
eGx7qvwCtf9K/+3o1FxmB51HXwsPQDZU7wRHFf6AktKq0Wisdaf2YWNR26RRa5xbq5zvqryYxQ90
e5jKKujGwxTlZ0fMn5gLp+8U67UnPwmq0NCBIBBSh9+EGsCpSDQWOt34WQHFyGIFozC4J0tqQbZs
JpO/Cq8J1lfI0d/gpTeM94F+1QEMXO0hfm/G2npzKGsjVPZDw4xJR7d7/brGCax033XXRsq4TBR/
dlIzNnSY1IcwplcSyFvaVkIv9253oxUqSVJeMp3XoGiqr/OeCeOvNTs6Vm7OOUTSqqDsz4pnKK52
muhniNoBt4ueikyRHJhsqr3GKBWuWBpilpIjA9RuJVmWJSBJkA5MwKu03DL6wIM3oBeszF0PTgml
/SWGCsEStxwgmMsfu0IEKfBvpSfCv1Qfmeg5WtUoP7AEf6o11je4EfoDZkSboYImfkTJ/u97CRPk
bhE0W5b4GA86FTF3YIPjGB32QDOeoVoAsgFVShqFRujB/2zKsZ+wFAuVv4uRRXzVFas5O/8SFzBk
pv7YxdABbWsQy81O0qwG0xZqUe9vhZYwWYmEfBo7Tz6VOnf9v7/QNDAVT7pzZEy/k6J27hnGy8HH
2rTUbJJTR5jhigdfAxfWR+umazosOK5U8CBA8W3GgZw4op1PZtD2T38/GNX6vx3vze8JvZ1sLWMm
w8Z+sKofbqaIj9BIosu6UVMTXUov/aFSyMidsdCP0uVZ865TzLs7LuKTddPZDBP0Xs7rXrMImOrS
vdt4To8r4nYlx9ToOg+RjH90wmys8PGXfJFMxrcm8Cru1xCijVnXaIblNmsnflK7/tB/v9Lffb/X
cxLdVLxfn1l/J0ikD4B8KfUM2jzPw8SsI66lT8xtN90x1P4efK89TqO1dEp11PIks6CQDHRt5y7Y
tRUf1jTipVXJcFr33Nj+mTTNiKOvUxgGrSZsFybWYNtvLR/OMU2n4Dq4za+C1PDDurduHIMstHB9
iKW8CfWqBb02YQ3IauudwCKy+JR58J14eNjmY2yVeQ8cWq3AiEh4hX14rcy6wWkZQw2njL8e53c/
6RFWQUXZ2piy6SkZWiSo6NvXz3f9pDk3WcWaCBFxN2Djdc12P0WBa+N3t1EQLZvRjulRdJmD0gsZ
DK7hqAuTxrQ2mcK1sG6aEauCibo0LDIiVgzDYgyIGmrhxdxloQvgBeZV6zCdkelLlceveZm8al2y
h3VrHgdq4Qfkt/gv64Xpsww+bY74yhuow5HOzYUKkP64vDcKneEUBQONn0AdKTGkby1h9wwe8vkv
xzZ35hbrDuWhng/nma5otrchf5H0xh+fRmjp/ewzXb7p2UinOxFg1R3D9qGujOKlnBEN1EOs4W6o
ZGhFpBP4PRDxpZZrqsy+0b2xbraufi0OfOpm42vSYUR1maof+xGOQGt6FJbr9ax8Iw/T3NMgooQP
z26S1niotT7qyM5hwMBHRWpr8jVKbB/he/ZimMO5N+bpnFoFp31TFujns+AcDflTyoL95CyGX2vZ
jE3MMjtrzHnjkA0RklOD5XSZ2QR6CaugwvWtZn6IlSfY1JfIlI6a7XUsbLr9iIngYl/MNcW03CLL
SdTBWHJ1CVLZIqnzLn8JWa4pCOxpe9YcbUldTR+jV9m7JFsak0JMnMJ+W2DT/TS4xy4t3gMEyvrC
w7NM2rCDnYmvVuLfqTC17pzesEk3t5KT/CaxXV3yDmmKrPTqRs3FCm0KqpsiqK9NAi4PfLd+WHR0
17rf52lnUlpBcuolXKq21XbUiEyV7PAbBNgrRMFXjvzv7Daav6zxm58y7C30D97KAPJzBP9+a/9p
JvAp5M1kT1kXg55qZ+9J9Io/veBjO+ilXV5qWQdvvV9fXcMKXj2WSLEFVd/0LP3YIYAMxwBYVOB4
edgOwkJr6voH3TC6banwqmbdoH/i3Xjm48qovaEM1vLnFMLhHMunwJaPWHf6M5KtASmRjV5u2S25
Rd9MSmQeMyC9fp5G5Z2W3zird8nUJojR4B+YjU1d0sq+cLtBbSc7raLnJL2DH1Zm5Z0I4PRv6XLH
tzSLgjdzMxTRPl530cXnHCrPGtsIhzS0WB4tlS3OEuH/8L3q9yQDeVi/j16I6jjAy6K0mSUnEIv9
MZN8BSbyFhmhTF6/xcRoacIsxakp+zTGjnn88nZxBgzRqpPhxtlIyiIJQ2dTx+2B4EFc/35Z0JDL
M0FtgKajca/G/BznfnRy1mwZtyY0egIKsXHV0rueG+TOmHwv6yMZdLQFaTia5jBudKkRuNrmRXOu
Ouu8TlfWTb206eIifbf75cwO0uBgDt2XCokZzv2SAmjju4+0iKyNU/TdsUT4FdGXgfFXTidPp4u4
TldsEeDGpKUhmAxuVxqrMRg2LdXp4AkvQ1tGYK7RuDmGSSCVtef+znApYmkDp+XQQVzmCKMb+Wd7
jMGETS9RbbxP/4+r81puW9m67hOhCqkRbpmjRFGyZOsGZWl7A2jkHJ7+H2ie8/mvc8MiaVuWBKJ7
9VpzjjnW8lkv9R1oVMj6oUUocRtOLkek/qCAV17hGp9E46yeQF1XhLi40Y6ov8tIlOep60zUVS4Z
Ilh6UTB6JuyfKIjvrU1dyYwC/Tbuujk5ENOA+DW7qQcVgrRIFpbPqG/G36lhoCUgTnqP9XN6qlKS
KdQi/FhQ9cQHsJSiF1Hr6QisTzMHZHVDPT0+z4Pwsz25g3i+zeE/kQjACf9oLY4prdGtq788IEDM
L26v9beBmJO9WhoeHLbSQViG2sS6TVnMj1PADanMwr6p97JsMo9JyNDSq24Ke0BOGjG/6qlWiv5q
EBPe1MmTUQtSNmMsSzDJnbtvu0AKYpGfajk69yBAHMAad4MATaPJq9KDkWbmU4h1Cj+tb32EUxcx
3f5ZcXO89oAkMgKOd2mK1F8w79l2EjhHQpd1MyPj2xtTQiZz0R1V9FXCXPowrvPJ/0ITFr7q+RC/
OLJAfgh8HdJYuOoyMvtWISngV0CBznka0JgslAZ3oEWJeACyvNT8q3rPBzJ4HWVqHYpIvKnyLQLT
zGGcwhpQwUGyjJD+MD2py1bHKVp0h7Ygx/qiPmVJEzw5luU+YddbcKeRZ/7MPN06qBImBNGjB5J8
FFpUzzpl5c6WNeJsux+irSA8Egs4A4qeVNT/vlnT4TH3cZ8AAFErl1jeqTVyggXGjheVGd5KhpQi
QprFSBDpSlqEm0flvTC8x8Azzq7zppYg9dDFjr8eKwZg8WQAjIOYcGwd0z3VmhGR2FrTjHNppLhZ
jXQEz+ZbLb5x9LTbfl7UGUukDkQ//donyVpF00KMTVbWTNaiWIxRR/XfqD8hmzBDznjqTGxZqwo6
HhttFZyMmNHbWBLf42v6q05a5NmMpX1zW+NPFDNCOAz2kkzBEeOGhhiH/nhVfDZKG3CMXtDsRWve
B2MM9vaEoF6FEcFp6o4cNRxvM2RSZ35Y2Ef6Qi+q+IgFVqqe+PltVIlTiC/uMyk0sirdIX/JaHjs
5onAC31JYkaey1RiWb7aYah3IdogPH9Vh2wJPs88IeTx/HDaOElabTIKIFpPVfrejTiHq7Jwb6ZA
a2aOPrHyXucAO4HHQnw9TNoIZov4iheUYcto4YhN9BkhcPyklge7jL7VxYtqWr9tZIc7ClH/piU/
66Rg8OlQDLdpe2Yq/w7MhhNEWN2Eqdk3E077DEhlYZlOtORFqgLClm84N1PjXAEMARFIH84Zcrpc
/bui7LnSOE/mkOLhiutzrgdv1vLbBu67Lqm8nTg0bs5cfoWcNi+O7qc7K0K5y4cDYg4IJ24NHoqW
fIq2kfEjzoZI6hfQ893erohAgOmzMwvj5kqctI/rM9YIpDOnfgGUrO+EEcF61ToCL2KAeGaLdjR3
iRDr2UWoytN3wuLjH0M1zyRJ9e+1E8g3QNj8dR2W8oCNICefFzeJ9hJG39HyrZK/lp0iWZ5xQOhP
9pxqGyMygisqS7CQpKynD+JtgbPKCK9F30jGHcJ7D5PhBQXLfI+k2GQhMGcWja7QX9UhmAQxjy5P
pq9FiUYRtdH06ehGSmMuzs9Nt8TC28nGtYf0PbTJ7yreqW6NXxYGKkwqTMq0+uA7iaCX79WX0al/
6JZfEMkwTQccYR9WlX1Ysb/pFmKkhgBzJeUMtzxkpt4s9aTaaL3KYPe0mpd4WdvUAocbg7BZuglr
Ei2Ma5gTuDcOI01vzUw3GaUwSM9sRzzEoTG4CwhTjzZoyE9seWLAKNJ/zugQDqYBixu8K0o/siLV
q7yro5OF9TaFQfDkyZZWmXBvo9+6bHEBFv4i0L+yyMb9MWSXhrr3tX3r05G4kqzKb24p10kLqcZ8
HbuwAP1XFde+ZwlW/7DJXLiuy7KYORFAB5NLUUWz/hRUZEWnXo9GD/LDJjS1X5reQy0Jf0a6wQU3
8OVk4HiIU46Do1MGxjHynJyfNgrgevFg5Ezl8ikNS9ACLqr9IHnNciHuqGece1NkYJ1GsBH5sn+h
aD0FHmFxMHa+iyqOf3h+4t1KaR8QRcc/pDEsVR0lGpsgs71IvIPnXIbl4pd6lXulBQ3Ua0ii5Q+F
4cTrqqTX5ts57hdERyGBnP/fSqtjhMeoPB5VuJpfz18daK/U+pNG3b3oUB2N5be98K+pO2DoMEy5
9DP0Go6uWMMwcx/KCbAxfTr6+FTN0YSNTEX/zIyDfPj3FfkhSAs7uRF92+1CEWl3n7tV1TttWH/6
k2/dG8AYW58Z21a9TM28gXvKlA+gk7+P/ewj1b1blVXTlftCvI2z/yWnpL52SRltJ8jTe6f2uHg4
Kc4TauGD3Uqyw/rQOol+ekNSkjG15mSE93XBCMUMwMP00sRjs3XCHLvM3Bf7uv9Rj2l5AV9whidT
75OlHTSJb5YE9p4Ux1MWaulTvCDmR61/qg3/IERmHNi9GfoJmu8ijt4CKbKXJLV+iqEMUPK64VHX
3OnDi5g7eUydA3Oq12JpRwZ2a14QAYNb1fqDLS1zNQcTajgx8Y/koTbbLTMZdPrRfhj6lLSr5g/f
sPeCgTLbV1FSbGOB5FUt4KFr6l9MaF241A50aLrCSIF10N2pmVVHFmeajFOWXGZsQntLtqiVm3KJ
rzWLnUn/7ZCZWkF/umlQi6CaBQgcn1gMK0ARWXyiFBppGTxLQT6k9LGldih2nDq2PtAb40ZdCsXe
iwk/aNABM3b5U5T9IW3a/jYnGUDjjnkKxyp3XWtpdTQHyWQntZ66KDpbMzW2+lwYDlhilTUF5HZb
z4JkctrZCJ2jexj9kY4094Ue5HuTXx7+PfA0EKrjdWaKf5tiKs7lnNeHOSDJx8ynd7u10pccTMzO
gM4Dfsc+jyEpyzkNYDs02R4CcJJdkKFusewXq3QT9FDQ7WLL/k1hUV/yuW4u6pnmyJ5Bg26u3YiP
jSQMc+8vtnJEt/ih9Wf+7Wxw6iPFrlxH5Tw/2e3F1j6g7G29uTSvqhB23B4LHh1aczm0Wctx1BsT
CQmYfpDu5vOPxqQ8eywdtuCXGkKfY3YSfnh0EVZ5aDJLy/Q/qmHpNNWhw99LP7li3tgS+j1Q4bQD
QpfA4ZI0QtsPI1yIepjlpowBAY1SI0w9tRrvhIWnS/3qA2irdYLPdbNa4OYK/D0skPDMMGtU7aNH
pD0uTw8J0dMASH3b61mwzkUDmqboyDZso249cK5pdoNJwoA6VViFW+zmTkiUlIM8a10uOW4zWaQz
ilKYZXdMkn7LPfKnm/xvRYK3GiBjmU4hObukpgXvhWfDxdddua+xocWgvrc68btABsfojNDkPw8E
UMdMVcKvPCfIx4T2dsvxq+BF6BPYkdQHcUYPO2dgtBEVKltVG3OIod9QgsKHRX9IBlyMvtHARJM9
O1yb3uPIAR0MYl/tt2NW/4NUvydwykAj3djBvgshvIu6Q1tdwy6QnQkNj0jCbjNoRbTxGUatzdyq
n1PQIAwyCAH1/AsCVPY5s5Sy2XoFygWiVxoqGBbsuin6Q9iNl1YTF0YIlN1Wfw8r961GNA4fz7v0
Ku6G47FAzukc7Oo7sV0gmX6BJ5RV00AOP6JeyTjL6o6AQ9CbI0iPl2gYmdPV/Qu134fqGTj4bg/2
0L96iIEGru7NKr3hnpjafia15Z0ivtm06cCZ1SfMVT1glPUgDxK57HjW3k6l8SboTp3spXyr8+Lg
2H6xrWbMG4YZv5LGXh2rFhcqNqX2cQ/w6WFt1y1nrb6ildgkjE/mn0e7wByLn2ncU0eP+QjYd84B
KiKzMVtneM+r6FYy2D2ZRQILkjJvG0idSUYZ4y2ci3Pqpr97dwFcVtkyyeyCYywaoFlmfZdtG9/C
GvPTcgQtiZ08tHQYVtpQw6b1sANXmsYU1eEgHmhhfKLfYLwYrc57ZX0l/E0/wZpbq0KvL7z26ED5
r8davOLtRbEZW6uxy5eQsObLz8kPqLFfND2hnxJwBQPUcrg2lkd7yLXFAVon44as3jIbCT6BWH5F
VD6GwYjED4sPDpt/Urba1TTP1mmKR+splNbNbuPmlBjS21Y2JwMYb4hzl3J3rroLrWLrRxVozpNM
X1AcdyuC9LRbOtOvqTWEuEaJlScvCZQ3Cap+cgiT9RzxozW8ucf6kb8amZlsIrePfyYuh2yAgd7J
a3H6TiBAI7cs1o9mUpShBRcezSqzJgY6IEzzoKcyPPo+8+yo7xYXB66MeTC+Ga5mb4amFdcuFN4+
rPLhSI7Ztk2Iz470KL8BxUEqEuOabg1c0zb7aoBqzzOKTzPP4vvj/0SIt9ULHw4qfN9zBGvimfo7
+bGgEs0iv6pK2UhScJEjMTB9uolHxAuajpVTnW6KvG63mqV7TG/oZbqxhhqPY9lGvWw6+znpkn+c
DFCn52rOtZ2b9gUp5b/+sdpofVtQYaftu6nI3xCKsDfYH4ClQSEsT0BBEzgxX9rE0q5GYfkz8gjG
Qm3kQJ7jxBh+uctYQd0OYVal8BeWxpxV5NgsEt/9kWf6J3ZY5x/0L1CihPfmTo3YIZucSLenla0e
ajDYMCXdYZUJ2H3IFTrzY86JuJlBVtyzdDx2IdWZCIaf6tNpRAlTJkK692rNTtqmprSdysdLuKP0
KUvw2OS/wrDHsMNv582SwdbuMKkn3vDB15Rkydb0+1kvT1Esf5NN0a4JuzB20XI215cEXAr/diV8
Uezhbc7Nk23HnKlJR/Dz6FpzJn2urJgOmjP+I0tTnJGGRq+JXw4EIcGw1bR73EX1N+ywu9YP9ffE
k4GU23UTAzjJS1K3ofsy9nTane/MdC3GeWWJ1vrB4Ba9nKPzntaOgJuGjdFxLkOSpdoVouXkN+O7
X3vDbJwNm/6EesavkNSWOP+qWAXogKAI+TszHpK8xIIFAUivxLiZRIblvyYXIwoV2i+6TUIrGLWA
lK8TlFh5gkN2acGp7pscUeWsGnsesb2QvlrChliChJyDBub1PLV6DuZe0Hye6JwXmv3agdHd1thR
EblqFQ2v4R4uN0gpKpINEZUf5FRisTTIhCOj1jrbwZgdJuwCkNSZzToc39WtWZZ1vmhVfHx0or/A
jIJHxhY8XErI4IbjnBvLxLqmG+e/ny41KCEc8LkuvRhUZBGwONkpH3NY42t8YPEmLkuiRWM5/hkc
Vh51eqZW9Facrap9lxj5Tsfis4n8V4Ba1nf8hmBJ/ONhlopJMRCmdPZeIuxXB77H2SxbuNHLiRgK
cbFDRe7jccPMjV0DqaqawYFjOhqy/IP1s37TdWPNLMl7Ua/YbmagDcDx1Mu5oa0HwErfIoLrgW/T
/AFG1LxgHREH4dCWDoXsyd6xCX2O/c4CSEXe6f/tbeoZM3bsAGpBHImVVp0p1aOiomwv3VA+3lLv
J4io1m3Xk8fgaO7574OTlCjkm+qDsjriB+aV+sNO/y3mX6pw0fMQPLqvSZxCdnBSJ1T80fG5Rgmq
jqog8fDIUqdvTCjMlzzIql3SJ/lrWfQ04/kg2EfLiPu1Gnn9fYiTZpNGgP+FTr0GhXfV6Wb8s6xA
HjQ6pvSkNe3nsTEF/oX4G6+fQYa6ABVlWfug9UhZ1TAYcjJZrjXQ5gi2R2RuI0d/TsA5fuiD1xwB
KG6Qa0/opj1oV+1Y32Q0ts99fPv7jnp7HrBKFSMbI539fmPFzNFqgyMHExFEzZawD87Q6Tu79O2D
jzZrk4gWRISLIMDCx7OB8wPlsZAQ5brByJ6NF2apDd8L5Xa9PKvdKnt2XpPcdq9kz2LjK8xNjvEY
xQvKY5pk9jXSgNtIx5k/C4f6OBRNcLI0ctXU1qAUEuTNJGwJaVbRv3Hb6mBw8j74sVu/4JDOd2MW
yg0fNUQsMmz3c+rRF+lC6oYoAKu0fKzrIrI3TuRYO7qE4rWx+cxUdvjl/1C3ik0UibFjJQ/RqZMM
r+VZ8eKJcl0IiOhqx2w9JryFC16OmBF8mYO8aoPfvhhaUb2z2k9wOldjQyfAFpZ4LQXdPCA9QL4c
XTCIL8aS8WHvXcwk84Axksnz92VcQo8lLsBYw14iVEfd4i1ZNUelOqj4qU8wpJ5AmdWXRo7lBZH/
PJBoLUFIFsTD0DwZuOhRlBr0U7vmWR3cXH/sf7uFTinf+k+j1eEMXxabbll8Ogc1bN+UjM8CB+Rq
5eBVFYXLCFPIOx4uCKJtgWadV04VgPMMz2qpatSXWB5SWoB42eBMqj+YmJxgntWjP6PF8kRvod20
RS75ssuGmGOKZNXmTu+9AMO7yLGPee27Z3YZsxNsW3Vh3WEC0wiSM3rwJSCZFNN97szdJRE0fVKX
6dxM14rSgoGl0XPMb5pOPhXMLnF34g2GDUTZBWgiejaDjCNf1EDBRvf5tw2exvOvov1V2fwG6yXo
Q5/KT1RK4zmVor0GXUAbLkFKRnOAbK1aXyIw2/cwopUU9k9yLLI33dQRQsSQyjntwf0XxnMc6/Je
oRTxs+mlk1N6IPyJ8Xdsomrj2HUt3EaejNCptn7YmM+22X9Eg8TxkvXltcuSV8e1ZjSAd7kMcugj
Vs/5M+Jonx+ZHgAK7/NDM7WUSQXca9JMf7UmYi7RkvkUqVVUWNVvF8d7HZkO3VlSXkeJPN4yG5zm
ZfFjaScWbji+MR7s11NjfKEQQS+iFqoRidCIaN0D6laRDlN1r9RXsBpn+yj74A9BlPHjhBkQpgPE
DlV+yOaiFF8h2bwLYce+zm0P+C1hnKBNHiYypqG5g3zBa2W8t+cq5FuxX/9TcDE3y5oF0bH8Nbbb
dpfXTM9BcI7Xx4KfG27yMsq5PJqEXa6CtEiP9sIwUD3rEpM1wY9JvFbvmcuPPM2MPQdDeDvVwdcy
DGWRNlFDVwYNfZbYunX0vay7RxidOnhS62fYpkpt6+uI4wb0/ncjpCkBjgVihwvavTKzr7TQIOR3
NLsCdKL9kkI7zyE0wyxut/ZyapqbyDyrZ2nazUyrcn1TMV259LQtYqs9tIbDXWCI2Dj0SKPztHwO
lvmM6rHwNz2m8JJQKmigAbNyM3nKivJVfe5MwOyrMBy6VbpEf3GwPHAnDJyweBVEHdEeJRBUJQIJ
A6/YJ/H8rrt18aRbDe6eoiwRkycpOLKEgYbB2EKCgV0FSs/iYsdUz0oLv3Bg+XuSQxzcpaV98HKd
qrEXT0Xlznc0CdvSnK6QjeM1nJTyo8bfvwvsDLF8kAFOcPOJQD7kGuohdgwDut1sbf6+F+FEdu1p
o6YUBGm7LLH6DE/eCHRywlMGTM2s0eEIakkQG4mb6g/USz+gSUJNpBR8PuRi1gE8HL044eiEPbQ8
eIySHs/US8fKfoFQ8Pd/3w8iJ1nLWUv3U4uJHccyiY0OwIeWbcgGKHWG+8wpgHSCq9Gn5XoSySfR
oe2TurOWV4LAvLNrkd24yKCmRYnllD4rvgbAVhujBC78HF6xQ4UHaJBv7STyaBNECJZn3Clxjy7f
YVB2YUxTndWy3RAxszZAEeKFWdbA3hx+cEuVh5AhKtJL/sf9gM1+p4SHTcWdvgf1Um2r3K5fRuPU
BLG9Vl8qSJg+h02CANENn92RiBGuZzyl3TumgPLs5d5BnT5c79WWfUn8nniFOmydhZuGN6ftoguS
Z3tVlnYPTSiQ+NcILCsthAdN3cGoSZJ/eglCGcCNgAEL43kZg8QhFhXgHcOxo61+Lg38rxFs89Uk
iB6GlpnTgeQhL3zj1NNOz7zxrpYRQDR3ieY5htd59aqAyV9oJZAb4iLcPWKAay8mQshEzVpyemnp
qrVvceLHF1W0hhMYBekb6zGoyl+ajw+m5HMxoUi9lla/D6PSA+N8Dc3af1O5UHai/9stN3JLUsox
qHvE2nbeHqRjJ3thxt69dQc7uc42pew4luXVtLUSzIXhfo5l+AH1+Vl9iLXWf0YylKzG4RpEyfTT
y3PzKGdMoEPo6r/4rt7R7/xTxx4Odz9EoMhn4+9DKp0B/4VNtFpEI7mLp59TnP5Rl9KpCvqqqd0c
9DhwnjWhpzD/Ku8E+lusaRxMZ2YwuBE3ICiKl7yoFw6RgZdy6IhCo64hsqP6MoM5/90Pb3QHjS9M
8hyeEyehRyTnJ5FFQGg5jj2RrRIc1L2lW1gHvIYkLPVSLJU7ZLGXKTCByJCIsrKNIXoeMxI4Vz0p
MueULZvsaHcfwRJfQchix0zLf5YnDYiJG6tJvHK7pDo0JByvyRaaceARvVfE8bHRQ+2P9+3ZEr3L
oP1Z3hMob1aOLeJXtMyHhD3ixQakuaT9LrEGpDQENTegupSdRUyDtO1/qfBycC1/QjBBq/wWRPTG
12k8UpKANtgUTvQ9upn4FeQ5exyIAMgZ/f4RH9aI7LlyDNzLLb9pr+yYH3nJLq4SeDAWjiojYs0f
+GSCM8YQpQ1XM1gkSOEAS5BJzQkdXwzUY6Rhk0Uo6bVCnOTgdqfSr3AvAZbxTb7JSkgihqvqPTBb
RAp4SZmFJNeG++5ZlEHAWNz6w7rQHeLCxeK1jAFT03CxhEfcTrY8cpLynjDT6RuhJfm9x8XYLXoD
tbmqvkYJwWhrgB/i8mv1cbaHF43Mn+5xmoHoVKVS/wxMS3tuNOtZMxJ/a3o1MzlOZmkx9b/LbMpN
+iFt/nvIxJL5o4vizvpgPqpwF2jExXAEGXLBP2Ep30OcKafIokdICda+IEPMl5t//k1GUr7KbEZv
cRz8G2Fifg3GZUbhsCUrGQ/nCiWQnvHBXXVtxILXkH02ofaj5W19FJ4/bQcHVp3KpqZexgPC7mOL
Yk2yhPMW0PW+PY5Ldi+nm8ecOUQCNdkr+KTOfg4ZzXqRZW3JBGMRKgIERwWMxdbALhuWjJA0w/Sf
u3ktfY5WFWvYavD66aNvw3IPaRVvfDuaa7UNkagqmeX/90FtUi4yMj1qrlpFi1bromFnaLDDVqYX
+ufHEg5jKH4Ig+EJ45ubwOgnVXidxpisuJBkGdWuACCGaNzCSrI0L9TUDDHop5+UYv9QGTtZcfQ1
IMBGBJaFCWCyd+I4QrNg/9NPXXvKSDhd+YDxSsYx5I3YsdgFBUUNTevuBncIqymDsqfHxxmEQbyf
E5RNufTEez2gtXP1aDqoQ0/Gqr8qOmzaOSkaBWm07zgwknUUk1WdaOTkIMElIYhcLGOpOKoWmJuD
2nvJvOVECsVpk1fSWEuv6Y4cG5yV7+kQs3MfS2f48jgm8C2Rr0fH/4a+JbxFv9XKKutkyVdmfuui
MLkNcxRs0oVs1meze0K+xsKnoRRwevxotVJ0VRlw5znHOaf7tOxdRzR3fKTec0DihoVmqrdp8zEG
nUm3LZkReABGYChJ6wcpCLeI0y78CJdkk2xY8FMu6DgkXnSc1OXA6GzvC0JKHlLwvuq3ml60u3pu
9Ltcflzm2lmNPpk5aOJezGpTeThPsWecRVslF0LAjwBbg4MwrO92jioseSPebjoA/UWPOKPdvSi5
lbFREzYRYYolKccqC+8ipy69BnGrcwZPys+YxIzUy8kijYZP9WMuRv5nEnR2SVtN68e1ZRxilzMy
66inFby0r9qJs7dXklYRxN5Pv7Wzn1LPD65NXlQVdPrm8Rt6qL9tPwU/5mkYFe0OmZ9GL2pUuhwz
r9dqmGQuEyX17H9e+i3fOYGlnwAiQf14QmKrMK18q2Z4aUR+kmvTrfqrkNaWkFyyJgnrHqrryLGR
PD+zAt7haXwMuKZaHIln0yHWeSn4nYQ4st6fsLrkQbnNgG5shIH72l0eStl9NFWFPdwi3Bq/Qn5i
SLOmjYhPAB/Ho0T7nw15LAFVbLtWr3eukXb7Po/F8fEbeewSY0MtsfweqRVeOlGnZ7zoV00bk7dw
iu/ArqePYSi/M6bBftS/FstIohqCxZ1L2IyNBU/Jg8Cqu7dgxr8MqYa04EUyFNpBiJE0/aUEHn/d
H0yxk31FHFsuu/pRLc6LQ2uwHIRD1k1JinXkJ/B7MOEMftqty1nYaI3v6gAs/ergCtgZsCeeEzD3
z3Yr/HVOhAFjiOrFDKS8kL9HLHJcFsTRAGxobCwqquwzLBJrAd4DjFLeGM3EkFx69ZeZVAUY1I7J
nO03m2JOZoqxzuXjpXkoK+rjMKfZvhc4uFwPDHFqIjNeBlCmg8DUsaheZWFpuN6A6IAmJhyssO9Q
ktunqaM30FC75UTEySTDKKwnQHYXH82jVV+G3lboPfUboX2XSTRkRpS/tTLI7oGti8uwsMkH5rn/
6Z3FNUOgrpxBoFQxEbisXWul0bazwN2zLlnHceSyzW4uXrF1+JsstYbdWvNGMpxHkX1LsrFr0KVt
0ehPFo5ykHIhHTOtrtqN6kvCLtgG7EoMqxF9r1Rjsp+vHuqA5EqXEdVU5aPTH1KO74vyk0Hcmk75
Nu/Zf42qvBeVZV4rJ/1FrE35izkaih4H9V/ToB9NUopX12vvHH/1T3++onVfZFuAb9U+6siuubPI
JenwXQT4dsO8Kz+yseGuNnL/kORGcH6sXAgWf8bJfHM0Si/aHWClTO3cdjClgR+gTBuz/Uih6Zys
gewQzqnKxtP3mHHGyczWfcIKvmssJux2oZtEpuIZYHD7r6t1V1+00wuJo4T6TdGPaJiME/r25Jpr
i+/DqEFtLi32qndszhfjLzsf8Z/7BW24DN3yaoZojj5NgMx2kmY7YIlaO8tNrTnjtJ/prmCa5mXS
ZBfAyLjQwdNcRgzza5tZJYNlppEOqM2bHkAQILKbr7mcPLplT/3p1jOxqK4H46YiKLOb429mlABE
/u8tUE3nAb4mKrc6Ix8kGOhfVUSmkrt1fJw/IkhCsmcKnLpQltVMQc5oEJi05Tat9bL3EcQxAG4g
kORg9jD+lVrtXZoo/tdngX+bAzLVanDEBWr3tyJJT5QM4Und/XJYqCE9kQJG7b41aItPjxsEUQ9K
e45dYABPc5G6b6ohApOCYLb4dYhYKw2SXYi0a+ieCx0G/hgP+7m145vm6sHzY2o92lIclEVipuYD
YmjbBPHozCVzPdw5Wi0f7QFv6RH8T6OAY8jLo18ZWa53RIbwbM9D8KIe+PvuviIECszwgD1NzdV6
PvcrZenj3olXGeCbk5/9qwbJTc/2XGMPr3o+L0PenoDAM10ah3pbLctnEhuvkV4kB0/KHO5oM4En
nY6q3LDxJMDZRYkZSGJycp91IOeYnVJFgZcb6seWrFr66oFPWkV+NEWhKjcEKWfclEzaHp3tURtu
fQi1C0uyGBYjgo5KHYf+uFW2u3XP0Y/xS/dFOPS7TuLzbCf9JR2zhvzRYQ9ZcfWQ/jg5O3GPR38q
CcGEYvDOlA6v0zI7xKtmASQrmOws88RwdttVo+P5wgX2M4+c/jpUyG61gtRhu9EoQQBrAxwYpxHZ
eBxt9eWaqYcmodaklw4ZZ/m8B5oV34DTRnTCmFoBiGLsFFhylS4nT6PXyosWHFmi3BNGUPeknqkH
3xj/89LwNZjky5+q98qCQF+3bPxNXkcplncY1qdHr8rtQfvaek5K1nJjISPD3J3jaSae0znJMjrP
pY3fY2DeKVsEO9bkGvvG8CTkbBRWjxmQyFKk9a4BZUfq33gPH4cELU2rpzxtL2ptS90NYjiSU0yS
UfOW8q8PoA/GCbrlx9NWcqhoYc1s+kg7iA6Q0N8H6DQc0HWsKVbWV2wvLv5ETiKj5X3C42c5CI34
E4FJd2zalGjfQBgbuDpjsc/dozDffLOfvlgdZSjZCejIceQySInz9WRXuK28uiSTbChepy9r2DjN
+Dtkaz0oRcXfsdbsIg2JfeT+QQu4Wfe5r9Fq9R8NkRozurV7Q9n5WkcZAbPSPzzqT4ecIUzzPXni
iybWKprXImRPTxZPXgaA4XHAIOgI18EiovVDV9tWHdyNwexeanPAH6dzovELFLEBzcLV3FtyXwKz
VyPZ3uaKdAmpXXMhac3Ss97OphmeYxvzlno2Li8n2qmHyLcO6n28/wFxnWz+ZJRbxh6l1EATBPpL
WZjNRZXwRUYP28mbzaO2lcVcEaqDMZ5/4eLB8/9rCV7a20Z21LJ+W3pZgpSTfppqr+U2Awc5Y+/j
6lC7Q2cFQ4LGWRbO5+PuSH3spOQkqJtL3WbStshwTmNGJfzKDxTpNLfp5KzzZLAuVMjXLHZqpqQj
nThy/MTVkT8NJByYt9EOh/BgPQDRf89gJijINBD9MZ7qP5gbpp0y2WJ1AOywFA+9Vci1mr+XsfCf
Y/I8GGabyVovxSuE+RhHLVpTFVvSQtu5kDP/RI+rCwHegN1GnKoddI7N26RHHmSSA45pjzMI3SJy
5MA1qZ6d46Vf2K3Ko80cZE+8EzNUNWlpXIILrWBcjekw/WRN/vA9JpqpNpMFl5Jio/eZs5ndiJ/a
WNRRj30A/fSrKjXVtoM3lKKbgsSxSN5VE0Y1bwwm0ROuUQ+M1WGhO7VRv5Sx+Y6RPDk2c2UehxHD
Whg2+bNqySAUq6jep6sFTu7TslFZabkXvfZMEXeyFj0IhEXbkY0YXd2mf8t8wPC+zSmwb6pbKIiq
5No018CLSMhJKhhKiVtsUQQ1a6H1BRHmgDkJhEWgh+UEql7njdNPST7ncmVWLM+MCjuP4MwmItzT
6I9N2k+foRl9+9LPLlaePNrGfzvDou1pqjlBRRQrni0O3DPs7zeEYYdq7KMrDCtk/0xw1/WYlx9A
PAFX4vrZjy6kXhxRqLp0Gx8IfCavmUlTTyT7feEdQ60qb4k9wsfO8eT7dTuj9sFv9Z/jL42AnaYb
/X4WaOCoPpgMevUqz2T7lmfmxpBGecLnkd2KlOP5o4abspmLyGgzt/xq70x2uQma5HdB4C0cQC27
2Y7FVYtbCkVPI1+4oRp3QQvcBTwJChJaFepGsmVRbUYrJyYNA8RbmzUEpDOYAeNBCyOshn8qCxyE
6gWWuvOzkpyCUAjM+Q7d4FqDXnBpDGS8odn1O+Gg9FAvi9awEUPJVRtT2quh7JwW7suSR6/O4eh8
MEuaxpPa5+cEjjNDU3QLnNwNgiLSRSfbRtm4YdWFOIZ0hPCIftdWHSSHSpBI3YTyYi96vsxuuoMx
M9LbGOFGier+H1fntdy2snXdJ0IVcrhlpkjlZOkGZVt2I+f89P/ohvfRX9/FYZG097FEAt2r15pz
zLF2evwCpXVt5wlhgD1PD7FZEQVUfGqBVp5querAGPRulRA4ksuR1sNAxN/5U70fXOENNTBu0Q26
WAak65+zQLYtfOfGylEmqQ+UJLEWj3JzspHj/KuwZ/FsCtDYUYafs45m7XaOO4RIHWmht543eXCZ
Wk4O8Pb3FclqVzU/V+P0upy7rcdZA8wmo8rWBzqNlHE4m5WNAdHJHDBdBkgu+aOr8aBaSVOvfdcL
78WN4vaq533EcKPEaB5M3aF03empnPWKXDFRfUyO9e/Z+t5kR4fINB1Au8t8KSiqvCTAYYZghInS
Jze92AG99C7jhHhG6OLHWthNZdHK7LdpF7FVXMlCGPZxxPyhlWMJn4yWY8Jit50gf9Jtk9q2Msit
repY+INYKGoigQovfCcnKnsd0OR7du7/wLUCgMUBgzw2rXXrkPq3MepcPEs5NDS56ic8n+ieMYn+
JvANo4U0kThO9YufJnjUK6AwNBgvXcCYDlD2JiwJ9wokkGCImvCG7++o0aS/1WhCAMboQLRUiBb/
91DF/r+XAn3OAcmDudPpKxOiRiTS4MHAUxuK0YfTnoZhsQ2wn+3rFFIWfvPFO3kCraQyzPiAOFkE
PHC7jfuEX7bJ9Wc1t0gEpnvUI7vegAwrMxNv27L39B09bhlGbmP0svroeTFFsFlN8a2JhnKaaa4l
FoDa3H9G+DvSdY0pqPIAW+PYeP0t1PLJS6yjlpG6lhWDHAXA8DvWeIS2sxSajXUQrNyOsmmeMdwT
tlbVHLIlc4CzR/qUT4iNkDgEywiWk9aWemileXg2XewC0o1Lv7bGjduJ/doaooa9AWtOITwlDo4V
C5mteuk77Xx6s2KUmkqujiRtU9ugOtazhBeNzdHn2Mq3NJaXui8+g9q9VVvwMAS/EI87545jEdbO
9MDniq5wikbUBsQcqcJI1UPqmZezr4+TP2ysttt05odPZ/8zoJW1n7XeOfd6Tp5LDFqQxJXmwE1D
rycAwrbgc0SwC/FkHt/VhqsuZC/y8j0ZMvEmJUSSmaZp/6x8DqXJ8jha5oXTRv5SzYt3dbz8t9t0
0S0z8Whf+w7MSKsbAEBnW0ZHgpDIgUWplCibkDDaBoWUwyBZ3udF1f7SNJ+WlXzV+DWK+CzpDz0o
T+z8IQcX6R5nLduXlXNWygfmJfGbRbNqKzS43a2PrpITxGUhIWbtDGW8wm5rwvI7rbAQOoAu2R2k
+fgNSSyy7Zq6vn/X9X9Uj1A9lI64TUhcQ1NY5edSj6tLMiwNiIzhpyoaA9dqL9Xo/A65CbdrCcr6
y5AaZ8qWQGb3jvb/nmRE6SMVJdgKbjD17PvBxC5OMhLWJq2YrYcOetiWTED/EEthcGswsMeBO9Hs
+q+sdJbOfLUWTsHT3zEs5kcNbswp9nVSl9riXR8G2KGcj6+WAwBmyY3y0sXe69gM5k2WE90empxu
kP5+YDrilKkbX1FERzxuGVNYBJGdPaLjn3BUnTVJ58S+TQpHHdOCA8KwEenCFyKnLUKnBatcO64H
Yo1pgf40zGX54Af2Vr3K6TRdQ8OsTmrdcQva4HYNUAlf8h0f+HGpK/OsmlCT1fyjBaiX/c16bRho
3JRdtCZgYdfNdKCmmVt5PwR9thO+g3E0jmoymLXqg3AHexewM56HnEhiEWDeWfcZ1PBv32d9In7K
ehPb9deA1OzYWBjSclP8qaWzVT1EyaTfqAEkVnukSRA0k0Z7nbIhOvQmMNjOmfaj0fqPOqJguiJV
9k+4XOraRgvc4KOyY1o9cRV+jJ5+NsoWHF4bXxto8a/99HOd3umIEMrF7f62wMf1gLa1VlXaLZE8
yJWN2b1v4zdVyEEaj04emUybenQDHPvpqbERrNa0rmBYwHLL863q3LF60qCSodqc0YORtbnXSRIs
cgFKIWEXy/tsr49oKOXo3pGnDEVSWSa4gYsN9qBL0RoKO0WSoO622t/bRvARp2MFp3c09tPUTMcR
7dmtCPPglqhpJpXgnrzarDHcNOKSIQThUI4eRZj5eFZuDRZNMk4sGg8WJUgw5j+asbJevbo6a8J0
32PPu4rQcr6wM1+LtieXyfR2g0ia3ZS/Q53e2fjIbnX5M0UeiBUn9Rk6yZepPkjN004NJYOuQ8qH
vfLqa0sHdyKbz/TfndotXxuLCV879g8miWT4xlx/bcp0Kaqj2KCrhmwVis5/82nVHVdDKnrC+yjS
z8RyVaDEDTACWlAd1zOEa3KlxaSrn2rTtFC/SVs2R56NMrkSb2GSvMInm0cI4/8NJmhb4J9Li4fB
Dpp95JC1uV7yZbkcUY7C8ZEitNixiju3YS49B8QsyvYvezC/bolpaWzuIQiC0iEO7i7Tq+7kSUVx
fhGWB19ZCovdVGMHjTHKhFId4pAtT2rJTEc7G31zD4yUkrMx0d8ONfObxYLAGgVA7khYqgeOw9AN
JgDFttm4V6PpbgzaTyclV/5WL6e1Tl/Gt2M2SSsRfNahv1s/Gm0cEVl7CZny0dhfgqozDmsZ5M5g
UphKZafSkQFJ01zgogs67ZlSpt3+f7NckrNJ46PJgq5YXMzJsO/VQ+3MKL4NmO3q5YC3K3fd6jor
EglVHnkaifceLhV25w7x6KmwHyrdtI/fDQn1rMIitzFmNGWq06tmBjonoHri31NyzImzzX6t+DRX
T7bffy9LYV2EXn5W10qU8qO3BhEwDRidNkT2bVtp+lJr7q6LqTFbNnlodzTHdTpx7+pZ2g0NnkIC
jEZpCJ91A6WjZ1kP6sEaQLVmRRg6P2IjEzstczOmh9U7PnVQN7aRRNch7qLrmNp/M5BYxq7P9Oai
42vYBtRbj2RYWi9q7OHX6HNYSi61n5WH0inMS9LJiAb6cbRKzHcnirrXNI05skyx+ZK200svNYi0
oYZ9KkaOMYTQR1tfA8ZXtqK++HUU+Ns89SGQ+whvjUo8ST/4HeO//CUpnooW9HphhsOP0UIpOkPe
Wp+p9+jUDptRvrc+09PdaIAvhu2akB57XaeoiFqJ2qRDxiE6CTmGmAPB93F42wyOvSG3jAxzTfTX
dvJfWkg/586MDEjj/zlt1TOHoFbKSoCyJulLIuqH55Zw1AcnrtdXrlXUW05K84zMhb0O8UcKnlR1
DpsW2/hsIsFRR6C6475hhBLu1HVqzyVlp/w719KYCi1Dpq7dBUkNDrNDIYRw/I/eecVbi6qaM1I/
Mw2d/xhFDXdLusf7ECZHt1DZ1wPGR3geCa2gpdpV6fK+BOjZEchVT3qEPCJKiCn16HYwdUUpzVRY
HJoJdZtnCeZnconwWuuzU5cHuz64uAVS8SbuRIsTgaqtIYXAahkIKglgIhAsqX28tezipgDdD5l3
KfMTxjustGzBNoCcs2XnrrdiUbB8wUaxzB/d6FTMziWdGxIlf3GmnGFJOpn+ZN2sH4vomRRQAc+H
vIZNaHS1eViEXfubxLGdu6b6jR8oZhLTxg+VfNYGBEu4+cYRhnlQI5wZSMxG6uCulhFauy5BcPG3
bgbkj05NfKo82KJ3JIxG1wtu5QXWdeINxywnP7aNQfJ/U+UabfLwW+A0JG+TqYc4DzJnuJmT9FIg
W6Vx3PNTtcsv5q50lJpo+pESjRBNyXldAVYyg4mDnKIW6pmBzfsQ9wAwmfK9soXNu7LqtLthMpxj
6vl7tknJ20Ipqx7yBL9IC8f9bDc/2pITny2bXb5wyQ9WR0TqHE4mUUUIdzl/Sg5fQyThNpv9fGf+
b9IQpVG5XdLIO1a1iTG2dmzI3fXE5KZ/jSzjQ0u86cEd3S/WsA1/PD1zLGQ4FxEK0xLdIjQxPeti
sW8Ip3iq6FtcBm94VMPYWuZJqWdpfWQ2gDMKu/ng64j8Iu2iZtXx7ETbhLSitZtBDuupTEYHHgow
prFoKTjGBZ56WkMNY2Ys1Vmm1Xe36lVAtiDaaKliwvRpbcegKGCDeZSv8sRXdD7hFWI+MJd9GGev
+oht4ZKdRHCSY7NOKs2zMAaYSMTMpXlKeokatvheEFxNy78Cgyk/Xd0mm0eAnq5tE9w6/c2zkHBM
V2/eTRcb9UpZTLRP1blr6emDtdK2qtA2Zyd5KHv6DWN/V/RR+1WZ7Z3OgO2H4SPQ9ZOtmlRWelqd
aqZ67LP0g6fEmHahVOsnXmxvjMK6rS1Ba8a2kwoQrdneW7l/mnyHI59IvlblCRgumANJe7PK7YP6
d0/65t3UnGNNi67frDWwOOOVWyg4Bsv0TJ3bEs1HqHrplAyXWgOfnSkExSmkmtnwyBvnre/3U/M6
x0F9oFk07R2TiFuNtvnOR0L5VXV6embCO56MJHsvxeI+xSQN7c0+Q/pF/RByu1Hatmbof9Bzhbs7
xP4HPl7kXw3l6Zw8t+m4HI0OuK7JcBvIjH8uFxQHRqJfGOaDmu+n7kl1ghM4YMyftjHzndvFByUQ
exS/msuXUGXUhp4h4fHe9FZEkG8kEqU3qoF5LhxQDA4C91m3PA98yQ+R4e4JbVieo5C3KikCEgvm
c8BADdttE18F6/np/zwbJ1IExkqSxrpIZ9yIp6rHjH5JIsKKM5dGW6sP3lWW6G3t9n+Z9h5pJZIC
h9XwYE8enkpQfu+6ifSmxgPxewz8g5XE2qdXJDNEHK7mYKaf3JccquYeMItruPbNiJVpg9Kpvu8d
3dnWY0n6uhorL7qNEVEqdTqDDlAUps5JtQyiyXupUO9tB7Ppz4vjjrceILmx839ZBX097jtbBOEu
hZl9iRo4tJWGA68OUdjr+RtJCz/a0bvzh+m3Oj/0JfnWeTFLOSFFLyILyeBuGK5y+91lMzzy/y1b
vcvFRVpFvfUNkjG6JKye22Zot4mGfl1Drq4Gf/gj8vPo/XKw1RJZYto3oqYL7JmFA/zTtcDNgKJQ
w8ucXZ6BywUD+ZNPwbVKUqBkOWi2u+GoRTCnqqDSd2Ic6w+bmoWhxKvuZ81FLZlolBJi1fxhH/0M
PHTcqomfglDZVxFiWHxGzEps7ZYw+DDdzjQHDkPS1TsLAf+TYVsduvXSeC3mHqk40mP4cZUwSQ9P
JvvebmhaF4OTbtIxw3RA/xmDBk2sJnvmknDOeIPbh3lHwkwAvAGcdYbbn3lpcAQWvnIbhYCrwJ36
o5lTC5N2jDWJbRWZ3fA2Wov14PcWNI0yxb7Df7NWvaTMkVLIr6Ze9n493CA5u2h2HGKEdz/U8qna
FpZMSarr4wLkGwMetM6w5pxg2WZ16Igc3Ni2e07niiAKI6AHKNt/qqB1PE6HPc0kNS/LDeNrCkrn
0If+nVIQx+X8A6OH9xjFeHMlXGGYO84f0bzO56GsIrLJu9c+FbK/HRvrZz80xr8iNB7gG4t8ei+v
6roApH5f+V6x87Blv5ha8xSJ4U+aOBIiSS1GMdSBech/0wrup88lH0EC/83H8NC5vcdaXt41EQlB
dHg2QZuCY+iNGhK8XFT7wH0ezfLRUXUYhAVilCK56sN+iYvwjulsjKfAwigTe+kxs7WT/7x4qQaY
fWq/pnrE0tIZzGzL1EpBRmmvztC/xJkZnv2uBwbmJDCzVZ1hp5ypOWuge6euQRVs3KoHo29DusAZ
4aGpWL4q/v9u7cwbz1EvvuZ+dkiw4/htiTn/DfrcaXLiDmImKAaODGCkAgGynxenxjL/IGbq777f
Vy8x974WWgpMREqn1IOdLm9zaWvrW6HbWduqI59KjEVGonWRHWzR0SUfNSc+AgNA9U/HM/JKIO4U
HGrEFv0k9v4mj316Waryo6p3rnbq0CiFzCjKHxYJYEfZbxtdpwNlbkuuHM9GcBBnik/M1pjPCMRA
I9N0A67WGDJF0f8y85TLpjTEyZznH+u5V23apW2VOyHm99L06l9kPKqix6hs4iOWGQa6PNS3EXAN
twXoRXaIeeDy61aT/vfhLUm88NC2xW29TNXFLbwLBvXz0AOBNDSaRPACmKINGtGLI8s8ljt6HE2d
lbugip5Q9ze3umy822i2jJTGyeALi2XGJB+gcL+6dPpg78AuE8DWVTed7sTLrUGuCxRmNHDKDwst
K0WTx1cvte8B4KY0+NsyfpNTne4pgHyCIj06WX6iyZCZ5EWr4wc9aiZsbS3SAV2brwOpnRtVcQwD
2ltQcXSoeqpe/GH5mXFbuaXbbRwK09B3bkD7aampPfRZc46Jl89XpFg7F27CHQqSN06aiGWFDMrk
8ItwClvHCVJbvdVdyuK+dT7sehzlMk+khKfTPlcORn00u7tSx8TeGaSHs7A9IxBnLFbldCklVsHH
+rzheP8DtShG/OF+JvuJODIwsuDw/D0BOtNzOQTrYA2jwjkhoPOM9zzeQbVzpaKlhC6CUnaxNQzX
MxMRJxB3A63Ds1U37K2jZ5zwlYvTKvelaXXqZ3L11BYVL5wCDaCspwyWLszUNHvqi+XR6k2Mfhmm
vqQw70264xdGxfhSHBLFUsP91cZmjIOOnUsN4sZQNy+dnV3Gxt6viqaxooMzxM50VxiNuwtd1LEV
8RyqwIsbf1u7U/cWZtmNGVXeMRireacKdM6f29HCgs719eUb021RWMsXbd/yVyusvx2Dt4uaYiDp
sG6qyS03GtFgmzYefwe9ZNyY1WNNu/5WCQ5DsM3IKbrpITFIclcDgKkATGQgmNzZFmzVqCtPIVeg
Mr/4GD9uYBNA77DcETx3Yh2EfFbo3MNKMp6hsd32gRecJieLHwuXTpY8NKHsflGspIbxReEU2QW8
nLPR09gm2MnJznFjV6es8oj9aYhSXRs0lBnb0rAJwCn1/KD23DlBsY2Hx4YQIHQWpMTd6S3eUz9G
OCByYJmEVz+w90T4s/XhRvmxUDmiM4uhyNu+d4RjHP0aEn1B9T62xzkcWPw9s//DmnDvVSVisago
9rkGifN7EUB6iuxlWcJdiZln75OMcYotSPFYEubPmd6b7eA5Qpth7lOu1tsiaKqNM9Dy5jpNzvpg
dZsQcdvJxF7ETElicEfE5TXFM7V5xKkCwJCSz5WuaC+rEHZGM993hI/RPLKfWo4gnBC7z2VmTdjq
IdLzBsL/kauVM40W0fhAuXPNZABgRG7c1a0zJhgTWV3ylRXCqnI90u0xEz2UVhv9mrvB32Al626C
crldneki/wR0gZ+WTKN/0uwmNe/zhizCyZtvzJQQOEsJprRxqp+1xDJR4zX9w4rWVb0LA1F5g5f5
aA15T1PfyJ6xcz+WhUH2UmM+93ZHMSStEyOQ5UTybDiv6Ny5Jb+Leikf1LMeTNU+1tDYRYWRPmqF
5W/4DZKvvPtltnV0YfNAUFE1dHKyML16Td9g35CKLuJx3hz0wvvY0sX68VqF2K6fbh2E050I7+qB
8URSViPgcIQqxjChViyT1yLSwWVAvDHEgKZEjiMUcRLNIcWnIItIGvabiPFzXE3eqoVkFlzeDEX3
Q32XhlHLMGiEjxuP+/8k2J3xPHCmWvzFHXcJgm8uN5zQ7Ivb9T0bPWKDFOXeBaKhAPHZmTZreBiq
KnoZMyvfzGHyh4y8+GXodbrPOsL9fS2iz/X4R4RvuOf/62SXqYH/iBnxIEYcPep0pblXrC0gNkdi
ebyBO32b6PWx6kjbax0zvNCGKV6ArhKtHmJBLOLkGvVkmJlYdxmm1POFGIZ79FQLUyhw2P9c1T0R
rUsVWDe0K/AY27T3/S79pyNOjfTYytmmwKm2c4j/2qp22dozg84FAIQxsomHsNdEvumapCNokAct
ycMrIr6TK7Vm6q0lWb6AIhhIs9J7tZ0xbU0e1KsMkuw6dkPlM65zzUoIBs8yAkMZPeqSaWiRzSW3
AdZBp6ebmrSh/qTGSbor/liRFp+asHTvslyYGL74RXN3eA48xObm8OanVnCntLEsCcF9NozvVYXb
FpNvsFn1bHSPnGurXcOwWlZB9b+WfLD0lxK1BD3KJfvdVcaR0Vd2q01hfx0G52kiXeWPDSUn7IYX
7nBkEvXwAbmoOC4jhK4oLY5aM7Ep8O1uzNFMH+fKncnSck9qe1UPY5ygqKlwfablz7kzmo0qIxAc
obpUeuqEq0yJUvUMOzx5u/64bTq0d0ruwHfI/JTSbxPFBhQx2eRUD+pLNAx6gJVu1OTF4aceYgPg
jOIoZD2aOAXUVQ/mFGBHT8qP0U5hrkppjYeIglCLmYIA84Wm51idkhjuvxbHh6mgO6QMu1DqyDlR
R3FPT+odPbo4nW/WSRstYuJikFmXEIFWIUjUZXiHAc1zqpLobYklVw8e8VZQzGkHDlX3V0jSTxIl
Gglt83wIJOmnXLrfkbVzSqfF2YF43wFovPfYC0Gu+dHer+kI5R04D5iJ/KBN4F1jh+y5rio4yos0
/rW0y2t9FGmb/Sz79jdDiOrnElZ3ffBHaUvGLs4udh5L0GBgXBNPcJ7RAkzEq8CnmoudhUflIrTc
udVelURBPShJC4GniFs9ou9K8Lq7ZBb+I816rMbkfGMJY29HFf1MVOXCTjFzu5fBpZyymJRr/Uq2
iv1WZ+L36Ip7K/a7q04b+xwv05eSm6vzWkRc2sZEy3BWopHWKl1MNf2wa2DVK/0SgoXwmABV2sSe
SH4JgmaR9EqIDZyxOkMa4fS71CXJ0tKW65ik1oMY9AUjTv4bpaJzKUV+q1wdS/6kGsgpYz09fGdx
nY9tZ+tXw2NXrKy8WPuYRkhSTerQE1f9gQDNDPIBWq9UqqCoWHtbSD87Ve1baaUfyyPt/PnZND1w
aLH31OfDqa8C8WTURngz9lEODamM91YwN1xcRIDkI6c4MY8/EfuDmdHqn1MqLslYg1aQE/tydgzi
IKnwVdFU0K3doKLvEE8RF7XqyszKf1JzGdvGeAMhiOGsU20M1N5X0S8ZXnCpyGlxVhSpbV8rOiVH
P6lxqqhBitC7i9kN9HjBZJARlcWnYqzdLS0jg7iyybmZFvLIMDsAG8hZtuoZ4T0KOhkENCePC0M2
nN6td25l0EYdYG7fqKdCBs3kg00nJyeeaKPnyS82Fno9xBY1IalCLA3am233HN1HeovqZezzCXtE
KbqyFqdiQDt+Vb8gQqevLJyT/YDaa7Xe2ZIut3ZEya4edqNDzJWnz/dhaMvfKEpCwpCBjqnaIjOA
U8812j4oZH5uXIXWgoA0I+uAhjfdq3q0Iyo1BF20CWivn9TlWE40W9Z/ZfEaY++Tlys71ImWho/G
ggTadd3fORkSj5G2tNK6EexI2gv2Q5sufO4Wer+6up+zEquMvZxixF+nNtBLsH4EXgkTxVkw4CJU
Dz662PXZ93ue/NN0xJRRQZLaff8B+KoTOY2XbppLvALu06i0A3FGHSBfqvUYKKZFEK3L4oh1/g5o
X+njJ2epb3zr52AV2pMBN2pTGDrDRid/gCwFAjSnVtFch1p1wn9cysyfItERYsT16yLPr4iVdIkf
RagvXxocFho/aejm1jMdZUJ3oIduRU+agrlUvynHx4PI2/QNpVwKFDEFOlCaGoMtkOLzYTy5c1N/
pVLjYqCj2aDfPECKc34UJvxE1dTx+rw5LBkilWq2UdRSWZyirlteM9y0v4euo5USBlhbMTolkdE+
LUPMUBk0+o2JMn4bmYzVAzIQMGS5KCIprm7r6UZ1CoFTm9cyd99UOzNs268y9DyZRsX0rBrCh9Jn
KxsaThb21HjnfM4JMaJ/F/kCyMPiTA+QIeubNk6zjWZBoacV85jmfLzgb85GZ24Yqg0fjg4yO5yb
AeUsgDu1glAwWtcQrdBjD09x0/Sdz0GaMahamrqSUVWWRk/fM55qZMsZtXQ6CDedbp0Ixc9gpqug
SSao3OtQSO1u6pEtB9Nx6b3X2tf642r7w+N+OyDgvR/t6pJVTfisHsDrPCE9ju7UKw2WALhJQEhd
kGjPNbiVf6pON0n6jdF53mOF9V3Lguojx2Pz714swYa2xHXVbFNiRPvIpaORlyT3nYYBZOKD4jIA
5u0yvH2fUw2ysSPUOu+9w//BLTQdQsxVPAZW4TMB7/ViEgTc2vr8b1XKSXn91jOoZ3QC6jK4Og4x
K3oCuV70cfPcGjD2mhlRTlOb9XMSYEWuAu1F923/KYclKfVwdU2Go42JZm0LI/hsDwPV6Y4AMkmU
7YzjEienpTWDT6GBReS4XWwqsxkBfkpHZxPHy6Gp0SQQV4i9Wq89jNy6ccqLoufEFBYMtIvoGPTB
dOfToET9HVNnSa/YUsioLXKwMnvslk3MvbixmjY7FhGC25zaGIGQtBvRuhvRWkTzBjR0dY+UhZoS
uLECHk8eU+C+xfGF0rQstvNvu2rmpyycngiueV6FbD1pwFU9PgFwICJtZERNIvOTS6PrUevoXa29
+dTuSJkOne6ii+LN1Hw6K45XbPMRvZuXC3sfcV58hI0sIJFphLD6XU6GFv/eNfKan87cFEf1Sg90
Ojh5RgdWvR4ITtz10DK39Ojmq/pjG1u5I2Xx89VbPOcYM9tM8vxUxfZpWM5ERIKXNgLTPyxhk+5U
2dy32i4qnANob7ha5ix2EXjZcxoQ9TRb997A2IMTb1Zfejxv6nSspt3fD+q9EToCaO7mSb1fyklB
Wy3ajdly7sp6Riy1P6T71mYSsIl6F1t/AO10fZ0n4++pTf+GBWlta0XET/nier15E5Vuc1PUdXQl
2YPzTF/ZOMSteNda/RvLnfnsuOlng/9sk2ObuypBvmWhrE/+Iw46EV0sdwFgKy2xpuN/leZCQjdD
jF0UWhB2KRJf1uJ0qLhKl9A96m4O8BtX9o0VWu1dhjlkB5QoIp5J78lYFM5uQdZ6ifuM4N2ULNS1
8SG0hgO7mbobtvLffTB8zHWW7h0rDADWdneCKK9nb4n946iTMUAI8I0wDPedII9zYufW7QiO5dvI
omtwpaf8aZRZHgsjPf5X3TFyxIeiaoowwcrqY5hypNEz0ECRmgZyDKUrEoTRTbG1tbOKkC7fe2fL
1Fam4Lc+B/Ex20S/5MgY5F3j9aSt2AK+q+vVX9DgKH9sbTG3Cli0/p0OpCFmsmo/1iCxGShY75YX
4bMQ3qHzLes+q69QHzYw3BOKY5LVus1gVf11farDpNwYZ+Fz4loVAKabh3yvctKr4wZX89Zw0Lwb
2jEgYmkgepYWHAKfTo4KSQmg6Z3aNHbXl67MTIFli+Mbq+7ey5OPrEMbebQg8ZwUNBJBKz11lePi
1Nazr83adYLW8AT/4VejjA8y1Rw7w9mbhu0qQiUnYSHeFxEeYwbUTwS6VYdE5zzEaJUqpZuirTKZ
mZbAM6SeJpW26wn3upsH0OPgzYGYKnFx+Lk2rJqGKBGYP/fhNADQsUX5hLStvKNneFavFvlWIrja
RFheSmf4E7EHdzYtP3myq7wq29TGZPLjuEwrK7JQ8iFyoGzh1yDURD2EPtZxYqyc/fd79KRT0inw
hgy+U+56BGKnlh7Bfj2H1YKp4ugg1awN0FNl+qkcfWOdudvWA99dIBS6LfIFRwOS4tcC8UfiRg+T
cb/uouhEjqmZTnfL1DN1r/PsLk0AzvMx3Rhz5x+KZclvHNR+Z4vEZ+WjRRZBPiOAeWgncm2eEy0+
EpDNpNQO/PvAQoAZBYILU/pZiwz+SOCE9o29OCzTeksTQOpdI6EtOyclAI4r48sOySJRVxHSn0vW
t+6+DCdyaKVn2ChlBreb9bidU2S/hRncmAYHNLsJWjJbU30v8ai0xgx0SfJZudjXJK+MfVZBzaA3
bT4g/gVLCKxxMzOb/YiL/CH3pqO6r8p4NlEiS3WdHnJSQObBdgkXJtHGF8vN9cdY0HviUl6M9JNA
Sm8XzS4YeutLCaoRcR36GhNeZQkLPpokLEz2+JB4WE4UkDsIMOom2jVrcT6v9yhfRr9RlX5IDPXF
ncnCrqec5Gx6sYMTx7+SqUMFmh7IpbgXQECOqzy/yTCVFePd5DfBLYP88g5Q7R3gz/JBo+G9/36m
jR0CehuC1SprCUzmtEFfEwJeWfpxcskWVaKu2kTHuy5QWSYz6N3Iufq9B+cysNybmVPTg4MujYmM
85QEZfdAS7h7CAGFnDPWuo1HsacUHR7wrhN6G29flN20Fns0NMEIL0FMzItORK/jfIGPY8cZ+/Ch
t8oXLakdDvT5fCr15Qdgg/pQI9QiQbcQez9kSdEMIBTKFBa2OcK4AHJKlRcHkeGIJ7PvLliSdzHG
2iPG5vwYVfp8ZxnQhrEQ/PKwvW4QOHOx4tTAL8lyNmBhnqMHvU6/2KgQKjiz8wJyfdzS/M1gaGvO
y7ixfrpl8aqG8o7ud0fWyvDY1S0rJXzxU84U6bB2eJChM7vJghO8zenDiO3n1q2qlFxV9Cl1TGMQ
/XtaLOQpGZO2h3I4XYBWw/VZ2vtcfNKMaY5qohCYz/jFoKOZnDtUe9cjMaazB6ZqzWDdNtQr5Lhy
e15M5AD1v6ON8MTfws/z+xKjnzsaBBxi8MIzbY/xahLxuUWDRhzyPnBuO9AIj5UNbRIG8Nu6nMSC
hBNpo1AX9VgjGmBoVZ9qn4BCFKsW/3k0XogtybepzDAYOV6RpTw/VZbGrEROIA0m4zcdnyFhMpzG
GUJkx8BtU/wwQXeJxxp5w+DRSl9gNHEBJMcR2iM6UGKVIxloz8Eq0siD7psHEWsfvlTcFAzGDt4i
qlOa5Jysx2W4qCNY/asCQ7YN5ErMuuM8aymyFaOxA3JParKcF5N5pds3WzPDMNOWS4/ZN8Nz7Hdj
e8uouYVSVNA6sM7qhXqb06BxqAcgf57se6iRvWFoyG+xCau3Yqt+nBYMThPpEecuhBLhOpeigD3p
VihnR6kA/H4wAZVtGL3lR9uWch6oFWfVssvBgh3aerS2glCJDdIw8svCKrynLOuvUZcfGIsbZJOa
zs4JSQzVZQMslfkTHThVhKugBIaFkFMSsQ6r2tg2EEHN/qfuxuNp3a3J7cGcG947kQ7pkHPyTv3r
xOSgNVB3lWoRaQ6qN4UxKEyCfepuNmCBli9lX4+Cz5fEZuUL/WeMaBKxNdzFptwXQFwDIkY5Y+DQ
Gizd/Q9LY4OBwAFjYmZ3XoqSZVZdXLS2JFkYYSOxSfOWVTp7tCf/iW6F9iJrS0rSTSUZNsSJVvRT
+d21Yaru1bN6QXhkj8cuNZrV26MMPh3kDtja9Y8V+0pRnlD0V/MPM0VTRsvjAGLQeBAQLjb8l/Pv
CCPm2qfnS6mn6Llaeu1AEubm/zF2HkuSK0mW/ZUnuR5Ug5OWqloAcB7uwekGEizBmYHj6/sA8bqk
X81IyywyJD14uANmaqr3nos1fJY07l9mOvdh2FNOj1eYH8bbNlQCrNUz13y5hGYTh7Q+ZY5N5t0K
42AmTaYjXBQ4n324GxcvqIWn5cCqQLk0Bbm78CaOMsV7nzXS5afaGGkvjvgs+pagz1WMt75R4NNv
4WHhhmlk89hJCiiAyYxea1EhBqidP0XmeROJ6zyTJx+9pLWhVXxAMwyjrwN+ABwg4+giEXiyvMty
4o55wzKMk0atvylzbg4UuPEB5BD0EdrsVURyMn2s89p5jwzgBz+XVyyZ0wIqLvx5lE1SWKEY0KoC
s+DQ2j6T6qxJzR1FvjiaZv/7pxemSLqzza6g1cguyFM4r0GXfBuFUN22tfULLkj9ogUVsW0jsYir
ydHSs49UaRN0n0PA0X/4UCAD3xVEpIQuVpwJiSz946Imi0GJZxg3JYJ7pcOPtLrYNKn/0xDMCA3+
leb8yZ8KerYXIFDe2r0lGJVqDGntbmXCTabp0J4rSnqxrNjgg2OEZn2xW2fl1FtALdc7RqJu+vkO
6RL31NcMbWw8ypxdVPtGkcAvruqdlX8L4/ExWrr3MjkoP+yUXCANHG1C1kQ/PdSatRASU5tUuPWc
sGh0p1lDFbVO9Sfa9pdkpnwbIACXpX29zk9MgeQ0NhOEEMtMJbb6u4LD10lpbXVXO7rq8u7YTyjX
021Cxq+XO8qDVhvBudW6/IFwRcDjznDXw0vDbcIMf5VxzRyzSA2ab5qkpbhs8nEfyFNyCVP9bl0O
VRtXBV0ScDdLjdNJMpml5O36AQf0M6mBHffcLbWftY0qUzllOHROdAkwq6zPHh6lvbrEKDkcGlgg
FCiolXqypbpykQyKJdqOSX85vI8NgfDcLjdri7gBDIwrEwBNLW3S0SixGoj6GCs9dTXxDAQk9aAC
7Ua7G8NsQPrVn60Ip2+gq5iqhxwDy4/K1CnHa6ICpFCxbtQA4URHqPsxTkpo4X12kS34PULVZmbQ
Y+lL0m8J4RcxcMbHz4rRQklaXvV023ZVeMV5cz+FengYDAZha4oGgeL9j4IrXVQqPMP6T/xyIH12
zPYfhbDOyJ6729Ce5cfaeQroIx1+Xn+ivoPdT1u3H7L9uu4qgDpPRCNHvrAs01/X3jXgu6+G09oI
MvGtuv3wWqpZtHVisznOcgiHBFyfJ9H0v4N8BAolLyx/feiMpLMzMq95LhMA1struR4b4ZJMu5yi
6Jx5Ff7ZV/TC8aFCg7MxAi2/l+cZjI6jEuBh2P46aMAIfEBBjd24KuA2QYb3zMWZLWZ9PKyMM2WW
Afmk4qEbTagaI0O82BbPc61o54kqCCnoxUAHsoOkPLrrw/WNpAPfSxBDqNk0HSxwV7uotqctGF4Q
GvWUu2WlJF8mx8FwaodXmfQjphjXxUSM9LgUqv3yxjKT8ahW/XO8FLBzEQVXPf4N41+GqdU/pVsx
s0pEjXFVZLcML97Xdp8ytwu43bmiSWjuC3mw9jFjwm1RkvstJpwlsTXfWVrFPgOWZHUYmZV1HSuc
cWeHY/DaW5f1kejOdd9rU3qc5gT3s63ZJaB8uOErfVbHdM1Ijpf8FVh/KCuf8xFcWQ05e6vGCPIJ
BQ11U7+U9DO2DR3rRclcebGQrkr6419dV96PkQNkrIqh/+tE3OQqHKoYz0EcFNWljUJaWpptXjmq
GtxBwLwjOSr/VObyOfZ/ZvmExuDILF8dpPO3KPe0ixqbk1stuW+zbPQemJy3JJxqf53S2xL2+VYL
79qGCy9T5ndMhZU/RjZBrWOm+j9bsqrEwWadTKY9CRVdjK5rmVM6kzZeQ491BUk8Xr046sgHzw/t
+jAcn7WILvG0rE8ZAGQssJ20C/UE5rUjDqv1N8Xn69a5M1+kudqQgfyal7hESQt6m1E+x218J3f9
NcAaFZkfhYfJ2HYJoQrPecO0kcTtZrsGK/RaSip5mAObcgimYVainKIuqfaWXp56M1QPeo0PdqF+
1RmQJ1JZ1KMxza5p6trvNBG3q0YWTghcy8JyDoVlgvLKVPkaYzY5c9hIU9ba/Rr1UgiA521UyFvk
xYqrEYjqKqt2gOT2aldaIZmIVc12P80b0fTmdog1f62Ta50GNchyA/USnTJwuI8OtA3XlPKa6U5H
ZRIiwQJYBVcsNCay8lJa/wbvN+himkIRt0MDSacxEgg64LN9sq7ag0alnqQp2pCcZnBp0Gp3pPzW
0SRSuzSb0a8ckdJokXWnLtrqse+JfV8eTkGQEgBGsUPrQYiDSMrSN2ITgbz9IOKMLqKCJm9JbpU6
G91EFUQMTKzowyTQowqAAXctHfPVLWwQJeSVeP8XJ6imB+UdOaBo50MAlwohbM8ZxfReDugfIQQL
n82ISnJhdIYN3NFiIjNrNMGUwo1N9qlu4OeBGCl5fdkp7FOcmau4PSxXf5mkTH0mTblkkiCsLsQY
n4SDs4Wk3G4nqfoaFP0S9CQfwdPAChRAvnQVi2yYwsKUkPcjpVcHpU3ci6a1/Z9Z4w9wEYdVhpx7
LI4gbKatblV30qDH/EZzQu85ar10Iu/D5Bf2dYwhm74eZ+5CVCMOobL+z3ZjKUX1aIvgqjCYF5nZ
DJViAbZiNo9cfU6l1ygvt8msWw/AhcZDMCKC63SuAcVWidlNljZkci86Szvg39o1i77X1gNQlqUW
+bXM+YAGDvlQiHrOEd7dYxjmLytuaCz4DGEVZKEuspB6MugGjCxkLENXsoAg0lN0/NCQM6tNt4Xj
kJBpysj3hsfA0JdZW1dfYznJ31LwF+uINtKTabuSDGUGYsDMkOWbTkUrXo1xlyhV5zkm33/h4mB1
c2eyUJwCOtk6n25q0R/zTF8OMKM4ln2VbIt6prdf5kh40UmbyL1uaGdnV5yy3lfiErpR3TVjQS1a
aANxksNHlOS7eU7sswAUc+pLLqFJHro7vYZ5BA0w2DcxeZV9FgbuepcZUah5rRFXrlyaz/gCzS9K
uYMkze9M6lFbEFB+ELVmb4oFIC2lqW+I+VwZMmFB9qgeIkTKXm3l373eq4+IT7CrCCaifUiMnCky
isdFoJ4XLPEY8t9+lIx9x0GK7Ijrph3PP0NPNKLdJhgdv8mD6FjEU+chptiuq2eeqR/WHF3KoTEe
YKoVuxZgs78+TLoBrC34Ibe1mb84ic3zsWBJ1pEn/s0QuLnOYc6Ik506MkAsRagDg4naEw1F0oFI
dL0NtfxUDBJSkuVRXLUlfzAplaDrNFVe4gUXjIsdDBeztBB+Ocb9pIXy7WpLSyVOu3Ey558S0u8e
oAfJ7+c1khbc7nxmdo6tnFvDzrrmcf1fM+rzTTSzdunW1LlS0UpebH4m2hzuTHOqSMlaZvZTQcL7
WsgyU1+jq1oQPnvgbYS/obbfqGlDmrKu0khprGETpq21d5Rkvkcge6dFw3gZ1AyPSq4fLYbj50q2
FQqjZZY34rjf/8Q0M9+IS5erFcUbqXm+OkKUD7hUdhF9nCGJCJNaLlzkkxUtNgJgJQMjwjJnKRqC
4cK+S09oCXB6q8aVJTvXIcaWmzCZayZsGsxuA7rIepUmZF1sOMs/1uQJHLMMjTA5xM3ZkrUH7knG
Ju3wQcKfcldFaP2Ry5rEJYMBgO8Y8xqMQpYfQRx0m1W7AL8k3GptMfhxWdnngPoZAlKfnCzytZKG
Qfi6L1RScDRmoK/hgInaInDMKzLtRoOH/tJZJzka4E4AUzkGcf2RL5TEAbWl0R+Zy/VQ+C62NXDO
1VSVq3uWfIs27fZHsihEw8bYJ4e0gYy9/CeUS8Ym03BDHadTQeskKHbWJR3hbbe1cylxFfpSNFJs
V4z4TjjtGDBwIHCblVok2TUty3n0y4zMntWFBH2sBXxjXwEkXWKP8SqtGsFaMGNY+3+SkudH3ZQj
15Lk+VFpMkIhpbPcXdtmXx5ruhyXckJ6DyTDS9RieFz/h+IMicwIkChVlPhqEOPtj05GSuT8qsgj
DDaynVxLUrELW61nfS3S62XOI88LyWeyzHqbYQLyeilHVVn5wiiGT7uMCP4IFhZ6M3LD2eNtMmNe
CrTQ9GjTpbu4noJ74ACbn1FlgOK8789prXSvLKXSjjFOBvvXvrDKouoeimoPeYOxZRge1hK2kWkU
Bez1u3hyTmB/VSaGjKm0gsYghaNEWStwCAyEva8+1BG4KfWL+sMMg4p936vton9WbtSUAn7Jg5Mh
ZqJTcfqWYzuAv6ojybSz4nsah+lGLzFVdW11T4y39lui98W/ggi1jAGzlOo3Einjrmrr1WsVWdnG
hl18WJv8bD6QTAwIOFZLKaob9a1JxLCfr5MZloCRI294E5jh07jQwaAkC0+Ahx3AyhwakwwiqVYV
t0JCtSLMpiVCTNPNBu2A6jeTCPyqL5C3d9bdT8VSApaTyAlJkSKfbfu1S/iWvZhiOJV0JecOMAMb
auzGOacrC+fg/UQdSUk3v9MZMvAUkeixNF2vAseK3UbKp2O9WP6XmuAoN9O7UZm450i3WFsDQ2s1
11nDgadvdKjzSyVsJ2VxgVHsQwSjF23E6kmy5gpBJmrshARG7sX5vjV1cV0wEvMJwp03dU8Hraxe
DQPtUq4quh+3bXZjNA8YNcF61M2EG4yhhKOKR4mx206QhJPaPRLwvriyJjk4RqSguapuC64MIOOr
YaOws+bnYTLfJWSa3PygK4rQ2XRBgrCoUTbdAr9floWoLyliJ/s1nuwGUa0y+FKfh+i9xYnOhHTO
iq69Ky2UdGYfXuE/kXf9PH3RUpEzLAPLVOjHNLEUfGlb5Mcx1YLrQYijrXnMmvLUReDZdK36Xsf1
U7cQsOp+ODWGYt3XQYVa2dwPU8UwfhnTZ0q2C3AUeo3W11epLaoTE1N7S7yBvGmh8SBPGJuroBta
r1/sqApcaHBdvjIVybNiKk8O46fPbnSQcIAPLDLjKl66OOHyxp5IbJQK1S8jNLSV3ejXIuKnzmn4
BpXI3P2sdpjt2109QC6gDZEtFMbkjgIg7xp5n6NPwFNOc9fKY+1RJ+jBRTF+1S/0Paui0bheeZb2
PFvFbWBnNeTzpY+B2ZKOel5BMFgcYqGQjWNsSZdUeaSNYd2soIlBxqLS5NRDoySaHd1E5HTrmFzO
oV73hUdGS7pLF01K8m3hFN+OPZbgnx9hxkRqjXNBC3VJFO4LvdungXhZAWM9DWForMW4qQatRqTZ
AyUzK6RvC6OujiMZrpK2Rx8obiXYtBupaiY0QEB3f3hVZYZMvc5OWOu7fSgAkji6eEaOjqQO4z3I
zY5OQz2wael6um8M5yns8u/VdqaoGskMdmnQgHJo8YeISCP1rg6IVrYkFOpMqjqgoujgbIM0jaBK
i3Om2M+qZH6s6kqR29sa9V+NGO5QMwmh1Ww41+s6gVq29VGo5UxWCtrHaEZYS4sHTSeJOqkZTi+H
xxlxxg9XMTPDin4bvKhWwn2BfmS1wg7DEjmXIygSbfsOq4/kP9Luf3BHqE4YOWBhzbWRKeRyBF3e
KFLkmdyLT4Fuudk5bBTr3ZLYQbtUIAPE0+6qOFI1NwtZuGQVHmwdadOLaJXnmd+ukDCiKVtcNPP5
pxVtGXZ4xyWS/8k4Z15uL5gc/UNGbsphZjGkqo3lhUQcnlVRM8nVuis5VnY1Tp8WaaIaM+ZqHC+i
WhynF8UYNffXH//xz79/jv8ZfpfQ+6awLP4oOkB+cdE2//hlWr/+qH7effjioePYDqRfXVZUVSO0
yFb4+Of7XVyEfLbyf9ivDJ6Iucd2uRiqo6oDacTk152E3t+tb6SRhHuBtG6/PsRRPd8U6tMwH1bm
KVP4+H5hO3A/tMR3kxBfNARxNnJ0Wd8MjtDx2Mi5r2tSfVWOzCHt3HLIM9FN8J3LG8PpXei2BXAa
Edz+9CmRwc0/LiXuy9wTad1tlaZ1No2qD6BYosxNY9wmZZ3ELs138ZbK9RmkzKko9eaCdrZ6VsqL
Jc/5kznfkEAx3HTF8vctHLm5HtimlK48FRWRaONyUal0jXxJkI286uebMII2Ogus6Mt0HSn0NuK0
cDWlTYNSPx0hwjZ7pS0P//uLsj7p//aiqIYGNUqzHbzLpv3XFyWEMsc0efFlzwaB16nV74NeUfct
YZlNNz2MQ+RA36XGzZ8oQunfUgLfzpa6tytTvolSqLYZzCWe7uhJl+fwoEs2HVOnbHayMIdNh3nO
ay2mbI5lkUQZDcNdTTpIHPT2zfqIvSQ/9DK8cC16Ygig4Qos9fP6P5oDsjemHdL8yK6vBs4MLbFA
HOXU7WrGbxSkq2k02f44ID0wSSOHrbJ2OPtY5CcHI1taReVdwf1bVqN60wBxMux42Ayapp41WEOH
UCn9XmAgoRKtGR8Oh7VDNLZo1KteOa2zfWuyTW922ndnVps7q33rmfH4IwkJlxDrOP2ZgiCLkdE7
Hu75YKeAHZAuXneV/LR+O0PLWnfi3gsdpzygoqtvZFIFn9ZX9D/+cp816333WVYTRtOo/beH/9x9
l5f3/Lv5+/JV//qsv37NP8/324f/9RP2m7vNv3/CX74hP/bPX8t/b9//8mADaBFSeveNAu+76bL2
vxeK5TP/fz/4x/f6XR6m6vsfvz5R1rbLdwvjsvj154eWhUW1WEj+tRAt3//PDy5PwT9+3X+Lj/j9
//qC7/em5Wu1v8kyxy5HMdjnFU3l8h++l48o9t9sYNrLRywLSYiu//qDEKI2+scv3fyb4igq96Fu
6Qq2TefXH8C51g+pf1M1oFGObToaHzbNX//9h/+5Qv68VP/vFVNzHPMva6al8ivQBQWJiTyQppmx
fPx/rJldi9y4Curas5xztyRdENPLVBsFi7BBn7ZZdOqsqnBx7IKcaY+aSPq9kVNqzmS5qYS/baV5
pMMHQMOk9+wVlfiinRt7coxdkEMTRmuiqucS+GMUm882NBVvTkI4LLZynQ4NyaDxHTAqdeNcsYTs
arUfD3G1L9qQeC5HY3YqMoTBwrx3ksxhOJbtixzs/NzOkte0NBt1dtgofZvHDB4d433PtAkJDoNv
ggAfEch1GyhB+9xCbIoHsyR60T7nCV4rg0mCnI2XYExrVyjT19BZUPYqypBRFncOYwOvYyzvqYHq
45vDbNCnD1mxYIDD5SzJyuYXAC7HJFAPZOvQu3UyyoWKXTS2TmBmZa9cYhB0srp0tL8WOHIyOayN
FNAMC0bUd2nYbTiU7rl+qEIIHW+QwBs5I+m8+C6r+lpIlrWHMNR4M357UAnRG9Uf6e6dyUymG0f4
35mCJl4bmBqEV43JaDgkrXQ7TFK8Ceb6myO/BLSN4KS2p3sK36cZjk6VPDsj8HXlAiv2xMH5K+UT
XYSL74FEs21ITRDgYOyYXWVuC4Z/rjHGx7r6O+9hLuo5/RnAhCQSBxdbAM0NeYFyU1QE5Gpvg3Q/
GFAPOxjHLt0daCcmmhKwDW7H1IKGTb3NtfKDRmDqYpIKh6VbM/ZgxiB+6jTOhSV0z2yD0F/ADWoe
vBNhSsL2PSk1Jd17GjVmjChkDM7doOzo8mzpT6PH+B0o8h4m31PX0w3j2TowAQEYn/rMYBsP0Ve+
aWi1yUurJ3JU8pPTAzvG/aQOlwrIpbt8XZhh0yQKN0lwRQyKxkwMd8cQ/25iGoqS/ia10tegRXvU
KRsu5Zr6Zyi9STBkIG/k6ZAa8cTGHkYAEUTt1k3IKMY4B5J9pmbK3cA3Q4enr+tqmKnmO4Kzp0kH
aT42dsKMNoBjK13YS7B1hMhp7Iul2C/GEPH6qvl1nHMmGfT7SIilUF1aEEF/qIv+d6FEh7FLcSnP
jrv+yXre3S3RnaXS74TSwh6x7gUDzVb93Yb5h5lOaOwMehMB8XDNtSa90w3bDeEweZoR0RQfbqfx
aKC7Dg12JwU2E4zzkFi4LsnOeoUPLHrUh3rDk3eaivqureND19M05UiaQ4UCMQGdCu3BWZDwEJrQ
JwKsxxEKLrfK1JdahHe81J76apnVh4qx3M1szpJaK31qdvwSNkvMNdq55rQktKO5DN5sHQqXxKzI
U05SEfd+2zBo7coIwdjwXjbagYTDmzhRDgT0EcZquK0p3qVe+TT0/nVouWKRrQe0RTyseDfoY4iP
mkEPURwrLbBMLkZNRkGTS7cCgYxnpdYJK8RTonDoM+HqQHVA+7FMDEp1fM1r0x/DecGQdZAux/Rj
b86FyZXavsRJBnecwNA0hSYIK7Ds9XtmOIHbdD0G7QiL8XArFI2xlIqSd3TUgzBUMhi4DBdK1rPQ
p0tPpICLFOMJy34FxV37GKNpmzUJTucImpxJCWCWydccIVJNmA/DUNT1M3I1bKNzwlNg38Q1OH4x
84lRdNfNA9+nMfZOaqdux8KvthYKm+I5HhghjuNwrXtKAyWEpJDKZGJnMLHT5l5zrYZilcREDhhk
hybN1irDc6znRzrvp0Hmj8rgRnCg0c5Bnd5SHh6arvvSBEbKsKc5l05a7JY5V0EVBp5UTwhmZOkU
cpTdaEr/pNjZR2xGwlcgSmzkBZctLMhKH+HyTuZaL41TvwRos6axIdOdHy8vLOqxpRcqVbtu+R3s
eNxYErctHUAPr9QtcSUnTNnGhhWV7vGYUS7C3emxpRvhm5KkE8vxwsYPPDPLwNox4sS4KbZ184mU
grEAhnym42oICOq5r4wlTBVSkJZy7mqS+hnYLbrNZuQv7QF9qo+1Lr2J+dmhdZGNX0FonvVU20jE
A0mzcrBqDkhOYb7HHJDcoAFY3qJetC18HjNyxT7ZtFT6cRk/Igd7R82vgEzUb5GeYv5DVy9Mm0Wn
TFv6pM5zxHl+O0I0AXnvG014qiz7AVUivbmk+EqjiODWskuwNndXw2CzMreYUGss/CHiQRqFmHW6
gg3XpkU1w32goeT43ey89K32O4/CTTOUZPgh5CCZPMMrf1t308C1oT31xnTd0hrcFkbaoyOn2ZBI
T73ZTq7poOUcQvtmqvAYtbHKuASAU2vQrovD+LVudWmD7Lr1y/DLlg5KBTMpUokZ76bilrt3g/qk
8KOUvU0DD5YZTYOVsiu4UaVPNR8frTk4qEngR02fsnwTp5aDGPEypLm0gQ8Qe2f0n6ATCl4WiE6G
JwbiHvv62JnJ5GHue4mbagTja72ROHRPwunjGMTLQb3wyl61XVscx4LY0y6hlStrLPVDFnv2lO3y
gF1Qj2tz09UJbJ3QPsl4w3YjCcYSEXueFRODCb4G/TvcPTiMxK4GrD7snHS9FHqU81WjWhrLm4TT
BQfliLWgB1xdDe2mjQApqualz6XaTUf1t9WMe9mq6HRwlg+dkhRg80piBAmWHF92/JnZiHTqBstt
MivbsM21jSMFH7JUcQOPikNfMMYuW9p7LQ4SNtDOndJE40+slQ3BGfSPxR0UR2oOCDW4KnomYsHo
wU56L4kxqcNpH1UzVUGY0hnFbkKYyoPUB5Wri/ZZGjOyTctY8spkBFWiZTsJlDQrjqp5Gr4Jd4kk
6YsOTB0Dbi/pCIkL5a0kay/UQ6lrQh8g+yk7AnOn5hMjcI7ZAAdXbCKbJZcdr/O0Eo6XCrF3dtjH
naXWHDX9LEHnWthqTlYQ0Be2n0WIbsYgKlmRkCllwafeBN9s+wf8yJsOMQp5Dtm0hdl0qdGpcxW7
NP72+igjNc7pnnN0m1w14JyvCCGdsGFv1FrW9rKofEvOkQe3LGI2G7fonUsV9btGnj5At24kgj+W
n9aOA+f/akdB0B/QKd1NWbW1NQs7UYizMpxDyHDBCURF43M6jVCmiXuwjwHSPvHaBhCkot8oxq9n
ETyNYf4ZkvdmJRVK5PGBARuW3iwjWtCI3izlZuwtDUneEixawpp3zAOuZ/Dlo/GVxA783OoG+TMe
OqXYJHi5vGUnLBJeFkUGu5prJgdUefToBNG7CjJW+Vz3Cy1TeM3MTydSniKm8E5lPHLlp65iCJUR
FKgSO3uociMh1Ye5Vq2Ic5vl73DVaG1YhURERMDcXKVYnVizorh/qMP0hgMUl19dhn5qP9Wj+SmM
iITbUGwYlc/HRFc2TZ7MsLrw/Mr8zmJoL05Ta3Q+0ZWpKVrPGtHvNJEpMKM2jeteRyCa/4ZEdm6t
DMWLUUOFV1w56sU+oTBUuql2pbR9swKWSzZfH317vnWEygrQjqMr5Wy7eWgAmEhUQPkTCphAZhil
6kgnCxwvPdIfL20CfB4NgHTE4rqrJwyTBkgJk2U7ngKMIkpnUlDNrNoxRP5M5oD6RUEG/QWowfbl
iQKgxdZpToDKRWXl26Euin3TV+CZqkzzCVxhZtZqgScPOhn3IVqyyalunUS22UPSgi6jKBCNvSZV
FmzsBfUJUweGzAAooVEnv6XQ3qGYeQio47eMuyRPLuKTkTb5uTZsRH9FRU3I0MFhBA66MYFCFy/L
LCVzpPvEcHI1hRVTRqX4HqEK0609j9jdsNHJn8aI0kLJWyLXU2YgjgPpML+Sy5ngkRxnAy1rZ1C2
HYMhdBA56S46Z8VUJYkRJJ+vGt1vJTYobSQVaVY5emad6s8mU4tmAKphqmKDvmgk3zJokAtp6UHa
GBVt3YnHpB7xB8IxplVrxzrZghpPXFEi9dR2M5GluKir79ZojunUSzstm16DeGkpadKuhwnFeXWW
Ac0Pu0lYxl7BbOgmehlsoIuTDuHWhtgPM6VAlaAocgKMuxKnQ3iFl9IyXmUCnDYGmblSGjFhJ1Rr
ykiYGofkniz5h1lGRmI2k+1huUGE9SIPWsxGRhi03TW7XlUirHJ7i5buRk1mRizRwJDwLsVydg9g
+ZbE5eZoyQUU+bzyhsHRDgIKNnqZgcjS8kauNJaGsf1qHH2DX4pOLrQNXNTy9cge61f0PBg6Ap0w
E6ZYYxZw7olIQyltwHtWzX4vD0Dfs/EV62lP2xiTaB7icgyW04cS4NorWNspvu0tsY/7OgrFfo4Q
+5ilAp5ParyylK3jYDO2QDAWgFAFI1YeQnW6n2T6822icXMr0sY0aVDihS3xUMU0psf6vSOilvmG
dEcbgpyomvPrXONxNZIr4MEc9YLfzoL9LKfhCQnYtMiw4c5aXJhDDxKXsUa50wcxk6LL943gEnFo
YE2WMNZ3Yb1RR0oJkhSOJleXVxULYUrzS5puFPwqXpM45L5nYTLVOPOyVFM82TDg0qCzdd7sCPoz
RQTJnC0HpXzfGdOmlgcJbk3GQkZUDRob1a8DiRtTtzNuF/lm6tO7IDO21Pg6hqot3XB7p+SkiuBO
wIZnV7YXdcNZSsBsM6vbxKaWHUXA5G4IYYPqkuxWo3a2GWlYKatLygCuyEE/0++sQCyWvyckCIAe
HXDTQtrqcTHCAxoaV1YYlrAt4/bsAWpF0lOobplJLCSRJa49ZsCN0jJxMUcNmHMIUUhtFndwdbW1
CMY4/HCm7eDusSThJ/oirYN7QWo4hk0SvuO4cW1ZOB7In8Fr7KrfFnn5koP7IHeFUI/SUmgk9I/Z
gmLCB0blmYcbK0p0D0ehZymcmQxVO6UcqZGZKKq3LTUdsc6gg0CzzBcx6jsChX01QinjRPCD2C29
HgOhT/O3xzmZuGifgFJLPdpJWgaJw5xRdsqj1FJ06mNxO6bK99CRglFNY81MZpsGGX5e00SdHmoq
u5A4NYF2owISE9ZLPla/5WXImxclA0619fUYrA7dpO1sYmjKHfM1K5A6TsYxr59Mp38x+yAH9jik
9HrKS1KNsMp7jYtvIcpUkhO4GdxJauOC2KlUpcGQVsFnYqgEkSJl0iGdYiBt/LCLbnTZelibEu0A
VbSOi01tcohpBYP0rrofO02mZbTJE+vRzoFOZTNSzTwb9QUFDl1eAYXDerhFAnJEtnerivLbmhGD
lHuWWt0zjFp4Rt+HzFrTU9+RMUmTy6lShCGDTXvAavdq2xA/MhFDl3Wpj+Y8ctLvCHEGxw60OUK2
9mUT0aSIZrSFTvgu21d9kIxe9Yx6O2JXch6VtP2cwNmh/0aBWRNGJKLmrens0HeG0HRRh0k0YWSw
fyzbMReZIfmGSeCniRjGG2/Ze7nlleC5U3MOqMqnPGUfdibRoJflr9SJNgxduCgo4lnThl2tcE8z
5U99Ue7NiOVrbji4KBVKByKnyMjBng1Zhsu9LF5xK+36fAkdKQC2EXHw5tSlP0BWtsvsDTH3q5bi
WdCfKdItbwjF15CIRyVjTFqq8SNqH6EZLBT5+B3n7YtFTeimGinPbX2Ps/k6l5PfrSp/MD1yjeUn
xzAp1SnaL7RFTdNGhm4MeOd0gBNmfOqhSqUkP8yTdtfF4SYuKeWTItiXDCSqEoPDKt3Bg7Bj1HFv
a8mzLOzQXT9vyosPoSsvMuu7C1p6W8j4mXHODG7ShftxoIhRJexKDAj3dsKBq5SIYsiyIofIUUGN
1w+0O902aR1Xi1IE1MBPPYGEC0/JjF/br6JOvbJppkDVnmOW+SBkY7WGbYGUn3rR6dg6/b6sn+q4
3YHjqTezoil+zAVPbQjLP5yXCT6nhd7YWOUzc9XFRNizeA63mB5IqJa7bT1DFMjCD7k13ypDux5q
ZvNNh1UfjZkvs95JnPbIy6nA7pTq0mBFf9p8ysVKaQvxwRnpZ8zRAr7O/Two904ZwiLvOe8umcyB
TFduJI4Y2Ermy2hnTozg7UD97JvmDQjsgBnTSgHpcoLPOjQaE821YmJaBrntqJpR6E/dR4P1zEfH
0m70uqI5oF1hPPPDBqyXYOtH12cAAhCHKg8vTblDRuXOA+4iR9n+F3Nntts4s2XpJ2KB83ArUaM1
y7Js3xB22sl5ZpAMPn1/zK4GqoBGA91XfXX+Y6dtiSIjYu+91req+fuWon4HQbPWpXitOtgbarFx
a8djAq/SFRbWpuyTlib85HMKijlzI4Tic7DY672h41rrCS6E/BG15gOXibX0aJcuq7h9V2jsEyuI
9qYZyg9AIh+O/AKj9S4sNBWCJym3yHCJI5rXdKCHyH6F46j6vavtRwVBZKl39MtCtk5TXccp2F+j
bHjKI+8v5JWvuoUxS7siYGa26CM+DGlAOB6N7xqMMK5zluBex6s5GT6nqnGpMU/2QoHwnJgIvcMF
ZTUF6KPxnekqw02WAlDz50rzujlQBuFDIfdW6u0no6VM8/BQUOR/dOjLkP2VSyMxUF5wVpYKyXmh
Wp27pjtquTB86K8pGspVwfa+dHLkF6lpwRBJEcPGB5c9a22L6Ed68ZtoebF95zrLhr1tLuGjnVWC
OjerAdJq+6KI3tgEmUsbWbDilGWzQfcULrrRvEwJ5ieaMPQaaVxUPdOCmnE8bJgr7DKiLwJjNUwT
R9BsBgoW4icZaRpVtl4tuwYeW1mpn2ZpP5xSCD9vSAyJM5Z4jKUGAWKcOdz4nBGDPQzpUQ0McxUT
crdqcFQTZBUgkdJeczyjlHPBVe35+KdAnOSYWssSbmncPm01vI0pfRYdMcaSa84ToDFOhg5KWAJq
rJ5AdFRdGdXCRrWaaG2SECEVcLetEnIywqkS1ssgTuo1NxRjR/KtMk0+7VjLyShBABykSu3HIl8r
Fntw65jnSljEEkiknH0SPbMqJynM/Mo81F8mC9aSY/BHp6VfoSHJhpmUR2cxD6ngISwD1zF47QNn
uChZibH4KLFHjy0GMtu2CB1h7M65GpOtYbzRrqhdU+wnAVU+TEwmoBHwEIdwl5hp7EZgkVlrVnwv
KvNb4nlcWnVfrUtoH/R3ICbFE34WuyEFPTK8bWdbv0Y4k7jaLFrqsJa4Ms5SJ5tsm4wQSKqeo3Nb
j3RBCDiRDpUMygugndaYr/uwflMbtfERgE7LIKinF1v5ifFeFHrBubSjC6DP9AN3sH3PzS6d133H
c4Y8Q60IEOBSRqBDm7wExiPsfMWY9ylTu0HN1y4iaxhWZgZxMZQ45zwqSYuAQz0n6jCtP4ChH9Nh
AMEZoMCg8bqw6e2gEyeYtbfLn0D5atJLjMujJkmLpKmDhvcxc3RfhIHOQMkcmc9AJmjcKV4bx9al
BeZNwc80gVtRpn4Xpc+uroGJoj1gDklpZTSEcw+AOOjSU14SUqwrIVkOsl5pNrI4S9QYtEPtM2cs
KAVdyQK6/lJU6WuieOTuDo9hsN/STp1nbDnJS7G5jAsbeUyajIhbNkgf8j3ryki2n2c6q1EX3cow
Kk6EdfInsKKFGny0zAjUJnoY1pwq0hh/MeF/k/xAeJhL/kA5kX8RsuKrLvtMZFsIJWvvYNpwTAiG
epocdTk6mFey3eBYzbe31TCEaoOOcwnFlR0FCNtaWiVJ5+zQhy50CCK4ke1xWWcxcg1xxc0SA5aF
XENWFUPRql3lSKZHDuKtRgHhJggEJBF6MUGLYQPDHOXGXlcQWwg0Rn3zx6vkhztWia9UjskclG5s
oqsb1/Riv7SGXV+CzNCd/MTS/JcwJ8VXwUcUHNBbnV7rJJiINxxxOstnk9KWiJK/pqqntsjFa1pH
vykulTEtPjwntxYcmKNVhQd4MbrGakZTH1JxlWL4wOUSoYGRRARP/TaeZclVpGl72/tyCM90I7OH
qOYckjD+TAsRUrakXCi7g26ZcchyvRilGE+h5uQ6dUM+koaWw8HuU5LW9prRHUTu3KPspWDRbrDG
L4qhQ4LkpbVfcZiSKQ7sSsa07ORH45iSZZNAc2hV7Le6juFteE2n6NfzYo3CpeVYXfHQNTZDHCt3
vxOTuUc7qE92xGGFMw7aWqFeAIpiep3M7aQkX4herXUg8r+TQWdbx5O+zFvXpmVH8qEwaoVg3ubk
yOiPgEgK9JW/0lvelcxSQB9pyI6py62oQ2VDlTyxpZ+rwDvgS2MSQSVMt0KXtMf1m5cyzhiJ3fRF
qi6i9g9RiK+N8C5Zb9PkKVPArETLpeGmD4+KSqCRYJa7irL+CMvjLawVbRlQvaOQUldT6IiFY2Hy
xWyKSpuDbd22wUqkuON1u6MHCA5A093PQE+ftejjU1U1b0mkbm2EA0s3dqFbSPGB5/vXLNlDOHux
E7O/ObSwswH+lmT7pSKrEWdHZ+Hk9p69EV4SVZjI1XBBz6rXVTrsag5Gj5AHwozRzxBG7qXJC3rO
Zhu4KUWdUYUwQ8nAyuvsJ3fdTyg5VUHrUA8ZYk/GwTC4UFYq8lWS9Z9lje6YLl1nlr9a7izqMaSx
XEM1u+JFHLiT+oYICjRXAldCAnsJFP13aYAKYASx9hzzT1QYu8i1jliBQfT0vq5onE7jecK4bNP2
PWlMniUnexgFnawWA/5niB0CqZRVk/xjZms1Cc92avi6GSinMY1XI8fEVTX3vPQRyjhe5dhHTLwD
eylvteZtoq6aiH2r1rYGg0t1TD/veHzdSV/XOipXM72WpBNck50EO70uVetgTfLm2Fq+oV7NprkM
078tFvx1EtHjCmXFxZNU0sh72fftJMOy1P3EXsHTYw3uXmb2kQAiZxFnvbuU7XgwY9NYoOms91Ef
dps+KCHyT6dQFR71IMppiFP0J0c4VnuzDb/dYhz83FE+YNf6UaTMMWht7adO8olFS61nc+JIbl4+
Jsxp+ozJvhzwfVMGr5KJ8WfXHsKiIOCG6UBvDd2G0mGHFKL0ndk4Cje5XxE8FxLLUej2Q0tA7DVt
fKsU214SS5yV99zDjj5UjBabEYqdB3dfhKFLw/zY/yNpuDh0VqSu0E6xYB4mjVFBhRHbLJSQUgPL
2Baj6lKG0o0VwlFAZOpXchyGBTl/EBVjHAW8rWHloTTzo5ED/aDl0aLQj3E1qJd+ECSE6xizBls8
KPMn1oCDYYmExhWr+USWserVfIY8YcywCG0hJ1lnsuULo/jKFLNd551vB2SYTcKOVqHxlrn2LjNx
IjvKkG6ShBC3ge0Masbk2/a0S8vkDfaejSWNssh0GkCg8P593XM/K9sdDmzwsBVngYiQDR2Z2jmm
Xfxp65bFiJswd2h5furVn8QcNzyDHHQsi3SC3No1eFcWkzsk+xD4bmXpaHIyMvLUZh06BpiqyNn1
WcfgI0cc55oSAgGazlS35MYIgRY7mQHztk03EEM4B9AQC8Ol3tX9hthiyimz/UtICzsNAjtBDh2T
3/yheS2c6rqjlO/AG+o5INrI40PQRsQ/eo2C2mjEe1UUPgDm6e6QDL1E6fPm1Sh8dbU6ITu9sO69
I5Nih3QZCGJHpJlW72vNulctH4Ux1X8dHVijVTjbQR2+ukJui4lcLunNLspS/lr8Tj+g1PZxxtNn
ddRqqxrZWy6YU7a29kevabnj1jubTf2Wcv71jczZKgIVKBFgBz3mdoQc4SzExDtqab+tc7fZNg04
1joXyUqxMpcmKttZ77whje9w6SmPUgUN1WsKCbI+aoH2MKZN5peulxFXv8dLZXACCZJ77mgHgG7n
OvN+XZnLHbTiGAFF8x5nw5/AJjsoDrJ9pW77nLIlUDcZmGZe2rAP7O4ale2+0imbRk0rdt1gb3JH
lgusQ7EvG4bAuCF2SQlhdVTYOR0lw3tRFdd+jEO4DhpM6xJ0tZa2H47b2n5U6okvWUe6rDpy7Pqx
3rQA9BjC4J1bNU+gj9nCYq9fxKl3kpDo0E8DiGIudUy64EsnBtWn37kV3iB88KzfVef9pG7+FwHp
HJgw3UvFWGfW+MRqzQicp8rKSkbSLDf+oKY/mOcXSjz94mmaYJW4lo9djQmgeSlV23xJjeEyjIw/
RWfRaiXOKqJORZONBDNsLzV8qEUPYwObOSNrUlrmhxakbxUR7efyJSS64RovE2R6c4oPvZH/CepO
8RutDwljd18AF34FhfaVEyy+NESJ3+6JkgsL8iYI62o3NlyieVopwnTL8zwPM6N90DBE305Dup5q
g9lwnNFyGtJbJoxt3GYpxaZ9ykF4L/WiCzbeDG4wB9pjqFZcTfviaMTwfSK1m7xHXTJ8lcz2ycf7
aFgBa2pRxrYJyUgZsScpLDEVB2XXeO9aCauwBM3eJzQ0WzQwk/SdtN+2KjVJGqKzFkwtD5OBftqM
mte6tNylyoycqMPEXFTVYG6t4CYQ1YXNiKlYLdGCiemoY6Ed3ZFEGUEet4mEx747pbodmuG9HAo2
PN37yZp0yza9nUht3tpW7GPiuItC+6tySnSD5NwbDH8BEV2zpnzUcRDx3FPVx6k4DiB2yX9MjoSx
sUv2NHZHa+mqpAEgD3qzIrLntXRcMctnxn9KQvEjE/Rz0uNfYJ4f/TwxymWmgEWiPVMzOtHSfiTs
YjbpGHq9V95Uayh3TtntEystGdTmuPcpEJNG+3XaKF3B37oifFY4HQVk6/bjCvjVHmAwrVx4R8s8
MBwQMpC+KHgOBrl+xOJB5ceOuPDqoEZVRDhZBs1vEU85bFuTsmJWJUVSVMc6YlU2xrvJoDIJ/9h6
8gkgCjI9XGc/DNpdENKI6kVQ7OOUKhGuCBjmuL5BwyNcKvs1vCL/NnMM/oVQf6xS7Jys+GjZo68Z
Z0lOzkNx8JTFGI44S1p8SRloipiqg1vXoQBtq+qti42dqbpvcC+qnVTsca0Oxb6B3PdVK9mVPAhM
qxXBJaXVlmsMRcaKjh0z/emCmYecn/BF1PU3UjVfz1xrzxiC/U1Gv7j8djHcjtMsLwuMzyAFAVhO
lFNQ3b7canwWDn41Hml3gbvM3bR2qvplZz5CGxTLVNHZaSee37hy1R0r8tPqK2XtJeKVDBUMdSze
u4AncAza9BwzoU9ACPiNbGi8TIFc0hJxHLgboZfq9A4zn16e+NIC6llmvS44VlXUcOii9sUxSZbq
GTDggBG4B9u2XtlDBAKIOe1uWTZGT5ZVcSGlC96dq8qXKaZjp+jpV+uQ3BuZwU8cGH+FXr/NK1lS
biXxmmuNEG5kKtk3EgBQbLTYOXzR0F6Tbh0xCZQEibfGCinCIFzeqZdhkaOFLdX6i+BF2vGqK7eY
CBdSb6ZNPdlwE3rx0aZ4KUkAKE56b24ay9rQkvhT6Cq0PZuRnAvRh3kBbdRw4dJUWEZG8OJh8ZNa
/4VYaZ7pMsUTqHYWLXGKuQZOFKkOFyJjZDyxXIVGfGpBp05K0BzqsiXnAiI9U33WiQTKhO2u89JF
olTkcGprcK52AZhmeJhqtkWHyE0eGpznONFh9aeP3jxMNgEcWGCQOyu8lWH9IS1oJ725BMrZz+fN
g6iKQ80ZbKqMrY5LjgAdbOf5QNOzQp13EFZ9wHG4mKLGWbt2o9CK4igX455wO8RhjQt5m63NtyPa
sKkkkyahgWs5zKyUMd6PnreusUDv3XjawnFgUBDPE4FZHxhqS08Dk5XVFhUE/BusK80NuDVcS9o7
Lk4RlmTnKsJumynO0RzUHdqtldo6x9YIduwu8gV+CPoOJEsBYqGYdGLdrlyKa4fjm0RuAvzzpxcg
A69Zkh5h7R4UFS3QmLrXlI+ZBAfwzrQ7amYbgFaoo8PXMd2A/6R1mwl+iyLdhe2aXwhBQSKaf5Kq
a5CLpoyuZIjihEHOIB56Ar9CH3/mFxnY+dp20ktWaU+IBXfphq8SFSkb7q6KpmsZRq9R5z160idt
GZJBzt5QRK+Z+deTYmtO0c2MJa7h6M3IgkfeWndMDY45PmEhnLJ4fGSFDf3/TrthN07pJdDcU0Iu
EVFk5J4Bq0AcA6hmFTvUE429jUR6wdR5C3Ve6ACg3Mi/muDWVO3BpbOgNNVZCb0tcXTviq2vNDp4
0mbsS1SnPZyp/vd9Rl+tegRO+q3neFRRAfZ0aonHAeC4jGtKVsLGoXCJW2lsrYRpptezZ0Yl5MU2
goOc6K9QZzYYwr5Bry37aBs4Ge+V866O/JEG0I7K/71RkutoivvEtjQvCAwka23pGP26yr6TLPhk
T/lrp2y6gyne7Dg8IxBh6OAUCIfKF5MOdkrEEHgfd1Or036s5LGVyo18zJeiHla13FlE1bhmCzMj
XowzD39jN9+D9YIb/V2piOyqw1VfQTADWp5Z02YcCYlyEfnF7QGzzCoq6cjCDydERjlQsaWmdslM
8Qn2bG830bOspjcvmQ79CJy/Hv86jv7d2NqxhaBhxcado3VDaIAxbkOVnyRA3muCJVy1X2tWairW
YXQTOtPjc3CVm1LKPe8N3hP0+kopjm3avYSVn6nvfaxe6jaFe2/aH0EaPaOq+0q7k2EONwQzXzn1
XpqgOq7S2/SBp+m3KKuziNYjNKCMzE6Di8IjuCINZ2111BthsSq98A2E0Uom/S2uvH1exVfHVTeT
iVlvVs5g5eyCCtlteyu1GJbMru7Ecaqcg92Bo/DkFmMk5Am8mgBmUCmQnHmFxb7qRocjZoPOZNpH
dDKLHDfcPJb+UgF6sBOuVMxfGQaGSo++JM2ARTQnP1qC1pv2ZMR/KYOOTvp0twArpKTR1rK/Jxqm
nVp5KDZtNyYffP/pWvLpUoQpfIzj2D88CVymxshtPDUeyPkBRKt2Fnq7svUU/HZ/0x35LNLiMtr/
8/seYqlgL7r8MOr1h3UWZnglyPRSyOTWJ8MbFNtTn5Y73RN3qpHlzAvwXOfQaO0dPd4tKsCzd8EV
6DvA5JMimUAh/C1U8VBS9UkWl2mLoxqqF7VAIJ/NYxr7kI3xTUa8eNmf0HGdYiZZhoC/0ih3YUS3
qPFO+AbxSU9Xt7cZZmgEwvS3kRDZKn7EQ3SbVxLPHX0NgrDju/b7UF3CJn0brHwfQlZxYS51j/Yv
eLexk8uQR4NzcDacZHlpNcDw+cptL1bxoIg5DrBBG7pOqU2yuCVpOTTrMZYHtWJymiaXUSS3WpH7
f6K+JH4rQ+0SkXFXC/ejoWfmVu1OM3mmGEFGF+WcTWs4lr4r5G1e5uZ/ymzrlQnQw+j7R400JBus
I+4RsLj5hcHNzVbjm41iLOzDt6p5J6n+pNmsjF38ZIJ8gVJ9yojdSDzzaNY/mRCniACt3pGXwlD+
vbG2jW6GYj60kvmvcppfjzdfz54+JaeyYri3WbE3esZMQ3YZynsWRAcj+Ypks+8kMI82fiP+/ARc
73X+UxbvILFh01YnnGbHwDae1igAKin3+QOYf39utGSvbmxYSCiJXtChPcgaedZxfBjZ6IIueTck
pnUbrTG73mds2/i2h/t8R2m9S+jTH1llF4rmW5ebZ1OGNxeFvZfnnAL7G8U/xQeqI26+WCVSmz61
E4xXwxU31eVvCfs0fy8zg23dfDUC6ysvXMbTEzbCdX5TkxlfKN9avd4YcroycnxNhICTHnz823RU
50PXB46wDIajN6Shd2jHH5h6b1YDGFtcpCi/i2YEhQmQYNA3EWmdGp1run+w5FaqUn9Gk0Cb/GMk
/Tr3Mk7u0ev8EvI027rdodeCj/mJ4lqdNKE9+354zcQmIV9S1+RLVV9xbN+Hxvx24uLCSerObOBG
kNFWBCo8nhK4DLeN2j/muze0xl2hI1+gg+uayotXdXc0PcQT9rdEUZ9IasCXcXp18kudmR/INTZj
Yq25M9kg0kUig4deApjjAZ33ycGE04k/IeWJrJLhOmcDCfBRVvjbsyST6/hmKtbeVbEX8WMMPv9t
r0Uavgq1Ow1NftRKc5kTxDDW6bdpwDt/ulNzDdZBEjya/C/oxTMH3bs5KtcoaE/xwF+3xIPh4WkW
9zHYaiuJPLs4Om5/V/XkXfDIKeB2GnkGUv4glOhGuQtaYheN/44h88v69zF6qEFbLEkGyjKUtfx9
vuEFb/9ep63vlf41nNSfqA5vNBA4533O78LuindW4Ktp7z03nLkx9zEMXxMzfdcj9ZlzUzSjjdpb
PDoRYBiZXgYkM56fte3DdPRzw7pVzwPGVHr3kVDpPFojcN+6DT/hcMYCMOFbxVrl2075MMPoMW9e
uj5XWSujKb67qv2jkafZUz/ZVFQMj8I3A0K+YAUNDeUG7GOGpcKEWnC1ON+2G4IsjxDT1oaiHmtT
rMgd3Cbg5xLOpA4Ve2KJQ+oorwgrdrlTvjD+OFjatPaUbBlHOafK9Drv7I2Xk4xEmBAgtTImuA6u
hKYgmlI08xxYzTKs8qPhzE6WrrwMxfuQaD8iUzgn6SyL1etoFt9WM77lhvPbDv05z86j4t3sINqo
NqGGZv+a6Ky2qXuoDHdjluQMMLTQwpsl1YVdGIQTOlvYtO9CltupHnfSJbQaZWUuOC8vAvxnmldt
XdV3RlpeYtq6iIvQsWyCzjz0OT+A1MkpCK+19CXB9rAhAjKcAnNZwJKdsgJ4y9z6sg9wX49h2R1k
smscsUGffVYZ5I3ZOrqwScQnGqjbjIgszD4g1/tVR6O6U19ilVi9yEKg+lMls1Gwv2XWk6c+Ptcx
gGdMTWhTXDuEoFW/dGGPEHpYNeSdqbrcRYhl8KzT1qL2k2/EjBwG2AR06k6z/C9w57iQ4FULGCDr
OWopvIuZ39S/zFA5XloEM3KEQeupqtBZYnVPZN0CRsISE/R6vs7ziRJZouqFB3Tt+xLXjN4TLVPJ
vdWnp5AzB/TGxGtvtohvIpFXzAZIXquNZ7GmMQjvq3NWpBcXESL+MIY5E6rOiFcSMkpAJ0EcJEKi
/k/IXaQnrEiif5BqfDfgV2VJ61deOwuadboeyTXMWG74c+l7LpWcDwMfF6T0apTHPiq2k4lC7Ox8
xKGDerp6qWltjbb3a7YFMLlwaVsaDPkGIY+59LwfB1hXyww9ZADtbnSWs179TVr3MKsrO2eTeEfd
QppjR8DbUwKUMP8wLy35mseTqLdgm+ZXyddrkS+SDFheUjMJHf2+v4o8xYo9bpkEk+vF7cWLCfGJ
pPqjgPfW0TjI0egq1PpQp7ZjOKz5rUt7nfb62gjsXSxjWtgubu8CzsV07GneBq27wyQ1QoqR+kp3
zHUnsQSldGaCqPUbPfPbczUHPMYE6QTSNxnRAJDjwVWW1ejuQ/JhljBMjbTflbl6xiC2B/K0M+po
00Ie1Cy5HaJs1xGkacq1QL2HwnSV1sRC2sgOwcZMyZr8UXuO0eVIOqg/LjW4xQPU85aCjp37x0Di
ilKA+xSpq2esXHlzzeN8Bfiv+bw8fwpEf9D8J69NTj4jvZvrjG9K2m4cTz16XrAqV6Pq7WFzrukq
ABPO4ls/RFvFKDZU/R9FNJdq0TVPzY8kuM00kb4EMCX053gOnPGCsv8joGFOlVX1KjqbtaO+WDz6
UykBVY2vaMkObphfetQFFciwtHoCuN4lSbuZ74JMVY6sNwkWoT+DTavGgpE/mfKKQJ4hNSXPPBm1
Z+uIJBXe2XkcOdPS288bXocGM5TBKhydXZPSsB+U9RA0m4a7MGpu4OqZ6CTkiWnsfIN+Vtv45Ljp
MqnHP4HqMViWe41XXQKCMcDbewQ2JpbfYG3RKFcJDiEMZoHnFgrvcGdgctFShSVQPVoQfyvFXKLB
BdyP8wnHznw0rUMaHNMatzFYBms9f5sd3bcSd+cItjXsL7nDagpdRuLAkEBxQdE85/8f59qGXAoG
0sO678yVnWwr4sKpSBbJYSA1HeoyqojTaE8bdNSrphrXgfS27EAro1dW+KRmlxDu4VXWZj4MH3/+
8sTFVkCy8miemKX3LAaz5NyW37OmQiJkxBe8mTfCMSYksM8vkhDQkfiX0YteFPp90ZWOwF6aoPwR
C5ZI+Fv3lJvONtGqc5wYZ91tNmrgbRI41ExwjXBNygwOulVHwwqm8hCcJ0k1aFUb4gw39lR/VEYI
xF2s4maXQuxH4EkHTVIHu7tCCTcN32qro85Vtcm0Vwght2I8l33j45zye4ShRtL4rdJsiLZYGbl9
sBmMD7lJd2tY6Uq6I7qIOWN0SLgE3oBnWm7twfKx7b1VCR8cB7wYifxczVGx+KQm3BnpP+Mp3QsT
pcj3fFMRwbmHtYIwY+eO+VFG8cZEjpJI+zfJdoPKcG7UVyrEKm001v+qQ7O7h5QyaWa815X60sXR
RtE+giDamUOxqiz6ePpBcqsUFIkuDmer/8otBe4JE6AmO2Z2sa13Krl4lo4D2bS2BrQkU/RrfjDf
Dh2mNZYdJ8hnNdPOyb1NXru7+TJ1fxM4kCsScqB8EExuLP5dcv4WaUx+wFCO3iKJIZwUdH9+kVJB
QJx4GzoOC+6VT8HXjJToGSyVNKjXQaNjieIQwP8mM4JuGNdu+ZEZwdou3R0866tuGudWNdeQ9q+x
Ig41nkM6ZEvWViYI5jo2Tfa4xxzrIiIJV7XcopJZiNmSJ1RaCdV6XpihBG6jeEsNyTWpX/6t1Sof
uqducrp7xUgaUdpD2kdDW/27GjIRSDaL9WBHB6viDu7jjeLYO/IBgOahUIrF2uzVl6yDx1Zk+1Tv
HxVjuHQqdo4OQoNSGZM+27X+EgUmimFvExDDEQBnwxNOFox1yhiNo1U8tHG/jtrpp2sa/l1ORyZ+
zndy2sazx+Y8VdlxqBRAX5y1TIS0KFfaJjpMPTddoa+YXW9RjJECWb3o7bs+MKrq202hVX5OygN1
HeSBDMR94gJUKdbopzd0kvz5g66dOZAU5rxV7LPrxJkkzV7DSmOoaELlNlYIoPZO426qsj8VTraH
NbBtpLoJYrxqgevDBnipSe5C2n0OsmNTlpc4LnZkIezzcLxXKUVPBX4g9nYNARLoZQ85CdmJwV9C
ZDPh68yQVqh8DPDtofC7W1kwMuXI7U6HDk6rnDB+txmqLQA9P5meGBsURmVS1UhVVGxRF0KBe7T8
wcPQFXT7ldGuX4KR1ExjqhgQ51QCM7vr/54b8r8jfvw3gsj/M1jk/0NuCOLe/xM3BF7HV/HzX7kh
/37gP7kh5n9opuU47hxCjvrTAgHyn9wQvqMjFPBsYIWmpmoQO/6TG2KZ/+EaJLx7ruG6NiQAYCP/
ixviwSHRVc1BIONahsVP/V9wQxzNMv47N0QFWAI1xLFUy3TBEbu8vv/KDcHHYYY2OU7LOOjOyti9
pMQIEFD30mj3HnEZCnxjqRvSLwZnHejtHi8/47xo5bC9abP8qvnpEuEb2LlS7HWKRUAyIrHABoQh
zHWffSSQPMdrFu9IPwXSpy0NCkWUlwDLtgXqHTl9OtqXqZwCu8ebhEqs79aAGHFWxBhKCaPvvlCx
o4j3FprUv/J3jZgryL0Mr9zFYP6pwSkTVLzqDYBN8i2iJUIa7IFTYstfIGtM6cJlL2o/yT9xuy2F
IddudavqZ0HT6jMPX8HnLFyAV949LjZG92LQBnA8SkI49JV7LdpTTsQLfhsdblo7LDW9wWmUoJKB
bn5ltOegWVEc30H3ESifRXb02DdDUCsRkKEConPpvFezEEace/vmkfZs+HH1VZIdbiZI27YdcXDM
+fZYPHTOEYGnMvYoFyIi32VTc5DG68CRo1U/IBckaeRrzQ0mxHJIEjrQs5lx32vYibckJ9CfH397
qLaGgichtfZmdAQtwZJW4nA8iJEZHwNQHJH9VKwKtNGJSTBioC7wolgEvCM5XiLk7xYm7xHG2SY3
nnCpF43+oXMWAhkccNAaArSx6y5uMYMdex3zrfmM8z8eNhek5vjB/dibgTHTNleGc60QelsvLQ6E
EVWsiievG4GSw21oo3ipU/WGOEOKGMvNjENRSRtk39b1a06HuGILdagRVIPXqu5iA7USKZNZVFPB
Jn6/lcadEKCFnblkq4ZLQgOPpsTdLuDS5+SkBEfXvksnWGZoe3qrP3qC0i3FfqQPjHtuHgMegfew
RX4WEfTJARKGe0KyJ+cS95WssNF4GKZ1QTl/JfrLM6AFALhT0W6CCB2bg5v0lylk2lUhA4tRMdZn
jmPQ8tJDPjFfYmJWuox9mvKnj9aOs5Y498y3JLiSPR9TxzU7pdsY7ufMMHZjYsxH0iIlXBnC6ilt
3d67aQmgFrVYS52hbTKtqgyUADcNOYzJSNd8gv89BstgQF/hEVCDjrmAM4HoCjUEM0TDY/QE/jPe
NlV0QemDs3Vaibk4ykniIK00Db9QH9nCbzd0pY4YyGv3LanZgyqkO2KMtjQ/pvJtsp1VjZTYXugf
LjHu0YhThYhlnZZIXaJT9fKXDGxcpn81018DdkLGb5QXVApMAVIGwdom760Xt8k3FmwYcG4xg/9F
xB42NXiwp1XhMTF3X9qq3nbD8Dp0P0ZrL8Ji3Pbx00UKB8xm40TppnSapwKFJafm6NV9ROaVMp7j
4sv0ioNav+LQxDuziKHTTLN5oB0+k3TfVX+i6Rt3FVAgxDMBt573jXxxktn/4Oi8lpvF0ij6RFQR
DulWEihZybIt+7+hHMkZDuHpe9GXUzUz3UZwzhf2XvtZculOYlgHvFIVz9sqX1HUrxrWVfUojkM8
+alqH9LwbjozlIXGrzQCVUydzLIW4IuQOFovk3ZyksWXVyDWLFmQ5H+Sk8hGlW80B3VMvSKnXa5M
wGNfLTr6SGa+g6l2FLhiNZoxyfBRQnPvNqp+S9Bdu8Ylt1jbzBoithkManYQHBdhUy8tyClobZ8p
GZrXZh9TI8zKsdHZ5qf46yhF2l3QzF9JDoPVfp8jq3xqWvresYs+pUFnBCY+kVAFuyzUvQ7I77og
VGIju7RHSSdopy3M0y0pIashENqKYmxlMF/c5BXJEpp9YqaYn4VpvQxjVW1xU1gUk9O1adJ9gSxz
LaSDuYt4t5nURX2yRkYtSnNCIcN8HlwVyvA6/paLp8JUHGSGo33QzfhNt3X6oFDBsW4dbTPMcLzo
R/hIrxjBmm1hNziRm8zcFdABVJnTXt3BILDbal1KXyPc4LvxdYn/MascBZq6MS0MZSB1+CRgH/5q
YO1WJZmR68pMx33qOjHdf3xPubpqVuRqbmB2aKX1Xk7ZytWh0RZd9GHX1LaGiizSLOO/MFHdHUd7
jk84XcSUZn1ldahEEGdCV6IVDMZ+X2PiyZINsQxrhA+IMip8PWC4pK9UFl35TYc67wFGcfPyEBUj
bAt6DbPJNdJ2YRbViK9F5bkqNgi8jazCreS39aaOJ1hX8a6cILArcKbIqiaSveu2rfnogo8RrBk5
V4gP2G2gmIXjLdJgh1f8Z/LsBs3YHCXXeRr7VYZQb9/JYR8lGN8J/foG4HEbJvEViVDcsNyWsA+V
fos8KUZbMfYH6HVYyrn1YJBht53OBM34XdfamEbDLdQVM7PJZK/tPw63emVpjbNHCsD5Fg3PGfpY
pE7Z2dU47GPAUnoGs18LbLllf5Kp2bSN0X1zerNbKKcAr+zce83oviIcqw+ZDbJUDl/6lIMgRVVJ
T2utl5UYeawv7YBMa3kziBeSKJ2qLn/D7f86q8Rnm7XDLu29GxO+AJcZQsywc1Q5kzs7mnYTJ4k5
LGMDET1qBKS5XkYbsJDodhPpvCowg1dhyPfhNrSNmnGIIrU/JnHW+oOjv4W2HZ3IJQmgJSYcgN13
jS37oOO5b3k4q1wrkgP2FjVsEhxXzZtZltkpqrUHyC1nszhQ9V7L9wi1692ytMYfFoTRvI70BbFs
CbF1xowgnuwMyDu6BHNinhPt3HRgymtU8iviRz/N2pIo/8sfs+5VbxAkUjPY7UfWYg0jcq+ISvTd
i9IuQ9Leoea7qLm4T2Fq0mlh1Y4NrhcA7ciwp3jvZtZdoBGAFqQ6W7UW54EEN11l1x8kFQK4FnH/
4EQmk0tDMDuBTos9a4deKNz3I/cx/zUEyk0sn4IkfEMika+6J2cRbzYYSvwZRWrlJB3AzBzcXOVI
P+kM9seQAFZaXR746xICjH7cWb+LQcUomqC+tmT3ZCpG57fu8OQmpTzha9yreufn8fSSJi77L+es
C7lVGuOKTWdjdEnpoy5J9J1oD05AhjqlYMVwbOAy0nWCNs2jme2S5gm1uqOzwkmctd7AllDglsT0
+7jGGQ8hXpTYIuE5ah1GDm/QjlZ/aWu0igU2dE5Mc7BhQNQXkR2y6F+kfVvl0dCQkl3caNtQNGT8
BVF7d/K7Ei8SG/PStDp/JHGA+xA5mapslfTPSs5pV51zmfOdRF6LvbvCFWRdpcaKMtxUVbTPygPj
TTJC7/juVtBqd6T+rDpNfE5YyBGlHaRh7vQl0QCj6qQWq9ylo4//FV3+qeBpNpEiOSkTVERP6LPY
Q1JT9GtULE38MWVEUPLrSVYu87FVYA7y+8oyPKb1MyW0PTSPktq1c+H04AatRy+wzrXWHjAvNNcW
PxFgJKwQ9krND8bC2pEfrWyeo+SC7Bknz85CC0Wds3KSGf+isun42SUllYRBhtO671XfEiNm8+jJ
HgwPta02P7P8Wg227glFPQr1iPj/ReAqY9rhXmHSehEjhFQ7Y8X02vrDxeWGzX6dmMEGR/GsuAe1
wQQip3OCcZ40jDZXdjMfNrVPua301aSa72D6IUJtHaImG41ywtWOsjjsqbVHZyeq7hqPoAv5hgoc
oE1wwm+wzudLoFc7CUUmRHYffUUjEdv8ZU0OnGQAzYVckZcK8L2j3tS08voenoPUMcl8R6lv9KM3
8lsRQ08Hc3Lciai1n7Rl8YL0CIwzCrffnt0vA4PVgrQZucUYXG2QrKWulzTHMPyUbOuDq1qZq5iy
M2Mgz6pFlOwTt6n1aMGGwEscb2zie7AIPdIE4lsKDat18rbInUMqfsJkvIyrLsAplOjaPosTxKbB
embfQ0xqKeW5bdIzM8k4t73UduA0MzWHlQrqIbwAV1vJCssbQnrAGzNMP0zrS4chcEXB+ikDaz1W
DibjfT1F15hwjiTk30I3KVMtVCMM0vtNrO0lxAPHYNF71cor886VolzRBzgClwBrfFvdRwwYB+3J
jT/0xZaJVkE1tm5urFUrOQwEyUoVfxNe1Gb4sUBCIxLLAewwYIemv0oQFxG0q/M8K5zScd1S9YKW
mwvfYO0xYXII1epZptPdQhEvxoNBcqIe2buirbzEKPYqQxilHTcVUP3OOfVl/3CUcmuMR0M5QlHw
F9fR2L1ze636aV4n1jUt6NC6c+TsBbQ8JbEOmWocVP3Ex5hY8zplSgvVfp3niADz96k4a9q8p98p
7Vvcj5u6TFZu+M8KF20cjoLgs09czITP0roYTcC/H95XzX5F6LbuIDbGdF+1Dswx5q0F4tNm72Yj
X4XgboA6VE4XHWL7NCkrQ48uRdXvIXnhEzo0hfB79RRiaWnYhzGww/24YTwWS/mi2y8jlQ/BGZ7L
Fs+wdmjJd4qyNA2owAax77sDUvcXQECbjIyxDKPvjM+otbHvNNW9U8RLEGjbeP7Ch3VmNluMJEgx
VYB/VYxHHAnoJd8CTgkRdZxq7f/kAyyMu5SRxEh48zge2d1vQljR5N1K5XvGVgILiK+6BStGBzu4
9W5sUMIzgoAMVmkV7g+b/TTxsWYWXULcnaCSrqPgtkV4E5WXIv8YHGcL3ZvYlhS5oH7Jh+SrjDna
tdD2ptBGP5kfx73B4aUlQOHvNWhSO+q3dvs0z+jII6TM6isbvz1Uzv1kmk/6vrGarSvmg40lZraW
7ZyCTwvU4hLQUZd3jgVfqdt7AaNLDbRN3uY+LcqbGkFQtppbxcVsQDwmPG8Tpm8TE4WxPE6AiiGa
r81n034xW/Rierqa4iU0a0rf3SQ8ZsRD9qlvY+RtLTT0ae+5Ebduqd9sFc58tYVavFY1FG6xLf7l
Do9+IdoT6cjZSKyrXyh2R8/I+hJpUDg2XiLcbe2S3q2uY9N8Hc2Yl7WjmmQmFLIVsaAIjTq+0Z6f
uH3TEeubLIajQPmZHMUb3QIJjnMjOO3m0ELmOTtK5yNRb6GL0KT8Ga2XFl1gYiB1Tql/X63gL4sr
5g6C097l3CBShQWEAXtjzXLwJmNx1Ka/Wpq+HjK0oEtAHPLNooKtXrlHvqlxnTRINClkQYE5Y7fK
m97Tp+YUIfuUbPpYmPktvojJGVfq6A8hEQ0xesEGUb4t3zGHXGZz6w68ei5umwITfXHRTSa7JMIT
UbExxDNzZnXAzrK87uSR0TB11BxwRrxAHKDQbt40VnOpXvjIZhIwXhGlMpFC1L6/o/uYMvUYqsZa
ir+OyVFRXUpj8HNwb+24t8ZDONCyCf2QpROPCpmF8cQ4hQynUzBtlwhJmTlenH8RBOplzM8VYX5o
kXsOIA+kdniLlptsbL3YeFbrEEu4OM/mzrS5OjEFsXzHa0RjipqX0dTeLE7qX0OJHes9Cmsyl/Ns
x8ysLl/hth4STBWNiou7gWDDU0gbMj6QOCNvd5H+2wB/pT0+lTATYodVdntWnJvFAShwwPyScEPe
805L3APbyC0MHABUggF+TGDFsTXwg5EuFExXI2o4YDlcjUtl5sey0O/lQK94NebyXinHLjmUebvh
q+CTe46B8ozsr2Xz5Ub9i9DrtYFDrqsMSsW/PtqFAILKaPoi3Yw3IsCalK5iwDWxik1e1+9x/co9
2iSPwP3q7a+oO9vuS64PHqwy3NjaIe/3SLK2jNcsFtHKO26nR8zUppkhhqvzxqgReRol68lsI4lR
Q+BRa4ehQJ6CJdK9O5YPU9bRfEAObZRAqHoSqF4u5bw0mh0KSsaj7KZ0eWime5Yy7miHYuNgLULc
jHs33VVsJspo2OXmWaO5s/thJ7DhSzbohkxOcW56VqkfiN5GLQC6jclEh40DQwaW4fgNNM8qDq55
r69uM9CELO4YJL50mXNi5bBp5hSJL9qjoxNB503e3VjAAtBBgQ4+m4e9jaWdr2FlTD+hS8kmtG3F
xzkv7mnOQd0BmVjsS2QRecvBEgY+ViQqL39ub6MuGChTE1rsNtJbSpChTqlSqO53Ch7CBAxbVhjL
TXw86gMjgUfGy3cd/WWp4unGgbbS6xp4fjS3rfSR/yJuP7LSXenjSxv/qmq/XrA+AaGKhmptTCT6
o2T5Czoq1K9jy8mDB1otZq4Ioq2sD9skU9tlBsCxOjFhxHhFO31JoWZNQGvhi3GkujR0ye15zqJ9
XLReiMVLVPRApAQVxMI1sieSjDlnelkMMWNsQgiBkcjnVkblbeqaZwsHtaAlxdGNrDFZf3cdcgjU
VWBwW98dfMYg9OZwEDmOUqdel78lRx/XUjuZnmr4zIaoWdv9YneBgLiWRI8QrB7SK7tMAPqMYanZ
HNpsGw+pZyJEXIwHIUVccTFLazXbR4I8iVk4QT1YO/1lwPbepmcBulq6G9gdcnGd14xVROc1jH+E
xlBHnKa0W9X4mRL+4HY4ugt/oGx20ilwHZyrOkYGzhTS+XH0eDXBy5TFwAS63oqcuJmliqr+svHR
RvMuifqNgnCkZ8KbkIytuKws+02lNnA1p00PUrzpesrFj5l3uZm+08YlV7vdSf0zxLpVhDOTqRy1
1E7HFM5dTUZZDiMOHmL9UMwt5BlKqBYgTUaBcBpmmEJqDWjbB6exTuLuNCaXePq0YxzaSMaXoa+L
dEk6nDec6kCiqL5TuvZDIWbfyXaaeRoaDFnTYeieZsRjjv1ujmgHrQFP1M7NLp1FypLGJLhcF2Pt
DWzq+rcECnMsefu7p5wSoy6PlXUixZRHxxXsXNSp5uQ8OFTSVRcgVHgrWuRmcJ2Q/XekKZn/Kuku
PI+VGrOUZsQUNuxHyDjPT9Z8UUH0hPCuaZ367FvEb/NAQKox7KbF+gRpU7b9h+HeQmyURph4tDIU
M9vMsleJBJQAJyDep+q5Lisk4ftZRduDbL9npAh135tcZc+6fnFK2cALrbs0DxXj2XDMuG2OtfJP
w4cKfQbSRWdRiSffDVBNPFY/RvebuS8tbVSfP1fDtM20z6i+z+jt3X47pBRC0BgFYzVHGjt1fLfc
ed118a6Oj3V0ADbjww7Yp0a41nBMJoryNAW6h6CXLt1ZmxURTswQbCY1zr0bFhtJhFJIxrx3+SbE
58NcPDJPhpaBLLWO2fyrTdwCgnw/7dNu9kRB+aECfw3fsVlvoNdv4zF47UrIaHbl4Yn7V1KLLuNe
Rfg5088Z9TnnVo8QpbC/C45xo3PWis4YQJ22pIudrDRbfvyVZqZoZnFoafVesjaz2DFQd4VWjFiP
4C/UU9FnPpQna2KA4y3hzDpLbDrGtUMuGzsgZ/R6wtcqomnyOcFg92Mmk+c6xbFTTlX9MlLJGFMP
tDrm+fxT4Ktk/dEgYIPB0ESJKqdrawzbQG22M6woRircGfWDZEE693YjtfHYyuo0VdDqXbY3+WVy
ple7q/2g7nH0hqiwkh0Dxt4FpUF+J2YDF8tPpH1E0Uidhl745EAEm/P4reNdsoNgkxW3SrsW1YsY
v4hG3sOZY2bC8l3BcMx2pgmPhSjXSvdXkW69OIwZ8jyx+ySG4BZgqCAI0bNCnKctxNbpfZYPQjFN
e6e9B/03lhYXY6BlEmIQvpaluKPxbS4tZ9aoYp8S8pUcO15n9VrBCdRwTWjjfBjEw+psmDw9hmrn
OZw/h5yPq3SOZdM+SSaYqYLOUOs8xriTVHniaDWq/GWOyJGdY/A7U/MxqvNbFjEds7jTzWk9FO2u
ZhgUukAdJ/KA+k0ALHXiqq104DyD6ZXj10y7KJK3abgQlTxp2M3Ifa+RqwXgvt36YSRsoazsY2Aw
Z4NOhQaGygtBn2zvmakdqdIPDjRWIM2qr3eL8Y9gPSzkqu0XabyHl610RJmEb5Ka3+RcFMGjoSXo
x2ab1h33VsLTb7i0Q2+0C+bcygvMGb6nAzYPDwLKhq5yg139VbCJK6uEZhAEK5noHaQ2NNpJ+uJU
pde6jOqG1g+RAKYx9pkgoNhxXqLCXLmq2BKtc9QYe2tuCqfnXYwRBSTGO9s5DVr6ZFrozOmAS8aX
NH9qE/hRqGwK58VCPZc4H1n96BPrdWpG2Ofzyj0XmsA7SeiKdTTKRTdDHSUPVXecc5sxdbHO9Feb
OOS0e3WPXQUMI6p8vb7qqGYm60hC1SpSWW/j6dBJYY4kqIpX3LFwb2TEV0lBxzBY/qV2e2nTAhN9
hABdPgL+6WZr3YYm9232YGrfETBsIJaaN1X907aJ1zjtsaH3mZvkSBJM5MRPdpEcI8E6eTn+Lwn3
SW2OZDwAd5ueOhnsTZMkgiRag67wsRkhIcI6mez5HebJl6T66Y48YLfdhdoHF+FOfnMSWO1zSBrT
vI3lZXRfYnGPfI0LV5M/3MRKdEnjN7sR+DSwOz+S7OYk12nK1901L/Vjba2G56rbAczqXL9Fbo1a
56QHO8R3ybRq3XSNDxPJPLfYZ53N32mu+aNCZRcJv9UNlKAtyQkg2CILG3vPLLzIt0oFO2r6zTVx
sOJ6p5WkJvfJAy3gQq3asLljpGvfBufaMeDIrfuc90dlyLdh7Q+c7x2+iWLREVTTM/JmxoLJpzvp
K7Mu/Y6djACYZCNflwv3UzvP+uIDQrc8k+aL8ithE1/LCrkbEwaS37EEekRjrxG/rvIx47e5F7wY
QEV1ER5isCjLBY9bYZvV7cYa2x18yL0RfCjznwVcJptHbsYK0kT0TjyyN7f2pqxZimInorZKA+sp
JlEjYiaHWpl/RM9Q7zo6ymdo3xW3eBYIeLonMThwH0Yigph8WjrT3IfTMjnICHOcfcvQn+1e2aTT
tDXtL13bwevnftc2EKZVQrXsdMFEPoySJArtHx5NsgU+9UGeOAsEy+RqpnNLz11yKWgEdM4omxdv
DsqVXeCRg/Afo1bTq+FflX5asdhE2Cm0irPe7TZh1m3tr06PaIKJRQg/pLCZdix6DJ1f5RY7r6WG
Nwh5gCdn2E1ltlbhHw76Mf5nB+UlLilY1HWSdecy/yrNj2JwV10e/Sr1ghENri58z3j4MpWD25ub
SH+LbPXUlcEWjhu/4++Ak2bWHlTfyEvadavEP3ZP2qOsdwlLWiVhpAm5uQFw2yIa1CLKCdA9XOjs
U9dJZL0V9muY/xUCK2VwyRmHpcZ0STSQFNySAkkbXl4wsi29+XNpTeADkc62+2ZE7Yh8vEHPp2bz
ehbfTtWeHURqKMZfSnM6OMLdu4a9U/snR75OCKz1kFkKtd3gPqz8zyx4BphYHT9hBtxmfrAwybld
Uet2OONcXrzGQN1BrY1axROR8oISgxOAI5KfhXZuQI6L46vsaWptbdNn1m7I8OaVwAyQp0ZZtNH7
cW+L4RDi4e+V6A7QyMmGq1wQ+aSN1TYQNfwmqtVtgUsf5ookOZVpH4vWDrNw6Hiis32lyF5kQ5Zf
NDO4QFYAGNucfzMQIfVHYo/01RL1roG75FdvIMLSGzisjDoxXpS4oZR6Mx223OmaFOhVheiCXOeT
4QaPSb8pCLhjDRIwQR4VgsvO4a949PPL0jCwkv/oLJ5dOu1s/Ee8X5KhV0XjQ1f/Rxm1y/XqNXcN
H9U5mAMMNZgiKiyZP9oMPayPt03XokQ6tKOxG6r2NS2YViE+SPpHlqrbtFR+bcVoobXfSxg8vZqA
1BWXOEAYPkDfLPcigOrJkGCVt/W2Q9CqTvkTg3e4xMpzggWhbeAbR9k61CkdmQkQN7tt+q3aDkCh
+/0QXYyfkqHvoGbQtJCLjherPKvAfjJduxthDzp2eqr75g8nConQ0Egx4jlij6rRr8xhGzrRsbSY
9sSrMKpOkTzqHGehEmJUIJBiZC9pDtbe6APkLMcSrZ7W6D5Q54M7ahvV5qQhhQ5Yn73SWraxOUlJ
JaeU1nR3Z+y/SbfbHEHO7YeU3yd5nhsuGChPblTfbK61yWAkP3wFAncjq4qBASG7BShXIEgmgGoO
acsIP/ocsy6470bPtyqlhGF0G8W0SB5mEK1r79g2DgmXFljhF9s0ViUJ5StFJeCMOyCwN1Sf+wrt
ENvJdRbcBnDffVxdO62BTY0uS9VIkGnpKD6cAT5MboUb53/bsD56GfYWvP4okhCcxzTcWemZqXWT
fe/b+nhVUG4E1xq2Pw5FRGGjvKeRCx8zpO4dgHWCdhXM3dBn9QMJFD9wWLyWl7/EzhrTOtbimLNX
LBTxpOndvzHH49G+NhSbcWLsw1XNEdDvFJMtc+BZbOfm6Xecf3pF2VMxLTED/gxuJ9JFs0pl8Sui
Ze7dHQAD7TH0BUoEhmE1NO0bQmUvBC0xtf1+tv8c5EtFOW4bPAIlyiM8pbALwfkhDspsez1L/Q2R
H/EezoY4Cj5P175qkoTgiRp0O9CaBGX3r0uJCk20jdWxak22VTvski5jq/fhdNxNDcPoMFR2slAQ
9aMuj72cSoBFycDLQaxzp9Tbqb11XXRKJ7DU2LWFYO9Lc02Ul0RqgdMIAVLuVQ45hFoNd40lXKi8
cWhuyvRqacveefDT5myK+WiiOkN5ceSBnLWAl3vapCk627i/hKSja9IPBsJ1cPeYcJk1F31XS3yK
zfSAjWEI0F50lS+AW+Qk0DalBSmnuAQYvZovhxeyRxm4rIqYtCMLKt+L8k0Z9EvWLZc7Y4V4uFVx
5g3ot1zbeS7ozQPInDmdYQEOixSTJmQfCuN2iWE3FZ57dU961NrAg+fgQ4gPCAQDP4ARY54aeKVA
+xT6kSXDm03x20jo69optQHt9hLMK1AOM/jWBV9xOVa7WMhnJTU+9JZSySisbcsMJldVr5lgOHXp
tu6hkU1URSAUZTrv1FjFu8R/GELVaxN9IzQevE4Xzvyi1n27mhlr1MM5dhCMjwaO/cWdG/kpXSQx
9p1DJZ4yQ1hQF72f05QRNvZKiDO07xn1S7W51m6xrSIg2x05C/NPioBtJJKtK433INlL9luTeAjl
t2KQMqJgdIt3R5u2YcKmu/6ZjK2h0x1El477M5gW6xIiOv2FnM3dVGH2NeNbFYqdDarHJvXFWrsl
du8QyANrbx0dXYfLURoYRMjyTvNNgzZOhHfD/IcwPFelj3lxn+eExLVflXvXE2W3iPaDImKzf57V
57B61sfPoWAoJLwE50oP2HTiyQ4agi+jvfWz82sT3Y2br6GU7TDkpMVnGRl0+eY9yocj6T0geRLi
NhVvMHBFwIaULNUNMPSTbL9idfjQcm2lDaSSKQisTWunsCjRqARtd6tgmSGIxAS9Abx8Xc3dbeyp
XSxOfVuYTHq0pyGWcHxDjFSO+zssGCBG66WJxTI2+lPD4ddPkj5h/DcHHAvtV5mHlFJFemJBnRrN
mQPVNO+qkveY4/T1vATEOjJ4z4S2jvg08zPiUN6GUBKmNV17sMoE4J5MTPS4ptAHYKREzuhUq6Hr
mCx/S+a1TXWY5+yzHbG4VYEAmlst8+6Gm8YXVGqllj/JFBOdMpviwXD3apl9fEwjNdzOkubVGtW3
wRU/Yao+EXL/geWyfDjh6JUz8Cy3BseimPVOjbB05B0mrMSacNVMzEYXICtCKnyLiourU6fw5SOm
RliVjVLd1YHNKN57AyNFgRxUGp35rx+EujZFLk8aP3Y+t4RAWQCJU3bFTBWyD4KmCaFKri7hAD7R
lqzpOebmKmQeNzO9G1lLEfQACJvTIMAWMMIDosXqfhzyjikaHfc5iJEmuXjeBCp5v87FV5mq0QFP
bIDrHL6CE9t/XMPWztQIQ0OIRbajdoQpyWyVcGnmO02IK6B6RHy/acscEGsm8Q7gQBI8IJSTM6Qi
VZsPXfCmPGkR4z/x4+rnzp1YWL+HMHzK8Ujl4y3yCz2t9lYw4SJikszuNF8qdDQ8/B+ihITEklwc
7ksMq7oNQTxU14pIvFLX0Z4l+zZ4EGbiW1G1V6lnK2tfqLwxTP7Y5LONN45aON0DOQTHPByyFwFM
vtcH9S2PaRZz0ui4bJokOddjh9MDlPi2s79lxxFmjWJ4ZFZbeCy2MABZ7mYgu6gOouugV/SG/V6O
y4kArikmsSl1O2MrJWhcMxp7X4kg04woEVflwJKrTJsNCGyYlynrnREPEfgVuuCRyDCogOwqmdIN
vpXBuTPuNZJkEuuRNzIbH1E+4mcZtWukJs1Bq8evhIHUbsDDtJ1HOeILIyJGIwi4BM88x5XNHiMF
k2wWhmdaF8BpCi9b8TKifMGYFS/MhDDadPJ7ZuaWQ8te7v2ELA3yf4iTh/s7T55DIJk6npbCimHh
WmgHkg/WFqk7jWQrOEAfpxCyORcMudB4Vc/GbhySLccwlu34RpN/GX1oA6RZilcDSs1A/FUDZnt+
bpl1ueFXjc7B4ddKzE8CaRjyEKpWoo9Q4VMCDnOoCn5sg1XvkqIXEjvT878OndUiZi9xyefKuGuh
6Jj/8qLzS4hTgflN6AHHCbocoP1wQmJi3kyb9Z1LWhIXP2EwYqdzwifWNhl8Rp/rsd5mxexrBs13
DDoE2t7Mnk9hYO6I98L8TAS7p+7MBdtUL3n1cBgaSbXdLzrWuTyUgWB9dyujEQYvux4nQ2hMEYva
JZY0kgGhajvSU1el2j7FkLnaW8XSLjeSTar+G1RMZtqDBAI8nOBVK+QrwYsF8jAr3yU8Qo3LsSUd
rJtpl0YudMIbc55ay/Y8Lo569UcLgQUPfxmn+4DoQFs11sXmujDsdN/ABEzn1TJ6LgDwIcOZYqiS
w7DO7kycJnrgjjDrIyMMM7hYzOrVdPIjwG+EVQx0+rb5T2rPlQ0DNjFXgGktVtvl7EWGsaoDSftJ
riCGrVxfuw7h2eRgK9yOgtFz9MNYFDrX08LOa4uGfNNjGv9ECblG7DQkVoD0X16hAigvQX1eFkgK
Cw7kx3X9WeYYD9he5Kzc1MyD87EGoMreCzlCDOx0QTX2T1hia6tfK/a7ywi3j98rHs1o8t/hVykX
w2XtA5HdOIhsFyWmjQfWecwMpU3tXLXJsSS7xJIxsm0miNV70u7rxegbHBKMHgyhKvgU8lcPrtU1
YG8ruewG/TSq1JGskCayWLFUmMcBp0BHj17Nzwr0VCvCFtkc7eBFRyxic96DPtiO2QthY4eUFj2q
7hMw7OZ7rpHR69c6+qnjQ4vICZ1ROpwm9zeQzFbDCldxwTYJ/AxgocFcsacgvRkQ/s5CPAkdJf91
22bZAe8zPuKGzlwxO99y/6yM02VmyAmqzrR+1YjGcPC6mb+CFr4uCJ9qV5p4VcdtwHXWR+0hSIiT
PcbJKzElK5M2NNX9uPpDCUqSCm3TrhQIazIGRr5mVVA2QG5zdGuHkpFbFJAoikJZKJAHKVrVm1J7
toKaRrsYtCytswV0UzbvWmgdh+w7pJrtOzzG5ds4HFXLd6atGuNI5tVZcncTWiC1VjdW9TniBGl8
A9d2nR9cJpthCB4cp2/h5/p7k/5x0WKdlD4mSWpYiHgFb0NCwGRNaaeRLrA30pfZ+m3lLsz+mQg+
658yTjelu0Z/auVio2AZqxCS4IhTd7YE12/PxeQzLmjjsbo65bM9qe1Oa+lKmlp+T0MVboj7svba
ZGZ724m1TcmuFhcdzRadkE+4GI7MNoHYuKjnlK68pSz6GLL8Gqr4sGYFCfMUA6fpzeDumpeBJsnW
YkFsrbupBmbteh1iWKunn8jMnbdW0klBdnwnjcha0jJYCPQqoxq25qXDBNnO4TE5Z1bb5mvf/dOL
xPaKjMSRAcRj5ii3mqzVZ5F9u4HMWKBxVCmiw6lk6dgVyVbNq+lBMGTOKm35BW8lqcNGbN1bWGZb
kkB8K2w/NBarX3kdlaDT1ZVgnUVjCbJM7znwSc3SvEgfQj9X1/2AauYSavVlgk/LZy/4FzFsotuC
mxbzMSCfcPnnsK5gcKuzkXawRKlfY6oSLfJcpE+9OyH3ZMHk/DnJ1iaBqExfJkxEVjEfGv0vAOLG
lmg7D3+dvWuGl1rB7v8jAGXhuV2jibYp5t9SgNuJhfGp93rSRGKkNIMlN3ZPUKh4bhGShNiUooyw
r/T0H1nntRw3rEXZL2IVwMzXzlHdCpYsvbAk22LOIEHy62dRd2buhJcuSbZCd5PAwTl7r12Or8Fg
PwTBh4Fvx4BIw2Bx2RytXNNHJsAw1peWYB87Lk7ZiPwEHbcG+jmQV8ZBViXiPW/Nh7lgfq5azsxz
CLbfwU4a+UT7QhRSEEzXLrjY3PDlX9qte9vps8swrNMwnu9N0h1jg5Kn8ABppi50gqgiYj4HDbdn
53+DAtrljb45PQkwcFP8fdS5hzQzgj2VcoRv6QI8+CEZWO/QEbH5Sc3EKnOfc0Xp5TXOpjKgy5l1
PR4DGGLovzmvmI2DfkGnmGuEd8+N9BIy5qwnFmfuBbky6TXuFmhorrtxl8Po8euhupp9G2+HDBxJ
P+dEU2D/nRmNP4X2AwOspwRjLL64Tm+sRbE1F2hKKw1a2lDurS3olRcNWRhJ4qIrPMmSPDSt4aUt
smPQCPU1B9g5Io8+xE32FZgIFCiI5Z6a7hh43cw7tekr4yVeSGTZrY2KCsYevNvUUEyYig85ERDU
pV+TI0bar9nG6CCXdVnDODvL/9HCWfQ4yDK5bRmo8AfxamDyka9V4miuoTtPLqHaI3pbKnITQ/b3
tkU84/YI+BKjOhWMPVcNLyeHbniRVorDPvYYzZQ0JJL4UAelIrqPrMughW44d0awkCpocgwuLSfa
yYvzy1AwJe2ASjESY7fjRN1tvSxGgRHnzxgxDuglqCMQfs4N0gQYiDWxA9V7qdIjzsBTZLPzRfFw
n0bXunhuzgtZE9KZBgeyC9DRZyvOqR6zWTTSc8Rkmr1PJsgdxgZO6RAm55/PbYjotCOyZ2I4mA4u
DxnsUk7ry4c/X/x5yB1vOhFXpBhLLh/+fFE1BqMUa7gFTRCcOHxoEl2WDyfkNiWcECyMxPgS4MMR
sVAVM81OlOLULw8/gO+fh5+v/ffTn3/9f772869K6f/z2+pyjk8wuSqLS3Dt8vKfpiFEzCK7lGQC
g76GZ6l7IBfKeELBtyKPrDobjSBw8udDUXhouwPRKkz5IWh2rNQoD6vzf/5BsrwK3ApARU5GrfHG
OSBqT/95GNJwleoBbbCJTaedXA96BB/V//uj/3yaOPXRQpFnpENxjrP/9WBZcmH/LmwPw87ODpIr
GrPOmYnavEcaHZaTOhO5gL1weXBSZn1kHv1/XwuBpR4NcmVrL/XYapVHUi4fcY6nDUU0MWF4hEJy
rllNqrTMHSVCtW/T/l2TkatWZazIOMhBftag33eVWacHGqD3uHfssw9VvqV8TRxmr9o+G6n1f30e
k2t5jt/++x9+vuvnv/Yld0koXULnxGhc6OH+z4d+rtvzv95j0BSK9PzzQCAgJ6H/fm7xGjAf7Wkc
2PgX9oDtP5XZmmfHKbHV+LD0cgLgnufBf6uVQs/AucS0Hw3y5R7CmP6HkbYPg+XB7Eq7RxtG2omx
7YeJLwiVGAp1hC3+XisOIE475tdIY1rtTSAhSqJQxqOz1YTechhK44ubmp8IdJxdZwsQSBaAwIQO
5vnnAYMnUYeDgfShr5vzmBAesDYgbJt9GaitsQ691jpHc/eVZZFCHY1YBq1EF1aQS6LoVxTaDUO4
bDh7DLhoWFHHl76+hm0LfYMO4ypN8PiJeji3PcKYxhBP8+AKiB/zsSjhCHfAAo6uR40WIDSt3Qkn
MmRg5t7driqtvePOCMZE027HKPcYHfe3NLSrY6Jf3NgnWw+9dzlwqjBnJ96bJic2tObh0QsShL4p
dA/my3jqg50kd7ayUFjbJdwB0hMRdxnmLcpw9wkhiBiNDZIgOfWSD8ZwwZ/UTjVimWUkT2VA26yb
VX4BwEo1VnT36jp7inhN2DDbxKFLn0g0jX5Om6xpuxvw1p9f7XQQFeZQOGAM8CLoZH4pJ2yDU8hk
ylHDi2tgZ0Ga8vMfJ9hyW8lhEwoaaherUi5IFnqtQ0BHZ8KU5HOe2Q5N0jDkq9RutEPELi0RFTW9
pkeNcItqvngnZr7fyr5odnFBCZpahnsoXMI5SoPi1CNid4//Z74Hnopw2Q606NX8LoJZP7o4IT00
bZnZTQcTbVo8p98QQJFVS5ndq1pcB0izb7wX5pYYR28dz4wmbVlHe0pacqlchWQsz16yauyQci5a
0zD6LsXknE2kwmFxpDlE/z+rumtqQcFh8vfqFG226/Jh+kjwx3jkRN4jlT1NfuE/STpEdWJ4zBJ6
70mZ1rCHlzzWvNjxaLqPdtC4j1Bma86GVrH779eadOlKmw5Kqh5EU98JhJBC3YlhJ28LcuY+pTVy
/3kgjbdBgpA9mZaY8Zx58c2dzUtoLq7RihNrV/IydTICwFEH7WVMrGwnFUFLZJ5G50Ia0ZkWebGv
rG5kGE/HxmMjBJaR13C0qLCFdR0y12YwnQTLKZWWmjlFeyfwIMMvDw2RFNeqroNtn7d0VSi0d4Dt
IeiaRfXQKB90se20e3dpqXVtU13BFKPm9Ui0mh3sKxHN8k3d9+OFgj85Wml+VcvVmEFyv80D4g/Z
+2gVlaWatdtHXxbcU8Lee3nGNokRdTSZz5bGdVCyuxgYw8G4ikuvbB7MHlJ5Dusx9q8uW8o5l4kH
KJKpaYjY79AhUQ8wFD5mOQEAdSvx5S4/qylMf+PY9p2AA1pGpd0+moby7iUEk8EQG93b4qgmbyTQ
b2cxSfW4XX45nY8olYhIItFGolN77+65TveUeeFbjhCdyRTjHn6H8FWydozYOCdNilWo9006qXN0
TftEIitmzNukD2Mfi/PQPYF9p09UBP5DhPP1LJTXnTPy9ogrInF2EmJ4yKtmeBhl9OhGC0o4QJVR
THH4YGWNvzWpCDe+HOTGQLlz8IEVYlF0HyMreK1BMrL3cawzB9f81Wk9bG3/KAbWZrTo+siM5Mnq
MZoGwr1WgTIPo9bk1TZpjr5oehmQ4l9yh+ZH2oOonYv5s/brF+h86F9T0ZyNpEhfghaDDS0T3vbs
F7VSsQ2pIo6myAZ4oShRGqO41gxQ75CaOi968YOEZAYEtFhSC2ffN6jnfhapkIQ/DG4pUobYfHKb
zj4oX3MERvbX4yXEa+i1kz43Be92P3r67BDLecyFtwUMQ0Rei5HQnqpYroaOi8uHCks7mBkY4Sj2
KUOQINPkP9eXh4vHMHV/ovOIAlOP8VUZFwL+Kr4lQQc4hk39rudU3CwH2WYJLDFkBiwUQ3+38W5N
PMF+Wi6oIKMdJkg13zjE1h8oz496CLIz21e3bWrP/Z2gpV+EU/WhY+G6tVKSM+QTiTlqmd+yOCZ8
5jmqpHGLWKx2MtHA0uqGT5ev+dQWB9PE+hCEtIuly/Y5WJb3oJaH2IEKFiez+M8dPQ321a/M+QhO
0c/H6uHnhps1Y8y04Mf6g8IIYnSX2qCwi4YgRkIQ0OqxY7O7SV3IQ8vFuWIQhh9IDK+g8c0bBxjg
XDE8M10C3Iobd+/mdvKgQkXSkErS/3zUkUHlxOSeW7T9IS+FTEsdHjaBkb1ZQEtRipmQWh3XPC4c
tSgmJHxUAhfggEkdqu7vsY8qCLGI2WCJgdYHCYJ7JlkmLNnDqIZmE9X+3krNjIarM97V5H93sZfu
XT8Pz6AsBpGGu6me/hFJHm1kZ+3CkPROl7wgQt9yGj9eZm+FAUEeLfKBEdjdYsyJilDgbg8LVNRR
yABUY7EfiXPL/MA/N2TW4kDqf6f1bvDK+FuQKoIBPLF+DYXPhkJHd8IH56gwPeDXTk+5g1i5yxzM
Wmz9QYcgIUSeu/fsYTcV+jaaEI3K7oh4l0Jncu5Yop4a2IsdCeJamnJnCk59tQqe5iR6yWE6jHuN
VPqUhB+2UwTPjnSRIrWQ00lQChJ0mr3Vomks4vDkElwWT3jQSjsRrCozAVHtbsisjGYZzLV8cB6L
qj7MfsnJD+2Wtg+lUzaUsFO1KxhhFdbiCxiNN/LUr5w/wQovYpLGx6hjUPO7MMNKXmnPWsQiw2Ua
fXOTpOQ2pL5/s2vO5MJP1EkPEwa62wS1am014liMGetwe6cZDNhE4UMHLuCi81vXXn7rB4LErOwP
+JnoXM9Vss76klFZ8Qr0giZcvq05Gbt+KdAGd+k6a6NPMyW+pmzQERDsdg4G0zwY/rLtzF9DlB6F
oCMpjLm59JZ+kxHqsxqMoGz0h+9x2lKdYjGy0a/7PbpbUUO+VXZzbASjQRvJbTZifksd56lM3IAR
kzbWheddBXfNViZgT6fK9paJEs2G7BIE/rNhEoozzv+IlrFX9BoQe8XkpaVE3O6M/I18d+JWJ8L+
hOjsczRZZ4H5oGONfLQq/dDZXXeJbPkQlUH7qvMB6UbBU5/qx8CfIS0Kz7lFinbeXFZ04VGOnXKE
puzWBMUxC1uFCXAAMv12HVQA+ozxMSabaMeYY1HTuvGmd4L32ATbMmXtJXDi5iGkg44wA5yY7Gm4
hAYiy/axTXODGPBkb/rqOY/NW922zSYvupOB6Q8ntjlvRODw5+r0RrnWHnCXG8de6FMpBeQT+Jsn
7cwvY67LZw8v44Wq7bW34sef8u+n6Aulyk6Gb375Vo38RLsUsFW5ZwAxohKy9v1iNBBemEOtnBLU
AmjSnaRHkVqx7fkpA6yiuo7IBhlTkW0upq3pDv2OcWu3nvMvoZpXNwY8EHohRpBWbceBdKtuuPtA
GROTNHpyoybenwBTDafQQRBWhXTiU8QhfBUxfiERwPfvBsSJ1mG70XGzNKtxp9UAhjR/N7rangoe
i41vE1DVTX/k1CqQRsUTL3hPX59plR0QDd/xxrZ2ii4cG+He7rwvr7Kdsxj/zr6DBGs6Kcus9xi3
36WIgPhXtXMVPelhxnTuU/2u4O9tRJMiMJvM/TRWvN6mjTFWt/8IJgKDmhrJ2ifoQ8WPs4OeK0GJ
il+kgfBF0woMz/A8etm8N3pay2l/xyhsrnJZ/I4n81vangVzrrY2hUlzqxAI71Mk4WGJMn9mNtej
LvZZccl9kujIufzOUEAsRsyKROKOQ8RWpU2zKem8/w0gZnf5n8rMDz1MfWp23lSjIIWtcCRxpimD
rrxojTUS8p0wW7GZgY+tDJqJMTwid2wgz7rZh+lN+c5OyTBk0Kz7DkkAuR9BIRHmEGUSlD2H/854
qTPNkC7Nf/dO/xpXxH9NdGttx3zuZrhxbrelW0oGvfotWvOfJAbmojB7BybboKDwhCuSs2fV+d5p
rP48AU7oJWgQO9zGWd5uFbEQzpAmWwt1ivLKx7kv32OHIfrgICjUEYNrn548PkoWQOgb5Eckp0ml
TwQVh231HXlGuC9T0sWEBDMQRP+srPidTIAoyJaHRDMVh7i3o20N7p8jVvRta3MkxRYbvG3If5VL
FIvQ46f0jF+lLhGDl8xrJioZ14wvVgvEKdD2A5QFyoKq+mt3v20XLODkNF9NQPEeEhUNfLj9mEJK
Hdm5W7evUIWhK6otKuJhEKgzaIKFebd2Tf+iGBFXJJRukXjjRZ7D3Sgh2RUgl5pV9WK4nNB7wfyl
7H5z4MGqM7F/etYTiI1w8+iU6WebNzh9o5wOPwt86OrfUbyYDnvvX1SN1j4i/UymuM8Ep0h4IPJJ
Jn+yyH1Rnru3h/l1yhgqQW+36CwwJJQNwxT7aHskfSt3ME5ZGoPA9xhbqpQKpvp0+hhlfoXsbfSd
22ItkqG5c+wR3F3YPqamQ6subfZJ0rG4+HRZgwUd0RGhuUql2LU1RnrdL39XYh+9GruNny/k/9h6
tQkVX7kODEn3D4Gh3ilYxr4zEZ5MpEcfmEEu2q3dNa8p1egWGsa+KiN4euOmzcKNTlgZSPAB3wc4
2ALtVzIAdmor31FTMWd2aed6EzY8E4++zLA3drrZIB59TkfvHCEcHHzipCm+6L0NwYWuM8beSewy
Y/pVN5jk2zhnv9H8QnJn4D1MKbIUzi152P6xFzWn+ankUGBq9D4yC1EPDENnbDz6tDQzav60Ikx+
j4N6mdg6Ab+4Bz8WzTbqvX3FsuUWnItw5AOvIdi3LO6Z610rJLElh36RwnqG+ONXvNdpyamtqKO/
ectNQlgN1g1xaXABgOfIT0mJWrMJQfrKJ7g0RNaG7GiEG5UARmVdPusWxQZ58730xEHGf6N4/FPQ
dVrZCdJ2Tp/AUpGcs8yhYZXNZ0Dc0ErWgBgLMi6E2KdlmbwkaEY1hzBeyYagWZ2DvyzYXdiVQPUM
rwpM3jGmu8RtzHBWFGg4YIvF22kCdwI+5Uzvy1pnDcFgWf7LLtsDQtUPIZ60qp/JuAOTYLX22u+t
Nbry5YVBmdhO02kgAYhIYPsgmnjY9SGRWzptH+00fvezQKwcNqlV15VnsjOKbZF8knnqbi0LOIsz
jY8iwbFghgPqZkBr1KPt3kvzA1UVfWD277YTzU6NvEiNZ+/FqLZCwFkyAtx9XvZcJja2pUKRkjQQ
+iMIpysCGyug+1TXqEf8tPsHy3vVL25CLGNoFGt6hSl2U8eSLjK5R80tEJYt3oys+ZMDVt21dg8d
InxmyoI3bLxm9MU3fc8kpdHNlZbTY4rl4dAur9/gwbiRIwfROEhPIsDOKt0XQt9I6SZRi6PGd1O0
4caVA8yU8k+2uP4s2yOhHQPxSlj2m2kqi/j1JeanNv/2isSOkd6tR3UbTnH0kEEyJeolvVm1KAgs
cnZG5L7xR5JW3ae/8ykuQCahuZls6NEWabSVL+kacgPsZzCdXouBFdfv2QuYg8Lm0m2C+jONUYSS
3sopel0vFR4QnwYFC+ypRE5y3YONmFzIXpZN7VB56HAqQndWHpKE2shRxmi0nhneUygibwMZSKS4
Si7ktiFBpaqPeW21ZyNjdgX3YC7zS83l5FuuPmRjfwlYpEwEcXbp/ZZhT7TLcO6j4HtyGciBRETl
Bj1qMu1nOm2ADmOLnTv7mOe+3UeFeshb7y3zwK8O5T6tviKjvnKvfjQ/iB56kyUuGwxNBZcZEFw/
Mq952l+mSN/L0Gy2MfUek02HchEzD88c77HHEMVBQYVbpgf500AD6zKXKCwNGqhmdwWg8IENjvbI
IMubYbl/dFd/DhPxfUxId1aJgLqyb14a6VNRHImpwwTTvk2MV3kD3c/U4y03Z7vbjL1YTwb19dpg
x6AmyK0HDU1m1nKf0ZrgENgRUb6AKgBd4XSyh5e5q3+h8Sk2ZUf5H8tGrILZV6eOXZ3CDC4tDXwR
2UAPaBudiZqaV7wAL6jUgyIN7oUVbyqNi037NUxD03tCMIyQBKUFeYXTW4DVmfBpUjpv2rRe3Yjn
LymNQ4PB3NwDHMy4wzmnTKiYDeRWSDAYp5HVYeGaMAzQLLWAtu7MxF4ZOfHpaeZxA8HR2cy53Zwp
kt7akWE8PJht5dW/Ss6KdRrXhyyHyKsBr3h5QiPXwnSWdefZML9mDGPKjjpmrUTbDDHF/wwifxst
Ve9TYbSsBV7OxMRsEGOXrlynY5OvXT/Nt4BYYlR3GacjYIhw8KsV2DAiDoMnGeMocA2PiNTOifll
dHQr1cEwa1CKdgjjWrrWGb1T0of55m4IDo0VAmwxONL1KfGnyn8r5KMmQYTbgYmJCDK0u+2bv1B8
zCF87br+o2+QGLiK7itxfJmlDjK3njtrnB/J5sbvJPnuSRWI4+1xDxm6XzsA5l3zoU0ygO4jKmM1
xRvmMLc6Atg/aoGYpM3/SG2xmvrRVvv5G3sGF3IUSISZIxdj655pURLDGrg3s+mvVvfqZJaErEeA
WUoKBMCOXTQkH1i9KPtl9RTScNiGqXftF7VvlYztDtrps6rAJAW5hdQzpCs+deLSAVAMEcHsg8hE
m1bIj3RmJG955rEYWMz7Wh65CVlWUpN8Z/dvHVchu0AENNFnsSbibx8lICtrOla5j3k5dFscZqHB
K+wMOByctqZQY6/25/yJuR02oABrFElVL30VciKw6EfONbQrK/pT0BakpoR0wvzjpRnNW2XRrhYY
le05k7uZPjpdvnrvE4mwEqkiMK0d2j0rLEkWBK0ZKBBFj4nfsJlPh6POrqTFXbuAyacLgP6WjtRW
TocI209q55DSocojdva47TEXAI2SCc6fyYp3VlaKQ9jQlu+ZqM52/5lWGbCqxwZ33JraBZO1hYMx
MtNzkYw7zn4Z0QyfpQgRvVbxqjJpv1YzGLtKg3YIQnOTewwky4zujCwYf4wFjIpwJskges1RK2TL
dD0s+8eCTRoKfF2ggYM3xoD9XIRBtu0GNKgyzl9Kn1MbglRkSti6ATV683COJQaU0IPDKNzyrjLj
ryhqA9+IR1yzXz/ORnVRWn70tNHWVZhMqzSQ95/PIAVWmzKHRxoxU9h4jFJWXaLzQ8SSGVpCrXwP
4VY3YXaM8ogl3eWFDvXOdCHz1DkjcUuk36rTIGjh2nUo6gnKIWV1ITWZPqxnCy9fNw+/erM+UdyV
BzdA8JM62NvMGk1TnNj9TrgoZ0V574lyZDyOXm1K092MHXNtelABB+kfo2W7SgTvHLF4G1naelcN
6kEmwwlN5HEwsvGeTON3w8mUusBae6bHntnhHQhD1Nm1N56nDMsYeV/BxoJOiygSSVDCxrRcHrBb
arA2C2enotyzcvWR9OTpGtABWnuUa5UN38lcvg2hXWwtY6s4IXCb6nnTY4erTep6bQOqtHPEHili
niC8Mipi/OAni0YbBwTL4qD+CdKwCohPl24uP/I6m6ib1KM/utnZbctL6DdI7SAOJllbXJmSvTWi
0msnjiEIGavQopVK/YJCp7Xmve3yaqSF8UapOV1KP2OoMXMK9WPSbFNuucqazjk53XeKyjGnOzyN
oaQaK8d9PRQHyuizoSA+GLMQ69lV8YYfZiHuwx3qHJSMDxXtoA5GDPc+SKY5Gfdpwg92rBm8t4fv
tuw3Q4LMsi7sbG0FXGaxKqItPRYukeI0CI/WTOxs3B5OhzPxXFwACW0PdDDEjVV42kbLNyGNb6wO
nYn4U3NfxsKIWXZ5HqJsn0PVsMOVFUckBH6gxuO7yHGmzFjEI4RO7PIJqyrWgUK3PtsczHEj0scp
gTM0j98TE88Vwab+zmX+cBbSuOepE13R2QLJSd90kFi7LLESwA/4x5sIWhD+joY4St3a1NgNtECG
ayjHQMT32D06nDGbhIiNVRDH46WWXPz821OsUR7B4shg3fKna2STJWWVhehjCVsgi4/mYV3w/Slm
wya6cyRMDrbbvLiVtJiJQaEfWZr7iXyvIroXSxSfzbgPjAdH1QbMVh+lOR2S6tg2H3X6IRrlwPEc
N8Ec+MgLzK+pcr7skOfRlRBdCAmBmOhkW8uWH6OTPXWlg7+z7H+1Lo7yuYQSWwOxQD/Eyk1HJMuR
zwXBp++HqAzNB2IH/6C/fzVCdzdU6cfE2WI9mv5NhxVEkRFnKOk73HIC9QIRRafJhJ0oIe1bZU+0
Vb1OKxLFM8Tqu6mb+1+j3YFzrogkNKMrkn0E/X2ltlk5u2tVIu+l87zKJMG2IbjBnRnCLuG6J2LT
XTuI5rVHjz2JsNV3BHZby+FqwLQAhj9Csd4P+5zR4NrqUiJlnXYRJy3/w8djmUVPZHWwtaIE9ZaW
rd+eGVeNK4yDrOoZsklTQXtS8rtuE3SuJC8WCRD+Bo8BAM4/2BUQlsJvFf07M4gNMgVox6KXW525
X1M+PiPowRvZ7JoOSas5PefM8TdE5QbGqbNokeYhzd4yL9FcV3W1dhMJ+i6HldcNw7EIQ+ccUaeX
YWKTFjgvyixyPAqk2HPBeVm25XoippC5HmxIJjNBUr4XgqbpMClSSgHoztqn2DccIiz2ia7jddhk
/qFBkC/SMt0HIv2gX1xDgoBjq5zhr1eD1XAx9QndFXso4OFqgKAxFnDYihKxfYOlCDk5T4lOPvr3
Jqm+vTwMYHiH5Ijo7LVBhKyLlo26BJyEHmebDDHSaqBC2g9o9Ko7UbLA8xwmg25Fk8Wgde3WOBtN
3ngjkActfRhuSOJ4w0zBW5K5GTbWjAMG6sPPBLsIZ9B7Hnv0nFpiC0rzbWgRczaNyUvhBYTHd3FE
B3netp108UuRPpHQ/dxMKCupu8jBm1iiEvrSKzd0KPVqjISDQ38oxC0cx6jGzAiRjOEvtvhY/s1z
4qJhiZWmkZ57E7QATh/ehaJDITKeXdSMK9se38lNwgdDWphrN+3R7qJPkeCsJFnEI0y5ErBwWlUP
B9MRD+HkHaq2fZEmLWlGhwAUomvPcReTUfm3bqMRIJb/bhXBZ5U5oG3rm/DTlz5GBZ0ZTQlCKV9T
Q+47C/SWhtbBWImpvMO2yv3PrSFwEWGuZOCpd4Pb4h4irgYdZ4qAgW4QefarOjMw7gLs9T2QiKCQ
j7bCvzwQKlErjtgBU2KMagPrXWvBTRhvs1s5C//70chwYmUohaVtv7aqIWjY8XKCor6M8F+euaiN
PImBgC4lkEDcv63wQDgOOFZiNFnRUJ3VZH0nJEmpAcFhXBPi6FX1jokiquhg30HcdA37gwngZySG
kMsO0jkwYyLMHsMIe0wZUop2zZeR9CfDqoIjep6bG7X1eVKUbaU1PBoDNj5l0KaN/iECOZMUaONM
SL6wML3OZmLgQzKQs3vvqMk4aU7NsWDloLdqI81lytLiClkPIxmryfAavA/a/ue6JvvS4FNd0RDJ
R/czpIRfD+h7shkUL+4KC/1iuM/EHK/rktGQRjaN7Wvc2R03bt0O9Kg8e6Xi8Wfd+lUUC4H9mHMT
hMTrbWYruqLp2fFGOHvEB1juxMQChuPhG2oG3MJ+ZMZYkKYaMkgqaO17Po116fh4SduPMccvrx0h
NxIyi8tT6GSF9zEF5hbYYM6c7zKYrI0K5drp+nPO8XE/T+FL7/vyrPrDCO/w1Jn1DhRUfHTU+Cdq
3ZShWuDReCnXgRcPz6jqUYnp7JKzMk9B2u4bLW9ZH2DBq1Fntmhz126mTwboMqWe+1Z1LCfRxrad
gDHJGgr4KkVAhJLlTi/pSCgEIL0G8ncvusUfCrMuyfWvoMU7qAz9mtP9gccW3GxXPGY23J029L9Y
lekFWzPCmInNqzN6BEvRaGxC4ug7Lps5hDJQ00aidMRAdwOQOn1acPU3ad+wEnRw7UujD9fM7dWB
soO+gGnHGysov8qaHxDnr8SypQw0kWglSbvuDQUyJ2wO0BNJNrWzUzJg8szohVlJg3BiaP4pmsRa
y3/agKtWsoryFJhbd+wn3YTixmy5xscZ2gQWE3fmUOYk7rZpacm3WCU1U/SluScbYHwjHatqnHZ+
DiazGygpYKtvmdJdap8VtnevBs+RXOIAy1w07p2iqra6GJ2NSaWVDAjny0SB39Pio3BHYP0gMGxE
YyWdHU0/BQBc429SctFbsofXFQcM0reNVz2xaM0uHAzsN5Af6Ln5SC0qBeKL4O63ed6nWfVPae9k
Rvy23LH2EygrfhHt18hm8CcZZRkzkzIVHksjOMsE81eOODuIhHsU0fRYjvBGJKKdlQe4tBLlG7WH
2BLqArVimxZI7dVAAHpg+IwUHabv3S+VNM8tciLgFYCc1ESHrLeeOV/te0sCgW+KhR9Rnjlu0FSx
nK3B6Ye2Bk6oEdEVjJVLOM8vrDQdaY1kB6Ss6F3iCoY8y8E4w4lgujlBm6wCTuscB4rwtR368Gvh
4Kxss3rM9dmbwGq7yU2kmDmG+XcVv4+GSfINKjlTcEomIIu7z7auCV1TCiwQ/iV2FofoBcNiBDMm
TN+Z0+8CZj3cN5m/XS6OGq8Mk6wCJcU4XuPqXbBDrm0mTuz7zW+T7k5Ngt+uSqfXJO/VeuxZWbRd
wekn1BGUfjr+5a+45Il3W0zAeuwuQLh/NSqC7USEdxIMh7k0cILS085tgM1zpN+9NphWSN6m0sOX
RbO2Dr0KrK24t8FtiAOgQUn3GvtwRYPnMtZfGXT9Xf17TqlWagWQ16sJX83j3xSdSzhUK7e9/ZsV
VKKJ1PdZGXcDdChiF9rOzQM34dkbnQMSdhK8pIvJJmAyr8v0by1xO6OziJY2gtEQaSU5as/EtcIq
o49kmtBTPUB+UlifjMw2RpwwEU3Kg7WwWbOvkZ7rvisr6iyNA26I6ZiWwdJi0oekbyzgWnsOTVCy
TJe4bMcB56tAFM9mOW/cZdKojFeZ1wHuGTpBUVfFR6P+lecjaHKovSYlE0UUlBGLoQxTnL1oYTyn
MyuJ8Gx6gFKdJfNFktCQnesoX0/NeAmi/CkqnO9iPtd4UgIu8oTO5LqNA6LbfcjqrqZDG9PeocLG
29e43SEvgksnVX/GWroc1AEu0sU/+779JmZu8axshm3q/jFsUH6B0zxoKXFoRP1LbNEvqIfyFQE8
1qaQNWam27pqi3AjXHomHu1IBgCaGZTHlEbDpoaP9mlnzJfQH3z5EWWT448vOa2jTawHwuQmOvKO
pKtPmZVteg+uLW9229wZSiAk8O2/hSsv/hj4O3o8eCxaHM8d0IV4tjdz43y6Ed5ELLjkXToclhhC
TRlNCQsrVFICRxqbDOS/n7P2znzdYMle6YNhTP9iq31LY2fPweZpJDmkNkO8sfadO3tYQrfIZPSB
t8UObXDsg37YbxjoDAhXufOkeYj+B3tnshu9kl7bVzFqbB6TDEYEOaiJktlLKf3qpQmhln3f8+nv
4oVd7gADnrsmdap0BEmZyYiv2XttyYNErGVQADUP41xdZUVg7IkrcWGfCn/KhzuR2vWd0eNzdKLm
mLPjVHnb77NwuFh1F2/rkkZ4HIOjK6uviRWBMbOySiKNKLjH9JgNtyXGLJr3CXxAYfjUL/ylVmod
TYd5D2SaI9Wjb3tMnHVrf6GmU7xInAdEGGzbhW06MEXDL4vkK5qMP0WZPSTO8LIEyAaYCX+VHolu
HYVZ1ckDuouvpPHSI1L2bYbXzhYNqWFD1B48gprtCYhXFX2QCqThzRTXEowqHjpCRtsG57qFzRFq
/nyVd7hX2hrQtIeUn0XWTWguxql3jCdEOZ8RtMptOA6vczyxA4ieTMC3mz7HnWE9LDODAonIYyHp
i+qRkcDIuG2ZNCO+LAP2h3w2rdKXIKVEbxDXkr5kvdnNzESoeOd+1/q7mJon0VCqGwGRJUl7Vxn9
qUtpQMqpeE9ceIu59eZOScojyYI/bSKxrSU5k+KlNDMiY+OUdGCm7MHWwgK9STF0dS3ofGP8GIT1
VjTdrZM6z61FITnE4oTUGlJo6U9YUOnbP7BMP1gNap92sMGIrqm8JZpZi12CVj2NpGVeWBMMvs3M
ZRvzwpq9UyKsKG5JQ9saU/E8d7I66ZF/YDZ0stR4G9fov/sQLv4ig7tEYh8PASph5YOQaU3pQ2+6
7FIZbRJNHniMTpVGe+xl6Wtdkl2RVDWF2M7D9xfh/652fQMbB3sLzrJ5ZUpABh6y+FrFKNjxAHFA
NhNUCDgkO3nrFgOb9tWUYdc2sEmnfPUcBh/z/BJKUJx2GZ0BwhT8PKfe2v2d0iQc9SwRJDZrPwkA
xbiWRSc/h9hyyShPJoZfY4SzvbW33qyeSU2BmxszNMpfkTzWu8HkJzEVQb2OcpTnx1F8WbXTbzGn
Fy/3SF3N58uABMyPm4QhrvWJoDE/2x5Gl4axOx9PWB1C7qIU23tQqFszzp71AzNB7wDWFAJygniR
6Ci3HG+rqbtbMlXtXEpywX1Heblg/TfkUeSsdevkdmzW4mYOHweR7rthEBcJp0nZmLDdnjvejNDJ
ybg5WnXya5XpoW2fs7R611FHrHbT35UBv1I++o6n3yrBcVMj1fSzqFsHxxVvsPAOgW39BiMrILsm
5XVMmG3lUJBCtOII63aqlw8A6J+rHg4TmGi/UDRXRW1sh7h/V2nOQGWcrrsuK3ZF39n+0iFI1lsr
AYHhutL1PUu8VpZB8uJEgdwNT4nJlNYm/sk3KsSu/TBDgBtRbyH/xHajC9zV+XfClt6PXW3vHBRM
6SrFs/L5mygUCo9ueuzjhdeOIcIVEs5zZstlBbriWF7RYBqk2GxW1hW0eWU9xS46OEbbpi8002d7
ZmEJNmHNDjKOHRx0ZAhbjHWfIVFScaDfpANNcXCZJQzus8mofl8pVo8l9KwTvueiVOT2rX97U7bP
VenlKFpBRoR97OuV7pChcMYVizp59iC0GvWTrKGWYOXsHRgofRKc8oh720wMbiUlSV+lGAkEqtUg
ZvPbtf0hEaRwjkTPk3MdZDWmW0AcGuw5c4PpTxyPhzHpGICtFK85dmoc4tV7XWnekKImFCOVP+Go
3heXrJxSxaz3aJ8jK+eKkOn1TclCfpN1XAKlkF+z95aAvbAx0/hgtVYDmf0IrjfZTCiEfIGG358M
E3WMXg1bNuS4nMSjjo3gBB7NJ9AB01+EHcuNopfe0crnujxy682+CI3j0nj3hmDGiwHDa5w9nAnj
KkzS62rNNWO3gZU+c5+Y6aNx7BY+mpbBFHysCSihVmj7DBAiQFMWdpSTtf6ZQMKT10NWj4W1jpU4
e6qnKSsoYRK4/y3QTiaBnfzTiW9Z9r+SN2I35Molyfirchnok1q0yVBSxAFaRxrDfuMNMLsI3HIG
lXEoFdjPSnPHHRJQ16KpdK2JZslRLi43FgptQfRTiFoCHbbYdejANkZYGLtZsLwUtrk3y9aCMqHv
lqG291YIXaEkgLbrJwJ3SaAPX/XY3oBGOSuAekn9ZAS/DBbvhJ0/0MDGMCeYLatMbhOZPPWSHV9T
xT94Sl5tYpPgJfbELViWBKkCAMEblt0csQ+K48o+mIZ4IpqsVPlZl/hYqqjifLUrMhv4OKfdyjut
34ueU3tGnzUo1HPaAm6FIn0JP+oQCWU7q4KFW/RU9O2hXw8UNz8bTf8d2jP8a170MoFHg3bnSn67
lfFhVULvhjj5lYld7QfbRDjmpOAxFnpuro6bvOnVhSHnUeILPCEcxYQcmNT/DsPnWmFoZURyw+KM
Q9pDMp4FwLOjN0carxMdxE4N5TNyz4fWMzscYvee1Ta7xe5/7QkvaJ2SyuEUSFEqPmzZCuZAD4L8
Rx1drbsjC5SF94kfPt1PKH9yizwBeI0srkIxHZnBfCNt2hbhJ8cXGPEVg7O6Jz+WNetv1OvFfL+6
XaJkflmsDCHPW+eMLEUhZZnVMYac5ORqH4WIuirvjDAC8WJYnajz+XXKU4/ZEl8LGFKgxM6GDAHC
Q+88DpIeHWMOU1qsBzy2zyU4NH16GLz8raYqiKfwPC/pm7VwJBnTrnTfGpu2fAygYIjoMzW4h77q
Qp2r+E/9JqvwzrJeQvHOE3cauQUzGEDwGdkMeickNRcKIz+pmk8FTKIl2XF8wTBLgF8/PHnDdMOa
3q/cVVDBrwg3uR+L17rmVehpB2TbnEE5pA6J8KgOuGSoTs391KEetrai8HbeLbuRrZQgJTKLlFz1
3gzO1g1I0y4ZZjl/JKSSQlAwrKoENbGC6INzkIEzjvMHHNyT7n9DwRp08ATJxiT4jJ51VEly6O3o
RVZgHChUe14ZOtK3EtU1ZfyV6O19pKfHsE1PRYqOs77r7eHbtp4s4o44Ta6KON0mKY8n1FFH3c9m
SI8yX0WGe+mLyzzTAv1fDGv18/e/fQGS7pr5/ieMy+I/pqralvM/xbA+fBT/dPPRxEX5377p56Pt
/v43y/5LWq7leo4wbaHcNXD1X6NY7b8c05Em/9HK9oQn/xHF6oi/PM/xmLbZwnZs/vtv/4hiFX+h
NDZt15aerbVwnP9VFCs/nSKE3KHi+P33v2n+OlJWpbKUI9Hq4tTi618f93ERtvzu/9xRCttqJAyF
mTemqDki5VMetUIs4p1GjQsjdwmSSqA+osm4TuafdcmnCwaPk4rMXc4wwxgkRvEUym8G4gfK2iNl
9S3T2EM5Jdd586Nrc0s1+4JD+avWU3NIaSccpgQ5oy0t8ZYAN2TYWH7l4ceo6q/IY83X4I1eWWe2
DRSsXZpr2hAqUgW2wrX8ccJgggsRGSHLm7zPhA8fBRaG1lxgh0pZFSwq/asRHcYcOweris9lTeyg
IkVR0lwFjZ43TT68x4Z18B5VmN9MYferavCIWWuSKRKzJbt4Yw9sUu2ksrd5LgafGO4/ij5cw3H7
v4frf364bIKB/+XfooT9j+7jn34QcXbz5SPnoXwY4275af5r0LG9fte/Pl3mXzwmjvIYodjC084/
ni75lyc1U2zPVsqUNmfyvz9d+i/XRHrguUQPrs+X/e9Pl/yLB0t5VPK2FFjZxP/m6YLFZ/7n58u0
lFAkMHv8apwBplq//h+eLxG3YW3F4BSWASRQiCLL7VA5yoV/yvr+shifXdcw53K5+TJ3YA3vROjk
Ai7NwbzEzmOIy+xCbP3EWAb1oTVJ2AxqvNH2PfUy1nhA84204A87EZeYSfRBMj0vMA2QvT7MgwoO
U0nmKM8g6e9A1Tv7tR0WltYVBPwEVZwxMUtpK13uMxPKu7kKXXs37DEMKW8PKxIfWd4fJCrJmz4E
4ySRN8jMgTjRFGTaEfjNykSyojTkNp5sUjSQkJEBRaVeGHdVHMjDYtG1uvV8qFXcnbGa7IEpYBq1
UtC8qeHLGRdSWbPyGg3UO5adPxUDeb6A9YBozjRrKx4J0u/k44Brrs62jRwoTjqcKmH+aSvvdgyD
aR+yPvWnxbmfAvunqgPiUftebmfnkYkkI0BqTpadpm9P5AyrLPkZnOGLcTNWKefNSK8thdTiqtWg
Ezv3NCgVP7APxTLO3olYCog13SiQ++bhqTLSTzRp1sEdxtcJV+m+CeajG5YQItvmtmONtSNwFCxJ
k8EhbJ8J/XyLQu5/0AwMeebwNMKQm0emPV0Vn8yIbRGypcuUAiwzkYRuhm45IhTAx7wSk3v0gPoj
tgdB7RQ/wHAM6Fa8GxPaAli5mKifFq6IReuqyNTeRk2ltp47PvUNBYlTscY3R6YuaCCu1Ji29zxY
QMzcq7GUy21qw/wlHDDMsaTPHvXzHH1Cnpm3qeXcM+uZNjXgojyxdySabePR2uWWGflZWIgdbUx2
5YjoCZBnzKh05A2PaRa67rFpY4xCG4TEYThvw1emvITdkNzCBeHu3AbBWl2UD247vbt5u/heNOit
Y+PyyWgfQ0qaTZCb7Z2B1KbLrLNpw/Vg78JabkLoV+sQg2junauJpI+MBFBhRofaQSpVjQjJ0olO
rmzcaC/GwtkO40vVa4tMK6SKnQUdR7pzzWjAfrBEVVzqyry0kSJJy8EtoVhrhazyYTsDUc7Q/Jsp
XDa7QEBRN8NLjH5uE3OrXkVOeGnlq3amhwVTz7kryQglheWPDPUX/Nyrro/6PTi8TSRIVK07hh62
QL4RLgCGRQ/hdNLiD1qb99r4YyPV3DKtfbaHPLgGIPlgwHdsqwLa5NLBFWvUZQRUcZAdchpeOpil
ryYhwJthhKdeaCRfsgfOg4MTPvIR4Ey8iXILmyly+XYAi9/1ZXFja+dgwRZa64ytqyWJAAzsg6Ka
/+QFuobIQcYn8W1Fzb3BJwfAB6bbybM2CvPGZnW9FYar9mW8vAWmSMCy12/Dos5OCgXK6ao/GtH4
lHfFNqwncV1Jhhw4uEiiciIXZRJvZTNfW4ZT3PFJ6/ibwzOGifIGY41IZwnsC5mNrWCySYG6kYKY
kDYh3HDXFJ6DZ/i7qtAFmEFUgvBACbYYsbqqM86QDlElJYDLoRg2clOPRrp1wT+BNPkUWFYAEHVH
z1VPzOMuOY4pVFbLRdIfbhycDa2JFjzKmXYQXij9qTanj6on98etCVO2x2ArObLCZYXJz+1V4xTb
hi08NOtOM5QXK2y2f8mT6jPiW45RgJqQNEJjqHnsgWAowi4WEwpVtGZ8YNQAtUsw5NyywvcQnks3
kD7A5Ghu7lciG7AhhPvxhB+H+b/Z2891eoI1z3LXhYebhG5Ak4m6SU2MtHubpkMlcsuQqWIjytlA
x7GxGHUcdC++YWChvchqPyfymnSsiBUxAg8gznZZSn92MiC1U/ni9MGfMGU3YusWH+R0ivNwh4+d
P9jzcKS41l0cE0sZlTP0sYywQA96fjbpuwYQxj7yfqqEf2+yJPNGvXx4ph62mdec3JwVmRFCdmqG
6YU80Ajtrl/jfvfn2D0VWsdk1ht3mpHUJqhWmWqHbWmErqntOEbdjDd0ZeNGRjfsJdcj7dZZrusH
PgwICAkrShp0dlotW8H/XcqJqtPAkShij2OcmVVGYBehPSDeplUTmxCVjuHdD9gcwWjDKVDEjALI
m/M9hQtEEmYvEQhtjLyRe7OdaXGhaUYhJWaqJ+MqqZX3Rvk6G/NpDoeb3CuM+6AY3xtDowwTPaVo
IxDLl2ypAaEg74bqydd8vBUnhyX5nug0dxVMQp1YKRHEYyZt9+rK6cix2PqkbC+QJoz7wRq/1+fd
5nI5DKwhAhFEgKli34gZjGJwfMRRzvI0jG+0kTIznfFyJANTvxAGLVYPsBmtxZCuFM8AaHiE2Cjt
QiamW4XBwG+Fe4QmhkLkZsjbzM9AOEDsdkgFKRlNtBZPczkDwSTN0sYytXFUPLyKBhkS3X+qX9Bj
sRVKGJ43pLvUjXAvM3IUSY0NIxgjsDPD5jUWUBIZTfvSjLuCWceeVdRPij1ap0CeA9gVcCi3RUA5
j7XGRo0cItq1hqvYHjHtuVhq7QmMpN38yFozRCQvPojlb9J0fyQEv4H/7TEh8NcvlLJbfEyLZPxM
CEYsyaDK45LCCYKRlX/1M0kcHGGLcbAbJOqlG57NTFCPCBqScCr+TFbSMHVFPWGRcF0Z6Opmp2Py
uRj1Dt/hxtF8Xvvp1FV5cGNTkbkWo/p0DNW+pwuB8jJgqeHAUJY85qUxrFyVB2SFbwMvV92iDly7
dm7ia35yAgbM5s1j17Lq1a29HVETpR2qDf0xcvb4oM52zB51Zpxyd2y2i2s+tYNm4z7Gp6gFYGIk
yLyGEQWBWvmrTDDuFlyiRrJe7PV1LS1Cmiv7xs3dO29ma2d5Z9ESOjm2bKITXRJeaTmQW9BL9Qur
PUbHisbP28acTIACznRKHxC+iLSPksjX9kHm5mfmBtOmWbiHs6akQtAfcp1kjVWar/f/JZ4ghdnu
fK3saTq4cwXnF/GPIKMDOzy4T1LG7Ko9W2PU+HmI8ndhvpQULOMVUuqalFxwPMQQK7KFFyaZ48B5
r1HckpOLCMUzkXTBP4QDcs1PvuNZ5Iit2MRQWjm3zPX3SCz8NGYkNtseS8gc/WRmE5+oweZgy3sc
BuOzD5zx2C3GspnzLEBkS1anM7AXW4THgad48etfRN7uva7Ijp///+IQC5MzRIjVefyuGjEjOUWh
OJNV5KXXkeUS3LaKOYQYv6Ex3GXa+p5ZAm8wxr/0QVbszaLfpdX40OKvO9qI/oMwe3EqZM+xMTw4
xZ7M0bXdbrPIOJnDTI6EMng/uy9LtvAR81PlybfaBS81JLhzhX1J4JptWhfKUK7EgMZTXIXeYl0r
oE4zTwM036LxVUAkmFanshy3hRM+SUZ7/qj4LqEgvMUFm+wsBn/KVekE74oJBwontLC0PqwomHSn
U41LD0Ocb3Q43NBis0hcnE2q5vTsOnlP3SYRnYQt6iPe0TnZVtKRe4pR+DMF6sIwcD/Y9FcbyzKR
j0Cr25Zo3Ig2ID+visPo2olx8IX5qA5qGTYLoA8fyR1J8pys93Ul79sK107e8wqpwUXH0iAxFuNy
7szM/WNcOpkfq1qmZwdz1jCWPQbykUBKvEIrYApDA5dsbm4DscyHNBFfJoUiLIdXVxk/nsbwmzcV
R1H5YQ11fWra4rYlLP7sBOQyRMWnBpi6T0zvrgnb/LBM9YcLGn5nObLbT/382Ems1yXYhXExt13f
L6c6Ng5F7p7QloZ3NUpKYk3LP5ZnviO8ZOxdzdxLIwnmVYJA2HoYMtiIOgJlHlp0XiMRIgsluJtY
7dGbFD6aPgwP3GixBg5Nu9g35bl2fHcuxj+Ozk2apJ6OxgqMg2nNN0bVIfkW4rsujOyiLGqgwL6z
ukWfEwQs+FDhfiM3pySyrbecj/mVjkqTZTaC+pzFUE3kEms8/tjsECHnuw5N8OahCGlw+N3HOEU6
hSKyH9O7pjQPpdegLCiRzATEY/lVtjw1fIzCwVQ0vuZzZLGyDgqWKSOXU0/TfCXc3EM5sbE9PZyG
EMnFXNeHGmVwIxtC2QaoanL4BNytdgZCXDUWA+0fiUmpsKkIkBD2Q8DH3vE2cT+KPUlREarzrSQq
YNMXyS/cd+HCRhuwDmimtdkEwqIbigHxL1sLJcqrCE7RLtY1ZvGZ/OpmPPVUcqf5NUyQik3xKkjU
08tKNSBQ1s449oDwmJMHXocekb6ZKOmQGVWJOqTNy9tc6fwYiO4stclvwasuYYXvepsgzJxogeto
1ihH+LYRgD7JOPUG43oN0pnPhU2yQI2H67rrMZIOHBR93fSMDzjFu+pWTGZ0nAK5E7a6d02yQXMg
Y3TuOyR2rl9O3clcPZQ0k1lk7ZGYkAKcJSfljvpqMNwvdmQYbcZsjZjlk1Bl30YIScrF27bpoPfN
DR90lJwHFxYTN/dTqKkQBm5UFMEM4Fp2TeM4R4T8IGVxY1yvHTF3CY/stiw5JmuDtDCzSb/ahnjq
MoHd8mMZiJvt7hY5WGpgKLVn5HQSr74wMC5QAbEQzZABoz0ua0l8aWy+Nnn/2MQtZpKIiFevV7+G
y1HiZQpknYpejUBiImb9peR0GrPwbmYZMIEyUoUH4qJmhTVYiIMrLFoz8poRo1rNHlZk7dkrMT7n
9633U5Du07TjUbUIHM2YTqMiSGpblMt30mYlsdjY92RD/HPvgOmt+wG8BQsI8d264jfnYLeXBu2y
mf4i7hH7BFiqEbH6bimNOA1YWDTjtVuZO4JEl52HZNhkOxLMytuMnffIy71cwTQ1riyX9ICBRHXH
juHlr5Ez4SS0b+FtdVHdlFV4P+IQ8WR3Y9fOqRhIO3asN2G4j71cZvQJFo0/8x6kkMGpiUNsI93X
bOYfnl1tGh6lpLN4sqv3TDp3JZqnvYtcTNpQ1NAmR8bOZm0y9+DflMHWNfZ+6aTxpHV4AxDNe1fL
nG+dvnrgucSapCJsh6SMGG63A8GxEM1BsGwQ5z8tWugxJsG4SF+yhnd4mMVF02YUoV2jgFtrUy5r
IRfwGUvwawXzFzHe7zVBrm6pHgvwc3SgKyUoOlInQt0ZcVk28EFtQxAiFAbWdrm0FX9rqrgN+j67
jebskEF828SqpRI2Ili9Y3SdwhnPJpreIn7yXJbxOiacUeTZM8o7DP3j8K1CsnQXJ+ipg95FK0Y/
s+vrKYd5OuMnbtoe87RlGqBRyehR6pp5WMnIka9aT4NRvzeOCx6uuPFA42xw7mCu6rSNyoNIqoKH
Bsui3KXOV1a41S4X/bVjqruhNMubGQUpl7bd7HBlDJlzW9vf2Vw9ondMd2lUblU3O9fwjPylbBm0
hOSVciQAZ2TjRgAxQIscpO/qPmKJvR1DZz/PzF+cLOI6RYgEST8DjsnS2a0fF9AtmOIG+M9VdkdY
5zvX7k/WAEhXYGc2owxvqw7OFgwtVMZNjzUR1EJ+jOJxVY/RchOXSdll+jGS9T6EWQD0+ThhdpuI
GVBInxMze+6dla7eLx8yIPsrF8RdlBJAFaqgCrhQKQcypgmHnM2gOqWS1TDMpLOWdXfqRscgmiHH
Adu9g60BmRQvGMAF779eWe+THXwuUXDXz3tnqfoHxv00cohnmCeUMFhSQrBwGxFynVApBda4WaAZ
GzbxkFEY/k5c/3GenXSKn6iFgDI5zhXEQ4OI4+VIKkYGXh2/kzswUsIrcV9P604Q7ZMeGDvVsvwV
3Nb75LPO7OXE2K/sBPR3siBSC/mCXZfeNZkbvEjebb4M117Wgx130h0+Nc5cbe1V8ZjUpKuQ6mZj
ArxJk7OCQgJhhEhraYrXZUIkME4ZSHwS7zbzCKbZ0OSfqPvIdBnw9Q8F81afuQ7uypc8QCRdEa/u
1PnO1MQbl5177wUk5ApvvFtnQ/hrWNsSS763iFDBss/lM5oQtgw0+dFE5N1sLzw0PG6VdC3sbLPn
r2mzHHQQ3j3wQiIDQwXNlmwsEZ6K0XyI4CLMCxV64MYEXcdlQrMJKNBIyKHrDOdPPL5EovJLgsV2
jMCHzRtdP/ljeg1H4XNlobbyu7TFBi4Id8hyBgFzdLEylVwXNfCwArmmy1hrU4IxvSrd8tx70QQl
k2bb6VhxjVFVkGNqQhJMCqT6QmMMCir0xppQAbbuxaEzbXs7rANC20GOOYbxLk+xLvbVilzKdpUp
g503GSSxaMh9QXu/VNGj5cVnu+5W4aThbBBGoNmqYj9MiztLDC0H50ifiTq/HYHMVWH17Ab1Vx4p
lu7jbppBzrcRPfpM1CurhBtdM7y3QTNi0nBuynwXN+4r4x9WBvV9H4AZKTTW6rpaecrRm2KgdmUT
+hBbCA76tdhxb6lVYgo6ZxeN1ruCCoAO3EayBRxEY8SjeiYmM4/EK6Q7OlywXdDbNV6cEUYMvZTg
utS/00S6gB26r70VsI3TqwoBVsyCcqYM3F3T6C14a9OHDkTFae4WrwXmdAMp275dpvw6LEkHl0MO
Y7KVl4ChaNVZ5aFL9G86EzVWc6ApdEn0ZMYLoMddIBGr06bGh7x5zRf33WmLjwrZ7IDQzDeN4Y0o
2J2NCZ8cRpfrGDUo3aE+TYX6KTsCMvB2wOAzI0DX8RMZR9RnPUjEBClSCSRV8+yTkZZdGUuX+MvS
nhaCeLYL9/GVI6N8J0wm2+OInCwrRya2nDz4XieCFeAXOWDxI8/eGFl2D1J8ILjAvU/RHvljT6ky
OgFnzcTv5iwmb2f1AEPsZFXRq9WRSlE75FeUJ1GQWj/wgR3dszGL+dVUHerB5LtuXP1gakj2PXpp
gj2M+zT0lM97y/gLD7iMu/GTAVrvZFvNnRFkSX09OOiXAQswCyiQZepRP8cIGPtiDdBzOdKK5T2Z
GiR8BMCGdWVvUqt/ViZ73WGeYi4OHnk0PrB4EiZKpoGliGZxuR2qZ/gw4360o2csfHy8YVrfkzr0
RNDE5/RrRnrXVPiRzfip8kR+jaqdzwYwVXpll4BaDkRr5QA3nop20hwwHXnd2ev7l6YT8cmgGdza
S7LL1Wi8IGk9h1Mnt05YOrvCiGDAtc54g0OfJ1oOfiBHwranRW5TqJRXlsEI3Qn76TWXwNfi+KMs
jMPoZD/LSvPk09HeDoHhL3H9DgTGZ/SVX1ettYuH6gD9Q+5rK+husotF9+mnuAT/BGDutwTqGTdZ
SH5TyUuSpIG7ScWogJHTUlTs0Q5DJp6bYVwpSTdEhByjvPzBmRXQmPG5Gj2C1fIGBwQFu9h28BKP
OrkE0GrZX43qhAKWSQ/CjSyqyeXoM+eIS37ZFB/Qw5zbagQYNX9MJf5u5ASfMoEpCe/atxIPPWEt
+k1apxZJapNJS9IeFHm4KR2Ww7SmstYdkjX/MrvBhCjLU0ArviGNpd2ZJgkUOmPGHFtrzAD5wAxP
6pseymMWMebTFA5iRjXDvPzZKZuvtCLPqy9LFEcJA5bahUlQp9Qp6VRdsCWsy/T0OcjmBzEU8igT
Roxq5AyKg0qztflTOcMtONzHhscRIGVJi1kW1UnclfGtYxL9UNnYibDFPJE10wxD4M85EfKy0rxd
3MFFBGfDq4K3wWASb0DWJHAkr7eSfVLBwzRRpcUWTBzT+Y7XJ1gkAkK+KHzPTTCE52D3M3J6+yDf
14l4RPGqNvm0vAhd1Zv6NxXVfYRUv8hBOaYUNGQT6M+x+k7WwZ+BkynCgYvG8l4Pinl/cSHuERLk
NVTT+2rKfwbV7ooOIhY/4s0qSdOKNatPAfDCVCNSNFE99l424i/AIcIW+xriKzKhcMCzIrcEWdyo
NxoQ2zzgo/rpLaYKNMpzcT/U8qtWYBq4cEyPBAGsQkgXD10E5qJonC+YFbFQaOxXRPR01Tr5BwjB
Vz7SM1jGyiZLQchLZ1q4OobyI3Dx3DSle7GQlHkGcsbm0nfLJ5IPvzKTSwnLD7fT+IveVHK3301L
cddiiuJC5/gVRXp0jdC6jJp2me1Mmw7RLhuICk5lY9yB66ezdDFiGJKrw/Ukp1G1PBNaOg1VyAJ5
kIyw2XpPlTmfwrR7GyCYLcmQkGPFcI1R5U3PL7pfY6dYIB7nXEc3jtu+IbCEEEGL0Y4zjAkVeX7H
bojOHlrtGOEbdwDROmXYIi8LKONbyWiEV8lkXnZuGhJx2hR1mu4CQr9FpU6Qyypfty35JoZuT1By
iI+XTuO3dW0w/XqIwvIDTc+yq0X9mOhoCyfJuUjCSXaOE9N+MpYjtyVt9yay6iOLoHOZOjeUq2DD
AVbvFyCbFESRNElsctNTM0+3cyb+OCa1sUktDtejvxvV8Lbgou+IZZJRC5momqiABA9GKw8DrhKY
/yT0dhgYS+goFDVO6oNiZFEfXpwJ/22JrysSFps+KYZdY9J6NvCWC9OxrssEMVoY6v40Q8ahVKDa
Yn5wQAWqNmbENd+qeyKtwKJZnbUN8XIi/u5OieieoBmeKKbMnWkAfWknFy9fMx3yQRvIGDLC36aI
XN+5PyN8QEbT8DzNXA1nikFQtVDo/YzIj2TkE55W7D+DKNBXOrGf+qlkc0DODwUsQBToFFc17LHY
tZFU2iSBdOnE97J0rUe8PISubHP6arqYEuwJkN3NEJbhxes59SfbQDpIipGZ4WjASryim8OtpTDo
x5KQE0lQjFiRA6zt9YEPxUFk0Fwx3d4EkDdP+DIdquyDMxM6vYoL9LLGrZdADtq+fkb3/BDF3eNi
6N5H/vcZv9R5x5ZVkHU0Y4LzQzy1VpZ+OjbLIbRGuMUi+w1F4XHhnAqISGbl21YnZBHq2zJ+09J0
/aGJMRLO30i8XtgXgBQ0lneYCOFWw429mityYFBBE1OC46r0EcrKP87U7QVYYN/uEtJYx2kbx2H9
rhLKQcRPFuvM8XvOf9HG/qhswrofIY4E5NUFHxX1xYLdzFe1osHtkx3lZrPPhvbeDHihWytJjuyA
nnNygOSS5yfR5rhsh1PZr+C23oaRZGA9CUz+GlOUT4E9ML5OmMLG9QtjGbpcET43ZvGcSv0ISYEj
JMX6DcbuiDCbwPGVkZUwebpCqhJigCdnKmhcv1sZxwWuWwsjFLkF4rN39SlN1Y/nLMTAoO83otY9
2P+PvfPYsVzJku2vFN64WaAWg54crWWcUBMiJLVTOPXXv8VSqFtAV6HnPbk3E5kZGUnyON23mS3z
UApRHV2iMMQaeBvRUjMT+OJVCyIAp5aFl1gklHpT3YyWithKVXecKxwtGXYSvGZESTXDzBntJysx
m7kxOvFSU+jLDAAxM4KiM7lHFykzHVFbTlbadT4gl5fY2U0RoP2XNawlCijZNrtgQI13YtMIhzHZ
2MhDFjUR4Tvc12WGV8HQvzsk/V2c4ZntB+qTys+ciS3ADXa+baBqkKRJ0ETNT5br76XP3hKc1kXz
SGBRrVQaxMyYv3w2wr8yKCJfmmTroZDM6hD+C5+hmg5cjdhqTLRk46gBAp3nr6BjEOOErb327fi7
y4p+kTnRV+CkeFo1ETBZjqF6ABH7y3/+EiWSVDjPe0s1GSWB+XKIt+zjOvzRQ/SbsYJWSKqsp3an
edetYKvpsXGIPH2hR9qPB+5/pfrCAl/LbzRbJD+ingnUNlRZtWOOjk5WL7sRuWZM9K3/HrFZPpSZ
QDL3P9jNzMjz+Psgtz7Uxpg5pX8PczKI9KWzMwlOhcHnNaKyxgLmUeusH0PzVtrOamyZL7XDc+Nk
BHHc7k75RXyV3HBOPxfojuOtK/KTn0ViZaalskoN92aCztjVJHFm6cBqjOH207WpsyOCGjB/LUPi
ccScym5sYYshYjbCOVltG+y9jj+UMALIEzu66CAWsOnCJycvSbrWxfJQlQm9IckLrqJ415eyWRb2
iDjvcBjzRnqDYjCURF8prlMrXMCcuzetlV7rcWTYaRvfXYPHsSM1uKq7eIVGzYCdjsCBsOfQs9DB
46oiWouqjKvWNhyH7OFF41U088ck2GDj1yOjX1FuyKLsWWDdMl4mpnpPDRUFnj3WFnLJrCaOjPVz
AF+utPMMjtBE+dQZnwSbj1TE8bnKXpT+mjMvbn0qPUOyKr7KHAne4izX2Ls0ZfYVDwrFGOVRrcJm
2YJGWiLMXFoRafPAoXl2RHNtBsY7WmOBdYjOfMjT9yoBAubm/qpI1Wtp0NpDmGcJ2LXd5rDK5zyj
fKJVMNN+E3zEEZ5tU7+VmWHPYLiTGlNaPP0FrX9+Wm1stWxfSOrtccJTxaEGGrvgPtkPZbEMhvLC
8fSXfolo7UUmfdck/9jmKMDlxvDFlbW+6sS4z/rGxU3m10sdsxaEcMC59oH799zCylzQnoXw0fSf
mcGhsXPSdzxwxsYf80fdnzLwvVeiYNG6MVXis674aOpB5WA5fIwuxRuxD02uIJlL9yGk9mYX6THc
OsnAeE4BEbONodw4bUfSKU9WTU1FtvDGo847VdUhzzkFkmnoT6T1OtvEhUljXK0+N4P701egvzTD
05fdwok9/m0KnqxMa1CiM3NrVXF4lPn4Zk4dUA35313bKcUmF5GyaNsnc5ogR4L0JPhjmlWRp2pW
kKQUSKXlnMAtC12FWuYzZnCYT6fePtfC6J1DGgNe6z0OIh9nhk0h5zArVYgUzPHP0uPsWbcW8Q/t
qKQ1LqMqPYwOxbnCossgOplxWrAHAZnrlbCCtfoqvZb7mw6bBk78DDeinP9XbmXlWHvIS3WJLUcx
vW+B2Gk03R15F5+T/RIm7hoWG9O7TqFIDTaKYzzFnjiMwcj0vOVh7ycBNanelBK7xX81TjzGI35o
Ur64OHqysS3nWR5zTPts/2JiSKD7g7eGEY7VISrZSvQp1fieuelFd50BtAT3Emf/zkkDjDqcEBtU
dWDm8N4wUDEQ7q+6mta7RJAa79P5/9mE/71N2Pq3NuHnjzr6wofPQXH4gwt/+mP/cOEjuJie5wHG
Mx3d/odPWMOFb1qO7umWZePDxwAvchSa//5/pvZn3Ej44x0HSQWr8D+Z8KdfwoPP73c1x3D5pb+b
mC9/ddfLf/n5n0STcaoVNbZ6819MwrpmeaYOEdPALezYpAH+aBKuQUUFXT/FR9gvVs01Mq9+/UE/
CtvWhRSbQV07/R1hlODlmWn8zYsIGAeY9fSFZfC2zYrVFNJiiwEJ7UmUz0bxbA2PsHuo4ykkNYKv
FuAQOIy4xyowH9yrnX+5zinoD45/s7T7/z2h//4Jdbin/7ORnRLf+kf8BNUfUyLTH/rr86mrfzZc
TfXwi+MT53n8R0jE/bNp6TYpEUdF7Td5ov/+eBp/tlB+HM/jseEHOvERmTd/e3Jd01GJwWqGZhBO
tP83j6fm6Pwtf0yJuAaoOdBNnGZVPj3eHx9Qv247TB8g2ZskviuSDRgvWFW0TA5ecHOgTNhHTXE2
uFCegTHD1qF+ILUwyq0incFpa1MQhBceqIt6xsZhzmNgeqTkIAWr4qEW5dqyDYrr4nwTTMi8pHm4
yeQmp+95xokNiPw09WTuHuTxo4bJhh5KzM8YBBZ6bKjlaN4bWjNnQOsB1HicuzWl29Px9ChTY5vZ
JTKVo8/CLH6ts4IVu6W9x0outuivLacd8jgAe3zMKp3qHZKRV0YW5evIzj/SAOdACrbIdVnygY3N
LY+RRuTSCijfmOTd4hRtUZeA2kXElg1nCnMy9833mw+TnXTSVq92K+4yhRmVvQXh8JTr9AMgJ5b7
1Kej0KW0Fm84eNehxIRS0pbLUIJ0N/nYfRplLwiG/rNKGTBp2KY/axxVVtNR9Fj7TsEcT9yhiIGK
kk9MrN4RTR8lwOiat17gIcg2itoAGeZi2ibTifLJBMg3ayzmFd5IZ4SMtas56I8By+GMLQBxdQrx
zil9zqpnbP2GlWXU8FWG7JRmFg7UeZMbI6qD+zbUHnl4z79pmHUxlz8b9qdjx5ylTUI5pVUQE8VQ
45Ugv0bOcgstIjv7bGiMwAFNylWT4IWilIa2CgNUOBswjXnDPBtYmUYM7zXRN0seQZ5gXkQbEy41
715GL3lkiQXi+GQUTIk4vNgRVPCgvESA/RZupxVzhgnfBu3ksh7ZfKfWmrFbs8JAyg5Tat7WyM9x
ZauL1PwZFY26s8x/6SUtJmGPO4NyPJ2yddMYXz1b0P1IQHlIMfWiCcPc2+ZBElCX8WsBXt+5gKE3
o24zz9GXAa//VeN4H6jcxwG3sQj8514m9HjYNWAVYyoT4biqYjzw/O/WziogA/BJ1KR+lJh8+wj7
Qgthe8EO+ZWRNk7X/ikHiuPY3gmT1Quuo42rEhsexiPT5w+D0PtQjg/bLI4eZ9Id53MwbpyHY7PZ
N0JhjjPopEKNfWFWW30MzgadZXPf1r7Ig+AZFW8KbjDwBiPnlq5bBTI4VrW1BxP/6upktXDIfZj2
sfRQUTNp1otAAtGaqO/TN9Om470I453JDWKIQZhfCKcn1vuuhvqlSriakVkYm7pwPzuef5xP+kuM
rbSSaLpetycM0g3+d695q8hEZsKbh082739cU5074WMs3QMgGG3uhc4+zJs94XOtwmUDhsfjs9Nn
+ouR1KBcfeKkym8wfZEIelQfputWdg+g0fQUMXSPO9xMCf0WwrYvmg3zcNR5sEFUfye4C0wB+b2W
d/odT+7Q3hNKqNE8cXtxqYb+btYcWliLd2bqQ6964eLVGWjSsqKJPm23Wu98gvdbpkJ84OEZcTHo
HzIEKusVLebeqpoDjHsqqO/RaJMCjswzjj9/Z6VgUD2Ei955IYuhekSM4Xtr00FA2VnAw9w2WNEl
sXMsROac0HOXb3piOq7HRDA55UO5Loxuk6bmsgyClTlWC5fzDCFuiABkWFu54PZB1mNqPmaY5Ef+
9gUB6E1XXKDRL2QcPKLOWBZRe5BDBpHcn+tKv2X4DvufSc6z7/ormn4OfKw3oUEz6IhazJ/UyMi6
Fs7dlmYn6moJVa+7kb5T7QrXGINNNK+Vs5Y8bOPNNDHWiWoNlm/B328KDsnFa6+K3RCqF9xwa2Gt
dVjCM6uLTk0AFRskkIg8uuDdDXCLs9puTbff+HSb4FHcx629IgGxMQvWNwE4MgmX0zVpCiawdDo7
VEHAqDg1HQcd8ECVVq2nL+dQ6xI0kxxcCyx09C/FJmV71b5RrEOKUaYUI66E7Oi1v368L2GwBcml
CMKlOQQ3PubQ/jpSvPl2gD4Ca2Cb4oDKWcwwqYWW4Blgth8jJie8QCj+Gektn66W7/Zb9In19H/k
jY+GNh8lIAHxCjgQJQxbFDWVKo4UfL1LRUTr3vbvEHLXQWOvXVCpIj4kJd25XNdY8svA56frPHjd
sgesoTEHd/FpeBUwpLBa6uE57ylPaB0mwMXZJskP21Pfl2o9w377FVKUOHOS/BI7wSkU2h5DwLqK
S4Zk32O/7mz/WFowmgeF3s6EuMm4CavqWLIS6bwgAfGguufNIzfSV6PrHhO6d/p5leSvFKtdAIef
fdt4KXLlzl0hFmUsqjo71n12MfvkkqjBrZbZhf6PvScBV3mH3LVPQRPSKh7OpSc2ajE8HOGdCt0g
Js4MEGNK1aq7DCtRGIoLpWCPwQ2eEhbR1IBBh0fbK/03PeL3je1DcZivjeEhQLqSNjWYAeUFUBe3
DWO5SHtRNTzb/Wdl84jV6tqN5Hs9pJ+ej2WdyuSAYr1+hbPjVQjliuvfcdpbY2t7ztzzwehvBl8D
lepuQBaViXKyvqIhWI6NXFNrMNlZd7GUCxgRM0Mz2c9cKW1iHIcVDWYU+tXWK9RNOXbs5r2DndJR
n+1MSrl12dxasHbznI90ZRAOS9euCy6RdHxc0J4at7cRGCnwjGcvEPiAuqUXxCtfU5dmku+zqqOo
ElN1uMq59eooftQ3t0huaeyeRIHluRw+TLO7pfUpKuoPJQlfSFS+VTIpZl2kXjL1NQTll9T7UhH4
E2rKvBc5hMRhx6v6luF4HNz4On1mbDhgdm7++Dx2WZDvSbVdSqPfjNW4T6CsGncsYlx97QgM5TMt
+9+uB1wej4di0ouq8CXx0l1mNu+pqV16BuqBcugMcYxyXCvGRA+J5IHqy5nGwx12eH4o+6wKCDcl
NfCtPMWj+pp3+8j7oMK2Ho8+BMYEu7FNsV7WbPOyW9LfCfxSueGVOlbquDNLpgjICmxtJmsEVll0
i6mECKknOPdm80x7TDhP2/43wW9apvRPIbdo+Fv2fQiMG5/3YDZ3SSl6oI6vBbJwp0NpYQOzBaq/
6ei4SAf4A8an2QeQPvUnkMr8m/jM+a3HzjjuJHOwzWg2twjJNi7RPPoA33lgGnNAi2hwGf5UxUk+
y+IxWTK1XOxs4EYs4yOygW6x7XD0ZeQnNOZ4m0AWZ881MK7Ig/Rv6INGJ7VFqDcPrYpuEaQG/ISb
2KG9NuTqhd5Wldp+TAwKNauTohHYGJNLl9uUZt95jR0ArT+AFJ5ck9uN8Upad16Aj1Qqj9xuHyaY
LFjirC6/MlTITWqQKpVNFToHL3YeLCD3NGC37fRbG4+Arfv3eHTvoTe86C49MPpk/BmpvmPLFmeX
vmPtmIzjQ3BKO/gggjENdpMvDivqNir1jy5iC2nVBXnZMmXLkaw1+URzV8yED35NHkOnxC2eYpoc
EvdawbafCVKUWQyYvrl2zSbJw29SB2KZD449BwAFgTExV7nPa1hS3zQVmPZxP+xrw99q0jlWCC/T
N2ml9pG56EYE1lX1+V15TkSoBCdPJ9WttzCg9SFkPD6BPSYVXO4FcOZIYZpc0U7iReOmEiXhFTAu
WAyjne2giJEtSgeYUvTBUjEvwe8olUuctAZtpmAyxCQy92yIdKzneC+GCZpLgsNMuoPo8Az5BVZq
o0ANUnmUcE5SQQbJ3LcOWh61kPAxcI3WuQjKt8YKbjKDk2rF2G/06gGrj0Gkp3qzKDCWNCAQdgDo
ZVrdQ9riCFPKZSqanUTuhrxnbHdlhfEmh0JcZJRz5RC6VcUnpd9yyjKiUz8ylXDNNCMHV+3p8hJz
Dl7L1uGFXCucbcLIgviltR8+ZK3IYI+u2uxzakRLDaN/HboNTmebcgx1qQr5JS1rbbTmevRjcaqh
GIOAbd4qRnl4t8gdedzmWHWHjUuNDhal8sPrUrYVXnpkuosgzwg6w5GBqQ8flQg3qpOveociclCE
pAj4tKWfukFadRxUbYW0wIdx3uolAHEKU9rwR/VVupFsBTe417DwdRyHLHA4Dk5DhNiUAgQ9Q/YI
xCGuwC52LqtUPI4jTusCJGv9C9eIAX5YjucO5ho4WJA2HebBNS4q2uMcmDqY9ZcmIJ1tjI2ffk3s
rxxKok1XZv5K11BXqZbidYvNcJ6Vpo1UjJhlsIZWfaGfTYytBRNbQn0Z+xmnm+JcFMzkrbeMexpN
S0N/SlsbQjz/VhwB5ZIBeneItBsT3+SRy5j9s923G2uUyEGxVq2sbEjAcBrNwimJDRLVRjMQhL9Y
tet55n0qBY+iYdg/vgRl60q5c+UkKWSGy6Me0wBp8iwqgro+i+0ADnmmuTHc0Rx69SIwiEmlAQKP
2k1Q14Tedh3XA373ZcTHRnMSYHeQXyHBJd8BCdeF1WN908Z6m4Dz3DSJu4UOTRG1dvUyFUK7i22D
Hh/OSxoHPRxLY8s0wWgV8GGZwXzA4/CoY5HBe8anUaX0yMbyw4nQuMQ4j0JDIdZpmXLrV9R6j5yq
WIAy75z06JVjRorItYVck4EntUHgi1g0/gQG/22O7z/pZg6vU+49+LayLY7sK389e65NMbbWjdqX
qnGe7cL4ads4/AB0S1qKUikkdpJpjaQonANqqfG2J4RpHTrIjLDUox/W1OHM3RAcfTz85Vu7iV3c
Bbazqyr5tx8VNIFsNU2wA4RGZ49quqqnTtoBqHrddPpcxLl/aBWmAV5MUWA2iIthhAYPCfBXY5qr
0PbSPluiWlH5ChU9D7RViOPjHqcXm7QH+UG8RL2Rf1LpZ90d72Sp/rz0MAzbdvKlYL58Dpi8B3p1
Dnk2d0S1WdAG1bpFMCpnbhao58QjRFJ6RonDxIpvTLRGYmD2jFB1dZBhHi+GRv0Kxsxe4JRe1Lme
bbKcST2oMQ8vaVjP0eKop8C7ZGtJd+PEtRuAam6hD2CeF+Vr75noJUH5AFBdXF39Z3RG5cqXRoBi
zdjUPUGKzudkYxv4FxJxg/ZFqYe9Tp3wC1Kp92ZZ2rNR9/1PqY9zuAnPtkFIYYzmth0G89ZLQdZ1
/g5E2UY19H0EQpSdAEatXL7bvBxonGCXvkYaeQ+L7Ie9Dhny7F1iKS/MCNtissrluM51bAWJRwmO
aa7rCn1BpsekbY9DSEufUVkbRygYDIAgmDvXRqP1pPcklQEfKFb5zCHnZmDAh6xKVljPLdDmfAE1
Xls1VK8Gxrs/iLVVKF++o+wimyEy0WwNZN9cNdFaAIkviqwhMT11FfkVtE8kEUnD6ggrBec4HWuU
1R/wpyqzkSVlDvwJP763sXHiuytoyEjc+bvbGy9yPEbjokzbby+NvvHNvfLiWJpYxALT2cJXuaf9
ph18WgWh6GoMk7SMuYMyBHxVPXjyx/4MTfkQjumBuA2hmbx7UhgvTP2/mGCpb23JLGV99plZ+hpW
HrojHGLOuaCboyPDqKUv/J1qqS+lXKdK/FvRwGWSTDU6DdNH892Y8REK/9ZB9qTtL7ixmmyUOH0P
4p5QoaSjIGAmQl/1LzBBiIaFcY0c/2n6vwFJtAEOlaZXM48+bYPtG/ueI43SLUIVzj/BZ3yeRDau
v/QgLcluaU0s2oAfnXH2xLaNmfSzIBAzdwQ+14ha7urRqYIcj/PEIOZOKnjVaea6qr0jnYSUaZR8
WMn2ZVXw67ucmuP4K+9MMM408ZrjyLy/5pMd8fTk6Xua0wKdSdIwFsPUmGR9UIWfYAW2keQgHPjJ
e9ATrXX1kzbyXeRiIsf7wxIs6DYD9Lbw1AeC+ZT7AaQ2ck1EhmJXifZJmSL1ql4g1EdhiFFvqp4Y
yK0SbcEOUoKdRwYjVMaDld7Hxtu2aoSNxnmQMF8QT2JTw83oInvWxemnkfrL6V8KwfKSRBUW/eq1
Q9dVAu9bG+y3jJsPXBcIqmNyYmfQqbtPfaXsWi4VaSdW4txeOUQGZN5+anSpt5m5ibX2SnJh1Hnm
PH1jA3i0OyZSMssOjAi+gKFShFmEn3gwlqk+/DoTArLj2gjLBkscbnMNfwk/djFLZ248d85DH6xK
igIr+6pS+jROFMKwFiF4AGtjZnCyTfdj4cruCMi2nmLYdcFOkVqvbuIITA1CdnMUjXH1LftUi2qX
EMKqELsjNSqRKa2t0INTrDgR4+NrgsKs1RA8sieDz7OLUQrQ6dzlGxWmv2sN/uZOiEtt8V37zDtm
Bc0GCs57KgjqvDuWrkOiPbO2cdQXvE3CTUhfE+VWNBxkNqZTntSUVdLoHDIJL3Wd3X0zZdxNyUBV
vgYqT5lQsjsG0GuSQ2T062nW73p3KHsYDjRAarXqPNHYQcg2dabhO9xqDXgxMNK+5/sreptYDmew
HGic2386EfuHWkGiL/gzUaGRDTW/AqwcxchltwQAeXcFDuJgaPgJ/aqc1xrXCtgy1diEkjhKDSHe
Rqu3TlVRvw4y+bUVkqmGIZ57NaWVnNSTTx58hwXlV8e31SntkTzmUYbpr1ETezUI46h+vK0rvmVC
6IdQsTalSkxP834I6SMBlOLiuOGn/MR0hrIBaYoBb4gOHPTuKTLSJZnvZw0/PZScttLfyIeucl4O
NeUigUKJdSPeo0C/GqBjAiZ1JUI8psrkU0pWVyNsj3uSIBjGAeCmcTUvNPJCYrqh1kAYo0bqTg9t
a59w+98r3bzyPrx7gbttmmaV0lslRtY0FZciWO2KZ7qnnRvSZPnqq/gQ1Cb5/M0V3uUUXPqmshsS
/YpNepVi54MYxLUPpH51TYKiWkHZx0jsxH0uXzThEUrnyNFhhYZLrqVoCNF32vTr1lLmvWttUz/Y
VyAb47F7Nivn1FOGJH3O6T25s1ls5BeDk6Qddc8OA4WSINh0MWoGoT29yFVGrrePK8h4ubUE1n0H
93E3G2MT5Q4vET7iwsdkpXy1NU/vAObYKLt507fz0omOdZzB+SeSZUUR4PO3jEZxkj4d8awvu6kg
mUgWY+zaT3i59z5h2BZDMIMzmGFKWc4s/BvsEtuD8gQc70Q12L0lzF5KZZlG9vqDEBQFGuamZBTh
JuNzTnSeysjt9MjmevA50AMTe7wue4vQPCTPonSwJ9nbInCfospcT6/vCA+uGVmbTuhX1nj2A7Qq
YL3cZh4uwiC/gPgsZypfKgrEhTbG9eDWR7sjImlWrPN9MLywHeYzactZ18jXvjS+BRwcJSt5egk8
tMK5RTpOG2XA+IAvAVXIwojcIKEt/J4nQJSwoBW+UQtgPZvRKFomzBFnJvMdJlkcsLQlj/5ZCdQE
IwjM5th+silbpPfJd9g8QRySgNqDMSHL3pNilmQLrNyXl7bdRBhD5klRdHNlFNhjEmMh6ZghTxAS
XE6JanY6qW12ZT//Jyz/B2EZKfh/FpbnlFQ28k+P059OP01dfaR/es8F1/SvFLUJ8ac7fIG/iszG
RBX0NI3JoPkX0Vj7u8psAClkNI210AWHpkH6+YfMbFh/1lXAZhhxNUBmroX2+zeZ2TAnSqHhUtqu
evw9xv8KRThZMP4gMluqPVEILSRmXdOx3P1RZKaHxtJbjeMJnvUFVvYFUA50Cm/u2mw8DHepGTTq
lvErhd+7yoMZYRHE8RsCaLF4CYZxR9kXEYCgJcSCJMwpbeP7J1/sKtxnzPFePXSAKX6sxWCk6AlU
nQkb0eOndTGEAoQK63YLgZ6+XJiCMcQvmrzWo9tfkJ632kAnehO9FlinUp0ycQ1WrKQZoezhT9f+
sglz8GWVtQgoY2rLmuWRU6ZiLtkow0XuWL6l8dX7NMINoLu8Pjg4QfZidtqtsnROOxjVFeOIW3Hb
MdD9p+fi8lfTyT+bTDD3/4fr+y8uE5AIuIttD0u1Jq96bxZUHXAq96gXRscLQK3Ju4zBLKCcwcL4
IBi7z/OQoo2s3jCu2Paxd6OVEORcQrmVHWwqrX2g6lfzEOAjXiv7aDqoJaqlPOmu+eFm+VsRc3Rn
8OFUGGVN8M9grGlxH51zmaYnxR2LBdHobUebE9BF96MmPYYi3vGCE0c5jNOa5K8oCmcJtggZ6gcR
Fs4x7bIv16WwO9Y4zqOBsW5p5sXOiy/Z68+23lJRm95p6O03ulbswtApeavnFAlZuLmn7YV7AF68
JHpLrIsUxfhCKcIpq/RFM+ZrSXeJWccHWWaHQVj7wRzvvRZQqwH/nqRvBtKgcsvJDVnNaiEpkw22
gfQXwBJWJkMdjzIdzGjMOWc+mzwclURcKbcmFobOvIhV5ADgvmlICe6PwQEjwXKaeLjS6AU+e21x
dkDxCept0eevru0+dT2R43byOFJ9d+vcZtlr/qUH5W8ZJIfH8sUKugMIjnnnqncjcHm0fZXWJDUS
+2J0PrVSOWaCxg7NJOgs7rjC976DbRdsTUFmlkL4pN9zqJ9yzBR24iW1DWsLMWVHrSihB3rUtK7b
lIp6jNkW4UtedRTU2zlDNg4hccTWRqqY1wdz4yJZBgGZsYRCodynbBnmokr+i2loEqzytFlKptx5
3D8KehaIunpLteAuxnDDhmZYaQ6dPZQUYiB1ol2Oq4Q6PCF3qoJR3xtvlYn+g8nitezCFRVA46Ib
yzccgl/K5FmWdffVx+22i5wVCG+WBegTFKnb3ILwuZ0qM0z2HOwtpeItPLN/zszYRv6qNqVgJu8R
AmL0gcOh6p6K2D9I232nue5WFvV7TfSMYR3GTZEHL5i93yvyEzmtuaJO2Y9zCgTKOHLaM+xQrrNI
Y2mJiMUWkJttWk0JSPq8znH5Uni1Y0wmZqaMJwLPlj3wMe7DY2zaP4FmHh2zuOX4Xcmg3ZT60sb+
ZTCsXy9sVAZj/TWUnLfN4AdMxjbI5GdO8EX25V6NGWzZkXLncXuvs+hLiOLak7Cqe/WV6PlCKbWf
oWXbiT8MN381K4sWFyQSFo1+BXfR8u6p4/6qgz9Nm+gALXtnpddsYcrhiWY0QErFoUH7A5iNMtMi
g7iB+eFnxjoCm51VySYQKqmw/hRVw1GrIA9MsHFG2v48UFD2fYlnJ17UAapE/23ppLtwp8BKWtlT
ZZdDED2pKuyoGVY3amlJf7wk9AniD3XhJUxfh3KRXSfrO97jD+7o2SzQ1eTa68zXAQm8Sqylqg6n
pHNPFJHO7T44CrowKRBadam6QnKal8Ln4WyW3VA9tMReN1X5oDjinCsqPqCIY33swyYo6gmvyPYv
QKiRMG+pD2CDSI18PzjV3s3L3UCJZWnZHxCX6BYald9CNRWM4cVJminWYoOXmj6ikv+Hpd0ESfwv
r05HZWbJW5qxom3/K2W0LpuKajuwYZbxHTSo68zGgip4MrX6nOcfATTrUP1UuUvgOc4iFygV+a70
MVVjRjbvgjGH5410XrXjFhsTsxTyKmxu03bu6cY6h7Iv1e6ID6yam1p3IxN+QQWkaji8aoiFDB9q
jB7oDCQoFVT7eMCnXTWr3qMki4wWbWnzwu2Ogp9nFkEd4ocUsLDeWaH/bURAY0QAJswO7nAPdnHN
1CDR14n3HWX5eoRTaOcKDehM1uzE2lYGw+fQvPZ07grswT32fKxH8FQbHAIxWcGu+BrymqKx6GL4
BaRDbxZLcyHxTVtVsJxi8BYOpkU1aKtcMejf834D11pQG/rSO+PJ1jsi2/SThRV12iTF66be4Dyf
hUQ4RitE27TnDt4NjyWxD0sUF7lxWTMdyVkBbP26BpcauSQG2MKzkufo9u5RGPWBgSgpJ7OkB8W5
eEF2sLr4Dqf+QkvOm6mrR0XIrVUrP4MSv3t0HkT0lQ6V/ygaAuwhXgkAh6B81PCigc4KPbmqR31J
8IqdvpTrWku/vFSydgmAHIbsvgwZr8IQ4sPg7mVYn6SLP6Evog/6qnd2ShfiiEx4IIs8t1MOHhzj
uQbPoU7kp8kvOtpOkkdku7Ji7mm2wtQJFRAm0mApEFs0AJtsf+TwTVffFXIaiwdNf6mxk0o1OQM4
2NIdgl+g0y9+YjC2MF8cNd91loV1UpmVPlQUa2y3nMSXGHnnPS5+rdXnfaKhit0ytfylc+B7yPtL
WWezqgvBw+I3rHPSQJxfg0g7o0GsWTIO+NSu0K3o/1SWzJMvY0l+sXBPvlIi1fEeiRtrxxn75o3j
qlGgi+mdsQ3YzFXog2qZWgtZhhRo0oTr+No4M0CxztJ62DV+sa0j91PUGZdTP7ajdtPH0MHy7xEn
TRRU+bD9KnLO12yJkCkC9R0t/K1iYmmF9tHxtGYhfXHrwB4w/qBcbGiNWxSkbx6vxoVOlcW2Uq3z
ILSn0dBR6OQC+N+aK/9ed9bZpzlJT9r1pC7Zub7pdTy8CTNR175ZNkOeSl/VZrSqq5gLNnyEaKol
2eKKsl4ldLeqQbtoG+U7M0svoVDONNhezFCj2tVajSAsVdwbaHQuqNw8egbYxMU2p9QLSI2dlrPN
ywqYTrH4clwiFdZ3W4fqWs/ChzTtK5m5i65RkNd53pvLaLYSlC93mMU6G+KMd/Qs4a0Hu1sb/Yul
v2AWE8Z7UXwqif1gy8TWBscdAmKpR8dpmNMfo3aqIu7ZsOmoF7jgxkJ9qEJ51+z2HGc9sl8ktzwr
DOrkpbAVSfCAShXUhEVWA+f1+oflxZdOpC8E/df20K1lV5+EYROcA5ybaeO6KB95G+9B6dDAFJ1y
pcBPJm9JSZyU9JWAPA65Mdw5/5+681iOJGmz66uMcc1ohntoGjmL1AqpIAubMKAKFVp7yKfnieqe
sa6fNkOOkQtyA+u2LqBRmZHun7j33EJtusY4pghImWgVulqp8NGzepg75UZry0sTd6///un+P4lv
kaXrmE0N5CGeY6FH/70vckSc8dgArxzSOemd7bzmMY/S6Xt8m+uqC981gsbNyrwTC/Q6msMD8Mlo
AQnp2WnIOIBvtvOYBuWW9gN/417F5hJe87axiBg0JnlyKmP365f+L9+H/xp8FX+1G39q3L/DHquB
rql/+Nd/3q3v6/82f8e//ol//v1f+Ya/fuBM/v7tX9a/KOC39mtG8pOGov5FTj//yf/d//hXF/w0
/rsdtnBpg//tDvuxrSNmU19/76l/fcufPTVu5j8wCPCumA4QRAuK/r801Zrl/kFLi3Cau9kC+TOj
//8Sb9t/6MLQaaglza5pCpPf4a+uWvwxv9VYFQxcCXzghfiPiLelnPMK/lYcwPanr2coKy3HpTLg
p/7+/ES1blo55StpSWSgdGI+LayeQNMAyaLFrHaZxiMFlkA2m+2D0Uef5k/nHGrjsbPljsxxZmwt
Obqw6fIlSuqqj50DRqOdRNDGeTYiOiCS26yD7lSb0XUwIBSmLGFcPZVcGMiFmniGJ2QE+FZL4WID
zxOP9qjOtsrAVVaAQly2cXSBcQCuNY5uiCJImHNyEBQWCBHP/Wm0TbFxk+bqyMlbZ2P9MJQmXZe3
NvpYW2nST3dkmg1dv7Qdd6S0hOdoROwrDBbQnv80ZjifpKHYTqQkwTZDtollw6y44XMfCegKkZeW
BBUNb95Q7NqqZb5FWBx2KP+p9v3vZfulPBnu4xwQnCqMDnKshp/bHr8Mgap4qt4DcckMuBjRTDjV
55Zrsqxzaitse9J9hEwDh6NDrIvheBnaNoJmqAMK9AGxNRQaLK4XREmZeznKY+4hYukBRDUJe/FB
2Gy3BoukcLlSVfrYl5lxtlnuUXOsA39s1/7AdwTxKPA1PVeKlFypGcwduX6Clr8N9EPQOYRrAgSH
mcXkY12c2+Fj8otkZkW/+l4DvSCPuUDyhnAZi+QSHft7JSRrztcsKWO4f2a9E5r9qny1B5+FqFUl
ORn0+lyK5G9t71/CpvluZDNISgbZngBPxh0Wy4tCfdAskP1U8BaaEhFJon9qs4a1ldUTZZb3gCYC
qWihX82pOjglJDLZTDt9xCIoGq2gzEhA5DJPkdYI0NMxJPwXutkKapwtEVvSfo5MkpHgjXPCJIux
EUEhlp+lNOha7JTJR+nTbvdE6ZQoKMhdeYRkToq5OwTAbMWyTNF3SJYhiHj4YY2j1I7D/pO8oZMx
ONYuPGnmWB6HeUCeK7lVsY2fLG42qTKCZSkZdgBWZhcUH3uJnKwt8TzgGj3ymqw4x59iMyz3CFVW
PUv/hRUk99p7jyrNXASV7+E1HN9CY0auxHzkIlvirETotNEtNGd+Uj7EcHQOgcvwBLOvHxvlHosj
YfGSNgWtWIDll25nclC+TQHqYJ9GGqUPAne2JWvLwCrND/1QNmRkYj6qFenYBNxfaiGWLGpv3Bt4
/FE5HTPFOg2TPFeFnvmL0qHtZ9t6C3mT1nXz5gQ1IaABJo/KlitA6TcVE8RtvabWue9N8CBCbKjR
kvUQ5DD8+iXT6GxR6qpkZBSsSqO7iNRJsKJi/B+Z9TFlBlLaRN2lxzbLukuCbuRQ0XPkftQiRlYB
pakA+MYF0LHG7s8yzHmoHfOZVMsFeAv4tHHAB7AxTrnRdKeJATb0q2tOHPgFD+gz5ehn7dXv6WB9
yDz70QWC3s3Inc1YuPvCqcw3CzAqoptvjsKtWwRZt+ws2lKjH9sVCV8E/vXVNhqFeTYLGNKYqVfJ
5JQI3cOY3l4H8jawvJ2FVITAf48Jh9qFTvwcAzTGdTGu4+KOAJiZvGcNm9KSn6H7ayeQbIOOz3Hf
AcyBXfhSdvgCwP4/9h5Sty4X4QYNIT0wLhhEKPgOdxVjWs4GULh63Bw7s35tQ+yzBpzi1q29pfPD
Dut81ycj49XeqJdJZ+jbwPceYyKrxm66MnIwGypFu5+x48N4HVzSAyAq86j1b6zW931De0v6y9WT
wxWMAYU9WIxVrcXP6XuWu9HBT42f86KstNvHtLgLJQWihAKWaMxizXOPNeJDcl0H7N34a2RKN0fa
0gOJsKS/BOMGkGKzJjwa+UzXHkH4YLYdkNIJQgfgXQaroU7oxLQUzqUMEHRLqkPFqhcKV70W1niO
Y5RNRY9yJUlvVlx82ZF/dT1ETIbxaHetWuiteK/AgungfIp54gWqnfq0HFmYRzCHOCyQYm/qwOnw
S1A+BSlPm+2sHfYryBN0nhNH+3I7+2dQ+sgNbu5oyRPCn1sqSArkIv2qdc0+TK79appwBTICbCjC
FK2K8y3k/FlUTbXzNZCFDsf2IuuaB2eQIatQYM5djxIwcMrDOHbHvLo1OjoTSGbNkTScbwwwOAnS
e9/6GIQ11zrqgjZYGcOy8PqTKSqPCrn+ROixixPvPUuG+jgx44VpgM1lGr1nra5foAnohGhPdXCx
W7EVCJCGtJ2fX+McNhZ7zaR+I8QxX0VR4i5c0Hqo2YyzF1bbbJCk70YgzWB1kbCaA8uoAhNtSfhl
NeHaUFm34MOcHbHvJ5EPwEz/MJBKKnMAgWPc9Xa8d417AZ6+x9bwXmjasxklX7gt/IWGr1hSyZIt
ZCNnBGY0nTq9YZbV3fn7oh0cCLhqPYfCAGF4QFhCx1wUcQuSnt2Y6x+BNovRpAGAyWG7ma5VAcVV
WsWJUmNr6NqPPOngGRv9fgpG6CS1OnV9ciyihwpoLlmer2UWkG48hFd8LnmTvUQvdYt+Q6VmTN45
ykOel42skec3zGN5Lnx4UyBzUKC60/SA6uAxoV9q2gcn8r5lthbsCppx8kBjYrvIeXWCJkfVBIix
qcoT1EUdn0BZkD8XCvaTMEJMG0O1Q4KaGQ+nKFQHf8qQTMWzik+7ULpvEhbWowEVLbEKGMr+TRSl
v0OSrRbA3t8K1eP45hgKA+enEcGyGq3ubmXmk5PhucqH514C5bTcZ+o3EjV6pmqY3bKggzFUrxWP
nnD9b5rfrVhPfvaJz0wrdqy1z4pp5aqStICJ9yUM26Nfhlfuzd3cp3BSEb4pQzKFiTa2UdmLzts0
7fTdJI2V9jEK1n0y0HKqT91veGfMcdsDhNn01hCtYxXNeDV3IfHaUw5WVz+Hf2vWb2PcXopxZin1
8d4Z43lNnEcsH4d11vtMTOm/DrUqNqZiZxQ60TbNYfIBW6dWu+lN34D9AhyWuSPcBVRSXs6MZAya
6qioyvKU7QQidZTzCE2MNtMog5u1E45fCdC4bRDP+/redVYVlN9FyIxgqyXevSkLMux0iaUkQFmu
+YSq2I6zjpR3gzHHhz0Yyk3sTWsp1WvT5cMudYD2tFC7lLA2QxdQizIn7Boda7ntzIJnPGuD/tDp
4mrr/YvVEH5BzgZHPaCbVRYGT1NIz9baYAWqzDkGEuJZAksQCYxESp4BbEba28Z9+lxGEiB6lz6I
MdgFaffTNSpMmHGV74eGbrkwzYvWoVIPiBLWe0o7oxPbNuPV6qmtRk271Y3YE/sHh2d2RQaTg2R9
nixVeApdYe1EI7/G2lr3Gj161cP/7u2UQWF2j8tiuijTWLg56ZCOZjJ8KMUBfKXDLobkn6U/tSRT
G+6TrvRmnQ0dihU0SBqJxDOhm4LABjRP4Z7nqPRYMRyUDr0h7hLr0LnEE41Mpqe6PTFpgo7cVFuN
SY6bsAqXmfnVQRhgQFmsO5M7YcjG65zqPkBUmSZyOCfzscoDvKY2vDyZ7xVXGkwac1H6QvIjrWe3
eukK4dzSGXHPcFMFnDR6YsEiwg7BmEeiYgPNF8b4A0aTwXpsy6M0UTFHXn52a/RFLglJXpk0uAyn
n5mN27HThwytAJd4RIBHl8tw3d4dfWiPnw1KSl0V2aXpW0qEgeuZPn85lMwrgJtCgzDSr7YObkmr
oQKKqk1QThjZyFcCBPiWJEg+0FVErE9PZiCbtZ/gHAcq2HD8wNJLGc3oPK9Y1jwWUJYP+Szs1DIf
/Jc4ZFJHoHG0GwM2VXUwhSQsg8gqaj7umQZx2lHUSEnYfgqDY37EMkmAESk6sSk2g+ADpVl1tu7B
ycGx2Jl686z5A55ClqUbacTuClfaoiH84qDTvPl99oaR+Z6Y7B7gMz5AlDqZmcv0F5MMaP5nkVvP
OnWUwspnx3W867vml39hKt1XX7evbidNbGxNtOmdEtQOkyxU+hqiM7fBDjLr0wcE/LMZLoPlepx6
koy0CD12wyZmaTjkrpPgOU9J2PF6+iEiBDmMSlLvtBZbMMxiJgQdbge4SHFG9jdal0IU32DVD+va
zk8OzPN1npXc5HUFU0w3sL0GYu+wyBWlB4eMuzpu6u+wLL4ZmjI2/uS0m0pp7Rrus1xFLq+UYkUo
8iYhQnwZawQJyzJyttaIUU9Pi3zN2z7z/mOA/cGtacxHJQYShZCQLKeBNBoDwkxVhsRyTwi9apsI
KTT5C8eTfKndbtNniMlM3yDDtDMJsjKi+jb7T+lzoVqhN5byKRS1hnLUfncrmHNZYb9L5G8EYM02
U9iMRThcRzli3R7G6O5JRZxWVG9dq3s0SLYBuASwzwk6bJYk19jRK+HeH33ScHKpFHChxXrSUKBf
UF5z5m00/KcDiEtS0t3gDNJVeDPHkh3o2winNapGUk2l8UCLnm9Gal2cYOajWTGfnVv1TiZAj6vS
nCUA5uHXFxuYzS4w2a6uqpCrnZigOe4DxJSt2e+B/2ZqynyERZgs64yjYyRs09CmCDWjOLErDb8J
DJW0tlpMBnNIdMvJk9HVAjGzL/y53pyQgpshcNvJ909W6zR7DIh7o5TpA5pLlPddH69aRyseC0gt
RZQ4RJV25bokw/xWgAhemSniyyr51AjwpY6ApCbrPr7IPCZQpfCDjd8LLkWGgUxN8SxGo/sQ40a+
NjCThR34e4T3i7DPHbSZHGixP/lH3RbeNtKda1uY1qkbWr5ooX2CGcfjC7KHJoMMY+a1D94YZGho
0ypkfiD4R14TkhpQ+rR+uK+zhqODJ/P0659+fUmsKt+oPP4KysE4sJAwDnO4xYYKIEIPIPUzHjuf
0W7hk0FCTCJDW9yVv76ovv7rn0QdnlG0ekcrECAOHXtXNawI+xyzwKAX6bEINBInndQAfkrImMTk
vcjQbKOkRFQUuPFlpFq5al1yhnntEAfC0ye5Wxsc0jsr1BUVgMemUH8zg96548Wcl7GJvu2p20gX
QOuQ6k25htJHCBXquYupBQHbO/PoD9HednPrbg+DeczzZFg2Yd6+5a/AspPd2Gsk44Z2ef31JUWv
urCNbNx6bVNtiqTCAwJX3h0nH0x0P1bYfWjyCo56Rm1ufMYTmZwtNy9Pg3SJkLNwcxl2V5yCOoOo
4OXfQ+wam8BrMRSisltVLQlUUICDY6qJCByWxTSth15jL8YMpnkflSXlJG14lqps77BiXsi4D57c
hJ1ELN0jUNz2hSL/NXOVOLk6hxoE63RR2UNG0BvAP1bjBBUXHiEWUsAIzbkOKpIuliwCVs3ksaog
ymvTNJW88Ax/w2KCBUBsEHUGR2KMqmNm71q2e3ePGnOJeIwQBGziy5774R510r+5dag9kSudrOuj
kWbq4vcuA/PUrZEf+Ee60eCcdz/qxsJhruroLQTUuIVAmy1NBhV8VL1wF4XsDGtyPB47tpmAlqW3
rfx+YC3HDD/KRbrO4JSthiCMb7ZlZmcdz6PBAGapA44/zvaXVvguQHM8G71e7swoNq/WeexFRAZ0
V0HIQ8/X93F7RyW7BtvTbj2zL1exqZybb14bWZOQyNlD9ZNmF6vtUpSuZBtxAhZ83oyHslDDrjfK
9lQiaOGTDBl5stg8BhMIPMr905THpP5K8iIADDw4eFAJyiZDauqNETKnc6dsxdsWq/H868vgE8pl
VkV+BVFztutwfK1JtANg7bVHhg1LbhMQuX4sHppAW5TUINzhzslx1KdjjAqTS2i9DBzdUBM58Wg6
k4c6fxRJ3d5ybhTckHSgaVO1D6rMtjoDnBBZtaF+kizmbChJ5mnpUOGE4+Nox9omcXlEUqTDmht/
DHOl61YZ5p5qKjbwuPL1h4jSDp1Gdey0mhO7li+Th8GqQxe5UUisl61S0d4lgpCVbQoJ0aCuYvI4
Ivapv3lNq9GNzJcDOWFvnijINIJZQ3cY3iwa+U7lHXac8LMcq0s7+hhsYY6vjRfVRvZqANm24FOV
Eun27LKQvTRql0LbJH+6cx6cjE42hTONsPZqRC0IdBwQmesSZt0wtrPThpOZF31S3bQ1hM6IMfZ/
zC8jGhV3xDDWPnG0XsMR3QJhDbTee0zS48EfegCixKCtQRQ8RxoBE1VflnvDxaWHnHM9pIK9+tR/
VWiyscbgSBWJFVJC27jwnAE5/Ex89Az/4PtpdXNLWOGK99hNb76W9fMZ4+LUt4qd39Ah5oOOdU0n
cq3yE1BBsDWW0IYZ0BYOzQgEenZ46MVRFi3iip7NtsutTaFETJxNJFAaLe2yMTc64OlJJ5Knt97t
BkEuivyHPEfGwC4M55aBjIUtbhx0EzMJuNQVL2HZteMBJzQ6GjsZedWfnVHrXgXP6loYpYuCrS73
fbn2emGtptJm/W3is3Q8AkaHhrO8aIlBLRlQEj3TroKS0q50xdVI9Vdw5a+xzTZPvzgcPydHQQ50
eo9HrfNwVYUkqGpudxgMXiLdCdSe4phrpyWPr+UVdXgA0bW1OH65g8ZAFqwuio9JWPnO9gEmJZEM
3quaTiAO90GHcVZ3gy/4mxopD9vKSEm+GEP/jBQW/q07RRtuJ+ByiWnsSzgBtSjdozNL7qc4ZwJM
sqClD7dG8n1Ku40jhU+u478eSPAy/U4n8dgU26bdOuiQ3pzuOSVBdFFLt6Ahjru1PZSUEyPix4Dw
Jnoyzqhe7hIWewdbuuS+ON4rKQQdOX/NTz7EQAy6FCYrUQJ8ejfgA8e7G5OCE5m1vVWzOd6U+Z1z
Wy0rFgpLJlnixP1/CZhEMOTMBxol6nmIHGvZakA4Wvq6prbjfVETIkgxZNims/I7rJUic7ex12Gx
jQsHoXrGwOXL5h48dqxS1jLQSItybWeRV2a8YRdb9RzSrRGn33xWH5HVnmPSWag5u3hjYTIjlNVZ
Do2nrwt9ksuo5pcjyag6sdb5HFxvh9dFfeTY5lZZQuJh5HU7OmesOlljY87uq0PRgV91U6fapfKh
tSQuC9nTB6XTK5jcfsutgwYBFmM+ovsLW2DsU1jXh850qZR9jRyGVhnrrEhTwiklUXeV7i5A97Tb
ycDAaJLPUnYTFglw6nm0TIeJYxVpGLz0LTzRj5yqbJXaYJMjNBaIsMSqdC1KTDIUVm3G1CzWJG6F
JHrz0/DSZ/yKlTFL5O1o23TMpEosEasiGkPKkXGbmNO3JiKgLuFa2Jh8bq+ARWt2iLu8zDcshbpz
Lvqz74XmQVWwZnrW4TnOd1h9mQu/EnyhSuJ8O5/0qeW8EgzERt+IiF1N2pHjJXgZC9O+DCGzqKzM
zgOZXMTdMVOTxXJwcCyGfekdeEV18Uo8Kfm1kGpllffbsGC47zvJEdR/zejZehytdjqFsc+D22fo
9l3BqJSPp1fVdFpjvIG4PS1b0x2R/MX2hrXLrzcb+CILjrnhM6c2unVh8ZLn3g8/hnDbZGayH/xo
W3VUpRi0lsCsmR6ZiHutZHxiSU/xluXKXVjYbLH8o12KqoOV8X4qtlpkPoLFn8LnaJxdlXGFd17Z
+d6SBq1s49+4JsNXuxBqkVTTfQxayhKjstdQpslzwKkNQ39lYllYW3yUkAfRn4kh3pt2hUsmq5xt
iFI1hQFVyZ94lQUf6WDbawa1gaW+tELcTUzXGDOvXaLsi+WNX7HenPpy0tbKop3HRNOtHHcrZw6m
5+Bld+P+PMthcTvQqTvZj7B6N8943ezPApFokZDYzFVEewgztmiJF/V1Lv2PTgU/9Azjh740G8SE
AUrVKe8gCjEmoBMQFEDZjsjM9ynG6ptQPvK01xzZ5XcuhCtjGcO0OZPNHiCtf4zGfuebwXMShu9W
yxR4SrFLgEncRB+jqAjuFBG7WIt4DTzIOz/rVpnVHcpa3L3c60hqwtEZ9D7VOomt7hC9+2FGXhcn
CIrCj8jLHhETBtuyxLLdoj3OkTHlY1cwmmwviau9CF6hlWl5AKQY9HcxFhN3cFdWSAAILIp1UkzP
iQR7gLysrDBaBSAv9TExV11k/UAWOY2HuLeIIkkjnC9occPiLQ69dDm5DXu+3sAbaawcDdXipPT3
uBnv0TVSsJHrfKKdF4zniIU1EEmNcf1lc70TwoFcJBRsuITNYPA0DZKBhqYwoNQzC5bBn3yetPiQ
1lfZzptAU0c51UsGxbybNcsjKPG2vxVB/t2nl4z78VCMbBNo91eFRkArtwVax0lbAcX+HP3+YKCk
TN341vYZ7buQbzacmC3DCHcRUw8v7JJxV92VSzZgeyDqzazzRfNuEUDVKWpSxzf3ZFIx0iSwMuqn
VTpCT0sasGv5wOot5skIKpAUyO0YQ0RPQ9I8G0n2pUO+op3cG0FDOPVYP/W1fXQDW91Db3prQ4+4
Bu2GkCvRzZ9dyNNHjqgFcJ9dpuZ8csI9xCHaJzMxn9zuxTFKgvzmvJJEA3ilMhfMVxOtxhyKLe/t
nabnhT7+ShwQy0oAzDWJDv20z8r2QXqfdsUksWvegxkpMDZ3vW+nPaIexL+y+CpSksNSVnNtl28H
ZlAwEphksEzeTxH/JzAgmtf5B5ZHJWk7VOed9mA8Z/z9UlZRMBsoocu2WIUMSKK86Rb64BtbL8m/
9wD3S8DuvVsd8V8/BzUcKmt4yDKKbAOlnBUa5QNM8Rc9Z6zvtvVz5XgHzF7Sdi5WLh9Qls2lynac
kCS4lBbnMtl4BaQvp52dZw3T6UAPfriquSQtPqUim/C7BTQMkLHrNCY0aRQFvlh7noRw+Qk4VS1r
HGasXJeEZXKVOiTitaybhkzb8ixyVZRMW2NYa92I7DG/yOlkexXC7rg7oKEYoWNt50csNgPgLkNV
HizhraG13kk0KbaujamzLtEXCiIBR4q5RTnyM72i+OptfIil5aw1m8xR5YtF2mbm0k647TUtLbct
Ouyi7ndRRWhOnjc4hXgg6y/fyPnr5dn33DVIK2qNPy9kOVar3PfefBv8MbK0L/7zNyGY+sU4RE33
mdQDgGshJXnanuyyXLs9pjqjfCv7g7KaJ6/A6Y59fMHmFKm7qncm9o39JJsdSmw9o8SLqvbW2NU+
mFAE6DzPCmsdFC38XBSoCSENalaRgXBgzfyU2Ppj03ZrlXaYhWNiY2dCg1bcZOGA5NNuUenCdevP
U0c3W8uHMueFImHeC8qQD6R+ZUVPnVDtiihAOM4kHa4VDMR3wlMIwsqmu0xLrLGTIZZSXxWeuMfu
BY80oZYbU8LMSJw2WyWV2ocI5iPO1TV2Ygg1+tZjl1dXlk6HTkBaN2//G7mqjnnT8lvgDtshFcSE
v1ahm2yzPBzRmgDVjTDhia7yWO66e5XRwRIRPbO6DPAUhlVuSuEuawv3tT8WtAdhcx3aLti7A1qI
Iu6JOguGGM6Huk+dDTeDsDZf4TqwR0ZkuYnebmqeh0ZHX+gw51LdoR9wdU9deayDx7g2b6RKoGAh
sQ0l0gvLEg6gksKF35MSpvU+/DT7TkjhObGGnyLVtqYxiLfJvvohcYalHD86ix+flM1GtvaIsyyO
d2Jiw5VkJZKdxsJYzQLe6/Fjzwsy0jYD9vys7ArmoOZDl4XQrQWByZ31qlkR98CQe5ux/aE3nA9G
qR4tw/42dpHaTpX30LJoSDUi4kftKhG0jHNSJanh2ap/DfLqOYd2xRi8IxJBCWORJvo1t3G9wob+
OTlynrMAYEgHynMI0Fj63DeP6oGacICuYWyCgbBLhwc31/D0sSkD19ZQo3nEjpFqM31mtk4UnciO
pofm0HLfqwiOXI5i2df4NobViIEyOAFWN37ostZ3Xmm+RZPY6JiVDpwAR8LyMDIIglBE7/zITUX0
Xc9KFUft1RwuALOGFTq8E0hmlLOkDR8M1YEhV9Z3Fb1QXKpVamGTbtNaHrIKUEppllxER1ME7tqr
4rvSvScttcZVJyj8QjO4oGQql7h+c45eW98J2T87xTyZ5Tft+AtyeUTxzgtj4A1ZHZ9qYXzo0GyW
ZVzgiRfhpZaQn7wRQkqFUbEYGrALprlDM4cRwtTPCeEp61yKJ6nZ5Z9K+v9j2eJvIsaHx83T70LG
/zd1jZaQCA7/bWXjvkm//qn4+U8PH/lv4sY/v+8veaP5h6HjLsL551gSBqsJBLn/atR//0+a+Ydr
6N5sOZCglaV0MZz9JW+0zD9MRJK65+Iq5Ob/GzqZ/6SbAJpcvkm3cPz9h+SNv3sGEVvqOqJYyDKu
QEnJT/1d21gbdK6GYvKVBhzV1qtLrm4Amtxqy+XfXpu/BK1/98/Nr93fZZTz/0qglKRR4KVgh/MP
MspWagDm5yFbr6VHg2sDvh0BP555DcZiK6PsSKbdtu4VUX3BS1yZjykffEzP6ym1joIboQ/qH15F
ujkChjAZXydT21XGtK+T5OiU8bVkeZg2xcXWtP+F+c/Ufyf4/nqhBPAayTLN0i3XRm9afv+4R3kA
kFr856nM+iFKdU6jqlNrVxOXdpYQmRPsidBjU17BsBlPxE9F8XdmnEQ2uktsPVfwHzTWx6pMX/XS
OGl9fWbTuSGYrR1IdYmCvdGSa6Ap5He6CxDSAXkAI93uxx2Z5KZR3hEPtUuhd+tYaqC5YMGynSoo
23P0Afp4DILwvc/ZnGl6Zq6cMjwyk904o4eFIL5WkMbc3GbLKmEfhPcx8+bUtWOYgAwZGN1Ax/cX
ogLGkOD0L3sISSqtD6NB1Z9iOSdwjmUaAn2VGl8sOKHq6uHRgVDm1eKrMZ3jCCyhHjGJ5W1xkVWD
pALRUiwYCtSe8+HAYMFFT6Q6ahP8EcwxEKYHxbjx9eaQ6NpWM4Jv9jSuoGfQ/NjVscTZ4U/BHjrE
Jm7mwKd+rc8sY2Ez0QibA4LPG2UF1Y8ZEF8u9plLDifXYuuwdzbia8gcWxBo5hG+mMgQAlrK3LK4
5ASlCwYci4Bjl/e5IPos3Hp1cuxyIH8NeRoMt1UUrjPAiQygiGvwCdBu3jvy2ngF9S+3AFfmrEIV
3+s03YqZhRQM6z40GZOF+yGTj5k3nWP2je1s5ZR4yjN1nWR1FsCVyjTZTilL03kSMyHmKO0Pdwhv
ZVDcYa1amtjnRrKNaXTKhL+R6gPFbje4+x67aru/RCHXrz8HXlfyHcnqKYFb01O7BwOrXFmQ+9tP
40PVf+sN6yFLI/JQajzrMSGDdiAzuF9qWcxzobIFuNqZ4nXsMGx2zPa4GKdPKwwfA9tmq9z3/EH0
bxWZbbg0omd3rM/I4tgq5TywfOaDDTkeSPD0Yesqku/CngCyICOBfmrUlmQnsWnHhhVbXPpbVnlk
1sZdigG4KDYWejkto4sHwWEx1y82ta+05VSpb2MTfC+sH0E8/axLQhGC/rHRgLOY02s14sxTAbM+
HBqEN7o74TWoWmJ92yKB3Ng2KQrtxEp5/oR6Eb18BbxjU8eEtGuDcZJp/qpo9T0l3rOu0pfUnudM
seeFVOJVZxdWqB7zQAwdZlzmkalbnB0wvD5a6ckuaLNaps2WdDM0eDPJOTmWvf9WhLwSes8Vb1Y7
lDJPdFdblZEQoeO2KyQf89x1HxskiXjiVq6EGTputan5Vrj+FY4g0/gYq2BPHGvHZntYDVl5tpJd
UUJhQb1pJdbHUCYvdejd3DB6gSKy6lqq1nBgt9e8eUaFMpgtTJby/1P+LtM1Ni/+zxRLcldNjH/T
A7EML+Pk3i0nuTqx9QFajC2pOiFC09MB5QcmYlhFkeccJ8P80GT0fczTQyPcr7qvdkNpfTgm4CIb
A5k8xVlyRYn6Y5zLTEcSAYgAJqCQTRxAZmCQrfS1Km+pZe/SLnnRYOkuXZWwNXxv0/IRZeF+Ts0I
JpP1NA3rRFXni33D52/qqqXrGNu0xENk+QjMKKm9Jr0kScUYurm240X1iv6u5bnTZIgiIAApDd+3
iZ5NQkSRX2xxwJI7o12dXr1xsH+0kIKraSkG4lj5XV1B4GaSXJtp3FTQGs0mvNt2vddsDVwjoIxK
Necsi4/5VIIqIzzemN4FaqPRr3dY0dEyBs9dERzcEY1ixYlVhjfNi1+bz9QAeQ6NrMblpx5S0R6c
GmmqYQEf0PBnY9magDgbfgK0JeuXlWdvowmA3Vzqu5F9q1soSlZUnuuqPPu+fUTIumltRmBD6XyM
Uj/93zGd/Fa9bb+KM3aO5h8ruN/+0P8vJZ5nCyqef7vEO89JFhR4379+IIX7+K3M+/N7/4ofMP7Q
yR8wPMOkyRKOwGP0Z5VHMIFpm7ZDlICrCwcPyb8Weab8w8ChAlECCARKYuN/UHceO5IrW5b9Ij5Q
GY2cunYPD61jQoSkVkYa1dfXot9X6EI1Go2aNNCDm8DNRGS6II1H7L02f/SfAQTmv3yPvAKyM1wP
QLwU/xMPi2X7Sx33D9NgYVhIkBSYWz2TsmshV8jFSfNfyxdcwg4ynxB2YjBuey+aGDN2zEp90pcK
uO7qTmNbCYb0znT9K1Gr58nw93DliVJlNjaaDGYq6EJGxzLMr/Qtvr8PYd8Asn8W3fzWSyJ0B8M4
Ici96fA5wxBVBLxtYLo0KOu8N39uzsDfOzR6doEIEXfglSjCfV6ECPni/HpBoQUDZPoqQ6TZgzJH
Hb3VEk9hHow3oVl1x4XzzB7kaUjtbGuGVrWzmWqzC6yHjTEXL93ogaDlyCZUzLTXRA8/h17w6UyM
b70YgLQFKKemQGVpprHCjcGTnPCRTNa32dTXprD/6kDeA2EfTwWy0QqfigofQkeiCZ3ZygcCcZ67
GKjjaeJv0ewzkqSUq8IFZC7fsZQgrmXtzzoI7b141ITcraDLvyfALMlcG6D1JRDXGeLUQ0GkMtLm
+TuK0n4lPdx62LY9QkyaMe/WpoJ0YFD3dvaLk8tubSkGXdjggcvdlxbUjEj5d8wfmMXMyz5tWGWg
osqkv0MABdMtqTkcE2NLFCi+65IW0nH0hyf7T3SK0Toc5pj5527IfFhFkIJCl7RGjZyzz25zHIJd
8CJ4ksQ5vyTJK0OWryaJzlg9gHeWD4XBHtEfyscFviHmaysF2TUiiaZRPRumcbYhQRZp/ufWAplC
fNNbMoLDxaiIxuiJBQBaa+9bhP1LIrFhoDqA8jCiyGYJS5YHT+MInTXfpum2dyQEHWLXfTHK8n7o
iPwiVnclJpTZ5vApPWT4duttLMIjoM6xYetAqoLnKp7rPnv0ZH50Bc+RDpzAONyBGYQeWptnbZJr
UI/dY41+3MjAWdca5XNH+RcXcPwG/9EsgYeukwxDRzpnQO47qFsDlRYtQXpVmKwKEbU/llWykAo+
qN1wfrcnVVWCCVjMqDZ4tGYWRLAK2BcWTFLZ1hIGPrzSBr029lKz6+vB8fZhW+yzQj/pxMIzVJ4z
OG6yf28jJ2XqEX0asXOcKxuNpI2LtrSeC8nOFdAp9uD+SURUepM5nAhb26vI2+ScbshnmXxGM4Vu
Wd62cdCsvMb9NkZswF1fkkzG/JE6cY1Y8K4KxDqPhufLn+KghqJIKWC3dAIO5olN6Dh7PWL/H1jg
6NL80RMcWj9E7we03W2HU81OHYnLF56Yd9NHLOtOX1Ai3pzEBs8BC2lAnn+0qxPTHnwNWXEX9ajb
Jn+8FatQsn0gplMYPBpVt6OlBs/k8SZcDXvOybjbzF4THJy/TsG0Re9+Rs+ztcVw78r2WjjxDiPS
VTyYpxpes+iTdvVSzZJr2M7O4+Sy8IiuGbofSbNjfzosiK4XwNPI2UdcDC5tXNnHhIdPE7T5CFJN
RfLppNmJDc5rz/wMOkv+SjvP26e+mpe7u2YwhDl6hR0j2ipoiUjy2lt7XNK+AjRhmKJ8GOlqkvuA
uMg1/yMJ8u23TQCQcAYQXAs6JFBQZGwb4x2j0YdUxkQmmwuttjtVORSZXpsvWeRDqOPdETFi7Okx
WsD52zlFGigzeYqm+tlHhRwm+Z89svMfRzTZbTtuC4/U6mpB/maMy+qyPMjZPaVe+gf0m4kam2MN
XoBRrsmqh5BeK7MMNBAk3bXTb8WmdJs66gHoCk1M0YOTn2cxAUNPl/BJ0hiQm7KSGLdeW5b7vjb3
2Zz5a8+JXsu6/phdYO92ALt9HsQ+oyfmIwoRUr7rwuRlNu9lKH/HEoGHejTGHC9C23+CWKu5qBh4
d9Wt6WKp9JlIclhd9ZGwycZMfztB6lhQkwzHM2BlONxgVmK+pACK5hkehrRCE8lXcD81TcDZRDr9
6IFSBzgNLQf9bWV+Te4HETIDWSJTSsACFbjujaNfA6QFYs+TJCeqs1h3mvWLNyC4L43xhl6ek780
f0M3w0qfPwKV+Zn85GhP8BwRI/KYnNmbd7wXS3K2+Hb7Uswov0TnnrN2fM75ZdWOaEGNxJzWjAmC
ugWIRiMF1Z7/hpPrxWSYMGVFZEzBWbDI0Vje+cqefBFagH/TdwtTPk+AdR0k6LHlW1o4PEILRGks
vFd2SuYnK6RH360boPnmqRXWLQ8/8L+BhGPofOEeJqxuRKrQerDIceGv3D68Ach6dnyumJasQgyr
Z/KVCV82P42o+dbxiSTeX9ncdo7zNtOs6znD4FLYK9dtPizR8a2I4lXq4UnY2VXrvXdiflF18Y5N
lEVgnoTcfv4a5dMGkcZTHeY/dhCS0le18UraiqwUotVnW51Tooobq0BMPuDC7HiADn19rOvyWUYI
jgLofQidR7TX+tC37JYq2f54rGXWXmVuhMPCjnQWG2/jWihcvBGjKez+5U3vDWxorWU/GGCpzA1v
K2r/M27n55SxC4109+S5PSEAFupK172p0QUgtoIW1+futZ4A7DQessq0RfzZWFf5DL/XQSV8jEL/
x4bQAgiwSvIrAQ0d0ColfuswhAmY1Jo5AZPCRMKoKljlqFS3nHa3smW+3YN24OMbP5DtXFlL5TI/
lXbKt2XEZ/YG1z3cgTm4jyoCySzBFab78SUo7N+SvhIWS/EAfvia427PJI21wjLff3Eq64lx4mnQ
1EpRt+HphHroqXBlslKxtQ+Mll7RfU6Rf+CrqWvgpYOnPIZB2d415ckfMUkg8A+4BdmXmGl3i0uI
SxhZsUyoLbFxIaodA5LLFYSe6tXNGpYGWUlAJgAjuqWrodWnls1qU6hjADjAt6pjZL9dirKCKQP2
p9QmkZV97q6qi12eynOVqx8EsQ+jWQvkVPEuLMfv1s8fG7N+G5vsx09eBHv1Qqd/XSsaGFX0w1at
brsZ9aqTJIRTiGunaAPE9UA2vfwvTfnGIx+zZOFCy0BpsQmxFeP3sVgp2M1Z2s1DozNqSAu/Z972
nLJNfaTKe1NDecv6AGBHqfCpKnxgHZlWbvSY6OhuMMV1jv8V1Sxenghyi2DhVPoubKUUnEr0x5MP
lQUa6NmuvzADPQ1TfbuUiUXiHQfhPY0VZ88okOF2DfK5pMF6boxfacWDnF6BlQ1+ZN7fdiKnGHcb
Qii5oCGTmX7TtbZz7P10SfGKSv3kdkuaSjz/+grMBzCwbRn7H7YDvWcfjtUDKNmKxRTURLziMdMf
wYrKPRp1XK793OSBVKevkge7VQKV6XPEwvrQZvB4jbn5HScj2cbeQNqqFxY8AKNzNeBQJTjcWpvU
vuBqmQTZUZhvfQczVFok20TheutjUx5c5nG282NJqDgpHKltDi5OWhbXQH9Ay9FtNdWcpI3fAHaT
DBNARuHfxFMIZGdXQ4gkXhaX9VWWF9YKKzJihm5RWYX2UTFqkmgeWPZOYmMgP9pGQ/YUjSPpIaHN
lp/Y9DriZA/G+mFCZLEatVQwzKcfY0QQaOXjDfDvfZn684HUnOuAkntTSjVskrA4eFQiBIWkz1Ec
/kp/XCPegK1Ux9y71nsxc6VlA+vZETmmokKBTp0yPcFVOxfuo1fj4aefRL+wjN/T+qBQkx0DZgDh
WWaGvXXsezOuiMk25tt+gMPtayoLchZf+4iznGgR7jUmoqSDI5hgfof+rfrxJDg5LYoNo/2ljMF9
DWt6xrCV75Up9cHKTnbC4LRY3NFiAgPspMB3KiJzlvJUM40h2vl6DJcCCN+NO6M/MEY/3u5N8i9Y
sS4z6D58blPy6ypxlzIkA0PfgHTej8q3iSyyflioOlCuNYl3EzFfTMYnT+O4YUEKhVr6mGOkiIe9
bsW7cGZOJMU928XVpnYZZJNZY27T2X62Z54Ehh5ORfEwNS79jSTlfZkuu9p9I2TuHqLtfRLDVUkQ
77mIRuNcfXRJU2y4rCg62scFUgpyfzUDm4bywfdiE+doFByoPCzV8rZY87H6zxgkbWcFoA/wBEl5
rOWJhafi99nOEd1XC7BPk7GOSXvdJqjQViqNukNAqFmPeqeZEkmH6p0dLW8aDZ+gQl168C/WMvd6
yMuXUOeLAPZKwOzhtlHbnKS9bZI3x2zg5O6NitbBMZ6dZMRirPgqXcgLXNRxjsLKyd4wcAI07k3W
r8wnljTrLTHfvzPz2cMkknmN9pvash8SJnAZHcp2wZFex0Ma4fcf6yNZKdsgIeurMVk0mJ1yd47V
E+PWB7c5btgSG81Vx0bDLVBeJBmKiQSJU8KFVgaaYCQinlZVpzSSm+S59N7QNgTYYovbuHQJQUmc
6FbRNJVEGlyReOF6/TamhGebTpdSd8jys6JflH7m/ZjS/La59tbNxPgTqiyhvip7BmcARrZVXLux
Tvd+SasSWW16c/llTlEPAXVBP0VOXBYGHVK2CfNvDtq3LIY37HcRIVIm4MTytYlSFFcp0pgG0gSh
hzzaioBJs7ZIiMoL+9rNM++jqK57mzuqljdE4R17Mpo2ZU8oe5e/tA6SokSqvbMYEcsoN9bt1Fz7
HYK2ICIM3gy9HSLYwwB4kU4rmPfIoqb7SEfqRFuMgX7gAZQ2P2Fzb3tl/WwPzU2aTAHCXPEb6wDT
l52QKfacRelTYvKAVk7okD1i7RzD+G2a9ill9kqyA2pUSzfDRifcdINDO2WaDRFF61x3GjEJJZ2G
4bCqo9fWw54gdALnrdEP2I02SS+e09x6c7yKzXNBJDYar76J7tum+HHK5MfF8YG+CJ+vuB7T9l6H
QX9PkhDGsxF1nFU9CpRaFUcvo7BDZtLTOgQOuk2Cedk29pFv7JhtYlQDXhv5073q/GKDhEtsuaM2
rQPCm+INUnpf3xEqRoTShF+9MMbt5MqHskmAnHR4eNLcO5Q+ZZLSSjAHyUnyrhzIdwKeEUY2fHAJ
SiP7bQTysI6cpqTGSz+RfDonAFokfa990/kzBCD20oLVwJYqpg4HnUZ72URIVkmKLrcdIUS9VDeO
OV1LW9wmNIKN7Zy48gi15yAU1bsrwSoa+YS/1o++su6YNwoTlh18d+QQ2FLfdJP7PRnNu4Ufk6R7
/RcZxy6sn0EO0s84n/FAGhssNvLi1kHGpNceqD7q5TQkFfHYTsPvYOXtgeYEP84tFtR7E+2VhyYT
NEX1hC3t7MzlT0+LQ/DGkkiGhW40k/do7rcsPxD6YXv2o3Jmse9/UQ1gpXNpVHr06yIBlozkx4EC
AN/AwDumkVf1ZItFFKNDBrKBohhGN8JNNj/y0CKNK8iwZMgTM0AyIQha3eOYm48IxNIVWBfmiL68
alNSCiR2OcZqi6AlKDe9O2GTTFHShKF8Fm1q7uzhrGb/h/xR9yZHZRov4/ypSgMSECmTpBuDpo4T
e4cymROT0aRXSfcI4v0zJHDyVJju2a4Kd4v4hjanm376zJivTHjxvu5hwEfBE+GXryNhU23pORsm
ToBCveYz8tTfbMs713d2VjhDoyV2nkshqVFP4WayQqJayBPQm46FayropMgLo5dmcTFtDNFt+a0u
lt8VeVY+/V7IIHMVp4yckqF+UFR/g7DusfqSqQXY39PyAwenJssoRF/uoKbvTfeYqccMl/pDlmbH
UkE1maENnLKA82cSSpAZj6LU8UBL4SctQ/XSuzGaWuJwMt/buwP26DYhhgDdN5uoCXJmb3+HU9MC
pGqfknj86MVQ7KwOYX47Yh8b5fiWR6n+fyXu+P9xNbDQk//Pe4FNVSTlJTP74bfWX3ny/V9XA8vP
/lv+4fn/ogdC4EE+NhZM5vj/qf6Q9r9MpvE+gCvUHKZcKFr/Vn9Ywb9QGjhgrywYV7YX8FP/XgxY
ktBi9LuBWCQglin+R4sBZ1Et/K+1gIBt5fBP8MrYCvAq/3twNoHWzRAlxASZ+eBDcvMDLmTjdx4z
4ig8AwapfCq5a7CrDiCjBHVnztyalbl0VjE6MxazeOwiAaIXw57GDoPPdth5s2czkhwxhDsH/D/O
0bY4eyxQzUwf8wUWAA4l+KiaackLNggK0xGtTGn8X1Qnlif/9/cIBsm0fCewTRYhwX9bfRgOvri+
oRKSPDmPZpm9BGQMx27Xn/nbYNraLeVfQS5O67nuPss4W8vSzE5gIZb0v3ErYs6EMmvdh3mDh82+
a0veXaDa9RSSumCbzSFmFn7fFOWu7ZMUm7xzl9U1OanaDdZLxAIq9mSvLCp1gNv1GQbHyhNMub3O
QXXad/qgc3Gvx5lHjUe521sqOs4pPvqCbCWUeMM1ZcjZR3m8DfvepMqNGOQuOa7D5HHaT8zAworX
RYll7PXM3w35T1I3zWqru97AYd4sq9n4ywxCIAFZwHswTf69kIDSevQPc8MiGPLzsHbgZJ46c+Yb
hagpa6NG3u+/eiOG65KqA3TiFNCNmURQVO6aYQ46yGkmF6UuCTxe/tYGpTWP3qgAGYsRIR68nZqQ
YExF/dxa7leMF56gA/UadEGCr/RWtHz5cSvviiA2jhmOHzMjbzJCuTzNq7CxPqK8UluM5/N2+RJn
y0z2mRXeRsF8snMm1OWwSCRVxWxX1hvcX+/WpECTw2Ls7RLYKDBNUJUo/z1G9Z1pv7LEdimC4GW4
XMDSozXJwMCtqWGYu2aadsEgBTKuppbl8JBs5vlGJeQ5B0mBSLgxaICsbu/krgHfeI72YZUeSxf3
Uxwg2ZkANe21fhCNVtvCiE5BLe9wmRZrdu94msF7RMHr4GUQo3X/ONOHvtulTg+kXJ2mwreeTOw1
zVNduva2aDGzeBfXooIFo+ERxjT5oD4ag95kKes7mRNuPCTkt/pfTjRU10gmzuywmGUN4XiyoH9n
CvE1WYmwTQW7hOW27wI64jan0x7Q3+Dqx+E2sqzCrcfVsUhGm+mF6ES8c6n9GC4WjNab3lReX8su
hc21+P5aCYvLdYeOxQNDetDsUEYsMEkQuAvsoGw7wtsyWpjUAWmB/sAoue2QU8yZwR1SwW+YwLyr
ln8myzK4aYXzPkGyWQcl6BXP4Jq6fEAj3cFVIOb92Lg1HzFv3LcJKmEmdfDY3MAFLOm16jvdhGeM
3CkGdrYngu90RTOCi3Va0y96a8K0Gj73l8snxqT5SgcivL18kqxf4P10lrEag6DYx7L012nKJ26g
04XlgWTpp/QYL/fEku49Ts2hQbcSwAc8xHokB8U3AatYMNpaOKnYHSj8yuSPjCj3iOXztpnrX6OZ
bIQvioTPpEa/0C+xIzHpVsvtE3FWrQddfVd5xYXUg97Ak3Zso/AbkRh+veBYtIxFKpPFIYmthJ3M
6RZSF1ChGQLA5byGQk5xMTb75c/Q5tEYxpJuSNvLpAUvZBhAMw8Hmz3VjFaXaDaScEN9L0N/IqXR
WlLqiHDzG3bDfmK0h3BZSuBL2QsjMCk4q+H8Qn2c7ImyeTQjvG2XT5MQ9GYbi7TfRCYG4l7JxyTn
+lDCekK8Rb+n2gpbDvEY5AC0I9DwCNro1PmnbrmSPb/m8DCzByNCJm9wCXWSe/vykMIW6NMlcqGW
/b6X47T1Q3xkY9iRH61IzKxI1XF6gJ6X86CEMwPky7WB7HF74Hs5dpP/YwQRyLa5/QAYCPowrds7
dug+CjjZnAg5e1CYxUlNwjtT+9Ndbma3BiQ5hupL+nmevl8uh1qVD52Nh9vpYe5NlM3GwpfKEHxf
Xqv0gr95Vr+Xlztn1nNXkZaViGB80CKTK+izFrcm3w6YHzbNKuV54zjkDbG5icT2csFP/XJvI+TT
dZ6c3OWY5NiPt0bLkN9zi2BrGH/GkiIVg3K9KpLbgNTtPubmAlne8reO6NCWj9XqEDa53vQQGNo5
Xr63JiFqfHGDQR/aJBNqpCBGkl15D5AH4mPsFdfm8u87VXxOBKm4Wcmgl6rmPOe8Sr+X7FoWNGoj
t4MAZjWIaodj193M3ny8vAhcl8xSesWgv8NRRcYKWdGuTab3iIytmDR4QK4NY5j4+PrqCK01Qtld
H1rEh5y9yA+GoXZ2MgZvUATVBv/2uG11FR+TgeisYpxOCN+YKklTbWomGVsV9DuuimXtWea3jWd8
plpj0Vg+BKawBL9GOGlaiwAZA3b6wH13RZOoONHX9gQNIzLS9p873i9obrG70dhHxgzJCQfrIuyD
pnciY7Dd4pWHv0wDtMLlzY+HE+bGhVePVWKTzpHYF5Dx8TPyTZC2ZwpStdxqRrTFBj4u+JEoMam2
ENatagwXIDjtCrhHRkzEUjRwTGzMOPX3zmA0G+3at1NDtlmnqe+rWKhN3kzOVgQa+1gPS7KTwUee
A7wPSsavjnKvuho3TGC23W4WLtMI4iI6X1iASCHAhbgZ9hKdwOUu6lyCC8aY5ZNR7L2mLOFCWO4h
ktPGpoe5xWOeIiQIr8rlcVBY1kcIFtieuQHVTNJbyKSDxIADFwhRBFnBadce67Q3d51Zg44j3mJj
AdOoBAdhlFqQPPp8pRc9FhXqUYbRz9w0QOto4Te2JehZJx0iCt7BQLuPMgiAs2SQyzla7iy6+HrI
Zqya4fdY4ESaZUNaqsGAyigmcij0ZgqxtHiEUs6iSDdVE71B79TbqEJ0VVum3Gv0VVepHe0IoaN+
GaKZh1P54jfub2Itwe5LaRvVkgtNvDI/jq8HF/hZHOG2hvS6r5evAIYN3SGkUf+chmCSpFD7bgI3
ZS+PuH55DmTTqYa1HgRTfKckSaA+HlWnhv+lEOg9khZFPAOmJhgr44PHyRtCAi9suE2ebUvUredy
rFjO2IzZ4wbTltN71BPzSwYA5770gscSPQ8Zy5QFwmaI7OTnS4GuZ+Sgrk9C6OV/nTY6FI06ssVv
ri6/EyxXeJo4ZLNUxTGNMJfCHlhjjXJeXC/1EBxwotYx5sEh7HdBYbADR/oKP5yIAZwrahz3l2Ga
rmB94/dzk8hAV8KxALZyMdL/spjmc6h5sI0R90/ErGqEUrSxR+d2bDk3UqVIzXSHgHOaRZ3vclIF
qqehdTxEs/wg4lLYR0vlZsa/BlpcLhnSKFjoYOPpzXa/ZOGxEcPsWDMN9OuKXAj/2Z9d/oXkoUXE
sE2BfeGzGt9r1dGDRIWxhj+Jzjrpvy+/VRm7YGa3bzOF2ja8ht53kzPkatYjSDWV4ies5WaM1IR5
iJu3D4jWnMePuIRSOgTDEb/WB0keV8o2WNUznMYqna8vD/V8lwd1tK9Mtroj5BMmKZJeo8aQevkm
kPaMO9vO3ryliMOBwntFHS9kfJ7D9lBHBlZhRnzbIGNnD4Cs2E04mKEq04BItJ+uN7hXxtSe/EKK
tXDBa+N8gRW6vN3WKXjPsLwoTot90ZwrokGPyjtaTIv3fmS8eUXd70oblKXF2szoNHk+gpkMT5uV
YWXhiwzG8SHtrBc/iKbNNHgwQ9mS7KJFhD0E2kfBnlk3KmP+NMz1D3vP8TCNFbWuPa3JRC3XMC2R
PODRP8Ge3HUZ7t0pDdg7dE1HL7a0mY0HkDDPuyXAiwDhadrksxgf0GlFSQq5t1/u8H451LgVE9Tv
1K1M8FIXnPrwNPjkxNYNZRWRsMy1uvesU28elfDV3HksAmS6s6J+b2jaIdNlqoqyB+ubTw6uWQOf
yNFtBDmvA584hWzPANMfEpJmKCklGfWGwxPYj6ZkS3fjQVRd6nk1DKT7LU1X1JgovJcSnYoGC8fm
ctGAFrhPYLuwcZiLjV5efMFw0MKedZBLMxUZNrzTaTykRn3O+2naubp+7AlQ3DqWKNeq5njS5bQd
KP2vTMA1vYXVPYm4rOFWNKOljxlUpBUEfGcdSHPYZ7o9FAE33rRsGhTB27QP1RX6ZZaFd4602ytv
GH9qMmzXho3Czeo4I0eR1afQnT64GsmP68CROnXabYtE+GeNs5++JWN9iPsM1rtRrmSDG7nMl909
Td1NMTU3jh2pQ+8lKNNFqe6zmT37WIi15eXdtTfMLdSdcK0l52XXjG9lpe+EXLjVI3VfWIJ3zXpu
OS45eWZR/lnhut35AAbXrpSPSDQ0yhOmFk5VvEbOyI1HUDRr3OTWZTsHpankTY/WSYUes3oyDf55
Njusu3ZGDVku0qixvNrbqKF9inxu26FtPloCo0EjeyArljA22RV/maBoNBe/bz4VoFOsONnb9Xic
mRrSm1MM9HZ3P+VlheZdZlt3ir4uR82gxuvc79DuEIWECJxMi3lkiKcqRX/WE3kAxLqx3JZuTA6H
HP4njsRFdTbjh1m+NPbWq97Q6lz23tEv+C1kn1DhbBJj7f6cN8QJ4ZAHijrPtCf48jbKNgF7OLHe
5BYyKYWWJzOH9ynt1I6WrYeoM+TQVqoKz6VHh9fjNy/8uAOyLABtkImIhmw+ZcaiT070oXISuXV7
qIWJtF5MB/GjiQYOJ7N1x46EWtbnb83ZHx80LhP4tTQ8iIZcR/9haQMo3bAsCAAsKa7Ty8VapxhA
EVZxUOIhHTUJ15dG83Jv6dzHD5kQnSI4/Q/DjHd0ud5FEXUPpC+k3Gb2UsVOpnFdGdJlsjB9wW2i
UAzESeSOuUmt0d/Lqdw1PqKqy7OjX5TeFueIouZqAAogLQ/Q0LE58tP8uuuIF+TYYKlap8EWReiO
hwBbTpH/lZq+bJ7dYufXeiWJa2EwGyzKmGRj98fSMt5CZfGCPGQhl9caZ/NinSQaXfFETh29QBnN
fdo8Ag/6c0okfYRfvnVzfU1zAl5QKIRgw0Oa2iNb8MjZF4pKj60UOHJA5gHjhMpXd5lrIphaTnLV
+ywrtftX58NNCuQRMoVPQG5tP/fseVkcWijqGPrsa4bRyVKfpwhf+nqkz6Jc3jYRlyC1cL9QJGPs
OiG7Uw5burOeybfKyExPm5nnrVQ46FmPjqX71LoMUVLBtKxVgqvfaI116N8mcmi3zikr2KBensaX
001j8DatVK6jivZDjhlOCZ4BQlC/iJknoi8rvAdtwTfctfKfUzLRpFf4+XRVGuIHIBlzOL4eF80u
oi4e88szPETzInIJaYpyms/LJojdicKN1Vb5MSVDqQw3lxPV6u3bnjew/qfKkWlwzgkY07Ad/vkt
2d4YaKXZC8tyl1nZbbsMH9TMXWrUcNqXuQiziN5bZ3iN86A4OoNLjVl/6ZmqUrccfhAqxMpUVUep
M3xePhLSqMUqmx5h+yb7qArcjfsWT9RY5iaGQM/+w32MTN/Fh5r8eYH3PXAk8eP6kE6cxARi7x2f
lvByUiipP+0J3Iw13l3mLDwGOBuYKPo109e4L18H8BGMfdBKcDgx8ZjGu7FNq4OBEGEJU0o8u12j
9s43sK6+LvcaLZm74f7ntvrDGxEeTWZpVu18B0HzN0/tMxfpzkU4ygPZ/NYlItMUcEJUC9AdNvCl
XvWfrs3qLzcXZFj2PjIOSHg66aL6Y3ePDaiAV94aK1i5CHtHC0JfsnWHeSdB12+MrMk2ckIqJBrU
LWVGk1eW6khG/VsGHZ1deO0jS1Nh+RwPh64dn9guvYxziaajq/9sT+2jmPOHR0/lDidjtO7Hoh/3
lWQ2UjDtLEeeInrM8XohUQ3yrr6JjfaZlurabrRx46UWOP8OI1O1jDEhKjAewvC7IwciZ4oLhs3J
wGsjVtFogGaQlQ0QH3J7gHqwsOGoee80apYmSHnglz/Csgxm4Dixlim64RtHE1zKqnLM5AbI2XYo
MFyLyTlI1f2Q8cJdMD61MSSp2AoemPgx7k2fQfW91E52kASAoWa5DkNW5NAWzv6gP9VUPHpmdEiT
gwsaDGXTNK6djDaHyURhcScgAdgEktTS3Aal2/TgyUnxWtekDDDK6dadm3UbO0foGcMeNIanLiYP
pQnNbwS9+Urgq644GLsY4mOgSPbT9U5nz6bz3DjdKXbUvTDdGOYsAd5Jy6TX/02LOFhzpr+zBf6T
uXoLbdSyWYJkRjBHHBjtx919WtZ3Q2KuR4sEsn6m4iYJygAAhq58Y6qm2Npo8FXnnBXBANvETD9A
ViL16Bs8GgH5ZiI5RFZ+cmLjpox4X25prcoo5Q7zTnacLKvuoceBI78YB23BUJEKMD3JwTuESNWj
CREn9fCx72Zw8yjDReZRtaDpJgxqyUushuSk0VoT1IKB3YMYlrxYTf3cxOZw1O3wckPHsvXi7reo
jfuCOLVt38A2qGVFOrIoVsWiXeufUcPl8Cn4k2bUp84KDn08/M5RyxhPNUw3YKTP4atq4KBTXadQ
HQRzp8T7Y0J2ZcfOm5X4/TFN5WFsuCi1qm6DxXEYmPU9ZeZ9lAxQ+uV3bSJlM4oT1fC1xWc24Gss
t41IHxzAh8Tb05cazCCGvLvpyJVYNahrLByuDE0pulkIbWzXvbPleJe27Y+O7H1S5U+1k3wqc7gN
K0HKdMDVUPZ6jaqxQW6G3H0Sd2g8wg0DMpZBiIWGkEuxr6tjSXG4AiUzE9Cg5cYhNIuxg3vriQ5d
TFrdgFnpyGuPNnPUBEeg31wPmKBUMdjkPhUvodV8ITEiPMPO9y7sqymluWix1LOMG87rgOcDjM9y
Opbd/M3zrd/VYf0kTNVu0xt3JEsxtMmwzyBf81n8g75qnXQRFkXzMYfEdR6SxVCqCW0k+3AlYKwZ
lFxo59wRp8cEN1MgK6JNtNC6sp6hGXBLeP8uD4P1gAELPBNqD8//dC9sjLG5n+z8lmYfpoBwKBH9
+mwwqVgNurP2w9gRwtWzGdeQ8AH1rZkfr6D7fJijJc7KISERnxhcabPblsRjgq5QLv/e6GbUYHV/
E0Tt3ej446aAcudNjkWBLF4ZOu44NdNNqOW+xlq+Ch0UPAshoQDwma4e8zlnaBXXyIWd2H2BQHbl
6/CxVqh0aqi+cBOxJgC8/fSxQJwBwe/ZC9wDK+qeaxrMu8AnTn0kkzH2i/jKtCFwpBHtah6UV93I
F9Qa3sr3jbc6tLOTQEs/hUn2qLh2IVw9XP4Hl924Rb4BE3zSQBNhF8KwjghzzP+DvTPZklrH1vAT
uZYtN7KnmdF32UICEy/gcNz3vZ/+fnJSJESdglXzy0DLkh2RRIQtae/9N9pL3afsrQMnXrduiV2Z
X/rwzz93rK7vC6PbmTNFxqxil+5rzj3+UqssA9KKUbKqJEbpXdxEH1HzfCclwpV4MbxYCJwA+KFQ
D3jopv2WmG7IGggEOqvCu3BEaiWKzB2TtAuWVo6sPkBvOvNrSPzLDWC5AY6l7gffVEiDJj16kwS9
6GfGWoDIZGbFJADWVOuyuzRtODPlvZZJ/WYQnrkdptS9nY32c2qE9q7o/2aBxCwMGbnbIUsxS6Aq
QIGemMHBauvGopqVTehRLOUodqYrNLvtTaIS85reEGdEZDxSHbnRyX5fhBRZhiX7iDVZE4ZrI522
cWijk6SS4UsFiwfEW1vj/FgmOTWTLtkaqjA2EZ23UYQFiooWjZiMCdDXNeLl3i5QNaTJg6s0ADhS
dGh7oCZkqL89ZIRj5n5AnuVUThfEWWC+1zYr1oSwWKaPpnlLMh1hRKB0nSA3MuqNsSlDfe+TGoHG
D4zDwCMLhaQPkVKKnJ7hoXyeHeKI3p5j3AxzEpx+ssncT4WJShqlIuNSqDQonm7JKnfCr7nI/PVP
xfp/0CJQJL+rurcthItbsjSg9ju2+JUO10yuQzxsVuslZ1vV3b51JPGTYZKvH751qtpg4bO5GpoH
V3G1WIdV3jNFXpCSZjwkj1lvPzUi3bUWiW6t+ZNcgn3lOkVpHiQ1WU/PMBzhueLKtQzB+bmaHNgd
S/EgLE2xLep7fe70g8hN6OusUwFR660PwnLTo1fFXoWaRdyZ3vtlp1zwaJG1Dg5AmdwbmbZM9EZG
lBLpfxdUdy7us07OZhe75X3igy5SOTGt+gSN8GBPzp4dASUEUWH2mDQYo4wDJvAm3uhYGMN1s6fP
FqyBo/IOQCI+to/SIe1t23uvl8XdHH1dakyTxx3oVq6LSjeoz6M9MAFa5nhP3T2+JU4S5B2I6Pia
EYVO4uP/c1p/a8fmoVzx34Er2/rbtzz9nP/1M15FveQ7XsUwEB4RFjccpuRSBx3yM2AFLT2AFI5h
SyEcGyDFd8CKa/7LZkeqy++SJDqnvgNWbO9fQFsonYExYXb634isnrrpf8KrCIOKma6rN4IyD2RE
PTQ/qXAUTjt5uh0PZ3f+mCrx5Kk0y+MsUADtNJa6vKqoLi2DS6NPEfmF5RAl6vL49ppljLJS+foW
by8pMQkjbT+QdunLXUEl+6YYkcAks+3qx9dDfH70Y5xDzkqCalq/drVSP0rN5sql/9Ph64tSR2q3
g+0jDUKJY4NIQYMB0CSRlaax7bBHz00dZlVHMUcAQ84SYuE0KXD6NBpwmVrkwrKfAKAvF1atOUGk
Q9plL0Jnd/0+bY6QH5VgB2kNZLaTOlLO1NUEzJisUgRqhOKnd1h6SyPYUbWvOaeoLLH6mQarPgF9
fL1QVz0yl5xYLocKuwF1OkIXnqbLLJxTrPdnPSB7081x+cmH7zAlUfg8stocpSwQDG+M4pPTjZ9k
EaN+5Pb1ll3bgKVanx21IXYPqc02L0NcW40k9pwffrrd/2nqF1cTK/eQVPM+t49uOK65nP/pHpLI
LzYeZoRnJxHjBrZUe0hU03QCdkEaivaARG13WM4s3eUI5bGJ7Sy+NjwF5WFpBOHvIU0C9FGW/k+H
S98rSrZIY0T2NBh1lByQyAvSu6XpgHzeFZT6Borde/Jv7oESR2LfxtEpGwKogrZ2SvOAnUIwISud
dciJ6fanGCdxIzL0D8BpEmqkur3pfCd/51BRjQkSydha2zAm9xZkrk/ZjtKR7fbuyUf94PTWXcYo
ENtbqxQvS+/t5Nu1mi3g0CBTs0KQeJ/LbNrYOtLFKk1z0G2fh+6tb3RDBstKnX89tVzlNyZSxyXy
2K+Xmur824uWo5+uab0sxSXWogrlWORk+uwMVW/FU2/doUQfg2JwknYbzy5gp8EdUW+EMI3fcng3
sXY7tVE/tKVFmDP7EeOOc3xrMhmjS/FjTMoSCeipgampxoaZIkrPnnkN72u2b/O8/YQvSMLDisZZ
G1v4hahGaFZ9i5ZrCKHGLTG2kslDSHQEgqKbHmwFJsKHULv5/a1rqV3JL7MfaqLCYXK2QKza9kLy
/+nO7Udd+iMUmLMheG6dIWi2duIf6x5srMQB5FbGn4KhnJ6ghGi4zwQAIdgW3whHWw2D+blCdOVC
/TkygPtwOJOb3s1+99frmFcqKKrxZBgPVDfqJ93M7dWkY6fiOwYkhHkI+8NMQQA5tso02Bogf4yi
/GNVk9YHHB++x5r+Q5Nml9wa+s1oxG2wzaQVnKPMTPbgqc5Ljxv099/MYsF5/c1IQ7IuoGHFY321
LuA5Vkyjm6bYn9Q7X9HkSHzWZpK3N6BiaRNplKe+prby2l8Og958AWtEKsksE6xiIFASnVCGnKLu
UsXdlyTC4GSc9L/GwmEa05ojCp0N3DvTu09QJ0FmTcPHE43p2sl8cjDqcDQlxbflsPF1aObLVa+H
P11g5gDtKHPf1CMOIZrb1pcCxdRLLwZksUaBeOUc2YCrKmquruzuqAKRa6Ty9i4Pem8Xet8SrDDQ
ZiAVcgpL1EFfD+EP5Cej1DEjwNKQ2l9Q7H//dXv61Y2I/KrDltQ2XaWGBRD112XYj9tYWO7gHfSB
jGhGhfrw1pS69r07FoVURoX/7i/XAEln8Ory1yuXQdN2NtFo5Lu3S5ajq7eZusJ8/aMN/9mf/0pZ
S1WgNs21g8bsqWkT3NSTCmhNR5mYsNxOToNRMq8aWdYfmpryndYgJLuciScVm9k4rH6/aERvYC+d
aPc6trxaNVZVoiSzvObtTBsk0U4rnbtweRvkNXgbdbUWw26zPFjQllfMrOaiwRg6DSDoqb6jmqXL
Iyk2TO8ESO3cvhNpcfDt9uig4oVxI3UANvKRvXeNmZQCpf+X5WgZ60ADQDaKb/pousPaal215Lzr
YrB2OuYoS09Ti8By1ETx/AewrXe9tHJfuCyu2OU6AnyydxVWjZ4d4JNpysNAqpIK0kBNswfyG6QN
Kc0gN++XMWPGaQslivlWz7Fh6QIT6bDQA3eb2SjddPgynkIQmInqtb6dGK8nCgsUUsOeJocBdxkS
UW7nIvg76zrt0OFPdFyOQIN4UFsbk0fz1zM9vGaol9QuZBjOeyMLBgAXIEtWoZAwiV3i69u6btxD
PTny4HTsRyZt5KK+ePEEJixJNntHZBO9I2kcDBgFud+l+9bUqK+/XvI2xt7BO9YRVcO93sOFs8uh
PFQOkFN4g6eUyJf/kjpspwSLr9Jv7sYZ0+lyMIPwYKszuY5ta2lYn+rRj8m9VC926fnHRBnXZD5M
h5u3/jhV38+8jcXhSJXA9qidwEDQ8Z3C2aAcES/wswcbruBTj1fGpqQiDk5J7MteMPFUODCsfj95
yOtVTEW2IDMEgGz45mzkf508UnOKBjSC5b7D+ragKNfhlodCnLelpJvduMLszJvR1U4oXQW3TTFf
WlN64H07+whVBn041Y1l2wG0Qsr09WxewUgO9Wo/er21irwZ1eiaNNRchQdm1JwsMj0NmeOT4ZXv
l96YFM3jBHl+LcoQiTd1xdIQ26ynopgusrJg9rqBKk959xkhwX/rNblVP1Sq4Wpcobx7fTBXPc6A
77NgG3Yy/BI1eQAGb8iPbpAYD7g4F5QHmvCLqw9/pUOrPWYifw7z6OQMbXnO4gSFB3u8XxpkBqZ7
N5s/Sr9EIfHHuJMLe422FSxxzYj/kCdBu+hqpicGdA3MoaEuEAt615tl0OkzRWVj3pfJBPLcExmw
EZcJdjnUwpJDVvn8hLOrvy4LQqJQdZex68vdWICJqtwyPwkPqZIiCCFzX73n8srlPXqrkmwCGxZC
FXlYs27ugAufjCVMWcaWJhuioWV3wjVOGDWnEMmIXVRmp7dLlnHEWQlv3q57PVLvOqoEqHo9olzN
Scv6+OCX5hrthOaS5VQmbtLaY7rtedaW7nIGY73kPMElV5dVpdlcGtUsXaxXIP7Yw70Jxf916O1k
0kl/gwpNf/M29vZ6YksDKX6Mlpazy4nlPZfuJEr0USR70uVE0aPyYaEehJ2DMFe1rMHxl0P/MkXu
x6Ivvbu6NeS7IP97GZWiq7HULMFSq4sisPaqRpxtlm5tgZFGuhvTwN5yD6Tl5b0YQeDOVCu2PZtb
jY1UjzWjXaQUTDi9XAPrg5psHh4cq5BnN+1xkBEJgBRtEHev3eVMSzr1XKtmbvGCjAIMVHwot37u
6aelcdWRHAxZQJ0AlTNkrrOJjZqibjIcM+FX51wv6vPMzqYnP2lFiveHoYE6szQtWH3ECVV/nJCb
twv56XVsMiUgAAGwI430EJKg3MxGKJ5hTRvPPYUzlwX4cemVTgUatNKRqlcnUw02sV+FwW7p+kxc
W7S9lRssZ0X30a+G9M4qnIttmMORJwUkMYl2Qqu5M25CeC33va6pwdZ6vSYzmvx+OfHTdV100TKv
vodM4p/qEi6iE6LpT7yU7igmhlSf6Hp9OK/gldm7pWuYfJUZpKHz0iW+XyEVOuw93CoQnmN5WJpq
mc+brIiOWvgMNJ0VIxLDozkhG/A+SpnwUjvt9lFl2EcTP7ZwFXW2RGuD/G4Z6V/icG6wEJH1HYCA
742hTDPT5O5qWGZ7fazEZfz16rF8EWjOX5bXp8NwCDXwMZOI5RmXdXmODSTVeaRSWATcQGpoORnk
CpNQwMsIZSu/ny7g5Mw3vMQC4vt63fchdQ2F9IewZpaykxEDeQejA9XA6B7PFmAt8CEo5KhSAPfD
HtFnPrnpevYRxX8+eWpI0B3lfF93yL03iaE/Lo2OmDI/LOL6S9cfrOquY5nEJAZ9C9+HLN1VMFoL
yszoXQTOBvmDEaQ1IuJF8hy1lv8t79pvtkWsZCAFu5ZjHeHYbuTHuMYcCW+i+alwnQ8d2HjTT5u7
pelbog7DgVAYWilOheoEPx6RiGreTixjy9nlhFWQLnp7BewgKCieViSfkeIBHABDmAJLGtobxwJJ
LWUEsjHVjcOQh58BXLALm8Liosu6uHiOt2r00TlahVmaINz4IdUYGjcOzr9GDbFTXazGOnXd0pvU
S5fXhwlwtz/sJJRi8E9Rn6l0lS3Hw97bcGxJHv/XnYSPV1symMq9Bw29O5k+xkiynDJ0Fl6b0uvr
dTFbOTIPTfDQty6M63I8ZCIIoHqmBSJImCQ6Ghp8t0ziJrhlUIaYYOUhtgRiQArPbZGrbSpnRLYE
Yc6wxCcwLuednqEJD/HitjftGsGJlUZ5aOWOabaN7VE+x3EwbUMK6Rg7VMYuaDzcxQLTuxSllLvQ
aL8g+2AixaTGlsam3NB7Hd5nakgzCh8Rewcic5A06yBugHsnQpxTrezXUq9inO1YseYsvx1nDe5D
lviKdRDd1lSDzznSqki8Do+jSU2H39dcdRNY1qHqu8e2hMclqZCPekIGAOnTdZ0rsUrDp5QwKfFx
SIFUJkO0C7wW9FIydWwbY0RBz/hgfPz9D7mE51c/pCF0Fy1EMKmO7V1JQxsoOwxe0cAzdqstCEnv
aAQOZZdG7aWXfpvV+BRa4rnqkcoYKBN47VDjaRLC15Bvh6GI68MyWLow+qwEnK4Wh7gdoX90WI6W
BrERufHd+QwLnezd64k2tLfwDorJKrehU4pdUBcj1TMeudlFoKzGsIXgSaFcpuy0NKMhs9NQCFyK
M+uYTnjPCecLfnEw4oqi7k8aMiGnUNIsXQdjaDGB3Dbc7PjWzL4JbgWlMQCLEs0Vs2/3HvQpOfjm
oYImSkrSRxufH3wQyuwwNWbo4qW9+/0vIa8ie/VICdT1iQIJ5SABXP0SqMXoGNFRXI5GAR4ChDCk
AT9flYB6VrbmBg/URnvmXVvsIs9pztoUbgPbSS5W2acXDfLYbROE1dqZSdTcLIM1+oGXIqudVTz0
WHKY+QwODHS0nrjRHdCE5qZxDfcdM49dnkhJRoeq4xs13NyhnI7F5OIzKTOjvKgNfhcU566uinOG
adcxF6hQlV26Mhx/eBbVNDybMjpMgRI76xw4/ioyLFQ42C3x36yHALcQi9DAZjJagWrwEPM4hnns
3cHi2bpNjtUXNB00LRjywjQ5gCp8qaHrANVWY2NLNhtNZGYE1X27+MfrgYAgoMLStZ3strjPYv38
+9/qOgujfitbRwOe38u20HC/irZDDNpiqL3lRrMBXDkem0pjsoZnYPjBXqv0AUEYujGKd4Xr7paN
F1OFWGtTAHMIBfEutLEWcEP7IMzKPmgV0n6j91FarvelLtu1biTaE4Ld2m5Jey5NBsqXHFdmbSKH
HQYlBu/RtC3vmPbNl1CPkDPQMXOdx34/lqwZqlSS5NB3LK9+b/OzrESGL4KmzTunJ1XgAstaT/Af
D57E9vCtyZOWTONbf7nGV8aHwp23kWN1ByqSZCRVs3TfxhBZkOnNW//tdNomf4dN2e3RzsEKaGxH
QB5FCzIfuYcm84a1wPr2FuxGX2xgpuIwyNISJTk6PSFcszDW922KImHve/VDXVj+hjhuuq0ctDQN
PXb2Eg/QiwbCk/1Ujhc54Be9dI1HJ4FEUOSffn8XIOL6n6sg/kUWam2WKykVX90GXT2lE4iEbpNR
oL6VEWjJVhJvrivTPWa23hyDFH7PhBsdkuwYUjdZN4NUqr7GcTscCjfCP9yNnhvHQOUJg2KmvRhb
vWZ6LDCqstA6OUQeim8hXA41iy5NJBAOBUPzkT3ZeGlLvkI86Tsq+jMRwIz4DV5v2Jjo0QEl0w7v
DIjW1NJ6Bxs4sKLfm6WbmcN9P89YJDdDg1BQ1pxYVO9DLYq2zpgDxhnS9HFERvcGz6ToZgK2ecAM
MoHFKL60SI+vCREqMcen0ahXWN16+8AS8Jbgzc6N3PFDUB5jBkur1Dk4KM4c2sGgMD4bB5R23Nsi
6fH2yShf+TbACzJphyAFux8AX7glzuvW2CLBYMuLZzcMiyNSjSngHT1RdkmMk5zYGhYugX6GWxSa
K8YN2in1gxFplPdqTIOTdszQnSa89EBK3OQmjBWnwF2t1QWgIccEVNM2JL3ycjwbeSBOPfaoVYG8
DErT4Zb7cZ8Fnn/IA9lsUM+iFm9k+YH/YM4v42cHA1fK3cyOJGLVO1pJAGi9lm19TFS/l5O5r9uI
valsnsNK+6T5RXleejUye6tSy3EZ80OMQtn9bDV+5eNQu8RgjQW6IW7qJ8KA9kz2vX6aG83Y2mns
3mozuQpURJ50VF3rMagQjgdR0qKit/fMHlFt9jGYYlcHUzWRKarD0vWG7AGz6P48melnhBmNS57I
FkDie7J704YbFS3YOp5P0Fsm+C+aPOb6cQ5DYNoQLwRbBJoi9rU/JT1QV7jeVrq2LflHw77yKrtN
BKXVpWvj4dhMzdfSwuWOwtoB8Hl3qFVlcOkG453soVEmeD03Y7XWp1Zs56CfkJlxsRBsSaQV8NLP
4Sjd8yh777x0jbkNj5o0N73QzWM+ipUgubvBWp6NXIsLZxXb5KqB2T9HcnwKO2SRo9mOTsnk4Pda
ynRV6iDn3D8kb6+1INRy4tou3DAbNxDy+1T+f66tt2g9Zn1vQsds8h4FB2t48o05OsWy/mZZPQF+
RapfYkxgTYsUoXGg0GIcpGpmzWKaEy917g5nK8/Gc5jqXxBdATcf4CmX+72xxyXRfTcj6YS2Izct
y+KhVTspI0nzUxY4n2MjirdCZUiXNGlAIvQPn9K6SmgtnxIiqKvjDWRbtpLq+PlTStRKcdkLcY8f
DRBvqRVd4CJGl2rqsQytWPewBD1NSZgj6cSDunSx60FX3zUvZYFfAtI/wRHBnOm2y4eHQQyYcwam
tstQsLqxSVPtvXkA1wma/G5pyG8fbQvH06VXdpO/lyXgPHS/spcBLbIIz+2L2aHI4Ndkp8O5it8N
hCKXWb9rog3b7s8teaf3YePGa9IrLCtR4CAByJ+uMyIxyDIUpc0/BFj/dEuQ8jO4IUxpoPBwlaot
TGgpmju0myGguprlQfnaCNymoN8VqGF1Lv6FQwi51cM3lWFR4Ghc5oFz1EcLjnjqeLduFvswZnv3
3uoS956T1OUa7CpCLCFMo4KdGdT3MbEy9UR+FViot6XefXDjD8vT3yXQxc2e5RQXrd+vn9dFVXVD
eDZgF0tVLLjzr0qHRjVSRIZSTyLSk1uSz6i8hVYFULODF4+jRX1aGoiRyU2LCyrU23+PoceFzKGN
LWQAwu9ojp6xdiE2QL6om7ON6FheIUmIcfO2yi4UiG1S006N8MbsRecS09BDG80bPxrLk8yVOLIY
jXVaYE8mAqzd/ADGRQ7r9FQ7Rb4aZdeuEwcdZq9CMUT0jngXBukOX+NLYPnrWMPj+w9fzz88Lx4W
xTwqJOsRrLmKsYskAco8ec1mHPjUfTuJk1UYybqp4KgO0ribtYqUlzcWt6l0gosN4HXX+tlLImWI
znfWjSvbzKjZVPOdZZMoBOqO8iD+cPYhcpNVo7nWQ1bK7NkevxZxKZ9Gyl5DOLEXqabDDMVpgx7D
uyYJxqMGVwnLBm3vh80a7Rh/NeduSTmnN+6h+3+MK3vtRm361TLyzYDLy7c+KS4V2qmfwGkftPZj
ABgFA0XrD1WNxb3oKoT1pM2sCWbaUdi9X+eVuCn4VCH6iC7M/RtD/f8tyxoPuvoQy9EyNg/Ye+Hw
4a275OAEXvzUddmJvb23upvRuVw3yTzv8tEsjq6TroGud4cSI5xz7l4C5NUOpl6J49y3LWpz1qFU
cAborqBxi/zZnoksDbu4N5TyYVrL+XaGQCxcb76rC5dbHLmZ29Yn5v/DXXKlscNDRKxqAgrTkcgh
9Xi1By1Dtm/W4FcbSn47f3TACyNrvQvBUmE/m956jTFuJeqjN0Bmv7bS7e8iwKOl4268hJsln9Nq
VSlxhAZnCzj8ploZbnK9188afto3vpu5m2HylQA/CBwfR15Nn/Y9ZZbIh/PaentzMuJ9OHXZjdPp
3QHwAnqyhbmzsXy5rdobiQUDVR0qECaGl3uyPoiTOvkOtdivv/86xH8mpkCpId+E2hBZMnblv94M
c4nUPlhM9mmwqRVzED+EZoKRK5K7QgbDU4kSYJgk7Ahh0exrpBYPmqn/xb3SUWbwfUq3o3WyGlgk
QzEiK9OHFzDT4aWk1KAH3d8D+IATtoX9LuSGvs1kQbSXDvrawcby4qIBsvn9Z1oWxl9vcE830AYQ
LJvCJjvw62ciR4rA5owYjB00FkQSDOw0I6NobZunpijcQwETH+dh7dTCnjkhZ/S98VKQ86Yd7oEP
IhqP2N899YTpvm4icUafhrUBCwXEEN8aFz9IEtQdsuLGUfdOg5l0R0xRcWSoK4gcy+Gkl+NpUM08
1Nt4jMYtcNYD3vLmWSu04DSggprBCgd7hJhKFHRnm2TdDr2j7tikcM46gQayU1sF2d1NjiHsySgk
1rck/mBlmP3RaMg5+6he8FHR6tYBMmi+zFaNYWr7MMPRINGMNebxpJpDYwjuBcC316buwq+GDu3t
9z+DqXZh1z+DINEFvsJFZf76Z0CPqSs1Zr9Nwtc1oqUJ4KquNf8OzjFk1K9i7j+EstYuQyu0C0gi
/4Dh9Il0nnkMu/Hcg5vaz+x99gB4v6CLbZ2WZvxx1JFru6l0BD2wcosPM1a0ndbFp0E1cT0957kZ
n3WEO86IYuIQmRtbfl4UJIrq4fef1vmHTwtGDx0GyXZNTS+/3nRWFsoOK0OkF01cpeoAS+XOkwPm
Em6yCY5T7t94sZf9PQXhw5Rv7cysTjHymMbEnaDNGloDdbcL0ZY913KPX1h2mR2sLVvRFXtK+Ghp
FYjQZE63NaVJrnEYXyTik8ewyspb0K81Hpy9t/VMmNGRdEAJ9XpCqoNGmDizm8oBeAo0IA+q6XrL
28hCPnsRwdXSFLB5z25ZnacZn2LDLMeNObTTnQnFO0MV5RFn5xs5uP19EjWoXgagSgoVQjne0KIs
Mb83BGqxGAOVRN5QTp0Q8j/s3Uilkp11XmlU5fy4/MOd9k/fPY+5xCvGNPjqr/MKArWUsoTZu7FQ
kdvZzYe8zrrPiYWNtSam5JDq7inwAzStfRiqzui6W9dz4yen6bsTdF+0f/JdZRUJaLwq3MlswSg4
zqnxiKdnVIlBw2LFCv3hHVw4hP2V8MsILSrIpy+t1MVu2QbEfMcHqW+naDIP0iwePDCPcLfKGEqF
11h7bCHup6EziCSL8AkMarOtmngNf0OJm4n6dXc5TOYnf6Aks+S7epX0qsYk20IbOkflaB6oEGnr
0FBswUoTK00Y07YYyJRntQ28GB+axxoT6UeomQ35NgIGcYSnX59ReP9f0f9qQbUNyzDAR6gH/Xrb
5ZXxRGJNqzYiLPc2yo+PEvPDbLTTY9Qp0mMoxcYa3PpsQY3dm75+rFMLZW5p40uCds+9XffPWRWf
qPFuyypCSp3y/k5Hs2EXJXN8W7jVB7u1kxUTODoC7J2EZT7l3JV9bn3JIO+dk0C/BxuAgYmbdnBN
gpe6S+Whx4+Q8lzZIfxXhRuvtHYEyQHpQ9e/dQIYQzL7Yo0JDDiV75CJ0ZzcKfCUtfpTGITGySNJ
ImNLbC0/S45LIzTsIqQ0IdgK0jO/n0eWr+tq1pQUcUwXrIwreTJ/nUfCIuuqzJ7Zn7QO4fRgIzcG
w7dTyjNwUbOXqNK+jW71sRiMmPgD4b2il+2G3HAPr6c+iwGR0cRiDioqQRrofZDG2y6b+4da5MnG
4PVPll+XO8taN+x3YVTX/oeMsAprnoptGPK+pjGGLE/c6RE+RXdV0pxbOPDnGl7jMerLr1H9nf2A
oGbwrbh//YQ/m27aalX+5YNLNiKGaZtUySypX+9EeJqKcuy5j5zZ3hj51B3HoTL3VQfrvYqiTath
k0RprkfSeEC5GvQ7c7yr305DhE/aiLS13ZbmUwJzZ3StLZL72a4NzPs2wY1hmDww60OKmaOAaFl5
CVBZP0TiOkV2Ka/LC/CpTUx5AIxCZOMWXKFLzaawpdaBly/TzxZFnK/8QfEyzmJVj8CH+Xa+NrV8
0KMM+4R0SjEoilCR1nAagnssFHw4d22Yj5kElYw9xowBk6hC+PIY3BJCIlGdx/G+dr2e3FPxXKs8
d5cN1qGtAAH8/uYy7OsMLLl3aEQmwjRI+VM+uQohNZslqI4GfzOmANkATZYvRVAek7AtHruml09+
RMI1c4oXCh7TSdb+4ppQviDZE2xdIr9NiN7FFqQ/HGlV3AX29xIF0KeQ3plQd//3mEfCeR+qou8y
FKuj3ElfIi9Fmm7oX88twz9es7zPoCrIy9CPcane6+3SH+MOLHd8DlTt2WyUBykuGdAa2gM/DErk
elY8ukmfP3q9GFdTNmKJobrLCRsyaQ+OCH0EJ38sxdheklnfLb3lKjTLSCDlNqLOP95oDmuDyT/I
9ssl6H88KxYKu7mkYvdH0wfKlEo16JgFt5na2S0nGhaHo9v4IbeVujALFRlrKNahpYdPlhuJmwrD
k/2yMuDVap5I4r+PpxL02zjhVmIAi9svF+voZiLliRKE36Bh5EaR9gDW0H+wO2Sg0Cwm+a/G4k74
DxiyoraTVDZcR7rLiaHD6wFP5rvlVVk4JpcC32WszLmB+wzBFpUR7uquOpUjUHbDAUz2o7ucbNUV
qcsmRl0R2DFXxP/uFsxDD8tly5A7izsSs83DCGCslsj660OBF9rIe6yMwnNv7V6PuR1VMu71VEPB
+PXUMliTai62yyDF3udenz+l8eSUF68DWWh3DwF2NfmhJ5ex/f0jo5ztfpmWSKqCLGMehmchWOeu
40Ub6npXIADUMStvbD7LUf5owlk7d0iTHzJVCOex9W9bGdw17TxjbJk6j9mMYEPgYERbOCaJqHb8
ZvZJ9F4LKVyPeJ82VMP7gRiEZKnQgG17ZdLf5MDrT57ZOWj/E0z6g8/kYxsvMFb+SkZ5h7NKtHOd
fnxYmiD4POB9cI+XRUckmhV/mDf+o35HxctjemZfawiQd9bVtGHzP5AFe8yN2aDlsEIZOmfapZgV
qtqWbiLOnudAm+MCHw9nyMxdiCCtHPXu3Jc5YC/UaqSqZUAadw4qy4zlhblFHGSioAkjngRdzyIV
soGY3bXWk4oyR384LHWfIM7R1gwNluwieZeM3rSfRfAtoIq6HcsCsYxK/zjEXboOQtk/xm5T3hQT
PliycR8NxALHHqMeGFQn8ObWrglBZgqDR7U270pverRyTdzZQnP3Ms0/hHFlQt023iFfDpRCWiQp
LCpmOq5zadi2q2YsxR3eGdm+D5xPVT/OZznI+WyrxgdrjS9Zi4gIqMybvPG1l7BHlFIAYDtUfh18
sJpx23fMteYUsuNLpo/LMCIhRCeictfLi6AETDd6I8ZzNmn5S9JtM2fQXrrYdzfgH3c9ChdP7UIK
RgDW1MTHNCWdCawz/kPC6BpZyZRn491NFYq8o0Vu7YrfKV3MiBt/ajdTrGebwZXTcfrRODneSHPs
IUUuEOmLFVUSekK9dtTTLEaZnws0dgELHN8aEUp+utH7WqKMeiTNht2s6b9vKUGumrQKLxRRgotr
GsGlhl3/p3hB3a6/bDUcnmjq9CgIsBQC0/91j4U59KjJgcx6PaMQ62ciPi9NGAUJrDBs9rjRnM0y
NiZdcPR0Z62hNPxUOWG9qpBk39RUoJ/MPuzuMAzb6Y2XPQHCHk5T3ifIkMaIiI0AjCKFQ7mCFDoZ
4kWG6SNFOqvym2tF57T/a44m9wKWyb0sRx0Jii34PNgs6sTS5BCQb3HLlut5eWkYzwheDzPzBBvF
y/C1sWJirM6Z7in7uUd+kuABtbNi42MteFP1WfVkUUeOyQ7f9Eaf7TuzACfrU7BZLYdL03tWjAiK
QJhQnV4ataMgH5XH9h+KWO5/FLFI2ENZVjGEg2H5NSNGTHMT40WSbgKPEoxVeecSMsoZifoKxde6
vF265AcQ4+fjeefZxB1PPCzDWDuhS7AcLo1vN3g2aPhjv47h2rsuyeHcRnacP+TobiNXiDCqie7k
wzL2f5Sd2XbbOBOtn4hrkeB8q9mWNXiOc8OVON2c55lPfz5CbitJp89/zkWwiEIBkhWJBKpq700d
u7rqCWSvCT56h1bjNrSC2cNeRXnT3FhtNp1hoAZFHkE+Yvioi7bkD8vOOLuJ3sFrZiLuSH5goTZo
j3Y9xffyCorsU+xY0fZqF6j5IKg1+0HD8LfojP40cq5dZHmaPgYEtzfwb7m3aI80hwAy73VmTt1L
5rff86aObxBrc4IzgTz+J8JqpMp+bNdIiNsvUK+2xBLIwFWpZ79MToeWaSdqFASH/C4Hlu9Uqk79
SxYtE/gEbrOZ99yjhvDgGOZt4ToamZ4uP8TOFMdb/peKTeRSGgSNSDCguJRq/+Oko/07EG1TuGNp
tqnO4Eb9d5CYUWSFoltpuEHBMDj4hr3pmjJ51Vsw9YMCc+hIxPTNKp/1tKi+uRa0axxivZsiMaYn
JfTOta5X34x66pa6I9SDSKdjMVBp5EXBzANbuw+QQkDkl7b9G1vOp7Hy0X5NSv6nExvJs3g6+p1m
fqXm2lmEqvCf/Cah0lFxi71mNiuyh8VjEBkHIw3Lo+xl0AZtXQ2KIrfPqS11OYS2HZIWChW+69jP
1GXRqvlRI4e/41sNHRHCkFpY+E/k4nRYMZMFQcv4oNVUPpdK+NRp8XdnsJy7Sw8KAyLrHh/KPKhA
yLFX9SpeyG7vkMYr0w6K5lE/u0DmPOLN38w26E4+2E9iTBD4LPTKDRdwv1i3KqUBd5A9qHcmZaxr
N4i0hd6P6h30jmq7QA/JmVrBtjh17mFtBydmm91XhFj3Dd/rv5EOW1mxAkU3aYsF3Bf2IwQsypqy
8PGu8UgWGh4oe9sYfp9OPZ8hpwdR6343avbNTuolO5QzoJG1YTLu48w/V2FI5SlPlzvLzfwbQTHp
bQ+X8J6Dpr2FbRF0GyWpa7M2xD2/9WSl123xnJilTexgzN94frwHbB7fwYnc8HVAGKzlzSs1urd6
T6lVXFl/eVb5UI8aRfd6+x3yG/DKgxsOt6FWDVQRcRV/Xg1+rf6PzBRc/L8/cMCVk5dSiUYjoez+
DiSBGwIePUNFh630epRLEHaCUdjewlbgHeFygi+lDuNxYxG64ctCdm6V8NingPhBuvTWGNxAP/VU
l2Tir005d6ERr295PC+u9mBy9b0ZVB++sitE6AH4nmfI/tW7LyKwIlrdrH4bUFEYBvPEc6CZd2py
uyYbI2x/7l5tieKL26J96kgLwe/ih/wPmOJb4oloVxVhvOmikdBF0ZwdIbwHSEero2XU6kLaTVKw
8PdoI2Xd/nAsRk7efqZ11iavxh99p9+CthMACflOvQe6n29lKFw2fWuhSycvOehBdlSLep3MkfJh
APoMwRXc2uxIGjCWKOmRj4uFXZm3Mdx3yy6GJmiShxIUVtPFSJy13mQO/A+eP77kws3uOjVpHrwm
Vw6D0YDfGpoHaWq03lmPTczzotDEthsN987vdTSuPPHVC5sRYsNSOxOHrXc1Qf4bvSq1E7Q2M4sK
NxrQm9+gZK13Zai+qJ1tEZ9Vi2zhGwVbZYugAfyiwxIWLCpnwzh9T6snp82Nb00Df6fXN/6uA0SN
6GlOipWYGbA3vefnBS8sBUMORBhNvZeNOh8wct8eUFeeOTVR+/wYsbNmDvnO/S4JbqEeyndyilZN
SA2mwGt5ny7curoC366lw1HmhMZdCa9jkrmbRuexa1lOSWY/TWxkkG2th/Ns3vZdLrWgzziCgmRI
I0asuHD2cvgnH3mZxCEsHfpAhcJg+OVaGs0hEv/jV/nvx48DhRS0Jaqj25ZFtO3XXSDPyllPQ3XX
hEqmtRZUxIenrkbGDBVcFXUiKolICU9xlp3Z2qVs1bnqKWoXntgkpd7uzB5BYdnAIxtvIaNkw4CU
NQF9j3idvNR9H74yAgxk0Ds/v5VGeTWgWdhNpr1KjGRLqJiCq7lBvPyOT9h/VCPkNgPPFC8qoK4V
KhzDWat7/38ccTWD+uVfb1AGtyV7PtdpGkItM3HFr58FoecBBag0QkDAW0CCSt3PpH33q9C8vzRa
r219g80YeqPoQToeFHKxAV2A47YJfJy9SQDMR/rvMk5O5qXuK7G/LlHxjO1z1z5JkxHBGp4RTt5p
RQ49kmbAlybqkzk3NVmqU5qWp3Sojdvc9JuL6dMeZt5sTwaTG9qHr7SNereDBlO7CbXAOwmzck+t
mtlLwyj1texeB0Yl3qhKp8zUVu5JxLl54xfdo9rpZPLmptN9sa/7LKJ+dr40YBgoF8PYnpWauk5p
i1VydtFZ6Tz/bQz0EZW3TN3JLgzwS4XfxQt/dXmXCSTyJp4Eb64YS3QSBFUlxhC+dHm0ElUdvImh
GHfFgJygnD6UxN+sH+oYNI+KaFC1Uu1VJ8RwDnR6joUUGY8clXIuPISfNufALNZyUJqyTkANNbTZ
jbTZyUCgjxLMhRy9NGlw3/SpfZAvAOdsuoVcHHjivKRnGeXjBLFhp5JgitNkZYqw3MrFwiDSD2Nv
gk3Ak93x2ioq4+yYytcJmB8gYtVEjTzqNz7o01Vf+9ajNRjVKdEG5MbJAMKnFn77k6+cqovq++Ro
NvHrbj4UpOLFCNoHOIWiH+Qanw345l98pFQ3JkD128qOozPV/vlSevA3dlpvvKvpCoVzcvpp6pwn
ZDV3tWJMO9kN9RxihGxMvlvCX9W90/zladH3wZril9zqkCejevCumBveyLSWAwQ6vkeoOtz0oQ9d
MnIB0KomwwKZxR6aMqvsVvHUJdzj2vjB68L4gZ3Ya+bl3l72OPB15xaUt+9ryz5O17HrTPdqa6aP
YLZulMbQXymdIDWcTfZSdtWY3KmlRSU1lcEROpByD6Pi5J2dTlFvI70uo78H3iSy7d1jYsEWTArE
2sluE9f1vgg5QCN44BXLOiuOg4+IHNFt8hukVTeFnRlIi9AVMXSlsLKll5+U/CFS8axt7cGAA50D
RkBN8a/9AAj4tgU/t7j+bmMl19eVCWuok5r7xivNM09w8Tz3LOgozmam6s+Uq17GRJXpcqwAKHYZ
a0b9/2OeXFOdV/m/zZtfXb7C5+vJdwbyrDipVvttMh8c5B6+w5WQrKYqR70PdhLIClId9vDQ+NrA
40pZlvYOQ5XNdsVxzg2SsigraOguq5b+YsbVWXrUQ/4DjvPqaSgVYzuW5giKJggfRYs0pfTI3e7W
pmr2i2FM5lovqucp7MGTGB2FQ1WkbFRuZPdm7HKaAHHyxYBnjgcIdNBfPCeH1lY1lWdr6Kwv1H+p
SyUYhvtIMd2N4qbTXi5jtY53WaaEQOu6DLBpljlcl8mruTxKrdx9mqTqMkff/r/XQsL6Yy1HyV/m
3xBr1QrHBKTsQFUmun5IXOsxiPn9y18yJW0UXlkV2KrMfBTo8EFHwtZokZOXWYSuG9yVYaQ/Vxxt
UOxSP7pyVHZre3BmhCMMxm7t34yTTmLFHGfx97QDQhSk3a4o8+ZBNgZ6hz05PZfCVFM3H03uT7fW
CErPLxTjsYIE5FEFDKCWXv7Qu174WIXpW9SJ6VtXj/AeprF6dqtAkBeO0cueB+I+5CgnlJepC9Nd
bg3xFtij+6V1eRzODvBasj/qOcRwvD5coG2IMyPQos7pJtITc47i086WROXm2fP0kgPU9izMHnbq
RomyHdQL3MkVdI+oPx++Karyd9FlyB+7DSSJUw93AF8WdPoieDb7+Bm5ofg5gm26dPTs0fIieiaa
n67wTtKhzQh/1kHkH+RgPpbQoqZOdSu7ipJBvInkYw4nSy2gVyOFTzrVekeuaWEEuvYty4YCaNKs
nVSVlrFKCrP6GjUDnHex9W5y5qXktNPvA1FVN55B2gREU/4souxNeljB8AArJ9AOq3uephCaqjYU
X4fPK99U/pamzwvpFZi9+PppulycYqO2ThNM4M8wui2E7ZObKor+0GSUSxlzF+SGvs0nCXhpi9em
tcnUlb57ExtrKJP1Y5s11dotHRKqXTnjCCsdXt+OMkco5KCmjwrrqBZIVL6ANUxBHTfVIdWij6aI
cvIwWrO/2hOdD1x6XG2IbN1ZatHddKkzw3w/54d9qmyLWP2b24pHNQANhyVtjbRLNSs5ftgQX1N2
md2C2Jtd5IDLU/6gJsHN1SSvivg7BIjaiXIX9+KZWd5LmZQ+SCH7tSPzeOt64otjBtatgczuuUhy
7xySGlpmqhJuB8qYIHwHwL5uInAvclg6JsKGDqfs0OUqDORjUkepD6EX7ygmcy/LUFXJti9pDEIR
R9Xt2nMm2QfoibmX/NITUdrz/XOOLnLFZ3i363uq4er7bjw6E5tM9KSJ4Vux455KtIrOcQYDatuT
QIhEnJ1lU5uutfdM905FU7sq9KVR29qTH1n1gzlkS2vuFXarcQNOd3YwiLPs+QEKVENV8kycBzM7
t1aQTqKMMneFDcpShYhmlWnlm+dzhirNNN6CaRyeCqH8bSlF9SNHAGoQXf1GMMeipmlS7tw6Ne9i
hRNk6mfxm/AzKvZwrdzsr1ZJzSekh5RNEsZw44dlc3aVuTo487Mf2TZxCNcbmi42wo37W7sW24Dq
NVBOc7cU+nbIqAgKczj65VUwjOQFPp1LwBnmLYyp3a3Cs0a6UCe8McrRRtdDeMdibrwOCdJcLayl
DCdIm7zKytaBHi68RCKudjloGsHLEKvDTVd7Jue6OVhxXWlEnOEobZcBShquK42tb2zKwBQbKuy+
pfng/TVqcJCHnvk+8dFx90+jR4q7bKrZAue2yOyOczVwgm4op5fPSU2WE3ZqzXcvpeRcTnKgl9u0
lBiuuSP90CtVvKASsND9avwSJlF+q1INtCKfOX5xC3bAYVKbd39wE7Nb+qtbj0gvp31Q6rPdHqzs
Nm39V1ODxzWYjPplmqXIibD272XkIWrUEkbUynrlxVn+Y/DgwoniwX/lph2u2kI3Sck50dZWzWkP
kCHZDygKeeYUwt6Oal57jsrkHM6hYLWoV6XfWN8ngTxF5yTR4yCUcQPnT7c3UEC+E0XJIb/Sqydq
9ai8j4P6R5DDnizK+m/Lr1+RYBevfZ60qw7m5lMUGcrGypDpMIksZaUYvzrmu0otFMU0Wr5DeX6g
Wj4fv0bFD2n2Avc3MykafzENU/NQum69Vqy+3mmemqGopx5J0VSE1az03h/C50KY6Re3jjgmis7f
yC7cMQUwKmU4dmlXPoM7Q8iW2Z0vnz5auKoRbvripuq0dKFd3nexnj3UIWEfQxvA+0WF/gpp+nay
61nRF/6XRukfTMpbXkOQ3zdh0eqryM6eNQrxiZtQ8JRmRCgMopgGOT4tOkEUre8QVftL9uqqa5EA
6ZLuoBPckbZrA79KfFICExIlyk+k3Z5N0k5chDCVsinVhT2WzW3YhuOXIvjhc6N+0ethvCuTBqjz
bG6RGl2JfGqoQOrHL/H4/p9eaJ5/rBWO77oWKC+ZQBlJr1A/EkTq733bCbYoYvAQQzkbtnkfTS+0
nJrNpQ+qCs3xEgysMkz2fell9n2IBDS1odoR5V77vtNb7dQ3LZLwjGUTLAn2NN0p9lRsNY7P+8bq
mj1qmfmWB+h4bgKonUt+pdBco9gQlLn7jswP1f4eX3dOkOuir+z3lNKZRVfvYMlJn6toUFahmufA
Z331prPrYjexXztbUxutzLRPviSa+kImzPg7Kk4mR+5F5qGf3WdAVDKhNTdKrv7ravwc/U8/pTO+
QExWP4Zl+9paU/nQpZE4BDkSNoMAAZ5FsJQ1aWIc0TKM7/XR+Ssm6fM2ipFET6KOe6+N/OdRc2+k
v+WgIq/XjsUvx8jfGhJTtu9/LWxKA33YvTfUVDqPbd4jHmOtB3OMX8YpVG6NELL9eprst1xt3iOo
9+/BZ5o8ElFN10XgvPVtnwGUdpJD4pE9ZC98X87+PPFmVnlluoFOPPsiyncjUIw3otR56ByHpOG/
w/MNsnG6DRXebJsbTw+Nve+VUEvRk4OWWX9c1QU5gLA2k520XbiKknBC3r6pm8vK13lystDh8qTc
pEgARhjone+vDfec5r+7GjU7aBbRyBk5Ytg3U5+tUzd8d/pePfAveQbTJWYiqng/zt0qM1A6FZWz
k6P+MGbrcBopkppHTUisNlVlZGvZFUbk7BzFQcXIypJnPnkI3rNYZ3c0rzy/Bjjn90uv7FuYSeK9
dB1N4GH+nEGZPZMsSJ9jCup8UZgbz4+LlTG0wATTTlsq3M53slvWeXBozfxF9sTskZhUEHetq+6l
zQ3qZBZQnSUGZlyhqdebigTT+TIDXvsNJYcQWVeaQB4vVk+haj0YXuh+QU7JWvp8+c92mjnbSGln
/HorDvWIZm4GPuPZjlFtzeJ8+qFzZpS/Giref5rOZmw6Q/vyMV1x+cqD5C3WJnzYW73i56WEgXlH
kSWEXZR3v4iuQvIrjJHXnbsURRsbP9b8jRzVK3NYRaY/7eQowlX2oko0il1m56JuvuRZUJ3EkA0v
A6w/hVEDuit194lN6aJXOQFCN1DuJtA/R1C5Gfg/aHu0kqKG1FOo9mcv+BqVqBhTuF7u5egUFDsf
9thHapGqB0FIQJrDUNNug5iTppzk+4j7TYoC/cO8ZA4ZGoD7bu0nQ4JSeUDGSEGzSJ42ZTNNr21W
In81B6GGNBuoxXH6nTyA+sX44R+aQVot8/R1CMXwYMbBYx+IErmXwA5uXNdX12EGvwXZd9M49hRT
32WACX+yKTyGyNeLZim9DT7Qo5gbOVCBPrmrdXMp7VpXqvuaytO+DLKnoTGPbds4x0pvsie/SMNV
5o3uVg6W6hTdJAPRQjk6xql501lOsEC2JdrD2WBvEiV/nFoz2kuT0mYfV9J27Xqu0+SXadL4pykQ
Qqg7kux8tasnEfbaWxU3BcClPN4A/tHefK3bd5FVPAVDpsLmMDXLLAi1t9aHNKEc1RE+Kc+7T3Ll
VU7X3AEJvtiqOUMRtM4Lv18WTZTs40norypSQX0hkieyLvp5jKdn+TC3x1DstDgnpjx7yUlObcV7
OfrvSdIrBXEWzux4kGF81Ey2c630tSuvZEWlvBKBH+8sTaPQiPpKs8z5ll6d/+9zf1vqUqE5v+51
eZunyrpI63LhdpQQm1mnVpdLZ3AmgAqwt01pIW4snobhypPGy9BPE1J9jNAo7ZqVNMpm6o0pP1wW
BHPTb7PceSgKZUXi0/fHtQlR5aIOIcJbjG6vHpH8mI6OW265VQ6EvdIPk7TXRj7uLD9/v9ovU4OW
33xvcx/Tm5SSkqIt+iM4e9mRU209mElXoBOkuI8Xqz5XJjPwrdViyqtn02U9XcB9O/riIYx97uQN
35fYVeIjeYgJDRRwdqOnHy49OSCbqilvAJXrAPnxvdptGB6OaWf8IHsb7Qy5xtXF4sNdliHFUz+9
hLysW69bGQakWVfvy2zONGBT9EYgRji/I/kKHbj7Y51ZD71VdAskN5u1zPLJfF9cu6fIs+FunXOB
ul36B8Pw76+5QGryi7Wc1ASJliyr1j4RgE5/m9DM0+UaqCAWa0Bm9fq6yOerWBGbmYjb6ojUrKYa
mwixt0OZeF9C0Eu7Sy/P2oMuQiQhZD+0+frkMavW84i0ySaFmGFYTGpKlZwq0qWeDT8PS+9yngKJ
rLMNI+XrZVVpkytIlzBwEONMIiBwny8sL+VobSBLAmTQXjewExm63e6D+T2j265SREJ0BHwJjTmO
fxcjXw+XcrmDbjhGt5KjYC2cZUPBP7hRRqTNslPQtrIP8e1cmg0b4cUoxz8WD2GDmjj6Ssfej19g
IwEdA6blEZWmO9hEmqPnJMVjk1HArCkzEVI2S7F2xRPKx8Tr5eCANB4MuP7GNc38sTGz/gwJ6EoO
ysW8Hplr8qyw984TnDjwIQ2OX+SgnOQpsIEo1RfUhPKdzGq5mU2wDyz721hb3c1vGa2uNi926SsT
WjKc/un/0xrNP75XN3n1ab8G4qU9dezL2rJ3eR8CFoQ2PYVlGt2xCavuZRSmt+r7P5gmxwlJ53T1
vXSFr+NemmRPRm44vv5polxLrvw5Me0A6f9hLbnMp9d1eelqmuVl+V/XAsQT3v1qkhPlWp9/UDfp
X51y3lPOMaZPs/SUvc+/4A/r/den8Ye1/vBH/dcH1A0qfEpW8M3q8q3Z2MZJaaCw9lw0Ui0fxRm5
gVQ6072Ps7/kmLSYuWIsraC3wQGxHe3iKj/k4/gkexN5qscqQ/K48IP2skMtCfut0yYIljyNlx7R
vUNBMH1YKGozdCuR6Xd1zLdRjkgY+GWgaWCEY9vKw0y6J432z0w45ZFFm4UDpBHd+frgDBSNTVoH
ItFSD4lm3Yaice/tIKQBBLhT0lJA4PePbUAQeV0UWrqWLnIAcKsOmzmgssu0eS5sw/vCLcaDNAUO
0UJkbtFUFM69nCQaThIwMX2/mgbo7DYwYVtLaZMz2zqFmzNGyvFqm4wHz6fWz/Gzk0xHGdP4JHsy
VfXZk2NKDVHR7ClTR3OvzER2+tXzkuLqkgekmIYUihqEUb+Gjo5ukTI5ew3AMGeM8Cnp3J/tcRTD
TzrFBwrYomOdqhlqP6A4fa2OjrJR4yC+XPlN3qwh6yiWvw/MzkUVsvs2jW8/TZjtskt5H5imIF79
cd3Zza3Fsu74Sck3cnHzk26vkNLMSVggKje56u1UUwfIPXq01lBw/HMprVGUKmIpvcJGmSzo7Jhw
sUoHX6889JLddsdf6GyHealQ2mwfuSG7joxVR53GXjZ1krj7EQRNOyvGfBizVCHeAp2P1zVonYUZ
N26qU0K2U/6Edmdmqj0VQ7P1MiZXuVwmHuzYQdPvGk4Lx6oA791Dy1LqVWSv0mpqt21gl6j71ra1
je30R8FxfXcZHhpAJUqgHrocrZ7t4Ocz2Z3vri/DTRl7h6naFxA9i8Vl/dI11mjHIEw3kyLkog83
nj0riM8c29IGn8jHlWKIsV7kavwljnpzV1VasBNqTljHR5GdWFgfnEDsUxMLK8DVFBR2cCqr4Qmx
XfNGeg2pzYROBX5u9DNuGAGrAsFFVBqapQrC9OjXPAdN3W8vjZFkzqIGY0qi/pcB6exoyiG2wuRW
gLTREFRlAVfkBlxqN3INabmuVpsW4GnHeOlt4FNxoD4rtQrGeW78XPFGNOjG7yJE/uwnm7ysRihr
4wFhztnZ/Zwmu0ruUP9Sow7a1mygbWLSkmoAVgv/EBuuT8kwzAPXRrqJCDLgX+12k5pr7rLt0mqc
ipThVpP80ikSF2uV7dqaEsHgUQ72aIXLQT6BcWH79bekHpeX/IVAseA0dy+pDtk1lennLtRSP3d/
m+sxqqFNsmj4fd+S25seSRaLZZm20U7Vg+lRiFTboxIPt9A8Km19Uu9jlGFO0gToxVirjQWzm4dH
EOjtqevLm6t/2lNI1kYqMszzkr3hNhTHckRqujeTAL62sAj4HNPSzo+W5yYris4IH/sD3evAfCVH
E58iY2siX7aSw50fpatIGmef3+f9umBMPmoZiAENyDhU9I1mJK5DXUED8G1o4/Wl75vleJqKXaiZ
KbiL2YVa0w8XmfwxM8dHfhmdUw1eSCJjSv0e9I6zQSWuvotGvbo0vp5HCyqoRnDHfUCsziwXwiqN
1ynL7E0snH5Daan+6kFGsDBqfzw4Ya/eOOhfLxKHaFAkfIP0bWIec4IPM61U+N2fWaXzgtT35MQI
fymIuQsjfnK99/+H6sg/ubT60G8gNPqmWhTuU6Vkoqt7+/sOUUxIsRT6pUZKbuVkQ/L5JztZhXQ1
oe5wm+XuAR3d4hvQGZUMgRY/a3BDryhCsfjulMNWjBUaQ0md7Qn2jdumFvpJSz2xSj1Sq1034xIq
Pf1GNvoYROJJhR8MRJgGEjxrzI2MzFueQVqk7byDhgrZq32+nNbhNj/0FigmeUqXcxp+dptwPtpf
5+SF0r86RyJi00LrCu8YJel0Z4ZwkgCJ6uAG7OpHlYj/3Lk0evmoIAw3ZxMYL32xHEUFUpiw+G3l
A8qM3eLed/TmHsBfQ4o838k3GhHqhm0kMJfyLRkDhMh1ZyQ3sot+82VSOCbNY6EXO2mGDvBjksaZ
+66NYsCFiTD3gT68Bo3jP4xhHjyUZjdtSuSJVtImmxA9Q9ieEUe92mDDutVRZjzIWZEDTIwyAGTr
/1nIo7RyJ/xAQEuOTTbCCbRVVfCgudqaRP176pCQFn6BCkjnp+syhdmLuB3cRlCL+HeyT+Ad0EpE
Am1ssxAy89nJNlLYzq5OehFCQgI14PonJzXwc34cs7/0DFIexTmbC3eVDl9rvWj3yNn3wdoN473s
IivD+cZonwG8Uu2eltlZNl6mZedUT9cEc/qDNE2V2dz6Q39fmGFpHqwsNzcBdW6OHiNhXGu70ESB
IQ0qsQG/PH61nWe4L5O3IkviHUHKD3MWPbd2y90PQc/QVomMptoD+KWWb53q3Vhzt2sV50hd5k56
NN2pqcDjNkIr7GU7dLz33xqwVTsz7hCu97dtt7HtWv/L6l+A9FFy00/Zycuq7KuVoatHVPdOVYZs
PWh/qYNeHWSjsIe9XAWuH65MLZ3RQgmi5QmVcCDAfr7hVi7xcjSSNlHVRTCkeKidQr0GhoiNagL8
g1LkbZYp/bIESrqWg4WhU/SrhloL/eR0I22Kb82QmRAcjANO485u3RX7IOMr2pb60utc3qmo/Aey
MT9yXzG+Di57SCio0ZVKMwoGQggo5YRIbV3koRJwq61BtZbfqAg8uYekL4B3fnbH2ieFn9TRZTSS
o7JrFsrh0v10DklN3vt95MOCB1JcDV2UG3p/DYRde2o9I9ij0DgtQDRqT05t52dXtW/koN9iQox2
UQyN9SBNaRz+KPUsPsie08DlzpR9lqjhyuZOSnLM8tVN0Cb5nd3VWbKSl9AsTGqi7y+jftShuBSq
PBhiHtlDFVmgI+KMCpvym9yfC4r9lt1srzpIzhMqq5NM7/kcPGCqmWyDhtBQ5BXhUg5lyDf2bF+n
uwSu3iW/vfam8cOKeuG0Xlpd6n4n5b/QtNb64dYI4Bi6lZOyKklufvpmZVVTXa070pcCY+O5UAlS
ZnVzl805dAqZbgigdF9JHlCq5Y3dWS1iaBIyx9tZkWedaoMEddJn3b1n1SQ5qcpayPoq3RLdQWQg
NRuv059lV442qRCXrged4mKo9fIQdlRKlCKuNkpoQWHV9tr9RDgQEakwe8+9+tbUPf31Tx5pYMIc
PXUZ+Qfi40n/ygdAbmLuyEbGw02Rou2aU1H+24AMoA/ai5zEJinQL+uIIPiYYIbkOxsrUqCyntPD
FU9ftNrPNeCFxy6bNjBt6q8G0Bh4PxCOieauMoDnghXbJu398yRdT93HulF/mjSgTaMk1amYQcxm
DWzZtagcit20WwUS51z61b/7SlJ3Kzmnn6HRBEn1tbRJdk1pu66DEoAPLBUX0IUJ1V+1cSxq1bsN
0Gk+uZCVIvXso2Xc5/1BKbBdBpRCPybD3WWS1zv9qdft4G5Ipl0YVFa4Hodau6nd4K2BliBc65oy
bKsYFhbpfJlnIRWy1ls4m+XKVKnxag6ZthV4mGCdRuNwku6y8VvtZUhhEU/UFGoVPg75R6pqaDOJ
ejXZlX+k3qX2QjPs9GKTztJP2uRHIJ3BHX74XT5P2dfnedfP6jpPTpFrZd/ha1HgBAnvDFFZd0Gr
WXf+OBKovfbllciRjA+dsdzI7uCn5YdPuBxSoP5s67obajzYVpfkjgxq64/W3CRKoKxSwMzLUY5I
o2xqim6QNUI9t8ri/li1XXe8zNbttwJq6CVCcmhPqCL8UrXnGkgoBZKVepgaPn9pnkhCr+uidC5e
RPGf2zhRSANOyoPqJ3vp1UVFBsBZHRdV5RSroEvq5WRZ+tkKUuPc1a4GRwlH79lkzCZpr9x029dJ
e5B22RRw0CFtOzRbssJwZ4TttEH2AqRuXcWoGQ58teFFur/a4iGt79O5kba6BtQgXWQTJ3G3dGIP
lkTHL63jrBT4VIYNZLVarQLzHcReDwZz7UZ5/4Ka+0uZ69aPIgGehBzf23+6Fr31oqAZ9oMjKDHc
5sPV1wH1XVdNfbt7mV3zedXq36sWTe8iLZkvTaoezgLWlpVddQiNFzl709mWj2GzA8E+koz5xwZ5
UX0YUTHUZw/pJpuwHICBKsWxtDz7rKeBvx/y+GGY0LuPYrQ7E6hsDqmZa4e6LKdxIS/dsXeXupo1
q6r1/jGm8BUepPsYUf1ILGDYSm9p+2l2O9MTRa62r0cyaxRiz+smM8tMp4kNWR1tbxFS+qgdtc27
3IbDc/C7W9WBxQLIT/YAis8jraG5S9mVA5pQp0WrF8WNtLHHyR4SDT1cfs723IGfCbA9AhmIzdOV
XomPmL1oE2UtXeRAqioPmupyC5pfys3hjwaWvrm+OnKt41Yb4v7y6nKSZ4Ahyv1m3F1fHWT7oteq
6FZ1g6egF9NBNpVBvcyipLi3HGZlhnlA8CHwX2HPSlEoGVy64+CrlykR4t47dwoe0T9VD7WFkCRQ
QriLdeTIYG6cgmk4ysZq3eEY5uQJUM4kHPaL3UI8WA1jG5VBYpEynJdFRrcHNqgv/g9j57UcN7J0
6ydCBLy5bcvuppOndIOYkWbgvcfTnw8JjcDhaJ/4byoqs7LQFNUECpkr15LMX+R3/c3PeHYbQZze
j0po3+vLfYhmLOuV6ee9d3AiZC0l5Hdxm6+m3KDPCxnccjkZ+mXm0imFrJr9iN7HsLNIUkGpZYcf
wiEq7ttq/LbmKZZkxbxEBBwUruL7FQG3TPjBC7z2EoUZDL/whzwjEJ/tvDCbv1UtMGBd09PHtG2U
u6pXWpdmUjLjOxCa6H0asDQ43l9iNCMsOTJzbTt9QorihAZXcb+5ZDYX8d99FRp3b/zuUHV7xTfe
wXwDdpumHOqSJffLYTihFk3zDdCwu6lAkcL26mpfw291Sq3EeraDwXr2YAs9mZlX7WGRR6vShc7k
3q/gfVhCZABIiES3Opz1NKAZx4DsWC95hxUdyWhR+zDiiM6L3rh0qV4ZBw1OmUeVYPFJWAhSElqU
yt1LKq1va/sS+c3Htxm3qPo2q3zLY3iq3wPWgLu6mfXPaMz6+8E21XfeQsgOFUb+QPMrnIl+E5xV
tabnZ+YFPTOtHxP30+XI0d5vQ5YG3T1IP08/xc2T6xvqTRY5n6qnSIdnDOmBa78Mgd/w3yhTe4IY
XGZZluog3ReecFme4OM6OWn22RkMTpWk/29NDdPRrqZw/nPq1V+p+kLLsQjKIF0anKNqQIuG35fW
N8lntwvssxsZ3tkgg/zJ1dInpw76P72S19SsScbnCoHXm+/CO+PQefxncJT1wENCwZlb61ZQcKDa
BE02KIWBJkoLeYn2a95P/c0byHXzZMTV283PxS3MV0Y6UsOk2UvItkBDdjmr3TVVovjm+lBRgSqM
b5spPntZkJkMmT8DhgBCTHo0MtpDIfaboGGu3/lZnd9IpQTv/TT6S50gMhdrXt726aTQ8n5+J56h
79VbFHsvsrQGxbzoxVOTHrY9kZGH+6EOSGotV5Uh1poLNfPoUSzV9uxHXytO24XokXHuEMr6kjnN
uaWS+VQvg8ys5UBHPctcF9zRpxt6Tl7Avukk6mr7KTJD5wlVtvZCsxIkpv/aPqGBdXDyCenYJXbd
7hrGc4i0yfXn1Rz0GKMYDIgRINZaRZCZHIoGfiB/0b1SpvmnDJbiZtork4LSxxH+5ShH5MkNzPmQ
qz/MWNXuM4pJDzM5zvlQuIV2sHiQHQWS4zWW/5jP08+msaVNxPXdL3Popw8Jr+Bn7ntLnwf90ElX
cEhsij/FkiF1oO7eyXTye9BheggHh6s8bCEyi/UwQzN1RjVBQ7C0mpsXU2mtD+nk7qbaNd7Zi9WH
qbOHDAIY2GLWrWKhmjo85P3Y7KEYrE4ZR4gY/DpqqTz5vEttWdhNpgBktvvHyGydd2MQOU8V99c1
2OMl7OYmyfdEFpPIecdLSIrgV/Wh96PPiYOK005NOtAFaHeIiMe0WCLYIRIfOd8C+inyjLILwg98
lYPDuk1islD97bZF4sPJfd58Lf1S+brHi24LbN6vdfi/l6luKqD0c+vutU+WJdzRuB17uacfJFoG
PwDdvtqwx5KP6QqODcvFZHBolQE5Qf0CobRr5HTJg0u7yZ0zAYFbLENJEvg4mQXLMFHB4Pk1Uv0J
6feEHADnFtiTXn1lxvBQ0pIeO4Ay/xUnO3IIJ3nScXOsHN+6KcWizjUjAEyLEo1F5kkJzfEe0fLx
XtdCvnG/zDzMlRzQqx3vgEf2a6C3LEsMsgxZB1z4nz2Wb1rHdII9plXh2d/JJSE2q/yqeIL9yXtq
dfWjDXnH1Ybh6kmGqYkhz9aTC4hE/sPF15sZmnAdz4VXzsbTP4Zkha5wFf9+L9jbgwKRQxI9xo1a
HmZ6Mz45YQ5VBkJfvlUrn+ipfeg7a34uy5xzyxT5wLWynTRI2kNmwz2cNu+gMakv1TgU586JtY91
qf+QCDoRb5TRspcw8/ojEk/Gzc7ChkyD7Zh3te81d7+lNVkZTvqFBKWmppjvHJDjr0hRZOUVDYrt
NKTbQ4/nx78D5xj6l8qLoTWgjnOOW+tPZWErkcFdmEo2U2Z909GtgEz0G/8W69GTfUa0+k9xReTY
qYULA8qvy+n6AOQT1mnx5/7w2IwdWspNqT239AQfmsJPjmLSgqY9Z9BK0YRZ/bG5ZFaPE0rknI5D
pNZgmypmft+AV85l5qvPEgJfB7cA3u72YsqCmvFIcBXjIBc3puycoRkMzC9XLlEcP1uLfD2cZ+Nj
5eYg75aBG1tyQB5YO6hVW+o7WZZAYyqv+QjfcegE36YwgbZPNFgdt7pTvYlMFZJ706LAWonkXpb5
PZ1JC3RvDK3xvivDl4aq0oMFOvajX4bBwZiH7K6K5/5jNE72ucic/CCrOVpJD3rq/yGLFbfHe02J
/tBgrHnSFTt+Mpdh4KWM279dwnX4z4LMxnrK7+KJv20xvRmpPpmFo2LfzzxP5SKQYgHfl0t1c3hG
gCq8B11gPXTxS5lPwc2F1+VmL4PMfuf7XciYdnQWxvPh/7917OB1yHX9KJJM7S+1ps2U2SreJMti
k7/+KeCU/ZptC5la9wgQa9BvLqvbtWJ1gszVRYMiHA0Lki/VLS5hX4BmQ9xiP6pzxpnNipW7bq6y
G0zv2U1m87ICR97JdMBwe5rdHDQVyr/K6SAbyPNUf6TTbEnIZXXi3COYhU5fmb+ftOmjQgHxa+Jo
xnFIlr7VAZNk/K5LvYpGuz64wYWTHKBG897ns3Vu4Qu61csQZ/lUXsS2BhX6oU4fTtGgRxdHTAnS
QttHlmCJX6d1k3827GS6aFpFrS8tferwQ+IAN4AJi1MNlAtVkyHaavm3cbHEtcWJaXVWulfsvryV
mXtpSqv7DGCxv1OipcGoMfuvOph3l4PIHwMo0GOr1spCCWK85/f+3UOi7I+sLXhWhGP6TK1pp+ZN
+Dw7Po32qp7neyg55kMQxPdr1bRdKqRS7owLjv8jVKRiiT/gFW1Hz1KxbwxH2xs2ugdB4k8fCrWZ
b/TrIiqiei9xNCZPQDqs24TU9Q42uvYzyYWI8m2QUYPFTKBxOdV0gYCBT8295U7GKZUuLFWliTLP
2rtsCv1H8cksy7QvgekhmhoCKnaWR4+1DJXpuU+WP35OsyG/bn6UK4d7xXfPEgDX+3DpdYglzVrx
3gU+oMIYSR4ShcGwc5sBDculqbaNwgTFIuUrDeVPUHKZzmEuI/teQ9uIKoM/n3hghAdRfSgLo96p
IQ1M1tzqnyYfbIaY22rfu+29mLIqptrSbdMVdhL/TQ9FRddE7t9Zij4fwpymTtfNBmgz8hjFSlo+
i8j4c4zc+knLu+RLfzcOc/HF1kzlqHJM5tH6fXbADwnzBOBU+pHM+bRRU7QUA676AK58mALYLSAF
LKH+RJbM8VprZcBIgwE23SBGa1cYMMK6tjh2DjMaVLBkWCn3vyA0n8fYC2nHpVs8sMroE3gt6O4X
XxAEI6Ig/6zKTHyFr9AB4dD6mOiFz69ZH/bTOI8nF+5EWMUCFD/rcI6gNlWw3R+9CSlbaM41fIat
fmk77eT7JoLB4svoXWphf/LqNUacmqXpl57AN/6hdqCfhoGyqnY94rFnY6ERKJv5HcoI8En7mYp+
pBM+AB5KjgGq8HslSKMHu1GomquGFl3bJCLBmNf9Kc/U9MOcF/ZOpT7xp6dERx/ysL89x3hoRy8G
Z2CaPEL4hMql6ZzaZHsXU0R8iPUi3fdtmB+Ql0dBtUxK6zxR2TE5KF+nNAJBZi/PPpdvxJXOdoS2
3elxcLP8boqMZB529PAMvGWZylPctsrT6IQvUR6jhrdY4g/zxL7GvLlCTFmgC+pZ8XvADAk02WjV
ayMYmrmp+mQfuR8NOGye67x/DFRLuwsrlGYTq+blWaavhrD4knu8N2+uaebkCVzMWVobbohlz09N
yL3FjZXhbKlRFx9Dd3rXwAVxjZdVCeHdigSfGoJJ6MA5t65zQRbrkRTopFIcC1VaN+aPcBNRTGtP
3CyVd2ag+O/QogQSomvfxBJ/VkUmWhaOv0fZyl/DrH7s92qV92eJ66vGf+rpbeZm7n4wLQht4zDT
Tubkly/x1J0KKux/hgqiRnZkzo+K59UPdA8re3m9T3p3l/Bt/NosCjoG0ovXLs26G70nL4GCHmJm
jsYfRaxeGimdpjMyDNBV/2ijlOqUXwWftdjUDhOwnqeks7q7uS9NqG8jVAtG41NjmtB4CessKnbx
tQXpsVtrBd5EJuyt3S/rirlw0CYJeTDZD3zZPpazn12k7hxp6aPLW8kt1xIeLHbn6+e6przUORHc
ZO4YXNdykxboH2w6kS9t1dnOwYaS6WxUNlpu1QB0TxuyA1Sw8L5yICPL2BYANnXjxYwNWPuz+Edv
kORqgyz5WCvBdA4AZF6yeA4OpcXLhbNIUJkkmDmJo3h3FVtmOfXUn06xZUDKOT6C53mqaDifCtOt
V+CUWarFQdHi+JCPCz/X5D5Bs+TDWN23oCLGZL4OyyAzGTwD4WQ7DvvdStRcaSQtO7T3hD95oHdr
JV1uG27kubPw1kFcMApLwS/fFia7xL9cA6iAC1SwO5XLESbrEKxURbtSbBlWO7Qb6F2T9rsIwFTw
QuQ7feG8WgVhOI5cdX6BP5386u2rX/X87iZYRkG7TIcUPaqDOYXDU183AyKYzND94s3f6JSj+IJK
RXIqV6cJxYdoOG+BEu2Fxfe8SfLLGz+ZpofK7M1z4M3PhV1+a7S85eU4MD45Zf6tGJMIITuh/vRQ
KoyD8Qzjt/5Edcw6KGFkfARPAAoCfqvz0GvqKehipO+oL3yTWU4j+TrbfOXmMxoo7SwFUueu1N55
yfgY2HXzxfOp9fcOgqtiQsYCZXQSQ6eWWc0XQBQLYXnWP4pp+ICiEvez12blEwm8H7KnNmzuYbVr
HyQIOsYYuUBud2I2WvchA3Af6qXy2I56/BxPagZMonkRS4a8yX2QgIZ5Fyi9d81d07umy+BRU+TB
0p9pUqCAT5rr5MXlAjzRtI/moijpGmmyl9U8VK3HPFDfibVueEzdpv8YellxREN1OJooqz53QHJO
Gd3Okx8+ATJ6UNTYO9cg+5/KZdDnKLyDcK/YjXaXWDuSnuWTocbjpenVFxH/EleVe94l1YxvdpUW
h8mMILbMqgp4nzo8ppp231DA/yCu3p+gEXXd8Oq1aQSc5J6+kUQ/umrVXGVAbMY+8y4NTUoeX926
/DLUan8CJdSsUjEwCyAVM2Wf8lLz4HBHPUYGHlzdMUCLhvvGP76yhuC7TPSLbJqXnbJYsn3I/P9s
p1xSH8hF8pocQy3bxpCJy+CqALl2VTg3u4z/cOgbWAH1BgWy0wUsrQHidshu9jr4Sekn6CxkEH0Y
L3gJ/Ydz681CH9Ar7SIgM2QNyqryhjE3UdXfy8uHvGfMRuVyJ7L73dSSVyuzZBdZ+fRcOTVNf7lO
wtumcXgH93v4YJX5XTs5Ebrjfv+lnjkRraXEYqZp2EoV44vN4SU0S+tTThv406Qrf4lbnUkEApcw
jrM5TkctD+ODuuTwc9i+7mgW/YooOfCacMn1bwsIaH4VS/wiBS4z2YVUxFexJikGLMO2CA3KPpja
O8hvhyut0cO1DYKfM60bX5teP5Chj6P3bj07Hqo9QIvQTnsJ66m6pH4/PZf9R2pYPTKMy4nOjoCH
zdXM43dyeZrZzcemzNHGIPFYX+IqoBRZGMOpA5TDk8mMr7SpXsAfBLcBJtFdCx33c9H5Ly6Nli8g
JaczTSn84bVehKKO3u7QawppTUzazxWQDuqm0YtbeNNtDMMW4DK7PHgKDr0LkHaKwo8GQluHSR/7
2zwW1LyWmboMm28z0zr3yt1ms981c30365/KJm+fEqUsedxX2fdmhEbYnMZvJLPiY2G5gG3UhIMd
f/Jpp5gcWwEcxE3Qf0xakHVdBiPeugrj9PvM9nayKC5tiB6T1MoefUBMkBlbcV2daXLP63eK27Y7
3YAs0B0okcrggCuEs9vhM6fq7xik6neAax8btR0+FQWwmzF22rOjG/XVX2i3yvjH7NrJ59jxAh57
84KTqYwvxtwN58zIvWOrxdHRg8Du0M9O8FwXhwad4ie78RJKZvaknRKlzffdlIXPTpfjVPv4SzUq
BWk8NsigpaZyRdbn3fIfmR/zmGdZXedXbw+eTgnfQ8NYnIes/SMAZHTTavPcuMvXWkpYMvxamOXb
X/r/VLliDli3mR1S2ppTtb7rXevH+rQvm/I7n5NcBg2MGo0d/zar/NpWZgN5Y05Xs6PU1oO1DDJL
3NB68KZMPUA/Y+3TYU7nnTi3wN7N7uoQlKX4X4XAnO2cwU7+UGPdglyYS70K6TXUzmo700/bSmBS
QRlnbrFtOnc7ks+Q147l3VggmCCW0U9ucVgXDJOYhfG+AdF14YYf30/quV01t8FTo8Tdwc4Rw2Es
TpinmML0NN6P0f1qyUJkTl8gyQC6BX0Xx/yk+6tIbo5d1T9CpybpFDvje2fQhrPvR9ZlMt3iyefm
dYCyOPxmOM1F9qRx9S4pK/7eoNtN/eSvqpt6CuV+/z4x3B85uZSbuCyyq4+u7V7EmpCCeu/b0AA1
vRUdq7GJ3+n2n+Bw1Xd63ftHjfrsQUybU+VOMYzkEi2CDtEDB3TrXbLMxyFXblprnpXRP2ZGHX0Z
4tm5Ws3AX33Zd3sv0KwrNWOk0cwxhNNO4aSKVsUqXaHV1F8T98mHUuLqFX1+Ldv6ZMHcffEzZJ5U
zS8vGuSD+2IhvYfGBHEtKF0n766xo8+T6dTHbClqgp9t0cF1nUUpIGpB1vioSS4vUTLMyxvSZm6+
oHmayiRc17Ql6n+GvtleedQ0y3DJp4Q3T3EeHU9xuYOTAEuOU2zm9/EcFvcyywuDGr7Y4MuKe96t
55uTo5VLmN96oAa3xXUvMjkXzVL+GOig74Pkuza0GuD+KXkKKje61SEsom1m518AWz7JWwA0ey8O
X7VPERIipzCI/QtEBC3yF3ly0NKp/zIF3N1hmqse/Enpv+RWsOv6wf7UQ9X31PXTV4kyzMa7ix1Y
6MS0eKk+uLTzXMTsE8BDjla+m5yWLsbJW6Mot9Ynuw2RL4WwLCbreLFbM37MqyA6KnNhfeJQBuaz
HPO/xuojj0zrbzeePlW1W7/UEbxnSpml6251VI0L6Zv4kWPmz921HqXcp4Ni2Z2lUHpE9s6cyy9J
nsUfaVZGxyGLrVNt8UDKZlhF6V3+s+xo/neq3nrU4Jx8SKDIBlDHQsNfpJoHxbfZUk1YOsv66ri1
dzeOCd1Rqa4fqsnsn9KuV84Ley0JgKS8t5NCPXkARN5lnm/sLUv3vzhJ/R0UVvVXCOx9ZecZVWpb
nRFdjWBaaFUKzsh2PQ23fnSGm8IbFIXg+SKWBXYLxuGgjKvdFrPa61pmJONNlhpNg3omhCBAzDVI
ruKX8CM0A1qSfg8pvwz8NYWP9vikuFH+IMbmDoEmPIYz7BJN5urnNwsSjCCtfhi9ytm7yyUdq8pU
qlFReKmTuG8pMLSRsedp8oDQtfU5KOLmPgro2JnIQ35Ojaq6s40eotll1YPS61jGs3eW1ait3V3A
feImq43jIgvo6s+N11GeDovkLnH40pQVXMmNHkIof2otSHmABoXO0WvpJs2TvL8PyvrBg+Aq2HcG
Ahm+BxSkit51mhaR7GBIYMmIYbd8XKNyq3xHctC5RXlD8/asQIupNEZ8kWDZy0sQxP2taZ62qxgU
sY5Dr9sHG92xgFtRmJ8RwCr3VADbB2qt4I+WFNM8pO4RfYT66ENk8MGJx/Z5Cvoj5Xt4+yaLClg6
uPpFghVe9a6GCoteCX3hvV/SQA1fxo/WqcLL1m8hJ+XFb9r87sW/HZ5/+bOhq29e7N6ZyHDdZJib
kDLOb8zAjHVeetxst8ZZrbHI9bBv3qavNm7O2C31I2i7bCcXVwvYWyoktg5bBYHXKnsfj3G230oQ
s7yXb+WH39sSL9WKtZghtpqh6JSSYC+igLIvuuO7YZGwtLrGq8/T6LQ7bQCsolHLffATjXYvmUpQ
shuDXAdZXKc3mxc92sB/EuoFn3XwRf/hz4MVfqRhx0IOFQq200agt+0UHw3786kY+cOVhVqtkWb2
Cu1ScNp96iLnk6C36qTh8WCZqyVrvyxZWyIF9gVr6hop3Z+/Iusos48gLLyj9OQiu3g3NdH4JP23
RjpUJ88IvYMs2lmWvYcUS9bWYVGgN3ToUqVV1/b7/sG3ow+yKHsSB/HY3DPzm2W437i5fugSQwHY
3/wcONqRJG8exJ0rvq2Sj9bUXey3zUnC9MKAakjWYRseTm2aXDk6QVb+74TMW/tVgkaWxM6XVE5v
9n4OlzrTVwkd2j38nxzpVgvFGKmoCr5KGOWpS8UWrzORZkMu02c3FCbJpsjUizIKVOq0QHMpfzut
3cK2QsUdrfhaX+jHfxEICZXQZpoLF9HGQKRogKnSJHTQU6KFQoJBs/lgBv3pIG3dBoqnz4b5fW3P
E0stv29d2lLfCYofKzeh9TNaWrb/tf+Nh2us/X9yRcoKneZCg6H27ilyWgdog+EAVmDWJZH70CNy
nAdpdt38Q2V1827Qu+FkqMm424K3C2jLVZa95E8yEBT/XDj3OndnqmQ5MyfzH5ENKPdUs2jyXsy8
HQFjLrPMm9S72k7+otMNJQHxpbDegxUOkbcPoiFBMSUMHoPOVN+nKBrveImHt79KtPf1shCq1X29
WBLhmogppbkPEdayQQZKGruyo5bdj6m7r9N+XJMgdqN/SgLDuRZlWII4yPT+qFZGdXBVlVdfsDpw
JXr1hSIFKd5CH0+9XwHMEm6adcrvJl6ZbYTe5i2LjTjfMN0IvY1NM9O+6GhUa/dBST8WvJAtN5bC
WDgS/7Fmd7aHgxPQRBBScVzvK2ljHnm1tK5yC/kdnacXT+2+BZB5kJvOm3uQ+GZKTHd+4XwUi9Dy
rrOBF0wHJ9ST3SseUNk9T88GiKV7if7dRWG6RWxu6r31XtnIDVECk4VMlK6AKwxHD0Wt0pPnJI8b
wH5xFYtrzaEvZqgMyaOaQSjpR3FLe3zS3k9t82Ot72n5fNdpuvUk5T2TZ8kBVkLexXNwzpRRvKd5
wSNlEzg1lLHEs7lts/NOMb0DsCMRKkPWTn/MquKeBYCfLP/3KpoeRzEFuC8zGVZ4fhpUZP+1+vDK
h4Typ1oxNc6DQfkIcxgHAZvvv5hhkZ7WpP8vc60ROLTDngN1hIyx5X9tMpX4vQxWaKK3VqDSkC5y
tuKzadQxvTp5FCs0zOiR3uMLjRT+o1eMMX8rNJRzBBbiTR776s0waMmSL9Uv00k7/9BDBrVvFC18
ksGYgugpCUgJF45und4s5GmYnUKDutebhQH2E1IYVDF+XUmhe2nnjaiQSn5KElp2014puM9XsTLJ
A0gey2UhpgBzKYbvqe5XDzKQWanXmZiB2n0vFOAwb/xiZqZaPZg+Z6VhALn9u/31VMT7KSGjA2wo
2C/HkO+Oj6jLmE5fM7RmjpoO5xPN1+mz5uT/5wjXR3CmsIbnMnCRUzfBp6D905/6ph2uvq7uyryl
1yseU0rsNRyj5sKbIINVW8atbq2DSnfD6hI/ZLE9++gsrzWlvF/NbZtdWi9+Z9Dg8u9t2sK7AG98
AuDTUo/bhi2uMIPyOFDN2MuqLDSa++wCnLxslK3FYFOlzuLryuy6mIg1Rtf1TiSUrcHC78pr67qA
jCBtZuKTVd8zof0t9x4KGqAYK5S9Q/2htlvtoc5aY9rNFexicODukbrAtyzocK+iH7fYWq+F52zU
AcX1JI8Psi6XMFXV2NduTEfhEijDWKTRtNDdvIRzUfMY4WKysF5xtcu9xgHmaFSjd0HTMHhvu/5H
txzSr4WJdL0+jgUIqij9OhX5QaPYQh4yiu+5F1KjRSjglKlleq6KoNkX7ajckHWxv8wQoC/kmTDj
KtAVG587M383OgBT9ShGWyCt5oubV9FOfDL4odo+m1DTtlAKrH7N9r97A0VCCdAQlHMt16IBhTSS
K7mkIqRRi/MS7P//+GRG4p9ckgBaxbaWQN+1fga+Qbq+2SzBclWdZOEFsbOzpOvyLUE3ZX8M/RjT
LE2iWRYlhSfmP2trtm+LSLU/xgpou4RvbtnImlxvW/vv9QY1p5Zg5GfNdH8mRiU7KmaiOlFwkKnf
OicfcdLLCBS1Om1p1N/t21Yt1X29zRoT3l5kua0NWtxk6pvReHSpf+zK2iW7T2tqfT8tA/wH9X1U
ljjFNhPyCuAwi5PEyPIWKOY62AqCZ6FxGsmZktRm0IMiWmdQi//H93+NC4PgBlOGfZbLBa37Y3Ys
9wSiJXvoGg4OO5nKYAIkLLQMETbbyx42v8zEN9c+5+8suBPX2/0S0kY29P2ULynI8RnbXpkN8pEc
p3ZpbKo3i3cOSmFw17nTfKiMlFcFoIFQmDADuOIVO5nKQFUBjhXIg4tldfP/Nlgu4y0AMlnervo/
fXpghDs1Agu3Bcte2VEYWna1+u8cQlVlD+XNfENGbsebaH/VBQLWLRCwFK3a8iJTidF5yh+sCgRO
PSCuQAtuqqKjS2SPMNiOBtriuDRlX53BN66Vrr0ein+bsvrGt22Tq0jIGx8ipUtpIYOdaPkM1aeT
fPe7z9wurbh1cYS7YNg5CwuGpRh3QQbjetW6+SMoj4VKYcGLVbO+Lrz2LTFdY901zehCArqELS65
ksyWRS0cYdJBNKlPSAENvUdiOrHbaGGiTW4Vmps/p2kwzlBhl0ut0QjpIW1i2BRU6MVVZYK+PywU
DdhO7vC6PY7T2TbSP2GZZsWoOSlby/AzsgkVmorC+rjukXXHzGF2Xhjz5OdTItQnFb+1oZn57w8u
q7Aj2hCD8i+SwZwWzhETYAV4flZWe/sXb1d8u5IqMfKy4IFPMFa3t7pxoKMdkm6dxaWilzux16ms
z3ZsljxH/4lH9/FHa8XpSVbFv4aIXQ+IUezX6XJ1+hXa2+jGl2kao2vnOcEhcP3qMC4pj370aCJU
JMdRa/rVyCnkyUpX95AaLhkQMWFrnC5uylF88RcR3SQwZx4rbbBu22D5Fmj1PvkCGCY4v/H/TxOI
u3WTrRLisT8EwLbu3/yK58AfodMlO8wJtNiR2fMdcKz6XNc9cFo9RPmKvnfESvkNHl45NUoPd6kJ
ybjEIB4VPxnLoFNbfAjGitfPRTVrcdmKq96CJD+v93O3sqgXUXHab7dt6Lia9Z4vvvVpIFOPVsrD
FCvx/s3DYS54mdOKvjpMajneG3wAfACVvfOoCl/hhRo5VMwjNR9WLc6L+UFsUAXuruiS+Bgvy+J7
tSzhoxqU5zQev8lq3oBeKWETFW6mfCFtkhm4TnTloOaBoWlGfnKvR7TP8JQsEk5NtPrsJEwGYXSi
lyzfu6YeHlJFAwlKRwiSHZoS3GQ263pwo761kJcuK6+mhZvHwHxll2xQArPZNSrt2rFDs4O5NE4s
dDPrTHxzFvnXkdbzN/5w2bDtKkcjo4kshTf+3wsSsu2dqI1QF+jL4/Zhg1XGdzQhfxPMT6MuZTh7
eBF8EI0uAxpci08t5heJmAUz9Cvuf/rkAqIQT0731TVlw5TC7jFpMRpX0KFx7Js/tuo0QFqo/i1d
0iik+Kc+GeaTGpbRiw+Dw67UyC6TeMgBD4SHJk/iFyUIzGvYNTa5gFj51BdfvHRRIuDlYRlDjkf+
MtCH8JfapMZRrDXGoa5o7cWxDbZsFJtC/8/d27L41otvMUriu+vHbL4YPoazQjO/uKy61fzj+rGI
Xqr5bp3LYqp0/d1k2yeldBAgC7xOuxlLilhmMqD28w0Fnvkk/sEu/ol7teU/01+b1njZav37utvH
vIqRT2w96xulKmC0y4/z6tq/3bLuHrsgoEXxg+4AvlKU8WNe68FDSI1u72Z6+RXeHArotmbdm2Nu
f6TJ+k78ua/Qr+6O7gHBHrBA3wZkTegaBljt8MK+MKuUX/3Yfa5ciHGhc2ge1Qq1YPHbTYfmbzkM
N6v5kDpGclDyWL3K4CL2eY2ycch2b21Z2iK35QSSj597tpj1Gpst4Y4RjT8vvG3fLhlsn/sqvEoC
dx/SwbAPEM9GrSV26fc08kNgNxas5fhkKCfbuQ5u1aEUuTjFllm9rMgs1NC0ertHVmQw2w6ajs3+
35eUGJRZQBOppEu2fdunbpd59anyo7yJWZdn2+svFN7QCO30a2rr+tXkVcvYy7RVddTkB2iNszVA
ovIlStY3U2aVquhXmcmw7pNoXxsPZtcYd7JNXA2EG7wK/9oiTqexalB26BqqgDC9BaQpyEyZCRJT
ZoVVadfNXKNLAW5ue3y5xrr2Nna7nlxqM7ftzmycq74OwF2DD93CAt2miu+Y/X4CTlPsBrKllOKG
Jrr5sVJC9N1r0c1eBnFq0VgVO1hvYdkXh042+ZSb/bdXO7c94HSMn4Hr9V9duaRL8QY0xQDiMr60
AaWtxqme+XMuHugpLh6ymsfkbrNz/kjJG0bKafO9ipEroNazXkFCPIFoyFSG2Qcsy13FRwGFD0ib
7i/0fquz2zbpA1U9GoWWJkAxe22e2wNFx/TBqHnaj9lFDG3xTI7L8VbiaPfO6EU0FBiQy4ljMssq
sCrYNnV31xZq8TBGpKoHa7T22w8us/Wnl59lSV+4qXG//bCvfng/B0oZR621f+WcmqrqDnl2noZJ
v9cR+WnycajKE320/oHq53TL6g7BXJnKACB6uhWbU2xZ2ZWxMd62oDd7xFw3wok9rYHiNIygrHav
tr/yvrnIuj/QOlIyav+iQ914NpaenmQGoyGDuYAGLWiA1oVSxDhrCIxeOSWwXXxvFjafhGzXD1Pt
2M50FZSOmwOWYLDr+edAL3KAIPlik+qfaVpCwtqvsmKNmbIe6MYWDlHleGhtLdnrck777WmNfr6A
u/lEw81yzpNjXNf9i6JzM2mGsy4k723z/1H2ZV2S2kq3v4i1EAIBr+Q8VGVPLrv7hdXdx2YS88yv
v1tBdSmdp+x7vhctxSBBVWaCFIrY+zgWoLhocIQDdu0ww3dBYDR1o7HD0nCoAHNaNHL1QQwzA83o
L2/qrUNswHu3gfJuZfrq/ThjktcVuKFRckk+XpbXqPhTUwJoekIRXvebL3oUhhUMKbFJAyDhaHAX
0ItWfvy89P2ysSQqTGMONNUgy8vlOsyR4+wRaekQqLVRXBEJcM9PYJy75n0ML7PpcFQ5Di/rJGTp
Cqc/F3xSKJGYmK5Bhir/agNtB4BhapZEsfTNsj6lYgLAgWoGn2fIjEPmdguShS4g5V2XtT2DNkTl
DDMRnVdjyrJ8HZ1hJwZgwMEBnYBS8ukZyz12ITcyvo5Xw/RFbfCmHbsou9CgdTx5P0w/dMCIBrvB
HomCOE3Pl8o6gwIXb5S/NzhMsM6NA4JrMtS598v734eQFRlQNt46NGbt03R3M63aKbMvwh3YgasH
eSk7PNhb9YwnmXq60TqX3gBkWcdok6Mmmv3KQw5QHmj9e9OQ7n9wubvce9N4EiirY5/9RcY75/e7
703xONKktxlpm1GC537sJb5Mv/4x//yPurvk2KBStvAqNygkEFdQ+dyfHRBqSCAXAk5CvDWoQ4FS
y+Q5DwibBNSl4WROLMD7r9ORTGbq6Uvoee7mfbgi+TzoHi7F+srdOw0QHtR96lv4x0uSy3qDNOTu
6vpy69//cKkWJ/XAGDBbO0oCbtj1ESTF4iJUvGExp+EknBHgEZB0wxOG8iiSybl7G2EOCSx/H7d6
mwvC8PvVvmrIy+XDOntkFWUTYJOAHJCQJbv1qxwxrH6oS02pFie1aiz6jpC80BJJ25FnF+8sCeLx
xznKLmnjPWkbVjpiowdRb52JJr2bf0ACjAAL1obXLnIJU5xOUVML9tr7dx2rYwBvkg+fwv9pyP86
9YPfg/h/usuHsQ+insoEh98mSUxzK9Joj0A3yp3NAeBYuYO3BcCpS8C0FQEygIGg7aeojacu+WTA
pjouo/9lyQB6FQyzxJG2GkyNcEAm3LaAfdK6dVacRQ9gqrK8Lc1lRK4FAiO6Qlv8hZBUsS0SkD2o
1SM1rVrfrZnAWIY1yMOx/iRdrwx1ijXP1nF+YNnsXFKeoCAXMU1d6CtUbLdZhhCnSMCIUEbyMCnA
2wLD5CpgIDcyUI+QlWnU36dcy4jfDGNfLAc+5j+Bj4KArmpYZrb7thV/APYfPDhGgcAuGapiHJI9
FRmsWm7Ech1D9rC+hDVIjvqax58RbzVOkzHMCloY6FGx4x4yoFocAJiUX3sErK6RUSMmKfMAyXb4
LpOOrKiqe3Uh3WoeXT/bhaOwAvLxZwO0q3oyGqNFGrgs1Y82k96e9JmJIFTPkeQ9pi4yFLkv+2cH
x2V9tVQXE6Drzx4yyZ5JH7XjcDWA1v2gJ6PpeCBkS0A/pQc07uAwBdVqbVsUnGxXRzWp6zhnM4qB
CPz3MyN9XPRwjkSiZwPlFjlfAObF+ZL21cdND9M5eXEDF2F3iIeqvoCqub4Y/a/eJCKgRYEM6Yuo
83BPVvLTLne6DstgDzTCfGI26llbY29ZQ7iKZhc5NzKIss2BJF7MexK1gdf2aZRWdNUq002XqwdK
RxyLBlnJvDMFwKhHDQWqfBWtop42PPhFtrcA4FM5ks/DED2NnhULlBgHgHGFIgMqJ+eeUe2Jj3kE
dNZTJRgAjEYQw1shACmQdnfra0si4lCMe6P37XNWI0HHKlF+FVCXGnB0IC/1rSFHZCO96vS4sgGx
TNNM8YZ0hYFTsUCb9Vyorf5loXmQf1Ceq+TU4BVwoSZUaQnCk68i6SxuNftynP9iM3cawKjBhQza
7z3d27B/912viLA3XrDquqCu67d+m3h7gnWP8qq7VkX0kyRCf0dVyk0Azw8IlcB9z7F7xE7cjFeg
+AxFCB9Q7b6OJv+IIXvUNJzpTAPqOk1OddoBmyQTy2e5gNfOldUBFHbZxxD1tLcktBAPR4XSV+DV
8k0btbgt8On85jWABhgL9jXLvHk/2ECpIjfsDIKynJrf7bbrkWe1Zc4Auu23eh06aC6TGYFLUo4x
/3WWfHesjHzhaGvmZr0hpzvLf3WxzzmFrYhODohWrtTwt57F2qQLkDANDtcIaRfKwEark8Cleuu6
eQfCgcozNx2wTLogarDVvLNTN0Y9xBmk7pvYcuIuIF0dLVidkrtZ4+VHygUV6oHVswrAA5hn9TF7
uZycsamR5w5mwie/9pGJklj4riq8q2IQyR5ZPmIFuCLdCniVOTK8omyAVNQ8gF6hSiQF3y7KX+8Q
sv4vk3o4QDa3HYu/D36O9C17HH8rOlle6tCPQU6outQ0Ar/qOzkb+vKCM7NuA85jZKW/OZKBxCoE
RJNEvcJaLyLk6KNOUFWNIOEoRflb/d1wasc/VQoUr6snjvquJQRbaJUmq2OhLLNjuSjHRmHXlUZT
46HytEZ2/mEhvD1ypHlSYE3uGehKg5WKZCEyE9WsDCeLbBH8I16TykX1GNDGC5QDwU5cJauZ5JX7
hNxfh9Isbwwp5A9IjV+0Kf/iL1zg/EkH2Dysmc7U2M7go7ykRa41EjOzHP8qZROt+eqgXUkHggR4
ap9VViSTbASy1zod8vNeR/uOxe3d6vSPcz5cQovrDQHAcALOYG+CKWU8FbRlVttj6lEz0mZay9mb
uVVb6IZ2wtpMPanmoR5QibC5nuV3QGzxdX4aRkY91cMoErVLuoBawSh7MI36HYJrKpHAtCpkE6iE
BOq5SYKolrCZfxBm//Tgks1ieE1f4Lk1Gpt1ok4NX/rZDtoUyGgpjx38qNnQA0NDme596SrjV29S
R9V0G+RCU+jbmOdcABZHDSblnAJCNLETJHfT5KR8uDnu5NauqYF80DhFzHdVkgIU3gaXxi1vRXcO
/TQZ/0NalAkht5w7qJK0hZy2oBDvrOhGNuRl9WdmD/5pNtp4yJFGBdSbc1jV/ClBCsRTVwEqp0Jh
9ErgYiA7EtBbaABaBuxZy1rJWhKid1l9+pjHoFXFY2uMHHBQJ+kZ+MiBgxByFXDXai/gaGgvTPW0
+Ggmn4TJCYxOPEEarYmTvcfnTJoOv2eRC4Jr9ZjRT5i7J1NOzyPLiapA231e/Qbc+vwArPToCiTt
6Eq9BzGReOemXb/sZBKCXkH7UC8ccca41WN8JLja8wzUD0y6juix5sE4PXrEUu5SzceuG80zTvpM
gDR0xqH17QNJpB/ejFpHvfdExGkB7KbN7/k86Gh+fQd67L/r1ttiPTgduIkEU6ShgGmSorkUyKUw
L9KNgAhiPpOGGooVp8UFlbLLqtYBYEzigRTmeSgb5Auw5ky7BFcmKIUEzXZg0A5D70X05uJhr9Hh
JDCQBRaVdxuZu52L3tg0XswvnrknDTVWJoFXBjw3N8FG7CEYHqd5cyrqDNW6/xB4pwEUocfTBY8t
FDMc6A+XTvlbOAG8jf5eux5xWF7HzarT/x+yvvmSXv9P3/RaBTbR5mD1IIgCmL55sSToejdrtzaj
+kTdsZPXGHA2x8ltJtQUKc/JrR1jA4x9pGrU4S9tWKkuoDLEhs/luM4UCwDQTioBi0aCozipT4hM
Kob7JTxit59+Al+xAWxk2R8nlWNNup53u6xs5I2krHWSJ2mEzySBert6igfUzvuz+4TqafeJerbB
5zPomTGr7z6B7fhV78kBxRJMlmBQNjfuR5+bONpRFMR5j+zW0Zi7K1MinrifbMuVHyywIb0wxwxk
I/ovzJrCz1FsglMBTrKT4Lgxpt9oiBzd6MqyhWNDBSPye4C3Ok7Nlqx2uBy9HvX+JZAdh4C1nnsF
koJ7FSl2pEmKcgYIpHaE6O49yNIjCwzIMuGw00PJoMdRz3KM8phnzieShJpUuz34sswFqY/lHR+m
tBN2zmyQdNW0ZHQL42lJgATj1KjMigGOWigVNSMD6T1HcsCefAFlinoh6gJqGMdTXQvklWnPedrd
vMQFXIQf1x/BYhuHfbzpDPBmO2b9PYsWBmqJjznYw5yDF3vdPpdAOERlwfxMjQSSEpjQMsS8e6tl
B2Pu58tYsjNw150XUTanyAzLT8CawY+hBxV7Il48GTu3fmEv5GMgDfBizDEI0wfmvEyeXx0620Lq
lJoB/KdI7O2M8Gg65m2KluxUqAMRaoBXlQFPjF1NvEePpBrpfObBBTn8ryPIEDvLtXLdHpxvb3or
GYDpLBCAdMyhQR1jWThPnsBPrAEAxSDtdrsCAFB1f2d1RxFa45VAAFqFBCDrwjvOqF0CLqPCBCBl
7gHk3PZQGa+RAXixuE8l4+CZKs0D0gFBWJ6UyOlG/UN2oaZSvVA2tQUKF1CwityINt2ERKj65+w6
QHjFGZDnLRYWlL51QdVUH22pmyqZemRu3dgDhSM5ldhKZpIZwZ2SnPQYpx5AjPcoF3b0peVFedDz
Plyrb1L/VOd8M3dZOe/tdJx3c+ZjESInVEHjuYjzoPUgdDTYiYPsK0cuEc7ysU9Ed+lLfn6UVxNp
7wbcdclEQx02NztgIMTB3Xx341sAwr9ekMudA6oAJI2Hy13Tqtfz5FpDjuRyWF7l93x+6f7dxQZL
zzr/v/v5oYOclPWagB/Y+hY4ct67BZqwZECe5TL8zFtX7mWS86NAvGvnJY6zMbERRmKe91wlziuk
cKzKdAZZMBQzAQurG+KjlHYOL1TsUZke9UAujRog6mYZRylbenAU4HzidR9rlIc8kcTqITnhjYS8
MWV88+Cl/edkj8sWVdzxRSNxUo90FrJ5AOHzZh7q/nNa2dg3Dt188cpsRm2f7Wz68Bi1iFyhOKnr
A+qyLnny7ME5ApI5Ss5gpelQ212U20axVs1J258t7gck6cZW5Fj/KJIB30FAZMoBGYaJqokCDgVA
DicwtbYcVfSjexFFPj1ZQxedUfF8GbByvJlVHt1kPVkHezSxCXjTUc8AYw1Ir68P6sLy4h2TAEei
8sq10rLsRrHJJ1TsrjKVY4LpDBmEqoaTPKeo3cc+1ugApu5PoYOccJxJP1lITASerequMi775Hy7
U2eKijlRDTlILOzd3HJOWkUeZCSdVRkVCCtLhsyzX9OSoau7+NrI6EWk3xHvQmWYF/k3vrBwa4TY
efv97ALHdjQ32Si7nSu7nqOu3nefzQpVXlPlX0kiv2RI0iNAtPwtYOn8QzcNy7m2JS5wzI0OhwXt
Upt482HtJJnj7ZjieZCKUoMMI+vCjWOHYGyJY3ZJq5pdqCdQWoKnrJ3stI4MiSzxKWXUkiJ3p0NX
2WfbngT4p1pAoR+MyBcfogXcCIFXypcw9qIL6cCoIJBohgpWBLC2rjDZbiBQFVcgQGGFgqFsagQd
msB5EXABXQc/ItQ44pc4A3rhqfEOOGwGR/eyzL+Dy+0fD4ruzojI507OJrBdbx5GArMz28qSR2C5
A6wFUpCLq2Fl5R5lyhkyN37pyNAAC6JDQj58qHGSprxyFiHTZpLHcQzDOuAhQKBn6jLVtSsO9PUJ
oIYqZ6ttF2zRqaubTKVoIYKKPC3lQyKfARbQ+0gQ8obRDkYvlngmROkGa0a+KWWEj/ut4YCuwjn5
m0w97pfLGdgAWCS21i9zBcadpOLOMWa8PRsmmgw57QCmMPr2POPPO1NvVZKdPEkZewmqXtfuw3By
Smgm7U/T4VeO6fXlonhvlgjSh002nulwjHr0sVAvfjsX1IZ/1JFL6Q3x67ngwxAtvuuoL/+uOWo9
f1PbtYfkXp8dDRcZKhF4PDf0Mdl2Xbo76taUeac/0Dsv+jDJ0lAK3bsyDv/wrSBTTul66muAaE7N
N1oWMZJLsG46rd5kWH0eBhbZvg1T9zKKvAXbB3gXIh4dkaM88d/fRCOLku6TwexvVtigWMcxUwQd
PWSEudxHfAHNYKJaYpWjIg5X5ZxYgKadMoRwwhavQe1eAN+iWWWjSeFEg1Z/a0jtvTfW34sm3HRz
D7prVLgPAVcA+Gu37kCeIIBJJIFneCLJwGHVdfYyNoB9G11SpkOVbVx/DLdTaNR7wDTKHmeYY2hs
qKiTyjmpV+Dj2zsTuPC0QZeCaqsGOAM9S3UcXLcC/jDoU6epr3ex6U0fcuaHiOOjJLAILaCNifl3
Qg4e29BBIZ2CE2YA9WEoYbk2ZfVLhyczalt71IMQ2DCP7Z9e11R7ZPSO50nBow2qoR7pHkTtYliY
GxUxGGcpHDU9g9ZFrbwOzfICIuT+CrQZ0EkqxpF2nJIfSd59mQd7+iKA7rfvh9TdALG9BN6N8XXE
u/YCYEYkBKQlsh9TxRBCsm7IZ35ztEGzC2iVdNrUdRl/PJh4vXykrmsu8UdUHJxQ+Y4DYmX1lSpp
2v/gzZ93TXnAIp77nzrhgfoNcbS25BaSndLG3QPNPtvVMaLWeNUAanPdb6dhtI3bHOXEtL2mnTkW
SSBUf92fq636avMvKMBvVjBNWgHQy18vA+zWPHBL1scH/YrToP0eVg8E6/AwhHR9cig6Djg6lxfW
hpf1fAbuSIVVZLTMgJEoakSjlZZkoZSrnZS6yROg06yeq51cXRrvzvZ0zBpnSzqaaEZlCihI1XQk
00R390AW02nszWyCvhjB+65dkG2gTi+FSo7umva1p3Whnfdbjxkmjoaxnwf0F3yA5GnYGxpzpyV5
NZEXs1MMCHMsOrG8MHbcY9+E56cHq/aaK3IPNpaBwmAcfCMHp45OBdIOSGpc1wBiQ20UAXU7o9gb
LJouHmhsMiQMXLHr8YDej6URNSlnit1tMrckhkUy8CBtbP+SZEirV6uldeGEoyrkqJazu8mQe5ML
pLjixKT+QI30/GQ/FYAH17qiRHZuMSGN2LRupLaq34fY769TCwARsUTeLgG/B9Jix/YJUdD2iQzU
Ix1OMibkkHv4VcHjwc3qpmkCscNwGA35DAZFcYgUWGyiGh5KoHi1+Scs/BpM8b6+MOSMk23lC0R7
/IDwTSeJGppIzUF68NYNm7zt7W1rhNEVGPRsQYGtj7MHZ/5EOiSCGe0TdcNSgPM8K85tD8YjO0ec
mRoSmwJQKViE/VhPCgoXuXzqXKIWHXLCuzWjTynoiOFOBmW0dV7l1ZeG0SxjMeM9CrzGZTsY4U9p
iz/yPmMvQHCvLrVpJ5u44ubLYE7eYXHrdJd5/TcbONbXogfi38R+4yOKxkmoAO6G8/rwN5JaAGl9
ytJq2bvdiDCzciddNBkGoGLS9hiZ5ReBrBdQz88gncxYHoQgCDyRSGyKQOfKgyJhrzoCiQA31atO
Y0bMpfOpzNwByAYMyS951Fx6hSU6KHw4QVCiWiYzWd7T+WVfV+sUmTEy1N1bw8YnoFI9Zp3yn2Wy
VOB6dq3oZFsjWAhaIwNasRnthjptt6tcu24CgmsuQBms7J6BqrYxu1mOh6hrGt5iFIGglCDO+Dml
rqMKSEmmZhUbhcB0Jyt3Eu+GM8MSR5SgbrUfiGxRldOEn0LDNnesx1nSelb/9+yA93Q2HecXqWHu
2rytA8oAeHQU5bJdGsCA+I4N9kmcvBdYbYIPZUNdX2H0oXwGDCUkJx4vzp7h8WV35zp7o731gRaz
6VIG7pbMHLd1VdgvAmGo3Yzt274BMNaHCGG/j6C4iALpIymaN236kZp8XIygDoV90DqjjqstB83U
rphjd4v8Uh/EHk54cxKjRol7vOtEZtxIRQ0worodIAKAtzZGHvgdlPNssw+lB8g+cnb8YjjawneD
aajNAOA1w7VS0b5WGleWi/4jq9zyZUH0VYUEu2UE3m5sfhQkuYU8+0X4Wx6Jnc2d+dqVasF0142i
sEH+cx8GjeeFZzASLlfGa+iwyluuvmrIncRmNL5Obg/A7Tf93YzrXGkPCB6ndZESTXM/zLP6u8Cf
2KVjgpCfvq3VnxR03cUw8NFIlPZpH30vdxe2noFNhjNx+uP0rUmR5YcMOJuIN45PzezO296cLBSM
ZIC7IaW2gOXH2jgUxxix8B07i++BNNl9QDSiO7WCxQEw0pmPHDgoxTiei5x318Qvuw/YfHcf2hxv
JOSUl1vSUcPzZHmuYncdVDEsNINpBBh8hOzvg/brZhMkxtEYBwkAUz9og77Om97Ni79dRxmMAjlN
DYAxUHA9IqpfhH8WYDT+nBpsPoo4mw4Lj4ff5s7+Agye/Gfeu+86pMBtdjygWprFRk6D+E+U4Lge
qJXRF2HPySFeIgAf1yO7uSFo39qJm0EsAQnhJCqW7SE61Tdxt0/y9gdJWk8iNXFYoeaCugiul9tK
hABKUrhe4eyO2ybOjY1hNgjSa5wvH/T2Z892UBj/N/wv8iDdYs03yyrnk10W5QZrjHRPgWQKLqM6
Byk6DkiXFqDOkqqMk/pspeKFVDo4jWrkYsM8jqMwFasma1SG5q0dN2u4enKBeKDicH+H7CSxXpqv
qpQbx7O/kD0JhlOL1HsYqnVqfCMBFKZVU+KGh9jA0aziUM6txVE8u9sV9GfKQ+d5HPtHcQX9CcH5
S8706rPTpbuwhH+i04hGkfpWGRZQjycUSco/j5KPp8RGOdB6gNFJiQNaA4uaGfggAggwawSwKOJs
JyevRBoAfmMZEKG2xSBn8Cogx8dSTciBpYIlPGCPlaiTf0ikNCCnTQ+DqNMrMgDNW+wAuLCtAbNK
4uwu7Ea9YgCFjYPQphtV7OarpqhaHzlIzdz6myROAEaM7NcKOQioS+blpW2RDolS6S9mwaIvRjFl
zzGrP+GxG6+qsSlPWQlmOgS4mk0ylGIHovnxOglwLxK7YpxJUGhJ5GIqrkbSU5MhCwHsZ1jPAiX9
zPOxD3hij5dpKF/+/cCYDpZnVchWV128Mcuy3d7hrGgewdkFIaiX58uWQFoIXYWaDMjDB6xO/4jK
ukBBBMLUSx7jiPnv4p3OADxxZBR8SzpqsnHM9r43AhRdLZzHVKrVczPuHNT4oqgEy2Uy4CTOv/nm
ZhAxgPz9NgOMFJiodNMlzc6PBdAu3/SOAWKrmity6AkU1g+GplXcVT3SOcjgyrg7FIY7Bn4z1jcb
cNA74SJVKrSyGkD2iVvf0kqyfTIUxupDjp7b1jtUI8949c3mp6WQ3abum2XXqJdYU0XmlSUN6na0
TL1+Qk5yO4B+cyGzMC24v42xqvjnOPNiT9tFr7QZKBTypEdRL87YsGRwNpmKO9uWjZME2ibOTe8f
Y3PeOoiWnqN4nM78rUciGUg3Jh2Sl7RMZj1Ez6B11Osy8BCZ5p8Pau3/cEVzjOf1VmiEHqZHABH5
1608+JD43j2SzvJ6cTKbG898/KGqMYe+CcDELEJsQidzw5jZbcBuiQNjcBt8josSj96JNUEVm8tn
0jW2BaAqI0O9Y2t+HhdAL7fuXO3JaEaFDJrBA6a2YcrPGWu/sS6dv3tYcAUtQI9uwOYzkYZztXPL
REJn9WOxe+PI2RgDjeFXM4ZWj6ozVLJpHfViPoijZYc/tT6q3PhmV57/jOgByMWOimgBEDxJ+MFw
uvBDNw4GUEJMhhNhi6PbuNUO71i2raLONlASko9HUeZAwFDuNBBUovO1KZJrQS6kU4xzOX5qY+r9
VqS5PFKoWUeik7eYtOPhETxYwB9SEWnSk1taZcBqJjkvFWyzE3kOlnfAip06GaJWEOnEkRkXH6jp
AOx75rJ98WcrX1Wkt9WGxEas/hjiJQcQRcAWgGmmeJGsLT5IkU7nscB/GBU+KDB0p+aMJyrS5VFt
fpGz/yOdq7zc2AOSQLW1nEFJ1rvezg1rLFtB3gxcJ6IO1o1vhwmONBGL07pY/fdH9UgoCyPdPhja
Am+j1g5fSD9OPN7bdYYEiLdVh15dgEYmA6ZxK8VW1sh7J5/Kcqd1eTILtuyXMPnaz3F+mWvQZYFV
o0mDKbbmXUSkcmSaiN6hUyxyg2rwc7oCohJZ76l6YAMa/tlViQeFa0fAbU7iJ7DB9dFBGWonxAE3
S7vooM2eBJ9tK2+VBdiJBdgZYstFNV2WuDo4UeODN67HSsq3nXorcCQKVEVhLc/lUh2LGfvNueeT
2Jo4Lji6I5IASSzK2HxmI6BHQSxb7LtxGUBCrMZRY5961xme79QpgptI9x43nJXyhE9hvuG3G28B
zQm4ANN5mlkZ/hmNLe5/Et9Cr5w26eDgxQF2seAODpy6hBUuOwAvhw6YBt41k5LAw4cBQb4wyva8
yLfu/M2zq+Ulq0MPR2l5dXJKw/zkWBUgKBbgwc2xLDdum6h61n7ukVYFMPDONq8TasKuXZIwhD0s
YO/7Ep/3UHsAzIqRiNIJOwomYGLs/T4frrXnISdWGVYfVynJ0ouuPHs+R6gJKq2nEe/pwBUHOLka
WAT/gzNdEo+D7TzF9fnhVvQlqGf0yHX1rOZP1g4gHoyF8SUxp4ADsfCSTmX+hQPLbee3hbmzkD/7
ZfGj5DoVDKscqxKAb5wDgfjaZ3GzzSBJXOtoGFH2R1obSCgGQZPA+dEeFLt3erARj0iS8gtkjtuy
+n3JO5DWtjFgBEG0cUDAvTlij/yyiszriku7gDU9XfKfYJkJIkUhYyMtS8W+/YubDEA8qvgCzjTg
Q+6n1u0v/ZQNFyRtDGtP6xrfLEOcRwBpwbLAPqwtizu7x5S3dfqXnID+bhqg0OKdE352UvEBnGbz
t9Fi9Zb0jtIj3LnqwZj7qg+5NMBgYx3Dpj40Rts/CXUK33dGcmotgOIRazzp0nD6SB6kstSxPfY+
RkBGaiJ/+GjjPfI4xwz+ZVuAJ3RW4cPSjUYg6LmyDUQcDnsz7YDQWfdpsVt8VFsjWNU++arha6BQ
dYcEEC+9CC8xDzFajE17GGT9V86RpkRNpnpFklR7lEoNAeq2gP+szdTzlyJ+Kv1HtVR4qG2vkJ9B
M1YGvumxPSkrZ6if7qaSan6p5qf5yId66+ion+Knznmcf8riGGkV4NhZCxQeQPGcKUOpQjrFByAO
REDHVkUMj/UMq9NDvQOJ4CU61BVolGhIkWdI3Y29k1cDrwuAXFds0NhTZMTWU09oj+3SNydEu26y
iW1AbCvzazeMIkTIgBORKPe7MeSUqPSu0GmiA4koUAMzRo707bfU2ZmyZEW1tDvWAXFN58tqH+pR
Q4m1Dy4PfuuE2ue9qWmah3EkRkP1DXTD1d7PMwbC08mWl7Wbxn2OaFblYy9dme5mUKa126p33Z1W
1DxEgFw52OMgL1W5DIfCLJ+16r+mJ1NLM69dNecEFmxkq6iJ1suBYDVdGANNwa+588R1NlHUNps5
NLqLROleFcRp1V+Y58piT1ocJkThxh+qc4UixWM5TU4VkIWaO3n1JG2qJklpPpBTLhss5pfNKmv7
4/i7qdwe8F+2AQCQykwNoHeCvCAL2/bZQK7Ms4UXPgvCOOsDx4rig7YkyofEbOS3ZnHcE41oKv46
lozM/Fr1qKIkmx7tL4a4IL6/06r1UkabsyP2o9+0ga4UOii2inHOn1jIolaARhdp/5FXSJpaPBdh
CNVMb70afHh1sLoh9bgOyE4y9ZIJYALxlNz0ED3NnZu62CQHRGG1Wd8B75psm3lVviHr6khmkmme
9U70mN4Z5QYpWHjBLagS9hkyyImteSVmBoOnhbBbvBVh015Jt5I3myipOHZ5+iPlTnUIs5o92aMd
7Wc3dE+i8YrPPOI/gW1U/DCaUeX0C+TdcoedhzAFYBYCZN95CgQ4OID1GevCjLFLWRVAtPeRk5+b
Pxdndr5IZCR+Gp1k27aG84VUldVuzRhYriRli4lQIpdPJLnLNG24N2SnxmgE3smNsTOM1t/1ajgW
TsUpqo1Nh6X/mV7iWVbInRn3QO6t4+LLkCYC1ZcC+Tjqne4AWfOT4/xBAvkn+fjTsgtxpXf+1MRy
tzCwq5EHIsogCBysKaDJ8D4Fl63rBzgBr37nXoGIkAG+Oxw8OscEdZqnoSrDZ7vkCCaYo3hpHfM/
5TyNf/kfymy0/+oH8V0A6XgdC7qW6pYakbgby7xp2bquv47FlzIMkBGCiKXKek5w+Lwbwzza6axn
WyDrAZvrHGXgFihE63Zn+/n8kQZ0E+rO08b5zoZ0QfZc+Q1AZfEPMOMADNWfko/YkFt4vsQcCB4w
NNEfadsYXwCtyDdsMZvPgPzwL1Fl/5mPikVjSts/irm0rx6y5j+bHNzZMQKfr75KZ3VekPdj/VG2
Xv3ZiBZED4CDtaMBDKuHD2nW7JywyzalGYY7p1r6q6uaURVTlWohST3ShaJgm1mVXpEh9XywMtjR
JLpg7ZMXzr1Pcz5VJz0P9fTcZuzMpwTnhrjjCsCvOBwd8PRJQoTKZIKtF3UHOWQd2NOn6kqyo5y5
VURB2rdITlYi6f5rDJlQTYpVloMQy91oNaafBrC0ddaRcPcIhw/VK9GFeqTTKH3M7itQ+7l/POjJ
972hDzpbflWr1EsHIO8RwXQbYSNkvwdjVmMHZfvRk1X6CdhGgJC9ytqHdCyW2PIj3+r/h6xG8Gt9
77/gvDTcg1M+QeqgCcB320SmZj5n5yh1Qc6n9rPUGKXxDfmR+VVyL0K6psjOQAh99XANeTBFWWff
TfDlBCXyRkGcWKVYXTXiqHcjluQI/JL8ZqVtCrirQQERcw/ff/zSQde6t3AI+oF+uZHRIXg6sRKI
6zCmI7cPUSYlEv/wkLDCkT0ji+Y2IAu73bwNJd8C3/dN1nXlaX0G4Hd8MLJabksmQHpodOcysXLn
CWuGXdoM7qH0loPvev4HakzeALirC7+a8/Sq4sh4u0l7CMgBtGAIbBhDd/BtA1jcaiT5TqCGASez
X55K0Bius81hJgGjbXk4/AI0Qe4l/Y6KmahkiSqafMepsRI0t1pFPXJzqRCKZBOP0bUaykzxCBtE
BOyZqAUDXZjuEENOsfsGfhLpqLpmeTOs5SRUWyNsO901AszV8VhsalEXNz+LihsQLIrbOILmoIuA
Q8/d1LeDUpl5BYzyokh/kB8itDAYeWNdjC466bHUy1V9TuYdtHqdCNzE29xZnCvNqK9qGPnnBOR3
IAfFPWj9vBRtwJmD/NA3QzyE2cHIwWrIuGlc8qzyd1HW5SgraQwg7UNHBhJ1Qzqyko7E3qjmjR31
/oZ0KMEymnUakhvwJL3KemCNku2mq9v9e1MDXanf/T/Gvmu5bl2J8otYBTDzdeccFGzJLyyHYwYw
ghlfPwu9fUxd3Ts184IiGk3a2tImwe4VqpxDr10ARG5Xbvtm+ixZhiqbXtok6FDrj5K7hQ3gxpWB
f4ZVdgGvdwUtEpBYdiGX15KH3qKy+uIWcye/QY+luLmNe7Tw6n6iuIOb7RpuSDDkIje7QMuSRxYD
4RiOn+tHULROs5YMgDECR3QgylzEv8hTPO39CwhTE8RUgSnWs8pbA9/pPTxW4N66Tgb1nXxUZs+U
D9NP/iu00ijUY/BTw3sFDPMSyBnlr5KkmCAXJVCJ7KuxWVoOms29KdmFYjTYehX/nd5zxSNMCQWU
kC+QBoAQKRRCFnPscTV9jTpGoVDANZNyAVpMlh66HqgEQQ2NBlUHoto0h3SiV207rTZ9iTcA360y
yAl39gXsJlSlovA7TyGdbCTCvsxxFQL9KKzkJ4VokfLpqFXRD0ufNIcoraysjee5sFXQpa9cF8Fk
3EePI4rhl7MtBSSAaZGGOZemQWV+Ncv+Fx5ExV51eQlrPmtVslQ8Q2rrAPkA9xShz3VCpbbfNZzf
KDTH6cgYJ+zjKU/lcPZMXWgC0coQ5TVAiPoy8zleZPU7j1n/r2s1tQCLFAq3K8Mojg88pXJAXnKn
9E3aaHFFY4iyaZ/6+W2E3rMZQqVlEkVx6yBxeROeV24or1IMDWXKKzvnkQdZBGcVGpOuxf2rhDGr
Y+COB02MTyoY9VDV6zAMYcSoZTTm80geA7K+TyIEd+tLJACejMzmakZjba1iVjqwE+Xd3sUtZe/D
eAJ0Jm5faVBaM0NaaLvWaAWuPi0Ylv/dZNG0p7jHa/ta5uDSdvj2Ttb3QRjGtraxg+WD3zwBDdg+
MVtIIM+dcEsxGiLjdRKRuENfUEAIbUsfBX1ScdRD7NWL9xSiz43i9RAmgOGq/8qFvuAjdwChDbh6
EcAGw8vXsouanSsT66vH2Rtc1subND3+AldUVGV662shC2MLMj2sT6ZbN8D0wiFhb1S3zw81bwg0
ZGdABqKtamGT8gg+hL8plYY8DtHxHuH+9lg31NAdZNEcTceKT7mAI2QMPuBbGQbOKo6E2JdlkrzV
SoPGK++JmUNyb3vxSllAAoXblMNSmaZWXSpI1XXDuRcjnklGFu49XtgAtlRi+9hn6802oEPnGBvZ
M+21fdvyL3lbb4QZdnCVrtpyV0fFpQiGC9SjIX3u1pC1mPeSUtaKbWgjKGDsuuEsKBbzDrIVRlI9
LZyJwQaSUgG1WxSR6+z/rwovJPhCSjBzygTPBGOo2UNcZo7/r1yK9fCmCyvInUN5veL20WtR4rVG
SIw7DVCAKPR4l96yvIsDI5oFbEq77VQm/oUWaKhbIXYoNaWP5PmMVp8G7U2QMFxtqYsr0UDnh1Fw
weuTaswlA+QSg5mswRkAgbESsFCzyQHR0/6IST1y2IlTuBvhlUjRxxx2kBuvm5I9xeq8+rP6OIey
KcjgqLtGWQ51el3dC9wk3UuZX6FGp9iBYn2R7j1TxYcPVbrHoallOAd0c1aU6JUJqq7MfzbxErcS
niH3UPuxvgZdcB3Lnt/7notnL60e4dpjzWGwRyhp6Kxsqj6elI/eNZC5eQ/b6nFSZJTJAgYEeRZs
oaO05Cirv4O41i3cxvYhdjhUT2kavzSKVe8w1nLWLurNO6XTnKlbwD6X3SM0GSfsbkervQhPbQag
Nr+FUCBeD57DYUXeDl8KPv2JexCvAomXrZrYsQ+dHvoc7g6PIz92Pk71Qv8p9mn6N+XTpf4/Lk8p
6NY2+Ce3TjrYVxqY4drXtsXuTOC1avdpIbJ+VV3dX+YwjJLqwyi9Fwp1qIZe3Xr3ycJDZKLaysJ5
m/XgH5rxc56U2iikADZoa6XhG2nEVxSjQxrMtu/bBR1S4sC9R2Krv1WN0XdbZbTxHZ++c7EVXyZ4
et9HHaKjBNrqEYoe1znkW8kdzylYUv5NFcxGT0b4qCzoGA1TYgdLvMqUG5rSv1JPg78uOytHU6HP
oiXYrXLXuaDb2s2h6d1jn3bl1h/86DwPXp3HqJR3eEVUif0rynm5pVjpung5pERZiq/UvqRWJfU1
0wagUiZFDHQCOp+0MBpAcnhtBl4tQh0z8BhuKuxV01rG8BTVXU93AggZgil7fBmwHCpkztdCb0qe
28hccZH7p0CzFGy/909xUnUwAR6eurLcFa6bX1FGLa50NI1Zdv01B6NsyB8rTAVb1QDLPIcoDSiQ
n54TAjetr0QDZYwtWs6QE4KQg16Yz0qieFzB12JazTH6D4hsGjay7aPlfKlMn8tcM9yFjfNzyB20
0CkZwCL3CLOR3aeLPH4Au+vAZBunfaOZe0qz+XzTMy59LUB3L4N6Z4ne31V289LHQIbSECWBwiab
MKU94UdtjSydEyZzP7pxmTEUhji4AHYp7gPc53Zwa8BbZ8rEnWKumWnXmfot4Fl7EML+WepUUFDG
swjFzmmC9N7EU3rvI6+7tXIH09UuAu4Q8dwLgQpPxTJvetTMgFjr7QmS6nF5mckgRBoR1p+10Lrn
ifzi1r57r5zEu9XqZmddmwLKgL994FleH9MhrN2ttIpiSbkyLLy7lJG1CqveWtOUFsCcHdEu9bO9
BbFlgK+zclV2Hb9aLuSB265pYcWAqVE6/BpXGPyhU6uGZ9bKKWCqwxsIe0jNncjDyEIb0/WBZNFz
7KHyXWwNT8Du+vvEVzUsmkSWm4s6iZojsE3jjo9yZ2RVc4S+CRA+pn5hoTkNlNf641g9Tvlfy3Ms
Z/cqBxUhgxVIF6KuH6Jjdo40urxo+Z+jKMlGLHRLI4fEDAipWAUuD4eUI2HMh7dtb282gBjCI+sd
1ND4uUrE10gF3iHQWy5HCbADwJNToyXPjmd144IOuZ4PNY+WviWaNUhJWKEgepLocukBqk7GBh5g
AtTIf2ONrX8LNI8ZumRFvKQJgJZAxv9No2lqx2iiJ1OGt0IUDioY3y8Uj/tTXsr+REfzMMcgq1ds
EpGDEAlIYGFmv4E/wMYkapzjoAc6MtxOO/lWwAQWVuKANSjstYMCD/ZVLIOcpw4+Bpo/Tm9jLNEh
LbX4bKDv0FVr4gdGRrotCi33Vw8gl1CMOyGII8QKDDQ1kI5s1k2HFN9TMwfvfka8+CJRG5geAkCn
0Re0oHHza1hupyteq2yZVom5ww4/fsbLXXgGFvlCXOaGw18TnRNod4XTDrpbKWCniXsMCuifVqPT
rpVrwQlXx+zcAC69ONNzPzBB4e6Dnt9Mz8SLcAwJBSimT99owSv6Hm5LybZtfMjcCS3ZE6O4Dsqs
PiwTp/eeJXDRC2V1EV7mYwPqsygYHOZhSjof8piaSkVBvDYmi4LzHg2XqjxWfvRxaO0EOl1z8FNO
rk9RvecD3w6cC9ho6pA53nSI61ZBowbTOQbvDnwiNC9FeW1jUEX+V94cE7K29qX/vSq87tyWRXdm
44TXKZrLFAV2V0L6uBjRfdYDnszFGfKzwNTDDA+3eSB0ZIwhHs8FGeRlQMqcQ8tztqNb3puk3/jB
BIuHxGiee+wWYDiZDnuKASVuHNClLkFwq9YZjE7PojVgkGQl8M0OOoDwA+GwZB0K7L5HuDXKfJQX
ILAA/uv6bNFaXrZjPERZcXqayx1UpgBzTh5cZZ0/VUBoWmsA0Diy3eSjllNDDgXd5Xwor+DaDKum
jtlqmDz8goMxddZ47g9LWbrg+Rl2sc9yw3lyCj9ahWWSocIg3Scnjcy76l9oQgkpgN1rAejFWvY1
HvABVP80XDfNnRzfKX0Ya4Sujz3C1rba2xzKHQlp3gw+vHu8i21IP5SGWEAX9zFvKv+lCCJxSM08
BYAAnCc4iDdaNuTPY0kUPoALvnyhhxTFeRFPuySAZxOLBrzE1CF8hFD1FhNuTXTUZuZ3x2rsPUAH
wdoKoNdq9oa4w9IUz8UyN5dmNHxD3bYCDEWMd+7aw91zCgvij9ml5YG1Ay9wWBbMzTd+w3KgEaKB
b6HyHu4DIzzkcmJL1w5eAi/vNYj9h2977K2oIZHQmwbfwtwzewoTcYSfMF8V0MNZaVOWa6yHKW76
K4wdwITjkgOmglhqWNVRGOAP9Cnf50aYv00KECMvdsWZJXl2byJPLGITe2YImoC1UtinsmbWh6GF
l8cpxIfu2J48zouUyyMedot88Gr4PkRruqcGvvrNshDNY32HpZsj3VsnumPOt9nPyzpbCvdi92IF
r1K+NSM/vagyFxc6ogFvuqCSiD5aM71qDRIoVtcptmhGjedyyAfsc4HOaulLKPQXjmwppQQVzuJd
eK2KXLd3VXikwR8BHNrTITyaoTfPHvFEZ4TzIljI4bGOsD/txvStZdUL0UobbLdhdifgvTqV4VZ0
PT8SJZUGitehFSx9cELXFCt0Li2Am2rtbVe+UHxsrCFYDbhIri9CGfOV5ovUfr+qWdA+OSUHyXOA
ASH8YY3XGAjrU1KU0yLXU7CQg0NhQD60cVKFtgYkdgDNGPVARzaQ2xAKS/P1HEtYkZ1KsDCglPk3
kYL56Gan2p7u2ON4W1qc43RkM9wuDQkqM+py3RLM+X4FEQ7nJFIQXhkEEosqkNC7wUDsaDrCd/+3
7xt88ymOv+ahXWAngJGW8rR794VZbOdz51MS11qPHMxmYoxEU483mKLcAck2nin0YYBk0pkyKj/f
PeLAVK3QsZer+VGLPyw0jKOpgjEzHr+GkeX2gtkg/nTMPA5wqLbRGBj+PJgNL10PGmQ9h4Z8/OaM
idw7I3yeQj50u5kpSCRD2P3+WaACOa3SAp2Boz9nPJiHFAzC8r8uQwu+l2eAAvQBXJi02o41qy/T
3XEkYR6/Ro0RGH2IeLge7r2WwLsC75o9fNCtY6wC60hHeNdy5aZCZRVqXHJHMRd6EnLj4E/2kdMX
CT40FDaWRMQEpJytUf7wFg+u5Sd2ZlVU8AUX0CcJqyS8jHWwRj3QOcA1CH8mxNYk3mae2GqRNYCQ
Ytf0FJlmtbP6CR09wPjhhho3wBsmnrWRYNbuqe0Q+jk/PVbJDZXmtPKfeR86FbS66vXGpvbGPfgz
DN+ePD8UX3twbzedX5T5ugVopUKH/sy1kTS5Sae+le3hXwaoI6WEVtQvmQC0k3IyDyZri8lG8RmP
zf95Xi0DsRok1CyJL5J5dnvOWr5/MEJoilvR/kEfoSk26PuHZzTAqv+VrM+lKwF7u4Au7kLpEreb
TcWNoblWK6+8UIiGvKz9NWsdb0lTgPPyGx0NVfYhl+JpacHYCkpNnm7u0Ef2+Lz1L4I+5FSiG14Z
P+nDnz92mj5S9a/GbaDQ4znocwXhjxi+iudpKvnLVAOeHxme2tHUg0cVPGpUsqYpD2UIsNGIai7Q
IC+OwcRtGFq4h2NGGaou4BUZXrkjUT+XyY8sq5YlnlDvqq+GTZRl2R6/XPUS8uyFEiCAgncwsw6u
dnFxemjkzk0WaqbQEAGjaWfYbc0dlbHIgUQSobH27TE+pU0ZgwpjA0w4z+MQkuRN94sWDaPGs50O
P89LOi8ts2I5MmcBHCd0mh013MBGrJZxmmU/lfnOcSv75eGGtijDGoKTjhEBUh3Ez4rbQApgg7Km
F7Q0i/gpCIxS4N6agRaigdQ98bywpYozw9nSjIaIiF3z3NbwbJrGbIDmPbhCS2r88B678zaw8RLx
330jis1pA268c99oTIJoCwFtkG16ozl1oXqe/lqZg3nQQ/Mph8r90A5iCfqgiYKZhPWKziF/c9Qj
YEQo7pyV2WnQLXZfZfWSNSLfd3pqmaW35VGQQicd/fikdJxLnDdXmpn83UlMf5sKMV2tyI5XlcWr
97H1z54RGf8Uvtwpv/C+lTIZlyiSGpsA7tS4HvQuK8gb70ZQ9XALTZJx56M8uqgnB/xBCnoK5COG
7cSUh8iBg5O7Snjmr5yua29AkXa32sQ7QgFqW86bdWOgW6Bbpx+GTmxHFhqnyuxRzfK/Vjz9CsPJ
9C1tkx6NF5lu8HRJ3hKFPrAChObi5G3+JUZTEzj05E1rwx9zwLmWlJZlU7fiPsjTtJoG466PjKOT
+faKq+SO93J+ggoiPwEAjCqES3BtCkRZUu90DrQtcEt9rFN+CGHoDC9LcLwJ4MKlxCkQGSxQs8FM
LhBNMuxftsWvjW1GN7cEyNlnbXGGb6b1WlWo7dPUKdjHKa3OyUwnz9M4tMQWO0e1qkbZPlVsHMBZ
UGzPLKN5CgaQekP7G61BG7B5EkMUQjQuqt2Lm6MOlcTlGgql/YsTWt0x6gF6pWncGcF9yN0lzRLp
9C9JDakCBWYaGl39y2gl2bLDTWf3p+vscBd/bH87t3TEa0jpJRCTWIOzNB3h6AR6JIibKCcA82XA
+M6f1kUQtosYjq5nGiq3rs8oBfTLGHKNK4ox/IfPkx7mqVNwb19Yxp7ilEGLn6ag5rzDQTeEbzOu
SxnzNSi3hZbaRjX44D4t0DTMK4h4wpxtBI60rdJlVDjFJUo6c2XwVH3N4xh9SSf8x3Nh5Ie3tR9B
EqFaV5TddRLJt8GuXyb9ECQVNqaPSlEVsCSfyjXF5gUoW+9xlypOjzhja5ENfA9dDX5UTgvUMR0+
5k1sHi3mAgKtMi3NgRQdimptGvn5lM9nDzUo2WGdHegcm0fZWlO8l2UD6QmAHL41wORsBJAZO5pG
aOL34XvUmPXOYEa5ycwu+SbcaJMOcfkFUhfTAcK/eK/S8dJRL9Fk1JdETVvppPxWhwAf1h6ai8zo
+M3IXH5zoBuwnwpH4O333xgd4U25g4HVjc5kro13w5KBzCGqVSsjWBynLT9owZXv2DehcAYNuGcL
sncbDrjiCcKN0bGCNezWEqK655HHlgUv+hUDDXBJHwy2hzchc3R4PTiO1WaH/crk45GnZ7CbyVaB
thlT5DCWR32+hiYcODlkSEZZtN7i1wQ+cJyv/NRuV11uRZcuY/IowzDaoIMSfak7+91tTPeXWyvs
qH3rfZTBn9QskRJ+bRm2azrVCfm7FFWz8uu2WbdaBC7TZDzOYmiM5I0FlxU9dHYffpwrWqdU03Ty
LQDIV0qcT6HFR54zwm09T+PXwAj+yYy+eBpVwo9jhxcjPxDN97FpN2PgVV8hCVLuomDUtqu2/a7k
N1rvLfAocS3oYCV9+xLJ8O51qvmu4B+wFFJt08JpQbxRP11oXB6yMW/uJKaZCPPnFLqowUnJtrYz
+CieJ/CVSIPCP9A8rtibaab9CpKee9HI+Kq8vgtXwbRTDRDIj9nUApo5FXmLP03cPvB0kudyUl9M
JsKndiyKUwk/7qVhWvzS+OonVUNocESOP1MTlay5YJJkVruq0EDFBw/AvzYCDsn9lw5b7Q1HR7jT
l8epeqZJVfXZfnCs17bk9uuUGdCY783k9/C1dZLmd9qx3zWcLL6gYRvj/jb5575zskPbKrWVcNK7
xx0+LS4S89vQA5CnTwIDZKdgR/Edn0e5rPvIvVthDN5eYaJ9Wxkwq7X9BpQlHyx01Y7yRoPfJ9ax
gON2GYRdsKAYiEYJqqZ1vW8G/08epN8ltNMgkTDHKDkNc9j9Ku80x4tqYNAa51BeqHN5o4WhZD+U
rAALg37A3umBW04huPocNCAuOE6uhfpYW6/QJX3tpGMuKgB68eYR59e0FppMpowdYBrxNZcC3R3m
hV/61v5p2SX7rZaFXxpf4o5DnR2q0KgINc1dtRnA4FN+NJyouVPcdIsPIXDOKjRaoE1NbYZm4qug
z2D6mArzGupBxMZ04ijwBU5puwtKg8whCnsuuomUR7HHkKFpHGeOi+8zzn0kZ06Mn3Tot+UAJl1g
C7wTi+FSdz0Kxi4YaFBh4PuySJ5QSfkTmhclgye1BymRpbJqA2K8f3N4jxI5Q5lw2zk5BJZD8Q89
pZ0O/1adg2lKT3AaBLw/gQ5zkwNNe8hG3phpLWhGZ9Uw9NiCx/HxrCqHjKuBAgK0lhN/Cxq4t624
KPYjGkoLz3WaJxoUOjPLsga2omNZ+4gNcpd6mXmnBHTV872pcAd0QTHMlvnkZMvWzP6ckE3pP2kF
03nTjrUYnJaA+3BYaXnAx9yVDNxX6x36veopb22873os+xkPyRJEAXDzWPsWYx+BR1N2M2M4F0EP
rjJRKG9hPa6nCdpwSzzO7eXjS0lOj7n+0tZ+vs4KCLDBnB4YCvriclquUsiDjoW1rMYwBJWr+MU6
7DXxy+aXyc34BX/u/IIKQrcJXYV3UB175BYJe/X8+uY3HB6HuFGAgokGWlV6tyquJnRfTUgk/405
osq2Mojupq/a7YCi8le7hShk58U/LPD7lnbM7DMUpK1LVDUQhbSa+EflG8caUrrLuG2Dg1EzvE6w
JrmGpoHvmNqnfZasccOxxRJuKHA/ckeoYOGN+ykvUTsNq7vUE4rAPktCMVuAqVuzaglHAfZk/Vam
Pf2TWhAPELE7vEA5O9kE+HItQ3vKhwv3CqgDl1a3aY0h3zfGNODdwH5RCQM4vTI5qhL9AP5G8vao
piQOFEMiB/TahxImKqDxgofTf8/xgzyFDoAyburZJ1cXSFVTgY5VtKN9MqGOlgehdaj0zMNrb7Wi
HMpOfWwLPfXdwVcX5Rmzqg+T2Rf7NgNPzDPwGlrLcs3MEWpRelp3YPnQEQ0sG7G/Ktt+aYm6vPDQ
gta3kiDguv60Q0WpWPEgsl7hMPlx2saQFZlXY9C/12k3fe962S8Gz7JuPEntWy7G6DpCeWAOWTpe
184zCl3jrs1898xdK36t803NfPM1GUTyWuabRk9gn6qexv61aYqjawj/5qjWfFVG+ZiZvWu+Fk72
YfZ3zRCWeJnAgiiBnpKW8aWaKu/qDqi/MBF97fu4O/i8R6FXLw5lWkLsJbE3YBX/MDvfXQFmadzB
6f7JvGj65tiGrkIN0Znibi1+ij74GFcBWH/DGAy4kaF5pj+0IiqMJ4DNV2bMzNcp8kKagbyJNxe9
9jeT1vTMxP71laEEdlKTv+1Hjy9bHxugCDi0N7aTsm3fVFdMxwpqwFgapze7FRyyB04DXD2maHgI
0b8pMxmPohBqGWViejMNvLL4PIq2VmPgBQ+uG+BXASF0pLnC38exggk1nCj0+od5a8YvGZ5+cO6R
71YiyvM8MOA9PkxBiHhvoxg30f+M440qwcMCXoX0wEIBrgebWFmoz/37EJtj81NMjRA29opxaUMP
5F0G2nPClN8H6Deuu6STB1jUG8+xU77Qliuuh3LJXDe7QMBaAuAduQtaMGPjBxxl2ZOLz/XIQjD2
Q72Hg1/6Og2tW6uAKWxRqjwPnfNn4KDcn1OJN1rQQaZNJisD/nw0UlJ5LKeIPU6gU6WFLZDR9I9b
Kt12e1OlpyMdzhukD/fdD4e1CJCaTfmfbdSc70APxmM2nFki/z1Phv5cpmh05bGdgpjEol2tp8HY
RGC7oGZBq27id2i3xt9oMeVpcbYnhs3RslApvMQ8uF/pFgENPWlcKomqb6Hw9jmgc7uglbCF1ZOd
pPGapmXfesAYGmBU2WxcDnaf7iKzz55Lv4gvdsEuoNFlzwG6gs+haL1FgsflnmKOituTisQ3NANW
ThP7T0MA+GLRw7DAqAPrq5uHcuPhp9jSFFR8EFajCXgNO32DZnECFxO/PiUs2Lm8DK4scJmH20pf
r4FjhMGxDs4DGK2vkWHaqySFOr9lWN458VoPgITEfxxlhWIQvhHeaqgd+CnQMiVmQ/qWQ+N4meYq
OzUQ2jt2kWlvwKxvnhzIgC4zx0m/O6619+zS/h3m/Uaadflj0layRT0yUKCtHqrLBDihQViM73un
v83qpTMapUtLZzcY/W83KotULEYGt+y+8aV7ARgkBU0T5TZQlvt7qDSIR1W1c1CuunccW6IyCrJd
rRT0ATSbJcSNTPDMvhKRxQiCZjtNEGWdqS68hO0Z/vfXWJNhKKOw8nD5kHP4e/7jarbZbD+teqkL
Ah+aZMsZxmtwNMXK3JIbgvA+FpTTn6OxWs/QXjqqITHzyKWpEXftDtiLfgl/MNBnsFtcJEPCnl2U
8W8D7/d+lx4Hu6y+dJ5qdmGUxdvBD+03P/CW9eg6392o7VbYd0QnBQnZe+RJuYAEUbRxUaFbNbo6
RRUpGvw83cd13O/n0lWrRQVokWLzVOdmKGns5xCl0SUHyX/LHK9/aGVrXkeVwHoOXi7eIvRAcXBA
BHMWcRDV28YRDPsfPQ+ElFdYudpb+HC2j6mv02mhNPJi18LDaEExj05JJm7ixc6NPl7CFyzf43b2
gxLpH6QrtI1r7lF2/TpflOKFZRcHR0XPj2tSrJ9SaFkMVxRF8m9xheIFQEO/Ohv7iN4JnWen7cYt
9gHZfuyn8o7+T7DgdSJ/sfbAO6f+iUpdB9pd4Vwt6JUeDCjogEvG+lcvl98ifTG82J2GXNVv4dXY
kHYJqZYo3693LWrks+rJB+ltSsH9twDyBuW5RQxU9WKwIFL5mNMSoHz1clKBs6uz6bnFz/DktXF4
Lkfslz1DsXcoKmVLo/Dys+NP43MMhVGKTybgIXGT2zsogPF3bAFKXmALKt2rbFA0p/t7p58Ej7s+
zSFM8y2J8U2bHxGPp0EpAn7suf847RFzS3dTOSw8VVLvCQyjX5JmHKm68dKDrtLKmVy7RjUpaJex
UeJzI2k5paRzAObklQTlKD8ssuRkxGBtanzRPMx2ABT7NJ1jo0xj4EWzVz/cQgRxmTttw25uVWYX
bCXhB+dBoAW/J2z+/h4NU7R0wdE7fYrXmVleygzqCHqR8rMqjPiCDh0P4kyB0z8WpD0a69x2+RJY
dnFJQufUW5lZLEXdmsDO1eZ2dOrgSXocbzEZWz1WK8jKrUqnaHCPwmoG3dynyQN1EZNHpBrtdenL
eG18J2mXQTcjaHhMR4jlPsTlPi1Tjmc5DegPQbnuDdhx4/l/jLWoLBRGvIth+ECJc6hDGR4whhTL
tT4tHSVR1sEGKcBfpD6DkmmBpkVpLD2Iy5xEbQEuQwudkRar1E8sUEhwZbvLrlPr+qeqzhlQRdVP
Ox/4U9TZ7EkwqIz6qedtaRrF0r3H4BjpNRosoLM3cJDJVgDq8CcWQMu7j6GzG9tKntoYGqlolOa6
9U0RGsLQxgt87E2vEVpsHDqYDLpWYVr1RyPEPo+O4O2oN4MmTCQDKBIvKejrnIeW2jx3ufmDmxVg
Z9S2MeH7A35cuRtgWb2HTxqgLMADw1UHTZ15oNjftDgFvsEeeb2GEp9asg5NjqBhf+zTZiM1ikkY
UrEUKAOKk/MaebDR1G89d6d6/3mOs6oFnhwQHIPlEbQy1XQZYFP5ZQRkgbMhfPEhsfM0ol446XBu
gvGJPRI0xvS0Aq17649+vzYqQKOS0Bj2UvOL4TlzAkPUfp7Mxt/YmcVW9Sid56EYjKsbe1uagfXl
PP9nfuzB4ZfyaTGSbohdSvDIp5N0vtDXp9mc7ymRbPK+hNWNrsgXQVeNCwAGfyKXbSmW2wwyHnrV
tsExWHQmwFQQD+KLnpmY09I8uAOIVH+2gaVzaIvCRgMonf6U82if+mH+qAqAzwzRUp1K648tqwLk
R6AxDz3UFroyANWUe9eGOHzkpH2MN6r/nLdDXO1xl5aLlrtYn/PDPsEG2zLcnaWrAw2PknNkQwhI
z8YMv6eFLtZkAThyVE6o3dC7ZSk4/iqHKCfFKDlo83HFxrFdU2z0+bkETO/Wtni8lf4rPqDiPgJl
gc2e8aVjNbCqI/4QacomyHxn7hSCW4rVOBtdyLoN8WHKbQBop7b6ozAvIYaIbf9p1pvP6fbXR8DH
BRCR+4Qupj2eXnTymp360My2QK6iMj+mEGMfGsiy6yMaQsCiH7GxYOM2GeLzvPh/zf1fKX5Qjpu4
EzkAMgH27l0FskvCml2VcFS5IAB5GlghN6Kq4qfOBlYrDwr5FkvYloyt+Y+t2UB1DkdkIJD3qvH5
1o4b8xAMPkRk2PRe9z5cuKHkDOVEq3lJZP3KIpH8SFt4jFlFUN/KsK9PWWrIFS2E2DmULJ/eLRg9
bBrLLcFuSdv5TN/mDBaLqJrJhtUHw9H2zSzKvxVVe229qIlgHPIKpizcc4riV2Oy9msTuOkqDsvm
Ju2Wb8fRYAe8D0BJLjYOUR6goZgWJnSEY3ZMB7Ah7QYG4FHSDvsqgtVUpdlqiWAYHKvGUwpcNorR
kDUvbYH7CPg+aMN17R2i0tFaJpOEGlaCDXgBcZo1irz/zud15bhAhLliPLMBaBmP465Sm8MIN0y3
2Npoab2lZvU0lWN4r6CRjD9o/53Cc1YL6cc305ZPhsrCu5tMlzit2U8Jrbyra7Hg5iyfw1BGXyCU
VJ/NAO+69PbPURtYoTnj7NlgDauMDerYDuyfGPzPZzucUHJpgnGbGqx9dY3g/zB3Ht1xY2ma/it5
cj2ohr0A+nTVAghLMsigF7nBoUQK3nv8+nkAqlIUk01N92oW0iFMBALu3s+8Br5unH77YIdU6LNR
qkwNnTrf2ZhYsG97ShlZ56F6MC8uG7R+lM+S1L6X5AhTPG8Y1zIRPGxl2bhOu9Q8oC9/VU+mfj2Z
mXEtyu6oyTyPxaIUJWPUtcMUN8D5xoprBy25APwY/+lKFJyplWchiDvoq3cblsVll2XnzmiBSizL
6HvkJ74GYLQUqCVDqhnMONjYfZbdNPTRT32VOl4cm+lNKVL9OlLcZduyJo1UVL7tKDlb1klyMK7V
tApo8bH/z4+/ftsotOsJuwutTW+UqO2uw2hN3BifdUG9QVps3KdzQs/DFp8t65dFIAkMuekAQxj+
TeeUc1VvqNVuxTjZutjz6GeKBO78dYs5lwRfl2tLuwQkVu6WdcvnxqVMaM4Vw2U5sfPwxADVvXzN
sioYZiE8bBtWxZQBBislDwm/AoS66uV0BILkcmxAb7akic9ahnxd138z5bZxsxEgi68DWppCT9n4
gVLdTlr8JIGRei7q+pTyZ/dFDGW6RjKrOqPf2CA1EB09QcI56Qpg1DJuHtB6S9BgeTBkO9qNBZ2z
ZTGsg01EVe+uqxsdYCr8tWjeDXXML31oJoAPR+NgGY3vLvtDM1Vnv7XpXIJOdgnS/3lZXxW4jUZq
Jm8UJSLZzwZgMvXU7fG6+PGXMa9DHrHbowr4u63GvN/yLbKhH5JSRaRlrmfVGZ4YUTSgnPdXFQyW
fIBM28/l/msDB/NsWdNGAH0yUfhnaZNrjl0kzTE3G/2UrEasoli0Xx9M06u/NnJqrch0VELRHFRu
Apl82azXNuDUSrpF5NLaJmoDTHtqKFRG1mk2NhcjNfLj8p8RpPrRisuVYjYF9fp/r+ct0whX+2D3
cx0l5BLd1053u0o9FMn4sND6ksS/j3JhXKr0FC9sSUFFd6b12X1bQCLv1JO0m4z7RH1YVutpbe4S
VfTrZXH+dGom4pIsrLooYe6/+bTJ7z+xy746i9XpwSiU+jYxuw1o7fJhKCIsE+JO3UiJXTz0WXOK
OIKPTLUO3r3y0Z+Y10e10rimRud6+TjUZkq1fLyMrPbNx8HRnyK84N9MSk1UTOEgl0w0S+R4G4+a
/2BV9qmeGPJ1narFeRaWMJLn9V2r5ata84YTyez1L/XXZW1qjumJTQFgtSyGngkFwC6184nnGiUV
NMWWiiaOmtYhKkYkebnULjGLdUjHafuzlrnsUZny1phGGA+K7pS5VaATqR4FSkGnYHvuzVKfyRBR
V5xaenVfZ3p1mRl1dbms8lhVzqsms/AcGD/AmFrICWY/5qe2EcBiWP5MJo9BW6kf3qxbdnyz/Prn
stZI48pyrdHMT416cnIdQoU9CfVb0K7kfgy/RVppuSEd93MfeaQzL4UQINep8VArCOq3lfot98zR
sWn6XYq0aQAK1cEW8pV00wgXm68KsLARXYKW88kAgRMlSWM8pYgojqFvfIll6jkRjTwAGsG2tZX0
VpXDKxTxiq+2heK9F9jjMctLcRoLZCiXDTwtAcDbJ3NIKthmM3+IGPUyargKyw5JrD6Yumld80Oq
fchLuYnqTvrSKO3rN6ReLVyvS8cDDtAIyHplBSe2OjcZebfA8CHOG1icbceCpqJIiwRfmXnZ8GkX
vi6PdFG32rz8GgXibwYgfYCZ15YW/C1vmi56OU0u4E4pRJC0EX5uACqRXEReqzhV0v3YoMfFdJHM
G959YtngeyYbikpBgI7Ow/JVVtgoqwrNiX2iKrejJIkHBQz9CtUbClI0be51UDZa2JoPbV9U26jP
w22YWuZDN1ITxLrtrkIg+aRqbHm1rNfL4UvReP5VXWbJOeQD4VTFCC9NkvqdrOnSDsLb6PZWqdxI
pq0edC9+WJa8xhiuZeBQ86blv0Kzz7j88oXUaMpNhui+k0c2rmBMkvtWtcZ5dBwOSmfap8IC4j4v
vepNQhnAkApew+vir/vphtQfsDi9r8epOR/6UN+FM09FhszzReERdtKq68/UeZE2mNfYyEzg1Qq5
3wNhPa8GYlGvKVWVu2Vx6K3LQJjVBpe2bpsuTJoF04/iqkvq3p92qdLn2zCHfijQHAV9RqrhFaeZ
DB5Ipjx31cO9Qv7fzA+k5sqeVFrftaVXnzMGF2vQm8mNIfCDFdrkPdaRdDBtoMlONW6ToqiPyUgJ
FAogxMjOq46pbRVnfRHXq0kbw6+eMIlvwulBspQfsbdfR9pxvgqjD18qDxTQIVyXn//5UTmeFQb4
u3zg+g4DhHqR8PTOfwrN4tHrk4qmc9Y4itpKl4066HvPhkFqAyy4VwUodKvSvkao/KagaVBN129a
1PnXKh4LZ5Xkp2etOtnrKEjNGzvJM2eYxWO/D8gov9hVkDuqJMjsAwBYQyHdJb4n3cH9607yhIdo
WcS5Bi3DPtI2y2KstWi/h225oW6SuKqc9GvJtsKHSLKe0jLyjlFnT0czyp41VY8eoqYp1yY1th2z
Bot0icwuje5VHmTc7CfdXT5t94XloBLWH1oza28G88f+TaU126GI5c3ycUVOLkomneusr1REU2ia
iauRguNV0HX6VYexjNTV4mxZKv0cmsyESPSyKLXsMVi6xYTVBfvlU0NvomeuWwwL//4O4nV7JTVI
nI+1qb9++YBbQ5WWGzUIkIrTpy/R1I+PcpgZrhB5d4aCoHyV/Hv9OK+3/lo/7+9Z3vg4gHZ3h2b8
sX/Lm5zgjXRCsF6thq7Bl0y30NzWeukuYhZxA0MPTrP5nuDOd0Xbfzq2VTneFURc89ockaSL0bNe
79swdudKxjtsoB5z31pyDAFNBQMgK+NdFqHBqmr3qlJ5Z1EbQkiaF8PCA/uFZg7O3yxWNnSA/+ZD
rebNes589fIhoxU5s0jx0YdoeYhrTzF3mTVK284I0L+KUumiK33N7ZkAHwtT3YRD1L6gfHpbtEN6
30YhogtxnBzSPJxOo0SPNnWshrf2UIaORqP/JdYSpy0kaW1kAS0SyTRQr+Y/o+nEGeAuSGlQTNxR
TcSZ7VdluVo2y/OyJJtA+QHchboqNjb1raup6uGTAvD8qo/DWgZ2gqJtfF6BRHyoJKyp2rQfjoWR
JTtNMwYw9rVy3ue96thedGklWXWRmpq/R9Fe2eVUUi9Qxg5WQSHUL7GClZQ81t97hQavmebfxogP
eqraXtPiYoSgiOwoLVpEY+1bgWsmgzsxNmFCNS/GJhp4ZYu5Rd9dGmqVX6L7JxvtZRgn3aWGCesx
83xSr3lpXh/J2OloZUOQJna6bFU3MPWqm1pvdojHlMfXVRP4bglI137ZGFj48wGyMlfLVt3MSCRl
//uyUcB7uXleNmDWWvEF6anXeHtURJu7QMn6XS1F5qztgslRX8OGaKanDF9bFEIU74TEQr/SyYiX
9faU4m4w+Al4RT3eA7JAuacZbl7rTbKsy6epPP1YLJrudfG1WhVYdOrmnQ0LdZuh71ea4XkniTwq
Z5Ha2OtYHaTrRhCJ6KUCTz9VV0JDMLGwedH0qnq0LZwjlCB/wX46d2qLzDnQNSQuFOVe6iTtaqa6
nC3r87YYH8dW3NuZbmzMuk9XY2KT/ETiscW7AbsyLybn7+xNj4vJKeFvhfA7L5EmW+O13fi6o0uy
ejVEMnbvmY2Ct9p0pwpaX5BK5j+bWW55TKGXN4nUOl3uPSw9q58trDcY7WVLLMvNCsJq6y6LP/d+
1yFbFtN5Z02N3u78psOm1iW6k1HtLmy3hdBWdKgqzx10iuJSLa0GeI+v/Ldls5/3LZ7sM/Utm/ex
5n16JcVwWAyxS1VGm5wgEPZh+a9s8AaWYnNYk1t7h0iu2Lz82SpmvUcw+/hm3eufjd5fUZWP9++/
jIBWh+aQ+e7y3Ukx9ocuWkuzfr+G0A7OquXLItq//Dc1OLlXVgCRQbNfBf6X9aUVrvMwys5/7toH
WPkUWST2y5ctH0g1qrlmYhSbZZ1a6xRRU6Tk4fcLuI/zJeCl8oiDyDRNrbR/kAaXLXoiTeHq5/Y3
H0KJ2XBzq9bhBrYa8XXtnRZykB51WzccqCXdV6EUBw3ViztJ0HgZkcna6VWr3RpFfFx2aKB1OhYD
99HLUoRrLE9a1d13X6nVtarF1maoVNp8kYzBs5hOZEBqJ8uiEeiWq9jR96IcY6cII+12kLP4sCx6
vDI3ynBJ2QeqLNZaKyXMgofJ92oHRShxbmo9Coyhcu7BGXvoq0JsGlVOt8ti3PV0SYh8ZA970teL
ixeKH+f166VeLqueQZaiOubtwykyZr0MS3cnezYhWpb57YaCVt8wKvCWMz/BtsIzXRErYPrndct/
ilkmF34Uj5tgsD3n54blE4S28QkZ6NWy3msyw2mrbNx0ZDznwjBOII4oJ8O8tKxa/ppSnIrSfLUs
hOnQnIcUTs+XxT6NpH1BP2hZ/7rHXxu5MuoGH0Wk3P9at/y17MxYF6/sDGH5n+uWv5IaO1eJH7LC
GiBzBOKs2wVJKXtIGzuU5YBhmpljCzs8LODL1w0wVtU97cfLmVRprJYtfE28NvQISK2N5smff/zH
v/7rP74N/+m/5Mec1nqe1f/6L5a/5cVYoUbSvFv81/YlP39KX+rlU3/t9etn/nW43tx8usNufbV+
v8P8M/76Qg7742etnpqnXxbWWRM242X7Uo1XL3WbNMvBOYF5z//XjX+8LN9yMxYv//zzW95mmGlc
vfhhnv35Y9P++Z9/qrJYrtDrBZq//8fG+RL888/rJ5zY/ziGL1X18sdT9vzHISzbF8Llv33Hy1Pd
/PNPyRD/kC0dWS9N1WxTF7L95x/9y7836bKwhIy8sUEm8ucfWV41wT//1M1/KMQowhYmgDrZMvhM
nbfLJvEP05BJh4UlC8E+2p//vha/3MyfN/ePrE2POb+65uQEB6FdPN/0+WQNTVUR8pTRb6GlqKAJ
qrL929NVmPnsrvwfXWq1IMw60vo8K9Zq3p+bfXjPcTdlnUIUamBeaJPsVLRip3wmRgUt9ZIQpc4u
FI5ZyR15X3mQ8Y/Z6AJ8nzLeTJLt05dDiczo2YkWzlqHYk8VBu+jUD2n5IHqV548poks063qDgNc
lYGKgU9DZdXRMHUICZ/bSN33tn5nBTnSgIAFSETblaeFjo70qR1Md7aChHquj9fKuIp8I17VETme
Pvhfm6LY2oGM/OT0nMg1fXDdQn9ZM79y9Jc0tqW1PyXnXkQXtSZS9gxVWqlxyKBkI4aqK5dcmnOg
GI8xdGBPfa4Ck76HmR8iuBArdBDoLRNM9KP1bdBQbcimfCX1mgwhL/acaZymXYQdXjUAJUXQxwdq
0sD+KogFnvEO3NBNPaC/h/uLUX5JivSRKURKKpgd3knTzoIckXcyduZGCaRhnTbx10Akz57pX6I+
9JJCNl33sS8haOkiC+EJdpra4bupAV56sXByT7oM+kvkQ4y4GArtOEEhW3eIN/ejOO/NwQ186Tvj
0HPgWTclcrhb0ZonVpOsJpAyTOn0lvqeGajP1rySqpvourTqZsoJUkuORPnJJRmnRW+2K9RS8Pow
V96AL3oef61SP3XVxiSlxx8FiA94a+F/NXXj0uqo+aazex7qGWMafO0nc083s3BhtcOfRQczVFLY
kOH32hPn9YRioKqutabx3DRLjpI93U89HmKqwWNhwr9C4JZ2wWVXR6uphGIklzUQKc7ew+kSokl/
DnuDC1KkL8XQ8MAADd/nnbFqLIkwOUM8cmK+q/wDOpLZupdthOXiOMDebnJJWMECJ4hVanlIyTgI
1now4gWPOs960i6xq2nWQ2AP66ouH4McRFldpTP7FL/E6cWYlSUJwp1QkTRC1fpWa7LnJgmhiVjS
LNHR7fVIazbZoKluvBpVQRrojYemjvOVWVf6CowzIdSEFkY2YBKSRtfKJLYkvOwPFYNQsDoaGpvU
ykaPrVNWaYkPN1mB680KJVmp1eszH6lAtxqTK2Gnl7XQUbY4zXSiZz/+qqrJ2h90mDbVeT6gSGon
aHMmxTVA700Ib84O/CPirZbT6CCrewm01CSdIB4zS5Blx+ZFi+y9wnOgK9njVHT9KjMEwp7eDPzc
4ZjoJFF1NGUovGXc3w2juSEteHwzEv8Y3d6OZgzUv45lFkhCWVeJlFRFgKr/dSwTmCKgnmv6WwuB
FMfMje0YiR15qsbDmrxOjL/Mi28PpigfHU2zhEGWKDN+vjta1yqKJAWevzWtfJZBPxpIdWhcVh0m
Yht+I1071HJ8EZk5qVr95fNzVeaB+ZeBez5Z25SFYSmGyhn/erI0OLQ8x+wAUZX4a1aZlus3ZwhU
uIgRjwwJy71IUaH2kjMrS8+kydx8/hPMD36BIlO1mucNIN7yr79A1ww9xbQJim/XHXQ1PfMDsS/L
1B31ZJ178W8uuDV/37szNlWV2U9RZdPgnH89XoYISNUx/m21iUklMNNtFV80BSNJ1TcRdl9omQYT
3MIS5oHR35m1cplp7apUg5PWehyJuY0GB767tgxdyzIe0xaX9e7Oyi3SsXinFSVAIX2rx3DHy6TB
9ahAi5ihLmu1y2yEozv15r7Uo6+1EhJbP+bo7Rqmh7yVHPauYVtrYpfHIZEsB6rx2Vjm2BSOE3SM
9La1E3jyQUV+1D/htneT+qgmQVVHiJ5buEYJyXDDsHZT1TsCijTLChF9K2MM0ept0SqXkFRWVZUc
dGXA4LYCBuEDmF14YqV141vqXTxaN4w0dmNAqA9z5Emtc3yER3hZ5r72po3EFJa0lZsztCNUkrjL
E/E/ChY/CvPeRnn/+2jy/8dgkWeQaPq/iRWdFyx1Xn4JDNn/R1xomf9A953xw0Zm3UbSj8jsR1xo
2f+A12gKex7LhGX+DAwViw/xMVu1EP6xYUT9FRgqxj8sy8Q13FJk00bwR/xPAsN3YSFDlW1bHEbV
QObasmn9+q61aggAghdui8jU3uv7tSjaE7+cfjOEEMe+faVfD6MwjpHnGQxknM7b6HNEDBsozlhv
W0k6bRFGsfRgkynpSWnudA/0+1wv0PdvbsLxdcR4O3KrHx7VkDmiYWlczndHjTk1xVOnemsaNvMp
VYSgbr/Y9QB+CI1nOzwRovEdHyuw1kIEBrl3y0BANThyB2QnLUfXjtpbGi4Xaqo+hV0ChyR8bFvp
AsrQFVhBRYnvKQDd5Fq5l7zINc0a+JV09/mJaPOI92ZEfL18VKlRnOdOKea7EVHpqcMO8AnAWEcv
cxRmoP7gNOqwaYJtlzaeoyUYsQmL/2jQrzzGMSVm0Ajs8ExvM3du8E+tuAGGfVWO1yXQefS480g/
ndD70KUelMcpdbB1NdBrjq6glc+XQa3q0Gmwsa4o/ArgzU6DgvJvTm6+C+9PzlZshQFfkCUZ8/Tz
JjMJdCOfYlHWW5GY503eX3i0Xttqo4nopki0SyuPnmOQmhrXOE+SdRpREGpMvGkRVQWYllpiU5n2
OpSKnQoTzooF7iTpmQ5TbiqKPWxdRQhqAAl+4Ub5EBL/WDHOg6NxHg79BQyNB7nPzj8/rSUI+dtp
kQnyEssa0/ccVrw5LQmlRDOBPbFVMxXNSfICo0ZNKxYT5XalPZcM0jBDBdYF+MxMtIOaQnvB+90L
yEZkOEaQwN1e7daf/7CPniUiCjI7klRTFfNL8+Z3ya1VCAT16m3CzJIJb28F0sPnh5gHjbenbhAm
yer81glNKJr+/hBjZOcx+vTbMFunsnXajvVOLW5qmtZoV2xiWXE+P6D2fhhbjkhvibq3pVnk4b+e
lGiUdIyyoN4a5DCpejOBNTeN+LpKo6s+mDbKKD/4ymVLchOIyp2iSy2xT7UJ5ao8uRVheO1VzS6v
x1Xup1d4z1w0YXI0EsU1c7zHvOjKTo29nZ/FI8FF2Z4gj7uxfftUkcY7HA8iRycnBfL0xQvLb5+f
nGLNEeb766kw4jAlyGC89Hn7m1tmpOihJ7FUoeoiAQBMrcLJ1Olx1PR7NJrNfd96ZyHAs1VKUrfu
kUhKrB6ZQ2FJyA7koP2vpeEUjw/tGOid7yiRvVbJb9xgQsZAnoJVF+uP3hSGZ1ESoYEaVclqHP0I
FV0aaTIE1IyClNNUhYlqY/UMoYxUifcRxb/IEVl7BUL3QXR14mTAw9ZVlcF4V86QyuR5tm8C26DK
qPWm0wT++WA24EGqBBGqcDsp1iNKTy+Jl++8AYJ7ZZSbQLNuC8PGeyy8yrOZvZGBr0jrp2jSkLOe
+zoCrcURNqyDcvedEZQkpjEEyRSNsQ3loe8EPyTy6Hx4UeR2qXiMJVGvuoxCNm4p2ynqnuI0aFyt
uerNtAaN1Q1OqVkxPQvJ2ND6e5SlbZzGh0yoKyOvSYTb4Wj1NcpqofnN6KyVDJrAUXMPwLUF9Wta
Kzw5Di7nK/DLFMjrGma+GT5HLcpxIfIO2FEnYYAkEnSOUrkbIumR5vuhFvlJZuu6U81jWjIUt32w
BsXzPAyOKLxrUWmbGpotah+3rdHiHGCmF/ERyd5iHRYcKTIrqvtFITtyDMhHc+smQt9GuiZFmej0
DDwMcX8oh0h1kPnRXBUCVdrCfdG7DneqGaJVB5dekt0JyULDMbVcARXZby6QBh1WCPVklABKIL5y
s8Xi7bTx0J3tzXw/FGXpxpqwNl1xm0n3dlRBp+YBE1V7kNQscxEF2I3dMDmpHH/1/aFelWjhRFyB
1kAFCiRQnj8Nnf0N66hDLjd71ADWihpvBhURXjEhk2GutfBeE8PVlOOMooQ5eB4er7HCq7JXyyuw
eIfPXzr7XdZHrUwGlUHAopsKOeb7MSxPWyvp0rraJqUXrPM+e4l7cYIi7CxPwCuS6Ee/uCoG5GpK
ELbmGF5lSZA4FuR9wgDI/YG/yxFAWLVQvqsx/6KYiLVPAbIRku1k0P/ShAE+wwpgyIwVvdvraWiP
njRLierWQ40mNcTF6MwnPnPyDFVsLXmgf7oxUl+hdNPlK4B9mSuHdGmg4PatZju1HjypAb25umZa
kTs6jsOsA6vlOzOMHjLKIEIqv6Eqif5q3h9MP35B1Rtls8JyG0l9qHqu6ZhM1wAbdmEcfrcn42Ls
h11cQHe7aoXYFRnYIyS4hh2/dQdZ7TwW3YHO6oMBwhe/1w31Jd8dKgD+9O1LtOmQtwqjqzjkxQv9
q9ZQBywR2tsIVpBCIp2o255peqonyy0ElzOt2tvPb6jyLot9vaGmoVFw5d6q2rssFoj4YMDUqLal
Xtyn/XgVYy9YWqf4KlPZxNGaGua0k1rrpOZaq/ahjxFhBe8AhMvAmooyYIm4etkmL5//suXI74d3
qOC2Jqv807V3AVCPlFNFUbja0je9qaiz5ZUs3L3RxtrKtI3K0WtvYxALdDKFuElRXdNGBTXg0cwY
8+l5uNoUnWR6chiyZtdp2BbE4oun1Tn3OF4pmVW4k49okdx9adFjW1MHFQyc8YkcUZdMakjxn5+T
8tGELFRNV5iMNZMp+dcpS9bySika0E3wbfHcKORdHlmD2/YoLsMB20rTiNPTRI3XTBx64HRZ8/hR
sr+UFF0RZ+IZDLqLz3/UB0+ArsqyZtPtVbS//SYYz0aT4HC9nTLzaKAr5hSJfu2T/OiTfgy94vnz
4ynvChnzIyfQBjNMChmWYs+Z39t5W7FLKW3sqUL9PkcqnXI2QhYn1KgvWwCsiRbf0jenNgzcGZDv
5wf/4GQ5tinLpkLFhgfr12NLeR0lQ9jzUEnjrhHdLfSZHej8Mx0LTUfVh+x/ccuFqnLHTdlQVMK+
X49o9JJll3HJLTeLlxoIrlwHxyrq1/HUiLVttG40mOcEDIlT0Pqbkm2N7yET+kuj8IE0/k3c9OEV
0PQ5jzbRrX7/WgkEU83K5hFEFVTOACgTGWYz48A+j4LxNwnu+zLd670GNSST5Os8+O/O3m4T0XjI
5W4LQ36I6SwA6ztDNomCs/Q8GekVlLr7vk/vLQrh6KrvCt+z3M/vuTbf1HcjiaBwRlRPtRCBk/cP
nFJW04Dw8Tau+oxAZkbOt91zTGM5LxRXE03rxom6LwUge3Si2zq6A7X1lElo71oqylpdFE2OPJDJ
jvK+oOmyKjvlOraSe12hAWDY0Yne9VjH5rSKxoOY0JaYwFBr4WhuAXtsmpCORplIILAlphWL2/75
SX40tAjVxl5TGKr596xetFJhZXDxtthMXpsBExmm29elhjxEd9a3Mbq4fUhJvgi+IbJ+JDa4ESOP
vOevmwDrdgVIx+c/6X2dYXnPbaHp6lIjFe9KtKanRUbV2yXZR3TV2P3WsGt0w9R9FOcPPZ21AZWl
QYTNb447P1Pvb7dmWhZJD0OseP+Oj0LyCWJwKU8mG/RNfk+V8zeH+CCVExojF++QsCm2v0vlfBG1
iTf15VaOpXMrV/yVjkG4WwZms6pFtm9DXucEB/nPr6j+0dD55rjmu/nDt4NsYGIrt34WP/k66ge+
ld9bnde4xnTWdLBealmmtyQQ9Yvab5UwzutQMRzTCMmcVW0jwLAgzhtedBotJFgRzKvQ3NeGFW/S
QmuctJUuK2pSTuSVgHOTyGUG3Uupj4Jc9A0lPJ4hvalxvr1ojfRORerKKVwrHy9jxfKx3akPUEZ3
uZePGz1IHj6/Ah9MoAI2BqGnUObq3LvywVgrmZx1La+yxDuaDIdeK/GvCS4/P8xHj+7bw7x7dMGm
BEKgXL+lNHOVZlGJcfj1MN0hJb8OET8Uo4Dn3aq/CxA+eq7eHlf7dbLIk8oOCXd5ZbrumFF4Grw1
8OeNWUR7L4MqZ1W/uaAfjhvL/E9PwbaVZbZ+k0X3pqwGqLeW2zyPGcnqk7wJbmiRBo61VYBctmS7
2QWtB3hi+Zeh17aI8O06i66SafhXn1939YP8QggCETocOhrExrsLgAlD2MsFD3gK6LPt/IaEm2i4
P1TU+UDWIa6VeqeSKFz6sLQaK3QWCNmIpkcNi+N5ZMPyKaM6l70UEcRBNZ2bHFT66tvPf+pHo8zb
X/puZkPnY1ADXy63o9W5lIvXo/+7HtvfKrXzCGrpNheC6RO9jvkxfXNvMtHi3FmYxbbTjV1WdE7d
yFQM4hKb1exSSOKqqTw4VuDPe+0lwFDDGXGrrtHgKKxDGfnrohxWeSBS2tC9a8NO0/Ty2qhQoq15
katAhx+i38/Wg8xU3+YXqZSj00o/fn6x/lb2W87EZNiVFU0l23hXq8GbhyrGkHJfC+WRAefekIpN
oWabwFfOUF3YtVLwLasxMp4qNzZAHtrYgfsahR2MwM40QGfwOn/TUnutEL+bKqhB2rqGzhl1VvFu
PMWRTRdodxZQHblYqKNeBD716qGvTVeqzYsqHc8sM1dXPkBuqMSMATWtb8i/jmX136MqRFZvsjdG
h1uxjtVBVnbdKgi0yQUjHXfAO0xEa5xApxygwCsFQVHc+TVi1DK2D05Xda7h5Y9SW19nUZWv+oq1
qC7vQ1XGNZO6ydDQNLY130U44skswidL0b/BIVvTXd71KmWN5qSslEfDSCPyGnYu8EuAroDzEZC6
HCHQpIXEGiOJ3kmY6IzSJq+gA+VyDwTC2ItuoogUFeciouQVV5s0mQ6JP6qbVLJOo0Zed0wDsCry
eGMgroTL32kWAi1FaTvf2k23kdr0wWsbunTZTTBT1GOjN5xGcCXLPOp3MIqP01AcZEF1Dp3FAfEx
Ffprodu83hXBEeLEyYAkTZFsDKypQ0890yRrC8sFIEGZUhsAHIBF0HffMNZGjq1kVT7XsRNn0bna
xudRJr6aSrGRg4571e4SKbjK+mAmTLYQodsv6SSwyAs4wVDwde2oRe7UJRg4m+2eccj1e044iSj5
dD1QHQj4kTMBRatKew+nVd1ouI6vsqs+yb97k3bBpLAqK/WriRr1agQ16iWFcWu1vZPVd8pk45hn
lg9+mHE7RXqHS+45wOvTpq8L19QDe91DEZw0E1GrGShbWudYPyOOJ331O/F16HGd8nQfRx0eitxq
H2A1fY+r7Dv84nN8kt2wjs+1DnSHhfqP+iUpzZxKiC6jf9Q9lEZnu6GAJmYGjhk8K3pUulYQnSuS
1f0uwflgIESKgdeHrhyCSfK7uRIIIsyRUiu2IXyCIlfXYyQR7qXwrKYrkE5HOe0OWntHXfjaMqLj
UxOndGp4hX4zxswHevcyWzKJlmKi0kz4925E9iKgrqk8FttcARSU4t5NGniaV5dFZZzCqTlRuoc8
B2be5kA3CkcavvzmF3wQnvH26UATiHnnfPrX8dq0zEGKgrLYqr1xGVjRY2755wVMFAXxpyDzNgDe
r7SweO6b7DeZlv5BXmeplgr+XiP8R3Lw12PryC+POA/l23wq1dUQkz5TZKrw35GP8v8l7cyW28ay
LPpFiABwMb6SAMFB1Dyk8gVhyRbmecbX94Kro9Ki2GJU9YurnJYNAry4wzl7r92Nr4EoPwjCJSa2
+Ygida0Af04NimDNj0kmE2pC1/SqNm3iGX1iu2mo9/SRCL5HVHI/9cZHLKeJM+r1faET30UpY4ML
4An72ZUyqbajp92HJZUP8pyKg2+Iex9u715rjNpBW+ygfrqqK0qrikQ2p2V7kexjAvDdtseMWIEw
E9KUbXSgUtZSFb3wzZx7OkJl8WERpa31+5z6x0o6WVky2XZQAkXJrkg8/1nL0roXOkXipvjbQGyQ
6dWDqtMLnOa/5sAAEYSIJsxcuzxEoLHXURq+pTy0CyeJcx9Ml9nKmtQHFg3iydc2VMJsO7PwMjVb
6ymnorK7BsEMqOlmCMR04UGc2T8juFwWYJunQev58+VEU5bdUIyFJwUWZOrUxXu+MW1xqc237NNO
30WWVEPV4CEY6unZrw3tqovrvvBkka2DLjoUSvIEufQhSaQ9eOenee6PndBzzDfaMasJIlUP5E5f
WuHPvZHGsn+SdR0N6pcdVIILW4xy4WFGTFc+2Ksazm6k7cE23E7kJ07F5PYYXSg99xeK5ecKXeij
6N0uR3LDME++28SqSUltyYSMGzCpIfkQqlFgpM3cXlFuCo0wdfJectLWNX+4cPEzJxg8KzRTtUVh
8aV62k10jkbLLj3ot7dSTNiu1mVLR+JQ4p+VNPNBVMZDHMoXRGhnbxrFhGGphmKyiz8ZYfpA/0XS
lNIzUUIqmvwcpT7ATUSgkfC0AsliWSmujjVpBf3x5fv3/HfL/2Tc0Q3ULduyVNoU8kmpJ2Gr0iye
KKDG+jNFMGMVldMN5c/bvqZfoDX6G7KOJ6N5sIO/ArXbNmW/0WexmnQ6eaPUR/Sz7qZyNNet+d4Y
IPSqtFEX4tMzcYqpO1bzrW0M+lpsy9BWN42wqZMrOoAXVd1YfYOXlw2ZFlarXDffQiruMILZ2ugx
oAFDXUel8gKoiZ3Jz7Ken0ff3pZtsCGg8gc+8Acz0d9sSASlrMdAM6ePB9WUmJxwAnQLba7RV2UW
F44z2+wkiokJHIZqic8E+nb3FJjaTpaJDvCIfWKz1xclKU66TnePD5SPtiO67qVv/Z+6LNwIeSS8
iurh+29BnBl8S7UP3QzVF9XUlpX6j9lWTzWjhDPOpGYGCqW1FvYH8RK4raHdWQFFqLR0pDjbzGD8
C/yLTpnqu7jM+rUiNa8tBbsVmpmDXLb12qqlnd6WdFZl/a2e8yUVtjiqdHKDlvVE7jrOBrj/Ir3e
GmZyw3npx1guW9lSbTcWLZ5Ie4PPSNZgH5PdBhJkstZ9zpBQWnPdmbV5YU4/d9qxLXRNlqDiKdD2
fL5/csqjMKlLwm+j7I2o6X2ixUAy6ic6T4mDuIbIn+ha1qa/S+h41MCM+xIGW1jT2xXXZMBP6ybL
pAsf60xHRUFLgmDGNgwD7eRJ8SRNR/xzs858lJnseBtx3Y0MdJ/tOXQOZR0o2ls1BPla0VEVqozG
fChw+tIgIqzL/5gTcdSz4rkf6GhPjyE/Po/NQ6wpG2T+BK50PEo5sTy1GV5nWUv3fd++KgalgvG5
mnDLkktqO98PtjMFjGW3J4RBhZeYudMJBw1PUJmdllPdbb1M76R1VCA8zGYTen0Ub5IhfjFSQGs9
z1xJOUWHPaMJsclLm4rnSMtm/I3+hYd9Zh5UFI1dqM3TRsdzuvIUnVG1tjXkXkedLVXJmI8WqTZp
QxCJGfzyLigQCkxwnfpLZaSvZXchyxY2Cbo6ms3qu9SZ/ngB0XKFut5HBBbv066kwTJNriLvBxmV
Q8i5ozV2TaVfZTrA+6UwYA0XmkpfClknH+CkclFRdAwzOS3QqHZ7pN+Lb2LVjEz+mb8yQn2XaP5/
urX5fMnTTqbVq2loVgkbYLvHmo/DLGfBLZoLG23ly+S2XEeBqc0qw/RmnBwzAjkzOhHzbFu/2lka
U9ZIggVpAnt9MSpowOb98cUa9Me4nZ6zKP7R9tpWs0wnrjxbImshLcBFR2uoyr2WvV54Hc4+edVC
kQ3SgAPByTlAna3OsJSYnRdpVZZkXDV1t0hUvCbM1imxTXIkub1t386LJj/eMhU4NR6siRBjUiM3
WnOVgTS0m7cLH+zL1nN5bosPyDQVjii/xUp/jMkS7CNqi6DwqlLaL5LiEkYvUmYnHKudJkg2rfeE
h6yVJnqs2mpnN/Fr0dyNRvJUUxG98Gm+nFpPPs3JY4olKQpD+jUewS8b3WYjbIxHCujQD/bFZDjC
EE9UCm6RLe7xjW3CqNhWUelVh+8/yNnRpCkmkjBaU/S6P7+pQW6O85DYOSKmt3BSV10jtq3iFsF1
qpSYLOhqI3j4/prLvX3aJC33/sc1xedrtkqemUNv5l5lg/u0SAHoO2cg4QGe9v/zUicviw+shNqV
lXuNnNOA4iwAA17p79WLDbBF+3vmrnTFZnVTNKrIn+9KaF1ZGYhgvHlk9RphTsb1CC4EeWv1Q0TK
jVbMR581KCPnL7ySsuodpg55oOGq84lbS7NXuQ9+jqa+EfMrm+u1GQcwFKZD01aXDqTqsvf/8h2g
BaTQbam2aZ2sxVnNRg/RYe4hJNmOKuwvXEBS0mzKBss3kwis53VvyIdQ8sze3JWh704px+cMn2Ob
/35t0xDERN6/BN1a8E5NOkqymbc+HUJCDKR4I/m+KzoKbV13YdU9O8v88fFPhq0JBalTM4aQodM7
pNzcLC7VQ9/n21xOSDue/5v3hBkXWwUnqi9t9HiiDQfbPfeKSdoveuTS0q5rv9mXQlyhEHYy+gNF
El+a7b80JJZ35bfJBMW0Zp2OqgatFpoubjSaOK8ZRubCt1WC7mrGYlZAYsLC55T6XxS411EX7r5/
U5cT89eBQgfAYuPGXlLhBz4P656jSC7F7KXHJitWlopAMC9uRonKOJQ3lnZkB4gfFU9kQDIVfulN
ddswhcHe3gZa9SiJB7+vo80w9S9KqVtO3VAcLhVxQASuLQLvmeQrI4WYvBsM9aatrBt19h18fPS2
52agcU07KJvocnbY68zwSUoDpx/1o2ZXxRZ+3qaA3r1eZETt9EBmhyuLNN8QjrpXdABdc/0UhiMr
kuVACb8uO9Vb4GKR8O+K7JHqFMO1VPYNgZxu0KVHy09wnSTankM7Rd6at7OOHrUMJR8UuGtooj8y
VX0ewyL0VEXjzBaInTHKb2V8GKkDexMop0Z01k4GBlV06jMxjGLXTdYDhOrELeX8ahgmwPDkP3jB
eEzjfDomTXich7YEbQZdo0vDPU/8Zz3ESFrDByzx80qaRLRNO0M+pvP4y/AUNf5bSHp411d3KTS2
9VQRG9baG4ZCATSq9kIpfbf0aNn5hUvjlIUmHxoEPijse83N/eyHmQxuu6QSm2MRb+paEEWiQVlL
6zeQjqpThTAfYSjt9brd6Y0i3WRS8RL5IyE7RMgTZRI4xogJsISdUvj6ZkpeqkF7Q+78IAgC21Yi
fsVhukbOoKwb9qQrcrY/ZvbARJZIkOIUe8KiqI1rnz+EY2DY8A/cNgb7PHb2LxD/H1V3b0qW2yXL
wXbE2mp0mCRnAMd9gceuIu/caf1x283E7mnGW6s8+xWfu01Szx/Z4XaWDVmZTmo099O6HLAJpkh/
GANvpECjGPrwpXE8NkJ+szPjKWbXkk/avpOKX2XiX7d9/CP1qzdpq0z9bd1i/CyMv80oeg2Hx5Ai
+opo6WpNmgwtF3PiGZh701d2nZkwVris1vBLPDaPsaGThsJvZHyPUt4+RJJ/rUeZ5pDJ8qqUVLFx
FE4409EhTokOUk9GjEkTUZQUjUu+I9tHLCREjTVbS+hIThTqEzpz2ezTZMGshlOKun2ghfdTpT0k
/lVrLLlmgTI4LQGF4yDDVSxgCcqcXZG1rfSiBQiSvLOvXAITGS9VhmBC7hUKj9GrrytXRMggbasb
hwRCFItLrF/L2xLObOnR6slW+F4uyts+1SGbaDdGRuc2WJOxXTv8HrIrvZoVh7GHzgd+0teusBFg
0HKmay/lL4YU16syGZ7bvLudFOiYU/JIXo7hmnO+JoCDbBQbVoeepcOuivyrorUeBjHe50Ih2NJ4
ta+7foQSxYDS7XCNo7om9kC/Gcr8PTc5d0GqfrNlaB9W8p7nxd6osKdOHEoccKlPhSG8Vn/v0swV
1IaVKqNb1oEnXfQ6wqd1FeScoLpm0T0n72Gdd5yd0Mkp7fAXojlkdFWmrI36rg/+KpGmroJq3OqB
tada9RQ196SPIL3GKRjm4B+ClCEwZgmxAr1nkPe9OFSv2QnQbUvTbl0n4U2hWHvTNLdlL+eEh+QH
JaiJOZ+IlMj9DgLRdU3m4po+ZkwdQXaYxbdlNjEsEWJYmbA2c0q2J+EBK+5yOlZEvcCl9akC0aaV
LXPTKCDAhvpWjbV23T+KrdFVgM8h2ARW45rQOLP0RzoOgUNkEzDQ2ZvrQEbZnCkbM83uAn01opR0
OIoqq0LdhRaxHAMvsWL3t3KsGiuogteDzhCqfo29cuTtA31VsQDgPur/NXmoQfKjYAL1g8mR5/KF
/32RmD5XkoqOKRjFG4X1rRIxFwuyF7FGK290rG6MSXINrbR3qq88i3ZMjoPtmpX8COAj3ZRs603b
eK9t6z7jOMgeQTDDYKde4XYwI9TliWGz6dVcE62FozZW5pTIqFZN09+WUWNvoE1vR6Ko3dYkfixq
l9nKXnVh8pqYUEdLve43/ZKU2Rlsfyz7qieAje7h8s2OGviwIodEbbN10mlNhbDHTOupqabBsRRC
vdXedCghBSDvifaIwT0X/BxU5sNsdtO2HEYI69i4xTTwtifvQRDoTtzULg3gwRsyfOe6rXWO1JHd
OoisBiBQ4ewn4go4qqJwlLHlvRRpwwqDEIM4wwvfTG1yhAIjEQVp2gtaxLrp7MpfDUTPeICtYM8k
obp4UKqNQZmU/NFodCsxqJQk46PCqrK3cIqDTPuYlXrwmoxuK+7IeWupdDtbYf4E2sTyY/JmUaGi
7Nk/x4SGFlL6UiRIHIU+ETg40JRRCSZk+AU8vzDI37OgeyoNfiJlLlIzXj5R/jJtxxoX44A83hSD
sRb2eCxzxVjBVX4qfSLOzTxKHWuK7E2jLa+b043GMYmb20aZjnERX6kJ8jklv7P1KXN9m+mqVmGl
FNMRAoTlGlLoWhiyVqphOgEKarTFEUqkBqNC86OwNTL3KFlTML6XEu25pJy2jUXoJn35S7ZZkXqF
CVnp3FLpOoLM1B1ZUQ4Q6zvobIxg1ko4R9EHoQo4t0XJDFP4LHRYyos2+YGkPVxRBFY2ioiPRq8p
K9tK0i1i4tVQSvF2sJW/RzFah6htGNPvaFuhlE4wFJoGmm9nN5NH5/mtN8muAlTXA7D1xW6A3oVe
fboyJovFUaYmBiSeXhD6w7q+i+G+iBibXwqxbm0l5tXAX0rM5GmaWs7BtfUrJKFciJBtD5BGW1lW
WDeQJtzlz4Ul3RoDZE0LMGg7ceFENXijKDTWQn7Ncn9GQS6NjmkkN/DmmDnT8k5uYjz2Qp7XIARe
6rZ+brVsGwU5yO/sWYqYRZoiOyhD8xjAxlSTsXKnyXfSQd9mWcTbNPfRpvbx0ttm/Gh2xQf4gm4t
61N91dNn8DK5xHlLdHU+M7HS/r/ypfTK1DN5P3cHJQ+nfW1pu5wuAWhC+5eRhgR+EvAbApDwW9rZ
9dQ/hlCxEUF5uL9YqLXM2BD/RXZDLi1SM22tAaXknZTGtRkWH3Y2PsBS63gLsmg9sp5rZbZlhy7W
YaEY66QbN81cKl6EecytzfIKCAbLiDHB6JrrXxn7+jWxHZYDQKJs22usL4g2/CTZahHvHcCdPS4H
cKHsC6OdNLGImUAI0Ih0a2NOX+vyPW0Sae1H0HNVdTwoaY+oghJk0ae3moWPkjn3L3XAVl2WCce0
oDlA8WpcO2RrHao9uwwDeHYmnGROf9pVX3IqDT90Pe83nXxoWdscEndv9bjh7STJz4EQdaBhSUKB
MXZ7X48/xkYb1r78oZdGeJ3m2bEFJZ4h9SAfdNjNXURDgAYjYANlNbRGh4bFdvr4d6+A8Jkywy/Z
t2y7umtK8sSdt+sZgdVqzlPFGe0nk3cOwQFIxHgsr2Fwdqu5ISEH6cNtV/jt1mLD286JzeSVHyJU
I6TG5Ecj9Ckmmx/C9h9KQhJdI/4pDw0Y8ICSVBCOC1xzb9fJfsj6vaoP9ioIpCdawjFmDURQqHXh
2NzWW1m7LfsPybzz40OWOPPs6AEWnZXarcbitiofc/9lYk4VPwWvpU8AvCieJ/smGx4C422G2m1m
ZGOV7+qIwxw2Zkc5vhwDR8GsFECVEsPffkRi7LMhAEjMuC1n01UCAii7nGTbdheRYxoYppfKu7hp
jliqHEFTI2+sA6v8AvhcISneF7Z5aFT1Shrzm1F9SubyBiTy3vClXRglAPy7HZbSmyBlqmvpMdP7
He/GhKT2FtK0FlNKVI+KCI9KqmybmEgHRfIEg40WKhV2dadIt10fuksagMmpi/O4E8nmPlWnXa6s
ZthXpWIfmmLaFwu0JPlgOV0xZWy02nQkVlSrHdgVjq4WJZsyB92iz25d4Iryg0MmgF8TrknA5kPU
Y4nMWydjn5NH7da3Rg4v2qbrl2lvoyr6NiE5xw+ax9Z+MLvqQ+p97BTiJtCDh7afj0phc/LzyTrs
D+SX77UqfEjM+NqUs+XY407+sJ5oyySZfrSn6Z4S4lWrMntJBDXNkvokRH8A3vvTbgF02/0DW5sj
3rqyb44i9HdZmCI9SdZ21N1rRnVYiIihpl5HerEug13LS6YnwV2vN1tLcCI2rPtEVMdY1f/K22xn
WuU+0PzXuc7+SnlZlSx4InzmRcYoqD5lzTERFErR6xfTuPdDCZB04/qq/IxzYS/LwyPNe5OJR3Nt
Ephm88P25V2tC69K5ju/kKDYExzBumNMBbORtU4syjVUE/1IfS9lyylj4QL2uZ7s2QEzfAS6DCUo
vKPaw1IG88W8GQuO24O8NiRpQ7jKKp4tLwkFcY9EVmWI6wHLVcyFo4EUMTUPFdzTviUOlYwWUlTW
NcYi1exd2Sa1QGfOrNK1rP3S1X2hV2ta1zuagHRM4m06S55S81PsPrVWAw8pPcndWrMWnPci2lhc
KEzW5BINykJxrA5Jydprp/lDaGm3PQEOAGsqmvpdKO2GoUQORBhMOu+x+wPUmx41mzLv6Pl2Sd6D
DD0HjQoWrYXMbBlvQZV7hGPggDe9rCMTQUp2Ic63Fs1JUmi08LH1mJKTU5KhIeToEh9yCNZaDxND
7dY5i0ZaBPvaNDe+1exaFoSa8p0WQjYKHTvKCZU2r+Gv7w0c4KrId3GhHmoov229J4lh00j1ljq5
55v5vRAmeO4c96W9GxppC3za0dmNtQGAaAmFqha7AyZDARkzj6YbA0TsisWW7qy+ShXZbVQk2sxi
PmtkVRqUBNqdkXRbo4YgpeRbvRGbCTNiOVH5UEKn6/edve1A2luYJHyaJpb0Q55/dRklAA4VCwu5
HvQNcjs3ngmeMzNknaqDAssZJlbSWiWas9osKbXylRUux1jJgQHpUHv3MvQACyRkX9ccbLRyTykV
u6Dk4Ddb9f17yOYg4bo8aDfC0i7TtG0lzrXlazOYDq1bd24DF2q/SzkbTIe1UUXnjT6cyTgG/5Rd
xdprw8vu86VHssoWO9iaplhbFCrgLLoFnyhb0G/HMB3WnNhXavA6WSB7zK3ZGF5dDpuS7bMvAJIS
6ZctSbbqfdqllGQaaWdFpjup2bPf+17np+u+pQfZT/ssnegEt3whzBsh1JBEX6uWBBAZWEiM25AN
6lyJTVJZq5g8uIbpLIiIegTCHT/qRbCZ1yKe9z32J8mQ3apzfRT2be7FiU3MKE8+IlGiVDnEVis/
U13Jp3I0qT8QgLjAvVyguDwz00P08ppBCZU3RAS4gXzNREPNp3VqeIACl2qXqzv+Ycz8sPEqie0O
nIIC3hUtyi5EMxFkHnJvEfFJYHPnRAY2suLg23E6Oz9YSNBtrlWy6EmVQTJmsq6Llq0h0KdC2UZl
sYHNBNLF8efKwf+wqmd1DUxaZE7nvy+ht4wHljvqejgz/eleyX9YowLwwekDbHW+hBX60Aubj2qT
3LjYx+/xYaYcVfshcpKfWRduoknf1jkbooKqi0gcOcrgEZZOkgGxMjmAcmso0lZ5OCAS1ZwKq3Ca
lC6jwJPLfLHHuCZC0Jmg9UBE8JDktTVq+7KR3ELuVv5Y36cNsdc99P8mkZ0ww2yLaC2poqskmO8i
6JAq7IlO6z09iR6VjEB2VdkBjl535fg6W8YNpKZd1BarkqhnhsEGBDJeULa2EQo52asUMpvkkv4P
dr+OBY9mgd9GXq0Q2EioKZwYR5nYI3F/RjFfpXO6NYSyqrB3m5XbzUS/II1NtYSNFRZn218vEyi7
zCulJ49SYba0E2zSPppeJK6IL+ECzZBh82najKYAVLHpp2Ev+79Gq4P8SXSCDILZVxyNOEK2imA0
eTW7yOlNokqY190ShKfUG3e69IqFY69k8bZUzV1Tz0sC5CGjAxJ0zPfa4qqGjtXj4JAiJ98Qwrst
5wXdXCEZTfZ9XTwMI6euJJERiqdrclw/UpOCcTxeU0Q+VIUM2YOTojRuhRYhc/27DK3rpCNUG6l2
4Pu7WM63aW5t/AhV3wChVL2DGWZRgQZf4dpDeqzk8FDO6oEzzi3JCNAbSSdvPzIa9mWf3UiJfsdG
dxdRju57cpET3oou3/qN06blxmePkZjVgWDYXRnL18Z7XA3XMo8tYC0cSrqpY73xSUvikC3bI5sl
sJg3YAxWfu/GwRF11BuB5o8ko69brC+EJXkdgCbRAOWzCG9PNdSHPag0YEdxgF7kXpq61cCJvusa
rxeRq7bFpgVJHWOuEhAC44lzezx0901d1ptmqMv9P7/UiVwSXZY89EpRbbDqNPvIDmlTLP/vn9+G
YTZSyP+//vj3H5z8ld//zJTP//sPTqo8oML49+9///E/f+/CH//+QRM7Mpg2Y0eBrD/YQTIcfv+/
f345+W+lH+G0+P3HSOZoRhE76/zzM9o8UKX75/f/579z8iOaOu8srCfbk//+x+VO/ql/Xen3f/z9
dyIIpOR5W8w8n+7kXz9HHbwtgpbGc8pqZ4RXlaY/K4PeeXoqtVdqV981AodmVSbjqvTbX5PUP6oD
FfrvuzlnOuA4xjQZjBeSSFSBn1s5ZJhWIDlozQ+6sSPReR0ksFgk/T/vzS2+S8gI6KAFca2fLxPG
kZw3BdNA33R7yAdsQniHklXE2W8aGxCzl0AjXzU4i4YMjzayg0XvaS5d7j96+1pBymJrcskh6DY2
MEsfbFjfFTRmKi8kvqKcjU2vZrcWa/PQD/dRYV2ZyejW/dssJvf753xO/vLnxzm1WRdZ7XNW4UEj
9TqUFVK9CutGkl+3frnrVJP6ziJNpVDV0y6wUAuWzfb7z3CmQfrpI5x8CY00SnU2hDyRoboR/k0Y
v1ozizuzVaViWhjb/fcXPNPU54I0kpHdWti5T8Sm46wnY5kjaJDyyU1b3/Vp/lKuhrbcXRD3nL2U
ooDhQU9tIbf8/G0HKjWVOebeqsaA9qEjLRXbsEncRDIvCXjPvTNYwQxlMVCr8qmZU0OnLbc+fXKO
utTwQrqB5NzjMXKw7+9EhQyHUKdOoheWE9CsEZIYQskP0onmjPmQ9vUFafOlD3SiaOi0UhvkEcFG
FRkctkDMw7AHLHP//dd5fgxD+UMyA2DwC14wBVECFplTTp9Ai7UjeJWFHnPKJ6DUZFeDdgUIdvZq
qcVfc3atVjnFSP/Sm3Sm/b0g2gQ4NNPSde1kGCumRNz1hJIx6P2rOoJUZE3UEV5rzhpj1e4TAFUT
yKZAG7a5HV+6/JnmNyTCha8InhaR34mmQ4aYoZJFVXh+nbko8FeG3IOtSl9ifdiY+fwcdQy/uUbP
F5qYGxqL7YphXjLxnxHpcHWMFZYmbD7O8jH/mN5yTnR5Do/Fk9XIpnRG7aqq7B9ynRIgkT90eroS
1vxXKhMj8v0w+GqIhH+MYwFhkIq3RbZPZlYyyPporBnm6Zi6nd56KnBhtupKsrYMJWDr4yQFNjOR
6tuGHMVEDPJKSSy6wUutr5/Kh3luOR9SmMy0+LYjH7NMc1S0WRKTNxNe0Gksw/9E1/LH54WP+flR
lVLOomTyqMzG2i2Sc9/SLmi3zkw/iw6EUWHbkAVOB0UwG1UKN6XwiLs85AZVnWshaQ454RcudEaj
g+0SW6CCmlkzf4vN//jaM4NcGH9gVbOSmo4iDKlEuyvogldNcOC0ekHscfZywAANtMPQOE4lQTNn
1TrR0EwC11qP6XEqcseeIGduFzbt9+PqzDO0AXKTH21qGmL9ZZb749bqKJ0nIlwWtxCHkNmnWpWu
dADkunb3/ZXODAhbRS2JHhGEF9uEz1cal/T6khfDGyPACBlNTLW1Hv9/11ju9o+7CdQRIpfN2hfj
jEvpbWExuzAVLR/zZFxzG6ytOs4ZdlYnUwCGLw4bvUTooC2DTI1+9qW2DeVJvvDCn/1iEPwsLiWg
FfbJ4+pp846ywXVyc37us/iNnRI51qkLSOS/uqV/LnXy1Ewt6CvyGjiHpRbptUnvDBYk7Cz4z6cE
Htk/11nG/R/fjjRMYjQrbkmGfi2b4k7KwkuSxrOjTIcBJ2DY2Lp68ti6yagN2192P6bvEhKwxZv5
33wzuPrIBaduitXx822U1mQhOOI2qmEJn5scP9c3yvROfeLC3vHMcoNoG78QYEudWzqZQ+XezlMm
CLRuc/oRTr0zY+Am/whKZ2YaDxVk+tm+ZNo4O/BM5MyCLYfyRdZMGFJqMB5yGETlQzUjXVjMWSJ1
476/4E06dyksWQJeCc/TPCUZT6kKhCchYLac7Wtbou4VKCgcoTsR6nhhu3ZmH24vxxKgiybgH/P0
vR3aVLcLOfeGFPK8clhZwb05B7dJcGGnem6C0DgygHBfvLBfzhxKXRiB3i8CxewKUDlZg8lVZkYX
/FXnLoO7CfgtLle+q5OxQecvswLajJ4woSsW47qqg7UBiP/7GfWcyh0aBBYuWWfzhan282iv8pHJ
Luc6TbNYcKiWcy3DfyjS4RpnCIiw9BDI0canI2A0FdVd4xdVqF4THknlW6vCsK6Yh0HvHTgoF17F
3/6F09nY1kzOuMhBgf6eTClz086WnzJYOxolM6zFoHSJ8vHMUt9IVKJRbIJ41FHLGbTvwKg1rwmS
FynW0ZogikvXSWuttCpbzartJUXpcGbck4K6GkWwzyldSWZCXBSeBQr4llZuLjze5Wv67gZONrZN
2OhWs+Ctgh6rChtb+vCqp6k/R4FRSKgLTcDV1PrCsr88ly+X1fF/ygRjsc04mSYlNSOrrOLNE6G1
smYqyOA1JAQUY/Fhos7+/i7PjVX2T/++2skCk03Ancp4CZLuVF5t7LSdueL5f3+V8/ckaFWwScYA
fTJS8zBpG2vkUY76tFroUaMceoF2BddhXRjmhaF3bu4CyPHvq53MJz0Kt7gsuJquf0xIF0wxebr0
HKoX7ur8s8PBoy7WUTAzn98/v6dHl5UUSS1pcqX8TrYL2AzVf3U3/1zl5D1K+1luTEPNUdG+4oBc
kZ0LaFN3Fe3/eTsn473E7t9Pggv1SKat7J1oXr1SL4y3syMBg5ugWCjj7Tw5K7FoWz1z/LKhaTxp
+BAGVBuJfrcyooi0L0z4Z0fCP1c7ZTFhHom6ZuBqgda4Y2AjYoS9aqmMcuvC13T+xtgP4OqhGnA6
GAh0K4VsTEx34rULYWy8hM/Lu0Q66oVHeHbYLTuP/73SyYCAjkkMIKoFbzJVJxr2VrGE0P5Xww6A
KPtpFmUALJ8Hd5OLyM87RkNb3C3rCywUV1TPYZNdeHBnvyNWZIu1Esb6aVEs0CYzN0xW/zQYnLKw
KE4jNgjZTWUXjiBfvyLYzgo1gsX2iezmZGZtYg500B1yzyfEeWFyN7DFW6ySvlOb+X+8QeRi0MdI
nRC/AZmfn1+vlqHSqUysy8XQfz33aemFSngtJaGXiSu1OeQAi7+fZ78ODS5K+dog80IFZXEyIyWz
Tdhbjv+2SGZXNl+g9V6TLXNhAJ6pe3EZndXJkNkDc9T6fG+2gqLZzPjKTBKRWjcrEAwCoI7+lq/Q
L/n2bmSLkdAzNdPmQgn17B1SJgAUQY7KF0hEBVNMDypes1Za8KB453HrkXzp/hcP0uAimDMtnCwn
c+GgFVIQICjyAh+1IG3cmc6mBF35+8ucfZI6KBJbUDiCoHryJJNE9W2/T1ns1RZlGq1rCYv7fF/U
x1x4ch86M3Uz80N+Kar//BYV2gFMVfQhcOeeXDpWizQJ4yljMwxavJCu+KYBG+cXpmD16zYKRwwy
Dw1QLJ7C02OfPGtSEyVW5lVBJiP800h9KhEijMWNJKOrwfx01Oa53FKM78ESURHToiZEo4XZQY1V
9Ov4yNtofo8EHv3EuhF2+5I2PJdGu2Rh+joZ8WHZedpIxqE0nvZlgrxPo9bWMo9cr3vtTtNLhybU
repHF848y9P9vMtbyB5CRZ2iLZ6lk+kVtUIqUlNkIKmxpFg6NxxJ+oUV/eshVdEVBFM0AEAtsJ38
/J62FuHvYztnnmpPvKUvU6WjRfo7k1FhT5WrIk3Ktfzt+zG9/KMnd/bpoid3RrkFiSzCMc7gAPNh
Hwh9QPWMEIljiF1FTl00r99f8szEjqeQd5XxDL//lJiCTlVWe6PnkmW9Ji7E8/XZC4n7TiOkJHNz
af5btqunt0ieEUQy+CxUTU62s5PdhEMtZ5k3zNmqUcwNmqmVDO5bnysX0+raJJ9hmrbdZAKavnTu
O3e3f15d/fytdkb5P8ydR4/kyJal/0qj9yxQC2B6Fk7X2j10boiMiAzSSBq1/vX9MaoKU6/Qr+f1
rGaTQGaGcHeSZtfuPec7yUTfEUq60fuFwFvSDSuBDCnEIpRI+/d14n+UmPP/lJz4L0Xq/H+YmGPx
rP7zxBw/r8lbvIuPn39NzZm/58/UHP03ix4qzhAc3rqDI/D/pOY4v0Hgsi1aNzRa/xqao/0GoRTQ
Mvbi+YH1+J4/0hQt4nSolgEBz1Qkh53ozzCf6++35O9RmP8sTPFvdy4NFvpVFgQqAMs0Qf5WOypy
atV09JK1UufeUUnWPDXagY32aOBasrFRrOg09guRudFRGKRD1JX9GCk1WjrSbInOM3c6Ac26ApvZ
EC1LCql1tlu4iIpuA0FOS2QLmwzHEFn27oVBgPLqfP7lA//jXf1DOs7ftxSabnAC+ZRY0xi5/L0z
PhHYbSYdbH1tNuYO2nCtCOhAZ32L7DlDxunJxDG8S0IrCHEOXoGs7cSms4V3zHULYWUbdmtS58PN
0GivEM+MvT0dxqIhB7v7v5ZL+CH+/rEzm5uLFrqSOlfz76AJzvNpHZWNvip6dUU2YuKr2C6WENmD
7dDr10wHdxSG2iZijnpqCmmuSpAFKyAer7HaWZumqxZpgWYSTv0eawNssEHzljXOe59kvK9EVxDg
BPbCRtziC1oXSzzpB88Tr0ostKWaOatpDLuTjKZjnNdEidnWQQ1h5UsqbqqdRUzleBFtZfllh8zL
qbBgt6nr49vRscq0ycbFloS4910k1VdpNR8RzkV4WOEnyJ7XFrrxKupRXeVDUtzHaLy4qXYjcly5
IPiE3uPm7yZApVf4dk/Wqwca86cyKVsxm0PjEMJeqOPz1s0eZZ9bHuno+JX9biS2gbMfdfuppIZa
W+GIKl2bQuIykidRGs95hFEnihHztVO8Dm3zMAZehXA11xYR+kIvQZLqKJhz2QUTswep2DsbT4hN
nlnJtiynx8EGR29mhDO4XbdNUMfatYdZLUSZ59Uw1TigoKUiFhxng1gTD5/4Rhu9NC4hysS74Zcf
7J+Vin8o1yPk6smHqXTO1kWxSr+Kl3PintRWZd+8MIT3XW9M7pwBGgqNAKGd0K0DLkqSHJWQ8ia4
kpKHvQ51kT94Y7UM4zBd9pO3ywt8Aa6C91DHkIRfqrhYU4vTYeybTRtVS69qj3WQPNWOPHIGCBy9
O9q9oqInfEH6Q8ApfKeFKk0TPbQRY8tCGd1J+CM9iMdFythkUZhRvPK0clwHRoTZROMtmE3oKynI
wiCgM9c1xi2Y8rekQQNuFW56smNzqyTZlUOP5xsK43AXkwZ5IeVSk227ExIBathjsI06Ve4tKyFc
IcP2EYh9HZvTEeQ8JEdNdheB/gcHIx7WtBDXepDIfZOKHa5oNnlnlG92o64BicdLK2O0akSdsdQl
+IdEZmsqyZhbOf/V6/IpoW/93HxZUYSi2bgaueaPAVCrVobxGs0hd9uo5isnSwlPcUUg95oms/0U
lR3Hp7zL9m07c5J1MmV6j4SdfAgWVjN4k1+lfb0yKutLaEF0KFVtYzkaHFJWnlHbj4AHT3Vh1Oeq
Cp1dVq9wBl6YUyabcTSO+STeqCtOpWY/i1p7wmn8w9bhvCt+3EnkvcYjITOn0Z5bV7u+O1RTJPzW
wmYRYbnAbVcumgH71TB6a6etnoPM/FmY6lNdZJ+U+3Mmxq2Ou61gddP14lq39VPYwKtkUJ9BGNkx
Xdb8WK3trZHyix0+7Srqn/qy3/btxGPgsQy20l2N9mx5IlK14h7wbmrKRYIHUrY42s2kOVFv3AaR
lD6718bRxa7Jx2OjKTjtzfygejJlpdJf5ohfAKH1vZ5asv6y7MOBbdvkfldmz5VUbv3wg3EQ/AnL
WHsJhGMHvXEW+K1BZzrloEbLMHZ8TcvvOWYCZ9K2ZshTOGQYiHNUfyph077KudQP5GuI6ASpufsR
yh9R0W+qoMDsqr/R0lhg8uwJaVHxs8NomDznaksblXmFHKctt0OqHWQZM6g3f3R9cZEV9JO6aFZB
FW9mb+gUAIevk7jZOnb9OCgOLgsfRtMmb9Xct1l/sBH0xww/U8GKsc7T4n0WtEV6BSl2dN77IUgY
+vc+plvy41zzXa36H45jf+QyPjgVFs4612Fy2QkiVKsi/ELVcehYVyVoz1hci3VeOgW27PqtVB3J
oU0iI4omGG6sQsAXjEOYdOW2qnFL2fFmMovwUa+zuyJdbzVhMfS/N3JCO40dlnKgDK6drGPcmyAu
SHoxm2GfCuKjOtylC5J9hm0EApEvY5slpDVc50V6yPNm4jf23QPDcJclqPaOUFLI3hkiSoAw8ouR
YKFOOguRtw5K2ULuwohxrIJM5AdS1NdG0aqHHOsXNlAWkkqZPpN4ZDXF2fsghsDeqFmvbCfHzG96
0itw0AP46HUYolvQ9pL04luip7uwLoadq6Zy7fBuaMpGl2wicnoceBwLEW41zwBt2DwWrnblYTKO
SJx3kzUaVxlGW1kW2q1w22rZsrJjOO+MfVhZyiwgN14csJikE4i9gSB1hiIco0BpcLq7hBZRTJER
lc2WA4IIOtjgyzop+otZNC1nVZJBwipOfWWS46ntCmMpzMzDzCq6FVbp8WLBxlhzD3enFGcLTiP8
iFpLzxBNe7zQoCzcwyRkdSo0whfw5TBQUrt7karTXqo17nIHqteU5MoeIu+5xaZ3z7SKZnSqPMKf
2019MD2PwYR0GNnyeTBJSarDEtZQelWgFVxFbxDfhLxrq+FKYPwvLk2Xh9cYJZETSO3uaKyyQz8p
qyD+nNxcvYmp1O+qSTFQxauBhNmlCfj3Istx8kt6Q6u+jCIshOKuhyJaGUSPLp1Kq24YeTDTZMQS
OfJmppN5yKak4L5y84skPdjnfLfpKrN6VotwqRAQZhYllhTTbXZVH8FuCGJ7dlZjNKlvKUJ3aOuH
qnzKil7sZMnjTeOSDUDU7qoZ+nWeuAG765x2LZMV/ppHpcceXxVnblR3paSMaQNod1MOm1ftksmP
G3zRjYujsOiOTaRg4m3glanzWbl1I1zJwUM1Ztto8raxjKuFRJ+6cM52WR/tUF0pdrKNWoMfhu1j
NIVcuu5Jc8XsBaHsGPM31CXrHketV+Jksdpxw3tqF4Xh7SyiR7hmZI2F1tUa4l3p1IvKy7HM6B1B
1NhW2X+d91pvj3ExnUJde3cLqkmv+MyyknNnhxMhKfO9NuCIii0im9WU6qpT8e/p+O2i9rMxmY13
MDqWgQtQJFIEXReQEb5dImCjzlGph3270U+NmT63pGxNAXHOSYbrU6cUaZsei5vJWT6YTAwfzioU
4arVqrNWmPBjBxRNHZiP0vgi55bEFMcBJ0Y+AffoYxl1lI5zkPXQPTYi3poTMU/VQHAQuWz4KTZu
XKOFt4AOKPSAE/CRC1Vxt2Hj3RtTPMgi1kFECBz9CsbE3tjrkbtTzEzCUFQ/g67+TJhhkJNHBpKZ
xadRc34WdqFglG/IQIC5eyjrH5NBIFh8GTJSyttb1WL7wY30BEDk6MbJNg8rThDhuG6tgj3Gjj8c
9ERYmLEa4Ulr81Hzh6ZatUX+nJqBXEg1fiF87abV/bYayxdYfRJzqrXXxvCncy+1HHqXsHFnNcHP
rBseBtLCyupZL8hroBPEGx0eOZ1dsANeeGobEeJqMU9W3V7jni0wCePGFxOxcLZggQi3XqKQnDzA
xxiGjvTy4gX4hFhFuUF4VhDfivjSqeXz5HibNuXlZqUGtFvo2gIPzVZTsJ4JMgbhXTJPykPWlbTZ
cKil9EoolpNYvRU1nfgsks8MCKkPOtBXfTPebSQiMT2QXeety8paW0pFMpI27Q2z3lPhiSVNeDg3
Aa8EBY2xLzwi7p3kKwhq09cZuUM/1H1sfX2FE3eSP3NFqESA4+HLxmLHAqjp9nqYbyfT5R8wdH6M
ZYr8ICTNQXMfjXGYriJh15cKh5OqiydfLZMTlSNbW6sp66E+qkznbn0XqpjJXBJWgsA4NB1bdCAr
96UxunBVB7FYmrmxnXq50pwi973MK4+JqrY3LU9P5AcuxqAwX9Mwt3cjKOJlW7fGa6JMGymzFxRa
xanPuuZaWMZLjlo6D17SRAtPKNbIXpj/GvSBtiJKau3IaBdhrfWbDJ6yL4d2OTrmcJYe5j+rDG4B
vIq9JxsBAGTOM59wC7VJNm5UZoxrul7lsuIMcAPVxR+Uw7QqhLXp9fGXbQcYbMbwGDo62XW9eR5Z
s92xLx+q7lfaYrLzNGbHUXvtnbB+IP4ve/TuaNk+ic5OzmPiKU+OWz7qTg4jPnFfwpJkPzyJ/CHj
X1maAbLvRXwPIV9yaXNza8k2vn//WxcZSzediGtjGC9MM14bolGXXmBuvdgozggEWFDw5hjptO1G
78XOrWYbBhOe3dy9EA9x60zvo5bogUCqvBWZyhZJfnw44bwHCKC+2YmrLRjrtmedkrcaeyaUEXFg
MGo5oIrsWNh15zuDlu7KiWh3o4aMX73mfWmf+goLs94rL2XSEm7UFRw2DAx8KN9t9Yjta1hrnVMs
oQho/nd1BC2ZhVgm5iHRY3ZnazgTGM5QCitvFtR3hdsIoQKPeNI4xgMVr233YmNqjsE96mfS7HY1
6M0VwZ6PcbHKZSLIDJNnJ22G6xjAhIf3HyzLMe6X39+aZUW2jNsvnew99rF7XkuxUR3F2Kl6doJi
266/qzVhtt2Oi+4E+gfPnVhMRWqv6zbq1iE2bhd/9JhkIJN10NlaMtxYO8m8wVa9HlMTN6gzEYoY
J458NMRzEg6bLovlKcg0ikck+X4AF+SzLDJnodTAlyozqg9JRwOFuyeT6o0Pw10qNa0MIxqSdWKP
YFVwDWw6xYY71bvWwgg141yZ6kXV9Is3d4yaIZ9TOStM3k540sDHBAgoEn1Tm4oNNKTIti1ZNBxs
DWdlp5BUupi2DE3jTZ3p1Qxn8TYujCUcX/I9K6rPvLSgrvEozudV6biArTpvOjd8ikMB96YW4WWW
b+I4k/yWeN0a5rQf57ZPMF7T0Lt2etcdAjMY1lPJlSXD7vvS92MmF51VjEu3rD6zSRRrGeGWHxJN
LkVDMqIWkD4rWAEmbDnrtpldkwXv/ffraFAMyMFJDqifI+xRrS+ApuAdneAAKcRPubAZwsq5fv8z
EdqkX07KTSP3A64s95frIfLTOmjvcVAMS5Fa/aYYsVFqFTR8qftW7MRr28i+SKZM/Wyyaz8cCK0K
5HDWp9QDDVl+1ABNlqryWFmPFhW4H5Yex5IUUJARltHv91xNYw3vrbOAzR0QNdHgLFfcdFW07rCy
i6nZ9inUL0oFek/lED30lWBjHelLyah7JmqDEqFMX004X3c1tZYiNoNllojmEI8mBmqtdE5dOe4j
ZSoZizeQsaYuuDrz0WCQ2QfdU5BJaEA2ePc6NagvHrJhKMzmNF+vndPlBDykHKkBFD4XeeTsey3d
dhTpMAr1fQaX5XVMq23dWNrj6OW9r+FUznsLZ7CEja+1qnF2vh9Nh+QcGcEsklVs7r6XBBnpxKgE
WCObJn2w5VcZeO7x+yFHYnqsDJkcYxpjFgOLa2l6L0VF20wp2gdCAXFsWhCaqkHC8uqj7jRMxHoI
gzAHz2xgUMWavVOU7Nf367cCrb4pwlpJ+ZoPnHmEI9qFZrYPTuQpx3Z+diRqX7BHLEv54Jn+EES8
TqvylVzj6IxX5YDplnTMKtEWwpugHvbKvsqtVa4b6ik21LVQmvg42A9huXQ7w9hVrUuUazUZtIH4
EBn7vKf1sE8Gcg11q/IuLOHwJOLWPOTKQwIMYOWodbcv8XJ3jllvezfltF3cDEzOBzUYP5vGVI9F
uOLgQdxlmrgAkvNi0xDl6+t1eG9KVWysyX4gxVluh3nhdaelVFJtB3Dn4/uz5z57qUfduKVTOZ/O
iBjARXHVy57DJxibABBLOgy0a+V4Dj3tC9BaDlqEd4BW3diqSkbciVM7uxKbIsF9+SlV0o1KEX0z
pmmVZTC+2WhXusYg3Eqn5hwMySOGGElC1NgC0SjilSiZn7QzWy1sQqJ8B7AplT75XQqAKm68Kwdo
TiJkj2JLht/Aum1G+cF1I45rVgPrKQhNX3jtrIyY/Q2hE9z1Wl2QOUbUDyENy1gGu8SlFm36Un4U
5m4WwUdBfPTUSlsQcFDTjmGFN0oM/lZMk6xM35EWFxeQ4diiQoxuQz8eyqKJaP4aHYmrFh2+eZWg
wCreks4kDt4iymxubKfTV1oZ6jGxwtcybYhvCUV8KDrSfp0xz32VOCQ/SolAy/o+9/smIbNqMH4a
QVpfQgAfTaWHR2NUtyTkVjedBLxCGa7f63raOKtKTacNm0yBq0d0GGj7xv++oN9PjEJdHffJXa0C
bzN2cbox1PjJUOlPYnBChgjHX2MfWhbzQ2a13jH0zASXNAUpfVdzN4nhYiU190HX3rLZJlHGOFS9
jH0wsK2lFikZLbDE2fQBaBcDkM1OZiEBxsKokCtF7cpK7WphR6ImS89aRY0aFTQvDU6+QsUQ4MZA
zObbSM7DgMweRhDP2ZYeIdi4OGOCocl3F6/2SktbjOJJX7zozj5QRwzXTR0/9O+GCdGozZzoMTB+
ag0kqiHWaoiM5pvTF/W+YSNdDNG4Deh3sbBzgxNMwfoFwXzThcV7MnXayZ3L4y6lFevRf5nXI31y
COPh7P/7J6q0PXOB2Qr7XVKA7OnxsbsexFQ0gcVAAtj3G3HTNNrwcF40G6h91Az0Uz29WrEzhUtS
cLQ96Uc0XhgaHEqFxpvA3/hQcv9z++XFHmZZtlP4JPGLVvm5UdJyTei1SadO2Q0QLA7SSfFZp5WN
7rfneBhY+peVyeFUZm5/yjEPryfZtVBQzXabhK0B5N7YpJBTLwprxV0pqlNCqxGyf3+swvmEz/He
jytV33IbcX1E/RIk9fDo7YJ5zQpN7VrChYrc4Bw5LCY0ZC5Cd5z9GE530EDr7+JlgGXHQb090PM3
lmoRdQQdj9WNJWEXhHp7hTgYFob6TMsMBGTLE2SlfbBI8R5/JP2vqSIwSpSFegWUhgPSU56TgvxI
n7Dd/B6NoA000ga2qVr8CGdwi9INAOCAVHTY6ha1nKb994aPg3gTayI6iXcDT/R5ql1KHUdJFwrS
1X2m0p3x2iKGA6Jk65RW/N4zqAwAzmK7CaDLD6ofWGR9RgH9f1sb07UmvJmE0GdncGWJVmpHEEOf
KeYNrEQk64oI52ZT81rmfcMgcGrjROk6lXAUqtrgole2T2RUviRx5rmCE5Qop1xoxa1RikcJMhdK
V0/880goepFo/JLegu5SNATG1GzW9OuiQ2aKagajXL4LzzH26gMDFCoBKJ2drfyom+yc01MGhsRt
nkWhd/Tm4lEx42pHvCMTAKV4jt2JoQtE4Z1I4q0yjOVHnLKt47890uMPnvJCEr8TybuSc3gzkAKO
RhK80nynow9Cyegq+6zU/S2jJyVp7x+mafiIek/ZiZmVYsOuubCqUm+EwLWiUrMO7LvVopxktK0t
c44zsKedMBvnFhcJzUQE7J3x0nlVA/wl+Qx7xjM1xnL/u8TQvNB4skp+GQ2A63cPtVGynSdAZSl9
5nE+1hyAksXSSYAuIiHqVk6Q3aXXHxUSvtayHS4aqBMrKMOX76W5KQt6JkYojwgSZyZePZvCVqXu
1CdFLyDDgc6oukFczNIcrsMAVxIzBpqN2FnoRmqemCd09MVjdRmPWg6mJN5/v7LCCs1nr68fwj68
hjQ1DyKGuOImK7OFuPJdKiUexALTC0/N2pzvFfMHs7fjUE+EC0HL1GDDHBKPYcjkFMVVdsk+tQ15
7RPmXk1E2HZpphvMFMO1ETCEa4vJiyxLizgcVbCRFhvayic5NZ+JPc3iYY5CfQ6SUgHmn0lECrng
6FpnB056xjpVuC8JXEME1yaLPji0SUWokEl33+rViSngqCxMDVbtlEbF1u2fbRVY1gJp0Spv63zd
px4+OocgenzT4QhwU6uO38W7w1x+PbiEzPch4t9xWuqBPFR1ZHAqrL+gw+rb1nTuwqzKXQkMZmkK
q8P1BOg9qIKDo6urXrTuWqMpSBZn/VQrtDNYPhiDzs+aouXRkillQLvBDjffNTxDPJUOStFOx9Fu
gEbFEYFxSrqyO816NjgvLwfZVNvW+kE3x3rK59lEldBXg21Y7joOQ5sUBOzOpdhr3XDYeRLPuamW
JvA1HoI66R447Rs7rexvJiGeSuoVb73FMb4DDtKXkBwEUNIVe320JdKnIOzk9bvEjRoast14Noqu
9L8n39+LVt4TR5j53DbIb//QIP6P9CLb1X31v/5B2vEtWvjIwbCLMGr+9+ZXfv4pf9X/7Rf9V6qT
f/ihSB/+eFnLn83Pf/gLzmHRjDfccOP9V92mzZ+qifkr/9X//Ldf3z/lcSx+/ce/f+Rt1sw/LRR5
9lftx+xX+ed6kVX6bw8/0+7nZ179/Zv+FIw4v9lYRTTUlCZJEJqLoqr/VTf/8e+Kp/6GhRvdACEG
s4r0r5IR87c5Dp7/0AyE1N9xjX9IRjTjt3lNhrL+HYKA2uDPN/8vSEaIbEV88o9yJ1P3UFyY/FDV
wmQ7//9fzGGOOQ2jMdnWOu6CR5rC73lEH65+IbngzORH+KNFIw/pw7kZgl0XmGfZESwUCEfzVfq7
BDzNzQOYOCXoa3UwVuBxvQ24Ij+NsMK2SlkT31w0izQK15mNaNapAFZFfdL6aUWzoJpY34GH7Xvb
UVax0JlFAEvgaVzY8bBIUusTxQgpo55zBi0ofLrpj4obvGX25wRVmFNTDbOzcx7nt8Ac+GNmYwqO
szIUfpcne1cr+QKa1hhzHaZUEOumzPgi6At+acvs5fv/9DJ8GnpnR+K6scgDR9A5T2gS9x7cz3bh
tH28TGN7JeupI5Ro8Pww4yfFhbbscqqa1Ht0BxJuYoPBYFPxGvt2r9vJz/llDQ11WUJM0TS5j2lH
jJmtM/+Pxh1h3JxfkvdYgx3sqAUYlbD4ZE77g0ae508tHQYtZBCY1DCPw34VRxDEwMa9R/Czwon+
ce1p9UKpxtAv5Q8btNWicqJ3yZa/IAP6QtX9KPnwK7VmobCmD5JsjwXASrJggBo1ZvVYFuGL3Uux
qFISmDIZ/4Ca+vX9L6UnPpT8rZy7FrmhvpbcKzLs7uGk78cSLnorzV3FJs50KD2PXQYXPTpbLXAd
gMam38SkS1RNA7TVHtkSkCVF6qtkeLw1vXtuZefBwXMTtcxLZrRuDb289GxilqrgcwyUY1hnyUpV
6S3kH9zA06KS5iPemVdNljs9lc0ijvsnih7Xr+K30q0GXxJTTLZX/+5Q1PTwahe9CyVQlwFBR3il
Rm+4hylAt3Wjp9XZ5bNbMDvaiXGrlS4ENqPfGYo+7JIg3WVMjg6BkyOHKWhl5yWZnyPb2hlonoDT
bTJ0POiiQhHNxNMXSnjvTWvRWxOyyLzeeyNbiFoX7+l83yc2zeNemO46J6KGNvIdcpcDvBAul0cm
y8T5k6EvQoaohohrhgyDk9DbaVa4FnHxpcZauQCwRmK0Y74B1RvJRtXeUk2bc+QpfOMUlwq7hXnN
a+NBHbNdhftjQQEcg5DTrpbKXj8ybptJFn5beUcwYrYfMQ9YlKgLcAzerBoxqeQR9e3+BaX4y9DA
7xrUhCLrM1Y4zUXKysu2uhp96pqZLXNz2nGKehso7RdGG+yEDetRSeROM4M7SoYPDhvrriAY1xCe
nzkBV1wWu4AHSJ+qFSAsfammcb4rGmKQov7kBG+Mh2/o8KIHW+tHFBeMpew+LI5c94rpCI0gZsUm
d/8ActgT+24q5YHx7k6I3NwHAYV7ZTGwkAEz0CxNfNkNjxkr0VCorxopMFssA5kfdPKzFz0xqnXu
Hlrg8JS74VPfWIuqjcylNJ1w280dpwC8p2FlE3Pirt5+56IaVgL+bkrQbuRvTTeC+ILEONDn3EtK
F+b8qEm4IBbHnIdMLYCqO9ahCI1hXXYPNvFgS7XrX+ok+OEYm6KNL8JIGb8pLLpNns093fwtS05e
PPwYrfTNG8NwWYbQvgaQY9O47qE0LvuBEXBkZwu3Dx7p66/B0OPBW8N0rRbjk1GSWpaaiLvCvFsS
TGGvOC9ra6+NfLUrdpj8owVgSdjL5YA3Q5DH6hUwp9zqjlmV6VsHk0yJDIvvo7luUIv3yuSu3IAJ
njmUt4yIjGXDadLU5afaIeXOtPKxcdPZNyu4lRm6m0H2RIOePp7b3FxxDVWrgaqFUzA3ZLdrw19o
+LJFkK7NMV11lnGudbLppW5+KfVUk7wBPbNvBbrjaVfUBrwvyW+HhhhqDYBBJ3u2Iz042gJ2FZCy
tzqzOMhY2bKwBkD4RZsum1ybWYniVliRXNoR4/rC69otI/ccvp+MrmJEpK+O6DRofXBzskOtlV+5
JD3hJ91PX9ETZaF7HNcLl9iNyBMsCx5VO4mkyzblHg0XQg7PjmqG+55ej5bPX6e39CFs7RpZgoR6
vTVpwITXylNo0Rn7vgQ2N9nul9PRWzJTN0MLiG4lcrtiQ+XI0OoymuNDWWYfNioeXS8XSoOq3gXc
CtInWCViZgQ309mcXI4bXl6fJ5cpqeYlF7qBIzNus11Dqj6GjOiXcUHYUDHCJOsBrdMm1r18n/af
hX5veoVebpTM9MJ4x/l4fMhr7zUe0BY4sos2LeKXpBX6fRr7AE1TiTBmtPN7wjSOw7oL5A5xSdqc
R7V/srUyXEQpQzu0EMR0I5ewG9roqVXvOkj2z8TUrVzLd9jQFm5VPpiChEKhOnBlHWw0hAD8wBCe
bSu1+qrCIt/ZbOqWpKVXT4jf29Zb6Z0XbUt3iDeJu6JvngGeLN+quD54jBcC9cEqlLVC6s6+N4dt
rcwSqtbddBYbpW2L42Nli3OdJ9dRxidVhO7CltEbqPJyNelQLnpN27eR2NWFctMFvBXF/izUJvG/
iwQSPJRhQiWESmGVB1qy8AhlW4jHbmXGubU0SzJoM1JDGrWX+ADYiwbi5RggdYGGJq28qHW+HJWl
GV3HzL1wZD9bDAr9DtXJKhgMuH80qWrPOjY8yMuhDXdYBY9z2xlNSvQjiXpamyXCReFtPYhoWGpX
Yx4BhY0wXumIHZAx0dDMzY8Bw9wmXcRqcUYXeNftsmA7tgEzx80uh4Kb54RZVOtW1spaCBIAAvDu
DFoPod29JCbZK5XmvU6VQf/yXtUlm/AglmBvTxk6tUXY1z2+fM97spJZCMVW7A71kiPbqmEkU3L8
8zXwbNWE0MOK/MjIm10RAONXwihaO4peLjudXr/D9GiZh5hGXPmmNwNN0gahI8155LXQpbZjWyY4
TnH+odmEUON8ZerWrqOGYMe6vPZ2QIAzZeNSMF1fMt8m8GEeCTJhYR715Cr9cJAq6ytZhn0c9TvN
mTnexlpv3c845jIhhkC2dB6K8THMTM9nbnAQnfqlCs6PrEwEXsTBPsgi6yIH7dzG044H7d4WwVec
dy+KzN+mAblXbN2Hvkex0WUOwCL9c7K0rUJxtgzIExFW9Qt14mFoq3rdgk3H+2kSBgU2NaSM7Vot
h6YRI1U1x7tOXtkSFPFCsDnRsnv33I6V3RC0FMxulTTlIXfES5/OlLjaY1Ev3HuVp/5Q8f4h+ZlM
jkLF+GGm6UelPlZetw30/lNzKdfdIKfh2nMaV7UHZ7SuMPIeY2luOt1GNCi4BlGKUCLU5LY3n0JS
SHxDwpjW6BTT9dP9PkaDSnYHN0RlrEYkBEUznZJQ/+Ulz11+yAdnWUBmY+LBnZ+YyGRMfiADDD+e
NSuhzBHF6RDUlRpvm10+yxRQJV+Nb9B9aS9FK94cJcuh7bgP0xC/m8Qt9IGz9dIzcO6L42liF/2w
7OqMEPnSSufc4TrcxW7yVLkpeOB8QYsCX0fYmluyX1IMy19O0NwrtdkCji4XeR14i7qMJEhT9eS0
/8neeWw5jmxZ9ld61Ry1IAxq0BMSBKhdywmWewhobZBf3xvMqsp82a9Ez3vCoHIGCcDEPfcIa7hO
GoZqEUv1UZMNAQTacNZicNFoac563meYMFlfWh4XF06mh233w1CMLSgybq+qufbgrPrdvS/tNjxG
DlQ7s5xmPkKhB9G91l1sXSYD+8TQqlRshT+6qAs9QwwK8zg2kcrQnqy4fxhs3Vegj5ExYxOH3LHD
qhP7QKPmORRUAei93G1H3eF27KoYYymBm5cxHP0hn/e9W5yKmXqOgZZuxQiloQjstVbQaf1vHWP+
ISLSKkKmGDOmygKsYM8eqd9aFHPaCgYDKURsNQDZM9uxWBoxbw/NNelbGbaFYjw3IZnxDnyMMAL4
LGTh7hg0gCIoTUUlryLEMgsvpU2R0vAQ6+aPC77zhLRZB0fbb0dJT7IWyi6xjmoeg8f02XcVQlQE
Bb+LO/jHjcAFXwEMEYK4zpZASw4Tsys/PNUIlRAxWycVi5vMJQtCI90RPMc9sUv95Vw7tkNKJNY0
1q8pfr29t5h43+1IDI3E476k15Z8w074GKvxRGrFdxRR1lk1Szh9IMRpODmtfzPkuPCv7y0sE2Lk
DB3Wamh5R9l0VXGDTlwiH5vR/FGXjzl2Mg+tFh7NzDAIZNxKZ4i3i4I/niaVmd0L8JSlZd8mLIBt
OQ/9Lh46zZejmE8rKyteSwJAR/nY8/GDOtP4U0WGp6lyn0+i2OU1lBmlv7RFpm+7Lss5ecuLKB3n
YSzEuXA5CSr99kIqX0KBir0aH+qmNF5IV9m48KfULIfHWModqbV8lCw1r2dnq0bKD+oFWMlz/n2r
N6EwHpa1qHL13/9x3MlYeB1jco6lRjaDVNWDLbhmhr6Vu5bYATC++Kkm16cm/+PYzc25LsuMOhRq
ew8HwzwmMHwPaV89ks47zk57gYsbl9I9m3l7MUZK97QsKHfC0NqKWYe9Yuv0QRknMyxGn2weyzMJ
3YTPbczXioi0TexaWbBYUQQjxbO1STJKondrVsOjbZ3NJYRJUc3D1sJ6mAZlvMEQHDSYgxPND3T+
emgoJdWXIay1mdNvYM3s4hxXoA52RRs/5kAWZG894wZ3qfTu55j+1ORo7eoVOhl0/c4c7c+q4JKh
eOtoHpxjiWcwcNSWdXvY1iqXTgdNCwNUlbaYRa7SEvmpIslXwusMIcyhiBjq63F21J4ImgbHio5z
4cW0Ps9RJninvaucmFAy6FMhoyKKleec6gPY5bqUIA9iRDDXRnwnPKK4wSpfx9x/K1/L/ivUyNlw
oQ+ZYaGuuXUGa1X4bPbryr3OEKnGI113N7AHfY5Zv1lBizQBuwcxCKfLbTjgzQZdpMu/bZy5dKJ2
NkmTHhJA4k0/1XypmZ/BFsgoVJL1+F3rsXZ4bxFbP5RBbMa2wQtkAj1xINngdBf/iKfq0K/O5Lam
v6lp33mjgP+04N0ZY8JXlId8Tt9yNi7rxblel1BqqJwieQ/Tr4xKf50QlXS5RkTTEZK1+Ji3kHNC
FWhGYEcmzWas60waS/KiFIwxVc2+VTY4f3wd2teUIeusBLxTD8pujYmvmGEBLOgvY0nk5RKD5N4k
Y9emCoPfwFldJ4R22SoQpouWcKKhZ8omSuj71j2KOqJiGmruEk+OKnYWhITMhfX8TqSNfTs2isFU
p4v3hqjg7a0/fjsdYv3OZfKM4eNX4/C11hOBC+SzNioEAEa7ptLcbaXlxmbAcVTa9vsNMksLPu52
fOcVMVtGAXAlMr+Q/XUyp8c0j2BWF0eREYmWvrlN9mUs7UOeTLmHl+qyzx1SGiqXNAZzhAsxCnjm
0mG3omZ0Q1SlG3aLMp/tiYvYmtrF71zluZi51tYJ8jZxT1HDlmz4YdmAQe2Enmbw19N/WwImC2mw
G5kg4qvGxOasOE53z3Z0L8iugJ9HNpISjtlRdBRGFX15PKCyxstEGe2ZzjvWZXDJdZhMceibFVon
+E3rzOoB7jdMtRukSh3kVPdZDYevuu5esrXx/hcA+J/o14xVofkP+lFk1xpmdSiAEQpiVvaPgKrV
2l0dhQIfHMFVMxNe0xcnuknYr+9QJ2+tUv5IuODEZF/jlNF1Aw3zOnxev5lSotbJovd1EljPrXDz
n44kEfU4lc19k5qHhosw6bkqa2W3wpluraJiZ+TTLbqmhv6o/3fBvv+X0nj9RXia6vjVWabt/k1p
DI3LdSU2M9iaW9diLNi/g4yZybe0taCa+ncrA0wccR/6rw+l/s/+Y5xEMGFDCQi/zvjHQ6njfzRT
BHEo28avwogpwbyuMLBMoe9L6yqYltdZZPWx0tYlv+9JGF+SbxOSvazdD7pQ37N6spIOvw65ITLz
l1g3Nz2jOY6SvUNKXM8Xp1Xwve4Z5oZF5r/1wDL+LhE0OYI2bhsmOlAHrP1vP8RIMa6K58T0R52B
t37zdf4bofBhtm456Xc9tHdc88S6MXxtNEJYwyff1pwA7LH1EMwOxO1dO2BdGwfbtLquU3zGDNwb
YL/rJDdrPxaTNbPCaNKe+QNyUf7YCKFRZ0ri8zqD/MVyAZJVduu5hB7+fTtl/78/9J/1h1Y/0P+8
PxT0X/JX8ZX/g5x4/ZN/7w45SIORAGOt6+CXg53Wn90h/V/1dbTZ5NNidgel+F/+V1m1Mv7f/6LZ
/wo2a+k4WWNmoKoGH/hnd8g21vebuK1omLaa/y/tId1W1yvzL7OZZqFa5nuQEwdAhLPKatnxl/ZQ
NhbZYCxlFohmIlJqrZAaSiUjHh8V93exVlBrn2pPIiZEecorKBIHmDcv41p3hY15TaP+jp7ENfks
FRcJmbvchfl1omhbjdqAiL/Bu56ctaprKO+Gu5BSr9RQAoRIxopMvuL9ek0zMssqm/ALBc9Ur8dR
KCYteLNqancwnY7VWlcKapNlOoXZa07RmRfaZdZDP+7FCmYnXjXRoB9yQqkaTPlbdE7sL6liJ6rZ
qNrnER/ornVuK8IY0NMkead6RnV8v2hPac/2MMNxaGNqGkI0ufwkA4uV+0VY5Q9y2T7B4OBlBlJf
uzGsj7oMH0H5SCSiB8LOJ39TSZ1qrJGMa3RrKP1MGuLVN9oBcpwidFsughLKfLMmaXaBfYdDGpCq
3YB4GaCLkQE6EM0dJvnKqZn6X+hyD+GKJMxACo0jfrLhoO9mgfq2wA7Qndg4NR9Aam9hGtNXWPGJ
WT30nYFGBuACEUV41MAylhXUiFd0A5SDEE96XqP6LK5ICdjDZwlVPrhIDzyywiTTCpg4ICclCIqT
W9MJnaI2OvtCzbQzrJtu06R5igglIlxiSLRNvRgsXyaJVqmDVbWwfxPd6uckaFr9lAUdeXl7jTBP
tk4ZZQehBVSwH1Vfk5i5QkH9Cgoh5WzI/ytjX9bsbjWXlo3iuIDY5bBsamLeDGVbp9NJGeNdiISO
apVdEUCUskJS8QpOkTuHOha8asp15FwgWPIZDglwIrhWvgJcMUjXBOIF6OylKwQ2rGAYbIQW7vII
WTcFK7NaIgLDZqr9ERwtAU+D40XbNhjLn8LZuv1ILiSEKRC4ZYXiVDC5EGxuXEG6sSENbY2As9NP
LQejsobx7JJsFSNx8VqQvmyF/Fywv34FAcUKB6bgghP4oBHfL4qngRnWc3fXIpLpBDxRdpsNeQSm
gWvFCgGPhHBfI1Wa3uI3r2aoIgRUyMmQkZ6AKgJYtsJDYsvVuUKZieH+LFoZdNQ0YZ8eZAM4aYS4
GsEUQq+efqA7oT8QZpcWpLQBMX0ywU77FUSVoKlY6q6ButM+XIFWAeLag7w6AHu6PAF0fURFchlE
u1IqR8riYp+V1NCoSe8SB7WPCYM4BY22OiwEsxRYSzMyF8Q4zs9D+oibfLmqfAo0Skmyr9P2I4yX
mJh4ccE/Twv0WTaeqJc32p5ezMVL1BBUN13urYhqoVLrx0Ijz9Bq1/intkupxiMHSqhItmNinmB2
zPgrmtHJ0oectgrsnLSLCj8ZrXQz0WXhomNcEfEIZEJq/H7JiLmhnN/YzhSeL5kcvrSleury6YDj
FRwgXNbqhYDuod7rdnLEI+/ngMSWS13SQIx7QJeoPNH53qH3/lpmyQ41E8lBG0ac4FKI2jpKqiAi
h5708XQby7m5w4AAagrkx3AKQ69r7R6l2hA4PeFHUfQaWnTDdAYb2tCaHlCojb7q9jgmk202x4+m
qVSo25VDS4jYEaYKsauNTVZlEZ0rF7ZTGFdmYIj5kNxqghybxtLNfiG2RCaVJNh3ElNTSmZ6J9N6
Dx9ygxHaP6bY33tTDvyfkSkmxEI70gW9XUImOcSwuDSox4Sf2FcO4jai1WSnZhcz1oZrnLCVtcT4
UCcIBeayoRvEekSwGYKLGW0PttogPEznPZz+j6ElZrYmou4eNNgI0ICSKeVET33qLpe8YP8TTdYj
BCXzNckWJl2l/iXHyYdZwFWBwRYt4eZ3a4bZqXVh2w32PkTI+R5W7nyqiByEwbBVJh3+VpSZnJMk
3NrSMk7j2l5r2pZQlhk0eRG/Slu74i9g3anZiItqDLvJNPPyjXVSx8pSzeBJ53AG+9DDN9faKb2p
Q5LQSY20en+prfbMcd4zOlsPQ7bsbBUYuw8IRB4jQyW+kQaVmZrtflDb2WeTTAwr4aFkdEr3rZvy
5y6Z3F+wFjxXrz7n0akfUU6tcVSZOCudaV+SRDAZKCRwm2pypno9t9gTHWunfE7q37FTIMtWUIpN
cFYnEpw8QmvXKD0uU5ICqdt3cwkwncwPy1BHG91iaiWIFtx7DKyiOZLgCys2F7tRmbeNeimt7GCE
CNF1Hf3kWDQllEaDtSv2qpZj1MCX28Dju0sK9ylCLGO2eoF8wnglHXzx7sK0RFNQPCjz8NgNOu3X
FO1YbERr6Bmqyyysj3VmPmlrd4jQBcevYZESAKYbJ1SF0R6W/nRuSk5EGMZeirjolchVFKOF+tZY
ceppqNM/6YiTEFt9ViGstE6dOoJxnd7TV36g7szlfmqMHgMF/VMshvs4xNmTpMt4hZr7ZTidsctc
bKMWSJP7GSbBNscDd1M0zvyUO9GrVhZwq/PqYjaGs8/hznrCJYPIbYMuZlnHGiM8TsqY+PESXROo
2fU8yEsq28tsUzK6M1ofUgFJnnLdOWDNsr1UWeUPrRNuh8QhQ4eswCYOg6FaCXBV8ToZmPjlMVeI
Yk0f7UA3quwX5sX6bhFGdNXdUduDS3zFCIROTmLid6Elql8B3sdNlD2TRk3Toxu6ay6hOLRtOxxk
RLIdtl/sIyplOSHK+aEk9XTPRowfAe3bsufrtCS/F0t7s9sFLwin9ZXBGS6GRIAxk9c2AAy9t0gD
ES2VcoNgrF4DvNMHXar1xkRb8VXS2t6ogzI+hA3GwBqrCvO8+dgqmbyAfpj3ffIqu3mkX6nFW0RC
EPk7Fpy8jZITA/SZsdMdomKu9lHafLJrFOcqco29s2g/3Zw+ZpY5R5mSyavV5A2dzIEFlmONkAWH
kpGmb2DP8bUk2T4h4b7toS5lKAtgR/udRjdYddN7aEjEwIbQCpoi2eWIjuyEvM65kIEAZpaJdXIz
LajdmOsEjWk80bytX1SzvasN/QhbvUS0bO9KF7pV9M6epNvWJXuqie89TualJrNrtprvqlkzmUNU
GHRjeiTnuIOHBGoioejJfZ4s/S6BLJ6m4rvQGDXwTI2dCllaH4BV9BoZV9WgtpF6gRq7JXC8e0Yl
j/kJ7YtB2xfzQijpfKW48KzaZQDbyM20lFHRgccvVfWRl/Sc9LV7m0r1Oekx3aBtQYOsaYN+kA9Z
M/dnfc3wcWX4uqwmCFZYnCcEkEESPztrmNHtxqWjSGKb7FFvzuTb/eXJ2924ErSR/373j79qF76j
bujBX970xyt/f391S0Yi2bc/Ls7P26t/PEXjYjz95c//8uztXS3xiAeNSbcCQzo2603qkhd1e3i7
t6wRT38+97e3JHFBkNTt5b+95/YJi76mRP3tb/782P/Ry+OaZEUICUCgaRbHoUvKYwYndt7K9e7t
8Z+v3J6jxaMsUXhocaqiBak05fHPd9zu3Z6Dr+ACom5dYpMyOABg/66Z/rh94u2m0gd0C7e7VjHy
HqbkymOLMxJmEaZr8af/bNq62WWOUR7lEFVHx+wjGPI63PqoPgzz8m9fESbgv90LYRQNzQCHAQ09
ki6tQBo7FcfbPWW1agHsQWJRrUx9xaBXuN7grZD449C+3f4r9IwIGsFB4Vbznypwyo+3F5Q8oi+u
4NCgTiSDxbDHGAh2DQvbdBOyRlfx6+3e7XV9Ebx+e/L22Ibwt+8dlt31zX/5iNvjv3zOn69X3TId
ujQPd401sDoRUXPEF7uBqz8e9SXCzNWSDkrC9QBIRyOgLUc4v50b2DPjekrbSOH1cj2bt8e3e60S
DZ67IOy/PXe7EWvMncEsTx7sejpERXSjgV89hj/6sKcBcjsGt5tkPSN/PrwdJlStOnKnTd9mkGHW
A3e7ub3258PbHwmCDP94FXSNleH2+PbK7Y0puXzbULuGFn3siIR3oq6tLbRv323XnqBDQ2zBnWA0
nlyJe0JWXMYmvBPaF22xfbkM5wZjBLXUDnidBlE376kl94QZ7apM8W3X8ErW15n0YoRodEqYArRH
RF1kHlb3qqmfyuTVJpUwU93AVqpjjba2FtVXiiqWONFk3kOgDSwn3MWt3Euz9aUg2UMj4lIdfRQj
Tea3BAhk9bBjGrxrRePZ+u+o/N0tiV+IlWShe6bJrxtHmsvwRSKEW5YM4AX5Tab5ePmzwkKqc++w
VvNWKwby99p5S8RxmMqdMgVrDle0i/sIZofyLtvmA8PBh2F6xy7RTyh5s7w8G73tl1UXADB4JVRu
SxSnyq1P5IjK00SIu+zZCBptkKnIJouUH0EFU76NkTjafXcaCdVFTn5ULX1fCedsddMeh4d9mGo/
pmJ+7kPxMSbxeWm/jB7gNorPmp6Bo6Y0yBcqguk0dOJoFUCftaCjMO5KW5z7We61Wd+3FSraekIM
Sz70xJKbX4eBpUTZThqSsBFqTVexD7Afw8V5GYrqwYENXMcNPLGw3shkeGIffMnwP1h/gJheZbar
rHy/4FTZT/ahKsZfWa49WYbx0rrqXZmoeHKi/CemO81gd8b0PEuSZgzj54Q5jEr4S571/Fve4ety
qRMywOmQhrZ2D71freLDJJsAp8pdDuRqGzu0T9tqZxTOPtVpLl0m2GimzM+YexxyRQ9qu9nSWkV8
CnnFkEdb1q9RP50qKJOWCoVHSwIdv/Z5ujZWigpD34vC2kq85xp3egj1+pph2aI5+XFRyos78b/j
Xuq8OTILKnYBeCAfFfMtLmc6ezq5hyG9JtOXqn0yIGlmVneoqjrIsDhRovlExXOZjRdlyPaJo59k
pN4TZnzXpxiyRKh/EGjLRPPLrxjiRzoTb6oSMtcT6bt41sSJUXGPmAPXxV1HhMfetM+mU15aIz+X
jn6w+uSSOSZUkWdIZThXrf79Njpd4IYuee/z+A1psK0y1dBVO/RCP2VCP9ZVe24cw3fsj1JBl2Xq
tKJEM0JpJdB2BAtQtjKEykqQINkmjxW4eta/iulbn+FkdvJsY3wRT7of10w+Xe9FM8ml4bZpunu1
jJgzkx9VYlyHkuXOsQ4yfIFme1BHh2HAVnOaT+aK7g3yOBogFOKkjvZjiu4/s4bDkkafkz5cTT4B
+ODIJ3+YU/5IRb0xpvEcggKyeaHtujwonXPMBBHYhePJNHoYGtXHGnFftwQoQPrDgd3UmqvTyle1
dk5qYz8utTimGODVUEul3T4o8FL7qMddAvZrQwJogqya2aqMAmYoilJkanN2zcrxy45/LxIFZVNh
PNEdaZFzaPcKF5+1RA9xP3zA7T7pdu6R2erVUucT1NdE6B+5Pu3VRL2MC6ZkEB1bHLJyNXxp4vmh
Ss03tyg/0lxS8Id7vLneMLkJgC23A/SLWlaH1p5OGf2xXAWhm4AcYWw48k7BrCqD7muHNFiHV6eQ
L9QNe60OAyy0j6V2xmnyEDvVWUK8HezoMZTmoQMLEe25pJlOM94nIoUmELHSNbN7Kp4zRd7rCNvT
5TyFHGK1fKkpDjIQGNdc7hUOcaVzJSnavZ2mQahF+7K2EITJY27E+7xwL2icH/qk3GUQow386+Im
u+KCeGcN9iPb1/tQc16HMHwWpGvZUbmvkLFHirYPlfAyZMqzmWUbWLkXtN6BwKpv6ddAd+WQQUSp
0VBjr4MPDWxaQpytR1uN95WMjxVCWKxrAEa1Q1xGj9hjXq1S3y954vWE7xaEwfbmPmbLr6Ija5aJ
SOHhmmjOtQ+TC8JYuqNYdbg9BmfJZRzT0yysO3RqL0acgornAke7U2WSX6zXXvxoNK/J2HidRaEH
pVZVYbzq0T4M8726VPvSQO87fSjtsB+LhyZcjrXuBOGwsD6p/u0SN7LXOYnvchxxuxweP+w6uz3o
Vc8s06FNQqigSX9R54vGVRAO80FNF8/sPkInfsZoZjeb0wEgfZMv5WOVDAcD5hGhmHCDu4N8Ssky
g2qBvoN5syIEOip3IUYX8oSqqOjHk2piexOLi2WNZPTKfVbN2zpUtxLxqpZTlw/FOS8jP8uSI9SD
XSrDdxw/f4ooe7dQ+oddeSBkfFWgck2TNm0Xj0tSvaQgipkjfNVpLmUeuETgps+qGSTEBrvjg/Nt
ty9jdteEtCIRlO3M+rxExk6Tnw1eeehoS4bRVaj5xjL0u9J9NHMSRDTtDqr9IzK4h6bLn5MpOlTw
EEKpe1p6RcLmGvWefGC28SviOsQvtVO9VXW41Yp4G8aIGZPlaDrKSZ/Ti8N8Ms9Qg4GFL6IytxX2
mzaWyKMS4xGMxmRhRggXPzYrrmQC4RN9xze2Rf3pLOVd1CS+lqNRzoAQFV+3pkPIbiIMTFmdE9Pc
yUNpW7smuiBU3girf9QwOg0NtphiOFpGcmeKx1Yft4vTYamf7fJMBGLSd6Oe79BRe1M3HajH9pZK
Z8H0GgFyGTPry+KMiCLPzGDOjslkHaqhfjSQgkdFfi+cJ7d1fqXunZDmndKpR6FmvoNTUlNv9Xra
hfn7jEGiGsMVIvHeiUevK6YTwPRcIAK1lu1oHacQQXyoH8p+vtStgPxEcHnYfFE15+I4aWy7UFA4
QbO63zTrHD7vZla00JWY1UbHuCxPc8MS3yhfVJO7xH7I8s5vsLjp6xIcfPLzaZ9reRAmAjwduNKZ
thWm+w2aI2SGfinYfkWHPmay6ytP0+u9i0d0WX47ESYsWrIrQM8tuNqGkV3UsA10+POuE2Llt9zr
vgGNvTYfrE492fRoKjM8lCVfNKRwjio/Koil7+6hR58mmKvKPP2A9/loKdVh0V5x+z7OsRZk/fyc
WMvZcgBmwTGt1EKErmJqkh1bQWS0YR6gaO6MxaYjvOxAwICZr1hunYV8K2V9xlmV+Sijlhh3xPds
BSXSDModKtMBPz8mduYULNfK1VoJFBtzlygx6eIgbpB346L5mqh8BbE6XQyIYmGQhFmgo1cWCtN3
9jQVWhAp4UGNykvesPnGXhTA6aUXbWCGpJ/hjphXjP74Zank3STqd2JdnpwQDZYV+3T3PEK6NnX/
2emDN+DrKil4GtbFdvSVcD6Scr8b1qRslZ0yM4emET1tai9tChcde0h7qfmPw331run9QYTRXhd2
YBm/QfM8Qy3OcxqfjHR+jEl+XqLpzAfSSomOasRQyfDRzFg+x4Ag+Z3S4l1Ap2Ho/LjC9teuvNEd
PVw0YWNCKYlx1M2zHVeZt2D63rkL4lvXm53ab/r7HCy/wOSyhHtlGtNJdXDFcUa/z0zPlAq8GCLX
a3VnaPgO9MVuEAlduOalYjGall3SIR2GOWlJEnDKZWekk1fbGVeSdcbL7KSTlc1Lw7hmHnX+oMKS
X+ApdfHThIldO7JGdYjixjRIqhpxrHWvvOQpNYoDU7rA+UPvg96kA2Wwx+8OTN+AvSEsawPi+VFW
ygZqdbAY6q7ER2mcGq/nh5erNgQXUR0jV73eGQjzbOdkdgkEWHWH08MuNN2AXtgQmwQ8lEeQSuS1
9FDIiEfqe4hz+K5jdYignyzT1nVD38g1vzO0c4KHy/qz4R3SeKgOuSqPxa9kLHxsXkIXrYVuBB1e
U0oTCLvdx8rwRDrGe1UBs9bqXeOwbWBzW9XM4lSNNR6/zUpoHNirdxPuYHKHQIDfgV5+fp5sm8xe
ekGwN4eOPlqKq0pBgdPyI9Cd4PLh9Xa+w0YswHh1hlUt2C9qzM+hWO5sNSXDlejw3D6HcxfkJnzu
6TvEOjHr3aPatm91cd+v5ZEK2Z4NfC/Btd1+dYe4G7EKnrCeMCdxV4n0LkqseytWvLJZpRsMoDS9
VIPkd9Re0cVM7d1JGManAveNlFLw81Yz/vCsR6CguEZAxxnX4AGXCzZRsRVk4zqNEeTbzvvUUS/Q
bcA0cs9S2CVJ5nZmwDK1vJQo9HmOffYo51acyDvbDU1yMWs6vtoAB1KjLWDtcLwIOrcjljeIE30/
kGFVC7mvuwy/ujaYXN1b5tojvzaI8ihw9InCxXoEC9gLDC4GiOclU7MRz8+iEb6GLXOf534P/6fs
3E0xfoYolTI96DNr069OF5ZxRbYdlMqlXwT6s08H69GRBWvpBQK7eZuUzba1QGV0Yy/Q2yVl5WNI
SrE87daTByUVbtm4NYfRr4l+cPlke4V3hv6YDGC0yn1U6wcRuyyoEg8jnKLJAdTY6ePAFgY38AeV
VbqtO1qIlTQAoGhIVUfYh6m6u9293cTrk6WFH4jTGhmpWxm+DEtR8P7bS1AR1vZDqCw7jGNr1m61
2fa4KtOaixI9mHF5vMEff0ND/nzun6EoyRB/dT1fRCEseJPRrPfCqVNpymWfra5nB3MEHfoPAK0B
l9+iWpg5IEBJGi55bGkmkuCEPyi9HfyBsIkO6+Q/0C+EXJe0qhzKpn/HfG6QzmBSvBPH23pqpeyk
WU+0lcyrnAvGdbtaV8lifI9sVdvkNp6T45BaL9jFoD9rhve4cp3DWOWDhyq0eDBM+VpUoQKww5bI
qNXuLa1PbNvC8zLazqbHufpUhTHMb2to35NC4cKMSvt4exjTPMpQmrw2/VRc1vw1BoDbvscE93hm
k+eH29tkJAJrCgOBhQny2L5HtXpHYa3dLaP8ILwDg7Jcy3AcctKgYA/lT3Sh3m0M5ebWOcRUg3c2
XswvihF5dm0ue7vTq12uQezqhgW2HLVFayjGY9bl7FesxJPRiLDZQVhiaWFyrtPhAP16fFLLMsdN
rP5OypH+zeIyKEgUD4xCTCxxV9OssNrPoyzQQCnyRO3R6MbWg9YUT3huGDuMOqRuaX42TcqzMctf
+jh3l1hDpFmYRQAbPPzIbRS4sABfx9zBjDrXltNUDChgtQyiM+Wq1GpPomrrxeohhn4Vz9+Cic8E
4IwRJmnZj4z8IUSvkUuv6qytlJRjpW6a6DxjWtUFQ3IYygCkoKTeWZFSKM+7UKN5euc4cBF2Eg+q
ScHp6myWcMypcaqkxJE83dWwCiqFpUcwYbh6gHYM9wf9CV9JX7XVo6tK+pf87sE8qNVyj93XqsM4
zO1lgJEBY/q0NCH+ctBy0mUnevQuRUXeLRR3k66fjSiJ6apummOePuRhReM4Rf82Hvq89PKBa8FV
/GrotlbeHzRChnXsuZ0u3qkYg9U6+qxuN5PkU2p7Fx1SX5bw4KGcLLGf2ejqunivgNwktrNb1NYf
6KkA1gIFzvtiIK7wl0U1Tm8FtvgrCT3swbt7B1eRcsE5vGgRI+Zelbm+hZ1E2UZequL8qSQHrDm3
PXzuKvoUEqFkg1hddO0+g77XlXSC8TVHKZdty08yDjGIqNNPw7gH5DA/ivAD3qqFEFEmx5lVVT1Y
jYH68BRpoICYyo6ooJT6RdNPtXHBr4lTeySFbqIfmzA7xb4oANn8ykl99RnhcBo/t9Y934XD0GUv
k/uut88siIh44xEQTam3c/8kS2Z27T1NVgYLSk7yy3PL9uVcbXD/osO6zRUEF+KLe9oLe2kMaXPl
itRHN482RK82ejMZV8ekivf1gjZPdc6lPnsGLvNabyGL9GqMTHHdZqcuNvMkD1MtvidnPoJb/6ag
QlfvaGd4pi/5dTScsykwI63vRlznOk2+s0cCXwFibKA0wq7owhep3dWsMdLFg7q9n6EFSQdaVPFZ
Zxji7E3MrkT1flN1ss2Ps4SDaqw6MqpAsYrmDSjB2l6m436hewXTrLX5XyqgWiUXnpP2D5m20GE1
MEd+j/SSka3cC/tTZa9SDaes66gMRiyVsm1PFYqLLfxr+9mZdXj57clZpqNjNQ8zVlZLbO8R4aE6
mPtdBSrriENF910lhwl++MW1qmdRGRTcpAmrTZAv6kOkj3u1O1XCDZZMPSxc/gjbcAlx39JWA3Sd
Tih9L3E171c7celZkeu707Cxx2pjURnXHtNMJvbYvuG438b7BI4MPfT/w955LMfObNn5idCRSPhp
eceid2eCIA9JeJtwiafXB4Y6dPW31DdCY00YPJZkVSJz595rfauYuV0nmCQfh/6zlvtZ7rv2ZWAz
je6XR9uU+9wq8ReMGG5+YvGEAjwyg1V99YxraC+IzGsO3QQV/19yKMbHmgy/cWvXB8c8dtYZtmMV
YXh9Tvx3P30fsu+U50MJYjBIryGm5Lb0l7yQxfIYHfDTLnaRDM9nDUN/eNLU6GmXr/P+2RrGU6J4
cEW4Q8i1GzrJlMRexdFtO803vfQvOa4aKozBCHdwcPdLq8GwnbeiNLYZiMYyQ1Bb91uHTMOVibcQ
DhsV8xqfMhjl7iYc/SOZ6LdB0nzgARXPptf+QY3JfFRda2++WrhdK1uc6daUnBZD3z62ODat0SC0
o8adVW5gJO7MaEQy47Ca02uPlmFAj8Dcf1Mn5sEDJtn7D3l685sqoIY7m0n84D3XGkQTxIreBSzH
5vgV6jZ48K1RnTyPcB+Yw+KDLFlXQbyzjQUZbcgRB13hXIqe1nLhgm3Hp5D/DbwLtpLkM6iBLKfL
XxhNqqepss9GgTeLbZhma34TzK78axqULpCUTEbFbXQOK1zfGSKzNz8LTr9/w22Q47SBXT9WGIgw
JIt4Pdq5dy56xFiejOpTPnjetmNKxxWdABLIPt5T40txtQL96I7JNZeW+xC0qto3lusznq+b96oL
jyCloEq4aX4TCcG+s0Q7ZHkPGreszMusZPTszeDAtVfDNmsefdftIfH5f8skjx6izjHuadwC2yiP
lY4hI5VG/timZf6YqLOAQf/w+zuOsLrtZPpi+/tn+eD6lzqP7gQnCu7P5qS9IbiBjs21YPmMi1pw
o1z8atpwPphAffbxlHa7fE4BYZa/HwWSpbPS8MlSP3nyDURgqxC8xMlfPvx+FhnZ1XKa4NAb5Thx
mg8/0DeYTqYQkV0zVmsbW/m6sqrvuqQJp4WB3NSSF5JL5eX3M42rbZVHebUDQely93cQBXatwTaH
TXBKghvWBZ0Fe9Anily2srmD9emHiioXGhiTAYYFatIPXg+FNWPwv/61HZZhNHDQGHtKu/bp97co
AI9DOrW3KczAtIZPYMGahjKsj7+/lIYZ7IoJJ/7vL4kKePr/svD/Fhtk+tg+/u+68CsJU+1H1P9v
uvDff/OfwnD5Hx7pcQ6VN7lnMnCReP9PbJAPUQjcjg0TWjg+3CDsGP8pDHf+Q0jiogNbEsHqQxf6
X8Jw8R+e8Byi2f+fhOH/xeTiuL+adKz3Abuo94+oKS9Hz2pzTGP4d6nV2w2l/BZN97qhCYpY7BwW
uCYh+BdY2LLmzjSny+jj+yerEInh+J545XGYHQb98oxk76qtAFtoXzyFdFb/5aX9PzhyeKn+VcLu
OA4EJsfGfmG7Pg/NPwLdKteqHVS3aG+96tgU3QKK21vlXWNHtyOkM3u+w396+O+/qLmYYv5FOM9X
5b0zpS1dVPoQ3P4pnMeWotGVtjuJ+hK02CY3ejaES8R9Ns/ck+qQfao/iGU3dXaS/Q2ZgY/+0bUA
/s/JthMu8Aa3LP/Ni2H+M17r9/tiQTENxg3t/lPQj+PYaUlTaXdcdnYwk7dFZFxLJFCq2U4DxAOm
AYaDGY+Qm//+JfldFP98SSSQeddkJfLxHy4YhwEiJE7d7hR523XdHZn2r9whue1J90DnGRPlRH8N
auzWhZKK2BhJb2KnewctM/3/+JsJrENHEZJSq+591LDpOD6Yk2bCPL9X37PTPw+uuknp2VhRcleo
nP3Ukk8W6udW+4g6sXO6Yh0oxHHCROrLCk7TtSgoHpJ+L4LnBBRz5sdrtycyJqw3w+w9+5qQLgQb
/sLKdptb1K1nS3h7/G1Lj2ujKueZf/5Q++twbs6qhaviVGCrVH2kH0y56Y8HCggE38RWlWIEJtdS
iPUPfHMvNoetK8Oj02kkea7+GykI5UPd7HqSpFb+krFC3izD2H8TZY8j7Z+LlGRriYmEVep5LInl
0fkXd0cqhTTzIILM4z7o7JjHkKYe2uEMLJiRt9FuvHCTcXuW1Lwr5lvqOY7X+sVlgB9sGdzZAr4y
o0QYM+ZMUMnT0n1hfvrRBiv9Sj4jwRs9dSNMPJMkCfDa27TayH4T2LfBKVumfvcFkoR5n6c0uVMs
gYBeoqYBrp5vZb2bijeIY0lC7MG4hX3n6tulhe+uDUIiZPKYJTe5hJRxK4q/DJQ7RHj18hVpQnfG
WsldXh7RvMTtjvu/7R1DSp9up8uLTLdaQNXc4yNA/kpWlwt6YNxM6SGukBFASD3ijzTEfQtwLD72
1W1ZbqhYAkYh7TZQu5DeZr2xwx2uRlLOpf9UJ0wy97I9iRotqD633MAC4nxONVd8kB8+NPN+6yUH
Ei5wiR+0DVV3bYQMeJhn3E/jWiq86vsmuWXRJfWVgc4UPLTzGzyZKX6MkuPMq4RJJYEy0kF8mevL
VMm1gZGF4K0VInNzvBfBLhuuGmjAsCP9xYnW6os8gf7fJbGzm/2flk+ANw8xNkeUWP78X5bPFGFK
r4jX2gkHyOSrNz4GTQQUGg5RvkosY+WCNMt8Ikj0DawXuDcSYvp8g/P2Aan07Syz/cDI2yWvdJ4Y
rdpYhbtnFymtMT2WxrCZGrmjGUwSG43hYW2Or6QGY3D5ptRdS0scgv6uKSIYZhVyMbHRyjpUcIwM
kE9YPrcW63XKvwlZWOmO3LP824OJWPgYXrJsE8KVYFCkMTUR00t7fkOr1ci2g6TF8uQwLNMbxjcG
5vUyuk+7z7naC3GV5f1UPBreXZDTMT9QcMOJY7QOLrrBwMM1k8SNPr9FGbjypg0NMds20Rditwdf
PVrzxgrurOAKLt0HI+Ucivx+bp5F92jrVzu7bZHKOpLxvPNqJX+7hgZ0kG5Gj6ZPOWN0or9O7zBh
JG0oBKZvU0HCTBj9m5PC+i9kQBfbl48nDFmrR+HwjzM+Af8TO15R7Bpj/pgK1W69WnrbpLTMVVhi
E4Kal5/sxGD9FQQCsO0BzmYRCyblptYXGVf3optugj74BPhFykg2/oSO7A+u1Z8cFf7Nh/DiyIpc
17ZA+OT9HZPBX4S16b6LifDx6RePAyD8VEf7vjQ/Dd+gy27E/yawlyLpn+c1NZWFhZ1z2yd/2pb/
WMspW7OdJCgM/S5vOCAgz/QGXInWwG6mllidqP/CH44RcyBwx5vIJhjCfjd5DAd8tz4NU0pWU8XW
XztYdjPwQI39acTmjVC4e0j2mZaIH6+gD2E0XQ8ur1sRdH2MI+/OsOnTUCSt8tI4BinKuMCa99gh
TPzqwVZl/k7L9zJiROa4Vcf8BiVSWfBEYZ3JU5sw7uLQpObWWZKKrvkSW1QONLDyyDgMQXUAqPQ0
K3invtNsSclAJIQrdR3YABh4ophMMWpZIpLEb1jSEpsUFcUlhsPAALLFf4fpn4QlQdJSukQukSMS
IsufdmXDX+mWYKZyiWiqlrAm1dAWaNFPDQacBZYmYVThhmAOg+yIQwbs5bOS0NoNRWRUkdfBKjAJ
BVuAb9IQ8uTXhb0GjpWff4FdfmI6T5q5Pe+BAWlWQtzAlCeFnz44KbMD3cYXP4DKYyfyLswdeedI
/5m4NhIgg7hGizDA8S1w4/dkdyH5ycHGGS3Hte2DrjEcXlZnPHbCcE9sQjtu3P59ahT93djrl960
LuU8tigCcdTirmM61US/kpLbyCKZCe2quvda9WoVmOsnq792o1Xv6qbqHry56dYy7oJ908QM/dPs
NpbiOWKW9sk0yrnwDq0iL+rx3h8q02ox9GHojrmmbX4/m3oJ7ycZ44uRKuqSLvkup7TfGVgXPiED
6WMe9gLagJPsZGbalxTECusInFrap+usTsDMRm6x9uTYXLB1vcCiDXewFDgwqvhD+xq1GbSxXd7H
miGBa+xovzTEBELMCwo0eZ5/stsxRXTYFvuyDb7CZsB43lbVjs1f1WmwNzF74dw72QVO/CJWuAoV
2Sn5vs1kyzNuSSZo8QmSBU1TnXP6Op9zTlDlXKQHq4ufbaH1JkZwsSp1+eAMBGV4FcbIzGuDvTVa
tA6d6OiUzrRmlEwuPWoOTPP0cPKAu3gE6lEQmAYaDc0pbDzOw2BvJCUZfZSSQ4wNJafwKMOJTKrw
3p7slUk/jUib/hXkz7EUTr7h0v4yRnC/CCtZgnvcLULiM4PYy5hzfobQAtMs7NaxbtpNiE6i8up1
GSkcnTO4vZ70QsIhvj2/J7w5TJtNOVpMur4J8WtWqYXFVWbtITFBJsvc/NFiMPfp0DPNXMqKnGmy
qiwTTOPY0mV12lM+yTsEuwlnFBQBU1oFI1yLZ8O32WzqLLqdPMY4MTqQTSgdKnlRfLa8T+cgpjOZ
Z4OCO2AUj1VF477vrsHA9pO1eEENu3DIm9Jfk51mR2JNYFfPxqkaxJmhmAlMKiAZTXtgtI2XAkjQ
ykKQuHF6m8gWDs8yHKp9GA4Pdau9LQEqjUfZ41Y7bSUMl+aZmI5A7yLCARPGJofYWgyfoep2CaP9
FZ49avI2m9Ad2tu2ByBeFahfi6h59R3sMb5ln9mvza3p+zxUqtiUUc6xaT2l9GHrsHkdMkFlHDH5
+rYzptiSeUpbKMYoo33GM0ZfpEAGD+bEba0X6FYOxfS0DHCU3jlZn+7H7iFLMnc/l9riyYK90c0M
2jw+EkKS4aeZ2CRHBTyLLs1tmdZExjMOmbv61JRDuZNEsqVGT6wqqhGyN8cBNP/KKHBYxangbTJT
yHeMvmzuFJu0oSlATssKBA5ORAJd1iPrubGwCdqK6NaYYTSy8A6NTd8lK0ed5xAWuWz0sBFwIgCX
4syJW5uRhqu+/JQDNuqeArxGK9PrkMwT0kFCanusYFbagfGOrSjbTISprNpRUSWTRJ/UxxT+KP8D
pJK+xd86kkbIOf5cxs9TjYEENhqmam98ZdsmkytmfphAKgYG4+7k0CEqQSjFVKPZZ+ReJXgZ99HU
P1OS4CqZEKQZdpKir0Ik4mIeRxXVb6OqQZdo08ceS1SvtJ4jFI+reVZQdrS8D/x0Y8yVjQaLLbkI
mqNq0Qq1pANsXFs+Tv34lmvtHLzA2NajCo8GuBPBs8DuXx6VVRNpXCoF38h8Cge5EzCiWJtfjo6M
jYK+JNww3HIXKmhytu96DpgDNfbVmx6MOP47i5IpPaVj7I7cKAyukCPIzA0v2aHtXDIbh7xnYu1x
c0zA5ESZN2yKiuGSKhA3y/CcU2+LVkRU2qDTayBeSNLaYzCGchllAU+ry/U0r+DhSBNxCMRYeC1+
Ayu33RhGotY5z+u6LjJn28tn9P3dcSjsdmf5NYmbHXFlBp3VeBjcG5iaoRLWjR2F1pqYChKhJ9Wv
xsjq9y7nLxdPO41cUKkVcTtLzENs+GLv2+GfdqDFEIoxIOKbWUz8LczceMRdxu2Fl5WuvnHKuC/e
5vScce4H7lnnyTn1oUAbzXSccnQpYTubJHTO5tLPxf02mPG5878CbS9EIkJSui+XGuRiWFV/+f2M
OjudY+NOObjBY9F57PpbKw/ETegCvHfqEEmIqLeDdvUWw8FDGIbtuazEU5xJccyr1rv+fsgoV68R
ECSkCQr0U86Im31iWSpdcdMtH34/+/3QpMhHYG/srfmlsRWqirLSP+CWTLHkVLjbrs3leWyjeRM0
PvwlIgSRZZMwQB10EHUIw0CnyaUEBkaK0xX8oyRLmhQbv/KYJdYoMj0XMECsy+IErYjtdpjD0xw2
81Y2BZMc2966SVahh/OCnRNjJSvA346rlCP3Jl4+5ELtZRZVl7ggJG1oomHvjg3+Y7c+kwfKjTSo
iGaN0vaWHxSHJNS+gczEtdFCH8X9zZBbgyIbCmaodk+acuUFj2UXGTdeHZ9T8GKTqLKPPlgsZSr2
VhONqUM6msmm5fHETpg/lRmZE2PQDO9+VN+bVr31p1IyVCz98xjkeLkW1q5oxj8iGtr7KIZwZNaj
eTMkWXdlNwLYCZEm0yK9r6h5nmrWLj9BOZ4wOHzmvAbY28BpESnqbEHmwtlOo1NR6omemPM1qXg8
BNjYb72i95nMMAeUimGayLzmnCETB32bUS3lnN8OSVgoANhpDbitk1emG2cuR/wixoUb3XzxatKq
4hw/U9bO10Lb7SmK5XSeugz8uNneZ05w8RuP8ms0PgtRzIdeR/5NUSvvJvNEeUhT60+v353ZR+KY
VSySusZpqNBeGqnzUJrAsdLliFQoDjLHbp/6TrPGEX4mTtNvCl0Pj2gcnxSSRDfPm63X0THpSRba
pRwFCe7aZE6Ca2m1D7qZo2NJS4yyH7hZqhQcOzt5sbxxAs0ZZJtgoDumk2I99dx6J0ZlXhjNqJ3F
iyks92DDAc1QTs5tcjD0LfRDjT/D3Hesd5wUTLZVBazQe44CHTDMEh8qoS4W+nWeSrIu+5Uhxrug
swI8OPo6Vma0tcLzaCeM7hH9x3lxbCXxSHa4RJWNO3PEfumPODgpP5khIqvgYSciOb5RkVD0EZdb
EgS7OdWoHMlrhW9YfGc+WQblNmrme2XexQyfNm3KjNSrfI/5y0g+E2l2XnXRTfMukdCuAOiRzQ0q
g0vq6zyomnYUuoi5wvYRvpNlfU+UGnO7vNQUk+CFye+8TlB2x8ECFJIb9VYNQJVCu/uZhp2jTH9l
Dz76NP/TavW7J98inVWEt0EXC2VyHwhunGbkfQ+jvbYbSTZ6VlzkgJuZPDLCUPRBWfwVyxwvolOH
WRNQA6n31OXDW81YVnHDXMtsfKlNso3KuLuLeK3aWgNLk/0nBWpLUJMjundKvhMLxQf2MZxQBDGr
f81LkI8+L56U8m/Zdy+R1BciBBHHWp+CsJlkclYaLvhKM3fm3aTnNcE1TQCUcw5xqdgVVSu3ckom
pHHisU/He6aVj7NZcehn4Tc6umxVjxzBFlJGwirIC+FLexqPtgcU0iC2a0bMAwpx+Y4AefAQlu9U
yhcT8SMj0vpn/o4tsuJFGnCJbZzTSJU/Y2lxi5VJgrvuWcFAPe7RK2MVzJ+jeXojOO7VjZixQg6h
o8ne6BOhtCgbU+O7tyauG8SFWubVNv3nsSyuaSoJog3RHzBLrzXzb3Sf41ThP5ifLDN8S/z8L2IS
ag1g1JZjfIcdRL98Jto0nf9KW22YsXy2o/04MXfuIbGtirp9AdoNANrEruYQfJdX2NWG8dMW5QWV
8XBSYbEEJ+E8Sr4AZNyHpnWX+8nBqtsK4/4Mn9j+a5u5uQYvkB/cWL0miYpXo0zLjVca3460eZBd
oNARvpyYhl8ZfYosfBhhfQS28wn+8qQcLuFwGBF/8I08Tll2j9xy60uIBK5R3lcBQg1MOHolUm7j
dCwOczN/5gwO1735GAQV6nOEEZQsMPDHXeD4Z4VdOLaLI+i023l+yA2HDhdfr9YarQ+lmmwPItMm
tyeXQHLj3qlemnHBpg3lraEZABoRYabtePHrgRXYwfF1k1vDte+cKH5yOtbMPKOPmT0S+kj2tiPM
NgqZS2E/94rHsC79GD99fM5zeEECrVDJ6R0XcNTLdHhq4+TeZHIJCxvXiutdzZaUulrmL7Vb76RL
2SyXUB/uFOj23XPd2RvLhLHR55Q3se2+NLn71/Y7VN+y6zc9+VGwYon+akCskOdXCPz5nbvpCMmC
Bo6KCX//KozKYZtoeqxJ8UZXvQTt8WkqSkvfZ9vQqllp0WgSLxkUcJ4ilWj6teNo3sd+4sewg1UG
qG9dWyNWVWS15MXug6x6zPPkiWOtAouYAqSTD6PZ0CoX3mUo4tcIdw3l/A8KK6Cow8jPD8FoHMcj
E93niZEPAq108fbiCyM4KtfZnWfZ3PKXUNjYvbo5uQqFyi7AVIGltumHJ4xvk2waML40MUB7uOuI
sYSRZERNk4Q1lv22jyk30xh0jYwLPAUmUOQqQ/lUAZWpNoBdUfigofAMTLGuwXw76uV1nNuGCQkh
tjLTeAQq0MqSPg3EG+Qb/got+D5TnYe386UgUmefV/Pn74seWs0xVfWd76CT7LPoRiFxZJiChYg9
wiE6YZcweN+ljTpzh7IRgE/ZRkf6KuQsgG9a976pGwID8nQvJdqPzGNYQlLB2kmcUykikp20zeym
aW+1HlaFV35rZX8UbE2lbyxRezs3o9lheG/uqP94Qf9liG5vBeIPUVd/nOHKqkcTIx7tykvX4/Qn
KcVjWg73WZnc2h4hr4P/4ZSQhs0MVjPDHXPQqMobnIGL82omeg7jbX7N8If5VvO3t3L2rZjrR6pO
mRe+lvOhVehNbBY0rVouq+Uqm+OvTnKxdjDLGkH9gmHoO1W0yXpqRpWpi6o72odh/OOX1RuP6cpy
m49h5meMx/JNEtMg4vSEl+KPq4wfq6vviB4ljGRIYoYcc4fUyQL63XwX5i6V8cmYgz/K5+3flUlL
o4hHwqrJboiC6XOYuqtT0KKQVoZNBCn1GukINA4lb6yGntkygImIXxchOivou7u2LV4bHIyUYl28
JZWC3BauJlGtvlIvfyaK4pQkxJYPKOST6BJy2ngTSimlIUbTv381RuNSG2jRYCkh7WPy5mGHEOA4
ZuF+4JbmPUtm7k3QpxrC7LLyj8ppsJTSZstLrM8RIymvO13OIFI7x2v+JG0Aw1HWxGmJ80S2MySL
ehXl2CBoJ29xQuhwIpnAfmkTfvCMBqyELWmkFNJjVtOTwdc7kstNGrl1p0fxoAsuiHby1I3hZSLr
bEvkK63GoLW4ehXeOiCMUKl9VRP7EoPSh/BBCEkznMEGLP29aTeQDsEG4B9C/9PW0GliC7ehame8
lvPP6Je3hMO910Z9KF3yqGbdDBvXo66hjUhhAgdW4z9amai1bOnddLkD/qph2uB7zl2aaBQ/EPBl
dYxVrlfgGOkIGk6+rgd1I1gOxMs9THr6crnZcvLg13OZZkJl3TT2S55N8tbmyrMxbeYZHgb63NUb
M9HPsmdE4QP7ssPw4MIzJrrOfIo48tcGoBPVS3cbdDnYDAmt2GnPk4GDbgjVYbC9eNck03eZxg+2
6I7LfjIYi/4uRczoloYkYwf8ak+o2txc0eMoqclXtIMzAQOI4qrwhTA/A9j4YiUZn7KQq66jxnE9
etafiBVAoCW/ygw7WAI5T0QJD3eO6joe9xMPAQlog45WbjO+EB32SuACtrfQiDZyKglzq9HHGS2e
GCqQbWWgzWzH26EWd1ZHwKuPWm0dkfpaMlQU8Wvl+DckLqKnJpCLzI3X5Q0LB5qFi5wzAFAEmzSd
zL+el25behV44h7gveFmajxaiXW2s6H+Rw18FtP0CfdKP4Kx/tGgUPapYI682FYLiwo+mFm0rMb3
MPprZxAbVYtLy7C7nez23aQqvF8yXjOwZeSxo4c1buwkegAfHrFDeuo0VFRtthmuOowTa282zh7p
h31PfOVc0RtTU3MkpfhnCKdk1bRWsXGIcVwVX/Ngv2bBvqh8ejmCxvUko5ORxU9oxz9FQ9BY8egi
AW7d7MsLm5MTpfWahblAAwIaR3B2ErBFWaCq1ZjLkTvKN0nSwOEJ+wPZr5+tKU1XI411j1rAcP3k
HlX3F2isgUCR4LEJKW6CWj/HRPhl1dGnHmnHhva/Jyk3A5Y9iDzJDHnTjlQAyXlS0U8ZjludqQ/H
iS5pWBjrtPwqLH0nPUSFAzrQulcd9+b+tm29fp251cX21FOf92Bpyo09pU99bX3GA2lPvJzIm4lr
p3q+5L31TD4IkzYv3o9+Syln3HmFBfmMzCVDvWvlbSyULnj5OLVgsVHBMw8eHXnMx4GWtmF9GkWH
4xtnnAg+DC4gm9EkHktQkwTDyXTNn5TL2LGwLi6Y+5Cczmkq3RWZBOY603O+befaXHnyPUxa6+Y3
0SVPjrndIWsMo3vRQgB0Kg6GcZgcPErdAxlIl8wEamq5X4MZcpEw/zhL8FRLAGQcMGzOi9jfJgam
EDHBlS+E+xlN7QWnz4fTpuO+C2m8i8R6o5h4TgOzZT90zHUkEYvHNNErVJ8zmVaMUPsITYY/75Vu
77C1PRZzTS/JTaZ1lhXEMbX7rkt/+pZsblkOBNgm7lF14iZgeEL4VDAsmdTQvunkGxKetTFy+E0D
r0SkslW4aYtu20NlYo+wvwY7wqG5tZ223IRGCXCYqhAMHtSgOqpXFkCJjYUTXeObn8swRo1K0Ocw
jyecdwtD0aO5zCJeEU62QgsJdMwSIyPS4XHMwneXAnEdmNODVu1XP3ECO3b3OpEAzCs4J0XHwgcZ
Rev0BsySS7ufLA+LfvJYkvtptU7Ec1532IhDhqIEb20LC6B7IMw932x/l2okpZ5XVDe+RdKWxFju
+CNfpeDqMpqkD/KfCuXcOVVvXCNfPrutyZEwMAOU7JfkOPxxwhSZY/iG3DEBlQYpkK2LEzaPd75j
2cvU56JKvvU+zur9TNgRsOGbOeNUcSuXhG6760niVNGWDZv024L5P3yJOLN5k8eYEJ78w23r9wg7
BVvMcO0a48oW+1zir51iujsZOpkke7aS+k7I0N0ETsKlQmg4cHV9F5vRa4uVrUdzi3VzfmsQY9KY
NL/6btF8+7zRZKAk59Hf47XDgMOoukkDhNT1I+Hq0Y4xDui4pj8RgX5y4YUfPYnLWgv5WOdxsC6q
8i4xmrsIl9LWA5GbWhhX8xqXGNaXLuYAchUHetTmeqtsYj5MM9mJ0cOK7YAc47r610TrT7fCvykj
jgFE3Xkip42Ixb1qwN20ccW7TPITZAW65NT8Tae3coFxlN57kcTJjnn4WWeIKbrgQ1khTKTB2A1B
9llqhl2FGe0mtBVdkG88xkQbb8F0lzEPoZlyY5s1JoqxBcPk5p/o7mFDhpbYcH0qtozh9hXN1qam
nqimN1eMAOsC7y3YJ6K01gVw3l6UP445msd2JOTFkslXlqTPbh/pnTYsj3Ua3YNkSjdqNui9DAgm
aNSyKF1j4S/QQgpmnjHy+bZ1kmZ7+hZfthP8+Na2dBiD6JmRRQXYZIG0RFtsILjHbqih8iOnY7ad
WlLc/Jbjds6JMkAVgV+kaG41+BGA5aJ4IKZgX9lw3WTFYzOYD6M03ghymde9jO+DbtxoV57mCGsJ
Rqb7foIM5zgkkESNddfWbXuaKoP8cf2Ryvackd97NudhubBEa/JuGagI+ud9GvmXxKJlNINFWJqC
AkFWi8MxCSNGPDVPZfLoAWaj3WHpFcBtm8tiMY4Ycky0P5HxkbYYQzwjcNH/tVTrMEmiXP2piLTa
ztb05ASdWEunsm5k5l9QZCecDxgpQdAnbCnUoYUZbCp7+hBDdUtOznA7gPNDhalPurrNJxjnzeIv
Me0P1aQ/Uc6ZkC5g/KSXn3M6vTG+yoo6vesnBoDg+H6jfYCu1em7WUKuwO2MBU5+aCQS/sBIMwOE
dAhL2pFJe6d4Ay92bt2LFJB8R001iuHT95IrwWzRJhJFRUUafpgRRFF3gtyR6fDcRg3F6qelq/KQ
iAEUPQH0OqEx4TQSXKyh1u03oWLPHURSfNbeDWCsJ2X4W9NCrVDaG2Wqt4qArbT9mj3vqawKF0Fi
95ylE3rxCvl/iAlmdr1HKPiffirfLKs5eDFCDiQT8wpJm0fQgNftDUOfTA+tn0THxwzoaXbp/IbT
hIt/fo6XCEX9EGCfIlIsweWiCEkc9tJInmKRGswvfzy7e+givEy2Qb6xoUnhQD4T6wpxjT7Y7VAd
msK7F5O7tQfc/woePaTK7tajoW6Z+kiIJLEepUFckJPWkATJLhmxbZ3MGdHhOOenzhH2GVnetGVL
qleD7IZzXUtWy++nSQtLj1nDbZ26OQVdRntLZd17LW6GIvyKhjgBRoOlqEzbn3pqMTElwV6CFV6Z
eCBirxtXAT/pHFeXtPT+pHOrjqOqzTutKJrRANI7rhLANyCIG2u6BnPnHsM+GvcQO+C9NMUPt9rp
2pP3UGX1cECvYuKCplmAB15dNGeo3wIF7zjkuEhHZ78MX4ZcmpuxjwAk+kl06gpm+nZm3AZRNV7S
IPjwo7E8kIgJkk+Jy9gylxyc7MW2UvnwnBRzAZ80KLcE8hKF3XXfaom77838eZ5q99zXWb3iPyZt
LyJPrXGb9N0dC71EYCXEqPg+OrgseFJIVnRZYgqkDQFzQmyc3CkefNxSsywxtfTOvIXMCXDJPgwi
PuH34a2siOS2Tac8FkOaHhobkkVFwTE67HnJT+oi9/Pzh8DdGI4+RYU4hzrGW+uJA6i9oxmLldWh
qhgxMOzqxE22tuYpcB0MQX3hvHYpeJUqYFfwa3OkkdCYdwZ2ahE1u6ao7edZdQm+sic81dOWIIzw
6GGTZOqDE4nEhhWE3y+noEr4H+yd2XLbSNatnwgdABJD4lxypkiJIjXrBiFZNuYZienp/w/qPids
udqO//5EV7jKHVUWSACZO/de61tg9gBZMszC/a3LpSDBc9fhcqasT9PHLhsQmWTtfRGX9m4INPce
QehdUTfVFqutvBopEoCe2g+MBKmsC/NZ2rF+wwJ9Lac4WcLqoZ+PnM6HCBnk1XuejhRgDH3WtuXO
8sbqlUHrZZy4HdDqWFrcJ5AXmIQVo8EGXuK2daab0sdIY0Y0syyArHOz/xhPyarsrP7Aw0Wvl+Hi
Uk8Opk0B5fQtyG3ZPcooM/dJbTP2c3DuofQZuh1Yt/yexlmMfho65dR56zjTB9xsdbh1ZWIes8Be
JcgisftorxbB9hy6ZEx0/Cq1DaqYebJtTF45O1YYyw+PdZNcd5Po1wG2yW0wld1TqwE56xolVykD
3tXUwOJsoMSQBdi9qGpmf2heQA6kuzJ13XwYu+hSSE7hXRUiPcUdMxEdjz5k6G8qTVHVNvHKDLV0
F7KD3cfkFyG1sy8pPNR15RrVQ64UhnWmCSsRIBWyuOvAMqtzI0jL80cTZ5cW6cc0RhYKcXMpBL4K
q9eyOXXmh+t01iOYxDqJg61bCbpccyyj2/Muxhq5FbZSry41Km1U576irnzQIhI+M6cyThBrk6Wm
qTtdePWpot2oUW6fis6i3iqyG9Qf83FvJN7RseNFZeXmupFlQeo5KwTNjmjHQRg+FBGixyF+DAc7
+5YoZyMm8TEOZvIaRdOpGXnWpyGdzlGOjHTQmugieIYbG/nDxG5ycQf1w9ccAjUJ22xhaO0BQpJa
aKQEXXeTx4sJdi1qnp1weO4rJVZezIIU+indsHrgCc5zHUfSp5zWXuOOaeBV89nGgne1Y+sC0BuK
44RWraezsazqPNqXgwLbJ+yTgxl403BpJKjhfQkklTM18CKyy29gv/2rH30r12PUTruMVKpdFKAV
HeQ3zUJ1pCvKy85FQCdVfUosXRxGX4/h907+urfYMTKkeDc8UejB+FBeJ7pbpcfDQsfLV2B96xDh
Iv8hBQ88100ekCbqI1W3pb/Ns1kAXqGeAnASEPCh6UiA8g/Pku9t1nX3JXTcPfPxRdI7BkBT2Bew
+hr4CtWDi51nkUGPftBtWCZaRhfCaDNcsgTd3o0QaQ6TeiE5JfL0HgKGl+69glwNs2zyY9qKJYFe
pF4YtEtM29+0DdEt1HtcUBgZL72PfgCl1pbb5S1HY3xppKIFo4IPoasz47WT5k3ZNbL0llGn92Sm
084upiPR1KR/xaK8oWW2M6OWkD06dZs+FbQZ04mDhlh1RIRdrEzFl9EvEMQanLY+/z/y2Xxy1NLv
WglV0ZqRiegdngy3aGHvVfdD4mkPk+EmN32dfMjL5E/5PUApMu3VrTR6eL4KuEvVfXdHRlQ4SMDt
WTeagyHCGoOj7fjdtjPH7xAR7S06jXKpubl3rvrJO0+OXiGColXeJvm4BTXdLO1E8/DGIp7xcl9d
VXbln1MP3YVrDTcpj1iTtx1NDQRhS1IeCaBNNr6emGh+Df+pbbCohjD7rj9/G9wYqfMU1E57O0Ze
eW0O5VNTGFuVSvHsxBqs+LZ38GwI69lLi8UATKWJg+5sWxmit1hhtca0Kwqxq/0Y2rzogjX0HPnU
dMytazhvB53w3VWR5VBBsKmdU/PoKSRG4Viny6lKrkkqABepaSbm1hBazThMt7q8L2gRLYYqhdPh
ht+EhBHQG6V1hBDtbMYDpLlynwFOzlms6N6UbxoWvIV5FYwRRwzwKiQoWMvUyH94AXoaI7bAItD1
VCqgYrdAnrilumqM6cqa372ytjfKQ7nlcbOEOPdVf8ltHjDDoXGThdljQX4wvmL9bCWutgXVDMIr
bdGtzJ0W2tmVAs+gEyewMONpB5mCCrsyGB6mowGV19sqvXos4hNt1LMRcyUTTs+1Kp/6gUaLxHDN
qZGqVVfBzo4O4YSDDR5buwQ7IvBeq9sosa5Ll+gf6AC0+nyAgxhB7sNUYGrXg2+V/5BmDbXEcBc5
7lulc5IrjSJfOBd9DN4C32YEi1kAWOsTkt1dr9nnVI+fEgv3HVqmx76t1y3T5aVI5LMrvXstRYsP
Hv5ba9P01rRhY41Y3V2ip1JRHCvXfegyBjSZ1p9T8X2MTyPXUjavNK6Mg2+SuWbYEGYY6b31Gliy
mMRWInwAsnbNBxvah2+B4aJVsYfug7kgX+YD/Sv6D9DFZXKnNd5l0sAaYoBaVBFpu3XAhqnLZhlX
EVLNkIFQPSwEHXLOEbtqYI2iJ7Eqw46QSohpVopUzMXXnIALLirxQ3X6e1UN1ULnaWqN+gamNtp7
l446pTLEYcbhFKvLygQqkeQt3fb4jv7eorHSR7s1rydql6Wjo0SOsn9L0v9/usx/S5cx5vSo/24j
vH3L37JfPYTzf/AfD6Hr/gsIOjN0ic9LZ8KI3+r/egjFv8imEgKlrO2axMwQWPQfD6H3L8dybYtu
pTnb5RwD2f9/wmX48+jDMg6whIOgypHW/yZcxvpNce99+gr4hZAs4dhfFPe57XqNhahqbTmc91Hf
qAWHMIhFME8qz+UFDJwfFiiyLbUSJit7xOGM2yAQjUA8L08eUsCl0zvfOyVgjc/OgZiUdEhF/RqR
7JVmly+OQNlpuF26TjTf3DAgVxAzETiMPux5Jyie8NVeq7CkMFaNtYzbqFpriBuRXe+tdzlX/hFi
4EWeUbShX9SQw9D9BZy8CLsebLRF/9gHMYXhhdYU4a0aCmbnnrqgX/10c//ByGjoXy0Zjmfg6nQt
hkDCnr+0Xw03CPVIEPM9sQ4EqKjMKy9jRMM9b+0XTq2c/+yNJ1pS+eI1AmHEmiOXRj5zwNZIxgpd
ajoz024waTkxXKG3G2Dh4oAV562BIwA3pDEhoal8JLnlVaaMjOF4SUKelLcV/aYiEN8D3eD8ggN5
FMYjMJPvpqTJ7trbxLktNGJeMcCvYlmei3qOv8tQBWmyJ8V+RGjgMyDYVk77raJxYAAtkO60GdNN
EWCT6x31atmzT5LSe2PKaFVJ7bmphpspI0glJnucrAuLsReme8js3z1jem8iOEmR9BDIHpukejXL
TsMDpA5C4kaDBoErKDaf/GSIZ+gR+YNe/NR6frKGXOrjOtVJtaaDCddCe7cf86XSaWa7bQMC37Ou
k0ZulK7d6yR74qq2kBVVFx1K0o6erE1v856WertpBjyDA4wXR7+NnfCmcPdBA48vozloBeFbYhDL
aBt3f34iZkPvLy7T+c0xdNyclut5pvz6QNg19bpKEx6IIkJEGjnoj4PwLMMggCxfWfPk/skJJ9xK
5cHzzgMoFqzvs9FPY16OCAhrnkMebCtLcmWTcllIgpcGRdBrG2mrSudci/Z03cW3FnkfR2qlfy/q
34b/E3wv/uGp/nTW/GwLRUHK+gRyD08ojiN9Xid+cpFx1Mpm7ZWB6J75z9jQn+kca1fL6s2DlkF3
YxfNZ8k2nUCd9MG57MfNkFY/osEKVsN4tkuaK8kYo/wBgoAyAy9O3qyL/Dt67Kee+Io/f+u/+d4I
xZpTthwk6HzrxtdcuiIs26QbJD2NkerR0V8JmPzRuLSa7YjXUs/fHW1Qi9xAYaUzzitG/DwhhP0/
X8fvN9+VNu1p3Ju2oyN7/fWL6wiFgVRGhBIyPGdpOvKZiu/SSLyaf/5Bn3/Sr7eIn+SYpPraNi4d
+cUnmpddkNuT0+LexGqo5TJY5m2BXLZ+5Rx93aO9g6w3z6vN6iYqLK7GQDbZmCHBjT3LBlE1iYxL
dJ8YIbUaUslfrnA2cf96hTSL2JYME0s8SSpf7NZqgIaVu5jQpYmlrq+2naoeg7w4kfewIdPmFK4D
p4eVn56E0/wbb/BfH2Hj93WZco/9yhQ2N4Oz2a93wufxDcoSNNlERNjYvISFIPm8rMp1EtUZHTcd
aFHggjjBVlhPP8I2v1BbP+Zi/K5Fh798F19dvTyekr8w+wvu2m/PRQPkIvE7YnedkQq6KvFZF29D
5TxPbcZG6/g7tsNWekRlFVQX/6/++IeX+fc9nXVIBz3gCMvlRPvlXY60vtdzFSG7FRMT47YolrxA
E25skxgxr8Xn6RPb6oi/eMuNrwmLjsf9dyzqFoc8PdbEX++A6/R9UmFtXxtxcVK9ui97eawYg42e
hOhkfYTRdPG9/NHQzOue5pTj32JDe8Qzh0i63kxF9ZeH4rf0Si7JNOG5SwoqaAz2l++isTgE8cDA
RTD0i2Qq1BAbI5AP6UP9irDvVQRqF0JlNaPh5JDcrEGXVTghpmk3P0ekYigEkF1X3ovougA45KUt
/4F6HxtOX1Z6ArmPJRWyPc98PtkEslZ/Wep+X2J+/QxfHuy2ycKOKAasn7Z3ZeberWe177xruz8/
Nv+wwPBzXN3UMYIZgs3g19vnaJkcYLNjrA7qR1mMF5lOV+ayBVzYG/kjqJUrqo0PC4k73Z2VzqwH
QyJDcrJuu/d0wkwe6H97pub188uagiOU+EIeZ0uY7hdwBKOeNi7UUK8tonMWg9pOGk65Ao4nD3hr
kpqbqB0pSc9j4t5anbNsQnWP4Wbd0m+t0PQM+a3Wlc9//q7+4UnnqqiZZ7yEzvP+61elF3GaMQGq
11OsX8jhelbCuG4YTdVDs/7zjzL+YVWlyJzpFaz+tvt1o0OY7ekV9pR1lJQzWanh9JjLWW6HQMBl
9NpH7i6tumFOJucU7pDYHkmqzr9cx+8rGshI/LnSsIVjGfqXx8OrDcMZYhzIwvNvDUxl4S4Y7j3n
WpPjxQnr99Zyr7pQfPz555r//HMd13BtfqjlfllVKs2ZTHBN9ToY7Q+3zF8zHDDMJ/XrTFXPWpGd
xqE89T6phKvJHWeJ2yvrIjRF4o5QJtEJ1ENmYUzlftDAQuBVP5oDYrE/X6cxv4Zfn1RAU3w7lrR0
OQeC/lxCqd4H9tRW9doPvFvD6t4Do3wuC8AKgb/AuY0gTTc/lOHcBnoA1a7XH2odpRTaz/XUNt9o
Dq9yARXFc2+NRL1HXa397Rrne/T1Gq3PDYn2NVvkF/pHwsipMrGSrWkhPuAoE0K/jIZ5PRp4RYzy
EU/2iOW6eK3JePcjILdO+JdlRvzTcmZZxK3OABTJ2/Pr98TqkamgCXij9eJb3TPc60sQG5h1uFnN
ue+MaoW4kwlw3hxQBm38KTsFiKRSDyyqNXXnPKU/VurEE3axsakMZ5FapAoOmoGCEwhBF58phJzl
yPGbKYtPf7iGZkAIvV5uTaxhhLHrTF5WdeAua3R2gwlqkJG9WP35mfh98fIk0bA2tSGf0/iMqf6p
qtZl7oYoaA28ctaDY8B7L6AuA9tkODMyAOi0/m812HwHf73D7LwOpTEiTt4Z68u32/Smo7BWGzTJ
nJQZFDMJe3oLxLjRctFTDaDWM6f+nJn2sDKzxttIk1iSEpKui5fwz5/f/v1es25xQTpCStOm7fnr
vY5jZCgDAwAy0bqji2jeT6KbpOHAFz3lY3BDrB0nNfpoXU9wLKL+fBhukpsMBoVpArqN9Oh5DDz4
JPJkd9/DMrHABvaol1IbGwPVPGKzY6KLzcCsp23q97SyyfNBwkGXwVyS/ok78lsGdFRG7XOohtvO
k1iImHq5iJyGjpE2awO4MbQ7czxpcCobviJ0ioxletktnSp5DHsAd2VL+DlSwSlIFsrF3JzU+ziL
H7Gh3/75a/uE8Px8E13GZIIymrpxPld+3fSm2DRFEeJeC1OEzGlOi3LQSUOBAWhbwSbTcF1VpawW
pM1/MLayd+hDzuUMA8ZH+r/dgP59NdIQUChoPX02RH56isOsjTEF1tNsGGIsI723soTGERXQT5mi
XfVGay6nclZmCbtYTT2ehE623//8pcyV2tfvxEK1KXWP94lj0K+PEhGhRhbhEcNhPKHrK8N318qw
vFZbTxSPBXS+upr+8v7+BpDiowsaPY5LMSs4GH853Q1lH8JLT8Y1OpYHt+54SOqWJBO6HAjwffQC
jhHtRqAZWjZeuGe8RN8MMszF4OFfSm0ovrP0OhAQLmX0l5fdtH77Toy5p8j/WGfmUv/X74QGYV3A
IUCZ2SQ/hlE3bhQSekAs+uMwAvvvVYxGy09mztQby1OPqryOtgXRlluemnhXurwjuSoOtdh2TcDn
zEqDwNy0PFs0o2IjDg62U5780ifTNUz/shcYMyfty11lTzekxZOhs064X4oKlVaMY5TWrRskHx0J
DI2tcUZBYGO5JYE/IvmRhrqPq7uOt3Ic9VU01ddGXeEvTv1Nh14MARFWL5x02GoAIVEW9YciBBZs
QmWFOdHvbC9kzpqgBS/JUasztdKNE24Zse9E+ZGHtPahMD45yehu4VBDmycgZR0GPet2RdLmYGwH
Kx0QAEFJGRKA6QhQYe0O7irKaGPiWhGz56M4xGkhV3qlz5BUbwFOW6098AdLN/BIjEVDtog5G0O8
KJi1AFZegCcjJ9OEt5uELQF80RoZ645e11U64c13avui2xNBQCPTtNJKXvTWwKuKOlcLf9ha8TiB
nUb1kH/Y9i2SKQKZyTFwzfjdMNYxPvBNaU33SNPP6AyfM9RuIgYe3xqGWE4xOnaf3CaFBq0RPBNt
5N2W5ErPc2iNji2eaQbVGHsYqKBLBBZcejeeT5JT31pkmXT5iiaMt0bkDugTp54mdCzECJApMPR3
oQ+XYaZFD4RZsnKRf+OZGqO68Coz5U2JZm7lYCxemH5Rn2wc9yXr+sIMaHr5ujGsLY2AXodgoXVh
tdXGbMJ9UAXkFKNXW1TwmzecRYulchBjG+b4pia+fn+0isPn09OqscOPgLy/i+p8Q44Mqi8Dz1Bj
9xuya9Tzn5co8+vmOy8XNB/EfPK2POrAX99HO5Zt3Eoyg7MMr1firyMvuKTDnVv72zKhxddDS6H1
R9on/MlVAi0lG9Gyata25iHXVXciSSqBvfvuTNkb7pmntog7rOrEPMVWc6xLsf/zNX+tWrlkOkqU
Ya4Fnw8g3K+XjCmubfKgRsWZaLjYSaTzB1CWchqfDU8+yeiUNAMI2dD7y6n2t7qenyxt/bNx5hnW
b69+MmqqTbVoWLd2kC7xQKPWNLPn8gOt6Zk8E8K7JaAOZzLeWq/aSiwejJTfUTQ8Wx3YGgf2ZkNM
xoIWJP0uAuqMgPb0+Lc16msR93mdJpw+CmfOxZ97xE/bn6qs0O7pXK+BMJ69pjthl9rEfXQOFC2l
AgpvpCOyRCJa4YudYiYgg7huSgVtkHwXiIgLdqtqkVP3/q2e/3o2xE9B51PS7KEH6f72wGljNca2
8lDr5OLeDqyHoXbf4aG8zratwbE+sL9c3FhfcZQIRu3bn5+d33qw/HjHhToGtolN0rO+HHmmKpYE
N9YdGGeFf3MQFHCjjQAxWGXuLdR/MO/Yhw9pNyWwv0pjUxpWTdS3e/rzlXz2cX6tDrgSqTsM0/R5
mPZlH8miCc+jk3Zr2xsjmIBr1F8o1Tpz+Vlp44YGcD+RYdzl8dlJkViP61xIQeoo/36SsY5pexuu
7AVp6yKd1zPV182paKNNVTbFTVQn5CZ7OIurITIhDxisVp6G6tjGcR+JxMZvoH0nT4pR0OcfLHF6
meoltAZz+7k59FnLoyBC4DmIn2eInYLGe+xDLAX1hEKoD28RCKgbKLxwO8k8AEIQ9Tru81rypMmU
7GpH7adBF2cPhaHRy0NVVECQMJ9tA5cNgxl89Jci/re+0HyXqblAaM59RecTYPjTC0ARM3okpBCQ
YVT+2qrbVe7aN4VTsN4CkI9N+cOLw2QninYZ9+YP8Kju2lJQgJOpkiukaqm0hj1AE3hYver/0mpF
yPH7IsZqK6nEuEpPUKT+uoiFBiJy36chVGkVOR9NjxnAT825Cst3iNmWteacy7QPb0S989wAtrXn
9NtuHHuYkckmapV+Mn0xnIiR5xMO6fUwIfGODfJ6VNUQ5ocIE7H7ggM0SxI1oDFU3n3fzp44UUOM
D/AnDvScQMkRo+SpcqOzei3wUYrdmCVv0SynpfmInFmRVzX/3cjGvdmIGg8i9p22A/XfGt4arzqb
mIcrjzPN+0isH/1iL1Q3TUnHp/fbdJPPdlHUq7sM2D7bH/top+JsGcQKBeAooetN7HLqNkz0bVkU
FaoZthFsh+OG5pG/8ZOJhybRVq5e9jcOBo8wFOEtyC3QcVoJyUZaJrKOvIfKzD00NLRZZuGugYIQ
CVewHsOj2Nq4KW4qwOcBaSQEvkmw8nifRoTkKR8nq1FkFvFQXRcQjZblQA6PTtAYME3A/fJxtrAA
qyhgCDSZuSzLrj3YkfkxNSvdSY1jnskPfIRi002Alqqcz2vGNE2+VbWX3dtmmt+BZGDT8lbOGBs3
jWdfD2VknWxFsEmQFQ8gzMQ+4/zp1tjdVAgX0KOm2jc2yh4wFuk6MJGvNDnp4YUVZHuC7rtN0uMk
nH9cXHPezD39I7TrmUKOyQTC9MsUvrSJPZ410/4G7WaE+4KmTbWoUgpu8zKvIkk2hN7sGI5x5g7I
y7HmQ1JRxdNNYMVPwKfeadTlD8CyN3ra3CKhbl+TMrntdgPV5z7Dus2ToMNRReS5RMaeArpxUQVN
4zEcP8oR+2cfoNAB5ykDXio5md/cLsYmFQaHSVr9bWYOMLC1/mQ6E2fdmWOL7K/YR1aQn1tOI9KV
6BT19NE42CJLj4x06lVTE2DJevo2zttb0wv7LTXdbtG7xKmKpMT4MBE9YsxMBiLlDk0TeEcXPF/k
xFcTdpCAGekyBlF04NDEExiGh8n2HnuGspNtafsQcSpVeuUuw8j3HrMFkeIOfBrnEuPdJn+zWMMt
hyYUOYIADadfZ207bDN3ZQhLLezEju6zXqpDneuXuHLPhT22LznMVzCqN9IhuZQysL/QzKagLZex
csQ9nCLrnBTpdRikPMoi84+amQv0PyVSnsof7usyXrVVMqxgszjXMHCHQz2vrTKwscDUDoSHLO1X
uUTKwzAhOySVRoG+TcZEe5mkfwuDhRvlNJiJENtRVY8vxiTkolYaWivUHogqtStLTc6VjvmdOjw8
VoV56b3IeuEdN3uPZpafZPtQjNWKcjHc40x4ybRy3NkmqWwDBlj4gejlyBDzqmmTQer3gsQ+V+Ow
MeZKkbsUnjUJnsUNtRubPKtKS+4iEzUAkArAOMX0zODevChck7Fl3VdD0c1G+BPQV4LCehN7K0sc
x9ljSADWLtSNo4WbbtHwMVYggb25Xqv3NmLbz98ZTfbUxBi7RUPnpUAx6iNCy13aK17PBK712R95
QZbJNKa3vUFAI6vxBUnAXuIAdA3ZHzBtgbNkTL/XTVaoTO3DEI23W7KoRvORqmxwWxHiijTcvc2z
qtg62Gl2reAOYNi+SUdnWbVBg96ABKX55DhSaPcxZw8oenINxQrNgdUZO5MgaMvk+BuG9S4Q4Wut
Ya1MyZsdfP86aDCuJT6q0HbCPxBWYXVyRfZg5e1u6vggpDEWuzbEEhbpPtEL6s1Dzn5s9VGxFSPY
owY82vMvVuQfO2xzu7Ay7IOAO4RoeMASRsKAkQfONQWvc23Gpn39QaFh48K/Dtx2IMyZXwJGAld+
ol83bWEugpzgtooFY8b7ieOYTY+1n4W3BIave7wWl4CwxFWQ9opsbn6r9BYcMPJ5yJg5vL0kKF+I
EF6CacDv4Kkb6sls6UAcIfRSVZuAhPJl0x7a/prsnxrd2hhvp5ISo+0tnV7pwLaShKAy+EN6H7mQ
KgmlN5VGIp8PX5e7I1Kaq0k+3GbT1C+Ii0ED7ZXnyg1gHQbRFm6Ctdc0rFIBlKDFZw6BkjG2uAnt
CO7lOZqqBuxaam/sY9uBlsbkFPa6l+0SfYV/PcQH1+HwLSMPK3nfFRvOAaRpImC1YnWsTI5R5ZAg
HowDLMH2Vjcxm2rQgA45ySkpQyRanC92W7orixTwwnjIRowHiJbSZTSfK0fbu2OHwtzBoDImRG5N
7z6hrZWD3IoAOwSq+pCOsf88EZtdhzZxPkPXXnfK8GMUIKrn83AaVw9qzA3yejhLlS1dyazbtjhb
0cKEBmwO50zg31YKqrWoaazFUAb0XTSkLWMIUCswRIeHtqp30NhWxAYWx6TxISdp+JDpqW6biYJG
NUcabsnR66Kj6VWXdkb99LZfoSn9gMh7MGZn9WBrO0eOxl2EIha2s2q3aW8KjvADI6MYjwdbVN+K
y5wGN3Zcfl361rxCL23fNbZepLo5yCtcMdxRa5lA3An7H2YDhSsAEWpV9qH0HXvR1Dh4Y0bOwmz2
bTHtsHt8lKJlY4antjC9Wtv0FXwbPaJVMDUT2GZ3TJZuu/BRx16XWf7YBuMbGNWJ4BqU8JaL7Dkh
2tPOS28xYLfexrZno4bhdFX6nYHXEcZUY+B/G4zpmNZIgzSCZvVJj46Q1Fd6HZGu1+nVsbbqpxTD
GijwNT3hM1RAbWnpnB+NzCdIlEwjpTXwPQvOA6nMN2VhEqNehnDQSZOsqYnqxF3H1pMts4ZAHIou
uYG7RVEEMmzDqJlYa+tDZeBedMfb+2713ZzwGjdO1m2oPxhgqbewC0LyUSkl9YHkKAEqu7Gb8eAS
ctmErbWmHQ1SlvzFNEfthNBMkQeMvleNIt7Pwb5d6i5tz40voTSfah2NLyBQ9PtVIXeZlniLXg+e
gwayU2nDnDJ8ZyD+biA2FrdokoBw6/2XIqkQmtMG2mK/dnKRH+5wz+KGSEiKU3jK2nLMeHInfBUY
KDzS4daW+d5Y8yoT7Cg/2L4bDHbQPYE/MabdxKl+rUiBvxulcR9qUJeKBO5akGTjrhit740ZZXvQ
m5AJscou7V6JZdjhy/o8bbkePG6EzOAwam/gn6LZPMZOlJG6vcRCDZQK5reVn3GFoM5/7G2gUqMD
raekHFwQbKRtPexYDKR3CeCk4+ebaI42XGa46k1xwJeyDfu5UyxiYjv6OOYDzuKMEEqq9YQ1BC95
EQIFovnltvw7pKK3mODVZQimuyKERZ4bKcm3JHMpZW5M01jmXgnpLKiGhZK1th9CZzzImjQg5B/Q
edJt240lnR2GsqVMgIG33jMMRNJMVBOT1u2IvZkCgtRrJzwyfmPCqfrTUJSclzD7FSJ0bqH0snPD
vFr0/Thu6TV4150TeceqLk+2jMTBcLXvZQ2iFOcfYNIInUBpqU0zArCTXtjsBBPjOkiiXYygwU9O
ge6LHfuvxDYy1rvcfindlKF6QihBH8JPjHrvResTuOa1ld1K57Wy8CYVOsiOyQvIz1YHs/JIzBnC
kUWveBx0KzhO2ohTPpjQIUqlQ0jBnskLuQ5nOAI1Ia2ASvN3nqxf8ghkFG8bp44SOphpEe2IJQhr
MEG2iXNEHyqvyQh4GaoQnyYu6G3s2peQCRdgKCYdHCXZBjQaUzVNOUKWyEObJsCGFGtsXIm6fD4B
OHR2/tg+Olr7bgTda04Sz0bMJUJqOXciuqiOJaJoE2hGLjJ/0LMjxGabdD3nlrMfGE8L47dHloYI
nPNowWAUnFsI6p5QqCaPIoqLQ1buQtyod6EVm4uiVycHzcaGiJ29MRAVDtuBhK4Os/K8PXglNEwG
sR/JxDeYR0a1d22xeyyjxr4OResvo5GuCZY5+A1xGSCzZO+UeWrsxZT5K1Vtp1oL9qNDpmNfESwU
4VrRCjFtupx2hp5nTwGy9IXT+fESoEmwcUOgF2kMsBGG47bETd5QzqHbsBFpxXeawXcZBgIrnp5f
uWPXHzSoWzug7qGoScDNFDBb+r+61W0Yd7BOaqG5HqCM+WNfPmOTGP362DOhWWHzKsA2GY9p5h7C
WHrnsc/2VRwCxo6IPxtBMLNpuyREAIPK6/x60jg29FXFSt1ElOmOKc5NjswjHYnAEz7HbtLOeKuI
6tID+0pq/vNYxskKW8wjYlaqyCmu91VBq63buK5lX2ll8A0MCTUK6A3qnpi46WBYV51XHVBNvfk4
Bret3b9ZeiUXA663jStdPr1NB1yL5ZZRg4DTfdPZbXxs4OskjpHfa+Z0uMdBV29KDxvtlHeLOguu
LbROIJABUOXla1fXOkbGmSeJtXbleNEdjZ/3uGtDQGr4iRsTo+BJtwrskRnY+0wBd1F98s1BHXw1
lDx6eTQ8pMXYLpygd88NhiaewWGDM4au+zC4l+GBNj74r5B61XWAeebOD2aJ7RWjSvJtIQ6uk4CE
RBZa17Sma9eGYKK17UaJtybmLsWwOzoF38WP9BtCeS/1VFNxxjiHJaxkhn5LK3hWiRHvvai5yBpS
iXICQmDT9nZyym1PRuOVUUyElNHpWDht/RyUVoNNQZAQ2jwCqINI6zMjtMC+WsEVW4NOTAXs3Fgv
wnUMojYO4YwM050AfADZHIXmWOC7qsauBEkDR61F9SSrZtwKgPWGj5S5ZfhPJqW5d6FOrpQTfZRZ
+2aFY7g1adMuDaO94+Ta4Di2Z5NjwGarv8o8cWm82Dee7HSoSh6q2q57TQ2qKHriV4aeILTGaA1d
TttJZZ07z3auIo9CSJXFzaAP/T4Y3rO4uWs68KTxSzQW9gJREjW/4wKoSttzF7HLGGNbY+Iwtm6s
7bhJ72kr+VaybBfTP6Bwxp0bYgoa3EwAwjDYQgmhKis+DdsoHLnxloZcD+SRRiSmNuwmrQfAbIYR
plIt68qGwoHzZkHg14YePeSUUlN7SRhDYQbDonJTZzOl6jkfcdQVnSDkTU8fTKnyRYuMRjkvrcIQ
jx/iNt6IOevPCxTBX6p+aypjXCccqPEzK49Aq+AhgzNZAlPGDhNNBCsYVxN4YnjcIQxVUayZmgNm
0N3XgIbnojCxsCjMvXA56xeXDNf/oew8dyRH0iz7Ko3+zwZppFEA0wOsO12He+iMjPhDhKTWRvn0
cxhdO+jKmq3aQaOBqkoRLkjaJ+49dw3MYHHNptkpbogZSdpnVdLghG28Nys8LkODJ68fhbMSDO3w
QjYb0Wc8Axto941bbTRye3AjEdkVgjeyqMcb016Xw4YUxYwk6D1nbrElwKvc2rBIOBDvzN4APBYy
xkokSffR9JDNn2jF41slQDEjauf+LLfIQXkWBRzULsIgNLcgHKjSwUe3EDQC2aEv1xhWkFNdKHVO
Y7PaBUDK8b9Nd3PX7OLIuqMdfikIGpe0f42KLvWo7/VFK2DTt+gl9qb0WjbumT7/Olty9Mz4UfTh
SF3IgA2v02S2wxaXoetDluV53g8/Ciu5CwVrIkSs3EW1YuAchySKNc+agsdJ0N2LnZlibwDCKAE+
OGkW+piXExOqrW6pD1BG+LN4EtbUhCv6nB9NSp2QwKAXiDEYQA6Mb5lvBBPBGU1c3wyR8jblgNig
BS3NatT+DKypOjUnInTa2zK3fmYp11IbjMfAnZ2bgMLc9lL0gthkN+VoB9tREeEdKwpVVrQryB6g
00IZrNm/XZWRCeNB2UgwMKAXsMRNVCdParTrnT08gF819k1N1aCRObSJOeIBoqMFKq1pvEnZJXJ0
zVea7kWbnDH7vjbERYO+vqlmby0mjUIbK7zf2iFwifHoGMFJzwkMSlhuGbvWrqMDzs9gXWYNA9T5
KINSJ7SxEbvei/3B0TvIBppv9TjjG0P7AOv8aRlF73ez7q1V5nxUBcTtxEnvp37yx/BRd8OfWUan
lrWsocmC/rIi46UNbkZIxn3tXYVOiht9VDjBSvuF0QxG0y59BP2ztzwCScucvKe2NvmHKfNds5zw
FqawFDgVItXnDyI0353WOxmyFbfKpgfJl0LWTvW3QzLy30u4tzUT2ahN9jbbKzwUw24eqG6ctPqR
mTxDeZ/nrjPo5lK0CqUBI99Mky1WJGj3RK7OAVQ9NmxPzLi866jKPke7AxWllmBzgxDKMnCbDSej
C4qvg84O1HoN8SK9tsZ8S5tYwWX3osc+nYgHqodPSY1zchx92kYWCJPZZn4cswRhRfOUQE3wrQp7
t6fFXxDSdl01neF1mvD7yi+tR0ZBEFFPp6XI3F5pmch8pp8D8BZ5YlgXXRJw9JYTVk+0qbcE9sJo
0ibWKQUJorXdXyR+HIJAyft760ywDi2px76Tkc/YDx9M5stTWBJS4VIYcQL3Aj93r0ALeJ22jzv4
EDXr5sVLGCjsjdCs3A07cWzDpQa7u1JHLLPP3xIKokl4H9E8r0PoId8VecXUfcfcCjsSgbYejeoR
bgK+Unt4AfQ6Y0F4CgTT+yif4nXmtNhguQGhB0gwsjOgM23TYCZegSHN/THvdjLr30YNI2nBk6+v
CViqGETYET1yiVh3ZbrsIKI7z9naqB8qck35fIfcj1MdiKAEQAIyekYHjXyAZJx4aNcDkyhyZJbT
4cWtwsafY3F0GjYRVV6RNBWFjwZ02sKiSy0njqmGC4YpECm92bhtuvukISwcUT0YuhiAcGl9hMys
BXJuU0YmdbSFQstZOyZYFiAAWM3Tulp/J3gF4K9m3preDM/C23MPNisjm1h+Yx+ncobrQaACwDI/
i5Bpa7rVrJSC3hLZ1aOFtuRo6mg38y594LS4aRIiF3mxLB1MbcMTe9ygxKOTVORUBKO96xv9qqW9
VUSruqH6Klq40FVDnFcYlzBvCP/MB1Y9yLC2XQpv02Deh6LD3lNyOMwGYKW5FjG0wgpw6NQosHDF
g81cBruMkoEa0VGpFw2nOiAUyRcCWIqDy3kzTBybYQhUr8i30usHImrkySrbeptJCh69w6hiNhDj
MnJT0add2fqu3jT5AtEpUwLnW4mjLcv27YwvL+ogDWSALHH6IlbkBYiQTFAmNrseBoAdtyP0h+wu
d8DP4OBd/PvohZGzHVonerQRz+00YWWnrnxom7o8I6Ny1OskhXZVxunJGvr+KKybTG77hPAI1T42
0LtUF0fHOpD+QAjybd8U6DB7Go3MRVbh8O3Q31ZkYpFTlimmfwXFqstzjcSU7bIf9nvTOI2Z9mLE
utwj9XxN5jBnU4CWw4zunTjRD6bs1soMp0PTNfpmKPnTEPBUZV65Mav+cHA/8iGe6CyDCBxjKV+F
NGGKzGEEFeVnnQ4WRxyDHS3OFrpqINiNGqvaaHuEBeGPIK+u0yKwtyMFrxFWJ10bXJQ2ScNWmkhx
e77RHLRtYUnUtAf1fC+j+XE02WzgLjDWXU9m9tCJfVgSApVip/M5wT8yUC2EGGI/pjNldk5sRKEu
UZmXm2VoMCGHupqNnx0D9S24Rx4hRudciUBBp1blqf/SB44NNJD3ecm95FXkoaTCFGfZotuqrfDD
4nUnTXmydW0vOMF2aV+DYIpzE/k1f49VQo4ySvOh8jpWJwMaaJOPqO6saNs4QbaN25fUS0+hxAAd
g2AcsVd2YXZvqKFet+NowB/rDiZXhYsIqJlQrWmKaRYJ54+COBqiZC6wMbT1nH908ehSjKLDuAp1
r9rPqrxkUb2fNOfDysuvUccCpuh482r2OzD8azJulnybg8tz2J/qodiaUXlXZgmderhMz4M31XA7
9Wkw+GE7MZNmg3TwbvNk2dLEZX8WIhbUEDqrKGjvG72gSdCygrEw7JJdOlJ6M4FoqYEL1G/s+5gc
xuD24q44jDZ9AB4BDlqDL7bAWudX5ULaxNK3rgjXOCSIGPdRNRA85r1a8xDcRiLddhXcXKU5lKtR
dF3qZOeJWJnMkhlNeW4JhYzYewZ3hnVUmgHvhSAqwjMvBsFJey4wfdEvddACRHizMNGd1nRPthZs
qj7WFhjGWQbGptemp6zmBTQjtloJS2dTNE4Nxxw1c91p8Q5arM2zbl0E5XgzonOsvEg7jqgDoBkF
3SZPUkTQmr3XZ6E/CNH/oMNvw07edlztQW5wAZaM44N6SDdeNJHZAtl17ynIqHpOrIrQzWabSEpE
nl8G8FB2bmzhPJzqUBhUBBKBaJjED0JYpqAXrU1SoZ3Ck3GqqJbdYYwuEF+zlWVY29LoysdpYBjX
tMUazyvPmji7Zx+fXLlTPFDSw7XQo/tahs/fT4tM2PRPgYtxv4v3uoPfNcyf29Zp7kOSlTXDO2RN
Nd7EEbqb0YWGaKdRve6nBgiuKbeDEwl2lyHLcVZBjLLIJQyRQrROudWN/JXgypbuBa8ib/nVq9yM
lOtuL5PBuu6aaKMVJcZaD7vmbra5Ir91Ghn4EvLoWygjoJlbE6ChPiW3vf7agzCapMkUMWTh6ox7
IQtvF5URGKP5R+SV5YHS7dUyhoiS3zhUE9xmBs7cPnp8JqsmOjhNAt7YaNQye9xmRuzcTFP+yDcK
tlh2dNzQFAc9fa4S2PpFAAK7FAa8HDzUG3teEDCTphPGliWn4F8jtDnfFCQTXKOAJNtVKgmoe8wO
mv1ScQRem2FIky1redHCuFj0uyt6nOkjm/KvdKLjMWv9Wo2Ve5YL5YVSlsWOF/jf/UDUDGBEVXTS
C+vVXbgDZFatjYLCpwXej9EVpG3ROizTqaNsRvzr61QM9d6y55/tyJnvkMA9tsYFdxgwBOXcqomL
gzwbDd4uOdsTbw4MKsyFxrpKq5Lnd+JCAGJY23SUXUHL+M8MzIpyh0qGBG+HR9SwBG1Qho7Q5I2E
qPcshW9tErxSTzoTbI6lsJx9tdPtQm2Nxt2xnQCvXiVcvUV16YI+oPG2fVNLP4saYaA7xE/gP++c
qL+flA5WXRuesza+SclwYyeoIQttGB4HXfJUV+mTsoATFq7wRwFlqx+xcNvT2iaHh6Sv2tjYMftZ
+KlznD7gS6p9nLdfY2Vrq6ErjmaTPIZW/VLLlqIqftKZAnKA4lvPQxauNm+3BaljlBaVTbh4W0Lr
ta+sn1btnMfafFNZdpor9OlJB7M8aVl3JAa9HTGZENjklie5SR6DeU+0utxGefvOOY0sBIQHolt9
V8iG3Sn0clr3U+A5d3kuvwjWIXtHElAgoyvEz5euZzGbIRZR9CQbrWquS4fKkFm2AeiIc9fzySA5
pAWBVCYTs5UmDkNu3FVhel8MnKh64Xwo1t5Fj65XOLlH7i4yAoXIYg5gYth0TxXi8lVosqi0RLSv
m25jOnXJR148hIa1UaPzVdvRk97we3tzjPhtYFEygGvQWcdrne9qsNudGYQjcKqcyEcbKq7M3tyq
vfIEZoOIuHKhumM7cCgxgGLrlZ1xhd3FncGtDkxgZzc/zS6zz6qgC1WR4Y8pQkzby7qtXnm6jyxq
N1LamOziVugQ6w22+AHQZX+tIcmBK9cQMRKHiMtAloMXNCsCZCOVXLfCu4tiWH2ooMkd4rvMk65A
BUqYBbxyMyZg17BQplRVcm3hf/K/3fO6Bi+kqk3ls+hgZ8G6n9HX9SgfIyVnGAcoEqSpn2J4t36G
Ea+GY1NI6hsY7fE8AU0rpivD8N06OXRZgQqEaEMIgv6QYP01G9Q8ETACo1+yUbH6ayWDq5ARt8E6
H1wKxYg+5KPvgI/HXrxQCPKBjKqGp7jZsv+pGEllocPEqSKlK+iyp66hTvUEMyZ+Hg2w7wUk+HYQ
JNd6gBoqnNqfA5VXazvaSkZYLGAARTxOAt0PXd7l7NrbTmfxa3CrU8UYfhfwqtk0wEA0cWTArzIf
mCU5jLLY/yTWoPM09q5iGnYtquihme1YI4S0MWQMHc2NYhqaMWXqNcY2A4xsUdw1hoW4qwh77gBN
950YQiCGI+fSD2raZIWBHOWHNA2edCGSBvsrbrS7GqsGGuKJ+XGttkWTfXqmCWDnblSFw0oj+6lh
i17RXyA1CNWFmD1rHarQ3E5XKW3XVmvKZyJr1pE07zV7nRXJLg27TRvPBGV52KKrk8FWvcr0z1hg
sED0T1RGTaQIzKu7eLY/gYIxdyj2veE0K9tt320Y1UNzqOjEmVLxSB0lT44ZUZGVgfqJ7AQahL1e
SHO01qhdhkeMWfcyqi8F5rNVuGSZqCk+N7ZNGTYVx7koxUamzQ1oU7Q8+cCUeJnUzPONQ1sOdt93
DeuFINc1mu0qUZemqy5kOba+ndMiBbRhBjw73SRtLq/OJNSt8p6vyp1KCHVldHbl3B1GhpFJbdBa
S1Y5TsHDzP1ZdiizSpnurIy2SzDy6Cp0RawxyuskstvVVETEwaWghqfsnAAOXU2V+Zq2fXggSK5K
TQTAFQZ5myWYkRQ6DzeREgU6sQxs92Q1cMsUXOpEUX601aObs9+CZBLvnVi3UAxM0JjAvq7FHE2H
KMWfjUTOg5+PVHu+pIYW+DGV3tTTM3P84Luo2g1chQv6yHSvAcngJpa0xl18L6jyNi3Y53VW48Sy
4mKbCop0/IMOI9aJSDdq1Yb30CQ8PdmgrqnFXrK2h07k8SLcofmZ1/3rd/1Qsa6F9Xld69gEvAyT
Twk7hps3c3amssVeVnQ+qeHMB6HYwcXONHy4nN1Tn96iR6OUMOtPSGXmT7IKwcirqH/A3Df7mTPN
NxWWQLOlPGlIuV23To2pqqyfC+IEF+tBtW3Il5KRvJHxfC5a2pYAldQabQqqBUnZLwawaJn17trq
BbvHG219sya8bG1NZB0ME92w03GTseRUQfKWleG8teEUJDqZTCF7m6pDyM9eeM+z5E4fxr1rtw8k
a1KsGnysve27RH6GRDVsHLbQw1Bdq9R6Kepkr8b55HX1XrjjMQwcudI8eeNY5b7CiLB08O3W63Sq
z4rRWPwaC/c9MjlgPKRUegsct3XIDUTauyM7QZ0mQvq4+BA1VgRtWjWjFVi+FR/Dxu3Uk4B+UzmG
H6TtMeTORYzDojh56VPvdqiLH/VYQV76SXDKQ7Ns/0OrvQNkjK3B4QGmC2D/EQYFKApEl5VkXrBa
JhRnmeaj28jtW1D056YjNCYPWSVXwZsVpgQBxn6f8+TsKMiqiacI55pvDc1jotMrzrV+0URq70cW
oHhD0OOw+j2SyoJ6R3SPuVXc1Nr0s+27rR1tEz5HguSqj9LSafPsV41h4TARjda7QNvoDVdaJc5B
HnQrFlM6vmvq+Wo8IIuOVPA65mof99AWq3uj1nF9qJeoNR7j0PtRTdq5mNnaTrAFSaXZu164z1u8
KDQudPTtpVZWd8WntSbNjrCATL+qdGNXmC06wVF81QTgbczBdOe1lcPXHwcPGw9TQAXSZt8r8ocY
fwf5EUj+//1HSv3it39n7Ed+z0C4vZhych9RlqxEaUDTMRCf5cfJrii4jPxBD+EwgKn/NGf8NY3r
Kd/0xJOIepNwORh4kblUpsMHkuz6GTbmAubTaM6ivYd0447OeEX1Tp9u5P11wUCQ/ZjmHl12LTJG
uyIRjPdukx+1HqRKT2EP89rOT6ZX+06l1HoO6wSlT+etG718M2F1eIrnmjd1BJox7iZ84tYLOH2b
pqZuslAqOnQyriFzjrO238nFdRBHBIYUgxRs07Lb3ApZwJvoYIwI0Yhh0TJ9/zf+oCnBheWV6gGO
bgqwVyusQhPTz5GvS1Vqh8qX8LO0uAZRugTBxCTyhFrJF8XUPHZSBJiKsx/WLsxspJgCI3hZehel
lTMbenlKCF9i9JbvWBk3nXkzhl/TSMRtpISxKaa0Omc7gNWrWfUBeKD03clRjkrewOz2V0HZluuW
mHFfdNETeuZ03UXkZ4UJDYx09A1tMQmrdo57FEE56VL5RgdRRaQrNQT6ERhD40NtjFx0cbwDCrHT
S6J7htabNmZm3JjVp0BlimsJ4mmLO84+xd1MICoRqei/6qO1RTfzEKFtu1Iw41Z11OtbgRB6Vh6T
kmZGity8RY29k5UTnYo2POLKeU6XVL4KMRp2SN2vNNxXBU4zzPIHs7QoeSSuaiHGTxPm6nVDNgh5
MDh0CTd9YGf92A0lKekJE4VsDO4YWNBmdeV7lDZfyTi9OT3kK9WlO527c517zezDlcSQiqa6bzGX
typSJKMTUMWZQOKwzSiWMPiSu8+S1TYkKvFSzD/tNpg3rhf/jFJ8A+MIGVayn4tnSUaOqDFnxV/0
4ktSfBtsCHwS3IHeUVoDy1vMpgNSWFyC2c86Bj7PZq4nlV13z2XFqYaA4TgM4qbuPW9PjODkYxtJ
iDzi1TawtLe9ZXxwBQKR/TZXMDrfWWwmmGwdxUyWI5MNhI4BqykNLvJK9MAbHKmNax2kiA8zacWe
ELs2/jYEEOFxYtuzi7A2KsY0/ZjY9FWEg849JEORGUfdOEjSWjcRe4mdqbOn9tSY71DuMp8Iz3lp
gyxu5IXQBQEK0f2cRDGveArFRCeHjxYvPjGMd0qBgQ/e14Ujr6V3jss2uPSVYEZdnERGOS2jkiuP
0urUmmwsTHBQVEHZLfMZSfNmZOIwJdZDxYKuGvriPsFgdTsqftNArUpVbm+TNvkSVZEeZAevz4qC
6VhHfK7qB4rAya8StP25zL4ypqNy0uct6e57ucpKLlyrhC/fTO+BA8S3de11YRAVUBB/ElF9ELSD
atxtUUVmXkdVXI98A5iZql6+tghG4lhOPppmF10njs9Zn87E1oBvRaW7yt341QyLFzKe74SBTdLT
ioUF3iT3jcfTcQSYbjgU9FNtIZazAFcnTvSJZlts8jm6NXQgVx1lL0l0e6C1im2jUizyWWTFYRNt
4VpuJaYe9Cn9Ff2H70BSKsZwz/L7XIPqX+cGD+/Z8taOqt8mydvSUrk10JFtFqm9ad9VQ/MBpTlj
nEwxGzNxa1h/jP0ppA5doqJNv2S5PEj3R9qTdNE00KEbm8BnuPWobxg4KgrPeOSETYgmMnVV7PTx
lVU4U+mSwnIyGAYl9vvAp2wApZ0GaexYgSh2CNjQ045k3XSGK0O8Jfr1B5Sz6aZ0iJf3tPEuIpCP
cyzsZ4iPzJiSCYSoI/hGZFYmjN6xzQytzTljiXWsQJyjpMdR1JG2YPFbpygajtNsTLuoZ//POASL
KWRYH8Y2Qym0sPPSD8VSzNuxfkIJgXrP3LYYKPS5uMiwenf0GhmGdVL2kGw6A3owGOFzOpOBAiZ4
PYyOxmNuOGeMtv1yJjSrdXkHXvjIng/eZETgAF/IGNaHslgGZrnz6bZcZ4vWUnGgM1FNFarT+tKX
Il3FdcKYPGxegy464trMNlbGz2H4S70JomGjt95upGiqwk2z1ck53GRKu546xANhSSBvniHake0N
7xOLrDzlKTUgGbkryvGOWdFoMYVgAbpJx/BD9zzaLpc0Jz3+so3qIPlYHUpnjDWzWg3twFLG8l4V
8zVm5JgTmFfVAy6EsGMTp9vpZ+falV/kMGqzYUZCWN9MqWRbnYcZSXHjdRtM71UptUPtlaSadAhR
Eqlb2ybp23UfuSsH8ZLDjpTE6ukR3nh9doc63jLuzU7N4HD2hsNxkONNUmIwscLmqps/orAkHYYs
Ds78lvpGpldDOqEiyGc6jsDQsdbTAhrF2lo28EHogC0oBq58pqUHL+e5N9GWM+qddzB2+20exS3F
T/NFavBJjb1xRIm8mZpQv9fMDptKyg5KdwNmPN541xAHu1K57t12LdbwcDbDYzGV7bYFCfgtVIuD
YLivS+IYEUDkPDXiqgjPA0/QWbJ5nhr8qgFgOituexJXrecED/7WJPoLrf9Hj6x8TYicQOIRYdrt
1K2Q6Ega1D2qYeAhdKT9Ri8ufejezprEWGEhAQ6Kj7i/Z1UDuBC0jmJwt4pmVF7d6Bkrl2KynbI3
sx0PGWsQ7aq1xmfh3KNDe2Kq1/tRbjwRrE7LY7cowSxSSxfbwqKR/NZtE8OF3nI8GWC7V0wWG3B1
LPEQu8BoxLswCSs9aOXiHqqJR+fIbTFILQF5EMSpb7L2qu8YutC/rNtQ01dlK5HKcN8n6Ver1XvZ
sHaOApQU0Ri+dyw3nTp/Jq/kOFOxBsOH5+jXA7lEhFbbxFl2dX87erBqYwqdWIvf4oR8HC864Zb8
YbvaE/Fsr6CVQt3GBdCfUjI+tdB4aLTm069qjEVDPX+UnJbr9gRisdlqec30b2zfRlolK/0K3bld
sUEK3zSD4ZgckLiglGu1h857jqP6zTHU+xQ27/qoHy0jWlvmyLVhlADU8Cj3RArGPfm1ApvWNysj
Rxo3z8x++pgv0i61xxR+aOEaKzRluz7TTyRDEAkapO+WCBC7dp9wLjZpgp9CsPQKs2NIfqiw1E8g
qKx02B8Rg7d1BdHg+uI3p46gpZuiyZfyxpUfMcMgJ68edUFCL7aEW9Jh+WD0N3AiPBuq5ieByncW
owc1A/2POAv9yMAD1DIOvHgM1Wl3YjvfRWYyrLocaL7DZc+caJzXcuzv5gxK3PLpaz0HS8g3jSsl
WRdlInckLa5q0D6QMJQvGsbFON7ibWFzHFGz7Kklwob6PESVuIuL6QfMiEudxM3etBH32aj+6X1R
lg8ZdGW9s06yGe5SoLGXsS2OvUD/EDvaoW/ER9700VYOFbs0s6RQH0axqiVLLIlWKSck2xy5Wl3X
vuPgwZ9UuPc1wdf7KGNYFan2WphdzaqFNDRiCHbf5g2yULgQSnnfFq59wMDF7K8BkU9ONnGjOVA8
Nap7KzTX+8QiZRX5VMUE+84IGGJ+C3BGzfs0aq3fsZgOsGUhvcArtxmHIuS8YsiyrDoSUtF2BCnu
SqM19gUZZWt23+Tk6aR/Pxpx5O7VouQvxpjfPDmZL5D5bT03tDaaF78J5nXrNgkSHiakSo4zIxSr
RP89Biw+XBHfTUCT90VJJEWjexuth8buMbvyK8Smfg2V4ftRM1TuvLf5LledpNGPaZtO1IuCyi4W
26MULCWSpnW2TqfhXNGGlmvB3daaQ+oS/dBUv6d9tnWT/DUA/79RIZWEPs7apmWsvnYNjuzOioeD
kaFvG5pxbTVkEjp1ylwmDTkgIy/Z1IUlNmowHzKWdiu3i8kM4IbYVNrIzgqbm3A6k6TfYuPhMeTp
3D4GJjM84oGHDWTw0xwinflzo7T1R2TIghBD3mI7tr5AoH5vlR00EyOPLuoNyGxiJgpxNIclQRVz
4OCEL0EP2EU6V4Hh3ud5Efm5HX+OuYUttcHFyITwMcnSC2OT7fJ/EgqGVTY/VVpjnxsSNFTY07XF
wR0jp0MTMTdH8L7pCaNlThm/dU2FzackMW9QtHHKDu0N8w972Q2Rtd1z/9+goZDQs4tHY0jKY8uG
e5XGRbTreHjzN8k10I/0L2AE33Cu3/vHpWPhe2Nia2K1Mn75WCxU2sFgLlq23tX2WUn4vOtV9D/l
rkX2kFf61yyH0JeoAUD4Xxh6U/8SCLvtnewJ7j5XRsmovwTTa6cLkwBKfj4cSFG6bRzxMmglrGJE
d8wwYXwhvQDoB14LXbdZOCXjePsrrUg0luSluElGf/bhLqCNYom+LtviFFQAcvvmL8zdf4QbSAeC
KkoEz+Jtf0PN/s3bbepFHc7YFzadZV+MuWTn64avsPUxV6FgWtUtr+HPL0Ec+Vxjv3zY0IRAWC9+
fdu1f8FkOIQuCxLd603Y3eVN9dnrmCan+pGnOkG7eA9Ae6xID7prAlEwGBYEGVO0jEUutmOOyWAJ
1QZCvLKEy6MRTr5GGrAu82OvK4RKuk/29qdW2y1J0MkZghPOBqsJ6CD7K6rFmRm7eR1n4SYLnH6r
HHMkBYvA4ZlHsF6jIQzTt5BoN+mxI6Y6brfO9BPP1LPI2SYSksBPcxZCPFEKG12pnIEugVhajNc9
aAwMRKMx+lKRrplVV6Pr5Vdh/QjUzFnVrnkPTxAzlbeFZjWvZB91rPCrO3ZNpE6lV2lh3tauc+rg
lK2bJ/QxZFd4aJqmkaEHJciSKfeRsMPFjYLtGrcVFakK/WjUXpgGJKJiQVkyG7GD6zo3TwSDkEzJ
57XB/HXtDNplkVoBS00PpSARRsW2c3UJZsf7YTdnVgodvpo23LZlss9jgw6mLJ41iSu76HT3pFnE
9bX01wwvPXe0SQjlgyfV49RM6hUBafvYNFd/fs38gbHsSCiqTC88gzUp7sRfLhlvKoFADnXJMYGM
fiysc1imT+7Qlmz4IrVyBWaw2Ol9YU23zHLSA9WygLlRP06Jn9gkTHTBiKEbtU7e4i/KWvXspOZ7
H+ebeRitg80GeR1pM0HLM2nTVVT+BUdreYm/u+qhNAnhCUBSgv2S+8tb6PmVKmbKvZFLm6KjZKyt
+jQQb7XCoH0vtRp6R1T+i+/yv8L1n++3D/+x/In3spqI94vUf/7H7/5tv7nb/Olv2H2Wl9f8s/31
N/3uL23/8/uXIU77r+r1d/+yKRRkudvus5nuPtsu+9cL+O13/v/+4t8+v/+Wh6n6/Off3/9fuH7Y
D/8Ny11ex29/ann5//z7/+FvCLvXv70WH39bvTZv3ccrqP7vv/bw8c+/82d/4/bbxj9saTvwmk3H
kOBxOBB+4/bb4h84RAQ4MBM8IvQcoCyIZVX0z78bzj8cSzfgZ9uAykDh8h23Zff9S/Y/PBAV6PFd
SHhkXtv/G26/9+sxzvGtcydIySvTeXz/cl51SeRCz60nn5DwHfuwq+mYXRVXznV15V1r1+kluskv
+aXkf/UlOM5X4Wk8xCdnn+/LY3mUp+7MtsFvz9jZzvUZkdNZu9COnNWJZSCab2yrezgR22AfHsZj
fOCxeyyvuGav2qvkwvDkqrgMV+aaCdeVdiRL/ZDtx111tPfF0ToR5XYWp/QaU+c5vi7O4XVw6U7J
OTrLAwacAxrmvzjI/ocPBFQ/QWSCmsYR7nLQ/dtBlo1aRztNwOQ8zH4qyM4p/ooG91c/4pcb2DDH
CdcMP4K472WctI7ccvVvV+PNv54Gfyu6/KaMC9VywfwKTOR7Nb7fhCNt19DFLz8jIHeEqEW27jJu
r/WC1N78yNNEsjQmJX441zJ+zVN2SF697cVwo7zORw54kOo98gou9v++N/6HV/OHN8wm13KlIwW3
AFf0L3i5kqEm/UI6I8BEGJExnpzlX8Bb/vB++RE2iRYL0tzlvviF3KIxuxg45Sc/X+xUqkBiR+a4
cP+ivjP+AIJebj3Ap9RPLkBKfDO/vz6C2rXNLOWGwTrzwWDg3lX1vTSLG4uh8qxf0JiiT4itCxZI
VOJqN3HQsNdjNYH/UXE2Zk78yPhypwoT78CiVydteklYpvNbYaJEBVhYW6LL3+qhzbbLqidjA2WS
g0gUN1wZD6m4X+GjTnUSpRLB0Lgl3omlmc15u04TF7Gkx8zRGF94OZgtZ3pa/l6jbu9xuh64/Dkz
gpPn3jYW0txkZH4u2AY1Abh5J7W2Ot5gLDh4ihrzK3AdvPDa/IJo4U3ZCIadiNebWOM+Y+tZ68OB
8EXLDp8JF72PnOYeLy8hQYs9NKEAZoA2ev191wnk3cuSqRSMpU9hXmRAYrwO3s11pDXPc+kgnZ1S
k+BbUk37bC3JOoPgaIDCJeXbwgoypCPojn5Cju90F2NiV1K76Hc6i/0T0bFJwn8ZyGdi1bhQ8hz8
9xbgIKwMmG34s9pIhLbLQBXHWOWi/3I4IFZmAaoh7fV3pXd+mTEyDWzrFvWV7pLrk9aMewG+ucg8
SPcG4k2dXezawbovou4enOxj2Zf8VY11AlN3yWcsyWLu/uLR9MdrnMKa2wc0Eahx8SuPXYyRUxK0
PfqjBn2AtIKozLapUz3/+d36hwwHFzzZv/+cX2hc2HuL0G2Xn0OSm5cnr7ny1pFl35RoK0l+OrRu
c2q76L/YO4/luLVs234RTmDDo5sGSEcmrWg6CFIG3nt8/RvQOVVXzGQpr6r1GrejCIVEwm+z1pxj
btpgOiDeW3Z82kRmrWKyNgb9Rc9dgSYq9/SbMZ37/vGbbaC318O/1yQsKZjRPxlXZurrryuhnydq
MqhgPQTBe3pD8qQjM04GtYJ4f3Yzr71JfqQAtvBN+cLC8SwVYD6WBhCXLT0TpaHND+eXeUFpgrBN
bbVf5VFG1Gl5JHrsKWh8PoGY1QrIwqJZdtDSulTfmb1/bUTefVXLj2qcXXhA58PpPI4CkmPRAAPn
NCdkkAOryCAsUUCyoW2UezAMFy5XO2Pwz9er2zPsXlagdpknCwN2y1FYSxT45glEtapjY1d3lGZx
G9j3A/IGSjtXPirAoRhQCnHz+z5C3I4MA+EFiKsZjPidCPUFI+rj4NEFKkz9pu5edbN1msS7n8/e
K7F+DfXGD6S7KX01CLTWB3HgYVPfLIAhddrKsvtiRaZovoR5s+6IqliEyK4NLXlQsvKYltVenqZD
Koq9mddHo4udpsp3UyseTVzRSv80IL7w7WiXookj2PB7oeOzHINNlsRvbKx2mNEXFY5GfUR3U9kr
L633OQPGUPtbGbO11CYO6+wlg8SqTZRVNXSrKWvpjN5barBUMkT38/9V4XMV+OyycZarP00jA7+w
3CHOX5qCLsEo0WsJv3r4H5EwOnFnLmK2X8g8CupswR3txGQMt7Rt3PmOy2qJSlo8Tg2QUL+HrVXS
0FIkl5A3OWzvbMjf3ay3EhJ5yhUNPt7Dmyo2bjBeISMXGzplSPaDTWPYV6kdurpX3MV9ugvH6ugJ
wnppVbgKpb7S952S/S/UE2Jdj+bccRhIdyxfaBHMWj1ILSUNmQ7KNsp53CR6+jpqxQqGOvLz+TWU
D+GoPKZ2+ZqM14WU7XoZ4aNkZS/TiMU8IkaWO1OXx4EF1Uy7Zbj+Or+9NaaKKTYQ1R0MlWeJooPR
D0FA4URl/1SDYvdr5dHws12miK99PV2FHosmzAFh9AW5qVMM0r2SUx/s9PbJG9gMWRZWKutqaOt9
MhR30FWcog/uMMRIsnywMunKFv42hsoVJDz3InFaOHlh5T/wub7N46vcWjdAW6/qWwrXdmsf67bZ
S0W9z5roxQK0Y80NqggXGvWlcJtNFVAyBEJQwMtxPHS6fAhg48gqKLI02KQi3KqiuIvCwO2w1ERB
jiqpB9rOs+38hzrjt+VZsssK/zpWeVTIFTtF3Rldp5PsVCL8ap/KimTAt2YMtgrTC/5VifKSHgFt
8/cS1AZUSzdGrj4m2gT07DmUCgR2YCVi7RHtA3t381scZ4TI2gO1jZwkPdjWhdCr5cQ5SJ26bgKN
8pDAcZrkPNB4pwUSaYGhviE9EXsu6saxYsXf909CmvIFDIdFYvEOkNzc+ffzeC/X5qtidd8tYg3y
sPk5U8SsPqo0vyfK5FYuKESnTbU3LIJCLft+6ke3i3tnfvpSnDi+l+xSeN+L2Iy/hwVz0CAf2k5+
jES368tt2Xc3Uwe9jMFotnEYbbLT0mod9PW+EtGusdKv/pB/M+tnTUveYq+5kzobGhHf0lje221F
e9Sb60BrxLk3Rs1MxntYcK4YTZ+qpn3KcwxLHTsRvmp9RIwyZ4H2Qf6i2tnOUjeNj9BgEgc10G6m
od7D2jhEd0kLgSYvXtBqSAtch2QEjMWdX2fUst9K7bEp7qxQu8oClRpvQjZ5xKrcDpsng4VrJyW7
tiM13IMEBCQ3pNGevmhx5sz/w8R+5iXxjgXaylTaG6+J3PknjB6+FlEAgPx2VZ7vkMkQ8jwd4Lw5
o1VSH+a9pDk5GdlGijMXK927oC4KZOVRlaojAJmvdtfs++qdUs+GXKefs/wQpjsrrI6a6V11WfMk
Abg37FlESVqz4XqB8gW/ysHwAnglCUkinCJeygeMT05pB64WBZtKm3s00fcup5lEGBVtVwdWiTv2
/F4YWT03dwFpl7UUXGa+UILGDzrfQzGWR5uXJ/H/mTn/qIjxX9coPlQ6PiuF/H9YxJj3hf/eqX1S
xfDxzSQfShfzT/yrdqH8RaVMJTJE0D4R5lzU/VftQv0L845KfiDLUSRT6i+1C+sv0EkU2QwB5GL+
t/+pXVh/CZ2Shs0flqqzj/qT2sVZLc+igGewFUNpTFYQRZGPSzK5mGQt0EoDj1S4nkTp5Ka8nLzY
tZU7jFGkgEqqq6BYSPkuS43WNQ67GfnVgPCGwUZRfmH2r3aYbHoctQC84mrJ1nKZWGDskN79cm8/
Wa2elsjZGFqwbekOIKc3qC18PF1J7srSVDxtNRjfOuvFF/1CeNe5NbF6upTD9vmxWCKCXUTqr53s
uGkSNIPfYpoM+ZzQUIB3X6qDtMCupcsXVuG8BR9X4VwXyHWKDPSDWI+erIyHBjxfbYbAznADN3CB
Uv8+treUH4DOkM4wUU/9Jzz0f7/yN5C6clnzgecq7sn1sT0F04uVZTUNiMEWnkmTOXscgps/fWQc
xBDk8xjzuv/0DQuqVC+jlJZnpB1QW0o0plRc5t0hvZic9/Pxf9jMGPOx2NbphixkUz8pPI1Tm6Rl
wyNTC8oAWJh0NB6vNgnRvVIcjPBaxfDPyB1rD0p/gKOTmlAkdaCj1btZPVkQO3LNrZv3pn8AEqWl
EygvtrjvNXpAWR8XVbZPpxu153kgfRtREFhihUIomVaIlLx3tHBJ+kPHWDR2KbjFVYRruPVvG9gH
LaJIqf4BEmcF+gMvJD6nIXKCviEo4j1L91L3CNfXfGz83k2DfU77r2weFAw5XYXQSfoqvtOFW0mZ
YxrKtmtlCNvZRq/fQ+9i7WvempzeSV0Y4HnYI/Pg5m3jL1u1so17U68F0tVIuW9Kb1NnP9eIkGF8
lGL+RiXBzh7efHs8al2/ybGnU0C4UIJTznanPFDOgMApgdqAD/HjaQCUKsAYjtpKzx9k6jIhLN0q
DxwR6o7M/tgKkGYm8T62lio+20VQ5c8e3T/Etj8IwGtB/A9f2o5/sSRHlMFdOoyvvZ3eTEKszch3
ZKvdhdY7OaYXTv1nl/LsDv5y6ozuv97BgjTsprYnDUIvaxdIUTm6BbOTFrXj67VD7RTE5B3hQtuM
RVja9JumWf3+0zsfVT7evZPRUi0lq8SVrLHZImkQ21tZvcmFttBkyoj0hAtJWtVR9sdjNEdV0Wfr
skld6eeu+JdXJ+m0Sa5qNp1UexBQaiQ8p+lTKWnFYgxZoafpJeD4Z++qQaKcRi4ZBf/5NvxywBFH
MqXYksukazSMX9jbo2Hpdr+/mefTAZf176MQJfTxKEGv6QGeRF7FLlj537Xwa+4dU/VgRBcu57MD
0c7gWKqwaWmcXA71R2PsEy4H6yUmdbyf7KpadtTivSJm4/dXdVYH4QNjHpVlliIKDb2TgzV22idt
B9eyr772ESad8MvvD/B3Ben0Q/jlEMbJjSv7NK1VEIdQdKFiF5Qg2G+IJnC8VkI8hMUlDdygCBxQ
T+jmR/wtxqoyYC0BClXw9dXjwu8rikbeusNJnRkDbhJtl4gWzi1Z39F43wM4Gc3wQOlpJ2EK9JJV
W9hLEja3rXC1NnkwG4b4PH+Fl4zVIHpICGnJ5C0AoijddxH+8MB0kCC6ih8D+RFrinKrou5nhO6i
INh2Ur/n3j3CfyeAqQzuYOW/GU1OJhH8xNS6wiy4NeEYtUZ9nXqCLbm3pvgMbi9bFkq8ab36VrHG
lcBqqTX1ItRefUhcUWs60Dw2chQdGrLNowgtPwzCmNgVObKcAqWHCsyaje5G6rN9gghoSNpdPgK8
RFcXlMMGhOZuStudxyGipD42kMkqIqVKcWvDuppqE4VD5yhJ6hpSsAzkLznKMrSjgfo9pSIbzqmU
vbWRqeLq4I5H5Fr0XKGJsjNp8Liq3Z00EfkwvnomXjN8hHgsjtE0HEyRbasq2YZydEh9WBeUYoJU
dtLC9YNiX8A9oRDq8h4vB7aXZHKgibSOk21uKgPoTW244RSjhJe3kd7dKVK8yUA55yGqe2V91arp
sbTsjaSWK6NCkizoSpg8QBMoM8bClqiDaKgeM2wjtvKgN3cifIi7oxkcxxx6RXqrgNpDMzregzZf
pYjPLC6PZYi5is2vciWY0pGcVSikFKBN45VHCDSsA2LqHjvzxTM2XX2da/cN6MqxFgvD/hajhYwl
em7o2VqTIGANV/ZrkfrY+uK1HCdAae5LljoF0k3EcxTtyH/VpSP21aZMgLzdzMc1DTxHZb/V0+QK
yc7WtupbVQxoHsIXFdovTM6lZVffR89HLNgeQnOTyXwF2NYCKf5BpNjdUAc3evcadhBHbfmhXZVa
s5SycGNohD00cC3ZJFvwlw9KrR+yiWgdHXJcKlZdODpZZmzqTnGsmgA8QyzplDsqQrqyl/eqCPdU
rzcJN8AO9F2URS+a8c6jOoRFBGWGl1VUjgi+SfD1GjWgCgY8HARYrI2HXs3uqHu54zC8R4O/6/P2
2pIJJMitnREYG12rwFfR4hGEjOf2etD8tZVWO6WsdjUxrFXebJAsot/3m01mAUZG6cOccqxBjEzj
gwHhW7fvy+l5omiXlyNw3Cddh7kWNNxia5fPXuqgQhhSO2SVuLruxCreknCXt9+i+GKU3zyEnQ1x
TD5s79CrnWVvyFQEKJm1THlldgdx/FBBnfDJGceJvPCkdoMRbd2MxUNp3f1+eP1sgURz8l9HPl0g
dWokizLGhDfi2M3rhrXFnQ/REtvEhWl93oL85hr1k/WMCYmlmRKOlCclDh6i59GsAUr9byakXy7o
ZM0ySqGml7B3uX1v3kB77cJ89NkN43EQQUs2JIvKkw2vBFhXK/SIaZz+vOxI8rr1dmF5YeVlfDaJ
kwFGgZiJlb3qyaQ3ACrsS4PNlTyNjiGB5TIkJ+E7EVrz2uLFjEyfIWBYtST6kCqwqgf0SCz8R/IQ
bZ1w5pD8b76+mRk+0v1spK9dmW6sCSYsYktPENtENENMApo6retIXiultVRyYqKyAAYCICT9BY3a
oYOYACdiQazJIgJFbsHsxSq0MLTrwRtphD744a1MCbIPh31HuIDZN86g6U7FWlVUB6l4qtlNocLK
ImWn2U5rsfOpoQb27cE2rn2PPr9lUw2QF11gzE4oUlriv1df/1d1+k/SmTna6D9XnWa9zNu3vP5V
MDP/xD9VJ92mtCTLmODJDkY0M+dv/1N14p/YRlFuYMOvKgqG0v9RzKh/seycdTSyrRnUPPipfylm
1L/mv5Ppzc+ZTB/6n1Sd+K0ngwmbA4LiiecyFXnWkZ1s1A3JKIJJRiPf5fYq8d86eNmtamzaSj3I
lNCTuc2MkREpOoCIknEmBT4ugxWN3nMhOhYT4mtWmEzuprKhEL4agP7gM3AwA6BRzVk40ecYeKPx
Ny7QhB4L/YufGt8p66yinrUM5thF0ATfY11+NgbcZqzqpZ+rG/lNi/1HqySmk6wLD2/KlEjr0Y+X
YT0tUfNfST5ha9PMi8KiM3RuW+PxRRA44j6y/QYut7xNaQfF+pPdkEElpU5Z455LK/L8aMAHOGh/
khi3At21ZA83E9gKTc+dHjRnaihrGbX1hC1Jaq2VWcoLkIeOIEm0Gkw8x3h/hHzXoZTsF8ZiJHZz
BNIJ+XAdspzEkPUi1fs+kvZ6nl6bWrNqkMLrBScL00ETplNoNt4qe1XS+YpKsZI6b+2jhe3o4GDh
vOfvDBCm00TGGttyHgZXhNvhNEXmX3WusCl15AmPQz7W4AGrDdbeY6GK76PVPmupfIu1Z5FBNuyD
+LbsXvO+o8Vhbkw7OoZxvDb4Z7BS0aJMa+rzOKm0Ab9YTJTckGjqEoDUArcXTjHIleYPkCpbA9m+
GlmHvBB3de7vEI+31FhqYHtWLt/g9XGUStuBjFqyFGennd/PV2ppX9ERblKM04QXMhkHa0FjVVO9
nZg8QgjSa8QPK68Bfm+DAVrosenOIlXw5S8RpGwsVY/zNbeZ8QRuEwx9uiV+447g8rVVbQ0CouRu
cNqcdTxONZAGB2xBK4hDSofrzGqGfcnyCudQtMsyFTZavC+76VhbqZuM0Ze8HVEOWUhFKLKY6d0k
gTHg3UE0cBzZjkk9aTMsqOVxCWEAiOrgDBULefmLXt6UJM5g/7ifynqHNHatG/c6L1ohXWveY+0j
Zg0Q8bfptdbobi9B6ijyq2TyXstB2ozWndZa2zyRj4MAean0myGlDOEnbF7sVStoBFsAITyYsrye
8zE0Gel/YtOybNZ5zUeRC7QcGNGJ9CKCdT62ErwXoFEqGdcUr3upAF2EQNs2cKs0WNAof1vw3lmM
fHZAGfZQEMYUcdEeiNjASo6Eii/xUe+D8RY755U6v02DtQ5Ft9KilEQRYFq+h4yH5zTVO1piV1To
96YFYTpskHgrCQSt0HvNMPqPk+2OzQ85ye9zWz74GZsxeFQIW3ZVUDgNc6QK2AT7IKRH9kO4e6Vs
ybfFPomK/dozxiMkwnsxIcGTnjFjX9E0XyE6q7C9msGtlg0/MExubO6aMIe9qnr7mN1IijQ2tg23
LRJ8k91mSqyNAXGuk4tXcHW6Ft2GZrLB07gu4nFfNfgWbIWGkQS3Z8I0muxHzAl/V6X+bxr9T9Po
LMz5z9PoQ/Ad6Wnwlr59mEnnH/pnJjUVpktbFSbeF2rKuqH+eya15L80S0PHYquGrJJ39j8zqWL+
heCDkDaqUYZlMvv9M48q8l9gpGX+P3V+nd2C+ifz6FkanAzxkMaBKSv231Ppx5qUVhhdDcg0dxW1
e41Q6u+CrMNXmYr6Ok7raecHqraY9/5BC2ik9MHHGCDzttqE7a6nNEg+mFj4Dc0fNjZwClN4B7/c
0Zu/dwgfZJSnK+75JFHFmjpLbhoOp32GBuZ3NeoQPSodeQ+QWNNJylKHPmeH14gY9k1JZaeXCYW1
Gqa7TDEGijnJusi6chX6BcLWJr9Lp1AGASSU7YXz4wl+2NhwfjrtL5DyukrPTT/ZceRROnJEkbmM
Tf2SW9QuSB5aK5Gtvkixkq2rIIHTalADkq0RyHzkY8kE5H4N2qzchll7QTh0unfghAwaJQoVQAP0
yGnHJGNMGHHtZm5QKTk1rPE9TeQbb/YNW0q5CzzN/ntY+F+3guYjqog+NYsaIM2guUr4awXVD0FM
5TAcJwTVrqlvk8TDqB6sFSu/FHL6yeuArWfOB7Rx89PE/HgsKHpFWWV4/9o60dd1UEO8R5JsjAqP
2TMvXNn86Z48XbI4jbm0qWDDO1P69woo60bJUteaU95r1ZuRKPKjXKS0T7pO3hSUc+2oRQkoGwCz
hQSlvgCLMcINKwr+CGu/QcZktvtpwiskm2Oxpv4z9/thM7KV3CDzz65xCI1XF17NeU/9656b75rw
eBIqbfqdipBP9twDAodWNyhK+rp1UwOBhtcZoCAi129SmDEao7gaycy6VcJHHVEX4b6EQP7+JObn
8eEcVBlNs0AeKHTaoKcCQW5qbklZz7sRjMVKxlA3jClRcs0mN7vt0EG6aCBiX3huZ2/JfFSUebig
OPjZR6lpRdyCMklBSRcIxsJSJUmbNU6SyyuRNMGFi/zkcGyG6NHz5Vlsm04+gKzR/EhYfuKa5Mwv
5Pyx7QjXqz23rM1LD/XsjVRlk3YoPcrZNMAE8fED4Nuws5i1utsaI3S4Av+P5O2nqLwhxwMa40zO
E813vTGu06Z+rewQiZvXqBdKFGdqTMSe7L5QJjAZzVGtJx+iGjZNbWlJ7Ka5Sm8sWiMmXBvpWx+q
QImCL9B5NkkTE6oXvrAB+KaW/Y00aWRzhs+/f8XO7z6Tq65g5KAbfd5pz1pcvOQnJmRwUUxvyDdF
Kq2mN0MJN0lJ/O+/P9zc0/j4RrPrRZNJD4e4XsBwHx8AXFGtNQEzu4RlBR6yp3Tdq/tQq/ZDGDlx
ZD+QyHRhljn/ijimzahu2jr4avXkoWt9BaRjQnAUhfGxCkOk7MWGcIivceu/hLHxrqbq+59fpsn+
f75IXuuf7tNfBvV2HDKjqrFW92b2ZdhPgf2jjNMjIPU7Ic8RM2Q6+JN04VmeTV6qYph8vEhqTVwK
p1MJ7RVkY5SL3QjTJUtqoZElBRp0GSv1q10+/vE1ol3mIbKUMgz1TKNRqHpk2xidbblYEwvGy+vH
QIrUbdYRijWGaN9gHiUTC/zfH/nnEzt5i+ZKCMMF18oodVLhE0AQyAc3fdfUxn5JEY4G+F5TKuOA
2LPpM+wA+SjtB/FOHm1C3I6wb63qVQ1jn+6WVF7X8d6uvdaRgAY8j027Hrobv91bTXqlDWV9bY6j
t0rzgqpHZnzzNDKEwt5XjlFiHCR9DspQUsuRCtW1y9F4bUbjus29jYhTQMNWdOmCz74a02Z1YNgI
Oaho8h5//Gr0bvIn0MiVCxyyok0UAU/tkyMmT8kdiuxAUtgmkJLyht9x4V6fvVMfD326giyUWkoD
yStdNHiKai9L0uJKaq/LG1P1LixXz8YijoUOh5ERwYF9luId1n1dYM8oXUoUuxhVbkXKVxR2u9C7
MADP+q6P4xCHMnSNFPNZYyFObTBSOI6VKfUlz1d+RsP0jL0eaCORU6mWOqlnkuxV3Eu0GpF9Y5KR
IG6GSKqjERJTP2XEryurvH5meqYJQqdBk2I4KwlBYqSwfiubAU5T3W8E5Wctj0jb6+0llP03AdeW
kOF87v5jCxf6dPv7j+NM+Y6oHlkZ6y2aIcwwp1X2iLCEtGly6M8jQah5SVOtGGyXsOG7oSnvo9yA
SRN40aIrgHANHWQXaefNLPsxEm+qRyYrFNZp7Sd8Vr8/t3kq//DdcmoWAeWqYmp4B+dd24e1bh0Q
cRVLhYumh0p1lDpQSZQ/XU9wkHlbaFiUWhUs/h8P0lrI4Cc4ycAqim+mNySOkdHuSyLiMoZLZpMz
qQl322YUAoKqUb89q6Z2lT7WclhwNKtulwY2AXvw94ZBBxocOKV/y/T3up8lG4mOXNr7Bx0XAqtb
BbT4pUXrJ+MEikdaHsgWERaeTju6WvQjPe7SrU2SBPq5n2qA0lvVYjq2dfOaKbgBptDeCru9//2j
/XlbT54tQkt22GyvGaVOuy6pXghZMpTCleeZp4MNBy2mWnmJWa2awCKW17pqLF1el570otFVRXwO
fzPUXnxV+OupLIOV7oUU/eA3L7yu/ZLjTqljxSZeTC12sZ9om360tyqBeMtmuPDZ/Cx7fzh/liQU
DtiQcg14U06WZObU1mwnMbtje3DKWE9ue5AVci4TMayxxPcl4E8xmTkCAExZEC0cIEHTiikGlhYq
y7gpnqiTwWzCuVe35GMk4So0yjc2rhvZ7haCCt0C7+SW+JojdwI8pkF8RP5g6s01Ed+OLrKN0osr
jTQ1MRoU9Qh1BALRbGMBkl6h2WMPSBAkHUo+EnhlYVO+JgnqltcNExOkFL2VnmYknhp4P9RR2/cU
HQRxpq0kP04T7eK2TEdwId4VnFE4/i3sk1T3LnyB56MrEzO1kbmhYVFiOFWwpZXe142u5a5WCDdX
lIMNs5qePKMp38QhSQhnseM4Rs8D1wlIyio1R8biXm1A40zPEWEbazuyHwN7vI5SucCDZxyBlGBh
1wFZ6pQbcwBWbert6vZLhwqwml1tA3leYSGbBCnEDyl0MlJDKtm58KafdpxZvLJdYU+rsG62zzYR
QRpkRWKamTvYtJZh8eDqmxZGuxl8YnxFQ1xKk1uPhlfpuzQRaNhDZaXhdRTwhClOhndaDyZ4IuQF
9FMq7/NQMRemgpu1V6sLc+rZ/D2fLIMgVQ0bl9Tp4lf1OlkCY565+mhrSzXVrvMpc/o02WqlevAC
yKa/vz3ibGqdj2j+XP0S5k0v7OP4a8tqhNIPdtzoPSd9cUWcUwTRVl2lHdstq5VWVHbkpWdqm8hC
CmJ7xX9xzQh5WfQbxmwCm8/wl9W3TkhmUAnOQMp9FSggD8TvpRvQq18zM9EZk8NLPJnzeYCrtg2V
PwB6ILc9uepBrnH4Uil1A3JaFy1p6JDNo71i8A6LZ3jP5BzQHZv7RJUwd7w6AHa67At5rZsLD0Dh
8k5GMgTaNuM/tTWbM/p4+fj4tTYgdtn1M3pqkmy6gULkNIm2lvdjtKStkTdvGTZA8O4bLTlqjXdz
4RTOJiI2tjLzIp1M1ueKOr+VvzwBwpda5ss+cwvWGVrZfVeGkEwuH4q/0lb7JGzuW4soXizei9zo
/JX96unjczzyqEpzMheDP3Yr2/5hByyX1Ix0x6ScLrypn3wac2FHY/8iENicPrIO8nAzxUPmKh5k
Ud7DxySgwhPo6vX8iKTcuP79bTlb385t318OePJeht00ACjmgGZxi85iY1TqZmbtaePk/jdHotGs
a8zElMo/3v9Ei8pBDzhS66op1PcUQrFh+D+SC3tA8dm7Ro2ZgUUTQqd88vFAeMkrs5L41HQ4211l
742kTNZQj6AdaaHsEuV9g/BerCrLeptK4rBy49I5fDIeUzedVeczSYcH+fEcfDOcMk1IpOB4KM60
IHDlqMKOrlyPvHGA2PZ2p4euV6+lavz2+xutfnZw9hGst2wAQlSxPh68gw0QZwUF46Z78vw+diMb
xzUd+Bs7zWGYoSaxhm+tMHYxdrQlMPTnIjxaCvpoQ0XpNtsauCuN/STD4cZPJLxD3d/2ANcnX3r0
bfMRCRcAHAG41p+elQBCPtG8KyMLnuhPtn8IImByoxI/a88tc+ZHnLw5TR4IisQ2NxOFMmqxgC1E
Vd3bhTRe+Pw+fXd0Q5shXIrQ5NPvb7IK3lPPTN1OMGSm8dWQYLQwep+/dHqzUWpv2Wv2Ywt5ytX7
6dlC9z4mGP5//wzPq3FcMy0IihgMAuyaTsZu1oSRWUEvItfPCNcBaA4AW3PtJDaJlJQti2j1ss5d
KSNkqmDn0nbfoziMDhWRO0sqDeLCBDbf5NMRnPoNaACmFOaNk7Vo0Op6kYsQ7LqSqnNaxFtcsna6
cNnzbzk5iia4coS5tIjOVNWeThiyT7vFZRN2PWSSIwnlmHuQDdjFIp//NnTPCLbgCVtYj4N7iuyk
vNgg4AY7UDeGWnrLiYg3u7tVJ+ycF07vky/rw+mdjJZeoKJjJOONeOI7o5quft4CKWnrVdnfFoq9
HlHHKleARC8sX8+3MhaTAqTmue1oC9g3H7/pSsaFKBkcuZRiQGByzWSF90qPPSJhtK+VZRLBhumQ
ttmCnHGIVJ6Fk2H6pgPHhCE9PY9CQe2Vd8RoKz6CVilNUCN4m47Cgj0nsJg2cX86bZAyvbA8/WTq
1cTcmmTwZwssn3zApEJqFbRyAOMSKRwFgN1lEcdbQx2/jMnWHoelpHRXkYjMC7ftDGfG0EGfQvAh
sbfXztAipEuN0GuNhGUXBZGckKTCzIjCzdT3MvRu5MZ8TrGmTncTKcQXvpjP1l8sNZmFZvPe3Bg+
eWYwbdkWmQnzXXOvAmT3tIbYwlwPdkAh6c4sJWDpjt6laxjJwhG+7FRTv5Wi6tLy80xhJUN1A0lE
AYYCv3wGOOhDkLVxXyRuDd6x9xRHDzo0FkP31o21TdDzqu2HYQkCw15IvYC3oDcOob8k/OY3WXvM
hjerNL+KNsVnfUf01APoj2+MPuw3ARfDNgvBci9Ei2Yc7/jaL01/aRm+Ci28fpO08n4QeFI1O7iV
KcouCNV77Lsfv/8+lfPlE1c585dU7IuU0E7u+DS2nWmY2BWJtYHYDrFlIQW8YUn1MMTKjVeZyFQA
wHRx8iJP+itPQV3UwtqpKau8TDEfTUWSFqVKzimLPyDE5WKQfQbUineW5mG2jvlh7bqplWIVwZGU
kO/nVv/8+wv5ZPhn+Jv9lyqSvblC9fHVMTh60uYGvssIITVBn9jJbU7Bj5WHAXtjURQ7r+uOrcjW
eUNHHCz4NAwPhDoygysEhfz+hND7nY3MdJ7ReLGsYgyCvvXxjCzdS+y+Q8evNYf5rd/mITk3WrUi
FjVdFYKkqpKgg46xb4fOJgsqKiOVukh6XScDTV8Vep45iY9vwctb4g6jJ2GBHiZYq3dDNmcO8Snl
KrA8bW821p2AWLeUDT3ZkIIePJDkHkE0b2j478eIjC7ikw0iaPoilG+kEPWx3W5TzwIB5PXXZAu/
JI2tr/BqPwQRoRatJb/OYBNSDs3bqGp9QAhDvdQ606PhZX8FTlwDCZQ0iiayd9RUasrQXcd10dTl
Agqfte20taYpc+VMipYIx+r1CPOGjULM5pPNfipfczYrT3ue1OtAsTMC1Oz33O9/iNz/1nsQO3uk
Bzty2W1n0q03JhK6p+mdaEzh2v7QOTn2yBWWDQKBa+KVkViRmAPHB01a7zYeJjXWGtHKSsXIOq1p
vtRdepP0fuGUQduBCdE9yA3WO3OotWiaytv2Fuxfvwr1W9Nu9FsokkDaHcY/tyQ09M3okQletXIL
9yPIdiHREcum97YTIo3rQR36dSPjpOivBqt70YiKXiEHhk6cNp7rYVAXUXADECimjjz4bkbrnQjU
ZjGZ3XfPk546Uo6JD2G6mYzxQEYW0JvQICF3RIYo3dVwLNeaMkH2sfo7E38cKGf4IEpVXaetBSc9
UsnmzhdFKaBqYdLge0WRZih7zPwDdoVY8JZNcEDESMvONH+kcgux3gSTPlqI0huv2hLtrC7ssEdI
XZUPhiSXS9BFHumsL/2YErtIwW8d6zRf0+4qJBhpnYVgbUUHalkUUNNrd7JzZFt6iWYzN/21sRk9
Ksaqlt2HfkhHrR79NT6kF9RcLMDK15qMWNI0TMK25auAnOH8rZ7D2SqYonJpVQdThwLCCwGofVMy
hESSQKvf6dbK9hXDkVDqbiKHSa3bQJgiocminVRZwMuIpAT3XK5T2Ty2Mj2QtpeYzzTeu+7LlFCZ
lEOwBOGVFhtIzakEr6VWcnsdIQdv7/XgS9LaVAJXCptNoWjfGtJVrGm69yycQ2Xz3cixp0iR+uQH
4l0EQlmI0B8BaFE1UZCXhpldfTE7IXZ9RtotH3q68odA33AvV51CZOjQam4cm+kD3aMB6wFDpRoP
z6NqgmagvbqMtJS6j43zqskUCHYNuCGDvNx8nKOghtTcNZMCFCOx1sMXRH29g2HZbVEj8S4ar5bZ
x0tUgwfSMElJ6IfQUbtulQXMrrkXvZKr5DsFG5+DT8uBh9b5gG1MQwTbNgRK1ZuJt/5/hJ1Jc5xa
ukV/ERH0B6aQkJ2Uam3LmhCy5Uvfc+h+/Vv4TUqSQ5rUoOrWTSUJh6/Ze+28KSmQquK5GNadOsKv
r9wWgkeSuTtbj+Nj1gLuqu1YnFIXj5Mkh7acdqsVwURpHWcfTYnwo4woTmNoXkh2mMKI+WMwNh0g
7uEeF6517lNFI8cAXFaKN3SXWtFzlEgWg3ma3kx5cmb/DZfMIyjIDkifIXQxmrvTaphP8wCFRtWB
vaIoThPJAdBp3WF2TXBaKurXXiPRdmKu5Ck21idH6DdzXTCuVcv7vvgG+rPwiiIhxmi0zMvIMDIc
8sUrhUNAZ52PQb1wunalEQdlRRqvRE0Bw9zlHsmnh6QeAD+jFPJiW4bNEA27vE/NPVyg9TJJTWwE
FzeQpS5QKcuzoirfpjSHrxo7Nsm+OspdR0WLLQPmD9gIUiH9BtArmktxPXZ/FKfYLfFL7Ta2F+sQ
xKItHwmMzpPGON2L+/i6gmyNsZn/30zwd9P+jpqwkGaEdHQFfS6D3I4Z3/XElA0N88p1S2WLgY4G
2S8nAhZrjGIK+ryNQgDi92aDkY03iEMbi4rEVr67tAigg/7rIIaz/J6tfZK6Nalkg/FzalCxUFHJ
S2qbcAWQp+8A/jTn3mnsQGpG+yOPtRuyDsvXulbvQH54aSMJqrCUsGo51IxxCFtVm/Y5UjNiQU2e
ax7OjpStYJ57inFG8JlZT88FHixB3KqSE/rSrWSZZVCDRlurvXpE9ZkJwSQffjp5fWfXqPpnp1iR
PfchkO/6XukoXs02fZyNvr1mRd2FLjM/ULscVn1njiSVk46NYkzZmZEZE7LWBna2Rse5ULLvqwQ5
S0t5rUpykRwxWn6V1njWa4cMLVPPgnLmnNKM6LGfyrM1jNW+cJbuWiojUt+CME19EbvPK46PO0NH
xw5g45pxwczjf31bcLhOlxltPBd7a8Y0b8oKHrxutDeLQlz4bEwryX32Raeb2BEDS1qGUfD4ypFv
PbeeK5QdQd4kL3VNh1lMs7/6+z42xCzyICSym9lmPO+nLDgcLadtmK6kTMi9sjjpI515Lvp7hffl
qs1YaCQTCneanhSLEHB9Jbwv+iN7EoywyH1ZoX0o0FDMQC/dhJXoP98vOKrWRmUgrWxfKfaLGCbl
2lIzuasiZTzEbXNseIjCta7swK6129HsfySiPMBFJyYw20jDbuTHWZ2BNJq/E+BMgq6TqSTk4TdU
e9WPnSEP1YGC2bRgeg0MzpxcxNemjKotyHJPdmvkmaW1z2bzl1UCsXMX9mOaO+2GqXyAdXWadILU
rImNn1s5Vcj4C04mgWlaUROqWnfLaUjc1wzj3/d1i6X/4pb6x09GA+0yQvqrdVKtt7eUno64krQ6
28P9Q3UxCTIw6uZPZ0CVqgwAg6S19ESQUIwm2nExWyJF42JHjLjF2oznMKFr+mKm8BeP/HbkwVga
IRB/FHAROtW3fxTTjEn0C2BqxYnJWomGoISVd0pVsiNGDO57JWLG46bRCRS/E0xjQkZIgtM4jRbE
+wkK/sWgryuj/+ZUIfLRbvYDeBZ2dRZHc289Z5VQD8kkQ6sYbF8zE2PPD+I+2sOAI2Aej45c+sto
c56anfwucJvaFjEbxLWBwLTcW3LAdZ9d8R/CjjDguDPRy/P6XdqjftWNYOOJsMgeRN/8N1gXWPDz
82Jhfa7b9hbatutJ4SCo1+X2Hpn2maoUOE5RjbBJ3bP1zO514k37Nmn2mk57+sWvbnx4MNCyMjDb
lCrM9tBYvxn8kxXboAgl+WCSGbN+R7qHQpf30WSvR5c+9ACO9r8mcW6H1QSnlNim1y2zsu9c9T5q
EP19/vf8oxVnMY/8y7CxHbKU1N/+PUaPG7STMO0yO63vc3esN05pySKsgJXTx3jFC0M925N5MJdm
uGAipc/o+ju8A+phGgWGjrRZ6KWBpDXdaD4KM83JG79q20j1zB7swaoQRI0NrztURDY/UGdTZrjy
DGbV8TqIF4+R6NO7slaJJV26K30rSuc8/+VOXXvVJakZGhj1vzgzP6pv0dLQQkJ7RAUB6Ojdve7Y
UUZ/TlhGqde/WkuZ9tWKLxl3dOvpjeLn/aDTymk0BGV/ts2k+T7G6x0FrHUNAf6K1yqvTUdJOfsJ
u8pU+kjdBB8Wa/eJmlS3Y6TdFZ2TPX7+m/1jLrzp8y30/bTlzEDf9+NmbpW9Rs5b3lLNVlZyh6KF
GpT22zEK/COj9KNmfso6cepdZpOl841+5Yu1wnY+vTsq4PByC7NRgAv0Xio65JauiKnM9xHDFa13
M69386OzOl98zt9d2PsPQkjHrIhhEXkU7+Yo5hqz2u95l/CRl9hqnT1q6Cen1r6Br3xarcLxhUZQ
mE7l0DgkBS0YoQOkDF4+zdMuhxdp0wcLY9MqWRYTlXaGiC/IBBwflc25pVnMjSRaDLSXoHxB6Guu
cmvWaSCpOjypMcC2tPq+/Vs+oVEyuMKMQDPiRMZDqyWp1y7u7ec/87+ur8CGyKwQMRAY8bdPZlkI
Igc7kTF9hiOpze43xlinZRtcff5B/1hIozfi+ecE2NSf700GHDKDm0Ep2MfNMjzUM+LPOmDbcmPF
RyFJY12NOjRWxDJpS6s6x2Svf/4nfJzJsqCCi6RqjNkROr9bMBB8KVNNR4FKDOCLtbZXdPG/GnTl
zRoRnMMYz8lI4zNRbnz+wR9dKhtfinsK8B1DOvQY765yC1rZWXNge5NJh8Z0rYVnS0S7QmZYjrwk
y686+qyA6Om9ZlBCkamjZOWDO0VkmbovmsKuOE7jvS3ir2SNHyjfzEYp6zalGotRVGvvRvw5MIXe
VNnN9Wr3UCQobEjHRnEuHjUnvav1Zb+J79Zli2pvkU+QP5j1BLTMS8fIgdXyIJQvbsuPZQv6JSph
ZLQYZtCYvr1gNPQyUYkr2w/D9CJhBJacP5//KB8Hp28/4t1v0rTVGiUtSS+Zu3eExsqlf42tbUGL
IPUrjNP2GL07Xd58n+37/u8mXsRLKiq5tYrNHdXqLYXzntIVcazy5/Pv9a+PEsJ2sEPBz3Heq89m
2vbEasC0tvZ6jQ75RDHwHZsuG5T24fOP+vvvev+1NpWfjRqWwe17EzM4kBTQy/a15jiIrYx1VPpf
b/Ukl9Z1fhvT+6oOsISCc23n6gxOjfGK9/7Ql0y3lO4wlnN21Qzuf6Pxi2DR0UvoPBBIcFO1Oagm
xqXecBlaELyjyRZINj95LREfbnKnqtHF2VyaRqKG9oTTNDXba0JPLiQ/0p40+BfMzYg4rDOwsWod
ObOJjwVEHriJ1uClTVIwq/YYfHFZtgfm3WXhQGUNQnvCjOX9S6srOpRrA1Myt1SDTMf72WHoFOKg
8JIEM8fJ1iswL0vDvQE7GvlqnwKwtGFfzwzxdUW+yJFeoCZ3heX5vVHOnM3lNk3p0j3wXxYWpc40
o0cfMcehnQ1hpglo0mrCIIy8MejTT5kYXjKyMee5JfAeDY5n6AhPt7f5UhcPvVD8TZAgRk6ibAtg
ixDlfH4l/nXoWyw3tb8yIMqfd8/x5iwjj7TkZpTMQuphpLZrup+VWXS7pGuI4xy3WCyTRPXF4AuZ
A4F5IF+/ePngLvn4k2zKbXWzlNG9bjiA/30AW3LcsfiBWcJHE4wGm3W9zDQiyYpgENkz2cXcMVGS
BJihfi1qNp1Xfg63m7XrlruYZEPrPpluSwNWBtyagyaQBmaN+wiPaTqzTMQHZcbTwa3FXrWH9kZT
2ZvzD2w2gGUJAG3nvpKYZzVjdzFYV6If5L5sL3OG5W4Y16BBR8LGAClC3Q7+QkvvJ9FWG/ZdGM/G
cBwUHOyrLtFGu1fSJiVswbDSPeHpA2Xj8AX0XFt2aiEJIFOms5GTmomfOj5rcpFH1iSEOBPRUy6K
HcZtlATU/U+VZL3fECEn4tz0yzTaJpQV4CiV/oVh+Mg39gf8RmT0dc95uf6KjfJkjE3pT1kbeaKP
HZ817S8TNNhu0MiPSaduDqPpRTMBA5mTSm5zyQ52leAOu1I894YJ6Hxymt2z1CBpUvulwdymV2z1
x7AbimORyod4ZnlbZ1MFIAcAVd35i7vitc74r91OmOS5x3fJ/Fs1cOrLalFDS11T6jMZRJ181d34
zimTOxHPT0Mu/tg/2Z/9zNdpVy4Ca+gkzghBB60owko3gRsXsIUrcMFsgwiYL+yfZopBrkTxwaia
8QoZA8Ssz3Yf1jkic0iJvP1KvN0NtHKQzvumVageFxKjYgz+vsNGaq1ZKXQjx1X8e7AJb1ZOjjmT
V1C5cESIwk1d9JKVrH+5i/Hj7zQlNedXMpAzbxMHdmp25JkhHN6CCzTFr0raH6feucdCipxsOMwA
5TnflFe0qem+MwhA/ZPPZCP1XE9P2+rZPOtOC84vb8j7h5RMg52WD9fYFFYSe6c1jM3sB7qSEBk+
AAWqhLBmOePZFYgWYy5QoC8jNyiVSmJ10MtZgHnGNnNCUBqtfYq4nhA5JxLHYTH3K/WUz31FuJ3L
bLEnXG4qyGguIkwplri0OZx3BeGNN5kTvNVC/T4AFHaSHgJB1q47i/C1AMHHCRG/gW6eYXHZutfW
AujURsNb6OpZmFCNMPtL1PsOA+oZA7oEx+pa3MZlLK7blZ3ggGCkcbKHBbl93g0vOVO342yX95ap
zCfZii7MGuVqLu6wuoFx0tKLQAjjTY6d3U/1FiBl9ueeyDd+R+zBUicxXLqsjOeBYEC1q439bE6k
bpaquW9NClpbvZR9aQQzUciwnwSTsiiHfLE+aXb6C/qXIvs7qvBfLQQm9EOSuL513kX8mDhFD1PW
v3LF06BL+e5EgYq9VstvVtagcsCM6q1jB1PKAp1tc2oFs918a7i3GEHhJlat0T7EyvTSyRa6ooKA
h1G162mGFVZWpBEAd6I7F8dmvheR1viu9qhYFaJdNkZGmuVw9ys/0SLmtcYm7Y31Bxol8HLGxPRK
6YRH/3BysPUPxbJvic/1sqh91W31TkWZcp3aK3lmuXEYXW80muHa7lICCCsyzTpyvKXSyZ3tKpan
Y3r8/86mEmzJ5xI8HGpzLR55Pa8Mv3VJFzU7eJEb5yfbQATHKoOKoVEIPiZXshZa7qN4vDijfVaL
VIdPwviddT1Q7lohM1WrD2Ns+Xr+arVwrZ3hNPRPheOeqFVHuCK6jn+G2YMCycGNcj+yWuoHwoY9
bQXqlLFH1IzVZho+3qbtg0Je8sGqUAuUOSC8tNMDc6qzp6qv251wvdJVn7WRHN6c02OH1BaofPaa
42aEnFcEBQMjjf/PgKeSa3oXZ4ufdjDsSMhYD7r7Uxjg9R1wrG1F/RP1A6B2HHL6orFOzuTNjPHV
MKanNhsqpJn8FGpVH7R0YoPkDAdoHfKkQTuRpWpxOt5Wfe7sUuIkfatuWVkuYj/PsMvLnGGnMwJe
QlyUanBfF7JGKgENnP2PoebfG63Z5UMUyKUrETLkR2NSbW+c0PLpBA3D+YcDpzaPGUkDrjsxvZsT
P0oU6aG4ZkyjZn4xyGNmLiastaOmBOMUvbqpcV3Vwx/YfQNbJ+YH5uzeOlXiC7npKWyyE/LOdfYZ
VMTSygmENAcm8eBfWOTiCIIhoUrc+TV2pNE8RyY+UZdzwBNZcVwGBQ31vFIFOifyHhof0T8NILKA
qfOHgYh0vUe8ULC/b0kURV1gEXfNUN2qjAcXc8Emd3V4IsmZGU10fhTQYKRigs/LOrskmhj9YoS4
CvfPchWW8au8Iz9aC9eSEXFT6j9kLH+uGovTcuFNvza8oFK5hmNbX9a8V3dcNqJjhlsAaodej6S/
HUmwpOH1R6/q0jzHcXyHbdw69cUvmVjPNQP4nalYl77Ur9pM5e930gkareM766VdikC0WRP2khd/
KrbUWFt8M/Re8DI05blzBUL8wtlJtXno8mH1HbC/dcSLgJu5Itiap4qUtxeJr9ZW5Z1t61dzBShe
1dJT3tvqjl30imQ7vsNiuJMJSzg1VtiW0J0B59Jtf3ZIIk4H1N1AeuJdoRjuraqYP+pJACvIk7Dp
CWAuFYHbRrtZRV4Fhb1w82XtlS0johXtHAcmLgyiALrY79XmKapZnYvSvV1AcS/IWzwy49l2oq+J
lVtloh5Y2hQrQkrx0djmt95BigjImeTYlXWfeYqyRB6EAWoxH26nFZ9VaYtuX2mYXcRA9bAwv2Fq
A/F7PW5xtgSUlEAG4gipQdqzxyWVL0rSaytVnyH1EymoAG21I7hkPSq02IgPE4kL3pyNDfnkDHIi
ElP91oD+GNXXY2lnYc3r31srzuBaH7bYCLf07QQxDQeJFg4V0ezYTjqE12ourk1EIn6uytpf8umP
mfSJ73bqf1lNKYcheJcsusm7bH3tS/IpDO47HkNEHGp8JZSLFMUDoO7BE07pRyqbRyCLhS9NWGf5
RMqTVsXtTlX1G8yw1k6hCPQ1Y7pV7br3UFCxEKyQ8OkUvQqnK/Rt6xwhi+AoZGWHh268LlfYTviQ
L1Q99S6tGrKLDMk7cMqDsVwHLDEsDWJGXjJR2CY2TWhZKwGqi0x2hvMkEtA2CjuIfQ25sCyJBnG6
dPHbJKYcsFbXVwoTda0pOW9o77DRnJRWDXskBiFzyn2CmdYbrfqn02xqCmei9iUws7EnADWEMHT2
rcnOM5aaE5CcEbOTJrpZNxszLJoUQFYfHbCkpQ+Z0d9rJGuisclfK22g8nTA+K16wnAlIt5CLcz4
PFgQLWe5MxJdATZlmyGxSZHXD6MaYI9CQZWRGg78vQjXFvePS53N3tIEpuqQSox2kdqOewjEk74c
4qKazoVGh5Xrmp+TG5KSs3yQKeHunzdc+ja1eNt6mjqTBrhONgMusAFv+xz+jVVNyR2Fep69RhpE
qGxrG6Tp+oRyBhpT292yaHXARTnSmuvALlsoY0iHduX2Omny1h/dJaMx1sfDstDPNIJoHpn290nF
uLN4BvkygA91vuIs/KNJo2NG/8UAFiX3h3FC2tl5UjA0CCniX4a2ftaRQdWmm3sNLocjE5unefpd
5bbYGdlIsgmFCUiXjom+W8w7Ox0Cp8Doh8HwnCfuV/vZD0Mp5mNgUpzNzoGh870oOwLmOSECwWrd
GjfkBxPXY0Bq/fwXND5MKd1N9srbCQMuE5z3ytFNEiBFk9DnW8nipbJuHgYePNYzzSO2l5dYQ4Ki
S5fVVdm5J2VRfMyGJIvVS3Zwy1aidBiMG/RqlT/jAgzA9Dw742Qd3AyG1VBNDbozCVyNmOU74XRw
Jdz5CKtW7ChnEk4Ewq5pATvIt5OF8FgjR7Z3iuHBHd0rPIXpd2simMwqLtivubsj9UV3C3kRSf2F
DH7bMby5m7kWLJzx0Zhcjw+zrFUUepU7PWPAxk1Io01NejGSBzfoY6Y0pKvET702fiX9+8fHslWG
g8HSSkcavw0T/mda18+NGJ1qSQhGrlPPbKSFX8x29iD04TSPAv91Hd8YqbC/+PE/Pr5gTkyoSfhF
Nl+b/m4UOwuIwkPUJlhHSzg3G8G2Gor5yhgXVkJmdl62rCtgzJT8zu+oz77TLkg/NgoyGGWl+52T
wjWIllNC0J9nk38XuD0Is9W4Kw00OQDLrWOHeY4H+Mv5+oe5F3+1ahI6zUYB9e17hojutLXCF4xC
g4W6p7Txmf2ucnDYusPQQ3/auLyRxiUJltw+mUZMJcmrd2webY32Q6gTGeCUqLsuc+yDwYGLTO+P
WUXRsW/V8dSXi1dIWMuTnt8hz6OF0YmSMaJvbDZVanUemFmbTxVM3MFUkvt2mGjZE8U30ZFfJ3EW
5FX7rMwVnDWze+ntiE9fI7FLSuVFSiu/IlOeap5/wjPsVcAs6CAQzKyHVU0rDnhPxoPdrAy/11ke
x+xpIKOMXBr40ukIvy8ekytDr5XruFBuRkkHlpnVORaOsl8td/b6cpq8Sdd5yngZepRTv1MacL8u
xWvaWBeW5eOhkZrqNbpNFLAKoj7in25l+9ueWhac+fhUz0xcWVUDz9N/lKuLllos42kVzGHtdN5r
qdIesuKSp4+Zir0wzlra+W7efX5SfXxKNIGtTAPmRUw5Koy3T4lAELioaRqFEmnqjneKZ2qde913
mO1TVN7ednSpJUylzz/3I3cCqJjJIA/lKM8IQShvP1jJXeLqyV6C47imIXFuL1EzOIzTl8YrQRtu
sooeIGw3XtjGPTRu29zAlEAu7F5H9tweeiyze1cqD0q0xgeR5Dvo6c1e4Bf06Fukl0stOyxG9KDQ
SF3WQcRX48KWpvmtKYsRrrJjaGmPO+wsAwWDZD9ISc1AKqBXRkDKcnuf6aTPff7NPwwx+eKbMQgK
hYl7//0LaJaRZNbnumFRDke16p5S1ViCwRkIPMr+kFcqv5pkfzh/t2Aemwca6IUBqPTtlR7clsgO
aTphkqjU3UNa7VKne/r8W20/19tDnsRVrJosXg2O+vcLi7jTUgYPG8hjJM6PNz5Ie1Djufzifv34
+uZz2G4ZLugtrIbv1n9o2NpcGwonjGZLJb6cp3hs5Bdf5kOyK8ItzAbwZbdkGXxD756KSEhgekwX
w0IbjBBYk8fiQVyWHDXaJKj33ZwuQKgx3dcmfHDze4bW2XXVusTIkaXSsVSAhwHYszQ0PIMpnUMe
l7/pFec98/Tuuzu7pWeliOtStPIHdUgO6my6p9LV/NjSQlNd6psud6evHry/cY1vfypMpBqdAleS
9/F74Q7DhzZqVN0kIBWectYmD3YzJztQk/LS5T/dsreO3E4/l348KYqT3GRNSTbicljEeFeOOi0X
kKOwFN01j2xBYCPKHjmDG+DFwQDI0XwmiuiUa5H6TqW+pDObk1Ts1KYyD3MO/VO1UdO2hbMGw4wy
R2tU475zI2s3jsXD3C+2l9XskayYB9YW+X2WWTljbxMI6ARPPqpoEJwVEr4oUK6ynSqONN3kS0Z5
fAS1R65NNf4ZZWOd0mypdmaCjGaM3frnCG1gx5iEGZXO9i43rnO2AHvEwfpOdtn3oS62vFbrVZKl
UKpFHM6avQIpqI+dGddBVRrdvmUbNtvCXxJzOaUpx1ChmE+t1RxM3b2fMqO+6F1+iW0CZoDcysAS
K3R9kx5b5E3QrmCAy1o0fjNqULv7/rdN4E7dVI9Tq50Vl27XihmoYX/iwnWdeChTp4R0BIVdVZR7
XY5XgvhF8CjD3uxcKzTd9pfjUHKwJag3ccpCE5uMt6JNn+eyf1rXXJxXVieB2/VGYFRa5pt0tn46
F8T+tALGLuotz9imBQze2o3B8zzO6iuzSOXsJODRDA6EY2r+yLquu+aN+CQtgN5IzJWDmXU7khfi
a5l3DKPVIjmkKRUWp3bNS3wDdfRyL2gUL6pIfrbdqrKrJ356jvqYxdqaBdlEyEqdONSrrAx1J/Jy
q+9pK6PHMu+qXVZJ9LalrRxp052bqa0uTIvPjJAiFFwrCg17PMdRFg5OZQV67ZRhnWnxSyfOieN4
GvTDO7spf9klR77SzOO1pUP+zqWBeG00u6Nu94qPnjhCiKiU/hrXGokUY/0NEsFtJGWEXtruPEgN
6i6tTcdHuI5NZ9ADIWrjdq4YhYyd2z9Oa/5icP8b7gIGFx0aX3U/YSA/mbVCkq5Mv8k0JwjCEgHg
vPHAn06mJrrrvYjMjORa3oPCjWo/ipvbViUChgHiMIr4RjQ1osMZcuskovU0amwwmvWhq9vRp+MJ
caPXl9Jms9H/QM6W/BjRZp3GqT6ye2BTWInqsIq+DPCJ3NB2lz/izgmYEUNcrtI+UEoluTMkpGTN
/aGpTXaIzAYhvkm8o5O4xXmswrGy9O8uUluHQSeyme9jGgdUXQaLNga3XcvssNf6cLWtvZZPiz90
+uIra4Xs1vjJAFUjlNkyDmyiskBVshX0hHBCEcfPPWLzk1STcFYNambkf96kOjVYDoF1KCOOTVGK
OqSzjXeybeJ91iPJxCtg+zwFxr6cUupDm6dAVCPfSNUDe46a3dDwb8rWrHxs8vUyOt1yUNZoOiYg
rqY+Kq4aLEueUerWYWrIC80oeBmTj9t2X8McZnN+mXIiHh0y1CaU1oIsX0+9yiy5dlF1oUefy3S5
JbqTS9B0MoCBf2w1o7hy68kF0GFsi0bc4/i3TbTy6h97dpmq1iskAZfTqFtT88BE/jGa5B1pxgSu
4HrwXCcKXaOBW89czkNH1B8ALhg7vVW/lY2THMCTw9XHxlYvw5PRR9qRUmBhFYxboYasH+vMs6zC
HW9le53pd2s61j9R4nr0nUxjczMJOXOWA0OUhaYxFTfLVOUXY6yZQsUNIOpKIPNnjZ0VtTdjoLmq
CXVskiQ7dhUHcgSuRyuXE2KrG2XIkut6aI2LarZXrXl0K1xX0ZJv+1n8aQvZyGZtVD9nPbTV/tkY
1TxA68PNZQ/lg0j+m4t28XrC0U7UAAw5h5yxwFy/OOp00Duh+o0jaI0q7moK4m+f1zD2x9IMbQ/U
LGKIMb9Tp72tlGaUWdriJHZozUbjL8tCBrndPLsZ6gI65seCYc9Jc4j3TiKcPVUP+VvRleWeqihY
WL3to0LqfrVo+R7J65CaJ1Uh8Bfvg2ePj+SexL6w8FpZGTotqvHlgHHb69R5x+V3z8Y8c6U0Tv55
NgwiD9RA043yvLba6I3aNOzGFkNXIZ3lpGvxslemiKVOzvJAVHG8M+kb+m09Xet09QYws7wyj0Y7
H+021n2txRK+Ktz3Ezs2M0X4z8RXBI6Tfusm63nAShMYcugPnRFZ3JKuGiB+k2FqzwTh9t0VavqY
Kv2xBf1OqLvYTIiDPE9T9FWg01+01rsqBW060xN+f6Zg72Xq09CwRDH5LVplyY6yW5fr3hpJPB0K
DRHfMADWjh5KjkU6+nY5aRzrlTZZZ6errPMq3e+q2ZwmVptLERcA+mkdmsiuOJdmcU4TPdRHpT/2
Grsx9vHHOR2SK5cjfjeueusvWWZfmp6r/fk99nEwtEFxeZeC7UI5/V5sM6BYU9emtUOyQSram/UX
a0hkIQ6Rk0lDOt/oAu9RUatP8aJ+paD4UKQDgoP9jHHF3QQ/WzP4PyMRA2luMa8YX5aCbqmY9jJX
j9MWOabNzdX2fv+iWv/4QPGBGC9dOgKhQrB5+4FRy2pwKfhASUpjSKRPc2HlCdLBYs1DgX/6CqLx
zw8UvIKBn2Lafk+eyivHMIeJwh2Lw9ExkECUo7kQwKPftGNrontjw/j5L/qxIwGazYAd9RSywA8S
25b/ZTIsPlKOLkNt5nMeP/tXQ6V/fQo/2zbJYjhjCf3tlXTmWLFGqxS0y/FTV2aMHWyWBZ9/lY83
J2naCJ5Iemdg94GVgBsQM2VGAgBAK+BRLmNDQuiACWs3cT6k/uTGjEuzS6FM3z//5H/8bpCBN9Mw
gyfiZd8pWJ0ZdmBUIGkx6/YKsffsRZNpsoCJ3f2gqkGzImj8/CM/SOw2phZ2E5ScZIgQG/f2imIS
TRY5QOGfqGsmc9kLDgtfTCZx8wTAf/5h3Gb8696eZ6TcclXxuGyU7vccijq19KGMDDssbD1BIrSO
5GcMd0ubO4c+G+0LVqtpu4NWsd6wkCSdgnMocJr4h4pm1AeH+ZsTGcenvbiYsor1XDB39RIVmx+W
cMYmdpa3V9ba/NIaBbegSlZoPhgWIo+qwm7a/Bh087pgw3Kb62p9ioCoR42GSbXFh4vdme5rdC8O
W6yyi8fdYdxY5hM3+E7VS/LbqwEbAk4tf9KqV6ZVeRiZyrhzRJr6BZtVn8Vk5xUqmSeRaYRGzmxX
5wj39MG8qySNVe2wmbLLNtCV9mHkqaQnkeoO5oxkXy2PqV1q185MjdHImqpKTLfG9h91hIGganQk
q3h4RC2LHYM2JAz2sdMn/vBUwW+tVI3XFPHNkpN9p6AuF1nZPYqme0HOzFBITyi6+17fWy1jYdV8
jSNDe8BHh05xdJVDdqh6/abX6qtGt+S+SPoCxZJrXS+jG6rzghKBi3czzw0lSK4lHjhDcf47VB4z
stLjlaCOv2PtaTWiIKklMSBULoR9jXU4IM7L48zemV155czkqmeCAWtfN1c4TG1iRmBiDg1S1may
D9FUq6GT3OkSZYhiDCax7NQkfTfd6gYJaXlzRmq27P6OmOs+/anoCHkJ+osChAJouCxOiLa5Umdx
q/SLSYWlZqc0xifF5pU3zlIqAYI0iPV4X4OxUB9VK35aGJMFaDNv8Gv/ro3/hBjnKy1vbX8t8TrA
jopbA+WliZonjQUkWL0KM6DyHAstURO59mhVKBV5Zo2DS8L3mvEvHKqcXS8uuL1V2ftktfMDRtIr
u4tIrup56hJUwr4hAOk75vW8dvahi6pbKc3lui24PXoEouzNg16iIYWIwLwhd7VwGg0lTNJiCo3I
xAhpMdId4cKxCHuKYq0+srF97LJaO0Ylv0+r74vcbnHsGPF5kd+k6IsdceTjrhCpetVFzvcFBuE5
Xapop6eoZ7qWBXDZzslDtUwESKfVLzXJb7V+jh7zR5ao/eTb0WTt1xbVjcOsW2/7jDBdzT23CnIK
J6n+j7Mz241bybbtFxFgF2xek0xmKynVy34h5G2bfd8F+fV30OfFThsS6qJwqoBCnU1lZjBixVpz
jnmfAMfy8rIsLljLsNwpSW4eymWRXhKLybejmHitMtmNFV39Ki+KGzG158TFAJxg4DvioyKbLjWO
gpxD/pvwRtEmNgvHq+m4wcjM3R0GenQBwkR8ODJJKepquFnjE3NjfE4kYqCxdH4Mg24/wB3YKYN6
ko2c9nH5pOlKfSoQEv16kZwe1AQ5BhpNALcPKmNRdlVq0AIf6siDQ/E0iMXa95WCi9KaVd9IKonn
FblOzmCKOy239MzkslMQIujm8SnjQbem2exjBJv8Y+jczLpSEZaHP7MiFKWiJPVtkeU3SdEdaTyp
L4plf7UXwPAVXjDfkJG1MVrs5W4Ra8+xtatXtUA5VxbEcYqIqjAR2ic83oCQvO2b3tg2fXSp1dHa
Ao15yGduY44CR5Zv7C1JJNV6QWwKcjTiYuLUJxjpTLLeSGLO1i6gD8cLY4ZSaIekY0IYJpG2i5Zs
rw+2smk1DO5K7iVq/kCPYjunYXkqRzJ3YjekgTwt/XZOsOIb5iFMNSLgCrUi9cjl/UgkKZuywPqc
0h+M8NFm2oBhlgvPjI4Co16ibo2MKMnWNG+qVcIJzJHBCBaDytJ39aQkW31c3uxxbDxmqUyGRqaF
Q2Q9iJJMarsQEYgy9my9IdwFcUitAreQTPinOQ90s2dAqJuMXXWbWMdkNt8SuisaQAQEWQWguIXY
FsvN/CYRT4CmHE+a3SOeYlQkJA+Ujql4jOELJCuHtknK3fp+wR7FeNGn3M1MyQpKhHIwpGbegbDe
gQgAm5LJywxEsrOa8UT6puTzeFyUzUvTVPH9XGW3InsjpVk/LLLYVZLMXdm53HmrERctJGm0rUOg
BtqMsxG9KuPuev4e1pjC8Zilfi7pkD2WlC8vqNOareug+SyQdsThY2W2yruwNp1JPGuD/s7v6pYe
iEheVA2jQAiuPZpMWpqdvaV57+eJOm5jrA3814TdhSJ65LpOFyNvCKsbmu8Lw6ttgxx4mzbpeZxY
N3TS4HIq8zsnk/qSh7OXZyTzAdyYvWk2bQRnslw7aZA0lzze5G3LM5LmbGgM+WJ+p8BZtGcr7750
GRrb9jLrS+ObpQIBvOl3osd5SIJTce6W+DzW4h5/prMbEWxi4Ci3XFhU9qroW6GrZaDLKfIdqym8
ePhamUazb4FSbBYV8/rSvznFCLiST5RpDW0QVuWvUeNccBDVTuaQ+50iiQK1oJn9d70RAEoKlrRl
SxjlJIJlbqADlQ0QwDWkUWVeoyAHTbG2kSBbuqR2OT4qaS6XM1/gDJF+m9aMMLsQQciSaw/KBJM/
zEoCm0JV+GFV5rSfaK0+WRzkwRxTIOXQiblNb0H0iH2tOIuX5uqjmeWP5gLmPtFS8LAAOTcJE1fO
dzbcqmCIuvzMf0xxlNw2tvU2W9m3GdXnfxwrL25ZFc+wsTeI15PdlLqvaVJpO2uhvnGLFhfirBX3
LesY75PKAq85Npia+dbQtiRchy3K4/+q1Wdfld0bQprwnhbkcAvIBiKsE0Qo/O/n2DoyQCNHs8rb
LXldSC8MVMQDngGHnXHnuIvwC5pC9JZQ6LpxMVzoofa+rQwJm5oynuOmPWcRwWwgAf0c+tPOGg0U
TmOHHmUZ+jtE2O4plcicFdEdYgQH9Lka6NlvrGlx6Fo5YzK0HicTOExcGfNlau/d/ptGbtZRs+3b
IY7u0qK23u/lNMdfy+TS1nQzXWsRJ3VOv4/CfWuQ5FTaNCJirmk8DvsWatIZ9fAB0XUCTRgBO+9D
Rv5OOG1o0y342S1lh8X9YqmTOPdR/eo4xxbjnM+a7dHnl7knR77vbsqMU9cM547WiYeArwqAmDyk
IV6SyrqU4XjWLei2USnSr8CohtYkdBcGbQENZpM1TQq6R4NkMld+T88Sy8yRfUzfiwYdj1iJze2Y
XQx7OhEfJCEI9DQvZea7d53Ep5CgJD3NSYb0kN6AEsfllo2g9w0QuCU+zYcUZQZJcxLpIAVn2dR7
9lB9g1nEH6anYTCix6Elanjdz1E0l0FNKkuRuTu3HnjdKaecwX5goP5k89rRxu88bFrUCNLwbEPZ
uXTgyWiW47ZUyZFrU9uHIZLQSScfjSC4DTKjuUhuFCP9YhQUoyxnAhfoZeq4T88q3V/GHL7dcPL1
y8RZYjkIqdgvtCnX6eVDOemc7JyzvDYpFOGNtLSXbGrlyRIlm7a7ElxKm2y8tHxDTovOLXIZbYOy
9VNpwN4Nw71Muvq208d2n3XVN7PInzjuH5eynAgq5xBqM7Yv9LHPc1fvI+bbYLpKttHMeOQ/Z2/s
zE1pDdomT0xIETrRSGkzTd5gGMdufl1L7rSkyqum8Clchm5rS9SrfWz+qGr3xZzq3aRBeo0x4F6K
gclIhr6r1sP0FPG65l7d5OVOK4pTr3c3WPO+lTZrrTeIKM5R3/imQbhythTrLKob/V+bZmzw1ZjV
l2KKf8hF2OR1j3OQaa7nGhM6fV1QlhlPbt6d8oGlmk803CZqVGqOExfYA+Tr8cCUM3dIuSu6g01K
d94NiE2i5VWkGHyQODPFGqI3rXqcugh8a45ezTBAeBthOgZLxGxJSTU09iU+TXieVFsYqtpe66GZ
oBjO41vScEmbz2e67m3Mqy0q+7jE1lM2iGZXLVZ9jqZ5RZR8scouvrXwQh3HweAaVFHaiq75GVnW
ZQ4Hse1p0GxknRGE3P1Y9de7uZt4yhCp3Ej68bCkBKX++p2TqYesje0jW0u6qOD/exiOXYh+vWxp
drdjDxGmuxghrKexmT7x9P3tN6I3JWiT4bZ2TJXmyp83c2tMucHFYm39JY9ubrxZrSgDMyWoMJzQ
obvRGwMrl7RHr4idkplD/cl1HR3VX9d1oZKWts7NHezE1/PsrtCjCr2EGnC9pqgxY5JHFiTWkzCm
LZD1cd/rzLZGkwQobXX1TrNo3kKWV6Nu1d4lhCXPkZLEhYHOWH8p9NzwQyOO9ukAjqiNv4L4uwHX
m9y3+Xwf16L1EfnFwZDeNm3lPKghoWEhTExFS417YO4/NDsKzAak+saKkk0CJad1Jv3n3JQEdRbp
i1XIF7UccMDoxvSQ1El1oNkc7ajpD2qfDw+iU/7LDbc7pGP3Vodh9mDow5cyOqdjO77qIVaInJHj
Fu+SEZhqngWNXi6+q0X5HlSl+4xKOPOforghLlfkHFGyJ2ySEN6lz0zu/OKmdeLxlE2EsVdOve86
MhandOqwj0TSYziLrUbis4hECMwrhKuEWPkcd419qzurc5N8E9LtOdxUWfvjNM2nytzQs1TOeZku
oACeGA40pwIlMcb2cDe5GV+9lf40OtZ/osy3OmIzX++oAvraesm76hV4xG3HXfk+W+bD4qb3qrl0
l6GMD64Rs3U4w6Me63PQT9xndKW/1URSHJAWRAityP7M7TAKOok5bKyLZde1I6nLnO0UBwBmLFok
Fr1G3NnbcrEDBR3RS1HI2ymMtm0xlj4RXXI7M09hKcdBWCtvA1cETyLw3C2m9eSmJhVe232BYm4c
IAF8gYIKm2qcze1UIdvTywnMjlrjJUv2hpmHO6jUvScamvTpgJqPC6QpVVr6sTXfW3qhHJAib/Pn
hDf1Scy25unfqjZKXiUKmbtYkf8NkYHsau1BLCRWIIqvvFjor6Tu5WcNdnyAhrw5WatfRyyUci0H
w55NpTwtmjUf4C4RC7nuqYkuuDJF0/28WHckVTZvVsh2OiGdXcyu43aAMdFVFLHDPgZlnvVk9Azn
lG4sb4W816abthyn3ehYReD2yrxPo6L0LIdRSV0Z0bmc9TPhQNpd42iM2AflRWtlfcQEoXt2yajq
40adtgpI/uzTwUtYUbFrnxx90ip0+a1HHpnghMGRLUHqqKGXYDQHV/IuCKeuZjipqg1kYyK5YNHu
0op72seP/7spyXZHQJrOGYPR6Fp44qiUPklOd7xSGa9ORf89Y0Li9VNF4Gc4P338tF+72J8fFqo7
fXJSLkw2s+seaK12aWflOhIXRbJPGSN5w5RASMlvW6XCAzMxXmyNBwuM0Umbw9feVRUPXaDcSFHX
26VV4202JfWGKXW6qTU8KFVH+0dR4ZBHo+oV5AmjXOYg7efkzhDZdMwdbbfIeNxaJtNu+iBIHPEB
BDKJTpkzU9i4C3mk9taquVTmbg0KTw4YN4dDvrQcz0ojaCRY70QW1HhNWGB8PwmrbPry8feDIOav
1YDT1EXFi9YI+dQ1mDNHlBtBI8GWKEP15EjbK6sETwa5E7ejryUQxwEDul5iKO/MOnG8oJXzoPzW
YMQUyy/CwZ9mR3rwxH4NZO+a4kcYJQQxFghRhiEBDdcWq/rOL+rwoc8Q+Zuz/h3UwE9yn5jJ0n3D
MbxoZ66cT63WyydTxG3gOMg/ByFudCnMLx2waa+sR/7xpJvPNb6dEsvRBv3d165Kh9fuxk5gdMWu
qA4hc2u/U+xT2ywvEWyKi1xdBmihmJQUSnieGcv7kxnPgcgQYki7bl71CXo8KMwcFr8u99J0pmNr
vi8AISHeZdqbKZhFttow3ERjZ1Eul9quG6vLJN3sFvoaPY+mSY6MiP05qyoMRGwuw6gNB9EXD3Md
tX6dmdEunwhO1vKm3Y2EKW9Ey6Sd7N4C3T5k18lpLkvVa542dl9FPtb3RVk8mpYcbrEAhJsGxslu
jdBd7JgOrn4SDYfllNskXSQLMo2CYpU711nXoxqmLWHNk/BwBr5phTkdXBxLW0M6OwwVfqKIKNBj
qz2aiTgltOF3wED5LYfsiGhaXNJaOyqGrA4jMoTUDsujgQsXPYOgLe/Ii01YEP5w3T3MQxhyOw51
vwdcBxcOdVFlmIpPgQclkR8udbLuYMW2s838kiHZnsa74rt99R6mrrPJS3U69jnLgJBGAK95/DLS
ED/FSh8eZ3iQXAqbR5by/MI9h4t+YfxXwiU8Ab+kY2yoR7FkF9x0d1FfO3tOqmIzCY2cb10JnDGf
PauqbA/Fpz9bonpajPZEGV31fXq2neENlBh24FL0fjWPCHyNXuxl0ztEeGGlHcRtaSVYVsQpw0UY
NIkKdFSCOCNyEeFWKW4qJXuM8srAuzFq5BVFjxMtWLFU7ka34vupmlEtFMb3ZM3WsCuNEexpJoIO
fiadRIUBScF4d/fJC/73VAaVts2Ibs2lZMu/2u1NvY0G1axlYCOT9KEjNIyaKfh6Uy3BPWruIYrQ
2dQoRLnmWTdrFR4VFdOAQr8b54li1PoU5v63AhuIu4oMmZ+Fwen11NTsojjp6wjyTD2fu7GvQS+U
5QklRGwmd8Dzt/FcISrKoxc1Aw1oh2HxiWafyeJfOx+6XAeUzi/8FAzdP8/BVKSWERYFcEgzVsh+
0SM/ceVuWDHujl5ikytM/JFt5QH6pcWxMFJgoZeGpLdCqaSVFLXNbgJJVomfNDIE4eXTnjQpeYNE
SJeYg9FvZfADcJ9J8tvDDjeOIztw/Ci/c0dsLIUMCYkTGgxr1Wwr1Za3Bl33akjOOO0iT7do8oU0
CbymvUSJdZdGmnoY6fG22QSjwYF0nDY1qjnzvnIFLdL8AZkeEeTGaCPzde4QG5oHUzFuxsVmWhU1
2LjEk7TnY9dWDxxJtNUn2kxl/xMr+3I0MHAUESENGFofIGnG+6Xlf6O30w+6tMHcxHQ3ILnPi8DL
MnQtFnBgQ+QRpJ6mNY/hqN+7Uamfc9N5BYneYikd5gPzxzMF+F3suriUovheXY3lNkPsGLGyD0un
xekr3hw50TgpC+FZ+sj4AbwxBAz9cdIUdRtHKqbZCZ/tCDRCbeIjARJFECufzk7/HhRjn7HwBKMb
t9c70p+Lo7LNktEF50M57vRWwhZY6tK3255TLNxZmAPZLsgaef/4ddXF368GHiFdJSyIWCwyWa7k
v2o50v8qdBlUS81G3huYvsqQ67G5bHRI+pizsMzbQ9hsjQb/esnW4tDrC0zwuT5zUD+ZTG7aFo2B
Rrb9A/DQu0HY6ratCOo03Z2jNVikiRHaa+447sfUnqgCadz1NTImiXNzo3dyVynxiztXpa+3KrEC
+mJgqexZ+444DlNfHRbMJxthgJ0DWLnPZJbjQSmprPry1rKq4GAoluqVq7Sx6smgmDNZHJhsVVu7
XZ45A8eDmVfsfBnyuvZ9buU+nIc3KfHoN2Z+tjW9vk1D4A5pqtiHdKhgLulwv5UcZahjdRWIGlRg
nVXJQ9SmJGPH44OrLfdj4/brSJEKTUEZCVnRCLqis6BAYOsPDcV+Am55bmsbyZA110HGCZfjR7oD
ObtXdeOIdmpCg7PSW2kbH0q7v6+E22HMLIuti83Zo/mKZCpVmD0bxl1exfQF1ZIml8NlosRwXBDn
FB5zQB10BNeqH+dBQ+bjsQFUgI9bvTEmwMdzLXYRpn4uzCYTDDM9kHNDGy9u38du/B4beb7BUHSj
hG2/Dx+cssc4osc1hpFzrEbFxQCYcztmozet+h5Ba97XYjRabcMHdgb68FpEdpqBDMudKeejsij9
nBhCynxNghK1vqVZGe7SaDpPq+XETSrdt7CRdCaWvGbFdFgxU4Xurc1guyAuMncMKbWlJAI25d/0
aAagY5hgMOKvcejgPJjHIE0uQ97Ety6Zd761uP2WyqJ/JF3uWBbwxigfTn3JZEUOWXzjVu/8ECYX
dyn2aSkPyKFYpTVDCH5H8zwZC5GKMwOf2h62izW9WK4fhoZ51GvEnHSBTQgXgTa4o1ebc3I2MENl
qQxYOoQxjlZyUE0lkMjEfEWpMxrH4WXStTxQ3IbLaZiqkF2BJCaD/pKRc3uYQZI7amIc9Ny6icMs
JyLQfKlCjTHQ0HMDSKAk206yY4KMONFhUtLYYc4VD+3fDL/KY3oI0BVtOEUOCyC0zBV0ol0ql6+l
WyAyCDs55DAig26uvjE5zD13cps9lrgswqNSA7YkZ87CJYWOsyjin5OqXlxHvkVieZ0n+zANM/ly
xfIdBxgFsB49tu77rCc3vRaXz8IYHu1UL45mji++aFv9OOHA1qisuOacJULVTjFg801epw8cCFxC
Pt7P/r5dIBCgb8llz8UJcq3HylUhVb0DEx2P+sQVioO2tEBONkYM2DOnbU6j/xMN2D+siYBzQJgB
gOWZ6rXxBrPLoHa8o0GRYpEuwhAVNsIvIIoiwPyyzzPcyUPDEZP16Q+lROicLD7zA7zItE3H1yYC
rqAJBkkVzB3Qv5sW6JBnUY9u1FjZiRHrbYqC3C2eWxgWMiX52iRwMBx/qHomNlEYPTpwHbJaD4au
Q6w/JGKjSuXb1FFNrKW+kT9juo0+uV2vNcuf110+OrJqm9s9YVrX6jDs3lkLkUQCzuEmh7BwRzHt
Na6CGeAmmmzQTKo8f/wb/0NUCsOTMDMN9jlup2tsXGtYYdi67RQsTq/v86gmXmJ2NtEJiTeBfSJ7
VhTmggBEt52rbnoYA5vYntNN6yKypPmywyH1yj8j56hjv5qXlEEFfjrkjKbfudEXtWPko+zj0Nr1
XX9DadNv6qL3igUZEDId5gWPBYnYawwsKexeJcv3JrfVYJbhhT7iAvyE/yVCjGfB0Nhpqf3xbr/L
ZQ66zB7ZVQpaliru75oJMSGH3FzL6E5Pw0uPUHVXFpmD5N4EBTtphB8QrKhbkCfmrO8ZaYDsrikY
Al5zTBZd5TfDI3chNYiShW3RUBaiO77hBo8/kXj94/0CoQp/zl0tbtDU/ixTMkkVj+h1CtKi2y9u
fhNKNwk0u/s+mmnpt3L85Mf+xwNNCygu7RSiJvAZ//nAXF1U2uhcJ9hWfHMaG6bc8yts99Gn4Vbq
w+vHi+sf3SpMZHSAiPhdnXS/0i9+61ZpZaxyRS9kMIH53ji9g25l/hJWixHgiENTMydQ80dQrSvm
G+3fJzvY34Ug2TT8i3rMYRh73R9p3DZj7+8luO16OJijGoKzJxUztHzZJQ96TImfVKBK0Jh/Mib4
x8tsOvYabcy3DZd2LRV/++iN2rS0EQYZqGmRbKzY04ZKOfDxX119Ug9k527n2nj7+Av/932RbtCv
5/5fv+i3h0aR1grMIjLAT7HWflR1tdVo/v/8FHSYEBEMNIPMia5upZw2XWd2sQykoPknZcqklUX7
8UP0v294/LNV4tNUG7Gndd1rVLByofHIZWDV09lsw//w7zJm0TtCqRqte9Sb22IpH7UoFAzq07vF
6qOdlhtGkJkUQmE9Rewg0wbHhTeOYXyjLV7dl/IpbIXmoReCqBWGn1wB/vGGrR1LVUNDBSDh17X1
tx/AlGEz9a0yBS0LSmJP2yQExLPngDBCIIMFrfgM+/iPNW6hnOKUXsdStnm10OIxI+4olVOggBIC
3/LVLBICZwfrMckDtXxzUgKI0RV8ZhTV7esPi0mP+KXVHIuTndPj6rZDRYQ3dCJhQ6IsQ/qInkVB
clU4VdCuuSELPrRBp7wcRyYxcRG/N0O3HBrLfWMcjxholORDi3i6SSnIg9mg5sWUVp7qJX/pFrne
WdTpec45/zFuUYqTUEFwgZkcutRtt7KLTqT1hBewpxDpuc8omvrG4vAirWP5J0QQ9xBEaBRkJ1IY
bRIyNbk1Gyn9mEQUv3b0dANcqPqSQx6lxDgopTbf1ZinH+ZnID+230Uk0RGA026WMOOVZWAQCIvj
rzcXQcswFkEY2vpGUR0aVYMKFgkE7abqpKANYpJzFDr6U1h8g8KTcrxGTgAnZ/QAaFQnBUQbwUn6
93JQX5vZ2Od2Ol2UqLb3TEAZtlrGQ0+u/VltdftsGu42IcAo0FqDtEy93PZVGt3WxOjiqon3ZQbQ
AW3RdKxNwgjCcrmNuKYeZLOEO8P8XmvcQpnmaH42TJWnptqylxNSfm24oCmsHkos91tgEMqhYhiv
0EqE1RBuXCt7Nkd8kCXW4E0qxnvg2vVBVYu9m7Xz1mWALWrn4qILpSWebSEn5L/Uw002Pww0Wm9V
Md1LnejEyF22Tlurt/kkx40bkpu+2uYZlHNDtRq8P3GxeEh3vugONx23Vqn6OuulVwevQwi0bZ1T
AZZLi5YticjSb4pOP9oxkSN0RurxIdLCQ4R0Y5t2bEs22veNzsVSQ0l2qNHiBBkei6wrai+T3B9U
nQGZuVhIz7iXoWAY5L6c1CBpkmUfao7L+2sf0CACLWmNXdIWIJqFUu3t0PIMQpVu1WzearFioD0a
qgMbFkpDFY1lDfClI8xaMDLwRj2ueDtm5bkY4wMnb3Z0JhtaD/Q2JbqxIeyRwmDRd4rP3XpPi2c3
PBj59DMVoX5y0iG5MIFykUMgsskK5MvLs5JibM06hEj6QjBP1MYvMS3Ye0W/GTMr39Z08bZK0iiv
+mPD/eoUpqhhMi6RnbJcYLCN/mRpDcZ+5CO0k97SvFGQmZNfbk7zAT5UME1WeLAe0dJwTMtk3JEK
5IFdNc9EVzS7EsmWbtbQwDT5n6R+PM6RltwYeemH1po/YINkS8dS2zSF1TBNnNqtnpis7rCmSIw2
vRqHX/CNHvTJHe8GNwSGlhPH5NiMmokh6rxW5CLIELDRUonxNBUdWcJN9MA7jOaLo9uTeXaz9urL
xIhPREJd3MGqLknmDRWj54E2wb5vVR9yRYgaTZLnl7gD9IeUg2KhmEfFtNwXrRVuew3IELFbLaxJ
y+VvMs8kAiQ3OKTNVMSHZA2WD7Fcr4xsc9d+dnpflwwM1rj60LdivmcBSFpPxN8Oj8TIwEaKoQnK
p3lg24wLyRqi30QaOaFbyaTUHtjG9pPj/C/WwfrcFXxiwwSh3Xz93DZfRulOdhOkw7DHCApIA9li
lJbp45DG3iDaQMHM91/I8MtekMrFE11SrNs7VdkmSac8zqrobjPNAueZT1VAIAORM9k3a+rIhq8F
GUcSgpgdIRZflnE5hsCdAgNZE6dX/9LQFtLJlsWUO7SADXpr2yZvkAtvzZTWF3fw9ybqv35cX2jG
ejD+ft3iY+N3EPwH2XaIKa4OzqyAAZAbdUOa0/g2tdwhcJMXbDfzm+ZghM1DNFDSKncjQVxNpze7
fM1traYRTebiPLhh+BhxciFbAraudiVlV5E8JFEW0vnt6QREiF2zEu00VA0n6OsuMKyvLvLSIy1i
OH7qfDYHo4e+F+OvmiZzW5Y6uDwRuZsyzu2ToSHgsiamDZliQ/iySAdJejs+18YzEnTc8eRsAPf9
kRn62UV8/QJj92iP1jv4/PG2slx5FpO561v2jwHefD4Q0BtBig4Uxba9TroPdWEZN/ZYPAyhKvdM
3XcdigqOUHyEvDPZMamXndo2kP1Q9x66EHorJ0nGFjdtFRkTIxS631KVSyOE9dRHoAevwkR64dL4
Lg2uyYleXPQ2fB2t6mEWpKjXjc61DSh5yw/wYI6VjuBXZ0i1Nn5YIOeQ5g2qp2NJpmFi991hEMoQ
VHVcoQY6VqQm2bW9cZeWril9zzQmrYBwBYmOcTejlPaEWSPak/W0iyH1brV5eEWxZHmh2zMiN6c7
o4BX6yI9geQ4CARPzs8ZcRztOoCDSjVzT63vZcbHa/OhvUG9DOFSjXWOups1xueQkTjhj4r5TI6v
SlogNecEwTwsncNnK/XvhQrvgUYMfAwVG9dVndWQJJwOGEuDPK1muCEtyCbTdPxIVQ6JmWGQr1PN
s+h0iEbnN+u9KYqXYxql9IDV/cd/jbiuy3lf1g63QW4wpTlslD93qbgRrWuKsQmQ0TSbMQEjs+g/
3FD7bqfJUSmBVVoNGG2j1mL2SCuCSO3cRaM7IG/v3sf1l8Wt3ypvWdj+l+GS7OsJSE8sHkA0bqO8
jXf0JC9lUb/STUanqynIrDgB8rT54cTLWx/raOnt6pT18G1sg13FNgnJabM3Nanes7g0PPXVamIT
nyTpjmqXvAn6fJAisP402OiLgSju/lDo/XfVMb/HXfrkLHHnkXB2zDTe2o+/s2vZxPVXtpbwv23s
xRj2qH3Y2OUKlkNe2dFOy6IL0vIvHz/prxv3r0c5lq0KPGPrD/Xno8je4XpWlk0QR/Z/UEe9nlAL
JHj0MUfLod1L4xNiqbIdRrCtE9bcj/+A69vI+nz4aitRn1kQRsc/n98BG3aXJGoChMRcO6jY18Lm
vVCMe2wTrBeUfX0YPVkk4nz85PWTXW3nSOIxONJRYQDza93+9iUTBt5wiLRVAHGf21+nHkAWYEMB
jfHxg7R/fEYTiIxquFz1HK56f35GuAQtqVhNFRRFc9e087NepV8qASxOTSwoC0bvNXUz7DAUKhsU
dP16PwqXCjCae8sVxW9mkqFy+LGnshMXG53hut3On7RS9X98I1hM8bdyHXXwaFy9qTWUN9YdzlbL
7i46kW0mZgjfTdu9U651kKm2Zzj+Gw3TBkNd0jdzVICioBom0PiLVJz5QCrYVuXqxUf5hu5sQZ6f
TYDvwAMZ+n0bYbfr0kge4DGZprb9H79pJmgq/wfdnUY0hIir1dyWeR31LvMIYEvatrfy71G57v2V
dZRRUvhkmqAMiAvzshAMdHHSmLbumkMb73TxXmSQ1aKisfa6Het3SGY1GE0IduX46Zq4vguvf+ma
j4tvA7agdt1GJVS2UWnajSB50DJ0otqoszADDb+7l2ylk00XmbXwNoZXBAMHKmprB9YdCxYXUzRD
nFFFaWkbUvikFR4//h6v20L/98fR8aMjAZjo+qWswV/0IeU7iQnQZiiwQZzL8bNm33U99euHooBd
o5AxkF7/WHgn0wy8Esf0WsQ4cvg+hzFpC0V46bL4Ry+UXY3IKuIgn8xV59LIh48/51+73/onaIId
37IcnXr2asVrCXhQ9sQhwFbLIHvgtu06oHbrEJKD2eUUHfYl6ZGAlQ6XFBkyAPvkT7g+Htc/gVaI
SbsT5cZfkqy0sKK6nZYhsGfj3pw7coOrFSMxRae2Qw++IPZlgLAkfj6n9ga5ptiJ4tU25s/Een91
0H79Ka5mgIiyuOtd92fUiRhbvW6HoExQaELjIf4xww9Hb7vYyV75pruk4XRkzqoagvw4Mdoz6B2k
w9F9alrJVqurH4AZd2VM3miVo79fOwADaY27tmm2/aKMVLT2p/Hi//oODZqYFhZ5wbe5bsC/beWM
jYukESkriZzPQ8xcgWjZcdvEeArKpbppNEbEk8vtaIhPKXo2YdwoEWvt49/yH68NvyRzfEHT3NWv
909U0gqkKLMPkFDsoUXBGVGC/59HEFqhWb/Ku7Vy+O2TDjaUqFKlhZbm47fMDDd9Z959/Ih1zf9+
LrIKWIrIBFUmS7q4dnZPit0IrXPaQJjFjZOkHQYP/VyGxaGV3Xa0xrOI5Sdn8fpnXz0T4ieUA9Uy
2Q2uz+LMtiOOHqqAIQODXFXfU/J8jIShr43l6+PP949fibOBIh4orYsyaV1Mv32FdatkaLaJTEhl
+VNpECfYxf9qxueUhxnLIlgrGouS8M9niEmJk4IaNLDIqEYCkgYFeOUNlXjkq8Ps3nz8kf7+yXgc
p4nm6JaAJXe1KmIt7wA9KaSyZs47ncRT0uLfUAycZoSVgtAlNVkj8vHjp6Io++tn0wSzR/rtJMsw
gF0Pud++ykZN3f/H3Hlsx41sWftVatUc1QACtlfXHaT3SSaNSE6wSEmE9wi4p/8/ZFX1laj7q/r2
qAdtVHSZCUTgxDl7fzulJVKsiHUG4etFw6HLjHLRE0OqWQnS+bE7pD5z8s4Gk9+6zlIgyWfkj54d
/VmwiQZbXY8xLS1sqrscK+islTam6rK7MPah8g+TeF/5+glzM1gknKvLGvXkxs+Z7xu6cq/RDMhG
1Ybok7kL1WvUc+Um47b1qy8YAaqztL15BaiErqybnyLyqtBvH0P0B2uzk/48RUN5m/saUR7KgxJ7
1u3Y55gnFe/SA5BcMMjtFrlFR8/3Ca6ReQBKtLiL22FYSa0BiYuYrZeRs1XUaqYrvr4wfMW79exA
7poBS7Kp3ie+vsy5ggulEyCxKi84SKwFbmqoRycPtaMr6bqPQW+9jabyRWD+AU9BYeg5yboK4FTU
ng3hvFTEqm34O6EWPKGmZyjZOec4VYlwcysMS7VDfJ8a+BhLcWT7aNB8v+vnCq9vVnUqdpMGHJue
KOUiGYMJCG3COZrsN9OBtJ5cpTpujbTtdpGraGtO2hnRiAt3msE5E1oaONcJ/Ddz4NfWMBYWNWuc
ZhgdKq6NFfB0SGviagQGuoRe3qrAikbYKIKuapwFNZioKVgTcx+4rz6XkACAfi0Y0KK+J5x0TukG
f6Eum13WRXOQFnwAUYllWg8ee4O+7ShcOPNxG2wqfRVnds6HR4C57jS3nGVWFRCHlZejgFFwg86A
7GARtvjchq4d78TEKJjibehndJtGdbfMgePNgHeg05zspBWlcpaKge3b0p/QY/CxObhkRdZC1sbx
Pch1EMTJXHvUQsYCvcR1qEwUdrjVS1tP81PieKfYJ1mpNhNxAJGWqtkarALN6Ehf2AaKILVxcoJN
+eWoDG5gaDYb3zWIgYFhewTjUG2E027K2rwfx0a5CIALzM/jT/hFtTlRPPpCM7PbPDDFquA8mrXC
v1GTVYnpeg4DRL2xee5aHdB/F1nJMus8ph8cKhGxRuWc1dxhzNLLLaQ0eYOl8yV2sc0YQbqlXach
eZlSZf0GUBEEjFEy7OhGfW+HxtefbyEfTxzsk7iOkIRen97aR+FdFjDrzlqzWDlW4S1HaWoztWzf
HMmd+fO/9C+2KoIKJtECvBJq7w87MuupymOHv+Qn5bt0hMIsme6xlRXd7FmF+yeVv9Oc/vigmTg6
0zPAMEztBwhMbHttGdG9WokmSRaJ313KZlonNZIJd4K6k4Bd4ZCdoywGLoBkAT83Q8YBYj1dj22m
/92M9MfHrA4inJMooX+gwewPjz54NW4JZyddaQ4mWnfw3or6JMkhqYb85uef97/4U/R8KJs52tCK
+vhE77w0E4FHD5J9/ckeyB1qxcYgsoA1/vTzP6VfG1rflw8cVnmMmoBhVd12PtR/hW0VNc+AcFVP
6I4wLx4if8B5aab+FOCDfEurZplvFxvV6haB2airLuvo6wDNrzzrzRAZGmhiVEiJTvA9FS851tIN
fFmIkt0AubMtq71rxC9mlzQ70mC6RTKBu2J1YkyGziop0QsGVjYSRT8p7kI6ompbKgseWC8FUxpH
1ND/AqCI8LtrWlzNO3bAL8NA4nlsgR1VghvIFJPHE6icz2tC3r3QgDFgWCmf9RhFQBcU46Lr0OvF
CvOVTFFXWWPM1Mp8i4vcX+FCvoGfmMzw1QJPVJ8hL38ZOFewN2vdKlXrnYKhA1iEd1vYeUSja5ZY
VrNq+kifxRhscYgHX2VkndEECyKFCvcwCnNTov3t2mBltpZFbASOESdOrZVakvLiB3JVBpGxDApI
O24QV/MJ5JLIOt42ToclICk2pEwUxy7MzG3p2wcySkjRoS2yNFuHcC3uRnxgj3oMAUq1EoIVg1Tl
pJPaizRILITV3XNZWPqqRtW3JwPS2qYVQyL2/k92X9LPjMkqc/zlZDd/KNAmc6Ivvgyar2+ywEvm
VkTfIoWMnKuXqPOjDZYrbSYLTCxunEc7KhQ0PbS8oOBkG0UzPjfsvQejxHv3rDWlcm/n7ORaq59M
q8A7rbbHTFgsoVIop0AO946Pi9qzLX0R2ItBN33G2rgRzAvO9Hob5uIL4ky5LywbhSbB8BvRp5fE
x40S1b1z0KsBK7LmsFr0e72A2eRXSJeEbZdrhOE7UDBgNwPM3u0QGSjkc0yTb8QyNSs7LW4b6p+9
XnfbWmF4WDpeSFUTI9LJzw4TsAVFxEDfuzRWsY74G8VQdRsOqxStXBf7iwwz1VZkygWq6MScPaA0
Cg6dAeelHqmNY5tuDU8sYvA49vEBWnBjR5aGJlOo2nAixOiuc2hHS1Vm92FDdBowJwoiIcs5bj9W
YatRBITlOzsietcEFimgtpVPhNYiCLMtpym5rit9M2p+iRMDp5SikLFAUhPP8Qjkn1JRZ3BpjmU3
vntS++TmZXrKK5VjFjxoECVEyZjJ1zgtx2XIrIE0N7HJqJwyPTUPrE9l1mDNmddlX5KyApzOcBR3
LQflcz2UD0ktzDPSV5wRPrChn29Rf/RzvtuiyPljfESbAzse9H7xfansCej9WH7jVcO5eh6brOQS
KihULGueD+E+gLOy6StVIpf34RYbNSES4IczNed/pealDkzCi+Jgq+Z1SpgHmeFsZspKK4MbdM/h
bKg0cbTMGTKEF1Y4n3KtrMLR+UxzHDhxXW0MRWPa4tgHtAXFLEJksi1EHM0VPjJKP2yMeuoe+6Et
93YePtmN84447N2KyiVlJVZ1AZiBYekxV40JEdAw5qrAEkRDTRx08EhKnr33S/barvDTY5FuW8CK
6x7R+X7scTOk7ReTvsB2FOO94gBCSZ0MTXqNQtZ339Wmnisiyfe9l+ebug9v08jWZmIY640rtoFQ
glMun+k2PJp1Ud92tgLtSmmPYR3Zc5RBTBZ6Fbes4q/SXuILJqOn12L31PcE/KAY0heoa4alodQQ
r5IwO4fuW+8+ZaJ6iajKbLcYt5avX0w1aE5qpMOKExbetDRxbnW4J4iw1HleONHZo/Ae9XRtcBZf
GNI+JV4Qn7PBHbAqcUzOo6qm9kKMXyjOerD81w6Reo7wg22tWRStA6VH4ja06qRZMTBiiuea9QEg
iwsCJ3DwWbVEC6nx1BRvd0Mmx6MPAGWd6ep6sKtyl6qOt1YWdW6XWyMN9L9xjpo/lC+AyREsoGiw
bBN46Mc7Ng0yc7QrdDZjWZOmVbaEmRDh07W8NZFWb0YT9LMSp+/cKCKTSt0CdwLu20uVJ8H6WpMb
nBgxbsKsJhYHBdQqwxhOvo7rLiueZw0CYVqucpdg7iA2Q4LB7fMLWcP1Jaiznd3hh9CM3t2hrnBP
0WQ6zsJ7cKRPgdv7IILDWZ4Y57EF4TpaTj0fZRouakEwZDv0ct7FBkBIJYPew7AwsA1tRrarXGR5
f/bqwCLHZYTUURwag0OCHWPkAWzM7jBwLrzuAP/xuf9P/2t+88dSr//xX/z7c14MVegHzYd//mP9
NT+9pl/r/5p+6r+/6/uf+cfxbnX/02/YLC/Lj9/w3S/kz/75shavzet3/1hmTdgMt/JrNVy+1jJp
rn+cNzB95//0i798vf6W+6H4+vuvn+k3NdNv88M8+/XPL22//P7rND7/j29//Z9fmz6B3389vbav
df36y7ZOXrMvH3/u62vd/P6rYpu/oRjDjoMskAER2tdff+m+/veXdJv0VJrnlPWYm3/9JcurJvj9
V835zdCgPXH7Qr4V12qwzuWfX6J1NskWbBolKEx//esFfncB/3lBf8lkepOHWVPze38AOwBARHHI
0YWBi+CFfDhT1DkgIa3TvKXSEZ7bvBXWJi9OLk6VYpaZcADOKQfDVtnJARPscqRzq5EtJqGntJiK
VNIw2jfqTDc+kOUmEHDk2IFV8kSyW2ipjDi/NN0pwHTFT6pexpkV1KD9qkS3Rkl2pn+M6xfb2LXD
womJU9yRAFkhCnsv0iOg9MbgLHxO/GOhroUGxlPAtpnpzqNN22D6b81pBLNGlTzL+72DuCk/+9am
6/eK9tSZG7I9Z1n1YBlnCPp0LZz0tm3OqsZI2ZnHzAbt6sUZP/vOzqPytsQs6za1hc3nKKqHSt93
/VL1X7r0CKA777+K7K0mj0fbtOqTKB5G66Y0wL0tamtnmzelviGGcUbYYgafMaTUvBupzguXqOi3
f38pfgrjsPj6JXz9uJK+W5n/ai3+H1xqBn23//9Sm78O6Wv250qrv11q08/9tdTc3zCF03zVLEy1
JLpwUv9zqTka62k6MgsGfMwwVY56fy01fopjpM064HANAZgD5V9Lzf3tijxx+LUsXDKn/521pts/
nCdp1lqT8J2TKzrfj/OyrmujUe1xG7lTksHQeT2qIsyDErWXZx3KZvwijKLalGrFuAS/OvGT6ozw
TkJQ2xnZyq9SHSBJ994s07Bn+s2wH3P1ka1i7bpoCoLsNSmZeNixuifudZa6YOfJ+y7B37bUinpx
KzWCG0W/GTCnJ6Kbi6DaqZF9Ktvii1HcNTHptfxnfZjOWZQYCVkCc+U8qfb3wiyPSYIlIJ5GPKBG
eOn0w8gjYi0O42MJ1QMyzj4O+8uYg+NjME++X4fbqMLMrlVITbRkeCxQUHIsbC6601GlFSUg+XGf
ZRhTtHbRZl/MMrkwPYwx+MmYx117cFNl3jVuwwmc3wsRc5MDudZF+xhawStoKzSJytm1CRFMIXDS
GIJ3ma06JdmBtSC9rL9Iu4ohFI57r2aX6pNXgQ6KHKF6xT57mv56nUhQYuO+M6vD4D0M0UuNjD7I
xr0/0jWz5UUXxcHUHlMiF5ycGXjnIeAcH1X3eWjcfWv1j4A9OcWEr0ppbFqtveR8LuaoPmqBBGnY
OQsacauyZX/S41dCxVbIsTaWUQCXDsLXiga7rWeb6YMBIrfB3rOJcpoufD5xbp58KDK5TtSRnWH6
CpA+tXD5steIUcf1ViqnAGF+O8Puva73e0msRelsp39atVz4vXUKYgzjo3kqUYyS456Lmdl9CYPx
ZInw1VbExucdTj8wclv0PAIz9yQN60QL7TFTgD6o8lJlLNexu4BuJaovIkLZAp6Ofz2Mg7mSuy9x
mLy2MiJrJVFfdDPcypqHQVUX65gUC3yh0ftQEL3qmycwBMu4HnikDPtqqFdSjnsjdk5KhI8wG58Z
GiyZ9R0Y8z4HqExNNXkd/P7R5oOfLiMtyJPlvJsWmZwquaMzsLb3Q3DJvP6Pt6EMe1s7qlZ/nC7O
oBmnKFD3KlHIA0m105/rC1i/MnrXc24ND/Fr35KNOoXAFcUh1fDnKE70mqUsGVkAJg7f6y58TXiP
agr/vu7WvWgmVxX/bi+2Yp0YCj8maJa6lqdhPx6niztdJGUY+NB77gvxNiou9CfrlEU3kvphNlh7
2y8ULOUZOGdrJV1ro47idF2HNHy8maH2nG95W0ry2hesTjUc27USRY9auwVW9u6EqIHzfO476m3v
cFPVpfE3NfXVz/vdKRALMDslHHiXXpX2UTkZdImZJ2EwxeH0lziPX/1aPgQ0BMllendj9ZHq7dHS
9cdSgcLg5ptAMTdDmrx7ZO1aVfyqdGDcY+fNZxgCjZzPKn5P3Vaf1zULMqKfkATcmm4yPJkePPx2
7Ig+d89qqO/UBBEexob36Y8TZ7Gt3GpHa+C9qtVH9C+PUBQXbdtd7Cp9F1OvwU23+bRZTntEP7c9
xyLLSjs0cDAWQ49fe6Td0OCLRxLefFFyYjqnTcectq68tO4c3HaR1ZDROO6nzatKlK9VC5qzIqh+
mIr38DWLG7apMHyf1m1njudSfyRePJ5NG1SjkM4sWbMa2s8aUmYdd5c0FJvpbI/LYfPNg/HPEu/b
ks6havx+Dsn1wQrO7A40OSXdB/2IHUAUrqeMz+nx0CAUmbtOe/Es9daxqi1asnjWsVHlcDIS9yF3
xNYZbAYHLQm03LnTA6VThrdEGsto2vzNEP4aHCRs/9VTGXqvibGs9OpTZ/QX8CT9rGvCVdL3hKRx
M0SoTyzlfrr+VouqVtXcz+TfLAuqaDelycLvsXOeU9gaSE5P302lWiF/myeD9nW6RkhNHyN+Eab5
1ajGn/Ksh1JgPk77JSTgV8vFUuGyzIP0HbRlO7uuecM3IdG0R6V5GGV7d/0Gz0SYTs8fdz6cNMV2
4cPW8JGauFv/8VuAZDUWnE8k3fQ1oDqx0tUifHeS8N3jf67XNVf1tZ+RiGTDeC7by79fyP2r09B3
Ndz/+tD1f7DQM6mKflLoybfXb8u76bv/Ku+M36jCyGdwxbeVnfGbixMI+xcC66nso2/+Z2Wni9+w
BjloS7DxEAUwtdT/WdkxZka5hLyU4xn/59+q7CgRv1ty/AWcYZZhgyTCIOZMX/9mhlz1XT/kgphA
wwYWrpiSBeEZtNZDYI4NLaG2npJBKmCGpSza+ZCR2BXRLDi4Uamdgq7oH3tCjGdNanWfe6JxLUK9
t2FgAM4Um5K2fZjsbQfY7zcf7r/YLK6b9bebuQrQZMq9I2EAyQc7xvevnLZlVEOU8tcpTzwX1Dtu
Bxc/aVMcwsF0FkONAcLW1HYdFylKRt/yoKKeKn/MSF0Dc8Mb3/YunUontZ9j9ywChmD0iT8XhcpX
Yj9bkh9wo7rR+Gggpaus+CnXE6Z4tZcur1+HNdMuB6e7M/3SmXcdjbifv8sfRIG8S94cRHkuj6NS
eX//Lsskz0YfQ+2qnF5UOUDhL4QmCRWr6Agq6J1lIZlsJvbaUv0KmilhvZ1Tf06GEJiJxkikIjZ3
a4viYofYf8aMcEjaztlSZa6gTs0eh+Rf2hZ+5W+G0kGezJ3w87fxg2eBAZxq08yaZlHkB37UuXJK
acHW4+HoFAd9XW6CESWCqGnFVyWVB3SnELcErTSuXL+kG10yWZ+hgM05pt5YRm4fizzaB6nJQLQY
H2AKOrvevW98vbzVPP8lgJg6U8fwpIyduTSNulhJ1MY5vVIUIMj5S122S4SgOLQN9dQHvcEUI4Kp
DUAdNiAeAA871c/f9g9ubd42Si6W8uQTR1rz4R7VpCgasHIame/FHel2zZqWHmgxXbB85JpG2LCN
EHmmUu5JMjJ2iSdIp/C1h35WVSiqisYDIiJKSIBJka3tmOlwV6afiTs/EJjzqoU40NRClWtBmKAM
xubcQdcXPBYxllrHvsk3Pup+kEdhS/SqRV1JP6CompBzVwqJIxUQbuLmHvzIqg78PT4xdxOCNpUm
bdep+Zkx1gB4wdCjhUm/NTzzxo2zfCkLoyVucAipVEweNA3srrogBD1SupIOCliIvqHwo28sDc4s
rQZwGC3i2oyaV2rYbI+Qa9Yzb11bJplDAwni9ZBpf+Oivs46v90oOCGbPKtdc5I54qSeZtPfbHEg
4xXRceuvVCYjK3a8cwT2P/PE1vMJPq4K5lQ2JkAU7BwovLTY88xcdRwP7cBtDxkQTX9pJpZYjCnd
5A5E2t6p8nMWy3uM89oSWB3GkSK3FmZVK5CwYtuaa7Vx7xKNCMzW9o8YYjk7mxlzglGpAV7REPJL
eqG60WFTzPu7oFW8PeHPc78URFsYBT1ti6jI0oJjTjThQD9L5mh6hiw46hI+L+SucqX4NQGJ0+ks
b9Vw3+vJ2o9Nsf35jfyDd5RtyOH5QISli4GULt73nyHuaysdB8VZtWjWlkxFAHaTv4N6Q+Yz32kJ
7TNJa9cbIJKq3g7HUd7k1ZSVIxTQhk1WrYhNLYgoMw6664sHPU18Vqe/AEEz3IMrC6hbiYgp05bj
CCM0hqaBeoDZRYyF3n4qyqFE6UEYGXJVTqKDciI0kA8xdloSLpnPTZa4odGb0zAlhfIfnWDYuXp3
05B2uIxM2EUw/bhQUQOEv2vqF6UDxOMIJzo62fggmOVKuymeRbAbhoo/Vo3bK3IzpdlWT7w7yBLD
U8dEFKHArOk9chWC56CQJJLXOE2sfjxIsDkGonbF+jrd9BpskFOSQzB1gN1NUTDilCrRneHUDUw9
vVgYDaEPAM5OesF04+eX7Zpf+u2tT0MJJTkaZ847zL2sD/tPmKU+VWvbwpAmy8pXfeh4HiLbwTPJ
b8UjhFrbPurKugnvG6s293zC65Dx0VJDv7eSeb+5PirMuF6Gwmu32LmZ6EXLqoC09vMXi+mdm+jb
V2siQJy6XJMgW+eY9qH81+wcOrCSMtaZapGRp/tabYthL4qIiJeClG/CZZQN4IOS7a57k4Qy3wx5
uInVbBObZr/Dj2vPfOC5x0hLHweNg0AQpdqSZOp8Fiqy3mTKC2Fc7TwQIWEfdHIO1wfrYOnPyGOV
BfQDpGIeeYuGwMzUus0+smsSRBKBo8qLxjUE/XyrD/1jHI88kUGSWbXnTGEMKiEqbrAscEsv4wrL
lE4K6YK/Fq5pkAM3JmBnBE+/H+xR7qSQs6ZU2Yd9zNeu6t7h0JkPPdOdyjd2Zj6Wy9StJSEH2jP8
3RbZr5HPzSGQh9xXHgUBH4uuMBsI/kRlFL0+z+2gXuheXd7kKuAqH7/ILoCoz5gpPfp29xCR1HZd
flZl7KxIN/cZCIJ93Vv9vE3LaN0m5DaO6ONWic5dH2s8LGwZPg0GKvhrxWfJAoVGFdNcCB7TjDDI
tDL1fZWxa10fK04fubtaiTGBX1ea7oIATX0b7nyJGMAMFGPHY/zidF5zNPsADL8b+HPpRtRlWFSX
kWcMm26EFIIqiWWlZtnSCTUwrlnIJLlNdg0byBCI/gZOtl8Uzm07EB3RpMMXlWYOwHb7thL9Z1tU
tJ2InO1CPnktKYZdJZOn0MRgUGmnlGy6mdJObHNFUedUFAYGwlwj5AE8nDEYz1NPwq7hO8HMrglp
JCh46LCqKw7JidcqUeK8NMdGf1DMp86Bnu4a0QHk7Jrl6O1Bs5yc2Bh2pSclwVd81BGj4HVmZOG2
VZOH68aVG229B7x41lNDztWgCJ9AOF18vbCxgFTM/gljQCLfhczzKKHcut3wXtqD1WhiluZ5dVMZ
yZtb8QAiVSEHiK7EtGDCpyTz+7kkNW1N1GezUHuQ03pmzWNjPIlBmzJIFe6/aW9IkZ9MwpVhVnRa
tPDKpk7ndoMl8Oer/MqB+LDIOWVgfhcTaUSf2tnfPo2HwInjXrbRWgxDt4FRbazV3hMoZId7e/CG
Wxc68eDmW6LguNvxcpoyKOdg100ajsyEr4V3Rsb9Wus53iP8YhUG7c5HmDIDsG8vE5fA7ykT0cSU
udBNae9CbbCW9GPwfDOBPGcyyI9anN3RqVxU0qvXBtvnZrRJzFRvrnd1D7Xtb6pg/YeZLqOvyb6q
8gHAc/lYzFv4YzN/9MBYKdlBzwPiA6nQV4BGVZ4TuwZI2Y6mRyxItUttT1u3g0YOUNzcdMATsLsL
+zYU+MpVoOoz6fTGAmwJqy0lKUH6mgG+oCyeR1v/VPVqepiSW/6mR2MypPh+k0bgzwEUgIRB7B/1
1PfXT6QGeRVpFq0TL294qslgqQ8b3ajDdaoUL0la3qS6DeIgxGtUSbc/E8aCZvKcDwGaGz3+bLQY
ZIlfwH4fVOnaC+RDPOEThDZ0f2whomAsJ/p2GxvmNg4idYP++qnSZDArzPhdw7w1G6R8qqJU3btd
9CZbrAZjzSzA7szpUescEUxC5BN7l77e6nr+VCL1xZc9+Fud/OGsHhaK4fgLMAXxtlJJCqWFGc2b
wWo5zpF3Vcm1VQ8w1BV2AFDXx8iRHu7XR+RRi5+vih9IhOj0WBPY1BAqMgfSPzyoB2oI3477YM2Q
tVyUUUisi9ETG8v5bx1JEt1Tr7upFW24kZqypqne3rtIS6NcKS89joe02lea4YK6RcOilz3BKUNU
btBVxnuXTjdWpdpOyHYZqous3EUvNOPRLOSZSQkRAl23LlLjc+tldKASdHtq5u0bLdTWZt4DWJ4O
jX6iNtsAuz8Pq3CNAfNOuHG3ZGQUzAO7sSG2ZIsa6APk52ytQLqft4l/4bwSrfpGjxZVYOvLVqjv
P//wtOmW+25L0ZhPs51o5KxPbKYPJkar6wvZ+3CnGRPzROv7FyWGDhHVDghajcqs0fTdtdKJ9bsS
uJ1SQ7OP3VtUDMYWGbfYEpeyVPOy/xsR6jQH//6lcfbA3WTpmJyojD9mwJLFA/fP1CEqhdKFqADi
QMh466uQa5H2LXN1BIFcWY9exNwHWD19Cy8wtoi9vEbZZ2noLeIydtd6iVe41xtippyeipG481mt
1nexHY5bgiwQ9McFnJwU33Hdot4oalzuZWjpy4FYlZkNcwf9vjku4wKovxsq1qz0IQgrLcFeWEA9
njw5JMXIuxTS2yj+cDsaoEdzdEgLDTSg4+REa8jPXZGsrMTtjqPPMip6BX49oWNbo+75ZooWxc0e
qDk5F3XyWfqMVf750q7PGqHSkzRoNbFjhEsr5me8cnz++V0huPw/fPg8ZenzGwKhAJSGD1tVp4/N
0LC5r0wNsaifFwZ4EC/GYj5aC5SSIWVFjHyo9k5OwLIjFdNYuIIhuKZn7hTfms3bzla3uev2Nwpt
qF2h696pUhHqjZ4M4GRSOIFA7G96W/qzxEzVbem5zgG0pPQsyINGcUk6pnFhU936aCPX5Dal9BrI
9JA9EsZQGjVN3pGTxOAuYpzgaz2MuUCDyvLpe9IQOB1Sj485MIumZF/0szeX1PJDXu0NM1X2BplX
MwLe4aaPIpOL3LAP19fEMDaeV1kPmrJVxp2q5UeKjuZS19YxijRvlRA9QdeYXvdgVQT5lijWmfpV
+MD1z2452jd/vDda58upc0/MGjpLvUqqdZZ58KQHOAZ27swtCqQbj+cPNACwfbDfGLsi686qsd/X
TJc2108UR90597v4EBYRUNtqjxecoxlZAfsMSEtWDt0BDKw6HWezciyer/9fbstxea31GeUurh9v
56PhjG3DP6oBgZVNwkGyDdpi04/l8/U92pG67Hpihrpu9Da6JyZZLhVUN/rV2VM9e339Re2Q33fC
qU+tYomtCl+d0nZYIvaHbGGTJuG3IuNahwyzOWSunKIngdojZZ1T114P+he1wCjZj9Hi2k0CjDPu
K7ziytCUG6VJCG5U6eWTv+P+cVF8IaIdGZfmiggd7b5oinRnN6q+Umsm3jzs672PrVeJQnPOE0ss
iqCIptC3GBGYTxd2ur1yzzp3OhY0SuMuc7QL4dCEf2rZkvh0D6vwySjG8p30ncgkvLnunEPv5O+Y
rifTi7DnVZ1wKqLUowVn0LLpQ7AXln5ukNetMdLc2lltLyjBDsBGknnuq9FWMTN9lTlZjn6SuPLr
qw+1nW+M1QEwN8f5aZk0GE5nac0DxXPdV2GEIUpflNhaSJjMdPdl1Hg1/cqdXQryqKYwJKOcPCoD
p67rgWhUG9IaGoBDbtSDaCU2uYAQDsG0R6gId8QtPnEZT7zx+JzSUyH+rr9BZ6qBq+kJGwzYWuR0
QeuazSvWU3A7WZywAtpkoXjpnWw8a0lt0y8w12RLUaTeypBdtFdkFu1VW6ZLLdQZ7AI2fE8yXGTs
UkdDoV9Yo8qDpWG5a9IQH7m4CvTSBHyG0cqF06pwpBzrrlSq8mDRKLpeLieuas489nMfR/qlIJZb
YzK6wIYCaymXZ1WE+xBuxN0Qb5Lpvr/ejZI6ZYUZCpViiVSPjgGYW7XnnDXom0gLg2NDgOt1nRRq
4i20qNa2ud9sRKDXEBzECXOWstFKkIxlhdSoj4cnNQjq/XVVa2rRHDnNscVP102MAzd6Z+Apjev1
kCDyAj/cBgSLkXt4/Zastc+NtLTbuH7DONUGhbhLUitjszJY0zL+Wo78DiZbIIiIJ8pT0LXWOGwC
YRF/pFu7tKOAN5PcWMK7pXBsJCktiBpFaXDnSEVHe+V9Mj3U4rlDQ3ICvqzTICZZjtJknZocSsqe
dAab6d3aj0L0KHG8sIQM7qRQnhvNGVuiZdN8A7cl3pgO2k0rx36jWMXeajihFQ76XWnRsQKBrDfa
mtvQ3xUJBYNLybtyMzuj+oH2RP1ACi40q9LlUB6URn7rx+4rMNsHv+vyvT0y702dxLipYMI6BjFG
alfs3JIBZmaHL4najkezgGtCJKzieMNLR8zBQpCxRKxmu9GYlM8kMQbESzUDYVm9v8mlzv0LxR8G
npEvLVE8aehUb1vRkuXrlhFlXJ+cONJ9bYWZr1oXFxTHGm/vmc6tLWkhJTjz92loOkQrwU00pHow
xvF8PZuriCS28D0e+lLQexxQFeegrGeuqPVbbYBpIFjaPoJOjGvB0N76vXkhPc1zI8TeepsuxrFL
0cRYakz4YHGX6Ip2b1cW8k4jFLfX4wdB5QrGBuVSOX0CBdh0loaX1GcRqS762yRL57KlhM7I0ps1
Id6U64/JKNHutPDcO31wCEg3nNFDcdcQq196Ahf/eFGq4bvLKENuK7xxp/tWuUResKhps68rJ7c3
AwyZmduUNF8SWgbXDSBIO4atcTevwvZedcIMQwQ5A1MPPDWDMwgZZUt2V0RKl57tVBqQ1x+zVDtZ
SHx9t6G/0TEKKs2wheGmrNrRGh4khjDNVzdcWAokoZxDegebXonVRac6aLb1Zi0ShYTipvVOxtjx
ENPJwhE0vHmFKPH0kiydIkpJoi16cQS/98ebvG6CpujfI0dBfJipygXIWTwb1YciEvV+LMeF73M0
tLWqWdv5/yPvTbbkxNot2yfiDMoNdK2uzbyUuzoMyV2ihk25gafPCfrvzcwzRjaynY1QhELh4WZu
sPmKteaiTzBwAx0LbSzJfdX1iwtE88HMGYmizA/2MA03vahIvqSnXf5XSI9+DwqFekgI5aoixnPs
ULPHJgEA/z5Eg5RcqB8HJMjVIcaJw8hrRXIIs4dJfjc547ChdBEE+Q2v28R3IWgS1rreOwTr5urg
mX13tEhdZXFN3GlPeVKOiqhYzETbUmX7ivjHhw9Zdmh77JCDkhsPiBPRbXZ/GGiMt1M1tgQ9MvhL
cgvan269UZe2N1cWP4UenGKLXq2Stc20vikZ3qQVxw8mczizAcEkQqIIO+RN6byPSf6yvDFp9B9d
pA+P2u2AECvKqjxt3joNDOIiq8KEgLZqqOUmAhwMmpifrGwJzdDgtkEKDEJcmbxTtKQ/YkWxUFXu
d2Fa77mdf+qFFWMO5EuyEg8pfr/6qHqyALpEC58HsmXal1w3jVc1uBTlWZHuktSgMtcnCgICEazK
2YCHPCbk2B4NQq0I6eJsxNow3vyIVwHR6yMidHnPCfg3jqgoOfTqdV7hYKKKdh8NtVuekJNTukrB
LuEQYGwiQGv7Hzbd4ChVdAqLQttZcuJhFPW/m6L4KlN3Ndi99k6aHHO7cGXTDv/wvbQgfaRrV5Nj
+5chHteh3sjN1BrlDxqm7ZAPH5yK3Y9QNeZqDHJ1r9MU/G/dib1Ieu+Qh8kxs93x6ju/usrtVkPV
d88xIZ+mS1pJC+9vI0MnX49eaZ8sLKz73sm0reoPo9v0r7Zdtvs6bT5K2+H4gwJ8yQgGW+P7mgOS
if8J6YbXgujQvWtyErU9o6y0nIad5tD0DJqbXJMcLVvcfMwGHOKy3V1Z0rIIjGcrbgzSvL0y/1Um
w71gqMKwOZ0uULVYzLR330vET/Jd1mkZIItpxUCA+DtxbjVbGqS3VclN1RJZyHN0KI5sHL1d2VAX
Rf63CNAUxhFLkYGxySEk0StO+h6qWhQ/65oNS6w6mcWeVr18GGrYs89OrjLqyHrz8Zf5ynr2O794
oSqdcdgm7Pa0eG5r595rXX1ppP7576iPx+6QGkOyjgAu33xEy6UsY4rE+E9t64B8ow5cNM6iNQD8
aG8NzarSWzzxk8i/LGjRnYj9CyOkU86E8mhKrDphFLmXUNmnMM27Y4ktbr/8LiS3bbmXCJEMjaRC
RrUjF+xui5ygID0hVN4dTgEEyW3gYVRyY2ysmDvMQ6kp5MX0rwzXvK0fTJjpuIrWBUyEvSJAaMWp
pvVQjuHGTLNn8DOscv+iHOfbs34GTVZe9YwmCA41iqiZp8mujZzWint2mNOIJs5wFnZFt07TRHIX
+uUm7W21jSrcRhkn5KYgUPE0pl3BYi3bRtl0V9xLZ5lUK1Xm5hm1zJ1RAAwJxRq6ymrAh6Aobzz0
vYNymt/LKTkm6Z0/lyd94LpPXezgCncUfTbW/wrZkc5sKQtdscE16W/izjohwWmOFWCAo5UXGiFO
QbrxXAIA2jSKyMUJd9O8Q13+i54RwRGSvn8BwGUf2anLz4wGdd2RpEVsGoj6Os93KTaVA+Ec9dqN
2m7vmLGxdZGgHcA5pVjWSPKJIzN9c0TO553Uf9nvM5cp0G4QEe/A2G67X5VVyo0xrxSXa8n1Mm09
ETbBnr4iwsHgKe1wh8eiPWO0NHYxV3CAIxTuQDNtEjL+QlkkPyav+hHCHuCMzDUe4/zO4bNBN9hc
A82eiLvoyMz2JOR95t/S0OsXRMPIpohDHNrsPWsZWdC42HtPRNvRyp2TryXvjdcUWzOJg3U/ymDP
/Jbzx+ndPTEm4GJxMWNTsYrsmMoEk2fvRZdcU++IEPYS/+HR89Vd+UH8oiXkaPnyc4lg14dMrTMh
WTrYUbhHesjyx0bEEX0vpRKZEro9IEr2g10n1XudDPEtbIq9XZXJLi1BKISW8A9TKa6h2fE0n6w7
++xwsN2PIWMIBx4b5dd7O3+SVjy9k/xn3SiufzILZKJJ8bMc7baaLOLyhHXgHrr4jEM3YLmsY2Wc
66F2XhAsH5Z6pI3ZIOqe/wcXlb6T83UUqCK6JWzLKGUF0LvGfB1zz3gN05gDoPPyOygDAru9/BFg
avpXvCV2M61tUag7cts/ZL8iRRRmwIo0+Y3/5m15fFE+V+dQE0+Vp/vnmszzVT3dl9ehJeYlJEFk
Z82EwVUrgNbqBzYPwaUch8PUVIxD5jm0h69vEvSxLV3oqbcBxMm52Ef2dKzTFj4j1f3SRy6DOCnF
vHwFBitGw9qGgaL8nKcai0Jv2QkqHQOnTxjOww773w6sMIcAcW1ww2NUG+b5X99USUJ40+ob5pzF
up4f6JA23SmZkl3HtHcfuNJe5x4/YG+aTpqIpytsnC0GXWNjNbna0A3AEYhJrJybbc1ERkeqsIDN
GA+7bKq8jarITdImOzhPXbIzk8o8pdmE7cnMfqgGPp4WZOZrktnElfjGm+dMrMWZKcEGGL3IOpUa
sQbAuubjJbsHrrt366+plgGhifYhHxEn2NQxqU16cGAVoN/woNSmpEsyecmVCX+/oHNjm/gZDsXv
cGuTc/qwA9XdcOeM8Oom49Vstb9j3LNUYkm8QgaKkl1M9g1R1SMOwmDfyHA85xrBZUL5stmbWOmx
k4wJT/Lpeaki2VrtR6QJY8cz0axku+pV0xIXSyZXKNu/yojVodNIhxtbXVCyWPoG9yu26g43HmgF
8smr8TFgellGsHFt48jrs2NJLKAWoniUKSNMr52Aa/UOp0vaOqt+vNCUMlPQimOuNeJ1mH+onpf+
NAo53dFhHEeX+FPfYlVZdVaD1yBGf5yV5dWdmo/cx26zHJ9838XR5lp3B2UtrQ7DgWkgDRMxEaYz
PXqQSnfC5dRdUDhfPaf5bvTKfclcm3vIL0+Do9I7Ohyq2ZwE4ri2bGwKqMhq8L7ckNLfSznrRwgv
fdUG8a2xznTMsDlV46uVIdCpqUHwFq+nehemCFGGnJDhrh8tzvrBOnStQehVJ3YA28yNNGdBghN9
k+6b3KXPif6f3odIIiLL/XJvKjyWPWevRHu0ssKR/WvJI98P2+xuNPBJ8LwjoK6be1WU31rYNhdd
R6yqFCNJT2edEBEaNJYT4aHNuLZb0q+kR/amkDYCMJ3DbakHSm7YLcQRpg8aiZr4CzWmQ21OBzcw
MMKS4DwP9YA2dtrCmURJZw43j1a1V7I/aE7CGM9OAHGyxBSdeVQtLZo1b/dFMdelkzbsoUJmsEPj
8rTs3doeJrBXlTcM51HtF3foZHiQ6wi8NWLmLXspyK9EsrKUnX4ppe9Dt39yG7Pep2StrYOg11H8
Jd5GBN4va6BujjkAn6qOmjmW8qsNAwB1hM2+DX33CIBfbobktbCkcQW18quEGep1JjyOPL9V7BUe
Sztm6oRMIwf/xHrt73PduiWieyfKhvX1aBV75mcBq2qiX5anhzUvmDNPPikIPsfBrVlYadajCFt7
bzZGfsDUuvL7YEcfeIpSVR9U+9kbimohsl6GyP1TTOa46cqq3k1KQdyuGGI1hqbfepzya7b+y48x
wxAxD1RtyQx4UTIU5pg+qxrggnDPtl+1b4uCQxNZvZaiKFblBEXdzKyQIh4tZ0YswZNj2DPt0KW9
SIPmTdomhZwgLWbZWS/fMfUtZkHzvp+aZs4dxjRd7yqrd84+eppwrB4F0XegbuJdkFm0X6wUMjc/
yqo4mWnRnGQ0vdWkzN7m9Ndi8sknV97Ws0y5tTpAN6wy5NO/fc2PUJhyLxus0JOkPcKCwiQXjrRX
kjzcDR6AQ+5Xrkx/M6XDT8Jw7m4K8J2RirOj4GWc0s1KqLZ8Ks2dwQ5m5aTVU5yzpuwxrBSWOlvG
UK1B1Br7thleQz0qQEAYBLsnzmyKj/7tIl1fDgyxIGNHkqAAUBvHkmydzVCYT1Av6r2oLExQi9Sh
opvaaRZoB5lwpDctESmJFtF20+OwpyDPLBnslZmM7xbH2DvKih+GxWsTfH9wCe9VqZ44G57qcWT3
nzjDWl/0IlnrXGk4kk1nBsHWNdsnBedIEaa3dy3FoUILUldhsmWP7Kwz9l6lP98GJAczHHeSC2Hp
T4zlu62tuzMz8k/QGtrdofUkSB3XzkLO0bSQUq82ooNtqOhOkJKP/YiRWwLm9uJQHw+T4ZPSELur
kbJyW5aJs59McRewp+Cce5Tsboa+3R+f+V8bZ1vNa9X5kqrn2y+Zb8RGB8/gS+4UYvzeJpk7tzoP
tn5uqAf36y9GsKywa8lEa6IpjLzoXOgm0ZoMWjZqYnHCfvHR1m14MkLtXDKyPsBsYFVTV4LqDAQJ
idnJwW4pcxzTBnznW8nOLlSEGVSluzr2nrx5rO/NqmRHtclqaSyWX1zZl1eROy9aT26g23ioPdyp
2CZ5eOkAyJ//6LH0j5HG6MMdjOCcQarNVr0hWd07/BPKBKbYnLzNRxtX3ZHJl78bim97Hsoa3Ztj
yPyWV/khi0mskRuiyqLnMSRueZ6R5SRBz2+RlKdibSKlOanSfq5pwGZ0F7gUB6/raJvpvc+7b9lG
tNOWld2j1E/XngbvI83ifFeanKkDot5VXBnOGbryG7sTubdmboQV0t17nCwbxL/sGVNMcy4/mOsY
QOhvQJTsCadrDi5ScFOMdMMRYpnwMAggJi5BOyN7LmbmQJXjLiG7wjDKba45c72asRymOgBWD0PR
b6PneoOq5XdKuDGpdd1KGKV/73IyPuZx3zHw1GxbiKAzjzvlZgrNUmle3cAcNhRGzgbtbLdSyCi3
hf/C+wm3peM2r0YyZhjryHOc6KleHTOwT22h/2HgsNNEH3/UWT8SNEYWW2nOdnTfdFY8+EGP+JSD
cd6SnCDQKTk0NSgNeT2TMt8M2TobRKtfRtXrxxQ/x9oLgDxlVQxkOiULcfAi55p/x4wG4Yhn3AIK
pA24A2DOiVXtA6NDU8RKnPGEZnD9UL5WfULU6zxtbBq9RIzlfUdt/zpIT4O71Xbwodxgy/qH3Eks
QAFbiv3yzEntrD2GVs1uQr1GrkgJPid5bxLmv4tFJPCKbMfLIXfxKedOegay4BIba3+XqQr2XTUf
e015i6Ub37WYxso1aPxnHUlouOGGWHo0o5FGpRkA6OaOibd14alrjoPNRuhGIpzDTe1ZWyd21anT
i6cBpMKRHuGex41+FYlsNkYfHJZ7m4F+v6kgCeyctuhWduEjrXXFm13pJxJG1Wk5Z/SyvKetVp6K
wW6vy0OtsV2yBurymXxBNK95SHJFT2fKP5ya2DvS8DZPYaMBQvW7k19GMWLkoToQE/a37s1pr1nx
ncXCp6wRNYedxorcCD2eRq4LT7NutlLgl2lTmB6tlYPeItRx7+TtQRtIIimhv55rrb/VZR+cw8T9
Vuik8dOhGspzR7I7nICT6WBrUOI1jymH9yMRrHLZiGSHWwu7TtSgMRSRtxsa/aOxx3avA+BchyoZ
2ZSmf2XlRfuIiHSYGi2tSJVcl0tjIrvCU5NxJpeYnSqt+a2uvLMWTMZp6aN6wfxEVe4m9DvjDP/n
2zBzdgxOGG6W6WoywVBFT//lVtI5R7bxYBg/XaiLN+O80cGAsl1O4cqhhMzaJtsb9hCSLsL36qrW
vhSCBWkUG+HVUZzMbkDqVJp4X430gxP1Aom592XLUjnBqzaZ6sRAC2gEkAPMg2nDtImIAILLIiAT
AiHmAJkvxqCOv2THMeWeR2K8mLYzqiHOsmC3tTFjzWWq7BAGlrXVPeiaewJKf92DyTrLxsrXNhyi
UJGDbdJDUFBw8SsXWVEWVmTOi/TAZ0PgQaW/A/NFD2a170bALWxbFwPR7TmUaAM9M2RsiMJhx8Cr
36Vxb7EZHkuieZEgCX757OzuENlNda7t6l5llbjILC8Jci59BvfiZXBq40Xjal6PJBk10hpfKsHV
FA9blzOFZM/uhxDRd4YYY4XAq9/ZjnYgyZR5ppWdm9B5X4qw5ZI1rWlOyODFiUOUF+W5j4hgqz1E
XoJn2nJQEKaQ7wozPiuj/ChCfjKFTDdhmpHgOZbN0Z/cV4mmdYs35UdF6XlzEIJvyiT467JgIfQT
GOAgwx/KFOsGcycGBWPnNr6/6ZEu6qXQ8bZMzkZ2HVsBoZm7iYMcn8G2MDPyMe2oPDGk4nydlT9m
l78QZc9uySnGZ4nGaN1Xvj8/V9AVaTHJA42pVlqU/IryhjzmsS0Q9kfm3i+ITUWT9eXXkbz3A6Ab
QjOOi3bSmEyUey7y1DxRp+Va5OTsT/lUrRa1ox+Hl1xyvsa+9ycWfb+pSxRSWBKS0m/vkRNeJhnB
lrY/ysnVb87PesQSCydqjU6ZhtQKgqtKRHVYZCcqnEHCeUwW3uQ4544osFtsw31T0jvCRMqOyz1S
xvHRrTTy2JkLbZbPrQQxz1uXZzayBMPk8oBn3fnNcmZU4PMb2/yJORGmj8XAxfbzRzshkAvQVHCz
xcPaxDN6AyS1L53kNQos65rMv4CeWkuVNRdMveGtds/YQT5CVpjPZGh2lz7rnHVPnF76Usfmy6KA
yLwIKw+OkVCG7GJ1JpwiJfgc+d1OH9vronEIWjFea+fH0g8o7zWL8lmWToew9AwMCWaTQQ4DqNkO
lY9d+BIJJzkHin+eOoMM2Fki3zHkv5W6ejWr3n6rw+qN1rzaem0YHboBSTsuSXMVauS5Qq3iC3j8
C56VPAbtISeHPNTfKEaqQ2CHwaWdtZdVPv6okxHjMcOa2E8t2BztT1/GxmuKPQumf0qKfQeW27Hs
C6Wv2pj+4Nw1g6dJKsQjDez65nVtjCco22UzDLMx/kLUKq6Vid21FTB/PZ+BQ2UalybRtmTGyedC
97qzIcKnqLUuJufpWy9hY0GcLK91TAzioKGVC8L6HOf1W5Wo5ghoczvOW440YTlFXTbkfwcUTY/l
QecIZk+hlT6bcfiUtnF+NQf1jmNPrkNrai/eF1EG7hPQrpXT7IJBWdvOIhEymF4Kvc52oelQfs2a
riojtgZcMoYgcfAFuYZ9j6wl7J2LZJGsjVr1VjiBd0iYtalg+lpW8QxuuNri7txaPko3vdjG1Jnf
dv1Vew3LDU++1xGZmk4/q42TaEPgg31KOVdW7TT5jAV4pRXqp3zK2bOhI3lUTK2PsJiQNinfPrqm
nq3ogj7sRjO7da611sbMOkAp86pKDnl90szxChn9hUARJClTE0ObN1YsAAFTTXr5sDUbStbcF8dd
c+0i71fqRTXrW3KjHH1ac8sFJGd517ybmt00uSzHbQoPvx9psVNkWS67uDVLpAbgvTE/vq0/AfnA
e6exo8cEODHn/gjcwP5i4mOkLzQTczahy4S7GfuHlYXNUXQlon3VM4yi/b+mQ3hMNIJ78zR314Zm
uVeFmwqHcG9SWPAMrzQp1kWF6MOZa3aP5/N2pDbepCHUJCjmzIC8+f6IY+PirBLRFA/0QXlxcGqr
upDZ7Pzo4kGunN7RL5mODU0TRvrD7vnpVwj9vsdeRM9Ml0DAxhsm6sEVkG+1GQvH3nZtQcFl0svi
WAx3qZOMq0BLy5vpwPUPCMfYkxC3MwrIGU3FCeoE/bPmg0S0VWd8mtX0XfmKYx75i+Fo6MeazlgZ
rECgsnrNN/J/uKljVN7It4JJlHWXkEz0tc13XwXQmJgdCfO4fH09ssiIisS/D901Dnu0G3r21emI
OGQfGp9OBeC2yV5yhEmXrNPPCJH93QSk9RgO0fNM09qFatHYmbiUCmdn9UBcl0loqPVsf1lq9e9I
TcST7qcuNLgJwMX84iJDfSoxRsflOohSmvai8rKj9CFaGZ5THUYruup6Y15buzPuZNFFZXQmE6d7
IRo2OM4ew7BLNcxB1bTuCOE6qhEksyKDUCEBx1v7h3cC5F5Dgt7ORDXhF8c+aseLiIuOBFLkA9hO
1pjfo8Myz50aGkDf+jJVPax5GFefVaf+9vRdDyuhfm4yx9yJljEKNStKy84gywBj3douEqK7q5LB
ExrDawBhA03db3JSazAmY3gpJo3xTlplm5AZzXpgYPEyZYxSUs0Kt0UEZrI30jPWsw8FwPtNEQU+
9fZ2dAv3Lpgajmzkn/vUejITyZWHZJmAnQTWSJQLfCijv8o0W+PIMu7kfYm7MR+CYDIhP7JrCFmo
Fd3DzS5dPbjXuu4hysEXIRjJrDc1ofRHn5TCXtbE2EQSxLp6DRhA3to+J6W8Z4FSl0j2jUk9uTGL
y5G1bD6oS5WDEgCPm96J7NyIKG4uKTOjf1q8ioHK0WA+JjMUUmR8wXgTM8I3sYLsxqJqJIhomcv4
I6vff8uAiVXPtrb09BK8LbsDRSsB7BOfUI+04N9FTiovuzFZ2WtA8V/GRIx1KC39HS8x5IPIt9eN
J96W71XXsEKdIEx3+jDQJXZ5OV2oiChuF2UckdDazp3Lc+6DZsWwb9rmooTz1Gf3USmmNyOdO4Re
rl+bJz5cUesp7t3srn07nsaEsRbPLE9/yTCZvxNEAbb97GF7N30pHKBUWXeMi9S/ELDOQeSI2kBc
wATUieObHuTdwwp8zn6OcgvZ5quWG4fGZyZa1CwnXMw/y6BbeR1HaphoZ4vVwLtbs4hzR47uRnGE
BiZFgm3iSxkOWud1h1oTb66R/pMXoP1G5DC3qEILDqOZuFenohXMexcdssecMnTa5hZKrsjG4kwO
AVmss9k/S8K5/wM/Tq7yV1+4j9KFABRSFWyHGi9DO8NTxsgwAaEgv1zqEwKY6OxtrIpV13o4IieC
7uZfGAd/V0Mw3ePUeNFLTIPagKsQ9hG7Vse6Wp2/tTBzHnUmqmtWuP7d9QBzLdeBO6TPUbqNBif/
MtrkTRKyTbhwe2wIhVuHtcWdHPh/fLuzXoJSnTPGCq+5P09AOcBhNqyUGY6PBMk9KoPOvg0MDmKm
OTKRbKDrczV75QApNgfP+0yK5stLh/TSyvZnPvuhkCfMmbhDxfuY8uYUzT15gijMRqNbSuJM07Fn
VdB/Slx528gy26NwphgaUUZyVp98LTub3iiHm9UFIEwrqzg0pYekgDSe0n7SlI/kF+EcWEpk450n
vzWOh4uIWEtA7vk5OdJ4MkLry+v/TLEe/faj5pTM1VLb0gRNBGx9gmLfT3NTGAZxwaWbZCxYwLAr
Jk9j4h+LUn2zmB6PKoYUohxdO2Ud0dLSYGaS9hxrds1kbBlQyDwTF6HEX9RaHK9sihH8xNNsYojZ
8WjlVuF4udSzChMBVLEti4CjIToM4Ef3iwpxkW52dn7O0E/iwSKEINXQiQXSKZ8WDafE1lS2RKpx
019K1ex6zzCukQibJxPDSBmHCJU8hEL9iBcv7SK5Z0CbbNSsuBgEOp4w7RpYSDzG+IiesmRfWikN
aeRlT5M65bOMuI4ouvqq++AINTGykcCyX2SUmPzSFShl4D5m25+R4cLrXQ6GEKL1Kkd6fGZSUSLK
cqE3zaLYeJ6WglTg+5CxuNIBQAG6gd4RmwKyXHgFByQ3TR+R7BmytsBulcNTX3mjlh5AqTsbhE7e
Px05SRQH1//DeUhzDG31iFje23QSxQ/CqwaCeHytzaHfoTy0f1o2TUs2HrQkDA6FF32jIsbh2lve
Y+wJN03bBMB/psVXW5JUlxlR8+JW9p+w1X+DTk1uZqSbbyzUf4PBS25eSKxn6z6NHSzdqfXuhY0y
12yV9uJGX8vtZ9/qHmdgJszfuluXNwugIFNWag9cFfo2Koa31kmLA0NFa5WZVfKQbkUWcOuvUYX/
dYYhxdHcvChNUIZEz3oxU4lmQX2T4PVFxmXd+uKy3JkmIsh5F+ydPCM7L4ePxpUo2sKGiA+wafk6
Fx2XPbnerhDh8LRsyTNKcWwVLjYUdMSrnmXopnc79BXLC53EnRUEYnntszaa+JAjdtglhlmffL1j
MKh1aNjnDxbBfn8J5pVl0tDjJKT+BZH2s0iH92DbDKZ6rrV4ui1C8KXqsLM5IG+hDHQxFba+Sk37
0PWtdSoCWyJBxMJpM6w+VUOC0nt+36MCugMJoiMAhHzdFgNVMXQbf97qd6P5qSXBTiu7o1m68lKJ
wH3UXsDYYNQ+CwcgcEmgzb5kknSlFZpW0k76rZ3axrkkW2ttWpQTMLerNeQEDlMGz/dpSD5KL8xu
rA+hOuv9cDFxfZbwopbH6uBrv/VhrPcDwTLXzh5RecwPqmagYowzxpzgmu1z4fTPKYXubXkbhuqm
vUErh96aTXhYdslzBVZ9FaCj3xZipfKi26WRa13UpGc8GNxom3i9uwtIB9yERSMePdrJuRzIJx2Z
0KQ2xKLgrs/VuTSJlEsqtzmkWmc/Sswq8ah9x02af6gAzGwbr0iCkS9x5cebaZiDbywT9YTla7c0
8bs1uoRj3xouChPjzUzH8h7TsuruGN7L+WMQvz2WTo/UJvHWqNFlqOkF4RSqVx3XFWjKqwEIbP5L
2S6K2NZxnnlw10++whFvKyfhDnDg2E1tBT6FIUiVR9dBvISNmTyIBel9UV04yUA1eXm57yaPdHeV
ngq2s5oWWW91f0yKYtxXKntDTc3OzsM0ESSBcW1K8pgGWTsYSabgGDJoEZF9RRff7kqHZlCmqjhm
8XTJkja7FP+mHtiApg83R2Mlg6cp8LTXvIr4I2tiPgwgxdP/OqbVEbOHIG/WZoao7wo0pPii+yu3
B8FMCmB04WdUqEjD143V5a+eXl0U4VArgfjxmMtYv9Vx+d50AQZMI331/TG5plki1lFKL8M2Qd5s
YGzKwvzjs4nbo0UhX4LN384VyVOKS+FVRm9Uy8G5Sez4P04N398tnQHCvWaDFjd+xXbdrP9di0YE
QMRJwmjb8xVrVFHMyOvSXSdpemtykhd1DoB/xWGHrWCnNfhgC4MHU4hz+ViXOZ0ouwlNDONe73OK
JzXWTwXolH/fQSH835cJEgrd1whhM9DTLMel2/IsXq55VZO3EXJkrVnQkHOSWOkeacI2zdTPpFby
2cghCoBZuCylkRd43jUzVXYMiGtdxwoTl9IT51qQe7GP/Vzt4x53C93OG+GBYkdrorGwzL09eDXf
WTdidtGksfVIu1FAIgydKwmoG1Rs3YECt930WfVjzDz94rPkWgqw5SCzPiNMUys/H+OTW1PZzA28
aBhlFih9kP3ot2IWogNI0AjM0ZKLHnwmIvfAXaG41ucw+aWJw1mig0K3pqfYKz8c1GZCNC3h3Rdv
0hC7wIZvhDg6enAxcqd9oX64MlSZGawt+kcGLzECNJZ8vs6CTpb7sL5awwARUDgZCmLGyeGg3QGP
a1tGKSkUh1ObG7+WUjVvy1NC7jxMZojGnX5LeoZGVqsHm9Ewy3lN+JFnLhaWqOnXSOy4EYvRejjl
e8HjeOOZEXsPp3i1B7dF5ytJjs4tb4URpDlCpvs2ArsjooF8YQ/TFPEHzyiUGF66EvhxZv2xVZ49
FNuluNJJPLeavZAiC1YNzrBYG5DVq6bYOSg49hAIr5HlT7ferLpNBENDYViDig23sW7wOQzha9qa
6ZPQTizWbm2c5l8aghIS5qbo3LYjTQ9R2+jsCs6AOLwPldas9MD+OyopLnpL3stAMro9RNu4YjSg
I4Jy3Ww41UkLKk76nyon/G8sxksUpNU/a/MM4fqfON7/BlT+b7/9f4uvPDs9/88ssE2ZI/j4+t94
YPNX/IcHJoz/MhHdkiHBaANS8uxM/A/ulT+yieLkXzkIFGfb6P8PBTOc/xLY5okE9IAe80Dkq/4/
KJjzX6CV7DlcxfGwDzve/w0UzHH/u3PSN1B8oODkfwcsn3BQnJX/CzKHZhSHnJhHUmRvD6V+lhna
dCiXMAnRcVdsZZJTxow8BNSHFeFsabA6ImO9sNgj7UdxNI1xH+qYtdm3GskvbahPGF4PAtICQKut
lZIEkrQ7qmZExcnJYUxacdhV9keUp1d9VPN2bkdw98GJeLxW+tkFFDSO49nEQNNBuer9YT9vyIWh
Mw1uth7+7/nv82u2800XfgRmAxqLh6b9NGB6nVUYANVu0HKpbRkKFt3ZoqcXsfFwBI9eduumaAgu
sUku+Op9XpILHt6pqe4m7A76OS6bbYt4ztPXed5sTV0HYE6WOYI/Y1Zv81dirOevQiq5m38i86sp
dQq4idQovtpyBgL6aFT8ESz0TUEB6XIy//hXeLe2FkbU1fzfRJ7a+8Z0nkYGslq88c3fMnIOQG3O
WCB2Af6d3Mn+dsV4jnBwe8OlT4a9STadl1Pz8/b0MbsqljbzJwC74sTj6KTxcrNdUfSvAZ8izuB9
aP97fWbHm9a8m+CnXZrQeRFKKpFe07jdVtMrrt+V0NpNEvJBJ8NXq824hAaFQIUu3VjnbA1lzWc7
1dsZZOnTJ8W9vh7h1v8P8s5rOY5rS9OvMjH3qUi300R0z0X5KnhDEuRNBgAC6b3Pp59vlVohkFJT
o7ntiHMkUgSrMrdd9vtlgcjrNiggJe67opJJhprOmp2nWF/RtM8N80DZzlpnaZBC38kISEDxPIKE
f0Ns5CXYBzWzBee1AvTWZC1RUH0dIoAhMysPGs2MEK8vMyhDYAI+lGkTbq4DRFYmQiao1V3MVAYY
oq1e67dTk51kCcukuRbDGHYYN6eWet7MGffyssQL1/Jj54/pOxq6Wyqp2x1dNCho2gdZ0IRotjEY
SU/7PNCxV9GjJj8mk2I0DaG91wFmr4I6JO8rdM0CpLiLQDnFhtcyZOPsXjca7y+9IEG9i7MGApS+
CTUaBXEThvSq9OivDHXSQi9EtdHW0um+FxGwZ3m0iQ1j1A0p1XYny+385vm8T4PpAqvkCid91baQ
kr1uQ3HOvmibLelNipt+hwin+NCIh9PuO2xGWDskzV0IUyYN6eQSNt/kZ0vEm2WZyNw20wtF8gFV
DDLmAv6tCsStWSl5ot8W/CT95hudJehZ8amFI+Rm6ops+jrKulvVtjt0fU6Orc7zIYNs+MZ6KBtu
sXrnM5d+3GztKr1KGm5WrkuAT0g05Fvf7x8t1z4Isrkzxz1BSnqLMgoAZ0rZoEb1w8U2izsEKaJn
GZY4JoHJbMpDjRUDOHP3cqfWPJTMg8yeq06Z2XBCXWagQxwGzpkBNLvxSQZGXjiYul0eJSd5TSNv
trPpXMsgF0Z6CiqkJ7zpIhL3Pn6TN0n4QvRFL+QJkY3fDk32TJT7VvOtg+bOn9XcEF1kG5rxKdKQ
JgvvBcsqDOaszd6pdb6rwkehLo/+8Lj49Spn0ge2tfzNnNnTSo1+22bbM2aG+tLRXo4e0HXN4tPU
DEweg41dJSMhC4Qq5518+nla2GmkTJHmS6+qVickRsQEKcEMZUsSunuXw8bjDDpVVbe3/V2ShEe6
IzaCA4b1vKqoyFq89Jk68os8vM4VEoFtfMqt5CpkJ9KXsLUnngoYpB2+yEpdqm6Tsq8pKyMc9jCP
xjouURAEupgRpKMzpGCL2iwLxGs2E8Zozri2Os/D6WaxgHWemfyMm2YXBvuKMvpT5iYnz2MkOFDk
sqCSmaYsRiSksD6Y1x1npNnmVxnTFskBbgOmXNJTM5H/zGAp0ptQ3UEn2iHpdjA5BzQNDjWb24/y
kzzMIutSIKoWu6VrNpF1N7Ba5McEol1F3ED8W77AJOq0dO02Vzezne/Ju9DmBcI7o7+Ivmz5lIaW
71pw0Wx0k1w6jIQreW1dLRfRYD/V2fBYZvmVgW9EOexK/l4uB2bgPA3aRHSTfBjDYYfAhAvOVLS9
ojC+gFDNxIX6cjFP7lNtIPwM90lGKPUPlTcfnMZCWb0+j6UxOYcONra8JliNtUbn3TRAkIlOcWod
dC89YWHuZKXJ72U6KmN6tPEJhwQAW3lYpumxbeZbYyA2PoHlxUYIm+IK8NUSpyfPSa5khJGP2jdT
92hzosjbZzr1nEm6LfFPin7eywMQIdy5VbpD/JmuMM6RYLw/D26uDn5+GpKONE5yJes2qONTaHJj
cCsP6UK/01cjXdD2BtDECYFZddA8moz6YDv5y62pZVee0d8TKvz/MHn/R+Fv/V9Kiuybt+L5+w8W
r/yFPy1eC6ECj14QzEkMS8zaPy1ejzJ1DkPDMQl9WvAZ/xA4MH9TEjEkuEXjgYWt/KfFa/zmI5NA
+sYnQwRb1/k3Fq/Bk/3AaaH5nESXUvQHwok0z/oHHwxeb/TSjFrnZKMDY+q5qxf3IFedmFxyfAUJ
Bh9b0PEfXTv5B/rPmfv0EWAj3450sgcASCi8Z275h283Sr0YFlUkGzFf5WvlegpgrBsW1lPa7Gys
Y9le3oBaJHtczLrYePngotz+/n0/4Lf/ZgwcR2egTQsg8Vnm78NTQN5U4DumZDNjcMXspVxrkNeD
DKSSs21ccuX9+iv/AvGVN3chhzg4Pbz8zxK2VWU48TTUyUauHjGyxbJGYXYrfoJYA2JHybWKPR6M
QNrqyzop12ITmD0nKSYjAIiTlp4oqDgg2WQNz6rDVsfIk8PQW6hHxBRKH2gsJSSO6YRaggyhCCD8
+mWomvubEfSZRVg/rHVwyvz5hxH0CrsrJ0Itm4CYmpi4EEkIFMHKeKVI6CCzGxIPEtdInIrU4C7q
yHXUmBLOS4O4qKgIABhYidcgN/Osj2cj1le8TzJsxLhteWmj5JxlauwZegh+EXSHxWxITOpr+V55
Ufm/XJzykYuGOICvr8Vqo6ZhJ7ejQ4yd49mwmpXdvIyk1echP//0SAzDiynRH+8zmEJiNAeYKl72
GvY1XgPLI9SwgjD55ZlkNOmjuRBLKembs4djx4i6M4Xy5/JAiAKtZP7wncT8PXtYIlvBK4phZee4
cbgCdEo/y7OK8yFWqDbctjgV4khEWMKyLWLMnSzzVxbzN81sBWYaUu69XFQsAxQUzpa+0ZGQ4MXF
3uD5xPaL8CHEepC9LD8t4ywDIdfG0HQbxHeduV6VIHTknhcbO6Yq1W8wEftmJbeuWBeTi0HFRzuz
u4m8849mNl2+Kcok2RomK9Ht3x2Zs4XGvSTWsPya1qNN5N9aAms1WSP4HtjFYqmbnbpu6YWRFxxr
vGLsfHlEWRny+H1gHkIcwrBseECcHVkXMu46FqgYfnI24V5tugpBB6YPs1wGbUrsQ1LZBzNabn16
RXp4cGKc6PhN8p7nQbP1zVJdG1TO/Ho//IU+KpsbHXOosVQdc7T+BN7tHdQkSwd6jSw98eTkaJPN
LH6VOLENw6phO88MOwPTshfEXpSJMfVuIzaabb/IYQeuZh3xQr9+QkOwaj8fvD7oMNuEHmY5XCI/
bNiZzq/C1zh+dAxrL+x/99iZAINrYDZIxjA/hTjELBXmqfKbfxokGYSfHgEUku4Qb7EZK/enM6Oa
i0opi0GSR5ATQs62dvE2+X0TvIiD1Fu3Mr1z/CK78Y9roVxuK3orcLVlEmnSpJPhUFIy76efZRm5
9IQm1EGRgOZIFQPr12NnC4315wd3XN0xfQXajNH7aewoqG6oEOfBiTNQWufwKBLNkWNJoihR0FAK
vi7xlR3qr8VHkpPDYCUSepDDTg4HhUuysI3FszsvXDJGMgKU3IhDLqIusmfFABfLWvZxpewVrbdI
vXIOEva3rK9hPl2khromv3cAFbCVozMEfkV7/tSkV+F4K/b1rwfgL/LrLG/74wD8FCSLAJorw+fW
lnCPnFqyvBtOjrO2DjOZmshncAhmxEwoWwc5hs8tKwqnUyaOE1iM37TI/0GQ/u/Wtc2KZuFIpNC2
sbY+XkSLiXCbF6a/X+VynIu3CmVsXbGQZaIkriDumTwGZYwnMbp/PTx/cxfyCLbvAYxWCE3L1vtw
F4bRSJJnihE7Zy3I18pmF6kiwKQn8Vdbgiq2tfwDcU85Qvv7aV2KBYfOHJhKwqw/UYRjamWyyiPt
p2XZyeeQpR5+TTaL0U4Cn6Jg5Azm7CRRp8zVL+qy34mxQ0n02iHSIYtSDh/FdSQ+tJsmJ9asVWWn
MTduc/phFoBfTLWYLBIRkECSi6PC3ZYvL+I+SnhKnFC5gv103vvcfDIMTcMtxKIIyAHIlSKLcqIg
TiKNyn4Jp+ky93GxiP8QTUo5uM8hG244OcxN06d8kHpgAfYQNJGAV5vkVyi1EorBVAtpppMCbo4y
llWdmrf2MArO4OxZyniLVycP5wUJba1cqBwdrk9IJHyVYFWczHuJacienU3CbFi/VIHtxBWzO/4q
JmgiASLObwB/XOOIOIevbtWtARo2bF137ij3xoHm4pJdL3aLuGBZQdSTQ6zS7mFq7YYWVWN+XIIO
khL/w+mXE1+UpexSvxVTRxuz7bBJ9r0d7jwbFsQCMREqJqu1F1goIIEXsYsd3oHmTCRWiTiy3CUm
IlGqPt0IHFkMybN1xfifb0pOw8I01krCVBWhQN5TzBDZKZk4kvwafu9KLCt5apNSUBdMEz73+epy
aaqj1y64KMJgR4gGnhAnGOE8OeAYkD9mS8wcsYxsfG5ZVxXXetaxzlhbVBWtffgcv68MeVgSoFv5
IHkSMYwkRCe2nri05YTiaQFirQVlFj7IF0gszZ45XTSicLyYzOdCPCXlktDLeS/mVoUUcTRe29/q
xNjKrInZmczEh+lloEibWna+k6eRu8/hw+SUltGCrPsYE7qS1Qkf9SQhexkReT4xTiZsDomEJdh7
cXWRQV1ze8wo7AtZArItJPoo/6YAdi+vMoA3sWg+l6BprOsrO01WEiGbEbnq1UzREHOIkvA51Iv9
R0ExNDu+ljSAmtP18rrU6pARvpLQlER3I/IG8i12lm9rQNkZ0Y7Yya6WWFFBtYjpeDlAm7J6QvLI
kFUuq45/y0tq1bCTl5NlL5esWJ6yE2SOCX/fdzytLGAxBMwhJQ4CYoeFaQ97CY3GCaEkQqYLp4jE
quXFSToCo3iR92EziwV8DkUzLLJjJYrK0pBNrByaPKe1hMUlYFoEAwXzDboPGJoSYMJoi91+P1PP
Xj5JzE7cnHMAkRM7ndBMsAgEjcOj2AM015wkTqnGV+BNq3LAxeEEEGuy5x2AbNCk22who+/nKbkS
T1J+PVjJiXIi6YCayAJU2JQ0bFzJ6+aOuw/VFsTahc85IRH/UvUclsnJDji3gxeCeeITyufCgbgA
PXC12P22m74lrGH5Ss82D2BSaMVtdh3unOfmm3EjfyJxyJjEj5yBciTJx4qZbUdbHyCqxPHEMhU7
Wp5fjJuavIFH2OdsjafOUwfbnN4+gPvhSX5GhkgM3xryVCcwSvwOFpwVeKuRk1UiRWgb4ssPGLrs
eHa0+ALyVSHqePKMmJkTZt85GMofyyaVb5brUcxscT7EVpegqReqdVNdz4gySAhLXAJBTFi4MHyK
yNPJF8qX/OFFYIxzVx1qjyS7d5DPlQtB1rU4o2fbkghxRIGWUxOlZEAkzjuQCqiN5CrxScQ3n0pu
GTnKZ1acoeptjBDciN3Md8oRlRrpM/Zi5LC0kR4Xc0qcBy494gTB2G1w6EYQAfwHGV7ZrNxXcoaI
X2CztcXPoXtGp82776YLmR85lgNGSQZ3MIEXBPNthKBY2hxzBwos4y4pr76xaO6krjtib+JxnmOx
841JxqsN45VZXnponcR0/mMaWguC75hrXWZjqj2UU4LRHZ8kGSKL5uwBMWky/zJ5rbv/4+7IUpwi
DgSZHIlSi014Vt1LU/rkCOdyvslQyM/IIMujIKy1X1/pzLqkguSupyZpI7FbnRI6/hPIgK2gEdx4
3Bx7AsNygIivIiedfIO4SwnHrdekJxn/onut53mdENWUyKYs5bPh9K9S6f+z4op4Dv99Kn1HXPE1
0vb98/e3jJqzt48aWz5/9c8IIxcTAUYXGQnXUZJu/xhhdHXTd03y7YQYMYf/iDA6vynDMD1f+Y5S
riOA5j9z6rAHyH5bNj+hqH/8NxFGW9yhH8xSsCsOUjS2QugL9cGfzNKUFh+HXpiWjJn/OHT1VVCV
NHrE8/VE8w1LkFqxHAyqpm9U2rxoPdXHkEvdtWtaN2QotIOy4HcHE/oV9lr5DQU9RpRtuyav1tbM
5a9Ka4Oa0XvS5Eef+zxNPTiDwo2HoIZZgs5h6ntbjW60U1V/jhbwlmiD3QyV261U3l5Nedmvqphy
yzq7scm4O677vUEOCqM5ohmzHTCq1LGP1D8IM9r6X7wFQ2RlfcdzRF7G/9kLXizIrJaP2a31OmJF
ZdeAsj8BR0FXcqArrR+Q7InsO9ydl7S1tplFv0QpwiyFqdPIWsVf0tanfiro7ik9WuWTuisbddfH
5rAmMwoAmPJbdRNFzUhRWb6fbY8cwhhj8yXA1rzqi1eESDMVEIqN/KjG7skMnGMOXXFVuWSAqU3I
xqciAwShTGqaqV5bW+6ytmLnwRisu6hiRmKrTygFhHHUe+jTaE8TKJ1oMO/o84YyQP0q5yYCSXN5
CdyCpMUrYiVXVGrfDNGNEsGRpKHvQY9pTyJNYrfUEvoBpbMadVUrokSUa2mU92KQhlq58f0IdSsX
sEyFaTdyf0wLnB8rfp9s+zq11B1Cgvh59tdyQcSySisaJcqvLfzmYfAvI9+97Rr/UUNBLPLHr25X
XqZR++S3tYVplry3nn2nJrW3ekTZ++g+Wgp6FakRjeuHdhjvetVeDksASWFifihcR5va9b/EPg/b
huVK1RG3tAudZ5lHf0NHFpeNEPC+5Doo0wC4DblrVJesVVA2aE9X8ut22BuhDcEDhW/E67VvcdQd
spnbXB/Cd7g03+n+7kt0fBF1oIPNsUhp082Qd+g6LUb+SRaKFhSXnWETsYOGMMOkKHVMOGNE5zpJ
P2lwzbKFEmgvNPkEW4fEU1tbw40+ly1hzd5Bd6Iv0LwXSSgwhLhqJSWlRvx6/s4+C75jsl8m2Qzn
YLTfqTel9hVwuBpQ+aE+dwVf44GusZcggrRCLuxySm3AshNW72JHO2VWTz3XPe0VMS1D6q4bd8Pk
6ge3YJVMFMITu+7nXbkYnx0QyUXeD8cZNYCVtrQOyKsSJaNyiLddOg0Hp0LG2P1mQDo6qKL2N0CJ
tKPbsKCGsDnknW5c6Kq5BWKrED2u9A3lRTjFuQZQ2TuYJlZ06hXGBrbRtDJnkAMFRBjkbJaDO1C0
HmUpPgFwUNovU/ok1yG7iSY5qUorqp1joj7mgHqGxqFvKMO9bp003nXdctD8hL5fqpstx7zQG4rI
wwXaUT7cUHB6VzqQVDTvK1iXbVpr7PHo3Unre43bVsu1p2ikmapwzU8uQwSJxPboQIriNDsmCjMs
G6IV7CFodD2t+AVy77yEvWowXVXIvigp/Cvg2F5RdXunqDHIi2ADSpG4THaTQUc5EQm9GtzpS1w2
tDIPEwcllDWjbzpyPRo8nCh8D0LrGUT1jUO1+iYbKCBaFjB9wF16+zVDp3QdIGoCtSB6g6H22Ure
rdovds7gYKQY3oWBy+om4bvmjeZWV3pM88t0Y3t0RzYZyBAEa9OtX+bH1h+2Y5Req6K7oGAaqrvq
n2JA2CNNYusmjw9VQ0H6MNyLs2vpY7ihWbHfMx7rbMDBiepPsxG9Z7MgjNgvgOJwG6VAw0ZB2jU1
aPUzTnubPwP25KNy922ZXHMdfvKaQb9QgXHnzE237XOgIFVZbtAXCldR44Lcq+YI5N4FnFbggyjG
sgHksGlPlRPXm6TPj7VUloASoB6p7VA3nYb1dVRLEy4kJ7Th6OvN1Pd66PxdH3p4hQ0NVR4rxnBJ
KUddsAmqGtyGEZLJ5mz3Fud7sMQYasu4s8wQxksbTGAl8rUzf/dT5+gj3TjBjlpFWvwS8TAr56D6
Wcc55ThGaWOVGOCSwpkTaS44qeqYiyOiP2CFR09PYcilYS2DB26Eo9uIHxYreGuUfdc0xt001U+R
f0mC0l5HM/K3tFztut670zJjWgGA5XwyWlIvy2rK6I/TOtrbWJ3behaHIYNxWvhg2honFsCXcFaG
7pEQgsdiMTkV42YTd+ENfQJ0hunRP8TCzrfmTzYHzCbbMSwdcQIybT/G4Bzos2HW0YNUTd16pGjY
68edGp/6+jZtvnvULXeoGXWKyKyytilto6MOnNGKd7Czgdi81Ol0Y+XmdU6VWuFkX/OGaMyCum4y
XfA/M6uuBlxCIrGH+pgN3WHQccct5jnSbyQg0dTlyYT+NdsjkTVqcsPPntnuW2u+TPTstkFCLkqs
0+A524Cybu7inREVpzCpDiCNan0mnJPs3Inu1gou66jf1waoeO865UDTpl130TITLmUEOFKBc9fE
+aZYsvvI9fZ1pO89asxH7AWwrkDbgTvRJdADvflgkd7+PqIfM6d/zXRgvpDA9CmUsMFC25Je/hDs
TOwumxHbxnyhbRvXe5Wm1nFqlv3gs+QG2MF+D/3iuoD8B3w0ivJ9p+wNOLBDNjUoUdF8lTsHK8BY
M7N1a3T/EI11/5LgZg04pJgN3XUN4rFigH14wmwI/DbMyxZtGYduC8KIDUhDugCB8pSFAuxJa1/u
BHTY2MNXGE10r07x1oA8tAmM6KmjR2uT5N9sfY63NQdrQdiv7zZBvpRbo152dth229z+gtIL6ZNI
mugUVN6CK0paNlfBcGc5YQ7zDeUSZSU3ZZte1QHmVDGw1XsjeikNE+pLXK+qECrB5DvHNg0e9Rqi
d1mgd1hhUvSWwX7S7Ger/WznBu0w+rCOFd1VqF+MwZNbVm+jTrdwaM1P0FirlddxXQbqCvYd5G6H
hqioKYGfV/0lLPB1lgV0nGXVOstpELFNyGk9UFIcSeB1LGyytNU/7Mu/CJNQsmCS7iEthsNhYkX/
OBlmNg/k2o0WsRHzLs85giqreEfFbmVzapkm3A1yIV9qfVotKXmFzvwUzR5A9ECxtJbpe0YJ7Axr
jB5UDibzEhjT86+XtP2X1JgsaQLpVAN4WOY/lwB31TRQd0RsIC2/mw44zIGQhJ/tzGq+mXPr0bD6
A/hpopHugS7JGzSh9otOYwUmDwZrXQ9U8RQPdfWpquNNG0RbArWbJOEUTcb1Em3odoXm43zVGvsY
02xAv+cqUvaxam/1wngsA+umVW96UlzFtv4YYtQqHaw79NCbXNe/24F2jdDY669f+69JHXltSVtS
lWAoKqp/nBpj6mtQFrw2ftAqoWEb9qSEbkc9IBpE3RmgqoSQuIk8Ro1Am9t7qD5Ea8/navVQcEEP
PG1IghfF74fMv4oLXMWvDWbve/cf8tdey2rGhIu6//MfP/zuH6MHVw+7x58/4YcPpLT/v55r89w9
//AbkABwtu76t2a+fwPv8/uX0yQgP/n/+of/6+38KY9z9faf//u17ItOPi2My+Kjd2/o+PD/fWTg
8Bx38V9+/r/CAa7xG9cencHKtnypHfozHODalNiTE6PInbMQM+vPcICp/6ZL3YZHA5cyqS36EA7w
ftMNhx3Bhzo+//D/TTjgvI4+Xs1IgZP7QFLQ0B3qRZyfbgwUP+ZA0yOXlA0HnjGb4Y0qzW2npZvY
1NVBoatLBXe4c5cLlZTteqQOZgF8m6fO55KeTRbxsHcci+NhjJadV4BvHZVJF1CMrFzW37RDonbe
MNx4NFjT3kh+qwKIS+7H2p51dZJ4tI4fJuBvLkKp1fohyqEIpBDgUIyU4aAt/lOUwyydsLYqx94G
c+2DgbvyqFDZBA79mhOpMwNYOoXa1OJ3dPmtxx7oKaUXJzrbbDJMLlaYQl48G699LZuJc093EfIi
QbscKgdipq3336iornYYPKfE0x/OxP7Eo8Ml86YvfRBsQkXnADqw7FTEwHwv2mbIYusZMPLC04qH
ID9Mcx1c+JFx+vXLO3I2fJxTR9ddk1ODmjXbpZaMdfXxjm09L5/cvPC2dJbDZp0JXY50HdDdnXGk
HyLfwtBdRsrIkW3xovc+uIbXNcDNPHLtZDvP0Q5ZVLuXdPl3xJyHF9rjHKwg67mLyuTaL8MDH8/f
4sYoQZmt8V5JjC30w4VEc1GXpZWLzr9ucL+ZwVtRxtGp8kLnVOXfITfWr0kW3Zo34I+s6y6lUj8M
feyycUG52EhoKKNu6YL8jVqNdEdvnRy3NmkoNQq77jTw2+s477+6JZIlXqq/9ECcr+oc/SNADQvH
dLwx+yW5DULkbJ3ufVPbTvRgp1CfigQcv4GG9KWF8+uks3ap/PdFLbe/ngPDlTPih1lgAbo6TTIG
RYacAIYE4j5YOk2KQ6Hli0KWcLgqZloTHIR9JhoTEDzDARuse0OXhm3i71My+7cdO8cYILgw2E9m
SSiFfE22GhuUlHR/wMX1IdrS67Uc6hH1kR6pedI4hpQ/AzVHiiWGTXnZ2Ip4mpge1Msal6FN9KhS
JnZ36dLU2H3PEcdBKSe/A2ATqgXgQgVEQWvaCnTwTKv9UNFVR1rQTsNPGVdt0GsGJUY2Duq3znFu
orLSKSmzbiAH0nTiHa2sfY7ZR6TfMNHLN8DsBA+tvRlAgQfB5WXfyAJeJJF7xIe+LmGXgUEbwvZe
0SoI5vnFKLWb2uruFeH7Ze6vzSa784yCRF59MZrudZJpN04hkS3HPbZO/hnQ5b1v9ABlxp2nhQTh
SrC+00NSe490x937xfjg46jlRnRpXyo7PjSUB8dtfY8l827rd0FKRC03iKK7FdoMYLrsSt2RdTWB
iH1H32TdBP5XvQNgxNwZ0F2JapUvXZ8n1JJA7wNDs/FGwgDY1pvQqEgwLAFKxqAXVyZMPIbfvCuD
7rJ0giuu5HfEYb7O+ASZSumRQbC5P2V0WeboSBNMOrq1cRkYLgBD90voBfnKsuyTkWon3NR248wE
UMFs5htn7IzdTT3Bz9SIOHa4ROmQ3jXRKLyL4BlxvQu/mxUdI9GL60woOnmkx8iRQbOHNz5N1+6s
0UzoQgrLQgIWsRE8Ke8lVVAXEPqCmXFyvHczgfPjLfZr0DpXU2RcVT41AaH9JQj0h27OaPM2L9tJ
AxyDelsXNw6ZwngFN2DZYXntyEWhvArlFJkOxy6nLTGPQx2qeU3TcOq61qmpyakBINsaCPGt7UX/
7pfta1L324ZO6m3lNchgRsZxwg3bzQ7AgbIU44zy8zKr0ZfFIKJrwr3ThlHEt/p1MpoWtRYJYGl/
QGLY6m4LVy83QF+M1RDkHOchNIAyyTemgRiYHViANuvuWOt9hVxDtR8L2P9aN6lDWNHvnGlU+YX5
TGbb8X/HKmhuTagGiZBRbxXQPKQbB2t+o10nXfWGdHnlqb/SNNp3vFl+Aqd3RT/ndIj07sIF2HHw
W+cBwUIXEZW0urJtJiOGtIBM0cFMlwNTqQ7IqW2JAveHKimfvaAc9mPUi6ZDo237aLkfug4dnGz6
NtEBuO81YgBUtvOPpbp00xxkjoWIo7842zj3os35BT3gt+s6ovgtJ2pJz1NJGg8MeSu5z2B+HMbi
1KJKuGpy4/M4VxtrrFOIGyg40Ky+T7Pw0BtIpRa9/nWxaehIZqgnZuAl66JHgcaOYK7gZfkbNdbX
PnAUuqDcb00YIUTsO3u91qyT5r2ldItfVKGFocBZY0GZhJLxMHlpuI1MhIOJDOJjm48BjJ+bxCWm
XHb+VmW9C/mDqPrYe96+coKSe6xMieihbkRNDcV8nXSCJDAKvTZ21qoKpy2trdXGTAciQehR1vTe
0/6nSvspCRAENZuFMoXsbe4xdgafL6/rIjnqDh3+bR9SXlkqYxVNdrId4yjaoYQLuVb3oUlKe75n
VrtmzM2dF9qvXVdox3KIriuVAUFs2+tzQzNWyipPZkinebT1TK+61H3zouECv+jDCpXa4aofRYTS
xjkPq4ab1I8h4dvKOIBDxcra611tXdtz9AV5KISSteJz0dnwFzD0E4NUagvRq4+6i7yakwP0puQi
OuHXhhsMOlYgqoRORPCPsIa1S/LGJj5AANfGZ8imO0XG4ECaBWpnSU68x3bLm/6yTStzDeIPfTry
kg3A3VU1Nrcz5KKC59shIkP4NKzWvUMYrjO2yiAVUbfZhWZ5yDnacqiEl35IJBfhpcF6pTWFmLQ7
rWvTQmG8p7xgyjmR8uQm7oltZ2hkr/s3rW0InYZJuFLo8kSB/8VzoaekS/IpbeOvVQdcHguHcpgJ
4ZCxSems8m5zRMfYpRqHYIQQwBT2n3W6pkcr+MIGJDKPat52oBsZGbRZ+zIYQbitaoc+rbl/MJps
3JqTO22RWEwf0t5r7tvheP6N06JeFJjpyfe0J0WAn0KUbF9mfnFBHxJUf7P4Fnt5BDWxprPfU8fa
TzXy06r7hGzCnR5qe19f0sumip6diIZvqIzp2g95AL8PHszcu1BWZH+OCZ7nSwYKG9rBjFabkdcr
zRqg5FHatgIhuy/TJNkIm0Yr1Bd3toAgOBZZMW/aBGF7W1bDdZZqAeU6qAKZxUKo5BbwZLet4uow
1M6Cd6upy65OvqWRCTkDLDdEw1GuMGLOSHSgAbAHQkVh5AyapwkahNOILE4mbOd6qu8skhWa8p69
2tnZKWociJ56awteHyx4Pk73On1lNV1Ojd1XOinwwGMWQKPSZUW9JaJvpbdK256PjCPsHmO5VHW5
HJEb5x248SME2z0v6FASiVNaiwqgNTcdcvRbI20f+8gcyJGbryYgvaNCk+lmFzvNeJnm0Xq2EQNR
Sfa1B+lkjy1BAKOGPZR/tkYLBiiaHX0fSE107R9Js21SaegZk/LaVZ2LTpd9Y1stxYocNODc7WVT
LkRyRxCLU0APQqXatRUYNcTDMKAyRN0u7DQ7B0aZFkINAmuqyXExWP2NkYXPcZw8DqG5T9v2u0Xp
X67M27mfoeG2y9G0TPQvo3ITKdrrp6y7djLI7FVNaraA1Te72T1pgAmquD1vFbCcaSxP8GBXlMK+
0jP5CXHLO0+v7lDENVdBUd+A9NZA5HqHqU7Hozkoosb+RRI770UBJ7NSqEPQ4EEpfPtUFIyYo5rj
HLb9uo/GtynWDnM8nry+mFZdRQJJcz/1bbyNAw97Z6kBFPInvRdV27yJ7lXUvXVAVBClmj/PlTce
KS7/5Gvx57l27hB72Jv1/HUMaassqnFD4sCdADYBrC0XAu5jt1yXyXAErcXhpVX33ugcnPkx9rmg
tNmjtt9/yXx0FHNAr1D1nFMZJgTkC2q8Mu1h8cMbTc9OoaJFoEGt3a7aay8HM1en+bdaY9BQFrrs
S/sV8EW+jYvNYqfNOpricUWWgn4a8wsQu7WVNbdVPNzNo9pVKqZDkWyR2ZsEcDs0xbJ3zQ6+DmHu
r/VOe6OqYwN4GMqIDSvDau4aqzsZcMemTyiyUD6J3juoGRrCSnhQ1m7KUORqAv2V89m6CKfHOIx3
VuahQDRpLWDxDv6lI12IEMaawX+gamrcBi6u9qLI0CB5vMb3tNOFfkQUd9ZqYCmm8cHVw0M75w96
0DwHrneZJy4nJlUjFF/uais9kH/+rCfJJ82ojrHh33fR7GycZYL8Smtw03031WwdphxwcEXVl6XH
10ZMSRqKX8cq1LY1tW1ro3bRTDW/O6ByN1HGaugM9bVoClbqSJm81XmotZioOql4WJupTesGTLZV
YCqIzGje7iBha6RK7IHOBcKGSHWM69y3tWvHJ+WstZ+CrKuuzXIG0IcBVMKwJv+ha2u7Go5ZT4td
s1h3FLeeatQdI17ecpq911XvhmoQAPGLzz26Cai/tEHxCTZjsUnKIFln6NmPT8Dbjpya5GPq2gNt
Nfk0aiO1AetmwUpZdn257UxIocM0kJpptVWcp9shAjoaaPV7XS3bDNsxG/Kv1VRjgLYUu/vTc27m
imZlzHxYIquhcLFAJv1V1eG8LjMc/bn9NFndu1lZr6mXkGmIrVU34yIlaLrSCr/uUPuiiRyr3cp6
8tlN/thC61tz6RDhbIjIoKC+4DIleviksd1z3ZtXISoTGEPHbjwAYNuYeXNIwP2gswO1RU8zVEfb
4sHLR3Dy7bzrquhaJyFCoS79NUuaIdoazqTL2vIQ/F/2zqQ5Uizdtr+INODQTt7AwfFG7uq70ART
REg0h76HX38Xnll2I1VZFfaGz+xNyiIqQ3IcDqf5vr3XTrqXaPhmmc7iFyUCqTpt4auxLvQOGBfT
aLI1B5hDyXLTdC5vESEKrdZ+T+uRM7o7oaU22T6L7I7C7bO9nHW7+cYveSjz7HlidgDgAneMkEu6
+DX6eLYQdv3Ya5i561L92bsDpiFS54qEJEqtKTcyaoGc8QZ1mHGp7XjtmAvQanSI3PE02+YnwNea
k4Hjd03hsKMe3kdiODdyNojAUVyStXdxtylPrMXpRsCR7sBptwTF1Yv70AhQ7FMFJwgEOtjgWt9O
BmjvUnuBfZAHPd+DilAKC7BuaJF2tDxpp/+I0ryARVUuQWI2H1o4ZWfCjv4MSDNigdqDNw8hcDCE
yXBFFN270pEtN3E2T0tV35L/sdp8VLTBxLIBS8XO7c7Lvm3cR7FqpLPWRlTA768y99vc0BElnI43
Ect1UTrSb3Ry/xyp3C8gqDct/YvNQq4eCRwtA11OgAwSSgqLA3xsyIHwZUgc0mgJOqmpCN9qdZPY
JgFKoXquq6k6qF3r9ZVi+pNmP6U6SLw+p15TZ68wyOErrZe4AqjHOAYq5C4vc+R8t0hP4HybPrRR
Xe3UqeP4zYw+D5F9LdZXp23aMEid+RDT4qQTS2iDYdT2hndUD7LO2YZuBYCxVD4tLMrASwgzLpYp
Ib0PSRG31NiY98Luxa5taUrbEM7yxu6OBehIgxjVu9y1J79+micWuzp6EJGYeAU69TpGMxCj0t7p
AJhgktHmRBByLNDIHxTrW4g64BTr9f0QkakSNfxoba392+ksbLlNFD0+cwLgtfAitghMoRHFkNQg
vyufJCzpovZqREM7s8jui5WyGHNizbPeAVLEtEAtrjugoXRd4yczlDz1QRhTH2gnEGKJ+a46y7uV
uacwyfMrYdFF6MZzZqAcMMyQqPH22tZm2HYxPDfVKXajIHOuJvnWM2va5MpoVb6hUGto8IPK0hn8
HDuRn5OQdEVhZdQNDOm52+wiy3nVXcU6ihKsHyROSKYKEMV+jmtvKsISIe65DW0SfsPJeSTq+mEY
eZskGqZdNTtVkIToAgifP/Z9qWyrsKJPZQzNaRy7Bw6Z2d0s1U0XNofYNl4Qs9XB+hCsBklOjrje
bDh1kuGceBMLJgm87C4X3qWYMxtd9bVJlusUJcmv9Qphhce0rm7MSCmIUWqGrZ7xOjF3vrvZxHgW
VgE7embHpRX0CG0Dd3ayv3yG2aKYaRSyfaDHHGjkIczqyK/XjMewKujZq3W8xcW+j8l0OCQ2U5hA
/CKCXpbxDWcOCxVOhryJ2tkyg3pZenm92FPo6zPpEy39spuygD/qhDaYdeFe1fmfgOp+JKI0TxWa
+4VUUeL3PxrWWH9Sw2WvR7OOEl2cy0LtgqjXPrusYOER6YI6xUr99CnKk0djEMn9SGpzRYBTZyLC
484YVGk2g4pW3ogy41DHSFnXeHc0NNF2VIASpOTu3GWiN6Af3g7rEbCrkvogQ4fRqDXqfpFS9yrZ
bZgxJjDexK+S245AeHHvbMXZqyCcbwtNoZM5T9OOCNTrpE/m10FT95ZF0lM6GkWwHtif0rjEIVrf
F3moPBUWGWhJNt/pRus8pna8H0Y14ESbnIyGgOgpDMn8WG7DubpvZ8dlymNUxTFvuRobJ1rVOOsE
vQP2usXJAaWYuBkklpk/ofjYm047+XBar/OwJ5hIIw9TaQWoH6Y7QtYwKZbJNsqq8OiwHkT049uc
KElp5+7OEPH3nmbaKQk1v5KG8HsKMn4yNTeLcOGpN+i062TQT6ZofcOWGDcMVNMN51s7rrm4IT9F
+crYcDl8pOP8SGWZo7GiP7N8j5vWqRGB6xGWBa39poC2DkZlPKclInOyAcifm0MkNPYac9iye0E5
xXYul/dzkgApSN+rWiPza6lftIJ1UK9Qi9ktszMnuccxpBjV/ZkXDkYHv4AXGZwKYXMeja57a0n2
vo0JAeHFIuBjMI6VTh1bh73f6kT7kmhJWIfOEV9Z1rSRYdJ35Pa1XkunHIOD/FYSor0sSfFEZ/mc
9NZ4ZbonE00IarD5uhgoszM0hk0yVuamU0UEZ2yCNiisG4J8v5mhyMiZzEnYq0ISXobGByhlelpX
jL7ZdR+j3j85E4dEpRHntNeW/WU0LxH2FBTZI2Tz1gRD3pUM6MkGJWgipSnmBFa7ot4VBNQcBHMy
mzs2SEn+GsWmOGRT8SyGxgQX1J9hPEcnvIklGVgpdccrhzmMAgaVcWLYHzS96+5LC0mbxLsgJz06
qkp9M0kZX3XT8mYqtryWbe7PneTGDFMYXFoCSeulGgFZtQGsdTAMJ1DgnAAUtYk27DapaZCIota+
rG2UQiEBYCQr5LtlHlgOIogalzVWc5TjNFDXdI0l3ZYSjxlGUn0Tj0x0ddc3XuNOLEhz89khdaQY
2rP1pAx6qqohPPbfsDRhMNW0Ta1JshDb7GSPoTiSHCCOhG16Zi+thwJWSW8dO4DrB8kUHGsyuUtR
ex51GR7rvIYvW6Y9MVgwwStKNrtBOvatUgwfs9Y8kZJSnwxCNwJyXKMb50fYqwb+5qY9ozx4VbKm
ZsGnoZIKBJ/qLCnwpOWtiN3jMnRiUy2pEViw8/a8xrcQCioUJCTBSLwP8dgdk5ljZ2vNRKASQX9S
kQpmqXPdsZPEDUksZTlYIC3dxCV+tjlpC5uLJZyxNRsU4AZOByEigCsVJKkcBmOXtdSCiKVRNwU5
Vayj9RUsvfg+5zuNMfTeMZquFIvNoKWEIXrZxUVwRTEkdsCDV85VYm+Z3y1fLxjQCSlhR4fzwyX7
dAY4X7NbuEONerNIy0vdnJ8uhL1H+fntEoClWnS0JpVYVsvuXQZx+KxQy/TtdLWeo7bnjNojtHRX
V3rpGF5qd/ZZZAMdMaup9vO41Fdh3r3OccPs2eVHi7qAEi1HJ49uEd0Iv5tJfYASeZ3Ej9KZmiv1
uKSnvqbiEc2o/nN3ViBHj9uqGeJjZzXHMlPMh0vOe5MkS7CI6T4bi+hU9lZMiYKo00arwHDH4bQ1
RpJQhkh5C2OTIqj5kxEw4Vk4pe3SEHlaQidUyn1RQnh2Y3ohHcpioOCIKAne3BSLT+ukwrQbi32e
dTdQEs3TChUqlnj0+8UAo+5O7u7Pjx2bYk/sCl5pYwUdz/EPI7GcB/0g2I6eqLjOJyeTCDVGsCih
Ql7ESBKpXdyxD7RO5mRNwWiVlN/HxxZP6LZM4+KgKrq7495FbCE4Ak9Dll1bJFMkRmzfaD3yMLMj
b61DunoN8+ATYXgdgGaFcDUV3f5CABXraUFrdj2nL1MQseiN4Gv8RON06Ga7xKKvwwEH+Su7KxoO
oQ8ZxN7oEQ5GZZx/OItIvVwFFZbWptyMWmx7hZnGx8FFJC+nK7ityz5rhs9YJ9HFmlDBp0n9rugG
5SW3DEjUJj87kc6mA+S5X1jQ3HWxn6jb7tEoPYnMWvaJBH2dMpDRXT/T968oqItHOg0oPagVbCeF
asKiD1bgprTycmoKmivNK9NWqm+hqTXB3L2UFX3ZVk3OSFwPI6fUo51RU2xb+K+98yYrCNVqVypX
VTHsiaQAQe+MdkDyxVqXtm1PmLI/TIr2YEKx2JVVkkC4iJJtMcthP/E6zDVVPsDzbhYip6HO0Bf4
XKaI2EkCo+k4FFQFzE+D1JvjpJDMkc6Ad6Mx8gZYLHhXIo5FYdHsmPLigJ3ZkT7yCFUvsx+L7Pvc
F9FBUSvq0x0OmLAQr+xYsjvNjRbiI91j5JCoiMUoO4WFe5wKB7OX5HCHaRZGeu5+M0vsrqtPS61n
56Ry2s811sdesb1pgGZqW5QHFqSdtPnzIdnp6uzsOld7VtyOSn78qVYD3jhUmpya532uk19qRyGT
aeHo54Lv95s+8UWJ8PdmPd9c2FA2Df0fBBixu7jQVenEq7XxvXXLJzRbbHUEm4wo7lnuMhlTSyIg
KsiqOrzRQ2SMaRx9N1a1aOPkn4MYSKuZaeawudqS7pH5plNKSLNHua7Grbr0xK9hKATpjKdMWncz
4QCP7gTY2CWy0a8qm8OmZj/gaExRgjgYP1WT5VKtJnISRj+rLNQEo+lAsZM/tKg26Ct379TUH/pW
jRFljUelN4mGGp3Rt0z9h0Kbcqto2hwIth/qVIc07jPlqOUOfjqUE3GFlldSzbXKwrmPIvMtn/XR
G3Ik2ukCW94Ml3SXCf1bHndkDlt0LSpTu8rplG16atkPIS1NuovC47c4Vw6xgL5iPDIfH1lctkXo
EgLUISuk3B55gCRJUlj0wjNKhcDl0PyhQWv3aUAQJxzX36PUMg5iXt5adA5XitmxYbW1/qBLBNlz
sZB221OCWkPpqMFrNGGfopQINZKooMvPyKx7IXCBIIIoSjjeSirhhgPvPXbpcJTkB34jPz3WkHw4
suILieWuS/T4StGL6yYmoHEArTv1xODSLXC2NbEVW5LGAAi05MlflA09gb5T38FWk7eXXaQTa+89
UZfby6j8S0r1l37mCzb1y1//z2/FW7uP8vo9/2i/Crj+JgH7f0XhtWpk/rPC6/iev3+hqGrrT/xL
42X9gUhPRU2JaIvVAbHRX44v2/kDwIHrmhYcVfxEKiKQfzm+nD9Q5qwyJV589U8S1b8cX/YfdMZV
hCOq6eLIRFpyUdZ9JeD+799/FQVfhCa/zjD8DtUUrqWbKnY02/5CQLAbEpGalm6IHHJOROY+dK6N
tPxW4wXbXFq2h7no7ge7vw8NmtiWOozowo17/LnX+lAp3lyx3vxyA/8aYb9e1b/Ne1wVGmAwXHA7
+J7GF4Gj0uetNTmw8MdpQJuzT1F+5Cg9VhbCXE33gqQSq08/Uys5u9nd1BJWZc7v86Q9rxFXIVpP
DisEGZnRpx7JdyNkl0qFo/MmjsAWTu8NoSZIJn6jYHatVRX75X5qhonwbtXM6dZXyZyc+WJlQZRr
5FikUDj1G9lnhylrq33uIMzpy/HICfqHJP4VW0qUe5lZXaeNRXn/OkrGk3Cnc8xpRlaUvFtxpdvV
jezd11ETt/S/PYKpKJDYpzmRV/YoAh2QLQWGU1+V0svJLsxnAr/tNJm3OackwwifY7ia8LaJ9cwV
6MpL9LjY9EarMejGCBkAIsPtKPp7t0QUjaPKTLlRKsHDyKxb3HrGXRYewz47KxiX4UnjU68wlscP
ev+usieck2ZH5+YYUerJiGE0EGUU6mZSv1P881XCCTeRE72qCpjAtOiv83ljJLS1qGw/y844aB2l
G3YlZEyQLagb9qbgc1c9iqgHT2HTTneRGIvYoZK6JsQ1Rjv70TI/mRl4GXxOWnD5F8aUfdb181zi
V0nSqPesvj0XTvEYtl22JYWEkBeFlso6tpHpvHFwOOQhvQUysa/RKNyk+JWNKnk11fEicwD98Fza
tD3chWAhJDeR2t8bpOjQqdirVvWYkggdWz8rEi/1XPH6lV0krNuuDuVGXdgpGDWZD/1Cs3bG5pPb
0c9WL957g71oeqM11r4lsAMWyOzrDUkIbjMA4u+QRjjE/s4rOypPkUHkzfIU5xyDoT68tymKcYtU
US9xX7QlPtGhfIulA4ZQeOjkEh8CzYhtJDmEpfZWjcX7KAyiZsW46rZAPCiwxJuUKyMMjr4uTmcq
Nk/FRJ4vJ+69hjYMS9wP26WEdvld3GxiFhMTLwbumcgeq2BU529IWDeShA5eNhe2SJd/uNF4o1vu
rU1Ru2JfhBi3Hc62+yyyjP5EFu+o6GC9iZIP/uBS0/uoLZNeUcMzGfU171OSAuPInC+t8XqE2nRS
BU4AC+W75jAOnLICHpJkn42B0SeO7nPyh+iWcyAZ1m9K60Ei8dwmFjEzYFAwIKIXxKmBjfFwCWVw
UsRixBcYmwEnXdCE02MxYWRyw2pXZ/yyPhR0QEbaJ2mpeGE8l3B/ovs4Rs44864uiBY3RsYodBaM
P5znvIGkpG1fAJouCnbkxrPRdM+Vxpk741Sw2OjLlwZljFnrXlkxFKvZyPyYFHUvKm8rGwnNFNlg
lRVqZ0M3sXsoumAokR1MRA94AOXMvrrphnZfzgscSwayE0HbwAhF/2ks0yYIu5zKQtrexFmP1KXB
P5/V7KwNzqIFFVtvspo7t7CxkRYhvqrUW1K2MlmD70pY7vWo9nLjFvyYNc7Po5AvNEfJcuf0A5+J
ef+7vaQ9mW/rv1Dku1zm53zAoTQbaGdkQVdiyvTb2EnOnZkiQ5P3Kz6WuIAMU5R9btRu1cuuj1ac
QYr1yNiK99Um5kbxO/982vLiXDVa6TWFkm8dRXteRrpYOo5Wr5ieU3kToeLwqXR2Xi6sc1prlIZg
X2AJTnpP5EDXGmkEoUmahmLeNEX+HsXuzwg35pzzStVJ3+wLDboIA2RydqmMQdHWDDTbdhL0c1hV
cQbkJv9Wmg7SUnc+FFxQhtJvI92s3vQ4fTZtLD8XW9vGCX03+nTVBjzBc2KgsucYCxuYBaexUw6W
LvasmQogS5ENfrWQhI2Z62wLs5Y5g+eHoMJKaO4l2vgcF3vR8mhlN4QbIbF/4B/eAC54LWudVSHi
i9dm+zgs2q0S2TkYGPNDa6r3bOEF6jBFIoZVzwi3biuDp6nx6yHX9vekFwDfT8CDGYxmHme+DbUr
OHeo3UhWrRF603BgRCtT9YNj7RjGn9Q0OpJr+bqTauyHgU+QGX9r0uRRZjMSNQG8Ru9uqGNaXjSM
W+xrnUfgfA0ATsdpScHzcturMDsjyY5xvIz3Wj7cixEkOJSGNSi1pLbe8k4bsqTfqWOoNfPuvGT1
7TJ39+s6X07tvc7KpCvhNpqi71q2kv4sPI7qM06wH0VieOXIlaUjgwt9hNsqxnYI8aVU3csSkVCd
yoIjx/J8UbcZxCh2lB36lCHbEZuyiS38hfTVWKnGYVf2w3X5EVXueXK5oxTRimPaXqlgnTkULE9a
jG0szsWJdPtdmJTANxpepIoXs8jqH+aC5UTId22iQGz2+Tt7vc4rieDR6ujdUPUgFdahyWfWLZ5g
Q5Ula7HTkDHjd/r8qAq+wpQQdyabaKe4IFNSyW2pIgJL1QSTNZssFNroPMmZ2oUcwEfbBh7FhYSW
g2wFBWKK9JLDEo9/7tHXRJR9LsNjEUPp5xhhog6X4SU6l6ZYQW4SwXKRaEu/pAFdtMVxscbKL+wy
2rmx8Il3wcAZsa+IkDhlxGpzdsGvWdLTcbLkE0UrvYHqQ1lny4TK96bnF3YVg/AyIETJOlop3alL
m61q1KiDbKtjUsPmrPNOw9yrAmVAI6lOBMmkhukEY9XjruVzV9z0QPuAD9srNY8kU3lJkqhF6mwO
OhAM5f7ywWrNkE31d60s88sYtrMMG5a4zpPwbeyIaq0JGc4IkEbiD3+I7MhBjyKs3WmBw57eqYKD
tTY4FZNvdtO1GhJY9zNERfrnM5jS+imb50Oybkk6mYdekX20VZVgUv6w+feoUhnLthuexk6Fbl2A
X3TyWzTiO0skSKEZ5OsfygXlaIkojWaYOJGGx8PoqM+PJOX2bOEGjVpiWvXPecsnXRSuqVL5dSt+
5jZhaG1aEb85rY59RRyAwuN7rmipGChEjHS2j/MUXU9T2u4HDXOpaL6FjoVXu6GAlxdjiSC6Nbci
QhCsE4WpsABpib7RUuImMTMhPRo18tsygtAWiZKtnLRAy+xio/fXimaUPhlOChol+ZmyuckqmyTq
bObJZg/R0kNhWL/f7C53sVvHnFNHdBV4YIcBipRRRnKD9f9eHcxPa+jfCqXr9s2wML8Y95I3hGBi
5TSn2Ox1ce+mBbXgzqb5gASLnQsySFXaVHd3yQo4u4x5exy04M8kZJ5iROV+XXv0xqFHTULSih+v
AvTdBWCvdlVzIFl8p2EBkgnF0VYD+0Ka5EzzlBEkshcUd6svQqWb3ocZ/VxExUT6/TRI9W4/mDSY
nydWCT3liXGc4GkBOyt9NrOldKgGThp9GYdeCAeQMOKtvLyM45y/g8S5kkX3KXqNNoEeHkqjYXoE
ANDp7sHNxk/h0GJezwsEkL3bBgZ/RTqPlBw8R468dAxqo2PRgtX4oytHbw55FpBwdK/rgnzKym0t
GubRyXkp45CuRukP0rqf1mk2sfkvBpOvJ2v8AUN2VbS4IsaBWRv8L9nByyuv7m08rtIi9h6sHw5I
AUaq1nElTKteTfird9mjEhzzws71aapaBIkLMyjWVhR30ZUAheguzt1k0ikXvPwJNSA6/sqF/FbR
6KnfmiLFUsirHDbAGVQr9/KEb02nDExbiy1mLrJAxYYwJdUDOXPDViGxGZKCPJsCRmttcmcSpvZZ
d6etGw2AScYXfV1Bs16rkGs9T1M9ewLQVuKiBGkmv080X0voOC9RyPkJSaueFTO8C0q0acHAdkqC
+iyn96qFmPKQaiS9JaCIiOmrmieOY5mKmL5sLcAZYRe/XH6bqoyYfG2JE4o10E0RTDqqLKGZvTih
DiGVjmLar5faYt530+HNVmpUMhWTNp54JNcZXTIzca56CDMespIXtK+XjbCTOqHnDD9Gmmig9Tks
CJOptyOtB+Ve4kaflHHxLLnVrSuRc4wQNmC3RY9xpDzS9DtNxLTD7YQLpruMVkNBEDDSmqD770P+
OEd5+hp1qha4mXJvRYUv1eQ9GjjRCKMMzJ6C6MxfLGYKdjXzw4Cc3sw4mLVj8m6wwIVmd2QtpJ5c
MfvDqf6YDVXuIjvxFGUVq6vZKR6RvIQkJiMdZHPTQqdjTVuxtNw5NgLtK7I2ZVyH0fo/Cx17hH2P
Rs0ycvl/hl7TAsWyF9+eXlFksYx1gukT7lqOkDekLWv0JSdDkdImntPY4/zmjSoo20b/GLCeQ7sC
jnoxlk2CSLg8K4OM/bBKDXJjudoEAwz1XGlL6vqkne2pIG5y3DY3HSAFFFQwNA02jBiHOzqBfobz
wqeWHsiM7r3WoxfS6U6QZr+W9pR4m9tqcXSz5lClMiBej4g/K9OCpiOi17ScU5xRuOzl7TQiGLTx
+yEZWR4jNwraxK53psGaGOXDo5mMjJmMbqzWttRcZGkzJjXsJXRNHTT+yYAOW3EAuDjV9Opqbe3N
YD62qT4LjvysKy15KkYSXeW1Qsoynp//XrPRVtfc18oHZCNsgq6hmhokor9ZmjKFfoKryzTIaaeo
WvUyh6PfUAI9uiljh0zhl5bW8DaOuimYm2xXLfKdfGtC4vSJSGEgZ+XAgLhc1v+vVv5HP6oJa/Q/
Vyv/IlWd30k3LZK6//ibN3X92b/qlpb6BxFPmuaoEM9d/fI8/xdVpevkO8G2NzCGmzaP+l+FS+MP
x6Gi6CLr1On0C0bJvwqXxh/CoV7JCKGqBw/y/65w+W8EVaybDDfqg64u+MAv9nTX7DKFyk/h6+gD
37B3kxmjZ6tM9K2cYyYcleE0/6YwuV7+3wY5CXYqZUmbWEuxcvi/+PZkleaaojgF7c2Xfn6y9XuN
k68hYf3Jt5htOOw2oppF8VQx4VmNVyo/z2mOIC7d0m0MWWL0WBL7+NHmT8QqusmDO1CeBCSxqe39
3D72jg2S6KkGU7Q0H078zdKS37yqq3f437+FpmmUnClMq9rqTvzVfSjUmcnYLmhGxNuiep1d6CcO
c6t6kiDtQk0N+ja6dYBxVaOzNZdnmvdoI5lSOC7RE6pjtKDuNxslvkWUqYK1a8ArphtYMvJjLIsA
iWZtfdfTd/KhydGaDrUNv0GAZaiUQAEbBt9gY2bvczzg2bqX39Oy3DjhC2m05GIZW9GP21/GOeed
OSqLX4vKX42vl0fnWPZaMhcmFfm/f+mkzcwor9GM9RzNE5QTpZsSdEuZ1P4c2Zjmoe0pkRn890/V
vxaE+VjusOqsfm2Vev+XEUN/PQmTXhSIOrAqUYUwKYy5eyMsDy48zQiyktIf89zeY7wIipoQ81qD
f7aKaBUW8dW1/3PsH4s+2Rsnm75yrmDsuNZt8pHadxOW1prA99+v+p/GOVfN2+06vMmq+aUt0IzD
vPC9Cl+RQdRG6LpLP8wOk0OFx/psWXW6FhB+fNdOdGlJVAwNbGovonylgwY3+30ASK5ZMGBvExCK
/cyJ/KkjLlps0aZ4i8ZxeDWwKBwdrNxvm0dbPCYsAUrVXIkm/M2I/weYBVerG3jpYdvh+v6yOA1d
PE02IlGwTHoQ0S6d645QTcMfZ/RSpblxY30HH4mmu3WA/XUCdtIqP6fiReOQ3XGyNdHPVZNXTuNv
egbaP8xkf7u2LwNzLK2xV9uFgak/LvEQuJj4FvZiqC49chWxU5w76fgqGKn//pS1f+et/O2u2OuV
/TIPtFxWjA+6wCSX+xqqk4ak7w51EGdzTjAN90bkI2VG4ZG099vu9r/PQr9+7wsN5pdPV1NiprqW
T5cVGast3Oj8Vi8e1EbQeH5H6EMEEF6vJNxSPN0iOPndBfzTqwl2wdAcbPYwiL58feEiUotmGBiS
px1KazeUo5+EzXU8xIdqOaXYxDnfPrhmeS7C/KTEx6VREFeNPg3jHRDqoHLiH795KOur9es+ap0w
aLnoTM4OQSuXofzLbamVQmJMQ4mQmyRvxOOh6eKDXuEasMkka+qg0sorHQ0+0Cnc4PWdkVq/Y7/8
08D45Rr0L3eGSl7bgFRjcUUtVxnxRueuSClf2qjYD3N/AyUHa1591ctHRGS/eSP0dU78egtUQZyO
u0IsHPfL+kSPIc7VijcCJfRmxHSNAtGPwhU9i7vF3Rpl7kvgZ0Wb+VWY+0IhqYIKb2e/lQraMkm8
943GtLVW3W1YviJ55QCEbwWbEWw/zFs6ktXfPLh/2BtoqgDBSUPXRgby5aYNveKqijmgbc9oZKVu
QAjM7qwgESzAKKZg5vIcrbONcsTBvNG+2dIm2x5xBBP9b65lvUNf76AQtm4ixDQIrlmv9ZdB1A8u
JfO5K/wEVJnFXejHJ+hEdqNu6A95E66C9FUhd6FqGz+8Caf4dzPun3FEX66BHRKAEtYRfc0R/fs1
hOQsRO7AYbKaXChF6DFmMlTowaGoVYBmWrEGVyP3SqNDlMoJAIpTskRBNIlTPXc78G5n186+JaMW
hM1DMhkH5MQ+H+bpGL/KO+qQBGh2lKY43LofYT9vLbAFeh0FAi/8+p/MtNnBNUNOZyL/1E5FOuwG
nI/ObPgu074Gi9BZ7ifE3qaMDpUGuLLO9z0MKGSvBRXx3FfJUukHudecbD/YCfhekx2acyggdjeO
OBpLfOvO9qG0DbpEerB+1iqEbZAd1dEaqBmepj7fo+fcS6EGtD59YYTbRg8JvUs3ZasGK5a7U/N9
m2M9cR6wQG/X2Dk7hJ29NuQ4+OUZKCLN8FW12w0trlH2XAYndre+TyxOkYOy7Wz9CvkstQuJfu9j
wDvOTxw1Ld+nlAUM7aA5EaRJ7D+m8Nd7FccnrXtR5U8ygff5mN7hHvEMfr2yWIeITpRK1ULiHNEV
WnEje0P9beoEevxkoy08F/0NXjYYrnKbk6UcbbQx9XRu/hDXW9pTXhu9zNO5id/WGmIuUdbN+d7W
n/qo8UDk+mH6VmvE9xjYZ1Rli5iQerwLg0Xzxq7bIJj3WpHTBGbZlmisp2LbqvlVtMCrjMcgdoaD
ZaY7FH7+Coad5/xbOJ5dlY1ETlScTSHmZR4PqJKuZWn43Vh4LlNBSFXLqmqKinoAbWur06EZw9xr
1mthCulJkF7vKuV1ojyg3lLNmQDXcApPhtwbJAYfPq7If0oocPAZnlcjf6yXZ6qaNOPaR023Odgi
E0UGeK5K8xSqNIK11nOx/01qdQzZiSzkN5Yz9856nSDE9ouFHbTxxA+TLD57G8evWp/wpe9D1HYG
BYdQkJaiIpCG0J4h2jK1aB9qwzHvNfwECepW6rNIAh3nWmsKJJsMb+3KHux9mVKcEoGdrxF5DGy4
dHVJuejWsh4dvd5GFUgM4RNBSFgVM27Sb1oJdnTFyHeI7q/wLPgUmilfX+ZcGzltOd8WYAXHquXG
PdZ17k0MlYY99lrP0uz8QHz1Hh17hd1D6RdM2cAqrftmJOFP92o3puwKap6mmWw4M5BsgBl0G2Oz
nVxqlPq47YpqK9gldnG6NWFbdODVUtxbNeSQQSwbu3it57tkwffeb+K52kLY9RpT35KnSe2F4hBy
CQzltvPUOkPgICHOUHgv5bjBHtaINTB22tCR1bdG43gdPeEGd1GBLY0QTM6/3pCMXmmzDYfrJedb
M9uuTzJisITZseItTEidFbgxa56P3pIZWo80sAp4kOVWRZCpuqe8mrjztu/2xlbGIgjHKNAWwYHJ
QCEQbWoFitzPhmbEwg9keuxpzs+K2qZYfrJdnrmroWMAQ39jPPiZ9tRh2KPAjgjaQO4fbQQuvwnJ
dR+viZI3akcBjHsd7rpBbvV0CIqOJacq/T78gRPfz9hfxprYEUO2dzE0D1wYGrljTs8IWBrF4nI3
IWUz2zKoiX51h3SbOrbfDLafWNy/6Tii0whHvioOH7PXfBVDqJg/VYmNFxZFqKM1ZkZTupX7JPdm
904swlE4YhctOpkgBrj80oeSwwBTMfIQPcP80eI96+ipZ03rYWWiIE3vg2Z7XA2kfI4exVjPBKHR
tMNW5nJDl4hC+Tkuoce45Ez0ONCT66FfcZ2PbQS+srlPjGczfLD1hpThEik5Sm8HL/kEYDYUO03p
txlc07JxnxZc16P47poE87gBbAxaxfapTHcN3eQmuZ0WJVhZw3LKPRrTa59wM8blrv8f8s5sOW4j
69av8se5hwNIDAlcnJuaJ1axSEos8QahkkTM84ynP1/Sx/Fbcnc7fN0RHeG2LLJQVUDmzr3X+hZP
jVsXD5Ec1vk48LvKfYn8KEBiOhkMUATowXxv0bEDP1G5KBAbd0l/ZeVgobIGuu9TdyQnZmdDt7Dm
aDUN2WngkOpV6bbFbxun+i7FoFnq9a6D/qPzTkJAOj73SAfndfwU+K8wi2DT8+7XFZzQBkemM3+a
AqzcZoYplBkAAp4uZjwKAqQSL4xZ+igjRQViv5Ws86hcN3W0rQDtd6m9KRqE1x1BAMnVLAM2JPxU
wRbaBInAxmvWECKWdFtf83cY8XeiSFewQrdR4O7rWByE7+/QTquRctyLTSlOFUsRnXm0ki2JaPpz
Cc2g4SbGdvyshQ6InMeyd1Zm6mN2Y49OjWOo+/vIPNq13Hdsk16i1Jc+/iLzUNfWAzQrkkjSrVq5
5gr4z6Rv1DZM8+mQ9ia2uNcmndcmG5ralRkKH42c9A4+9ASBNMT1Q14Yx542S+7bqw7KX20kO6gE
h0HWW83gojJ6O7p5yOZ6a0btFuzjmqdulQkunMrCoCJQfxbAilY7hs6VqzWycM1Vwn1vuROAIOof
TrmcLT9+vAv2um6eGl4qFsZGbUQ5/gan0zc1JDK14RQSdiirREpOBLgdTt+AelS1RBHVVfWKAASs
gFX1mgFXGNQuVc7PvavtLJvtSWg7Vd0MfbCptFPrmg95apyqt7bExZ8Z+JpZ4c16O7b1uq3yJeJF
/Ov6xsX8UA5i5fRsga62dr0HGjQbBVRHP7CJbe+Stt6l6+WlazX0S4zjozcda5AqtAI00wSm685e
COOUQYkrOpzmJR+6lVynmNP14OyRLF+dwTyqf48Mk7kKHkXLe0EdgO9rb1fpLp7sQwgFoBP6MQg1
CkfzQdbszHV5QCMSd9ranvw1vZW3ZGB0pxE9G4R73HGXcfwelNa1yuW6CXYu+dh1aB7NGHxS324/
2j5ckyqSDBc7JZMNP51e217uxajxVD5rzHVmCo+k+GzRnHc0e5+G2VWFwDh2vjKMZusa7dbhvg1n
ccS0ui4G+9zjfCvc4iWw09PUom7x3RcM2zuqyo2oLCJ9gUujqgo9Yk4mfzc2lEI8rpOF5MeWgMb4
RjyiYKz+OaiNV5oY4cJggrnATU9ZOJ8tuhMV9anu+y9VkWA7rJ7oWEBm7swHbrwoZhsufBRKbMAO
Ha4Askzb8JlXryJmLcAfiPH1R0Tla8Qdhvl5a9Aq3Zu4JlGvIWjAobKlf/bQDrGG938AdWc71E43
38HHTo/rSGrGk9MbD3nAi2+suThEuv9ultSgmv7KoWMfMZVGQY6b17+4cfqDY96xc/RvreGdRDBu
YtqIST2em2h8M5zmqUnG55TKTGR+wczHumlFgqjxEs/6Opr0b7k2vw1h/WQBqocFuhhYDoTqlGXD
CfTkc5uD3DOpy9kylgECO6xuWAqayTrRCfxm+jkZZo77ua2LI7vdqZTmUhfj28SLYyrr3yrdePb5
LGGkrabuHXzHI4q/swWOyZ3fRKy/poZz7qPySa+qT0HKg1eamF3EQcb3GFkdTqVnU+fsIsWB092z
4TOFaWC2WExMzSy5hn7+WcebUMvuZtbzs1OjMBry5Mukf7HKAWtXZDULzWCBSq2HgtwU9XwSHLQz
+ueWx5DPFYs661DN6aPWN46dXOeE29XQ2Nw5SXFDtQI/WCYPemBsqjp6Sym4vJeYbwd58skuon3J
ber5U7iAGr0Jg/kVUc9xcun5Aj33TfOYafqDGzEu0jGCkxCGC5havl2oN1egvM9s/+IR7opba9/z
xHaq9jOSjcVJ2+ZmgWyDo54sKNw/YbgemH+P2cjE65Pkg6wODSRbafQLT3uF4ct5b2NUb9Y4MkYL
SKuuj36cbneEUF+xRH0ZSf4hHwhv4s5Ac5j7VGbT0iINqwnvAEfXVvuOEm05jBotswjGDcaIJR8R
Ww0D0hBdqh1dhzLZqSXEn6J00eQNWzaPPzNCsFe4IWkG89Fmb/PoYHvXN0Dxt+qVnIial7OhWqTC
+VtB1liCKMrQV0MZbNpbJ9nsTPOAfmptYsdTS3eW9QQFrNIQB2JmM/HjjBDb+z6hr8axQp2g1Cak
GhZIqjnmcUjjn4KVJSkp8KDOZp6xUftorYmHOeu2HVhytR3G1bwsumbLNG3lVfVWzNZDYvgvrUZR
OPjr3sAak9RbG4CN6Ms1ndSNra0jE2iA7l3GwttLavxG45TF9uyZV1OX50LYZxMWiEPR6lrxrmqb
beLkuC8Is2pYr8ps50p9k0ttB//mbDZidYCLcBg6JuszpbGNzZeev2syr+RSjCrZafN5KN7VwVXt
oEHLGTlrt6TynnrOVK6KJbfXg+Rf+eGa0ymBkyd1xJ8LTp0c86IIrdGob8pSexFR/VSP124odqH0
X7wZT9jEVKcgEUpzn5zKPsyzjZyk3apw4kWVZ3shgQB7PhP7oIy4yfyTk+9cRtNh+Uldks0NJWs2
ZnYQy0i+YPYGUUXXl2prFMZyNvknx/iO3CqOyFgz+aqLap2St1NwSp4ln5K1CapoU+Ea5WuAgYNu
i69WNSR0Hv5SGsug5gSZ/n7CtLmb1JG+wDEYq7Wu9ncIyD/+ThA5Cw++m3Dr7SDk3pHmg4YLWR+8
ZW7Va1V7BC2NajoEajgTsJGg0WGe2kDIBj4IZHxCHsODup0y1MsMwSdxgNVyAehxKgVbN8jOjhFs
m3+iv7I3SvNYV1DJfKoc23yobFpmkkfXE+c8cPbDnTuMEmkdCPdFd8yHrKSUARcMW2tlCvMoE6iO
gIpS1dPhFzkICdkOO5080BETpPY4Jek1tqc3dRcZfcaXZ+9hka7UFUk0fPA/tuD4BRDB9r1UhDiM
koO1B9KwCptInSb92Vx5mb9Okktbzgv1EUYc79TTBDx22VGBFxoCG/xiIY0jTckXM5oHNH3UdoIj
camewMzmaaj0japaJWN19WCrB9yAul/7NIV48oLQPExtRgdIfPyOj0qWvgdMwGXqn8s5O1mhDpeH
nk0RbnORL7Le3k/G9Kb+jMdjreFWk/C8TPkYw8tvQptTnL32so5jGVfGK6krVJ9Dg1Vc9/G8qo4L
LaTZ99Yt78Zyys+5zb2l2qoasY6qaxVsPxqD/2gc/l/GZ7bpO/77eTiohbb5Uddf258H4fzQH4Nw
8RudaEPXDSbN/9+L88cgXPwmLAPxpu5aFswHm0b2H4Nw5zeXXCbJ6Iyl1CC86X8H4c5vjqQp69mm
NJmQ48n5Rw6eX3u9LhhwGOzIV4gkkuABf+6zNuBS6JUn44qUgwvTZYDl+FrRu2sh6T+s5XB+ALV5
lBA6CTmfCX2hoY6LOsR2Shh0eVHhwahSxDQRpBKuy+nV8rxdPTSXrBiwA3EsT8vjUDVwGdla8XPY
4j4T4NHLZl/ExUOfmySZVueeoa6WunvJwoXRYB25yMGgdcW0AKbv5DpuGyCDRjO+To19wBi7mduM
NLMvLcid2m1grMMOgRbi+90R8vShmTUMHka46yKAgtYusauFPtoPIhsew0CsUZ0sXKoXN3jK4+C5
lMF7KR9CDZqvmIIboriYzkzM39K0o7D74xQA2u/bfUuvwQ6OEz2BwsPNYR2ccj5XONOh/k/IBceG
A4aYD01V7Gex04ea8LsHJ29WKIuU+AmKQLg3cOCkUGjjjI8EqbxRrM06RORYHJP5uzoClU6Pxqtj
W+k3EeN2Q89OYTOcx0Z+SjLtNeL4k1NkjTmkJM959kbtZRDeJ8wuKGRmpALyEvFxQlzcaYn5kPTD
tzpur61qhdMMk4N3siRS7WHtBLyLKr5GafJGVBaYLQcelriZnDE6I0VRLFYyaS/a6D3VWnytWm1D
+uNXkWfXqRjPuRsdnAZJLustI96t00dPY43ppMyiLxo8IKNqPstQQ5JVgcedTnQan//5+vRfZS4U
Oo/rv1+eHrsfdVv8z1P0rfjz+vTxU3+sT/ZvHKfVMiI+VhO1CP2xPsnfPMtiWWIShGfwgy//x/qE
wxDwkEX95mCwc5Rcq6GMDf/v/zEkGh74oSCqyaMjb1z+o/XJsFh//jwHwiKOD8jhdIs5GMnQLxT5
POqDPo0b7ByVRGXJncMseSq0Q+46m7qq9gb1BN5syJpAq2ponOF0MQi61yZr3TQBKbgVFOlyh158
30QqcciKfzidf6q6p2yajsKneGA/p2m0EGWz91256fvuMBXOytDHNc1YBkP9MrA6buFya9X6Kh02
XVOeQp11MGBOI9do6h4tXOvYgrbFQGsVRuAM+TG1czC76BWr+kABSsR9swlIbRZ4oKVTPDoiOTkD
JwyDPEoQF7OdLwY4j1NL4GfonmWH1y4vMO95j9bgPybRcGnnB6d11VToNITxixakj73r7POEagJ9
JMf2jTEQVGLTK4zPIk1JNCMSlkW768atd3U6+9zg2hLkUrbJMmFFTvLHGsBbouFeSN/xq+2Gvngm
2g3agNyYRPViBT4BrMJXDZPQs0+kdVG5DxtPGy7W0xCO5w6KUT6YuzzoAdhAeYrK3+sPbL3/2m9q
qiHon28GhqOuUCIqNlPLYFr682Y1lBaAdSPK1lO0JzKALnW6mG36/x00RJOAnTJY2Xq7aPgrHkC2
EFdjUz4JvVn2XHtqJhvdwLLEXweyugM3ycDuu3CvPjT6cWqWEYnqjcvyb824DeQqryaYqs3fDFjV
Zf78NohdtJjUM2ElJYUt/Kf56jzgI8RoGax7wA8cJm023xRNTv42Bs5pQKoxJ/jV/vToP/7+6/+s
YPp1LO6ivv7ziyo9w5+Hut44w3BPAxgG5VNn3UYkQJXq7LgEcv/nl/qLKEW9Fi+GpkCtBX8JZ28B
aORhGwU0JqE8F8xD/WGPvHPVobGrbCK7Ui2GgHhzhHb/z68t/lLQ2MoprRzOLD9KX/jz+3TCUi9m
aKWkQGgHiu8w1Q8JJEYduoeaD6fpcS6RpgU07yKa8Zy/bbJ4kPJ/qhtj3XnxpcbSUWjVSybuRdWd
wugaafUpc8fH/3ytf1G98jnh0iZQSbqGqr5+Gfo7RW94pFlAWUrgCjJWwNW9jWNxnW33JRwxAqX1
M4tSzMzhKBvvZkzut6o9ttD9yNn7m4/uX1+Oy2bgOcgswXL8/NFFEPtREpEwUWkcWCzZLIqKzDF4
hMVU35hWdZBpNn4qL36AfDnN3puSk1+QnWxsVpzQf9/P/+3zrlzbvOQvj4oH6s012AD4z6oQ/vNd
a+aYIWfLhxTb8t1Vn0u7OqcZzTesJ6+tUBjkd0a3L4WNthr41Qzjcpk4Nnl+ZoNZAccB8JpbYcac
EF/n8qGIk8+Wyq+LUo63HLeDDDsnWIQXFQWJcoRTWr+0G1KtBiv9MUDrV0fd1kjvYWy/GIG8umRG
uKV9L0yys7NTFdlXz/A2XnB3Nedc40fpwaM2tDzyctn283VkEMolfmQ0woOwYYUhIH8QTCTtMD93
jnOqZXrPtfA9i8u9Z1Rf0jKcCGP0yE2q8faYgKiM77baHYQGNLqpb/ZcnCbfvM5mQsjbjBSU95pE
DuGFzsd7+QgHLbDcdIN1tWTwqXOIe0tPQYxZopn8Vdc1xzq3zyFeONgWi6RLz52VvKtLH0g2orNo
XxsjOI64BTyWf0bpTkerKxPfG8Iuy9G42hMt3px9LuTrKar7PBJmUMizbOwtgWH3viiIl6xwJNmp
/2WYxQOGNDLlGkBmoW8zV7KubpVsK8PBoz3RuexduXfr6tV1x+Wkd1D90nw5J/aLE3vXNgzv2tTe
/FDOaz6JRRyjHLUUGTBquCtAVJ4mTImmCR6n4YGagNthsrEejCT4XhjsmEbyHlUcXITcWhUTIBiF
L8Ms94RXXrvMPoqyuiQTdg91yklapmti3rV9+1Z6CdKK4CRbMkaxULkdKEIaqzBIhq5dT1rALINW
WwRib12geB16wvFobUAbKeGDfSXzVawRN58rkwphtp0vuk8LTyb6vhuB93xcqyvGdQ+XvW3xM0wt
82hd10+Z/BJYNnmRIaeHpDcxedFHqIbqgm3eCoNPAgvaIq+yu5PK89i752LKTkBKL036npXcRpPA
/YFiG9tGcdVkuCe95pLF/BfoAkha63ZJ+3IvuYMFj0ZiMpFCekOeAk7FRVB5Cr8fLxmSQwJ2BC4Q
h/YxZvuIFjn149mAckWEyHjy5ADpRxLsJYHrJtnHUzEM3zgMfOc3EqfB8yKbW+kF06I0iQoeOqqT
6YnmP99gAVlnhNkClAdMCgoErsiXUGxbEg2lpQJeBb9cxQB3nr9OY9plZNMpJNII0xxg3/hEnM6t
Ly3t99gAq5n5lepG1BFilBpnqtFiTXUlij3TOzh98rU1qy9FFKTws7UfTBQDzUjWsmEJVGvtRCU3
BFCErOA982xmS273ZEjtUT1jVZ6+u5E8U0vvoUHfB3wXvK9wSX+Vm0B+J2EBycHkgMnuUyBETIOJ
blXX+JHXaPb2MjDyNwuzUm1MP+zYvLJdvPShd25cpDIutRzuLig+9Pn5JKrY2OaaTxohOPT40Qvb
G3Ufd3IKzsobvxSETq4+/jZq60+Q7Gj7xVwWS1yYvguMz5p0n+ycMJepdcLfL63207vZmxfEtUcf
uyc5LhB93E6e5rS7qTXFz/jTqcJa1aI9b9LzbJnXqkrf9To9qZpXQBT+gH70Kbh+rR72MiuIH5V7
Db1ODpsHJ861GOevJMmzbeTMrRUTTHuxO3vb23KvO/Lsavld8+hywyXWZ25aVVL7pQOFjO/MzOQj
fPjEzw5JMNDUZKnX4+Tdc8aHrna0hdkb7brFhIUY4gmLM41FPg03nqqd5CE3qsdYDN90r8Np3JqC
xxZi1kApXQZzv5xoWqovpjDlaYzPidppSuHxxJKu6MnoWhb1YZwz6uCaToSCGnMD63ZEd99gMymQ
kEwMKgqDL6xzqltU8AtC5CZ4s6BKN89e3T4w8luGOjZ8dlWT3SZO8zNU8asa1Y+uw86j0voAUObY
s0iBir2dC1mv8QjgTD3jWkXEzcXGpfetc9TzKWgxipmqzE55m90jywfREbyT4PoCwy+X8VHvqpvK
HV2ojyvW07Vp5OsC5dPUmxCORbXs6hfmRC/0jG9pzJsOMDWyxqK3y5J3m04NPkd+de2cMXY+6F/V
/6t076Xs+m9l/hAbZ49QCIpx1qY+zL5V1blrrav67EYWWPVO3V57yTr7qr7oyBfcDF0L1PHohrey
G4+trR8NouaNXn2qatlwnbMp4KT7PNhmEqAaz72zMZnXjysUTnD3Aj6iSfIDepTdfRKN6SrfbFGc
LK28aRrgYtHzNImTi4+xj03IJEMF5aw1v1fZdPAd1QPJ2QUmz1rLzH7um+4z8Rotxz42wAkyeud4
l9qrjik9ECJYscCyH+NCvulBeM9N4xpkM2Iiw0G+5L7UUaUSoEF8Z9pLF68yjGgL9R/MoHgnI/hN
/xSXpCi4xrO05Es2FLe5+yrH6Ki2blVuBQOma4YPdNfcvdro44ywH6Zv6u9XrX0m+uJakgmQD+XT
6BhHTmaIqZxntnS8/Ix7QPAPuXVNrlWdsEPy41XBNVc2N2jqjY9VjJ9ZkoPBjVripV7OzVmdVSd1
6yVWwCqvEBdFZQDPChaZo7GwV4pfTCE4cyEmA/9mAwezJcEDxD5pyMgGBxX+3AZbiZht3YP/0RBX
luKN2EzUY5azsgbt+YOt2we4ZYPo0Fjh3dbAeAxsHWg41pj8bwMxZ4u+TO+qOo9j7Ucyy6MAbtrx
tz+WfmLKp4zU39n5YuRs76qsz3puKFs3iKQJE5x7CFK04UTPEA3NHO4hA1/H0Lp6JdukK1Xs+FI1
BGoZ3nuzuxWDdo2Da0okMZ8AVYh0+AQ+grvdkIszM+s84yrNgTrThzCoOj/2I61kndbclzHyXiJd
f/fcYZuCoZ0idpsKUaU2iqtfbgrG4JSpsepG3nO164YlX4vGN+JnDE3i4K3aag0JrjwkWBLfEcid
2wASTQ1eYKgZhto993oyqbdZJ9/mXP5o8E8SSUKdWzBkWZBbspNhCqXCUHzkmv6sjhDNV17S2mmv
vajf9cFH0WUxXyytPRKzZdVNOBMJMVFxx6nn/xgxaueD+zmgOENDtnXT+L2sKQbMnDVp8pB7SJDA
NvdRA8vV18U1TagQat1J14KuRcXotzaxwHbBPR2ie5pa2xGaI8/cV9+jJNMFj7JvEyvelNc5QADF
ED6lDPFQXfiTjcZRIE61L0ZkPEaSja0MwMn5sMg+blmjVVGmDAzNFOaNE2ZEI8RXkJTZFIMAKYcG
Vype0t6igV3xd63Qfgpc92GogawA9vsua8B9UuUj2JjW0XVALSqxpNTTUFMfBNu01r5mjc89Hp2s
hBOF6WZIbHP7JmCyBJIKNvXxWZDJanvhrs7qWxjF91b/5DT1WYwmDR2d8VDKuA0yHOrkAt1QRjfa
8vFkmr59tbEvrG0i7hZRhWK1mBFHWqrA8Wri47ndvamQnFJbPlovAFJn0F313I0T+EcxCnMRR8Qm
aDyxkUHcj6MxbyxmazuXOtIP2iMtq9pH7iwZXI9JXB9glpZMvbjlEKFC9IcLUUF6MDEBrQxH1su4
VZEj5rWYCFOo1HYICgv+g0PJNfrFUrODddvH3CtMkFeGaD7SJ0ymeKRjpJlOSmj+pAFbOKBVmhHX
Oc92bX/FJ4hz28ialeGnhJYwFW360oOS6R9SB9Kvq/cN0alECTRjBYCjIo9MtFayrKsQowTI4C0U
yoCc1GWMpw+brv1FH41pj8+IkDi4TScaWw/p4N2nxiOLafC/eg27HVkIjDqb7LEHlUSIz1kQQv3x
X2ZKBkNhBIrEWqcNb/Xjj+mHhksBzB4ZT161l5hpJzcmz1zUp5+oNF8Sx7iaKPMWaW5HSxb9SA2Z
e+vq+B6Tx461C8rQQRaorDrZNSirra+jbVNCO3TymBOSpAdoMlB7bO9fp9xZ5wEHBgFaZEUgwuDC
vm5vwnF/2AUChSzsCBZ2RjRv6V0d3yqKx4VTsiNXc6KjMaYqNDnQtoyMhfQvZV/fPk5vtIOu3Mhn
/mD1gRPwR/8LB5SHRmdxIp7+fbCBIrGUfSQCQQlLkvykXiJz0Xq08V0JEJKaSqQNTtbc3hrq/r53
D77R3Bqby1C7gbpjKjN6bfWdtOO7Km01IbZpWhxcddBshos6XKh2xZQFzIVYzWfuzVktA10evo9N
8t5rvAu1Aw6BVpCEA8lpCHyIoNgNtDy+yzH5zCBinY5I/MJdec2KcNVU1XcndLdmeI2K7FukaSTu
oIaPS+ICym1Lh7YnZMNFTxRO8I56wQTb/6a37guqV6QfpHB7s7VoaMLlOkvi8NaV4tFwwnWMeVH6
8a5oq50eoVytzX2OO59UR5pzM5tOM4Kc5t4iERiUftN7y7jXWWhV+DqT5MDzqK7hRSy6iGMO+oZr
q0n2c5TjGkryanhFLYuOQyc5oIN6q6ef6AmzOE6KHbH6CFWbRjUc5pv2s+cMGG+X9187w9nZxoak
61c21j3pY88I+eE0VC9j6B9MqDIsv8ssabhEcCjAmL+HPR23urKXYqBQtSb2Zxj5XVl+y0tufaY6
hNFoL27PViJoli58Hk1kE4+1H97TnmcgCWCQ1PIQEKVkDBy/OjY82H1IadgnkzpSMD1A1P64k1X3
XHb67uMe1H1eKzfq2+Qkd1jmyIGJ/kgbagxR+lfAlPva+xFNwee/6az9Ojagr4a52DQdHUO5hTb9
l75RxmQiH/G/lWBH9U4HHSq1F9UAqMJ+77ctBbm1DYqljOrdEMG0mCNUYPHIGUeD2vGfL+cvDV9H
F4YQ2J4xEP6Vk1gAJHWayNVWQP+0dZ9C8mUis5fhl8COX+OSXVE9Bf/5RRnI/No842WxKzJAFgaf
gvlLP09gHIUll+L4VCt64U/mgkFKdBYhhfBHfy+d2F7tDioatJaJS2hHBpB0SKgh8RLvVStoqpS/
lV28h+4I6GU3+cpDwyNsD+1NnX+6uH+t+C2Gar59nAgHzm3qeKgS6AznPpnJPUHBpBpK9ei9ZLK+
9bm7n6J+lYTNTYWEJ4oFnskMubu3r0pORh5ZP2HESmBWN6jQV3UwHl21anDuD1RUujoNm6p4VCV/
p9aQwu9vPQcPp+ZAjgUumb2L6iDgSDmrglq9R42hx0wNo/piHYAtK//e0IzgSMuTmqGAbfr+llMP
SX9kHUNePla3CYGwLOxtHvgvRV7c6HbeZk6LxC9es3RNpPZdRNWtBTvf8ztRkWyx9bwMzEKs+eCI
8tbQasM4RgopBzP1483MXozSBwYUpbJUc4sRiixq6fePEw6LHlB7mOmJ2oY+YgRILcQdtq5jSvfA
pwxBeIDirg1wLVjXKWAh0XSEXZKBR+pdPENk29LU94HOTqm1VAweyTDLKGFDIQsjxj8LANJpT70X
XP28OIiWrzCK6894dI5JT9gg/cV7zeBk6tkpA+2HOoAS6HxTnaKgKG84/RYV0alDQQsrT7EukCVF
d4s36rk98JN77DWvIev/3zxU6Cj+en8zG9RtXXcBA6Cw+PkhH6e86ehPUsvJ/hIXxgqNXBseoh6Y
RWivd3GgX4guuHhudcBpcyiwr3R08zL2MYPmHcR0515HyEKREAr8KrlL0VAYbK/VWqPTYXF+jq1w
azf609Bo249vLGvkKxidJ3V/iy44ucDq2gwSPMaOqTrlXbXBBOsAaHTgd+G9nRt072mMJdtFyT3j
jmEPe3N5Lin4DMoMddRUIgCkntDC9W9aNJ2rqX7WvXjfESvTxskSaNOejWPw8CXUlAz+si70YzcF
q87m+axGRM8afUAUSbnolmxsm1ikVD0FHRbnpCf+Roh+2SUduQ4DmG2uB0GYmUb3LqioVXARDIQk
Oxy+7RC8s3YMG44oqh1XuHRacWwc4+yWKJwQ9SlVZIGwdWwOcnQf1ZOQGPYeGvXezGmoMqAzEsIs
IvrPZuSjCmFIEFtkCNK/CqN7b9jPVTqRCZMDU4w7lgt/2ChmWtMml5p9j9AZ0mAsfEMtbHg21PkQ
mPZzYGP3I+jbttisiMXjKbN+eHoJdQvXRD099NoiiKuzOaZLgzgLGkPgEVJKptE6kbB5SmINA675
0Gni93TsfySP+u+SHxhsdP9efvDc/s+p+xZ9/Ul7oH7kD+2B/psrcXi6Dgokl+M2I8s/tAfGb4rg
6+kgRCxdQRf+Vxtl/cYkyFJYY1swYFQjoz+0ByZ0Yxe6sYAQ4hkomv6Z9uCX5QU0CMgRwTWwdzq4
c39eXgbROnKIcQnPg73SE6bk8a3on1CSYwSmB0RSSW1wJJr1v1nZfh3V/vrCat3706jWxyvI+FS9
sHexqA9a8IjaJ1T0yz99Hf9qJCzEX9+i56EA4x0i2OB/P79SPNoRBwBeqVNwDtt90gQrnhl8LlGo
t2Leaqby+2rPZZk/Ol345Dpg/I1p0ac57YH8VBrtXtO0cjHoE8am9N2HwoVgmRMldWHpLHpJZ6T0
nqoJv0RPl9Bag18nykPfou3YODXMtKS72DSOci09iTE+NOgdg3pe9YP2uerDW04enjlGKIreehuV
c7QEdLF1RfBa5jOy1/hLLdEelaS/IN4dWEuCpj93AqNwLB44c516PKWeMt76zbGQ2ufE646j0E4J
sncBaCz2rJ2eMBwi47cmSrfuIJsM3pMzNKeJTm/otccYgG9XpFflt5hSsGYQQyuTo2pWdWe7mVcB
eVsxeKm2AvE6BM+NR+Zw7a3qACFojgUXEhUg3PuPtSSrI620jeHuYpdzoIpybZCJut5Tgrpc6Vh9
w9o5pFaVJKvf0FClDt5EfdVh4xioCELlCQe7AOANZ2ewC8lBjNdaCqBTg9QYsiWXIRIZ96XjDDnr
nGicfk0Gl5Vl656mQZphHBiZkj60BvzkWenotHXhCELD010igi+Dnuy2uEbXFjno44AnTz5PHMdi
ZGhkwly8Cp9uUZyUjcliWxpm99S7aPn9ZIuPoULuq5GvkWMHm33nGFcOwMOvjUjeEzP8ouXHNin3
jYWADFgLrtlTIOlYRuE2DrVT7pmH3NZOUWADuLehj209WiiSc0OD9oyp71J9UgXux6JDiFzOTOJU
twc2qb1kmHmcoGFm0l524AkTvXj0LRwkhNmGVgDXDbmb328Y1Oy3Yeyg8x/pLQ3rIQi3BCiPNFRz
kPs9WWbcbePYHdPUOeg9IXLZeNaLYWPFcpeSnTUTe93iPRnSTPW9r/yTI3m7L5vpjIMH+txeg7jW
eBgJSknOFV4INITZdFY/afn2Ut23TFWOhZkqOujKLrCL5f5pljxZU79OcTmFeOA7PTnRRMbGMa+M
trmoWy6u6q+DBwY6Q0qOt0lwIqxa6zCmOHDG585HMQj1znTCq+3NK7A89LWJBx2yXQ/mIIwZwQww
Q3xr57Yv7TzepEHSyBR96U0qa72+kF34pv5qi2tKuR2mnI/UI15JX/pN+ALVFTcoD58GNJEyx5bY
IY3oicSG3ZDYB4Eru4/sXTbLZ5puJ9kQQDpM2xntdpKdndJ41NdYa4/qybOJVVMOqAAAoefSGrGX
SpYJRPOUMECKinE5kubjIG4yZ+I8uQ76nbtWvXlRbk26W0pgmg8boQomTCRxFDyAvPz28d0SHbaJ
524jSnI/Q32lpwFWNjh9Y3BIG2tXxeR5Bsm11tKdZvQkU5grOtVMUoPt6Ng79Z4mYhu0qLm0eruH
YrFG8olJSwcETPCr3+zNodknKF7JYj8N9bjNsZYU7qdBRBu3enTxC4OTCPtLa06rtGB5xd3v87mR
I3qIguGLzJ7LANudBcIVSQTLg72MhqtGrszox18ywZNd+/JT02ivbWEj/+4J4GEmzPJZtsXXRuaX
SMiHvDYfLE9+J8n1UJXBU5kpvWi7t7LiMfh/7J1Hc91Kdse/ist7qJDDwhvgZl7mJHGDIikSOWd8
ev/ANxpdgny8lsvejL2YGtWjqAYa3adPn/MPgnvPwQrzl8UUvBlrnJkettonXjtpE4R7pYnXhQwc
XhcXXvFDCwkdJa5EUXwCvhymOayFnv8vvRsxsq40Qr7ScYdNrBwt1En610ccSfZffXEvwOEYy/ap
1MFqpS4t0kTdFZG/rIjqYoonUnXmE0KmFK0KOvYkyz8Hce0W5wFamjFsS21SrvX0DZ7ne9GtzqkH
L7u2dlrYJGhR7yOpOfHrAYpOCGkpVlaRhCcRPKGmh9on7H0i8ziBLBpmx4R3LfE2bWFd12GFbnyy
j2NWoN+cSMF4JgYR2XL3VBs4ukFfLAp1xWRcjwbUn07cFyhkChuvswC2upjdCqgeoJKQpUydi/QA
4cWQT61apd8Y4/7bnQn4kk2rMjgn87300PKMhWgD7vCs6dILI30xFCSdfFikyA+WRmfr0DYTOb9u
LQDFI/OQh5eDLFwKlnldaf5+NOMruQzp5GUXTaidavXwREEtKddtXj0JwnAWdeZthoSEXb5IVnOt
pyxdvkkTPxSlelp4Z6Yqr0e/gphJA8PKz6VBO4XGRAUztafqm2et2zjfmm0M0Zb6sFY/eVb4IEYC
VL6UHkPec5pBTYyq/iymv8khfoKTwsbtx/WAZa1JmAogF1kXVpU9BlDTjAClwr7aYym4KvnSgwin
pTVvNcNfygE+QfV4Urov+qj/JAP4aWnB1u+LtZQmZBLSj1RbpE25HUvIEPEjWuMLIxvWExq7ULBy
q5TNlJsUYHWy0rjqDCS5AuAK2EsrN8CjMawqF9DhFgVCmY3nrVVB3TSZv+NCuLaoWWPJuRiiEdep
cR2PLVcXbsxYlHZj8ODDfi6rAkH8/LEJKd3mU9clMvMfpDRoi63Ucy8EPUgC1SYA1zFyjp6n78CV
7FzGxaV9dBGfoaNPskxC/T975bgPoiB/+Rk8/iv4qciTycjf3znsLKX3/PLuyjH9xq8rh/mNSpip
WJQEMS6Bf/T7ymF+Q6sMd5R/wJYn6aRfcGf5myIBJoQhqooydfPfNw75G8JgEhA+mKiagdLZH5Ax
5Llwkg7M2cRMxeQRDU2aY537XkYufVTA6NTyna7XPweh3cmjfhpX7g2aBq+RhT4CFapnbCyfsLel
ioiPrYyjNG4CmKpbVMDcIcbrF7yFNV5R8FFtsfQpd7HqD+b1k8uDpM3RuDyuqsAY0SctRdkyZ9Ds
hgo9yXCCGSyh0S0nyJSEDB7yQcFy8AN0Ye+tFGFprxv3GdghVwOgkihAmDwpm9p3/lKM6ELVmjAJ
Kwxr063gXYkN1FprPC9lnA6HBAyNCsrQjbEEkE9R99YA5I2wzFO3cIhLNLHMcpWOIZ3eEO5BJJNl
Vmii+5PAybDH7m+TGjTe1ZFqS1PdFzEIu/GuEJBfKDRUIio5bhBocIrOgtJJ+xchiBeIlYFdQnBc
6UykT4EHxXFk9jtlIFJpD0aDG0HVyfe+pdyMHc1JL4suvIwcEfGWTVTSSSrDCgKrX656odC2Huo0
rt8bGzqTyFfXqzjCrFLP7aCGgZi0qM7Atqaso14nIp66ud+jS4Ve1VDuxz7Bl8NogXDhGEznx3/V
xfAC6cBnQc4v1CZ8yFGi6Aph0+l9bjeJjrN4r0Jlhggnjs9N7L0kiYAWTZehzQZDpUT4Y+DDonUT
oiNN42JdReauEX+kBTYNkf6A2er1MAI20C48j2O87USa3Nh15VX1LAdiAGqdTscYlvsco1WsqmGz
KM+ill2L/ghiP/JeImqjZglRzRcLJHwECb+saDuIIfpDCkfP4F+1o3H7Jo+sdq/ckzI4qFSOgGvr
QqM4AtQVVkB8hoYHxUuMRHofcTdPFqEDg2cgZXciA0ZJa+blwvBhb/8vhNh/JccqeWqW/H2EBQr0
+Pz4nlAy/cbvCKsTWC1JtSSasTQefkdY6xuYd12WKNYa9CoOoquliGjoIa2JTPIU9n4VdKRvFs4Z
U/NCpvMtAvb+k/hqTQXhQzTxFGBlgj41HR14+lzIMcUMMtRdQ8aWsv4eR0BQ9RHlf1qOqH+BMMYo
xb1SPHSavNS4UYj43O7XiAmehj+MIViXOZ3Zjto76vgrI1RhOAFln6CSzVg5PlUk+qfoz3RRvoCC
9Zg3bnmK3NukvhzSx425i9ekD0M04IipdvTeaNHDAIh9uC10FQcsRCJTv5gQQ2JIy0Kf/k4f/ZSr
7gHBF679cSO+ZuW9qvV3fTjSOBLxoJHopxtKlC/r+7YCqiSoq4CO0yZAISi0rJXZu7dx2YV4h0Bp
GRSgfW05niQjSAVgfeugx1szlAAINGP0MPrZdTQBa71hCk8SAICicLH87QkP+SZs2h7nVZ/obLSe
QxWedqKFMl7l0TuwMsTZ9V2KLdFSbF15wWGQVz88cBrrJCq+5wV3xSJBzLSNzQItaY9uopXjiAND
HCLKAGroJNN61MZFktHOgp5SdCA0Ah9Gf12htiWEoEyQCKuMnLAXXntU/ZHvC4FVi6DjM0++0eTH
UjrFCwmFL0ttV1WWLQa6KhgzodEett3DAIU6LoHkSKn7PI5TH3SAexvSGR0FH5kJX7zT6TglZSfa
Rl/i9iLj04K6B6CFs0rGdVvh1uoIqnaaAKy0c705VTvUbmUI3jWC/DZOF03vned6tm3c8GdhcM02
8+vJmjdx0Wozh7IF3MKqk82dhgOrk6fDrg21B6xP9kqFWQ6Sv4GirU6dnJ7PwpvcfidhhdjH3c9A
W8qULwU13cctyW6lSRelyEEfFMBf4TwugxB94TzmlgBRp5ZvLPRRbE3FBbOvgUZ4BNvAoIMRpK+g
8CNHWHTwkRHpFW5oKp65rUJfpHY3qZU+iBbh3nrs+PDIT9D11dTmdDAos2fGcwJKfAIeFHiEbsCU
U6ECSsE3YaHVBqWToHkKSWL6iH9e9lVgJXp3l5XZxQQiDP3me17pN2Ga+lxLtTOzjp/GCaKLe2cF
GKznfpVsiB4rKRDv5KI9HSpjlSFUktX1pVJNCHkcDhKrscOWXlrLdb7sop+wxaly4PwO5gsIVYVf
wARYn4oMIbZE6XiKNS0XN9rCQTZeWj0GBIOHfyUiUtumDh7AKXII08CDTbSdrNiRESvMdVIXCE/1
wmOG4IUeRPVCstgyZYX8VOidQFd7mLpDONxeD4HcUitUMP1BPQltLCqUvfEi6BnSdW+6yPJz5sdo
4Y0nQafu/ai9bBvuVrjOc7ddDZHxXVMBgFKSzPLoYcjpiCSavgoKVnNWjNQyIPEoJrpRjf49FIpr
pWP5GkFxHdQAs/JwWarp6HT3QxxJx5LAT3JAZcp/yX51hCKlWQFZaVW1S+pUpuqJMork7cbBpI8W
ei89WiGgt27QKdqneUZdEIrb/8LR/C92+6EX8Pdn8/XjExfIl7QO6mH78z/+nUPz98GsfJPR0pwk
mU2SV07A3wczP4Jiw0GElg2H2mG3xfimozwNcEEykJOd6Jz/PJz5Ef8goEpTkSYWqPUnh7M6rZTD
s9mkZWMCk+CQV+hJzC8/tVdlauKTgRuY55Td02jKF6XSYhxZ7YQ0Xljtdy1pPCeVop2pIRVioz11
adRQEXxhHdfyueJ7Zxig0WtFdiV4UtP70tM2JqqlnVheWTqJswZiUBnDHXnoPh5gMprISOUBznx6
ibtEuYpUfRnKuA1atBnrrR6K5z4iJ2JfPlmufiYCN8qRKYq0jao0wG9xECzVzvxrW/3/tf7574wH
KDh+vbCDtP63ZVPVj3XQVO/XOL/5K/mUoSzTEuQWPzGQ3yjLvzqKyjcIgRYuGAYsUlXVSFl/JaAG
fqk6V1lJgUuDBC8/+pWAGt9UwhokPU0TUVxABPsPEtC3G/H7Na6TxdK3BN2jKfockCOlVp7IA90x
MQSeQrs99JRLH1i1wPGCN5baXMkCIpxtc9/AcBi95npUY9Rysk0Jlkumk4SJ0qJDMDAAz2s5DQBE
cLcIlG7lcljWOTJ0rrouAt1p0+Aml5urpsT8zlUp06Mc2vR78BoPIMBWphHDZjtpRs0hcVxPFGdU
oV50/jkumoBw26sxMVYWMjjW0DkuMI/eSpCCwNcIUlPVxSh1NYjkVbi/CtepS+Eeszkhr/CiQZAE
oEqpIG6oeCcKYPyxbk9Fvd4FjbByUZ4Vvdw2w/GWi/trmFW7tNNvgUietUDu9WA8x6Y5URBfiNud
oFdr1UD1UO7O//8AGfKX//j3v91n1GumEP7FEVL/22Tv8ZIe7rF//NavXcZWQtEEgV1do1p1eIxM
RTBubLKlcvObVAF+bTGTfj5HDhc5FK5lSm+/txg/EtmtlNCQPFFEDoY/2GL8ysdzhCNO0yhKYRYC
Ouh9S9v13cBU4bUsFAMqDM1o17N7DFW/a+atiQSaLP0Q/WYFCndZlTpFnQkxiooSGXyjY3aVydC0
LmT3OqF27MYviYdBnImKa3iSaIhEBa8ZOBo/vaUhYIu0AHyDLnenkmWRZtJhA9JHsRjMcnKLZhv8
i8EuBpdSlUbLB6SOWGA3cp08lsa4asWXod9aDY6yNual8WXknYMGTRXaat7IPTFCk+A2bEukTaF+
kvACAHOCmtpH3m8qwXJghJCvlxCzMMbCf67lAunriKe+BGhD+TXK/4MNeMguDYDbBk5Q5X2HKp3/
ItMGtpLWxhPQqVGTHlvrxHK923a4qtwr0xqdIUADt2z087LXnoJWusMFg1sX8lj2szRWLfDYul2H
qoqqPa2K1hWgG5DlWb1ELUpOkUkVf4iigrJgO8IBUUTb9eRLirMnqohvVf5SJLd6c6EFSA9wVGvo
DOCY6ARFhH2gZIc1sUm6AyWA/JUeFotMf6oHYovGFbvj4NdvcMKCGSFyCeUidV/pV52sotqMWLn4
ok92c/zVERcC0edFuS+lo24jQmIPIdLa4QuEPJrZyP+6m1IaV0X9Ag5iYdXDUgnBrfqbUIm50m/N
eleishRwQ81jIMndU1mVACYn9xYUM/X7NL7PzQtBDTBuEhBaxqlUsJD/fEmRoojAFGpWtBvql4qb
apX5Wxm3iqalphaVTqLtqi6BqcQfSeWFDjFFF41RmKBF3S6L+FJCIkCs0bCSTqum2NDPd9QkXlnZ
7TA+BcxEkS/i8qLBhyroLxSfr4b2oxp3m7K6pz2rQjP1hQZ31srpQ7RyTfze0Pjh4VaDX61qt9zJ
3XjS9C8jEpBhqTpLFMo9W0f3AmFmT7lKs/uweAkKhBFDjdmv7oP0pfZe/jwg/99SmFIkNFT+CwE5
eB+Q//qtXwGZtIeURwFcbJBIKRYVtN9pj6RNZTVLVOZpD70QEhEFtBEpDqgpIuWvtIeYjPSUQtqD
pDJZkfknMXmKuO+zHkyeVEnRpjuGhWDM+4jM3aE3osKACqPANkYvrk8nf8y/zvK/FQuYjpCPw5hA
nkEu64jFTD8/QE0FuVKVHSgu0BGkSHjyReMlhrcrSfIdEdNtROpXLW3aOkvXZmBRX2+cKNmMNBAR
slIVYV2mvqM01z62mGG6zdrnMdzrdABggS88xDMz4OJwYPQko/ebAfa89FuEzkd16UnYDCvCyuiR
gKaiIBfixmwRWlZ15+DjX/w1bYcyHp9MpilNXSiNXhS+5jPJCAEOUz8MsrIw8XztlFNDUWnYvnw9
yOenKB0flDRUHSWI6ZQ/nExPcn0q7Oj8SzLN+ZZDBrfcdp2XYrvBRBvyEQrnHAY+pwLY06eCU4Lg
gBQk3MDSvWqGK5OzBA9gaFN2r7802WsIEELDxadF+gZyv98i0q7cTzLXOZInfoB4pbaKS31pdUhV
l+5JUz+NBUK4ke1ykAbq09hd1rq6aixl2zO7XUNLV1btBO11E/EtjzNDq/jakYz/jmcHkbBuggRA
mXwmQgGY1B6T/LltFcQRR5RGG8fKUQPD+pm+1cDBm4vXYlzaEjR1E1SDNvRox6MYaekLt5SoX24j
8mUIdboIpQUSiRq84gRrG15sGwhrK0mzqZDuE5JLTCicocX4Xa62HY6SFUdNCmdEoH6mizA1fQjI
2Hcr8Q53A5odtW2qKI0OaKrJCxEokQzLWsOgepKJ5PdhXUQCP/WLRdvcjlVti0K6rqyXCj3KknJe
LCurcEKPAOPostMYT5MC7svYnqrji94Li4D0Iw4pmPk5arbJEiaxXy0x11xarQubKudyLS6QQVvU
fJvWx7I6lNegQZyuYLaNZNmHxmWu1mtTF1adFa+40Jxk8gvFYseEROgKT2NrnrSIuRtqtQQdZJNW
CQqNN87bbFJSwnr5KRtboFtLzuCNEgaEA0A0prhN1NrR++LUD76PyPIaJU22ciGNOhYoynLM1hW9
f78SdgUbXLaoj0G8hVVvmt4JQq97ZbhSYC9qOGKHY7tVhe4K8/WTdkC5GL9SLI0dvWvsBMwqCyWr
Gr7DQ+Jz0kqsLvM+ai41iZ4qww86mlDCakwBEavlClkiKvzKrtcrwHS3Glj2YpTPlDL9nmbqPsz0
FXrpjjBK5wol016Z3JwnZvG4tAA/1xklU8RYwwSNOhd/gDXTse0xbA2s07aS4OmRHploQzlx8NBO
iZM5pVAWuVQzJVVf7+63otwsICMgYIom8V/mPjBr3IaeLFGmJ4aIpKtycC1WqzBZYcPMCoQO1bFh
w++B19ikd4taOCkDTCkRukO1N8RgQe+PxLRPIve755HfB5sWPjvEByJ3NJz2nYkBNSoLJzUVciGx
1jnGn95kRfjPS81/NYyagF7pBYm6Ks4gtmBl8lzqkCG1kPqsglfsJFFNr/96sf/ZOs6/Uu9Q/TKV
cfwg5jv9rk9Of/1XDqN/m1IEkUKLymXwsG9Iv/AbKlLAk01SnOl8/+e9UkBuTrVMXCMBTuCpeHix
FDSdug7/yZABZ1DwwanwD26W7++VOlXOyZpSpdipWpRuFIpEhydiIZPHVXWebzsY2Uq5icx9IG9C
mEhCsvh6cUrvq+ofx5qtTvIoRMH6wt9poSXt/abC5lDAB1v3oabB+/AcxXIVgJjKs1lH3zNSvGPs
mmmI3zHi4yPMEoDa6Fxd17J+q+Pk+wQgHT5z1rnlMVPMz6fVgAKgomuKY9f7aS0HyU0LZJ62SVjv
0f1Yt6Z2IgTeTh2qVerlf3E0/jZLZIF9eC1dfvMmlSHEvVXoDpJE8JIu6t9SuJ3sbYsJM9PoC45V
It7dkY84n0FZVKWJfTdV+zQRT6/3bybDHQDHEZtYPD0I0MtE996U9YUMjLUy1GUAy6t5NH0Wky86
PYbCJpbIgCGORPvZY/AMMvUQOBEUV8jk3kiCB2/sj4ZgqIFVr0W8KELxqVRvvn7RGWxJ/zDCNOcH
I4wKLcHBMOs1Oqm2ZT/AlrYzx1209vNzansLzANs374d7NiJj5wc0jSJB8v0bWykwWTN4sIi8oLv
x/ZHTc38gLG1TkdK2zAugtEMJ4eu0AYsdRsU7UWd5efxUO0lL6ztkPIo2vbpEdO7aTt8fA6TCvLE
pxD12XPgS6DHmFvUGM63O0XCFcNM/Se5rr5/PdkTfOLDQKjGoYQBrR+xqFn+37eJH3RlWa8teiJt
MMiLMk6e1EiZOFzDBs5KtaZ8tKf8gghVtWlLaZmHOjxYlH58sdtUHU4ZabasCkl2XMnYlqTwXz/k
fMlxDdVEogP/o2j+ocwNjqO2mga6c11g2dwYUgICtS6PbOXPRgGrB6Rk6kzRn3r/6XXEYoZMqoSt
5I1YhkaJqEL/iyT1yBqbjzNtoMMZn2VLuVyiSOMy4738Ghi45WTHErLpAPvyo85WT1k3tNynj3o3
nOEo4FxVDmjSJQQgu98kjm3vpx2UOsFq+n+0OJzSDpffYcHZOX/07Vdv9fUnnPbsfD0TkznzTBDX
aMO+n1xKfAlaBEk98V9xjVhyg18aANiq9shamdVr/4oehyNNT3IQPYYYEIaCJP+a+8ICxP0+XcAc
WXrIPvcba2kuUMtxRgKK4OxHx3PudXt0Qhs0yoJ7yYbb+Spdu46xxbtjoS+/nobPtjWcbGL4RCtj
Y79/ONlDgiHhvddKhSwLMHkEVzBP+3qQt8v04WRDz6YzxU7BSpTB5kGsD9Se1kufcLNGFXsxLgBA
Or39gki98xzb+x/3jz9fd6H9Gjq3weLrwSeS3bsvzeAKFFrqMhKdX/hu718xG0RLqEpM/iCNbhD4
WeaLdA/+fK061aazjYXoBLa6FJZPqgNR3KFKyrNF6wfD7paSTVKy+IFbrwN8f9GtikXvuPYt/mh2
skidyG6ccGnarUMRcbnU7ZcbyebWZgfOo77iYsvfMY68kTJtyNl0vnujWUohu55uUCJJNpb9PXTu
miVjPkBZd0RHsJ88+x78jH2GEIP92Nhno4NCAVsodq69I08y39bzqZ1+frC0EzhGkggPbdOXl2V4
M+r3X3876U0p9qtXnW3Tpix0RRIYAYrwiZYKexo2m9xz1wW2nk6SwJ4PI+HaqAUnSPILP26fS73q
lxFaKnKFS0ERSY4S6nQwSs0Jpf4lG6213GPMZQonCvw6G6Bnv0hlCOOhXF25Wnkygi5TGvEW60W8
mgDGBkN740sVKlHdsPXK5lSo9bu8js/QSNnGTXZeZMmNKgNyDUPTRhr2xoytHYaQbNjJeVXoEZHq
kL7AAcINMReVTumSbjUDt6oApyOrOfVUf1/p4c5wx9xWBm9SxakTG83j9RQ7pDxygT9XD1wwUlz2
4FkZ7YhxlmHe06zy7V7Lbo2huYPBd+K31krQtTtfLN19HEQZpYGqIT9CPqdA0sSWEu1CjfrHSssu
jIn46bUZFH7DxuTv1DWVVR7lN6I7XHh1u3dRnLc1WXgIvPKnWSEWL2qo3MZQ723CuoqZefmUIT8k
5SbNkBD5Ggww9PEszJW1obYnjYU/16jcuQNM5Vx6SjzXBYvg0z51L0wtvaniaMdZZ4dqtCaOrI2k
Xn29kNR5VjFfqbMgLOgdJgQi6yhfoPOwQjDGMWyU/mzDRuZ5/YQgNbunX+TbnngwLCVCVLWGzkQs
RoLZaZe3uf18b/IfuhWCumtjLZyib+SI/BeREyt2tCOba1bFwBv2LXCpiqVPWZdkzp85SzFgaQ2o
bKvoMbsTrv0L6YRL2b5ZRVvcMXfFVtiG0Jq+niv584BpQAOAhkw+PdvVVDnzwpKUZDPFagCitug8
jfYFbpJ2Yd+0DjmmDcHSvr0tne8/d2jLHTsvPn0CSupcicGcUwR+H1diCLcFbk3JBkg5AtYSJVX1
JPa0O0lrKLM1tOAt7A9QUoOV2ky2YMlrUHc3CZg+JS3w18zWhlzfqgEWPT6OfpAlliY+BV4FNrtP
ToS8w8MFF2QhxSMmdY+cqrM73yQqD+kbxC/cCXW6tb9/fq9VMCgMmmYb4yqc1Q+JbtmptFYiRO/4
49ffaz5Zfw0GtImSgizK+ix9yzRLR2ej87dltM/BpCHjDBdoBRb+yFvN99DbQMwUfW4KGYo+eyuz
a/AITkC356H/Q/f8rZWqp8qQXiUGTb9GiXGwSeRnYJvb/8YbshKw1TAp1c/7K5DI9Fg1YmELqNRg
40phajmIPA0I4XWCJjvKiO/UkbPns7NNQijaQCtamap3778h/n8JSO4Ub2BEU13seZX0+uvXmqG1
/9rgErUb1PrpdAByfD+EbvUmyRdc1WLZr6YcMCQT7Ek1nrlZjstn2bFsaREuMqdiD3ZLY4VjtY03
pVNuanuf27nt2vdnsm1xBZWc+9b+gcabDb7FecGRlb8bLFWHdNOGJLN6bG3iV73cZg4dFX5nyi+x
8lzQW3AU+24gmdHJYH4EC21B0k1kW05BMd/is7mY8nLceG2uVEsHHMCRO8inB/3BXLxxcQ5SiTg3
9cETmAuDG/ZTYJ9fgSolyJw9dvZrY79+PfXyfC1PsfVwuNmmMVu9yXWPjLRznioCG7Vt7vaF3ZOc
CkwxjHYbg1h7mgbaJWSIxDuTwCdyITkW7yaJiA8J3eHTzOJdVdY4FWu8/MmUGheMPyWRuU3HhKuQ
87Ozr2+PmaB/mkVKuPJQvKHhZr2JpR/MuJ/IsZ5IDbBj2zoflt4GGt9SWqnkkWhLOupidEz7HiUh
G53qFR0O8t7RAcLtYOJreytrcSxsUq/8bB5+P9IU6g4eqVJEXyo1HunOsE+/CzZrYP2Y2rdHvv48
PE8fn0gpgYijAQjU5/0wxApDrnCX2PgyRpfeiVujoqs9Z6iSl82R6PyhePQ2GC4I3EBAq/6V4R68
k1CIboEKAN82mVZ25nxHTo0/3fT2Mx2u1eb1LGdd5Uc21Kxb/Fdw4dr1z3GnSTgYNx3RfUf0cPq8
mf0wOKdceTjLES1igWX2OXsM+xz7xiDaOPchHxm9IC4599KutB9dB2si4sLOPFrSmo6JeUp/+GCz
wForSmOBV+UyKGGP+V2r91G2+Xp7fz4E3gw6Xxc48CyDIa/uC0nFny9vCjBGJzUmDUZ/eWSQz65h
Mpvn1yiz81BXcpw0ek4IpKvfwgcaa9Pd1oG9ZZ/DDiaeRw5iVE6+vJ92zxSHqwVAHjtaXN41Tsa3
SAil1xeSc4mQrcOy59+yz9plyexj43ZsMc7q7m8p5eEjzzZYSl+w7kQeWSCp7Jb4H24FDonp3Mkc
uD3LajGsuPwsBW6uR7f3Z0eqTIIC+3Mq1M4T2mqQ2qEKNBLLdbPMV8mO+s8G5fJlfjYsjAWSJOuv
P9G8z6BiPgIgj1oi9XdKqHP5Fyx0BsMvzQhbuXaZFNUGjuSiMLoflZiuqlDEK6fdUrlzPFn//vXY
H9agRsWDfGWy6YCJpc5WB/qN1A8rwdx2Q9XdeAVGRnSrKVQWmtouvx5r+mzvtpQG/AVur4EtiEyW
NNvr9FI7vwtMb9eXGr3hdgQLVgbhuvJ9Y9KEEY9UJj9cESYEO8VoqhCENf44W0fwLDIUjN1mg+/I
KlviJ28bfE94TaftSbsRnIs9ErbLqXol2+VSW2LbvO5O/CPPMT833x7DIBfF4o10e17a8bIYHaHO
aDYuRdT7Qo0ME7xjqUNc1WMk1jXfuzfKEDfUSi9p1H896/MvTD7M4qI+i1sPbda3yH8QYaH4Z3rg
ocemCcNlVgYqSPveXHbmGByJZ/MDaz7SLD+oa8/MRiMVN0Nbt04biuJgd/IYRLgWB/vEy0O7k/yj
8kkfXpCGAw0ILoLTDnoz6Ts8Qgw3qd1G0YaN1bn5tims4EUbW3+leaZwBNw0/5Iw0w+HsmZHshcq
rRFKrYsRuVeAKUUGsUSgdCiqLV1+8RIxA0qTneB5r63Wdc2RDfRhgjUuFyZeXwCBgPC+1XAPPqWe
Br6fWEq4HbSTEqpa3TloefrRdQoy6utVM9+r9A4YCi1zLmvA7Sdm6eGkIpuaa0bfBtjmvbo+CETx
tRB/Qi/+w2EmMU5zauZS3p16xO+HSQS4d3GQtdsewocXmReDNxh2VVbUmWX/SMlgHtjf7rj0Q8yJ
eaPBwXk/mF9VpuL3gb+rW/zsiwbvL+jsw9nXr/RhOU436d+jKLM1YkDAFySUYtZ5kwWbRAqz3PY0
3/8ZooP4p2O9NcJR8+NeRld+TtaJe5DXQj6GWw8zDSPUgLpQaaQ/8Iev9DYMV1oFfQFwKrPFgJxX
lFRFzLpTzGApmiHCSqGlA69ruyOX6I9LfGrt/x5qlhOVI6rTcBziXay03WnQdRj4RmhlenbUIoOT
R9648Qr9x9cv+GFloAYLFQt7oIkSQiHr/cowUOcFDyZHu9xIwINZTYycnCUcebdpfR2efxMslBkE
zgnIc+JYvR8Fid62FjxF2IpSDgkqlxGNt4c8i4wLrxiCU6TGoVqUWEnkTjc0oXeaYyowHkm5P87w
pNZHm5ZTAdTr/DqfFBHSA6bcIWCWdt66i7zhGXXa4KKLOpwEUrHMsmWaUbz6eo4/7Au6kTRWOAGZ
B2ozs62ej4UWxoLlb4142DeV/4Cgc2u71Z/2iqauJ58RNdIpnfnQ9ZSkHsrEkEMuS3L3QhE98bIx
8A8NiGhHpvLDTXA2ljo78UY0rAqJkt5mqJLC8cp0gqx6PVL5NAkT9acYynfIkSHehik47qKhEl52
CvvUSiwcRU1BfPp6kj8uZF5epXllWQognbl1GJpfaOp4nbuh3IbWqobYn3DkpT8ZggOBSi8YXpNz
aP4d69aPFLULdoop9Jg6JW0frrzQCpL1H7+LAZEFQA+1Vcr6s4HCRu7LWjS8bQl616poOmTB/ush
PlmTE1h7OkvJugmi73ckO0BtZD12t2IzTtjQOudUN/GAVxeaFS6/HuzDkUq51UDJUuFQxVR4PnFe
0/f4CxkWCiTgbGNJh4hcGtaiL5Rulw5Cd+RDfTbe1C41TN1EYRhe6LsjvFb9cAjMQNwUeaGhlamU
4mMUSznWlImZ/PRCo7j++g0/TOdUUP494rxNW5aF145qMG7ythY1h8kYDafMu+B7gfHP639jMCS1
TeI1WhLzDCV2RyttKz/auqOxTLVxGQr1edu0R1bhB2jLWz2ZniwQtqnUPz9jjXpMR9HI4l2hKP2D
IpNqVf1gbLOsrJdN34w7VQeXPXpt7+h6lCwLs4lcJxFCHENEy199/doftt80xxPwDWkwgvf8rljq
apgLpYvJc9Jt6yDdNuWxc+rTz3gwxJQFH6SZodZ5NVl1vM0tPcZLzAC4y/qy4SAaR/bEtIffHYmz
t5mtUbSLLavstBEf9hKY77bCLiXMXtruPMXh7OuZ+/y1oMXBRkO0b378Fn0iwBaSo23ZZ/W1l0Ai
quvBWIaoMRwJw8eGmp0LYZ65uoya/dbK/FWnBIh7NBd6Vh6ZvU+HUSH8owBlUSRU3n8oTU3NIqw8
iNheZe4rpCexK5Gthdzq/o8/nzxLoVJAemTS6prlLmZS6XlXpNZG6eotRekzClcLAS/qr4f5kCKx
HibCsA5bhrA8D8iuUBVN6tK8EaIwE1eB5mNFlnaCvPBzUU2XqtFZ1fnYhg2w7kCs8xu1rszoz+cV
21SY8Gw1A47+bFX2QZSywzhFc1Uu0mUo9h7QBGyr4NuO/pEA88lHBG1C9k6FG+P3eT4mB4JsjqUf
bltJcnoDo8xJVBx63dcz+0ncOBxm3rnwUFVr20YfN3HYNkhz5I1UOHFnDMeOuU8GUhXuHZRduDAg
J/R+UQpAEEXPw0wRzt6yEMa1WfZHVslsyiZhIwktBLQOwCNPdNXZEF4th4OsRWiDxJe5iD1aVfmv
dTYeSQ/e7moH4eltIFWiZkOJbhJYmK16RFmaUVICwhPQzuDULwo5cPTK029d1Lx8dAxcvd2KyGFV
O6tSM9FGHr9G7byU8EQJFU2FSSEhFmr2aEXYYImbh8xQwuta8VjBEb4qndOAVkAGVY46EfaNb5ob
3JhGPMt8nH7goEamtlEEc2R1AM49awcrF6GyNvXlmOV6uij0Eb9l1xviIyfsbDO+vb0OtI/WIiRe
qrLvp9lsK60eczPZpQnYikpywZjUIcoOQ5obOy4xtVNbRrwoecdlPQFqv16yswTmw/iz8Jb4auib
RaFvkbePTlCXgc5R9rT29Cj6T9LObEduY+nWT0SA83DLGlnqltQtqS3phpBsi/M8JMmn/z/K+2xV
s3iKkDcM+KYNR2UyMjIyYsVah8kvmg23WlR3/mPvJz6XBi5J2uv1TijcJFYGLYWed+1ZT+OGSV3G
M9LE1OEqMrPHyJzGfSSn2u/FgH/8TFWpUPIChXtr4dBRlOdVnWWO19rTMWF6FZroWet1oxCpLM7m
P3ZAd/P6lKmALFfoj5mJurAzem05HEMBaCxpD0JhABlBGk2DGRblBFn0bmeE+7A2nxv02NrqFKbv
73/a1R/CUKPqkMGgyLKIsJ2GwpSjJ5OHLPNFHsJzW6q/d93/s1b+5/CZzLwoyziUdiMq6EIZEEDQ
XaePXF8N3V4KN5xmdSVU5Eh7Zzb85Y1lNME0kOfmnm2VD2ppfiirTVgQfncThUBogpPnn5uRh8FX
5oKCQN1XzZVnGH/baM9DpdvqQ6ydN56M1OPIkahXLvxfb4dASiXFOfM0OagV3LgMQLjwqnoWGKiN
z7N22K6Nzft6lWT2opJrq+aZPukwvibAXFxk5WdJeYQDoyIv32SlCiiNl7L16b7zbZmer5cr00iK
q2FilYOnap+bRjmFZfZNsWJP5OKdUxrPKCKc71tc3Vk2dN5YEorlWwV1q7Cxa4dhM2l424Wj73Y0
fY5JCPuGP/Vbrj+Hi6XDzCM3OmQOPGyXI7i9PYyRpeWOp7Rqc8oYIA12LWTyDKtCp57EYLMnDW3A
+4tcu5XReprHG36Gz8UX5Snfa7RbYk9KQdDFENyP7SmsttCc67fSLzOLr1fn7dSFdqqf84Q6kiIl
UEjrH9u4fFTq4tRb4CbRzzVtKIb+t/XNH/nKbTJNz8yilSOPfBCOF33UUZ2FIjoC9Hj8N6aYWqHA
wvN2mRP60uSjGpajUlw+VnnC9Ka+q+t8Y0FrXmnO7YQ5V6PQsshuRtVHXZlSxTlEh7rpvsvKG1BZ
QA2SjYt87cBdG1Jf7xyc4YMv4tA6owLuBX73g3EBt9DlwDWi4KALiyHk5vu/2EJESxhUY3328gyE
tdToZR+QhmbqQdH8U5ej2p7aqvc/2Vm2hCQJVJeKSqmXat8z/2/Zeo6UYmP/1k4WWbNK9YH5ihuB
JVFVhdBlKfLKXrhh92MigU+GP39/ITZbxdAfqbW1LBdBy6VKytAggt4kB4obR8d535bKhmevucKV
lWWJiKTZliW57jynOVXDN7V8bn3JDftvdv7YdpsF2gWS4GcSMFe5KXjPlFPLl5wipU6XaRb04nZZ
7EqjRMBUYqA6Fgri3WMFPU2kdHvIIxHB0JrSVfxa/nB/Y9eiMcUaEi5K0oy6aa+9Pwl9RcqM0Tkb
OlNfP7ReRg6Np+wYHoS00eJa8xRSBJ4qFDPneazXtlRpKovKmgYv8VFWDANv0gdPN8t/YQZSirmt
TCAG+fvajF0SXbvQtzzNmUpUHXUpdRPZHql+q3A53N+/nxCv5XV2bW0RPrQmM2s7Rkw1qdKuOulG
IATsEoWGCivglCGvoeoRo6weRCsN36ZGp7lhVSEPrEyDndvW0lg9I9cLfXwjd+N3uxhQ677/K1e+
MpS2M8qGshxgrcWWVIK3mWEGtZc0D2ZnHdrhOePhV3SfoRDbiDkrgZuu7IxrICTY5POvt19YstRE
dW6eFd28+IOHmIKb9bBt1FuRe8WfZgyMzHOI0HATeeDXL5ImnpzzNCg7Sx8edat7n8IkdH/zVpLo
azPLIIpIRDRGftyfe98Kzoxxagen8P8zBv7/HTpdXwz7BX2iDSZkcRCrSRlrfehML+IdDk0SXOip
XCWHWGfo4v6CtkwtcqEmRkrZEJJ1bqN02jv5BHeBnOxkKf30LwzRQIcX1uDfN3d4NpVNCz3ieYoc
56GMjbiYe4fyH1TFyw23Ww49ztGU3O6XscVBjKzSj9Fvs72preNvhZOBWR8SM/9eV61A8HQ0PmtF
YE5uqrbWdxKmPnpqadN9MIKYCEGrQn4SeiN9K8vIAVgX9ueybh2gqp0/QVzuGx+csUqff3uLKEch
G8BZmdOpxWlxUnjxYVCILpFVaRLytsn4oTVS/eMQ98PGFq04Mvw+lPIsWM+IwgtbEoTqRo2Qo+e0
9i4bQa/F8UY4XHEtBgIpyswXNdJs89+v0lB1KiNbaUxmUYYiRTJlsk6KKcTJZ+tP93duJaa9MjXH
oStT0PhQqS0nw0NJJAZxIoWPCNwqx6kzo2MiyV+cbrNrtZYg0Lwk4EALwTDcAj4RdkKr+1Q3zq0+
7Fv52YcdVEEmVnlrqIgAJFvt4pU1Uqak1jxjxPCQxRfLaz1Og8j3qUDIBwtLWa4e4cgO9Sep1N37
G7riHhwgiKBmwr55nvX1hkqRPUCu2qcXycj992Y7hG8MZXz5F0YYSQbuonNJLFc0c4AjI4drQ7t9
iRG8MUZ5I7ytfKS5vEvFmicmQzbzpl45RuQ3cYeIbO1liXIAE4K+pnrqZPnEAdfi7uhMwcYhXrvy
ri3Ov+jKYhnbpNljXXmRhoCtk+nPTd5nu8kR0aFBaHVjgcuu389Qd21v4RYFzL51rI7hRR3MDoV2
FJs/ZoCUvlIJ0j/LZmx/S8vEZuguS5sfU65UITxADbogegvb1FFU/bhRvdvYAn1xMsyxTUUCa4I3
hXkqobKGqK4bwytWnIa6gVxbmGRfh/vOtIQ4/GcjAKWSS6CGssxr2lRFWK/p/DOcXW9avTwg6nVI
xuJYNepjEkLunloPcm6/NZExklvkTkPjjcVVfv93rHvcr5+xuHqKpOc3FPVIKPJ12AOUk4/6sInW
eGvJaJ3MbP4i2DhJ6zv+y+giYQAI3FShImIkFuEFQi5khG4qyp/K4tP91a0aomnCx5qBfcses0TU
iwOpSy5+WiDOAvimSZgHFemneqisj6LVxi04zlooopT4X5OLDaWRZoRIwgkvtdqDUo6e1BQbl+Ec
zRZ5+wx2okNPTREWgsUZmrj7CgtQgJdD+ZTBkZa98bOtvtaGkeWDcqLMFUQ8SM6+RR7hDG7UnQh4
G4F79QP9WsqSqin0zdIewIYhsqm/IKhycKzyKW2snTyIb/d9Ye3D6IwDmGAIeYUvS+NpPjp+Kqbu
rEj2AzIJZ2tMN+71DRNLiGIW5+WohZp9FlPufLMoCP7JDGe6ETrWbtarhfyc7LkK2Qj+pKJM2sIz
ociT0ng/pO9kXaLqObmT2FjSlrGFOw/0/LW4DYML3eVw345CO09a9FyjZwTvuAmmPps1Pv6FW1wv
cREg7GiQk85IrHPlqOrRQBHL0ZA6cHpV3etysfXuW/P1a3Pzd73aUeSNmtFIQ/usOt2+NEsvnTQv
jIrff93TzvyvBy5JJyBuY0167J9JnYM/B31OI4IQNtuqL81xf9/d1wL7tbH55F2tqbGVMdZzRTvD
0uaF/edGc9wieFsatisFT0O/EZPWXZ9xKpWJfOMGFAXwdzIzZuI9vcr/ysCw8h78eH9FqyZ4zv5E
lkFrNn/FqxUVRiiXozIy/Mx8a2rKT3Jqf7pvYi0cgfJj8plXLDC8hYnB0KWCQf7k0tMaetGqPn0O
lOiTyn28q3QIh++bWz1cV+YW36gip+3RA089Q6r0s1mgY1sYUnBWA3Blqdl1h2AYp40W4dYa5x91
tY3QIUtNKGL7PNjvbOuNNH33469T8OP+0tY/1q+dXOSVbaONRoRYohcJ82TYNdqvWy63vnsOKB38
DUj9ojJkkrCS9AsElWFGeEz6EHG4vOKyyo3x3ZgVwKoBBp/ur2u+W5d3L80fiESoOlo3hcDIsULf
Fw0q0RBaZkmN2suPCfCCU2uwWf6QwDk2wVYvdHWlV0YXftJD3zNISFyfKbRAAiVcA3mnaEJlxmfO
zFA+31/j6re7MrfwkCIolKJQwKlpRYhWH4KlRvd838RqxL0ysXAPPdVzFlUFng2t1BGOyO6hyvzx
sdDL+vF/M7XIlspeVbJO0ZhbT2CjyK1aeaunCVq9gTVsmFrGXJ1hL6p64CbxDij5FqvSCgvd5MqX
zrkhS+9Kx8qOolGUA+3C4H2Y6Sa6HXnhga5Wj/cXuTzUs2Ue2aDvIOeiz7y4MI3aKbRRht7AgpbV
mI5p/5KEuqtupZ5L11jamf9+FTymoUpkJfRjL8tUN661Q5BWW0/EmSXx1RlbGllE4aYdpxQm0/CS
jE6FaK1Gr1MqpfFrFI5J6raSEaLyy5W9L4OuMdw677o9cNjsOU2dxvNbrXhCZtpMd2OWysUuA1Pk
DaUzPlWjYTzYkyy+NZE1Mmwp5TLjt5Vsv0+zdNgV1P8f2nFsXuwCDuB9lPTxU5/JTehWEgpMY9S1
zwxt9OfJHEcvLbNUdyt9BDhkoWz0t+Cd8WxPNuwvUgwds1xqkFgZERN5lR4qL1kTVM2hkabke62K
7IciZ/kbtcw06HssvbR22SC3587h/+Cqei6/kce+SHajbDGKPwwxqlQjSmRhHJvV3uitCv3sQBPS
2eygX0HsisLPPquMUNB6sZmFaO1sQIqtTgLmfpMuflOMUwJssi9nmUowHp+bQOIBBuLc+FzYkETT
9YuqPaXOAvXfUIiXwB7HyNXasnqI/Ckc+G87DT4EH+IdKA/tFqpZejt27RcwEySJHAHpG6vvbdap
L2imOc9UfvK/UWC0/xZ1o+u7IKrRXlPaXDk4I8Nke1mHbmHXK13R7xQfXdkpK7V3QWiPj3Vt9/nO
TFtIY0xkJvMz/VpmSKPEZ+BNmyb0OfXeNisX8NKgAcFumd6ielNLuyHxo8bt4lHYp6kogndKkE/K
iXcAO5OSG5UupDzlDyFa8a2vZP1piPXwDUph5lMbpP7HGDm0r7YwEMvpel/f2Zk+0OMaK5SH81SR
/7bHvq4PufC7v5wh8L90wL0efXmSH2pZKYB3ZAoj9eVUjG+iUhKfEOrG0+zUNy9KEMyTPpMRXsLM
tNCMG6o0PHZBMhoHeWJP99Kgy6jFMYQHP1WtoCJqpgUzY3lQ9x+Y8szzjSRuLX4B158nV3WY0Zbl
Jy3qUmiwoSGKKwU6/cqoIq8qyu9ZiBa3EdO0nMIsPBeiU/+8H7+WN9x85BmlBoFNowfri7scEulY
hh/S9+JIsw6DQDmUy719m0sTKjABdM1jJncbkWZ5Cf00SqAGmGPQbVs2MQtLhmSpyAMvk5gTD0a3
tMQ+c6TfzPIWZpaVV9jX6KLKdeqZodkcg0KOvpUABI70ha19ImeVq8WysnEVbawNYZ9XgRo5jUlC
GIISS4l+drDrpJck2AJQ/UQqXmdDy6Wpr61EktXTyq58b9JE8KH2lQBmv7EzPg2a3wqI2yUGd1pY
0dX9NABe3QnhFAFaVwbkx1Wg2N/Z+umjsNXgh24H/mPs59K7LiqVfudXvZweCmAa4zHIDKS0XQOw
8otfB/TRkYDcelevbBmANu5RsLVo2C7n0+GDnVGZbeIF8vBkRIrtZpPqZZG6xXG/cr+9MrTIr4Ig
LuOqtmzPHhOI1Z3KEAXE7T5HrgaV9ZIX8Ijt7x+wlcXNs1v/z9eXzXJDScNuUiled6Z0kEcF4iQU
QqrhcN/M6jmGpZh3Ll3yGzaisJXtNqO25gVDuRfyt9Y5CbnZt2F2yuhf/QtjQARpZ1AIu5l7j8oO
4WFZks71ZMyCMmiaFLHevhDHyr2lBf7Z1yrnNzPXny4PvwYUIowd3dAgcRf6diCZkufXmXquWkc+
xEqFXrPVbXG0rCVbDFAyGMCrmgi18BO5JJmToqjwerV+qKby1InpdH8LV93iysQiYxV9h5iM0hGb
+iF93xUoZg4Qy590p9uqeK+uhrc73AHWzMywyMPDFkw8WWrEcE1/VHP9KarMjUr+kvABonNQ1TTv
aXg6jNQu8V1F3elT1zDS5pdVzNNokKdqp5Zcw7sOjqxmn42hHuyJyIAvJVskD60/ZMWhoq/8eyPE
//wURodVGSowiI8XAdjUQeJmcPR5Rldo7wEBTe+liOxBijfnX9c+IpuqmNC1wRa7pO4emIGshB5B
u6c3zZsRCZJL1CCFU2Vj+fm+v6yFLt699L9MxvrouL0O+LkNmb0+oBPRaL0r0MQNhuecbrURSxue
uZKLwM/zy9LipWHVKF3ESeqfNTN7ygHv636ELJSDbJTax3srFV8FELv7y1vx0VdG552+et5oIDyV
PrCiiyy3xbvWbv0Xn5HdDSsrQfKVlXmTr6yEvpCSxpiscxp+KvrvFkJ3ITJ0dT/uhfXx/oq2Ptgy
hlh+mEWhap+1CfhvCtUVmh+VTakEPfv7plaXxcFmTJ+WFq/Q18sy5UhmlKgPLpVezqLltC9V3y8P
0SzpmpfTt9xGhf6+zRXXp5v4y+YiAUnDqTQbqzPPsj29HYv+XIfTEZHejZrZqjOCCpjF3eZG5CJ2
DRNqCo0A2ZzV7fhh6qKkOtDeCr8obdxXJ4mX1DsYobtkZ5tdvsW8t76x/7W+HDHqWjnVC7+wz73q
/zF0TujGUrdTc+uD0k6Poug26tSrPjNXcSkpMQi0zBU6ra7GCtCZNznOx7xPvkxB8Am/eTAs//Qv
vh9DdmBl0TS6QQmUaZsOVtBocPsxbCqrl2yQdqW1xZm7+v1+mVnioKxkqikPhoU3RZ+C7LuJME0x
oLzzBsW6Ha/ajZOwGkauzC1OQq0IkVYRpP+JNEHylQAJn0x0w+/v3apbzKwOJFsQkS+HW+yyikph
jLmnJcaJ8Sik+D6JtDlNA1SCzbf7xlaXBJSZdg/i9tR1Xx/uglpuEjuUtqh2nNXY+dzGzl/3Tay9
JjSZiT1AnRozO8spmgA84oSsXHrpFFFkEDZkZYSSXVL+ZYJ+/ENOHbTnB1svP/VjR7VX0pO835VJ
BPtsp4cdynhwciEBmpZdcEA2ulD3kO1m/vtEHwPdpV7SWKjh+NngBvSTMhJgRUK/rsx1lP0o2n2/
v6JVt5sly0wFXJz9k6TtKtDH4BZSoL/Ck3gX9eZfIYUUBWkoq/um+CgOaRs0OqsfiURY4zihXrlM
sZAxTLMoS0CnpqJ9EEMNu3WVZ4f7q1qNuQ5JKWQI88zv4pJMRCDnkl/bZyAjb7q6790mA2QcqR/v
25mD6uJx+eqZtLCD/kmSBvqQXCw7gAQi0qunDsAvkqxtvXfkQUYEoK0P1hj2Xo1s8kYxZPV4IdgB
VaBMHWtJkxBOVWFBoRx6QZ7mh8HRsuOYt9rnUe6G936jT2dLSbcwuat7e2V09qgrj9F7MQS9FHVe
XAzGg0K2ivx7addnU+vKcKNGsOqeV8YWtxqAaebv69HxIka9ENR1GBwwO629OLHc7iFkUk5VmpEu
p6a+YXr1ivll2l5gbgpwhXkWl6FXWMcoTt1BuRjKqa3T/X0f2rKzCFt1GHZWFg/xJSLrQgKpzr52
qVy+TE7ffahaaSOErX6+qwM/+9TV57PHyWnQ3rO9NGuNQwpZyKErM5NqQrFVRNgytfCUrsoaPWn9
lIr/30DtXCWnOJya5/v7t+Yi1zWRhZUqspQxMiT7LOUNhLOj80nL9UOv2RDAlDsrHr9Q6Ny419ai
GBwoM9eKbiiMN73exKnT6FxDBeENRu1qlX4KlXQjUK65xbWJ+e9X30kPqNHXgd54CMC/D7t2p2UW
84yNV4fF4f4Orq8GZhcDDm9GFRaHrCuj1gS0bHp+pPZQhbdy/QXGuOp438yaO8AcA50rYOUZFvR6
RQXVZVXNkHLlJnqkWfKnpYv3Nnz4982sBcVrM4uNa9JWgbodNb2Wkvs5cJDhtfQXwzcuqiqLncZc
3MbCVj3wamGLI6Xllsngvip5UZtGdNKM3KvjIXkjugqJwzCYfgTkAbtAt4p/EaOguoatDSqUmUTt
9ZaWYmiTJgmji+EzcGdOdr9HL1D6o6jzA+gX/dP9rV11lCtz89+vfJI0XmiNVVWeUip/tgjEBUWy
kdiv7+WvFS2cRE5E1wR6ZZ8NPL7aN+HHujahB/kjCo29fbi/ntXrGx4sei1Mi7F/r9ejB1kPHxmz
10Mzy/bCVB8rFz/8NOmOG9RPceO4oGw33oPr/vnL6MI/Kz0OpjK1oYT04X9HuEl308qSGDjPU790
jUCvyx2a7VtIjvWP98vuwks7R41LWpKah678sVDyJzkYN96g837dpENX+7kIxXkaQXyQOs65MUcH
9W/Ii8s60YiQ6qb2wKotKlczLwmTa8unPO8AoafQdcAQYEjPqcgloKBa4RaRM+wEW7xrm1bbOQwB
FUZz6mHK3EmDFpwTc2gOw9A2u1JHhlpJC5Qu7/vV7W9DEMtmGIDXODW+5W/rabEqaZBkl6ysxlNW
tclDpU/pMUrj5LdreAA5HYiiKZ0jRLAsrKVQN1idrueXqLAGr41p+wUAzS9+xXDA76+KwgnDdEwg
wCy/CDadjgpGodqpN01vTRgfSHxdwKsbeze7/2sfAiIPu8c8hO4oN6+4pskDoiVDlYAX3kW28am1
GzqR2qGwf5O0FBuzKQdqJwX1HzhSXx9/iVskHCa4RNqWFsDB0L+pyfekeYSAeOPM30Y1qqwo0M3D
0TC9LCutRojsoinK1otMx7OM6hKH5bgLmQ/yc2tP1/IkdKP47WsJiO/sfTIFV0rOi+jWTVUUkG5x
OTTir76c7JMMg/uxMgPtWJizzGrbFJRFi7/v+8ltgIMsCFyfDS0CvJTLR781DDlj4A2PL6s7aMZp
MgAN+F9oCbtDtlXHWNLyzx8RLixcn+erMk8lvv6IbYViYVCg6JBVCIiSfBylMjoBjTinkvxGTfu9
bovR9fXxq6QYj74RvYyGfRzr8ZCrKvB5Y4dizF/3t2AlAPxDy6naDP3z+17/qNToDStNY82LUudk
RdORJ8tulLSNL7xqBno8RFDmoY9lRgU4qaoCPzbO1QjowZ8m1bVG46mKlI0oc3t3QDQ6T6OjAkHf
fZlnKHDTyHJH2cMinO+B9k5nHt/+y/1dWzn6UCFRtQe5CERo+SknW2NUXEgmwp4y97DSwZ4qdPE5
KRrtrDdWebhv74YTBd+h4gEhCqzUiH4tu1ej5dSyPk4QqrWhDcH8lI79TtTSl3REejqVGL2HTbg4
dnasPU1hIJ/rTELEGcKcdyB4ol0XJvWjNmS/nyqTj+hkyTM1ococ/mv/UTRBJbACjGV2M/O34bbT
p26INkLt7UF9bWVxXfcVYztoi6YXra9pl0ANzbCL9EVN5UswVtFhGgNzf3/L1z4xoR1FEUWZ6RAX
p9WSoswWtWp5TZHRUVZphtboaXd+6naOXj6JoNY3KlwrhwSHtUmRwTVDwT3//SppZQvaUS4HpljK
4QLF7Ise2p6T2BvOu2oGlCePCIUPtuScMdo8mRopYWrIzswfZVBE+8LQpvf+MHz9/T2kg0G/VTXh
OV2W0AjdIKysmEkyyVK+WlkZ/BUpDcArp+ohEicdyjfC2dpXI55hENwBfcLFzc+iM0kzqLZX0nvh
PDgBCliAfMZki9VuzRANSdjSmWSndLcwNAZNihQIbPjG+LabvoEt2k3j0yZxw0o4g2sJyBa/nCLk
sjyoB4oWML5mnS0o2Bt9/EDL/PNvfySigMFNOE/J34DN6VdPSipBz5xGwH3lHmn4eg8RzF5WtrLN
lU0j+hPAGNWeVW4XDt75ZpfmRgv0djD2TpHuyli4E4LhsbIlgrNmyqZ/S5/JUG7x7SJ3NICpasgo
XrnroboEmwYTCtDBadxImW6/0TxKr9I4QzXqlp81CNTWjnTFP4ugHPZN3urfnDqZnn73M0ESAkPq
jEyVuQgWe0f1IZMSM5I9fgxvhyI59GmF+oU6nPxKbLxt15YE2wp1aeAMyk25dpJraOZiWG3pgf8Z
OMqOOZmNqtFaSCe48pyFbHqmaHgd7PIsia1wiGVPUlTX9z8MTrcTreOWCR05sbF5tyFvTr7QzASc
BnHI8pZqs3AaamotlySJpXOAPNKuK+T8AarN3x3CIkojVsb7hmF38qnluuw+aiD0CObvZNYXO9Ea
ty7D8GhTHAZNv1UkJdNno14/QzAJekZBDZ0Ky3L2UdJSkaY+0gltVASHrHWid6EhqBCI2P8D7t7q
eyhp4FON5gNC4OahHuPpDWN1hRvn1vigGx21R8jjdqkh52fueKQX0UB7A0TwT8VnUK1VnPzU55H8
oTaL5mRkTelZcuRfIIrOZHeo1PxUigSFu6mtjj3tNVcEYXPI+aRHP9ItgOg0JCGHgbfHEpX/IDKn
ol7hd+i42B3bEo7ynnduBEjWKfeFlGheO/rq3xNP+GMgEJaLHTXwOALGg2j8umTQUXtmgHi4pKNI
P4L2RUUx78Q+jPzvQaHJ+8YMlVPn1+YpTpLpwShhA2zB/T+qY4r0X9UORwDFKOdMsuNGlgz+P48t
tBRtJjaTMnyqy5o/DPpLRMxyxaxprgpY5ypTeFajRQyYSy+yaocHGYUANCkrKWjdCBTrpdX1cVfW
mnYZkKrqzl0pZ0eVNqab6SMzZqMIZ4xy45/IFf23Q1eAbWdy793Upsq3rmzkAxVd/ylpquzIVyp3
dt0Yn/j89d9jEWXRDiYP89TXEN0bVVd7Eq+rXT7kzaWK2q+tWgcnx/C/NJUVH+qoMU+aLsdbtBu3
IRbvRjGE21Zz5qHQ1yc4qZUhVaM+9caa0bkKUUzrxRzeI7N5vB/6Vk4vBV/QSMhmkI0tq76VXIHd
hXrQCwLzlNf5Oydunoqm2zCz8kCj9zvz0ejksgSKxYJENr+zk2E8h70Wuip0+9MpQdrsfeQAOYIX
I3L2reCdZgI+/VKkuXga/eEAD4DsTshr7IMRYFIRKv5jmVLXda1urKTz/c1YC80UHEi5beLMDbi3
Y6h7sqU2uHR1ySsnldujHo9bo+VrWz6zUnFVk9ZTRnn9bU01j/1JUhovltBKzdNdPnqOE2yk9WtW
uDlpS5AezpQDr6349VDacUK2VpqmS3+O4QPED60tZqqVq0ZBqYmxcGqKt9BGKaq6qAkjzdPiUD5Q
ibPf9kXdf0oKU+zTsUYmUDe2Gru3FVsKCyovNQ3hLPCGi7XBE1LGBVHD04T9UClm61q9D7u+IT6j
qIBOmrgElZy5cPxt+PFtCYdzSUVq7iqzu8uWTxG0gtE+Z4BzvJtcZB7VQ52iP1hIpTv0xOms7IHw
TVm38fZeNTxXOVWUoriTFkuuRxmlX1mWzmHjyLuRKPoUaAok7n6huS0j6rtiaphRD7Wp2vCklVOh
0OPSDDIJMILL/rJdKXk9yJXiRYn6bIYRIwO/O0bLiqC6I1lB+xpW3+XFriY63K4xzipFORImKAvG
6k4iF6ssa4PSd3U10HTOIh940LIq2xiwMYEzp9wnx0fGXBmq2ZqsXzt6IIQQw5099OZbwaCpitg0
Rk+PVde2kWHWhp2aTRvRauXoUTAkaeD5wrDL0iVMwQjX1NC3iLrsoMf91zqw3iKg7JVVeCgnawOz
urIq6qTgynjVkiUvH5yVFSQDVDCDJ3HUYrL+qajPRq5tNLN+Av5f51xUQXWkTKlWKhRLF+GxNRRR
OTU4SuTQId02IXdmAvZtGtXHRpKOwsz/htn1uTSyL4xduYFVbRWfbzeWXwBfwU/xEB44805c1Qqa
IG7yCCSdl1bTj0jk39XE8GYltrqxL0XTbj3dbsOZMY9p8hEp39HFWJztajIQySKe0YAaPytShNSv
lH0stUDlegheGp2xmpKGkFtzUb/87pVnkNeiWDTLPgKSWay1GJUibFLHOtOa/8H0TOSaYbe1wNvg
hRHa2Nyr1qwktKj3lKMkm31mZhfqFYA2GKo8tBSIqfCZw8G2K2tfqwYOVavx/v7y1i3zBgKrRRa1
LMFWAbW1PFWDixT6lTf4TbeXQ16p0tDSDFIPgZo9hsHuvtHbk0Jzm6oCcGqHd/Ky9O0btgSB/gDy
Xm2Uw2QN0oEmU/NGi4ctRq7baIbYDRUM8I8zYf7yJuzsqrerMHDOkQ4hUx6S+iNKvXEBrJwHfi8t
JKCyGgTV89+vzkMsMmGYEH2f0XQ3XN3yPzeJI3bMJL0o9Jolxr/vb+DaqubhLpIX+kw3lMo2JJFG
k/X+ORXGPu3b51DLN8KMyW9eRBmmUCkwkb1Q1F46xqDF5ZgOPtDmtgS9ERRZg6ZxoTp/yqIp/u7K
Sfy4v6gNi0twrF2Ljl5rnl0mqwAREI+DXu0Aeyo8b0wd2a5AKMAI7xtdcUWWycw5PF3GrA/9+tNp
M6yvrRmbqC2GTC1pr+ZoNafNxgdbNQM9INTGJEc0t16byf26GXhnxl6sPij25AZ2BcRii7VkzQ+B
XP7XynzYr/wQ+m1Is0SlnaMmPiXigRlUhv0yL2ZdLVLb97dupS9gQEH2y9ziIipHqx3NCC+0Up6J
B5H6ENVpcZ88pq1W5dTwyvLbmDVRefCdXvsYVZls7q2kYUiPAWBITgYFzCfTx2Oa7yxpUM3j/Z94
s+2UzkHSMAVClIGMa7HtbZlkNkIt8Pfq/V5hIJcBUioFwe/mnpiBk0hGu4wE4IbZ0qmyOrSb1gFU
bsbiIWQj+gNv/mzYD4U/TrtqKLqncvInRpjbydo4qmsZAfytM4bT5h65KarLwpF6RwyJB0s+ALJg
qMYPg9Fpe1L14DjYdfI4hUrxKPIigwta7l3m2D/C/lJv3CY3+81jY+6yazqU2rdISwj2RNjXSnhp
tC777pvj8GwVXM66qUgbJ0q9cXaowhkOAsGsy5S8nDlGXjm7FejI4A217CnOyLp3otRL6V2eW0Hb
wruRhelDYjbh9zQc67NwRNnsIb4h9gszKaxdnsZOedILIcpsjxjNJA5xrEzZQy+aajpM/Si+cwf7
qFcmZWLupwSJQkaQK4bNBQ0w1ATbMmzfhLI2qG4u7DjaI12lQpDL/J/kKTm/Y+PE3YR9av68I+E1
pA1HDjhv/9WSibsx8TEBjc7gNu+AgbE/ftIwDhvn5iYrIBIioaQoZJg8w5cpJpRxaZ5odnLJojp+
GZG0OBTaPDZtFvauzqVkJ5llcgnVZqvztbJE+v7zUSUzmDm3Xy8R4iXbBzMSQMwe/NWryY9W2/Kc
m3uGehPNH2iOZvbE27dUZMHibCX92ZCrYx0qiTtZ48WIAb3pQbzxyW53kmawDZyBPhRMkcuH25Bp
/cSv8D1lsnx71w6W9sNOFPVH2Vjam95qjJcpr1RzH0Wj5P8L43Ruef2QPHO7aa8300AhaCoHOb4k
fmI9QJRgeHVjDYUrTcGkvXcYck/2dZwF0WHozWLjal3bZ3BHDhAVRsJJa19bb4mVeZYZivd/pJ3X
btzK1q2fiABzuGWzA1uSZTnKviHsFZhz5tP/H72Bs9Uk0YT2WevShmcXq2rWDGOOoTQGo+5S6h/z
UendKaqGQyxVe3NmK+eDYCldA6C4c+V7hfJrdZ9GgQeV8DwboKlfE52SQ/Xr/ouySkUwQvLDUwqQ
kDb84kUpfVRapxiVJ+qyH7g9TgVso/fKV9Gscwfuwb+gJ3vKkJC7b3f1MQFeUe3Er84z5uuOcK4V
MNHn4LhoUygZvLzZYHfpDNbaSWM3VkizlLIRgiDw4iy3LdXqzkB0zL/qyJtoFOZbJr/h5pVzO4Sc
7kUfUjN2kA6mBjqgsVO4ZSHo8s6btro3wAz5EXQdCXPnIu/t4bGURIi7XDFdD/nI8Np11cT9HCFX
AsVS/+zQaRBsZcqHyp4Er7nc/9obR4lQnmGPP8UWqGRvrYthEw55PwluagrnKQk/Ga0GGNDccbOb
ZvBC9LkQV13NX6TpKGmC1RqX1kwekm5yAtjepTh7/2p4KUlg/xihO3S7mrIRPTobUJ2XTVeYx6kx
Ww29pa6XwPegdLpzVDdWNaMxZhFh6GKh4781x0UfZFHo0RVAAtqu8Dhu32QGcgaZeH7vPnHb54kc
euHo9SwTr2yMKFAF1DnFoH2OG8HWOsXtc/V438zqMHK8KSTx/ehTm5StbldELab25bhOXTH+19e+
C7CWdyKcM9VRNhBE3yXBXV121oQX+/P+KdSnF54ziOs2l3wZEHvGJKlX9b+jqL/qbflUmf7ORVvt
1h9BJVALfwKLVbc1RNwtS1toAdtSC8++N40/MlOJH3zqSDvncBWxYYpxWYrDFrk4TB23n1ETjLoP
CqVxwYGfh+lEFcuWAQ9LNc14bQdku2mMsg2cAhq912XX1c89+od+AV2Q9I+uXiEWOqkyEkflMTXe
PecwL4wkEo8BtmBVD9NrszWqMoqvOpiCYxsYxjFJkr33bXUKZyscQE4E4sSruCWJNWiYg3rksCtf
gsQ4Gp34KbL6DwQQnt0XdAc9befkb52OWY+ZOGl+D5ZVgDoROs+TyuwadEP+oYzDwa5EL6lgKlf2
Om2rh4f1EavwusHZMYvJ3R6PLEbuJFZl4eKh8gFOz+xrRxyHkeC6Ml9A8AWPoMAJIrRE+KtSQrTW
3nnNdarERJ0zHpkVLx1XJXsd9cMSaZ44tD5YoNmOMonj97hNAkfKZOWsm1lwgeJoD6u0inqxjDz5
H+Oz45y34U1g3+hJqgcRD4GYhfYUFXbC63Z/cev7QMagmzhKtArQ2F583SAyW4BX3IdKLf+aTPln
KKQfS6Nx+nCmEMnf20VgRZSIZxIDrsXKhdWRJ1h+GtJd0+KzHJWfRbF4t+fCBPwkNBLQhFtV3Vrf
aOOsldRLoqdIzl2Nojgp0bf7n219AQDP01Ka0dzM4iwvQGyMdZwVEbjZaPg4ycOzGmgHfUx2XOPa
48/1ZWCMYDop6y8TriwxKHPFuXqRG88Rw5d+0g/BNNltuIN82TQEtho/QghLTnB70qYaOKMPN5ZL
/++zOhWXIDNtWlpnddobtd861KDGoVgnS0fSeeHuDWlUS6UbS1cOpu9Z7P9WBqAv97dnDUDhJPMf
OSpOY24o3a6nR6BmQi5weujnCWM1cpBoc6Lqowjbt6H+aNtvsvEQad/vm91Y2jwGhlEQSusupxHo
WhTJVuRqkociJZG4uLeyjYNHEsPQBorKcLEuv15Cn7b0NXAHZV3bev3shTSVeDDfvxDgE5Rq6F3O
67n9fFYTlfkQpDLdaal8AELtnXpLmZz7VrbWMmPvKJCDoVj5ng7kUKr25uS24cQ4ifjYhTFEGf7O
k79xtum0897zWhnrdHdqPGXqkK5zu4oJ0UitfypWd4ha88dk7jErbCyJPaFQARiCR2MZXiDPO2Ry
F6duTCKfA1pPA9/ponQeSB+GvYH6jfOmzAKKNE2Y4llhFQp/zD2jEzQKjEr5YzCtDl6AQt0pY258
P5VQaa5S0LjHGd0ehiYImL0ouLC+HzpqWj0YkBV6sA7CpLtzbzc+H+Rcc5ZJC4gS0yKizhCxaUNj
slwGABr0WMp+/FhFIoRxapHuPX3r+ig1QqbX5iOI41s9r16LWmJVSCqDoYl2zSzwYVbQ60dumHlU
PCOyM37RE2S62UExssEJiA/shDu4s+yNRxi8+lyLBsBPXXrhrQawV8nQNHSgg+q3CEl+IXq+DRj1
k9blgBPy9NP9m7dxcIDniRAK8RBTpF58ZwC7Spt0AxMWen7UpuKx7IwdE+uwlMPCY0JFEpqmVdkF
om0gFXkRXvO0sBpboXpwMM0g+9L2uuwUQvOaA+l7qhvd20F4bx0ibS6vifMCV7UYtFp7FFIr34Xb
/GuFvr1VwxamKjuhzNYCcVuIXTOps67uBybsT7wBE3LNUnNpGqW5pEJqnisVxglacck5CE0F+Uj6
0vd3b9PyHEABsGR4dYkJ82G9akc911w1sTiYdPkqp5VSp4SrVNNGRi/2dDG3XACWaOxT+9iIqUqY
88Kh0d16yo91puhHMh74K1OLGcUw/HF/fRsbSG8GNCFTBxvMWsNY+I3m03wTC++1jJtPlmfk9igT
BP8PhhDqAJxD8LuietPTisou0w0wyurkFKJdCePRzPL3v3MIEoDzoma+Qd/FHEM2Nk1qXuLm7yZz
QTPYKvnL/bVsXGnA/QivUx4gJF1OMw3oyllikKCEgdBUBEhUQ4LWKpLX+2a29ga+M/K4GUq8YiDR
Y6szocON3NwSmA/1UW+JhQZhvrHeo8r4k1jd9JopmvK20RcF0AJr+yIKgTOzS1pzqFxFiewq8A56
6z0hnPQxFCJH1tJDm7WHUv0u1Z3j1zIB5ehUuXQsuvbopdKTlmcO7emd3dz8WTCxzWNP9IhXaMfM
zDqpIee+QtvDeEWkj7lrVfAb2VY2ehoqb6lWfpLLrqeHyWxUZ09+p5xCI//HrKouokOkFKndB2n7
Ee6x5kenD9oTUpVx+WRmTZr9dX/LNtwFqDteVOJ16CGXj6o6pWVmtePgWhDuPpa92DmTpfiOrxiD
A1gopeVcZo9wdO+clY1njXIpzSJ8FPphKzxQYAH0Q+eZ65XYnRLbLfMOrXmOotcJPp77q9w4/zNd
Hb4YzDZl58VhCcVRyPAn2sWLq3OKSvcU71U9VtpGTFPAQw9qfw68IQ1Y2FDi1ocbIBBdrw4PEOKJ
VXvUgY3LbfE0KNUvvdGlgy61T0blveqj+sHXmp1XZ+ubQllDdx39WSoD8/18UxJQ8tQbRg/pwqDS
nAlWMoZCvw6i/ggJ1bX16j0I0rqbz5rRsafgTxa6biLnoj9oBjOpbh6MsttXgX+JJv9vWJwCx29G
6pyIdhzVQfoZd5XuaJMfPBdJYdq5aEyOqWnlYRL67uX+bm+4Id0ivNbo6dBhXx6toc+bIBqYc86r
2laSl4QmWcLQwH0rGx+b6VAZiCXOju+w+NjJqIn+VMXhdRQYICgiS3fSSSictkzioyf6vgNBabrj
Xzbe2huj85+/2eFem9KqIm++qIlybPuameraQZ/qpwTb1f31bXxFTM03BvAJM9zz+t+YiqVQNBIl
V92x8NQWae1Y5pKaKRBdoxnUHXewZY25Zo4tRd517afR+imXCsgpUE0+FIF8YYDdQUb5dH9RG45g
bk+R+M+wW+qit4uShMGDiq5H10ipEB4In2TmTe+b2FoJqSSIDmS7QYkvwmdV7JrYAu7n0p07Qwae
2ZZg2kVu7LFObJ0FcnAQakwqrlHiJuOzlmCFk9vkXyavtU2kPcMJkoJ8L+PfOuoMKFJvZEH4toVr
66JiIlmdeZTGQXJFSe5sMB31WUzSr0nI4HmbKXsdoS2bZOUEXnOVnHLD7U4V1Tg0JdCRS5x/FIcX
Y0jPJaNJmp8cRGHPeW/sGU81h3w+66TMiwXSJ7V8SfAYCo6mv/FS9XUqvPhcmGH3+f7p2Ng0eI2Y
+JzFoPEc8y95c6uSKFWtzguS60Sh5kOVay1Su+knNYQuQEnML/etzWdtESTBTqCDyGbr9NWArpRH
kzQVzHYVBTz7Bd5QuaTnOj6VcXeQe8mupvffYx4ETFFdJYFcFuQ7DWUFPrKGGqzQq8hq19mToA7B
lzYM2njnWd/aNuqR0CpBVrLmjReqwscVITNTyNOz1SOHEEuXUd+bs9k4irh4GgiMljBvs6xx1N6g
dTrz81dNjaSPuTDpNhT1hSOFLUoAvSAeO3Xo/4e1GSKPOKCB+TVbeCrFg7G4VJGxsdRPbXESJeEk
dnu64RvukN7Jf43Mf/7mNE5DGwwiXSjXin7VUebA7b/jcLe2aI5GGPKcQ/XltxsrJHqyOEldSWse
jMpH9KKzMznYmf/cMkM6SNLLUQBssbjACIUlo4HkhKsNfvmQZ7AMqX5hfZmZ48/379TWN6PESiFq
PnNMO9x+sz7zZa8pqwH+9sTJqYp3WbnjJDZXQ1WE80ZUvgJuxJPmw3Xfxq4l5Ic4Hc9akf6L5N9e
Wrhph/ANbAiuaKVpavVmlgwMYF78prVpHgMOuZKOOvc/2JYVAH5UW2Y0wUpoAWWfNg8JIC9QKl48
rfpoBcLB/1/6YTNlHFUIYm9yisURqIyuSIegpaZkVM1ZLML6UhvR8Pv+YjbqgrSj5wY7zSoe3qUZ
OCmVhLkC65J7pe2P9SGPxN++2Z3gWSjq8iuSzE9aKv5Tj8IhDZV/75tfHz7AfLDj4VznyaFlbW5I
YisV5TS4+g2jrY7eZcbwIVNEP3v3hcIQ487U5zgbqx5J3oH3yZUSmEkFKbzFdGlIPmgmO8Ch9dmY
zdDvASJFA3eZNE1+VlhD7ytuXshOmDanuv5R+NNOXrR+dLFC3sf4CXzR1Kpvr6yf62JS50hmxkLc
HEx0uzx1OFhGnlOw1X7d36KtJREmIY4N0n4GEd8aGxq6wbHVJlep0qmyxJ7El0vGWorsApq39/dJ
mDSh+M6UMuME9JduzTGRXg+kz76bDUp+UMIxungJM/YFEp47m7X1GWl0UxOnewq0bGHKmKIkhaaK
KS+rPinQKVfVIfaQiFV3XOyWIchqCG4p80NmsgyhG583X4pjN6tdOf2k6IKtRz8DNduxM//g2/BI
IYIkHCFQoR68/HbRMAsQq5p/7euhvUowe5+VXKS0OIlHxnb/CiZPONw/HRspM4cDV4jQjUZjYVmf
rZvWYwxi8F1/Sp9NUI0oRx38UevtoVDdSWuPgp+81ryQUx9eTL25CoV1zPzsBCHZzr3YWj+BDXg5
QGvs6HyU3zz/QhmS4NaV51aekJ6lHEWEEtZb25RK4VAlM9Q1bYSX+19g637Qsuas8snnAYpbo23q
d2Y0ogTRw6cRd/3R1IeTMeytbesM8QqgBAGrEtMaizM0iUOgCioKtvr4U61+9er3kin8LHm3jBAl
VTAuADBIUtYNxLhUigFAQXi1TJrxdp2NJrxCyei9hPUg7XJyrcgTMEc6RJzD/7wBC+9SD8NglpGm
uB0NN/PgFXXzXR7KCpmkeLIewk4Ry85u0K7SHhP4FTzHq7W6Pqaoju5BhbceoxlLIVnAEMmnF78l
19uRSKWzLoKkXKW0dMVc3nluN0zAwAxHCVA9aKuWniAxU8hd0ji+qiVDAQcrH6xvAhNF3+6fyU0z
ijqHQGTlq6ysKDUtbdIkvErNIJwmZcy/gBMUj/etbBxJnuxZzoULt6YFgJ/bytpajlyj+CKmfxXl
dyF/SLu9huGmGRqGwKLYnFVlXCwjwRw5/a7QIUqnRLg4xydpDw566emxbSKV5u0sbVFGhrBZA4nC
PNQ8MIdHmX/TG0/SUbzx6ias3UkPX4z6S5RWDtTrduT79pRNhzg83f+WCy8yG+RNJ2qc8RvSCjA6
hlIZ+3ITuYoHu4Rilbrb5RYiwVE27qxtGfL9xxbbhrOeQc5LWEVUK1JhmLgSxZoOtB1+J3BHBFr+
IjXjB5rPf0+98lhNzXOtZL2tCMHOJVgCVv78AJl312RiEBKF5ZuhgTKzSELNS1vq6lcjZGSEqQAf
/k3NL8JfVlu0nxo/Cl9wusVXw7eE68R27Dxdi9fiz6+YW/3M6hi0+ZYeVU+bOu07KblyuIKzMY3W
BQIV2MW0uDuWQQrxvB+/L+T4Y5ORT04yF4fpz4UXV5VYiCINMdK2F08dE19VTz2tBX6EpOH7TxQM
XEwd0LRdi1cp4cA0xSAk1wYXfg14jS9dKUgM94nBzru7cXjpWM1jfcysrDn0q0Crxzjjg8lWCIdE
AHJR7pKjmDQ7cDdpz9Li+42DoLRVJIuXLtVQQ0S9Sml/TH0cqXbjd+J4tuKxqJwkC3vvOEWiDJsW
nWvrNIlpIR9MAbXlS1Aaym9Fqcrf2Sj3v8uqbLT3ny1VplnN3C3QjhXcXEM+0ktUIbqqVfvbamLZ
LiNdQt7Sl+hcC7Wr98M79VrnswUIgX4NvNzMUK+GFqyhkYw40y6JIh3q6EloHphwG6S/IkmwQ5Qd
75+vjetzY06+dZFyoXZtmobiJekq76Nl5pNymPpU8WyJQPGHidbXY5lJxZf7ZucdfhPj/meVBChk
IyBUVwBqwyosZazqxu2sxD9Q6If1pey9w2giTpJXeXc0o8l8qMJK/Rgk6l54tHhZV+bnh+PNw+C1
BTvbNeKFkFeV7FYPg/hapH7qvS9hnQ3hJKiFk6xSZloGRpPmTQZyilSAxrGE2EZLTnoa9ofesvY4
IjYuFabArsxDPWuATFVRyaSHYbiB1gbyEQrLKXNk+JkzW/VGbW8mauNthUCTgQGVQQKgSIs7nCBw
S9ZfCG6gm/lrXlXhQxp2zUNV57qDsG3+U64F6WBqUbjjErctA/MjXkEYcVm8k/O4zwMlgQ4xS8Sn
zJymj9IUSa8+hJ0vuaSl/6RtrWdwz4ape//Ybpqedb1VYBFMuywWLU+QU2V94Lm6AWc3Yi69Y5R+
9JDBA/JYWWF2rauxPradmO5VlTeOLCIOMiMi9B94bueL/ObI1p7iC4VRI4AU9M+Dmh/8otpBHW74
Am4aIHk4+MBJLCf8YGEWmL6VugvdsPqrh8r5gbFR45QWDRIjtRX/CsKk3/EEW8d2BtbSeoAuaoWt
Ldtei0hMA5eS+dWvC8WWotSBpuKd7aI/VxELFiykM8HBMq3mME/ThPjyNQgrBW6DAfapg9dAWWQH
g0+lvJMb4bmue3mv1Lj1Xd9aXnibITIiS2sBwJpAKse5LyXYZXjuuJn58Nf9E7rhWOkw/3eVixNq
JXo8KRCauUz8OqWifzCn6mVUpG/491MqC4NtVO3n3gjO9+1urnFu7s8hBN2dhd0hC/pw0nvB1c0K
3vMinD6EpqBc9awMTvpUpQ7TzMaOd13kFP/Z0v8aVea09M2dUEcBorEpSFyv/dV7j74inoXxdzhW
72ue/scOhXVqdHNGsTw6OUiNtGukwu1KnHg6upmVf0Oc0rn/DbeWAwxknomEWgHCq9vlyMKktuqs
HNSiPWvLceiUQ53Z4skSM2nH1pY7eWPLWHw6c/SsoQXle4WnvnY8xn4vGoMBOzjcLX/JLAxhsggH
MA77dkW5bwYyDDuJC+u2bYbPgpAcSuUcisGDbv7Wu725l80v+F97f1KWNwci9wN/MIs2Z9oxOjTq
b32SDkL579TuRLBbTgu2V3BCsCTMNY/bdUHLqIetmHhuKxsT8sKEACGsa0X0KBcdZbr752LDGnUc
XCOV9Y0BsCbRM19sTd+tmuGsCuKlrtur17Y7V5j8lJ+9iMreGlIXwWBVS0ZTKwj2JATY37IuGh5r
OS9sI1X87yiBCwj7hHJxRt0wj06NLATyeSr6snqMSkNuDmIMU+JTFpV9As1PZ40HyL4GzxmTVOiP
I3/12yAIanAS4jJ/bIqi/Tpqowdxsj/jrbIx182PeSOMn0MUQ6FMgYTq81QHFlJblTh+1HM1ftA9
XklnmhQjeSiyph5OjajVotOJQ/wqN61p2l0hMsnQTHH5HNey9o9gNFAKNwPzv2exE+tvCtA3uKZC
sRZP8BTFgYssqTAeIKNqJyTVlRFyhaosSzuiljWexDFp1aNIsDg4saRl6iEQIXK6DHo0fo46ZWpt
lqhdLARhescqeqE7xvApxHZRiJ1m54WoJ+dyrI1XGk9Rc+ilRJM/ml3RNce+Z/jnkKbWpH+TmEgz
+AcaBbE40Pepo7T+JB8HqW79Q9d3Hf9kaqXWIfb9/lUgO/ccshCKiFbcmckhN2MgHVE3VfqFONDw
LkWRZ5MNk1fy0raSIDty2he9rY0wajgBleWvVSaPHeFSXgpHcwgGy6a9guR1ryqtM1pZFRyESBP+
8XSJLBv1eKDehQPpRFi8SqkpDbaZZijBxyI9tYMnG55yCGqf1pMsBcbnahK9V41ImL9RCR2wLy//
rk3F9LmoBJhPs1aX+5MF8YgP9VYU5I6YqVn40nihp9laqkTnXIlDOPi8iWAyjIQ+tdVCHDpbqbpu
sIOiAekuqyFAxUkfZxBplOqFk8Zpmx8VJl5DZKK0+iVlXu9VSLOmf8yVZjSO8DX7ka3UI1zNZg0f
5CkJu86w9Tgkm1f6KkwetbCr+3OnUlA49tI0DOfSDOrhQwHgJHS0Qe7To2F0mn7yRxS8bBo4angI
aY6+av0olbaeyzV3JhF86SgllZA4nYra9rFAz7u11Rx5atcox+l30TE4YGeKl/h2kwnKjBb1GuFg
cqa1A26g+pU3iTqegpEFH+K+msoXq27H+DyJcWOcU5yDYAdjD5mGGZnBN1XqGuM4JaK/J/W18d5T
cqEXAhYZFou1B+yGQmGW1/XM75N5yVKJTx8dxvGbsYf836p0kSLOvUX4GOfc+NbbMt8RZVms6a6e
GN0lnxLZjn3F+kSvQrv0cZ/YwqzTnidUY1pYemyl8LUjqkL+zqO5ueg3P2QRyIV6UlRm33qumIzS
OYxH9C3DHuISpnWOeRJ7x5zNd+97/403zZqHWejcQc0IAcft6q2mo2OX641r9r33uRgz6dFqrPRz
LcbCUcIJ3je3ERhQ/5nzqhlGsGJk7xRlCFsBwn5BCfSPeVmMT9DwvnNqZo6oSB/+4PPnbuRy2A0u
tnQEyjC5vTi24wfYCBX90NdpZbz6gxXu1Ou21kTWNkPmNSQilzWVIGdkdPTx8lKc/kjV6juEOzu5
0x/ky+3bCb88sgO0HhhKNZehjgVsWqk5Fm4XJ+Zvr0OFwtE18Il2b5VSYc9DsY2NjzFei0TJJGbF
Y1N1mrgR/40loR4OIX6qdKR4Ivgb43rwjxJqEPGpBe+cHCapgvJImuTp7wZlJxXucqQcDl3TDs8Q
JcO0q0Rm8jcqE83vVivVjwSaxnBMcwX++brWm8xuOkpZeVyYD0oRpV+EyRtKp2cGq9jJ0NcBCxky
zViuK8g1+P1vj6yUVqXZ5XLnSp1HQaD4m57PSyD0Ozdj0wxyfGD/mFin8H5rphUMGD1GSK6lcPoY
RNLZgAg2VJud1axPzzxozLYSfhEzLevcSWVlfSIxNQOYxxk07ymwxHcnGEAzySxm6sIZpLmIk6c2
spDONSK3Lk+wTp6qJDxkFKbuX+21+2JEZe48gr1jPn3pR6FxGijv6fFVGKeT0hfFVYAxAYFav7Eh
8VXtMKXXfN/meo9ursUyIvcjszSbQPQuglcMMvS1LQgUNWmTFynPjX/eb4zmI4MxM+JmhYIpe1MJ
BSit3NCDJBcSiMD4kPWt834rFOTnAdB5eGUF5I7h2E4Sg0dPg9Q5+qQ1k90Er+82AlUhE9szZScZ
/aIfnYrZwFxhGrl66zsEDdd4Cl1qiHtlvPXrAmeLOHPXUliaFT9u75CBVLkVKlnsDspoj6jZayoq
Le0Dzevj/RWtLd06hcWKdAjuBwR5DeTQgSdpyiOkeq+V3/2C2vbdH4+K/SyMwVwSXmjp76M47cxW
NPyrVzMXTktSfU2bqj+YfTC+3F/VlnOgYg+SEAjympwjnNQm6yMUEkdPz06ynEtOX2XVu1sz6DXT
xQR4AgBvdRra+T1NYoHWVqv9yCrpM5p3n4NM2XGoG1vE98I/UFkFmrQs4kiDqnRRYKmuLHXKZzNT
yt7uNT/8q47lkpgbpvw9nr1NkwzbSCDXELBYRjeKKegpZKZ0nyNGwPpRzO1JslC0Gj80kLa+e7Oo
RjBsA8yZzv2ywEkAVZZZaxh0CIXnSuy+iN30876JdcWDUgk+aMZrg4dYPhYCxUtBIAVxccA9jYX4
QydXZ180r60iuG1r/K6MPNtx7MspH7b/1ur8ld/UPaZJkmEcreF26DyNhEiorMDRSqwn8hiWtthU
UfkFYq80PoxUz1MgJ2L+Isapjgy8h+i3n3lj+P5TC+sV3GJwaxINLHMEwdLiUS4U4QJXjqs35VES
rL9p2O+EXhtX8MbMIirPpkCthKKN3L5VzmqZHrJU3Lnlsxe8De643CDZDGhVgT0vK3N6KYox7xXi
IHHSXvzC/KzGhvK9lENtp7K0vZj/Z2lZl1NyupEAkSy3nEh2UChTBBHi66zrdu7CxsWjhcGI21xp
xDMvvtoYGl44wLh9DXvT/wwcMDm2EVj8KG6VL2BN95i215+QAj8TIQAjiJLBR9weUTVSw0oWzMgF
dgu+ca7gfIn3xO3nf+R2nzDC0BdtMEIdAvFbI5ZWWk0O4AJepi4YbdkslfToka4TbpuBB9bRz8X2
PLY5GpM4AtSVa12dxp1NXH9b+GIAZswNGySWl+9PGWWiHoWwmPJTf7dx/VJAIHhQKvUYqu23+w5n
IzvGGLhEhhVxoqBJb9esW7WYUIrQXMKiWX3lm4KTDrKvjRHauX9JDX+kJhEQe8XZdEaD1ti5HJur
/QNzh5cRkM0iDKcCSqQCFS36y8+AeOxB/DKFlW3WO5npOnxlobD0ArkgYAH4crtQPzECI2nryTXM
xpbLD7IPdKD6mWatkw7/3v+qW6eVYWGcNECvmYbj1lZlFWJUiojkJYF19KLsB9UhN87yz+83M59W
ZQaT0FdYnNfUQsFGq8Zw7tmetTL9VE6S3Qh7uodbOzTz8dAcRmhtFQ+1YZtpUD2p0EF9Frpzxxx8
an2Kxj3W5q3rB2sYhG94fKQWFzskAvDSAqHsQARpV0AdsZ01wb89BKVWH39VJabh48l8oh20R4yx
tV+ESBglVibTX+xXgTy7gUJd5pph83cwqB/ysX829/UC1s87ocMbO/LtuZA8Or18YP+qQL2BH+vk
9HUwE+t3ltHgO5phW8IxUFJaPVRy7e2N5W9uJAH7TBNE2321zCFLvSDrjItkftX8n5HR2oPc2lPX
7UQUm4ZMChp4UyCkyzkfQQuMgcq1yZS4Ul/kCNXfWOqtr2NRtte2VpOdUGHrboPQgzaNVjDt7cXJ
6dBYgbYH4FyLwIVMCiIIX6PkRRmeKz3c8SPrJ5Y9/K+tZUqqT50CCQAEpEHYPsXRcBHFPYjC1udj
jBzQISWQmXPr9phEtd5rSmgGbpEhBtgh7z18gIrUHqC6eL8HeWNpRTUvhhHsDyiBUDKX/jZjv52u
BqTHz1YWFdX73zXyAyhfZHSNqfku3NU0gbzoh0K4hLLX0zwok+loVKFjyeVEn9IQ/OH9e4VFUnq6
XzAgLsPp0ZNqaCIMNJSHIX/20cc4wJm3FwttnL4bK/N2vgmfLT3NOjg3BTjLxlMnP2ZS/SyDnyYh
Ns+Nqfx6957dmJt/zhtzcliXGdD2wI3HEj558Sj5tOW1/HjfzMY5vzGziPCGOE3pV5PtZDTbzMig
Noasy46j2DJC8mZSHqMUAvLodi1mnqUBjbfcDcv6yUusr4rYnd6/Dio6IsJBMKStJ7VqoQ5HYwJD
1ZtHHfk/iNJ2CsQb9xXYC1EwnJ7U+pZZaAN0qpZEfXT9TndHWTkKjfJdMLWTllc7J3rjpZp53nmj
gI6bK+ZzRKuh31CLwK009VMqZMdSaj5DZ/j7/kfbNkPaBREkZGfLVFdQw8zztVC/VFL0gW6WKyWd
m/R7KOR5excBN7kKU9hzXZ1NWry7jVlp1NnQC5FhN/APchJJFVpcpvE1KckvDuigD75tln6Ctl1Q
wZqnI1+9J3y+udg3v2LxKnuIVVqIbfa0D4cQUIFWIJp4KCow5qeyoXnt3v+4W/7i7aoXfnA0DC/L
FSF25T48WuM3RXvKNaJsiB30fK/Ttnk23yxuvoFvvIXfDxL5S801lrvyHIyQ2Tap+qvIxcBBFtK8
/P+tbf7Wb8yJRYOgYqUJrll0hmOO4yeI5UHe5oIET1SWndLGT3cesQ1AMIpgTA6CYgdqS2Xm1qhv
NohYmZGPYFDdEjlx9Q5eWMC44iVF/69m1SY6mz1Nzuc8HULN7fgMj6mAZvap9lMrsjtrqv6pmzx9
EjSrbB1qcnswjK2NIL2kFQngETT2wm2HUjD5eq9E5Dlf4/JkISwWMSClUWq5vwVbx9n8Uw8j0VmT
DEoROIGSGp0bJX4ZOoMl+YGdGkXcHNHJMuXzfXObLpxMZ8bxQ6uxzHXGLi0RWKS/AQf6pTKiz7Bq
f75vYmtFeHBoxxjrZYBz8ekmP+zoMlit60lCbIuxGh+q6p9cbXZKQVtbxBLmQqI5i+4u7HTgE32v
pttgtrP+aelEnvdXnI9Htdwjut1aErzW9MCxB3pxcWSNdmIvOiic8kk/a1P8EgW13Qv5zuZsrYhg
leryfOYYBLq9GT3ay4NmZOplzD7E4y9JL05Fg3K9rOzcwY3MhuIM1RkakzSIltn1kIodqm8QkKe1
/hhLwxcUMQ6CET63sg2toBYhOPX+Q0HcQItwZj5d9VHKUBtCWUzhMtTr4ipFknIxlPBBT/amG7cO
OLJgvIOwMUAGuTgVnpXF7eDF0LgPViWdgrapBWdQumzn9G0dibd2FgEXwK/S9Anz3WL0k4tqeunF
gHjOKUM12AlYNpeEphW8DzS2SWZuj4UoQpXBUE54DRpZf0BAPTi0nqbuXNutMzEP1gDpnCOWZbwf
TUI+IKypuyaYFLsd4uzMKfUTm6HCyVEQ60EiBlndMErrnWdoK7CY2YPnOVCRivpiz5oK/HdUG/G1
karuiqCS4E65Flz8bAgPU6yiXROWumxzbMMnU2ZQ9P7h3PrAlGTgxJ1HiplpvP3ACSdzyC0D5KJm
fUss1Wmndw6zU7SnkMwKKRiAKjWXXxdpymDwCm+8GI0sEh4lSoG8Ty+jztulY5n9D0HLW3Pzit88
7MU0xF4AOtiV0O4ew8LpWvmYBtaFPM+t670hnw3HNSs1zKpa82z70j9WozpWqULTEh5yJwmqF8WP
nzOzDA/gAndgpvNhWEShM7cdEyk8MSSni81S/RmqWCH0McIz5lpK+3+kXdeSpLi2/SJF4M0rkD7L
mzYviu6qbpyQEE7A199Fn3PvVJFEEj33ZWZinFJC2traexmFwqDGvramKyEuo+yAj5X8e0T+JKwG
Bh6qFmj5zjUXegMyemiOWfAadHX0TPv8ESVF/nh9Iy4EFQhegbMPlClaKfOamoAs/pBjkx+BxEn3
IEx6t1lepQFigrFy3Bc/GfKa6Z5B13QOyqlYJvrY18w9G+5L9xFK7mGv30CydyXwz9nm08530U1B
FRfyj5M04+etWBlFC8HhxDuIQTq3luBpCkB85qTHsoXQVt8RowyF8spbvSPxKS5c9LA6WzjfXGsk
twDVVfiuY97XAaOErlVvFmLPp583e060eQVYqanlBwV7txG7J02SMNPeC3eTExXC32jD3JUtvLT2
kNAA8x/FZuRgs3jXNiVA4UlRHCoDYNckCwbKwhi2AZr795EV7in/jDS7pQbwYV0j9tpDlpTGbuKW
3snBeXWtzO4CiEeqOiBGm2w4UsZADEAPrHz+pR2Nx/QkgzcBG+an1WNGAdK76g72mG0yz4nK1nkU
zV8qnv3ZZB+HmVb8Q7xDXdROCg+MBBcuzjcEmGUY10ODRc9ltnJGFy4LlGTx0VBBQH4xL/eBDJpn
6Kh7+6KKy/ux4dkmd8SaFfbiuqFZB2WS6aU9r4UBYZ3aTsHcvcDHK7j5E+p6JzipreyPxZ34YZjZ
ujGtaNASA2++NOJ97J+rDsHGlLu+W+M7LIVtFEn/b0KzPd+56ejBwWzcA+vq2YGE7d3O1xoGkKNT
3rS2kb6ZpZO6K/tvNkFgn6BxjCtXn7DuwO/Poo/oBy+uuA0YFBVamEgzDoRvvfsGF9vW84sv1wP4
bHNcDDeLJqpPi84a2YgKmeduW9HRTQN/hJVJzdbyP6NAlWmSEXRQLZhi2ofdbub9MHY8gasWmEw1
39YFFAmaSLPOI1ljPyzO6J+x5rSbVlqQQNSd/DC4+ospq52l/hL0+t/poBoAvUI8ruZXUeOMiQBq
jOxHMwNhSoe3ptV5+wFeWqFexSvnd2lHQPF1KpMZkPabFzFrTmjcOrCVynX9LifVU9UZwCgxIMnr
AYTj6xtiaTSg8CYNI1BVLuoI0G/P6xyCsHtPmGc0xw4KgFFmN6/SNlaeCbOQ8WcZfXwLqMDimOFx
93lXqFrX23RI2sM4VmfDq89NOrzaxFjZ4gszAvoSLFdc6YATzO/zweztKtfhGjomKd05TvUOMQsV
DVUqt7E19it7fWH/YQyIdkE/8E+z8fOspA6XVa1O+4PByoNlki3ys5UhFhbu0xCzSxIGBfGgWN0d
GjVGhdKeU5VskX2+X98Ka8PMTm3u53VaETs91C25rSsLFNrq1k/p3yUX0zZAdjwVYMDBusR0Q7Qv
7/TaZke7BcpvLIv0XJLsV5M5xkZDBXdzfVZL22HCqk2aYFAVmSfGY5mrtmgSd2/qfAjqgidR4Qzy
2FayRaHOdLfXx5vla/+Z3lTw8SZu54VOij+6ppJtEx+Y+avsjkUZUtZuUu3Wym+S9KEDvPX6gEsT
nARgUJaBguCFHyQcaEfgp1J/bybt0Y6t7722BQM5pFW6Jri4tNdhDjQZV4MUiMP1ea8z2htjrNHx
ID0dUB3QVAz57fpsljbhxyGmn/Dh6kiZCTRhrGCq17OwwkvUhyZDPKxl1dOR+fBI+/OVoEWNuxcV
BezE2UySIrWHNgbSlFlODZuK8kDdZFMB1IjgdZPoHLoTa57pi2Pi0TsZz8A6eS4lhU8oMmLpdN9x
3Q2ZguQZaX9Cg/220pLnvlBbmkMc5fp6Ln0yG4UZIN9hTYRk/vN6mrVrVcC21nBZ8M5mYjz6erKS
oy3c9ij8/DPELIUpwR2wST+mR2qxaGydewIGQQi6Zb5ra01t24I2K4d6aZcAXQSuDzDPlxKxtTRp
Q0dI7/XsrI1d6AJfVdcrgWpxkD++OtCHBexgFnYhgWw6decnR8KEduP7xDklZpkEzsDXsKBLZxgq
bnjlIgvEQZ6FXgtEF61ynBRoohtRjWHci4iSH2n3en03LE7J8Dzcj1CowxPh825ghVHqLC9RV81q
FlgeGB6j9jVO2M//3zizpXMEgXerlMWxgQbPGdwecudQK32zjHyNz764dCDRm8Atga4wLz7aqclI
ZQ7JsUytU4Um41NPmp1XFB4onF79d1XVP3FjKnNiO4CUdBEByyKxRGECvBSLcdPo/M5PuwPR2QoF
Y+nUfhxmFgVJn+ZNJ0qECuZverhF6KW+ko0tnVpg+qHvYkxOQfNnIpTQqoz6TDuA5u1lQWbW6QYh
0fnVehxEVfCGjT5lT/9iX/wz6BwgwiGwb7uZg7Jfz9ENdYxxWwJxFvqk9aLrQy1FWzS0Ue0DZA4s
jFlUGmrugPWbFEcIPrGd4h55wj55VaJwjroDXSitcy3wTD1ne33gxW/3YWDj8xkruUN6SKtoB5tk
X5XVnBzO/k34+zDE7PZKGxtaJ1qbHWmWmjd15RpBoizn+xDLbHd9NkvpDDYHfI7QxwLKa7aMqnA6
pnE/P2qDooEWF3JrQsoEqtX6E6y6spsy76qw0hW5BZd65Rgs7lGAVyHKgxYkABeflxIi8V2CHp44
SP6eGvs+1wNIWYMY/dqSNdn7xdD4YazZZ/PTXBT+EAtIxXs3KATtZEZDXJjhv1hPgNABd0YL46K5
LL0xU5TmGbCBtWVA/kOAZJAiI35vCr+EGwyMIbrAcBNZh6qqpX60HQ6Q8vVfsTjZiegAgDskWOfp
T2wDJIM/kL0L4OCmGGzjnKcFi+q2Uv8mznwYahbKRh/sfeJBNZmanRFCDTGDDA/sRVoz9jfw+YMv
Yyvrx+vzW7wU0LqHHgJ6eheSCL1rkbIZrPiQtuAbijdXiX2Tw+m6Xyt1LK4k7h00F6CMdpFIFikk
vXkH7mjf6zT0hiy5ASEStlVNlq5EtKXAguo7MHxQG5raYJ9PA6wXTQagubMnPT+17ri3kmQlsCyd
dhQPcR2APgS912m2H7JvgJLcDhx/1A7dDppFsYL6h3ZHe/POdIc9594DhEDwcFMr4845I3/uVShK
AG6JSuxlY8ESDlMJAXLQoufOkWjIs20zFreN4YdF655gxxTkqXPsKT3W1A1BKlnZp0sf8sMvmCfK
WqLH1ZjaFG7eFQFY3Uh/Nb3X3ZPEjFduiKXd+XGoWVjrMm+o2zIT4HBCEDTdd1W6hQgeug7/In5+
HGgW05CHM0ADivaQiyrkZtRVTzYkuQl8jtdQT0vX7cehZlcSgZBFBtMGCp0HBrb7nSa/OjKFYcNe
oUPhDmsoncXDgEYe6CKwh8am+bxTx1SVbtPgnegpu/MPCbKZctdCM3cNzL10ByFQQjkNuo4IlrOJ
IStvbR+25Iee6HWgDRV4MJI95UrvjzZpW4CD5RoIZm3MWcw0DEgK521nHfxBk5DqcCjpDmlMyzO8
f0e5gTmf1W0aW6/WgBf64t6cdIdx4SLHnRfpuG5CvkSPfRA47HZbyMGE8AkboaUAwUESjxJ82SEP
ZZflKGz4/WYsvD50SMlDmM4NUCArM1xcjnFLirLb86qtVm7QxS//4RfOFodxX6t1gGuOBY/rdzr4
9lbo9RqmYc5k+U9E+jDMLBRqaHPSGNfHkdVtH9mUaZHR1T9GXn1RWlm+SU8Zu5q73j2Es71zPphf
pRjXtAEXo9KHXzF9rg8Bue8hQJExtKfqcsIqSbUbRGdCT3RNkGz5u0PXAQq/oGVcPAdwBye1Qme3
trWUhKWrym+5kMPtaEyS1y1Q7Cs5yPIm/78R52+BshDwWXSnDpLZBV1cBNL6MnnkxPavZM1uenF2
oHpNsh2QBZtnsZyljlHWDtm3ObWOrSDa1rRJuYMba30qiLtW6lk+RrB7hIcndO4ROT5/t6buSCds
6KQneWW1gRvnhh3pklYDQmIGPShQJ4Y3vId65zCmoiofXUcOL4WV+vpGJXqZbVNct89wLdAkMhj8
J4A/GiNUXavRWXuyLF77//za+d1XuyWDIzckZC1XbWDFtEXhhcCIrXpI2uJcMXBEM0IfmDDW7NEW
9zcSfKQ1k/XJvI1YeblW0VqkB7sxBhDXAQlXYvg6Zubb32eEk0oiUHKT5N4c1AmxKokbHseZtgwu
enYvi21cCRmhXBe/JmVi7v9+QIBIJ+dkACcBmPu8A2Dtw4hIeXcYTbuN8km+CajS8dvQdWSXsML/
cn28pbD4cbxZpGDoDXQNiCvHyqjiU85csVF4MK0k1ouJGnByeFLD9gwk8Nl1WNulA61Nlx1jB4pL
gdklOmRnrJMpfLnNnHq4G3UH8oVF4oai6lt4T0J9slE10o7eWPOSXNo+H3/N7C4w2xK8R0+HxDVz
d1588pUWqOb39ZVdHATi7ZNaBRS151diIyF94HgjKHfKNXYTZTscgB4PFfO9h+tDLcVEiBlM1hiT
ofKceUTxyOgF6u+HdjSNreUmI7iFnorQTMk24MhDrSLh/ub6oH9SmHkx/MOocw5SrkMEoeQG7Aa0
lEI7LN1qk80myfkvJ3XGAGzsCKRqiIA0O1Gn9zJ3N4ABH9p+DadlL+5i8JSgoILcDq5Vn0+N1Ve8
d0s3wX1H9VuD6MoLWx00nw2xodceaUbSqKACZve9KlLUA7x+7GAhbFWgK/qS/wJulTlBZ0HoI7Db
OvuZKl2TIVoA1gsHfP0WBBGxq5W2gRGhj+e2JQBtNluo83VbLS1CoyuD2GjlK2EGoKb6KPs4ss2u
MBAqrOzOaXwnhRNQQr4USZactNLUT5DDt/xoVJoX7/q6QLZo1gXgXoPf1t+VrXRrn/iwa946HU1f
y9Y3f+aAh+F3ea1FIpBkOyiEMZjcbngao3nDil6okz3odnvr1q34ClfOaoggqFnHL0KrcG1c3wRL
C4/OJEggUCOYZNw/Lzz2Vtblg8aPA+BdJw89mLMP0NO/CIofR5kFKahg9Y5oDbIvUpdHniqhKo1v
fpeCynUSfbX2Ol+42CBUhWYwXLqB8dKnV8uH9KmACOKEyWJHBRDXGZSFPOStrb/oWZpshWna+zxN
zKCwzSG0+75YSXEWFxWgPLQ8AZEx5pGjZTlIeWgTHhLXhwmMAtrpmWV9ub3+7ZaiBip0ADCh/wfh
lNlbqMoBeWUcHm8pyyNRQLuQg/eCjMoaaLBa0Jm+0TxaoKQCHs/EKIc0+Oc15T4xTCSLsNfg7V4H
L82y5I7w7GQDvHV9YotDQZprcoHBH+dJadJ1DdxiOQWfUFdWALtpYYcDzv3eowMIhsAkrxyDyxHR
8MGFDR9cuKRdwGAF5SzXIGt18Gt5gFboA8/gWALk+Wno22/XZ3f5ZP481uzyGkyNK5qC3ALDIBmk
bvJejuZroQHiCKbck53QEV6ONFvhfM0Bj3jZgOQ9IY7QagKUc66E4QBYD4dwDpFjMZIbtMxF5EKS
LBhtloWxCbRdFufeth1peWgl9faesvJd7pE7GC2XZ+qyJnKp/pfk0f/+LFBvACebkBSzCGSr3o87
GZsHmXYbn1uHMmZbvVjLyy5vc8weZw4tHADykHZ+3r6JpVcqhSTwgfX2syfFvTdY25SuiT8sDQNe
KuRz4R4IJ5/ZmWR9XY1epYaD31g3bgn3W8cNeyJWepQL+RhE6wHHBWII1+VF/dGDgXijSzA/8MIY
LRUw0xB+KHI9js94Dg0ibOI0hollYltwWAUR9xaWO+Qhdd0R8qXZoPg2w4vp6frevgxJIEdOAsUT
6xjrPZ8+8XvYJJntwdHiL4Wrxz9daWpBN6h23+vEjJKuKNfkoy7DLQb1deDkUYkCAGO2g3Sg4lWD
IvrB8ysBzqxmnEamr+nbXN4pAJPAOAbQyqkkNK+dw8YyM8ZihIm19q2FKko+/qh92KUV34yqC3X3
i2v9ddMRIwIJhgsEGMELRFguQWutciaOZWeB5ZAYaTOGRgrQMnD6Zf6XLNrpIIJECwCVhjsT7fXZ
Msqh0BowVMwDzYC0LAVcJQyT6CthaOFjYRTgpuAohMnNHxJmDydALgGqo2kRFVZxk5Xxyrohdbm4
q3DtwqEZpCikNIDUfT7sVgyxYsbtid/qH3lMIpjpZUElS2Rwie7toLYbMqg7acy/QQ53DxuPLfQl
0d5yzSKqxvGudPlrbJUihJYLqiIQCta971X1W1Jx7wuaBLKh536EcG48vKA8hqzTh2wGFVP9Woed
N4kSLb6FkvaN16mA23xnFsYPu3rXaiuCMfjjwMkxGe1vXdbdKvBXHG3YoJIRwUTzOenozTAkt15h
vxmieoJK9rbx+W4Ysl8afzbKeAMtkKOoISyD+55mMijH7pto47OlhmbrFtCoddjks80CxyJboxDf
ajPddrLfsiR9tctq49fZDs4b3+xC3EsDsGthRug8BU3/iyMjDUyrfgZlwUbPj36jhbQCvFPe8MB9
gd3X0SjyasuId2MM6JkhmijZhUIfTiVK9LrWt0EJalDAStwwVmpB/Jaj+ZPlkNzTvyne3WS5/gMu
58ci5fs0aayAd/5Dlso7uE1t2pTfetLfDLzfV44XUZm/pL6zo3px7HIaMaE2Duh1I/GfoRv8taZa
WNR0k9fFIa/lMxksd2cPdVCm6hS7JAMoACXNuvVPLf4OuhtBnujfbZXv0jLfSR3MTt3+1iTgz1kt
36IgdZaOPAFFc4AJDRB4loX3bnfQXOoFLWmsvS+HXce6PdO1316ia2gaOjs37vZ6lwGLwI9C/hJC
D5vOjGDbcm8O2hGreDQ99hOapDq6f9YZGQnEz2EBm1o1niCJHRhOvIXAxw+a1C7YTu4j+hJ1kPjg
KWjdcWT2oVbsRXjFFlKvISQhQ2EWD7lD7gdP3cOaD2WjnL7zPBEQ4+yNwK+/+xLSGWkziABNoN9F
p6ywGmBD3/M9gStUBE/B97K3tp4oI7tqMghLk43CxQGIch+AZLyJlQMd4DKyWBH4NgcuX57HQdxM
DqmS129ean5xsYcG6h04Z8gT3DPKiE9NxvSdqrIfvv8Sl2NUytg9it5671kReqYCtnVszpT7XcB8
/UG3UGbPDP3J18oHXsUmBlLutle9FuZVsx/d9q2B1UeUlJUZuH13oD07Jdov6J52AVRLoaetWekW
VuZHmJ2EEsynQBvrE21TeJDqeQYBIiG2UHbDpchuLBNoDgtJnpsdfdSSJZF2oLXqHWq31c4YYndX
JnUbyWzIAk3Fu9rwvzPZOAE631lQpKhy07HYmvp4dHL17sPXyzCqE7OHLwwEgw0eVF+hB2Xuaunz
PeQueag6bv5ISW6FnOrHuEiiZCwPWdyExMxl1DTuM+2gjYNfoUpHD5G3vteMRVbHvdAwCDhTDZ5r
rf7TKUoWqpjvBR/OMCsMqNnfEt0P25q8yJJuUqPEtvTKswfs3lhoP1I7+VFxdkI1FFdxrm2KilUB
6nsv0Dd+dyX6cJW/xYUaKp4cUVO9S2P3l+F0EeFk52XaW5Wbz/Co2eDVtEGSuRedjDQX6Hw3abaK
JXjIon+A0nUVJHDjC4wCQSDn3N2CX/kyNMMNg3FzGWd7ElffG20IqEweIdX62xce1pCFpkW3lOhP
LlcnD2L6gdLVubKy0KzbHV7NGjTVs53DNEjMVcPDCJUBcEPdrXDpS+uPahPX2X3r+1FnlhEtu+c+
s4bQUd2X3nRvnVJ7x77Z1YCNxZl7UpqBlrSzhXL6d1X4UZbqO0KSTT1m1oEZ3qNN81+y0uuoZhJW
CNkx5magpLMFiuqrQYeTXjQHWM2XARy2XwwjfeC9ujXM4YuTu1HaJGfiQOY95bjxdFFMNIPD4I+7
oo13AMuDQSR+4h374mtMCz0rvh0pxO4hN5EE/mC9Z1r+gzb+nxi641xEIMztYtlRkMuGJvR7dtMi
jmCnPlAofAcQiIPIi3UkQnMCnPgN3i/nvijrjZeXewNq9EE3Dich4ruiE1Btb2F1ZGo/zBynV+Pm
kVb8WJnm0Wbvvt3dux4Y7VmKMnV+NwJ1Z6lyW8tJW511t51SWz3Lb6Xz2uqOCKF61oVjASHXznlk
Nud4jSIT1S1iIl0yitDynCA3SB0Vmv2E1i/KLr7/lMA0OIgVxcNV+gH33QP6+6+tWey6WEwS49Z7
YjTQN2X6S6F5Mqg6DUIO46av6ne703/WasQ1R6Hf6Od7oYEIYNYcqsbGo+CUB0TrnzQLjFGjak4E
rWicNOu1ofTU9f7Zzuw4BJRxx9PsN1zbtpzHj7EPLW2Nbz3YEkI/qo1gonSf+zRCuxHy9vq+79m7
TMfXeBQPnW7ddaYMXT951Q2gzW0EJ8qhAWGQag/NAnhmtWbUqlu39M+QQrNDDp1+QuodtyiEKVB6
Gkj6JEb0AAz2YPSQ+NWMPQAFO83EnVCPEFYm7dGo9IPbfpXc3FgQufcT/8bwx02r4KhCBmoEWpJu
PTRegz6BBkH7ZNsKQqqkzr/FOdgLENSHx6Hnol2XwSuiKUaFeNh/T3v3iRg23WSy/q4R+dLl/cZl
7Fmm3hjpVSc3WCU0QbFjukF71Yt6CwOCN2H0VQRO82tZuNuuz+5sUtyWrXVLBWrtfon+TgnxN2ak
GwhOjhttMDe4fGTIHdybTneu5OTFweJ3XYzfHHhgM4c86wjRAc8KN6xoG6CCfNfl7k2bJqfagnRH
DVcyQLjL0mlDZH6BruiWx3JLUnaTJc5+iJMNG7Nz5VS3LjOf8IL6mSfGF69WT4Yei6Co6/OQwZqT
ZV9LYh2N7Lc9moEotI1s+2eeFzSsHf1ZSwHg8uPxDa8C5DHJI8OTbOvokBtK7DezFySiunEEe/XV
rqyvBTxhky7fGyAdNG0n96LEAywh2ckp4lPVjYj3QgssxfdOV3Dw+ewbSvsKuaF9w6rqLIX1bFV0
w7O6jFJc13vgUNVONba3NdBd1Tz4TVdIQ3vhHvEGxWXkrVSUFl6vEPQCAgTsLjwt501v1FTxaEyM
/iCgdh9AZkw7esLpAlu27ub6S3FpKJQdJy1Z1HwvxNcJ2qgmBStkyzNxrtz4ty61c+quzWjhJWDh
+0xINhQgL0StRSubpoY86J7Y5IbH/qPeujfg+oyBAvFQY+na2+Py5WHD+3wyZkSdBeN+fnk4Tqz5
DNod+wwS3ehNwPUCMl+QDXm4vnwAx1yOhD4MSrYOqlaXFQBaqQJ22jQ9xglHRbmzYCPS8ax9SLLc
ePfNsgzdqmuOHsBdpx5UvUiDaVg44nVzkymcy3wqOI8C9mE9+upvel0aB73uGH56i/WyWvesUehX
S6Z18P5o8p3L+2GTNpV/RubGzyNHdihZl+QRNw2U3/u8VkVAlC/e/LGsv+S1To6qwL3YyxwiIlrh
8hsH3ZugaCv7XHNVHhqS+seqgBr9RkK8vgtbM8/D2KDsBLmnfitZrX0paK/dapzZmwzSMGFHVP69
0kV903i1Fday7/HayOw7I+6HsG9rwENStzvysijxV7nzBNVdY1/T0S+R3pP0rhwgkx8ihvAvlQuz
w2CEXgsa7RRhvGRAwvY+7lk2+Gw3GkYW9tLqoe/SeHoaZTCARDZoNd5tYU1aXTyDriZ8NKKMpI0K
2zHLajwnTcSmhgItUsLHdoxJGx8ncnWUdbC4DCr0rPZFbLpho4yfAFiiu09S+sXwNXivW2Tot6kw
yjTCvz3sslrIBwez0wMeZ9kQ5IzmoTOS5GASmm1Azqgi26iBPkW38wyRqvY2geJExLOhDwBpsG7R
KGSHYrTqXcxje193I14z3QRXQ3bT7mtA/UG6TTPx20Sl7K2hjG/LHPJNmHblbYFGbrQgcQwHYH/T
L+6H2LTCoTcR4FuHb3I1JidamOY9M0YY1hOqh1K2TjD2Mru3Kw8+AbU2DmGi9OqXKxP83paMd/aI
N6B0enEalXC/klQaZzSmhkiNw9AfWaf8l1SnbRSrLN1zB0urDYP1jRnEvjH0BowDRYkfmHH7ozVG
7cwg7/6F2u44BqZDRRVowlIhChFjjuzITNOdQ0gMADeTtzJLm1DUnb1x8lZ8Bxk53Sbw4tm4YwnJ
KNYXuh0MiFMb5L/tY68M/lRm7XjiWhVnQQwh+33blfWtTnj+w2MueQTcsdsZvZ+cobhZbyuRxTvo
XurbOi+tHx7pi98rkWChogK8wdTbRiXQAwP4c8gBPKDxkXinx8prFHnpS+LvTKPFze0Vwnur4qp7
RvebHmPBilv04/EIKTKj9IKE1cWJKPTOtl0BUFqgmzic0fXftxDoJxivB64hAL0X3npgcFsslS3d
m7GsaEiGxu63oL/iXRDrPDP+ergJ2w7X+kln9LJNIeKGNmCOe/sxLd5LfcCL3X8tzTV194UiPmRm
oVCAbrgFmtk0648dJtfIQcpHswCmKFuo40SevPeqJDJqQAuAh2L5z+vLuPCVUVOG/hxczoH2nJcf
0Z6AUDaD3NNYg8dRMzyya9/RVqpzS9NCiwDl2wm74MwZvFnSWongrXUYfQb7H4mqlhc5MQeS5a5D
kz1x1gBIC2VV8KonFejJUfKirTQ0JlAoCSUH3y+NjUMEDwGBFSCP2D8dVaLv05X5pmG0C7VWS8Pr
q7qwOR0IFqO2OilkXgBfPdrasWxqund49jNrjSfR9Elgj2vKCgvriuo0uIj2JNIBzsrn7cIgYpMJ
OGEdvMKQO4m28YHptR6xyWq2NBozKmsCMHHjIN7+/RRRZ4XKNuRzQDSaZSSDrisFjLe3p1bm7tH5
EIGGV83RRyNgc32ohWRr0oUFyQ2fEkdwFolG7lgwjopx+zZpGA9fVfq16d6d4Qtu478+5vhscCmB
JhDcHnESPy8oJFhgco7MGCIytHj05UQRINDTTkT8l4ZLU10c+hLYn+hpIMjOK9aOh1pTSaC7nnTY
/RLy+aGflaiU2fCUQYqzqWCY9y+m93HMKRp8CC+jMkCUbjx2NOMKpnE0bfY+ICB3qPvR/fWPttD6
xDebKEGgkoIjNotkUIygVicN2DpYj8o6QrMRBTsQuNYcS5bHgW791KVBwJwdgUKzWhmDHXGAdS6k
RdTQe3XoJUL7CYdrPceDWYM08/W5LR1vAHjB2kJ3HNrWszFTbZT5qNPiWAF6EwcS8JunpvUVnsKG
1awhG9dGm320wqCoPw02pCSylwLGnKA5RcJRK2+0pUPmIj6jWworsgtYUgxBycQac3/fquZNh/hP
0FfZifV96KX6N4gH/Lq+hovjWX+0b6EUD+zX562IbDMfqkamBz3hQStvTaweOkXAQp09d63JtrhJ
QHVAKoOpXZh/tOCsxk432ocW3PpnoguMUMbAQ0VwuEu+o5Iqi39z1GwNSL3JSA5SM5/nl4nGS1yt
SQ52HN/wsXgueut3o/Vfri/j9PE/wycQRf4ZZu6pEPepwz3UCw6lonexRInBWjO3WR4CmSAKr6C/
zFOEOtVhaphCYpUYYN5mGuehy6BTeX0ii7scF/afPig24Hw/+D0tJpjg3ujvGApRjhsB27jyURb3
AeTFkZbjqyDGf/4ovSU7pgOZBL21ft8mr7HpBG6DBL57+BezcaHmD9Np20Zg+jxQ13lCq2NNh8Y+
GCZS7mifbPCgWTm0i4sG+IE78Xcu8W2wRS/xKszh0NPyCD7vW63x4EXarCzb4jAeEg3QnwCCcaez
/OHaYNKqpG+hJ1NlDI6AueUDfGoeRsv9e4gTuvsob0yMIQhQztFANNN7Dx6rxt616vhrRZsM9YS0
31z/OgtpE3QFgYvEFkDeNI89cFTUijKx44NeHWTxZqda2GdPTodXsETcM//+jELNY6LLT4RARNjP
y5dB+0o0KWMHgbqU3/ffjVb9uD6jhTP6aQjj8xA08fTCtYC3p0L6P+wC5W8UjGAKcn2YhY2AYpeG
ihcuiUstaZs4FUyv8egatGbHUmtrwnU2Ab3j+jALs8Ew1iRqCQlI8EU/z8byJe0pPJMgeuGdIXv3
Wtv86/UhFiLBxyHmdAGOchCE0Stcd1Xj3PdUWIe2gHU6z3srZEjfV0wAFlcOVDj4h/+xUpztAa+O
FfA7FDI8Rrolg3FTuCKEDdq/WTlA92AqCW/CC7UulIWV1rgZ/ILgJprYKYqF2coQizMBh+SPAyLy
ulny40rpeb3dAMcl0xhtaMC2q6Y+xqT464EAU0ERFwIvkDG4UFn0NFkzr5XOXjZs79D2N47NI2q+
367vhMtEZKI/AsiPfB9/ms+nweVNB+5ph0G2d7iB9gUlJ73Pj/j3X2pS/Lo+3OXyTeCbCRiLugV8
6fzZ3u4bmhNuDdAddSgQHCOR8YawSWbRRc16DY09/e8+5weAxUwSvvjleIfOZ5dYqOt1HhaxQxob
gMtwC6ziwcrEzcj6Tduk51qr9jBFXQsVl2f488DTP/9wZ5h9DK9TNcISz6xVCJ/lOBprsVaWWRoF
ioK4KVCvRoCd3UxJSbqa4G1wqGADPAQuDNJJBJ8W5CjXP9vyQNiHABSisDD/bMRqwFVooFU89YSz
AfVAvVoB3y3sjIkF8b9DXKRyZULiLDFwduHwCHgADHj1AgVdWM1cn8tl7EMtC5AsULURjeCM+PnT
tEOLkdp8gAwE3UGAMiwVdM50GWbc3F0fagFQ+Hms6bd82AZNPmqdooZ/sP+Hs/NYrttq2vUVoQpY
yFNgZ5ISKVKUqAlKsvwh54yrPw/k/9gkiNooyQNPZKs3VuzV/YZsqAEolcnHuKv9nYqOMPLyBlcu
jGdgzJW8MwHK71HNy3aG1zQHmexmYxYXFz9sNGTX2AyUTH452C2WCxDZkCKvqp2Er8g7KsZnxYye
B13fwwCkER1+hHcSbAz3Yl7fBZ1/1KshUPRA9EWAV4USxv1O4J3iDPj5XCIVS7Lrw73Y7e9CLQ4X
yc4VpdHNELzxbBVgxI+mLH3qo+TSj5gXyL7n+oXxo8rNL9cDL7bHP4HnWqxKKRYdpMX11hsDtZQx
9s8YrWuOGYfJkWs92iBVL1mU/4RBauaXWvissPl2KBNfGpMciUPcskHXGzTNm768FICczKFCSaLd
VX1zwSbtKIIWGWxzS55tDvDqOP31A16Z5ZmL74w6uR9SOZfotbaOMv6dppLTWYXTza1ybff7g0pZ
VsWPlTPnHbY4zmMTfJiJt0We3Xc9lQZbBBuV2bXFafzSCJqFW94ZkHhS1bYywv8XBOuNvU6TYz9i
1nxKbVrG1z/n1yJ4N3gzrYCaLNnjEsVbkdsriSYSwAZV+SAgLmaOpwR02fo+DlonlPUiOelj4tm3
OaWVDg4w2HGnU6RBPcajdE8Xy3i2W8l2tcJKv3dtpMrH0kzr0i1Drzd2gydoW3kosmV7P6jqBgyh
SDeS7dVFwPNxbpJynNiLDR2S8zR9psnnBo8aN7QwvC5GOwBSFdcu2BLNpe8YbBxdazsMofx/gy62
dqFQLvTlHoZ/kf9VNeInciDTxoJbXAz/rG5ksIDposgL8Pnt9vJoQdZlFflnM6h+ojxzM3CYIFn8
LU+ln9cXw9pJbLwKJd6GqjFzqrRS1GcxWMGx00RwtEIgF0C6tRRDCFk5GFMNzNH2t0jpq0uep9j/
d4ec//zVeYxNYj1kQWGfQK6Ct5ZB+PWF4Y7iNxUq/xnOV4EWd1+lJE3K9Z3RjE4Oug1aRS6etKx9
uT6UW9+zOBQjQwnLvC+TX87QFdZLQ1y5Y2Vs3C2rhy/v8n+372LKxiwHWJFZwcVugCTG0B0Ku70L
ZDreXqKUTjyapRtSPnB14Qc79mbsNoa0cYqsLhyYfDNBaX4bLmaPqkHd1U3WnnXgw3baPVhK/+AH
IDQBJOzUsv8WWZtlidWNoXMCA5inmbQEsMR2FJlosKPhbWjt7eSVgASDsN+rYdoc7NT6cX1GV7/x
1V5fzKicj1Lh69N0RtQ+A5egcdkNcdN+9OJE2XtmhEBAX42XHCj54XrorcW0OGZsNCBySEvWCTHK
g+EXO3tQTkq15aa4FoYKus7fgqw7o/p2D45dpQ6N1A1nw6DT3g4uIkaPlWdvfI2Y1+TyynkdZ7EF
Jdn2eat2yWUIoX45EWW5h6Hq278raxhoDjT5eGulvpHcmpVvnAFpiW/1aNOhrEo1AB6nTmru1KoZ
6+AEuxTDC7R0p0PX0pitRAgNGcykrXXIS0amDkbe5o9St0nGZusGWFsVAJsgWymz5tm7RShpdRKm
WXxJzcl8GXJN/Vm2fuEIO+0dtq0xH2jewUq8LZWptdmamwL4qKMvDSnw7WwlUsYr3zNwQQV32vT2
jT0JADji6/W1B1VjbbrQCSESWMx3Tf1ZsL2sUcW7xLpCB1No4G5EkXZHLONLnndF2T3r/Uy68KWk
Ct0RP4QbQPs4EPpS8z0qYL/2lhXuoWX62TGt9ehT7A1oX1kRNiJZoQOeoQHoFJHsn4RR1/tuqsb7
sinhnfdy+6JZZvOgxVF5gglhHCBbWPdykeWx01Moxn7Qi28i1cr2Ikt1F0x5eoIuIX+GGZp/zHWp
SRxEuRBZEEMX7RK7nWXOYCx9yXNPefRHkKiSVM0IaXVyS7v6UYSmv6+MyLzTikY/AF+zD4Mq8zdi
h+C0Y2afrMwMv+daPV5gtE1nrR2mvSU8WH6J3Ev3qASn5yYp0p2XoXuwk5PafjaNunnG+Q2k9lR4
pkQXx8tue6l4tKIUpGTlWW7KU+ScR4iQx4OZ7PMGH3a3Nzm2BZiKASBnlDiphdSdgQVZtDNBbFFC
6IuTOprFi1nQF3aUpKeKIdTmtgtN+1xEWAY1TWw4fjcCUPaBir5AHJzhtUGOtGZupzDHGiP4POtc
7EdZbfZqiTCSL8S+Di0eR1YoP0vVYO800aZPStX4F81AQTD16+5YjXPKzWv8MVRrEKlSOR1ti9xY
CTPli1ZXcusKuf1iibFytbYzz0CA+5MiFQNgpEZ1NQUgplK08k/JzJn2Yox/+L3WPyZdDljKyvyP
nDAaSGC7hV4yTUCzLI31wLrda1rjfUr8EKm1pEHXxPd0t5DT3k3hCLqDDLXdC2zedbVphw6jrwGL
Mr0nPVGBgVpadFtEKfamTeX0UdA5uebH1CsAK83lezOCKZSgiIXW5W0XY8AWC0v6LMuoJw+ykUHj
iCGkAV1vqwM5k32kGDu5OIUhrix5txJkg0/Auey9KmVfpiB9CsYq+DGUbf0SsTnOBX2wT01cJDDR
U15JVQD+tgkwfjCCCQM2BakqaawrN8qlmRo7/fT9BJaLFHmgNXu1OEJvmXaRmhlfu6YNc5AbRT8D
fizwagZeVBy2Z1OHD1+lyJIAhKMlS0/dsWyWsNm+SD3lDLb0cGPBF/2Y2NnTWBb9HeL/2hc1zbO/
mlH44qiSYX9sjBJQfx21VEst/jdh2p+zxgDHrviaA0MmdTu5zU7W2MagopHBQjPNnLBZM1oFbnRZ
wB3K+hNQ//i2jjNxEsEUPOSdQt0D9vO9Jxr9uRnV/JjrubcrNDzPY934ZPQGiXaEPYYyDuKZ9+h0
UbomhcU6d4vQlzxPUpo6pjR0u7qE9SRwKn32Whatao/Ns6ZmSMV1QSfvrNCuvup9oYJMi9PeRICz
1uMd2xs54kjrcx3sYFLdl6ECO4oDh39Hpty/gAVi9HDgLT9n/M4P0ZAzW1EDTcQLIkB1CG3iKAUu
1GUVqA58f4DBxmTsEDHV75VCHw9sD59va+1DnEaW5PKD/d7tzBEcbh2lwyloIQ8EAwAtR00i7YVh
r46ZUmLm2maoz9V45T72VgdbrbDKG6sT7Z0nJ8NtCLXII9U0awGHIU8/erh53cRBJNxWMnWHVoG4
Z57pFfDQeADQHv5IvVT6aIZgG6APaN8nlIh4AEqm05i4JnvQMhxgic0HNU+0cywZwz7NNBE6I95u
u9rwm9sIQOidaCXpA16I9dnzUvHFsLrkJin7xo16RfkpBb1Cj8qXjrmm90eEteXn1Ou7fYzoPaJT
cvSXiFniUymUXRNpYevKkqHstIizAqHN6mhpQ4ZINCSnSGohTPTjWO+aAbUcn78/FrH8VElR892Q
y3HXQsg5INln7+0WqHzkqyK9Q1UjgymSovJQDlLgxiBIvWPHMKO9IVVuLk/JrSGF1Evk0qr3EWDt
y0hlw9VjK3EA3FhPmpxTVcfZ/Wij9PzSer20a6yG03IwQOIhvOu7wFi6WwUQ0xeMkz2oZWP2oCld
ctajaNrnZQLi3yviGwCIzZncXnkCcGLv9NFLR7fJDLhYlZ23mVN5ac6KgjLxpE6N5ailpx+7uFI/
6VoCCs2euscu0cp839lq9aWsw+oZKxD1rwFq3c7Ku8qJ5CQGscv58MJv07u95RXlyfOt9iUuYq8h
fzKUjxPdI6TpRALxzTZ85QOQGwM/Oz0zDjFaIe7U1ulRTwGqu2kVdz/DXhP7CClNCYHh5mInYRg7
ppGYT3pc9M++NJSnOkl9dzSgYZXZaNwCA+iPdZBWx7hAfZNehXUGpVTBy5Tg8ViJb7g21/cpSL3o
u5IljctTzQe67TVHtlPtTqo8WzWbJHKFzWMKAOOhSqmgpUXkO3FvmJNT2qhEN4oU7aRESn5KjR3e
Sor/vQZQt095EX2oNaQiuB7HA+LTrSvpbcrRBTHM8cTUOUbZlZ9LdYjhNbTdxSx88QA2R3ywU6Tu
WqvyH3U/5r+bvOBBCfXYVeEh7fwm1h7GTv0qSMtu9bSTKBL7hR+6slbnbpypKts8Vo6cH+l54vaB
yanI/sGy+vbgBXArrKmuXU7d2tW8yuOKb5STbtTlJ7XVpg963XIylV02XlQNZ0jHJ9W4qVrj24xO
PEqT392pRq4f7HpUn2kVpoqDY4G4q3IjOkEmFp/6Nm4vRg9bY6gAho1J2z0Weuld+qKTT2o7Vg9l
EmjH1izGQ9UmCWmElv0VpIV5qxf9dE4VHJQER9bnnEVwoCxVfezAdV4StebLKhIRU9Imdwrbbp+B
NzUPDRn7Ua+mwtV7LXOTLLAOqRnAYc2L0TxXdpq4uGnFuz7laJZy+3/ATwRI5jo4JZoa3OpdkcIG
aiv7Uo6dOKSR3N8GQc9xa+QUleRQkI8BQi4akL8dhdzAgX+Cp2QuJS+Snn43mi7bJ2EhPZpmR6tX
HV/wnoTVK5dKfyohqeOSjZZG3H4yNf/QNTL8rshOIp2buKgpfY2id03RaBwp9mCosHd7/i2yZvLP
OqIfkxOWNn6zKO6NvavrQ+Gidpvvi3qSjr6kd7edMP0TRFtpH0m+fV/pxg9/8H1WLaAyp0XLg5si
zEPXU2gTpqqJIg5dcvLVsMHxDnsVQ26ai4JX26HVClly9ay290VgS0c4nNIBMen0JEjCXT9LkkNZ
6jMZmPTT1dtRhsEcBMkXbOr/MpIgc9m5satPqe1gt5rskqkKPxm6lB3bMstO9oSakzTIncuTwNtz
oTU7rFFNLjgTlwO0TRyt0JMd5wvylvkQfUeyO3MC1fTv6rBUdnlZqrAEKuGog/4Zq89gxwijwlB1
8aXmIb1DXwn2Y97XX+XR7A8DCHwg1Ka6SzvjJ7Y16S4aw+7iNeIhbWm+KE2LfDXMgGJXYWWMVBEs
zQ8UHPJDmqY/UfmRfthTEh90DXBCpWT9uTKzErx9lUgwvkJtCyi4+vqiZop0Bt3jd16SXj4IFcUo
/czVDyNAoOKDokdSsm97BO6uv8HWg8FfNQCVqO/8JCdJ+LGXJvElE2bNq7LIT2bYTZDz7PHpeqi1
ogqIzn9DzY/BV3U42qDIwspeyiKEfIkVWnSvhd+6aoM6s/pFCsAVwYENsHP+81dh6lTxwcgk/tkr
GqerlNtYR4Gw7DbEZbbCLCoNPtJ9VtigzMRh81G3spvJtsHqhePWY3x12GZrOQtEFnX0RYWGa9ZU
lISOWhiMSDYU2tR/SBv5QQRWgHxpo/7JisDcFtyKDZFyCf7JDGPs68ICYcZbtxLjJ2h9dzwFDn+w
GsjgMR2ZHfSWmI9gnOKxkdXxjELhw5BwrnkhLnETdhZT/uV6rNW5+i/Wsp6RSomsRjQKzkEff8Q4
/pOV15FjBMbD9Tir5QzqpZhxzdqyyqKOZyfjAPGlrM9hdZ9MvK298L5z56TL5TW20clZWxcoowB3
16gSvcPY+0Vm6zH3OQhwcQqk9HMawRCFaf+cGVvCzmsDiEiMwBydbt87RHas14E1BUl0Rpz+rPHX
55O+w3fsD9YEilagJbADsd6hsVVBQ0JGX+bc2Dl3xXDMrPxGBXoEq3Rjla+1V+a+5XxOgDla6vhQ
OBnK2qLuGUBTUmnqmHV9CPtyCo4ba2LGxyxLkmA7qHChFzSbPL09j/pREiLuIuWM1EgvIR+ADh4C
0fjYD2jjlrXu0vSLvgxp2wxuZajFN651cYBVjmQI4yE++J0sk1nHCimsAZYIV5s2Mj7XUaC0jt/S
guVtl6X3kZQ1P4IxsTRXl5LxUfh+TsIchrrLu5uEutNQEnOVXsW/wDMM6Q5JxfpOG0T8PfBatAk0
c5C/Q5vw/jelUvxcSO30WOcBdYDeyjz/JHuyjJm53VWXyU9H9WSMaR3sppjXrWP2oVa4GuLC8S7G
yzZxotIQ3t6DSfzMozhKoccFIscKUm10ZBsm7YtXU1uDwkxN5ey1fn8KxwhR5M4QjUIa4Ssfw0DY
vtt1atI6oAasb5GfpP0u08zwkx0E5bAvIZlW0IQz6W+5jOLJxWWj++prUAp3+Zh1aA43SvdhGFUt
cKxGjsElJCL+UYUyJK4kaW/QcUV0JUvssDpNWWS9DD0/hjIwyoYoaaSRffCa2vhpetz/DnqOnrG/
vkrmk+HdIgFhxaWPvpTQF3djGJdqrfJMP2vynZ4nuzZ4hBmZT2i1dH9fD7W2ly0Lg1niqBzzi6Yf
6lVtXvf+cFaVOunR9eglnipKeZgqv3m8HmvtjLJnOUCd1ILezbw3Xt3FZVGLBJUeUJftZ9zuKklc
mmjYwR3/g24pWAQa59SEUPSeP/pVoGLi6dtYOYZMedg/JHbgf1HHaQvjJObC97tp+m8vL90C4zD3
KpG3yVnyZRQIC9Iyw026To55M+ZG4DRFU0oHyNnWX/KYIkeC2EDlX5TJoqmqBX3itrEc1rd6blXq
ndzq8lHN9fSJV27zpYoHDziqgqzPYdKHpr4t4xCBjOtzsoTo/GpTvh6redJejVU95FMj00o6T0qB
2ztqQ027b63/FeaNKUg6H9Pwm1eiJWA06FiMG+fh2kp/HX3+81fRRYZgkchL/WwgQ5Edyrq2mpNa
4QoCPZwn5A6LSYly0miGxd3Gl89L++30IYhDnqsj3mZBL1ocxSMo7b6PWu+MnnM07qO86mjo9GXR
TmhtFnZzT5dN/eYpQ/SpxppHHNRiquDYz4SCAQEHO1A2WvDv7yGMHwT7nnQRC6cloM1EEi9HA0FG
6Uw+aJ58Nxj65+uf/X7E34ZYnC0ISSNrU3C2SPVF7j+NvA01Y+/ZP9o/aFkRiswRopgKMnN51zV+
Z4OqraUTIje7ZrqJswCBAvxXPjdydaCqff3L5vlazielQBPZ8ZlWtbzEo6CsuTpC8zQNevjkp3Z0
G6tDiwyVRDV+8KX4PuSCPfp2bnwOGvoXG1nE+4Rv1s2jNYdMM4J1y1y5MGPbVAY/OIueMoHfUk14
itW7WeSK/OyY2F+vf/DaVFLmn8cYPB9m5m83j1TpkinXqs41oaQHs/KgMyiReuPZyGJYDTqB3I3G
t+tB318YSBBQEuDpAXUNQufboDQTGnjApXUSgkpMuuvbCwLyf7APQOvNspICF+0loEzLNR5tIoak
lunHQuQPmTGcrn/H1mpZ7ANwQSb1CohvGpqHLx5Prr+USVcfyzinsQDOXUG9Q0ICBD86LUbpKxg3
8tvVza5r2pzfwipednRV5iuOJts8wa88tFX0uVSyP5gsmsX/hph/wqvjdcpTEZBvSafILygQysck
si7677rMcocwT6/CLO5bnoSVWds9cHpPij96Ra26fpdah0xU+f98EW9hKtcWPq1wda6J4Nu9pFQE
hsX9KnGUpKFsOlWr/s80+4chkm4Kw3psVXsjn/g1Fe+OFvyvBese1fflemwyoYW+VVEXSevsKNm6
d/KxAN2Xdq6fq5725tggIVuIF7YG8lmThHRNlrZ7ahzjMW9N43h99a6tHaDaJi9LXcWcdpG2ZTF6
dXXS2idZTz/GzfhNj5qn6yFWT7NXIcTbtSNnqfDbTNHPSVl+SAzfdswxURzb95tD7tUKygSBtdPC
Mvg9JPSv1UTzf37G0oV7x4LXwKeW3RjEl2II6jPeILnhNsA0Tj2KE8bG1K4NJI8xw7bQroWqtxhI
ebRp98e9R00zOldq/FBO6R/MFTtQgQcKJRbl5rcD6QGEADousQlzaY+E3lkvtvQv1zYEisZwG4H5
Uwxc3ARa6xVBpBrjmeYDCthTrrU7tY1Vt0+7l8Cwy43Dc+0SILtm01O/k9/pBpgVjOE2Myec1NsH
/M0cWkJo+CnjVo62dkq/DrQ4wFjdFiVEoFf0vuBgF1iZ28IJ7STjwos05GBtT7cP0yAjCagZKV2L
RqVY6aLm1YDElCWk3fJCyH9bQUgzwEqk1Ns1le3dYkTnp+dOziQnTwDxUtxquo1xUrYGanEyDiEA
grKRrXOQAlrYS+nUju7ELV3vJH2qpUtreEPvllkfky7ITQHuItZz5A0xlTjSG4tyx06lLka1caQD
EZeG+oyjF7ow13f76gqaAT4kntgTLJ9MNHXVkR2JdbzZ+btykvFarwJzL5d64SZT8L3o9PwP9h7V
MSSaOcShyM2/6dXtFAIryFqe3JfIHsC+GFJ89oc6fLj+ZatT8CrK4qKPPd9MbF5b56GnC2r4J03z
Gc14YwDXw5j8YwHNeQ+l9qty4kSUznWUa8exjhs8HfzwMaG1spE4rGAx5/fKv7GWHgtdODUiD2r/
YsdjspdRHQKqJCc0NRAzMjuaq5I56/5jHblTc3+62ACqn2kY/KZd9K+j+vUPWZ6eFjjtKIDb2E+p
O6JwiEIpDqpOGGbn359FOAMIe7Fc5trj27VC3RPtO+wrTpMYvzV1/yyC7EtaKS/Xw7wvUTCsGshu
VKppGSzv1Tzog64OC/8CkgjJQfzOsGLIdWh7p6YxM21XhYa+Vehc2XtYC5JPI8dMtWIplpBbLXre
lZGfRR26JR3aIr7TUKKkOb6Lm43bdesLF9d6DlldAw8RXNK+m260gqat17XSKU5wBRoHUzv+wYjq
gBZnDux7hWu/aMYIKhx2QK13B/rsEZzbHnrpTZqir/j7sSy4fFxKFLTeKc3JVgqgBijWKZYHV6jx
p9TUb0ckMDsTTN71WGv7HW4ixSm+jO24OLy0rMxRYE/EOUQw0v9eTp2R/uAajm8FQtAbZ9haLkb7
BVMjRLRpci72WSuwKVALnAQa2XD9Vt5luuoYau9WZbFrEZfR2r+vf97axUvtfX6ZmLMg/Pznr85m
3e+mMvBDhMknABvqg1IPOEfdAtNzisQh8YzirVbT2srE0ZwkjIffzNJ/GzKr7NrI1Cg7F030CXyo
M4vM5o15qNBVvP51KzuOzsJ/oeaf8urryhHfarWz+3MXiIMnHpKovUdx7WYa0R2Vp417bnX2XkVb
LJVkaMe68xpsjjSjPwGEmVywllVAC1fgkRPpk4UqZT6eBmP4cf1D19JbqJ2CdtfMI1oem2Y6+IrK
JXFOMu0uy9uPUdFtHCgrIdB2xA2LrpNsv7NHTbzKAvMaD/iStIdAyvdNufUUWVkZFqBgairIVFEN
WKa3o6fjpYE/Y1Q91RhCjRRG8e3tfG/jEv91cy4eevADZ2A6Fav3UiFaMPgxekveGeBGu8Mw2MRc
QNIf8jp7kGJhuHUH5NLCH+EoA6G4qRHW3ThY1j6WG45WNT45vDcXqwXiipmrfZWdazT6InSrYl3b
1wLcMM/NyQBXaPab7Ky1oLzguYGom/FEWYxwnyYSrjcoTFZDsBvDFGJTlX1IRPYjLOMNHt9qrFnN
EuMvCmbLImdp1LFddjDTVTA8O1CrjtfG0b407UvgFV+vb4CVYxqBDPSVEM80KM0tPgyNLNHaUuZf
LLtpTmhVyrfjaKcHpRr9jUN6PRQWHTRsMLRc5g6ouwyVR8Z/rrrs7FfjocCBCX+U4+9/EdJDrA0E
MtR3z+Ma+J6E3ibyFTisaN1HE1mszvjy+0FwpFB0dLBg1S3Xgy55cloBiL2ojdkcFDQVoUQMijOa
ZrixHNaGjSCUTGdNVXn5Ai+KSmozuQnPWZLDxZJ2Cqrrkj9sbO3VMKA9iTFr0C678YGpeVrRloAk
uvgzMLwT8uy+M/XZn8ThW2aDc/wolhdnrY3IbFsA9Vt/gEACTJREzn76g+n5L8jSYxGMWRAyaPgB
IshYdPEOAN0pVbacJ9d2KpolpMQoPVD0ncf01TUprAhavY5SiuF9gAOzk+0Y+VfJEfK0//0PIvOk
U0B5jUrJIt2YorwYEnMILr1vt6c48+JdkBrJiYeEtHEbr34UhWuOOySNKF68/agUJ6IunQztLEsd
xAGzmQzp2FWpLjsA//QZ7BQF+camnQ/t5b1COiUUZN9+tdzeBk28AanssrbPslpYjzow/hj6SBie
Qq9rnlCb7s+SXG49z1ai2rSTaA+o6E3IywaBF2tDbvno2RXW9NFWkr/NCV3/ClCzVoIlAxz+B7P4
ami1t1/ZmJPRxCiQ0+Btsd1WEOXuKtAEQ6JtTOLabqYOy36mXIF05fzlr1ZmJAUNSHuM63wma6+U
fXgvy6jv99ko/8FeQ0kSV3Ye9hCpFrm3URV2mhojcjT5XdXOKffPMa7+YP2/DiLefo9IpbQebNBw
2WRgBmD9yLvwKDpzI+9dH7b/vmWx9gc/zyXVK5FNLeWbJieUnT4gO7vRiZvnebna55xw1vOigbM8
N2r2Xdz63BRZM/MH9UocTJHlG2O2sro5mtAGJpRiwCR8O2alLfuxHFX+WZ0mGDXDmClQuyDxcXT0
OrW+uvG/TqTz8sYyX80SefvB/ka8EW7+PMyvVh++NkgrizC51IkcH8oRPHjTNxjNRs1JKqoY6XF1
vCkCDzusSv2hjGawISi0NsIoGAHT5PnJ+3Px7XKrop1dl+mFWnkj9miDx7oLT/s3BWLnAg+cP/qH
MN9gxi3fDz28IViodkRhbtxJISISOIFcPzRWXpqEmKm1FmA5Upq3g2nlg59E2RhebCnQzZPfAKa4
TdsuuisLqf48Q2S+ikAqYN4YkgwiAgXZ8/WfsFZQYz5ldHkwgEWCdzGc1WTLPQaS5Tme1D2eGTde
lD9YQ/BIR/7ZwNWmLuEOqj7wymwqT0HVRxtramUxo/6CIhCqsbNM4WJJecZURiTmFqCqJN8leAg7
ioylQhaf01p6aKVU3nhnrCyhNxHne/LVIm4SK2isrmNq9QbkfLpve//3jxvquogGwtSG0LR8ylAR
7XM14KOiNPgYaOOP1oO1aQ4P16dv5VSb69YIXpGwAlRdrKA4jHUYt2ZwidLoq6GWxkNQ9r4bylAV
rkdanaVXkeYxfTVmvqFGilG2lChS6aEJy6Mx2qjvDiM9Bk9yCiXZWJmrk/Qq4GJZ5LaB5icS84hN
BBRwIROFCHRsrITVr4JNb1FcpXq5xBTnWjaJiCsIc4lg4oU7PYIIekam/y9MhZ/q3NvY8SsZ2Jwk
YGyBKpX6Dicx6kqm+Xqdn0dl3OFIjOVR/4AU+h6S18Y5uVJ6IRR1M3rgaFguT+phDKJUDgAyqWWF
y5Q+xiUuyK2m/cxMUX+UByNs9nlY1MNF7WVAadfXy2JlUokkyyThoxopLBoDi5XpV/5Yh5JqnmgB
Io7Q3vcSTCDL2liWi6/8vzCIjSqzEhaFz7fLMqzjKez0NLl0nW19xIMy+mCFaAWERSMzqPYLhXXg
zkr1m7n0P4EBUQHZngF9y7Q9LSwDsqwGNbz1HuUwvBWZ5QAY3dG6bzbGcrEVfsXC+3JuCwOefZfM
qnkT0X+OFVDH0ueiyv8avS2p6bXpeh1isb3tDPxqbNQ2LSIj3dsQUi+zdDqOnkG78TXLzuA/nzMD
J7j1SGKXK7OWPKEFsCYv0ZAN1j6OR+OkUuXSjnD5oL9NdN9mDimMYacYNSxmNCOaPgXI1SmulZUk
8JOk6zd6aUKs7qqAlyx/Sdjvri/hxeHwz+9E+3O2sSWZW0IfZBhkY+eJ7hxM9zqkEAtrtOSrZrak
p1sCrStTzCYhXwRoQUd+WRmy4s6rfKXENq3t0ARWUuVJ9f3f940Wb6LMu+nVIY6jC2AObLDPEuzw
/EuZfW9C9Jtkf2OKV1YTIAZU1oAXyizbxZvWLmhKjnEUnHHoIXlq03t9GE9aqg8bgVa2/+tAS+m4
pIuCsEDM7ww2+UUkWDa0jiW3R7n1jqN3FubL9SWxOk3/fdhSBgvCk6TAf6T7n0h7s0V5IOqOfxIC
oPx8cAJsmFflqzmCC5tEwaiB4O3yQ+/lt61sfP+DEPPUzIcmBbXF1RpXYT6UM4ZB7ZJDbHR7EaYb
5/Liopv3DjqcM02C4xFnDvXtV3hthLDjoCQXSRaOH4XiISur+hBbwfhQl1vZ1vJZ8n/haJ+QPvIk
WuaQedSUuUJt+lyN0Vc1nBw4xKmbKloLczW7BKHtxjY0yCmfSdRfrw/nyjnBt/4XfJFOWjkDDdI2
vSiVIT6MQ2m5GgYBqApiiawGivbMNfzjeszVhcjXAvMGRMemfju+uRzAEazhxpXj1D1XvRTgdBht
wSxX9zHXG2c16J13Uv0F2qbVoKu8M2XpYJXNIVIKtrP/6frHbIWZP/bVkh8UXCxxQsdeNvXIK61D
USdPypTsrodZXZPYSIN5gn6iLp86fqag3p2NFW7ckeP58R5dBIbRKezgcD3S6nok+5qTIKTS3r2q
9IK3W6figyG8+p535G04tjehaB4NCXUhNMT70XwYav0lk6rfo/3NW4Ea/GxMbrC9gQy8HUzVzPNE
99LwTIe22jUpshOmkuGriaLLRvY8H+Ovih3/hAKkiqImHTAG9W2oWAfyNwWTeZZFAVB0EpVtwHnO
+hdu9uanUXTatxQJjW9lZUg/W5GjU3h9oFe23lwH+/cXLLYeDnpdjBnndO5RdwAHWAjEQ7O/0c9x
tN+3ImdgX8VaHMy8g4XnN5h6tQHOTWOR3YdZ/7lRlI1RXVmmxEELfG4LyPby8jR8CukGMjWnos8+
sb1/oBHXO5Vln7Ehfr4+fhux3t2fVt7KeFhG59hn5vLvvp25uX8DlPoPPoqiDRL0fNL7ulgrR6GE
BKl9QoHjLiiNp1KzLvTjZrfUcaMGt7b7KFiiVkuRjM2+TDA7KcBacFKsE2XU6m9jQL0W78B+1+p5
5PoK9PkZ2bxrsy49eACXjkKJtjIT2Eoru4PXDzUVChuAqBdJkO8bVujLg3f20qnQD5WUtCZ5qtVN
Tjpyqn5IIgRT8gjMvjuVVp7DGZdz0520TPSHarTqwJVHTN0cYSZYBo0JZp27yK6CiiYRJpqA7C1X
Eor1NA6YT7tl5I2fdKYUCtc4KQKN6mrCBDTPogcdXv5digbHN/Q0bQwQ21aQ0ZrB2DtTaEaVa8V1
9v9I+7ImOXGt219EBPPwCuRATS5XeX5R2G23ADFIiEHi19+FT3znZFJEEvZ96Yd22DsltqQ9rL1W
5jHH62Mg/cWcmn1Hn52cdyJtyKR+uBBVfK3tdozAxsO1ThuwVtXZsJDEPIwYtX80aal/zRMxMehZ
EkKPiDUJRKYLGX6uMY73jNqdPCzDf0GMeXhMt4xOOZQJWjpWl4we12cW6l7E+aDMr74x8g9QhEVD
JOJV08eyLsLv+ODKwN02YECxrSL93gYepUx6K4K0rTsF2v9STD4E1DAiV/nHeXC9F24I85dVovcJ
9bbQTUlk2PLQVTNUZ9pWSQ5arDJXiTGiepIyLcD+gcT4h597zbd5bqqFCmUAuSB4Nzv75Ik6JGc+
OF17YIWmWICEDG3MnYhhKlBz62EGles3GQbd+87Tw/woSgFMZq+Z/mAO1fwRBCQgTrUre3j1eDCN
2VjbwObNg/Q/BD4HMTW4ip5DQ4wt1Mhzz46JtMtfqpgMsMwKXcqDBBwgiqdmsF4ZKsR1QihpX7Up
8iLBRvnRh6kYSjBUEGm6iW0Z+ocuWug+3L5BNt5uzN4i2AeAGOOja4hv5/szs4yWZrYM08L1DsAH
Zka5J2u1Y2Y9cGa5Iwfib2YIWYM+8euxS9RckjPYtvXOm7J1J+LtxCeAuNRSk7x+1VzhVo2Bekxm
FpkpPs6VlYDfYHD3Jj227aDmZC5DT2+y+rEpalk4dXguykwXvxyUKNgAVrt5r8y8hE/rZxrL+a+h
5c8vwivorUPc0DLsjDregaoR4gXyfNsL9kysIwHih0jOIwNTo3aRKA8ynUPw720bm/fpxTKW/bxc
RjN3EKUchoyYHyLnIQf2Kxqh+u3elZ78Gx+AjNoyqYz21/oNLsJCUpxDEL6Z5RGMZqe8NJ5p2AAF
NuyAiDaXhcQb/VhQAwfreI1pNjkeQNyZawho1/IBOtXtweBInscWTQ7w1Nzex62jZMMUerIBlKrW
NU9IitY+cyqSidkLUIgUIBgaPWDcos7fAThsuTgwS+BPAIAJCcTqKGFQHghuVdeQaflOiiKupgGj
1Y9Gs5PQbtoBYgggUowPYlrl2jUi5gg5V1WeBepIZpCzWX2KsjjksoMdx9j6WgDH/tfSqoLSzraN
6z8KM2n7JHH6qkb5dGlk19Ukfirc19YRHE/jTp1j63xdml3FEp0m4DpEUQD0NKb7HBE/f2yk5e1Y
2fIM1LUhQALHxxzfahvB2CXbZg6Dc2vJJxASJ9x2f0bzsBOfbe3hpZnVHiI9F6zWssz61kmYqNFY
+tF5X8wcH27M/tzZL22tNs5WremMHJPHwTCLH5yr18Eyh5cI2k47nrH1iQDmAdhqGUdB3/DaB3XN
DK8hBs1AfpVirP5YzD9ur2XLyy8t2NcWilJShtpoeTeby/RhXg5QiY36g+hqflC2MHdqOJvfCRAK
BHCo4yCjvLZnFZbFVNEpiFfOYFYYoX6UN/UDDflPLawHZTd852ra3EMgG9AhWejP1ue4jfRkynYK
zuA4SljZ3lde+fn2Jm4u6sLEyvmCElkot/Icqjc+SEKgyEmeEfvFDligWLcXtmx9MpTVF/EoIAzf
TAuJAHIWDZDUmeMK/TwjkoIYVhth+N+RB90H1cfbq9s6wcAyQkwDTS20flZOaI7l4PQmym6RaHnK
8n64I51qztKZ1Om2qa2NXDwdSC8oyLwhtSfzUkxpZ4zNaEbS1uH0UEkqDxTM5XE5iG8dV//cNrl8
m3Ugc2lydQA6IwCkUeZuRmwIacwP0Ak4eP4XkHw2RYFy285mbn08wMBRlo9QwQMI99r/dTtAl6+J
iswQUTqTdzMPDz75PkU7o6p7dlbLMkaRT1CDJmcD1wcoXqcXtwEhW2TXD7ohr7f3cNvY0pyLPCR6
69x4XoLbye5xx3smWMl+9N2QUBCy0nZPMmLNr/C7POQDSomIH1XKN6//IMHSRTFvBpUdb8pTMAIF
P4EfWOhDMWWl4wkyFWM8mQN7QqtDFUmEnXjfl1BEfbAATRsfBqOy8p0NeHtEoP+CygJ0inEeoeF6
/VWt3h38Wuj8DnoomIaCrnamMe59VhI0nrf3+u11dm1q9fhg+tHoGlKa0L5y79TspjLco9p/+zmv
TPwuhVwExSSc9agUxpBAJXFQbpVwCEvO4OS0yp337e15v7a0Og1A2gWT10ZzNoPMUTUQlq+efC2P
qv3lgxb+9s5tnfRlHMcBpROKi+u5IKLazukijDlbM2LYb6IVTf6sbNvooVEW8CHtC0MGR7d3mn/x
knh7NDSb27rwFGE6D+62zgFrUQNHFXRVZlplMqt/jBbQdwh1oq+0s9LNbb2wtPjQxQd0KmmbrTWK
LDC7B9/On9HRT6puOhUUBLZ056rZs7YcjgtrXt3UOnRckjUGJHkIK3sUX/zyWPIKDLFum99PQ09/
3f6YmyfuYonLZl8YrfDYWbakRTa1IEXuftW5mXjRDtxh86xdGFlWfmHELFpMJpTCyahF1KGguf/S
ccvdsfJ2KSBliIAHW/JQBCmrE+0NPppX3MnvzMAo7kcedu+09P0TC+xy5/J464JXptYnexxpN3j9
VGWYFT2o2j1OOv85FOadMMMPf/qBrk2tjrYrCmPIQdqW+RMYKGf3HQZSE0tFL39uBsMsAGmgww24
0mrzBupRMknMqLWyS2VgfZ3MOgXN6U7SufWNEEIuegEB0s71sz1I5aDNiJirno3ofq7QdtTa8xOb
QWDl9oq2vtGlKfva6bzGUBJDRjJziEOeWlu/esV8Gm363oumvdTzrYcjZ8ddBBIp0GJgB6+NGayW
k5zKGkI44lCE8xnUpH8R8aMsgH8feCjnTcSPd5GIQODa5ajizudWdc6/c6V982hw6Qdn3dS8vQcU
jVo/bu/kFigE8+yQrQfXpwWaleWrXpzfbqx5RcxwygC9B6WoSnNev3iGek8Lkhq6eVdocKpRsCmj
hipd/miEQRr0xtfONA8++ry3f8+GEwGaiQcADgv0+voBsOt8mosajRHcK0cHnKBxgEHtVhdfbtvZ
+KgL/BJauSDIcRBmXi874LkPLkajzAZHDwcf3LB3xgz29ttWNvz0ysrKTytM54D6xyvQjS/Uselp
+wJoWP9kVyg190q+v21u45UB4hEypviQG1O9VFeekqHEIEjB0iG4N2sQ5TrsBDjrvCf8+fZDQQMR
59x2l7QHoyfXGzjXea1HQJXOFuOJXZIjWtZJq/aUzzeWhNsedSzMEyJ8XOM5RwZlVrsFFD4goXmP
CdDozhKWeohABB/TWelPpDd3mFXfBkGLEPD/bK4i1TKcJyF9G4Vo9srG1HHeGf6JT99G69yBvP32
N9vaxwVVHUIgEenxuuJJiJcTGSLZCYcukZHA/R/EhbR3ztXWmi6j79Ux9wlIGQsTKZxyXnKZ39vi
m9uCmJ0/oRGZlNUeYcDWd7u0t4o9wIOIFh1mPzKV9/8Sk3+2WPGtHtxHT3evQ6l3PH9zFy+Si1UU
QhxMRWqF4TFXePKl78b+xAPbBVu53mNHfntzIB6/CHhW3jFAL8ZwZoCkRyKzrreO0KLYuZT3TKzO
1hBapZYarOQgoX9y/DoDSDb9C7f77yowznB9fOuy4Q5o0JEjTmGaO/NhgCYH3p4dt9v8LhdmVtes
z+egIRY3M2FA34PyksdgtbMPvdPuwC82HfzC0uqqBZmoZTeW9rPeMlVWQTEkDXjvHMG6ph+6KOqO
JgnGRy1Mnd3eyk1Xv7DsXG/lqDk0PKGuk3H3n1Y+15hYc9BiLShUnt3DbVt7+7l4zsVrzTp7HrVZ
FZmjnPsRwzu942cm9f7KO9CCWcI401ojMC1M7JRTg7lSGfjnYgrfW1b/cajY6W9W8z8zq2/GKXYN
SkiYB0C214GJgtEnsNPsLGY5LdfVq+XAYsDfw0QhoK+r02S3gR1Mbh5m5tBPRdob9vwLBF7ge5zH
yr+TwOyAWgtSFsAmGRDAVYBl2TsB3vJdbvyGdVLBGpBWsaoTGXpbbtwXJXRW1F89Jf9b6O+Rkwvn
KDXjudP0IsshF2Ab6gz5vFS3f44wv9rP3+WnCzN1D802b5jB32HPZjzU0wd/Mu+R2O68jBtwkmtD
q4MV0EI20ehhQjO0ReJXPj9a0cAPZfEhqFJXNtUBZAPvCsMY763a/3jbObeP9X/dxlodtUqXfksq
zIxPok08CDq4zi9ifpbjT4iW7FyTe+6xHPuLLa1AkSLKItTnvILgTmTEBtkjH9w0AedfRvwxd7Eu
8TtRawMgQmwotUB7xh9F8JW6MtgJnfasrB5Hu2lM0nAanS0hzY+Q72oW4cBpJ0XfuOttwN5ARYf2
COL31WvflqCctpQHUVzCzjMIpmO70zGUBD5MXfRkGv1za+ivt91hHcoDEuYuGQmYzlB0RxX3+hN5
YwgprkjWaBe/tvq5gqbbVL4QiGzetvO7N3t5VSyGMBSDsrcJKhSkJ9eGgJWqyzl3WAZwEIse7aCv
PuInBcjOKLgNh0rkj4FwTZ4GUBP8yrwq4Am42MmT1wg5xpxDPAQIo2qvYb5+e37/MBSXEabaG4ww
9lCX0IWE5LKhrM8cDHl15B+VlDtlhPVkHDr/SBtQ+wepKhIMNN6uNwCSdiqaeaSBxSmsuAqFdSZl
PRyNcOjvAxdqPFZZ0I/GVKmkVJN14ow6GfBtzl4Xae3Nv38JcGwOhqiBNH4zzAy1k4hzq7yrCtC0
xEMp3Nc+98c9zNqWbwGitwzjoS7+drSSADdHZuRtYAuwE9BigPKwl9B07L45U/iHj+7vRS2jlWh/
YRJqnbhFDLimAswK2YjPhzrKazOS1OR054wuX2ntxoD8gg0bcpggzFu5sQXuKmaxHAqmk0fuTdfm
6aid/onVQ/CCOdngSXcG/0ZrZRxJ0+0xZa+viGWVCwwYQNyFtGCNgCCMz42A6FdG0XY51dSSB4d7
7ZmKyIJAWEnS3ABSHYwJ1qfbB3jrY15aXpzq4i43Ql+Pbo/Kgu47UGuxD8YIpXALoktqj9p/60Ti
GwJqGTho96wrUy5wiI1QQQPqGCOGqPZPvyCnVrTn2yvavJJQHFpAMiiZvKkRCb9C75OKHlV5iBkf
ZkkBdYTQcP8V5UConCo6KiuJfJK7h9IfJ//ASTjmBz750atVKAqpntbrloGeWX2+/eM29mBxMBPY
azR6rfVkyFDnVeHMEDYLJE1cV57qClpq9fznp+bKzCpUtSeN6VVUyrKW0ebd1Br5+4lU4Fx2oWx0
e0Ubtw5a11gOoDu4DNb3H2iTpIMJOjR4KxOIdUY5ECEG1eYejHxj6zzQC2C+AEgNHNNVcqbHiYmK
RuG5gYoUcCnJnD+qP21X4yBeGVltHAOIGkMig85KPZ+HmZ9JrV4G27+fHQc6iuAMvL17Gwd/6a9i
Uh1h+gKhuD5+XNYt/j+6cTIIvG8zZs0T9M/UXaiLD2AixyiMoJCrVE2Y3Ta89dlwDBa0lY+q2Ho3
IZrg5YOrhyxUVv4ySsAcmBM0L7etbH0zzwP1FcBxC+RqFROTGSEzMOrQ5KW5m1pGJ06qYtYj+rrh
zg2+ZQptZAwK+kCFvJmS9/vAZQLClxkfeRw4X1rvAXwSfxj5Lu6Blw8TS0DuvJ3XRlDlUb+Ae3So
2ytinXNzb7Brcx14v2EgWiAFKzcX44xB+wHUCWCpnE5D4w8vQIB/xM8ydmoQG1f/wiRjL1P9uC+d
laXRKKamgYpbRrrpX1Kww1jJ+9wkD0Evdu6jDW+7MrU6VpbMEeyBhTlzhgADvrloPHbkIKs1dgxt
rglfwVpGCJD4rtZUTUHtl1GUZ3nUx1UO1U7+xfFVBnWW254dvA0YFvCvhZcMZV5wJl0f3N6fhRNC
UyqDvAU9uUHTpBTyLSqeyy76EWI+My2VuYd82rgufICsftO6uLgMl1918VpbRcQMTDSgueMGh2BU
c+x5BP0NDew7RDmnChG1Cse9svbWrqJybkFUYUFprqOjcGKQxAMNFTigGX8QIM1LIUX8Da8kRfzn
/SFD1BJS+5fmll24WKXURe+V1MXg4Vyeaw5ZwVJBb7rZuXt/58SroA9dLIwqg78R3NPrZUlBSCVA
dnquy0D4cViXRZ9O0hkeqV000DeyqfFZgamnQQzvQjyA+RVUMqEOWCYOeE7pqYYeRRkPmL8DmW3U
efnOpbYRliLwhVoCLgIQja1TxzkKjYHZJDo7Tv29zcUZH1ikaFM+F1Cudsj0Agryd6rf46fZuISu
7K6+wGwYrjlx8FphluSEZ/0YVJD+dPeY2raXB/kvXNdLd2v1PLRSdxW1pZnxxptzDD6EtIibqbOM
E/ThqyKlpO9Og+/MI9hKezB8YJqB7Hn3xmIvg6V1T6Oxq3BsqAUqN9aFn2a/AYCj7Itno/L0zvux
Y2o9SDVb9cwcqPxCiC4PTiYQRdBAD6YH6LjtPfBbV8USbP/f3q4C+2KWLXhZqvZuLnxIcduGtl6D
Ko/ei6nruxQThpPKSqju5PE4hs7HP78eoS+E12UBUb5B5uSQ0eUCsrp3vqnpnUc1T7ki7ATdSBsz
tu1HqDXvUV5tPTKIpf7DxQZ87cqbIlZpqFkC5DTOs/5YwjqoVMDtfHtlW3fhwlMP/LO50G2uL35M
rfeSsOAcGg8j/YRRrEOXk5jsgps2fAWxDK4fKKfjmV7nhFY5Gw6G1gEucsBcZJQYXPTTnu1VDbb8
BFnvoiAHjOabwYLQsMIe8uH6zEX1yqz2PbcsYG/0l6CYgVXos2jcm7DdMonaAYjXgL1woGRwfb9H
4wCWGCcfsqIr5ncmyDq/NQTkI1UQ5PdhxKJvld/kqRMRc+fK33IREBiBTR1BIigilz2/fFlk6ZHK
YGbWDZ04WEEV3EG9Ndyxsrk+8HCAVgWcKm8dsa4wOozK+dluvDs3/yQhQGuYR00glfJFBHvsNFuO
sigAopYOAPGbEolvdwx8g4ugK2DRTxxZCiTywJaPSUDvw23n39g/XJULYQtYVNw3plhdIESIuHEO
qYsBOQx7nSCA6Gd/bgVsl2C6RNIT4QRcfyWwt1edX4Y0m30Wm3N+HvheQ3GrSBBguhrJD4Ba6LOs
L4uOY7S0KglGrDXmnFRrk5908CC1XGOuVscAYc/9g0InPD9Ta5nbA98DqoilggAW2AKE+9miwoN4
M8ntvfR9I7gMAvATWOCZBXP2mlSsGhSmFUdA+KHUYomTU/nle6NEUjNbQPQkIACxhkPEgD5Jb+/8
xoOMEjWqUKiZLr2n1a4AYzlKwwvQwh3UI0hdDphVfKg7/+zy6QMj9tmvRFoHzvG22Y07FaTWYIRF
JB2hCreK2mfmcgFJ4iBjgtenumfzeykWGmF7Ahq278qdO3zjxKA8hBgTLgBXXi9Tj4MkljPQbPAg
Odd8ESGLSfPlzxe1kNZbS+4LWubVLdeNjg1RdcChGAZDQbIXV+OTQG0Juc9OVPGm9YSAGYAvPHwL
ZxRSxtVn0xQq8GQCa2Gj7fb7YI5Q0qsj6aFr5y2SDiQ4mzaV7wovBxsfdNkegqHfzRK2LgfoD1jQ
isGXBKvL9bGN2KBxziwrqyPzwOb+vnGtr7f3dNMEqgkYrMLQNnLWaxNqnMagGTnPRhqeKDfvtGHt
ZMUbZw/8OijDLkR30Zt6PqNVUbozPlsEsW4XUujm9AOzERgi/M67f28vZ8MPoSzpYBw2AJztzXMk
1ODQfJiDc43nwa/bE/OsJ6SbO8drY9cw6A6cGoBWoIZaXyczhvdqkBE0eMqnH8NUf6RRsOOCGyf4
ysTy5xcPKxgWLOSdIIYa8cJ+ol3vGCdc7sTFtAwwmNCgh+Tu4fbubS/LgcrOwob05jESRm1zU6BL
jQKvH1uSi7gwp+S2ka1PhP7RMuC5JL/rURkbY7FGizH4DD3PE0Dlj6YnHk1bfL5txt5yO3gdyuK4
lBZM3PUGYiJdmP0IYJWc/BKa6SKNoOeTOIAc3EeFXEbFrE8QYfOrey0gFZv/2878rmHS7c+DGYRG
Ai364DNTwjHTlljMfgK3LcnvzUAVyOEgfWzHtq6ro0cC20iDTkDItJ+lcAEJosT+3JFFbL72e6Dw
psYezrdXuLGRUEJCpAnoGPCp60pnJI2QBaGKwKH3iZRu2tj8KNH7/AsrGMLBBQTu9DdctFqxwQ9q
CvUxKANj0kEOJ41veBdWI99xvw2Xx8APijyQJgHzzdozdCXUCMbi4Gx3n2j9y+Jf5opCf0j+uQci
qcFNhDgfXE9rTCFEJtq5E2B6Am1CLIxf3vTCwj0wxtZiABdGygZQ71sa096voeE3YEzLdgbrWUUT
T6QRqEPZa/JDlWzY2bz1k7UUXbAmPIxoHqBOt669eLSKqI5a8LPmFBPNou38p9kIZRSHzVjp81QL
0z63oEHs4rqbTLASMP6uVGoXuLGKed78kiWav7i6rLIrIome5l1bgFuB+ZirGPMmxqTuez05Zapa
f4xJ1NgfitmXf3Zv/sc4WL0XnPsSjq4etMk1c9VBXT2Lmg81v+8BpnC6o1Z7OcLmIi/srIKRuRqK
YC6b8AzxXRuMqWEP2XDlufQbtcPmK/o6zZ2JyW4/Nhsw9Cfcm41+55uvrrjfa71Q9l7Xm8HWB4rC
1ueZH+ZWLMrpPdfzcar6f/Hif7GIfr19F2yt+dKeff1h+8qE0nVR8kypBl3Ae3P4B7oAx6B98YUX
9/md+At9HQRhF7rUq22uPQxGQ/cGMohl1d0jP2CPvkneB5XvJkKqvXR2Y0dRgUCshRwTr/v6EAWq
ggM5bXgOzTtP3M1tn3gKg9Lj51J+u72Zq+t7+Xig7UCNDs8tKGTXJE7ogCNd8Tly9jbIj4MZgobE
Yd55oKaxcyY2V4U4csEXW2+zgUCFvopKJrIoGhLUZJNAijtFj17EvpDx51+sCzNkaOgsvfc1vgC8
OLVcdBrPvPRO9uglbmTUsXSrz7ftbDgjfBE9CRNklgsv9rUzosKSW4QqzOloDUV3+bHpyal2MQYy
fxX+R3zFpGDVr9tGVxHSfz4axtJQ4AZrBGgPro12ohh8l41zJqourXr/xfblToV6Vev4bQJoUigv
IQjDFbb4zcXtaUtHgwbKc7KSBl59ct12evRVq/mphTQmdOUxwlwcaqflbhpYBdlxyy3zaML8zhsj
8Nes7s+CNMSUy402uG1c10UatDT2y39cBGlgSSGN2HmNVw/l7/V6iKVR2ASq6E1tAviegCraQFe0
yLz8R6i+EB/14r9QnUcnE33MhRQDqfHiThfbauZkKmpq54Dx6dPsTWdZy89hs0cZu3Wq4RZgpcK1
tTAEXpup6ga1BR8h9OSMcTMQJCLFR8rZnhbY1q4FYC1FEwOsETjb13aYCvLJ9magE8c+nsEGX/F/
8u6hsvfGTzcNIahAWrW0nde1fFR6xoXtuLiTRiXugkm7JyfogrgdSBBbTe3sIAi3NhDjOBGyb+CO
MXR1vbDOrpTUILDLLMM6Qpojru3XRo07h2zbCtq0EAQCqO/NOZbzwEZRu5nW7UIx35nuLxFCgCbJ
CwCs09u3xtb9i0QdTwqafaCdXzlF7c0RIBAWqAG9LwSK5Gr8t3BAVumr2N8jq9g6v5e2VsGXaZZh
73jAw+QDuppU9VCyhnrPnesPNEFJSBwkjUTaj2LaeWW27sZLy6sT1oQ0LD2nhpK8J+/6lp/Afv9n
Zabfd8WFCd+8dg7Rz+OMDiNA/pH/2jaezsBwzRPFyB7N9KaDLA6PSHpx/tUnK2llKC2lyCzpfW1z
9guKrt85JT9ue8bW6QovzKy+li951ZM67LK5cGMdHcCedxjCRx/8SrcNba4HachyVSxlyNW1LmZK
wcxquWd3tmieQLZTsYPwPTAcGrhgiuyPzS3qLy76ETbqVuti8GS1c8BagrJ2VY4Ja/M2C2cVvOsr
4X2/bWpdeF6c4srW4pcXN7vyBZkC4oyYgxhTQCwh2kDiCa+WNpYG81M0Lox84lBRCOCMZZLTLxr0
+bd/xeaHvNjf1Y+IvNoMqE8AczJ/1kP1UBgn1oHiWXun24Y2T9mFodX9CDwTsLOOM2BuXdKTKCHy
LCRtj7et7C1n+fOLPQUigurCxHgQ6waVAXw8YAY0lCkNhjLOA/nP/5+51WmDV2COVwBoW0s7f9f2
9lcpDTupzE48m5A32TkMm3ckCJLxwGD29U21GmGUMDp/YHfUE+xxokYf2wZgB9VkyFe786D4QUYr
8XpvLzvdPIYXllduMnqARQQKQAzD9eOx6M7EsxKH7T04e2ZWTqIKNfuknOkdaQL+QktP/KgcDinB
Qcm/eK8RJoKvZWlOI+O+9hTqq4nC08eMce9+8rxYcHlyQK1520O2VnRpxr42Y3VajGK06N0Q8uAd
GAghNM4MN2Nh06a3TaF4hn/sAsby+5lB1wTcgDCJWHh1WQLHZU2FAoBAFrl+UZYGQqLqh+65Arh3
gvIZfKWjkMxu7bCd7kG7t+CioA1+8GTXpcYYPIyFRkkQ6OYHxxsm0B57xrNjGL9yymSq6UT7eCpm
L2tyZcbQNAa7ZO2xdJ7sjz0TYQoqMy8xIkI/ldqL4llT5yvgNC9NpzoaS1mPqSUFgLZ20cbMNPQ7
Ync8HvAz49EyWMxQcAQAEaVvxnIHiJp6iCfbrJOupyJpfQfAkFmbXcpQoATe3MvBNDUVB8+emniY
gAgFQxj0KAvPP+eOxohFEJF0BLlQygtfHDubidS2m/7gU8wbSLc1Y9YigHI0wot8kQxhHKwdnTWD
W2dYpp4C9tyCBjFFUljEHsTc382eZxwl9Y3zEE4mdoRZuGI0P5j1+JIX+XBiU0/ToXCm9+jrqYMj
w/rAUYF9dCcLWcJE87SZLeNZAxiZKsmCjwguvdNoDjjElTm8r5TzHSlpcGxnQCZCtYigytyOMjaC
iMcqGaQNImqDxyv4NHfKOOQQdTqrgROwglZ1BgW14pOHhCwtC1L8UpXxjQ+dl0AHqj1AaNsBisgv
/gFGMsrw0IuTLWwFxS43Qk3Z96tviHR7QA9nL/bAv/AVfU4BoShoaSfAiohUNm7ww0Aa+Y1DIzlB
t6FLJ4camS87944LA1CpHOSjpe/VyIrKKil5UL/H9Ahql5BqelIT6b6iFiUOgDy0J/xHnS0fmrZB
x6ojN2nzipK39wBZx/5eo99NEwosy0mH3IAfRE5Ch9A6ID17BpPfhz4AX6AGZG2MW1Y3H1gv2ZlZ
/hcV8n+E1f/0JMTrQjrZJwPt5oOooryKaZ7zo1GFXtyYPghxUNx7oW7xwaly+w4Y8SHucFEUsWH5
fWqSmn6DLo9Iu2j4PPRzcWhAVNiF01eD1+XJ66kDWtw6Otw+2BsVA2jToReFewoAtXUYDqon6Kni
6GXuIKHC5/VnN9LoJFoktQn71lrek0P9Mi70n7K1/o5RoIgHCAM6Rs6bdI22DPVy6IlnDGC3WHcI
wWyBiVsVTHuKeBtPNzpfEMZF4Rmv2zoDdYIS0oa+VWc5805WVCQkIlnpeQdXkp0N3TO1il7d0B8E
pGPdMxmKxMq/WmOQgBu2Z3/Wg/jP7iEWB5sl9PDeIIQwKRlURQh92tz9afN/TXQe6PiHfam1kfWI
5ghuAYwPgxa2n9URkyX3tLYeudW+/LkTgofl/9ayHtIE4H6KhDZt9HT7Y+PWn+3evS9q5xe3FEQF
ptgCSyfmm3Yyp81Pha1DWQIEdW/SeFJbyjSbpsX8/5QIUHvgcvxRSI6TvEdfuBFdIW1fmARBaoDW
+er1LOqGdBpCTFnooereK06StiCoJiFSKLKgr+lBVbqPOXSmdp7ujVVCwgVtnYWLD4rGqzgyz/ta
+OjHZi3Rd2Y7P4Vum/a5FwNuvFNBWP6pVYyA4MDDmAYAFsh0VnFPRUYk2gFwAKAE/wzalljUn2oG
9P9cHk2r3fl8m9bQZ0b1dgv9N1YW7tnSaTMECe8N4jzScXjnSnG0u+7ZtZsduqVtc7g/cGEBgr+u
LhVu7mIMkVR3/TjqmNWK3XNi9+9me/KBnIvGxMIs11/cJoAhoHK8MD0BDnUd4tl9S2e3D+0zGR0v
rk23fp2nIjpzdw6epVT1zhfccBaQjKHRiIwpAm5pCTkvchyn73vPHwEdjUg33snSMT/bZmfc86bw
kskKq6+3T/5G5oagEhgL1OxAcLOupPXNFFIlejPLfc1ahEPNKJJIeUN1vG0IXYQN5wSeEm32pTCO
fP96aT4oIjEw5JV3nQ6aHwBeBu/xKupEAQkcl11jZN1C46bH9iuH9NNB9BO5JxB+e/RoU6UME1Vx
XZLy0Pd2ewDR3RSHQySOozVGaYNz/2/kSpZiksY5g3b1s9PM/WmGetVB+za3YrN2Phde5Rwn2/hV
ttJNgWAxEX2N6IV3YWGdxs54FXanDkPHwhhIDU1jKuj7pszFI2hRiw/UZuwexW6dmILzgz2UYxwM
kAIGWt6PK5O0CTgOm0NQTeZByQZDsOjGgz2/1vEokLqW4AvDKkBSabhWNvWRKRHYDMWhGKh/CHOv
PjQBo2DBZRigGDU58bxA4OH0H0s6F7GTm/TY0ukXOn2gZZmhcuP0PqBHlLjDg9ewMmktiM6G2qgS
HY38qCAfpQ7e2H5jpO9T1P3yf2wINx7ztine+YCM3M1u7SRknMsnVAALNNEwAKVry0lzl/6wEVbF
otcnhhH7tAC2+Vy1pX0ElfxQxByAk1QOvT50XfUgyg78S/lID8T2kI8UVVeeSceaY+5NMvV0j+Dd
dCC0QHT5BOhDGPPcbhMTTOH3E2QP4twcIPplFxH/kLuySrqG+4ey7vGXHfahsqvp1FraSGqn/jWA
RiAeNQBRwizBWx0B3zWgzHQPV6s+ep0PoROlSp74iKOTcmrnE43IobB7O55lpWOr8q1kUJDLQXxJ
wTiJXzZVEzswc/KSoCnCozILTGRafvuZ6InHuIyHrNXMSXTbfMSz9tWxUVASjsJLEhbfnZx8N43K
iY0c7ENFaRmfJHQIkrxrgxMAWk7iNDUg8FMF/3I4fyao0KR1PstXq5n+H2nntSM3kqXhJyJAb25J
pi1fUlVJuiHkmi7oPZ9+P2qw21XMRCY02wPoYrqhyAiGOeY35sGOk6Fnp2TGBoqQHbnJpPxOY1Sw
5in76ph1+0kUlvinb6mUTdb0Lci15hGUV+IhFS+2SPlEqB8oxkPaR/N+BiemVb3B8RhgKC8urSD0
ZGZfhzt6w1g9QwL1Y8sevpdG8mpLsX7XOGiVFBgrubIU/zBlB/m3mCygLAC5tSriv3Oco7xoOL/Q
Qu1uVDxDSKYQCuPHZ35ekrBZscwpyp2fnZbfhPhPeGZjS67VplhXlMZjzE3rI6CluG2QvGqDNtz1
Vpo+VtwcOyxckCE1ktRDuvsr7s3JaxNn8q9Qt6nzUBbnBGGcsRsSO/bmIppc6giOqxVF/cns24Sv
Kb05o27s6lJ8hbdoPTSDMHcVHhB+nhmvplwFBw0q8AZdv1+ho4tNyte9KxehzCRJqm03BXdxTjIQ
6YXtNZMZbcO+AmXSp+xqTSk2STWXbi5G3a2EfCjg8/ihEh2cDFMLEzy3W0QDs5sq6SWMNXS26jra
2yYVnDZJGreJyQNd0+h+oHD8Q6o0zDrUgMW1G+tH1GkPji3GTZVJ5veCZnq8Kebc9G28o7ZtJW6b
0vhdzIlynJogBj+R5y9JnnX7uOOSDAbtW6j3842mpndNLT+aiYyDR0iNIq4y9r4QXxBYal/MWcIn
o2nC6K7t88Z1nPhmmoPAoxj0oxpLbk6rS79agyLdOMGQe21KXcWNHPCatWFQCxvt8WuRiH4jx/qj
2ubs0xo/pSnrMjco7degEPMxDtEEjqKCfBEtN6/KSscr+7x/NKWhuTMH/rbJ6sXu8oOjLiHdOhhC
Hs9ApstY3LFXT3erSmG/YOIwjnUqGT3darzJ5zn7LLo+vpdMO/XzWE1dJGWmjZi17taObTnZjIEF
2b1LA9RE7Tl602s5jf2hrErLM5SgQLGw0GNWuZmPAwcbVlbRmBGoVrmesYYwbnSlT//SRY9MABSS
QvADxA840rp43dlJgBoMHew+D0j726J9iEQeH6coiq+s3CpWRk2BKBmWAL1eBFchQXx8qOMSRiyH
BhVcvaAmPdCM+jRFuH/fCO4NbVmrKnDhwgW8UyBvqysx1yolPhl/VVaLpWVfpCBXIskcRjcMuVUq
JYp9Nm64zdRcoIc6AOHOM91tptn6fHnnLDHWu43zn/FVQmiED4nC1t0+7Kszw0Dlj0aVLO54CIMd
JZ7oPhyt6nB5qLNTReQQ5iwf9aTl12BLP7QRjTGZejLy7bs66rc9rOfe5Bhp1hR7/ZTekZBfMZo4
+43phJAnUOs5yYdaI67LDIe1A0pD820yqMVtJKpiI2JLIvgIc49iXO/BN6iv6Q+u4vj/LK+OiAal
TBz61s38MRINyDPJOTSJXv0E5JfnrmTHpYccXOWJsrBvtTT7yx74yahLIPwusO71wCrrBve6Pnde
1bp4sxcIZE6ee/mLnt0872a3CuAd5I4A0sGBnZ16JiqrfsggM8L0Gq1xlSiczGf59+/mg9WEWapG
rh3GrA48PZm26CQProjLG6W7lsKenRQJggIFFj3+dfmm1RsjpUjaH8ra9qrO2RRK4du4Zv0Xawfa
YpH91A0ii49zSuapDUpDmHsjVPVN60DRczonc6u8tzeXhzoRdPlzyf071rqyQi451pLT2gfQA8HO
VgMKmWWUAp4lBBdgmr266IxnzRokF1O5fpdwM1PrpEZ++ZecPQ6LnIsO+FOFoPpx0hLojMwsNJQV
9Iq3OUsmr0CAnkDFqj2j0QDSOcM1LgEOU/y1J5fcu2FX+4cKtsN/n0gU/9LxyawU68Ye6mkn5fmb
DjHUK0O99rLKwO4mh5ybak3ld2nyneRuesiaOn4Wi36ZNYnEw72rpUVsDDGvu9EdG6f8JZyueEaP
XLlvJWnyWoqQz62R124tEaJxIDKPjoGjc7+b5aaXUVpTQ7T++FECzU5R72DG5URiiNxAnkw8qrYR
kQk2mnpTmz66Bv/QynC8QSSWb+DztdVz6XcwRPMxTcA+K/mEhZja9ps8KOq3Ku4TH7UpQIm9mYS3
vd7TrkH0YStXue4ZOJI+KTPGBWaR/cxJaxg16yKindYGm9rGvt7l1SO+RvqnodRlPyaxDtx8pLIe
Zag+uHVm0lCo7F9EMyZ+Xmbsp1jPeabJxQpE6wtSTTHdELQt+757leqg3UszNDU5rYqjHVfVLm1H
FBTieOnEqRbpJ7bxAUxHDA2n2bSxM+wb0r8q3ulaMt2GZUDh1hobt1CV8qXIU+huBMNHVTf7Q4B+
16aMnX6Dc4ft1vFY/QxV5Xvd6PHeUZPQ60fJ3kxTKHx7EPGSwUTbqI9kvyxgulNqLz2l19O7ArTg
IWKWX8cqnfdjSod+yOVZccte6lyRRa+G1shHWfADMglIzpy3iNkozqaKcue56wVMNVHr066s+ieb
9B5aWW0SI4oBDeui+joBsrmLShM08IhAlxVX4RvObbFnWE7qD2gluFUNf6J35sGzQ6196qqi+JIU
VJuRNpQsF2b1uGkmI3CnIamAtWg2je8yO2rIfT5Vjlk+Tv2MjJFaKXd0kOj3dOb8K1BiY4e5m/4Y
hlHzVZIC03OIS+Vsto7tOOFpb9HkEVGPCpph/xRiyjyhifsa6OmXRFBZqJqsewh0spa5cB4KO2vu
5qT80QZV3njT1M5HjAbmDY2hB8diC6D9QeY1K69KGEAdNGDqZEX3Q65ibRtkgM3ddK4G8AFzcx+b
fXhbh+0XuR80rwba6GZmWXljLxs3YaD8aOPc5Hs3hVcY0fRi8+dBHzF8C4Z223VO/J3Ocu5rLOt9
aTa9RxsNS75uqvYU4JPvkeIMB8oDll8FseylaplqixN9duxBinuGcAZAQREeSoQqHps6RoWgkHez
wPtibpr2Vg8t1Z/D4kdjKZ9pYUfbnle9YppF62ZzlS1bonVztixSLrV2xFhPIrTgPqWmkW0UvZ+E
K0nleN+GuuxaTvNsC6Xn04/tzpTbwlUyVduEVZV62NyO9KLmt7JJbHe0st9ZLdEnjHpTfphKPbxt
khBTAn2MpsfAnozfMMvo4o1D/3OWm9dKtMgQD9M/jVVIv7uurP1EKjLfVs3IR6yz8NOyDcn7wYQr
2B9t2zhq8ZCytR2WscZ90A0jac0g/NiWUm4vRQrwTpTtKPVkKwieslCT992EirrXqIGd0yTLMi/v
UtPNxll+my0ZJ3M4lphfTarf6EZ9hzBU9wg7PAAqYuY3IFgVepFV70u5kh+nQC0ekrTJfDSlItcw
o2onQ1zclnOmgbAuVJqvYWzdoKBVZV46SwWlgvL3zF3VurT2K+w2tNgrCIK8vjATP+6yRvLqnv6c
nojIG2a58qkEDh55GHc1rc3nUEHN08zaeIfqJv3bwOm2qWplW3yilduqlJt9Az3Di2fJfDTmdHqg
HiToHHSGrxOGPBVF0H/uukA5VlofeZKpS1uRYuP+p15V6zjDFI08byot759LJWn8yJrTbdPY43EI
uplvNodPEWwwqklx9JR0Pd3iRM2OHTHcHoX/wq+XjQWCyNqNbTbscyPRbwcnyr3Rjvh+E4TOLtaR
ZC9bnlXJiD3u4NRXFIpMlhTqhyw0m4e56dvvVWDWRxPfe49KuX6bAcl8liEL+BO9aA9gnuJh90VO
Hki9Zxdz5QctSuBymyhvC+kRr4ZM9joyqjdHc0pPqswG/8e4ucX1UezlQVdugqoYfnYONnKOlNaH
qBTVJxus/gNoC/ZDlkeO22bxeF8Z8HskRR42NFH7x5bH1HesVOZ5FhmoFx1d0BKUhjJHuqtN1bfU
ru+jBkvESIOTFSgq+XcdcK90TU7P27afe9jnnlyW4S6f4nEftQqfsqPymCdcYb1hlzelKCkkljnO
NiPLPKEx7zlG+E+Rd/XG1pvQtyql+KKlevhFs/rETZux80OaiM9VGyp3uSapmzrmOYmo291qrR1s
c6M2Dlosmy9jXUiHHs0dV9cpCwrezA0s1H+SXjHv8oANKqet7VE3NDbzWHxyyEP9wqHgMgIp9huq
js/QxOqdUVfKvdkC+ilnPbitSSPcVrTcwwW+hqWdmYeQGHMzmtp9PzTZc69Jimsnof3VSUNCGSMO
NgL8lyeU1NnYSdztK517rRoiY6NMYb+haKcCNBbSLaZh0o2Bhew91ZJqY0zJLzQHeiKJpkRLpK5+
Y0Sp+DXWfV4TK8m265PsTZQtnAdOy0EMarDREbv3dfi8ntBr/R876pot3Wy+qSOZvw3dRP6iyItN
EzXTRuknZ2fDgHRnSUH8qpcaL8xH8Vjl4sUp+QqmsLpjVGfVTRwP6obAkVpZLkmmN1Bc3VDQrlyn
ypEQmYf81gxFuO+dTt7M0/iLxSq2WWDom2qcq+dRrkIvbRztrelKqXTTWGqf66yFWRopEQW4od+E
kqHQNC+jXdnUke8obeEpTUGNWJq1Jwajox/z1ONUO9HBDuRv7eJEZqtZvp/1pPKBHo+INUVj6pp6
Mu6KMQk3XSnzUHQEG0GUB1tF7YpjaoWfGimvPxV2y62U5sLl3aYoS/cjJdVP0XwSk0yZMHoplVai
YahrrwCS7R3QrO9hkH0LW8ivxZwhrZcM803XDzX5gzFDMZgMPw2zFynmPm5hAzxGWZy7emgaNymz
81s4ZX5s6LkXW1rtV0Be7igCTz9jtf5mJZHMZaqrnzW144Gug3JbYUfg9ULK9/gG/CqhFu7MWOT3
lsnBKUY9OoTUae9ttZ0eHCmKtjwQ0gbFRroOemJRExW2r0U1YNFItm90yWq+Xk4uziRu6BfphrHQ
EVAOWJKPd1mi3ikhHnFUyMOAKJ0+RUwqocX/XB7lTAoDotKSuUEAXJ2YG/f6YGalhTecGtQH2miu
BndxsrvbSn5T6mu6tGczlwXFblp4siJp9XFOztDjWdEauEfLkReOd53+2Ngv6nClv7/qjP1JsKHs
mjjEIzR1greqqqjCExj9S9zStvMwfxYi+3R53c58HZw1Fk6whokM1ZiPM+lNjO4HFSkTw7bA5SOo
Fz1Nlr29PMq59YLzB9ADBhFQ01VWHRow7dUCc+Zp/qYB5NGsmzbAajvY/7/GWWfUoRYltJBmhFmg
iFBLTiR80mpdc2kTd09yo+ZXNvfZiaFlIuMrYWkIKH1cvkZC8iuR9ATR+9TPGt4VhaxJwg7q9b+Y
mYUSF0Ql6sjrHVe0ziRDQU4OlYXbVYSECfkdidVuMP/eB5ieJ7QGvhOCAidlXk0kSugkjX6wzRjZ
3LFFnnKMKJcjB37VlO3sFkeJdPEbAcayvh0IXeldzDDG6TAc1cS+i8Jr7O1zdUb49Ugf8gcCWavq
xpyZuBAOot8bctymu6GR4sSfG36P6yT0NbiQnLjcqloeLr0ceuKby9/uzByxtoUZZeG8SLVztUlG
I4updITJ0aF3iNW5MtfFbcovuAa2PneY9YV7iTow5Je16IwYTBAsZZwe53awSYylKvyk5kvTGqP5
8m9lMpfyFYAxmuRoIZ2qIOlZkqWohvHCgEJ1x1IjrHGy77Y2X0MHnztlyygKxGFW8kTvQQpoi8Oh
PMS29bnSiucF+gyTlghZvQLbPVuUez/W8jHfPVdJp5WBI5riUFrUFuJ0clBYl637ROqkzVzP9d1g
qUtKU2JlYMrmXSeFiVt1mnbl8j/7MZFrsBTu5kU+5uMPyY0xnRQpi7FGmz1Vj/b1oN0jIX5Fgf/c
6UBn73+HWQuFtai4KyKaJLBqxkM0pzdZK77WFvJ0abTHUPNJshz/8nk4NzOgVgtHcVHRWh/IVJZb
qaDgdBjS2avHcTPKxR3I4sPlYc6EBDSOkCpBZOaP7uTHBUykBj3jxkKhMbeG5yxq1F0+Y3OqSATB
2OS0OytQrvFjzg66bFMSZNxy1gghexwLskrs54NZBaGqmg8aXaTSkG8dXI/csZg17/I0z+5YzsT/
DbnqVUWmSm0ri+tDKN3WcnUIcdAU1UM31Dd2oPl5LWAmZJ5E75ByyJVFPnc03w++ArVNQJ7xJpfs
Q2iVrd9N7S8rS0K/cqKZSqKu/f1VSrGNnQPeCwjumkQbaYMxjVEKXrQJN44UvhG+XmlLnZ/R/w3h
LBiidxcAJY96dib6Yak60JVSbtvlqZ0SGVDqNUfX5QyvK+DvpuOsXga7QZM3zy3lYMS3VnBAH8or
OmsrtZ1Xi1d8cz1Ju9ZaPXf6FuElNDYtgrr1ZRoXQ9WrGc5RujHdoPIje6GSCr8tIuPK3rg20uoq
zcZAxnSmTQ4jUfLY76JFcyC9Zs155nUF0cuzujQvl27Kx++lZR2VuTSYDzzcngiGjaT228tH7OxE
3g2xbJl3W8IC+o7jhlVjTj9Itas1GAyg2BMGOzFG/d8q3Czv6vsJrULywQZPY5OfHmR5ohkb79IY
P1yRDLdDNX+9PLNz19X7sZbX4d3MCovWxqSP4cGksATEdor9Mimi7RAPwZ0mhL0P5XG8si/OfjEk
aAzDxNuTdf04aNIqWjhNAjcifIytKfvscNouz2ut+rGkTia3qwXgFVkznoGPY1ASD9Ail7ID5pvy
oGwku6av+6pTm4OzYWqxq8DEGJKrXS3+3tWJ/jDuakE1s5IjO+jFAV6rCqakor/SIuGsqtY1p9Yz
u/LDUKtlnNXWUKqplA6D2gDMpPDsV6aUP5Rp71xLeM/sE2SVQYSqpKPWCe2zpNCTNWkfHhIq5mke
ujXROpVNLf9dXWPynbmAP4y1WsJOIDCcR4q0TxRzI9cUvYPoG36mnnDUH5e3ydklRIsG9VDo4mzJ
j7ukq2nJg2izDnbQmV9yMxWASiaLYpdu6d8vj3VuWmiUqmTyS2N5jTkI1URoiQGj1CieIgcRYON2
HEw/virneW2g1bWrmGiTy01n7nPR+Nl0dHrH0+aH7i+VA/4csfcTWl28hT3OLcIB9kGvKFvrcSY+
FQXCAXEOpv3y2inLh1gfK3URLlMUsjiwRx8/lKzj4NQ2wjgEIpi2ddV29zXUov0knOyx0BWFFpla
K0+oXyiKF8eV2DV1kqJxb4r0qUp5Ozw7ztWNEKX1kneF1LjC0PonbRI9QGe1vpsiBHku/+xzp+b9
r169G7YkdwO+P86+iSgT0YcJ5c9iyqHXoOhwrYl/9rO/W6LVjadmcZEjoOjsq6S5oUx5dGYw4hjk
jeF/8UIhFPHv11idUCHR0kwnlOsM7lFnfmvHH0ovUPe9kpucO56U05EzMShcUvj4+NW1Tu37IZz0
vSSkfavJt7LT7Ry7/jsSwZ+N/H6Y1WcygB0rpaTUB4Wi9YR1ufaWKpkvZUeyF//yljjz9pGgwzdH
DlzDoGR14+gBirR4k2DtNtm+OXQ3yjRdWTXl3LIBlDHxXLBVVBJXY5gxgZ8sD9iSdPEWSCot+3lr
pjcpTvdBOm3h2G0iW3pMci4GPB8y2a/ao5x9cexrwdm5TbmIiyAXwJ2Hs+XHLxjafdZH9mjvLWXR
dHiqO8wZjM8o2l65Ic6t6+IRtIj9Ys63viAiXURNUin2voyNt0DLvULUV0oDZ5eVrJVKn21QYlkF
65g89b0k4THYpiPOw6YrDe2uKf5WhW2JXChAkLdiXrP8+XHJahX2YlL1OBiIaTO0GSWp1p9T9cpG
PDsbatfmIk57anICkD/AS8VmwWzzppicW2mMt0kx7S7v97Mb4N0wq+QU5Yu4qxQRHrSkflXE4LcT
4up2LO8GsKNXNsFy76xfCSBMCCxB7qDfvbovlAmLsAyQ/iFE/BysRn/sdIiMcRn8M07kOWOys3pV
uTLquZWkJKuCOqK8DTr24wcrK1wtpSbu6KXOT31UPba9thmmayqvZ4fBBhui36Igtb4M5yo1595o
IFsk8n4Ywa7nNuyTa7W2a8OsLsMy6MJZsDH2Q1K7Rd1BEas86ur/zaK9m81ql092pjaWXXG1o7wc
hS8mnb68frm8+c7OhfOEoIFGrrG+bEdFTeF7JN0Bi1OoIFpgRb7em8NTozTXBI2XH7zee7BnURpU
eBtPCtkIcKsBzXR77/TGZ7W0H9Iy9GBuID05b6m1Xwktzk2N7GkBY6MuflLUHpo+bmYDc1XowDvR
K9tCbz37qhPpuWuVhbPRAkAl+8R2HHfOMZuaAoy3k2eha4PqcXyEUoL5ynzO3RP89UvZxSApXMtQ
Weg9YO4bZUdzrCQ/DazMTXWipnI2qGiNrOPlrXFuPAiR2DvxP3ocq/03SGmutKlTH8xwSm4mOCue
XdmgaLr696iV3y6PplwbbhUx6fI0xVmbRceAR2rcpfTHv2ciyR7K3oT/oLZ2odwLw+l/NfIEbd2Y
q8duNpKbRC4QRlKBFxVeUALB9/FZtl6iMc5/Yu1gmlfO5Vo15k8wBDmV1j9NBPM0OXeSXgshnx2h
+VLBFELWc38u+qJylWIEO1kARPgx5Zn8M1JBstBknQETyXr0y9Ty4RdAB5rUMVBH63B5Ec9sefyY
Kf+DyiW6WYc1VijlRaVTWm2FihrJ7PbayE0fXdkZ57Y8yHBg4YxCWLjeGSYUTnjiFhSzYmtipkmu
cGUm596pRUB70UKjbrUWl+613ECfe5D2NQHuY0sDQXeRIQ0CKJ5NeYdq+HbobdMFzSOukSDPrCIJ
PDRLaPf0U9Z3InKo0iBFDd54MgBfK9qgOfxJG7Xd5Y917jp8N8y6reDYEfA7DRXCtMxuRZButKrZ
JXl0mAfxLOXdlRVdQtr17Uspk38WJgMu9R/fYHxtyH+E2u/HsnChyQBQTHwJDQvgm7sAmRJ8kjxj
uOZpeLbM9G7cdcMZ+IptByo5gxlk0dfJTqI7XMhKT0wNGX4wJnfZqJduacKj04FEPYBlVH5cXuqz
X/Tfuf/pD7yr4TkgQp1xVJJDGWbunNYbbOvcOfh9eZRzexbxDGAI5H2LjdHHFS5irZaFhOiRZn23
52+ohyjm1yRr3DnchlZ35Rq6NtpySN/NCbTY7NCWBZ82oxotHoQx+EXf0Gfb6Av+MPn7ZhuP3L+z
W9b43XiYZpYdSmbzwRyj+wSwkjoXfmFes30/9wy8H2b59++GkYh5kftqekT85Duq/E9OZH5HU/+l
MdDCufzBTreFxlW5zAnPFRrPq7DU6iQ5G6lXo4SYAkIDYuQujnKfYsO6RgS5NpT6cVpKa9cdJHV6
iDFkxM5uVFd0k7mzafRdSVv+ML8+nvSP01rtQ13kQKmQVjl2qSEj8YNdonA7Q2+/CtWoWlfqkyTa
yGlSpZusG42XMjDTb1lXBT4S+NonMWiInARzVh6lUrOHWwdQHVYQshp8HpOJJraMbtHnTtbD17ZR
ip9G6dS9q5lFc5+2hvE9gzi0k+sxfs6yroArXU9dCrRv0PYGlvejq81d/ysr0Ed30wDMjdvqbX5Q
hjCnT6wNwe9CHxINlP4IwzazUnjUZncMinZRQBSxOlIT19QQfFjtHFEUnrObPEDNBr+QMaz82UnU
R96m6dWy4/CHMkSy4kqNNL1UVR4Bw2+d/q0bLPG9mvver5FYwZRUs8TiGTyP36IhkAZ3NOioUxQI
MuDh5WxFQKVTVHikWTlUQzj+aIVi3RqR1u1GvOB+EtzSvkwE2q5oNjXZldvl9LlAOYSsDWtPGsMn
ILGsMTXodmZ8jIt+qDyYBM3RxMxv2I1JRdDRtab5FsTRtaTq9LFfnBcWRuMif3SidWAmi0DQ3Doo
AxUPjrAH1xGAoC6fxLODcG3qJPNEmifCHw2ur45aa2RuCDpZgA8xLr08xOl9+fFUrO5Lq48QftHD
6Fj3Le+6qGebepyWl5pn2NN4C1BeByhumQku1agQXomZ/mhQnJxKqiIEM0tvdp2csgnLOVE1qDx6
Ig3bIo3zwU3DyNBcTJWnA5rOwsRwrdHu6zxPBcQCnByAV87DK7qc0j0yWc0PrU/k1wQYju07ImgN
39GzyfSA1dDSnpMxCFyzDef7thVSAonCno5mXCv7wrGkl3kYps/4q4lHXBnrljq+LG9HLtnRDdAj
U9yxrgHy2mU6amg9BOW3UhTRYzJZinBVu8pqBOHb4NFSWssPG+qRnlXUeLOGcvJ5RheyRXChL5JN
FjrKz3aa6weNOv5XNU9kw+uB2MUe4mJoOvdFq/yOekV/DnsDMLfTmunkYfRldkgUaFXslelU3866
jcRDrrc6z1uHCINFI/MWMmjF9ckiXXtTT7ehDhoCgRn2IeCmdaO0ygJu6TxfjB8gWVr6RgmC58vb
8PQhAMO1ABYVGm/4N63CMBSrNKzuqW4WQ7xtMmmnFOU20K8plJyZiUphE4laMOjMZzWMyIIeXYyu
5kCZs/A0ijuoy8XJ1TDk7EBo04Lwo7Zzwo21RZY55WSkx8oB0R3UivqpnoZ8c3nVTi+/hXX37yir
51PvOoZJGkwv7XRf1fdanPoG+otZQZvtykm9Ntbq+ZySsI3LBLP6KUxQrZ7xdoSJPtTDz8ZSv/WS
5v/t3BZXSdJ6vNDYGuvAnLunqzuny45614/uYNRik9tOf8hQrroziiC+lxHHuzLJ0234YdB1VB5o
xkSRIYoOUCR4YtsHTYLzobZpfyXGWuK1j9fe8uUAAju6TIy4RvapdaIABtBMBEZsn4LWSyyJY64a
0ZeGvOfn5aU8vxn/HWy1TfJGZZ/bA0kiHH9pUo+NPV0pcSvL33FpQqvtoYdFFiKOOB1kZazFSycC
LUNHIhgX8kCe6DDoynL6hNawjkBcqdUaO9VAOhBBnBmdP32GC4MUwrWw78wPow2EsTPRM8UheNsf
Q8w4sAAwUvk9hEZAuAZbkX76NCVt6vVSKLAqi1ujdtMeDP+2IXq3vBBPe8cv5dy6x5hacnyUSa71
BE7zzuVnOfirU5Hgcl2tVzNOYSoSMJDtNLq69pRmxrZTY7c2tn38OFqGK6lX8Emn24C+EW1QIPWs
xwliO7MTK7fTMD0ObVW7Rpr2T1Oitc+XN9vpPcEoFEAW0OyCWV2O2LtMpa0nBzwruNwm+twgUCIh
W1ndmZgHqEiUXR7rxB6XBvyHwZZj9m4w21AlJR0Tg2cjN/LbwHBquH5FGqABKw1ZsMmUMGx+l4aS
7jSwvE9dqKKlAXerz/aq1s7ZWxbFcrFH/X0e3Zbi0OfLP/H0oC+/EPwDkDMshdZFobY3QoSM1fDY
JlK5KQREmVDXGo+gft4oVX7NfvncDQZOQOXzUu06Ma4sMGkPYXuIwzQ0X029/FIX5hd0nH9dnta5
vWQ7OG2AFT5TRbZRxQnaOKVPnAqDElSk7wJIcrvLo5zupY+35PIr3n3euQb/JaPoeOiE4wXakza8
Tm21TSZfi6/tpdNAmLEsE9ldRSHpXePJU2SEIcGG8mHIevNrKpGP2kOXP/F/Lxwo2fK6Xq0PRajK
r5dneXoVfBx5+WXvZilXSTznBeoOaE3dI012j+NH4k1K9IO2vOU2urKbJvsmb+R/Lg985m78OPIq
HFLTUk8RhCoOWuD8Y2Tjj8BqHoQ53VioXMZJemf0NuSuci+X6dfZ6fd1dq2wcbpfP/yEtQB93uZd
oppQ3wwlebStagsw7hkuw5VjeLpfPw6zqmmg6ybphujCYyz15ezKdgplX2nsRtr8/9bUXD22MVUm
c5jSYD/Hw1e16Xu3MXTq4M2dLr9xXXry9EYp1afh+GTQsaiGayndekmXiGJRw1uEgxQbzbqP+2nI
5oluedQecqOr76SgzDdRkxkPAfK7+8uzvTbU6v5NpN4RUz8kB/Bknt47m8YaPBPa+eVh1vfAnxnh
l0aPDDTACXhXmhdonATXSFO9OboJB2cTOsWx0vHfLOIrFb31jb0Mxt1JzAD1DrDr6lCIuinIuXEs
CuVpPyJz4AzdMw7VOyVsr0RN55bv3VDrWndiUlLJ9RLAZqx7tfRid2DV2msdsrOjUEBg6XAJpE32
cT90k8qcklzeE4DdRmaQesLWv9Th3wbPfxYOihZ9TFwITyhN1OwMM2iz4tAmbXNw7Kk9pnYqLbUs
4+XvN4T1bqjVIcMokIJQjpRlo8qHvgg8LJK+tGn3UCbxVu3aK5HT2S3xbrhVsDZD5Te0ok8Pg5V4
hvoYjegMNT+za05FZ78UkRk0QxhUJ4hkpapiA0JzekyQMn9umia5kSB6+20Nv//yCq6fu/98rH+H
Wp3cIgkiGlmQyEP5Lq1Vf5yfQbW5pUEZlpSnsOPt5QHXkmZYBXGu8H6GzGehAbBGO4geDcvWRId7
bGLjtzqN7e8gone8MWe5q9CIm8YvRaeMj7Mw+k+WVKe6nyICOG5Rd9bh/OkK3Fd5bAxE0JyocCtF
CZXNYILic2M0cD7NuY0zRThJE2IjYa/scLjO/0mjwqF4W9bxlVtp/aaQtRH7LPJXtI00hNo+nqua
zL+Lwyo5JJbyC6i1TX1T+XJ51U533pIDMwSwDYw31xKuRTrKg5UGaGz1tm9Jvg43uFKTTZVceSBP
r1jQSUhcL8h+ItaTONWeMmOK+vzYW2a1l/h83sQZ25Y5EjagQnWv79Tuyp5YRz7LCjKgZim8VdA7
VyvYITM1UDlHOrJvp2MfqPNjSGt9o0Swke3B/G50qriFc9x60v+Qdl67kSNZt34iAvTmlmR6KeVN
6YYoo2LQBsmgf/r/y7k46FIJLTQOBujpnsEMi8wwe6+9DF6ZD//9217I3gZsOvDHjwjDkBoTiGFb
Hu3OEs95EkyvtYW9iO6WaMnH9KvEmM/WC9zHy3AcUpv9seXrjLH3MJeAZFRUuEQHZ239r3oDPqir
w2O7iEqhhnzcYyrVaCxzWR2QaMRZGdukBOAC/98XPvfj/0yfwOz+9pirUlGpnqygpJ26u3EK1nM6
rO4XZmSfrEieQooyWsH/hQb9ub0ao+pmjPmDQ27qj1q1dBxOThRcDv0mj5mP/OcTkW/HB4T3iJvw
X5BdL5mI2XWl7T1Pu/Iu7nyJeRjmfD8IK17XNMYx/YtHfrK7uSzRn3Dao2r4OGlzldMkApTwMPav
c4LJia3Cyf1Vj0n070v974vFuNzK/oX8AIb7cak3ssWuStn+nq2fnYwA+yRV6M1uncih/fdHffaz
0fxboC0+stmPfVRurO6S4HNwqJr0MhU1srvCkgsmL/Ky8iXusxNczn9/6Kfv94+HXm67f7RQRopk
aTRbuuxOvVee13y3ywl8N6nc/1wdwtKCSk6WJdwpTo8/n1RMRTGRA5EeJlUyqyREvAlN96c/P3/x
RvrfN7RB6IANeswWI2bhw5PkrAy3rnLrADds3BiTD2JmkvQQgiulr3nrlZshM5e4XtYUN1dc4A8l
MDPRwvIBwprXbdgr4y6RTM3Cnnzc7ZguZoQxiBvlInnpq+HkKLvbz30/35Gn1j9XqzWF7jy4F+NG
ohuWMRSk70Wp5f5Q7Yq1mG41V0uC2QSDhrmPfaccn83c+A2DoE/J1dCJNnQsJo5Wt2yDOX3VaiVf
0ilfb3qSKt7axfrZAOZu2sk3bmU79jvNSL7Bhph2yzSmv9aO0GUtX+atIzwVTxiinBTclu9Lpr/P
fZkcU7subiC3ddtycmo8uswxnDqrex1SfIxCy0rGl07XHk1H05Cp5TReibLDkZkMBkKExag6rfeu
WiWmlQM0lgylnjGMmMza6xg6tuwPWHslUd8rsrwMJDGOTJ0NXh4zY1g9aMKWCHFE0vqZTBIMn9cl
3ylRJlo4Y3x8nCfvqkjX/q4Cuoc8WJIYXBhi2Rua2UTVRT6uGZpHEOWSx73q1Mmi1jk73nilRJVi
Iby433xzMJ7wmMbvuNCNpyZNtXe7EOlBg2i5ndNgjlSjIelvB7OOEcLfSEt1sTIqnL4090W2821Z
a8YO+QiGKkbjR66RohBcM+3elijI8zLfJGkp42kmr2ZI0uIhYLh21XpZFVWDVmNdZxPeYQjrNLNo
sLLxJZnfeBJtLK+3wibt3/H3rpk6Z2+Jh9J/El4a2mq+auSS3LX4wW+cabUjTHPdOwJ4XmasejY4
fWF3V7XiaUExCVBnVJeMmPaiRBIbHJmGH25CZopQ80vtjOqeEigICdFsgeLdtviVkri29fMAlyHG
b+HEYH6XOJkeOrxhWBQp3TWGzFHGJA17v2YPtocJ1OBcWfOa3Pc63MBt57iK31DzbwxFrJkg6DSy
6+aXq9zyuR9nVvhotffNghrLT6qfi/TqOMNQFXsIDF2jzE2hPld4y3Go/aprdY8POEZuQ/cECbaL
Lhli8dhZAzBz1cQ17NHjXPaX03cm+wtq884TAm7cRLts9u6LBkcd3mwxxZaBhV/Ua/iImrIoj8XQ
5idEKQ+TNnuY0CXm3uhmTLH5w2wNHG4hnNjLa1ZoLoUh2A3LzWt/Tk4+ES1k/p4HeE1s5HEPEp3j
2lVnMQ7OPVGaKolznxfj5nkrXKRSHXOr/ZLomNXUZA+LJsvQRs6/4BR2Z2eWxmldxutC9uMZTwRM
rCYVHGpdWVGRN3U4Q4mIvKb+UVDR4sqarw9jbZnbyenPlAzfpso3IwTqT2nedRtvdt1NsCzqapZ6
HwmF5AC6o2AA7LAGR+b3SWt5m0KqVxeoOuTSoe3XcCF3HJjFk3T2weoE2yBpxJ7j4/sY2K+Chbkd
3eE1I6WrcKebwgWVGMoaz/tGeZHV2SCxGjQHF11pMPo3JjPXSNLzx/nA1HcgaDycUn/nK7AThCRj
HIjkbeyDhp3WmdsmpR/rDAatxprNuPraxlXpyQysrhtOomxuygXkzmxBDwgM6GJPl2rfgJmGjI7v
xmLMt5LRXZhV9jUu4+9ehxVWLos1FBN2d0BvUdaIawwfn3vCAe74rAThDS0EyT6zHVpqgwPOTvyb
KmvmnZVWzrkbJneXFWzedS7sb0sw0fG4vX/2ZZ1SV+h9EHel7W3VbKqNM2Pb2AyDtU+W5lqqrNhi
dCafOALbTTJm882KGfq2q/Fl9ZWdh6Niq9Wuq19D612f6qpJTmXbuz9tv9H3dmE1N4U5uD9Sp05j
LP+7Wxwcyxu8CNw7TektwYX1W5ppy7bwR9fZgk/n38GP5Nvozsj10qU42lbV31vqcqCT6hUVmSfO
HT7fMQ1YH7Z0/DgnGAW0QK2/0qvGwJRolWQh12t7NoiBIyZL4T+Mq+ROrWy+kAz3d0frPXzDs3YD
H4DWNsNvcZipQSqpnJ1Vt5jsm7KOq6y6G9xMbDQ5d78MIbrvZpLcTEODasO0vyVTmt+MZb1AQkid
IZx7nO4Msu5XgwQxf838qIddG7YYU0bYl4978pTLe7vjphGNaCOvXJ2bpu3xP2uL/jlTxu1Q+MsW
I1CMr2Z1txhLF2mwAl7IN8WCbxleLYGtu8BS+FmUXn0XmFi6TlxKx1Xx/xGagf6jT3u2UuZhYUm6
zqYpzSoPV7tGMtGX6e+J4RpMhmkidbuyzDhNmwzDFJsBbm/cVxokoE6ZXdz1Go6XgZPFRpXi0VkE
6mSrxnzsFrFuVl4NzGPutkLU2fti4n1YrIsX1wOHs6d35q+p80baDeYr37y0y5+9fuZuwJJmY2RU
66vll9EgUpJydOqHVde1o9Ol9TawNGznuUkOidkStYUC98V2lfm9y9t9Vg8DvrYVBiupP+/sqfch
eff6dvCa7JC5PRtXEhxRtuQRpMb3uWi7R9zaRtzscLjCyT73bsu+fbCsen526llvQw2mBoaRVatD
2WIwpQn25BoEmGVmt52+PBAiAWPQW/adMRMf6vTDTergHSBbC4Xi4pfDlWbXZ593iEYDiobbwj3y
0vUFB7uHwE6+SlH/pHV0UfZQDhom1AX3Q6OMBVhKHReQXlFDU0lyK72hKEq+qKI/K919W4fdbmHZ
/pdQRLMmTLIC+rpl/F4lV7571Tq/NOvkTLt/L24/eR0iGyExOw4TPDglfxbRejLbfquyhGMjfcKd
EHTjK6Puzx4BGd21LCRkfwfuWJabkb6hkSuOaSdW1v6rMrX/DN8acG98XOLdC8fjo+DKb+rCsoG0
Dpr3XmIs07Fv8/KLZvsvpjAtKcDM/0yVAuR3H9k3mimdLp8UWhQaq+msikTc+jRYIlpdo/Xi0V/d
22SiATqRh2JX10rTuCpHcwm+stL+7KOagJOgeDSSrIU/f7cgrVJ/yZNh71rlvavqTeNU/x0Swlj9
4urko8L/S4llakRBSG0kVktYt3yPW8C1beBoTw00ScXxQMbQ3ta+sgf5pNnyLKR5zOMBUP4CTgpG
Q1VSq/LAp0te28yfnFAMK3Veb8z5EOIFTQ2VjZp940Mi+gpK/AQIAHUjFhly/ye8JNHPfoKNm7Mf
kiZEvQEDHC3L2FIgOF9s8k9aZbiEDIYZBFzoSR/aykV2LtrnIifwhIhLpcejvZyqPPjid/xsqQBo
gHaB+l4e9+dS0RJ/KCqtBBxd+wgF2m6urC/kqp8+4mIvwTkCUPQRPSTIwh3WcpEHR092mb2SvpR+
AWZ8+rFQ3DI48QyAkw/AP0ETNAszN7ntlfEAbT3HNHv4arz12eIDfP1/T7m86D/QC6GbJBm6ZQln
l44wb4NHp8M9tVsowHE4usR8yO511ZP157+fw58c+IxSLwcwwy4gjQ/XyjhYri1HKyCEpdja3rJZ
Uu0O0dPBW3Vy19r7f3/cZ6scBgR8CGYbnP4flp5SOLuug78eAnIww752rrxp+DkLXKVno/3i3Pzs
oyKXhjgGUmOA8P75Ue1AytYYjOKweOt3PLZjzcVwpW3VKTHs01SvTWwRq/fFUz9bMH7AvyzT51U/
npDU4JCxWy84zFBEH+02aI4uRtUb2xt+/PvH5OK/rL5/cq4uNwM0GweGKP8lc7c/X3HpWrwkF9M8
tLKEhVH0GU6htIO3RaNL2pyFuB9MSw55VVoUxTn5S2VdxMpr2zgf6V56a1mPjcBxmrrV3K72WMZy
KEjKStcg9o38IV1ww/SmKY3poYsbxr2Xyto4iaHDgT1P7R+1nM+zVqVx6qxBONZm8ttczPtu9OwK
4XbZQqJN6r0YHQPvMzs7OmpWx8nXZRxU0JkTY7KjYcDGGoatvJ90I4k0TUy/5klNt4U9gsV3+LVa
NSEql2nvPJY/OEODsLF0M4LTnzPIx4F8tgiYcq3ke+OOZtg3qqG1pPLNFtWQyNpa17QOwwEJtU7T
3GR3tMXeo1lrJ9HReBWD2OVZMF2b7npNgd3uhN5qEf0YDqeeVx+6NXuxJNaumgIgMHI8vfO0AGQZ
/QPJCh1t1zKeiqUI+NZK5iTPdj/T0f1NxY/xrD9Ov9d8SjaLBbbRAVLGpPZiRlvoFMNOMx2dwoLo
T3Zgs/Wy8QGj+3G3qvlgG7DnhqUeNtg1P3itbl0M50EwXIPA1UbkENbK9Z2K2Th6U5s+8U/GDWlz
72hblzcMz+kag7GN57qkZfAsNVx3qethqJxaL7KxvN8Fqb1x4arXJhNYcauqPJa5Od71yveiYih6
IKt+lSF3fvPNJb7HubD7qhk7c59Mti1EZZgbtlFs2i6TMWZKXZQgNPRk8FJ6enObt7kZ683yDAda
hGvnfndnmWxyb0quAhr2AzFQ2WszrdM5sBd3w2dHxeZ515oiJ6sYVHZqkUiZI5qNycqbTVHX2o2G
IeKWtvy8LpmFamsNIFJrO6kxKcMrzrgZ0t6/tit528ErJ+ptQcOd5kqFljP+HNv5lfSKcWc5OWkR
1JFbiBmCfLe0P5r6+DNtR/1nPdfL3gX5+jaOfn3E+QVP+EVkzl3R2t2vUfOfC64ifMVEs4df1JK9
V7/MRmOfEynTXWH79lVr9OhDhjnbd23t7/Hj3/V2pu9FK+2jXUyvjjKX3yJ3bz19Kt6L3iu3LeXe
3q986OMqKPVTb7ZcBPSRW6N12vuJXOMnUXd1OHmK7DiH0IcJj+/nydUk4do0Rp1Yn/Hzf5EDfLHI
TeerZHIbEiRwJfa0ej7oXg6k6zxwQNRXpmZez0PV3ZrtZDyYYzLt/G6sQtokwf+mJ+1CTPnj1IEN
DbB0QitNUzbh2CqOj/VXqqY1dBc8qrsE9myag5RVFpvbmcEkoIi1WFGly93aldZ+qJYTWcWGi3Y7
T77jhFztlwpcxy0vL4PZxHtL2tmVP+rqrhSpdd02wXAEExZPomkXxIcZ7om6mI2onsjkWtqMv9ML
4uLy+bSQlyeR1iTdlZ5PTwRNjzHpm8+am7UIhecpgotesg5H794Q9v3cBzKCxO8fi2aZn/p8vS0J
cAjToRjj1g6++UsxnkHKPL5E/nvqaiTaQXko6/wHE2qSjoUbugQYPtu6mraikPpt5wh/QxSSAs/D
X9vqfdKx/RRNMvGphWH3cW6t5W+DiNXbmQTJsx4UuHqsWbkLdGLXtg6yvyv4o8FpxbJ/49kKlVKK
/8ZVXrRkgOed7e7tXtTbxZDvizbPD3XVZjHoVf/aCcPc+mnNRyFbbZenQ4bVpj32RdjISj8raIKb
QVNm7MKC3QzWMN/31jgKQLVCgVqncxVOkPuwnfbVKzkvPfLSUV4l+Nyp0zwGx7I0xK4rizpGA1NG
uP2XYa8D7EGvzEg5JAnkGAyOe5eZbfmjq1v3Pl1T0D2rYWjirMoWsWqbtsbKsbHfOwzZ2tApU0Ue
oGsgAygVr0ZkVjRbg4hFVfs2FlIcPNM0g9LolZaE2DSQLBm0JeEBXp9WWy4EaLtIOiPVBiA1RUWG
SmqWt92SWOESJMlmUmBB1axXp2zEZqtYUyTBMnM2pc4sYByr9FgXk8LiBDDQc2edWxXpl11xKuee
SUghKZqgt3OLM4SePsnJrqLZEXo4qKF+h9FTb7JBAsR3BLs2k9Qj2y4JeHQuKTW8vjDifmSDonUx
H+wJgCsfB/9bSUjDkWMEzYrZ9i+asBeiTgQO8VTB7LVJ03OAJgzKTqtbTqe+nFGgOAz1gZHLJrip
nIpXaY3UfghkjjDdzIqzW6QBUq26yck3rwqdNekDUIwCl3dzCLTYbKAxcNhe0uhHolMWOTUPC3qZ
oypJKkwcd9o1QbnGmVvkeijI+N4vYzZt4aCJfYa1qQ1XwGwepbK0By4WV+NC6zDcB2689rlTG6Iw
yahkPFnKMA0Ceb3MeR1m3kRgmKy8q1F1wUsK8rWdGi9D+FG620ym/tOY9PPN2MzJBnRyjfPEMo8r
mUJ7Wwf0asltiepVaPW21XSU+MTQmwQ4ON5Tm9rlbeMJ/06VFjOZ3Eu2miyD0A1GI+aLFVs6yTnO
qry5bbPcjXVLJlc1f4brQqvGWLa6thf2ymUtzdXbOoF6bQ2lIggS+R0Uk3XLXYZLOGoSjcy1tyBL
iEctPNlEAxl6lAPl72kI8vMyNuWj7vfVKakz0W16B4x3qdjSF3zu6IlGe0BDl1Ga5FRnNUsQqOxY
jKAwC3VdkIjfhanLt4SMhQeX4T/n7Fja535YjHhAWfVaZMq6lmg0YiYaBVMqBh9rL1cO7mr5aUmt
f+xMX9tMNYGgmgm4U+NEuPeyZoVXmpQbtCkG0qkeXDrDKQQ1+SXGbb0GANHOIjO6XePr2mZcCLGj
JiFZzizKfZXkEvN6XFHXwgnuZuKbN924yGgpyYzVpiR/U7aFGCUwQcm9JIfeniS7HsrAYzNShy2r
qW9qsN/9QhLjFnMSGZqyI7BK15x9OnfqqtTrFGf+rmOEUVr1ra5hxjKMgbiEiVB8hLIqzO3g5gi7
Js97A7L3bvN1Xb7JxCQ+wSie2D2/UxsZq8yKAc/6hjvJ6PpdQEAVom8/8e6WXpJZvxIXM7devjEK
o8fdcik5a3Lb+6HnXhF6mW/va7M4z02+QoqxpH/TmgzCkEiSRdcRv4ITWHAdNGC062w1j0ZiK3xK
RnnMCHomCwWGtKD6fqgbzyx32AvKa8vWfvZy9kcclswyhn2cnWf+w1BXlR0DwLJlSjKHvM1sT8Ze
THa5M6qCOaZtDzNZC4uHv0PqRLKGSUN1w0C2TEtOEDEf2FctKYte8dvqGiIWMrzQ7pXnZOc8ccYO
NsWkQqQozdtQaOJhIWLqlC9d8pO8YNDVtiA+d7aCNDL7eQ6NIZHX02Jx72aqFySbEPaw5oHAJn1W
9BO5mzJetZl3Bk15SQnSkFdVHVk3epLdG3NVqZ2Dsu7YONmPYcm9q74u1GH0M1wxR7XcEZjVbKgP
uCkuMtxl7uywGYr6unbr6UYx2ts3CTLFbq1IWGzEsyk8M2qcVN6oZAl+5IHFNeeptNySzcoQBTTn
sOb9wAhXNDde0vT3s7FU3K15EnlT+RORr0QaQjRv2RV6HhOcNG6ZXFQHTQ3deepNQOK0H16hI5Jl
kfVltsTlCuXM65v2Kmgh91ZL4rGrdH9jFw0XsWPRdRjO8N3OpLytLFFTEqULI501eyb9khuQpfBd
Kt+6Twdw517YTEAWT2wzJi97Kxun+8wsk8eMAez1NPdvHjsy3bVTaR60ZVi6g+NoQVh3yRDDXE9O
HmlY54Sgnlsbvvaz3bUJf8JmMuK1L/mGHtlJufBegrRmsD3Oy10xeO1zB6YQz2BioR7408kwGFeW
vtvDOPRhcIzc0AYcn42mrPqgtcpnxazcC4UzbktXBSZ5snq1m8hI+qYtootISjV2Uk/Xk6hVe3ZE
kH3T3dw96sWyxrZjddxol85TCBOXCpgG9iAapiVZ9jDlUm78iZu/dwJonDZbUkvsHzKfuxg77eZM
Xfi7nqoqZqF1xOlmK9R1iV9n1A3AghJe22HtE+0dJH2OLIxpr5BYU6ohnoy1JWBWHGRjVEj31zQF
+EQOOQPjFX+kg2E4I/NfCkYy2HRClJ3l2DVNdppc40lMWb6zMue6yNdhl9UWPMSA6OTS6MUdsTgi
Cqharv12vA5kX30nIJoeeuwdWmH6Q1LiyLJG19XdyhS3nXJVDDsZw5ydzjNBOrEVDDMK/SuAEy1U
ltNhmt8Z58Ba0z3Z5ua9pdlyz3yFX0brffr1VP2CINe9C70oYszh1mg1hydDg/fls9ledDE+k6JV
xKPUDTYsUSZ3QSc0gqMN2V6tWBE91q6OLlbMTKvWeaK7nMTbAJhybpoyy0O5MCLu6s65toXRnhHE
rpuLYdej6uZvVa0l97XGDNMda2/T+6kZLb2Jp2MqxY5EtzFWVkLGNdFU3i7oOv0eAdYcp4yZIj1v
7SgRo7ZZ1tGOKJjaU8162kjPDXaEe1KtGzo3Q7oSroVgozlUckx3huKEQ5ZXvEHbbrc+W2Sz5jSg
oZc77RM/x3Coq+pHpfspBuHW4uymlToBVTGcjnodtiD2cgevp40lIfWhKk1G5NQuW7qrH8ZA/pqb
kejHtaRzRRvNqx2spLfZBOIhfnDTx8Dzsh05U8bPboTBAISUnJM1Gbcw/qyrrlrMizm5GTPYwn1d
aBMp4TYLarbKdcuhM+1XJqy7QfTi0ORVssOUmpQRU0yKepuY5kia5f3UJO11OyxTjJWRftXoRfVN
Q2aUcUdN3g6zBHUU49xsxGX2pZVk12RISHbesC5ReokRdwqjO2eLY+8HxxwjJYzlTZVCxJdLNYQM
RqD1iPCpoLuPhoy5YVvxw+HVERyqDK5R7o8qXnWvvnLc2TrmnAqUgkW3h0hAZNFA/zzMuCYkZvrW
pCbebALHxZeu8xorXtx6PCjfNrfFzNWfS6JOxNAuj33aNdctR+BuKF1xbM2CzKBl0B9G6QRHZ9Gd
b2mxVG+elXVnIm2mXU/MEF+h+224fEvRGXDzTON1MiAnobjSNnXmVjFZGhRWeVHe5n1nPZBo3x7N
RY4/LzOi8wI+GGdJP22rGnuXlWbxbFuXa1oWbrO1JS5bi9C3uaer7ey15RxlulI3l3ysyHTSX2aA
nUiETl8/93oLTdqYvZOpyi42gymBs29/t+ZBjyUlbiQKS2xzbTEiJ5fqgJ08gTJIwfM501+Kdi5P
CcnuXJH2DQp3wSqXdtRaldw1lRiBl+yGejq7BLCiDAdHHzeO7Ow45dUY7DrGHC8mNfU4Jg0ZXktX
bdN1qq7TCbJ9JRwmRZ7objFgks+ZOTSxSU7SfZ0NzW0gnDJObeehsOYbuSbOVTCjbPJdzhArD/b1
6v8SHSYUo29ssWrqw6YqTQpg6R1tSX8Hc7LaYmKmRe5E4cvw1/2ZJeVrZXC4hJa+kMDWpkZ2Yy2p
vR1qy7oPSnHmQwwR28cNg9rId8wErI10qu8mfYEIu9Rb970yup/6WuGqChkr3zaIbnmvrHgcgvWb
W7buw5hIR4XZ3LglENss70ojz89zAL9k0NriHeT8rjGW765qngbHk2HvF+1tkIoMtyz53R6UOOBv
QQCcnza70amda2fVvHser5NxeemPTBfsABNI7uuXWpvfZTV7N5703YdM18jxnBqciXofiE5a3alw
cpMIT9e70wqFU6ZnjGGrX2pK3e6umA1qYelqxaGtExIK7bSKB2z+w0ANJmXnnMDOAb/IGw/WneX/
JocrPc2unbwxptbDXK3Nbho5mSl+5ysnbftN1Q41i5aoM62zyQDrJ+3UW2268dtaQk5psTl1EgLc
EtfYB7K4RGIu70kneSVTDHTS1bqpvFZtsBCwCDNznpVmtlBOiipOMRk5lGlax8JqfNyALkiwTIqw
IPV0O05ler8uzmNNngxMqMa7haVFx1YxRCq9zr+bLBcuylxS/RbucmR5qa2l1f7B7W3jWfOWK23N
r3TRFMfGK62N2eGtFxTNXV4vlNuuelMrlSumT09Jn4jzoKDKWe6YRblMqp2YSjL0lI40jQJka9S2
vdUItd9o3qWfHZb0u3S763WutbDJzWCD4St/FL8gXTKYfZAbz6XlIuvQ8ZJbHK/zGJIdkOG03BBO
f603uQssoKy4qZL7sQ2McFghtPGnwxCVQFtrDRwMHiY/GivQkdRff+P486YVCV1hM7Rc2gtBgAOB
SB1OWdcYsIFN9zYgLyn2URfY+MekkNUWZbISSbeCXFe1kCIEpC+LshloFg6PVghWp/XiNjW8uoS4
kDVxw1klHHE1PaYMjNfOTodNwtnCfeFXZ9fNaF2Yj0Zm5dV73+mKg9fKa3BKM5JC+9HN9gMhZnM8
wim9KgOn5qAhQM+oSv+Uaxgezy6jAnmZ6Dq27e8CkS87+lhKnTyrH+FsXZGL8Q2yyXs6zPth9B5l
M8t4nsyfTUU4YV1m48Eazfe+sea4HO17jWomWnKu8EyBgSRpNkeVo6a7uUyXWzU5L7OegUcGxaPD
NUuVsAxRwlQh1KxRC8my1cKkcua3TrdPgPX4FLoAVF49DREIvfwJ9J59K7XM3vJmc2zgdrcfNN3n
MKtx7cy/yqz4ZKaEcsXAixtnWg8i658DF1GaJr7M2XrIizGS3oU+cr3CY137p7akcDS+0B39PeE0
dYjo0IxNihx4x38+z2nMxKKd8vaFdMpdIdY8LtWkfeFi/Pdb8RQm+qhLCHL/a1JmDV3iyKGtjn4t
tWdvHpMbIsrUzWJmnhEqIONr5k8UKQGoifnFnPjvESSQDCY2cFogg2AU+ecrSkkcUaLr1cGbz8ny
Lc8ek+zbWLDrvlT4/j2bY0qmY/ILvQBnz4+T73WAweHMajkYenEj6Ahsvb1zAvsLVshnU85/TuXM
P9+orZbRECnpiZKQrQDiApQzNu0C1fHfJ4B/rw7GfybzKkNnmu9+ZNFYzLsIMgzyo3DMdWPVnYgs
p+wP/39Puayefwynq7xt7d7PyiMMzfGsp6I4Gokv//tHw3b3YjvmXzKUPsazEA7QW9bo5YdCY0yQ
noqA9OcKOk3xxYD2k4/mM/OGRwV1BzeED7yEWad9SkTl0M025QFTEwouRLRf/DSfLDXGRaxon38j
dv7DxpU4womuC7Kj7oj0RVeL/as1se4M8aaZr/79B/pbRMX2/cezPqw3rxfK4m31g+Y+WT2DtHFb
AAhncx6pHOwIMJ8h/xfT589eENoFb2bp7N+P2xamvO/KLsgPFqWg11RxB9mU9Pkvfq1PTgcdwSCE
ILz7sfD88B1RIBA/lqBnSusTUKXX2mGtY7Dp0C87ZfTvH/Kzd0JnAfHNJCvsryTIy5hqSnU9Pdp+
aYJtZhcpmDA3CbHoXyz3Tx+FrAnOxWXNf+TzBWM5gEpb3n4hZ7fonqXugPF3X3y9v/T9vAltMjIS
5o78zUctjsogLQY95loD4ktvByhrLT+M3A+KcBR5dwM0PhkhI+TR3AZjb2Izh7POIasXgGivUpeK
mCyEr8xvPvlVcTC96Gd8vG/QCP15pOC3ZbeFMrMDfNItfHFtfBfENyf5U9N8sTk++dA8ijvk8lfT
/3hjV75EQ9FozJfVdOV19Q44CwL/UP33tXNxPMHJ43/JMR8FVknhpEyMsdIMBi0qiN/OtDU0EMT/
5yVqMqtFM+Yj8vuLodlTnUnLKTQ0cb19mNx+Prmr8EI7/zIw65Mvh7UHD0M6xe/0cesNPMV2NZHs
gSTjxb518FTW9S+Okb/vSgjKiO64j/H8+ktCm3a4niERz4/ayNCadKQ5NAc/2HalTr0+/B9p57Uj
t7Gt4SciwFzkLdk9HSZKo2DphpBHEnPOfPrzUd57e4ZNNCGdKwMe2KurWGHVWn+YpI1sYyXVIcrs
HIQsNTWcxcrTS3pvkZ8rp6KiRZcCl7FvPe8n3uaPvC6cjr7g9Q+2gt5Uicji+weltlTsja1QNTww
GyfJrx/VqCGxzxN6YMHO6FOyaAOwvKKfWjHdaLxNNk6Alfl9cwAsLm+9bQKBLg0dKjE6UBiqKd5p
MY/Ptt0Y6OW9CitOhRcHhscgz1qkxk0EDcBTjOjcpkXXoHGTGMZes9Jwyydp5bpTUEJEvw0nN1Vf
ZnExjGFKSn54znDlFEdFZMmjJGIzP8g0Gq3bIvLBzCC3nk0Owk4BEpC5aWxpbKxN7Otfob49whQj
U8tUjnGv68oCPvpoPJaTIj1nou4fh3HzQ1549XGUz3ZbXLlkRxpAg7cBJ95NRhGgc2mjePSYNCOu
pBS99kUpxW4fWvHeVKb8xh+k/oEmrrfzJp3Hc9Js6cCtfGgKKjPPGPYaQLfFlez5rVZOgSWOQoXZ
afq4TGcbu3TlfrA1NKrmDTrLei5CZLQnahICBEwyzUXfcTcJQP9Gt5fl92YfbsBILw86jaFo8Ox/
cd+XKxenkXa0sAk/wYMMY2dAT+qdGowy8+v1WypDl6t3DkYXEDMGFW+axdBCa+RoK1vpSP1E8yHn
+f6jR2fgyUhF/zXSfU93NTFK31pQxsKx1S4qN2b3cumSTtGtAm4M0hkd+7crKWvCtJR0L8D1sXPT
wATBVT4GPtZcadYerh9/q7GQ8SPVFhAYlnnOWDUd9PHYOBVp+K2VDF4RRqcfirEzbzxAHBtDu1w4
aFaQLSLATm35wsvFivuhNdJxPOVt64ruwW5/1NVfoXcw4t+1jcFJA3ktA4847mGsbBc3Sammutnk
Vn4G6zTuUVv/ixvT2jhUV8YzP8kBUCNvCyNjEcQqe4mmsx+cLIQ36Tw7Y+O5RvP3lAkn6o7Xv9Xl
xmZbk41ZiOiiubi8GyckiswOyB3cwoh6qnRj+lt6lSurH0w/y4GPhEr8MqcA40xOjFvCUbG8kyyJ
G7WWITE+m+SBkIlOEHF2lqRu5GYrA9MUIP2zMwGzuNRdGL3MKgsjgWWfxcC3E3pLWPBen7zFQocB
MiNxNYwoBASdi+NZtTyc50AinIFi5sfUl/KbDhbR2VPyCihiv5VvLmbyVzy+1pzco517cQqnfdMb
2IyKIxg3XFCe+ugh1+lTBT+gzzl+9aWrm43NtTgn/wlpIhxo8x7m+F8sxqAxM0DDJYbvLY0ztXTU
jgJ0uWF4sVjy/0RBJZ7LThikhfPfX5UbhsYr5EDnEVaEso+8Lhrl3ilTrEnhnV57E6zcxj6A5qi3
DIfWxje/MWUSIq7Z5askz7RcCSt1PLUm9j+q+hmx7SPIUH9jqax9OpY/4BTzH/mYtyMM5SBDCjO0
TrQ4tbnqGtzEKJmSnhXo/dP3casI7l7bWT04Ze1PVipdGrY4ZSMQWotELck1UNcdSruFdC/rz32Q
um1/U+Rblkpr00kIFoqMuqW8PPpVmW1iKXlyCjBHkSlGIKnuoO77B7P5Osy8MV+tF85NpU0nMzoX
EY5GijSUTj5lJZgcDVGEfCgQHk2G4pFicrqXsaLZyB7WNr7JIpxr4gY36vy1X8UfBcpQkRKZx0n9
bhUPPq3Dpn4R1qfr58vabKKSQ60AHa9LuVB8bNBao6h/9oDB35Vx1p9KrdGPHXfh/nqoZar5awtC
nKDuAkfo0tuS6EKOYuoAg12ZR9GYzc++l6ECjOouTeDS0oo37soC03u6ltajL3prpyXhljra4tzm
d3DO6Cp6NsbMiVpyKWLKwnQZFP/ctQm91W5I4uTQmCZaRNdHfDm5bwItJWIryP4BQksIy8hoNcsx
8LLSKdTP16OsDsecxX80LkAYRW9XCj4iqq+gMXGqUIO+zay8PyfVuKUAdLke58P53yiLF1/c5BVV
yZxChPVYtPvMM9FD/cmrZHd9NGtxVKpLuo2E0qWijGkOVpiagXXs9Dy5DyCw7yCUJW6dNZSy/Cj8
g3ikzgZVI2T5Lmhr8WBArAkMG2mqH/X4AXr9zmqOPvi06+NaWwu8Bjg2eH1gFzp/xVf72e/9vLCq
BECQZ96oiJj0s0KZ2FK+Wpu+12Hmn/EqTIiES1RUcnuq4+SD6pdgG3vJtTv1PU/LLUOP1WBUNE2O
JwOa42LlBYhKgM0esRDAiStrPqTyrdr0jtz/uD53i+rKrw3LzYZ4mKyT3y2P/BJoeOWBSj91+o9a
RUECUgkwdBD5370ycBXlD3bU63jzuF9NYjCfQ2GB45yClqZF1z7uy43e2Dw1ryhWF0NaTF1W6VB2
hkg5BUIObql4g5+IwT6XLiwRSXGsxgTuqvlZZm6k46sL8dVkLjayPyQeLYMe3yMrjf42AXX/UCXt
ZwQQe2PJL2tU/xkk2nzaTDW+SMvVqUblC8GBk66FOhWUtkuqW38oILq0rd2/lHUHAi9K0Gln/Zgx
EIS2itrH0LS9jXrt+m8hycSJ06QOv9Shy0Wpqj2qUscJqSUHBxa5PmIqlvU3pSX6l9hO0f0AXEkn
PkRH4kUNsw6kI+/mjVlZm3+KTCrPoVngb+krV2lRZKfwBoF9iZuqqum468/ypG50An69PpYrjOeQ
UDUEOlGDX1YEJCwnZKOZyMc8PoGNszomNEmI8EVRv1c1L/kQh/i5AMPsHq1YLh9LpQg/wUeJ3o82
OLTRlrY28trYISP/7yMs1l6EVIjUh0F+Akjo41tv+IMj03m/flxcJsIWB/q/URapk1+ooETaFOqU
AqJRs5vIKULf2qU5RMKprYjblTzYMknei1rb8qtcPa1I3XjramSQy/eMKUlF0UyZfZL9tohc1lT5
RVekKtgPYCTuNIlkFdbBUH8WZVeaN9cHvzLFyqzDzqP+V46z+OyJmkRDWwT20bCjWy/3gbtWsROB
j7keZyXrUNBsoMvEfTargr89Iw0rbeNajpHY7+vdGPo7VZQbIdaGMiuhyTRVSU8vqhSyPHJMtFRk
FSUJ9pHhgSXSLeSjYUTGWy3BlQFB9v73sy0OfQEnB+3DQhxR3bn1RQ2TzdgY0Oqh/yrEYs6aOBoB
OrTKqZa/GN5JLz9Ow3t5GN1GfPrtr8NgwD3ICIhTPpin9tUN5o1ZPcYjfhN6rb+oCENBDB03MqfV
CSOfJ3EyDL7SMoaUTR3wm+ikGpRBHEQUlcexJAHZ2M7rR/erQIsvw16PukzJeUB7ntiDJkLgHiLG
vqui6GDQBfks5WjkGKUe3mSDhFaLkdsb9/X6YA2qSNRhKMwtPh2Epcaz5BpGe5x+Vaz0uU/0jZ27
tOT857okm/pvjMXpCAZJjQwN3VejLet2J5S+CN2msuPpvWQrufwgFPxcHTg8wSMytp4bUixs3sna
1OtPPQTV6f1k5mN5AzFg+JTQCwYobIxVj+RdN8rvfnuJzQCi/+3OxVdpFBSr4qGwT2LkLZzViIBZ
w0aM+f+xvMOohP5vRhYned2gFhL3knlU5S+w+rNI2TFOp2qKjZfa6s6cxVN5c+DNuyzlpUGfI/Hb
hWc8nZLbwfMxNJ7UxJEmcJnQe8RzTS1xI+jKg5iL6lXUedG92qVIiGV+WqniaFZ+6CThcFDzcIcz
I+Je+aGNlLNRZM92gH1WwctuqjZgYCsH7Jv4ix1sihHtwiZHVKC041OUeUnkqNC7bivscz5cXy7r
M2wg8vKf18LbsSa2p/VZ6A0n1fos288ptEPF/4Jd7FGyh8P1WKubFZFQhF5UXVCefRur1QpBny8a
TwhadR9Aa1PdbmK1mPbX46zP3//iLN/3vhYiaNVM8TnRcSN2sGIHiZMD3/7S5VZkbiyX9Rn8N9ri
Zp9UgnXCiE4tcmW6winxU46Q9UDdzzbzjfNubWivs0f17RSOpdKHfV4FZxl2xjntq+Eg6UF9SL1N
Gfm1cdHvILXmzY94k/Y2FIpNQ2tpaP2Xk46AoWn/pWTqu7SGIVxa32rfG47XP9tagvY64GLbjX1K
t3lGW/Zy7vTj10L6mESPlYEemIapDPzt/1+8xTarhASXFVgwejJjcYjTsrgXZaO5ah+KU0om40rF
mO1THaPF65HXzk/ONB4tgN9mQZa3U6tKdQaBohFHW+tdQMNHabq3lUdp021jK9Di6kqBHFPF1MKT
Yj8OGDM31heReQ71kI1NsB6IJhliygAClgd1pKlNhRqodIJkAuq/iJUodLsQhqsTwlYR+77Pu429
sBVzsV7EmOdmJ3PTqWmHU1+W9Pu4k72fkPWdiqv22/WPtnotUJb83xgX6yUf7ATR+so4ykm8C6na
BPDjRPuMVYBb5S/DYDwKdDDi1nNiZCuuR1/d+K+Cz5Px6k7qpTbsUjXpT6jhGsda6+XDaPQaak6h
sfEtV0NROkIWzjYUdbk60WLpOoTGIKrp2XvVi27btt75WbO/PqLVzwdJCkW4WVV/mafaoh5rObOS
U5h/AmieVe+n4kn4P65HWRkM4E8ghYh8QcZZRhFoNUZihKcGywf9q5havRpGD1Uzblq3q/OJ+CYt
QgWIhz2sQwSw7AuBqjKTERAl3zspvWE4ilo9kZrKHxJ7iD9NNUVtF1qw+azpSYXMr9XBT8Q0Q6LD
BiHwIQggdiPyAcWf7EpgSCZqJdmZ6L3J7pRHsJ6CUI9Q+u29p7yKTNtJ0VdCuZQSdoTMI+12R4F4
V+zlVlbDo5EE0+R4jZK8MyClUlcRNtj8Ian8Q6YOMQrMkR7+bUhRraPc01iDa/gjis5ALkWN6EGv
26jSyvY7EPdt5zRyNqr7zPaVzh0kyOdIP6c13HRglO0BXhl9QuyXw1uEMJJ0l5RxXzkmRLsHP6OE
VJdBdzKGpoj2QeufihFuGRX/Wr2zs65J3CKMeBHz36rHAAOI4KzWUV8ccrjXNfLvjV3e+/mg+Ped
WVtfS/RFvmVR2z5KcdsOLmkHgtRhjSmdo42RdO7r2s64hWm9uXoQhsbBizIdjfBo0P9qyzj3d03R
5D/LJO0/BGbTYJiLRoRyzBRRnEcdTYC9OcTNg+qnbHBYJt7naCAvdDJNh3whheU47uKo4btgIJA1
jheOMqI3XSO+gzpuT3wR6O2mNdaQV8pBv886ZMVuyrFATQThUkRAGx4HKPJOavYNSjeiLWXEkYbw
spRme6lR6Mlkos93mQ//bWdHGKI6ZQn1zDEAbX5WknnOC4kZcVK0FuCsj/louWU1yD/l3pgO0Dll
3NSL8G8gFEq5Q42rRvy5GFKkvqPYADdsBvbH63vuYmf/2gdgagEO0TtegjCp6SnNgIYifgEaXqkm
SDvfQiBhMg/TZHy/HuwiTfkVzCZPoREPfnGRftUpTq5FM0YnL/AdrTedEBA0crGNR4Fiy796dWQW
2CFSWCAuS9i6F7F36qFtTx0ZSTXWDhgAtDxg0ysbKcJ8eS3PklmijRk0OLWWsKu4iSCcKfRb6DC+
gwz9ocra0+/P3GzcR+MPigt5yNsrhV5b2tOLoxJZDOewNI+DimFApj+MkQGBFALI9XgXRzFf6nW8
Re4KthTj6DLxjnGbnuCO4rlr3rXytJEWaCtxOIcVRkSRBQ/6+e+vrkql7FCnT9II28sBTTJcl3KS
n9pANosVqBVomvhiiAtHGgETgo0sNM01TSk9i1DRgqNaVhZFjbZQfvLFZBWyVxqM+k5tW/r0sh/L
6nxESphwD8H03BRG/MmErfQdmm5lHLK4GyZHLVQ9cyzLgyyuFF1S3Ac4fVu7YsQ6AM1L6ctQYfYt
d12CeoZVoiWDvzgAC1tvox0S3eO735p92pCANEG8GcaMQ78wMqiFBfcyS9LzVBjDXYvkpaOkkX8a
IhjyvxWKzjjOE0IFAQa7Q78gC1h22SRJHkkn+EzS37rUIz2W1h06Jaq1VVRe2SfEQvcVNwjIFBf3
ex22tsYleoQVidSfZ/rHNhm3xAVXDhk6hIIuFwOaC3hvl5RK625UGxWOnVa6WGs4inc775ICpYlA
2TBCWVm/oCDnHgTqr5cl3FqKIYFJpXf0vfl670KjHff6FCj4WhqVtbErFxP4a11QL8IuDx/mS2Bb
axsBSpBteTLRb3LiIHtI7eb5+oJYmT7Qj5gsqhQZFBbi2+lrhoSdIZTphEqv6pildFu10QHZnhs1
SM5WZ228JFeOaY0ZRNqV0jB2Gov3VRWXRqeaQ3hS67vafIbz7iJSXWl/tNARkaXOCqvtAmkW5HqP
iAhW6fRpTlp5KDPpqHubPbKV6QNTyUWg0Lhg9y4O6miYjH6IYu0kZJQRsaeQFbwE+1ExHyQ7pUeH
hkbxM2Tdo8poN8gfYgKK3neZlXq7D/WwRUm/tVVk8MZE5wNI6Kg6LR2e93IGjtvxaytSN1bx8rn0
z8JiU1KW5Rq7uCunIkCdTC5tTAhgFKCcUcKUV/Yq0pxyVBlOqedfU29y/fzbiI4Xue3GFbq6j2YG
IPAIEHrLctPkBXldyOV08hTE7me7nYiWeBtsnHZrX4fW/px6QC+j9fJ2cUuTHqSe0pHFKxlqFNlJ
hPVfOUKkVefj7RubGxt2bVg8smkkyTZrb4lAaooKZjYcJegg0/MolA+lBGtOko2f1zftyiaygORQ
ckH5mSf9YlxepvhZXqTWMfTqp8bT7jEeOSAKcI9YxUYmsjiD5gtjJk0gTzzTbaHuvJ1CIaK4KdJM
ObUV4vE+VilmtxFiZTRvQiwqIaLhYVOGo3nsyvuu/WyhSpmF92URb6yG1TgUj7lpfx1Bi6EkQxkk
RjEop1xJbmXECep0+JaN8NXVfqOVvAg1bzCSN0EHZlZDvnTJ9HO/scxUoKoe7/IivpmaajdO35Vu
I3VYCUSI+YAzuf0u3KQs2+umjminJPo6orOoevkxbG+7pt6YvMXSnkcEyJXUGv6WpcKiebsOiB5J
huXNcnPlY+yHe3w+eOVKQmwEWiy4fwKhFc+BCglaX+bxqEmh1OEJ61QpUfwACFTcVr0ZbVxDG1Hs
hRU56pwFnikNNpJeioVP+07Os41lvTpj8P1mvuSMmtPezhgiJl5qNehCWig4OXY4/JTj7klNpI0W
6doSoKVEs1chTSCLfxsHD4wQTRIg26qU3/re+CDi4C/Vl51mGp9/69z59W3g3ENVmJcCuM23oaaU
1KgbdUFLr3bUEVYPmmU15MymfbkeSZ8/wKtH1j+hQP7aWC5ysy7XGxBLiAONbZ6K0GtHDB3C4mPS
4LTjot9ipa6OGmvi9lkX/Owiu92j0h17exn5r/RmlHT5i2X0Zg9bvjU0J7ERlb+bqHd5AAqxEMJh
o+QtWuHCkTgxKGdUrbwgUXaoBevi0Qyp1bgdaMrmK8pYUrhDnSvQUauyPeXQqv3Q3+lJUctnLeW7
AEBKaOcLuvtOMibfUK9H0aUaAWX2kn4v6T3SVshCpJ/VNNa+IQEu1y7+NFO+vz5rq0uBTE63QIYC
o1h8H1/SYDorcXyKk88d7lO9/cOrM9q8X6/HWVva0LZmrwVBLrwsKVNC1pvWzMOzn9u2m9D+f9Qa
SrtRVVqH66HWNiqZCo/t2Z3CWiIauHwmXhFGcOo7wxWqjDRyuDFr9tpSgxSImQLFyEtMnoqk4KQ0
0dlUBlvseqXCs76rvFS7EQPlNhd7oZIXeJc+U1NBbFsNYvH++jB/Tdlivf9CVP4nJVseSCpyMd7A
6jrKLJlxn+LVpSBpCuRxB9aswtEiQO706JHROF5AVQ9b1XjMENOb0si1kj4e3B6bFeQsqZo1u+s/
b76Cr/26xRkj8UzIA4sHQWNFwZ2lTIULohxnlj7L8rvCKJtHJZGpuXntlrPHfLFchEaTQlbJsIGi
zWvxVcnAL/G5wHgmOQelhQkcQnLTR3yh45fUrrLBjaZCeooNoW9lJSsLj8fD/C7C+JY0eTFkxa9i
D0QbJRGQ4G7T+5+QHtoiwa5spDdBFnWXAjRZZPkkcvWEt+VnX3sZpj+4uREXR1yLcp9Owrg4FMrW
jr0o1HCZUM1DGacUn/Gv9fKNJbI6FL6PBYyM8tvywI6HsMqlqLCOOedeVoFSQ/+s979cX4hrUTh1
eK+SxFF+m0/AV6tBDwu5jUeJzFfTe5eDP3b9OB53OlTT30vm5xtIex1qkfHocV0bMaThc2/X5i3i
qWbgWK3c7BNhFp//ZFiANhTeq5c2rjIvrFngNz3XY1n9RDZbfpA8JN0KjLw3vtPKHaGZsKOouqMa
cQGmzMdON6qOtMRTvvTKV7mq96lq7ES4peGwtoFQRMGkBm4U4hSL+VOHNqk8KUK+QYvfWVYXoNUJ
IP36xK2em6+jLB4PcR6kgRXh2xo057yPnuXxkCnvjDp96oPqJkrQLcHQS2+d1LA+9b6Psu7f13/C
2pIUVDMgKwFPvcj1QzxpkeSxbfS/J/TFMDkCl2IUH8dB9TYe7mvfDn0ZFohO2ZlK3tvVj78gbZU8
CU6oqiBQdWKBOtbwOS026rTK2rebTaFI6+cC97JyP4RdleeBnpxbbEbfyXUnUU8Xob0Po/a7XCiy
W3eeuS8mObyB7NxDAECToGmKcddk1vQgoR7pqDoavtfneut3Lc7LOiEbQVVKOhpeJd9aGacYVlxb
T5C1K8ei+g55Aw2SC15WipCkFUe2dbQKkXcoYOX+xzIuwWzFoMu/ZBHqAK7mFXG6//3hgdxGuJP6
AS+GxZbRg84MrWjIToHn32nUZpu2+j2S1K9T7XWIxX7RW5y4ZvHbc1KHVnHj17ikZYCqEhcJd9V+
qvxK3zpy1r4aJX8e3lyV1JsWN1AotZoIG+iKVW9hq9Sf2ib9PVzWPCxgMPNVTR3zsq/ly4hJIIOI
oBQmJVoSnHPxo6N/ef37rKRB6FJB2KMCjOLBstoHySFWlVHVTq1RuxKGtTHN5NjO9t4AGAXXCFqx
1yOuHC6c0pzXM6Ft5fLukxIItBRgawIWPawddJzfkW7d/EEYEF6kO8B5LwBFEY8VvRPgNUzOuB1P
Fe9utg3aqTS7Pvx2qJmFzsuOFwqHyzziVze4kKXci4KkPPnJs2+PD5XvYzT7m5W/eT28ibLIE+hq
c8/W0XTK/Kc6gbHdfYep7qA974bIm/zBkGjcEBQZIV1dDMka7AFLR1sca1Hkew27NEcZkUOVMk3Z
CLWyAoFK/BtqMS6Yxt6IUHd67ozUu6FvlTqykbxP58f4GKW1i3JzvcusPvn9DUbVDAKgYtE3hvv4
9rMFoq3ohGEGN2JAVDbd0R6bg5Vqu9+fytdhFseTqlClrZp+OmID91Ge4gqZ42xwtKzZukpW7lIG
xGWKlyNMrOVe9kd7UBtB4oAB9C4W0hMKtiSU6bGxtxBYK+ffm1CLW0vDXQWllCJG/rw81ZOEIlG8
cXNsjWZxxOZlmdlmhv+hxxN51Kg34T2AhelNPEYboVZuxzejmUf7agOHciaVVSsHJ6bPUaXBQRp7
9ihxRly3fW2LZLA6Mk0GQoD0Aj2jxcKrlVaqskAFBVuGbjqhzd8ld1OfoSH6u5oV86FBAcBmPVB9
BGX1dmRm1CYS9AnvqPnRB7sVhywobsdKe6QahW37Fq1sfWRkxzTC4XotuxNJlTemFvbwlfvn1nhG
oGM35Acd74/re2p1+WGA9t84iz1FowUoCmsQWpN046X1UbeL3691zhzl/4YwFyu8Hby6zEZOBx2T
GFeVfQlZ+RolY73YSs6WszY/JnheEg4mDTpHi1C2OUymEUbBWS9wthmkhDZV0Da3WFeFNKzGLZEd
ZXnkLgMutlYInkuos+riGGTT/eDBd6V4J0/SvvWLuner2tO/ynVTTg7kHgS5w6YLb6wQkzfHyDyE
cWVe+Ucv4oZ1igH8FJK0cjMbJKs54KC8h20lBkXfeCovP/v8uynU/mqt0ABb0mf7RONQ6GkNdAkg
5NEKHWGmf11fWkuiCa1KshI64XSQISySK7/dMrbSKPqIhNY5zjq6DwklIV7ovJH7Wj33Q+ffZ5XU
fS3kob+n3mm6HnP54/qPWBvo6xUx//3VgRRJUlZPaB0jls5JFNFaPZZ+/7v1oF/TaWBMykOPatAS
zWANcWa2Pk4DRaLLTmyB5WuNYAshM6cKr6tdyyjz6n81FqWQBVQ4xTv2lua/87hoXb+U9SfVq8bf
fEv9EwqtVw5XajYXn67SRTCmtn1C+D+6wfM6/pqWYqtUvPZxLEGZgcxRmWU+3w6oDHVVDFTwTqPV
3Fh2dt/Y4ub691/boBBmBc9sYBkX9duwB4U4WQFMFMvXHzRMp5BJtyWh3szo+e8jwsZ3qp1glDOV
ypaizeoHexV8cbj2IS+FqYWBNNmhM3UvM7BP8Tc+1dqZ93qEi13me2o7hag8nJtUANRLuvCIRdJL
mnqYA+R6/gcbigIe1xIXonVhphz0fQEit89OPf7oWH+dq7J/uv7NlknEr8VHHinTqpihLYsRtVVq
eVhz2Me+KkqnDdRPoVx9lsLhXd5WR2CDGw3Z1c/0bzxjcbXrZiDJeTmhyZoEmCXKTm/+3UGouT6q
1SivjtzFVaH2HVgHABynruk+hYP4giHWIR57+Q/i2IiPIPw2cwmXD2pRAG8X8oxrQNDcRPwDnWUE
6LfCrOxd6imIDNEbQX9heeQFYSNJVTUFp6BOPzfR8GR79efrM7ayst+EWJx3ZmzovdxmIFFKK91p
hU+bLk083A+b/oOqpfHheryVL0QFArkfm7sKrZhFNllOE4+LSoynNAoesLN48PPpHQ6ovy8uxxXx
Ks7iWKiTKA86y6poW5mB2/f2SyzUv0VPlczEfsoPtIPnZx+scQvbs7KxaAbPkj4mABRaJm/PWz7k
UARqoh/t6TYRGFfonwLpOIqz32xs4dXVMWNdDAqRs7zt20hK3xpNKmXxKSutB7MfnKhINr7WysmO
MhKlaoUuiaotwWJ5ZyANLdX9KcS5LK7whqxw83oJ0M4wgzsDXMX11QGwjh+9uH/fRFx8N2y/Eqw+
hugM574PDnXRYDOHwRbalXXQng0d18u9hNhF4ST0AqddiQI3fdB6qj50RVXLh6Hwu4c0mDAmisKy
/jEWDWJSU2KXqSMSfn0WyPlLAE97hylQIrmdJ6YPkh/UX7Czlskngw50fKXFaPLlGC1arhkOZnaW
oKZj1FebceAUTZZ+oJQf4kdoZE3jVApIoLJGi9YpAMz3DvDP0nADT4DtbDDTEdjh2VGN9YVCdNOo
vkiA2PF/tbArOIy4PuBGWclJirdi2ee4M+Jp7GKOlr8fKi0TLpjn/EtYGKOEDECNaXSVSnmAJqSV
+66WGPAmgIwF+JeX7YuvKGXp6FIbGw8lWCWw/cLX77ueKjzulLbaOrZdxN6uroVRP2EkhcpxWRRY
vSel3yi3QwYK1vVaKnlRlGbAdcVIP6SWTP0p8hGhPOA3Ah8C0Xoz3Xdyp71oSl97bo6PH86gqaa9
qwMs8nZtlovPlTSbmwxBFX2Y/+3BNlsDO04csj7iHBiDeFPV4UPdptHXIIoQONORJG9dfCeCr6WB
WQJz4wHLZRDo1pFiymInAeuHwchPgmgrCSS+8SL9PoF+vidnpkMVlOYtjRZE4UvL/BDyQg/xDFCs
h6GU2o8h3UvDSUNjCg9DZpbQIHGxoDwVWTgRVkqHAC9G5BavNQ99bQEx81vWShp2rrwbw32M4MRf
Bi6ygSsgosSHYaaPTXmq3UJAL0u35JMCPvLL4kxKWyg3OF3IP3KprT+ZFcpE2MbkOCoCBDZMB2ET
+53ZY8RxtmJjRMa4xw/n2FGQid0Cm2neL3U9W4VqSMGVse4nh6GOcFDJUz/5y5K76bExRPtVTe3i
va4k0W1DaDAXevUjzqr6EchPjnGnpXRcWbTssHqWBcV1XsGQ32wturOxO3tq7Xrod0IEeoThc9Lc
qjaOwq5kmtOTPxrZF1tgYFRZQwmjM9XrjxPHuXAHT6kayrDQlm5qE4lBXDirFLMtWITfJFXLbmV1
8jJIoHj6QK+wPH+Xa7H2YkaWMboZ+KpPbTFlPU0Meu87fHMprQ1yOf6FlVEov/cCtZJ3VW2Yp8TO
+urYU4N8oRBSY4PVt9XPWk0x9I4C3JBvc4zIIieDeoofL95636l+5+/DRMZpEE5PStOSKl/sKpLn
51iieVik+nahKEfLzDx1lyiZ8h3VmeljAs3YckYR5yhyqJGFR22cBnfaUAd/Y0wUfOiHSiT7rOAq
wBCuVL9gmMJ5U6DP/iS63Ezfa7gC4iuUFYq5r1qrH90CZyhQBLZvid31A3TleqU0Tol/flHQqVqk
WTVC1SUdpeFkFi+1XB56uz0ogbG/HmUlaSAKtw7dUqRpljAX7In8DqiIOKrZ04jQr6nh6eW7ab9R
7l+PQ2lGGHScL/gruqR5fPosOonincHJ2oytI/p9nX++Pp6VS4f3ORV+jEWwGFmmcxHGkpMvWRYi
7DluL6HGSrNpOksb87b2dQDr4Lgn+Aey5W9vbOif/ZDZ1nQaJDlx6hmEJPyjVAbvro/nAl9Mds8Z
MxcGKKrTpF8EagNus6qfhqMlHpLiC8InrvFweBEFhtQDN5HZsne3gs5ra3F1c58DiwX+RHNhiRRC
czOL6i5Jzrbv0ZbpDGqFdtPd07lXb6rRvE0Cpf4rsNXiqFQzIa/yNwX7VlbMm/RhMXC8WlB9BhN4
HP0Kx+rHIWncsnk2pC2txdXMiBrYrF2M1P2yep33lcJuN7WjJef3eS0ecE/nhq8cNfqqWc17LU43
crGVRcpT9t+Ii7obYiIWzstVcEJk+skaIvAqf/TesAXMoPlDqsv12YR1Zk5GMZ18Nd5z9d209lY1
by095ugAkgkLhj7rvEVe1Vf6HluWLIBDJPMEkL+W/nM/PpXm+yj4cX0PrH0gHCXmfcALl0bX20C2
FVpCoWhzIlmR9lqsPOiV9ZGS5gNq/snNOCIKm9hiS19uZYsrpP4glgCz0b5eLMDEk2xgoJ551MBK
KZ23b5JTzxV+fXDKSpjZLoOGLvJ/gkv77ei0YRr4FUWA3TLqiU7pY0i6x6MuzO/qUYnVB1nrJvlc
4O7XYINVUDHzQAx4x463iYqXR9ZWUDLqzIaJbii1K5cqyVuKGqu6cS6s/dS5e4rmNSf5BfxpsEfS
gRGh477tMmcMi8y1Qi5EO8RrbWNa7JVN8uYMms+HV8urLAXc1tKzj10sTfYRz1DN3pc2Dpit6Aa3
lHuys3YqI1B6onjxJIFYdZtPCH+H+dkKJQV38Db4CXMBA/dQyHdROUVOatnRToLi/qMNMm1XhlVx
CIIw/uUNH7m+PlRfzcFE54VSf3g7IV54NHGL23lKmZKCmFbrdvB7Pxpt2JwRsvZuui5Sbyb8nN9Z
k+0/2kB7f5i4VINW1toTZaYQhEMe38pQJX4ECSaqlorUXtOD9wthuXxR8y4/Dgi5HxM/ljIM6j3I
AUkQ/q2NlX9vZhrJZ530Z/wmNNmp4rx+GUsb521T8fHDy2ZdHl5Bp8aWwx5vHMunNojjtib5Hbzb
LHSTVvscKaN1Z9dVswPkbLmYM5NFGip6f41UYbsrWhy8q8zQ76Zgqg5WYHrVLqCX/n+knVeP3Eaz
hn8RAeZwy4mcDVqtonVDyLLUzDn/+vNQ/o49yyWGkHwnW4Bqulmdqt5wjLtqfEhrrec/R+vUzvIi
RS3Jz1XUDPBtgpiHlJx38mfItup+rMIM48wmj/dphFPerqqVBstWa7j3k9h6EyY6LbWmUrJzrJvF
pe4m+5ihzyL2+mTG94Fszy4/VfPM5T+5L/pYAQ+LOE3LPfOxTUAicxT01UM8iGjfOhn3Rl/5ggY7
Fg398FYP9exEyaU9CKcS73waDd4gum7G0UnvBzPMTznIbh8pR306jALjxbSxstRNAAhQzxJNfj/C
lORMD78GfmwiPII9txb0jltwKTtYpQmCWaqmA6aYVH19k9u3L6f7plclt8ea2ZOiSHsUqh98LH04
5OHYNB9qvxXPUiJ/n4TecOcOgzQ+Kj0O1wdcV3MLqjaeC3tNtuMQSdzh2CSza6vkHwwta3GeZaMD
o1P1T7JfV29UHAWeNRletAtFIrxvjSJ9iM2ypFqr/+zjGN2I5buf9Z9NTM0/W+kgfVU7CVh1UCNh
nJn2Dz3EzeZBA+VGV7A0PypAWuKjaUZcLpJYGsWuxEBwQHe+zx4tcP69S0t8PDtml+59gaz12XTy
5E2eWLa0K1sj+WpMrXxMcLJ8oNxeT6fIomDoBiWHhcs+G2joQg36o6mNcLLzIc4faDkY0a4CnLvF
+1trOQE8UmzTpO7xWlIcQ8F60JwQlSGlaetTYTvir3Cq48/SNKT5Xi1bzd+JOpc+VSrPmlOl8aLk
iT3By7CqKDwmdlM6bpTI8l9x2tM+6FLxrcY5F+drNo6PZFfyx+3Nb22fpY0+S+RDSaKn/nLrk/ER
klsAHR6iIgHm6cZUf826Cs6/L3fAQW9HW71iXp9Ai+uIbqQYdpaZce7EcyBHB1kdd2P1AYdzFzp/
x1okI/dyjxNq127s8ytn+9Ur55Xbmz5M2O22desl6r0cU/jKy51ldO7QP5vRUR+3jNJWB/vvswrs
5su5HdpQZuPtLM9U88R2c8pBx7THKbYRXbPjrSkQL++q+1DHh9NREusgrLE8sWkMz7fnfe0rX/+S
xf3CqMtEq2N6bapfQkm1a2oOhe8Mu1xy9K1rxto8A+eCJohECCD/RTldCfVAi6Q2ujRjSe9D0FJ2
cSTF0bLwVWzq0WX4q26L2K0xg9xKsNXnxFXw+ai/Osq7Ic90OZZMr+99Pm0kZFev2N5BoCfFScN3
bx82ebGPkyq670oEHBRfSzaAmKv3CdABCFXL1PmXNVYrsqw4mUzNS3SKV/u8ApS5i2VfzjZu9yv3
YnacfwMtl5OK+GGhB7JXV4UzHnLbqe7kVkulJ1nu0P32J4vnYhPK8W9sG/NzFEsw2sc0rF9Os2rk
hZzouuTRE1fvRiNPL+1EoalW8Hv+9dy9CrWEdwglj7VGBJBOi0Qd32u+GgQP0ZAafza4z29QZObf
/eo1ClaQ7gZU8Vfgjkrt5THQIR2bAyIu5yAqbf+Nn2N65+YVfbvIbamXt66M3AsugQ2aoUgz+YOx
ARlezaB58UCi4nWxxKYFckKlZExtb36OHAynkp8xQpQ3KiVr6cN7nyYvDUOQyfPfXy0WEflgMOwK
z0jlMuFkL2GlqzuXJvqe+MHh9mdcsdJjQ7gKttgNtSTuywIOgBe1It7ZQwMsuU+xIh41bS8Hdnca
eytzS1tGw67JknOC/qne5gc7tcKNBaqtbRO4CNn6bDmivxJUSLgzp3GqpRd0W77WtP8SusCdpmJ4
VfBnX4n09g6r4KLZFRKryu2aUog7SwTRY9Qn6Z9plKgfBm6w9TGZ2rgkIyykMSRNONpu7CXHcLUB
RoArO3X6rjP0+knkcS/v0bixvqZlVUNm09tzOSphcFCrtHqv9IrZHWKh1N8Uar5vq9ayNz744hyY
yyxIWSKSRinboNqy2Jrbrm6tohuFN+n1Gy2PT0ocPrTlsIE6XOTVqzCLTdjvUHRRaif0iuGTGX8z
OGgkwG2Aisx4Ot/Oq8VK+TsWrF38dhRYbcsh9ZkDpQ+ik2cUyUGpjHdZXB1vh1jTK0UtgNNMQ6vf
eQXgp4bcM7GW49m8j6sderlU032EXfwdtD2rcUPKaQ00k8rX3Laryu+h1eNvLWNWRTuUffREe7RS
L9jIt2ilZIMtMGMJojudR8hWO3tRzfp7RlCQn2X+TbiYi4+scSo1vKwEnkezC2eY2Jemq5OTlKGS
1EvItNyentV4Oii8GYY3Y+Bf7iKNJnegrdC37CzfHesPihbus/xJl7aqQIuLxd8D+zfQT1TT1XaV
lMHk02vKPPSF92L6wkpyfd8BMDmeKV+fO2WLp7KayFcRFwUTtMSUSQspxrSpU+8SkeenKEl0V8kj
/xibtXaMB7v0/tN8/txIr4bZjKMQyLdS7x2EcaiGoXADTaPDM0xPOK37G+fr6gK6GuMiXVrRYrde
2KiDOcWEVNmEYNbODor8v07mYlcIsLk3E9qjnha0e0PcKQ4OCpOyz3OMdz/ensOfeMKrg/zvXJnd
jxQ4tSZaKYukFHUxDR3Q+MoOgr1JDUsCLu9GuvyIMdxO1s27sesvioRuud6+NTr/syOVR72uH+1I
Q5a22YHXoJ+K/ljZ3wVlcvDt1I398qR12tfbv3b1E/Az2ZNhz7+S7A+rOvKjUfLPVdtpwPF0dMwj
y/mNdfqToQJYFg2nZfVvFuB1KG+N5yy4iyN1J2E4PAyPYfXp9mjWDhk0AJD/1iB2vBKl5f7k+20l
Zx7sU0gd5mEu1IotO5P1KPzreJ5SM10q4HRa0NVFir5WpEWPumxdNLl6F+RbFjprew4j+SfMImlr
Gjrz+6H1ZmX2XS7ityPVT4GAqTaFZ0vPP7aSvXHerO061zEXuVtK1GP6JBOeUfsn+E5erPnvjS55
wA7rjQRv5Te+FzhtB6g86hfLu3xTqGVWaD3VzzA/alWGe1bwTK/81yhMP1ck4Bb0KfElm+skL1ek
jvlRJ8kBLPeofS5MfwdUYdeW1l6r040JXNzi/w7F/Z27Di5Mr9SKdNhvwsxlyWvAgPDstD7XlVAr
HL2N7BjiT/MhNLTxwSyU+JQNUbRxu1xNTeQPMMBGdeGVCEKaDKGegyz2kB/7LKOa41LXel8Uv+Ow
Qevx30CLK/UECEIP5+vcgMKZQF3RKk7Iim4cEKvpeBVlcb6Xk9wXlUCApYg6F+uM/dTUPBW+B5bu
TsWH30hGys8OEiIYyS2BUF0N96h0pswzu9jeV21jH0q/bA+DURQbeb8+rn9DLR7PUauOYanU+jkS
ZvoXuCEYJaHS2PAFoRg2LogsOp4ZR8KWwPXajQkpN4puM6RNXXaZKOSOWd/BxdCdRN7R8XzTl/kI
Ar35UlM72dj3V9MR3hstTnrVr4w2+05UhppBmYk08c0J/NwViX7RtFJsTOhqIAx2qYDSPcY04+UK
t5E9U0o4dV4w5HsjpIPyV9r9hr0UWG66ZbqJCyv8kpdBgibuFFPBJzyspA8+qqhjnN2pob+xhteS
4yrMzwfk1SVsNGMVK4F48PzsRFvSlYL6GJpe5Af7etriXP+8ki9vK9fRFntj08YOhTjN8roIMj4i
h0b+GDpO/ycuU2jI2dNg+ndqldTgbHPNhKCQ5Tl1pXKCUd/gUBbI4MdAtAStvm9T0ykOETIoziEH
G+V8ptAcYqKAKFT30MHA7z+UVgh7XOtLadZU16OQf9LpfXcG12DzjvqA2KcCSybqS7W6o2hOF0KH
BSDfy0OjDHsjSKrwCKmieNSSUv7aV4H8xAVSmhVzZSXcKbx4Wpeek1NR/c/MbBdVaIrKTmmDC7Jb
ek9yGaKzRTmwPUWVFKAn288clzwIJSqzUQqUSi+K9GOd5sV3u2/MD2hq5doOdrrY2gzWliR4Ktih
2IxzpZjz4ep722ojLAkHhjOwWseZHcWLU8c+/qWokqesM3r1N1YlhXfkvbmMQU1Y7D5SHxtyEkXx
vAcokVv3dn/Xm2PziIVe8msw6p/n4fXgFudEhj9KFunDrI4e108AtsJTPgbN/WRsPsfX9oAZCGCq
uKBgmbPI5Jx1K5qyhKjc6x/6Jlef5dGyAQL6Fil1+6xYuzZfT+EiVltK9li2Vek5vvktdAYsxUJ7
a79ZcmX+N3n/bDja4kMV+dSECqZhFwNvU7dthvQ4WVHwLk0c56ueAEa2kH31oCrUNFsRlgzGKPp4
e6Rrs0p9g7499T40QBebXiVXjenbReRpo/hL1TvUj60fljy8vx1mbdPDpQOvEVLydTNICRXNDyqa
u3pevrFb/4Ea5C4Bgeb6vAwHvf9wO97aB7R1oCNc1LgXLg/7KSgHs5IS6o+2NDwrThw8xqjhbNxf
VicPEgF6mRQ6OZheLu0x0ooiseB6xCDcfD96GxWK51vBFrhHmb/Cche3rwItMkVJ1LiTgHN6Tqbq
nxrTOMWKigK3X9U85gojj1I3DLTwLojD/rulDGJy604d7rusHsxDUEA0dSdVK+7NWJPuShTFoWdm
cWxehlGmZYP6VQQM06k+3/4OP4tkt375ogYgEy8NUwpcSjCNZ5jezhuNEtYlnnmHnYwks+G0/lmd
4mTnU+R1Uc4y73sVIKmMq7GbDXW2cQCv5oZtkR10GWZi+Muv1gUDSG0LHyLYnTtlrC9yHT7fHvba
2w49FR6PCh0jNv2XIZIytIZOV0MvkZt3TpYdusT+o5HMfYWGwxh/FcaWl9jaKYMIG9wcbn62uhT1
kZS01zhLI69uNTceHtImOfSml+dbjdatQPPsXh1nGBlAeGyCFAlNnG4QHuAuppoPRmVulHrX5hDU
Hrc+aIsUFhaZ0+OI5ZcWZmJ+nDzEfeql2qSi1Rwc+kY7xbmGIqm6daNdHd0sTgwNyeLMXwSdUguD
I0boIbaxT+v4AWWryzABegh+Y0d0EGjkjFY5z5a1zbGUajvXxs4r8AYvjbe54LuBKC/l+wyg/u18
XNt+Z1Ym1CrqzDQOX3603pn6NMsb+9zQZ/ihYgLwkAnQM3gUdOdJn5q7YFS04+2gq3MJwGp2GTHZ
iRdzCXodQHvXppdcceoTgmqAPziCToPfDPdZJ6VbsgurAQGgzZrWPNGXKNNQSitj6Cb8dSdpN4mT
bwZ7W/tLkc63B7a27fP0//841gLUXEo8/ns1w+YuVI5GU5zwiXvE5XIjzNr9AJ07mLRQz7n2LCcw
DH2/NEo2qqhGht3t6/JzH2XiEId006SG60ljBPHeSW3TrdFtfsg13/p0e6wrq1CVOdlMVEdm3f7F
Tha3pQFBswovyP8Uh7o1m4+GDUqRy3a+75QxPEqh/xmiRb2x/Fc+JoEp+s+tbhg/i+wpctnHHE+O
LtDeQq/jArtTRFJ4EQ/oQ+Abvyj/MF/GEAVm+yRZ9dcExLyRoyZVKzR+ulLa92GHLVSiVHf5oEpP
IfouG33YtfFdxVsSEGNfdApKmYPXpe1dO8ZvUCdxJwBm9m/4UIEmZzJ5Q1EhW35Cs27sFK9c6yyP
84EnWelZmFZ94AJsHX49W8DRAjXlKHqtTgMmOBj9aoD2X6T3qQIGX1Knu1ILjtmUvauD+F6Oyu+3
Y65OJIBn9lDFQUJ6cQnTyqapsHfQz7b0lOuTO6FBYhfZaQp/kcP3d4qAkmezNmeq5WIXHdq+nxzd
bDwUy7+GZvmEZ+d9Xuce5iH3wqhOoxTvE6fauK+sbN7IBpOStN34DcttYBiTonJE6ntZ2Ov3et2I
y4hnsxfoer7nkmO9SUW9pTO0GhSNQJRWOQ61ZcVFlCmOA1E2eh2OLpKNm32gPoZCuWOT4GWdhL/x
FTGCgCJgclK8eodIRVnU8VjkXjho2JQ6n5qweFsG2X1p5BuH4bxlLa6kYHKRfeZgkqnjLu5/TTYA
5GkxgaOAOuk7tQ0D4QkNThyg0yRq397OzyU84WfacMRTlQNtRR9zkTZ6pKW4PKrEqFt4DtUPvcVP
w5ffD5niqr3yLfONR83MP9DLf2f547dEy4+3f8PqkEGMzEYbKCwt1wjFcfRAQ/ZR0LFItJS7ifs/
Ikvu7TBrhwXEfgTkGessDPTympGgAM0skJ/QC4UnVVJ5KEYwWlSrjR1uvfWbZswm4MfRsLFGVs9K
jYNqdqaGz2/PM3B1LaVjavDGkZOLlloKtc7UOQUa5nDuVHftOZr4Ha4SRkbm0oU0cvhcs5+bagzJ
uDEJi7n+qTSFepA+C3ThXbxMr1DpfQGSHWGzaTyS1U+FL972hb4BuFhse/8Lg/AOGl0cW0t4Zelr
gL7trPf8Jj2EeXgXtuLzkMcf/UbeEs9aHRLcf9wgEYlEd+fl5DpTMsjgmgOvjJr7VPb3WqT/WSNR
ejt91sLQfkZdkE4lcl3LhdLmftAZanrRhOVTFIQvLaiJaiGuCVndKIfb4dZm8DrcnM1XKWP4Sh91
DtqBFcq6viPve111NSU8RuHWs+IVYHNWEtJ5lc0kcNBByyKgM6AEh9yq5I2d1mUHWBDJdJiMLATT
HAlew1XfnaUB5xdXEnGGoxeMYeMAhDz8WAkr/MWi5M/suf49i7EPeZoanaknOIkgtyDS6VsjphZV
7Tpx6aVtPIdXPyzEcNhJUHlpFrycabuMuxLWbUi7sbinPHmwszB1Dav5xRfA38O6CrR4nA51kwRZ
B0FPVJo7GT86aTy0wSnS3t1OnUUJ4X9xZt842sMy5fOXAyqkZKAhYtrnIbZ3cWOgL9NurO/VEDBp
yFB6zK9eohKNbgn3GnorRrMLVN2Nmmxjp1ps13+PwuIgnFsqAAQW27Up11Op+kNwSbW6PeMSiiDL
YOlvu8miAT02qttHQeDqmNpunEerg/upDDz7a/PBXs4fPTreqQbP7NgMHkbh71Nr2GgKr+Yc4MNZ
GtVC7nlxyiclzd9RKaRzTIXfUFxNe2/b08YMrgWhwIjoASgg7hSLcYhmKIw6mIk9sf8jcpqnbLTf
5br24dfTjdeXzKzg/PaKXVX4w+DHmlJ4papB0Ja604wxvh1jbTe8jqG+/CSQX3JpMDFASKWyP0N0
HvxDAMIs3yW6E8Afg2G9cTNanb2/n9EokL6SclcFN9tAEFI1k/djiK1iLN+n+vDj10eGCuisF44i
L7JUL0c2JaJEwDKNvALUyGC2R8g/1GnFuOWSubaergMtpnAmOwwZkkPeEMuuZWsuArmu006IEnRu
lw+7xqw2EnBtIV2HXOysfmOOrOxh8KRBRZIgOmVZt/EQX9Sef+4S1yHmn3B1TNpZPmWVBgesE+mu
V4NHG9/kCoPLjiqA1B+ySRxCOGm3P9rWwBYra8i0TK79SjrbwnqwowkJZe3Tfwsxr4irgYk8yex0
SiYvsqtzXmMX11aH2yG2MmJxTnRQr7TGiqNLJZT4Ww7J66ShFuxCnTLeG2b9V2CKbAbiyL+xwV5/
tMX5DuO7amoEH7wujM7YArwNJaQHbg9u9VJzHWSxxYb1JGCsjSkG11oHJAXqiTkzP3oJpRB8Hk3Z
pTpG/S0C1JQJp6cHoUT4ew1lut/4LfPaunrULbN0ieA0zF6tC6eWzpFT3TcDvuWGude74UER5R9t
leyj1Il3OR2h2pku2th/0jLn6+0fsf61HZ3jC/EKa1mxBssluMCa4aUIRd/ucwxBXL/P6M3Ycerg
c+y8yxQ9d7uu9Te+95yrr4ZPz5emr8I58ar0WcTlGHSp7sHO8zr7S5thE2nEe6v/fHuMc8a+DoTp
DxQU3cY+9+WiSeKyngJf889Rc3Gax7T91ip3eezvjC7a3Q61djzwDvgn1GLjQcdCVoM2pLDTFs9B
We/MzPijVtuNqVv9aj/LjLgY0UJZ7DQ2TrKFbYrKk7I3QXm21Hwmurrj9GSDJGjtLWXW1WEBhuM8
B86CEP7LGUzHBJaaokx3jfmnNX50dBid9cb9dPUrXcWYV8vV1sYToyvlsNPh5Gfvqkk61riH7op4
fGPElUBcstu4Paxu11cBF2kRgthEXASLSmmKjr6D9bWqbHynrXlbpIMzKPnEYSpxM1W/dlZ5H0rS
w1TJ3u2sW5u6uSyEQxMtIKp9L6euMbveVgtn8kz5EqpnKRV3WfuMWu+Op91Ghq/NGvUyzaC36+Bn
s5g1pzL8AKrRiKtrtMvN/nkMh431unZ6wzpCdkN3DCRSFyEQrh9zoTiph7uWq7TlpZLgUkmNm0EX
UO27wn4zNfrGybC2G10HXXwqAFal1IdshLIfPyP8ASzM30VG4inhsDGFa1nh0PGUqdsjOboEvBUm
kkxWD37BqJ0jzLEP3AKP2BVs1JdWvpSDjA2WKRSakbJZbhINl/8SI20PAbLnJG6P1pT86hIiAExK
+BwghXhMLEI4QlMns1Ybzza6c51nz0WlnW/n9qvJWoSYv9vVtmCFmFX3ZkO+GWNyVuMe43JZ0c9J
nG4eyK8SbxFrcfUZZLhVdhVHXh9nhUELSwbolJmpkT6HBrUQt4s0uT+FGuC+j1FESeiYReY4Pgi6
209BieoV4lJO/JTNdXfMR5GgdHEkju/9tsBkSvUF+ty+GbalG8jGOGz0Z15bXtBPQJeebhCiNXPR
9OVk5QlSPzQpOc3RknATNFN33DC++areH00rgOw6VsNeFPlwDlqEK2Fet/iNYTqeRMqwg6XfPapW
E2z8rpVvOGcgQHsKKQDUF8eHhi0U0rZN7mm14lYO+rbZE++njRX8ahecv97cdyPpScnl67mIwQhO
duDDfmlOVqJQgDsmyBVnk8Uff3VxzcGoLdo4cmLhs9yjYlEJ2ZlIFSVVkCCI6mSPIECxkfyvljBR
wIYbFP3ZcNkLX37PLkM0D39jx9OzyKr3ht61+qlUmuT77UW2NnUqvUQIUtCkrOU6zmVYY0npZx6u
qtiomh3UPzHh6ioHp2RUTn4+fLkdcXVkVxEXyzpOu8BHzQKMZ9+2DwKSN10oaUvYdiUKN0tWBGkx
u3Uv9qdIbdWqk9sIeUeYirLxPhX+FqDq50d4cb1k0V0HWQwFnJppDnKte8aojRB4CkUaLxkvqPqQ
1zTJD1kJgch1srQr78YySiUXQQ+n2jVanmlzL6c33XjKS2c/GmI6CrXNpkMtd8VHcOaBcQ7lITbP
tdOqTw01nefJDPrxawtMtn+j5qaGg1nfIjUyu93pO/LWknZFUBRYuIZC/JnpIdAJzRnM4yQ3VrfX
1Fau3dLq5A+mWUEI+uVPi6T5fAmmP41492K1j6ZZjEkNB9oIjeKzXYqy3EMbmbYs71Z3FUDj1Bup
TgPJf7k44kRkALRsemK8L/a8cJqdHtT4OebO1pt45WBQyKF/Qi3uprWYpjHhPuSJTD+HmdTuK5hu
O3ySijctmi7oaft/tmPnfxLC+HR7OteHCW8e2A3l72Uhegrpk1exZZ27xnkU0QCHy/GcSDr9Rph/
j47l7kkLyqcIGMle25lo3oz7wDLvR/sXATa8jTihcN4Ax0bDjevdy482yENSt3D6PBwpT6GFDM93
nmbQP7eW5cqW9iLQvDVc3RtSe3Y8isYQM6suwN7BOOiNvNOA4Da1vEf/ZWOrXnbz/h4ZRDIyH/bQ
K9RJX3S+kpYZMgNOqrqjocRPXRTOvEXEPcsoFvehTE2olJ3iVGWIJaKAlW2xT1eThTI00BcHUbVl
31aJYQCHPRTNhturCGMap18RV9k4aV/dlfmIPDy5PoCaYFdZrLx+TGfQOawDJ8eyJYhQhpPl0rMC
qOEWTYCNcGuDAgcGRwTcDKfu4nmjWzWWkH2BeYE6JPeyUspvs8h+VzjFlnjbaiQwdAZkPWA1SwBP
WZszfkaHihL3n3O7uviVcR/1zsa1+XUVap5AmzcFslGOioTzy+TskFdJwP/HF9N3zHTXaU78pY1T
+7nH8eA0tIiAMaP4p9O21kbQUvp4B9AHw0qnjLeUYNYOSXXeqGfQBI2BxY+paU1jfACltu9MBQxD
VxyK0Ky9X99frqPYL4ecytjRViWOBhaqPd2Yn9NOf25EubEMV7/g1WAWuRJUAXQP9Au9Roe7hxKp
faD8o3vpoG49flZXwb+h7MVlu4onMOiTb52zxuGu/ZcROK4efYHL+KvvxTlbsI0hMU0akcsDVVZy
vQ4lDjp9LA9lYu1w9cQoaWvHXM0DbPlwSNd0VvZiVde9AMShVOi0jEP6Do27fNp1fclD4jcy4SrO
4jAV6A9XbVmWnq+B9G15cYF/mkZ3zNGzvB1q7RBgF/xnSIvTRiBtgmvHNHhx/1WZOTb9ScHi15gu
WbwVazUdrmItDhwxmlRDaDtdwrQNP6gpwA63ClEp24m5GeFak9//uD28tWSnMw/i6adc7RJ80BhS
UthCmzxblrLDhALNPpPBHCBF3e9vh1q7AV2HWizfaCjzyqm4HmihkSAbbXgtIE+/yL/UerzvjDwH
zC+fHJH/ak+U5L8OvFjQZlGYUE7GwivS7FFT01PdD0ctbk63x7c6lbMdj4zS5WuZpqkPwYVHieNJ
sjDu6qBBlbTuzJ0plVt83LVEARr+T6hFolhdp3RaHIWXeJqBDGNqmnd4NYbPyjR81Jxc3/h0a4vg
Ot489KubENpEoldBGnnd+Cj3SDL2wpWsRzvt3LzZqqGszqMOaoznJM4YS6KCztO8HfXGP1t5pe8i
uAYnPUhiV2vzbCMz5pRbvrtwuPr/UEsppBTGuxrXkeOlsY4lelQqbteasHNiNq4oF867MUSgHrmn
6PgbyQLIEKAhCFxesS9nlBZSnBkJIkzqGL81zfwAJ/5dagyH22FWB2haoDUo4KGdtUh9GW1zPXds
1ZPtLtzLvBDZREzjqDfJt0QAoeqrBJJuM22dBKsfEfswcwbeYYuwyBgYwH2RUshCj8d5w3Pu85jK
b5y88n5jfFdh5oVylZhOXAgYnbm41DHb5SFoirg+6GKsPskhXgzHzBk0CzWZPHpb5UP09Xb0eZkt
0wd0DxBx9AnpPi3Ohq6QlNbKpMKbjOau8O0/qmRLLmFtHrnFc5pSkltRsuiSQu7HPKWzoH4M6gZF
ydxrq3EjT9bDzAhGRaUYu/xcid/1ahRKiZf5X0qzdKE1usmmL8xqNl59rcU1UYjOjKYkS7wxPWnD
96n9YfmF18t3g4rV+1BuFNhWd8mrcIsDR6tGBwQfCAgj69/4inOvx7jGd3F46LXi7e1UWB8amknQ
NPFgXeISfUOkg68O9jk1y8/4c9Di1oQbk5lG2Bxsu/sjlvUNiMLaR+OToaw8JyFYppfJr9RKD9EK
0xhNak+9xaOp1YZD56R/3B7b+jz+G2exyEwVslwgQUMfW/1brOReaapebJWPEkfOb1y3rse0SJES
XRMzw9vgIk8h5d3QifTHdhC2mzlx+5xiWrqT6nGrI/Vzu12u5Ouwi1SZaJEq6iyaPg1q94eiN43X
tzTy0zhTEC7IhfQ0ykrdukogWhUVY/xzUCJTo4esFPqdoLhioYlvRj+MWOlGF4ZkO6FQaEmnyA+L
b1ESj87n2jRLwzUjy7+YotS+/fpnQiyVDtTMOnpFHfGtzFQzSVhn0ZVnEuMxNqBXhCjv2lv3gbXM
486I0JZBPZCO7svMU9VYS7o4Dy8RMpinJHb8U4x/6AE1nK262WooWt7gq7kKvDIfCIdg1HKsd87N
5KentC6aU5wU/QF1UHPjlrMSirOYvocFNo/K/GI7R2pOpH3od57kO3dNo3pOlz90YX++/Z1WLlOI
+LChAz8EHbs8NbCFMPC4NwoPNg+adZ8U8Fn+eKFCu7OTrY19PuAXiT0TnBHHZ+o4ixdfCqRKMyEN
DTBkikd3KJPwru0S/6BGInVbxRg5TFKxC4RpUa9PtySqVqYUXgwwRG45Dq3l+e+vzmfkCyRtylVs
4Qzhdv1Hq4Ghm9XH2zO6skHxpkW6grscQ132OFTh+5rd262HkeRjI+7q2DrMCHeRpLvbkdZKdJal
zYjEuZj7KpTsD2adIfJ6jk2Jm+8A1y+EbSePHzOqHqbbNEhoolYTvp8aVPxdPGgdUHBJEcmH2z9l
ZWppU7ExwTiS+bSL2oESd6pVBhVtTL29CAeBh84+0mY6/bcwiwRqgpFuoB4CkNT7Q2+JBzFkj1Gs
b5zVW6NZvOixVEDBNk1lr9cT61xk7XcJxgoUbnvrGboeyUR9kFX++qoTduk0AfUVnho7nNBx/iRF
PjTDDI3k21O3svbQGIDdQ1bCJFzWOE307dEpKicPKx37EFWD8WganUKlZ5rCb6MNnPBg1XHeuppe
lQ+TWvobXdOVCypSm0ga0TTFPn1Z+EfZRC6GGPEfZAa/VQZ6a+gBbSy+lZvPixjzb7ha4maRVNTo
B9D8bTgdKuFnP4Yk0L5Ofddmbqo12A+ljR18i5zY+uv2DK8tfMDiBusepuirV0YQ+mnTR6jmBlKq
nkZf6O9h9dqUMHJ5X8f2b9zG4ZxQt0ZBlm70cjcdoGE30gQnLUqK/CSTM2cd+N0hzxNl42WzOrSr
UIsFkahlnPcDnnX9+CG0CrwhB+wIpv3QiI0VvpYkDl2hGdUP5nJZvFWoFeMDlitnWYSBukc3xtD3
clbiNXf7a60cfMzbv4EWl6wEWQ9L7a3eaxuRvMVkQTll+tC/F4Mme1MQOy63sHBjdGvzSEkN0B7E
BJrsi0M96FFbaNtSeCWpiDFyhsB+Ig9eaCoZzEVtS3poZTZhYZOP3PhYdkvKi9YUXd5PeJTiAmZO
4EFrrd1NU4Rr2+3ZXBnYi0CL2SzaPp4Q2cm9dEIvQkNfXocPXd+H41arYT5JFneI+V1owaPnjH11
LyqtKk0nLU/AXgTHWAOhgjHqBSvRXdRYX3CQf0SIH7HQ9B7w8q/a89Lt48vJAFEQX6VHO2/nV9uL
ntVGEWlTDENyPEpYCoE62Rrg2pGA9oEKoMoEMLbktXQSuETDAsyiIq/1nHEwuJgXcXGWO/M5D8Zh
Fyn4kiB3Eh3K3lQoVvL/ZMz5TnZffpzGKLkUeTd5GJBsNT3W8un6ty0+c8PZVOFjEkFQUI+y9AXC
+8ZOszp6a0bX2PNULw8Joxh4vUZQwJFCve/kqnJjo7zgxPXxdsJuxZlHevUl87bM5SJDWLgiSUJp
OBdqdnaAJdwOs7YuWHyMg94lEm3zLnQVRjUSfxidAnEVtPHH9JzxHOOtmmyRoX6WxpfLQgUTNwOf
dSoni0ACC8C+tvT+XEqVgLyrTcU+aRQoFkpf7zj8pgfRVclXABjBPpoVzzMdEeyhnTJ8BfN0vBiS
XYhDJgFaoUOoHgpQHl+LJpaebk/JWg6BW4ZePENvkax7OSVUp2S5n+rAc+BnRk79pFnO/ndCsOPN
nU9W6mKZWkJVxx6vwEvoG8WpkZLq/0j70uZGdTTcX0QViP0rGC/ZbKfTSTpfqN4CSICEJCTg19/H
Z27VpN2+cc25U/Nh6sxMZEB69S7PcugaHVwJ5qfN/tkrPzsM4BP6jY2Ns+1jMRSmjk3RSwvNaHez
JBzqslDCKCqFIvvzp7uUyRGQwqF9eyJWnY+P53R0A4iIQpKiewvnV4aBqkl/TMMXTeJi7GkurhWJ
lwoNoHDRGgZD6J9J75/fzAltdGq79DuP/LJjVQTqexK/wqJvFXgT3Cb3PnuR9TWp69OePX/BqGug
iwVpgRO74M9VobUOFTVIm26H9oslcd7+lEveurwogef6/J1e+pY+cGnwDcGU/C+xIGXmOfRpBJNo
/2fr3JtKw5VyG0w3PrPrxHv8fLVLwQembVDighwd5LjO9mfitJ1lIp52sb+smDQbHwgLo9WV+vDi
SUNWnYQno96/1XuMnvhokc6MQ5lVVXKvPfeK9tyl+AbUMrovGB8k6L78+YniLuAYMs3RtioPnV6L
ftnKOMlncyVcX/w+H9Yhf64DtXsxhDAG2iYTey+d5tapMGSS/LWlzS1UFG9hibr9Fx8JXj/gkAT/
GH38ueSQKu6PFuTP3os33KX5SNp1MlxrKV38SHh3kCU8kWbPmxKAzPjaIQAOlhAxwNA40d53TLT0
NYzLxT33YZ3Tl/xwE3WWwseihpmI7Uk2lfK2BBs/9qYrb+1ScPoQ3c9795hNd1rzBUIZntZ7KtAK
6H2ne5GIj7eAvUBf1p/qHC7dc9a7xP6bLf/fy8U9e0oGdRUKDlQCg147Fe0g+FrF9Bpz+2I8/PiU
Z7dtGxpH9V0abjlP911N90w6N/OQmxB62K1cQ5QMRmqJ7TKk+1eunYtH7sMjno7Khw9Jl1lXEy6+
LYfr2dIKIKIJQJp9RpPoSpy69jHPAjC8BhqqFsZ2CfZMXFZfYZj6pQ3ZOpUWFJD4BRfwcaDmSlC5
uFWT/17fZx+xHeJEJa2GlSwspSmVT4uXHiYG3fTPT/j/4zP+d6Gzzwh6jrC2Luct9unXiGEeyZto
K5h4dACpaELzM9AmVw50zxp5jaBx7SnPvqOBDa9ueiCuMRTcY2CIwauPS+Bah+lSfMGdjR0HeBv6
TGd3TduwOXA0shQME3Zl3T8E4zXs+KUdiak1eFRo76AyO7sEAjGH0cJsc5N6jlQFmMqvM4RGclVO
X2Yyt/RKendxvfikS4XWJyqls/U03OrMQCq8OaRcUKyGrtHKi2/9+EopdnEdwCeiU9IDrN7ZqwMh
obFE1gNk9rqVGZ07TfyvyofXWwV/q8/34ulrn+c6mKpiXoKuR/IXeRDM7kqVASCILRkfZj58ZVbc
GEcW4RI/yrSBxuro/Px8zUs7EE91mi94J/zGWTdChzQdOibjnaQl9zP0kBXLIxeC3BnIIf+z1Adq
5xDjaXQ5wbv7C2SJ2QyfTDuxmybm5Wro0HyfoAKMfjV17mw7XRugXPp6wP9DgRfzyL8lm6AynOpU
OM3uZOPeQvymN0vBoXmR1teI0pfiJKoMgnHrqZN7fumNuhuCMYCO4NwTuM8z++zN7W3PkxUzUBSj
fAO3YzQ/r+yZS9/v1CXA6AZp619IajHVIML0Uu8gAfdSzcFryMu71HHeP98ml14kaBTwkULRhnLj
bJuUASJvLIHB9TkCIpt+ipQ/GS3vRKefPl/qUsb/calTMPt4tyEtaGTCRhCZ+9PYEhpJYVbVjz10
UWBjUHy+2rUHOzvfcMqcS0z5oK81PUz6OMnbqbL5RIZ/850+vMDT7/jwVG2kOreiBB4vhKoHkAy6
nAZk2ETD+L+6850aVB9f4NmNBspp15RBchJpX5ZlYxLo6azDueud3ES9jAEeJSpTC0znVizUjDx/
/kovbckUwQT1afiP8Oqfjwo0b0dJ0jnbuYPWUzcXtJEbA/Ggz5e5tE8+LnP2RrVXNpDTR2LC9Y+y
ve3KdzH8mqKXkuz+/xY6e59hCyVc3XnQDXNAPYsOArEkUVU+8h3u2ytPdTEfgVo4RgdAUSO/PMu3
klpLFdrF2w0pLOf7IOvBDqyW4+gSUMyCLbd9wQFEmObXzx/z0mf7sPD5+K7HBS6400U7TeW3yIf+
KSayOqdzXP+LOxVtCwBh/BMs4JwvUcuu7ZYKnR9IZmVQRs6XOFmB0pQP/6PPCmpSHIUPK53FkqYF
GDuET9cu5pBh758qAyRrmrF0zJLw+Pn7O/2t89sbARJxGIQziPWdRZIGOqDExAyUAQmeni7nZ5gL
XBmfXYxWH9Y42/NJ57c8TbWz6/3TbFV0aQGJ+b3iqQ+NJVtdk5a4uCc+rHe29YUUczAsKRiBnsx4
NWeOaDKHX5PvufRYQE0CpIQZdoz+5Z8RA5+DwpsY3gGTnDDkGdoO5r6OgC0HVM6aUayqzvArLchL
j4ZpOTqlKf7118UJza9qCSVwxi1Mv0lc3go1Z154rRY+odkvbAwQEVwCAhlkb863O+E0YLCkgSSe
0eJuVmkMarHTrIFD79Zh5wOcU7YL1ibRquJLs5sbFu7ACf2OZ38xpxp9Sun3wLaPTjPjtASdu9Kt
WZ9skzKm5wcvmR8oGOYFuLIdRtQNR0dJN7chnBdzVoPvAdPOO3Cd3we/E0WwlMdqKekmkcGYt5P2
IQGf1kViS/FGbfkch8s7PFa/ovOGUalfv8kWPoft2GM5BTHBSodJgW+1a8MKkvz4ZtugNukbhqrz
j1jFN3IK0TxrYbiroeoIX/duztzJPEJ1nq96giRM2nTAH2skfCJjWDD6MBJPFv4ACd8jnV2bK295
0T0hm8qLdobzZwNlzqzijrebeFACuyH5PY+qNBdJMmdm8GSuetwywvW2cBt/iuHnfmiQAMLSC5r9
sfJfKutRmDmysRidcDvR8WsLl4xMdcNzw+D7HdYeyyooIOHPNT8SU4Ub2EtCF1+3e+kkT4vkj1DB
rgu4UIEkq5sN1IahGl07uE+DeD96MBsuKSzaA3QAsilJHgwtYb4dvjQw6VtpmtBbTboE0QfWFyUf
X0atvs2DN0GK3BszFc1i38NDHCxHp78ZfLl2jIQj94nvq0LG1rAnSTaCmXmDdHnMWT+3K0iXDRB8
GOOsDrog83kAB0NXD4WOvDk3c130hp5E7KzNmxDeaHNjnkg1iQdHe/eBa8t7MtUUTuv26CCV7EoX
XsZO/9YwHmV8DvgaJZDNtTHBCcbyI3bhYu5DiXQnAONdofibczSkeZHGi8mZT+vcjoFYgcoYZQQA
vS3UoI+xPzrZ5EzuKmrMchP1S5PNs9/lnI8yH8wMM3pr3cIY2a+A5QpR9wzRby0gC0gFDddwEQ9z
1sJwnQivBgCPdz9Zd/JwC/q9b+dwJRK5YZLvidKHhfVvTHTBKkp1BBt1mEcyZX+Aev8WoJjKSFQf
uzJytl47fqkUVJTayDtAx6CGGKi/4YsNHvqSz7kYtbnFZmF55U/xDYkglydiMtzEEE1TFuIyCyz2
Mp+2OCxlZ7PQqZ+7QPR5B3P5bAjK7+EI41F4Sjx2UG+88+CLjR3LYMCu2yYuSkg7ZbGJqhWcrtQK
wc+5i+NqH8MYF17vdt1Do1/M5W3v+c9OTei+XyKb90nqbIDkmLNSDOg5NY73w7ZVemjiAZ4vLb+J
HPmu67bcNGMy5ZWol5UpIXYaC9ZtxyR5jyYpsoY1ft7DUdhrnbsyhRqpgUj4jsbDsq4T1RWtivTK
8vFn5cB8JoTsQjZV9F6q2IGk1vyLdyJYyR5WhkGPWKLSqVkvdX8EDeYHT7s+Hxic78qy/iWS6X4p
Wx/Dih78urThuZ68L5ECCEwSBwWM7Nf+rP330WMPDJosObFALpEeFzYAjJmRMyyppIGZK7oNudOO
4pZSVx1JMPs7z1egQ55oyNSbXXjQQNzRpF5OFvED9yRsx1tvTzW9r0c+771+7A9x5e4h7nmjKt4V
FKbhD8CtPM+dd/QCCWcHgDegjx6ottosIWSbU+PjUyshoUhCSFHCfizjgXZyJsl7WcoWBuBikHdD
zfIB5sprM9A5r4CwXNddN68ES3gGOt6r5480J5wPL5XCFsYr4JkDhQXsl+i3n7C9mlT3taFRmjm6
fMdvmfIAymarWmt7V2nHX3n4D6b0o23YLiKjddlnTdcPWRrDotm2si4A7EOy6mnAicrGg17Coro8
QK384JYYpsyLZSu0bWgRhdXRAOS0ghfKS9fTbxEbghmSg+60gic99pWLAloOzo3p5Zx30MTIPIp6
3SIhySKfrrVv0YVJVHsbVDbNRgcRZ7Bs3EA/qFyP9VivzFzul2l+YvApLEDy6VdwwRMIVe1XFfnL
pk4EuKSVrfd1LOdV54MW2I16fHCd6IfBAlkHF2EopjQbXCRdPhN2byVwDISaZkN67m3mYCYbMU7+
YUQZdHrv5B72ErIALd/LZvzDG3ju3ju0/43GxzPzFppXbrLsw9qYdVW6snBDK4s+tvPaokmTSRz1
NchqOuuM3A2j1x4pgdm3K30HB8k7ugH7MnfLQQ3x71B428VDbIIBprdq/Njk2iaMrU728I9lX03F
nC5pjg5anXdWRKsY/jwUKhs5UFH1akzJK2KJi34ujqkA9fZLHSV8kw5EZDOrjoBUPqolLO94W0Mk
tYNZgVh83EGp1su+G12wUnq6PMGOaZxzPeLKJa3GbSvRaTHoTqPd8q2BLti6bUezjhwn3EDW6SGG
CSngQ/GDWSI3R21VrRpWowfkQYJJiNA98IghMEYWSr4ceebSBN98E73xJjEFcGUiY0aH2QAB6cK2
w6vuTbTzJpTw6TQl+WTGo01wdm0wezmUHx556exrAlvlBGIk+zSq3PwkM5v4C86rmSDw4lR3Fehz
uVuhAQBZlpy4ol75U1itAKRSK9hp/qbEqNx1qnsW9P6vsban/w4iaLFKvHuWJnMOxF2dQ+T9zpk8
UxgLU5gGPqArONb8blvJs65y51ugp/eq0i9xqt7Kbuk2pWNEnlLgetUE+fRBQeXDHU/KzZiA4QC3
v5UEBagf+q8RF8sR5Fcn80gPOivx67wvO7ovR3fJoK3fFp0rgOxD32RTSVmvTvQN0CoXseZpLFbw
ir5DNCuzoIzuGBpMmVsHbB3WFAZenl1O12JzB8Sc2EANvIazUyiPOM5pPqpOHwDKEivazE0OxAvy
H16+pdqzNzZ0KDjb9HvZqx9RUrGNsdwpZj5DYBbW40UK9EPOhEszARxABtVGeRNDHC9XkxDYLjw8
sqGnayldxA/R/PCAc85xPbmIe1BlCGaYJHOQDGCkh2YlyEvbvuWPQyB1ztPg1antmHE3hPO4hf8V
dIQzaJm/9yhf81jo+x7Ct6tYpE0eusPRJeN+GbrnBAZ5ueknicsSJOzYUHaIBW+K2nbYSGmp7wFt
XIowcb8LoQJ0Ze2jW5VtDki7zVtTW9z9aXWsJU2f4IX9LZbMfVKV2Ps9/6Usv4NqpzhK/PcHEcHK
2JELXye1JWsmJ2ed6OGgqReuGE60FYgBilmFeVmzc1vebDnBKyoJsCml65s8JJ4AOofO33oS8cyS
ZKtGskEVzaC2b+UaN3CSL70dkDI74l5U5rVsfG9lPY2dyUubi5AOAKCUcUZ8SwviDz4eVPlZE0ci
MxXw2KwP0mPveGQrSg/my8NQdI7r3pZV9MsNxoe0tN/wm6uNI7BdVVPX+ThD7lJh+raaiXcsrf3l
k/ZrasHPCyrXPE+iNVlbBu9q4niCKQxXte9hhoRS/JYpsB9tBxG2Sk6g3U+WfAG+12YmAHCaSy/K
U43PK13LsjbUfR5M0Bys6XDbufp2iNsn5kCG34VQR26cKd51M0z2iCNfonTecDXCmraZDvCtQ4AZ
J5kbVRba7e6jkQLLVKNsQzJSyx/MmZd8pCR+EZVTZgkgCHAjcro8Kb1gM069WSUaMyiHDmUxcIDB
Wj8ZCzkSdUdgvl0EIIoMfenlyzzEj7Qf9R1AocC/xvWI4mF+kwvukMS4dwoeZptJDzddJY5xU93C
dmNfK6fKlCQ615T1eZNydRPW7stEY7Pt0F8+VnNnn4cJypLMhjdhVTbvU5cgwU8SOq1Sf2CZjIL6
JhpLslZwK1qyagy7XT04DxCPqDJ/UNhHAm69Zee5O5R/4gl1oc7C2NKbiqTNevL8Nkuc4Zui3leZ
2rnwFrAqZy2iHArkU9bJ3hQxqepvU6Q1cvKBFJOGteCJULjrE9MViwxAS9ZIxTWcWb6PolRrlXps
KBIixQOmtuNXGZTBjjttspauD+TVOE4LkufOP0BCE4hZqp/LGfcNOCMxkk94TMC/qvYs9PTbBP6W
bIEhcGlRi/n+8qJaHoU5Ca33PVmi8Xts5CMqjakYtX3umsnLXdgZAKkPWvvS3XRwF3KFCLLGcVEV
T43NS0vHrAYxMZPhopGP6jvPnYZc6cUAq0X20zS8MjrXq6Ad3xS6q1kosBEbxiC0V4kq96O5OXg0
UDdGa/xmgYQFZtgJesoWp66v4IwYYxPNI3JX5tUy99tppdPwDSKSDaJi+FWG/Z3oqcwc8OtueqBv
Mq7EuxfJnWt1gmO+3HdEyGe9zE+l4VU2yuBeOsBADpP+3qfdG+nNfczpHeRIjmBwTpDLScICKjje
T9eU6MdyP22e7WABzuRyqvGx4wCVSl0F73Wf2O/w0YYNVyjNdAdDNTbfmAiMl5U7C4SCSg7xj4mk
lGQtB4n1uxtICw8HQMh1oWlPTxkJLnGGluwLNFHsdOMQFBzZ1BLnji2KFf6sqm1pu/iubwNo8Cz9
b81CQPAAQsRBh71MkmzxXZCIK4UIYJo6A+nmF2Zjz9xZfvWN+oV+2YrXskfpj2q3F2gWqVGpjUTZ
k1fzuBQtMtA8xt2KzznEeVdV+zZxuq1rFMo4He8b5US4jpIvbo/8HsfhG/WxmyKi2bdqqU+XR3/0
WJkWqCPGAgNJiUMTHQefNhvH6KP0UZ4xAWwmI84mMfEXh7DbVjGGkshRRc3ARwLUKB8rzFqjdPGP
QGlD2X48KVv6dQvD9+EHbYxTLJbwwu+TYQVXr73s4uGk3NegMsI/Up0iD7aG1urURCYD5hVMu6WG
vB6DQ45Szo7yAGKFU1Otp4Sa3HHocarjBxdE29wZHZupChqAAOT5616Hb/GCOxhZRPOsvVNqpI64
yva9h0z4NONZRRM1BZhUOP3Nl9aFElI0I/dSvdnaJDmMUVU/dH50mG19KztiVsDWVTBv88tcwpoI
jOLq3gTSQchv06KqluoWRCqTBQuxRenrt2GG8AlMGcLbGrqYe4X0aSNa262UK/HLsEG2VTPc9Xws
86XlMZImleY9qX6pEdGNtwYtgka++m7X3ZakXHnKxT5Hkpsu8mglyhNvLNFZmMd5s/AENdMw0A0D
ljafnbjOSjdUBSHDriEo1sfQ+y08WNYsjbNzEvcB1oVgvlnniXMxZqSL1U85nPRcUVAWc02SHBlT
s06wcbI0Hap1O8mnyXO6jLiYHVXEIMr086H3AZSI3DYp4r75FiwGHQg2T4XtHH+tZbjvfOet95nY
kDndNKa9SWP2BbYoT8rIG9kFNAuC4ZHDC2YLB42yCHVUZ/g/uwX8102ehNX4uyTNHu5zr9BAE0iq
K/87Ei1dNDJ1M6dnXeYv47gth9neCVQRW5/q/UDbHai13gGawZgy+N26YmrKJLTsoJbbP2oC+tDE
9HEUszoY63lruM3Ft3Edc2jyBWP8DD4f3DQY0VuhzLJNLbowLbrkj8E/El3V8jVMq5tBYKspiQfp
S+elG+p6LZplyUaRHojvPEkn6ouwhKNOt9gbehIiF1VzW3XpQ91Oe8sThi5k0wIkuswrHiGQzJ4m
61KUy2pp0cOoaj9YkabmRVNO7YDytj+IcUQFgZtmyRyIf9wubqwzMy2/PEa8LbXVI9yKqoxMJspo
imZzPfkbqM0AroCOVEYHAgBDMzholQbtY+pzio5Uq7NZoEKP52rYoF+SvBgX810KxcsNMii4AszC
HGHo0H0JfAtT5ImCslCjTQZc3BeiUeiEIvlZRYMAs9+f8j4d7iHrB8PdvjKoGJGeoNgkd6q3uA0d
0hQ6qKM8UFysFQmfjWvwicbyIcGFmQdMQrns5JQRY6oOTaRp51cEzrg6ua9n8rQY8Upj6z2oBJkr
79FWjXDkiubkd5v6kFEbRfPQJ7y9n2GPeN+29I10Sq1lOUL6LG4JohJ4QcA3OasBJKUMJ/EgbfOu
nfg+MEOQoS1xPxNkSlBPhcLEGA7oPIx1AeHWXZVCvD7QtYsuDtoDGCI8qlkE+cKNn8HNt3+IotZu
5ko8LuXwHPblUkCqgsEw3odppH1krum21DVu5lei2aaQkti4CesfHO55UKjvI3SS7L2L9l0hBHmf
e49uAqhFoiLCLgF18pCCsVpEBng63D2HMUZO2cfePokxbAooRROG6Fsc0fDFTibNSDuwDfHlu8uj
LwlVdFc6UAioPcWywNY3SFYN/m4DsTR82Rr+Hnkbk0fr025FUQrVHqTnoJ9gvo3gzm60G3dZLdEV
Jh72WUoYSLUT/My0C1dDO7pfDfS0cysbN4OojMxOWgZ52Cq7nkfGCrDf0bw2w4+YmD0vUbyX/a1X
8y2uoy9O00s0kTn6lRE6Fv0g17Ovn5ZExQ/hOPAbtEHVAd00p2iYrfMUsEK0S6dbOSXTxncMSJew
cM4Qice8mbs7bhnNXMIgtedE6S2v4PkUWD6c4nq/dlGc5f5A/SKZ6NdQxf3mn76z8tKn1KLGn/XA
flHulSf9PXtfkek9Ak1vO0BxbelQGDhdv4NKJtqjCrd4CsKnDPr5PXYCr4gatFI6NcmV0l1b9BSS
Y05Nv2oamGJkU1vUwDUfcKrce0A6btMA/yuql0PJ2C8nnCu0ipNHyWqzVsMEioYPS5fID9o1Cs0H
DKjvTDf8GAF+EhFhqAzlPgnks4pqJILS53madmXhV/UePLwnExtvVc1TvSrbYQ262rFXEPRGDdSt
iMalE/a/R91OGdo3BtHbh/K55HEx1B4mInM8w4d1tG+mSfXdhAkUOiQJFEvJ4vsof1EUrt2Y1Ph9
QuwYxz00ku49EAQ8dqXvJ0+02zqcCwed3F01RUk218vejOwHMvkNn3DIEj/I69RHsQ/uCgJY89VF
uxFyTVFz28YosmPmoBuspX9LQWDeIKlGUoHMdWtdeG0FSVc9hE73Oqbtsu7i7rcHpdUiGYaXxQeA
RLL2DZBDmlk2H0Roj+igxmgBohsiYWrUtfCZX0iISzV0F7qCOXP9FHVkF9Tu/bR0r07jLDeL8nIU
QchZ/HJ5w2QpKFprNzYN0jV39Q6/s3qCfyM6W00dF3BxMBiWypc2ROXg9bS/BV5uOzvOeAAHZrr1
wtE8eAO5HxZBkY7HHmDhnd7K0eA0ddynCJTNneOrYxU0Lzzwbs0I4euxQ/1GWYhMfBnSwmj6TKiu
VlWC6D7O4jihd5ahrCsmFb7NE/gvs/K/RRBWFxwHRzj2wAeJl5Ho5Wc8TgqMZfBacwdamJtoHA9E
px3mH+pXw08ITF+3aPSAMoFeJeZpwNT/iBBC8E06g0I2IKuJVWj6T4Q+1clSo7rk6CwFLInWfsKf
9emUppiEQQkAHrqV5A9eUG0A7kbl0/iHpveePVZ9bfr0NdFVnVWhGLYwAQZFTn1LyibvOpioQfeh
yX3YLzt1C5e8Nj0ug4v2vItMe/S9ctWz5t2t2Raqes/QY7kZZNPAsoLLwqkRs9Kka7exO7bISL37
AUL2PPbLrBFxlQft8tiAimTnRKCtIA6jGngmCX+jVH8h/jRjPoVMdWFxdUeG+IDnFzdJwuOs7WSC
FxPTm8kQuK81+pfvgrU4VC6/sVMM4Bkd93Ch/wa3S7y9ZnhViSwLYAqHgoXRMe7UnXLDB0yDUK/G
UwzLeRvd0cj8pG6ENmJLazgPmGhdUVc8kngCMqQW3zqHvVJp1E0iyZcmBbpTRvQr1CreB3D5wcCf
NgK1RE79csyhpb8gDfXxZ/3vqGq/1EhlUDLu4b68nkaTFo7VNKuHGpcIbnH0YZ9t6D3yyupczc33
jqdoubfslmCOEjXpGoJhqvBBcUfxXueOnH6XDoBaVe9+b6zcOJESm2kI/sUQ/+Pk+QyUEFSBpotM
ayD/K28b9SK+h4oEXVeGqu1UN9csBM8m3f/43p0I4iBS/mN0eTZdp4AsjKMIGTRF+xV0YdKpz/SS
XAOunBCXH/APfy1zhk1gJjJlEKOKb3yB5KMaRBYmNWADgK3lge1/hKfZhI78CKpoCEKZHKo6rzx3
efwciHHxeYEkgKURKMbor+KHfoBajTLq/QZ6QjsaJIUn2a50I7TK/eLzZc7G+v95XkhjkhB2DyQ5
B/zJ08BynJtkF0Bz4rHURI3ZIox/CPoBhZSMBjS5iZ2v4Z7OhRb/szAqVPwbhlR/OVIB0LKkrgyg
dB2mqlq50Bn6FqAHg7nUOPpPE08g2kdsmGI+BkrId6LRI8nqVic/oHQg/jeg9unXwCYygpYfXMVw
T5xBRGhSmWpwOgygEwzPo3B5dXjy1E7L/6Yt89c6Z1BpB1Nob5zEvPNKt1+byv7SDbqhKMmusTEu
7J8TgBMq84QAxHa+f3pgMNDhMvGWdyWKL7aiSZLhortyYC4vg4MJ1+kTFOoMUgmALLJNws3OxNHP
RmCYgL5KDi+wK+HmDJf0f7fLSWgbNGnIRJwdh7a1aPE52C6Q8Mtn1NMTJat/cRQgsg2NEhi5Q4v5
zxNX8XRUZtLRNkLPem4PMdkLF8PIpkjL358vdQYV+s/TfFjqfBtE6dgtWkc7kC8OUDTF2CLwDOIL
VH2nyBuuPNml5U6cd6jPQsgGfLs/nwzUXj9C+xJFR/gK/aS85aDad9v26jG69JVwiMDiDYHxB4Ds
z4XGqoLqG4WUFlqvHSr4oC/mpDZXHudSzIIODf6+G4Dhdg4u5FEdgFFogl2VwD5Krt0O88P0IOHS
SYfvn3+pK2ud4wnHWlYY2NTspg9mUUwgXxaosinkN3mcG3ToMl8D2vL5ohcOFfnwgOHZ9xqWkokF
QsS7cS5XIz1BTdwcVJLN58tc9JL9uA7583NBOgvkg3DoUD3RoD90MiDAAWCah4GxHkAUQzo+vo+j
ejQsGoLCa5iGVBpzzEvPBqHu0J+NrmkKX9pDMVRnoPeVurAHPdtDU9UI9NZB/U79BsWab5nDMhh5
opr5/PGvLXR2CIF07L0BgL0dTc0qbPrdGLb/ZglQiSIgiAlAgWfPwqHMl6CTQXbAot2YEh1HUl8J
jJf2CnCacQBhaaA2/4paNk4aYHDoLpowL1iOEcXEK/r9+as6x/P+E7DA/D6FDwCi/3IchUoQhmoh
ZzcliuSNtmB40iWJsmSggB6wMcS4x8EeNY4LmC8q1gXwv+OVH3G6S85zs48/4uyDUahbAzYU1jdD
G7YvI9fLa18az+Zp1LNbC7oe2/a2WvZuFM9vKexY32DOXn8Fei/93ZHwt65Ye+2sXggQPgHQGUqv
4Nb8xWGmZgTTeOmXHfoIGWxq0J9/mhaMhgN3FV9DN1/Kmj6udh6OSMnjUWGWiTxlvKP82Pv7NPmV
tN+1lCvoYWbQNMhDvrH9/ygf+k/m8uE5z2MSYNXlLFNV38yuSNZB5bj3cLSiqwHgi38R/qBtBQMG
yC8BT3t215+Gpox7E9z6ZH3w5hl1ZvcaDsOXz/fTabv8tZ3+u0x8Rt/vmUqriCpI9vvBVKC9N/wf
0s5rR25cW8NPJEA53FZWB7vdyeFG8DgoZ4kKT38+2fvsqVYJJdj7YgYYGONVFMlFcq0/fG0DxbuT
e/MlB1RxZyZKfE+FVHf/t8Cz9N4kqt7G1E3cqNVuaf18aUmlctjtslY8BaX6Ocqaw/WQi1nibKyz
TD+EwCkL4Bs3ioiqd7hx9psSm7JT4FnBSqiFDaFy/FsOdHeqRRckG7/OMWaqWrdskvtuME+6KR6y
evxuZOYLug8r+W/pbgNQ3QGxwq0Do7y3Z5ii+NzagHefmppewAbnZf8l1bGWjyTfeCh4UPyhSvDv
XHgWcZaGggblQVktZNfx+t3Y294eYbR6a/SacpcPykrqXRqfzdNEx8nagpQ4Wyx2amaYmrbJqW68
6mvZtepnwysj9Q53dIRFw9aj8Hl9sSxle43jyuEqBwUH1Y+333QUBlUSvqSbVQo+h4pTjuE2UcO6
OERWxoDtDueWMa+rn3gXDc120K20PBl+07Tb679l6ZA+H/5s4Vq0xULLboKbPsrEM5Lhyrgx6t5I
V8a8sEE0GRg0uCdYkhe+fQCtNB0ceelG/iPdyk3aajsjX4uysDfeRJkm++xR39POtiIwAu6AAyqu
TOGuqQAVUbJ+UaSEAv9I4/76B1wLOZtL0lqUFwmCVzUFL7yt1C96Yt+LWqBn2R9sL11JbosfEgIh
tB+dN/X8rWFDBaMjHJWgjMKt3XY7pS+PRfFyfVQLywLtZQfpJBX4Ke7ubz+kbWdyZiUo1de2pGOB
WX6kYb9yPizGADWLoCSWEPg+v41BVaSWY2eA4JMhdKP61XBIUqqSfzGSsyizbNImhYfifl+7ft5b
x2rITDesDG33F1EoAphUBGzsE7W3YwHbF3SeXfRuFIm71jFR7NL3/1uI6XOere0RUGJbIlxN2dwP
92rB4uaNmKwMZHF5nQ1k+vOzKJE8aJ7oM9+twakLarqMpwLIcH0sS1G45XKIISUKE2p2A2mBYFda
ofZu7BmHQjI+1IFzyOBfXA8zfZLZDQQB/f+GmeukmzYvWS2BK+N0rbMxhHiCRLCixf6LdjQPouLy
jQ4XCqxU2t5+sbgwhakXle5KOW6kwLa7JDU3PSLiYLJj0/kZjIEMjq/VpXzXBsjB79Wsab7VNRLL
XElyhJ4yzcsAoQ5Jku+CSKTfePKAtonGkmqMsDNQn71TaNJR8gfla1FVZr6LorL6LhynwHuj0qrg
xfTYRlUU6Ig96D6w3CyAgbIxMhR2N77IZf+oGZ0e7mi00T7IwkPi5zZ9gV4HZ7ZJM71J37eAZoqj
IfuFuQHYpEaPWo122s60vcY/jF1ifgJLZz2J0syjW68pAQSUQKODtc+6MHWsCw1HNjRVFvTv7MgG
zmm7IoAnF9WeQf+08F6uL5CldUgmxY8JWVtkpmZzB5pfp1cNeKmyszsNH+Ta6N8F8h/K6/y+25+F
meWgALHVoA5CzcXTId84NXwPs1nTzF8by2xPwcAUg9qI7iRx54e9OLTq06iZ7XOm5D+vf7alfXX2
2dTZzb7qfdOiI6i5WjPcccPdScWaf6y68HqgrPrfqZnfy7TQkgaRyjGalew9lKNUupqOArHiYOWD
+nnAh8lxezkHchmYlZKBzdXZ5Uqe9g+VWoF5N7xIsvflILLoiY5yOQF7rDzY5TmQPMFJEB87kHf9
RnDQju+T2rBuDMyGPIDoRdFu6buDnlYUAXtDy6X4Ax0p+7sGaEWCZOuJeiUr/lJqvkgl3Ap19J5o
JM8fZj4aUFpl6NmNFdbKewnrkfdykH7O+/hRliCNJWq63Z+CsJHfNQNsspL2/C5rINBdn99p2V/+
DnwDp19C42K2LfTWrNKRMuCNKO1knyMQvs1aVQYG61e3aHjYR5AI2el60KX1y60YlWImHamOWdCU
UpGW4Otwk4u+3XdAoXf8NBBtVuKtdCMW7vw0Y/4NNduPZRGqakPj000z6xX+qLntCigESVB/V4a+
W/mai9FIZNSPLF7bc92mrEr7VkUWys30Rz35xk3I1ZRP8qrK3GKcqVCC7SMGJObszuYNtF3VrPZv
Ejsrd3pWPOZyNnzU41rdqzWUmz+aL3PKarJDTQbmtEM1cRYuojuS5CU3+gmzs3OM0t8pUfJVjv5Y
/2aKhE2AgdIjIhagHt6esGoXxxWd1ugGvdr+mRMOWfBAjEeuqOqfLcJfg1IcWVVNFN7wcJwW6dn1
px9jaFoZEDLdkx8kfXxFMezggQG7/u1mye1XGHWSi3GQcKHhOl/rsodckJqgbEj28mNwnHdOCZdL
3tj+q6cE++vhZlvrP+F44FLzBes6HxUX4NxSpJqSQdEeIjV8qqRhqzbhypk9W4D/CfOrCWLyH3MK
cwwGpM1jyt0jiKwR06kqg3WY3KXdj+vjWQzEJRuZWgwVWXxvZwkHVT81UMZzDfObZIa7Kr0V+U94
xYfrcWbn3K8BYRZA140mqnwhK+gEzpCKIUa3UUS7Ktf2RTasCIgvhTA0/u6peWTgvfd2KLbT+JAQ
0THhZr9PrOrTaKvfro9i6WvBKDdRIbJ4ec9P0qCM4RagdO+qMJpgWcB52NihHrmUF3UIRpG2khmm
33x2fPz6bBgsICGOh86kMfJ2THrbAxiPcsNtsFz1TG5XtLdtO9gA/vjs2MHKsbm0mVhv4FMdbWp4
z8J5yhCrZquFNzU07lOXFj+TIgRKI0IdZc0224JO77awvtY0k5fGiTUjEt42zbILGe9REfC1MUVw
9aKBffUatCeFYq1QTsZaQ3Maw/yT4iqLoQ74DJ1/v/2kTtZbSd3jZGWg33b047671a1okixPNLrP
RvFhDOpiH0A9eAXsEvzZgflrRlHZ5Xljc2peiF7mfWjnjVMGrlm3W2ZgYwAgTsRjkWUrk7mUqmzy
FGclalMXgpfgeyVZlHHi9so7G4kz9F832bBmFrq06/DvpClrMiR9fsFxQARX5VDYp04xv8h5egLs
9xcbm7+ZY9igWnsB/JhO/AIj1gEB6DzaSDQ2d760KrNsT4WF+cLgCU0yRFAK4YjZwqgbo7NTO7fd
3JDq+wI/Am1XdEqhubjwpS990MKOazS1icDPYYK8KUHqPomirB7tzgGzW2hqa99UMCY0xDQs58Cd
2RjvtKb03ldmb8PrUaT2pgDtDfEM/zgJDKD1MEF6db9sv5Wtlb54Q0Fdn/qe9wkcQS+7Q9OJ6M6z
m0r8lCMprgHPN1a1BToXfJY80/Q2WT74/ikGzh5uy6rVgATpOX7xA9C0LVyT7rMjVeZLNd2JIYiY
frcDMT3s47zOICvAQXM2jZ1lXx38uim6qeJp8qO+iWI1AAscSpY/MdiaLTSHRyn2o3eY6ZmgAVrt
NW2V4YHBoBzCE/tolA20g0BUeb1Pw1L+6IEaBG6d5qa6pUIKLbOsc3Ef+fRJtwKj1Pso1Nr+iEp6
FR70shnsD7YMIW/TI9WX3hpxlhr7PDNklPZ1UXyTalN919ZSjCG7Nv0oO88hL3VDbUzmuOWdZGnJ
ygpcyPs4bHCVnsxawN/MjhYpTEZ9QCQLF23w3sNO158M/TYRa4ruC1uW1wruPdgLYNUyN2szm65W
gSbnrgjTYuNrwwOIzkNpVMfr59hiHJwp2K4AEy6sY1uRB2XSdGixjNBsRzvdya0DJLiJV86vheyA
IhAydzTisdWZi+4KlWMayQebLaTX7d5EH4IMAVfE/vMRcSFDCk6n0gomZjZDcWYJtdWFcxKatMXu
3O4Unp5r8pEL62ByIOKbIZM+BXp7dmh0N+JE81sX2ZzdUCIQUAkTBcYyxEZE91fuTEunMcbIKgZL
/HPhw2zBJC8xdkxdhOU3XfkwtOmdB3FDPw5deV9Yw8qBsTC66eBHy4xuJv/MTn877imM+kim1ero
n5zMC/Y+quWnpDEKcH2eWBnf9LVmCResAZ+SdYik9PzZIxulaXSSCNyEIvk2CJpDmzh3fQJbMfeP
hR+s7OKlVc/jh/lT0RdGC/3t7OWTDRG+S6RUwcsub27zbqCRkZZrGoELE4cUmwGpHMlFdvGshN0D
j06r1k5uQifjUadqdBfbUPsYTbgKW66Q1/OUfnpXrjl5XEbmYqEjJId0N9fcXxXWs0cXQEhd9ckd
rmx5W9FCwh/UW92T7huqDzLCvJK+5qA5h+ZwoyEmlRaL3TdlydmmKEDUJ4ElZW4dFe+KMT6CZD5k
oQ0wOviGAOPR0Npby8k3GXxS2yzubblz/zSf4Q+m2TJrFicY0MRvZxbj3x4R4kF2S2GF285sBsDT
bfjJhhG5vx7qMqMRiru4Itt854sSRGq3WACi7noStldgSwp71y59sZI3L7ciUSyOG0YEQGy+gnji
AGDyNJZpA8Z0Qz882ZVU4nYpJbRdbaRrDn+XexFUMBdFR2fRAoqbTaLfA4wMx3x0O0+57Ts4mg18
06FTdpKcPFMglFZKOZebkYDMFVlM5Rk9XzVa2DZqgwjWjYixz7FHqUHQx1BuK46mlSlbHBsnHeUO
h/rH/M0eIIAKwz1DuLD/Ug/5Bh4qXPZvMc8oJRr+OKkxLkoDdDAs4MLzD9lmUmNiB6G5ukgkErUm
DoYDSTs1DO0LD6z0FmzvGoJ2aVGeB53Swtm2rwtuTBW0W9cI6WBCIQRj//H6ul/KLBOq6lcTcyqM
vQ3RoFOBEwnOnSps6z58tcd7kWV7LYLMJqrtgGDD9YBLC4QSnE3TSUeJbb6n4SZ3XSX3zgkpA6/L
N7I8QkVq/mJtYI9laZbhkKjnAE3VyWqtCOzoJpN0saMeXHwe+8hDcwVrXKcW6g75vx/XR6ZNRf23
Bx83CA511dBsDeTCLF1h9CGjCgCcr7Gj7JODakcG0WkMg13Z1IWHon9aRDvdD6Nm15tN8I/aGp69
a7OyhBKZxCWHZG48ltLQ/AOiFJyjqkS4UTbICG9VJ1VLdMq6oEdazYs+lWZpvLMhBHwJNdG+lF7b
IlMioETApBlhDLVS4QGBrXu/5ZphQS8OZJ8p7RPd+XR96BcL1VCYS55yHPpTAp0m/Wyh0gCQO9UL
PbdryoBDKa8Rq0Mp2dz+YRzc3VitlJosxCFBRMzi9DEUr6qMbwzo3I+j1Jm3lQ5C9XqUxSVKad+y
gK/rmGe9jRLUKHWEmt+7XqturcDZDQlMXF5B18NMf83FcgGkMJ2u1PTna3SMkZJp1Ti9kbxhfEBW
tn+Uab4MmzHinYWmU9X5m4gcjYoC/OhiY2k1lNz/6UdcwPnkAPmOpLRPcde8VvX4AXElkNnaY5WX
z00V781EegrU9uf1sEu5m2IJxkwKfhcX9UnEppTa8tPwpkfIa19x1bhFeanG0KBqd6NcjLu2tpTT
9aBLpy/VZKqUwLUuDYR6qJ+6FYILkweerkG8j+UYrm2BDMrK1C6sIAoNmFDAFZg8nmZZFW5W4iSt
FLhj3X/NQh31weARfP3KQr34ipN3NOKUGjU27qXzwzbJAi5xHshPAynTKnNu4AveFoqCJEvkxp2y
sssXw9m8X3W6J1xhZqMSyJ9JY5eZJy31gmcZa9xqg3uB+a63K/N56CzAWVrZKCtLdCEsniSTewhX
b4pR87DtIEyPO/6NUSG0QqVtfCozbbjTengeGlKFn9CT6dd0yC8WCxOn8sSlaERRkVzzNglwL27Q
Xw4VF/+wR6VWNwUcLHOU3K54ur4sLxYLd9uJ7EGngwopY3wbCaknOVT7FN+XcoiPhh9/SwP6RV5Y
RX+6LImEyD9vzwksjBfQ20hV3iCKrNEA7yzdO46aISN3YKnSxsyzfmWxXB4J1EFNOkRU1Ce7o1kS
lZwwyqSsAEJLH5SzclvL1krNdeHDgUecGHlo/cAimE1RabSebA21d4LmvClxibKdcVurKwK3cywi
1xRak4CvOOJkBVjZbH6CtA+TVgcjU0f6yQpbKKjJR7xZEC0NXVxHX300RFCZ2EbqmgXn5QiRVTOm
mjKeE6zE2YTB+7Aivehzt0MloXDSjS9PJAFtZYddzhVhfndF6SHSZHm7LvrWlmkXab7boC1Qasom
HtdS1dJISFa0ICAmwneezVU+GoE+tJ1HIcd5rUed6gr9+0H501oAbRw4hJwp9Dno5c1GooV1bGjC
RF5u0N73tNqQ/lK22VCtsOjmQAQWBddLeGDgHiax5XkgzwyqMgQCCAosaJy9I7EN9pYTygAhaqGE
bmciNrcZpuL3xmyd7oMeYcJ5sqANM5V9pfgHLUxEtmtE0awVtC4mlHuSyXUTVWYLfaN5pvaSzGuR
CYlcKiN42+QhTmp9uL2etxaCUMCCjjGB8i+pJbqeN63pqZLb1F73VdADhk5tS8Ma7v8iDqUd1XA4
6+g4G9wY3q7OsLIcHxkLzzW1pjjElBz2TeFHz384GqJwULPdKLJQ5plttWiIW49zr2V7BR4KLLJz
Wzhqu/KM1JYGo1M/4tJHx/7Cm0TyhYY6ZjHcvg7b/mBtvA9auMHDaRds8620fTwej3f7zefN/l3y
zhk2n5X9Vt50m5+37eb79QErC1sS9ArcTAu3adzTZnsFVcWyjhrk4/WQFwgtaV37nocjJBIyje8d
EiOTo709DMW2R+ZnW7WdXd0bFZIex9Ck8nVMkr5+8sowhGauJ5/bARnr3fVfOTuGfwHDOIB/Jycg
G+rbyU9iXWp7Z2zcskS5TitMrhegSCGwOzUKY6LWVtL97FZ+EXD2VRLk9Rq/hfqBJ6+38/tE3qh2
fojCttxGaXDP+n4fdLIb2N7K2pjNx+/IqC3+QoxcFofyoYD6GybYfXki2SLt4O/gIaOwbMbNmmWn
zWc7e3v8jvWre+gg8shb9e1nnV6XUeXg7VznUfEYK1qDKVVaGMdRoIzetI4E6NGWb7Q8Fe71GV0M
bU1tUnaZos17B0Xv8FQEJun69V00PmWGsrdp+kTyMfLLTYZ75vV4i5/VMqgNA45xqAi8HWobOPkk
FYb3nBYMW4vuwW5IQ2vbZ7q3khGXh/ZvqOnPz57BcaQ1cm0ZNtwo2/+pca4+S86gv5RtF/bobGtt
fVKyznxR4GytcSaWx8mjitrKBAqcT2mC+aEuJ8GNnrbJQYk1dL8r3zoEmbP2QJ4lsd+rh4PlP6F+
3ZjOxqk6FfZ3SIu6uu1tG9t5yKt0BSkzzcrFAj0LMUv6su+rdWpRUbCGEnzMOMg7J48zdIBM51BH
wt9zBIvT9aUyr3n/Ghh9M8x5DHylL6qXeo6anzGAdpVtr9pXsu6fBIXwrZwiRw7G30ZjxxC4Pkv9
lnantx+6ztgW+hi4UpGpf/ENdG5+NlCRiRgym1GvilCpNUbpZMTgY+5lMyykrZwHnbX34dXHBz9w
jJ91aWev17/D0lLSYWlTzaFKx+vn7TqOQknYFUInaASoYXwwkzCpdjHyqzVq63L2hzXj318d4Jqp
UIIHgjMLZ/UY4/Ik58mapK5Is33q5YjjrJlmLY7KoR6LzSmGofPiEU/wkf6ekbhGbTwrjvGQ99p7
TcuCP7tN/xoON0NKVCRzalSzEySUQuFgHE1uFV5wVxQJ+me5aEOxkm2WdiGvElptcM9oLs+Wh4w9
AMqAmneSjTE1d7SDJHsXpd6aKsFiHC4r4EEnP7X5d/M6OQbDg75Urg/2g406CYogaf4Xpx8MOjae
RceJltPbNYdcNfVaiO1gQL/p7WOCzO+orgFNp79knlXOgvyq4J4lrlGu0jYCuuAmA/TDuPrS9T4y
wQ96Ut3IcvPUF7dG+/n6ZlqMyUWcignOYub85ZMiTEuRL3ROQSPJT6ER298dvRjvKgs93ViiU2HH
45feVnnye1q7cn9ayqNwSP4bfXZ/gkCWhWot26c29z5hlvG9jJrH1JTuQEYD4czWEF9Li+U83mzx
I2vU8CyGspRpqHY2wkY8UdLXmD5LW/k8yvQrzuaxTVvLt4sBz4kiPVHovzXK+GsbqsfrU7d0ngNx
wKmZ7QUSdZaYQFCCfUATi6ZPH25GHblMzBpOXWZsCjEc0GV49MZkZSMszRi9+qnQzWMZ56+3YyvS
FqOgyG5PYR6Tb+XqG9xH6dCFOqpw3jFu86frozQXNsVZwDkLGeUFzEMmDKeTSx98oZ+wO/vajxby
8dbKiba0OkBaTLUnWiSgU9+OrRoNJVPCNHCVoonu0zy00KD8G/4vNd5/o0wDPlsdgzd4XpN00qkI
jGiPKalRIJidoKkbWsVeizFdkWNhrLhxLazJ6TXF8aLR273AqZp553FhgI5RJ91BVM6mzFR37B6v
T9bi6nDwdiIVwwucP9q4KSMBVgfCNRDrjAyXytTWsD5Z0g/N/nE91NLqd2zoejhNAvKZg8qjUdE9
Sl6hm+cPINhi6Xtp7DW44hhoDs3Ks2vp64HdJN7UGbwAEnMdM51C95A3r6X8G0oKvrNLs4DqeWvI
xp+fnFRa+XwyfRd8BGZJSiQ+zOx8mJz9uo+hrrqVbuyvf7zF8ZyFmGWoEdSh5kUYyydMUp1maNkj
u+kZK4+bhQ0Fbpln/K+vdiF+hNdo6HSRNLpeHhxtlZZhswYfWhoJlQoHtgLrgKLX293EpUCYda8O
bhnIxYMo/B9FZ7coe3b1h+vfTF3IRL8hQxOvZsIsvQ0VamMNTNmO6YhZ4qcughZ7nwIlxI1dtcpD
UyjlSyg3KUp8YXzfo6751cfc5p/IU5z7uA0QMTYLDdhbk4wRHvcJJXcKwk7x3HjN+MRdSuNhrWnt
51CoZobGvxP/KIcQ5zLLhOq2weJUJLsCD7BnuQySv1l3cIUhnepTfW5+r8bQrseiyBrcOKvduqlP
jl+vFCaXFsR5iNkTtMLmR+qFjKXY2B7LrnzyDLSdrs/T0oqgrz6pbdHCv3ge9LFZyVFnWae0fCg9
f0Mrb4Ptzu7Po4DEmY75qSY9b4+GVFe9Au4V4s6vvR0j7ftOxmbtepClz2XToIATryK6Nu+gWZKE
pl+dyK4qSUcxNkfPj/Z/HsJBi4JuCG8CatJvF3UTQ4YeaxpJQy7l3gbGXHcfxYjp/02cqe49KV8p
F+QmIXqhpZGR3tQT6XmTmlX2KQmq+Mv14SxNPqkAMBHdUrbobI/2NSLJHIHjCWSpdKtDrXtU1F45
+mZg//MXocCYkt/IcRf9nVDDxwnx5uAmGMG3T4S0m97IUlcp1eb79VDzJs/0aNPpIvHInqQXWHJv
Z8nXOo9qQ0GTp/UetTDdOgSr22OqYlxm3yYqBjd6+hojwnk98sKBTj2YpyKtJTw858+DRLHHRO3I
CZRUXuXE26lSd0JqE9O3bJtFK8fsUoalsUm3kWxOAW42ezgejIaIPcnV8Wo5KSJuzU3Tq9lrGPiO
duyLRl2Tf1haMOchpy14dhtzEE8ugjJHwLttYvuO0r3+Fdtq294XyYhW7fXPufDamsrr9OygEpoX
wiGNVYosiJrkBhs7G43W0jtUtKyfk6pL9oUdWocyNYOTHITyCZ9W83A9/EI+wZR7AjRMKMKLw7Ls
zIEPD7pJ6OLzMKQf1PEP4a7TSjVYonQouGXSD5lVxiTHbHMD0eYbD1+Md5koxuYOx3NhbiUsSPqV
AS3MHvcrfvN03QRdO3sCOU0h2sJGIFZRJNig2ojMjZM2B0tJ/mKhEGrq8cg0ey4gmAgSJtaA2ZJr
RiV+DADmX9OhexRNW67U+RYHxYUGoh83QEDDb5ckT3BHDmU6H7lsHlvH+VKAsalD68f1xbCwtZEh
YTVQ7CZRzk8w7Kgssxoj30UR+NmsxzvFj3cIBtyjI+SGcvL1eriltUfmpXAnk8AurtD4tmWxrQrv
lIuouPWyFsGFTl97Ey99O4qStOSADHKFnv78bDtH9HyMsDNBk1MQPPg+Or9Zopmf0yL2VlLjQrIy
WAsyTQLunVTs3oaKOymozS6zKXChN5ztgyjf5e3R61fmaenDkYK549KNpUc9uzMVg43pITZ0ZAV8
E2hO90ch8rVq7lqU2T3AcLICqwUndSvN5Nw0MLnszRVExNIxBuLov0PR5befzJbizs8BS7tN4G2d
Wv0AVbfeCljxVeHhu2NXH2DVnDLd3CljuIbtXEi+VO5MLjSGQuVz/rzXYxNZfw3Sbt/QnEtL39iE
irbPuuIZnf2HQKgj1nf9fYto5fW1v7QqzyNPS+lsVUJztuMoSWOXlVsB0qi0f+IKaX15lNbadMvf
mOIFd1IDrOP8qlAPtjemdo3uQvkcYHUCVnYfhtIxgPlfQhSDPwIG4SH/G2Ejqtf/Bp4Nsiq6okpU
+gF6rKSYAYQ0bes+3JdYKxz/4nuehZql/T4YzBz/4/Qm99vwWUpj5b1vYXITjtXP65EWNznn2MRa
Ags5P2Cof6mirVW4UaJDNlKdxG62Vfyuz7OVNbKUjtGy/m+k2TbP7GxU2yII3SqyE9ebXHydPpUf
Wj3+h963gXuQsmZbvTa62aZ3gsJWuhzzMcPRIRWLzMbVKAdShhBWpDSPpJ4wOlz/otpK0Ln4iO8g
wpRLuDfmeV9l9yP3IfxhQyUI3g9ZkvbvSiUtmh0oBMThGz9CTj4SzVBjjTSVDyBABeY/hWKk95yJ
ZrobLC3zToNhig/4G9fvCxQ/P+lqJ4xtg33MuM+xmfD2FVI542d/CCTvpcPKq9/xDvE/NUVhhLtE
wU17rxRxR4rlVWKo6WbU2kK6Ga3O8I5pMmTlCVPeytnmUkDnVO+q9lveqULZN0yrurIaFnMV/x/9
DEQz5fnhjJlOZ2IsEt9gKi5wulIQRGR+KK8yP6LDKMR3lHaH1Xr24mF4+I9Uy95KOXQxa/37G+bg
W7mSlEqocXQzOHHi79QSxyO8bM3sn4b+1FqbbXFZTA0jeFK/6DRvcyRvAttOotFyRaTlNia4cmls
AstT0ZruFaDiWivwCLi+GNXpLjVrudDO+Teq+jYq4JMsrFQhuaNiY0/i16V5E4eZ/aMJRfmNTYhl
m28lR5EM+lNeh95G7r3hG7cX9Ua2ewBpINMUH6WEOtpFVpwf826U7rDqxbRQZPk+k9QCl0juv0Eh
jAdTGKgVp1K2squWesMo/HOqTQ0qSDyzrRy2ViM0jM3dVA+H8ZSYg+W5cZDZ6Y1WJvG3XPPUW4p+
+OANQZOqHxRR3Q9B+hTjJzm+DNgV+fvrH3c2oxOaDkkmFFMmCBo14enPz0692MTKU8CjhkysYzKx
QT5+4zOpvvdnj/6LQLPjQLKxjDO0zDq1GZHsUOhbq2mSrSc10sp3nrLw2Xq5CDXL0pqi5RnMgdjV
UbJFSOtQFdWzVRX3Xp3ej+pw8Pzy9fpnXAs5m1ldHmvZ9IvGbcKi2zSG/Jp7/Q0mnR8jPdrmIr9D
p3Vl6ma3wfkw51s/9iullQe0fMwohmrW9fVLzxv8dH1ksyT3OwqlRnYZbU8gMG8XyBi3cqWNVXca
wjb/GA119Gx3ho7vzejtTXWU30t5FW0HO8FyWJPzx+vhZ/ntIvz0Ec7Xpy+VpoxUvmsmyf2Y6Yeu
ll9r01m5rCxug7NRTj/jLIya4XApcmGeMAaSECdT7E1Td+Z7LkslSUE1d9eHNddAvhjXbN9lhmj6
ugjNU54VmF2XeyOKHnx8/fq6fPSl5ovJO1yRqpss7U9p/ofqxL/D0x6cyMPoGliz8eIhNCqZqSRu
PPi7PAKW3sEmb1YOpwuI66/sonOPn2gRVBRnYfAQMlFLAl8QOMf+qRz9beQ/yDIpZvje9C8vaehm
5b097oryb9LNWeTZ9037qnFE3LRukkX3CrbXkl4c2JwrtfLF5cklnjIA1V+IfW/XDbAW0wf02dJL
K4J9lwz1HarvkdsPyrByDOqLOeYs1iytpVaMEoifBjdZpnf9VhKShbMbXeDJ6KzB/VUKg/CxK2Tx
0Mt68xhaGHHC+OFNgwFXJX2SEiX86bcDrBxD5O2msZp+3NpKIg6RmZSfy1KufhQyIgNZU8gf0o6b
G77zSVLgiKzi5tbojSSOQ+Z56jZpPT//rmJLb+3qjlrVTmvatt82CriiTZSG2U2XFPX3shtHjNSt
FyVXqh9hb0n1bgK2trSjDcQqwGN6zVbyCqPEOLfXcSK1PRO9w0zvsZoaJfU1jv3mMNSBlWxC9Ldu
s16Ou5UNufBxwfWAqQXMSjtvXkMVKu+GPDbiGxy1bGPXGSKwNrKaaPpR663wNlbLVGw8SSk+SkmB
Fdz1fLC8juBvcJmc+hWzjVLGOhdnG/9Qx65xME2Gbzkso03fqCvdvsVER0H8/wPN9kWpZ2Maw/Bz
Q+edwmVqTKudZn5EEXlluS5nOK47kxcNiP05tshrELDWTalz89q21WPSl9kXXRFYf4Nc+NAoZtej
DJO2xr70FBXmKNV7XttJpD5mTFW4khBmT7ffGc+kB0xRdSqAzipBY9cwwZSL3b50hX6njDhucm21
62dEZVfGvngyn8WaXVhbp5SgTes+7FTV2NnAcGmw9/UKWmBxKpEc4TYJEoJ67tvc46ldEidOgbRv
PHibIqxPelC9CKzPhHBWMvnS9pgULWHKoKFF0e5trHiowmiU4bZTiCmfjCE1dm3oceFnar2XiLei
yw2t3mkJbO3rW2Nh4lg//4aefUy/8aWkGUq0GfTb5i6tHiLzi5e978Of1+MsXHRQWEEWyaBcKF+w
jZBG0DPJimM3ASW5abNM4kAMokM/jPmTnRr1TvaDfGNW3qs8qPXz9egLS+Y8+hxWFqlYp5Z1U7o5
mngNghe9jTXu9RiLk/jvCLXZJJpyG1N1zQO3aXTc/OSNhfTwlFXpKW88TzpEayIvC2mNXE41kauj
DSZvdjxigig0T7EF6AheYUrQH8tEfUrseOUYnhfUpt0NHe2XOwksOMCMb9eng8qDamNYfSq0sk23
QRokz1rddHDGitBGCdZKKkxePd7H0JnHTNmosaY3BxkKzlo7biHzAXq1TMQL6AtT9Zn9mEFUAa2Q
wb8xeo7qDfgvCNcylEh4B5T2ko0xZlV/EqmkfqqLsb7zswTHMpXKbnFAI8pfI+0t3MMUwL82/jI4
dlyCkhU57yqz86Ibua6HDSob0fu6KnCFy0NlV7R+vneE4p0ypIZRPjX4LZ4OU7yof8gqxDjVr9cK
80srA1GwSXrBgTsyfwo7o1VKlvDtU2Bq7/1eO3Wt8rFM05WFsRwGm3Vgk7i4z9eFFaG1DXgwvgny
qjlouZlsMn/oPvh2u+Zhs7wGeUuDP9Hw+5i3NWphx01iGaE7Dp3AXk9Y0S4M0+YYq2qw6/0s2xZm
9lmu+wI2f4clQdcGp+tbfClZAihEZQIWG4Sn2dKj4yWPg0/dDqbcprfvSw893hoT7vxpdNaO+KV8
QgOMwhnEKs752QGkyXJd+aFunZo6s/9Jol7/kItC+pnGgSR2WMtrH/1BA+qFrlmirpyxiyOFGWrA
GyPBzDGOsWU04M7UwvU7Ye2sHgUuMExgG4pNXtRfi/gvnttcDxHRpyVswyWefdrU99MuqabjNuz9
YwveYGfFhr1yD11asAyIQWEJoF1QMLzWsgfFz4Ob/yPtynbk1KHtFyExD69ADVTPne4k3S8o6ZOD
sZmMwYC//i5ypXu6KFQouVLeEsVlbG9v770G2ur8trGcEmxAP4D+A+reX65vlpUEAh1MwPPnZv5l
Y5Zq0i5gkA31kyKFLB2JTAOuuHRv9HRjsVZHwlCIzSiegx93Hp77gQOOAHWco23WY8wHICK6atjX
3ux7Lsjz9XmtbY1Z1AWWkyAXXmiypUKoFo7FZULZrZujqe3cjfRHINM9N6eNO3Xt3v4tSwlmOVKH
ZXnElK5RmrSqE1V4xhtU3oNEc4vq8BczAgsTXbGZALtM9SZPH0rlCKDmu1KAsjY7V1Xj8EDL2oa+
Q/mz6Yo+uT7majxDLv5/g86L+qkmMpQCHAhho9jb9/JpoPlPwxyHxwxcNh7KXgM4wpONuacwQGtD
tPXpoan04tv1n7H6gXG743UNCMHFM8I0eAUXA1EkrQbP71562UPqBMNGfrs2Cpw+QGNEMX9WJzif
60Rpw0aeFQm3/WFvN7WICwYW8/W5rB2DWWvBnkn6SFiWISQdJtULlZ2awMnv66JUVVwZvfeFkTR/
z0wgDzdGXAsnLjSQkRN56DMukWNKQmFIZAbFk8eIgN2PdW6Hnj5tfL61E/dpmKUHxJihGqhBOe5Y
6PB5hXol2lMPlpnvBodUoRUU9l8EFBQkZ2CEMZubLNarD6xygGYPS6TewLnQGpl8zmSJegLTcD2G
eP/Cp+H66i3L9zh4SDHd35sQXHdI755vEqH4UAKX2SVUWbEPiq+ea7vCVfEQOIfGaJ6Yq/YeyXaQ
hIH4CLzYi+rn9d9wuYMgOmKibwzNE2emB53/hFEfgA9PJU96Xjw7rH0y4RAN2V9+b49qo1RwuXdw
/cw7FerMAM8ta1vAvJaSVV2ZjLYIledFYKfVzsazfHUQ8KZBPzKQni17aLqS0vOGpoC5YHtQ9t0k
/Z07fFz/apeJChJyRGmIJQMWjPr/+Vfz0rJv0ayD3paAF7E1ZW5ECy3iWhXpqrzTMu/oavlGKrYy
s7NB55DzKXyafkmZFHhPwgUbnpsGvD8gTpNvLNJl4MLUbGTSoDdjlZaLREcf4m9dWyVDL5I+N260
atOpYGXTQRsG7+I5sYVaxqK54XUuMs2CqxnFb2Xvna1Ct4L9+pZp5uoXA0cGrTHcphcvcMn7xmxU
mR6NQnwLWhXnQfqtscaX67th9ZP99l1AbRSl2/lnfFoYnnIp0NNok6ok1o7nAY9dCsLF9VGMta8G
lSkEDJC2IPmx2HQAswYtRDLHhPTAZUbB0JZvTUqcf+ycYM8VPbv1i654tHLfebFb2wJpcSphlFGJ
vkFu5ObsttNURY+9yAeoGWl+18dIDqjxx9EbMlrwrwaabQYwLVNpCSiO9MqKJh1/AqvMl/wAYeUo
RRbtbMTQ1Y+CQWZZHIAPL27Awe/0vCd9Ip0pODi8UjsL4sOvWtYWIfSNt1quy5MPURIL1YeZSwNM
0UXdKleMlEbRI7xk1cGq9O+tRZ9daHnkVEtISg8Wb+z4+sovt/HvMS18Ugw70zcX+yuzmalsafhH
zXwUro30M2bdlhjK6sQsZO7IWaDHs9zEE0zYur5pg0QBrpUdayRhv+BcnXboAtiF2k+ZSt8c1adv
hs7HrcfX+hT/G31e5k9HCD10dJCM3E0mkgG87U9ATRmQ16U54OnXv+ZFGvq/n/O/sRZJE1ovpsPQ
pjopGrgPZmP0kcZJ+wTFRBVRGchomNUHI72Swc7PrF/wr+AbP2K5bZe/YV6NT/O1S+BcKLw+E4Om
/dzc+N7A9KnV/SSg2R8rr8x7FpKlUKmD9aS/rLXmzLA1rcvHpKegntj9v8is9Y0JLWPg7wnhOTYf
Q5Rol3URwyRT2w4EkCmqPSod/mCWtXH/re7QT0MsvhmYKsRxaxNcQFLuc+q8e8S5NwJxlxb13p2A
vzAU2zh669MCZwoNAqiLLeGehlI+2gwjTVqvhjwpv20z/v36flzd+rg4ZvllvDCXlDZTFulYZrAq
LmgFeRX1XHXKD+3B3oiUy5T69wqB62E5yPTAzVpcuiZkmnhnm/mJFaZ4q2pnjKBbPELmdeCnyalo
qIKMRH8zOXjNAC+La3jZBau5BHAKjtpHIFhjP02/wtTv6HVbjmDrc/tvGPP8OJXZhEq65NZRjA+5
NoTMuqmbdwm2bx9sFb1X1wuKPwAc4765cOKephRANZtQCNtp6cGr7AY9jFwCe+xuWeKu7r5PQy12
fO1xkENtnoETCPuIxr+Dwdvu+gKtD4G63lyKmo0qzr9cVvEawlrYfb5mPMisOLJ0C0O/tjgQMcIR
AjcLMPDFxnM6i9lolKvE1d9aLwuBwIgb72Xg1W6SX69PZy2ughPg4rZE6+XiQYyGZ2HCgLZNmG+H
mulEEszy/hFFqb/Y2CiQIUHGAx9I3sWkLGpNFjeR4hh++61yVYQIeyCcb7Tk1pbn0zDLd3DbBgRq
axZwvTbd21px4sMWpmL1kyH8oOMBuhnuvvMdkKPi5Ils7i2CM7fnuhzRWLF9wWMUEtSvHDnQ33y7
TyPOv+jT5Zelpe/LFr0/uLRMYVeb445CtSsSJdsCRq8dViDPweBADxgEx0XO3EBrDP3xCfgJfQzN
/MOxoSSUbtHpjLWr6fMw8zJ+mhH3hNao3naObt3GAtwQU0epQq9Cc2RARYjYCR7KGtS0ob2Bs+UN
uFc7nj33vAYt1Awz8mYCScjM1+unYXX2KKVDIhqqsfAHPf9ZZs5TlrmpdkxlWsDIRJlhp1M3Tk2I
0F0fanUX/TfUkrDvl5mCS19XJaCz1tHU+re08sKW1W8O0Q7Xx1o9FCghzJLlOOjLEqnkA6ztdQlW
O0w7xqaN+7ra/c0Q0P3wV6UBS2Fq3ZhZRkID60Sn7tCU7f76EKt7BsUD8Itg0g11pPPF6ey0HyqD
+McSMxgnCIUPJcppQwib6WeARUg0BMPGl5sX/DOQcc4B4Hf/f2Mu7smJMWn1jluc0K9mYa2rHgKR
Do/SCapyADelsVfTkwmqQsw42zr3q3sEYuXghc9TXtZEGwaTmIrqegJs2E+ijb+qCWT00irdHa19
Pbn+fVd3CYw6/lf+AISd8+/LpRaQ3h6AbgLC7wezPCCqecVdtrFVVq+3uT+G3A0CPsvXmSZARytd
HeqK6s6ZKPBRU2gGDPrI94aUGwu4NdgidJayACq7Yxw1gEOJ66Dqi9dSz++HqttpytoI1GufcObV
YnvOT4dl9JRlDSVkqIom7jR5YSOqo3SbjXrd1hjz338KnaCEBblFAfpvtLIHO3Kkdszaqa//IkB9
nsscKz+NMxCu+xyowsQy06cgTT9aPpwA7IVx5ZaiyEW/fj5mII5AlRj+LSh/LLae5I6gWiNSVAar
6YmABDejIkRcowZ8B9WP6sbNCvQ2qSrDKShUGChtih1v6uI/PwNYNlAHoe6IXtm8nT5NmmTChoOq
biZ5bezrmt5Xgdpg766FMQvm2RBPAWEYfPXzIZSqoUvZ5OTkdWTflehWu3Wt7aYRz9jK9evQc8h4
01vM2Zjb2lFAuuLiXptNgJed6TqjvT7aSiUl107ZpO+zskMdEWrktRvAhNn8dv1brkUvdOJ11JSh
/IwuwflEUfCdlMnsMhEBqU+eizdAOGL1TwOVmn0M2gq6+NeHXLu/Pw+5OBu6W7nCxtWauLhHU9nd
OtZwqpi5RYjYGmdxNjqqoXrAwFTzxe0wNJDJD8KKblnFri7Ypw+4iF1kLLumAEs/gSd2RK2dcu9Q
wox6/6eZ/839jQcamGkzLxQMifPFgqlJ7/ce7xPB0zviN0++pv24vjhrG//zEIu7NB9bFHDabkpK
JZoIzyuYo8HKYc/h5ndLKvnegycatynw0NcHnld9eYl/HnixETvgbjKt7skp0wzrKz4rG/cZXMry
DWOYrXEWuw+KCuhfljP22HOGuJtsfU9sYe+vz+aiCTYHy1nlYJZuwENq+QK1iZJeZ7sy0ciUHqQ1
tb/wBkHjjY/jBM9CRuSBQWgVOCv4xOg7mOGw4NEC7aWNiAbV8FApAQza//NnLZa3quHCUFhVeaok
8+Hw2qbW7BJfe27odQXKgz1SChoaIxWvvp9rbjjllt+FonSpEwq/90Emg87JRhVnZVEg4g/qMSwl
kUItQSNVCudKaGpoR9ws9XGOvhGzMvlyffYrAQGjwFRmdngCjGIR1OFRT0mOEJ5oVhua8Ieb3H9Z
vUWQnf+Xi40MBf0ZRgZ8yjIfVH6uN2QashPoH2KHNbTuHaplu1Gv9KexMdmOCjxJ9SEDh0jJakuH
bjWizwKPkLlAF2oZ0Wk6S98IliUw7dnn0Jgdih82ZDZ6Q20kUquhDw9N1NZhi+AuK7C1bdVt0UB4
XnOn0CnBbiGvYwNBAaKHUmwQrlcWDwk+gEXwPAGcafnqGxRY1FbnQ/F1kNbR8qCVGJaptF87GxWl
jStqNdf5NNry4QcxBtEGOs1PhQ2zugCpwDHVaL43TKDEOG3GnUuK/gin19fUqH4SzwGdsNrsjq2c
C3SVIAA0m3bCmndxhfGUBKyClFtCW2UPEd4apYrI6No///hknI2zuMQm9IOLHJYTkElKm3/BD/a+
S+nz71Y7bunGrzYqZt0QAN4Bt7hooxUsz4WPd2gCvPd3wt+U8qA6Kw+W1T322qsIAO7MszDQtuoZ
5trdBmQnoJ0W+ngXMNsxU+7kD50GMhFi3c5yWR/sptwsQQJtIDtYGpUYYvQepfNsWaxmRyAq/Oam
dZkFkiyfvgdtbb8HGjboHgDwUYubEWp3odY3zDiMpd1kUQmFi6em9cSXDALMBCnbFPRHmqIFdELh
1XRDZVaO2A/2aL8NtrDGnUEzdte3nvR215d1Zft8Dni/l+JzokxGc+j1xk7yUjpgSbhJIdjX62Os
BAEEbQcYE7SiUQ2d//7TGLABsE3l5EWiMYPv9M5tDnkq9JDD/zdGmc3819Y3XfpWJoZHKTr50LJF
OXQJi01dUQEWxKaksMtngKbBzRCH6/NaC6Mw60I9Bvc3MuPFvIyxTbmJNgnkx7Mbw6h22eh+eJZ6
GootPcO1G+PzUPO+/fQJadYIGGE3FHGGx6MxHITevREdhrB28aB89xYE6T6msEm6PsW1kPp53MV9
aBW5Uw49UDK51nVR0IqHgDAR9m65xdvZ+JhLnnzpNVURDCw/QYwui30fHEzm6R9pJuWxcYi+sXYr
2wOBBW1zwCgBLF+GTY00bePQqTyNhICPpUGlpYG+J2Xf/uIDfhpnETYB/La92uvto+MPRwNSOl7X
HmpVbkxn9et9GmaxFVNcijUBm/Q4ZMTgkc3QdwgdFyShF0JGSg4gEdGt/sbK5vh8xJZMC5+JFAaK
lCXapAq6B8cNkjpukdr5oVJ5vfHs2FqxxRHoHEJMvUUU6Ty/BdeOvgh/s5q7OghEr6H9FUCMaNmT
9BqYqA46gcACgdhG3ICtUxwmWXJrI+7OC7JMAZH4YwuiSA9qw2LBOtQjZ4a/d6yCVyd7s9L9kH7I
+kDyLRDF2taYBQKRq4BzBHzYeehIQRodvBoNG7Onh0x8LWWVZNajI5+u7/S1cRBq0UyZW1Dm8kTx
Fo12+MoER2ugdzmfvtm1udOt8dQrtgHVWouGsxohKBho66J2dD6lrIG4jTEwPcG18wKdvWMx9K+8
nO71QO1UakRGMURaKY7XZ7iyOWw8fgBP9hxgF5fD5tK2+xwM9ES3ZRVK2u0c0rxeH2PlK+I+nt+D
aFzMgljnU7O4Kmw7c70jKKf3aceeJVgtpS93AN9sTGfl+J4NNU/3051S4EUK4+gmOMIIvYhJAUYH
inVOVFPJNp4Ba18O2luQycXHm4ty50NJSzHhWzkaX2bq7hRp09uRVc7++rebI8DiTAFJAGkvFOOQ
wl3sQHvMfZAJspMJS4cvinbZjfByvY9rvQto6KBaPYVpo/4pvWKL07C2brO8GIT6kXOgUnY+wyqo
U5l3rEjy4hSQKvGaR+F9bbI/FK6CAQC6P5/GmX/Hp0VDzWMgU6WBGjOWx8LOPyzCNgqbq4uFDhA6
TCBd4YueDxFUyiZeOaUJ9Wf7QTHBxq5Dgrv1gJq38sVyoVIMsAUUSaAFdD4Obchgc2ay05g27V6w
hsRmP9GDrbkgNrc+9KrAIIa6sdfuCYd1Oq3TKTFN4IbqUblQ1CJbdf+1lwdeHfCvnRtsqAEsg6Uk
RtmhkJVAndoPxcTKvfJmoEPhqSOROmj3bQESvtdqEXM1I3JLt9h4xq5cDaDVejOMF9ENjkDn38Wa
0BKGaCw5ta2c/YhoXf+Cbq6yd5WLxmaYKovdjMGE6sT187M68AxWmT1aIcywWHiQZUa7AIzp6Nog
/UeuCdnXKFc2jNxad2yziADIPIWDarI/tinHaUW0m0UwwcvAW+F8zn7qlx22tZtAOFV9kbKRp8wR
/dcURa8DKEskciUT8fX5XgRAhHCEc5BNAM+45PJJKCJBaAmQfkDDdqAHgWNWnCaIcfz5MGimQgQQ
Ox2wicWeymk+QTWGZSdZGtqO0958AW2niOqy23KHuIiAmNEsbIuX5Wy8tgRn0DTnLpbRSRyfwf6r
PwhVh71mhVJjx7x4B2B0I7KvfUOkScBCgCqHJ95izzR1IGbbRhR4sjRCxAXmloVwYrv+CS+iK+bl
Ab2F0t+s+LM8loE1qUaNOgXQ9KS0NqZpFrvsVe+8jYHWphMg6MHiBRSPi8pYrzxWQT9gNt9rb/Mi
b8PBG158m235kqwOhOofErPAgKju4ruBiuOKMhUkaarUCtvcv09h5BOOQ7qRK10canw6pLIowYFc
OANpz08WenVext2qOk0MUAgFC9so5VDQyeHMFzlBKsB6MrdQrSvrhfRlJldgP+JOXBzngbhePiIb
TJreTMMsY/vJka/Ajt2RbAuQdBmz51c+CBZA1aPAcIHyDLxpJFlhtInFj3K6KcY2lFAQYV9l6sZ+
d1BaACjvBtL74pLEoFBcng0GgB5Cbn3+WZFRkFx5QJgg/t+WtR8G3VbLe+Uw/65EQ94ZfYKLKrGg
Zgq9sx5w3b7HBwSpPs5t680wNXZflX0ej6Nrxjb19D8/01CaQGvCAF8FZKR5737KMfoJWkSeMrRj
ZumRU1mxa05PcJZ7vn6oLxsg+IbonZoIvTMxZnnRDXUB0w4+pElnaF4MdcgpBjmjOmp9D2vZZqR1
aPH8I4da8MkaahpqY9+FcGH6V45sS4Jubcvi5APj7uAKukCj9j7xMtuH97LoX9MA3RZ0WZR3nzbs
cH3aK8tqIbjMoFoPiJDle6wEYtTPWxkcTVneMul+LcArC2Vg7u3Jva2ktZNts7Gi8248S7WwgdCp
9kE+gn/VRVoDizwNtzk0MEmHK+GuHX5Nzatt/CKQCXErKDNvhNG18XCnQhsELQZAfBfn3w7QWQ0m
wRPH/Wl4eYRNtmOCo6f1CBxWDIXksLf//ERaEG78XTV2geNfnEhtbHtT6zNUI1SvHXjj/YDlqLbx
IVfCNo4FJoUlRHK2PPZZVXM3c6sm8arxqEb5AKbEV+FsSceuRBcMMxOFoDYw75PzE4irgEviF1ky
GM2eDMXRdLXv17fh/F8stwQ8ByGHDBNpHeD1xRBuga2pjCzhhji2QsZBh4vb9wAe3WewuPnz0VCE
gEudjorshQ2XFvRUNwkfEiiCo6emHVv9tQ6OWdDcFJDpuT7Y2iLBbRYi/7iD0ANfxK9q0NyOdU6Z
1K7YIUbeGPZ0HOmWQd3aIv0W14UGDr7kMvUpGVxLQAtArgDZrSITd5K7f9r0xLlFQo7mMPYCSkWL
LMEqUPBnqoVoNSu+2Ia2hxrmRhL8u9m32Ahw55mZErhkYPey+Fq+5vAswy1yNCfpZEAwQrs3IoXu
oYdvtyIIlVvmaWRKIpowL6asD0nXNbvJcuqHwj94+XG0Wb9xOaxsT/DN0YHFnY6n0PI0+6nwleIZ
wOaimbrZH7L90mQsnaLWkMNusOvpA9qPdAvkvjou+LUA7uOdHSz3Tq/BHTjFUiSyBca9cFSkclMP
bSb9WJpS3o9FmXobG3ZlJ4F7gxQXJx3tnWXxwFStBfw2vGnaoOG7tDLlCR1a9eP6sVi5eHzUX6Cr
AY1OtEQWmWBvwb0hoKxJcB3ftPa7xT88/T1tv7foL21BVVeuU8DD/Tk/mnnvy7dkjk42Ulw9S0qz
3DH+2gQ3lt9EBv1Dbx88q8A2nwmvIN2hYrU8hWKcSAARM5hMD6yagEUgfh4KxD0a2tTNN6Lm2jf8
3WW1YACOe3TxDcfc7Hvl1sYRxdTRidu2zdo9y8dAoNMcQPzBY8R+ZTlxX1TLN19bKxsFpYn/duf8
1T9lZkDX9WXelkYyApb2Ta+q+pbgatjYjpetbXxTVNAgYjprn1z4b8xmIjSoJnKSRZOFEKM4QtOi
CI0X2A/GpYR6VM/eWpQOn0UvjZhMGSs2fsNKDEdEdSFXgKW6hDprBcuGUasA2NXa6gEh3dtjEAKp
Wf8vErKZjg6wB2INstDFmvYeSh6tqGG9DFEsaYcMbkWKvGiy3NPhtmE/rx/DtZnhVoe5ycwFR73y
fA17Zo5arwk/gfuli9dXJe1Hp+o4hxkSUV//YjDPQI6NSxePv8VgU+rpYFD6eJ77/HFEphbpPTvB
13ijZrWyMRFRQHmdLc6BLFleVE7GdBida0cwBuldHRjFXodWyuH6bFZOH9Cc86MIiQtMMBcpXudX
wFFbBN1Ia4qr9KHNbgFLiKvhwVFJ020AdNcWChsCMRPN3UtLdXBboTfHG/sIMM6hCfK7xtWTHHIT
1ye1kivjikcTEuV21IeWd7zDYMqCmp+RNLZBogJo06ORNh664/wBqn5F2KrWuPGm0hvDzKi96Prw
K4H6bHjzfDsq0nPohecOLIS+Zd1XLx1Crbut6B9vRKjVgNeJSw6dtQs3MRgNal3mD+4xYNN3b6je
ZcAPOt2iQV3uQwCq0FWzDITJ4MLfSXPahupC5knjwNNGwnVgD7v6rQTz8puhZQdZHAiBobZxIVXj
D75XpEWhJZJYAhWARsAJ2BQHEnAeF9AO+ONgiEIR1AkcUOL0+YF6vkYWCtJVk6Mq5WPfB9lt0BSR
6T1f3wiX232G8c8tJ2haAr67OMKO3aWWJiDgUArnlMEHeA6EX1pmfbk+ztrHQ70TaTne2eDeLR4e
msnTacaKwPeChLjMQq+9yV0SdWqrnr02I6wP/gChATT44rM5jVZoENfPT3lbsW+ITmQPopUFVdBO
+0PLRKQhzsyHA2oIhBbAB+ff8ulmrvWApdICfCHtXQsVa9mjSSDhx8bMdkvd4TIMYqyZ1AWKB6if
y4hhWCMIv5qfn7TSAWY5E/mxqK0xyqbAus0BeNipwSWgGk71RkhcWztkW5BdR66KdvJi7TpOp8EG
DupUtu4veFCQGLCTrgm5o4mXSdhbQMnfm+78cQJFMrx/sP3xsL9oXkM/3akLD7wdglLRI9rxYMVz
VEuPZdpp+U5Syg+Sc/fJgbL2veho+jClrTD2HtRzy7hEdbX5jkeG+jBNpj2ZxGV2WGrC695Y7XR1
WEEMItsbZgknBLfXpveajD2PLDzyd6XdQvY8UOCuCUsG8GuQ0gilTf3HpoTMH7z2Okvs3MklTqhn
gfSjHoWpX6nTDT2MEyp5o+tgUT+lGuqvsPMyHHBy7F68SzsHYVzg4Zj0ddZ4kVea4x0lEMg92Mwz
H1oX9vW7tszGBj/AHcD7HkwjqbxieK/czIRKVNZYTTR5jfMG7oFoQwAj0SMTYAMGoRHoaYrHmp2R
sDIU+VFBXrmMNdHXz0zKdnf9SF8+mqAohUwRzzT0bi4YR+B5mEhK4fHa2cw6dM7gJ+ZgpvcjNWvw
amvtZWLK218f1Fg53r/RXYCWIiheKBcZRHY+2NtBogus3x1Uk6x2R0YbINYKRuLakVRZ8dzDQNeK
CkO4eqQPttPsU8MYuhsUV9UjymJpPFmNHxvdtDcmbdPnwbi83kH5wgaeOZg6/MEXgYHoegdROMRu
Uysnazf2TQ2aIJyaphDqd8UtkDpVG6EDqucnf8TNuOeUKjtig09VCCaeY0WB0QbfallVRSzbfPxo
+ZwMQOaU6xHUHjsapkPQt7tS6jCjvf6ZV448fDmg2OQjxOGJtfj9jRgHcNRGBZBPC+2i56CoIobI
LdIt+8e1kbA7cdBhMwwCwyJcQwm2l9QgUFL3jbBtCVLVMYRUrbeFJFrZrpAwwrMGj1P4XCwzcGHC
gsUlCCLDqCAnaQfvsGtvjjwjfghQmBb1SrobR2QlMUE7Dq3G2RwWLiOLz9hSIwdxokoTaQrxHaam
aMo1Uz5tvZtW5gYJR88GzAK368Xc4KBZZoaHbJKJJqbdEOotqiVFH1ryuUE0uL455l+9DM8w4bBQ
EEEAuCgiMvjVeI3OoL0/mug3qhCskKnLoj8eZRasQ0FPD3D7LB9oHTBYRE4e1AD6byMfogzTsgb9
+BejoJkD0WLwnPDwPL/BR4hMBaCJjklHg73yy51ZBLGdN4frw6x0PWZBDRMPJey+y84fHFiarmY9
6GKNe2hrifyehG6hI1z3EcdrWuZxnz5ZaAow6zG3N67wlSVDbQsAFdRkwBNaThNKNwXRBWEnD7a7
pw5MbAeYBh/ck3L0aXx9smtH2jIDHQpFDp5Qy5M2Ayx78CBUMlHZQy+2K8J0rGPliw/XHTdwKytb
H0Vz1NDg3AmB2mWkBZ1RjoUuswTWR5FTvNvTSz3eW+bTJLdwIisZGKQWkMKi3TiXJxenWRpZ75m5
7R+d1vuY8vrQ9EHiqfJWGd0eR/2UQhf5zz8l0mZo/KI8ByTBIj0nzkTccnLdhAj+kaLCfbJ1SW87
mAI8Bc5YbKzc2jZF3MfL17Qh+XGRputZDmFfwG4SuwiSwEx5aI9G2Pni6FC+s3MnShk8CXItGWh/
q1UsiJx6U416ntVZgJlV2YHfntVbQOtYloG1XBd1VkmQLDRW7zTXBWAXDY07pFlPKRFT5Ji5GUPe
BeBr3Y3qoqd3bd1tFR4uDo0H28052QC6AnTg5Xoz7g52yhzQgmzzWKJNOcHLZPrjC/D3KFBsQ6se
Kc2yiDIy3pV1ZWSnWkwaXl9AUpSuKY/E0ATiuG48/eGWmseb9U9wDyKELzEIpW/Bi5Db4CXmWh2q
KT1VoMSPhBsQ89tSn7q4ADEYHnw++O+oQSMCnYfXToNMDTBEfQKtoj5UNZBNTjV+vT6jtXWaW3/o
zaP9CFPs80HcnrQlOBdaoqF7cDf0uU5Dovf+fYVq5ZbBIsSQlrsTc/J1hDakdUh8lz20oA/k2Gda
mUAbh+6KEc2JoNePRY4yAECc9s7lQtsXNE8mo341c/VVQXUmImwwYwbrjdAf2qgO6sQJeNJlzgEj
xd2AKFla5LGve28nx5rEfmVlEVTsqqMy8KRsU/GrsJGHQd24ijwn+9UPtv7Ki/K7wz3nAEHyr43h
fjiT/wvpz6vVt3h99Pc4zlCglH5odjbs/QiBEd6wr0i6w8uRhWYh4KtM6h8aT2XIh0yPeJPFxELo
bku/CoEUeATJH+p2kpf7FJagSGEttJMZXBZHq4OCWv5vlZs/7Db7UUxWcfBhF0V9t91D8NkNfb09
aJNBP1LLeqXArO+arp92vA/8SFk8qpj8UMo51ibHxdjRiM9aNlLtSlY80lQ++lBnhALGr7wKIHXU
9L+EB1Qaq62Y+n4Z1WYJdXIUqvNueHRLhu/mfsUWANY012Ib9VxWA2Gd8WNqiWQgnR/qpR/XJIgl
yCFUIzfUcnathyppAGOS1rd3fkl2pCmfc+WjKVZ+HaX9PZXZLbpCX7jZ/NDTFh0yB9Jfih3aTIV2
UBx6LXiaDP0ffKtizlSqcHSyG4uON36lnYRV32lEQVS8+CkqHsEc/pga5C4r6RhCB8uPoBdxWzt9
jPrwvzz9jsbNKwESER3Uh6nwT50ab+2xO+Q5lEQzoELg4hwaBv1FKuvJVvB/1/QyyovhJzhFT5BT
BbBXOc+DqmH51tJE8faxZv7JytsX0kqALugbb51nozOiwW2/6K26Az0JpPbxmJrl+zR2exsllJCJ
ap8XFfR4auSX6Z2yxndr0r9mRB0Nqn9IWT7kZnPU9eyAjOYQ5PYOlrH7yvJ3+pAf0VOJUlxhXdm+
OH76r4esLpotoOPBAo297o5+IT68AS62sNNxB5D2vNw/BCKIp/JD+vatNvl3WSO1UFAOmUODHcag
+amXxaFrzWdpaTc5bifiw6IgkHoZD5MUESTOHqZavxlA5AoFozwCrqaMbV6Oh8qaTe1sZeDB1QAf
xSstBs2YhS7XRVShmYPMRcSAseS7sgi0UC9A5JYmxPLSqmlvaF1iChPcl8wRrzh5gBVbWDVu5NYQ
NtOemC/6I3LB4kZOhg0YVIF/QqtDirr8vaV5RQydsJfS9z5QyYYKhAU3VtGPd2PxbSq1MiZDbULm
RYywWhMeKG/+rstZCOzrPiCz5rclvomyj9AvfBUd5PpS4b3YWvrPmPnQOzf4q8+FGQK986XkxaFw
UTL3umii9pOAU94O9bB/yMjeFFiDhdcfgXwI2zqIRt18Hzr1w2DuDhWlLzw17bBQ5qloBvPBrLgZ
2pnVocfm4KvJ8pTWbF+pCkiW3rEeDJgRRSnsf2ggnjyz2fdoKpuM3tTGOzBjOxQBf3h1YCJg+rvB
mLBfDIHXV9A59+3g32nMSUhgv2SwBY/QHbXCgZO7yQ0e0Al+sUWO9QEf0LH6ODP6d1GRsB74F6bq
FxXQmEADNBTGI47299STACX6u7LP7s0W28qWt5XzKzcUP2lM+1Eb5rHW2re6ce5y4It8Z7xhcvrX
rgkqhYT+C/29lxI2vnuQWYvIStNmZ4taAZ0sjtyzQ+n3D37F4ikdw1QOb21mkpB7OHW0p78AHAiz
gMKU1jlIHdqcVUB/cRecCAK4a6EVt0H1P4RdyXLcOLb9IkRwHrYccs7UbMneIGRbJgkSIEAABMmv
fyd71fWqomvbXVWSMkng3jOasrfx0QTN42Q2DJACDs5NeGU4TE0RosZkw8P84NC/UMYxqPd58B82
Mn7vUSNcqgD1ZjPKmFElZQFdRUwe2tieZaL7ylv1u5sQoOlt1xyVodpOBb7S12xCTRGfp29tP3VF
4EZUU+jmEC92QG5FeAQz+NbLFAaYte5iOLpHxJpW+v5OYKKv856PFXPykw1tGcutLwZlqiAx1YSs
wAIynbNeIPRXfWVFf3Q5u0g0Wi19Wvkk+YLyEbSiXfJSwMVReLQ592ixKEUcvDYLrrR1uEWpIUUe
NDhsMAbp8ZMHMMVnyXoSrb2NfmNKmcpXnSd1FutjIL2Sp3a3pN5D7LXQKCzqJU6m535EuwDchRH8
GoX21FfjcEPoiVfbImslZEkB25Y+yMyQU1Y0MX1gil2SNT04g5febGfK0m+EkipAFqKvumtLySV1
UTl2yLH0vQ+aq998Xfax0t98mRxJg+CTqG3K1FvK2cOOFxPzKRnkpGPQHAhrPsI1q/IVhYaRQsFF
ZCuazW8JQXQUxUncQevsewhXTlEtUEjhmyqSYV8I0FGnsQ1qS/uLNu5sp/7kOgbFIxW/JK6AEWWv
1cZ9A9+4ocfW5U0xGmR14JwXi4aXNXr1dI9MFIJXgaDmLIRj+sPL5b8Ml/80ikHvA3AAwNHfbUeq
QW0AEIEOAGderit7H8YElyP5F/bsPyvkXzaEO/wH5ThWaawHEJv+deTzNHWk0zA+GtWUuvmCCxrV
7rKwS1vYthrFVvTbi8r9gtqjiPjONMv3/z11/g3iu/8K94UTozSqZ/7/GLgiK2CBOjk/aEjli0wu
5cbo2RslFCPrQ4ZgbJwE3hfiYn7+7x/89yUNPxkoAvbrHBDd3wZQNPjKJTXrdgTef2287is2aJvJ
G3ld6XzLNSDkSe20tE/I2ToJ6lUe/Td/2d92YfwOdzIHgl+4orB8//UL8MfYde1Im1OYqv4YU2/F
LJL8SvDkovHbhyp88kk1cRHs/vdf/w8bBSowAGffFdT3pKa//uAx7jGj0phhI0TefKEwWT6JbaH/
Zu35hz8QVOKdGoOw/u6J+uvPoah1zQaXm+PkRLmscRXr9ACxau2HKNqDRWL9NwfIP7w7oDCx+N41
9ahw/39IqAKxEjskfACg9DBnhLTftXRbSteP6l+wtb9rPWAXSAFQQ8IGUOhvlM7Se0g/5SJCJPl8
BhiAM+a7DXUFdW7Ri+jc+t+d5ZUImlrYf1EN/MPfiecFjAEY9n8QAA/ZqsCoaHa0EgFGqDJxcK2i
8e1fsAxIif9hU/vvnxTdn6X/ouew/OVkk0F4dCIyZ6YoPATcND/kOE/v64Zmsj0qh4KfLp+iE8Vq
8MDjbJuKQGJzKXwrljLp06E0qEx+bRES4CFEjqtHOePeAOUG3whg8tts83a3rjNmciE8V2aI85KF
08yUVvNu77whOiI9IC7GqM936RpE0NQheegjXJKL7ST/xduFlNrHv8aT2LzpwYZbrfS9vSaaexiT
5ty/GhvFOGSwE8Aw2JfhPOGSG+kdF0XR2nuKXE4nazlhm8KAgkkwfJsUcbuUJ2Ssu0CJYJ9nCCqI
GG5Z0+YIxcsN9XCxr+MOktHpA2+teEEWDNyUEfYRfxevKSKmmLLKFlHMe42RZkoAX6om63Yz69dw
325mymup+yyFKkP4/LAsi/3TxzJ52jKfrLiLpLtBvtuhT1Phg8bHCIdRGfnxKnAjM30mZmrnihOv
3a+Askk5TIO+BWiu3Ao/7ZtDq2n4kSuTBQXBYnxn17a8jCQ6D7ZeDREmOEzd1Trkyeec322NMEWH
5sDThrVHvQi6Z/DIHLa4DzKssSxgtVmI4/sI2V0vAiUHzwgjXw/YxTR0jrhzvihOl6bAazkamEv7
5awlA+9J3Dr8hCV/BhHnsDHmyxKW0LqzXwbAGjRhbWw+EmH7a2i5eSPY3L91NjDvmcW7jIudezuS
RYDn8zYfb5ECC1TMCBQDbCG78Jin2BOZ7UzdNUu8I9qB+SNTz6pt9DD0z3M6FigC7YrNMlKskxfu
mriJukJM6jcN5vztXnb6FNrFe7cUq5hOZXuIlmQzxzjYmt9wDCEuP5YG7byQYyCWKsmVSHetzYNf
PNUtPtk+lGfdZOZhWGL4amm2zUUzkLVcvfbLU223k2mIcShp/XQPTtSNSHBM+AGlSNHTJJfwh23R
Ep6mdtOFTHX3PsZbJOvQuga1pVB5ZSWPc4K+qWYIgyLlU3fIJjO+MH9a1krKpD06cL23Nfea8Xlg
63aTEdQKVRSx9TrxFnXxPdLSdggkjb8Z58c/o9GTt1A4MxXMmPYjomBRi0136RtKVydRoKp7o/t4
ipiHjY8OiH2ViQXEOfHgMUsMz3ZbGMxdYbSchx3sMxilIu2GsRjwDpaDxxgiPoQ+3q0KywHZKHyf
iYx8WXgHP+m4IgLVh0tkLRZ0/EQVNnvdAGlIsmOjIoR8QKlYjhnGIrVp+9v2+Xj1E0IrL7XNC43v
vYKwzTao1guGV4QfJnsSth0S2ML0sR0TfgtCqZ+60IP4yU/Em5Bu2EUIMXh3UIBCVJaLq5NZWI88
SyooyoMS1db2hBfRFoPlGNc7vX4keksfFzTPYmAiKc752E1jW6AiGq9OQOb3eFj9HfIvMFTLlu+7
Ub9GHE6CxFsTREsyaCz2i5H2kvAR/Ww9yfVLGHC0WG/gMkI1O15Lp9EE7U0yxFAbeeq9wfuTXxiP
+y+Wd8l4pv6SfggYkuAhk4u+wZm3XBOds1IK5E3poENVrxvm3l0g/4JfXjZYvz2G0MnQhBVc6d3D
2Pjf21kObcGDPkddXMN3I9K/ObJow1WeGMQYJ6T4C0TPQ0EO7g+h+0uulhdghek1XdeMAVUI2wsw
j6jsIhWB2c+hJ2Dg6fdxalJexiqhP9dZqjdix7CWPbosLbjjkqmAJwW2D/fiJ3O6zxEvDfFBKvAh
KZkU+C6iB8TngD31OaGAeWdAfg6vcxHHTfeoWr+pR6Ra7Xjk6S+Zc8WKZCK22/tKZaXUtt2pjGc3
T6Wmxle1XBEdiVkXPb5VkhCAt65R+82QBCVdVoAt7pObjcGE4G9QVzPq98G59zhslvMko7xUliKJ
OARirotoMHquVzDWJ2AyjzKKHFAVMVZSWKj2rWp4HfsZOaEVDoBiTprCqCWpSAcwIEbEUo1kIL9s
uvllcDKuG43Xtk9EyN+yvieqXlCzU7ExkSVHxWS9jEJfQj4jyQe25+zS+2646VlHB4P/9WLnhJ3X
kPWfaoumGj303V5uI9C8XFBQ0RLlRAEM+Ds8ImPZA8g59TpFAtnozBGFW40qgP74bwQh866QjaC1
FLE8UgysFQ/sVrgl469wHOvnCSj4uTf+9NG0LPauJJKRq9qtX8ZS07b5o3Sr9rrrOix9Vvrv0+L4
0W/BFPKsH/eb6H4pz0bFurbxDlEm6VbEjcigLVjzGtFp5q1vfRkVESBJOGtH6GeAaATeEfdvq6Ha
WPPbEsLij4SLpURcRPPmKW6SQjtG9ggRQThYOMh9M/rR4zxMi6nmUHzOkb4iaQp/H/GpeM8VSsxW
G7QfY+q3b5TwLa+DzIW0iiwBHmz9J/xkXvppsO1RJtxUuM5dlSMODfhB6OHDA5OUkNTsl8DpqEB6
BNuFZEp2LgvUBVE+01z0o+9DsTKGnziZf4pYrGU0LDneJpo+ToPpAPh1SYUAZo3bKzV3UAWFmDvn
Uf5Ee+pXYrVb3bVt/pUJu1ajTMbHbQzCP9sqSemj6VQWU+upchLOInKm8/NSBuOK3LfsOKazfwow
kOI8Aofq1z0R3kkqM7JyHoPxOo5hsp/xMuOIjWQPOCIAFpBuWPXTTb36ft+fZKbsReEhwgTSrXiA
cqi4aQHy1Z1bhDWVCsf7H7l6eKO7Zl4q3a+IOGFW10bhUlYwH1zyJYYZXaSYGduA6u9sijYcrJtE
2kseV6adyWumMdfyNIx2yHtNT7ndVAFk3wEK9GRBB65lkS1B8F2E0XxKusxDAANwE2dT8+AUtzVL
6QhMzgaXDLTJE4iorAKD3US4VwJ07whg92Ra28eBY3yOuiwrk0Fu96bxhNdO3anmnkL2j3mtzHyH
L9C2+bKDpXu80KUHzuzAAR76JcllOTs825jKWvTRrWk8/Jm6GbXiwFn4TkWz2SHuCjMBOKwnO03+
UhCt9S/ltPuAhb95x7PjoHIZ16T0Ahq+etCwFg4Td4T+38m7gifOgGSzPoaApQN6P1kv/eFZl+Ja
JGn+zXUehhynNIhckiBFjXq/2aZVMd67SaAtinbIM0E1GJ5uiznEt95/mkirtRNQHWfLj9Tn7mTA
IKCbFu/5Fd8nguS3xLxa0g7XiNi+Spl0zxZxXhDVdshowTgsM8wfyCMrZeMNNwQeiJ88mYeTt/Tf
WjQHzUXQpvlbEwXNA2N9MOJt534PVVHwZAALaZzVkJYBTbOX0FJcp0qscTHL9C2TKHPevM3WOhr6
tY7yWZ8A95tyVEJ8oYzA1gjvN88wfaJJy+GWEWiPwDncBI8JownOFODMOOa7F+QkpOAT4vVqBpz9
GKHszusH8bkqf/q22InVhPTqaYVHoMCgo7qiQ939yQ/Ep4FnaYcDcjuEnfvG18EvPJarEk9ds5ts
ugcUnO+UtD+zBrhu381fI8eIbZrV3KC++5ycU2XCmH1u0t6vYN9MC7Sv9Du6+ktWKkSy/WqzbHin
Y0ff+thbbNklCBgrdT+6YiGpnQs70OmKp2i6UAQh7mc/ooWNnTIYZX3krc0BLIOjMRFAvFi+dRJp
55Js8RnNiOGE5zbtaz3E7ePqq6XAe57iEo6hp1nAMwhfslPMNHmMtUtwHeO/Vve+3h6kaPoSJyLc
TWvX30ItLIzxik8XXGNBtTWEls5FAVR12TJXw+aNB6SARnU+AGteNflKBkSBptHGdh4Je4h+py1P
yqn1Bd444PQQ8YdXBP5Ohyk12y3paDdX4yh4wSdgt2ydbT033ouY4VFBTTRg1WWZn3EZnmeL4E88
s8u3sPEoBCAN3g9rv7KR7DtMCDeP5t2ui5qtTGdnCmPucix97ywwcdfWiOnke0TW6SJFGCCmJTtX
M3DMVzsgzRTcfSxONHIzYuYa9dml8forwwR7yC3ayBJ8fIWVHX3Bb2z3wujshnJ7lEgEMNtSLvxj
RPJ3NcS/xj6ZKxez6dL6LQINQfleB6n0IcR/DmuH3+eYc/JHqPcXUIf8wrwhHjBnJMEVaFVbCkWg
WrCCT4UOe//RR7X1r3TEmE9xVD4qD1NgrvLpIBLQJE3fPHagGPaMxtOPLk23xwFzY03x/mi8tn5F
vdChwjNrTg0+kqvRav3V30+KJGjDDbtE+ijJ3HwD8g0sfZBoW+iSHK87XXZwQ4mdlDFozwbiJQXd
a22Hxi8X0rEj4R0rQsi2SkDVAlmE8XJKVtV4haW22fsBVoZhy4JLIs0DVF3QWvV6fBINcb+JbOQO
Qs65QljGG7XDdNKc3H9R/tUuUpTw+35fN/TY8daJegTdgmuKtTurDVIG7wK7aKTDGZan65DjvHIQ
/+1SiBmroev8nV0olKlxQ4rWYndfHEI8Az4OOegXrMjQlPaPNkps6SALLeZcJGfMI/FJ2eFlbaGW
6ISfvsiABwXmbPEkEjkfZ388p1sSlKbf8sNCtQHfxPsaSakYoCXs2ZC2c2DmdKqRBfG4TEDkUT8T
H/scTp2s33TtT2FQBptGzUMU4m4NSFwMvPXOvcQzz3m21rpBpzOfnXeTWzOfw9CwnQaEUcHQmdYo
vupLZRp58uPBVFxN5JhAVrsjMUdTgB2fUD2+7COxZTXOOqzLK2vKHJgM7s3ggyKLrEDFVFyPDXmJ
6dqjoLAJAUkiT4bMoD+mBdjDQOMnZDi6Suc2rEJ8ceAaNnnOWpMjjcF7dr7Aph3gI4gVjgkqm6tn
IbqkVLxmriN7+DGi0pENv3Y2+PUyoMYqHIasSNBr/zMEVFBNi0DKKeCCMldoudDkTpZExMMvr9kr
gxQSwumwOXk9Xr9ABUm1JnqpVud6A1Kk+8WydHoGQ/K1qkReIEpkbz6KMy8IE9HFEDTdqVnm70PM
QQB2m2ECTCQB/etA5G5rx/CoD2+TmMCvyj48rVHqX1jL2gLU032Ldfwj23C2QQUb+FAUp/3Zzm7e
t6H/A5B6j5JKsFh+0/Kq1xzuqA7EcpGgNHcXGZNcOjNhjkloV0Eo5BXBYlwZrPQ38VeUNJoovjAy
YKvHNAKgyr0DysU0lsqoKXRn9GPm6O/N83idZow88ZE9iwlbIjhQcnEd/ACgJaYzyLvoCiEGDvg0
2SDLizEMyN7ghUNOP32Qzab2Kh+werR6fMHBTG8Z9OJf0K0CmOmhoS3RceqKaPICSDIW/0INnkM2
QIpUzlOGTs4Nf0iPEuVzPiUxGnhJDkhlwmTOJtPvG+vpKmxQsgUg/skmjhyFxAGaxK4GgTMW3TZG
13jiCM+aQ80LgCc4mBcgDBcdtMfVxaRMQrSVZyicWIq5cUMl4um+Fy7bIQYasvdoeGnnlpeDS+J3
T8vW7DQN0K2pwgHly1DoxBT5KpAo50BjpUQKWeadnENeTU9wZfRKfCewEP1e2+BhaTHz21Z/Qcz0
1QB4OGIQ0vCPWNxVg++6eoj6t1w0rp7zJdgjBNgA/2GwE4j+aaYr/zMiyfKyOeXfjKGfSzqYGsMV
qyKdRx/+BCnA6kJT2Sj4fTc/k7wZv1EWhkWTsk9t8GGtUeNKHQuByKAY+87KgKLG8QFugccujGAE
jydQh1O2wGPVobNqghT7GoDQKLq0eekEO/lp0127fJ0POoRgAU6lsqMuKmQArHNzojuGLf5x+JSP
ug3cQQVwYtphnj71ADrdqNydIXTsugppzP4+Z3O4kwGEVYtKLaZa48U3LB78pfnPuQXNxGcwW8ag
jjH+0UZEPhifBUXYT/mBzSnZkTHHRd3j+qKcbme+RPgWO7LU7YqFA/zIzyxogrq10fMwzu7IBw9M
a6y6FWN3IF7jxblr3NzfumXAMoEsr+KOAVRLwilUN3SshgyHWbqhOTlk+p7qmTSlZZxVo+mDhybh
MOsjM+vE7bZ+l0zEtSbO1aIDCxyxGRahfP0I8G9VQLWiKkH4fKXZNv704WS73DHJH/4mfmYgGcrU
MP/D3isYCzbEax1muCyBG0xN1VM+YSAyI4Q10hWApDmqmNpY/UYUCwYSH3/5tA3uBifFtFMuGXba
kwBl3ZCf2zYj9QYZzc6FQVrwASskovP+IAsGB+XQ8KQcYuNhJ+jiIh2HeLd2aLaHH96ehzXtAUI7
sHehZrcsZf7TrAJ1S/Ct7LfOD/YB/F1ndMj4D302jlU4qnXn2h4DiEfUlUFdYSrcjtsT6wFdQwvE
d43WnzNAxEvTNsEDPLzbUCz+1O5o28XXDUL3Gtj7cAvMtFRg8wR0I+P6QFy37Gwk2tPW8KYKJmi3
dA7pUIqqmjLRmDsX+EorrKLu5ksT1qFpKMjxOahShfCuwlmRHKIVztJRwMqFF3ycV9jKc/8wpmhy
FxOBgD8Jwdv2ThyRdIazeBna87it6461ih59vfzeFh3usmETBwiF0KsRh+05yjOkEeN6xs7QbTem
keThqJVAwyzE8w2W8SNtvOnmqFzjss8gbOmjfEJpai7h5IWOwiJ5tQrgpaitr8I96Vz/6M8BMBl/
zMDYz9holhGvievc+ujurMasMla7wP4AO+fj9lpNLbKkK/tu0w8sVO0uYtYcNmHsbqXQxkigWVaE
WGDidtwFK0YqIhZc4qi7vqBMDKOu6tAas4jPiAJyDwnu9MLCZYx6XGwxo267wt+a13y1vwjW7Xre
gBynC/mjjf2EAoKeMKCGz3Gf5OU84J8ae+CZGETwcCeYFxeST0C57/SWQX93sjXpORf2xee4CFuO
7PPZqjefTlioYmcqaqkutzS3dQYx0UvHoItY/GS5itD1FVOhAzSCc3NmuCPIKAQ0OhjcBvx8UDDk
j/TV/SvmOeR9oOy5xc6MUEIDHdPkDm4c0cYVt2sptHDF0AlgAsEg0R05m/Pa308DPBX1kuGo8/X4
hg8ELbI4PorB898M0rd3I42RQYnXtwI5vd0sIi+f42BVRcMHDa2HjCEDYMNONWtUp0a8arL9buJ2
OjcUvyQUAphjeXd3Wji0YzV2g2qGCMhouhUXKxFd3QLpvU5dyCsZsmHfzLQvkc2n9gbpDKdAZ0vZ
hVtYMIh4d3RASwKCkKt5BAfWD4lfJDTyHzLqfzdG3QC8hxiQ43SXTunLFmAmG1scMBqVFXVqMWJ0
GUVcwAJ9eNJv+FIJsCxm87c19Q5dJswOgQInF60AMSbwb0w4jKE83h5MqF4SDSWg2myAuxz8A75p
hNC2VJVpl3zZDRBsPpA3MFJzjbANiFwGulaKcA5UEj2oiqXfgxCqMdTXQOeyLljUugBjMnQ8P4cF
CcELsJhzKC1AYJVVw9KOtUnJkwCfePUWlzzj3+nePODARYo89mO/yuEgFoAfsyJP44rfYPPzb5Gi
byxePmWD1XUeM1KZTkGpZXX4nbHQ1SkhGBgIcjhVtMgPnC3eswmyPW4Gr1ygzNxlJpffKIqW0ba0
PcD6ZG99GKVHFJo/arIGld90Hl4cDO1zkj0JkjaVocurQxlaPXOTQhrYZr8COfQ14hd/b332juAz
iMIEmqKGNZgLoJgxBpa2K8NxIZ8K5ogvHpi+BKWUPXrxenHJiIytuFkQ5kPQMBck6tHrIZIy8eS9
6jBEjayiGH89lMMkSDMsctQovXYdMhNXP3iLcrE8WmgkEdCscSaQcXposy07S8x8FZ4Tiv8c52ik
hTxV5RveRmxnoPojJQvDlu6+n/8K54Vhs9DwTY/aQpUOxceqPP8V3qjpWQfT76lJxx9w23hv89Dz
ogWC+R50M5DCcHy2EznAdf3RGHSCdnT7aqn3ReA+r8J0CWs/9qbKk15XQrXanzwOKoeoOC06a12d
jdnjHFgoLdhQpdrK50BsmEA4CvcYy14bDMdAVulvOFTDcsLXeuIqVKd8ItF+odHNYXUDZsqbK+LR
X7AC/sJ++31ToPTwMGfA2nV/5NaMlzHZ8p+eB3NN1GbfZsgri4BtKU5+k10ZTNeFN/P2GJg5KGe6
wMQmJv3dy8IbJvKhQShFjnytTqyVCbDMBFO71vA40e8MyVDV4LW/BA6zMpwtXp3eufjk9/BGTsIn
L90Wi0Nq/JMUAX/HLC52s1bgKpAMoeYN8yOqaS8LDhVTsAbL3wY2oegVgc554RLNOuP2Tc7m3eZN
Xy8dhTtxgzapwBeN37MP4A3EczKFS1j0bXPJKM4JqA0PHWhdSCEhVRrad0glwlu4UWBqzn+Flwrb
dUgecFcSTEVbcgSxxx7I3NHa50BGEXkwvQVzH96iieuqYXN+js0yXLsAGwWJtwTTORv3DeIQdmoc
Td3iVUkYGpXiDkngLF28c9Kb7LSuAqP8nJjmsPhgauw0X9e2lwpHMSalTWyQwkmP93vjt8HRQ+LZ
Yephg4wJUnyNy8NDwm1QEYutpSe4TRmWqLeFKu+qQwZ2wJtsAVloWmO9ohcva+Y6zybAi2nUNZcY
c9GrH/tJHVm5V9jyalhDhwNbmYwLJn39a+5RH7l5q9gP4ejtoXdf72lbttCRN+yJT5pyWQIwku23
NFY/pE/ki8qwJ4/SovwyHU+DhxEEz5eoW+HA2/odcMU+KxA91QLpB/ujNtzSy6b7PeMa73s0Ojhc
yTUCPogjV+UFi/VzuIw/QG36tZDRVq7jHD2ESEzG+hy076iLf4kNwKkRODFmo8XbrdC37CzxMOeD
OIxGBeJ9BIYBvcaZ5DQth2BCMJFJk9pPGazioY12XgvJ7nbvDuAr9io7Wf4mcxadkDPXvyoEVBQJ
McEdI4WgNta24HkuTZXwKIXm2XBQDWn3A4baCQjQDGIW2yuyTRP3K1jcHyCj2EmStHmmOsbsc9dT
LqFO0FJIW1RVMxrWZpJJTdJo/GMnCZTZJJ8sTxpY54PkIdJNssOKvxQhuLTKtbAieAz4G7Fr9LFu
WLCzoP2mWfaC+fDPSrblWaFKDPMY9MkqYbya7DrtQdRw9KV4kBoL2QAKifgfwM7slovQ4v/FqEMH
OhdkJWDDW7dv1LhgoCdTvTYNdAh8lrs5Tv+sAkD5kECTCYTrj48s2z8MQd5VsE6ohwIXmqTzsluS
mJVEdwDDJuX2seyg/s59iqYf+m3m5CtFMGaJhgj9CToqPqctg/0mAgRtwvZ7D96sUgxMhYPao2wl
dnKd9wHULskG2bH2T/7SJsW8jT/CONdlC/FINcGHial3NpXKYWYaphCylzF9RFpkAkhYrXsSwNju
qEgfHGjwnS8RHQ0a7xu5h25tiHrbGdQ7vyFApd9FaFUsEb1iii5yTdls/oMbwfMRjQUokQJnDouC
ncFTh/LVZConuW23hXKgW3zMIWH2xjPEqH09xmKCjE02WAS9/DIAd4QGtYVhI4/skaVgwU1MvKsY
lqe4CacCMxs9zYsfgPUCewF1xxFbqL/rUNsRI3dBwJNg5487nFb08fDWuua7RGBAnfg+0qWyZKgD
g8447Uc3CIC2w2y4K3Iag+2zQrQldYn5tco0uqTzMF6g4FlBoxKZP8TIA97ziQbYqlAxqaMYUvNY
o62pTaEtGFp8HsHYsyt3eH7YvOGLMMFxM7lIK7yT847h8i0b+OC/j2h6ewooCI5sUG43w79SLysY
Qjwb68d/9AXDBAK+bTg9z4Nnpjox3vroD4j5lDCI4WLq7IYFrzeAZZPQIt7QrtulnYDqiaHlTytY
7SPYM5iWU85nXOtB9+FxoHjFZGNRQd0zXmA/Wm6U+tkhb8P14PG0e0m3bhUFX+Gy59uWKDiQQ1XF
4YAc06zFdc+dIx8gMObf/cjG4xjOA6wMfu+KJom7KuBtQAqV6aGkHZJZizRX6mxXHzkCROfL3lnI
WKpEA9UoRLSuR8g62WcPaeAVTjiA24PP2OOkZrpHvcv2B9L26IDx8icZsnyHteH/ODvP3riNrY9/
IgIsw/Z2O1fNsmTJ9hvCTmz23vnpnx9zgSdaLrGEkyD3BjCioxlOOXPOv7THPpCjc93Tv6S4nWWO
IZGXbILMItMyjXSrS4G/9StPPmcJpVxOrZ6Gu10cAsPl2p8gehscVATASSTr0D/TT3ULXWpAKvO5
Kgv7qWzK9JdilvT4XCP5XelcRNRSMQTRrfAwWADevTwT1DNs/Xn0tOZciHp4TIMo2fWap30plKz+
OxHKcIegaATKQhXb3oD57Aa99tiYtAjURAH8ByqsOGapV+3jovd/4S89OK0G0KAwR+lBHerkpAn4
00NWVAdancFLLPnSGeHQfktRIUN6Nf2NY736iVJMcBhoHr4o0lSEksrsJctMM3zsRBsfcyHzgu9Z
saLuyBa9Ie8/Wb40GUjyDs1chVWciX7vBmWwawsb1YkerM/gmWV0Z8eDgB0gI80mZx6QvTocOKbD
FHiCkubRtmk949nFevlBl6KO9AbC/ArA8IrmikoQBMUJqol69ZV2qFT2VedLpe9gbcWhcgp8d1vW
h8BcwVRfS90SyFb4C9EZiKBzflvsp9JgqLWP5xQ38z4nD6JKkNp/N16uQhs2ywJygE6bRWpqSd5I
FvzsbWgq4q8/xt5acKQRu8cHHqDqhLf8gKdM9QaES9iYpzhE0npovoqwWBnswqROTGzMECbdG4Q9
L0Nk0CGtOlDFqayLjUG2IsGVUrV8L3XO7cFMAN4ZhBzkNqQEcIeWCS16HinrddGqaBNR/C/qv0Le
/ql+arM3u3+9HWppUFSDlIlFigbsHLMcY91T5Z4pOaanfU2kEqUdY1RebUydXzxfVv7DyASlcZtR
KUzjbA4jUIExez108vElZtnXeb8zusc6LvaassZQXsBJ2wLZBks3ZBWRotk09prUCp/bwKm84Uvh
Cwp3uLDJ5G+691Kb3ffW81fQ/wsA4snpgWaTTu8AHfjLL6cEIxLuMYxEcEw7S4ERlPoQk9DFWYFJ
L323yXUQ4SrkWKkQXAbiaxpZ2vShE+TVQ53aZykYIR0m4CnMFR2mxWlEkkvTlOnvOZuAHnJCf7r2
nCikOqPqqAOAwsTrgdpAqVJxrH7Jov4PE6lztpgmxrLGFZa+SfHksOEXOdSKpb2EL+qP2vLEXSqo
Zd/eAku7DUY3r8/JzOJKClalVRiaqaw5oDLIkRXfDB5EqYXTi4zSIPKXqErscgiK+vF25AnkPd/n
JiIVnCmT/J4yA/KHhhFacV+1aJClxXcXVOPDAAZiJcq05q6igGLBjUkgbzWXIVALHhZx3fROGnzX
om/0yveqa51cYe8yarJxbZ4bdY2gvjg09HVlti3qH/Zs79FWrkFmNI1DdXMn45kwdGumO4shUH1C
EwB1hSt5lg5viAK4XeOYFOR2sSJFx1wDEn/7Gy3taPiYaPUgV48NxmxHZzyT1aLCfZRmZfCcG027
VzJf7Ki25is2r9ehFNafmFTqEcaGvHy5p/G7swwrHfFUQ1enB12RdVM1S6yMaOHSJg6EdET4qYcz
fZdxerWO5UrnrjQa89Uc8DuJQuDqmSOMej9OaM4woB5W3Pcj74Tb03n90RQZZSSkE1Cpv1ZxqADZ
9KaRyE4HQCIsghMSByv7eWkaaZ7DP7KYw6v1noGutiiReGh9N8ch6O7T3L0fx3yFK3J9AiuA2kwD
VRuYHFc8L/S5/BgDGPOkKb9C96eYSMOA91qeaH88ZVQoFASPUEnhk80+V1cZEcgDwXiA0kL93sE+
dW6HuD4CFQFdi+RpEjc15ppKglasqHzLPRUo2ghLOkatONCVpKoWfc11aeULLU0dZraTmDKCqlfp
aQXnsI2GgeJ6eIpQ+bbjbAdUZmqQ3B7XwlIQYEXxXOdDkQTMskIvksVQNK17wjph27vZ11LTt56u
vN8OszAe+mKaIIuaOH/WLIxVyRJ3R9I5oYdnLZW2lLelmu6g1KyshYVIKHdpXPoyrI0rpb3WU9q8
l1kLZuI1+wE1vo2ekV0DjkL2V5bW1JsWJhCxMLh0+OBw9c/zNVvklGLadHCUvt1nhrTzQc4NlVi5
ohbWH4Q9BQ0sDVWTK5mMMHWbEhNiAzGFjkZUIfxzk9GR1WL7u+Hz2VwKBH/8zTgeJtFABF3Q/5hd
UKPVdwhxiOicjZiDAJLV/WSjth6AdFvNfloNQOeVj7c0mZT8kN2yLKS35qsRSnWaxBHCPD70xaMI
RhVBhTjYhx3/dnt0S2e8LZPSQ4Un9726SwR0wBB0e3L2UgVMidZ4TOagPueyhMtKBqQ/CjTpNdSs
4ZCMlNwsKnYr411YrOwF1E8RI+G7zt9kaoxvtmbkA1IENdXewPJOCiXlHViWYjMUq07hi/E0simc
jfCqmzNvAQLQr7HZhgrCQFTum/CnbELwqdaS7+uMGKVVJpYDZSIrzvd7bUkSXr2YCtmy/+aLErv5
etcP9bHugk+VXu49s1txzbleO6pMME4Z9iMbctpBH963EQunyO08Pym1ufPAwMWRdQhpGNxeN9dT
eBlmGvmHMO0YgLTLSEGU/s6sYBUAOKRMKYcrb+ml4ejM0SQXilTFvG5QKEOnelRXHQQSQKAad31t
bgAw3v/5cHT0T6dXu6Ii2nk5HMA0AZxjHUfBonoyO2gJkCccKXRpzIs/zt6Qz+YGRaNqkoSbJ/N+
Yhp+xEPGsUs0oTeh6tc/APQFn5O6t3/fHtd1FsWeNhVeLNygUNpnKcEQcb6wn5JzVdXpt7Tu8nEX
jK255kGzFIdUdLJIZj2T5lzOX5uHkoo1oXyKPLA0WkA2X7zcHsr10Y9hkaKSfFBXUbk9L0MgyKn6
QQ6PdPQsd1+xpPeRLv5uByM4q+bYOZSXhy+3Yy4MS1NoR1AomnyF5glwYAzAC1FZd0RooFgyWOfG
FO+3YyyMi8RwkrHiG2nQpi/HlQ2h1gqzyBxUd3dZku+i4WTLKKVMimx5Hq4MaWHjCpSmiWbpFKnm
RxJq3GTbUo1QBmiRN0g51lbGPwicE+KwWRZn+z8fnq6x3FkdgHrm7zsZS/Re0SueRYFLJdqEbfpr
dK34s6XS6NuRwgw/UjSB194Pi+OkUKWxpZnXufCZlId4QakUIyD4659COBcPHqDwI24uON1Dw1sZ
5z/b9vL1zBtCpzKggPtgime5XTVoNLHlJnQAGWGwkOhVn2z0vm66rZL6dXqOWrmzKGzKyqEbO8gr
ArSYtAFF3KcAnur4EcHXAuWWLEqjuzBUrPfcBn21gXow6lt4/pL07fbHWZgk9G8nbQDKh9Mtdbn2
oobTFHZmeHYt+oYb28SOYos7Sv6cN5r8I2mNcUXqcFrN81nS8Kicjlmer/MaEYhFSwsxBHdgbgMI
Mdrh1Q4Q/exafH5vD06ffvt5LPw1uN8nkYerEwOKna74gzze7fTN92zzJLbFBjTNpt3JW3vzE9bL
9un19fNf8UZsjM37/f39xtp8e3zc3mvndPP448eXl3z7HG/v7t703VuzkvSos8OFEgGVHG4C7jVm
/0oCI1DCdIAlTGIpSVoHysGsPyu+5HZ0dOnbAdhG9HhTR15uf2cRd4/kcf3POqs9dVMWoB3RPUOj
iLIQ/Xl6esZdG2A25tRxZ/1VVkN0N2qjeLFa6Vs9oBkbeEFzQOeIpgOy4noJWClKhpW8YHaa/W9Q
qoljM/D8a31JtRIWhWJUlbq6RnSgBP6GMhKQxpjyRFDK2Hbldrq7/aUXZ1KTdW0y7kN0YpaiA/+T
eiuwgdSm7T3UyAMQ8pUEYbZu/zcuDGEwgZrsWubHZmaNeq/TwHE0N3hGumBHXeSYytHp9kjWwqiX
G5IKbhOZkWme/KSdOkFby/xSGsV/mq9/BzObrwFuU1eIvHAMu9uHkXaP9+bKOlgbyPTJPuSHkUVn
NoMN4CDzZQI5lPOEt2EE+BoAX1YWK1mvOk3Mh73+v+9j0ZDmBF44yZSWiRvBbpAFtNB0wRggvxyG
Q79NpZamQSSMoX7Ig7L+2fjNkO9S5NLpAwJnBh7boV1mqFnyEFoQo3Y8SPL+JBWtDUCtT20ZYAEg
zg0a16O+D2QdhT8WXNd9wusp/+SHnvr19jpYXNGIwSpc1LwE50lBheh5l0qo0lSS+zWJhpe+qw+3
Q8zO/n9mTKVmzqQpBqYTs7Ofkz/qiwKZVK1o4IapVr7LTL/5a5DSJ6Ns1zzHpvRs/oGQOieHEjR0
roqw1JOyCtdJaoiKkuyUUGSndDAbsPAagI4RiC7MPuARg4iB+ZVZuWKyt7QgVVoTbF9Ys/hcXy5I
EcSgMFojAJfWY0JUnAJwOyiivd2e1aUw2DDzrkSf5LoGp02KTlJcyI4WAA4d0iczK49DXK+MZunj
0YVQTGwRF65RPQmawjIyspu++F0n9Z1dj393nUaffi21XzrRNdSCeR2RR5GoXk6clyJgVZSFdqql
73LyOCKRhw68B1q4FCtX4uLk4ZVLIY7/EfNSSwT5tk69Jj5HvpYCYOkiwIPIBMMRr9asQhdn8EOs
2XqYFGureHqphEr6u2K5FwGihECkHHpz/+HyIC9EO5bujXlVz8E50DV6q9WcckydELihUYbflSZe
SXiWvtTHMLPLA7WAPkeFnlafQeXtINHWBB1O9WaSv7fK8rFXE+9dIyeVD7dX/azO8c9Z8jHybI0o
ehaiYGCFjpakEBRPZnEUar+zK+gELW6vf6irfhVv9vHSpksjpTeA44jy0Gifm7ja5sAGb49qaYl8
HNW0XD/cYY3awgXGaNsp8sk1AOvHiVIPdhc0+e1IS8c93W4x1RdR2p9nF4MRZqJBE9fBQAESoJY8
x621ckWuxZitDlf2XYRkIumko4GEYm1pOKj6m6+3R6JMP2Z+zn8cymwpRCDWEUoF6VC0+nnoH422
3yTIRknJi5WrOwsj+p6HUTeAsHEPeWjsbv8Cix8N5xWsgLjdNGWahg8fDZWKVh8t9lYl3QN1bKzg
aBZ/636xvx1nccljRkgLzpgQLbNxpiLyMJ0sdCcrfPm5SZrqqZ28gZLOy1/zqlS46ERxdidS3e3I
S6ckXhP/H3k2QpGqsG+RuHEUPdLBX3E0ulXhHxFT7VZCLZ4oH0LNdkDV1IERKypCdcDwDceEM4TS
RIMxjFW7aXFMoDB32yQvxpWe2TSGq1VEjZ+qlSW45GbJSdgnMuJWin3SBhJyZCakfKBS5iJyc3sy
l0aoo/JIaUwHnza/3RrS1MQKZFRwS8dF/MrPj52/T/o3EY4rh+TSd/sYavbdQOKNQ1rL8Vkq0KcZ
1Th9QDUiidCdiePn28NaWp0fY80+3OD6dqChwOQEGqLZvYWTuYloF4I53ec2+N6tllsWB2dQQmAz
MJHzeZTi1CgaSqhOPpgQVNmGJw8g214f2ngF8bG0w+lWQPmlpk7HffqkH3a45iEUXSMs4NTGT9E7
quEfkPuF+7hyKC/NIUVaWzZxg0ZsfjaHIazI3vTM0Rlj9IYGFLg3IoU9aNfbEnvxXHN/ZNXaIlla
+NwBsAXhk07GE5eDswrhNVHaBGeOETizWegnJ+hL/n+4DD6GmU7xD3M4qh1SeqOi887sBeqvsEK0
sfvDruo/1/THKLMzckodI8XzUsca+yc5DjdB0JwFmnO3F/v1grB5lnNvavz/Nd7Oyr0h0nhxnsJQ
hqPvfhZ9+LlFtVeFIHg71NVxMV3PdNdB3VEUpr1yOW+5rUueLZn4RQ2diQh+Zr9HrpE9uZ6Sv5aW
WR/8NsxWgl6NbxZ0vuBDkPyDLBrgrXsBxD/BhWUPJeS7Ehfaynl4tY+nWHTcweLwKATNcjlAQwJg
oLdAPoClb3OIWLb51U3XVvniNP4bxZQvo/io/w3eiNMcIgattw0p7u8gzaSPnQFCR8oq5a0Ji3T/
5x8P7xMq+grNOAAZl1GRMAwMNRmsk9+oezP56rU2stdnPfqd2e7KN7s6PJhHA2Y/x6FK83LudFdl
RV2CDx+ddPxkiHPn/12gFZO7j759X0Jnuj2ypa9GOxPoxwTToeNzOTKRGRQIk7F3DAgvFgSoBlZM
bK+Z2q2EmaepXMiYkyV6fULX1zgMGcIxwg7Q5Smwg10Z0UKsyRyNzghYUyqks4+VRQqAsAn7A3q+
ehrzwfjpc229S5NACfqaFC82bRMM40FNgGDvEytELaGvYB1vwiCB2+JKITIocPKhPPu9az6qqPH9
ncKchL9PGRRxdSo3CYoayOOy6HpL3lj0kH7FQ9sGd5GETt9GMK86KPuxfVPgYhWbsdaax7hGlRiW
WWIgPmSVcbMDoa0/KDCF31xetv4u0P0+nOieWboN8NV5LQIb2cMM4s8uiALzLzsrdcj2qp9a7LEw
h0Ghm3jVpKMr69s8DhFnaJDFMTdtNVoy/xGI/IPb5x6cyAysFhpaBVTv1vKx4kIsuog2XVXGD6jw
lGtZ0sLHmMoMILIUqg70Ny7XlxTJaKKkAjDWQP2LbD4S6Am09v72Rxf8mIusjyoTFztNa0Jh7TJb
xg1VgdY1zAh4THpUkDUsfTdaWVhLMah8cr8KHVHgeQy30lCOtfPeicMR3fPeCw8tV9+XPx/J5CaM
986E7p2v3hj9RIxT8tqBV2Tuyo4umz/Ya9jXhYuBSjRdcVwRyVHmLdGCFAT/bgGWHd3UVt6Fbr5D
E34Ti5WUa661jKP2VPP+/0jzAzsvPZFj/yU58iAP96rsNg9R0xriUKvt+HvM3RAdjLw/eD1XYDOW
xbcy6Lx4K3zRhiur5KqSaKoXJ8NsMcpp7ZaNm7QnCE+TfqKPyPFOD3QN/nkAM7QXdrJB5hP9Dc0A
0jcp3unDSs6xsCPI0khCwcHpnPWzREC3JrPcoURF3xZAqat7087v87JcKenM4TnTxJvqlGogCUWn
aH6yV+MoI22qN4jRV7qBlJM8vAmkiVsEc3RIm6ll//KjuPxJpyl6khrTew+yVWSwsrDSPv4a85Pf
BeLXi8bvTnxa92sFS40nfCHZ0VNfxBWU9r4Sd1rhKe+NrCCy2kjQZtsOTWGEx+I3xBfwj8C9zXyW
89LEJUhBwxmycRzIf9ZgFKC0aGYCF6HFiJmSPPswVYOAgx+k2JPqzd7WI7SMPEcp1pS5r2eEOBNE
i542Xso8Ey6PxNRzowKITe90XlYJxxul0N8hKGg3jpzFEMvHXETKvkXn3jrDshktuLh54RkbgOql
995qkMx3EB+r4AExRl89Zii1clO5dRPulA5P1uMfnknTb2yrrCH+wftpNjNoTdBNTsPIgYHzOhb9
Hu3KlRBXu2IWYjp8PzwrpGZE2Qs4xamIf/u9zasTZWmocbcHshQFrATpKcZmE3XpMkoh8E51rcE9
GXUqpHtRmWl5aNEPQPllsJpg5caYbp0Pt5IBiJKcly4tNvRgX+cQJGSKYkpzEbBatYYG/iPxXpzR
V2jfSyuHyixpvIo0/fmH6cs7ecBs3EBG1vYABvX2EXbdWSnRNPWbz5RD7jGr+3p7MtdiztZxoYd1
opWSdYpNhD9slDwtoOXbHJGPjR3qhxx6veevPWk09XpSVf5CQt8wdJwPZ4sxHj2eTJHmwgYvbaS5
O5EChw3l0dqZeRdUR5qHiPPaqpba0FXG4NgEZXWUI3V8iir4XZsSYck7L5GlR5m3ESkQ3dnyWNet
DL9FrrMvKNxkX9F4MR5RHKnLHWXbTtkVWtvey7bn/1LSUUGytZXUn6YWyPG2DGMT1rqFvoXS0cXe
+qVWWpuudjNl0zTJKu5xlotM33tqq0zw8wnMOq8wuKo2AB4cvHM/5tmrFg2Jv7W1BLm62994YQVz
FoLMpSnP+r0ipNEaRYmTrjKkcXeH0uHZaKRvqGYiBMLhbbXmyrU126H/DAyMFo8sOkbXSVaQ+QFO
EEZ6hnooZbuir0i1kAUMDmPtGdHK8GaX01W02bbRiz5DdSDwzknmNacRgaQzdC5rlyR1iXGL3L3d
ns6leB/X7vRZP2zTAWUhfqqKMCtK+KX42Y3SPm8/D1V8uB1ofvtfjWy2Obss7NLedKGvBtiyoGzl
4QEPFOEZEYt7WYuOrWQ9RehaCmSvb8de+YRi9kRHK8yNTYlDVsu5tG3rCSDKFzNrVxqZa2FmZ7lq
YCiMDnDgyH2Skc6U+WORKdW5HUX0Hz4bOKCpOMnzwppjIUOB/H+nxK3jl6+y9Luh3ScUBIiVl9sz
p05TM7swSAj/P9A/X/XD+ujZ7lZflsCZB0+Sti7PVPVTp7hJ9mBVbVN+dTNbzra+apadA5VMdveq
ZjdflHos/o6HLvV3SMlVw8ZEMBLVdq1pq6PnstrOWufpn/uSDsAmsNv0OVSrqv+UgsmsVrbw0iL/
OIjZh6nFBKgw2tGBd/FFjNZTonbbzgi/S1q8Uoycvy7+t8w/TNh0WXyYsApx6y4yPB+OovhZAfxO
DPGSqdiDWMopthCQAL1nu/EngZxRnLRrHZWl8/HjWGeX0WDInp93eLWW5GxH3RvjE8qfQLIapJyT
LDiiarNa4FhZJLNDhB5K2Od5XThZGj9EbfriNlaxY8etgeunH3S1GqFmqGBnecDNoc3j6Om4StkD
AlWTNau2l721zHJx/j6EmNbSh+/nNqEuJSiIOyUSkVb/jDimrd+p3pcqWOtILaQrsOv+Hc30q3wI
VZha2Vh5F54lrfjZpWF7cNFxOSd9YYIsQ2IDnFm3RymkP93e1WvTOLtkGqNCHLGhxZ3JfbwZK/u9
jvvd7RjLg7OnhBPW2xWXFVa6ZLaJYjp2iFBShRPZvaEk/QmDEQlzZtfeqvLkXWBma7bQi8cwNzZJ
Al3oK14NQsJN5luadcpRVkcE4HsmW06wSt9ZPFSmhE+TBfTnedYX2E0S2W1unRTL3WDHt9XNb1mb
bxQMCG9P5T8dwqtl/yHUbH9BAVbxIUA93MeYBG1p0SI5rOa+8l6MXJaWNkJy7eTJawHy4ws6yShI
oZppfTKjUsq2khyA5a17HT9GLUJ87NPQ2KVyjPMmP4+DgcZrEzXD51EqMJ7Mcyxptrzlse24PZCl
HAD69lRpgFVFN3R2EMtZlrCx3dBJivxT25sPSp+fkYTbq0P2gzrXE64Jh1gxXimE/Lgde+FzXYSe
nctWF5VIRbm9oyhl/LUUUd1vlQCx9gO6GP1wHBSlMfa3Yy7sMxOmH211alpA+WYpzxgEWSwyL3Jq
Szv7inWolTVC5sJiN/nZbDCw1teG5IPU92nW2L2DftH9gEZHx4vbzcYVnsccCvHPtUaJ0cY4WhbX
NF2sCerUNPBrChuMN0X2mKf+3mgxSja9A9bBPI9JHNXsKGPVO+KYgpXUyotyYTbpyGqIfKga23fO
18T+CukXL4ZdbaRYRPY5B8ieylhorgx26ej6GGh+BaDmEo+VFTt9Zn/BZ+auQrszqgTmH/lDo4vX
Oq/+ur1S1kLOroK4S/Sy6iXUbirA9J6Ob1MQeuVDjr/ISZKwrITMNrlMd8n77cjTGpyfLZBpUE6x
WalXoIHJwVtF/lY/4dTw28KJ7RQP9XhqfO/ToFYoWuOljeoS79rKQOVh5WhbGvfH6LOTTc/UFIJB
IDumGh0VuT7jnHCPhugZv+qjiMyfSOt8uz3ghR2jfgw5/fmHW1fwPq1wDMfurqcJDpRA77+VYm2x
LqURJopRCCca4HfmtwPClzE+AlbihL2BMFU5YsXYnOvCfkZ/9FuBs8HtUS1sDoN3HNwULJa4cGcn
K3J56mgrXeNYfeHjkleWx7YuwtN/icJLnyKSLZC/uZy7gNJSIekkermKknfiDVhsGCuvqIUlMbUz
eN2DmTGh9VzGwKW2K3En885ZA6cmr6HpD1g/IGbYUGNso79i9Hm3mUe95c8HB6oJGipNY6LPprAp
jGQy4/Gduqx2ps+dmMUrX2npEjJBWMHApZpwRZ8PyBgCK/Slk408MorGbvFcdfW2iL7eHsrCGp8k
RDioUROBqzSbQxSceGFpdulIdoP6/RBnabnz4iRD63awm+zPT+aLcLMDU4stD6cZYZ8stDQL3TwH
ebNyJi/sp4sQs5WnDkqd6qEanP0Bm4+xwQlIP/hjtq2Vbl+37sozbi3ctEg/HBJYuIVu5/IKGFBy
zTpHWDVaz0iyqntl7Y29cAIzNHScUHCC4TWHyeSN0qNFkcYO5oYot0lleMAlB2W0skLfGmfAgx75
4x1idb4TMwtvt9fK0ouVbcZKUdnY/AazLCX2qyTWiwrSnpzFB4RGrbcwGxv6XaiHpm2PML+EMUEf
SPprJXwNE7Bg4vX09hpIdXHZ/vub6LM6zdAXISXGWMMDw3wSWv1gRwYWcZZze8RrYWYbPbCoeA+4
ZpwyZNs3fpE86VHujN0fgq6mnImcz+Jc5h1yzUpQjHrQ0rSzTkP6mCGlLWF3PVT6xh7P9oDENar7
fz4wEnykpqCDw4CffcmgywYvKbPY4VrdxRkFYmM8FO4aHmQpjaerTb2aNAxc4/xyw/QhRhQPnSIZ
StpZjeoCvVcdNdE2LT/lgYfVjVprYkfvis4YioooKZqt/Ov2aJdy0otfY5Y8DHiqATujhDPUSko+
2BbfaNAlR7cetS853IgNjXP1h4IvMpTQ3L/TMhs7ePz/NpmFbc7tX2fhbOdkNzjb8Tm22MiXR4bd
QXEyaM86eR3jeGPXzXOWhinygtzKA/CHlY+9+BU+BpydulistFIii/EU93V7xKgT44EORy9/n5py
OG5x8iOtQUvUpywuYg38U+wHlOZwWV251xaOsElGDZ4IRwi6R7PTGRF9I+rHIXPwuLG2rh+/t+Hw
lhbGJpXQVNG8n56HGIPdlivN/IVJvwg8O6eptxaxageDg3FY8jVv0mqriyg4u0Puv0QC3Nftj7xw
dFgTCR2JQfI6OnaXH3mAFmt5aRWcRV9qx7THS6MvRt8Zpe4/ZHRsrqm7CbHexNr8MhRmB6MMNBoF
Mj93UBz/pCfh8fZoFpJGNNPQirEnxPDV+7QEQm+7+LY6uoU0uCFjqlrY3sr9ok3fYPbCmLYDmAt5
YkzN75cCFR44LzEJHUY9n7B2qTHgwfAXbIdvSp+FX4XPLU/XtwwYkfIQFEGkPddyWbafUX1hL/mW
Ev52i15rdmU94ALYmuPQnYYuML7KZd89uuCdhk2hucikeYPd4YQot7St89odfuDkmctPbdLa+Yuh
+OkDxZEm2NtYt/627MB2ijAW6qOs9r7YSzmeKadwxItjG9ap/zUR6F1vExhzP6NqiN9DDA/R8nYN
D6zY7a+xlHPQ6sdtHMgsSah2+cHlhj8xy9B2wIen+cbIveyrjg7x30DznvV6AH6AOd7tmAvrGVDf
vzFnR2idpm6rm6AK1AZ8GWzcU5Uk3/BOXbvaFzYqRR/B02QCt15Jo6kknb6bNpM+leG3pzzIi9Pk
pxCg0Gvg8tkgR7d2Ty0MDiVg0ipo8wuCEcGIwB2m1B5UWkx3kbILecgW8acMrtsKK2o+PCBYXIiT
kh4kRBOBp9m3K70EyRDDc3oM6YIEbTt3kyKm52ufb3+w+ZadBZqDl1TJyHEEi3vHrkaMWKnwefVa
lV2bH+dTEBUxGaA6sBxByl2Opo4ky0+0QJy0tO++dm2r3bP4jde+8Ppz3OqYK/NO2hdF926FwY9a
R36UHvPPcPSjw1Dn70OR3vfRYG+tscTkSAnwfLZSf+Plw4tR2zpCOFj3FCL9Dqj6e25FvwzR3kWy
e25ka0QZXlTfbRnMuEvF/7NeaBXGgH7kZCVHlDzE/iFvCnQJvE7Bk2rQD13VHK0hWhNemK8gIHUT
TBANENJi2ZgLPtRlUfaaPkgO5q0mDkgRJj2oP/J0G1a+63zzT1NuQyUlcUNR4CoSjgi9H3J7O27b
54ewwCcNBeRiLycC6GXjWgBuZPl0ezEtfGdYKVC0OG5g7c979l6gJn2OXvMplpJHyIonNR8fpNq8
l9LwnuPv3KrRa6eWK9nCwmYBA4uSECqeFIGvahVwC8cAZKYjUcpQMOatlBh7usC8k8d4sEDW+/W4
cnEvzC+QF7JxFjQ54Rwv3fe4vlMzGBzdfIqwTKrGszZkW6V6E/FKAUO/XjVwZlFOBGVKOQapy8vt
U4q+wBvV153Wawb3cZDC8b0JiqrcRDn/0QYZ9s6Abq0m0X0l9d57ShG5vvPgpoKNRcEa1fW8cfHf
wpYJ1YQuV7xjF6Stf+eNQfapxEk3w5amqe9DLia8pdwE4pSlUF1/T0c1cBQrHD7nqtl/GzU25cZV
Q+190BT3LRysMdkmsm1mW2rirbaVMv2lz1yjOEpeUL6z0ftml+DxDCZZ9PrToCtd+9CLysXSVIz9
A3QBCduMagjw7JFGEHQ8zrdlIgWfg77EHtBU0ibF9U7yU0RMLdxJkDXLlG0Kh1K8pVmWYwhiFzQm
ZRsX1cLEOJ5xG3q7v72+Fw5LgCgTSZoEFBDu9KE+vOK9pvdbcgydMkiqyvvIr72fWtBTuvovcShL
88jjxJiDuGq8tpJcUoxTVuRfTDnd9WG2slUX1pQ91QdongB6oe9/OZRaHtusVr3KwWK1eciS2tsG
cqvsgRc1x9ujWQoFtA6o/0SbsObbMzMgKFtJDRI3gyuk5Hl28nsT73d9DFY+0PWu5HwFNgUzblJ8
nstHQYxr3VFO5JNnG3jKmX3ziN3W+CVt5XbvelZzV8fRGhrg6uH0z6nOCCeNVjSr5vszxmgxCfwm
P+HOc6rQFUOdIjnknf7SdZPFWhIcIrwkKlndJXKxkilcr0mKPUj+MWjKjACVLj+k76cuptWj4niZ
dA7TfJ/L1cqj6PoDEoLvBqSQAiCA3ssQvM7HrnQD/SSZw6ZGIqWVX3Fb+uMTdapa0cfTbRpDEMIv
oySxl2JlbXvnXA3bn76nm9l96+p4T/jF2D7YaKMgSld63RoCbP6e4KrEzBg3K0aI+tO8TqsXKIN6
wRifhen3T10tN3sN6DgtpyH8goeVuU3i1NtrOs5Ut3fGwn1JQ9lExIHjhPiziZXzMIujPB9P5gRX
soq71Av3nt6fDG/Yxf5Ll+pO0a0B1q8/J1UKgMAU9cH6X60YtJHzwQSi7YBNOKeVAg092hlQf24P
7nphTmF43QqaQYqYnzANZAIfGkyKSnmAy2EOcS/agAtfVdG6qttM+0/DRAHAHAYnUB8vV46aG2WO
EYdCb6T4ho3Il2hQEZevv0n46OH3/MU3vo5N4gxy+tnVbXzs1xRFl86dKWNHLQqNY9qzl7+BImHN
i68gAAgU+Eo4NLr/GnXhPu33tvl2e16XYkFBm9bqVI+fb/hAU0I/xRDREUPVHVy15wNq0JpwXgLR
p+I81+MzvfIxr1cqJV0SSkSZKAeKeTEKk5oCljCIN1DpcbBFY6OE9TnGW4w/1GNuFMZWtFzoWdZl
v5ISG7Xbg75es8SH68Tfk8Td/M2fGzZVwAzqnVx3Rz9QXnBc33uJeL0d5nrNEoatCLUKtaQr3ZfQ
8BO3Si38OYL+WKiIAEnB4XaIxZGYNKSQtJs41bOLN/ALMcSpzsMVITTLeI9q90hFZiWDWFok02U7
KQ6izHq1IPsSYfsCPnWc9v5nXHlOutz+DlUZ0FGSx+aDL+xa2t0e2tLsIVMKhpauw3X6n+JmSv0M
Z8hGiL89O/4Z44F1O8TS7HGsQDHV0Au5SrtjPyp42eSRY7UK/oFZgxWRrP1qbb39fjvS9aNiWgKI
Sk3XAsJrs0Ml1wWtwqK3nS5GEx3RhPHJVNvkqa/LxN7kErbDK2NbzCNwPIPkpYBvAgh0eYqIEGpm
i3CCo3bDN6kRjzmm5X5YfBr14mQUCEtjs1UUwU6uk5Urfmm9TEwdajdIQ1xdvrnFqy2ileQABdp7
DS5P1m+/rjct/qaR8P58D6DyjAIFGCTuvvlAcRHDuavt3f+j7Dqa48a57S9CFTPBLclmB+VkSd6w
bEtmAEgCIALJX/9Oz9t8llWjmppZTI0tsQPCveeecBhHcOulepxbURD6H22NQM8BRHQ21INrCK71
j/eCpwXYslFEDiNYQHW2gMYPdtCUfHEgf7ImwT0CroEmFKyHj2ejoPCcb+H9eRATJB11oO5grZP7
hnwxQ/xkRf7xnPOf/0/30VkldTCu0aENJEiwHWxkkAZ61l2k83/fyed7FH3tmcv9l4KL6BhOeC5A
o0PWodCGj9fZmuj/XrpC4wBpHio+hDd8PApZtE3L2sjs4BOdlSxsZTGrr9wyPlnZsC0H+nT2aYLz
74d9nC26cUlGgmMHy1AKK5AhpQfaN9dI2LyMhq9oip8tBiiegH7AETsCx//PLwkBuPUKIkgPR0uZ
XXkQttqSWacA3RlHyBdHxmdL4p/PDtAHwJ6P0rM2gtfVzCC/abK6mNoJwtC2iCRSDMMvDohPzvYM
qw8HE+JLziOEP98XlC6SgGs9nLoUoaN92idIAnb/0Xjqnx2LVBuMbM/epH+ZQYk2EBBhwYhsGet9
NpKdnkNgnjdu/IpX/fcnB+QYuS/4B5Pyv2Jtpk5urIPe/QgvlQHxjElYBcyDB3y6Lcjygpz436+T
v5chngdbDoSx+NCKfvym4EpDBohQmqMxT8L5eZe8GnvBY0Ri1+qLVfF3sYZngfCC7YsEzb/sdxA9
uQRcjvURYGlXdTLadjKY43KNLck9xEMWq0f5FUjVuhh0kHzxVj/9aM9eXmeqLoY0H9Ber93gdkI4
hyCaov4otParmc0HUfv/uWUESRG1GmKQ0P/+1ck44Lgi27L+qNI699RbMD0BQu6tggHJf17/eBQ2
GSLkgOYDh/tz/bcGapLGpt0xm0JktnXP4N7s/32J/N2H4hGAEM4acow0PqI+IecYrfkQKyRdN6+7
tOH+G0Ib6fc64KYgLbcnH/meQ0UjOcsvPsq/9zfwElwY4JaeT62P+5vaRoL7e07ODRD22dmlaJrs
9d/f4GfPwMQGzvLQ7f7dEfZumGKwytLDTOvT4AhiVv0v7si/j1/8ekxSETFzZi18hGUhVpeQI7ju
ZATbbmpoBUtVb/XPKXDDF5/YZ8scFQyCPvBuzvDInysiQogD8s1xmYSIMGWIrBtuE+jLa9N8sZ0/
eU9AeFAnYXiCm+zj0MD6UsDOMKAHT3ovyM8twOa5bJGV/O/fzqePQfWSwlHi7FP+4YRfZwoqN3r1
Y1DfZnhLEyaEEyLM//0pnxS555APTLUQaYC9+5FTsm2of8mCkfrgA+zJiQ3XO2Q8djAdEeAVLP72
GzDi+IBtv10jYVbuJCztvmhnPzuNgfqAJIVL+m8NnqBhmwhfxMcebDaXwoGN1UfK+yIx9cEMwxcf
7Wc7G1ALPHhx1wQwXP5zqXh6RtSlsPRgZbsdlg3kL85pej9kIOfOwdiXGlByLn3hvpgdfHYVAOCF
RTtaGGCiH46tc0xQ13j1cFTwc+H6HYrPYkjvJsiEsFbF9VcUpc8+2CSFjhJV4yeG7TDzHAc6TYCt
xq502fRtwu02zD7CUOsHGX6hw/vobIt6Acb6IERRD6kn+Gg/vD2fs3UZQ50dR5HB08imcX0VK+q/
BGttvNtRrOR25f38opNUgyg1y54WOvHGV1QfiGVQpEmOk13ipGTwjaN7YA/ety3W6mnWKE0RdyP7
qKRKwC9GgswZY+SI+SVSlT1Cv1gl4UdtHN4NJmfnzXFu22EU+OcyoQKtBAC1+hjMWdDmHjAlpMW2
XttW0ZQxUcKao8sZ57AFWpjnmzxDRCtyxDV9SpAJ+BbVjol85Imvcx806IOA6Bzh1hP8DYtsC0lc
TYuGVJfMKwLMGki3kjN1KQXtPmCgWskhLYQNIGpcZdDtaSCA9q4i1CfRQ/KWb8k2JqVX++G2+/dz
4bPTFBKQGLURdslfAFMQ6Rk5uxE7igREjDSPXF/NsB/RX9xBn20IDCfP5mjwHwKS8OdnvJAZ7DpM
i49ocdYLkyxZUAJA8eF/3Cxee2z7sytNKCl/9uLJxRcj+9KT65OTFvYIiDzBQA90+I+kH1jgLAj/
XfhR4ZPNU+oCxGIjQtytGC39+8f66aNwG8bQWYCU//GSQjotFkaKMSWcwS+1Cq/FqkB3+Qrr/eTb
g2cC/sWq/cSuXRLr6sR3CF1L3+TaF5O6oc19Mm1fbJFP3845jwcDUej1PgLm5xBqGi6AIZsYI2ak
mWu0wPNqA4g4hB/WX5wvfz0OYlRQMM6do4/b4uOGXOVyTkFDalIKFlpP2z3fFCJv9e4/fkn/PIae
nVswiYDf4p9rEskIfjLBMehQ2zQ9xycBmleLRqnZfhXT+A/q/r/kqbNZDchfKcw5zuXex54bRE4P
Ac2w9nV23RsWXHgt20vuqpXWFSapiGWYL3qzPgl0Qzmrs33oNaeW+V/wr/+6EvE66DmqCt8mzCM+
9kOUTzbzV7lClrKqyus0qBoY3PJ8CbP0sRs1VIxeM5VbFn1lsPbXYsWjoTsCsfIMcOBW/vPjRl47
h2F92h7hypuDkgHlrt4F6c2IocF//2Jx4yMdC53z32OBLQK7r9fJctRzt6+l2S3+WkFPWP37Yz55
Q4hoRWV9nuiCfPVh/YhUd9afLDnaWA+5aml6sm4OruCYcaI2jp/+/XEwUDr/xj9XEZ50Hln52IqA
Vj7Uips2STeJFK6nBM6FqTc3B0E48ELMEMAO9TYwr0udTaPeG9leYyEGF8KYQOfTxmJkVG+k8GS9
FojgyUC5b7yK9fatD5uHjqd74Jzwgws2KDXatS9NwLrCaPucSn5Sdr6ftHal2NoRTd/o3aksumpD
cYAY4iVWHqk2NYhd34vfrsESolL9UHJ+A+ucH+o+nPJl6BFWBgtQpNxvg+fAoPDCqhULLhwjedW1
mYfjeKIZsADLz+DNsHZBYSPa6VwjUqHopolVLWQyT8uyjt83X3Ve4Vq5HA2reRHOkuxpl844bWcr
9nXcwsi9oUGhMD++DcXs3dcWMeyWPWcy8fMNOviikRyZmLFQeUaXuchE3+Vj1+MFTqGCDSAIGP53
8KtwRW4eTiUeTM+rbn1s1FjFUZmuzl4jHy041R7xqs1Z5KtYggTrLLA3HAKPUm9nx5RsEXk9b/2r
303jt9RbWsjILQLMYn/+Pm1ZeAkX+HfrZWLPe7eznX6Bd2O/99rI3UI1YX9AnlejROnj4dpi3IRZ
KSqPIK67n6bpwzxG6DorOrbOpy1ch32K7K19yHx5i7RURMTF29nmtYVE2acsOM7Cqh8B5Pr7cKrh
3xh2XYnNy7/FgQPLhcBbaXUXDbyN7hoj3h1ZEAzM5I3vCLg3vUExA2LIsgscZlCGe5vLPQeGSekx
UsNhSCBVe6OJgEPdNh9mv+0PWaoIhnOWwu9uiXO4z31faxeSvLdRculhSz3wzYpjn2GtBcqLXoAm
uyLBsL3IjAlRe2W4wVWQXrkItSXj8YiUbtdUYRNML7ChGw9gVYTfakbCQ0SshlUM0eDuI8W+S5t5
Q3CCZ2+angUFTrr5m+9qe1+PtgEvbr1bNwRVmlpKqC+j9h4zczhJzcuzJyf5O46Me8pqBm7MAoC2
S0PQbVsYfiEwHC4AeBtPE52Dtwa3ss2ziXc/sY4SGOt6od7ZGc0CdtWS8N0y43Pe+33t10XbOFhX
hbXNTh4coh6ROG5k0ZAsuYabc/aG2Q+5lxBsHjnNpCsXw6zK2zVe30ApmoJimby+cAG+QT/ZltKn
TZfsYp7p36nH5LdsgkShMGpanwIG23CCTN08mgTbD0hjeaZ8bPeoWtcbKaFKDmeivjs+3TmR4TuE
69NFSurldibz0OdMyeQHm63D3pCiuxz6Ba57C5t+S9wsD3BgXqqOw6dATeGrXiB+37C8rkYzwZOZ
I9Adq3R+tEhbKpNs5ZCdalb6IdkKat2NJkiQ4fiar5H6E1yyDvmaa4+ENW9OhqNr4cTT1Fwc+jnq
f3Wx7WTRZ1vw2K1sKZ2m/RX147mcaSpeEd9uTnQLomJ1maqQVlzn0J2qm0FuzxtmrqoI4eAY57Lt
vF1sqSm83kjwcRRSGAbwEX7B5qSHVAgCCROHQ4VfKECxFvrdpoODzUq68NeuZ8t1uiBYJk7E0hYh
fOjCwgEk2TesS7xyamh3k4B1lSNAot/beh3LfgBfDiw3xfJocbLClHe8mknfeEjREfR1A82+oJxG
+1Am7DLwh9GWjVZBGXt9uO+yZii1Dp06bTjIIYrA5kdOYhx3OSU98kwI0nrsDjGb0zslJo6L+jx2
zVt/2raczRpGW5DlnVYY/7N8VlOSsyZa74PJbyv0ezATGFUY5lEcrSDbCsQVH7awnfdYCdhKYWMf
ecYRjtz0m5eWM9LPLlwSyypEgkC+zssvnNP1W8QImp6OwrglnxbT/l6M1Dc1uDOnDIlvxRaG4jTD
bATbASw0CmfFB6Mz/83Xi4UPu9zu2zUKvoUka4FHQ0jVFnrzh58TjDivNg0peC7s0DW5oNSCXhlg
hpdpe58CTSshBI+u1nGELR1dM7irjnDt3BtMk8ppduhCh3aKs3LAbrnFMdTfKKUXUSbDwL28Hgk9
QaNJbuxiRJI3/ehDSeXQqMHxM7rcMHo6+G2Cy6OHQUJOOxOBDp+dSSRL1wf5bNSPJXJxV9Tj6m7U
2F61ddAeYev8kjI9HBab+G/LvIFbRwJ3bTsQ5XGDY+RDuhGAEyidJ2jwzuQ8//tMR7cfKXiFYkvn
QvaJK2NwzKtWNUGxduoY0PFt5YPJ2xG/B/KhGY3zcgdU3+L+8uM8FfW6I0DvDkL7bSmiM20BX03O
huiCTt5ehbD65D37BpbQ9zH03rQIm3xZIaSkjT8h+y35IRp7DQvlBAk2mHaEPDryGRl+If2tVsL3
qgb1NxIMcpW2qXfYPkteM47PL/WM/zNl1hbZuqnrWdY4iEAjVnfOV4PLU1i656vnSg3t0V4wcCQZ
M12BSfO4g+CfHXnawbN2TX+2krzIqN+hAFR3dFnoXnTr64bOrjTaD/dDLwU4Cjifl6j2+S5B2PsF
JnhBDtMseL/BGjU3fbv9MgnDpNVPg2rB1LzPRVoj/ZKJnYqiuZIiDkvWRvoAaLNBOdFGhYIz8A4O
2cDPoFXYAYtuoGeNBLxcBSg9zCuSXq6gDaJ3zSZvLlmqbh1jd8s0n7Gnrhw5SR/JMqyHWqR8180I
iIq3EMBC3OyXnp4it6gMd+P2bpMYBlzEuEvXJqyo/ZVczBqBtvm6IO7a1F2pEhB8wqkrEXEliwHW
s2WjAHeN6XKPs2e5jI15GB0ROVXL92G2wX41SVQkmuudmYwouljjvFwhpYrgZjtGqiniuMb/j+AB
yyfvOtzMmJtufnTUPGBKLveghl21MRxoFg17igbF0ENE0u2QJGoZyj7QXRm38/TSU32PC3ctUgj+
q3QNu9yfkOg2T/V0mQQLKVYC0HYiCaQSvZlL0CWfm2g6pRFhB4UGGs/l7UVrYWwXpuoebZW7petK
7lsN3R0CBpodDFNN1XvJ+MLi+HsPleVBR6veMbRiBatX5Ipx0l2ZLZlPLm2bPe/0biQEUGsEdZfa
irofhmc6YBUQwX8xdr7vtepys+ofuq2BXq1c5XHXLmhaoGYP9MKOIMi9so6IylrWFCsS8QoZCxBy
xw3Hrk2yg4FryjGQTmCrRA0MasO5SHgTlKKbEe5qrykT0x5lQ1vFm7mose5KhKGZy5ivTQEd0lIk
ylOXvuxhukSzH2symx9qRifMidoqIrc1n8ma4o23yQU1SKFUbRucltCTBWIpkX4uuLjcQtZdGj/r
rgmY8Xm2DAQLum531NHbcHQCuw73A5MhzCDBGf49qATjHAkAL9iiR8eB1C4GtsCQi3uFF/S3Enrq
vIPIBnM19wIqv8oXHqCYcmlaiY6veDGxLWoadg8IIBzLIcQANhinsIR6ZMmDLuzz1spfiB28a8bx
RYd0j1qS5XHinjZs5L1nNL49F1YN0Oogp7STqIrwHhoxTN/8lrnCrmH0jKEGvqga5XamoSg4o/kA
jpAkqhfDYT0b3g5wscy7uElPNREBrjV5u/imrYJx8B5Ukmnk60TrbgXgUPIuZYd4MNnNhvNuR/Tc
Njmm8f4tE1GC98du5STeTbdEZZhMNp8HNVSk9hBXOXX3UaNg1adgxS/tGlVMiuABNxf+kAivwnn0
nuILKphpl4tkJcllY+f5OUCth6kkzOh76sEu2TQPQ90ADwPDZmr0Lg7Yj3oYm+tIRbBYI8NJD13w
CF45mucJxUCtWdWPEYpwuJPnC3zYL2CN+rzQ7BuZ2mdei6Tim/9eR/5wSLmeC0uUv1NkM1U2+9iU
LAqxcHEGdY05sxwS2LnjneWZS+DmiixigaLqYqnNfeo8tO61druI2w21DrnHmN8vtzh1F6ShSCBI
2fjAs7Y5oXMKHi3bIB+NALLzZJsvUg6HbLFt6QFllH1ppmnnQhiPgMl41UrnP65ivQCrliCcLXoI
jEVIWhevKu/wkh9mOcK2f05MmSh10cfmepDmtz9ET/hL993oHzsc6WWmZYirGIDxbz7NFjRL6Fa5
mu6XzNufEYOCUQ3me+NtOxJG3+Uwg1lPfIkY6bQvkWJioEzPIEm3sI5ayXbHVcNyg0zDYtzEkwJi
eq41etyfi3cPReal3rCkxBC3BfGRMR55myyRCxvnJiFZQRrAx0ArnnQbIPYIZKY23F4i1l9M03LR
s6grE2dWbESwxBYdDzvXjsMOYMo7fP15mW5iN3J2J2WvKj339NoFa5p7XBxXkoH4uECUDD+H9ntI
hggvFOHfNhnXu8ThKIEJIWoI0trcBqrlkEoEqIUQK5xlsbxuwZlAEYUMaJiOJ8k+Y+5N1ZDhioR9
8+P2FQFODEyUGDOipDsYET9tPoGJSLvegOz2PMMU/AecytpSj0blPGiiB00RRkAoXU+0Tj20AzSr
yDCmN2FbQzy6cXvhr8OM23rNfiqfw3K/dgDAcUDlYprsE4rz+tJ27NRYXj+YtU3OFyKI5e02VoMh
yYUV7nug9VSkqqO5J8eLJtigUsX1DEtOlfdp8EtbmB8S6j/ULI12sDOL83HxklKv04Eo1MZVrHRz
N8FbAYQo+Hhaeq2i9XdjRwRDUHrQW/MMlZR7X3xhjpz4o58PcqghAPdxtc9ZUcMaKPchRRtsN4I9
7EU78NEzjaalni5cxucS7ExV1TAMXWxPS7KEFWENmMcphFMQNfyieml3TGVd6TPBcWWBxg57IXzm
netwhGVobGrMFeIZygvmJ10uhu2hVziM4QO95oAHbKWi5NEt9PsAA7ccE7FfsW0fYhlciS1Gdkzv
dD7K8UG03J1ELao4kx3onO18rxMzP6ol/pGwptslQ4wEiU4/4tMKciLqad8jVDCPg3HbS2Q2V3wk
aHw8b8LAVdJSk57sOTJiQbkhoBlHcAxKNQdbxbDczupSufT//4PG5tuswjuXeN87OEa52b6Gvb4P
ZmzWtc8iVPLiHkb16c7UaQwpPyyB4WQ5wmSyD4c9DNFHHEkQmWIIZGJeciLnAqg0crENc8mVAz79
jSMeAkdbO39zk0XRAQXadbr6FwvXBBVRAgZGg2hVHhtgq4Kh5RiGp5WGa9XSeshTX0X7dKrRbFkg
WOjqnhvIzPfpPGzQivqndNrkizxrbNR8Yhu7m4VhT+moHwU6ph1b7PNZ87V3lAfFNoyHjbcDktWz
uxi4WtnG/bO/ZD5s4ehp5QuwT3R31ryePxmIkNNjTZcULozCL2MR3ylKAeov6RtC7lUJg038JUVh
wObFuYARbAlkJyoMNWsRyAV2sj56fG9EAozowW3lS7BUuvHwnawpwCEWu0vU7eYQrzB0IxN8/2Er
1j5gvEBLlqCmSmWPKqYL5G3YN/XBbuPDvAU+ShEV70ZfvOiA2wra8RaXsiMFKvzHuF6zvJ8y/TgL
mLzIhD9JDCRzlwnUpJ4Vu8kPUVCRse3KcOGoHoKmf5152uxJt123iIZHWk72tlgYv7Z0+eW1S3LV
NPQymJL1PM5keSaXc4mK6NYloBM4UOPPZhqHI2lqst9ELHbUJjc6jcPzoOB2qREwh81Cj7hUYajb
E1h9N4hKg4DoNqRcoQCFI/scTB1WM+zUOLVp0SvyDMsc7HK2ScBE6QF+KMDYYkC8GoftAuP20Kwm
J0EClaPA75yny7Rps4uAzM35Pka+vY/WC5RcmGzG8U3nAZ2F3PLYe+gVVjhp5nWDcRNO5YMMwqkE
xRp99txf8gz5GIKj5YoAKVW2Zw/Q8R43nFmFI+0bUBy16wTdAOYGlEPSQusSwMFzPM48H3V2Aw4U
friB4CzUAgNLNj11ZnudjHn2iWqLYe1baIPdck9IjJBLYTGA7yncHcNW3GeuffDwInc4tkhFY/fG
lWVvvfSB+QFdPsJWl+8igVumFzr3au8BxDq8NtCeCun0e9ZnpBg5KH4mGN4cnWUpPTvllEOHs/Z3
isEx2Vfuefa6nzzGYedQLt9bf2AlYKNgZ3zcApK31xltT0Qbmtc0cTsoSZP32O/eG0vhwAlH5Bx3
9FK5pXmPIgEMEe3aqU+Gx2zY/MJPlqRw2vLctpSdQK+Yitj5QxXKYThio70nSr5mRPFDA9L03oFZ
fzdy+ebXgV/5zXazojvCr3HbzWjwTlWk3hB7muUpUKBrZusfYyTNNYL3npfaL2vCF2A/jUZNLNed
cmotQr99ld2GLE8YhUIcpCvt2nOmjHo3CqxBVMo7HTUzTlHnXwSThyocOrrBIdc9t8O4XqogvDPQ
VGVoDFeeotmZulvfnyCzHFhSbpP9BURZlxiptCXJ7L2H+MFLlKx+MfXzdVPrn86Z9nBGob2JDKVq
wC3xowaNimfaC1ULvRN182Q7YlA9ZwwMtS27htDREozq5Ten+uRy84Nb6A0DuPjP4QWQ/AeE2Mq7
GlT2Ar5E7WEU4GMB3cwKsSHWC3MLsWOuyXbABe5DzLjz0fBfgUlotYVTj2p7oq5YWvaIn1nQEtcv
CUOnF4y4cPzI3o1zA4QSrSz0kj2y+ax3yGybHOPa7/ABoltyOEDSaY3uJgYrtRCjCHS38zW3hu/m
qEEzuUX63MxtWOyS4nJJUVE5UhcWWh+M1Wl47AejDqZPrkMRw+hiSV9Qn78Bwbpdew7PfCVwIHZh
dAsA2uTNEvn5zMWCDm3a3ukUo21UcGSNukBfwhZ4grMAze7TnnX5YKemgvN+VESJIz+zxMk94v+2
HcCmnwvM+IGkdAP5JwGiWMBcvF5HG8FFORiuhwSJvsbW43FNPQGPagPpWhw7D5kvSDaJESgt8ICm
rkKjxHfg3L9R1KKY8NuHeuHyZGCu4O04ao6Hru7CA9D426SmV1agKLIdfzc9jUoMUsKTyWSaGy8U
QCNrB2rC8n09F5IQqJoLF7ZdMSzum4SQ4SXAyVxykcFfXiT3K+zzcAKG6gIjzbYIxGwr6INuuTf8
mHQEGTtwcHrpj4naSRnYLscl2aIM7r0IJyC8DUeISQvaIEMaZnUniBqu1yaGbQHPor4yxkWvgEo5
zZXFj62xlIda8RZwxMh2Y4sTBLDJdSqG/SSVPQRdvOy2bVO5ExFKBje7faqD514HwOrHK19swckH
Do+imA9Fls0oA5yEEZRUB5YClVzmLPf97qGbvcPKPWAz6eAdG5Bi770u+k0B65UENmrfPQ7OEu5j
SMhFvx980p4wKZDXm5xnmEJGKb6yCfe3bBlgNS8tZk9EpWzsS9xnHhwqQWrRHdsKDWz3mEhWF5s/
fWs72v6EzzSqkAlQCWTFrFxZTV/DwUaVS84JyH2Y7dZ0WS7GCWDNjHCeEp6C2T0KwXq/wWz+VVty
a8cZbjkqQIp0G/OzVyU59mhznwe7Yf+ITAKBDuoInLYI3bycIAOYYMGrFlo0BohviFa0APKEXPpk
wSWNgW6uYtQcsZkinPVw24xSiVBqjdRFKTb9K6gFKS1bGByK1nYfZuA44ZCzT3WKM7jpk2aPQ/cH
pmvrTusuKFF30V3oi59p2/Z5mJp756IblGNTzuUgqlEjUp5qakoa9+YuTvVzGupX0GvkEXx/hZfd
33deJjHEmON5Zy2CNL1JehXu0gEZJBOAUzQIuQ82TT5HsM53WzCcSXVvOvZajKAghTVdw/ZeLJo3
yaamrJN2RXZa8oR+5113m9lpEavbJooAU4sUWQ5aXvAgPgN+E6Al37Ye3qeteYUb5pfvVr9Exr2s
YpQl1UqCH9Fs1xwhDZiTxYE6MvxEoaLZVHLmqF7RtufWjc2h4WeqEHHpSaD3yzecRX0Wd7sG+Gap
e9zR8dhdTJ14l1n9cxmsK3EtXWNYSAq4952IoR6gAsBHflNHyMsGGuL1UMClpr4QdGzOTklv1OPL
I36uuwSU7B80KLcl97P1ALS42QG5NHsJR9l9I2eG3eGLArTp8YGO6JoYtPFVQ8ansZuPwWJ+I1Ea
iM080PuwMQEMc70BbvCiz5PE3MsNJTpSrrqjWCO0zeGKflX1OPCyNLxD2vqMvwbIELPok2LUxzhi
w0FVe6yAZDgpMQRYcziEXkYRcgGkp/cRADJcqX0GriLuPj4tjx0UJrn0UrWPOmbxVhlHheWu14wB
4W3wCpjwUnTU6XeMFIGU6IzuBkJMxUC4LfD9dseRJfMdI90K8XWL2j8I5rJpIni3+RlgccSuozgY
O9DC2uRBkznKCYIC9gOW1qkxdLh1i8dLNybxRRx24Zbjwn0jtXuhkXI5dpOC57O42bB7jWv3EV5W
OUv52MTizTA5IDvUG74DF/eqmmNG5tKG3AShwzxNYbpVZ9c2nq81qIN7aBIR5zUiSyCHs668iM/1
G5CQ6TKc/XqHWHaY5zQYYi+TfFSeuJtTOC3WYlKQJ1oseHLyMMmrGg3U3Z/xa4Be2CuTDsEFi4Lu
MA8JHP8UAJwZfO4ZOZN7oBkH3+cudwT3Dyy6fg4eM7m3gvM9bsMrtzbMk4Xdhchs2PwW6RerefT6
RFVxhNovwvyq2Db7Etn5bU0VnNpr8bNl6wu4plcJPMBzAEnBibPpLqYD0P+eOoyhaox4Me7Lu8Xb
QX0Il0DpPWMMve6iGo1Sa+8i4d43mCUX85a1+RYtb+2IWXxstCuQPCbRGM8lPXu2I+HiMPRJXDSh
7AtwJnyRe945filh9DGYHWtz3HLdt2CyEtSHzb0yUCtMDquz+mj0RvMEFkGFWL0nx3mFyVVSaT2T
IsrWb/hJ8ugFJgaENl/XzHvCUiNlnwLkCqkcDzKlN2Gnl2pg6ZHLzp1nUK7gYaxfNky59x3BiZE6
S3awsbsVG3+MArZCDZYGopLax7wPFXweIEsptYsrAqTNVmpIyQ55ZWYXbTBrazfx5oetLdBI9BVs
dDXQuyArfdIhTTlJXB4T9IIdZzyXAGHzocecx8juTun0QQ5n3ogNDixBxuyyYYymUjMAVlBvekoP
XSJ+oukYK/wxHpHivs3QzhVzDMHr2EzPMRr/U2YkQLCUgNFkltLbBrmjDEdEFpqz/dIIRH2ad0nt
7jgy2wCtY0ts/0famfa2bUR7/xMR4D7kWy22KCt27CRO0jdEtnLfd376+6Pvc1uJIkS4D9ACBdrm
aIaznDnnv8D1sGVy7D46RrHy1ZTd9k42qRnoelTsA21AAwx02L4edEz0osa7E8V4SrvCPySSUu4w
IlA3rmi8r1meP7uGglGJx8GNPUu1S7I8vSukMb9T6Vud/Nh6zangPNOZh2BuU6KxRuWjHZTPBbV/
Oip6hmtSwVPBLZWD4SY1gxo+KGWvU7Aufg6F0dDwpQ9jgP3cqZIS7ZIUBhBMrhZvWfQvqNeNH4qo
8qjVdBQP1IiieYJAulZ1SbyRK27wMBhT6JPut1xu3E0se+k+F5X3EOj2ryIXf1D+s+580dYb5Kr8
bRfSpmzV5EtsRvnvqjcTuoEl70iDTuIKumiCX51jiyYbJtkG0KtCFAA1NcMW2V4pc4paQJeUvPqc
2UBD0IpMu09WLOR9KMo03qlBCkogKzJ1k5nN+MUOc/t1aiJ/H/M0DbYt9NZuBe+vr/yuCdF2Rr8T
EGqZxRjiLh4BKDbtjdFeIcTNQXHzoc/AqQ3ioB6gLfuAciXJdH+nBcW96Y8aT/jua93LJ96ua+pM
K+N6c+w4GxepRIv9rM4NHA1/S56Ktc/ILXz7q86RlLORzXGoieQlDVV6cdC9lOd6+MV102oD4HcF
VjiHwk1x4EngXzqJ4gJqvfxItTTamPypvRMFlMXHbHhG4TvcRlr9DQ7R79uDWpo5aGqTDJ0sZE66
y2AUOGJuL5zphzZpHK0PMmqc6fBOdN80pPMos3U3eF2jDmMgDr7n0SwYT3ES3g1J+Gxnxst/GZBl
6DK6amjMz4CEYyu7Qgs1yRGurbDFW9X4YNdCXXMNm68GAcobbo7B+TaxqozZV9LpUpRFL9O+HB+q
vnzwZB5Vun+4PZqlKGjbIKIGBVjAN7r8PALsu458WuHEPjg6Jff/JDYt8s6tv90OZM4XwjSe80jT
qjzbQlGZuUIMNRazNhO3tVHR/A58VtF+RB131r4q2NX7THLD7FPjjejcDiFGFfcy6q3lVgj6rnGc
eO0nDw+GlJdDbP72qF+230jUw1MjzM4CkzGAr8jIE0hf4QMF3n2g5OoBtA6VElUu+m6XhUi5HbFP
IQsJ6KMijffNCvJgZ2tuXR/MpBh+mrkQBXex8B9alhI3IR3ufeCqyH3CaULNSdH7BgdXgHnDPvci
FELKrBh+VLQRyg3/H3YilHZxKqw6JNWB/hXiJRJe0e0LPWp5cQKiyB/xl1T+Nj3dflCaxPys9WH0
R6WTn+Fbn4adY5ZK4fR4o3BttaMtfzSKsMfVLGEJ7sg6DeUgIuS+7sc+ryJgPzYDNGobuvjtzzc/
dfl6AGe16fWMsjVwt8uvN3DQkiwakUNq/5jE4b1ozX2fG18jXimll/+SmvD1dsjpID+/44QCycGS
UdIWMNWu7jgAeGo4aECQeSb3R1kpho3U5AhkdVVyCBWN1u2o1a8hhhq45/rRysE1HUyz8IoOa43G
OAMGcHo5Ytqg9IoaWTiNRdKaIeQ/AUppuUhIVH9WSM6ehOFx794e9cKGNC3kIaAiEB1++WXYwU3I
i/RmcEKpao+kQurXsTdqx9WG+L3SxdNHRX3GEIDqJ1LlbPObqZ9EhVW7TiT52RE8A+jdQq8ei7Yz
VhKD62Fpig7qVjMAJMlXzjR1MVBCjEfhTEyrHao3zcexs/v7OK2l/XtnEJIFXHZQ3jCXYfheziB4
N14BQAYAkMY70/cOvcV7Z8jar++PA3yIsxmVBo7PWSLSUw8n0XIBDke+9OK6lJchQ0hfa8qdK4tC
nX7zfDHC90YGABQ49/ZsVeQkx0DMwTZmdUmTI2zG5gsaWpHYuXJffULEEPCMj1BjtkvKbgwoCvfN
16gb3Gfb6DqS0KI1W2CoMV7WVUTdYGMg+U+b2dM6WgpKjEJOntX2N4u0EIKmV7HTpJC3sZVGP7zG
peT37umDzKGiBQFZgWt09pnGVgNQBsPqmFdFe6KljtKLWom9LlJlJWVcWHywGQRcCs4S7rnZOm/i
SBODjA7qKGBN9TJtCEpgVNJVbY0gen1OohZHYovAK+hV5H4uF58SqkM4FF54RNoj+SsoivJolEgJ
bqgO8h6vyghMiQgdvRrXtKkXQ8PY4lkAa+tK9kXFbS9/Ewi3Ij05uWbiPnKGdDtgpPKOvU7tuMs6
VN8A8d7+lPOEkpOaj2hPtCYuB6jRl4PmaW5VXZO2wCS931Q7jk1MExsxnQ1A/vvbsRa+JdI5aIFB
PoSeMycvS+CEMtvFSWTs6FX2wzE3Dayt6pWEci3MLFvJtASdOqMMnCzPtgA979u2OAT5uDJza2Fm
M0cTqrZaV6My7epQF0Vvjhuovy2MkMJaucJnsXDLQmZsukcnWh/io7MNBwiy7EE0NtDcgqdaM45t
WhxaO1p5Xcyu7bcw8P/f1E2BcM3vTZUOG0WVsnDwW5ERALZpcyrxfTIU4KXtxEObvaZCn07gpJwK
1+3lMVuK/xsdFCjGsJPe2Zy66OsZFlwSpf508L2nPlCRwpfz6AP+nvWeS2hYiTd9oLODeYoHwWfS
yMBU3ERM53Lpd5gY2DRk/WPEE/uIks7n1A2sber5v7QWDkppu2uGXvpCSIQruHBotuhX1KxMaWT0
20zLUeKxcYoG1xmURNXD7Ymcc9DfRoaLDj5rE4HpilEfSY1cJE01HHzrRcA3QvRkG0X9tqQ3g/7x
po2oTul/DbG2sicWFhBKIqAYDIKiUzA7rauy77V2bPErk9pPAYhw8FbFhsc9QEkqLGiUHz0VHqC2
9i0X1g4KRbyIkdvhkp2/7CQQbMiOyaEj8LoRyd2Qy1tDvS/WJB4WNuLEakUhA7EMhCxma0Yre8kr
y0TBkh2kvidgD1JJz8T+9hdcXCdnYab74uzBZfgUedghHhjESJb3reKa0l5SOn9FTmJp2sghed0h
L8KinF15hRqiXG7WIYzskxv9Vmnm6OOjhqDt7fEsTZstZKSE2dnXeV1tWh3P2NA6yLIBRo+EKP9b
bzPD2kSN+17Tbl23ZHIFXvlQTVXEfGanpdEjBT+WmA7wBE84rnwc3tDMpexcyHuvM+S9T2luZSqv
hvgWFMrnpMhFXjlb+j44xTpAs9vJCzXacIN/7yxtr/f6ytJYikMJiJxIRQ/g+oxWcqOGt4Ual/IL
DhYpSbIT6ooazNsUXZyNFkIAvOAsHo7kBfNciO81yO0AR1cSoP2jBxCr2wIMnpsVnxpbBvmqPCI6
u7Xy8GGwgpMKxlNfdQpXrs6Ty5/xdtCd7QOzSXuAPY19kHzbxFYtUIDXeE0tg5617McSDc4R+pdR
BBsYgLShI13/CL4LNLgdSG5+yAvZot0JSebDZDNu7ERpavUBnG1ST3QOr7yvBIjUSLHWVGWv9jCX
C4Q9FOco86mUnC73cOs3mhEkqu5YoSR9zbnboHLVUlK/9xqbxVEv49TumGujanZO6PeHJPqjKeW2
BGhg+i+NJVaCXR0Ysw8yG1TfAVYfgNA4WhdtUcasPOz2ygky8HL7xJhlxNMeRouI5c0LbUp7Zgft
qIaV2SlTBcHu96h/bOOyPBmRfN9Vpr01/fipiKGS3A56lRFcTCV5weVUBmVM6iaBCkF16T6axE0j
jB0iNd4rWXWiEOXcjnd7iWj27Jh3B8xm+tpNjuhtJ+42biJg4uActHfKSjKb52uRfP9yYP5QWlqq
lprjhZ+KwITlCQ8yXVOnvt6t51E40C+j9NgAq5keuNS1kq3afdeqj5J01L0vRtTDmP2hkU++fwLR
mLDw2USSDk2ky4jyGKW62rWWg9989mFA4nGTBZF7dzvK0rjQs0DYxiK5oE50GUUKKmosLp7vBo4i
QC1NnDn2FDW1Cvxz0LeHzgwaWNl+Yv5skGTKPrehqKv3iTW8fUNKyjyepnLBVcXHA0g2tHkROZWC
UEn0PPIenqC6t8d6fb1QgTmLol6O1RZuVHsu3Sk56VDK7wG+h3ed7ImMmR3M/7Iwz8PNruqkG60Q
yfPKiVXl5HfjQ17B/InMlYfN4qiQ1tXpt/GKml/OY2zoHCap7VQBLFh3nHA9T4NbP/+HyTtbKLP9
nGblkHS5LwOb7bO7wBvaZ5M8xIGYAzrrdqyls4NSGUJjlAx0FAYuPxSss0ABPR8e1Zx1mEa5OPGS
r17//6JM98HZBUx5N5YqWAIH3tGTdk1d5JvM98s1ocfFD0R50eDbyAjezQ6otNfp/vQGMOJI+2JJ
kfjh9544SKoXvDtPY4FzL8s8jCh+zIsQehpkZQDB7FAn6rDBng8idOp7e7sT+fb25C1dJ9goKLyG
EMFRzdleUjuhjoU3Gs6YNcPOrwrlaWgjvDhVICLlaOZgkry1DXx9Q2vKedDZjho7LLA0Wgxkbl28
rXPpQF/f2KAImm66MFhZ8UurEBQ8ZyIGXwrq1Zfro5TVShKCiyU0QeECA/ZwQbk9i4shQLbyqhMU
BuY1YZFHuZVFtC+s0TgOif+kwWi+HWJxznip0TGw4RrP7/2QAmOj1y6EPfXzoH3jn2AsuhsUnm/H
URdXBEomNB/RLKNFeDldWUtZKshh7bRJrDUPXtx1r02mCmMbj3IpbQEZys+mXBSYAsD3g6tiquX4
AM+RblQaup5P98RT/H1rFBWEAKpOvGXAN95XwHZhoaD+EGtRfor0qHskN4VMGYFnso8I8Uvlgy+0
9AOEc6v/mLVW+QgnDr4soG1ch24PdXFKabHyHjJ0OiKzO1PtgsBNEcNzkJVMnviJ6a5Fn+kpl7Ls
I0Q17c/teIurRBPEQqIeoZjZslcSrwZhX4BcpCVJ6Uq1N5b313+IwTJE3pFIV4//DjW7MfAUCIOj
9cDL6TN6+bvbIZZSDX7+P9M2WyAWIm1pEsejQ2/RQzm4692vJnUUpRnB9UpwKEx4KurT7ajTn3r5
2uPMOIs6O+U9UUaBHNX4U06tA6E1NvIUkTBOQyjLzu1YawtjdkeiqKAAvknFoa4+F32+BQKyadDF
QLLpdiBleotcjQrtZbYZ7Rdw4Zebzfbt2jeUwnSG2LaCCc5i7muvEf6uScLBPvZGFp0Uy41PCbrr
91oXeAKGqKE92HkEdvj2z1kaNxUQNGhwjbiuyTVIV0BQbgUmqjRtLNQhJAXRHyBWycrAl7YC5Q+6
n8h6kRXP3mhq24WQOiTDqZD8ard1OdIA0i3KVit7XFmLNLvgaitoU1vr4qMRhN2rP/rma4purgcx
U00fQfmp7idTazpYmWnW2ftExjLxIGdq/lePzWDCx7f73hndsj5lkRz2K7tpNuemNilGoQo3Tfvk
mTPbTbpc+oPASO/oYttwn7hmtZGNpHC0rGsf0SCMVtQor+LZiGBObnYAZuiXzsWxc0QEIO8U1sHA
HlImZbb1Zqt4d54yrHzj2Y6lO4qPA5VrA8dL/p4/SRB9h3s7GVZn2W+aR1sEh+6ydGU4s897FWS2
VeOq06q6GdKjUrYJGg2mBvWwtuDIreyN6Q8626lvgbCMQCnN4i9u+cudKkfmWGhShkkfTnWeGO6t
nDXj2u1d6/FmNCPjA63Otb720vDOo86GB8E39yjlhk5uKFsI5M80Ul9vb/rFgbH4aN+gX2TOEQFR
3JRj73maI2plY4CRLqEUsBvF+JcePSlizW51cUhn8WZDSvIBfHAz2SqW8Sc0eO5jW9zdHtJ0al59
KyTtaTJM1j7zVpSM2WhJF0M4ogp3MoTNbaBUaD/BkNzFffbIXsbR0UsfIilegwe8PWrmwTlA6FfY
KjWNeS4oA+GTfLPJHA1yZQRAswEyLdcfQAhs5eYkrO8qSIs2/y5HJYIxgPfB16c/VO00DD34/AJv
8j9R0G5UH+hP6nGn/rKwJ01zbxOML7dnauk0OP+x08c6ezuBZFR1lHI8p5I+huIp078GyD5V6cpR
MMsp3zaPhTGPTUaCRsL8IRgP8LbbEbMJxUwmzzg1/gDOXt7LXl9smxBotZv09kpSvnT+oBpJfwnh
TSQOZ+mWlUG5KrHzdQwb/tWYbZQxuy/XFMMXZ5CGkik4w68NwU10G43SNa2DGX6Nq++qlwMwf5H8
lWr38mCoduOnwc00zx0rr/drSFWG46p59BuZgjFHGLdtPTSLXBypby+LhT1q8ByE2oNqMUX82aXU
kBsEjHhwYL/8VfT4gpp6Wr5/l4JgmHqAE+SLssfl2vOQzRgMuF3HQZlYGTjJ7oQs13u3Tt0/Vlz5
Oy0e/SNO08N9qCnvfBb+75oEh/1/Mzpb+loPbmIc/NFRU3Qi+haIf/e+ks5ViNk0mpki1yamavjh
FicjrT8gO3uyFHMlNV5cgph0UwxmFVL8u5zIEsAy+soq0gnIziR3qqTn941kZd+wyosHeJD66gt+
6dIgcfkn5PSTzs6NOsEAsOrT8FgPw4iwX561z4WeD+2hhgby4FmaZ+09AKY5z/ukWTm11qLP7mIT
HYUM99bBmSTFPPHRc/2HVED91F8HX9q53ZpW+bxb/b9fEp1NMS1U054/iiG7NlxXWEfo5oMX/kos
RCmNrUFnCdrwpms/1e1TW7srOcdq2Nk0J7kn5bmWeg6+Tg0CjqjZoJ6Y36e5HjjoBrTIdKIkUVQ2
BIxA9nc+yiorJ8/CZNPlpWpOOYqywLz/KjdagQ9T1TkGdTVsVp0GAsOkROiqh1SX7wNkfG6fPgvr
mYgmdbap3EFV+3JxDYAh4cKkoVOLn1AfNpX2KLfhPpTS/e1AC9cSlxFOMQa1ebKf+Ssk6KqsA117
DOTswTcigWQ3XVsY1WQ9bWANPwckPVfuwmk3zvMD7NmRDqAeZVyZjyl0Bs0gjEOHKuymDj5LJuRW
NGVuD20tyux0w1tkEqTzPaf0fipZhNJaDEPx9b8EMW2qu5BvKH1dfqhQiauwaMvQMTP5T+pR2LDU
72PSf78dZuEzvTk1/1+YWcbY2ehIdXLmOnEno9uoJL/6Wv3p+gaaIyGaN2obF++/AC9CThnm2flm
2hWy3QEbT5P0bTuqT0Y3rLxcFr8QRV4Uu3lU6POnv143nUf9wnR8LVXu2sYYPrSZQOrR7YYf/2EC
/w01b0EFbu+rfdrZDp4w7SdpzKqtVyPslVryzi9icYSYttaFXRweTpC8mAALUX29nEF0zszYNnGh
rwrKQmrrINN5B3Lx8O6hgaSZ0Lg4K0xIqcswgaq5fQrl07FKNNBgzZJ6iR0t+Gcj7Y/KsIZ6WTqb
kALnJJzEz2nqXcZrmzHzc69TnMKD+WZw63xSkgTFDrRKNsjvdStX3Uo8Y9Y9rICEFyGuEjxlkCUA
U6rxj4rdPhVRnn6+PZeLsSiEqsABuOrmCXOJfAOycJQisGj4gyIFrFpXipzU6MmfobGvfLqliwWA
2T/hZkeUGad4EXetzng4CM0XXP2Qxf0bics7Q/lm5V9vj27642bnLng2ik6c9rJxBbivOtOLMxPc
V2X5L1nePcEnXjk1FkcEHQJ4/RtMd7bmSzFQoEyxW4VyWyHuVe9p8zxH0HjwszxKWf6jVWJ9JUlY
/Gpo2fDGmWhXcwzHIFc4f4+6fai0ZNsqH2MEs7PK3pWythJpaQYVjdWlTRak3MyXaz/246q2Y44R
U0oQC7AB7wW1lq2gqZfGwy3LrmY/s6dnzwIhdQY8oXF0qEnUD20qRQ+onkDUbEfEPjIURFeuyoXr
BdLJvwFn6zAzNQ57dBlQwH6Najp7/rbpPtkTv7pfs9hYnEKgSqjt01oho7qcQuphjV0T71B07kmE
1l2UriU1KyHecsqzq2vwwx6dkR4Co5c/D215GlfhPAtnOxvon1G8VbXPQpSjnMKQhNUFi+mX7Na/
0jyFctSVr7e37NJ+Oo+jXs6WijjoOBgoIKqZlD5oSWhN0tW+8uJjAFOgfjOpR0DLRRPa8ty12tv0
LeYHBvuTEinYHhANs+VeRHjm4IANI9ko0lNjD/hBe4OxraLsVQRacUxUF/FXXx53Y6mkK6fjUu4P
xgFcFthHmsDzC9Tyc1RYWf1HDUbaURh50G3gj2sfByPiUac1yP94bngwXTydsyLG7jKMo/fXUC5+
xLRZz740ahhJBSjSoKWHeDMJq88h43UrURa3PMBL9I6BjUAuuIwyFrXrDQlt4KIO4q9NFBSPWR82
n4bW6o6GyrV3e10t7vizeLMdD03cVENBu3bQZO44xL9suf871rQK6HG3LVP1/bkezxjo1AY2m/T2
ZwPMUDdta66kQ9iln822dHQURJCUX5nHxXGdhZmNq3fTom28gJMsrND8UnEHQNvGKYS5h5JzHw3a
l9sTubhFzgLOtkhfSGyIHrdhOci/NHWIwJevfNHQcd/oWvuRFuJjRB9SDO5K4MVD7izwbF26gBld
vRTeUbRy/qMxM1RYoU+uXEXTz786AaYuFVksyLd5ih5IsEWLhgpiq9DSLE611Oy0bFy5fxZX/79R
5tm5Iae5NTSy7bR5nSWbEZxmdLTMuG72qWrgktGbQblmi7I4gWdBZ0/fQQ1KqkK4+FhFgRhEm6Uo
edi5v0YtW5lCe3aEa6PQ0yypqGAMQUb7BzUwZGDFXpW6YWVXL4eyBKkXew1938tTRK04S1s7dJ1C
NvvjWPjqYxkUyUHSh9y5ve4XNxolg/8Xap6V25UUaXoHxN5VUPF1ka45qlh7PKHtYv9O5Cp0hqS3
Vgoxi+sE6MeEgSc/n9dL7TGBL9cDhK+G6EfcjAcIiPs8Su+Arq9UFBf3Ne82XN6pAdtzLForjZgy
1DzeZIEOmez4bfJTKfLfkek9IheE0YXX/1X6awaf2rQarjYcbj2UmWicYOx4+QkRbooG5I+CY0Wb
JkBAd7ReqHRL9qZskG3Zwr+xPWgicvyqCAnVk7zyui+uYtXmq1nYyHJUsuf9Ujzeu3ewT+3kYMvY
rXEWVmjA4+qEZkoatcbvRGRGipmMUZubUZq8aPBkDewNkmX8hzgkpMCzKyNCGySI2xOPoVpB2cao
HyvMau3nSGixQVVFQyAG7nmwRpxf2p/U3WEH87jjgTst9rOLN6zdrow0QMwqotlmNvm/rIE1l7Kr
t5oeHu4TmGN2KfV5rDfCFaUTZtlmKP+yvF9dicQ5qjbS71CkK9tzac+weFWVXMbC4nS+PUspKgOt
g7OU4Sls/mi0rwUVRUONd36zsn4XZw9aEamThSDVnDtbliWWBpigOYrUfLEnp466vb99BKyEELOH
OTqnpopVn0d2mKMLExQuphA1qjTZyvWweKyd7YnZCZokXWJIXAmOlY5b1P43PD+3eVHtb49naTWg
BfHP1puthkaPSSZb1zs2blSdYmCBnw2f+w4R4u7OjehFDgLPl1ZLht3tyMvn2r+Rp5k+W+oVAlJD
j2biIYoL42SNnrwzjEh1QqURdwo5/3/5cri5iqnnRBF2Wqhn8TQ/6czG8yEUhTh0hMGQHHWaQSuf
bWk+zzfw7CgrULoCMwItpA1Hp5YGxMqbT0Y5Qdni8IEkeI/7yHvZ/UAuwHH+e2rM1kowVoqU4cnl
gH/93Ggt6oPxZ1nq7m5/scW1fxZmtlZKLWwUZLoipzf1z5RgP/lStfKRllb9+Uhmi2JIY6PtYpE4
aRlH0a7SxuElaRS8MptxSNfmbb4EJ30SQDHUAGgXA7CcLQmvNCw0pQZ0hRIZbWLQXsNHu3x1keC4
PXPqUiRM3KdQAnP1+Q1XaomLx1DRHrLGfREKeXKEOb2PTCBamSbWTxCn9pYIHirEnMfgO40WKfvd
ycE9gMu7NPzV9emmRNhODaS9x6u7cvtNXdRfmsB/GMavHjrnyPSvnN3zD8784PSDxg4IPHDCcxpq
XHema9dIB8l2S5F1ZE21KzXqORTOfItBg0nIwhL0nWf3A4JZJD6isB3Z1RBTjnV5j9gcnlFZixlF
YVZbVeGg9dO+OvYYw+xBk4ZfSwTvVwY7fezzJOTth1i2QkGN1tAV0lbSMr0XNVaQPaqKOtXIsPjp
J3yNTsOjeCWpm6/zt2Bw2w24xBPtcHZMjPDaCy9rOycV5alCJkMLEfce6t3tdbf0AUFgUbNBScKC
vnx55iHp3wCTx9BRjbUMJTNDfm6U8u/bQeZH3jQWuCcMRjblaxWJ2gzTICgaVJLMF/RHIGM0XFQ/
uxIvL9p3q8yapQ8FbumtakCdcF4p7KQiq0q/HLH7y8utn7eue2TvQYcKIt/s96bAHSgvvW7lbFrY
w0A26bVDXoaSOt/DObZwJiTDntOieUiiIbprS9xCoiEttlner6GZlpYItBBYqfBFwUvOvp2EbTWU
/VF1bH84jbG8DRr5ELTByqgWwzA91LowB7u6Ft22wQTAkPA9nSTEsXXAvX3vhyslCmW6gi53F90a
VsdEiUIbfp51qlTVWvjdvhOGSbDVcxRm4WTKYUgRMflMydff+sAw8xxleq84eZJ49uy1lXr9BaeW
ETIutPInbNBs17UR7oVWAQHBCt1o02O4ijqV7SF+Gq9hQJZDgQPjRIHoO++RilZNdbRkAyeM2k0n
PsZFjdwxQNQ13v7192NM3CmCqwxNr/nzUApq9BlRRHTIMb4pUvKl6LJvgZ9+ub3Jr08SWgw0AajO
g8a+UiQYtF6IEDlup8qihFcJctWUYuKVM9hamrbpETgdigiHzUuC6hDZg1R6CS9Bz6NdiW55cB+6
rf4apmXCHVfKbe/I+gitFhYwWs++UUIllUESp5jx0Fzddl78kRZ8/yGUooxUyDPqLSye6Mnw0voo
+WlkbVqUzr0tmp0T/a8apWET1WrbAxjEd82yy/yTCw7mZ2+VGgYiUtI+UXZq9Y2HNxQ2BmaEhnHn
4kTSYa3BQ6aNtW0e8iTY6RH61htw+v0vw6rkb3EiIenb2bJUYlI6hrxmg8b4LrUGssMAHrhgVLcM
NyMy0b+D0MDPrkJbLIc7jOzPYySZibVTBhfXDzRAqxDd6EbHuC4tgc9ZpY59FkWB+BnpUzZwLcAe
oW8Kw3dTah1a6WHvT5Zg0NmUbRd13ZNUKWG/t1TYpIeydNE2Lytkw7Y65NlwY1guLkxBNFjjXe0H
6ujkaqKehs5HmF9v8rB6qGCEHosupC0DNYV8BeFUUo861vt628p15x0qqQ8VB99I6adf5kG/E7Fu
5Fs0ecQfI1cwddMaTV1j7F1fDCT2qs0rExqidYXWKRKt01KRWIfUVP+0mXqIk3EvVOklDpQ7vXOf
b2+JhZ2nkT1y+amqgWjM9HPOHhRm6KPKjEi1k+FLso8Rgn6gZ4obQCpVK/tiYVtoBt0jGWiMhZrE
9FPOQsmFbwcKbhgHUVnbWA8eFYxXsNPC0rL9eXtUS6HgNlNwUu1JKVC7DCXGyDJ7qTcdVHm8XRF6
dIIzadyhDuxvkfVbe1QsxNPlqdHBDKIeOc/B7TJAPgV1DkfCfNBJakV5zKmI3im+5++Qq0xfbo9v
4avRYiQHR6MA9tK8HoE4bRAkbAyHMugGG7WdXlpbE3+U22EWhoUKJsUsoGP0NOdVyQhdb4TfIVAM
ldw9+L3e3gnAP7CQu/vMyFbWh36dg0HcUt9EWw1S6vlaRAkcL+QeSFNiZD7SzoYbvvBfK4+hp+YU
swAnU8bOte+qFlrP5ZhXB86vJubS9XWsK1uzHrZyrasYJsRtHW+6oa3xeEZP4hfi/lqxUTD+6jal
pOV3YablH4w2lCFOIUX9vdYTzqteRAO2I13SP9RNiXGibbdjeBJxHqI/rAIs2Ka13rYbMaDdj+JF
bv8oI4Uin5XG00PGbB9QaOQQC2mofPPyPDe3+JnJnxpMuU6mb6dHngOjdK/xyGrveDVYk55/jQ+9
VwkMrxA94QkR9uWYriRJC7cfkh1AmaljgTiZJw4ywjJdlpuDo3b1vZtGWGZ7/yEE9T7zrRsGC3SW
m/CsHu3K6lXAjQLv5HSnN2uV5KveIkoPEPz+jTElaWfHSOGlfYz+QuF0tandZwXyJrnh/2Gx9Fy1
Q3EqwhCItp3Uj0mNAyh5cGStLNWFQ1pXlCmP5uCUjfk4awNGoyEptpPnfXCPiQhuVbae7cfcNY96
1jbZJgfiv9KJm5LlWfpJ1YfHCSgGVsd81wd6zKuRZXoYsl5z5G4wBajG2vDruyZK6ElIRYznJpCt
tkKTOarDD2M/dtbKe2xhm0K+AY5CnYQHxLwGNWKuURpJmjl5+KW277Mx3ln+RynOtjFORPUKLX9h
1SrUGjSOOtg4UCIuP3cQBEaUaBa6L9iA8jLbJmOysmoXjrmLENOAz1aU38NrDFM1dAo0hX30c0T1
d6T8sshKbp+nSzNnIvNIpcZSUFSY3YCVBpm3tfzWSbUcm3EsFXqs5OgPCOgq1RMFBAS/+6p//2rF
aY6I6MKp1xp04H8tjvK6dcIK+9zuY1Ll20gMG1s7Fkm9vz3GhauJYoswICtDxIOvdTmZnR/1Y5Vi
OeU2mJxIwUspWfa21XCNuB1oYWGwJnjtTeAhrlztMhBmz3LQeqpx8Dr5ZPTiUZe0lbEsbHMmjPcC
LdkFFgbGF0mV5JheeFis8TjfVtqdqY3YqL2WNB7fP56pbQRGG+WyK+EhL8CxQU3xhA90G5/t7Cnv
q8PtEEvfhvyLq1zjKU4h73LKRrPO6qYwBsduEm8LCnAyyTJwGUzwG3l/KLBq0y2+1DEJdDkwrcR1
D3bQmqhJSpigWAUkierL7UBLj3JIyVPLDcF3OBmzOycNILEMcWU6gdZ37h4jalwSIenn91mIJZSH
zLZ+RDpWaff0OrG1juRB20pJ3zebLsKzFdu91lZWvqayMNeTDCMccJu8AIzb5VxXTZlSWcH70TYr
7yB16atriR9DT9netQvqpGkob8uGVp1faF+qTmpPZRx3dz1QE4wg8XpI1OSPNKrVyi9b+2HTvjo7
7STgyKRXGVph/Q+Z92Na/pCGb7c/ylqM6d+fxfBihfqjaw1OkFYfBrU/CLnYF/6aHN7CwX0xx9O/
PwsDqxqj30nCQu5G9ymKIxU0zKhrh4r+6a5URLLSm1sKiCydwRHOy/4KdF9rCCh62iAOUSX/8ZPi
vneNvZGGEN684uf755BSE4coJyllrdlmpV5gxuNg6oiCY+B5pweUl45K3vXBFvcOEa/cswufjIcS
FDfE4kk65yUYr1a9wVdN/zhqrTilwMrC/QCoGw9QdtDK+lg4u6kJUnKdzjroGbM9WyPIjQSq1TlC
Ku9HO7qL2zX+yWII8hQk3BjWFaLC1xttMov1j4DrjO+a5o9PtWqvQVEWZo086J8oczCFFgivlHEe
cvIaRqRIg/LBzQPjpKlxv3J4L609gYSLDlp24l/M1oMdqJ3aeYPl6KgG0ITLxKNVix8tBpeHKtfW
fDSWkk0BKB0Uofymune5t9zCK6C6+vGxNmIXZfjUuNO8KNmUrf2AeDs+lLrs+l+sUqlOhiGN3v79
y19AIUDnwWRVzvMIQzMKVfMty+lF7r/6iqTuW3xvTp2rf70daXGlnEWanSJWHEZeE5uNg7fvI4Af
Kv7vZXpPb5bzwcy+nUBZstE7wFiBVO1Ud3SoRP6HUVi875DoFBNSYVZp7zFOj3QpyBw8Lj94hrWX
SCZvT9TSkqAuhVTuJHx61bMIowpUUR4lxwQW0HYQ9XCPy/nHGg77D4yjfohclu96KM2bxhyDlcfP
0vInRaCzhSMDFaTZ+HSvByQ1WpHjJ2pT7wo7zsJt7KejdW+PXnr0DKxl3j9guk7Uc5A3oLc3JxUo
XRLFat0qDqUFv96Yddo7iRWO+8AXeGy5jb4NkonIZstc3MHqg29hzLBMJylKXj7Xoiue29U4yFb2
wYiyF1rvP3CVevBNGz9dSXt/WmBwr4FwoazMQppd2TnndaD2yf+QdmY7cuNKGn4iAdqXW+WqLLtc
5b3rRnDbLu37QklPP588wJwspZCCzzTQfePuZpIKksGIfykQBKyco+F0s1RpRTWQDsDpfhytbDiw
pFwzuk1PCBbR26MF77wJ+1wQ+Ebf9SfUQ77XiRMe7w8yb6nFY5mDnyIZ/EdO6OUTncKYmU1ya58j
yYjACA0RHZrGKrRTW1VWtDMy/tOdsDPMXO+PvLJN3oysvp3ekGYa9s15dOn7Jj8gd6ieED7UH7R+
RhFWsewGcotFYYiVFXzrbkty/GbmcCmQdDRhH+IpcFP87LSSDrDSVZ6B43nXpcSt7CZKfRhybKGi
LVbRbfN7Hs/hiqV7ylW7TMDlIfJDO46ySyLscqeOPT5vsHwOPlpzh6HtxSsWcgZa0yn5Up2PhxR7
xEfkHMYNyOvNws8kEghOlCznfv/yCETSsnCaMYfOXpXDJSdH26MLN+wNJ8/P+ThmmG7SMpMxzXMl
0Sq/73/3m1xgHp6/HMQoCO7l60qSmiyzJ+hcdAhoQZyHQNtHaKDdH+XmTJhHoZ/K8424vin9Mh+p
zXuUSTTrVFsfc6k8WrpPm0PdOPzWwgiNG5k5cX3d1LTBTfh0VLvBGzFETMMXoSiuqdNqbF6yeOu5
tLZ2POAo/nLWzofQ2z2jR21clU4ue4leoiWBt6XaHGR5SyRobRjuLosUis4KZ/vbYbJetis/JF3r
x/zQOtqhlKNdZT3f/0RrK8feA4XB7mOsxSgCffAiz+PokjpaAv2fGvTQZrjHWSF+LFpiTIcRg7KN
Y2ctMOACURnE5+C2B175ht5BNM09iry/Ocp/xhFoAl0dfgSlZG487+3l6UoUguJ1WMtZxHhZisRs
xonEoMle1uMGOKTasKNjXuytGCbjNA4DqgSqvo+0ZAtcdfven4dGtRbhM+qvNw0yKvQ5MJySjlWg
2/6x6OXgefIDTEoR1TciLMvlURwVvbFfoOkB5ajCTvmpBxMuRYMz29KLkBNyY0Fu7rT5V5EoWPMD
ClHdxZ1WykFTdzGiAhg4IQCbY9IkYxUipo00aC2Cadcx2NyTv7HY6qawNYQFtEEeugqXH9l4lGX9
NS+F+Ft0D5OgSQDwnAPnlgTbq06dlAJjsgCBzUG5BCP+vMUWgHJt3SyTSwPwDTtluVdMJ0hnbVkU
7VV19vY+C8vaeDitLRn91LlgToJD3vp201tpoWeOmY1el0+ArsNL5FMbarZ0FFeGod1I4U4jpZkT
qbfDaGHKD5g4mA0Rvxf1Y2n056aw//74n5ua7Lg5s7k5/iXO6yrDdtxL4kvSHscAMerklfU93D/D
VmfDJYNXhIUuxzL1RQjDkju51LysSR9NPz7gqPmeet7fXzJ/SOQUPS3qd0uemuVknawgpnbuZOG8
M8cmS86xqpc1iqvKEJ2TsMtq2guTuUU1XDnBUKJEDZXCIW2FZeDhe2kZtSUHXqs4e0sKXzGcOk5W
9kkp1A+NJR31dNoIxJX8RKXYAUpzrufwin8bIVIKLItmTXrRClP9YNodnrDGFJOVgKGUwkE5JSLR
91ZQJEc1s17uf9GVnTbDyam4zE3xG3XFwBSi1MvU9KYwdU5hgyGyb2dbF/nasurIbZABWVywS8gQ
ntUowrUt8vnpy5TW+MJE7/wBq+Tuq5MlR2nzjbY6oE30oPPxxxrg7aL6YD8tJ5pZK7vAOKYWQ9lP
+VTAsPyMIer9NVy5Y1WD85RuOHComxewjaSh2gAT9BqzO9SD6kpcgU4Qun23ESsrOQR4DEr05JE8
6ZeHVqlOuOxkDhWDCEllcEHBTCaMPhQQaA5yXPkXqhbG6/3prQ1K7gxZjMQFZalFgOIWXaSBXmLs
wEv8V43A42s7pmxGPXT8Hyjy4LFr1DlKLvfHXVtWkBhwdmjoKDdBY4+6WTqxGl+0KX4BjBC8Hya9
eixFmp2F4icbpc6VnUD5gjnOm4EEZjFNAFRpgzF3h9f3uKeYtk+6LeSctTYGlc1ZSY239E1XApAT
VthtKXtqmZvDKYLz6++BWfzKgyR8KYo0/VqYSvDej5X4QzhSNXFDawx3kj7IeyXstUNktvWl4/V9
DtMw+mQiIHLQTD/Yk4SIRy2WrV9oh5u4LCj6F9QvVTf2w/HXmKTNfoqd8hRRKSmBnPe/IgdlrxFl
3FPcW3Qdlbw3921pFY9aU4yPPvn/zuyHb0K1BT37XB53hpaD656ZRL0ola8Vjf0nVZNUN4qd/Kci
x865nZLIzclH9yrGn+cJVWkEJ/EtIJ0QbmlDPsKVU8jnruiSL9loCDfLCvtTaw3657C0zY9dron9
pArpoI6Z9Fhj1nyMAMR+xqguc8cxnR4svwFQJkk7aUrEpey70kIhIMs9LezCgz1o+gWhvGIvyaAm
gmEzq165B/EsM4lJ5AnMmzJk2vAn4E4Lz0wbsGuqSxFiZ21hOleiZXZGA1dKk5aLYZGiBIjqmxZe
fF6mkDQnwgsbfQu8OpN63hREgOBylvBPhZv25lUic3ilIogRJRPFdNaqTJzSKvePQajJP/y6kc9G
iw13LuF4r8qVtp+iYuNQW52mRakAgx+S95sSdmxUShmRItktBDk/2+dNsyFbtnKUoJMNFot7/c/7
6+11QKM4Ajw3lN4wJaCjgn1bm/umecY7+/6ZtRIYDAT2CigNTLcl+H2cMinHMyO64OscHpXJEKcJ
oNnX2MjC/f2hVpYNuQWawui2IEezLCxooCzNIIFPN8rFKbakRwDUG0fiyrLNDsQK/Vrqq6REb5dN
xVPcicFLntWh/Ijy2XG01IMtBQ/ZsOVS9+crLwJxtrrkAFY1akZLRAeE6hGFetX34L7Ju67U3LaZ
FFevNdMtaxMpGtCDB1EKYx9nne2GVaPsfB8lyrxyMLkqwF7nuQEgrBXgroxgOBryUG8kwOpKYgFc
ca4SoIoya3m9XZJpqMMevKx9JgMNur2ZmdE7xy99jsBRFtopRdXgR5PUrfYAmNU2wGH7hXyWWytB
FNMYPvW1jkStYRfN5xQh+mcQY7VLS015tke/2I24JgBW94sxBuUa43NlGLUhPVRZnNY7u09sex+X
IdZp2tAiHpHJUfEFhqn+UeobfTjej7GVcJ6Ryrzoqcretv/UuO57lOKsM6jo6QR503+fRmpwlNN6
K5zXYg1/6FkYAgQ7FN23C2t2Gc72QWSfsxrxh3LcZ8FHIZ4ae8v0YG0gKMBz7xRY+U221mdWY5QU
S85aM2dLu7o1MfsM9+kWHHNlIChYZDC0Rtify1Bp+CpjCbHJq+uzZb1O/e9Jy902+VthNJ2nJU8+
siRzVohdFjircgJEm7WdB//lIau1c9LJ3wCDbaRjK5HPenHXza59aHbOaeJVW93MRNUMGGZ6dZi7
XT7f+Q/S9EU3VTeXL4O+cfasHG8IP1I0ZUCkxJYnaVUrA9mAwNvd0B+sBESZFmwc1utDcIhyxtFM
XDaPsOdRJxM+wQUxhNLz63T0sjoNN9ABK6OgPM4RiorSnDQsAjs07b6Tgyn3MnmU/pVF2uWuoQ3B
xlZdiTaGIdumgUKhe3kdKHqSJAio4xgfxTueda4eY1hTftWkrZ26cihwHSDMNGMCbsuladNVliLZ
HIFd5mYA3v0+96wq34i3lWcHicncIdV5e9wUE6OOWiIEFki0k/QllkPkpxDncDulGdygjx81hBv/
+rTTmRWZ1qxHcHMyZGVv6MPIm6oER70D9ZCf4iGpT1ZfbfUtVzYTZwIoshlBzdwWN6vRa5IUOW3r
jXqUf44jyEl+E1qhSyocnmtF6Oau1EN7J6RgS6VspeCAFC6tIErrgEiWkTLDKuUibYyz1WuXPnmp
0lOpyu+Gqt63Jj0xcYybLdzFSsxQV7fJwOg/UeVYPK6EOWRt1JUZNkqpp4QfKvHYtlvfbyViUNmE
DUhTlmktr5C0VNoRDIxJc+8JdBGNtKM8Pfbha5ptgSdXdhtGaX/qk8Bi6Bu8PQwLzvZGsWYlGrP4
OqLY4uLA9YCt2E6Y5ve/DkvG4mEKQpQC7/J7ZeUUFF1MAVQJppfeHp5DOfjWKO35/jArYQGxZP42
VHiRh1l8Ih+bqwgo++CZWfiU+ojypTDzMX3OutRzfPlFq8ejWW9k5iuBQTfpT2gQGzfsYQ2yK5QW
dLTzPj0Uo3xquuSDbImNNVw5hGdFylkRngsJ7OHb71Xq9eRjMidhkpY/1U7wTg6Vf+6v358FWmSw
APM5EBWg2MTfYk/bqTSjl5LJq4q0jPZJ41T/RprTf85CJcMwMUJV0ZXK1k73I+a+2jFr4rY/qj59
vYMSDPLwrOIwXHlTNAiYTkxl3OUkitGxGkb9vRw56S9q8tEPqFbpa2s3wVM4FI6E1atlI0DRxNrO
L6nbHkJZocAWVMNzPnaD4kIRQ5TaAAZfSIrvQAysLM0dbE065a2dP8Z+4wTo0WVqeDIggmWXIgLx
5cpjms2eKwYvgM44j7GpbaUVK2E3I7hnIAzMppsAECoaJUZixMCQ7XfBFB2DMfkMPxIxw+aAsH7s
VvDAAwCc+/vfa7mFURYgr0UDiW4c0Os/rkFX+YzotYjyQIftYBS8l1L9aCYYjgdjUe373n6+P9jy
aJqdIxCi4HTi1OBmWSRPidW0tjPYsocE67eobNzCHKhkRUfb/qg1G5G4XNLlYPPlczWzzmDXjiWW
6rqRBfjbJ0ZHr7bBsGinYRYYn4u08Gc1/m54jbJBb90y6+1f92e8srzM2ILuyCMVGudixlNuZ6il
ahDsw+c2+54qn83pGOKMcn+Y9YX9zzCLuTJNvSkt5qoGSr+Lyrg/1cJUP2eK33/McPXZW3a0VfCd
/6fXO/1/F/g/g84f4GqBhy6yOwsQ+MXpKnWnjL3lKmqnnC2tGHEBxe8575DKlBttSxx2eY79GRnU
0Z8n8u09igRMP3TmrL9ua6fRGh/TrNzIipcn8v8OgeAUHw0j62U5ppjqXmuQP/Z87R9Jwk1leglV
sZHcbQ2y+GxdXGRcKQk6iIEQ+CXg1zBQwDyQdNUbEbI11OJjgWSYsEoIHS8sUhQpHIkKqR6oravC
VvnLPuyftcNdgFYHl8wNmXGqp2T0bcxNhlR2LeWn32Ap5sQbJ9dq+KEChFk8OOAbELlA2TMJ6rLx
6qTB166UNDociX5w/No5QdtNjmiNWMcxCrVP93ebOt9hN5F/NfQcn1eRb7dNgG9fn1xiqazEro0K
5ZIOkahd7MyqI+Is5gGyWfQhVPqBXaF3Rfw7Enn4qVUAelPS0U+xmZsfSkspUCWFGpa62RBXD50v
l8Xex+H2UIu03htT1wOLoG5muHqedRfDLHvzeH8+q7ExP9JhT4HbXnZnkyqXuikLSEn7flc3+fcK
n6JKtv6bLXU1jLpYtUAmAZYRG6E8vY+aYI/n7CHcZPSszgZk88wjAq5386iY0lhwTeMEGzuPkYFt
UGr3lUtXbiNpWw3Aq4EWUVAYWTEp2oAXe+tAUzxUgbor9I9a/DSm7/LOu/+R1q4z1HkpuvGd5ubz
29WrJzICHkepl9vSu7DWPppqcejy/tIm1Rekxv9peuUIPPH8/xrWmivnV6E+UayL2LuhJ5nKMRjg
tlq6Kw3V5173SbCaSzNNX5Vsi7mytrZXs7UWabgc5gJ5IFM6N2oTvOYoB39SmlhIpzY2Gmmfp3Io
dmqcStpellTMGe/Peu2C4QEAhOePw+myaGWmmp13NmSgKMj2ouE2DceNhV0L0+sh5szhamEzcxhy
Nr51tsbxMUqSp7wJns3K2gib1Zk4sxM9bQUESuej7HqYOvOlMAPw2AiAnYUy/B46sZHWbX2sxcau
Lb2RqrZFtiFB0ad8VTsdtcsPgRa4Vfk9LH7c/zirKydDglYsKnE3BYpJrUOeErJzzuT+nFk73yn2
SbqlFrQ+qf+MstzdaRVXqDFAuLbNVtvFYSRXexz7JOGmvqN/rYNmrgCOMeKoAi38ZuNQXkvp6Kr9
3yznVbj6cFMdBWVh0Q8KLfPoBO2L7Sff8vGXLuHnqg7RBgJiLVHFm4OaAV0Uak2L4wVeNmqHI6Y9
USGC98RicVAAB7lh4yP2E+Xjxg5bnR6A1BkGiBLyso7at301+YmKG6ltpB+7cOr2Yz12D1UCD7OC
WX6MrEneKEKuflMGm5nC6AstaUNJYicNitPmOUQOzJiGkxlQT+vELh3UnTVqblRbp/vBurquV0PO
P+nqM0oNvP2oziIvjIsj/fp9nkhHZ7K/kTpt3K+rS3o11OITqmHdEKT0DowxfGdCcpB/oBjlFrV8
qNt/7k9rYyxzcS0g0llXhgFYdBDfasl3AyXeDTD7U9IduugbyevqItL5teaMnwxl/jVXi6jNjRaj
xDeZF+QXfNCfiwFjHHMUD4rv6/v7U5uXaZncKVcn5mLjS9pUqDJVgnMdxeEeQYLwyUir6aAFkvmQ
6gHarH5fu5iHN49dV/uH+8Ovnm5Xwy/2fRVFum/BrfC6BoWX/rVOI0CjW6fb+rUwS+PN0D/UBd+u
KK/FcBT1mHu90T7ktbLTleq/eAVArf6/IeaPevXRhhw7wB6n8MtgxdHJl0X9zY/V8EHWJLRV7y/a
aoBcjbUIEL/otcJI8EqgpdqcywAz1WlKgpMuhIqANEYN98db/0j/mdtiV1P3NzMAAWh3GngQauNu
SC9J//v+IKt7zOHpSWUJsuwSEmd0CJ1aVpNeCm3IH6WgC/AuGq0HW/TCFZrtIRT0t6om89ONDhoA
YhiI/L3IuzpHSSs1GCYvK0ZXYDDQlumuaT8H6sYlvhaA1wMtcobJSAEd+77q2Z1y6kT1oGjl+f76
LS1i/5h7welXdLBitDSWNGPEf0sjkYSP8kwSci7Valb/FnJu2KDfetvfoZWB27WTNW11lAYEiyhP
5kp14EXUftKcVnd2ga+VkhtkRlK7ANvsaCOS1iL3+jcuTptqyv2uziDEiKxSdnKmqftYqnlI1uDJ
pETEx/uLsjreTKKneW/M3Km3uzKyikaUae94kqg5vRs/O4SSYTxYbafuggxo1P3x1nbK3M3GKhbF
LxLqt+Pxei3HosZKKh95IWH30QTav6LMvv3/hlksoyyVudyGsuFJTfHq4DnohshyXdRI2XLWXMsh
5gYjawju6YZ6jENdzM4sJq/PEZRGzv3B1rt9pmhPYsDJM1e0k69taSyvrSLKV4AA0VfWSV/ermKu
hqIAM2Z6uUiST42qZk+1rI5f1XLz2F7bmNdDLVYSmD6RZ4ayV6b+TkmdC/WUv0TPz4fM9RDzbK9u
hrwHOyfrmXbWcRgzqMvXlpt0w+F+SKxFOnw9lA+hRMA9WKxZUdp1B+mjP2utoNxiCB1LZGSWk9LR
90kxbSniry4cQU7JAZ7VjQCiWSRh40za5MlmfMqC/BxKxcf/YkoA1RystWfA0+J0RsO1T2uaV+dO
sk9tLR00oRVu3HYf7KDeOKDXlk+HdyBjHA5oefkggKBVSVPJw9GkGLmPJnj8ij41OyOMJDcfy93f
T21ucs9w+lm2fDG1lKyrV1Bg8uwyDE94irU7thrITJwJd71vb0GY1r7W9XiL+0eF4KH3aZh5QnYO
/mTv2nhLh33t/r4eYhGAnaqOuRSgN9uMtJWQUH2WpvwsytxzaH45jroR8BAL2TjL1PV6xOXeFYWB
5qwteTF9zOrUC7/5neD7FOzQypednYmXNpCIyDanZ8Tp66MZZsUDzRrL/hxJeZacirHRsx39/ulB
tRrd2HV9zNWpFb3R7SKrro7aWJtPua2K3i3SPKn2bRgOjyJs/Sez8HksDoVpfh4R/3vS49J6VgvZ
RBdeVSRyZh57X2KQPL4rkIh6HrMgCt1aHmJpjy1GDsKlMno3zp0JX6hkKj73gG1eCy6Qb5WuxLrb
AwHq3NI0zF+5buXqLolCALVKG4rcHaM+Dg5cqNqPjuajdQAkEfywp7p470xg4oI+KoN9bcaViTsM
TEs3VMRguplTZE9hwQvNrbNM+sb5NX0MqiBEn9Iq1Rl8RsdvV+T60BwkS6vpCCttNosIq2BBY7We
yaRpaqA313dK4FpF4XyqWlNNILJmjJN3cjZ4kE/z7B2TneqDnBSJdXEwtmvcEUKUsYsaIFQHp0wd
2Kip6P33IehJywVIWQSHMEVr8gzCvkx2hgJsDrOp9smM638nc3im1JlaLpgx40UaLCVya7sFjeRX
Vr8r/FJJL0gRYJ3uQ9Cu3U6NWpQFMZNnzZzZf8jMY/UfJXS0pzIwxDvMjmX9GIf2WO0nAVDCVVu0
y0gGC9g1mqjlDw6T7ndlyTPWBfZlv6uMtnyqewUf6CxpVD5r6CivlpIbp6qv4mIXZ5P+6/6hsXYt
wotCqneGzNHafnuRCJjSfJO6QsKyStxJS/YQ7454WHz+b8aBD8M1YgIvmnf61YWlAcvLdeSxHyop
9/MJC/WsqF5Q0FDrL6mI2tf7w62lGLD3/s/mfDEtZZpGJ7HhN+hx2LlW2uAVnhucHHbjZr3ySZLt
S+5sSeCtHvgAYpxZw2UmSb+dpNTyqKk6v/baHKUtuXvws3xfyMOerO54f4LK1ljL95NuiVAaA/M8
2iUKvUraW7Eb10bUHYOPNULokYHtV4VqqobwaNyVwZfQ15LkYRSTJu0bXFCFq1m9M7hqHtT/SqEw
v9z/jfMi35ylV7G1uJAQ/+oh9zrSeUgdXG2K/Vh1GwWbrfBd3EHl1BfD0IjAm8bHDkP5pijdbVL0
1kQW1xAHqBnZlamfrSC093lJSxbc8f7+aq19UAQFrNkoHeDqDbIEAsvgoGd9HiPjkusRJZPonEvS
Q9FoG0nQDad+Th/pgGjg7kzEJ5ZPihLxKHTUEIuUJCcLdxXNgifzz1dqcu0nr+MRmEk4cQR1g1y/
SA4KwbtG1DqSwpPaS1vvTH3+TstQwfGXSgqkQ3K/+TtfHQ9GaaadFhgT/TPbEIemD9EY1OIWSIHR
2BCNIdwGklsGtvoLSDNaaU5CY2on54n+zRx8brSe51h4UCdHDXdm1A++a8OY/zDo2LNZZV3uijSq
f9eiaKq9k0qdBE8lFbAuQrrXruq3nekluWM57mDGQQcgUYuq/Tj28UNT0IR0Ey2MhWt1NFHw8rJa
yC8p1L+DpCuQr0u9U2y3Eeg9C5zjIbM7dlTDZ+r9Z60a0adTy8J+MqM27N0QvPDfKmzM35TlA+KI
NxEAmMVuM2EzhVVfVl6ml8VOMpxfqBIH7mR1G3XntUCl2jwDkeGqQRZ9+63K2ELjPfcbDxcoS41d
Ciy57o4qPF9aslPSXHIlaGXv/vZY24PgROFD0F4lQV+MWrRGpBshxXykzM4+bE5rajdq21tDzH9+
FYQze8aceMqDRx1s3jd9durZPhv7fGuURaizxS1VDI7vJZ2i7qVYVB8EycPGcq1dgNfLNX/Eq7mE
fZ5Gmi2pXmrFL0pg/xaF/DyNxc9Yjs69UB6cfPh6/wutncUorgD3QFuarby4/bS0iropBqbuR/2+
S7tDr77AHnPvj7IWfdejLO69Oko72Uoh1vr1OzI61+9eUqvk4P9bicF5P9kcwzMzC1LRsmCQqAik
YdNQeI6aH0SZvA+EhkKjutECX5/Pf4ZZBF2j922tKxSS7Nr4gUniqWrLcya0PUzG0/2lW408tOXQ
N0KtE+2atzFhCGxvhKTonkhKssnBLv2XWLHFxp28OqOrYeY/vwo9f9QqfKxq8J8J976wguxdCRJo
T/Hf2Ol1XH+7P6318Uj1YELOrbD5SXc1XjUIs5JzeqeW/aMffhfVuHPCT6n9en+Y9dVDVlUGQgCs
exHeyZDgIVpmCMJH40FP+0sExOP+EMrqrjXn2gRkPcZZnOH5IGoHEEtysUIEh/ciE92XvvX175o1
dj91aeKtl8o1LRxqsKAJRjmSvw1yU3DFmVHS7OqakuXBHO3oBcW48Z8uCCJq3mNmcXmqfZS7AAv1
8C/3JBQYdosKTgmWinwDYq7qMCiyvhi9MKgfJAPPNHvI9pBjHtMu3QjieZmvM4U/Y+HxByoK+NAN
iRjIVJuP6JGfZSsO3cpqugsaIuGulYW+C8pWO+iTbX66/2GWR9ufQQFbwo8BAXBD6fVpNsW2E0jn
YEBgxo21IvsnDRSa2mWJcuLGcs4Bu5gicu+8ySC5E29LnEo34ugOnXP04uFRbqKDMZKlDPLnAHCu
n73Xs+os51vqActdxBTZQMQdwQ3OYZmBUUsJE0MU/pmWg76jS5+c28b53ojuvbCN5/vrudxL82Cz
Ghh0UepiN3HuiwTVa8PIPK2ISkh6+ewH0RdSsyUkszareRmx5EZlF9TP27NBSeO8mACQnSXnXxDM
x9KfyXOWWw/f789odSAyWNyZ6GndELJBEwkb+4TMQ1nd0xXpYyz3B3RKn0ctPtwfakWixiBNNoiM
+ZxAp+ntpGQRpZWTp3iMTdqekt+xdKoLoHXDzaf+AUGyJ1Fqn4qcO8SK3/Wm6QV+Lu/u/4qVLUEQ
zgwX8nUSzsVRVQoIjOYUBxdHkfSH0aJBGDej/Ni38Y/7I61sh1nzBlIatU36BYvpthUFIUdOTM8H
wn7kvmo/W1wjL5nQy3NX6/EHXZVC1YUlTvnJT5tiqze6NtdZR5T0Gqg3/NW3C55ZduLXxZB6WeA8
9+X0T1WrJ27SDaba6jD0lEAaAfq80SBEQ5v+bNL3uPs0Z32UnhBi3ZupvnE/r5ygSHVD0Zj9qGaF
grezkThSDGc0zLNaPFgBhc0E2BF2C13yMQ/H499/PC4E2j1khYh9LsIEQExXoa8CCLjHVdPt46Y9
pXH9XRXmj9YJvvuRccRL/itKhNXP+0OvLicbBBDaLHKxlPgUzmSGig00OA4epyw/dFV0kaotQtLa
arLtuVZRnYP/t4iNYjQaKxW15NmEiZsPdEOjvJz2LcnjYQyQjO4Da0sUb21LAFNBPVwBe4BT49tP
6Og5uhJsGK800XnfRRUCSpOkpbqLrjAdQkwMpvehnY1faACIyR36svvn/uquHOGQRQkh2DZE0vJk
7THji1n70SvHTHtXU6D80AdptBE+y4SIi2KmpLKspEP0UBbhM1lNBPesh25j5a9+jxhn7L9Xi+Ss
9/Eh0/THUTIO9ye2FjaA4oCHziAulvft2jYljO0JQqeHV05zUMvAOgdyApgYxox3f6ib9vo8PRNN
JXips+7uskMUW1GgNlIdU4eJ2p8tZL7PsYhF6tIHtYxjotWpcm6H7pM5c3dE0Z9S2cKPITYK+yO+
9/W3stHF+3FI7Y1VWAlrhBT+0GkoytyEdW3LnVLhTeINbYUFzHMVwYEzKEn7vzRpi7qzFktzNkdP
EzmTm4awKWNr31L29uywosOhedyyf9kwnVeaHSrTlQKvc6MNAVl2hMKYRhc/B94SFbb/WNW9Bamv
SLfS4bUI+hOzNJJm3sPiSACK0BaDrvnnJHZ2bI89Vh7nvgj296NnfRhqLMQpp8/yaA0l0x+NOJh4
91TPTVm9s4PpVY62ZHnXhuGr8BrhCuQ4XZw1dozcZdUhOFkYYKhwpovchNbIURX+X8td85EcJIlm
fBrXxfJmwqqaDk4+Smc/VY6Q6xkyRqox3bgAV2aEeCI+hXAgZy3a5Q6vFaRKyikFuQXtQYMP7jVy
qLm90PTD/W/0h/y1yOWvx/pjN3P1OI1xarPVUPI9PKOs93FO93tHiUxCXC82iy+g7NXXqSupmOSU
I78rKDl8RQSCppOd68rRb7ryMYmrgNYbjhfSTgkTLH8qu0dsoKbSFx+bpPDFVzWN+t+pGrGBykhJ
dfQjtAxETGJirZckTuOKsksfhVGYyU4Pklb8fTQCguMcm4U+gAosgr7KQ1H7xiA8WRFtDcx3Ijsb
E/pproH57pZc+dr5xKVAFRKWOhfv4hvaaTHZsih9Twe+mKPkMQ4Pkmw8oTbX0JgbihxQyfRfZGgI
C89dpZmxfiPDKPWjokkJ/AvFT90alnXfq7tmyzTtpjzPYYXxOEahVBzhgS6voK6ozMAsVIQYcLg+
CNUP3llKJe/gVtoPlsPYMBaMQx4Y8qxcMrr+hOKk3hrSxkddW+XZyJOMlGYBD5u3dyFsJx2GCSYo
sv69Df71hwuIx13THezp3/sbZW1PcrGiPIgdCnpri1OGFpRk+EBKvKorDo1P+bzT9la05U6x8kzj
BENFl2R0bkQuwqauKcpbGuKGYYS2VU1feNdX9Q6oTb/T8sjaeBWuXGw4x9DzROYAQ67lS80I1VZu
5BzjXrXuH+uhVP+BCVtuJElra+eg1cs2IJW4Kb+ElBLiZBLhxZec9uznY+vqllS+05CI+W+Gmm2g
qe0TnsttR+e2D2MtnVmSGu6Wk2F4UR+CITBGZaMwuhZ7M/8IcQPyghs5w8aoB7MsZBwjUEI6pmXw
jNaZAaYBRiH13+KUDlO+kSWsjsmLFjseQE+E/Nt4H8KuUAxENrxEG3+mcfccwqsONeNpyI2nWtE3
wuPWbAyczmyBgCYxqaayvMJHXyJTaWc0Ei3MqgzOtBkBekTIZFWXMR12Y2B/t4Pig4Q02v0Nd7sT
QMIhGcGjjEKCthwaZ0pUcpwSBx0SPJmQ6YJoL4KPBS6690e6DU9GsrSZCIr88s2zdhq1stbqKfSM
xvmi+NH7yLK+829/uz/M2oQQd8a2cM4ibpIHxAX1om7t2Avk99YodooenrpMd4dii3hx+yihv0Hl
iqcz3so3V105lkkuBwhmhU7iapK1yxMBWPJ3Xp5KXXGbVtpYwZWKDyMCMmc4rrobyKmfWVQZ0a3m
nWD3P3OpkL90aByorpx3+e8MeaXWbSyhPgk0an8l9Czf54Wi/GxFWrqliPvn+2t9e66Bb2ZPklDT
arzRiEF9LekcY6Rda047PCu/Jyq+6/fHWPuefEjUdLB9wLFqcSOQkRUVXb/Sq2ep60I9Af3q3MZQ
Lra1Jdy9NpaJhTT5Ou4PNxpBkmICo0rNyRtiOT0O4fhalJX62MfoBKbs+41rdW1HcFrPlTMUKW8+
p4qLp5N3juoVyei1fnT0a+tom+pG2Kx9pdnQnHYcz8sbO6GpCxyj6RPnDBNqPPVWnx3ikrvv/nea
r8y3GS7/e/ID4oGPdaOIAX9BpE0N3l23PkVK5xbD5y5MXFv5XUufnOqLPW7pVK3tP1JNm4NTp+uw
LAqkZSv7QUn9U8Jlrpl+ZPWPaUjc3E6OZoYXlrwRiWufi/uVauvsBEel5+2tkOKLaOZ1ZZ+bwvzt
SMlvOUpe8Gz7eX8h1z7XXNKZtcT+h7LzWJIbh7LoFzGC3mxp0md5qaq0QagkFQiSIAlHEvj6uTmr
6ZaiFbPriJbEpAHwzH3ngtHy7yrjCmNqbleLEjJF66dLduhrPf33Jf70nYMPjPgKgkTw0f51J6ZN
Mq0sL45qtKVpj+BjlwUsSoXgf/nEb//Sb18Fin7w9kba+Fv3NIBqnYIs2J2mtfPOvU3Jbls6ZIzD
oorXDRL2+y6Jpr/Fd8kf3hWY4jcvQjQ4f08hk8EXa+6jux4xHSzXCVOwpvS9ZAwvy5yseQk41wIU
CBkFiJSMO3h8Aur4fduIeusN2z4Gu8UfKZH6LegCbJ9duHBeTrGYVO25LkdVHRbGec0KGLaUAR/S
X2gNqXt4tRJ+TnmkT6sHgOBhpDMIUyYb2FZuoRsgBYMziMPKsMslTUy8Zx5OrAdUvSFAGaH3fOy8
BYShmY9dXoYm4qoJwDCFjbcnki8BFV22J1vP5a7IuPclddqZZgUN5h4cxZTt2EK6bAfRZ/yUw4fg
GiwspzW1G5C6WZdFrJn0ln3lfsdHzGmEJivH0Kz3mT/p/i9J9h8WKYKLMEIkhc/tt09t86IeZEMc
EQ4ILKv6GkyLqtewtl1YvXVRY53+yzr9UziFa6IZhyV0k/hH/1yoSg/92BYKneC2q1xaVH2clIsd
DiYPd51xTRC9td64Rxz+N+/NP313yN1RXkK6D+HA7f//nzw/iGW/kWVGW9IzaQ2PBLdD5xsuLJnu
9/+9iP94qRTnLkTlwFL/OwbvJkQIKkJd20kDwG+0F2LZ4TP8S/z9h+0Irc6bsydiDqCpfrujzfOB
y1wOEg3dPU2H7iCk/dsZ9YcdCQMG2I0AoIDrwr/LyNYWqQNNg50sFJsVaVt6IDdYSFTQ6ZhBxPK3
b+RPt5Uh04S5ARIzJBj/fFHhnPFiWYL+JJ1vFyjF0ugam7Q4S6+z754i2VlBKOw1GbXdnShS78nG
OoxLEkTw7srz7TKPOtHVhLL0XwRIv79ZiGfAqseTQDHyN+8J4DCmaWsJPfqGndPCPQbeAD1IcPzv
D+i3R4BhjhvqEfX0Ww3s30mwNrkdSCoA/5bioBJy1sjo//sSv90JLoF+CDhFIRQZv/VdBTyY7EoY
HMSH56nAImRtZb33/77I/0pw/nHI3K5y61dDMZECI/Gv42y1mJCMBzuctsD1SGT0BNl32+1AyH8p
RgVGZigtDNIlxdZraW17330JfCO+Rlv0HveK/X8jrtsPQmKMxYm0/zdyF8/DDl5RPjsachssnEIN
ujqcNLK/3Pmf3iASNxysCZJxLNN/fsRzlhCEYxOQUyrbW1HAg97+JcT/bWHiVm4KhFup5FYAuoV9
/2dD6/MuH2fq6aPK+c5EB3/69Aey37zn/36Jf/pSMDN/e4twl4Es9Z/XWUnYUwCH3XEN/ZqgSG51
20DVWf/3Zf70xFAmvwk4EMT9lmlPm8J46GbTQ8TYsWMjNs/iL8vqdyg7ZIm37i1gk1jCvw3kU7pS
uWwCWVrrj101m0nB5FKv4eMkEvWhDeF3q4GWtsSEScB3c9+CNbwtNz9vPx2jg5Z9NO5JMEVwkXH+
+NZmHRylNpQC+71VSXu/OvhdCbvGP1e+jDN8pnIo2kNYvtMadhrRXZ504invfX3tFo9caSTHrcnS
hCd1LlPEXzaSwBp3yWIKoPKm1n6X6erTRsaTyquNgJJSJ3C9+Ug93omyy22QwQim5W254ehVmKic
6VwGycI9DChkALLLLJ3vYBbWvlr0JACco4YPl2LNgFkwCkMnTacJRa7KAcNv4wXjHdRJ+kCy1X/x
iFb7IbCAF3t4CHEZewMfyjYGaq6K427QTapToaoMLAmIkP2FfHHcJE/aSzMH3Z/tonIy0CSXszeE
RRkvNn/TOW+v2SBjXQ8U5iwgXBTwmZLIiv+/OsFbCx3teuyl+K7QjPnXgWLwzxcAz2MTMlq8GBWO
VWBMtpMdZnv+cnr9FlXfrnUjU94CXNSH/7Uolw31t0BYIBXJeElIoVGg4pkuVzV45ZCyrO4R6r7+
99L5fYXiojguIe2EBOK3Ujs1EGB7JjPHyaRPZGx/esaUSSb/kkcGMFf6wyr9PysIJkz/3Axa+A/M
ydYVRxoNy0PGV+9do+9aT2H6JfXFngVzviPWhS99tF4KX2PkISHz0Qs74lcbi+KdFhi4WyOMmATw
Wz/5qR4ao+nbkpsFSNLlO/HlZ26nr2vHao1aUd5nl5hEqgyIeYy7HuDSLoeYRQxNPsx33hivJYmD
uVzbLd4pCyQLzcn3NYt+eMn2qiTy24kRVSNWqzHz8DX3lKrItpwXOaelC/xXl2RDs22RLlut34iX
mgoWlt8NBheqcAqfrHa69nNaYP1l0Y7oYsE1ClepdLRnIeSnpfrSBVae1s4WEMYXY0UYKSoYYe9z
1u4GHk67ogXxG7CfoPSsV+XJcm0Ttc+3rZFivO+K4piYZWxCikHs0E4fnE3zC8LZJwIHhzKAKfhL
PixpabgYPsJ13BnOG2v9CzgifZ0WXlJ6iAnv+nHWxykV8usy+92zt83JxzpP61GGy7qV+BbVPdUz
WF4RtsCz3zF2YW2sz5RFaqtbAuvEauximAtpBLK21JPnv7M81vcrRuZ+0dvUaTnKaRlrDFBpVyEp
55gyX7eRllqCZW6Aw37uQ+Nd4FAXi9IHNP0xbTFsBYKya4QJ0wcdFet5MqR/9FuOSE+JmZeAm+N3
5J54W1Q6Axg3rYciH2Hr4tquXoZkqb029/cQN2Ac7gawO01gHFYL3ZImhwHfNQRd/QvxFr9y2byi
BYT0akdIFm7lOLbRBTYmczOiV/9tkgv7ajZza/mlIzp+g7/sgNsIS8OipcqMGg8+0ew8JLd3pmwH
UwQRlSvp0/tRubCMBmSThcnzUzYm09My+cEujLuxPy7aU43w8/W0ucH/OYDUeAAppn9G2z7H5ZDa
aeavzTjAmwNu8uJ+KJKt3gKLz1UXsqsRobhqUcK7lxh1rBE9AYivIlo7nEvHIUzMEfXw9aFYWnE0
6SLsk7KxN1foL2RP+Rz1zaokvydehJ1VB+N6r8JBHPsNKCtYVLqwTghHiJX1dvKuS4+O5Emv2ZTV
kzP5u7DzyMt0SDtQDiElqTGOTWGrkwT3wxJPABLlLetL7mv30FE/nF50AG1GOfF+bSI0BhpNQ4TH
qSiuIp6i3dinGETEX6rwxvANaMcuGMjs5p1mG+qUKcoNU1VkpBdVTxb2Bjs7mhyzrofVWTwmYwtx
7NKnh3wlxXCJbWpoA5UmPBh8T30f06V7FjlbFviM5DhubMLlVvW+N0x4bwQSkTZUjtTwhp+OgcxR
ZsgTL15KTGua6zZCYFa6bcotJgS5eI4czdarkzKll8XzFxz84N21FwCLZrb3GTrDF7yTMfLxDFAe
7fBkMbjDh4pEkGkF2ovuRebLa4pKryy7LUjf+oBCAwyEd5V7ckgxY4nEvML76fYyXWD8nnSmifXN
zESwMb8g6CjMJZYJ/xEHPT9MGSCK8xR6H3AYTV4KHneV5Tp4WXEC0JKBtPjMIwywYNKtu8QiLbqK
9fO6Vy0Gr9JkYY+F3tYXOUxFMyScPLs2mHfYAbK6FUV7SnBCVwBH2LcBh7gqEyvhW0O24CdKSNgO
0kQfI7NE+3ECwrWEojJ3N2EoC4GO6NQx2dpfbYTJvrIgGQrwq6cwqSlZWBmd6UsoUmhUkPvEd+ss
lSvnIPTeJYNk0CdLW3NEASchoxjOMYHcj+sKuI+a8+d1af2+mhLtV2k6FqiZTOoz9zDAVq4Wttto
9m7uM/QLe5ermby0nYhnVHLEdnG5w2HjcWzDpfRsYjB3NCD8w7DFUHnebHbBEo7XLSXbZ8xze+Ke
nHbaT8ld6lQvcGOBvmYyC54D6s/XzF/tubAwtmnD3LsLuOe/JYlA+9eXGjWoMZnDw7rS4CK7NX1N
sG8e4twMu9XkW+VTrrBEfRXv/Z6wU7ZF6zkGJPyLSHt9RAVweO4wI/xmRx6d4MFwGTQYU7ulnW1a
55GCE6dDmMYhHayEYdlVIDg7Fqm/XEXoD5UJR7YXOAsOwoPwK8+WaLfmE7lDaCr2RnrZUnqUT3sr
cQsy5uunmtkQ1Bidm85ijCi28AReXbPwfFYmo4V4ve0gfUcJbCgekAPfNnkIhL/mWbfWlBZbXJoV
eV2JAGV4J3HSnZ2GI/pOweYXH3IBnrSDSuAsYHe2M3021cO20XvVs+ga9IM9OdnnzZjgi0rsVmCZ
cNNkE5ZGJwvVcNhPvWcb6x7zltvDCuehd+drshvQFKgKgWRkhsIKlxpI/OhDc/eKn5OUcycReyYg
fZ1DYcyO8Nl/cQnV33W3Bvcb8fhrh10N/pEcYQW4su3BzD5/x6EU3m/9MjxZo9y3SBiJ6WQoMoug
5QcVGP8o3ARXEFZYs9x7Sey9hAlMIDEAR8RXzCEvb2hLJVuVjmq45LDpi8qu0/Khgw7yXrE5vxBB
7H0/IkaIO6xnvtqwcT4JDmkbJjvSSrtnw2xf8ftA3qfOipNzmm8lmbfimcPAipQB5akquwDzNshH
lmGXa7jWsQgDydCj51HV8zHcBb3H98BNj/XAUbksMTLongmjTJQI2RkvQZIszkVryavKpYe1EhUT
hLtDK1GVJP7PeZtg2EN52/4qmK8vYzTbS+8WC6KAAFIssitW9RKK+JvaQntd4Od6sMj5S40SOQ4Y
A8vKMscZiCM4zQgrQdxN7mIo2o+4PWyc4WLxdgCbLAVd24dsMBgKHGex7miiu67pC+kvXgm5wzNP
KQKOrY0gmwyUj1+aDJLvIFDPf3npFOO7BWMaTR2JYQAEIMcJNf2fYZAE5uwNoNoZtDbVeeijwH8g
Yxq5A9owkpSEJ/6vFoXWtRQJj/VT3OVL8iPFo9+ufq405gq45rrSbgQRNce4xnLm4TLBFiOaExSE
nSNRSVQssioReOCHzKX4aVm8ZcnTuKVYWfAdjE2VY6Y+P+JZ5R0coTHN1qT5NLIywoanaiY3bKpz
yzN2XC2mNKpNpNl7G4xh0KSJBCQJmqvk+9o58cUxf/lkSOXSkmrLvrGJ6fBeLapVQAdPvbf3UmfC
Ui8hnFohFRGYvkTB5gMxTMtPbXzDe2XLmCS7dBVj33SOFC899pPhxaolgVSB5cWM0oygP1YTbcUd
9xKFo6/oNNaMENdosCiKExqTvKZj2Ke1TTTg2mvQmgyUpUUaUjo/m5K9ETRidas6pCdl1y+F2uEH
Zek5m0f5kU6gaIkEn8jVqi5DgUaC8TA8pNCM56WjGnn4DFx52uR0Gd1dkHRTBCMpFwxnFju0Wx1s
12TJGajr1RYT35YhOtt47IKI7/MyZLvZjeF8xo+Pggs2tWlE821w8kRS230AEGFIE45m+7oAEPMT
e2FUPLUAHERVwYv+mwXeACXkYUTikCIcCBsmqYO1YYvLZniAmEK1XJidal3bIlHZkgMjU4qnM/kn
P1Mtgd9wEt7zPua/sCtj3h4qoaYD8b+WPOL7CY4hB0pleoeTNSizOWvvdLTdd4GHQROtdvABOvFx
/lTb8h4Foitbmf5gCVYHOon3sOj7noLvVoHtn1XeFCOvgTsSJpUAuyIt9jEeDkvDYkEhp2NjNVLz
ZrYNh/Z8F1r6kbSSVoyibDXFiCgkbqfEE4YyfBguGq1mXC8s6hiYwXsZaiRScr3zFOQPnGYXJIeu
cQupmQnu0sDlTcymqI6hOCt9Hxi2NfiWgSFTgXMKzkpoTvmw2bKY+/s0JcteufxEIN18XnIHRAf+
oEUfv9yY9111/BlaPUwNsxkj8VmfNYkzD3OQ3cN3A36T8Fm3Eo5Lls1HpGMfxZwgqQh6YC70d9kJ
B3Kfn5fe5PWnUAznIaWfgizw4+jID1g3TTs0+JJ66sQX0GmeHfSJTTiR4+gHP9AnRkMm8F/GmLyo
UTxCyollmWVDjdHzqDQROLxesCFel+QAtMG0H7cIhuOLSHD3Cls16qT7gWivXEG4XIW9BzwDooBx
kZUKk/vF11MVjolAd6lNd3oEKBtl989iRCqw4qhIY7AHp9l/zYGoqNaJf5N0nndgh5Id6WdIbrAn
e+oxUvDRgkCRlnzmSRlxmz7Br8Mc4jn7MmAPhsfg0F9Tk/6kUqhdTzJ3IBjQRkDev29LML/NI9Ll
Mt0yVHt8MMgfIw2dBu9hw9fpjH+hHQJAL6PjRQw4dKZp5HEdSkFfxy4pTrRoSS0LQPfLpeXrV5zm
4f9GW/vMBOmr62x4wbB+si9WMMcqJkO1I25J7wRkv0CjSM8/h+NId0ijwxPkR4CRqDma99TrzV7l
xnynwTZWNMa6WJdkrjMXkXoe8+GqTI7Mgk19g5DCe3ASYYtox6xyiY8vAMVB/TJiIuYIn54E5YYx
OqktD0A5BCJzm2PSoycVyo+pHyKk+AqnoWCyQx9xVOKFTUrZcl4s+el7XT7VUYxOeopB1B8KCVUz
xaDfULGJhrAB+ncl/XLoPdQOgCPbwRBqeyQrIvyNDuQRpZL0Od3keE8IexlG9gQQ3ZNw21ITY8aD
GvT0I2CY2MO2O/5qQQiqg9zIi5ukdw/rPu+TR9uys5vfVdESoawJl4lKTAW7rOH4iR3sLZzNEQXv
B0CU3V4Y9wlLdxQAin6oZ84wjRDoR5i1gI3o7EOszGcye5fB12BeanwiSJR13uKzi7tHm43AWPX6
q5TtKyLUCzQ8v5wG/2WA3jJUPfSuM/30JVp3CAzzkmfJdYqwC4Jg9WKHNAP0plUli81TEmCcLJm3
F29VIxzRzd2cYkSfFuF7zrmPeYkpOqVyZRcflo6InPhDF6BKkoLjQu2K7zz4ikLrIZ3WbwFRZzQV
mpll3XVS3jceADTswzgOgTAtE4NmledtdRpPQUUZZkC8VWOHW3ltGUynMZj8nBG3SwDV2SuxZBWO
zqRCc5AeZu6tGJCFaMLR1HsEYAG7Zut4g7QPqCAUqDjFA0iNEeVm3JPwclXlTLzOnsX51soOn2vE
KyIQjU7ecJ6Q7jXMmaXaVr4BPcLl0W9buGD24YQ9Gz4gLhNflkLXBEfl1+imYNqQPZcsSHVDuUFx
QGTRhcDlNpgMeF/h8o5oPSzFFMywHBfxLaAzzF5WVNueyBZ1yLrk8IHC0PAMEkmLCi+i8km28ZMC
ah20I4qDk3b0mHQdnoNJ7UUW0AAEyVfwATvcMYqX2tF3k6MMAoRgVK9GzjiNloeeKZQACtiBFrB8
gGuz205Dujowb+N5LHvcZot/fPP2ODo6MORcds1GnNpAMrRfCnR+vqL0b+/DEDWoRME2D2dUeiUr
uvw3Gfsal3R24hkz5UWTi/6m9qPD7pZYNKwQXQ0FmK65F/9iBqPs0uVZxWU3o+I84cgJF3pS0s2w
eHUGZnsZayDVAq2iXZMT104diwzg9HjJ80ZMMGyLMgW+xKx+ASiENyiTDV8fYhWdIHZdik7VKJvC
/zfuPtYkYfWCJgLk2ku2X0z4YNLpjnjkeyjch5x7VaMc4JpChq7qo/AujiSK4Dn0HPNtGTqP/FIc
GPxQGr1bfBSobF78cnl8nDof3SmsmUpY/aiphfGo6d8Smf+KjPoMi02VEDw0qFDIJgPisPaWdtvl
lKZIBLq4TljolVxQVQ+T/GVnOJeudKY7R2LIVhCCetS2DR9RILFJrk/9pGFQ2M2VM75qtmKxDzAq
Qikgg+tbkUJ62CeQzeUYL/HXdS91JHdZ0t2Rm1LewJu1nDdUiwCM7Wva99+9DYkGGxKE+gx1m8ht
XbX4tC9J1rNDoPIE8QXyRul37iSh/KgcnI0vQ0R+SDbGTQgpT4Vp8jcywHO+F7nB3oMlEjsZ7vI1
5nvMOscP3bx8ONH6tRm3m6NQFpQEjIq6UO3bihnZI5QID7zFR9yL+BT66jKCNlr7PAWLOYtoJUQG
qax99bb+1SzuDRUcV0PYicHXMK76LnsCxiTa4Rwg+wJGa+dk4PGPiJEEN1a8pNSwGoJfc4hy9lBE
4tfCyVqlcxtVIjbfEPp/Mzr+RTrTHmKfP3ptltXomR7hu+HVQQFWGZsM38kWsVhL+xhl1bXY69VL
r/CE+OYw21F30fLixwRJzgo0N7LAsVQtaqVCZhfNk+FICs9HJDfMlU/Wn5B57kOKvtSU2awsxvjC
Un0tcnJPJ7GW3ZTf8Tx79sesbSbwmrHh4z0hi/J3bA7vEf3yA04+vUsG+9kPLjvxHvDolvIvuD6p
V38Oz4iUQTTs+1fhLW+Eqmc7jbZOUJ+46bS/AFebVB4HTKzwZ1YugI5B8wwf+ZXZD2rMfWbYC0Xs
WKLA1JfU97wy50lRaj9kDSXLVBcyS+qgE2ChxWTFYFOfPDjU78p1Aq0pzOfXGOlxEQuEnjF9QJaM
7hO8mZrI39hJEB9ujxR5g1W3eGld231OBSr4CyrVNEc5LGch/stl077HaqiiNv05B/O4A3w9QA6x
0XJC421H17ktY+19Y9bdQdihAW3yDPAj+Aj1BkC6DQFrYC1j4JshuwJO7laUMq9jMaAVkE9eI5ch
PgGcQ2s0AttSEw90B+V9rKGDgTOArGBDmhffzF4dT3EPR4A5QLESqJownvQ+QtFt2ZYNAUpoDuIW
nAniLGK7MargowHfOrh5+XRILuG6Jg2IyEWZBfNZRLM5jfDDQt4pP6GPGGsZMaxqt7wUQxhUjLi3
CeDNssWSqMd12WpL45/pNK51DLlbxabtHV/R4zrRb2oulgoMOVQcVIYSFwmhK+/dKYe9VY3s61Hl
Ob2H/dCHtYpDs2+3fRGoX6KLEULggKlzD5OWYkLJAK1euuNu/JG3/S+0JzVIQS0S45l9FFa5akBj
5QLFcHfeJM0BpgI+NkuzFRUVRwD1o6u6IrmyNfam+MCLVFactvFBoLIAP5sMwYTe7I4voX+1WO07
1O1hsmAH7xfO1WR3G+F5CGOxilJn61fklz4EI9DaQP82wtkkDoYDQd9kh9YEvcpwtgy9oYUe9EC9
q0E5FdQyOYurdDw7DyqaRuRqnJgGK6R1VTZhS8ccJFgeFg1elhbItaG4eDcbUBGlzoO4iaXvgBqy
Y3RMxmA5Dy5IsXnGbO8l/fzDQwMGdrdy6D4hKpbfiVPI8ee4OHtTL64DRQ/TjdT/CrGUOw8YSXrZ
ppi+ayFEgw6xbBaBOyxRJfB+zO0yX7lD9YLlanwbXRRdmBk0ymeBpnVGmXlgaSseQwRxMBFP+sO6
YbX0XYeqlgwkvqq0AAg2SlAqz+TWQGSNqjxf3LkNjYbAgaZNsHD8lYElewtV151O4WOeuXU5hPMW
XmVm+HX1wBexMKHleF6tj5KXyM8xRxMr6fvx+dbn9EsR+8IrTeHURRLkdXGox7dIZ/KCeaVlKBPB
xBNMb9i+E6D70njMQVBDla3s1VC8A/M4VOi/ULxm9GLTaI4OmVy973E8850H7OdBkaGAiU2K8LQX
yQaf8SVAGcrKGDWrqCgVKGwoVvkEzt8kgNmf1ssBhU3IZ3GUHbXz4hIubCj4zfBfbaOt2yEfihs6
tHlpZCueJSQ8TRwpgF/zaTKP25Kujz6RwDakluxt28Z1pG1wN3jpeo9ku/+0G4M7u1h7k6HANX1G
oHngnYb9HopD/zmKdPFAuJzf4pbNJ1AVlp1JLN9hNkP9WCHT3getbL+yznB4RHvbyZ+66GjCPtz3
YxyB5J3NXx37kKkcq2ztsl+oWtMTTIa6/aTRXizbUY9VTzf7EA1GvqAuusBYrrh5xitsr9HWj9/W
EOnKZhG49xC1HdFDa5+7bcNp4JFuz5TrXwZv7ndBytiTVFF78fAv3o1jj40+jon+mS2u3S2LFJXK
ABiXfMt3WaTUcdpIf2ZjuJ7pCFXqMMAovG4jL9dlAcnEw9xP6t2xVRxRJUlrT2Xj3hd9goIYymX3
i0MxIER5QZdTN8Ae1xtF047BVOMRLDuSs+JhHLn3lk4anvM4NZoUjbAaQVjWl77u4zsdtuPVowio
9JSv38Z5Ci6aSPFaDHPeIbzW3Zmz2VSdpyBpDmIdvwwhaifd1C/fVZq70+rS4U17CGksZGIIwzW7
bugZPbsoYA2bSbZPt9E0QZ5P16hgtm6BZpElwakCehvKytC+BP0XRFbq5ySC6DVYtOrK2Z/1O7p4
y6lQPerHOD2/W4AWXqcsctd5DObr4Kv0Z4/W45FZDNDOXexqTAig1tMRSZCgtYWFYPZWWGzj1bv6
E36vbef5Os3gqmXDNv70iAJ+MMBgJEop/Rhsx6LjW9sUaDi356KweV8XPAHOdCWJ8ODg127wV6Ye
jlXEcNRVAmOBdr9GsHx6iRfoSfYEPIak5C1+1GUxccDraRB99LlQPriSIs7PjongE4KydMqmZrBR
hHI3KKJJvSgQ289+ih5GGcM49XuPuSPMuGF4ZqtYEK4zSEzEQ+DnkTar8wARRtkHJkGE3OI5nwxM
jlWtxw2jO7MOTVdH6NN2e2eUN+19EE7SaoDEV5xWVOG+Iq0N86q3AZoswqQ+/ngBYHRddGkLSW8I
gSuKofh4ITXYctoQOICtFUNjSQD+Haeu8SOMMjdagl56QVlB30oyfYGyAQzFa8511J/zFDW1c1zg
se1bH4f5HjkZkncU5bu7YHb5V5xcCiXwcFB1mGnpSkYxpA53m8w/0wgUDoxU3ipVQns35qmfmYZN
Fn/Pybx7CjAKLKpB26Uv12z25AldcUqaGWlNcPA2AsDxpklry1QHQ1px3vNlH0wUSMqAKfvLwe2G
PxR5u30JHBcNR9e6RkqnYSzC3NgBsrQKMME9ZOo7nJtAXCdoKNCLgwAixdhlPrJGTQlyrQz9TwyA
ssEaiEiDjR99td4CEUdo1Q4WbNNiGLr5td0WA2Q1baeA7jKULU4yxSDzfQeZ6bbLfD4nL17XxnG1
9T0LLl44xOrUB6oA7/V27FYxLDuKHcwAo49Fthr7IYHZOIwEXJxeMC1PdTO6NYTOBAQYfMazEm8B
nDt1iS4yau5sSbfoiEpPjyKSFL4pY0cQlKbM0RYFZciYThmDGrsaBgcdUb+NZL1OuZcETZ73fbdz
wTQuxxDNZDz4IILEO8n/h6PzWG5bycLwE6EKOWwJgFGksmVpg5LlazRyNxr56efjbGY1M6ZIoPuc
P26UzZSF+XfNVEQmYWZVzJ4jmGciaXyl/3y1THk2zWnzTyQb9/rB7Jtx/gm0Gl3ycImculLEsCHP
rsnqR34SjuJpJv3+CfaFv2lVC4uKWuzCTQi/h2x1ylrW+zK0g3dsBvWWiLw1/4NDyeQhChbTSvON
HoRYZKHbJ+aq7TANSXMe9guwc3kKDFetOxOG3ziwtqDrytaZaaQbIiGPOWd5exGAByo2Rdb+oNkG
LTEHr3OutOLpYR+KHqx5m7MufDDHHH5Kl5pkYHB+f2WzFWEYr66Mlj3qyy17souwDo+AvdaQbsgN
qwTkubUuI+f6V7vmd+5YOpD6BgmGVD0uyOXfrKhe9HMhS7O7Rczq084j1PWqp9KvUsPwtuGgKmlM
u8rMIhXPJgDU0XPb/tNuSZB4Z7BHMaQ6dL1HhclxuqxyjiiD8LUh+KHBb5IgcuAQKypWRUpeJVLZ
krZg/9nIVpntKjAzdfHVXS0YDaItbgKCxjjAWvATZSW3/C40zK08jiYG8AdnwO126HvaJPcUd4iV
1Iq7VXkNJxqvIRTojSecMUBS4KB3RkYho/69UpZ8n5dmpRCtCpfkzml8BB6KlttC2MP8Jtsg7AkX
snP2aFSMwYkMyKU9Z4SVjamXjyxjden24b5lzfMP1grCT8QvGxAZmVbfnyHWB7ROjTB0Mi/htMCg
hSwBnWBR3RvBKIpE5ePmg55GkAN+hIoGuCwIDQy6UT9DSJu1gx3ijlc3Y4N7195ytT7L2fVg7qa+
5AjMWx+1Y83DuRsGrtkf4IYFLA0Xude/r2KDZCS7E94etpmAgfCrKjer+Qc5OjcPnlPk1sUzpv6z
rxSY19p2fFV1tHDMwTzQ6jrr1dj2eup8AlItUbf7LdrcAWcQr1EcEhP4S26rS6Gn3RrggS3PB7j/
pNQbrrxoIdxV1M6J3GPPPTJ/bdMetw/aHT1sdKBwYbW7UC4rurZ8GOw722MZT9OE9CV1xKDFI6S+
1XbveWXOgHWuFh6Q3K4jQgNXHOd5zjcjfaZnG+9Bjb7UXYzAIG1AyW8ZAWDGMFRWC9whGZCirYre
HMo7jNRFUnz/A6N1hXDEYJHa/PrBkeyj3N11GR6w45wL/0xjoBJ7YzK0fB3vWaknmrp9dCetNxsX
WBViU+rVtMASvJJUCXtnu80yG0SFqyFAreoVc77H3AviKKbCcPdOMY7l3rbqrP89MMxyTvH4SzIQ
qqYwUhmxFRyrhs6glKzXdTgEnb01FIq61AYyZORVQixXr2MloBf/VqLKXdLEA796tSrlW+wWgIbv
s4Un5ICWaCxvY0j7pWZbmbXhxfRjol3Zy5UPeGzDsG1ScjcWGct5aJa/i0GR+1GVTvVtly59VyvC
w9DObf9sBHKUp3EYquB9JKVKIbNd3CV1sq3anrfAnfobrqGWPHmMafvCUNOPysPmX1CQ9v0b+Rek
YeEtA9FVxVDK+jA4sgl+jNBs1EPQ966+eghKnHTyaAQ9Dnm15ElEzG194X8M+AtH1xkvJN+13qPh
22J4UPwrYl9J1Ve3IeyL7IXQv5BpGOtBcY9Kd7K0LjT5RFD5dhmryodLabSbOwdtZ6L+6xqOwZ84
+jLvKzRzpT2cYcTRXGJrzLNHp5VcsYvdAFgHASnPJ6Qbefni52uU/SdyurP/VFkGVb+0QOdOt3He
eZ6bnxuCIzNY+BCp9842N9f7qtWIDGFx25a9Z8zDFEppWx9oA62as7H4+JMpQpqC/dCv4W4JKlNe
ZjW1YC3A2nlKEHffxAvx4tZnNEWqSStn84vnUHlCpd0EnhVPEym9u4Lzx2LxG921/097/H8ktdsP
0BPwuiPo4D3adx5KcvabiIcosVrToGugalzzsvXl4F8K3RTWWXB8Ommp6/wLLd3aHxozM9RpDcjp
uZROBj3RDyPFqtbdhrLnoGqRgXXr4p06M9N/c26oJh1DLi103cbwZtpj5ByRArj5YUGV1nxmE0Ul
R77taN3l+eb80dItmwRT2IL4QZj1uh+tOjTPbsvrVO44BSuPk3oD9/fmbc1v3EazOtaDnoxzg+9w
uW2qLcuH0Our/rVWcg5fK8jjmdhEDTO7zQ1SLWfwzGcVkHIRG3492Tu/JI4s5t9au9QWRVeCdaj1
r90PueTbKtHrl7t1XZY+MezCz8H/dQOGg60u2yH8b0HsC8+ak7BB9Jo6bEAKcsMieSxoF9vdGwsJ
WWjLcpCjsDSqdo/40PDOti7z/nldPcPmYDSqn3Z00eK2Ku+DlBl16neRZ/Z0CIAsV8dWrUv2oImF
RJLSBysT6DS0xqV1PEH3+JqN0WE26/lX1oDVsHEvcLNziUAwyYnUuKf2BZIddbCnzE4ZI6I5sWVZ
X6d8qLJkCjJ7uSKFcYKk0eI+IOtSDimwgd0kch5HI17WLiCvI0d0RYVbhERRWXZTXkDasRr1XlQE
j3CSjE5itGghGNBRBbvVr7yPbRns29LWxpzMoRz/2ARGuLHSeYUYzVwd5mY/k3XSEkauv6EmBqpl
7jbY1BhGVyaQKBN4m1JapmugmvWrLQWuTviDYEnwPOb2wfL6QcT5oswajX5U/4P3nSmYzIvtI2u6
ir9Xm4s680ANJoTWuHQQ7TZe+nIiiSFuVhoq0zKbsizJfVAIAEnEqQgx/GH9y65FcRAKWrv9Qx4f
he871CxT/xy4qOMp7XOBHziz+9W6yiK06UGt+PZfUD8F6AR0XpBxszZNQWtC27ES8Kf34AbodBE8
489E0Oq98nbq6XtCHLzt+Mg9ckZ77Ljf2k3pU1lO3XiuEKEBSbZZqc5uFdnGvgyIotxVnl1+qmAI
WBeiYESI5HnjDxIsVLzIhur2yg7ch+x+y8rpBr3gHDhIREZsXdtm+8mBUEoKmiPDS1nd1wJzbHv3
vSOYcDsVg7P82jw9NF/r1pti79Zb4RypXbDdC1fR4KWNL4JvWeV62Xb96EZs+GtmUhu8q+baUQe+
I3rdvMV1p7Rru6G/jFpn/nM0u/fFKDCFe10ny2BcaAAGL94QGMQxFRb4LPN17kbJRiz28jxZprEl
2yKs7acHEskZmWxDPmehQAOyleWoxpiFMGh2dmdkBgrc2pECHkI15buBJSj4zHLRfPvrZn6ZE7rO
e1ubTGphzQ26E7CpnR2iD92L1mHQAaJt7WM2VLVxcORgQMmUZfsI/aIQjJk1Rt/BNaanyZ0Kj3dd
OX8tc1X3C9bmmjXaYSgOy+L12xPDHkeYVboKzp13Re/GLXcIQ7Q9GT2zywxtAv5L6TEG09KkQRcB
1R4AUGzHUMxF82WbQv5EyqRJpUf7EJ3NMijcV490lOohBOq1r7m0cnQM5uYI86dHUEDFDFlsCjhR
Bs1BznIU//qu5wakAybM0ZeUpqjLHxSB3jeDKoUZrdccPWO0oI9cKxFEZbLP2dy8iLuaU84M/LDW
3b/B0SRu97Z4CdalO0zr2O6Fyz4tDW8+r12VgbwpFOaqtM5FNa7HzPayUyOd4cYLi4d02gI/Luql
W2IcCYwSDRgmBuBx2EnHVmfNKfEclkV/gagkfFfbpXoiTy+HCFPBPyMymxgiZoaUa8ekLUcSVzsr
ukxGIB6WrvOukhrofz6/O9yDCdAyogU70D/DCWl09pwsTtQgLKnkV5VJQGTSKL7RYZrn0rWQVFjb
mh3lMBM3PxMKevHQjOY7+oflqdMmLkq7/2jCuTkHa8OTgHXCvXgm0qOdGlwb0WhLdH7fRuo/Mp2y
lKBlJBmi6geadgg/O5it9K5k5fkRNNLYfm6jmNMuGt0HC4z5QgOGTLg/pitOFSlij+GapAjGnRhl
0ZTgAtUSxa8LR1S41YdDBOZDMJocg2U7rn+03fivajGMPTErIEU+wtoE6nN+2KAQUlTexpffu+Gt
Jfs+bW1lJ7BI9q0eHLWfiiZD7t8ae3Puu0sv2/oIirKmW5APV9R67t4Nt223IW8Zd9mqlxTfTp2U
q6mfwy1YKQGqBNqrrqzi0lwBjFFXpKOdoye8izZb2zG4KYYgAUqXSQY3vZ/ZJRjbPLhTUP/YMemz
LbJ/pLgV8Qo7nBIYVn2GjOLHwc7FH6QsRprb4ZRWgKr7CkYUZTt5Mw7ijtSkvfwoCTk+CJRhlxEe
e9f4g/09rb3H4gW8AhVoH/3cCI909GRImkCqSbSpUbizoeWtNUMT40drg+Y41UhHM7nenJXeP23l
tAQ22x++249Kz29RT4a/He37qBtOPE6vrHrJ1ATHztxSAtLOqCD/k/XwImr/iOvgg/iFi9foW80B
NUXht6q934UhjIQg7EOp56/RnM9Z78ScpMdgyAt++rsETKKX8qf55InxY83LYWfn4Fxrl13qjLeE
nniYeRtwZnPVR7f0nzDYX6Nwe+yOTfHVMEvvOuivPXKkz96kcYBi94d7UUXcq/mJgeCbZK50mNoX
JmAgW2wWO04RRaXE9E4xiYsxL/xFgdKVx85K/LDdW6P8r1XGQYWacRSJUDfbMYq9N7wuD2PpPXSh
fBbdcnZK+YIREN1FMezvyUBVzkZnywGHT91asdCou0aRPXm95I03iphwUoztPp8bMNAo6w/Ihdha
xkuR2UdcB+epx5awLb+Xsfkl2GWjWV7gIs8RRH+4iIMxF0e4eoRoLn9riSLNL5vvbZsfnBAvxzr3
u7rrql2xZruo9g5DQVmot30y7r5l3vTJjHYUc7O3nFynohzPUVdcayD1fW4Vb3oc39F/vnZa3KxC
HKo5w1sQOIBE+ZTFttG+6UHSrmJaKp7q+cq64SO/CP4NUO/Ztr3THuPuwgkPB+16L71nPvZ63eIB
udkuyOYinoxK73Jv/i4m+en6LBidH2Eb2lD1kwxUXbdIfredeBl9deq9IMFsltguuLsTjN8oo0CA
IeHvW+vT2m1P3rxycBsHvCax1wTjLh9ZiqGlEJadIE7/BVq9MBQcYakSv6z3noRErWv/wfXNTyGj
Y+AvBZLk6qsRy8EYww9mbER5c8V5oJqv3FvS3N8esTYgnWke/Ma4dch+Yg9mAdDGDna+GBvMkNWz
t9k6Uajyd1axniqszlEborjuf9HgjtQtOyssUZvfnTfkFTzT05OpSeCbAaZU8BJtlMl4K0dMWz3l
/HHMTt9lvZGWXiLAjC6mu53Ldtg3+k0qyEMnf4DJpJlrTBx7xVdQpzMpo7IfICT8g1cPH0VWIJrL
/hD+i+XROijbOiHNjXv6Yea+iDO9XaSJfEBrkdB392/ocbKFnFfVEJeb81CafaIH5OebHA6Uuryi
bd0DIuzwjcXzOh9VZiGoETF7+87R867jnlgD0JVGJ8ucHfikX7hR+Up1dLJGxA5hcUK3dGnd9RTO
/qEDZE2iubvz++bLVIn+UCHj2AU2ddyDRhvqlcVFLuKIOgflst3A6mhGrfZA101KHdpji45NzPWj
sdQpSYvUkW23qSvCXe7LsyQr3Qirh856tLO/fjs+qoq4jrsisav0QYRZmg0NIj8Y+SFDtEHJeta4
ZwrUPmTtIfPXD362Pdk47exWXgI7uhRcWYP9uk3/+Wp8UT57DvKgwxT9mBhe3XE4LtTLtBXUWbAs
u7qdUxSh9MwuyxrLnKaxoNpztz8Cfd68kFzexjxpb30kYvtCYWwyqfBJuJGZUtWAqcK8m7uNdq9o
+6wy62xmIHhGd+qd4d3qizQoJG0hXbf3op7sXSC3Uv5b++1V1+NzVeujEuMDdWUvaGaf8dRDdWU4
DPsO1Rpf2GvRhDe42JTh41C6Y3srGusbUTf9fdthlvI72i5Ir0BylDyZW3RcLHXNGiiXGnZs6tuH
xoUyXWbQT6d9HPsftu1TONS/cPP8/6e8NqiRhLYf69x80eUYV9vw2S3mvttgXYPypchCVDElk6sd
2kh4BMUrhUdY+Oy+GoP4XEeDZZ8ZB1dideutOU9gvvcIWBUacUGDXIEMudZBs/cDltgC62Gz06aP
parMGCv0hospU9dB+tkp0OFPINTDYBMGjcgxTxf8iI/SkN/O/1XyEur27i884/wuzsz1zcl3bX3G
g6XPg9W8El7jp36jkl7IVxSL5zkb+UnvjEjTPklAm12w+FdiLrJdEUwfXKVhWtYmlxB9SP3qvS4E
hSaSGIakymd1qDe07dGy4Chbz4gEn/sFuaLwynRYILgNqGwbwDVa5N4YnYiY5Y073xY3omLelFP/
Kct+THRQXHO1fU5o2sEIhUi6qvhhVPhkHklVM/bxYqsPgHEZF62v/qjckwizvRvscX7sOaR3nuyg
lXts43WTf5VR+FyW6z/uJTse+uBC8d1TXU7fzJFvw2QdG9kd3cX8wXlecKvpRPbZzUPBjBDqCEl8
KB1AHieYg6sYKIRgbqIGI+gaddu8BWB4rf9qP3jSuvuylHoaneAQ6uq61u2h10MyVADJvvGNs5tN
OES50aCVq2uKk5bOi/3RWvf4z/tTt/EBtOH8zGAAz2HfW5c1yyTK4v510uv0Qt6EQdg+PmSSFXr0
7PMEM405YmfUVZHYyBNu7OvTIY8UIGjhDN8VNtZb1uHK73GhJe44+YwT8oKc96WSEWJJN0QbZM9o
3cB49lT1DbwU09kPxg94Pjz9LsdNE+Yvplu+1mX3Bros+Kzhz8To6Bb4JaOoBFsV7F6w77Ea1oN2
+xvbFHwt7kIoc71ngr6bZGYkfTgq4AAOhCvBBym8qh2nZDw2xZCMqregiVFNKQQ1IWR63BTKOjLF
5jHmhDK2oOXiVcCdZ+TRhDZiN47RPfPWnJoIjplHggRG7KUM1VOAcUL0c50qNf5uNC9nL68bdOrH
GhZlsmhtnDuiJpn9DujCnbgprTL+f1aujGqTkzsYMJQu461ys2tncxkJCYsV5NuHy6sCwB9HLtog
RzWvY1Ac/8/EjpCSTt9w2owaN0rJTHGHzGtCGPPAOJpT9e5X1U9tSvQbJslNIHU7t4weJ1RIpEbV
fGGIdxy94lhiHAcMSasRclaH+CJ9b/tjEwGwAxHPcUXM/4JmvDSi+p7q7j8zn4OnsBDfgI4h5sbl
99CPWDlX9yvrrIMAXfAK/e7rgABKxrmSbKdPjcrxjLu0xViKqhOFNS48KEjm3MWS8OFo4YYPl3SF
Zwu9zpOljQyRXWB/NP5cnTxt86wQN/vEGb++9svA1O6RNIjS1HahT/LiTODN1BK5k01YdRpbogGe
zIMr7KoAUg+qd7tEOwN+t+2RzJunYmsknuyFDrVKkf9GrpM/vPotJ6GvwDjvoXcma14oL6UPOBXy
TcWDVYSvYJvuoZt5opwBQVutrR8xbeOrq0gOnpsMJfyQlYIEWCHeKnK25njUo34TlYlGNfRV9j3i
bSEvA2FyojcfnglVUMbiHGl0kQBvK97gf8KFLt45xjp2h63os8e+ivK/UdmuXrLKvt4XCMq4eQvM
vZPw/mxi824DAbApcnquAcV0kpGrZ6A2dKz3WXX5G1FL5kOU1/cwre3uANKqQ78b9QGebXgKbw+z
OOKudOrHojAxT4CTBjefFPWEI9k4zLkdMB92c7+f8qo8znfpyFbT06v9pk79jUe5nkDZGfrnGi+E
MR8GqxLY0wJ29CGnE29YN/+4bV2xd4b6Dk6Ivk5FxatVCGYRvxr1rRqs+QAPiYPFzTM8IM0vTnmN
ADKq/gKre7uenWvfkzjQ3pX55h9liP6oUSLmO9Rsxn4jhQI3HMOA5XfrBTxNI3Z256cgc/2Db0Lk
ZkFQxn7QDo/Y+6C6jYQqAufq66gkfnNZXyJUUm98XUiL56JMR5fxWpfyG//XEK+kH8N6BtMzSnnr
yvhSHSoS1g6aUeR75uvnjqiWl7ws9AHGy0kjxqffmvf+PKLeOAnkMy+VYL1zfUMPR2UV9VVCpd2a
zhJxK0f928xX9yefEcwkRJBW10WPHv9h9P95wAhXSIzm3RjdDJ2HsdkvCA7DpHGU+xgajnXITI87
08lH62seWD17dKtJUYcUEFroRhzPp1N0doM9RqBf+R3uRABpvRsOP10PxbLTGI120WoeBwL3Nhhf
NbkLwh47tWRwtU2fPZzJvZyRG2J32Bic3LyuuVNVfavLexqLVUjmGvp8x4CA5y0Q2GTsVvPuzVE6
ZUuPO5uBrwirk2yYE00C5naOF5CokjckIqJnAaYTb0pW5IPUqHidGYAzKubsOLXLf9vUJ5TTgj+K
7qUOoyQMINeaTD8vfhMmooomjusJY/wCElATU77LaNPA+DNemwUxW9PWE0Rs+9Q69ZmsspOtiVMG
30FvFBjPqykfu7n5AABskemT5jUrhd23gYs31Q3r/c30/Hiy/WPlkr8QYNZvB2MAbFv7Zz/zYYs7
vEGevX0rufzVhbgU4HOOwx4aEpwblyu4Vu8GVaL85mYGijZlLs0Ywf+jPfdfNSmECXk6H5NhbG/E
Ha073LZoh/vqd5GvP1Ombt1ileesW9oTnnsU5fjJOZxtdxe4c/gPReB7AeCBl3yYkmpuNyDg5tWu
w4UhrJK3qCZdApXnW+OOTWya7P2TgjFGwsH52Odv1ZxHNA5VOXTALMBKtx/cWEUsHAhXoK8iqSn5
TYN2y2MPjCWp/Oq2Te4nxB8zxwrPMQ3YJynmhSUih4ekngdpz0VKP8TKuAFyXm2Fy2MRzCcRoscN
+s6lL6fm4xgMZiKBb0vuD5ePyvFYux3VhtP0tlGRAiaGZZtVOuNYGMjNdVYzod/63bWKa9SS9YJV
TZ4zl9XTl0D4razfsC8ZT67TPGs6CAgzGesdConzOGd16mzbX01/1GWLyGLAPLmvoVIoZ0jNgRi+
MgSHFG/lxiOhZPCfqG0Vb1Px2Y9Mcq0Jp1pYZRKGcnvIOi6EzByOOFkvUzZbu0i7HxU1u2mo5+XJ
CeS/zJ+m07h5D1TTY5BzhjekNh7wo0f2ochJHzR8QyaOIwCqlHWtlHqOFgJP0ND+UTQkJQD07OPj
ckJJUcdB6e8z4sj39qp+tSUuY67HCHKWQo6Rl/tsO9un66lvCyD1rBxM5X5Ri8PmOo9aIBuqCNww
l4+xcn+J3DARevjLtcbCzE2UAaRM2/Zcknpxa0y8kPgPz9tavqNIxC5ATBZIIBkCMBHZObOKG9HR
aJyCYrgyXxPOwafg0/F79uzmwVGs1Yc2h0SAI+ViPXIFvgVzvZ/GIhUC06aNZRHH5AHt8JmI518Z
ZjWSV95JY3APULT2GZ0Z+sxQ3jlLdQ7vQZXsnAId/HpYw+UvEXmQEqWDULvGnm99oTVIOp9W9nZG
CG8sH4advy8oTWIXoUMSORwYKArtQ72G70uw3YqI9x1LQBvKP6aff2bA9ExdK17nylhiXPRzogoX
x6Yvtn2D7Qo3yUj8Sh9+8I91x94QX0JEXLDFS8f6CpwzvqFdPNmddSVA6yYD/QxO+dD6/QtY4onX
8U9oQ2F7PAE7EY6/56g4ELYRgrq1KMrm2+LJt7Yw4sDIPmDEjhUjFyADmoCme8vsjXcqq8onxn3i
B4KoTFzRQxx53n9EDCHVtDogs2kqUlnmdYLpfQLNzloMXyUvF1Q+MozygMqOePlw8J+V2+cX1yzd
mNxTJGk2/F/EPL/Voou7+z5ZwUbsnGmO4KuC8WUlNQzTt/UsPMs6LBZNCiP/tbid6HvOgu7Jr0Jc
mAMia9jgWz7mZ1I4ntSM40gofFOqCm9bCSCirYuNNtS3jL/2tBHHSZuHs3BBrKg3Yps8FTlVSTUF
B6JQH8iqH2ME0lChLpsHd9lnl6+vIWdUYrCKxy6CRQxe/p/eDt7cEg7I04i4R4/ZH9AA2o/YZLe0
Ppc5/MvtuK8N658crN9EHIPot/1zVwYxmaNPjTshn0NQhsDg3bPya4kM8E44ojF6zuHmD3RH2MQi
WHA7rt+n3ObrIbrfJs7U/IymnD7mHG/02hKavg7oajMz4qxBtVCY7THMsw9XoAfNui2KaQUPY39w
/IduolRk9iW/p+t9L134qEP1QcbFmphBgDuv2n7VkUO5gvNfv2TJyJoqjIBZ3Jd321geE+VzZUqC
OCsWgpegVfkssSIGmYSuABqkfGlW/ZDfjeLeeg3prsdvc8gxnnQ9GJDgxlPLqVbeK9S/BbFmm6mG
ykpHklH4CrsnZSEGKr3lMcQUXzfRb47SbEdx1l/Hq94hDGkfLIxfjVofxg0X5ZhLJ60j8YqZOFmN
kJeoGs95RurrTPJHs5ztoTpHrQH7w34+hu+6cQIg++lB8szymcwibUONWByRo1+kW52nWAN+qwZB
e7v8dgvxwVhbnkKHnQiFk8QiAnpqdiu+wtky0MvKho0jaJIyAJDtB/fRGp0bpwkWwK1zsOcUP8rw
GKS8ZUkAed6riNSHikt6M+UaB3qW6fb/XPUq+2jz5ndj6V/rGlClrl+IZiHt1F1Y81EzFDbAL2EJ
a2yMxKjkI0GvckLhlgV96nrbcWyjr044lyZyHkfClVhpX4cKbILdA6nqiqBgurBtAKYwut4Grb4n
FEQXGRUUNyvoB4MkrMQdCPCb8WHm6EbdEBZJ8TqMs8PT2ryy8H8ak3etAwo5LIfoEQRMiQO0+cgi
aD6aHX5OQlx8rJocEdzfOQkMHjSHP6m0x+/8UApjeTINxtbZhGWqjPmCYQMDWfe7xFJw8THusmJp
oEYViD8wC5C3pYkKyvOxJbdxuAnUuNk2vwwbiae8iuUrewFKQ5aJ/RT2K3dYMB3CQF3sIHSTze5f
A8a5A2KEe2l6B6Y9gbFW2DwI2MqGeDTs/rAJ4seIfz1hdnocO5TZ0M0UaRN9jTxXE+vXHAAEp5Nl
yScUczohnOKNTA+HeInyvZyM5UGZkfPKze2d3dJ866R4z/DWoB15xXt78bUiS1B0wf3+ZbIx0SPM
LscdCmp00MDphpMhhHX8DxaA5oCwczj7DuIULH8V+7gxpu26vG5oSYGyx6PUWUwMxzOz6Be8wsEb
85dskPR4uTSiMhAs0X5tgyfLZZ1fVXOYp/Jcl/Cclf9LYUjvBnLPonV6chcWMWRWB1C0FBfwIdP1
02BHH26pfusl+C63PHXmbLdshDCQVbHZEfF/y3PXyXRqthMaWSSEciDFJXsLS+9XICbiaRqSQ0RP
iltRR3eI09UnEYQH1EGMVkO4pPQoz3saRlkDWcUynT1Zk3/tAW5M5ft7WVY9jEpwQJK/Ex4u2Mkh
+GdWqIVoSTyKyXgnYOmyttWLvXmfa9X8B+yJjGsxT+FyB6IlP52p/s2O97HAjuy4Sf+brQGsp29T
AoyTao0QQMCK48vAwTUWx8Kn8akw34aKiBhzIB7S3apdjx/IjbTe1dDeAKAXriauxiI8T0RfYATH
GmfPg7OjUr7FBDbtmXET6Na0mKPH2q1vUIw3pHhwBG4Rg2n+ylT7rUeUYr7mMSBR9ZcEwl+5Nud1
TfouuLaCPr+IE6UNo3cg8e9sRvPrdtVr5IlXnLt3P6V3f5XlLhvMv9lsNEAFDkZHxFwzcaYYmyuW
AsshlIgMvYZYjd5Zvv1h2KMoBP5o1ua4jBExUVL8yxm0hVzJ1llgYKh9TcKOyMWmvkh3wdM948J3
p36L13r9WVQA8pSp/QLUe0eBrsiGNtYxUo4W5uu4wBFC/lvzd1jq6DcyGnmmI4nYyrqakqLA52LK
8VlPPRGAWCh3xdg8sY/GzgruEOnuFyoIMK65fTKAtP7H0XlsR4psUfSLWAsfME1Ib+XNhCWVJLwL
TABf3zt78gbdXfWkTIi45px9Gk30u77HxG4K8VBkxbvFTHdq/DMsvPE89+ZrWoKHaHGyg82++DCY
HDsLh358KnLZhkRHGDADxQ7rmqRTyBYGftmn7anv2OPCn+qSP6R/jYNByU69mlOkl0iIcFJeegbN
lo7YcRCPHAzbmNoyWXDXwY6L7bYIHHba6KndtVTmMUeMGyJfP3jdBz3QChEPEPABY11Paue3Ec2M
j6LxxC+IUl4eE1iCdqrfXHar5DOEifFG9Aw34hJ4Ir74cw+4g8O/dVdm+Z0tzaUgFbdW9kZMoKS9
etcqqi4/TJZ5m43zcanLPXZJ7BXmZhnBsznavM7lh0CpmnK+V+lyqLLilmYVyIcBCJW3cXF0NexT
3JT9R+zxbFButcufMOZtVc7Yf/qzurdH6ASix2UpD85kvXlzs7XHHcqzICaUicVMzW5frMea33vx
/aAvNWDk6YOoPxBhMPkFPMDvNg8/SXIHnjG295IPkdB9sW96HeLo02TUlWZihe3QA4oqm+fYrdd9
yyJ2SogJxSy2yM+xzEgOm4JqQhMlzDdzgpcwNc166p19OWkI4djw9xT01vCTEr6pVBF64wnl1Cbl
5/HZlN1p4k99z1PT+WvoaOes54Ow7b1MgM/BlOIHLF2CMQ76MoTT3axXOPj4feOA8AiA61mCuivM
I7lnjPjykAaFIxx54HCUxbRCSxYOCwje+C8Cyl4z5LNA5pWiDrz5DZ+vFpYa5StIhynD8GoZAVoj
9HbNWSv7j1xgk4withcTa9kloFPfzHN7dBLYklm9lQwWvfyrHpzLYLtHULRpxvKS3TAKtKAuFkw5
r1bfraye15hZ4EBmHgiFDzBlD7ED8HHpgzLPN2aOY1SNgT6yKbL+0Eagl074ul/95LONPuAhrYsi
OpMacES+IVfKe03BE6V4neZZnsFQ0GT2bEo2lpfvmJ4uSbpqZ0YXkaTkLUPFFpB5NDKPvSTFrE7q
jUCKq9xdxGoDZx6r2XQ7NOOqk/3WSYxrpcTGdq6VQc4bfyD91OUbdgQe5R+feL67ICEBXMl8BigD
UoH8NdHoD4wrNnmENtbagmbmuHzCvnNwJ/IYIsYLvHnzfQ+c/eXNR1m9y3F6W7Q/H0pOyxEuFTTj
3KOupuj1EQ3EvIFt0KsxlNlb6vzBbirHbteYZZAzmcqaZetwL5mX0d1Kdm8q+lFmHHbFd8pv6n0P
5a9w9kWRA7KSwYi9v47rdW6Ew7g19U0y7XwGPKYWLol6oJocreY4u+CKxh82Hse7+btJrfC+ZhRs
fy2Eer0paYKzre8ngShvsaMjxGTNxyuLHTRI++lg2GpNbujzon4iBisoQLnSiq2unlT00DJpkGiB
4q8l/UcA6Dpp7V3DA48vBDH+X8xwm4S7sE+asNUv8Dz52MShml4a55PtZzh5f0s8cCU6W9umxazp
+6q3wT3wLNq+t+korTzd3xUz3me0k1lBR8aoZbKHJ0UYRGkb+7L761lftkTCtPkcCgzVXo9C1Iu3
qb+xWrQiyr949080Q6tWipuU/srMLiPkDFR5gTDe0+R7ogO1u+eqfzQsBs7mc5SyrSw+vazepOrQ
YKKfJ3cNJZeeCUQ7skyaiBbK5SrWgBpR7DBEpxg/thCYJu4LSaXkeQYS6UpfTzpiSjcTP92ib+dJ
ngbAm67goMWm4g18ecmzo17c4dj1CZODJtRHefBjcU4NJjgelnb/JaFgk0Z25AIcgmZpTgwWX1sh
jsIedn4V7XUF/aqN8SCVd4FGG1OI300sY89bObU3Z7DYq3Krs6h7VSU9cVZe+hz0QQlyDTQiy1z3
w2KFca+saXLp7Oecg8+bHi0LlY43znvXqE9D3P5wFn/Epc5zLfWtQaF2H/o81p5+NmUGbESJtwwc
CwqgIzrDk5qgWDhdxE0+GC+RnI9QX5lwlsUPY8FiW4yAh1ynCGMAYJk17PpUAmnk4LA52ptGbXxj
+Uaj/NwzONjGcnpDOk2Rz5iO71E/wFdEUQILM8ckVrvu0Z1wUNkC6SFi9k/WYVx6Rv3SZ+KNsIvD
gAeCrTe9+biQFegRyO1s3RnZYOxtufd2ffdV3sVDoy0u5Tw+Vxlqoiq6oXNGzixpNAtzDU5pjb1n
Uw5TtVJDek666OJLbnRq2ZeG87hvzMPiubvZKY8CVHGuLfiy0tNkFcDZZI6wiaRcqDWhjrA1C9PJ
k3SzmmsdUV8a2NPRafKyj+lIjcy65JCPSz4y5migoAwmWnNwIIw3mdrzDU7pxM4jHRnPlFYKLhJS
b2UhdW2dvyWz0qDUtOfBYD5Yz1fCTnaWmz4riJRDKj9xHJ2MSIWF5QXGrB/cIjkuWbJf7Dmspgz6
WvpT4mjyDQSfHieXZa1gIhHZohUvePrWVpMx5S6P9cKUiMEUEplnWfdfboEgb7AZOrZfg0TYZXQb
mxHjODnlCr8OZAxN49OlzIWhvtHbTGOQxjHiu8URge6efMf1PUI1VXPgJdEG0/pR1UmoTwCREv+7
ytQtGbo90ZYGdh33xWMRGdsyoDU4+j0cHJtFcTFeuNDDuudX0q0TUIJLwbwfrcMuN639HJXxljjx
4H6H5mBoLWyLvZ7t1ZjeoMMSfRtjAxk2mgZYhRej7KOrV1SXzFG3SXeubWeLVU2QzVTDk3WYnkbO
M0oz1KFtOAjt7LTZYbbTtWZlf5kPoKnV2weoGiwJK65l5BZWbhwqTBuI1DZ6wVy/nb6gqlGE+CeZ
ahuBBaluvKsdoRURQr80cmLiROQATtR7AwEZCACZgQy0be9Ip/s4Gt4iyXig4hF9uigMmQvv527Z
SencmLbt+rl51zDM4xwkCZu+hQnfce7ivWlOAR3td10O10mYaFXGfl000JFShNPs+uDxY+RtNmjD
0e8kyzPzbOqQYbwUNZ5g4Jt/SVFUgZ9Ti0e6/qan5gjsz/upxnzj9PwSqPBeMNIWK0TQzBXwDK+G
dqQSxh+zzSbvM+LUSdGgVYP345XexkSUxHn4bpbjvDW67M8zI7SqZdAIhoMTi0DkhC0rKYBhyE4e
PDvaFxYF7FQ9165d7o3qzu+0rSOTnl1pF/8qTLU16LJ8mV9c2qzKGKr9bFL/DHKiN+nPuW6WK+lZ
NtNn+2lBnr8qteINoTMqpxqRtsa8h/1x3710qYY8AL/pCokF5ZJufA+E1B4tG1WTyTyhbtiXCkzY
rqGM4yhZELhS/5B99RTr6ioXprX+gkaxrlmzp9pUMoaOry6YLXPhb7SwmWNIpIHr06NJo08vSd4M
7BV5qQfE5t7I5TthmzTc6iGePOuxidLX1Iuo3xnPB+aEmU8jOXqnJzmKa18FBe8ab/5r13q/MXT0
1E7P5qSdY3NZI+3fxSUCfEdfQrw7YY31DEs0WEH/5A2Ms2J32qQTKwHwe8dYaUElG/2a6N4XIFJu
ExdtMzqfkzsOI9O+7NHsnSdocLhuI4YxgqNb2pi7VfpvdlnqWTlTVLa8VMn6PoFLW3mavQI68yg1
p18b7dJvEiQFk3OHvaHGXGGmSW6jgbVlyrTDlOTtruWSSsSdHJH6bBorg+s54n+sipagyLIvnJJr
vYzQShl9mGuIbIimGlkNy0dMhGWQJM7FtAZQE2mJji3fMUcA9ab+5dk8sBHAl7zItbLHTc7O3E7d
Ha18vsrL7hVY4EsMVA9b0gkr46Ex9LdeH7GMjlvKpigYBZMkbXrEg21QwvMhWHpK7duVGyXFq0n9
uqD3ShElMwDzTrXj7Clsg1wrIyw/VKATKldLsseyoEsiD7YezHie172H6M8cUHmRMHmWFIsrhy/F
U7QENlYYtmf2g6fSv9otj1SfIiDeA8c/EuK1niojqPXqqs8xDTOan6actnXFXVcWTseMo/YglLfe
tm3TISz87D5HN98K0UXc7faFSSmdmc25ZreseckJoAYF01XwweNut99QLX4Id/ykPb/llXdNlz4/
Gr6SgebAyieW0Vq3Xv1ZFc5vIsW0swtql7qoy9WiikepmpJJnHWxBr2Cd9JicfZMZy2y5NMWvUbP
Sq/pFN2l1d0nQ0c5qpz+sxpFvmNf3YXlNLUhgCHGc8tGSxCxxMUniqUa9Kl5dnve4pmlo5b635Ne
/zQD+Bmu3s1STtQ3OvKb2bHXcEOYgRj6zatmPTAMP9lGvfhh0EGH5V5FxmzTbY45KAROZnYVRdKv
bW4qFq5bUrQfiqkIqHzg5cDQM/MRG2aqXkRXD+fFG9XG1GLwWmblobTBhxSiQkW0gYTkG9e6ulVl
FR97mWPbI0ZhrSLjZzaKYQeNjxepdbeWcRcOGVZLfdDyPcSUqjMB2YhDIk7J5Jlt+MlbvD+cQLQn
i7dTeMPnKabp9Eesjhl8EQmge9VF9iXJ3SiQg//QV3a6lcpi4TtJBbyk3QNxN24sNYwLTM1fFB3W
Zmx1a8//bb52q3rfNcO3GmhqDS4m/sMHR8bW2sEIw4hX4d8wFT7hczlLCvw+T7OWKg6ZB7M3dB4b
fAeEg2GBafUNjHCTSU3BgmdVLsn80kzYew62kj6aV3eYfVoNAxlNT15lTIM8OezCoor9AbqaZJ9a
jV1sUfjYcSj55PvTYhij+Qs8C7UYRA2YNL1MKdQZUtmQKazirXNS2bAy97zv3obLBHF7yICMuaRf
JJYxSniISp4A8iLA42k4QlPoBwafwMSYkAyMCp2877/wlMJuZoQIVjU1+3AcdCyTKnOxNWBtOePZ
yNAUAGbYano5XrFUa2suvo5ehcU326mqOLRzNF6F47lnDe6TwpTP+KfW9S1mgeUgDM73KZXjOnKQ
kyE4I/rXkx2zDBTGo4OM0xWMU0DC4WmbBygjeBYM/WsaG8DTHJAM/PmIbRCNsB7w9QBKWLGRA8k4
Lj74YIIG7Ggdz728q+m9/GXoMoDLjfS9gCBlHNKVGf1jq9tv8wbyx5h2+t5a5uJX6PEYGH72WXaM
PQgwJY+vAq/agRTYuLiPnmmoQcs6fOYBkM9Fnb02iVVQj7U8d9bcYthGaX7Ox0HjtUv8s49+JHDj
bCQOVEuCyNbVR+t7TTj1aflMPIm9Y3jYXQB3eatWxX2Y9eybuqGEsaapH8m39+b0Y83qryr1rWqF
TqIoenrAKdkDOUMelnjVmE8u/qZdXTXt1rZo2zLLeEsZIHMEt3BWV1raMhTTYsMJ8rFqX/mPOiN0
kIKmJ0PBvQ0a8IoSyQnavqpPkcyPBlv9Ze4CXY3a7o7uC1undTcJbrZdPsT3eZHTpB9RExc3eO/N
tk0LK+iceNnyeGlvQvjLJSZ8E7ghKHE3F/SmjXErcbHvsTSO31a2QPRs7GY4a1OnX9MuVw+qKwp6
jVy/YRueY7ZNzt26nilQAsrS3iohrdBroqXfLdb/MnTfWzVzNGOa6HuFAa0ACoqiySrDdk6XJ8sf
K4+tb42GYBjs0g5sSb0J+o+F89Draz0GqJXy3YZdlv4zvR5rbp0gA4rp+UBWYlQsqSSEqX+bIrp0
5qR/R0Vjr93YSfZVaolvtiXxSxY3Ei1pNoFoAniOKYVg430sUn1tcH637GHyWV8hC/KXUKULIPWk
K0/+YqLK9nk+Wh21h9Lbeggma+6+OOGGNaLa6dRB8AhIomKaA8oanb6LgS5eSuQ/fJLoXdGhPiOE
zd+k6XEQ9rl/V9N4W4i4LOVVDH6MTCfg56bF8CM3WROappE9aomJkqtObr29cMuW1r4fis8+6VHO
13zDXtKh0ZruIfVIuY0scc/9FF/Yk3KEJbQwxWSGVlkejMZePrT4TnRxliUsOj09Nd6EwVWWKnRi
/RYjj6Zt5B+n3d6lbuszLpA+gjVRDtoD1j3GAEOF5Nt1HroesSSbssrGN4LFz1y3qnqso/KlGKBH
ee4zs+R/pY9heJVarly148RepwfgOMZPqJ5xGoh735b2V9+vH4oZp0M9d6+ul4KZpB7Fo1XuTF99
MeaGHdv7p9qNXjRjsMNacxlhNQUNJpKGF90uscZgc143ADL3LSF4eEU8NOr1MOwm+NmNxSpvbkGw
GMWWMuQzMsQfi9sI+LCXYEhpr5rQR6I+aiofMKmogkdij3XbzK4WiwQ2Kt++lj7mgN8xW4Vol1nc
U/MaiBtWQx79Im59hFpHQC0OBw1HUc+fJ8wN7Y8Lc3CQ0JHgbXBaOkds/gk685j5m1fswJ1s8B5v
B2RJtmdeoWMh8VheSo+1JstxCoK02dVzVGwdSL2rthBP7QLbMWb2XyNoUfrI3YVlny08MkFf+aTx
Eqhjzjtz4iGZpDGvjBJDv+ZF4jKUehcg2zVWOfusg2uAwNcFNU83p+jnWrs4diM2lNr+5wzOFtlE
tbEiQI4SPSHadz0k4cHYQEHW/mGV0qsb15f69tHbrV2nKxiRjpluM1613dDNJQIctF+HKLFhUlaO
/Kyi3P7z4fIFvS7BY6TMr+A4Y6lFTWVuWjMxdv/3Nx3+x5cxrrkF9drbxDHxW4KZBSsFo9s31t2L
larPEpiKTgTaNTNbF1lLau9zH+7cTrMRmhKgUG5z6dvhSIHzLAHNbztEMHvbLBA1GSL/TfwaszJL
XmaUub4d2jKmncvGCwhIc++bc7OWrkw20QjxBsPeGA53gaTyGvfLH8vk/lWJkMWQsRnivLhN8E5Q
eciuPmpseR/GnvY64UgE2Oi1jynoRTTpo3HEg9xyuXfIJPlameWGU64XL55a/uSsTehicus7chMH
xwZrh7DIFudlaWLhIa0Y9GMSmdYb5PPhvajq7jKINip2rg5E1NDwn7ezRitoRNYRKEXx5ioE43qF
VttqWF3R/aebsk3H53tAARUvBG4omq2/rhMAmRoIOCb66DHbIGYJ7GxEGTNTW9yB5K7RtKhoauNm
lN64sfIO6lPnoEkeEb9Sq2NkiLrWvlmT6V8HOvdXP1dgC0slAfvOhXlCL+7h1AKby7WnbzhfuUCa
2TrYruftnWJMfxWn9HOkBve7AvF88mxH7BsWiKfMbN5bM5rTUPlQwITfUKm3NQLDHKwR+z8cVrhZ
2+PSwNVYNxOj12puzUNRWQJXBLsfL2VRuNSNk4RW1d+TDqSk1G9JEiPDko8IS36BsJyC36CmXVvl
6IHHitma5X1pIDGlrj/RX3wPLmsUcNn1Ah6+E/N3Bm70piE8YpKSOXqohAVz36K5g6kC716lTY5S
h+OZPQBl+C+hOp95bWWBYoax6aIx3WNB+OVu0H4HX/V/XQrgDSFLs+1FLo8KfhnrA9OeEX+66b0g
yZwPpXHwRxwtpxg18I6kEhpJ535+lIm3nNw5n15FBB1C+s0PEO1XhpwsDaKufOybKV3rSI6Oyp9K
YsqqLq1oUYr0cWpyEn3HFHpsDXP5s02cduda5fDBCks06yEGt04Inpnez8J62wBdyDdtVQ7DgfcP
bjPMpByaPBt/VnvccGU+RjsKm/IhK63qNtYFTSvvmPHIaqB4X0rEmuz2QL3otQUhlTVLFhOkpXXD
lkWUcbQ02wsa2b47JhmccmqSJ03Aiqj5lxspyILy5pkac4zp1p3uYzD8+koSC4rtzCk3cYcUH435
uC8YJQdCGgQrUSmiZ5nywLAT/VzMy/TC0FLjik8Luiv0BrbBSs2OMu2MD6cB2gW01U8qHp87TY66
7E/UeEVnNqL4gO3qzU+HiG2yEScXx60Ii0ad+aT3cjwnZhOtCYSpaO9YmKLmx6QF92exkGEVQvwq
/uJt75b1luSg8jePEpNsgCjeYaJXbxDiKkoI5AqN9Jx3x3aLD2FDQ80lipI2KR6aOuo36EniFbyE
36IQGqYqoe0730A22WMcJId7YcShNzfyIpa9HxvdWbi82ihCWpTPhbLTn3jA7QWtAjw6ft9CQTjL
Gf44bPSmap34Q7wxBI7TeYRh1w5F/ITiBvtMPnVziHmj3DP+/+56zhF4fyrkzlkPKWmxQrUbuUzW
dxKpJrBZI7wzvMRoV6UhO5H2r+p6e63q5Vpb8XVgexRkYOquTlnYO5FpQKQpxgO9xPnYqHaN02fC
o1U7e7Bc1w6o/bnVygefPrlYpQbug7xqjxYQijUwLeo6IN1BGyfwK3HkMf3xsdMUMzpO5hzB6C7a
g9XkJ9OKzCM9Jfjc0ogQdtraVYxw4vyhBA4I2JXNOc6+nCgzfGwu3Y2RfyG3/NfZxXPkmtwiQ07X
XmTf0lfYD8tdEoP4Nf3i7AnOsSV3yXcqhpPmC3FNWtVspnzxLz6wpkMhqWHSrPQC205OVsZm1Soj
BhQCyinmcWYCGkRqCPczFNqUUXIBjMowWeySu/sNFF8LCweJFSQ1RhdYwyeFDByRHA9IidbdRFkE
Sxy7xnNWD6+67rwqM/lC2XspG/jO+GHZDS/JSHhg9O55VK4Vm1i+Pes6L7YII99+Gss52RHuAuHL
tb29hkmCAAXrCNfADak6zUDj6gt6UMvCGP4WTiRQAZhohdvlWytyPESWht2GYHoYS4tyPLQmIAws
dfoXySMVIwke7aH7jCE9b2M3Z3U7TjI7JZr/QxcX8Vt2yy+04JFVcP8kIC8E+iB7buCR/XVey68e
RS2QY8TW9pC8QjNrID9CVW/qoVw7Y3+DRImxjHJhwiKB1FIYG/Km5xUkjnbLouZ3mssfTuaKNML2
QljRu3TNT/DeT1ACf0F7nIABfhRF/0pQ3ufYIxGLFgJbS60n8Em8wQikIlDLq6acm9ViJmmpD5H1
HFsde/zQcBfA7sR57Kcv+d3RWQIvjUC3rZYqdUAoT8d5ViR8wLTE3VWhXNCZZ7Ym7AFg7Lf5LnMc
tC9dY/3U6ONWb/1nQl3tVe4DBtTbuyigwQLXDNrnlIIRFfoN3B4CihrVvDbzq7m9z7JAkwjmnJHp
dVqjxvfbZOta8maDK0I7bye7yHOng2O4jAuEwdgc3uJ1KMdh3Y9D9lLknsvcm4I7BkS8ai0EdIPF
dVK0FvPHhP0r45v2n5bEz1pX/BurevynkknuHDMhKCKHtdZM/8SoEdbF6ByZtz9TwMXjr4C0vDjK
COnD7G8GAw+a6xY1836hdoa2PKik9G9wuAjAdTX7OcKF8G7JlhclVebl7n1fGbmo7mZLfGcA2SB0
e0zUIwUoWso4O+qJ93tvA0MdbPl6JPfqNHtV9dj0E+O3CgNbXM9oJypi0ggW0KVbb3h2fiYlniIf
FJcwOJwG++bnrMATc2puNtxHVjEmq+pEgY+YzgkPAaF/7BhFAdPHIzKw0goZNFr2novuQyyGTXwe
TPEcxDTzmPRUGOx0qSCdAKqK2MyNXmPBSXtaM+6VVarl4uZ007BpYL1sapBogNnb4rE2podMYpwz
2Y3hhuo3VcxqW8oW01tP7GHmYmsfXE9fYemQmwSzJ8N0Hw2Gia0H9aSa3wzVmrfYaBHY8l6tRpeg
ET1lpI6z9NSQ2UYmbFttkXfhV5LiYLnJV6qGx4U+yNUqyYbHi9C56IqPf7jUc3/2O4g4ljN/MBGD
WGBWu9YnKqtqJ39dkSV2hbpTsgWerYCRmLfRtcQIQd48dYRtbHA+0otq+BWYwJFJhpV4IoEAB7T6
rfS5vOAMpKcQ+aWh36fo1JlyGYUC7EB2+qlb5KX3gdIUquRmwofhasnjJLhXtCIGFh5RnxWO7Hcp
zRKPl30lFjoNehPUCu1jxtubUv/ilGNyXr00YmA55MmzVuFIQMlcATBgumaz+11nd4cmwH/CUmxq
L5Kdd2mduw9W7RB2YbjJ3vEcuPhez/UxOU+OSTXZ2FxvbqedTUeBMBtMnycEckOjMtyxOupRY8aV
jn/jpWvoG8FQNavJtWkj5MJdWv8DRo8EhpttbTOJX6cA5oLWmhEQN/elZLSkB71FhGZTFwTyHsAn
i3iXeoLHpG8M/Ed3U5+TvC2x5266NsESq1EwbMmO1Lf51P7GuA/ZrcKoG5CNPlqoHTdmK/v1eOeA
YEf4bMmtOwwaPFG3bbaGGYPK6qE+1wMs+BrJM9B4MAto4g+OYnSJcvQk8mwCilfDruSugj/16DXG
F4IU/pIChdUkO6TAlt0djWreEXffUmFWr4RFyu/ISqHQ6jv4wFuHYJZtHTcYDgh9VXUBISWKUSlb
DrSLln3z4mLjt7OpCGXRO0dVDX+li6EUdtcmLx1swt234WoYRckuQzYqvGDQvZp4QkexpMrxMbQ9
+gKdVpxEE/RDuoXJFfvPQ2En1ZFF7ktSa+06Njz6oqKHW0tUwizNm11zW0OmJkm+UA1jptkLeHu1
NVTpJHSWSft277eYU0Qs2nO3D3ymcki4iu47HXMO5YY4sYbeyak0FfQjegx7WrxNXmH8y+dpCGuf
1xXC20WimdsMU2zCsyKrpkBc8OXpRE/FPM0JskcbRIE2iaNHSM/BkroeVuY4bSV54pTliDSXEZ/B
Yqg7XhGJGqtbmlIL3zquFIZkRJUbF00N0wl2HsP/0v/s2vEjjjISkpz4Q0zqvTXAHuodzUdleoxi
GgJUGkehFfRMDl28I6s8G56TcowoL2L3VTTc3+2CoS27p3qO9+2fiezTN9ld52n5TgwDdlsJwsTG
zYnIEUrL9FQUvrvlM0SW5jRv0ThQO5WE9xJ3G6azheEKdwkcn0zsBtXYj5plaQfg0dV7V4OAs+wr
zqXvRkdgKXCYN4OtHejJnI01Gq9xLp66rnFuZWtkzN21+qn165j0afEjbe1nGlIT3ZWDr9Opt7g4
pj1ZAFtdl9q6s6N6rVHh3G1E/i6zXQu/nlmEkKhYP1qZCEydGDEcwEkABgDYjakxSXGZdI2tcZ2x
J50jEp4oYEeoM76rrYsue+3R/gdJ1nIvNXN+UX2Jz0DAXcqShC/Xz8iFt6MXPcL97Gju7i71CImS
yZloZi+1AxwpBszMoi76LGcTQN+YvVudxkiowpUGavVJyenJjLAyFMkT12B1FXHx1pugv5OYgVBZ
HWxgroym1Uc9L7AL4OiQsIem52qZ77Nb7rSqQz9BHl6bA1ohRgGnpQ5sTSzIJBbr0xgQR+YAo0eT
mCZy/ZD5tEy7icQiIlO7lvyAMzNZJ20pR6ftjJKRIWxYeK+RaB+UBfQZGW8CxiElLoi27sJk5SlX
+WX0y01fOwcmVgdVG+RONMQ2TFteBUCSy8b1ISKMjy0giqYh4sXA2zBi8dYQOKGaotNkpY1EhBd0
NDD0FfX0YqeDzmFbExnnH+eYH3RwUPdhI3Z0c6fnycFqMGkM9XKE1nWbveW5xz6sOfOOKI3vlrZ+
RU7XjXz0m2Pau4QZUIagcTFE0LvF2SYxeuhB0gvj0eAABjrtGLzMUfk8WI+LMT7jPYQTov/T0/or
6YxtF+vr2Sb3FopC2p21O4yZmB9jIeEp0XGko6nLMT55yQZFRgB3cjXFyNKx/MikudWwpWb91CnE
N5aHkNxGyzyvdBDq1vTASn+lGr7MfjxEln51KkqHxD1Kg4SJnt4IkUAlkHjiYzfuakESjyCxhJZ8
0LxqawIO90FCEIgDWG7GI8m+buL59p5mBz2mC69pNMNC/pZ8d4PdUdyLzbhAaxLGbSjNjRUze7Lj
ALYaOsruQA25c5ynin81Ii0thEnTVOGoRdVcZTy1MONDPUHBCRg60X7H2f4mce1N8kivCHDYozxG
BoxKWBb51nf6AxKtLzZO6HIUYQAe9c/EWok+FwM2BrXQNIF0+fXNSxD8JQnBTzpwnlYlYWqxIBN4
8nzMgzG6Y/8tQsVYZNPNNb/dDmOosZx1KH1T/SDh/WdacZBRuvcN5yry/pQ3zXWcm5C51iounLd4
4SP0p/hxLs2nNuLol2I+6/PySqRZkGOjDnGIyhVufpyDgtBHFryYqb/rbNqnbA2cegPEfAce+tTh
nzZJ1ekKRnTqn+LhBi/+M03wx/+XRLfitZT+uiccXDKx7carhScDFCn5Bu6phOfMjopoDRMvfLLR
Sfi9m/h9xukrRvtntTw1bB3aiQ9lYSw8C9Q4zKiyCqBpsrbp7eOaDA+UhGDoNgmWPq/6ysaUetHf
Nh1bUsS9qZvBZiJ5nqGdBH/h5GD5S+6OCQNkET+TyQx0HQRjzE/pcnnX3xjD6NeTXZnWZ2F06ylj
pzJxvNNYouJRwex9uo62kYSFAG7keya/iHkf05TQ1uy9qQzMwlgiBN4ok8ENujsOg7GovrHTvbuO
ztF/x4RjAh3mcpuOT0i0PySuEoe8M+G8G2ihekJ/Gb5corJCb/1XRe9kOFpEut/d/8awn4Z+XzXy
mPZzv27Ap88JgnPglSdbAQPI2HDX0zExEDuZvfc4pK8FgtbFGr//4+g8lltHsiD6RYiALRS29F6i
DGU2CJkneG+qgK/vw57VxHRPPzVFoOrmzTxJq90RFAjLTFmJ9VxjXixNliHxrm5yWiRjDFXB1qQ2
YaSId/CwNgA+fof9j60a6zzrt49O2Es7gCTR6C3psa2jsht9pe8yDG5UZ/0NqejWCgDAbNi86Jn5
wlxzjmePY4JjIZL2pqPjy23GX14GVOIGW+qyyOb9pgIfFIWYKKSrhk3daLablttGW/3//B7mpoVJ
SbI6L9/dxm++SYR+BZ6z7iJivUHbPXted/W6Yj8B+qkQjYdU3gnnv6rz2Bv0+a4Ej4OgShEM7xoq
aKihuFqxiyqbHQpJAC2Lxp3REs6nPLdVT7UJMoV761qzTO0KMn0q3pN3XVOxAhBIrFoSWXmVbY26
szhucdvikon76aX1c0g3xnny3T9Nr25FkdiYgC4bZ29tmXIzUEenoulg+oQQh666FqrBI8J9g1+m
5zx7wZvBfgsw0rofzHPbPk08kYV2SXETdGw9f9kIiH2Tc/b58+rUuAHjxZDe+iuqHS5kXE8BXrLC
S84zBxwLhWXfQV5wre2cu/sOBwSr/u5a+JBfRDPvvbb8TgZ9boRsllaqToZLAEdW3xpD19o2yL2U
zVeTZad+YNnkS9qQwqDEHzjsib1TbMMGNLFjSLAmwxbt2KJ906HQy0pQZ8veHE/CPvOst24uz1rV
b3XKiWoa1zjvzqbW30ZY7BIig5J3Y093qllFDwWmqinPHq1s4sApCWU4W3+2L1oW74MnHsO4ebSr
Zi8pJWiS7DklQFKlWMNT68tOqj2SLejrmO8R17FLMA5HNmTfg/brVTmW9rLN/FcrLT/QIViLDcLd
N6mbr5wq/+sHefT7fhV4xKANAh2dC0+uTsQ2Ft1IKCPbFWlAjU76lc3swI0K28JAYrUtBagoe7xb
7jdkPpHb8pEdbKxmGpyBNaaKd5StT+19LR0G8czT4r06hdjHfAT+0N3McvhnEA0zHVSUqOleUnaz
tFbu2GevGsfE8j0fuV3Fi9zB4hB7/iEYOdF7x9yFnvBWyTiuoWD+4ifkikWmOeIEn707kbJmNWMb
f7YmNZFE1iWc5r00eSEgfqXYSEM3fWFgNpcBUfKYSH3YoNqxmrqNVbTnbfXlacr4bB7jkVBpZRQM
M6rak6DYI2tuAXO/9QmUTIT3dimCUCwl3onOc/7JDBdXET5rs1h3xbxpKLT1HYFtDer2PJYsCtJf
FzctRYohTJGYAhZYm9dmLHpilAYte3gh6dTwt0rVYhkJEJ4QijDrWdmSxwhGUH9Qwv02MQ0sXYdv
b21xykKl5sZlb/VEZ/YYRT+USm2gtfNqwbxsdy3F1CXqXV6+giZ5cTtUqCk+0RCwxa4g1p1OfrGi
4ODy/E/Lc093cu9ypoOU8L+1ULPJfU/TjIj6YubdI6gD/ktqY5NrD3NU8irMho3yA6CWdbsXrfOq
mMcWXdN9OgNMOqv6sAL/Q6T1zqvnA35VfimULS20a71UdnPTTr2EUQNowr/nYyWADTNGV7NzI8QI
Jo/tZMrF0LP3d7LRoxKA61rht2IjAIScZACm0O+orU7MP0c7sP/IHRSsMvJ803TlH/mw196mb2IK
3hJlkN5oOTS7Cj3HQdajmiNLu6MW9xpN/8npXVCc9zSNPFaevZpV/0k4/KxDYg1dMZRnFVerkoq3
vpBbz/BXTYORO3Iv5Shv0OQ+22S4Kp+Fk5kZ/xjQKG+8ewFFt3VbGPzxBP3KP8Ix/mJGdZYar/ly
qPM3dhXA5tKZhRnQRvj5S50P3wWccITMRaSNByTK6ioCZ5XfXcYDahSXN8XbU5XmphXWMg8IZkvj
2NcZX4hqRdHMu5iKg+rUQWfcJ5MPCnQ/UjdcepO3swmah062ufdoRpIVBDYCmlqvbvqv56SvyPiY
qV7WBciDoPwK2FWkrvzsOnYwc+X+VZULJNNl3TQ/1RO0BwjXDkHVFt9Igl2zndxl0ciTxPZhY8VZ
QcnfUf3G2jv6Li2uLUN/KvqUIm4MO2paK+4QMiGYZcCXSXnxgGFhk8GREN41SuhyRhG9WnF0CJLp
Jitg+zGPZfSPG+JDOkUHl6Zikbs/HUwnm/o/PJ0oUFVMVhZEbRYx2Yab1IrpEaiTXSqtfRnLQ6Er
taGSENMse0aZbyQl3b1jPw6cB1JgndFcz2pEr3U6FD81LVaOHf0WvvXXetmqrw0CznIYXiwaeKm2
vyO7i5dSWvPS86dH3VcbJ8//uTPlYX1vHVLDewhyY1x7/vww+QDq4m549+m82UlwmgsQSidDxV+B
2z37U/OGcvNv9H2SttV0CyLTW8aEGcTgAJUQF7iJT0Zuw5UCJ7YoMK4vRqKPaFzupjLBU3JceQcz
cwF+GFLicrK9TZZFcln0JhPX+GAlCndbfP9FMvUUQ/iMyH5kH3ZyzYRZLnojpYqIJCmUUxBvcsl4
5cv8nQ8P+GlXYbKvA0bawCPXG/yUOtnR8HEesvbWY2lqdIEpo/c+wQDdSxj51zSsHyo77ZU0jJMZ
6zeAXwnB1/bijhM11dhFIBtf08h7cElJIt+uy8E6hmO8gk94bAs+MzRzVtcCS9Mwv8PJ6hnKPW7s
cAvyLHqdPFRpuNfRJg0xXEVmC5BSHmVEuEimO2j7F9gtezdEZBMdODw2MnrKVmTLv4Ni/mN8/NdM
8bkriVylVN3yKh7PZTm+4jvoF4oHeDH60tsN2dRhOUXKweLkjhg/5LhrHDxP0N/savzs8/xghA6s
xgwj9N3f53n7gPo4YyIXyCIPBdDYUe743EIuwjvw2WYCdITBpQmzlMBb1d1sqlWKsvoCXUevxqNA
kGu7EGFRkLRBUVqYUustK4GlSw9hN+RnlrenjNx+lqfPzWj/hZ0gKk/+I8y2Nh5IkjNwWrAsjChH
cbFNYwryGnF2zHHtCotiFoJWdTU/ecl4zVDSIQ8sMoW/LrmwwNwYqIuiIchHeEiFfHqhD2lhlFvL
IACFCrcYa3PD8fXlFwkBrA70KRe/IhS7e3lLXxDKTOtndJeHKWZlLkHxZfUmYj8V25ibIHuEQ7EC
XsLIGitCHz+tDxk2rzaRlKua9xndKUs27dwYE/OL9p/deJ9teYv5s9yzXs4P0FDe47u+0zGzI20t
BCXavtp2pV7YbrNLrJkztNv1QQgfmvwa02xpD9+hbz+yXuA2woeB0zruh30d464gslJJtnVDuJ7J
wyTR/J2GDeYhuryo0w29bM2K+lLxE9L5di7gIbIDX7Uer5dmHp/yzH6yaksvlFv/9A7Ie3CXTsNm
2J7fYxc7FlJQanJlB2C0r4ISZ6iHiGhISBLTi5ViUnCjiA0xcWdLZz92M1B9qGFUy9UAnjEymerx
8QWwBfGLrosZjyMISba9gGyM+F8j+Chwg/B4qgtVS0cat3Bm4p/Ey7yY4nLt1skSmMV6zroHGzMr
p91rq1wOTmy5GNtt33ge6ATB38MHSWSUsB3lG5Qdv458vlUETL/KL32IKyaTi7RO14ExsDVo1XkW
HmyM4QlLygon7HYk1UsfEdNsvAs6+W+wpN51svxAMH6wodOlVvST+Ml9UXsXduaUYnVPvSeW+e76
6Q1wYLaoHdrbkIdWMq0fy8w+ZUn80oVcIlKWNmdXTAdkZFAV6rGWxn6o4mNpENCk2qkBl8MHmn4I
n9byWU77WuYJ3hkLrbHHrDfp4HesFCEXi2MvzsZ3E8eXaIf8WIz5rbW5BYcRy0ey2gcPIJ8Zqzde
tIByIvfkuHwwlOgxgUrjpULRXQrh8ixSKxkbJ88rV0VbnC0XT0Ha7FLvHscJWhDl7L4LO3ubQ/Mt
cjCwJkY7A8Mjv1FN9lk1PKA2feDc0EgiaPYWXpikj4HT3rqErCINus920rsrReanNcKry5wyNrQT
u74M1jNWvfNUlx+9xTOJOfiBdoAbMZJtrNDuMK6e4tkAQW0E+7KcQ+KK6RF3FQihKdjCm3igj+13
4LnjB+Ccg/jDnSDrLmPdvfY1s1paKUUpVcPIRYRFUopUNCgy0BQ2wuCHN9FgtDO/tnXwOlfNc+xJ
suCUiTeKq4/ZUTFCQ9KqF80yRIFZUgauFrQH8YSMqCA5uKCT11jNuo95D03WI8myfVT4T3itMh73
duTYoP/K6eWzHMJjbZrvNrt0JXCVcN9aUj/54jgm622n0UwzwTvpo/tjZ72qLv5n99Y3C1QP8QHk
vvBgg5LlxzipgebnU7lO0qjcZRIbntLhX5Yg+8Ug83nLILmHgTjatPMltfM4wnzMEPhi6f0rae9m
+fQ4dT5r6dEbTgE3mxAzct7Gj5T6viY0GSYJP4jbI+RQxvUkhbx4CY4jkPUTtsL0bJXFRQlgGUUR
0vNLtwOYXHsyiiVY9V/G5zuMm0I1EhePPreVZq6XSs+fPscAmdALpZtnnTh7M63fK5N+ZuARLzjX
aM+OrlZFE3Jnw/uzvDfD85/dyFhrq4CuGlD83YJfteprIO1LdX92moRbMm5r/EwJ6/Kg9RLE6PBu
3t6kk/8cs5NfRVP2PDf8FuPcelAhl5cgv7oT9RROs9UI4B775xWhbDyg/4fRcvFpBZzvOpPO2syg
Y5kI59roWbrDEonaiaWcFT2mffAyyf696Cde+PVRD9Uxmt2vBj4dNOd5kUv3S7Q4EyzYdYUz7O1w
3HSu2FEwsZ48cKvG9DBJ7+rw1zVx5CCR67LKnnAB3ZmQxC0muR64UPhWckiUXnVO+i+yEZsYPmFd
xFB0Y4pzIQnYT1KrYTO4EIelh4XF+CEz8SZ5M1GhKOSmrdQTRXs4+Q1ON5OiGhQS8UpY4cM1w88g
c7+HrPyVXXtpeaWxLCV1N7tBtMFruqbY7qUEDAU+U3AqmP4pFkz00qvPeTtQw0MeM/fKl9HA3wg7
vbHCKy74az4o+MlOg3WrJ/01GseIiyWVCCtz7EGljCfao1fkkk5Z6K792jl4ffUc4hpeNiM6vD2c
/Hh6DvqmYo3QvrNHm0DiThehCrzOdrqtZUliBWmyoIGEnXe2wTGJfq5Gc1k3SLvuuI+H+tuKcF9k
tvvQOSRTkhBSgt+WBEgTY1WSOSkJVqtC77CfMGySuWes/wFl+uJNVCqNYK5YJbXPKZ00C1KnONJb
WMtzoN94139kduKhMBGnbNvqEpcgBafipQLFBQmK2L0B9Hj0u5/hHiW1RXGzM1o5LHPljNA0vBk6
q3UDfvkmCk1CRx9JXOHdpV8Wyt+y8OXB8W3ix3xY5v3SYducUD7SqOvnlyaArV5z/Wj6iNBz7725
99kjtuSvUfqXvs92dknhVi4sfBb62hrJzezcl9gszwLoI3aC9i+Ysm3fkZ2WJlVkorHBDbBqJnYQ
Q9emzUNxnIft1uwdd9sWgEICNXPx5om1m9VY6+FOrNXTa+Ln345XPNTdrJdzauuVaQ68pR19TER2
ilN7SbrnyUMqRY7vYCVP4b4arVtQ1PcD8AAZ6Fy68qsakc4xxdORjrJjROe2YVTKi1sFUI33683o
kp2tKoxO+hWb58fcq59+jm9tCICKJk47gRZHj+e+45KzIHjpIQ1AE+6n4Qzl7T2OGrBj7uco4lPc
JBdwN0Sk2TS3Q3Rk8fJF99uqxClsJRznEFDXlovHALT3OYv6LZC3g3LGLYyI82xOe2xd3w3aIT0t
Nqw59S9iPGKX4tHZ6526sP0nueBUd9UqNuf3pNF/LermnakccJtI0hE0A0/JHGYrsPObtlXXoaee
gbtLTm1qjC/Ue+z99JK7A/iB+oBvYKMsZDN3QvdiRLUT8xLRTxS0Od6PLuA4NC96oBglr9ZhqNa5
WS2M2T+mVrVTdJEbc7EPG/eldnlnuUibXUv7m0GNat6+VJrXddCwxhy2kYTvaXCL3UNkWBd98Akh
4ETDNnBth9wbV2GquMMemRq4plI88i3FuAs1+rvItP6iyqT1zt8amb2ODXGgc/2AV2KVmuVxFs0P
usAWvtPeDiBWZGWCFdfhR0l9NkdKoe0bWB2XzVSps2oj1AoF2+FgjCUDd9tgkB/Luj61cZouYetP
OxWAXBr1CXD7snKLH4ysK7PWNyqKpl0g9AO9BwQWMQs0JJSKajow9K2EX1P9fOeAlqfOIE1h9Plw
HEeSmLFj0lxYDm+CR4hJiUQM63h0BodXFdz2VXn3wc5welmeYIXpbbSEEY87fuWiVBDQnAvlI7u8
GOJnejZffWzyo6jJtjvmxW5DLEiCfq0IDSKYrKeUaAHtStQJVLuim+JV6jQG9xkpDoGm7DAdg3dt
lTUBt3szxHw1lP1eqfKGFwjAVKAe8eD32AqSZ7ojccgZ01I3vsYWajCpY1UxqSTqoFhHhQQW7K9J
l69CjCIrgiA704geAzLN1ApS6ILVogn3RQK2sZwPtrR2veqfk8xfGkHO7Y/rkFm8aChC7pB+cwtm
BSc2NqzHsB9qgjJ8xn3yf88CX7Eo8haZP11KUP3wcTtYoVyhxvTqp9wNtP0cCvhgHcWwDl2EVO4u
E0KlGeEA9p3kS2juq61028wA5MLhm5qsjQqi01hlZ40LjmfmSD/oL1SkjEG4u5jSOSO7vpOvPKcD
TYBz048IlaO54lvFWE68IajbK5mEg2rV0RCkaNtW78X/S6URnUf0QFABStpGHp4IiL03QaiWvAVB
ZhBN8fP2vaBnqVY4fdCu3oDFvoUTo1XJf5ZkEXCODNOXGthM9Wh3Li56Qfk5Lo8Mil7fELnEN7Gx
TAQKoa50Eu5FTNpHlxbGi+HXsyhZi3PtL4N+IPIUj/GWN8fZ4gEP6vJY5gk/CaRZWXDeOGVH4nvs
vmev+b0/GNYA/8BNM8h3Rv7MnZetYFddWBqwznXt/oHmPcjpjcoPaQFYywOzdgwakW5Syi64S1OF
rUzj0NIVu08D7wWnBVzK2sEwpqvjZMCPi6oGZLK6oCBAbRrJbOq3MSXcIhW+3ZS3L6bQGjVf9OOz
tDOg/iFuwyczMnw+6pyXOQuNF2lxUJPoBijhwAkmgPOWV3eDS0trDtIyP8JiSjCQ6n6oXhq7c7fR
hB01bTUsnpBoHqTrBSYwuBKkMAneZjvXYdNg+/6hsVyMEbyXeOIxynTM6k3lt8uSWmXqlSBvUF/7
ZFNfC7Ox2Zqtla0lCjjjA/n+iGvJxP9PuyG56PyEG/ezNqKjEyYH17RvnZmtRklNJgU1hR0+Tva4
jN1ykRnhTt6/uq1QJ15hezevXmXqVssacgKOrqNRAJDAwRzU5g/a81OI7bSM3F0e0ikEyjVdBL78
nbDXBMTBVukcfxD1g4ZjfTca3EU6EaF1x+HkGg1KcEx4uyWDxN/vU0vg0a9KNwCDhxmJz1ECEtE2
s5db99c681AZIuq0yqPjRWvq9FiNWy67cgr9ktEa2GfIr7H0jsC1T16S46exMOUC+n4IR6ZYwz8T
/jkYVv/FhmNR4t1a0ONNaoXyYZr3+OTb9qUbSQJU87QnxfqEqWcLBFBthty4js2AUa5nZRcz+9Rx
3ZD8K5lc44/Stn81DQCL1I7/mW34b5q9Iwy1dZa3rzQ8c/3oOuamUe3MKqAKasRWV0OSUaP8wlt0
8xpk7GleFdijFzGZ/sKhZqgTB4yieAd5Spx+OoZ3iEXa050g2LMA6bBJ+0J2ctX4MdQVqEzMS4TE
ts2gqZig2B7u4ibODSAWXCTWbuHfSzQNwAjpo+HiA/XnZl52XETBx5VnJKGJtaPEsNEQgJ2G5Op4
yTbEkMsx9NR1+UPepnyF5hc9aPyYJb4rMVJJ9EUXD2Yq/6GGMzkUaMRg6gkGMyrZ+V6W49HAHL0A
1PIRxP1fIamW61k3tuMbFzPePtZr6tUnQZB6iEg2NV7+aXTspnPRAcwrNnpkEJCdPnVB+WFTcpyQ
VwG5Um8zj5u+X8PAHeT4GmAkxeSlnvnFXu28R8pOrHOT9v0W5exMlfCf2ej3wkz+0qg4QFE8RpF2
EUm9vUun6qKNmyejg0hSDzDwQk7Yrd2KT9PNbh2Vi8Td5alrvX8eEgWfqQk+2ORVGiU7t8hvsWnh
D0UJ8VV/jG1ma5Ov4CzKI8/Ysxf5MJiYuDq72gUq8xc0vFULiaVT8b6WTvgtaupOEzc1loK9EbUQ
R5JEb7Xt/jHramxMyEOsEJdW6O8dH/I56Yg9xg3jXxIrl/6Mht6lmXRCGI7vvW9/G274zLfwfap4
VJyxeqdoegn7FH+wI7/KutzxILxbNbkbATyB9sh7+2NKBQLduwuhYnMNBwLQaNv/siqYn4m+bGn4
S9ZRimuHN3S+1Ebc7cTUvtXNwLiHAXnqUdKCDEutDceWX099RHs5MdtsNf+UpT/wb9iW458REEiw
Qy6OHKhnaREDj+4Ktms4q67HXEn0l4N5wEsQO7Wx9oP4bTKNfz4xVXzkMIXMNt+nhoWyoIsPnzwr
r777N98g2u3gndXKyq8YKCYISbydE9twzqLixh23asM/al6P3C5Zh/EL84Wx8JL4juUXGHdZiS1D
YJjItq69apnQeU0a6SrVdsUmp31sbbaVWvgHCuOztZXTpuA2kqglcelAAB7z3YOS5aG153bfdBid
JyNztlYz7ksdtkeCww948qjK4J2IE0f+lXn5M/b3FgwuWmPAMRSlqB0FRjnRTH/CCW9mOLIzHIz+
bIT1viso+7RLQHbxlhDQlfEy3KucCwlI+OkaJYzHZPhtZm/PYfXQqF2os26jpfkRadTXmV7unArU
E7GtfUeeAvmEZaI9YcAL6Gnhj8p4isCfTS3qHo1VHsp+ZfNYzuUGvO1Xh8PrNfQTunBcnCKJC1CR
sJQSxYORtLgyK7S5saLTwtbHCMxKnts/wuFndkDhAFF+RXi7+T0PEsTYYEF1zXXwEPgyC2d3H5wL
Rz3k9sTcqI6d412M0drPjvci2aojwUcxXXO8VdtZfqO8U7JFydWSJXjDvbzbFCP8In+Y/lqRvmmu
NBjXnLfGTF/c8V5lH2F1KaA3UE2cHUyDFGIX5Df6ytmA6XImX5DQ+9Qm8uoGAZ+Z9zKW+smLwhd6
it+RoY69G8z7tmigeY3boqwfax1Ye2Q5ExAfxsNuiAoCKmm4sefKXgFNsddi7N/FHD5zSXWXpiT1
jok+3gKcOEtBm4dRZTgUE6bqmg3KkkgV5pIZ0VDW8qML/ddeJ28y5jakhv7JovyZvHJ/riKgU7ho
gAdMQFHTboJtis3XYXansRc6YIhHiA9264juI/Lbz0Snf7kz/bSWc66wgozheBR53pysNvl14mzr
haQGLGk8u2PMnDW9GNk0rAwzeB0N6hCAG3MikgfGFOGc4j7YG6I+VFaJ0OX7t5K+wigBBigzvgDs
G8s6ee8kj1Lj1J+y6a8jcPMQg3qbW8vBiNl+qRGLvsHez+n4QKwfUDCbvDUy0Lqy3hEoxxHFy35f
013HiYwXrHUmHMxlgIQClCnoz2E6InZUkE3ZbbOiMffEZr97HYjFlFXk+Ad21dXkI1ogYXBTYPyf
O4FlZgSxrILbzCBYBvAfgZ2BLkrufIjCAoluDb8sAEDEZ+1rkSdfwjV2LRkT3Kr+CWIOnU/mARcS
n5mysHt08hxpe1sAZe35VeCSAcYbefM+BgHbtB3Hy/Boz+Ixv1M5imT+1P18UDHvv9p/jLmFy3hq
V+zRvnVYfU9j+0CE/CXI9HJQxqlV9VPXi1uWx5u6mB4N3gFlHb7nfXFpOhg0nbsi+h1AHwXvBKEw
vyvlmfCf+mA6+INP95iPmRduk4XhLpy4W7aq2VmxfuiFfs869yNBMh5LkD9Van+Jwj7rolg5lDpG
WXNLMAVEkf2oSGQh41xZej4QkmcaNo9c7688decM52kUzCeZDU/K14/t4P0muB2CtDqmJvNoQBVf
ZnZX1/WgXoaPysBCwXcW7TQ3CTLABPP0FxEUaAsFWZVoek+6fIfuR11sT/QUavoY02WjSXzoXG4V
svpJtcV7muU/lp2e42igoaYgyArQB5PIY4hLi6g3knUFoZ0w6SWzQI4zCfTLyrM20q/2eZhcsfUG
G7JwhArn5CFuA67T5l9fiO0ginOazgfPsfcSoMvaDeEJkRuM16aY0jVIozPUtZVWBJmm2MeFAlln
KRMy0xDgh1MkOTcwC7nPgv7zx6LW1akos2R/L1QwzerZ9szgQbrloUiG7cwOaAs0BYMSTPSFqtrf
shu+lIGlgK7S56qqwIalXYCjz9ArTzZybVX9FVce2GbTfwqmod1HjXjgISHDJr/vwRE62OmfmR7N
IbrlPp0VpfueWemZWOoDznfS1u0bqJQ1LXSPnRhvtssuwp6fI13Vd5HtjjwDfWIlNl9qbRJnJW4g
XP/IWS/3pcPpYvO/HezQOMsSiLXJSUL4lBmznNY1jh6DlsBd09TFOgRYvPAy/zRG/TPIHJgK1odx
Hy2asvpUKNsIO0s6gA+NFmCZ7ngUYiNk2qD+dLDthB++zZlMUe6w20v3FsYBPl+uCnfhiCPoSADp
ee7BU40DY4nDCGcmgMeLCbin/VSE3rCO7qAMVil7t+MZqyiDuzDmFNs47R64BUW7NAq45BOfjoVz
y9ieMaAAUWjRtAfKHDdj4/1zC3XjdPqJI/Pc5BC96iJHaZ+rT4e12EJ73QVTVU9EHJZaFPHsKOg1
jRBi7TfWFkZrjuoI5SR2n6LE8tCCkq8AMdGqar2FwN+vZ2sAtWBUzHhGg8WW76pXVO4TqXW8gWkY
bD0Ti0+CO2YmVHbnWAcLZybVPFAQidFlPPWz/Y0mt5aV+Rvwlw+mZm/vpdUDS/OnOlF7oAlvyk33
nex/lZu9Zml/Cht/P+KoncfhK52wG8mqBGOME3QZ0fi+rulsJPy7N5xuN/KKJhCE571IwiOuz5tl
NO/DwCYIVEpCxIAUhovTY4FQdK3HftuMDolIqaMVFXwF5J/k0Yr4KruNg3kZczhYjb2jsPzljXgS
tt9ztCKMBxH7fqOufgyq/SoTo3HLbgBbAjhlrbC2jabE7UEFzrYp/RVVByfdESjLLHz4ZDZ4XQuU
LOfC8fwsFDkW5DTE2cH8YfDHcAGsfxWIEeMXJ5lB1n6ZieYv6ZhZITX5nF3YiInYediFEW/uA3pi
VWfHT2FDqtQFXDF+R035IOG6qTx/onAQuOTkgDBoQfw2trsPpm4FU2FppGqPnvM8Jeav7Tr7gaME
vvsnZJ+dMxgPWaE29FWeEWL3FhFT34cSPY3VtwolSQTPhmcNIiiaQYh1bXd2rficTPlTfO978IRx
ujvcI/BKcqZQx56PDo8RI+1Okf0wdfDgJmz/qvTsYJ9qcOPpaFqLiheJHcefOOP2niwu/tgqarDG
W1O4z/TnYDlioYAGxkf1NDA2t3N2CsvubsQe7v6p6hWpCsxm3jxyq31MjBDMDdG3iZIaG/orRSsA
a1N7P6P1ucK8ZkxPYxj4q4RigTCSV6oAq11YiFuUT/wL0JVRhJD4i1Uxv6SI9LgCCPRwDc/GvYGd
ClA8uRNsDmulIi6fLtmj1MQeVnq0k7u0YFuIh9wTBGb1BG9SwUydDP1amxT8hNnFb/pbF5ZvKQDm
0jQvXRoQ1avPZmKC+3IeVVYBMUMGEpn6zv3sDX3tIS2Cq9YA29CONHlTuJH8sefRbzoKzczpnLgz
B+V9Zg2CA6DNtc0OH56HXmeOc0iqmtRuqXcM/OwMa++LxOwTSHf8tjUTdwpwd6w+bIfvYDrwCy+R
B32vwcjGIaPwFVHX2rGzL9XNivvXppk3zpS+27O7M81yw7i1G0nu1F5N75jQK9dyOZeht6ZAUaOA
KaIFXTvl/nkCQz3m2lzQDccteqQY1DPYdUxR/NKM9QuUiEWqeaNV7L3Bs3MdhcqrqcTBPXZKejZN
Vj/Q9s7FasnS/t3TNRYCnN4h3/IYUHQQEuZTU6zAfJJ80j2FTjHNYfDW663n0UYAqsgLTA7+cpvb
EO9DjtXJHdapP/8b8uylcSGwcnN4Vcm0Jiz7j10UDmSTXWTufEPH6TA+xD+GzP/aghq/SGsWU66J
KVSkzNj93XNE4s5uEV86P+TyOnzOaXClOYQ+AxOmUOI3e1oEXnzHpNTUvq8kMSnYjxMsuhAkDDTe
6ehH1U8nZt7MjaE2DYspx/De9JzMcDf9rWgbehkYBy8sGR5ETDQHNKaxp9AHSha8JrKVCJna4noQ
9e2T6EOQthEA38lqCPD2H9jVHuseW6aPz2URVua33+K1Cj33X20E9Nbn4a8u6mCddGyJLerntiFq
Nhb+ml+LeK2B7THTyf2Qzh/TjOFxrHed6jYWuODWa1HM62Pi5m9ZnT/he7qZwARRmVeOzvtdNpoQ
9HmvmjTYC1AVWZJ4q3SMd8Lwf6UC9GDJcdvdPSh6yN7+4+g8liPHtSD6RYygA0Fuy1t5laTaMKRR
i94TNPj6d/iWE92tGFWRwDWZJ1u0MjyeKHWzAMNOZtEQt+YGIdZTgJ+CnNANt8TJqwec/9M5Q2vQ
l9MmiEdmIwBIAK8x8zjZeqlxmss8I8ACUrvPvPic994nU3fm/TzLG6O1/qXm8A/aZLi2HIhvWton
tFnsCLzgn14iK9QgHryaUin3AbBH7pSthkSRlcQAcsfsGLGCa+bbSEc/oZX/Zy8+BxGJ7xT3C8p+
R2+khdfJneQ1tY3DkMkvFq4cUj4F5HzoUBwP7JrxYqirAZZpm40sK8tmuVs/KwYBF1s173Gefk0u
rsQmf5JZx7Ckg6ifMqQ/USvvRZS9CRx81Vh/FYVAIdq9zkNxdlg4zKV6j1S8zBzOQRIf0iDdBbO7
45beRmZ1DbsnyhkqT5JsoIKuLYk3R+QaMlxiv06pe2rh9ToekQj4YDHHBURJkR4Ep2XFJ8QrjQck
U8TBSrkPJ/fKH2DECo8GyF+ZMwgYZjo98p2LHbvddOV64J/MUb4Si7T3jPCWBuZ3o5H7jizKRsHg
1i8Y/gwW7fMQvqMceGfx89SOxmqqhw/aWgJ3Mt2u7dxOtsFy2ij5Ie3uqZ9IQS6SEn9Re3SUV+KA
MU7RMjrrDTwNLitbx6vtA+N5tXUrNPFWTiFFEjPXvgHSUMfTYUo8dLYdoaZBYG6AEd1FMdB3NtFL
mfIBVv6MlivfZ9DfEVejt2+fqnh4t7T9MpjiiegMtQpLTVKFRqUHNm1tYvLHmQCb2XS+AewRjzYj
SHTi3r5ChvurQpvZ35QVVwaotyYESg05loEvI2PaYaQ7Xqqfwr6hMEuTgzOU90ADDIznGBZUlI1r
U042tRKRbqAnr52GfTXE9iFJgMyO8T9j7u5gIxE3iaPnSMjy8CE4je6xMn98t9jUOTc9eeSQzjk3
mC3gTAdg3nMYlnmBHGhind3ilepDFro69OPtlGX+HyxS1OPaigXp36j9x8jaRqIE59TjhMLIOySr
umsC1Kqzce6QzSVYuF02iF1nUTRCVkyeo6LO/hCxsNXHzqI/PIYMiGYKfc+TIqS5EgXVKiUpeSKj
+Z8Xu9FVQQNadYBQaiyJRnuwZiY/eEIzzDW5u80Ngg3LoeovuWcCN+qWsNI+f/Tayd6ZiE8YjXTi
xc9GvsyFvEw8mXWUjvjsXHTbOFWz42CmxrcBcHgPfZChVMRApxaD8yhSwu3px7xtlIy/EMGsT5yd
/0gVx2JmRmRCx3H6Mrv46DGJ6ys9PzMqMRiwsrg2W0H+1exnaBcL1qtYjnEL0Rg4KxHa2VNrthkX
TcUDmCnjQNwGt3PoeA3TCU9tx6APnnTFrDYz2p9RxeZDhklUn11LwDXnaV8zfmmvfccMY+0TmdWu
m0kG6O3yBAtSWrsnnH0kOpBobZ9dpIYbaVDa83AG0BR8yz7Mg/wTCLMH0bzQGeJ7MVzFajV8cIAU
4k5TxY4RLOGkkRj8L1TJT4h2zU0GumptC2+9ROVSVcPtzPFlG0Hwk5RQFtsZuQFywJKPqRlWdYPg
yLX4A2k7Dt6ERYTq8MQEQfHtd+IEkQNHRzqEu4DyCDzbWrvqUoYWHF9Xfjl++pmo9FTH4VtmmHdY
a1tkNJtcWd8scqjKRv/By4P/0Fo9eci0EOclFzJJH7T0XvwUb+8c7gFVXbigzY1smIaZVvI+F81T
2UXvjU3oD65VC4aO7uAyUOYnRnSbSUZeV4kVbw1XnI3cJBrezNn0yUc3R3RncHSFFq3+iOF2KOA7
mmP7CMX1MaPBgyxjZkj/XblNzeIns0n5BfFxzUPBaoiYyV1V13u0Pii90eAVzrMpOEGbHDTaMJXD
2iBT5IqNtMTDSAR4ULEvEE3oXGG/HfifcQ4ZxH7A1MfeCRIkvQEFkIKHk6zLnAY4R0zGbIHKxfTf
GeswTyYTCoAPaKZ2a4iYYBAiUM5B5czPs21Zu9CuHtPcPTHgvxvxZFx6izWBnbrkEWe19RxJQQpm
OAUfStUvEMZRveuFw93yK/HIM2WhioKQQ7hjZ5JI0Vafk1tecyFmXEEVhFl1k5P1ZOFtsIPGeijK
+Ymcx8eR0JwiNc7c4ljYHbYeqbyHWt7Zxm+6Fp2tW9bbICTQzZA07Wl3Uq19d3LzDtkRnZfsSWRE
hTS1MdP9mqq3M0nQzGP0u/b8oZtlI1bqqzuSYiUYKG7oNKkp7Z09oaVsSxzf3QRoj3/7II3iZ0mY
SJKy2AWd8+yVxWdoMOjMM/InvHyZSTnxU6dRa5Wc3RQMWBZG68nthl+yEzGhO8wJyagNhz3rFxae
ZHpGXciRKq0V4pZjmA9vJurlxWuZewGi9wwtrGFdpuqtbmZQSOire5pPD1Bm15w67eIkTS7AcPdm
ov/qYT4nWh3ctjmyLzmWbvxCvulfq4hcJGYvd7tNXpC6inVxrv+r02KLRgTzSEiLGO0LFLUEwkHq
1U16rQN/O5Go1lMx5AN2zQhiQEH0UU3eMz3MdlzcaB00eUUcC7UFO0Q3uWRIkk5mY//2LZU/ojti
WTKr0hSopLToThbMzxU9j7vposbYZ72kAxyHV2NAAhpH15gt9qrKOHB1HPMgZhnu2BSCSDe/IV68
VGRdkslN24BnaG2IlqTYBUIq+3thVYKEe/w/AnA8UmUCAlLwP12S7rUYyYQsW5zL+QhAsV42OFkA
EFPlWD8WmzD1h7+xIqIbYqrpfeNkOQ1I8Im4iy1St2Pstqd3wu4pPoYF3RqaA8v6UexLsM4oauZX
azRv6HgPvcZV73nk/giMOv02hqCg5phUVIF1GANUtWA2At64gSCgHneofQbb/MyI/i49Ui78kZ6A
WUYlmCLi/0INCVAGl30ycXCagQkJDRqpMWVvFoIARhHB1RnJQ2OGz6/x2JfBj9v5j1Tc38xS7G3v
ZSj5K/EbdCBWIKZ8iQrADLL7mGRP0iNLC71k0z2OfBwlK3YzHvbCVt9Ww+WdG08W4JNtEkT/OQOe
p5hBgOm+5E3Okr1H0a6w1uJlqrlvO0oYqU/xgimd/edWgRw3JQaQBsdMUe8R2+4QjgVbhsDtzUmi
O6sdoggHLQ8FK9E8KJ6IRqp2VWptezva9gmkSOAmn2nHK4ki+5dAAdzBam62rqRtnfr6GwfGLqp7
mK0WS7vAz3Z1Nd9lnb1AL9+FPlAQChCrpXjFJfXaVnLgTO027G/OhpxxOw2YUrX3kFjdniD5M27z
h3oeXqwC/iiuxCnhji3BAQ/FdeyME7EM3zV4HkLO3iMiH62W3BEGZqnfP7KEBtQSEZ5TUa13noco
twWQl0ceUivzo4NpM4fuB9ahYu1O7rE3ise48MBuLOlCkl9mk3TTfWZ4B2cltLZ54XbseTA/e+Cy
KQ9h2uYwNM4MH8FECOAbOX6DFRraD5VSyDPO34ezvOcifjEmRrytvlEghqc2xgwawtEEAZWWW1ET
D+1Y8iOBdbaLDDIItBLX0ljye/hcisKqj2aCGVjAPyKdNcGUUM/3AKjDmonplssN1HSQEIGUPkGy
wV0y+S9+qB6tIn3zEbfwqEBiqNUljZJvCIPJtatcIrb7OcP2b71MlNEqCXBWRwwi0v+LiJfNKB9K
+DBY4ltYC8dq5DF2bePVKAsSeXIy/QD3bRKDt9t0k+/UnELiExBEon75KjKOH9OahmOo898IcykH
dV3s+5b3JyzSGBE8LqUeeSRrZd4EHdQnhOE3yvBu14ztxmLlJUvv0LnD6+KZGjvnwmVN6UmWpE8s
mlZcSggGUWp31RIPOmDdBfDC+lKReGahlQlB/jyIirjWzPPR0foYQkZb4KUI+mLd9D3VghRk4E6k
WbAUvbleBi+xjcsN6XWKGbhvcg6mwboYma/x2bUrrwtwXpXlz5zA8Ijc+Z7n9RUVak8UCgkTufWU
5dOyd40EI0ykdd1vpGmXhHxRAw952GT8r7SCxyKt16EXHrXNlyqC+DNh+Qa1Re9yFxlozDNFuhCk
QIxa5MXTAsJzcdnPPJVm9IKs8m1W7lswSeBDlfE2UiW2MYKNAVAGiyLoz0jR16MuLwOktrUsk3kX
RC4hTib3hs3mbZyZgNLmwDGYYFqyxbDa+V47zmOumJcLk+Q7VKLkTEzMQoJwduFYwN2fAS4UUQAT
EYCG6bZbSy3b51pjFR+/i9z6IA7lAJ7wnABXSWJ+bgBDL0BjoAnW8qirC8vHE+miSEPCEvr+v1qa
Dnp7+Hz2WLo7dukDmmQShkRUN3uCjO8B0oG1OYMa6AmVXNtxWKNNCnehICvLgrqDgcg+mlzHjHc/
AwfJ+7IRDg5WmDgYIANvAxOgfzdwIb+o2H11ERe6tIDILqdw18G6RgmKSk1N89kXhrsL+ch3lVC3
jsQudJ/I/lNlZNu5DMatoiiFfb0j9/iHnxuypLOTkz8vKQfafA8cCWh0UZwY8UwnQv6PJjlj7RNT
i6gMCY/LugtWFE+RNbgoZmbNhwpL2nXVX2yirM34rVEg0DwVuItAqWKgU4yy5yc8Wzuzyd49JZ79
BlCC7TzrBtUUZlCGzYLqcRivfdBMBzP1f+OelXoZzz+8cC8pKlCTsdZLWpT2fzybw9ZI0eInU/+Z
6PzVQEJSJdGj04UXs9OcwI6xS1DDHsaySK59gZAq7pCrzQvMJAzxU7L9IKuLrd4a4CFpbTWT8WC8
aNOP2aZovVN+9tl57UtSl8NW4R5nF9rcMz6ilYNviM1L9tpZ5XthR4++yg5j7P6hynsvdHCLWuvd
7IdDZNNuT/EgN13ifurFAQmm8iljtMmO2N0a5hBvs8zkHZ2CW+uOl5RTdOdjN+QxYBuZjC5rHRgg
hmJ+PeRgP8n02bV4bxWbtAEiw9jOBXiubFtZPW9VB9ZGG99j3v4kgUlGisO8pWv7o5TeMRLh45S5
BxuumGNwufrOjxlgfwDtIiSgsyEr5vWsyYLS2bZ0nBt8gBuyOpuvC+xOAwe47s3HKK/OCnta6RqI
bovnZIg//RFCH/98H0Tl3YzCo2K4Hk4m0iWCc4bGZCHAWCfofscgeRxc4NGRIT5VPQE74YKT483N
qM/DNjzHZYn7LB52rAIatBIzBVKs3m2F2YCX+N4Eetu7LDQ6Cljtd+/Mxq7slS99ncutCXgXXS9F
iyEPnQXvFMDmraRt3udM6DFwYAPTB68meUwQ3ZXFA50fprpWXl0USUqgUFmWBkw8uRL+v97Oph8n
qssHhPTOJkHEj1Bsjw4eLBy7miP2t4OmO1v1ynnvoAq2uYRnQfCk6PolS7JBgVY4/Q5wTvsaOAyg
29jax7374eAWJKAPu6EH6IfyNXyMemIQMjRKdLrJ2nWirzII2xO4GbFTvBYQjT8JV0EuILN9muHr
Mqo39qMHRYA92uQmOqI4PZFCAOwhfkmyxQ8CbmM1Ml9CvnJm7/GFhfiAJmXveT3eIvhtdEu3uHCP
I7FwG0J1CyhX/rwLk/w3CTV0FlYhPjT73QD5d6/C+Y09DGrwKN8VJviEpGLByTuZY91uqOC3nmFm
i6DkHTQ0y+6utXdBk9xGK7mEc4X+JAlualIEF2X1vEurYVt2xk+ABXVV0ZMF2vkQY4tPsP6wGvVo
YOAPZhZKvVdsHW7hcALF3RmYsSLr1GP3bDRyMy+CkU7+Ee1MHpBnwJUZXTFQEOZnF59G0u1sEX+j
oz+RrLDNFN+Vqq9RNrF7mKJzP6c/yikI4vN3Ja9FaZS7Ioy5j8y/MfDvTjA2q1bIG8VktEV/IVYD
Rv/nzHC4NhrOKVF0rzWOXoh8DK6ol4b2p9DzKUhJEXOzZYpyIhV7r5r+q0vl1oJO5/NsWkgPq4KB
6Cy+8BiQVumPZ03Ai4kA3Zpo3IsKx3sJET7elZgSeq/Fc1va9BqDXpdJefar4Io7YloPVUzWlwhX
nt9drGrCa+Ze0Zfj/SAKfkVpeCGY88kZ/SdAvCaGtQi3BVydba8pv6rM/QSoykAaekPXFv8mr/3q
IF5DaVPPyCE1xhD3IXXqtyGtz0rlu6g3T3ZlvDaQlVPfvNSN/1cE/Au/svGCJT/QI5nYFBwWZvim
Cnp3nwxh+ELad05xiKMB95bEjQTtoHlNWKExRGJF67tEbjXeLbZIphEBHmugmotg136KpfrNUkeu
pTscyE95s4MCbLCcmRaBVk78JazO1O1XEVTdOleDu+nNuN/Hyno1mRVv3Dl+9lTvM8u1TgEGpqLm
MB2Tii0m4zTgMR3O0+ZD1TAzG4OVQpjmz6jV9jXz8HVomwer8b9d5o+rYXS/Ogu9S4KN0Vp8JYYD
wcZ+yjVz1B4PJTIoRGLOKeXI3WJ+ZEtllUSrWGwMM1u8tx4mkBDJghUZ9NwV0pxEYKprAJSPo3Ud
DGAMeRC08Ej796oXYpuHTfpreKTJ87eQZoYHNXg/gt3fvqlIsuzxfB2SqG73gWF/eF70N45ZuuQM
P1YyxT+vgzd+xsCVvXAaYut9SnjGi+gM9TEijrlxEMrWxEX2ELl6H0174AXl2mzMeeMlEoZnNDyO
cY43rd2ao/IuegJWYftAYwEmgNmSBPv0drYVi6RFpvkuUcZxmowlItC8coNBep/7+cAhdWAdT/ea
xw88QbhHW1mtbKax8MCrW5zlTMHn8SqrUG3beclt5VAjGsD/dYvmNriCGUoWsESo1HfkMfqow/rR
cNT8XEVAJyccmaeBXf1HPubJfxlIOpRB4t0vUCnPNZd0O1gP8dQdGrBZa8ec5IYdL9V1Hn7lHblR
k1quuCjyng2mPCuvSQCI9wXOJj2fhzg4CoXCgq/j5Bj1P5jPELWg/q353L5CBC4iqx5IsLx3SVzt
Cwf8JUpQk64svnQyY1kYU5xagGbJQ+ysrS6Lm7dkwbkFBhj0QlbicJcbzlc9++AoOvkrFEp5APD+
k1NMXNIeYlEZiQ+uEbkbNRLwqZbX2EfPXY7Rd2wm8GhNSPLD6P3KDuA5QEiX+4PEnCCx64P2qd+S
VrBP8IzxmmcxY6c6RSymj50WjM1reFUFfV0vxkMhmODF6V0b6tcw02ueq08zqTmAk4se+gd8YRfl
I7/NRf+KoB+C/eg9TEl2CHxI2AtpRgGglTlMPHyDK8WVvLaL9lFhZq/REVHAV/XWWtKaTVVRxA3t
JRbhKSNtvCePjUaeQBs7fu+MfO8YzqNbj2e/h8o4ZHWytRC9rukRNkFpwRRzSFOuq56IorI8Bhrp
XJAUq1SKZ4mgn/vIt9e+Jc7o7cNXV45fRFpkgFALFtYm82Tk3auKDteIqUNywJMYb5KNUPbesIs3
G9/Opo178CQwiKCMsx6ZCnJQta3u6Gatk4XUHV6hddNqePV6xjpF2TcUb2gchw6rTNY2p9CKXqZy
jFdO3U83HfefxtjPUCfwp/gNbszECcy9wVmWV/zIOIceUF+RMEMJYws8wJZwPGnajDVkci8DExl2
kv0R9HQphljyCw7yYpkhUu2UVytoHZ8njarCK6T3PJeDZLcJfus0BxLZIrVUTI4Sll3QyZBeZK6v
WrFZJUEXCnvkhBKbN+doLeGFFeFSvjY8Q/CO1C6qSEaJNLEirBo3qJeOdQduBOD4pyVbgYHYec9E
QPpfXPyYY/8TG/6ZZf6Ha7s3F3Pjuh5KSAcmf9fxvKvEn8Rgoz0GldrpCnESs2wbt0pIPGOYk87j
pC1jHOefh7Ge9JDpset4uwOlJ1hnERTQwTgW4UTZNidyNVUM8Cc32iUGVI7SwPbON4pobjzpuP4y
4V7qov2TZvgTdYvAKniuqoJNd+Ucaq9+Y5SND9snqAbQUroqffsd6cV56ssvJi3wMJCFxdK+2v10
HpPgBAj5wpSuWJe4vCEEc7LZ/fL0VPcsL3j0cSesoi7/oZTflaSQrUPK2MHwGfbXJhbFCFCcOYK5
7qq2uk4BW5uoJRCFy3Gtl8G9XWU+Wwpv6xXeD88VQchOIb74WoZrqsP4nxK6P80TyL28QXvXhTiz
RO5rRLMDMG+Qop+8S/BXuTIZQcG5YBGO7oWf5LRsu3UZftNGHIclCzyu8+eCVVuRtx+lqwUjDexU
jUxfxzngNUJcmWv3fczmNZkjNxsV+TZM7RdejVvY5JcxzK9yoK7UvfOGF+qjd4gvSRjZxyXxQ/gP
sbwmzT8HBBiQ7aeqwm2vRMdmS0cMLPAkkJKOC7szHprKx6497N0OGJuJbEbhg9zOfnefVH1q2TtR
9nj1xgu0d4LPhlQSiwuTGHRQGIlSKhjPYpA7ypU7RsZDoltrm3qgYZm8eEjXMyZ6gzMeC5dkdELZ
+4fAd8pdIwGuhELSninWcrZKmKMz+EcaQ3YI0u/fKWZ0g2X/eRDhR80WgFyNc1ZhXo3hXHAX73HN
sLjBcQ2Dslz2NOHCOLBmFMeO1b80fRauq4W/2VcEXeNbSzd1T5nTlOl+JCaQGz2OHuBqkyeft9lx
ahmZJUFrXQxMh5sqL79lXH/bEGDEnBzMApGCNOZTA1d2jhU7TzhM/QSU2W/FY+NJFHpe88PRzqAs
XCR0AXy5Ks2O1tT9zvV81MSXb4MYQ6JR6gfFqoqQSCA4c5X+ayf8pIXxlGTsoNGev43Q/XgPDJvo
WUI8ohJ91qibrWNGn7ZLimXkeP9adjIX2RbFOfQasjRFci9sWDhR+x0nPipjiUTIrBLe5qx9mhYS
8WhddNo/sgT6NMyc1eRSHeY2i2/Q7/vYMr4EQq+wgMwKw7XEvYXSyDEeFPFJHBodzeYUMk5w9CFW
mFM9TV8OfeoDRJyBxrK6jjW5MobI/mRv30rER1yLUbN3yFuu7OAWtOhqkjGgL0kfzTlAHAxOw1qa
4qF1ERJARim77dToq4jrk6NhVwoLwIHJ4Q0+GDWrRNge3smZYb4UzXdfNt8IA8/FmIOtJWK4ibyv
JCvfgrGnOyP7k2DU8zBhp4yrhxB78DoqyglI9zItbNXNGEhZYnnUCePijFhoSvUcuX509kw1ksSi
8gspPY9Cmi+wELCBZwyzGg2AeUiNJ8o6FFrLLx3xSGzZ/u8dyoS9z55rSs1fwhgrjkEUH5GQOXxo
cWyjiHnRjB4f4sYKod9pCF06EecHe6fJyrZBYoi+dkrbxxZLDo6S50iZpx6dJeX8Y2GIt8n3QJam
RkDJr75mlX/D9wDxYJ/GLP+ixRjXEgHfBikOq0O8kDXa0CanLJX6pwoR9I/WeNSdCX+Fva4Xm0w0
JUuT6CDC6WCVPuMh8yON2axCXT2r0o8vrIhHSEOAjIoweOmC5v/Rvmc3D460b9W6gJuFB+4ymYRH
zHqPg2xvy5l5rEr/pq7DVj6SumEbFWL7kSA+yoIITgNeGwhrxLtUxFTIJli3tpPc3MjP9vj8zD3u
ByZDixu8c4Z2n1doYkOmrlFc73yr4l3GS7vRfROcNdlV16Lp/6bQ+OIFeA+VQhuE2VpTUDyWAhyg
7PoPxMzAZHo6/CFz/mOeQWmjaE44RB/8SJ1GVxPSLHc21ds6HOdvMWR/SAU2KqpIeG/GlZiNZIue
zj7QVS5iaHOnknmRIuKyIaqFfo/lWU3TsK58o0T4KjgonR7J94BrprYQl3oFq6UE/mebvwQKYpOt
n+Fy1KT8wuY1PcZchp15R5NI55jebZvY/puhPeSgfQRCTzpoh5J5xWd7irz2EIOoiEL5G8bVvYBw
jnuGAJFGKixB4ac9Ih0WVJANQ7wNo6H9QDfQZO6mWfwJyx4sT6pLpTHyKDxjvoUUayICkiVzdzZ6
YvqSFixSoT8Dz9z3BieuWlKYSguKqH1zfGtDAC6Q/yLgVUbMCwuTqAo/ydKVGYtnyOU3MFq/siQM
mGuDt1H95eRu7IDcMH/H+9u3HnujYVOE4EkGT1z9gNWvgqWmyUhG0Tdt+xhkjxyVubGr5HPyXeNY
Oa61AgL5liCrTZT1Z8jhy87r/7IEVH+o53vrG4fGjX55r7x9qvBoR930T8K62BZDXb4IpzhFqb8e
ayCaXV5x85LopUv+ojlD89IlYeaaSE2dNsPaJm4KLQPBhIR7k/5lOcNOkMWF0APrda0XUwa2xBK5
zWaaZqJLoMCRbVnn1m7Oc0D2Ll1XYQMgUoA5kSq173M02itCURlvIe110xSRnXiqkv7sk9FzSnxg
B0WHKsYxfKLJmhcfFvVaVAlo4xF0mOu6W2oJJrbzeBtLvvyi6LB9z/iLNCBsbbvp3rJB13fO6HzX
CpTG2L1OtbFvJyL92PajhBQmuzvbe2CV+RhSLUdttTUDZLBlgFrcibHIOYxS6g8MIf+3ov2GAlMF
qLBVSUd9aOP82me4glqqZr64Vpr7ukXqV7pSX1I4rEjZehcgNMqVYNZMPtyvKWMJiS5Yt/4H6/vH
cfITJq7GcOXz3ELDebGb5KMd7GUNGd2txDwOFvA6SzBjxoG+Jn5tXPkTy6Z2CZ+r0voh84aHTtGM
SBN2oD+zNXT9jpovsa8pBclmiglhlSLcu5R3eVSzyPbtZkeh+i9O+NrbwAw3/3cnqjYhwB6Pnsib
n9xKXqcq+zegvFwH3QRrIP3J/RS9TR4rcqKG3zlVNKVeeJtLdEB4qJ/zhNRLY/Du5N9+icCfNjHU
xx1ipnMh4FONvJQOo/+t7bDiSTGhFCwbB88/jhH7I6JaTg3ajcmfWasTrQjNHeVdn526rPiJtUSU
RNCD0Y6nIdX/Jdq5U87JrYs2dQ01lIed+KB9nTY/rrTkLiFIYi169VkoOi7hgrZi4b43K/TMNvX0
MKFNNY1s3PrYTyGj2wRzTLdZ0e7meem+Vv3E7jn4JMzvagqKKcf03rKm/lIlTiU/Yz40OmO6Gew8
e+kquFbeNNBtpayWY/ncpqhFJJlqKyNrkO9oD1GSYsUr+kenITikAHqIXvHaRt4x7MM9XMT5mPco
jCrokxRoL800vvlFjz2YtCLyFp6YHZ1NjCJ1Wl8UZ26YBkcTEHCUeOgYov4twj/TKwB2beA+dfUM
G6mCrWmZE0Cf6VbPmHqULTfKJKtE6PxhsNNx5UnnOZgdRos1LCrWDPPWzMWbg/7TFTCxegVBzY3U
z9Dw+lfJE7wMtOPk0mO8/srqP6tsj3PRP2dzcPQy67EBs8JIYOy30vf4jc3NUOIS0M7JYUYuhuAr
M4gPjRlcqda9xoThVfP0ynqZyRxAJVekBfYq+agNVhuk/940TSJrXj7jWp5hXl1JtUqXM05vMjP+
4vVxj+VIy1jZ6sYlR7jXBB2H1oaTtfSRLGjSbStvH6X23vSafdb0MEfnHAhLPa9N5b203uTvWCrc
LJRim9EfwYWm01aRw2fUSA/gV59VUrw3pnv1XeSlnFgge1FC5ZNzNKulVWUSW1Ode8Wy0fUIfkkh
RDoyvBJxjdeDRCsLmUEjilsdwUDDH7kh+XNNXuK4cUckypXxQaLjFR8i5G48aiTJCrILuhadfjme
yScS61R7h6BoroFyfhGcp3tDO7ucp2wze4FEfhvMzKlJzjJG98IM5k3kHfmAtfOa1Gm2Jbw8AARP
01vaEfWFR8LASk9tBUOwtsK74mS6YPm61PlC+rHH4o07ilEDB/s6dfGqhPVQPUU2D4yVAYlm7SMx
niq95zUsf2tfguZ2avcaqQlkLKHB//WuVf9Hm2qfSyXSr97xef7souTuxwWTn7JhkNdpqADLpFCT
tvEUd3AwZqdkXS7ba4TN6YmiIf9spECrz2FVoIK25dqNGrV3FSqPGvQLkVvL1o7mBb6RTyJh7XMK
G2vGdOaaUxNDRGu+VL7PUWOjafRvTYz/hNcRKeT42fcuVokR1X5Qf/dAWNoZzKYf148zAUTMcHiq
Ux/2BKTrpbaxe+a0PZ5l5N3P8OAPvjX9haTPpVb52qkJCR9dHB+g3Y4c24ikMK1ItlA2ZkHWvMbV
SIeZb7tmrSJ5LzHSJWuHIeuKv7bzgIEG0nxEHANA1uxfWpZr1IkaQSO548Tb9ei9SKhuy6Y41Qli
SpBA9guNfkzAk+Wqh8Aq1N5yTXVueDAPPkyCrUP7jlECUD5DQ/rluG9GylF0QFtb2+gb3JS2I4HX
+hhgdvA6lXXrWiIfwKgjk5NCfultwdEa40q7ZnYP4SHvi8QdP3P8XvtO2SAcMXPcdLpo6Rs/kK9F
AnrFaj125SIzzlWfdhQ4jWj/0zr7iudguLvCAL40s6U++o2JVnsYSUnfduWMskt4chdBOHqrGigq
KAOAdYe2vBsZbotRNvHBSRnAM/DyzoVZ5F++9roLkakFFwmGJkAXnXcZDKacm4w4ir+Y/E6sLovm
nWTIpdgLsddHilaK7cie9HcFPTVjtmdEqn6tSIyEGFOOLA8S6QZ7Zof2AwfwfdbtaEK5nFu+U1xG
L203UNwklZtdmXiyN0mEGp+a1uDMwH8ABXZoZLKXXbx4Ns3mIbPLOSE0XDB6jzImRpP9nhLkwzR1
zuqTB/Rlq7Aho5oltyiwGddxewXPzGPjfU8gIpwCJJJH/pvHfKpAhgLGJVnqfxSdx3LkSBJEvwhm
0OJaWpBFFjXnAiPZJGRCJBLIBL5+Xt3WbHane8kqICLc/bkhK8S7hbNsbrd40tATIbUVPM0zPXOr
k24uD1Fth8lmZIF9jHo7uwqcynts4+VlJCC7qYK431tzlVzMkvm7JnGddxZDGLhmSYi1VW2+d6Ho
fma6yt9a9IFnT2P2tJNm4OtGHBDmnoyP7riMH21W9YdISRcVdOwPNsS8PZMjeyNZzFvcBDUJYkiV
rJXHC7sZMCaZqWSQ4ewOuzUArd0BrajswWVZAoTcQLlFqMyYXk0+bhwJMku1ciKqhRs1HdXwE1e5
/ZJPS7IOvMzf0pnXPjQ0U+y4NRX30omaqwe+h0NYl+A0F/nvlPXRqwTPfObVCWe5Lc813cebHMvK
VYTT8BRZqvyv6PLhqIWjr2RT40d7UhydYLA/LToBvduTVrEyu6Npizxb5YnmtckkN0blAs/Jh+Eg
IE1ekyBNNg7FCIQ9esq+uTIcPV6HGx0gfek5si6knoefrvM7pljCXYXjsf/BojxCPWjPfjHzL1hM
cT+5IfiYWIrtDQm/00D1fuXAx3WbFxMRA/vWs9YmwfLLEB0cnCGnKW1IWyh0bbIXA+bztEicFwwW
oE4r1xv3MhzUv8oK4RkGpto1/F6OGYe6cxXn3FJVqOErW2X2Es38aStRpv5/wp5iyMXe/OfNHqhQ
icXvaPstTjC8JAnOYeW9RRB8qbAK2GzdG/GN76R6mkZiPz6xrGmqCvYjdLm1EVb85Pf+8lD6lXMC
FL48DJrYY2RSvXOroeZVzLUEGKNTvanJXt5aumawmgzpmdpY6m1J9VzmsomJAXQFsS4Note6KaMw
EtARGhHujWLtTwKneQzLKth7joQNR80u4X6fAohJT86qrG4bdMJ1C1TRwsVvEftuCKAlEIYFy7rg
+heLDUKnYGxZgtEHmNwFmxzs31GTAlv7fZUcBNVw96SSubAGE1goJ0l75KG8eaC6OtjSqpw8OiIS
V95vwfvttkDT1eD20EpC+2gA/N3x6mCFzFyDK0pqHjwUNdmI6uT3i2Zic55psNskBPLWPVfuq5SF
WhsVUDvV+8GOpBPwIc+m3g6wz0YSh4DIQ/L4YGeJf5DlaB9DvCkoOmP9Ahk6fEkH7IFxl03XAtfR
hkDdi5+KiWLh6a/La8xwZUsUeURIXHdh7h3o9W63DmFNlv6u2doZZBe0iwqkrpueHQZmctST/Dfm
HVqSP7lHF/7OrgrDmM8jYEUatKw3l88pGaCi2QfCJskJXaE89DijXse65/rpBuSPJtJaWNJjQjEF
dZTvWZe3Jy34Rwhf8wUMS31IGxDMBV+zM7Hr/IWuTf3f7Ju53y9J3DyYKFQ/RDMjOG1ZdqfLxFtP
gUWKFxPDO9OQ2Pu+/lsGVigTZulGuNBM1y1NaMdQo/qBf4y4tHUzwR8WMnV7snquGleN9KJnuH8o
JyDJ8PnZC9wd1mMkBX+XdElNVXYQH8ANrAoVRKvZTpOvOOPIWrbsEooImFiXROnWqc8lOdJtC+tl
oQAHciPPDDnprRxHQ1kjnr2ry6iz4SNU/Yukb767LJM4jW+cL10t0z/fxyqA12A6KkLARHNzsdN4
MP6GwG3WYxW1J6vCoUoWGjBpp6huTjym1Mk06kiVCIUssF/LN7f1LVDeRlo39vjyFToecmA1gAVJ
6qk/qhHkVJzFN8uEP29UrDiHqHGwn6mTUjvXxa3Fwy0ed6HAA2nKOdyRrQzP1VhGd6OIf7Oy/q68
0L50I+vL4Mr8AS95wCkdQXxM7de446QP2SXeCHIy21gBKu/8qNslYzWeqrEqnmQSP9Dzd4OMDcnR
K/VIvUhTn+hpcLjUuM191gT6mg4wyDSSyFZGWj9ht4BbsCzTakihJIJZZ5e1gvLdTQf7WyQie8oN
Wl/Yw6nmuUULh+/Lz6wLOevFTVQdO99x0lWJprbTqeFuzvoJYUikiAcj6vtTNaKtkN5NV0UYdFuV
9pj7nA7leEwcuUa/Hw4IFNajcTqkuknAfbYnTjNdAsyXrNt8R8olhkSN2YxPRxb+ksYW2B0ogal7
7DCDCNSfF4xcz/Olp3PY2kX8JMCyR8CFJjvq6Z+0JvMLOptMnWWPhHwnIXf8fx4vBRCFNXD9Esxk
C49wm/BLJ5+vWypkex96MWY8O6znR6uMW8CJeQlrzOHAuaMfbHw2sqEtJgWXY7F1veDGk9uMCt3/
GhWzSrRpc40Lre46GpP2HbrTsgmDDDEqoPmlCFIMFk0Rnjsir4dOMLVYJcEF+qyC7chaTNpHFNc6
5/fp1TOST9XCDLSX7qh1Fx0de4Zazv+keglj195kMqbQaFqa6zQRboq5J11jDQRKs+9R3yEyzgcp
D0DgFNysQhqiD4m9WGtUfKxMJnJw1U5lBIzbdpavCcvXyqIC56P1aGjFkcMPyGfyoC28Cj6V0fJg
O7RQ7606SD6NmoNdt8joX1kvamePzmfZRT+65OHjhLBVV9JWwx2jIUUvvFge8kIT7IpzyghyuuAc
OG6HgEPtOa/CW3adptNSJ+k5mCfnIbBr851AinzrBo7HiaUjsqH9p8ogDAbz+Eg+dzhjv1IPCZ81
bF+t2EbCVPvYz7NdP803zFUWp9wcrfgIYap/a3p6beQ0F0+6mHCJOUFYUOpmynNJRws/Bb9RDzj+
qRyk+ahdu07v0mFCeAzFjNxJhom/iDTw5CzKL2ju2ZPi+I0WRICboFlKCVXdPw9opNigLU5qBnSZ
v/Gy0jzpOAjv4lGOj5NC/twKe8HCYTk00nGE5GdUaceGYiT8y6gL+mi1b+Fs82ZznqLCW9tkwakR
k9ZPQmcmCIYC5RnsgefuR2u2LtSaM20Lr6OuLNPxq28krMvQo5cZt9iZ4cB76Nze2SzMKmtHgG01
DB7bdqjw5xGOs7YJSHeKt5d8343yhtSt+Z8YzzsmOLcOnMcw4TVeSnRXpr7Bs57q/L+Q1Q/P3y1u
CIXoc8m8euHGtbRnDY6dj59DSRDvy/6SJcJ6nr2Fsa1z+XyR+GgvsyY9JfpO/3OMQnQmbnacxxTN
sc2Qq2eT/QpTOPVBBhkr7ZgBzli1Dnt82IfzPa4UTLZednsDpNZ/VZfmHFWyeFpLTscfePeyf6A0
52CV5p6ml34JaVmbSsIyssc8bQ+x8fYjnmmPq6IYP8Glil82eFJ/stQ3e7lKF7x69A0/Jyj/X0vq
y6uxxuWitM2HKIM+vK3zDOteuVgnx47iQzbSpO5o5dwplVCWiZuw/yhmSqE1AURSHJH/SuzD/mho
HXqIJfb4wiEPAlo7ZbcArsQdV8BftVte7hbyO33eTFlK3Cf2+BP2c/KUZAFjrE1FlQoK/cFVG3YX
aTHrMjf47eZk4XutuoTK7yDSdCUqC/PFUMDOaI0LM5mZOfNia2fn+E0qHpFkTMsu+1xuSY+CUX1t
oszegZszTPT2a85gtlGVkdtASMpYI/YbWOFmo9z0qwdWf2xx9j8ljjveL1WV/wHOvTEjZUtpcjbR
xTCUt+U0m1rx4TpWdRoxwd07gz1tQqSfYzcmMK3TZPmxoP2AMIAe2fu6fNRxXr5G8G7XXuFKPJe3
EIOOMaOUXL9RQRazM6lAhOYt9VxKWiBbfw5ppOM+z8yDsuON3mGJnDrCADPgrJqYbWK0IU7AlnvH
lSi5j7WH/xn8zBN+ar1D0tRvaqmCgzX33ta3JnEjgxTfeLH8fdwGTMEmEl8k2cvPvAqG19GrzZHv
K3dj3OaISFP/X5dW3Lh8+I2j3+fubRSCw+S11EeXVX+y6kZdxoBetD6x4l8bXXdb1rCMtRT1Q8FO
Y7PM+8u9TJF9Ufqi/6LG+nRVHm54KHNyWSZcSq1bAkpum/xItM98Y3Lpz6Ep7MMMCmGl+9HaxGyV
uDHamO0fZnxXF38mu4G1qjg7LjGI3T70+BUlEymRkqEYm7x9EnWXnYqczRnbKNhBSb4LHc65tiM4
b28szQp8PwIfR8O72o2ArGRztJE1ziXuBcRSrGBAxRLjbwdNOSKyjZE9DakQqJCtNw02lk05pPGa
mMGtNajlZN3SGQ5X3j8FS9XvG8e7a9wUYnqoAh7E6HhgX/neRQwUc6fR9FOeS0EZ3HOiM6uZSzTH
U8JtFt/Xlezs4ZVraYYwGfsvCE31zqUt+sDk4m1rr0neWOZJX7oxUuz0r2nKGCdPu7yyRP0uyHic
J3iNzyzZ58KeXzX7xQYuw7LtHSdHHKcnyMvJUtFqpPdmSdVXyxdCKAygFRZNvE4llaVqIlAbU3t7
LeEo7Ixdx9wxAGiPBJd0HCZMLehYEobMBlrBxY89EIPOpM6p5f6JPHxUETJGjHVxpXry063BdUEN
THwKw+SgpWMfAXoIjEIsVrEHtnbq1etsw7F2Iqz43O66k6pn2udI+pPlItSwJrQN5ckr21+up9lz
WXfiPzQO62HMCFaYKmPEQeLD1HaMFI6nju0D5V5wg3GluwYnBU9YuG+USmAWqJo/sL3pvi8DOoYQ
KQ68Dq8aaOS68zCxF7MPFNBz64+qbIs35r7wLnNhPJTDhG/DAie1lESP6M/THIat7A6LHIOq3/jr
pPEuqVwS7AUMvy5Dxa4P7Hf+1v+JRb1nych7lgX8oEZX792bAGRCYVGHrbJ955feNc8raFqxSHaB
yeMTIg7tTaPq9pkNzQZ9yNsu5LMuVqWcFX+IolLC41YaYYHoQMBspgTMYySgbVJG9ZITXeM+lfK7
xT8RXnPuDPt4CjSADy4Ai7IDUCe9AIpUEa8xLVZsq0hPdYJEAJ+p4Bkyt5huKNb519AyuMVp8sLV
MCRVY0VEGmebPz0MvbtpStxjbUCirFId8cMnsQv1OSt/lopqO3BdXOfKAAYBEfXoy+/Y/vuZLrZg
cpq9xYyyxnjoQftz5KPsxmKLajdtl9meDryKDc0YFFgZTSR5UdZMgW/+5oUyO8xYfc+NRWWjHAi/
epkGqqDjYedVEM+KJJwwFw6YEzyeGmi8yZnIIopGj6suVsF5CoanpYQHVYw+poikNozyZB9Wg/LD
dY2H4iFg+UAzSmW3T26tZ3IGO02Vzre8jbDSyRm5lBbXgTmSZXxOsjMdB/nd2NP4E7SiPY5KVF+m
MCn7IHYisIG996QiA05hssUJlUE86wWhogJquY38Mn6xeeLgGSOQF7i+/LaI4RzZrovjVBK7qXxj
PiBpthQxOOPr1HM0Ao4NakBP+iRyuil4ZbLOt7z0XiMKbs6p66gH7bNAjyAR4WvZziMcR3bIhcIA
pWy5HUblcjnOT24935cyEhv8T9OpGOzxQfLBIxboUWtUpuE9fEhQ3iEYh4Ys2sbt07/Gcrs3wKjd
HR8Dl6UOQFKzVIZeJK6cCfcJymp6f2cTQX3g0z5B7O7EMUIdi21g4x2r9SbStc3sVfanoLYZj8Mi
IMObMtXsIQfhwett8jQl27mdjGCKnSm9OsFc4iDRJclvCtqtqpofY9nd2V0CadGO/loft3kli3u3
rLxdEU7FEeS9RXueXew6t2vPg1Jokh5P4hv61N8BJBhQwpV1CKRxz9LqX7sonzYDt/gVv1yar4L5
daTe7YiVh7+m25yHdohJ46v00iQTAQbCzZixIv7RSjnK3UBVTHZjWy8n257MJoyoiQULSNonJCYh
seI9NzWO1YaoIofUMOT5SURZNiM/TUm88MAFQaw7mX+Cpf1WdRlT1Sa+CicigMTRiBoITJ2C/wM7
ENrlnc8uz+mJiInXICtkKX0XkKi+lnAc6HLpUwqPEQi5bZV0p9XFA42AFa4PHzR9Q9ewUrmzK+Y+
2TWh88+P45Kfpsyp/Jg5iyTz15Rb7kMYlL/kh1PUAkTwmr/DJqzEl4WKGkVZjFvX4844OG8Cp/cl
bQVF3UiAZyy7vIuK+DtJ0R5q2+1egsJidQ2q8oIVBvlhyb9nTKhPmtY0oF24YmCD3c5ntLDKqBve
K2lAUVXkWLKx+AmHFNW/nvFP4YUe2U6a6JMfjs+Sqn4yHzh5DQxkn0LWfwZzy51pxnk12pZ8zgqJ
5Jei9jZVBQ3s1nNukR45oHyVj35z+3Pa5cV25B1mPdLa3NS3U0RBngJStzW4LtYdX/dKWh8J8Zm9
xX8NfxvUVDlokitLX++nEXZl7Pf9KcJ1vprc/N29/f7Zrfy9KE23wfKH9S1iTkiwWxbActcRqOqN
mo14RPBMt1lOufNU1csu8Vw4UVMeEhaMMr5iWUS7T6v6altr9oGCm8hBViT+yrQu70zv3YeL22LO
nPJrNE3xLofzgPqU4uk0etwT7njL3UhtOdV+dEFEXZPvF/eWB7+9dZySVjhpIwVIPPde/JDxA9nP
LlTgvOxvw2MtDwk32vMMLQbEonzpvPI5tCZEQFHfuZyCdxwBSCPCUFm3LUXpSIhMJ1F4JtuH7T5P
7QdnsY5DBqqqWYhkWflHudzgozFk7CgZW6Kt9KKmjvtLyyZGFf9Wt9EuSJqESu87eHfbROontk1w
j84YoxgNmGgnXa/4xVZ4uur6ziu9f+WcIlx17bCVZRes6wW7gHKBREYRBBpaLiIWDtwp6ViO9wTH
+qPdL9EnAzpMdduQwphH9Z70S/6LtEajQBRHO5GYo+VUUKc7UmyujchqZBCRrU71we/51puCLppk
NC1+eMOHjdbyc5RwZfMDVe44sEhAFyCgT56oODQpzpiefbPKYkaBOFaz7XgLNtoAv+aaEgZrN+iI
OCxudAARutpyDaLlpauDS8Qt4whoLGK2RR/A3v1EHxUsQQ4NXFaAaRjdf4H3CT/GYQy2YgypF2yo
8KoSfAz+rOjdmMvgYsuR7Bes+WXOSu6WwF516/+TDntCDhlxk05N+I0jBGa+X5szKR98u2pw7+c5
fNcDMLHQ6cJ3nsJ6gw9ZbiLa7DFbpc+cTMngDOTZV43pBbo5eqjtWAEPxXq8b1qLc3kVQbkJdM4B
maPNCVcttwWZo8ezAfqHGv7EXQgIlkX75r51qW31QN3ckdMl2JvK/oPPCsRFU6TqRMYhmVYtyOwV
gLnp3oJntI1HPf8LJ9d7a1w+iEkWGbEPIxo0gAXZl94igJdWifVcWmRtOsvv//VjMm9IA4ZrflPB
HZU3KN8LBb4/MZUaxznrGCG8mhuUIMZF0RmiU++k/iFYxHhxBQnwYUZn5InvPve9yo5uWYt31689
fC0x1gkl+oeylPDpszKicD5NY746Lgkslr+ZA5c9IwcqWiZtCKQrE8TTQ1iI6rktx/TLZAHbMehS
tepIhnKKSM0zxV7F2Y7r2yu67NdklMV9vFTYFMP25n6yxuQSKTf6x5XJ+w/8odriCcOjm5Facme8
QkVadiiiat4FNg//2s69v9pJG4QZeE2SAygbJp0czNOiINFOkcHsfPSV9u7pl+eYRJj6qBvZm5Pn
WOl4TCiGJb1UQDQfyKD5Ap0i8UA8RVkq7lu+iJuqHsRjMnT9Nhqbn1xOfPksLM+eXyLMx1Xyajgs
bPoq3JUdzJWOb8jOD/P4aNUsJ8XQlm9pXVESYPWz369VJvt3TCA34WQR29bj01aOgzoRXRx4WBLu
BxiieCmhUW/jwoshhkc0v6OZ83IL6Elu9ECiJOep+zQoj4mlJ9vthL73JINk3CtKJy45Pn0+HIZs
oOKtuOL8P9LCkEybFuTlVvXirSqr8DOT7KkN5na2CFwGbut8NWNcEoFop4eh5326NDOO/Dy9Gqwo
hCSwSdLkw72RsmxJggvvr0qCtZhUsJZDhgyvR+fg8aZYhVPP+7aboo/FBAlXH20IvkU/+QixE4fd
PDYg0sqJeEvQGlB6k+TbuIfnpf2XSs248FJI3mXZv3XOaDgWxcsdNUr9ZwLBE2sUF7w5dP7ywEGE
8adxn3aMmBzYDIftzLk0VUusTjfxpU2WnMsePdYwFQ5gKt7ruL/WE+S2LKuW5yqCccVPKWOyj6Py
z1dJ9UFY0Uc1sQl58g0cugOyZrOh28k+JKpo1pprL8eF8l2LzL30FXeJQPniJBbRcR2lgNrf2gFr
NNwyZHk8T257F4mkYaOzlQ+8oi22XFqSbSKckiqbpj5G4RJe5mGCo9Y24X8VpwfcRsOdlRaXhkmw
N/UDWwfZKcfBfOw0NpUFBHj2GajWO7H09qYdDD9gGL/1KnApgKkYb+670jKn2Zp/Yrnkb2kTzvsi
dwweMtx4XPkpRdG+OTIM0G1LjmfDBR2X0FAwxcL52KnJ/QEnkh3jlHwWZyZQ1DZFWawUf2OBP9cz
hldimv1y1qi31JLROkEMZtM4+N7nnpxYMTnPTPq/STykG1Be1gp1hk5dUPMIGvrHdgfwtFX6bxSd
/wpwFPuWyZa1UM0jNy316NsTJKKlJoWG6Mo7YbR7lvQk9MDlDmGe0EBr1zjynKW2eYn3hJng0vC3
rAcrehGDVV1n1hFUHtJKXwtIMLKSbRCqbTdJfrUNLzaioQGBuQ2hQ/c96Fg8meVqamg8zVHn6nI2
us2VQn1QAdBxogplUJ+oxxDdG392SzOR5+gLD2cesJTbkGjmDJptRRXF/9x+nN8Cp/6K3PYnqeES
zE0a8MEUHfZPApKNNX27mhH3FpeEXe148C3hwjUufA5g9JpEWB/vPUHQLSuo9k5G3KmDlHe4GZ0P
r0AziNs4fO9dHf4WYoQznOOT32PiMPh9Y8NoXZXiHk8gmUgG8RDuzs2HEleSLGg0RNGeXJX1wVY3
X3xpkxkaeQxMI1TB2HacU8Dx9mrboSBIqwGNEC29H29j/KKX6NV3Y2erHZlt6o6+i5AyT2zolrhS
NE+MEnLzJ8i/YkP9TXzK8ehvMlrkmehpefPmOv3PsFXxGxxYEzqqPrnLjOWDrAvvrvZ1xzvKl2+W
Vw5HWdreVjjZ/OumhfUNv865LK0kuuv71tbuBJFdoOK7lvNXt3YYW7HZRI3YJt5Q3WfYht4DnQ0X
q63bh6wqsMh1I7UePZ1j6Xp2Y9vsnMgdXzA+gdzl1mvvbJiV3FrSaHgKLOZv/gXMoyYyvAzd4hwX
vb8xcTx8lLr03+zKtp9jXOwPHV0q2ygsuFBMsW+vaTJhFuY5tyA8a+8XiI7YxSEHylY75InbGszy
GJk32J05v4qqXSU2C8qK/qd4I/0WDTBPMTpgpyqZQRsMc5rJagqHG0LCAU9juy9V2PGQ0T1e2lT/
ZFUECNAlu5ESHJmCpd0GUHXwaUX+vrcATfsg7KhQynIsBdohAIwoxnGj30fQsS+cd7h6OjaJecD+
TuKfvJTf8CIWbDJxI1COSnYwz+EZ38lDr5O3wDcn54Y2491BW2xjWKIW+wrDhWuR57HpArRp+/5T
T/2rZ3xucgtjdtVOfMMDJyF8giE8sTIgym6OXlVDXTI0W3J/asn/WN2nEzIzqYVGtXz2B17hOl01
Nr7pch4f7Lh0fytKXgCdF0+zhYDpLeM3JUzEAbzuA+doe2pJq1Qc9nDmiUd0ZVz2KJMrq2hf5SDM
LUTprIe5+IdIcd/3iVmNo2QuApaC0UmNt5BWXR2qdH4dhHz3MNswxTkp3wDHvOCJ+E1yKKFzkjxM
MUVdcczUiiOr2AUqJObb44nMgSeuumbZA5M5Vk1Onzg67tpkxlunauSEXQc/wRBP1wYn/yr0FQ+8
Gk9bOGlv0+nex17dJrTlAmnNCdLAYwblpRrvMV5q9Q6GJql3zPrlvlhE6a+0bfXUWufBr6uIIXpS
1btOBT4oPgzLOdCQ6xgqiiziXv2XtvH34qXtLelIWVBRkAwj6M44GjLey0/iVMs6ETAgKoFtCW4x
7td+im9YgFtdbrtsZbbQ3ErVEnmgkq3pxk7HEUCIF/SgvysaVKAOpXsTKY+d1AUhKblZrGxqYzZ9
5JLP61k46yoODxjSoFpNoBLp87LXY17DGcBJCz8MEJ5x4YwV4m+ZGsrUSG0rx4pOJKMZJmR5cy2J
qxgWqj9oUNhzq3gXxnqknfSTRxAmUiXI3wfhD6PIslHIvXdTAqp7LNkL436AtctbiiN6g1etu2Ky
6jbxMJ9EgqKXKeT72PvPLbMnhtN+nbT1G8cugniyvYBtpuumd55amT/iP8NR382EeJL3erRhgCFh
mYA7A9riHotAsAoznK7W5G7btHb2iCtvJua3sIxsgFnDBGVqXKXWUP8X+oW7YVaqQCNPkmOA/JKq
/KgTaz851N63PQY0K1X3aZDgtkoIxc0sLXbpvegY/J0bM8h1i+esyCk86lGLQ3rDOyJuwUeC+DCA
AGeJ4229sEdZnvynCpAFDLu0vTfjPyjm6gSakHqc5HYQMvtqNJIoKDuuB4XoNNKEfClrLEAdn4S0
JkKCT+lENcpvQQYAcUT8OUx5u5HrLES8maZDoAZHyQfsUQhUNccavnRbLYfG7qy1S/LiTCWED+YU
W79TogfJNs4gCyAHr/LAbj7rMio2zICcv3zSBXUUPIilgyXdGxS9Kon2y6i+cVge+aXVdwgaaPI5
zTCOiEuqJ/GwFZXmwO6Bkg38jnwcqllm2d+NY45EdcKTJWx9mNF/d4sf9QcY4P6BOEnNZp+AxOZx
9mLNt2qOmf53vPpx8eoTOPyzY7ZnpV2xqyO7PQ6SpSovIT9nw4T3DSUe5gwXNH/kEe6nfkZOKL+T
YxUc6wAYiUWuhX6JW4u1SUNuLt693yE2VPnwtihzmReKAJSL+OeGLde/3NqQoPZ2Thnz2VED90/H
q19zbZtzG+MFkh6A5TlQKCXtQ5yjIFqLDncEgYZt7s18J+HbrDPLNfsQSRASLvksXwUfsenavUkb
DTtDP+OyesWA3B9EPAxH0UsiuItCZvLDn7SmAG9Iq4yCRvwB7NA0i3h5dz9wLNj6IbUFNUlOHh1w
XlSVt0+KjMUdK1C0KzMlf+uyhoPgV/PGdUW6zp1Z7bug+rCZyZiHKZSvzX0URddpKGpoIkOEFsO5
p2zqK/ocbyAw1uOAKAdigmdqnKp90bWIguU1ipzHVgdAhHhnESwe8FKO1KYMkOZAp8gTtmNIQf6N
3MK7Dh/1e2Q4wy2OsDeFN1yqZnmIy9bflf1inpcAwTPz1Y1aRg/6aIM26SdJ9TL3y41egmTNOVcf
OuBOaxDAj17V+VQbiV9+YfyHiay4yLtfb44vtIJhdcGsvrJDHhrIua8UVVykGR4XH8JRFo8PuRfW
eweMAnb0VzUPOJNViTnDT+4XXU8whzO9baySLTWtX/g5sSvUuBDNrSkginzFKDjemrjaBt9dMH25
NwBrjjhEUbCfnqK5+hkStCdu5PGBBbh5nDTFbp2rujtcJjyGFjMQFuinY6HiZN24cB6naErWxQ3K
M3v0NEWUxsLtp5Q2soqbGWPMKM1Myy/cAwNm/Ta5stWQnbKc/DYOR2cLHOt5rjj/2TOoPYZB1T+O
cM0jKTA2Y1XlpFlhZmXopzeT3TwHYlhNjfypZ5jkLR7AlX8DM41L6/1VFmfKrQsMndeCh+ISjcEv
XUFvOZTjHYaSFyPLF9WlBwrTZ1Kn9XFgY/H3aS1AvViD/y9Oy2bdiJxSUFU89GL6pjryQjwWMidO
MtxHgrzaQOTUByS6hJylRVUdsKAhTsXWrTmwhCQbOYTml+yPbzVmnD6jd8nwkpEY0iIPQ6wYLkXD
dYoAFBYBW3CGLvcSXMHsd/8Iduwj3cDV9lBQaot6pFttbRlxw+rZnF3M58uUfzeW/I9aKaZpTVlA
7060v5BMr/XwTc01s12H30f0uMmthMrtKsqQN/Kbiswv5ZyAcKNwqbqkiU8IknATqEmMIjrDTwJH
PmrWIe+5OiSLjyReFJ/YLkhcD4Q9ccXw/fLNXVLxHZsSZW0yk9jEEK3i2E/NfaXbh4WOWsSIet16
kIJr3JqDmPSRxhfb49geuAxyFFRgZXw1ZGiiMKv5uy/3dhf+LIYmzHDQd05HqU1B96KZ9aXgeHzH
yFifaasCryN9mnniEfKfcr8siBgrbWT03KacAYtGg5mJcxt/BAcSPKnfWH1w92V9uZrH9inFWI6g
RqQH2ZTJNIJGMhYB349Rkj30qgICwHwebdccbKOztd+E7vaGM+HA1OAdAfaB94f1bFleQlF/0MHM
COVYfyIdHqCQS9gYN1pqJhsawut2n4iZnyxaPAbHyZHxenBT5Nc5eeO+K06Ome+gw+BWpCtnqHJJ
/i7FnlJxIG2tTWfUldiD2DCeE5gqbzuDZhoG5khAg/c7OdknfLU/i+1Q0UVk78R6w3cqoUpTGtq1
5orxFAI0M3vx5gfTX4SdFbRc7a79Vv9yEOVdGGKFqJwbaHP0r0XAgSW0yXS04633VvGOaAEa7JAI
57UuwENbA9ob5uQ/O8s57cx/2ovNAb+Tt725r1a+1GwTNYaNdMjrgwHMtgVD08IMcdvd0uHD8mVz
L1U17yKZXXNQvDwreFIXfBhYRsD+O/P04f3P2Xn0Vo5k2/qvNHr8iEdGMGgu3r2D443OkbcTQqnM
pPeev/597FGlJEjI2zVooKpQkYcmuGPvtb6lSvKQGc6vh6n+yVaDfVGamKiZiq+KNpl2UUH1CYnA
hJG40AX5F8jfYNx0+bJN9JuuMDnHOG92DfBNhiUEWKxJPNlphpcyTUmWzhHB9r/TRGMGj0FPJDpn
JvslbWBz17mDe2O8p+uJpq97ohA91l69wdv7Q9HEsRrUmV3A8aae6Mx0dfoyFB69Zb4t/DmZeYeI
WeoqwwDVMn8JAtzXkDxWyJeIZoPGuSs0JLTpDM8lSOQNIe6Zz/F12ZFzG1rNxYAJ1pVTtUkm68Vn
erpE4Z1sOqN/QFL+4s1BJ2LqBL1nAA6uQWFgmba/6QsfRG97aihmD0yxgHxkA5Ey8qcQjCOTdkbK
9urs5JxZ20E8iGHYUEFTdbDjpEG1oRTkwOQZ+ZK5EO0kbqHeTTWQu/zZl/19SZhPF+kvfiefrJy2
dTVy17AG/ahE91SCoNEjZg8Vh6ll5vWv9ajukkJBpXJeijJ69bR65U3poUMVYCDyLTJzVybNfR3l
P2KytBZWa2coLK0KXSjJbKLRL3KKW+AQHmJSUgviArQvdfxvk9wXO4pPFitziC0fJslHqcBPBEoH
UTQxNhT1Iw0BtUuER3sz7JD2pxUhYu5sUkFfM3RZdCghL7To2pbWaMDFU6VHfIt8HSU4TtdObrPA
ITXT7DiY6uNVrOMrGpLwyGztfkgTd8G+jCCr7x4IEguXAB3f4LAS1xphg7bS8QDjd5Z5GwM1ZmLT
FCaBpUN/mWIIXk6eLwn24TyRGqrZtE33G4UJespuQDiELkKfmtscv+Zpappt4k/nQjb3icasiDzR
M+fQXzUpcgx+6KMaJfjkoa3LpRG0DlT46dGw5BVhk7s8MWDvpwrVQBFPWz5Wv6xq9oiU0QP5AJzD
dWCvSQ17vC42YIx3dRNVe6tEbB24PpwRVBY2kHRO9GTOaOltIZJ9BvsRfJ33kHfgyokjvjOwSlCB
8NjDKsl/k+1+UypF6WUW0dy4b/EqIk1mR3SbaztK98Ucoe7h2so8ogdMmP6z8rJiwlO8hDkpmxHM
BhrL2zjwKmJdhpWXkQpkJwScVjGChyCZ1YDDOfbJGPU69dZV/mZiYLAKjLJaN1FxMpOWf0e6d3ma
/q6TEYJ/Djqt0y99EAqo/smINTxxKwYYXSH99nEgRSgg9ASt2i2NWgZngDcWLegbYIC08PvyVoAB
7pRd7TIze0gaw3oYIc0vsQY/xr5+J7pYhy3RZbtgRBEM82Aa6+EkApL0BjIBF03AWbhXZg4ri0hx
lGEouzDdEwS3CICDAnEz401qpietjd+ScIJEiQS/6tQTu/km5GixwNY5Z7JSgOWABUtXXMA6P8gE
U2Cqo9rPgV+UTocLoqA2IHy03WVRdST+d3zW23KTVYq81hYyJxgTRQzbXteL/BB0+oWS6t5ycfOQ
eqbYImVJWtk0kb45msb1ZFq3EZMijjt8J0YtWJtdfNRC6wKiw8s4YNVRhf87hlaklc6tT6o17bgU
0g8cqzSCNQ7s8kiYNoVE+kvzjXjT9rXa9Q3MZY2mT+7pt35B6JA1EjhcebG9ViZFohVm9ySxXTWW
ZV2UiSjXaeXco/tliOhmO2prDybmhNNLR4YFkYZwO57y+Tb3oFzBQMBVztrWRAUUnZmsYZ2VzcpT
+g1Du/rRM3s4Xx3aUfZhJeFwZMiWo2r4EYbiHBDiQ/yAlz+YNfZLk3y14D+VyXjvMwunaC2zVZoP
2aYyCbKZddtFe+Ygf9I770YvamIxTHkWimqIiViy4Rx9djOQWnUZXwVSz7dVQGYZB6rLPp0eWos5
b4tpYZWkyWPhhb+YRKAqx7NPal97mIq2P/kJLYEwlDr03vgMZAQZ7oihO4RpzKj1sojByVpRulWh
h31CK84BaSqoLWfW+hQeDddG9VdDAWoRSy+QOtwY3YRQ0/IIU42AT/iZ+QsB3hGNxVnp0RM9cs7p
HfCuHI1h3L8o5l6LrtBek4RYykbmlwDBnlXbngfLfZyxfIGNgkCf5FYPAVxFXbYOdOtFMadf6b1L
b8snXtXi36u8VygtW+DpfLZN8yKX7ZuojEurb99a32AnTdJXIpLnpCiCYhnIVFfIY3ZVogFwddoF
oa6MemL7NyFP1bItmleMd5TepIQw4hlfkKJtogG3XqR7p7xnU7LT9rWI+rsuLVZkIrRLS2IULqzq
XGPNWgHbQB8aZMDP/fs0CK7cMSf1Bzk81FHC+3osUbHzs4i4DWVcI+ou7rQgucTcYB8yQj5oH2LC
F5m4MkTfnSoGPxH13CFDMY30riuJGEjvirJNl61Ii7Nn9YdwQIRSMfanNFWHoHdBodJgJtclyBdA
Gy8qPaLk58JzJwiW1Lsbsj0vMeQUHGrqyzHNT1kSpSg56Z7l3h5xH1zIOno2B7pxVmPt47Zgdg+f
ftByQOzpjZlM4sLNgzsmuneN098wwwMW1EgqcE1RxWu1qDnaDPKYoqWhSIQ4CGf0B+owayU0QaZe
MZ6AFreoMIxLAD8QI2T5XAdEJHnVPXL1pxwz7aIJq1OeMFnuKyCdlk4CcTNdZwGVbjEEyOIS77rK
rCfmrI/ZaOuHIUWxACYMLmo7wzInYmVseWeAql1pgu5IlRrDBcPqB0wNV2TdcDSHjrjSmIAmvbtr
VUlYASygRQeTavC9n3rTXIJwTmZ9DFgIonweCxOQR8O4ZGk3OLOVzUyLv4XxXOFiSWx0M7bTNoAE
8CpSp3i7qsLlrqXjtMpNAfLaAOPQ9sZt1LnWw+AJ7Nuk/7oBwEtsQW+pZxMLjhV3Mbiju8XOwyA4
K3bGEF8jlEGoqDip+J1S1BOAO4M8d5eJNt62pXsn8hKilhk+igYgE+qBK2VhUPaKH7YaNqDJtTUk
AExlPhNHgZpjNGPyk5MrvfSfQ59JQm/yllbsG8spJfos4cubmzrNAephROgzereJf0y5cYES3llH
Bnr20EMZGnpevW2MgODhQiLVc737capbnApE8bQRXR2O5wDH2/Zn62NdEJu0ZE5uRParH5UYAQ0F
h8pDfZUN5mnuZ2xpWB/6JJ2f3mk/6MT/TPDiXKa2bg38vJkqc6VGBtacvk91wnB+hEPDy347hL5g
iGm8OqpjSuGoK7goM8yBy2pohnpQUXBkOEB/PnI8kt5hUMVG+Fa4un/PAT1clD18d45I42qulaCR
R/cIDKddYnYI+Jl/n0dlkGZWumyCQ/8icGsx+sK2UA3uJq5qClzT/9FOJKTkiSa3vA0ARZKEkCh9
VUX5Pe3qvUeIwZY8q2EJiN3ZGJbY1REENFwA7NBWbrhblcmf6NAfi8myMZ6FcE4MUOzISpkKJPbA
mIu25bkX0zP9d7kusXoRzgfopgWywuM7dDssaSRIMih/rfLxIaCVs21ALGxbZ9aYQcsRlal2ujJP
rU6Zh1x0ZNaI93w0vYXSUTxojqmWqmAwquKg/0nCzrp26Ce0nhYDJXbufVpD1EdFt4hraa6xtrGd
zn2tsW1BiEz+QPHGbDaYZmoG02OSEal9iaB8JN+GAOpMEakwjnwf7fgczipTE3Qs5+Ok2NAepCZt
ZnmhT5Eu8uqO1Jx4XfemfuH43hUxtQkPNM5sflx+GZik1NeOU2ybzLzS26a509CdcyCr9n0H+8ct
+7ehsjzOGlN767lqlzexpKBAfOM4wa5i4H9tZ0gpw8TOUa/pIU0oH3dBOOmC1HCP2BmbaAePKeZ6
1HVgXFlv3bU1gzU9SAn/GJz+ZbJIaUQNw0iMWDe89JO5rGxiMBrPSw9ZqN2x88uFbhvmelTJranS
bs9QxdwSkkuooMHDa4MW35bMm4gArZoVQSz094z2WSBMX40aF7LtZuIGC5XtS5H0gCx72GRViZnZ
cvDMVJxfUuJjmQfTgteRleoxty5yO7m1EG7vcLAgAsZL7Bjj73S0zdsm18ObKAjUauy1G/8/GatZ
/tgbXr9KE3bgUtN87Oi5Q9pzS0ZG0xQ736rTG6et51MRIBi7vW2M6Drr0p0ZmvZKIE+F+jZxTVvD
XVGfJBsDje22E8ZP6YFY6Qb5k2mgNc8mpm2SKAgS8gclLlpDt0yukxyyc2JRbPCl0bZ9bOZLE63m
EZ4fcPxMSYjkBA5NxagxQcqSZYTO9hbkArOdop6HhkgK3EE7dzTEVrljnpFcltSB451Tud3agPe0
yOv0gJ0eVUxOOVLk1i1mthno3qOP0x5hqY+7PqE2sC2+YW5Ii72oBJEYWXNvD9nW9WJnYbvWDXCl
eywn5ZF+4muLzd6rsk2ug/pICa/tQvayxoThBUEKqe1sJDJvbEfjmMGRdRlH9rYsgbTkzYF8gzfU
lyfdIxk+Y120KZxvssy77cHv+xbHH91PX2KGC4wvQvB5FQkC2HP3jln/rDq875hjb1utDAgFwoji
VjguUtQ4G7w7BHMVEZ3CmFyRvGqbI1KgV5/k5oUl4VN3PRy3MM2NZarTcIlLe2vIOfkX6AuUS4n0
ymDoiUS/KXdTW3dLq1DIfu34BHfN34yNvOqgoSyR/oHwI3JvaRaz0Ilkol91Rcun6AjklPFwYESI
altk8X3Vt1jsOStzmcio05gslCluLngCS8f03dkiz9i3rOPVFMPxc8qg4pW2eea1+E6QEEHxS9uh
k5UF/w2FDlBPbZ2W+VWGlvGoWmawHoIJPmrpFSTxkCeWvEf6FC2Y8wFaKOFWL2nIjt7E+VNoJ85q
iGl7TbZSh1TLLc5Zhax3zZyBZuP9XRAEBn3A8U9dbf2m2VKB+imws3v2jhajvWBiBRa8qtplEeqP
RaTKjZYHI1KZmhlYYCwqwjE3KE9wMnVGskGTfYZ/061sr3oCUMwd0/r7cOb/0MaY9hWD3j3+83BN
ZUZHjZPa2rXRQFbRUF/aOn166B3nipnwKaxKEJwG9MC0j/d1KB6JhyE0zIHeFTvpY9g31cZXwxyi
5P7UdeNH3QF39NOGD+2swUUbMeDecEGJNYWzzWcbVUz3lLV9AAHzhW/5uoa2fKrhvN1pELoXKLc4
7isOysiqsn3oy/PkRf25LbVy1VnVjLST9RUPhvFSqKq8bN0QCYmN8XhhZALraTWO8OmCvT2AyQvN
bhU4ya2haVtfpchs6ECt4hnMmurGL1f1HdQQEujT6imuB/iGDq1LpxuYRiuGV0V8a1hetA/mGW+d
lDzzZrsJwig5VKa+hUExrknoOwd1ne8s13APPBi/na6hrC1BSSs/RQ5r3/eD/SJ7VW9DLd6nlvag
Z4G8SqqC0qmnDuBm3qJPvSlNwTokvHd+Chjd1pkeD4lzTe9Yp20FGiyPn22Yn9RfpTwIUOdpjNUQ
6dVR6/nmuD0BsOR9M8Vs3TltCoqYmbmbIQ+5f3EH8sOViPdnmKI9kbjauJcufbpN3NALtiP3KAPt
qvZJA1Q+aQbOgBFZSFNbRUV+DWix2Yo8eyIvx17rvXGyivhHm1gY1lMUOYHhXPvzmXGwzbcCJCD0
ZlBrwSxygpjML5uP8EiLGCyR50nlfLCz7CBdZGiI7epdEhbpUW/BETF8Qy+m6bw5kH4uUOESBUaj
pWxL6BYtn/esHn95lJNr5BpHlKKvbZTxASjF0XbycGe13sFoq+eMM+ap93w85/VQbzqz/xloQArC
2kET7hJkLvWx3GsxqBx6LT8Yad6IVB6QkD3mQYWNAU2QE7aQ8qoEITZ5HsO91uAgSpr+Le6JDQH3
NaGiha+sTdzjPHUQE9J+W4XjFF1KoMUoa4PriZKC0BMk/CDGwM/7GhW/lQZXvk+8Rt13BS77Kr0c
8dbdJq7RXsncAkOlBYoxPUbahUxHBMSu549LYSmi02WljOWIvHyThZ7GqE4N7o3qpuimdMxbm3Ba
nEyxtgzjYZZ2wsfA8oARyWB8rhcxp+TwbkpAgUe4FPd0mLptp0tO9kZvcZT0yvJaeITZ08tSG+CU
NOV1L91mUfesz1HsVjNeFnAMqW1ayR+SzMMceMi94zreRpOy3+pkOTGSt/LbxPCnCw/zyPz2mlfV
rAi1neKKnJg3PdeDNbtRsAZB90RHQLv0ZEICDA/cmmL/lz4w7uWQ94B4Hq/fRNyLrSfdaczxw0tY
ckdclvahIVvwgBHwIlbMxHHy4iioyO80rKNHYA/12X2phUcXTwTf++4162nA5S6nEZqf9rExGD2Q
WCXGUoEKhCbLBk7nungLXMJ1pK4umdtz0HW7e70zyGLxOZslKsTjI2y8vlXxmzwgRF41gJ86UILB
uCmbw4Cabh0GHZl1jOzW5oy5YqY//7cz51bPQBGTCiW2eUPV5Sk8csyaOFsltFZpmDDQL/xZOl9i
Zkd9BjeWiXJVwFn3u19WNBczNEy0LGUG3WHZpGuXXGL+pV9O1bT0Ess4yYwTYKqC4NUIKkKeNeQ5
jJLCX0ngFOCMrAdu6ZUr8lPU5GQCBdNx0pmQAL3JnmQ/bDII3BvbGDUOeNpTMtbbck489ZGeWz0b
M7TzlVeSCWRwFCuAL88BGMnKSCS59zQwrSbW177VvGJM7ddx6Aa7rNFwQOr2vpXDQ01buxqdi7p2
8wV2XxxJ0XDNt5fjr3Ku4hK0Voi45ZjqxWUAOgYahys3Vt93FzYHVVunAKGRmh4xixZrwJc2xTN8
UGuwR4oz+96RbnTR5gwuRwGbQBjTM4KHac1WMt5A9W+X5OqgYoszzBFphu23NdMLk3djI11LWxmW
pR4cq0QH5JL8PTTQ7QbiaVA9OXW5ElPTkn2UMOHtoBnHrmgOMo5/9WF8xTt74rBd7pwG5IeJc4iD
rLvS4OZAIuyOMuXPyJtLFBiatW2JWAdsEmZgtClQlqVgeG2BgYPjJZ7SeQiJuwXOSF2bKyJdp7XX
CU5jJhBTYtfJn2bCe10IK0Z7CmBmEiW2XlO7bHACrUMDXxyaI/2qYNtm0FuRy1camDosInQ7QsfQ
S3C2d+K0uGyzqaV3AcYnBfi+hFZxMNCcLgBwIHqPmHHlqJ2AIU4Y4Lt6WYm2P/S9cd+NiMrrDr6T
pVo2Ulxck91ayzRjymx5we9Jd2/dlLbUHIPit/LaTSNnG5socCtBDyW1UDKNaFxWXaehbMjBZFPQ
OKumZ66oAHKcmZXOx/kgc7FSVt5NanQvoYb/JFU07hPpFQCE8G4GvKTrCVhM10FP5ojxYAbqJGnX
rnWdNB+n5U1DM0Vb1ld8eboqExs+coSZ2uQ+M9HAv0RMUM/IN6peygkNQ1Gii4iiPlvnDXSlonHe
ohFPfOQ1xnGcadgaXnkcKtWhmaVGpNHp+GIm6vBixMw35Tji2PsvJgKgj2k17uTk/SazhQGOjVJU
S5FH9H3rHHzD+kVqZnVT2/OXpu28ZTEmz1ZSOUcwIt2qaGqQz914YccZZ35AaEeEBuCR2FRWNUgC
5nl6uWqBx5iUMCn9LYO4KtdhI4gVZxyzNCQVhGgefAj0uMHQcLqRi5IFi8+SHcg90km0OWhFw2PJ
CSBaOsjIk+XoxuZdYVniiV2r2EWhV8GHKsTOgDq6btOWqMMpadf0aLTnqKu8+wT13islYUU5UKRv
XimmY+r11J+u7bEbhDaqNGlHa3TKEdPOftKhJeilRgt+pENbaGI60TyT1wWyeN4g3b5X7dBdMyrN
wy098vwJO2PtvvYGGtG2TaNl4SKqVmGBCzWm5C8RfJbmjVEN4Rk2d55uAff0WzIVs5eiA0K4qNvU
uy3aXLw4QRO+9AON47E0mbyr0jCPLg5USrwxVuc+rckHqceMZsCoo6522UAiu3m2g7Jmm2v5qFBV
46UPzBjXQ64puSvoHW0gG7Z7UARk5yQd1oW4j6bnhhjDNbsO7zcmVSLrZUWuaK7ccwlu5EqQz73p
pR/8dNu6pr+lJfbSF/ha8KmM9I7dn4M2IGKhVXUqnKm8YH/ztpkCD4brCVaKVSZncKTtAc+ktTBC
9tO6qqgzs+rJ0szsGPuNmOO2EJ7MUW+cHn9aGQBuXclxU7Wgj3r0disC1HnuyvA4DGlAlC0U8J0d
pmgmC9deNzXvKglj+X2e9yc9sf17ZcY/I7dyFxgJMRvPRnDdQSwJSXBEGwIhLvTbGj8GMk8C/Vqs
NlmzMlWunWo10JXw0vFFnxhlUfYwWS4KAhwaM+p3hNoJrBT8D6KBSbx5Xg3LYuqI2s2C+SWw9APm
PiJvqsQ8u5BiVl5kxnsA6d6t61nBbUQwBM4sL/EPkHfcS+riEjR4qjYp9Qz8p4TjK1McaFwJxuBf
WTYiAtKr+LK2ZVivRJsVBEk4EU5XbJb1nWjIYqDJL5zLcZTlKfewATBxokbrnDCA+jVqr4Zdp5wy
aUDTzejv6iBNaSehAcBnVzrhsyTDicMMjgIwT9jdQM1LKhpKXNpFUEn3YR4b5zrLAyj+kXVRda23
0mgrU+LleIQY+vRAfJru7GtSXbat7m8DQopP/GeZnbaesfETKvJmMhpECaI+S9S/OvlGUUxpw+hp
oAe49Ka2ZIRogBEIW75Zucr7mzKfiNFqYvtKD+zkpIDowCkq4EnWaZjjWbXDk4xkc8sM6kc0EFln
KeHuyzajY6I6zVhATnP4BLf5zlcJlivCRVamAWWlsZv8RuuleqstUS59B1+vO0OzhNUy0sbU/rty
XIyXQxS+Meeylr1hVwcz099GOyYtmnbxnPMGLgle4MAOadFWFBqjGmIL8dG7dX9vFDx/jM7K+8Gp
4/P8WlzDR4WsRrPlll4pIm2rl3szdJNnPWeSsGjKtgfoRyzCWimPL2hk1VBkpzHVXzgLsdf3olYr
lP/9bWSSw2VU7anw2/YYlQRjJqGZvTRwbTdumAOcD0b6qA7/pWXsUIGDgqHDoZpHncxXGr9S0/d2
2r3GoKP5YqQQG0kyIEkrQLa0tkKGPktX1G4PtaBXF5Xvd9gGTU6RwMYM+djr9aER+U4D/Uf4mPA5
EcdgTQcz3zf0GtUON1Zxj1PFOPWRT7eE2T5itRXcunKNA0jQMxrEqdYs4hoz6ItDH9x2SefulBu7
K6h90+Lf//q///P/3ob/8n/BjElGP8/+lbUMZMOsqf/73+a//4VVYf67+5///W/LMi1p6baSpmk4
lrKl5J+/vd6Emc+/bPwf3nRbYYzwD0QwAoCJdAMbOJbr56+XsT9ZRkBycKRh6rqp3i2D0ZB/Fg3a
LqYwi3EGDQ5Dh0A/NlUGXzPssrsgy5rN16u6H1fFYWwaRAEofp/7blWsIMIqcU/ubPHLIEBGfzKL
UzCzx36WvOUOZ7qvF/zkZ1Iq2JxHLCEMLuefVzOJO4YG1pDtmxrNPtKnBfXoXni2uXDCYUu2yPbr
BdWHXzhfTi7ovKYw9fmf/+P2NQxv3NhPyIHNg4tElo9W525ox6y/XubjU2LquGvoSzHdAAX2bhk7
7lt6XEV8GHsz3Vl6oV8Uthbsv17F+Hj5GH4IIQBOgQ9QjvHnrxl5RAc8/A0oV5Mq56Gv443GOFsJ
5gNAi32MvbZG/Cpkh+FYou6Gdbd0MK0ybRu7bl2K5K/vKFfXxPoLf8VyHTE/Yv+8wG0EuS/3aOHx
dTJgZ/hnxNT0Bnu+mt+8JJ/dTN5H3RFkvXKuebfWqEHiccfU3mexWI9p7N9mbYWwNseh/PWV/mwl
JQzeDSkN6Yp391NjX1YdNrxDNtJJ7n3/t1NW9Stzq+/2F2N+5P/cYHgqpRLSEQJ8vTvf839cQPo8
dhBrRnIYKrRcGPRyAqNluNIFmAcQT2TF0DBf1lXbv9DauMjHbCWKZG0QRsc8s/zml3/2JJOfw500
eM6c99c4KWJIWX7T7KdOPxqWfhGp4vLri2uIz36yLXUpXYp0np4/f3LO5VDmOIYHDQcjRqLIwl5R
udXZ7uvmRpWy2PXliEYYOQ5qllhyfpxBuCUfZX6zZR6+/gN99pstlnRtVLs6D9eff56ggA8LNBIX
bCnrZ6x2pEsRQx4lq6/XsT7+boNtVjhSsQqr/bkOlELLtgsn3IMe3AQpmkJIlEH6mManrxf65PFF
B2vqUKZtdJLvH1940lqTIC7b0QCsnhEPOcFjC6D7XBuiGW7/ejFT8dVylStcm+/In79KFWHg1yLt
dkVYT4sQul/ZK9x55t9fPZ5Ig0wnJW3FEOHPdTCegY4c0nafeCe7eVbF8wCqJPDvvv45n9wkIRAS
Cn4TRuf376PbO0MIjrPd5zhtyfRc+nS5tM5H7XL19Urik+1c8LQJ23Itw/3wPEDP8IIhnhLqe3+o
V0Ee4GtS2AmJqbFDBIdOInvU2mlf7mOcxoxP2nAieKAx9uRb04NCS9B1qwwPXXhSboak3ktnah5e
t4BmAP6Xp2JIh7OI5hkYOSEYZci6e9MdrNXRmDsOlTubio7Y5NYaqvhKlHRi//7OAV0iFJrdlM37
fZnR9TlDCR+LQkpq0e8iipwJ6O18pEAQk2LyqAB8frOm8/Fdo7xgkxGWoSze7T+fFlyIAlvdkBwa
DKb0PjMLyLTdhgtbr96kMecORqa2k3Hm/fr6tpofVxbsI9SNtq5L630p19miQ8qlcRbL4b/3CYSx
0Y+Nb/bpT15xIYUz1xqWy897t5dkEPLRpRJqagTBzh2KC8/7MUmx/vq3fLYK33X+YiNhHvr+nYMg
bEWZ1PaF43mnoemNJ5q19MMK639RQgECdXnj+CYIqd4thfWu0zJCLfdejpS5bXeDV+y+/jXzPX/3
qZW6CTFZGbphfigGEZL7NfluGj7sPMGDVFnrVLYmoc2YKzhTJ8cO78qaqlgwz+dd/Hr5Tx5JqTND
FYIfaMj3j+RUYsicYepYd/F3GKjLQbBgvWldV7+gVeriRVIF58GoWX698iePJE/k/Boo20GRMt/m
f9QYvV55ZLMXwHaoHS0PDlhQb79e4rMfxzPPxiwMThLvnxRROmBEgr7byxTBNqpNIn0DuDM5occl
MWH0c765nJ88mxLLtuUg27S4qO/ecBPiQZt1Vbl3Y7HJISNi9LwutfH573+Y0ElF4C/ble8PgFYE
3jgQU4zHuTgnnVevTemMyxA20LopGSe6Y91cD1BqvrlpH3+fZUhhSQPvs0RQ9+6m2RxL7Tiw7D0T
i+G6j43ysRU0gnD45mr85iT46WImzyQPCIXD+3OSGZTWZFeWvSuq7Cglduuyq1dF4D59fTU/W4ei
cv7a2XwO9Hc3bWSClqApcHG2iK3MqstU0LOow19fL/NJVT0fMOcii4eSou7dOgXu+J7W/LTvQEcw
STOC7IpOW33H09Qxdk27bF+kkW9cOEnbIrnvy9+0p+LHVDoOg/bMRM2ByRGo9dd/so/lxfwHczm8
8KfiGPfurua2DggCjPe+GYNNp4r7mWIQ9hYdafXXVaAlTJthEsorB+fBu6Wigl4x+At7l4eVf4Or
rdi2NszeUHZG+M3L+PH1Zy1+Ej+Kx//D648avWEY5RNtZTyk5c8acAV911XtY/dgrkxt8s3b8XFL
s4Ry5pshcds777+yUTL7j0Xg72MNczaaD4ZN+o+v79UnD+tc2TouOBZpfzhvCpWErpjsaT8l096Z
YNe51T7zv/sufLKMApbAqUBS3XL13u3ObMZ+B0Jk59fWCcU8I1ZC2WT9zRX7fBnH1m3suMp4fyio
a67Z3OLdTYyVtAanqfnWVt+dnD95vhV78fwZcDnq/OfF/MenBlR4j/srREGLGTCr1jZ4YmXSUde+
e+Q+WwlKDu4s3UICKN8VDFaqoC6WsMNS1LkABiuJQkBeBLiyWrLNv3nAP3neFO+mbVq0XQTb1583
ySDhqWopOPep48jLGKX/Dc38cf/1Ezf/V/6sUOgxzl8Zhy3Y1t9XdTWpBAboLf8w6dprRSWz0iun
XPuh493C9nox2T+/WfKzy0i9ZfGY65yt3lcl6YhiLsnccI+I2rDQUVkXECQWsaN9cwU/ef4oI1F0
8q22GNW+u4LuCMvPGzO542i9Qfp8KGtzHUXGXx/m6aLMvVqwPfSl3teRiH+yuI+5M86ETiA2Vg5+
9K/v0sfNjigGNfdIaH2ZnNn/fBZa1ydPAoT3HjIqBX5ytLUa9SMiihgvGXAnc1X56e3Xi368fLxN
zlzq63QPuIDvFq1ITnDgaO/7JrgRVK04mfYt49pvlvn4CP65jvhzHXrOka37GRotmcXhzudrLYkI
EyD9jJ4HaWkzTz2gyy03yisnY2WDSLkdOmhuQBiY3RNQaeR3aRxaCZZL0KWLlE4wRiWjqYpNrFQs
9nmde85jjjJD3jueJV/w8+NVHjSdURkWyQK6rB+7bcPMgeuxNAF43qPAiwY0TTHyRZXF56nPvasG
Z4S51nS0JnswZTRVIpN/G7weKqYlIq74EVigp20xwjQwFQr0LyvipApMt4WCqWIYMlZQiDK7eJ2E
qtNNrdXVTzOgIw9AS6hgH+JSqpedHJiZTZPRbcBiNz42/klzdr3jVPYycAfMqQuOfR7/ZxqFJNIz
chu8M9/cnw87hGMLTn6KbZx36H0L2GocVcEjZhCaYJMEfSpXnh6RZTJO/eavl+La0qmniKA/8f6D
0bhIaRqr6PeV1aSr2EKtUKZpfl1D4v+mVPmwu7K1GvSQ+Um4jz/0dpTEG49+LzkoozPf9JSkXuLJ
mqH426vHOpzBeG1p79ByffepHaFO9TCyyQAdu1PXPGqZcyQg55tVPmyp8yoSdTTVFdu5/u5VhYiD
qs+mxhPD7Aty1U8xldfjzBYwi5e/vEnzWjYPhD233hjk/Pm65oHRckYX8UzwK/dIieHRUbKszC4N
tn+/FPvdjKnXTQB97y5eHo0IxgEyH2o9625zvBVLdwyCG7sph292oc+uIF9C+m8UEvQV583wH1UE
cQ86vGVqFb0gUS9Bnws0YRHAT+KN+O4g+eliNgWRzYNOl+rddh75KHfqsRx3WWpfp834BojhqXHE
DSEvf/tx4m45c2eIRibzovfHLNVllJKTE+wVrgoUVPW1BU7h69v02bvEt4kXius3t0v/vHaolVOn
91AMkhnTn4htIByzmtQ3ZcOHzxEvkTK5x/PjYH6YE+TF/+fszJri1tos/Vc6vnt9rVlbEV11kSnl
CEli8IBvFMbmaJ7HrV/fj/CpLpMQ0KduiMBgMpXa2sP7rrUerAn4UAeEDpVfyRnrJNIPlEbvX4ym
Xs53WL9pxFAZopaHZOdi0NUQASZbxzqVl6MlvaqZ6h9i7Nt05Vb00JFdNAr+wSJwcAo3TvedHPu2
3JL4TwrJ++/ljXFCNc/AfMsunQu/eNSiAgeT2nbOXgpKrEPmmusK+ClcrewGUcV09f7LvfqEmZ54
OQ7/JrvOV1fepMGAOUl1dqKBi4YXSFQ3Y2Ru3n+VV8v98ipLTYrCm6296m+PgW6S+60SkonXmlX7
lJjuCd/CDNQ0t/JPTew4/3gNW16TGhz7XA6LFORejlCQuGQQO1AFFBMosjJtAMqveqgq71/aq/vF
y7gkAdq6yrrCju3lywxzMNoybOs9WIeHaCC9dHKHM8SKsw6E8IPB8fpuuSRJUmTjfOXqrxr4wRRb
kmhTa68S990GNqH25VOdgz9//6Lefh02tgh7l2L6xSDsux7WCIkLe5cUxdaNJAKSVHO+ugpAyw9m
klf7XPZWOn0xPHlMJ+7lhD+OiBUcouj2aQoxpNfA6hT0LPw2Cs3bMOqKNRvhwAfqnO7ev8o3X9nm
aO+6TJMcV1/eOnxUOVsPauiKHA1WmeQpHZ1NZJp/lZH1Jc2RShrS+eByn1eVF6ev5Xod0JkU+mif
Xc6cWhVFs2jSdG/D9si8yhzwr5ldamv4iSWAn6aeu2SVV5KcNLsS5POFbuGQFzhg+0xQziX2lCR+
YOIRWjey7Bs0qzPZMgVBTfmp7NXxXGjOoG5hsaSpLwFkZegtrbRc15oiHjDxRVinknHW1w14DM1/
/3N9/bRzFwmUMemKLHVw4+XnqqtjBbHckHs17XaWDrAjvxnt/HoyIXrn1T/dMCxj5o9XW1aqP1Zx
6msBkJEkxKpCwEgM1oe1mzjqDwYLWhX+0MWNWyr61FA0l+XoshRQmzSsobtkB0LA56dxDiyIuSi0
Qmp/t/OgOb4u9XgfFpVyXcQq6twYM9/etcP4NrXHZg1JMCe4Do6oQf7bGgpzcuXIxr4Lhia7IuTd
3o56rP2YLFs5SpsYmrCe0l2HYm8dzgrZYcS2XhuxZtIFJXA/Hg3nYBGwssELF8DOnvqVXkvyNY0x
2DpJmG9F3JX+yFjaTVbVH0KdfOrVVBa4RCwkzYCLk0cQZCXSZFF+Yy3HRI45kHJzj/EVg8I6VpJ2
m9SyuhOaknm1qgQkX8ztNpWW6eGtN46RrlibNirS7Vi3ZOk4+FLOxGUOV2ootX2FbI8rXlTxDgnF
uRNT31L17spsSU/VXCgOtgi07ZBEIsamM2q7qVTA0avZX2DZIqzVfUFAa1Aeu4wAATG0aImM/pdS
8XbtcLDv2z52USk67ladpoBM3+xXrj4TN0g9qzFhYS0IjYOcSZcIuKB75H3trmhCe10JqlPL8rTK
C3TdEZb/o8AbSVydrcJ5UuETJV23SYhj2ZnMvkSoa1CUZujvIM1xnRozJM+yjzf4jmqQRBxjHCt6
wu8AsHF2u51WBMRrR/W8pzxGHXiAHHhDlz68CcZU+EM3QbFWqJp4bVkpN7FTl391gfbg5rQfVuok
J4zvOlrsTiFrfVWaTrohhHmCLYVZYQUbWX6LQ7fdq4FDUmeWQtMu6qRCVT/m+JEj8aCKMPMbNPJX
5H3nmudOev9Y4s0ASdRmwZqSz+RpnGy/d42DCzCSPEtSLAoFqyfYsIMBHxYpMSNlT2yzIz7YILyx
4FCuZqbHkecwGV9MxVYaGiA18nhPRNM6NyEvhdWRcvk/nyuwShoO2xDBCe3yZBYprqgGLK87VVcg
eY5FRn45qQtNpSgfzPNvLS7mItSyTU1lerrYfhCNoZQTOv59NihfQ1u5SrvqoKFXMCBnElQjyOa0
ouP7M+8bH6PKh8fRnb4HWr6LF9V6DoqwAPM9DFkGk593+tYFn/E/eBWqbC6fpGW/qkzVLCtGbDXp
fvGsdEGxoQ73EyjGB8vIWxfDdsc0NJU946sypdli9OuMVOwohd22RfitmOAMz/EHAom3bhTrP3Vk
gX7gVYUX26Mcm6nPUCqgPScUzsVWBc+hJN94nzkxcFF3hjszKOoHg/71sWNZukwbKzBlltdiExf3
boUPKyYgtoPclERadNPBqDlb6F/PpOSE62JaEqenKKmSzZhopE7hwZydf35HOf4Qem+gsUP7djFu
LAdWad1KdzfJnmTA2R1QtLv5eShgab0/eF7vl13kKBy2OXm/UWFMdcjr7IrELsOjFYBrR4my7put
SQrc+6/0xvhZDlE0Nik6U/W5uKjMLFpSVHEUq9TwjhiKxb3ssnqVqumHgra3XmvpegtOUBjGLou1
A9J/c9ZTsXetfvBcEcPklFFzZ4Xx+E9P94tSUFiUhnXzWS/xcr+j9yTPxlMj9lGPDYgUm+Su1iRu
vvc/vTd2Ozojk1Ybr/R6/mJqw2sE72evuqlcWw511tQ0nA92VW98bpxmEJcYVEZsCo4vL0Yj+H22
2PKjx8ACbpd+paI8Lw3v/YtZbvXl1o25ikI9PSntVeVvJMa7Gso63vdm+UViTtGkcRwtm2hSKD6u
mgK246DTiw8u742dMNUynbMNC46g0/7y8iKjMWXaZ/3ejqzjzJRvTsO6hok2V78yHFfvX+Vbr/Z8
fbZYrvVS+VeaVuE4hVEciBFYGTg0zLM23cxk2/XlR+WsN2ZNjmXCXooGjPnLPksOd55MJL3Za9lD
rOYbGbinKv2aTNe40rfCCj+YK9+6g4x7RDX4e5HKL9f+xy5fHbSpxuMw7+tg0a/ikNaglM7tbjTY
Qp7QeN4HxK2+/4G+8Qyg/eCB5gysvVZlmE6u6E2igMOL58rTBvWXqaLTe/9F3poQF+k/GxPu2asG
et/bLhzoMD00ua5fS7BzIIcBHE+V0tPY/LAR/MYo4X4J6j2UCTG/XUyLI3IPzJaII2ZQCGs9bw/N
ArEhP16JarJznA/unLYUCy4ePp1bt+gRLFa5y2N2qGX2MIRDcmCxNx5laKfBaggTm+qFOURkVGqS
pB646arf9CH+mA6J4E1WV9VdboXdj/c/7jfuKVO0zpnfQuH+qnDJgXjSSaJJ9mkWFZ8DKACoh1T1
g7LaG6/CZhYRKQf9RbB/Ma8R2xyOfZ4mZPqmvmHraxuPyvsX8tbuAQEpiTcG/InX4jwrCFKTaML0
MBZ5TAKOVG+DWUuIPDXmY4pFtidSaa02MaC7BFKENQnt2/vv4Y3pm56AZYNmWBSXl30BgqIIqGGS
2+mkW64gZFypGAbiyfmgc+O89XnqFOlZkSjQvmrrJnM70Res1D2keGmwouex61tjN0QeH9CA2Twi
7F03bmwyaL8NpSToj1oxC1cR/EgIf95bbZs/5iZ+tVWPGFXdJLPJ9l+UDaiVqC0iHcNYUHWIYmvX
1zM3R+rVwydaR60RDCdC+si2bsoKRCliZOrRTT7TNAytgG3a5PTBFZla5YOIZfVYWaV+jwoCK63N
sX5Yz+WEKtQinG6JeXIc7NqDGf+SZVZ8sZ4P4HPSw7nE4+6qWw0inOdksf2dMDryqLrajB5ahQAo
tSl4QMnG4yBNqDoo69JxuHzO4o7qRZaGrbMgRWCrqbQXdTNxBVEDfXpFh01u8iq1jmTry/onWJb5
XpBNZGGItaZzMub5OVCnevIFdQ7VC7Uya7wsUspuDR7Dta6l45YdkEG6w7M2kjnaY2Ad1mPWc0Z/
f1w9Fxgv5gxjEd2pTPi0Sy4PMhGxcaNrVcauVTWyPVPS5jjEF8ZXu3nUyUQbI0KyiJkiTongBAtH
KVQl61c0Jtt5uNe0b9L6WWLtDoL5ExsQ2skfdOdfP31oNNDGkQBCl5RP92JByoY2TY0EelcRTdGK
mu2NiQSYWFZvqrS1U6FRtOSpyQ1qqKP//sfz6rFjQ2Eu2z8KtOzWX712QFpCZ4Cw7Yz6FtbMtimb
O7UrP5i5X63xvIzNHt1BCsAR9nLNJcumoedH1d5Ub3X1hlRqkgb3eYtV2dnq9d37F/VqHVxejf79
ouu0mKEv1iUybCgBlCXcCspYMY24eAlXiT9lwwfOkDcvy2DxM9GRUnS4uHNwy42FUBseersi5pns
OFpw68LtRecVRrhwdoSJ/57YtF6sQCHKp/ev9I03IGxmMubspfp82bnFXhVNJbSePQ4K5YQKYfwB
vT78bnGIQNFmmjREsj7XtiUcno+a02/NpEgil+qHyibxsr8kG22eA0F4WqLY1NOUX0otHt+/vlfD
E3U1InyH48Bb8suyaO2ZkHzUhyFouAI03Qgi21I/eArevBJW12dZkY2N6uWWMBhcsukaC+FcSjT3
oFlns5r+aUGFQckxFakPtezlcPfyNfLIIfsFENDecCRxKX5T2Zuodj64kjcGBJ5Mjj8azzQi4It2
i21kBfka2JxLonQHf+hVgpFJhSNndXCx5sJpzrSTlZLxgFiE8Lrd+zfsrUdPUGfhFLaoKi8382IW
2hzqUXwwQARu5q4U5IBhRl7Bg2ju42r4/P7rvRogfKpiOfQRrMWB5XJ2LxW9h+/c5XujKI59HF2n
gYbkpt7/D17GpqJDFwvd4+X8ZYVqJuTYU+3r4nWLnLp1cQ62H+zDXg1DLoaSBjsxKjjMXhc3T8y2
mSamSluGy/XSJjI2jH/x6Z9fi0vNhBYZEgKOki8HIoCQBJBAjN8jGkn7bsqvWpQ85U79kSD8rbHg
MjnqS7dWe6VET7TUDmoXwXsPq2HOy0Oex1tFBKRifTDqtDc+ueVylgFnUU28vD8TNizIKcLad8kM
KZeNX/HNJZamYnnv4q9S6YPNOOqoo+vesOA/gWOhL8jO/kvUMJQ3iIGLZM0iXFwpEyqjD+7sGx8F
o5S+ONapRZ97sVC4HJMGh6CUAyzsHCFW2Xt1NcRX4VzpftDp0e8P5H+/sIG3z7bwn2Ulm5ju5cW3
/7nzP/n/Z/kf/+83Xv7+f26fytOP/Km9/KUX/4e/+verej+6Hy++8eGadvK2f2rkp6cWKOx/2dSX
3/z//eH/enr+K/eyevqPf/0s+6Jb/loYl8W//v7Rb1/7H2N8+fN//2x5///xL/9n/+NX2Vz+h6cf
bfcf/8Lv/m+NuWE5QaFhWYqS//pf49Pzj1z931TYOAygPaG4IpaqSlE2XYRV/t/8i8CFjcyLA6fO
iGvLfvmJYv6bNv3SuaO7gCLApDryX1d+/r3z/H0r3jbsO8vz9t8bVOYsh6MzimA0BtTIKBG8fB6D
UKWrpLSub0btXZMX9pGrsH5/mQJBjNJ/f//fP65cgKDaDPNUxnH5BZStvVbbtP8kA9jglJ6VEykY
IzX7JDjaVeXudTcq91Yz6FcJ4B582L1z0xpIlOawb+/CJmJFIPhqobaSuGor8oeuOOexScu/mhJe
bwR/mQLXI6qqhzyyJo/EE3PVJYLi7vKFg/tmtukatfP0LSqlvVMHHY8slCnTK+GPg7cpj3//W9uc
CAgkCngOaUh20d/fOSk/yHl8jx3s0d//tafuGgTduFJZQU+NkGQ2ZlK14ZV4v797/kEkqXS4dulc
56Unl18dKA3/Maz+vnd/hivo4vJeCXWRnywLzjKezOXnf9SOLL2J+tmQhq9mRCilQfrZMRViyeuo
3yDpoTw2JsZuBDntZEXnR4QMb/j9ZEdEkbwKq+6e9H8DXNFkHklvmvwU9BNl5DneIpM46WWONpRT
BoHx8AyDLNO3qPPS3VwlvV8uUY91ZdMsdvsPdrLGyxmKUcjgZyjay5Z50RouC+0fVxbZk0Zepw3Y
e7RCz27I+bWIArQrt9yKgcgMmkQwnEle2hRtlW2ykv0uz4fydSAz1S4h8xGWfT9r9VMrOuJw2ywk
w7PGD01bZNsRF7oDsuRuhU3da3STbyMbg3sewq0YSe+UfQsFrF2iXGktiiT/HjYTIc+NdWdAgPPc
qtU2bWj89Uxjf/+2GhePIMI9Y9EXsIfHv8TSqL+8eJOoRssZ6eO1U2ZvzGh+Nrevmwisve2MO7tW
LR903feuVuPt+B3TLe+47LatnbK8kbZ+MOmTUyQy76qW09Skj2hsG+tWlPl0B1gZHHG8gM/VO8U9
FWQae7UzaMikiKWfcl2uHWVu9oNJojio3w82hfbFzWW1t5nMFl2RyvaTry+vz2nHmSNJaPtTUpxt
MTabPNOMa90oTwks6mMczT5W8oocTvxaTlR8beY0PhEl3YFD6r6nZWAdnUB8wjw9Q7Jyadf30l0r
JFJCd84zmCpg6UVh80GYcfU15a41OgmObQWJ1YqlR5c9PyE2/GWNvyBC6Qenqnd9POXn3ClJmbeD
dTJmxqaP1Ok8Tobjxynwum5WLL82h27p1Re+bYdWu0lnclaK6pMi1enGzIa8Aalkjp8gMDFN5dN5
TmLnijxS4rjdgEj2IenuGY83Bov9Ku+qn2Za10Rs9N+iWrOOAnEBaEfIhUQkQ8CtHwgpe8K29kG/
5fk0/cdUz31wMDfZLEOLBhGX3Mv70M1uMzid1H0A18BVjU6LfXRRKSwU9WCYT2VSWoCTh/GnLUmC
i39MkQPVy0oeOtXe8EBKb1DAkYd22N6KUVU83a1T0rMJJeyLLzp6V1LXyvSYTJN5m/fyWmS6tiq0
htsXA3K0QD3emHO1K4GNQnAsjU1MdDxFDxaILhQwfCsygbr0UGWT3M/4oLdC5rYvCBEm7Kjc21NO
ImkOPLFw3elcpqG7nZfJ8PnhRsIG2cgYrztTfhV0JI/ZEs1KzWTSou6oCUhGVhhqZO2LkxFmSDCI
5l238zDspK4flLbHQA7DwogJqxIq97pJ1UPb299Cc26u3I7wZHJAk1UgZ0yotgoSwJggwtrTml2e
5veKHnoG+pIPTgAXIRDULDi+cX6j+kz4DNX1i6l/jMNMaQlt8xVxM6cFcL4EfWcYZSp5qIYO9MKN
bspZFRtS48Z1ls3B0amawUNZXX6wnaQAzEi5GEnMVRgscFI7mMounugyHSci6Szbr0iMPlOWjPct
iR83pqwnEHQ17NXZ+cvKFRJy4zjdRCh8H6MpJ5cfge0n2cPmCXNIghG0nipKmtsuDmp+TX2YY9Ec
rboyTxqh0amTZ0d6FRXEsCzb10p2rF2z5XLJuXVq8pxzl4Q5knJC/NbbGfz0sReUDhdcFayYxzQ2
G48dseY1zDdQcta61ZAOtnwx7B7PwzJMSBIIVmAsMx9larIdR9vdEyxbr03CLmBcjN12bNDBj5a6
C6ue1OTJCK+iIf2ZCIG6afkunG5tlDueopAz2Buxuo31wNg01E18K53ucEd22y5ag3w7q4HK4qZF
d+Sqx36pjHtbDhqOOdKSd4m09k6v2d5suGGFMM7cj0Y7+1JxlbuQaIKVU4Pm0zvLuRnmn6EySa+1
8vwmbo07BKrdF2MgMhPIY7ySaj7RoLa6bzPBh0phwVoz6uAz6eLfW0PdKmRl7QNOeiVBnHdzzX9B
plx+L+XBqOx2BeGvvSHjeKJGCqwCKElxzhz3AR7fTLxbSFYlAL3mSnMQ3ylN8NXM483z+lRKeYgj
kd5Kvt2ZwNaAxSt+QhV+3zN/DEmvbFhkVVRdOuGGMG/Bnxl0c4xmW1tNsOnBPX4t7gon/iQy4R4k
Ofh+KfV+H1r9t5KuY0HG0zU7LxheFfdaS8iA76DFnt3OndYR1HEld4ZdOoftDapEtmvihk5MwV7X
nNamPIeB5voagqbrtho2vTETfp836dZm2NyOU+XPiNCSOVJOeWRjdiVbz9By0iKJ3FqNXeCuwn6A
EjZ3zClBme4VDlo+80l0LEKmRiVx2Y4BKA1azdh1lD+a6sYW8jBpk3VXVAaHvpbtViFcP1STRRVJ
NqubEN8XRUStBulwX4ZyOAUVjUgcNDHJ/s66IEv3qLbJrcyEeqXHVk6eKw+iLPNbu9Ga24Ba7yF9
nuVbNe8PzVw8mMvqkySBcpVXzU4xw3YdN3axn7KO2qQa7ewGLinPbLSfqxoSB3JZ3zYp4Ai1fgob
09kN9Twess8VZbDN4BrJXVRoR8UpomO5qZWy9n+/i6HzaRMO+9lKatL5Y/Y0iV1/KsJuC48PgqYS
GZ8LXUKkGQX6z6o0j94gneqhbiev0PvYVwaYvknAyM56ST9gnM0rLbFAOdqT/ffCEGPObUddWakV
sfoh+eG+6mTdFjJZ54eku96RZFVvcplMPjGsxU3A0XfMvlQrQ48Y7EzmPB9gy+d5zIlLdePm1sHY
42da617X+Mh3VXeVY4o747nIV6XIlBVwtPI6aBf1HsyJ2khuVKp3G3C+vqrYJpsWvLtdmcc+FjB3
W6U5mBjWUbxndE8UpfuZ4p6+UvToO6Sg8LrVix9p3hU7xyHxLslUTjGpLsEA6NPvuWnSzHAthnxY
ZyUy19liMR2H9K6Zlb9mxRm9SE/kOmGmvI9m86ZiITmqBIJu40LYwgtDe9o8n04GOHpekqoZF5wm
2/c3sWJRALxcEkhkopRPfZ2IK/qkLzcX7DegBM0ID7uMWLsyJbaWeMqrdolfrkPG9xxbbLnMqlhJ
VohzNBAhyXEQ1zN5C34Rk+e76oximydWs0+aJL4bOoXcid3Y1O42KKxbNdKs3bwQeH/PlkMn9nHb
tv5QW64HmhToJYwzn7v+2UKovRdZV3oVx9T1zJb/NAGQaQ3qHrF0Z5JxSws7e+oHrf4QkCazFb0e
r21Hngczyb4IGIBkEbNBe/4iY2pig3MkQoF3Y5sRb4kgihHYcqi512HZVgenzq9gZZ/gVVc8c5Zx
ckS6C+tIeHmr6izNRbduwyldNUnGJ7Lsb6aAtO1NNcvoAMskZkPUDXBvOzKpg2Zb2KY8RgVnLuHA
je9izdMQ7/qzXc+HLE4JiyD7MtB+dJr7yZ2V+K5J5o/Kj8+N7Yt7i6YKewU32CV95+J0VkqTfKQJ
zFC2bH1F7zAEs25YPW9EbJcGZlyC9e5HMH8Mf4g4xI9bRrsdQqzztlPWh3hhJapZeh+G4fdEGw+D
yxPpVkSjzq3yGOhTBHAxuuEgYd0EIcuxUOCr2TBQE4KQj0FkZhubCsmhpofoNYNbr1Q1RD5BdvZN
q/bKihjn5KhXDxkD8GhilfVDBKKBJu6R9aaebtTh0dWpvql6/C1pxOC9/wiQffXiGQCMwdkYseJS
cKRL+SpIisTAcUT/xw7ZdJuNEvbNtZ7sMBetnz+plOPrespbOn79wl7Wxm4/tOOjqWXTsdUeMCZE
p6KxpytsVQ9NHX9p9QSGa/LcdyVJeF62DbAonXwsbss53D9vvwhel2e83ftpzoCjpPl0NBG1nN0M
oKRAIT3E8AeRVzvHJkMOm3UWyIKgOoTRlJ3CKfOaFpVlJOV9acTypk9aP3YM87rENKq29TaI53lD
CP26yfvomAvrc2D314VkE5eqdbTTCAj1QwDLZLmCVxwss1hPLY9zKTvVByySr0w3+9lOIFDKubhn
52jdFsm4Dax8+r19F/OGk0tF0Kf56IT9BuW4scUTe5KJSRI0nCnQjeDuIpVkimK60gTZ6jgpwmtE
vjP73BMdFCho2ZgTXKsvb8cmS1MNkCovEfJ6liPHqELtk1E237qZ4w3+yVXBZOkradb4BmlZXtLV
UMVjJdjUkaZeU58F0dYWZ5XO5/r9wXKZZrWMFYYCzRjCEvDkP9d6/qh45HFhkuGo636jz9NhLtS1
sAr3enRHEJlK6KdGTp5s2yQb1MwrRR85saUk4hN1/J2Mxn5Nty0ArcWUFariNNSp8OY6vmJd106N
a6TQ4PKRB2VWd7rdEo2rKvXGdlrjUOBuOhhANT44F4iXB33Gv7VEH9E0o0y15B8tP//jmuJy0BUS
bwMvmJi8fFqyySPqlG0f1/1epna3L5fkcjN7eN6b6yltIGscHzURzrumooA1FSk5Mfn8XWs6eZZG
ou+TqL+D8LZRG9l9iluo4mqaH7W8Ls6IajZNSA5gVjNA5AT0VolT89QS/LIhWWeCDQ2jszGfhF2K
uzGTn0Y1u27Be920Sqb7ZhrpflI1GmSvdSu/5cvdziKjZwMfWAfim31SQZTT8359cqPgd8GxUMvr
5wOnJPb/PracbG13MAJqrkxLQ3kO9C9RrqTbniR0f3DLY9EQThp9EVbnXBHAXXntfnYK686W5F/C
wvBGN3a3XZI5Byf+WjGNeCqgoONYuWTtpkN6RZ6Iu4t7d0h3gevczFpwpY85v4FHGKKKWWzL1L2P
RuegEYj4OcjF5w9GLBXmy/mNRRMFpY290CQB4bmK98f9VXQeHALXQv+ZcYJRIA6Lel91h0IDjqfZ
ctVQ0l6BaCURH1s7Jxj1EPX6L5GogBPVJRXZbas1xpqTocXdXksyDlaOdYKkE+qmN+A82IWK3YNh
S21vcpdtOk+DxzkUZRCkV1iRWrjhUvWVjQsHq7njc6+e5iWKt9IqHVJCfoPjO6LFr1+pAKhWPfaC
a91p/TlISQhvx5NlSn0j5Dz5U9OABfxR0R+KOzjWRB+DmLGKnWxAr49R/6io1RbxSnkwivizmftj
cLZw/a1J0Fc3vYQEZhMB2wNvLikRVbF4ovyBB7/Fm4+lZ5WIz4I5xR9oIRLWHT2kFtS8RvfUCYCK
NAAQsrjz8WEfJ1Ge8T8qdGkwjJ67AIIQ+7f+3OvwMwdo25ucfe4aBdEPIxAJUz4RWO2gjB4zdbhv
KS6y/JqESAUwmRrVweeSIPbrTM+Ow12UCjYQBBwSFJAUW61sALgloDazrl6XkY1gZ6aKLLsNkrBg
U+qZvmLkIk6JOWrGxVrL0TRk8bZs2mTdG9rAEaeGKR/n7calHLfi1FADZuFLM/NMWRQf5p4NsuWO
a2lYrHzs1Uu9B8CdkZGQBei9lO+pXX0dgzZda+X0yyCGbmz1eWfadw7BfVccONcc7fpNOerXCVWc
1YzDBcNMsDdAbuqjcGjAqmubQFzfVPgICK7fQz5tPdk0W52pYjVPkQq2KelW+vSZFcL43NWDurEo
hq5qCbbNdAqKw3rrhTtAIu5OlnO8jirljrRWAVXTKokPZLcoMsuECFcEa54zOPIASn3wndV6tPpk
w4RwW1tAxRXkpvy9pvXSwudYj/6ijc2VonF/TT3r1o5ZkBlR+7ZeRddaOCleoZ4M869RGbVz0+WP
Y2DEKBq3TTwCgQrrr/jr9EM2W1+yJun3Bo5oO0WglkSPTPnSayQ8q0x5LETecvjQbdDNpnIUtXM1
RGBckB9o68rhHlGmPch6uC6FHmzJGKFIXmtnvDE6H2yD/ghwCR+42KeV1vjKFB/iarwrlbi7fv7S
yqaHwOTO65HHfgBiQ8zzANSgHfdlPm7lrPQe/FBo5u2mo2m0ygKyzWKA8DRdzJUhl/JaeYVZLNyQ
cK94NXWRppbtumv7vaiBOWt5fCw6U9+RjFHsWgW7WDf8EN08+hTB4YmifzetsQfSFD/qI4RZhb8c
G/macx3cGJWtVoghcTdY9h3Zr8HMnDRa45mnJqASAAqSk0WmNdztGERhE3lma/mGMWt0egJ6EKay
dRyYFbBDwO1xv03qA6sMEOtKy2Fh1NKGwcqEk/KeyYaVXh0FHVnnbg1oPNSueXoS37C20CrnnZqA
JIgz5V44wSFU0/vCgbZRGLxuy9ZqpVCfhiTzXTjj9yKmRMZsr8UjIfhGzphM9GplZ0ywVFb9uG4F
q0g7XAUpR0wq3Wtb9tYncqs2bqkIQsYZnWz6PFchbCMw5pTZtY7WioAyoAMEp8RaH/NdnJISHyh3
1H4IeXSo/TR55GGs2tGZ83N9Iie5dQjVb9O9WT11/UHtA2rsUEM9K0nrTV26W+LeYi+VwjPVar7W
REu4P/pzQSGUYxpc08JiG1y31+zZOcakyoM1hyV2pUPIhvBq0DkSKW16lY+8TXNKP7cEnK8SU6gn
AH5e3G7wiQ2/nAH0kiO6oyGm4NauIG5ZbHe5xefMgFmiJJzhVSu+gRjYnQKjumewzADhoMFY1pR/
wpeiliTXIyPNII+ust5Nbt0YtG1lKtdl24ICjwzwD5mXNGwZjRmYW5QxKZeNPtwuGsyulgS2E0wx
YGZnnNmnAPrOLS5ExYfICNGyAnxYOKfMSaa964j4yrLZm0d5dxvKEL680l4/fyezeCJbVK702yiO
Dxh6kuvCGbA0xhi9KT/K/RAytVe4FZqYC0KcMd4qdjTeuiVoWV1Z92llcrwwLbyLeuu3JiBLp0Ci
F7k/8IUoN6KCrJXk1pcpZ+XpqVWcTHjaCeXTPtepFuPtPGdqt85drQI1ZDGSlcBzgd96fVfNt6Iy
M780isSHd6pUvacVUCNaVfVqKylux7WeVUsNOqp8o/kWZEm17sZwxrXYqrcRePPrUrr75+/mhpzD
oe3rvWnEoFVp9XlACcCzBnbqpbPO1lTttVtUCrgeZcA5fPl2SFOGrqwGT0fDt+qCyvFmFx7saBLg
asEpzG3ttooaZadX9rgiRbufrgudMUg25Y8iwfk4ZUKcEW2wSkUZu0SzIu4jSuDtqfuyadTHsCSN
iIFOAbg9GcnQXGtNqO5UNB07BeHsJ0vjzWudLE9mHace3IS1C6wiyoNb5JGMlJTHSmkjfE3mcJNz
5t0sSGgMofqGvLmagtn0I9Km5ldeQXUBWgiE0cHSwJNdOtYm4dh1JIIcIWpCuQiySOcDSpBfjXg4
j1JDrR92t70Ier9xI3Ob5qw5djv/0q0+2nxb8F5AEhHaxxWbXWeuWRBS+BMxLzgiQ58G6k/z1DUr
Dj+/kgb7Iyq0HEK8gG+IVswXBViM0oJDL6sY/5Zlryx4yWqeVF9CrcvWqcYmJG/c/0vdee1GjqT5
/lXOC3CWPshbkukzpZRX6YaQK3pvguTTnx/VPdie3gM0sHcHGKi7eqBSiiYivr+V9DWPF84zZEZE
4VGBV9kq8dLTpEbX6oyfx09Ktd1osLGBjlqusLPyjcygJZBxWF8ok1OA7O14HQtl0NOKrdC+rjd5
fawLf1TLjRV1cHRYgyhWK5rHyurz3SAS/QD7u9G7jE+b2gply+ypiakhsRxK475uL0topp9EQMz0
aHaGF4quZvOsSz5lZ/PYh+QutXfTWgoL6i5PRkUF64KYuVqH1DB6G0T/mQr5ZU59dyFrsj3jQ13n
SXrlna54Ncj47ntxN0MZPNNp9K0gtj6HoGle56hhkJrfOdPKpiKUp+rtSxJOh2xcDE/YKfUPqLGV
QT1KhZFkastHXPsr6AvvXPUPk06bouU+pXp7Hlk+BbpO38zDepvXorvOiHSOcBhZ/RbJ9jVOCQRL
uGnXOraXK/7Mg9Vnzlkbo8ynLj3eNbiYr3rEXhdW43sSEjFqoXEH22yBxEgIufaRTK72slEBtIks
iHLv5ycNXdFTZ+eFbsveXvXuNu9oV7csddmSYeBc6e2h8HeiZ4OZFMfzMIcncOEblF3DTZIWwTxF
801sNn66FhWyTyWbEGdICHugvVGrVjDHVinLVHaObLpRUM8JJRjsHvRVnJZpN3PTPtmrL5H24ZBA
tJ1MSiw5+KO9ZJvOcTKXWfo2NcWz1Dm0VP2S+rYbLTRqXzOXpYjCDZ+KsltdyJs6aOuy9prBMWGl
qru+poay5FAw5/tF6W3fMV7DqX1Q6F4iQ+shYfFgSr7PBsicJZ/NrVGXrxRX76dyvF2ICPcXUUs+
j6BTFQ0bnCiK7jl2jq35HNc5JV3rETFxoJvm+NdYEeXMBucjzyUPz1UoPKLXdv4aLQD20SlvnQ5g
myYAYfTlZlABE9sErXxLAKVKvUyPF52jnh5Ec/p7VptdvVTHUDgkdRVvXQr+yeTLi2vRbNOfqB9+
krIpjo1bLJ7ad1ciRDeJnl1nNmlP78NPSyh+QTU26xrlryIjgWNxeSkEjXccETBIM7UskeQPJkby
maJbSYtbmgRGbOdrXMcFS91x7UGhtpZHxSw5wBSON7fKybDSNy3unifId29xSpI99A90Pr+oI6Qw
RayGc90rzfacTmzCSub6VtKeGpvrEsVh4VNt7o7TXlloBNfEpWuBS91ZfBPoB8ZXQ4ip4rusWdhp
F+0sCs17TXlxep1emVmhDRqUjXVSYwBUntRYZdYhUW1rmfl+TuXVtoczi3wgOl4J20XyHjnDNSMo
EB/K7zzWzmQNkfCdW8yVRAtTm+rXFjone3pZpnbbmetrSHETjbS3xrJsQPddz8x2s0WrcFZPGyMV
gQQm3spSvQKVR/ju3ffZJX+8MH8V49p6nJaHmakolNqnNIUeKGrr6824c0pxh/pk7xShulGSXyQm
fKVV8krFoJvQbztIDmG5K2hfq/I3YdF9Yhq/GlVteanF5zyMe4MGANrj83HLYnCbD9pDQ+0RS7y1
sdTPqEqKc6R2z+0ceuzvvjbbr4Xdh76uOFSZWvolsRdUFQN4edldepWDfK8dlY4rZLrhLhdhsJjD
fdXGdVBocP9xNX5N8J03RLm+lF2THFnU8q0iS1DgkKo3J51vDIeu7R7MFCPLIUmZOSBK3sqG4bER
+r1ttwsClegJAWOz7bqIF8lejqID/sjztYI1apdNlWjfnTH0u0xLz1bxNGjVrh+0X0Ox3HMa+93K
5sFYaIeLI9BDZf6YU1pGo5r3xx2J2lMb+90lcmDhaI/lFNkm7pTJkB6JhF5R5U9LK1qm13rYpCN7
oTFKJAm4p5fBG/VYkmViMD9r1kXvaSrqB+CrrHoyrCn1dfxLVl3uRM6TGSbJru2zGyXhpSysOTzY
5WfMBoVKIHrLJuo5Yc6g1Jz9Equ84j1ypsiI3iaHS18t+6zNP4wNahQ4Edlvl7g65aqItsNYfyok
xVJv+NoM1a4wQgh3ob4SNHEYFfaQyS2v+oCvsB61Y1itr+pE8B0BCGb/q84jtsRgZE0mjTGHIjf0
nelU7NVOuXGyyPS43x5+lZqlQ3t2q3Ez90TrN1qj+E1u7JClMbInMuGFLyHxMQBJ98vN6TV2bfXN
cS5N44A98kt4zWJ/ThkLbDTuk7aXOwBb2B+D74EPflxi+9RhCAuicYg5bo1seJH9RAAcGxrxFs5S
7MgXQeRns5R27Dg7NyaZSP2oHMDyjqyzQc9eZTdtw4HDU5RqIWV3cgug+oXmiE6vlI3XZapqQs69
UVzu25zVHyDnAK62wGmPJWVJ8wWzMzPzYJ5khiJq7R8u9LVURENtRtxHOqoUXOvSrzhz1Ov6kOUc
3SrGAfZ4iHmn87S5hSAyTd0ryulIfrdgDiZ4sCVvA1b1MA1bDmM0fOWvsE/VU6YZtOl2/bdEk+0n
FmhsRrncDUk36S4Fvifjg0rIiLIWukxpZdbr5b6lkge+iLQcR6XWkKVjn2rwMvTpQXZY/DKye4oj
MBxqGDZxXAovtrmCINDRNUPTN87EqCjRGmfTItCvbPGg9IBYMmm3qtmrNK/SFt6J2h+1mbmeE46X
akT12CTHUgJ4N4Dy3GpVw23KGLqG8DDTDw3jlX2orXmcaX305rRk/zMJki5cPORJv1dJO2MZaLep
Gz9mifGl0xvooYuDtJHGLunT2Zsnkx6tgYsOIJBqLpJGNs4qMSiYjGJ6VWlNbZS1UxOSEMFVvSXk
+2i02sHuuIJmPB3iQn3ppWBvHibXn50KinsFZ1sX4lRRCRxN1f4UcpoR/T5K2FsjGEv2wrVX5X22
chMkhAQlUSxfKW1jQdXpJsWZ5yTjXAUiRu173dJtV9okECFm8nKRs+CLkC60uLwp2jgJMCselHIa
vToHk6rn/kr+EVkpU7RGrrXfUxqpOBrBL0i3E/6YraqztPWpcNX8fuE4WNeLt7Jdjl7R1dnvYV2Y
GNicndS872H8gfIz3zAxm1olOQotGb4jTy4nv9gzK/O+rOWwjz8owUhvKpNu+JqsnU3VOu19OY/U
qFesirG2bAbxsdYvPBRLvcEen5xq3f6mzoygY5vITMFnNOpTNmR7XeI37KwhIX+J+vBiCp9470yS
YfImv4RxUmK/c7aE/l6qMj3a3XQ7JQ0pF9G1KVlWbGcgeqZK6e2IxY3rUKbIYLbVGvsVV2IGkjA9
lifku5RjdqCrqJaqLarQwKCbnRUAIiEpHD9uzjQ4XybXeo3t+TNpFzvQsfZ50wwZmpjuK1DX0cyS
b0PkL1paPYQr/dPH2Elt8LepCwWBU+7vKRIxYbQoE8QHZduPpruwAijCowM68xZl/G5T9BLhQ9gS
WlRhnTxXZj3AUnQ8dwt742wHXVLdtb3lrDKTXQ6d69OC8jvX7XrDcvXiWO2xK50dAoeXIa4Tn1bN
N6US9zTt3eUqf33EdocYDmVjmDyIGl0ZRT+7eFZf0wg/L9Bkb007sYScwGjk0q2kQIpqfUYyD9wQ
qg4ci1Sdt6kSr3IKLzQjDdAFEYdx/bta7T7qNN5M9mgGGj33U1tUO7KKXotalcxL4eWeiIGrYhzi
LvdUjCxeWqaab8fXATA+Vz8b+r63LKzxLqLOTWUeZ5/sKEwea2tbatWdIpMUoswe9/kiHyKJMBr/
bhywHIZBzBSCg5A+86kK97q6vDm6ckjmkGURCFCJLHiApSmC1mXtnwBRjYTWvnzh7SnNRzdrHi2e
Ng/bQoraMx99WlkWzjozfOrGmYx4wz2d1X7edgbHxJ5+2d38NDLu3KIln7fTQi6zm7Nz20WtUyCc
7uCdjX3eLel2KlgnZ2teq7kjFQSuuYvtoiLoG/R6cIz8pjPqAN9Wfg61gnrM6MOkJNtrdRvBB4t+
4MRHdBkjgw6Ppp7G1t6uvTlq+mPqKM9u/l0tItvIuOq25YBhNprpsuxd+qrV8Fj3Zgdqj9q9sYYy
IBWg8MI0emwnxgUl7He0ntde3Dv2JooqDQrE7YLiQqzuKmAhPTnSS0Yl1OCaOTXeInjDTXVPvZjg
2WDoRvI9JwVgSZteG4JQ1N7BoCRZI6BCcmUM6esRVBnWOVt14TyH5ghHb03TJeOfqxQsTK9Ia+Lt
YqnazjRLFr0i24aitUktGNkL7K1U9b1BgCwmw64MlkjcVE2r7vjDbWxE3ID5cyEPazMQHMTKvk0R
7XmLOnxbSOzZZRF0FPVJbYuPVusypM68re7ofpbKNGy0pjnOtDcAr5YXm7bjc+8m+RkWocEgVw7P
KEz6Qxn3aInDxyHWTkZtQHs0FB93HFk4qKrQUQX8gRlZ6MWc0iDGqKL3lS6FpaESyOgQmpZ0jm8G
WSjbOQ63apR4WLHC/Sj7PoBzcRGFy2NbDl2gCc6GNVlJu0Ra99j2KjqOHZzGx3iyjS9FE/eNXWzi
lk6ioqyDyqYXUlN0jiGFepnYp4OwLpMdksbUrwobnkdy1mqF9qpgzfWtwbS8LkcBCLJyF8b5eEPI
yw2jm6D+sth3SzkEhribXLHs7ShGMlsRyuxQqllmgjfAjMJgKK03LN3Ohr2fMVhXL4i6tjhQWmTW
2vNgDQ25BTLZMervOIuCtCSI+6ZFXOIYnRHNqNjT0c4TqTITRV9FuyTR640oO+B6MwsKjjln1ues
XcuX9ew8u4rqOY8iw2plTZyY9CVZ4W7xkoNt0QId3TYOR3k7q3k2kYAZUun8alZ5qxpIM4dA8GLq
oMXgCVB6UyJfYTlP+N230nwQ2gBvM7MD1WGFA34ZD7mk3TLpu4Ym9eI+zNXibI+oxUSm3MmcnVje
LXMt9vNoPDALfSqKRn9n1xzFUMGDlTzddhtNXk9Z+zyb+9wMY/Ql3blXo98T4dueYRPKgXfxjb+m
5CUOOXWwvD8pSFU2oSZprm1j60nmqRPMuaXvckfbRavaNpxNoA2g4d0ss4eYdnEm+iY/FHVzk459
vykK+rEFxzOU44l1Y5vltOujiP7hoZ7f+jx9aKNflJgafmkbz6MZBTrRgKfFardl4YobPZIW6YA8
Wrxe9dA1H8bQuX6TJqnXRnyHNJpd2hvL7oelLjjEqEalb4QYdHBLYQbJMuMR1nJlUySspyRnv2j5
S5pnza9C1DgqrC85gJbGfaS9ZJp6HFqdc3+3FPeDll6WOKG/HcoFVY3iJ5W23KWqVm0hsKuAelX9
MhJD8Ifusgp3P+rMcLGPw7K4IM2uc8sL8PGHqIHJrwPCntbBO1ZYiXr5lHe9R8nu+FLymF5KEFdP
N8anMiGgsMU2GiQxIYCK6eSv7MUFv+CxSfJ5CCJRQlKggziYYnqYa83Z0QemB5z0lx0KgsIfelM9
lxnpfjGfyCenTtuzZFXHzBmdU8l8sKtUVGlLOzRsupN7jxj0mDURc1fEQuOqxWPJg2P209bt4vg2
nariMa/kNlc7XlRzudYqfCP5B0cjVxZQ0JEKdJv6YDBbdbovePSyqmyYs4tlO7Lq4zpKPhSSBukd
Og16Y56g3NCSxReQH7qhf8TT65cCXvVunpDl2sQ55JzXb8KsfSfyp9k0U/bQTJ08MhTAhNRDfD/o
Y3sgvxIkIgktkN6SX2tVHcxQPSFb6h+ig/hBKT/0epquvZuJu2aJxYX0nYOAxYAiKvlxoSjJR+ML
x/LqHBly5tGeH4xOGWg9L93ac0JP2ot1S59XtWmN/heS5fd2FVr06xdFN8vb4mqwufnEpK0Zl6OF
RFlxT5GT2My8TX6mZgYc3OGgGwHJ1oNNpJGEKCoGgAQbAXFnKV+Gmj3lNox0mrwmKijz2Ofa7aTm
1r51c3VnhxKXlwrBqAq6e0UHTdoioHIpjtyQFOow+UCvUyk+bOYobINGU5IglDLzM9mI+9FmTyxs
vCaRcWkFdIqJ1qAQSnkjZbWgXXbe67zNjkaUQXFOg34xqnChkFXjrGMUxk1aAFRhg0moNoDlIQ/j
JYVFU4u+u1marPvDurCEABI/3qPSRJFoEn2bt3azEcRV7EuCszw9nYpHO85uOVCNDG0xGmEkPbuZ
M6M1FuiBagoOAscNax9EJnm03epNW6i5XgYF9MjO3P04a29yMLvbid/3BknMu8zDo9Y58Y0mne7e
yjEZ9VX+4qjA4qWCREezkMajRXC3CEsROJsVs29fahtbZOGNhRzdnyewWLceEiIeeTrGZB8mxLHi
UgbsyFiFeZ33siwvrSkRwSC12/woaAgEWwJXIytttKLnpVsum9iqzT/0lpmtWyd3aPYdqSKfq+PO
Nkn8q0iC3E+x0Z9Eh+bDGOIHKgl65hXasS0J46HSmqO03YxowBl3ctAfoklqj+r8QI98yowim5so
iW+F3bk7FD8G48AhiRX7gDLgZFqKvIio5pxm9kyfSho/EgryKzf04oK9OHpM5u8ukTY/jWwMmyDN
o21aHJ6aTZGpyv3UNDxdWW6+zLDjnjNhcSyaRQRZjri6qPMHsnk5Hev9tTKgW5d0vkNeB5PsatBD
Dg9paQZ5M8UPWQD9V9+lAwKOH/vKaKyGMKF9Jrkld4ZOphjMiF9hol4z3vMtl5zVjM03VhYKoEvJ
WWpKww1S8QWYHZX6IssKK2TucrTXJhzdBno/MY6Z7w7M30Ych/uf/1jOSXhWqnelyovfpOR70aTN
niS0H+7EijVo0OKu0gmIBnMXF2mV8abMqZmOyj8+PXSA8qfoPE516xDR7omnjNy4dJztBydxg0Xn
UDoR/1v5yNKtjVAhGVQ9is4o45EFhdVdjcVD6eutHfXzvUkX2jUpMwR89Fi8RCVjOCKQHekz5aPd
zdEmpRjGN5TwJnbnNS0Yq5GFyOW+NKPtj75WraNgWdITzu/5bYybm6FJL7FgNc5aaMYQdY+pjS+s
pc79HOFJGABkjvVK4E+IT6tQb3e5LaaNmgznErT8jl94AlTcD6KsbxfVnR+40Ec9b8rAhaC5AEVn
ALVFdNHE2Y6KEZm+/RWCl7zDsBkeP845AMPehGY2X1WZGKcub2+dTT+aPEB63XrVhPFQ15Cf5cgi
N87cH3HQLe+1GxMBo0BFlzMqYCUVHTxcBeWJwu/Pf9NPmZUO2ySvoXfUgjbwWk0eJ2Fnvj70+ING
M97SQB6TGKvIx7BDc+8iVLvOQg5bap3YFxaHb3Oi5LRGuG8m3CTjUDg7oQ+5Nxj2LSzbgXro/EOn
htzTKsnGiF3Z07RVvZiP81tL46I/m9HvZcI5KeVSvagTCfCrIjsv+bBaNo3neObRzxZa/Yz1Tred
jIkwnepXJyk/p0HFr0f3X03U11fjTIc5ad8ctv9T6kYkMbf2mzOLR7bc8bHDvBo0bfgFGajt5Ugs
u9aodlAhP8yrXqVyDsFyDQn7kYzpYTSeW2rq3mWm0z9iqjBJ9QLSUyjn0ZGfI0/gvu20R6VNCbfF
qXPU637fjQjQKpimxyaPw9vGig4/f1LU+fVnl9ZDd/Z/dP1AndGFuc4JjIxu0bWyNxGwj2rUbaSD
lhcLVXto4K8vFPwUByTF1QbdUNRRXx6STpQ61UuDfnYXKs2NDFdeDSz+YRQhsFrFKVMUNfojTZHt
ZpmEe7El2bYYoNkXGntwd5Euu9u5fqHqnQ4KWRtPjUyC1CECHbNvfFATNT8nOvvjWMHt9aks901d
H8rZPf94MP6wNpZEdkNNOC22kaj2KZrIn8m/3RBY3yBJkd3RtMhsZNGYfQ1IUOil+8xmsx26z6gw
53ML+HjrzInJdFhbQd9X0y5qFJyGy0ajeir00CAQJ72uwz9fuii9cdiq9j/naK0xkEqzUOyaFFls
6kSEF7S9u3fIHCbXIZmvFfLvS2URAGXZPKO5sm9WH3u4JCqiRLfeNiTDI8KzdjUPzw5pKiBQG8EQ
tT+XxWFYA4D4cQ4Os/mUAYvSAT5mW5OX92chznK79P5YbLXW9UjeRd9dJeHFMdN9Za6aNosAPxYB
zjJF+R7VrvhykK/oZZzGHlagrGjDp9SVl7A3E1+LMVe1lTIFloy1g0FZiAfFUXg/u7Kr5SKIe4P4
aq3YtIWsHtzwaoKjbxPSXc6mNN40OVnvmTM3npU0uFfaxHgpGvJjeoTBFwOP6xOpQVsHyTjnrH66
KgO3GmvRVR3RNPQqjH/dzk+kIg5B4RRGMOmz+jzP8QYt0XNUF5de0NIYKngWGp6XGUqOpO1IIvuq
i/XwAWvdx2CgMA7xolzdBkR7Kbqnyg4/hAumMajmDrSIJPi+I3yrKb/g2UApEGcaJcxZNl5rC8Yq
6X+peqfsuTSItBqt20e4gH2lUbwWVNiLelrebPVOLuXbCiTCAd86RsvdXePgqtL+bCw23KGzKIlW
bkolvpnmWGzB/2qvJOHLg5F6tioScaNi2ZVmI7DKZw9G8TkMPcFWcjnXEV6ZWny70ciUpQEBhU17
t8QaFyZyns2VrCzm8phFCU3D5RsxrSFZS/G9Y3SviPFu3NCIYBQc3QfZH+HyMUE0g3Lnhtalz8Uj
BZVBWKgR+K7uuwJF5qyGuGQZ/81uneELdFngwAoHYPwh5T6N+ZdsaJ5UNTs6LprnWXP8qo9ucnJ+
j3U2hz62WmRdpgud3pgtNiH5XpRx0JdZj22r+EgGC9r9rMBkN9o6rYlbDCfJXhQ8DEYtf9tqyBxt
KZdsbM/SQUuNGSoHmuAhzeb+QVjKschTG6/dqtcwFgZxBgo8FEjMFtPcRVcZr6lISX+3OEsYlAtU
cho3R2Pqg0jto2NfhbeuGiFu5UneRKN4aSsbxVp8i2r4q+TAewZ0jNcZt9x0ZWPvyGt+NpVtgQaM
obYnPLhcPuKbuLJ3edL81mfX2YT5bYdFIhjIrYBG3uQYvxHpbLFftJ7ucmruy3IPBHseCw0xuP0t
KcTaZNlwWlZeN0xrzyJg2+eg/ySSAh2fOb+WhnuOe6vYYCpOD7GzaanVXfLiqCUjU4DCbhdGNZH0
Y7m38Hun7vDCWgXBwQrvANgFoaEEEs0gmACbpWxYldQ83c0VcQLh8qJG6jmR4fomRvdp0x70Zqd2
7qmzCqYAQ3kccuPXDJEBcJO+cfQx0AO9ZXgcN9zXtlmVI8Vt5mll8axWehYklFl7jqifDYMFBWlk
M7ufrEofZhcCUBevLohYOcJudZ7M5amqy4NC5ohPvjxcBchDG457QKJxpw4+dMq4s+PAnpivp7mR
gdPu0QSaAMv+ZPKTgU82jih/a2r/nOThyXLrEY2zFt7DJ1oCJNCK89/KrGGjjfTPyJUfs3ZdhBsH
BgpPaJ4mQAndnmBdEPA4+l7HnYLaQ4Vt6hdfK9OHsTJ9yLJPMO+PWcZPY4cgJePvPapKvZ15kggQ
OkO2EHOtD1e8cvtaiG3H4aOPszte0Yua18/Q9nu9RTlQVsFYoL+scJZXtXmGKMSbmZefo3OesOFn
wkFcnrKn9nHQzOPDotI2HDrab0DKs6ABgHUoXXDZVl/E63C9Gc9KY43LqzTJ4IDcXyYcT5jnRX/K
sU2jmGhulRziuOladAYysBVGP4IHT3VnPrPIXSt91ZtCljp1qXtWi9zP7cfnWImRHQodh4r7OKIj
9hc73ehFeJBV86jlSOvb8mLYbbgPNaTxRbEcrXC4Rma4bxzDs61DwZE/gmotasgbmb81evZEQndG
RIsnKutZleWbIu9IWTj06NAxwnnGw6Da57yK7gk4eS1ruEKzaXiK1fi+qqvY0+1UeE5VT96kWo+9
hOSqOI03s4p8JHHvloI8AJFUp9AogCHH9n2wUHcl6b4LkccZyKvJAtT9bpQUMGQfTGRPxAOwwiXd
ybHGeuN0k0lZVpN61lcFJeG8Z+3wbYq3Nszl2Vx494y4h9c+SAmBTlMBIoJi/b8iHtDh2y4w2qqk
OMAEZ+dFmSafTs1QeYkpphIGTKYbgm52sXi2lAnzGfU20ELjwJ1NKmz/qIECa2V4LTXepnmMYCKF
bnG4d0hudsx/3gzainZseeEeeJPS/nJCBfR8XdIVlQpshSR5tDPVt8tREw1isVJkzc7sbW5nFSOy
WAZf6jFItw5or2shFevdbq00OaY9w6rQC5+E0MUf863eLl+JbX7R+LfKdCN/JHeQfdw5xwMtEfPE
UXpMVokCfUBVkvhTcxep62FAI+FzAG7EihFx/reHA+GWHKQdig+c8JuZ+oFewg8sA7+VTgYoCbCF
qTDeTVswYaXudqUbl1hHUG4FZZe9SdQaLfcQH6zrpk+mwgcP+/KJNATUYDn3hRDuL5Hw1NXmcBJz
B2u38M6ZRhuYK9jo6AcavUE/KotHmOirbh2XVWMEewqsydwDTp7Ie/GG30JDI7LA+42W5gQYRpCY
NIdubNRNU5u/aFt6bR3KUeqmv+VmZDcPShx3eGBZo61au+unCLsF+rts3lRI5hyhlqzHbXcjDav1
hiGL/dy+wpI4G1vrsImviJ6dNzyepaIf++glsat2G5NWw0rb7wiGGI5hwbclqB0DUM4bO0c61oL+
hK3ZXJz1i94md9hLblo6EzbqMOCbaO3hk0u2ZNY2iy1Pptqu09I0SKVzm4ZuwCtt+sSQZH5ZRejF
hAXnjy7fR02V6IPkCclAeIxnd46KraO9p1YMokRiy+Iq11rGkL7YW5V08GtKJlR0Sx6JA2j4C7j/
tphlgKWYA7dUP1MqPEhXES71Gii2VXnN1GoJgLYeSZm5m6DpGtzae5ujrts30gOVX3y905+VSjW3
SO+fMqaabVGgtNVgZ/r6NZ17ZMDYA9hGbRbv1nahvLNDYduoB5eUo0ihbzolKT3bhouKAFrouZVX
V1aPCFpvUQOSvm35ebbwii9+nHKW+TEu/ZkL9mdu0t/ix/72x/99GtnnXwPMLg/bx/8P4soE4Y7/
9e9MsP8RV7Z9z7P8vfz6P4du/Uf319yy9Tv/zC2zxL+AFtb/kd7Dvq1jBvszt8zW/kXumGnY4FwW
8Zvaf+eWKZb2r7WrjzzXtfpQ//m2fyeXWfq/CGUkJF9AkOEm5vv+/Sn/4y7+v5PL/paGZdMKSE0Z
C4CrkpSm/o+KVzC4MDfaDFnfojw1UdN6sw7IUbF/LgkCKDm5elDF7kVNnjWQbcgQDcNViRQI0Cuo
UGCFrQubJTa0naE2ACxmPsAqLLSO85coPhe0vUGFjtUbFOV1zoq7EjdQUFkI8MgP1v8hi/cnsfW/
jdY/vxLMInW1BpEkOpf9Pw2UelMTQmBr2b5yIHdSF65tSUt/zpFgjRy9VQ0CJ14/Yocvt4bTYaqq
9sp6lBrUmYCBwqKxfHDvichw8JAp7SZvkr1aKWctU8atMkpcrxWqNFNpwSZK57Eemt85Hw0TGDk6
YSbfMZuggVmvBsgHk6vKx2gUY7tMKqqAlh8Dcgj+ai3/ECLwE/P199+f8jRiiElsxGK2hgz8xWBo
yFHEg5Zl+6mNC98KKwQ38/K8VEruJ0L/JCDVM5S5CjRlupPq8JBpNRoitTA81QE1SUDfezf3yT9S
wKvrap/H6rOYG+i2bEedx6UrtHOadJyjHb6TjMZ/ymj7zzCvn1tokuyvcwdNckjdv3lgKT0c6C8w
M655d6NZ0jnm8MUBCyMundHsD402vg5T7fpqaklsgqjrl/6IU/2HmZphlUYUuSaWKjRfjItDnI0Y
oDBRL2Gv3haZ9fiX1//PF+uvsXI/qah/u+q0P+t8XId4Z1Jo//OqcyBCSl4hcI6c9kBnk4oVcn7+
uQWqRKWyGNa+K9Pf6ZSe4qHnAVqt31EdMUSRVDJJ5duwQvwVpALCqtX/8PnMv9mK1xed8j7sxSol
OhQ6/y0y1J1yjRBzme6nHqGdXG244qHs0o3WgheQMTvTaM/jPuvlE0ajwg8bZwh+3h5d5c3JyX2Y
tJqIL8FQS+JYgId/wbahX9u1FLPRDBF8d637aJ76kkLCfK5J9NBPbTifSHM+JyNojWanv5cus5mi
kGQgbd8Ump4HthktgWon+ywuz3UROpyw09+dnj/liBJxTw4gQll5wY4Y6Jbi/kO4mlhfib/dPEc3
VMrpBCnMqv23YCgyBpgyOlntf9zUVZHnXuOobwMLn4foZSAxpNmK0mE9XN/cZnKx/ygYr/sh/b+c
nddu3Ui2hp+IAHO4JXdWliXZ8g3hoM2cM59+vioNBt3bgoVzbhqYnrZFkVWrVv3rD70PSQHOUZTu
Ms28h931zbWV4+KUyx5SHVt/Tk8R5LumRBjkhjRneaUAJ42t3+DMdCeLROZYe0rSfJqa9Y36Al8e
TY+NTFdAxPQ0Lde/bN0lxX3d62kgi3Om2YHeoxDNC95tOvB8TlpeZ5DN/d6aEN5/iXSQFjCn1Rd5
Gbu8nUhfW6Z9McNWFpXLm9TYh2lt+RVUniCBRRsU+RxEpt1u+mXZrDB7Y6c7iE9Xed5TtaYQ34zp
R14BzGYK+uts3lXGkG1oCZ/dgcL6973lCmuMy89juwSF4rvssXQvKppnGmldeEZ1CGvzZzhDhuha
iy8QduvOvDH1EUh2DJ8Q48PgfLaNYtnrffQ8x/EZ0sbrNC/QpnGV1KrO3VhuQpKqu689vmTs4sWR
xDgW1Rq70RNvx6Fmz1O87lQVcMJar4GvxqCw8vMUq+uBj1v53jx8jWv1Owq7O322AxjlOUggd1eA
2kNtI6IvVeekTD0onWWeot4e/UJQRpJOI14Gt1jXhHeSqO7Grmx9W1VQOUeTn7PcJmv+mi+JEqx1
/r0AxSzMrymMpC35fe9fKcuTczEr107GnCNUkrPWsxhHDWeuCSAzAKWSuwii+ne9s3JfnsFZjA6w
ZRLvd9XByzFsUFpGIU0WHyO0gPs4u60WR8EkgCTxzjVeyv+zyS9ViNxe1aEVMjmkL+2Rcc4fCAtm
ozVDehqJQdxEZjFsixCrLP0av85j37sguxN+I6w3uoNs02OHQf5JogV/X1a6MFi7XFYOZoqYKtJo
GfIg/cdBWeqVt9aaWR2YNurbdZyJcIc17+Odc6jDfLjXpmaXhDQutqL/9LTuODnuUZYBxUz3KIFg
Zkdg8CCY4FY49nR9PwRuSRvk0Ez8/XGl8cMfj6uDtXO2i41wsQsavdLXmIc+EM/HCmUWBdYKH5E5
6HbQegs1xnLNTt0xwb0r8zWYLQ0SMBsjrJWnadDYJaV1itx0ffzk0cw/36SH37XF8aJZGucg//8/
3uQE7a8MIyVHGw9Pw9Ng5nihaDfSezOHTjo0je8068tg6j/5EDAZu9cMn2d/gJ3mY8Pz8vcHMj4o
6Lwm4ohoulXe2MVpRzBilfX9xGkstjRU95PnVoe+gRMVsqQWfbHv0E1ZBtB8co7IFqgz8+ecIRB2
mUTDHn6N+9sUEgt/OD7TJXd+V7tviqhu8AX5T0RDu4gWOREdpjivaCRhLfzMSzF8dVGsrPGZjnsn
Eps/WwwfdEj4GuMwzm4S0QUX7YbdMmxsaLwPE6jP7t09Y6WrxgPBqRFFG0aFLLHLzgjm82MeZkCV
nNl/f82a+K7/XpIi55gZu2pbbCFVrIt/fHcmJymY0MztISP1qUNpHVbDll3QPEIPtu2Om7qwxWk0
bfQV47sgQt7B4cyMyvY7nJmPpqlEd02/6lsgwZdSZRTy92fU/1wKbG8gU9oekHlHvbBZHJ2sRY2m
8oz46+EJSCfDCkwS+5qI8pcSErw/igipvjQQAkFS9auIhj3KnPl+ttD5ark6iOTv392gwh4pLEbh
1tU89RjBIYzqvKW8DuHwr32mf1Ki/sgVcTCSB6D3NNYJ4kX1YmNpvVJWc9FnB3H8kAMFmbpAlik3
l1i5fUrL6OICiU1QYtw79Sd+JfJovfzCFG2TNeZyJb3MzYagSbrIqpSHrFq+ppB8zDk/OxWo2MKc
nvkVEgDuQEB7axDatIlcFUxvg41n/VmT9sFaIwyUHpZ/0qRdrDUnLL3OHA3GEYp9G3HcGtVI7I3O
ihFEP7xq/z8v3xGRMwSbcZs0L4pIrYHn2wo2Jqth3tiWeuxaOnUDei0Ybn+n2mKSAF+u0iFjzq5z
//eV+0HBp7N2dIxKMewikPDi4zfQbHBe1PmNYbUCVca35IUFMJ4bX5n4B106ibyd8gax/tY04vNQ
8ykqKI847KwvU8VykQU2EXe1vz8czjh/fg+QA5ghVB/uFubFvhpqO5ph31WHEiuTblyuojSlGSGE
ae+SWnkUK1Y2sdCMXbp2sMXWMl8KpACb2vEw0syN9SSMQTaWXf8caoJztTy6KtFYbyN3fu+L3VSM
Z1ST8fm6Z1GdlFr7Kv9a8fe/9+Ao37cpKmYfWe7qi8OOm8O6C02LG6s639IA4IyUYtY7uMs2pRU4
yr9WA+2oTNhfWBR5vipaqAlULuHX3kg0QP6rttkacf6TZGuKgjhNZL+eVISQowkIXAr/YjBoszI8
D8RRgDLURcnCX9lbYM7cXl3fc5JD5RnlLtSrajNZ3ZfB0MTIjUdHV7bsLA0yvq6jEyiH+2GsmaPO
HD5uj/R8UOa7notVOOsw/JvXBqjQx6O0PeDQjnPYnGzXNX5HK0a9uHYGRjHERrAjVUJ7G9h+GxAb
/BA5kCamwIDefqLYD5A4UO32+nbgr/ZLzfr2DmiQsHxttGjUYMRcpUW6Yq0XtgFEYqb9C/ZMOi30
ZAikIx/ucjsuDo4ZvdrtyPlZ/ypNZT1EGU1K4fDprRbOmZEikeuhlccUX9SswTh1Igo8fJIrABub
8ORR0EDKghySE675ED47VOFZVh9VrKjUtR4DNcSIXBQ++diyS5ePrOTRqcO5z7en/BXIAwsVLpEz
rpqQ078XZUNvf67W+Mtc9bedchfzfXxL3M4UVXljWxUBgNKd0yDHM5GUNT1fXeA6aYwtMIF/PlPw
FgsXI9CjGt9wJnHclJD8OfqRmG484mYLWAdyv73gSyOuik2WPmuA4/JRoKetBw0HN388DWwF+V9w
kzp7+UyPIW4OcPOhe5sqVNLutCxfE6VN3s0CG1fJNl6v35qVhrB3qZktwlDhC92gJr/LcO4ojE7f
kpv8bY651CAM6jzONIgBcJWz9TcZd9AAxKUJ3YHnu9Qu/72DoUWoV641mcngps67H/x//Y7nzBnQ
alddrHwhkahUcRyYxk05jbhEWGWJf8otWoGHtoYK4yn2o1qahJmJfohkFOTCSDv89ztIbm/HyEM1
pcE5mpeDMdrtSdXnaVfakNLKKCi6hLG9Enm+ZXIFkn9LSXFDBZ98Urc+6Fg0U8WDyLNM1zYvz7Ny
0duh6xjtiYMqsiuqaJOfrSRDRyTgD7maMCE6/71cGh9VS5PcT430GYqlfXGWEAGL+SO0HowMrbdY
Y/Qku0jP0uYtjv47pRHC5xyPdCRkGIxymZjN6SanzaNbpTJVLjTbNU0PKIYXs1p3clmJrSC/o9xF
NRKMwPDuRd+nlbQuclXEGR53lrgUt85wTYgB9jlinkBF4dZwE2dYGc6Y/B3iUEF8UyC823kC0/37
KxBY92WzCAFLt4lQ4R/WZU8+GolCNCKGASnlQQWqIsIlo7XmlJrFUUWkXkzF4AfjRXtWreE79gtB
m3HKauKoJUEPmaBB6+GIDgALiACP0DOgw7kz+PM45+C3G39i+P4BsAcAD6anGgJy1+Qp/Y8ed7En
WC0D+K8Co4DJuv6lGFvXl3caPRE4mOiGBifcu+tYBXFv91uxzwXYN+B6E+AG3G1dr9pyxFkHBj6f
ZYZqH7xZC0dRB0N6nEXBSf7dhutxjYB7XKPDErlPUDLkYy2i38et/jjOaRZE8PyDAvall+NyVdsa
137e6d8/sSZ6sItu0cPcjpfEo3BFFQ/6j3eVNHqqR16WHgzoBMESzS8SW27V7Bd2y3D2Oka8MdBz
rj1kmM34S2w1gWuX3m0y4wWOyvazJ/qg/fdsoGTuggCStFP/fqRVY4C6Qi47cMLCkir0XcspKHuS
WLPv69GA08wRuDROhU2qybEhyxYacwYWaNsRey0ww5plL8BJ2XoQGedtNAJ8E1iT+M3gnDFlS4XS
YSwCSA73rc7RoGB9b6jRm6VX13yYn7W3fn3HEBNdg1es3iFpI23ltYqXCB0PRyUTXSq0ODwc6OqB
in8MIPZdXaNdxKlN2dhFDEOwsW+mxDomURsdo67Z2Eid9/Y6NL/mIiy25cKooXOWnVbWv9bUDurW
+ikLhOM2j0xOGkx4DXvT7J0ITHCw0c2j8/ndCESstYk3h4DbRzwPrGJm5I72FE3QvhhxcQwpWHMp
Mar5Vv26Qgq9tXr7KctxGMGT8kT7zoGZzMC5YhKyGqPzuMDdwiuVj921fhf1/bH1lnCLmDjC1Q1C
d4ezRO+OXFqTeetFbR5MXXiQr9peZnxIi2nT5RxwTptTJoV4z9JoL97RTNGt2GRb+tjJjkGt01KR
x0B+p/HLI4vAl50bNmgFJjv9VapclZm7HvJwQjTY5ns1m9ZDIcYzaNQ6pY1uyL0MT873sq845BO+
yGx/iVQtYUocLXsJ9EyJesZq801+KwmcOqJRxZqYzss23X3BRhQwbOGpyjGr1F+4Nox7Cwu0T1b4
H+GYXBGRhhJLwi3XxjbhYtxlaLa7wMbMoFJn53jAdrO0vS9Rpq1+1Q2c/hN5syodEKFCL0WSnKd+
Ecbc26JB1T2IsQ+uVlGAoIRVDGhcT9QzS4AJhaCYxPrDJ3vygzNYhJZhcwqaRRzb5c0BR57W6ShX
cokAuTcY13SPyUTBknM52TcPeOP3HmDg6lkL8QHZQ5g9dPgagBtAUusY4iVhDdVPsX1iT9fDJ08p
nuLftYwnA63VDdcBc74Mi0jUaYk9GoND0qm3Gm3PIoZd4sBNxD2c1I6ryDsMBsfQKOra33/8B/Ma
MY+wSK5ipASp56Jh6EMsYB0cTw9J3j93uKhgmYVZYGm5jwaBHe9VQrYs+RjunRJLwnDVssd24FIi
e4sYb2TWX3uaIlx9SAA3xZ8rY0yEdFoxLwLnllsez2mIjvdE3nTVr7p3B1za4/OcYwFjhi2UGq4T
7/AmEspnsptzqKVTQIPRfXUxPaKuowt0wjNu09QX/sgk/mzIqw00JQ6ctsfay+Tr/v0dfXDc8I7w
XweAcknMvsz8iTSchWq8Ug5xzDlrAJCyGogZqOPG79AjxqJHKLCFuMaZqdnkZnW2tAhi6Ix61J29
19Tufn7yTOK7XC4by0DQAepkqPplvnXjpKm+ugXfjfGfgCo0mhlNi859zLZy+8bPiiIJ6hCuDA22
b5jWJwPgD3ADmkyiIwGOGGX9kTPvZUueZZikHuSMFgutacDXsxRzbgtPysx6brCcXCuQGoCBoMyU
66QdrUO2cGhboQbHybcwy/pkSWsfvhqL3ttxHfCby8E0Tm1TUxtudJAQBh5ouPQ3uyzPzkVmzlst
X15E5+3VM7eo7BW+0acNiiiGF1+HvG+RbQnwTz9wASKVcedgwKJFhzHnBsQKLUDM10cCV91rWfLS
eNraa/Ur7ZDvokWdUa4HUYIzyqQN1/UyQ6yNUBr0jX2yxTX478vnIuZJTL4pOdiaCot4EQ5z8YDc
n/5bG+NEbzFeNBjOCRAyrDnbwB0BHGpgbReWj20q8x7qGiMAHW8lyyjPesHFQHVbwIbUPvTF0J7M
6IR6qfe5eyw7OTV0FJMT0hnvFRcykSGGCeTiIBBhMumSmwD1Lj9I1AJ5O/dvT//ugakoI2tlMdu9
xD8IZdrKMm3kGPi0sz4GqO9ooyQ2Dt4zoK6Q/wGDB+qMQHiBWlt/hsOcmJCCldE8pdF4va4aAUkC
LSCU5keT0ExJfkhvd/tpcftjPenDfoi9Z31WGJub9ivBfgVuXPXRLKO7vPZ+/P0jfECK4SM4kGzY
fA5u9BcfYU7HItQJQTgQFU4uQq/ulNkS72UnQCdGi5TR/3Vq8p2KYwEd4XctNw+yZeidFC1mUDyi
o2XOayX7Ma8tX9ZSQW3b4+/+jFUmIrzqa61x2I5p82VeTe/491/mg/sLvwwTEAZGjP4hxvy7AYYA
j6Hl3Pz3tLVD50n+OObu4xvWykyKmwhZxkgEXmes27iurS2w73mx1RnpdvRFt2tMjvE1XYDFlYh1
+MkT/tkPUCkNEi+A2cWSF3fnf9waAB5oGHM9OuB7s+4wqwNLs3EhrxTi1mNwBK8AFRCDrKhzqx/v
N9ta851kbEjOAT2TywszkSfy0fehkf2u0/STnfnBrIOnxG4U9E/UVlUMqf/xlA6uumE7FlyyuF1D
OEUtTojWg3gs2SazjuDbEj4VQPUIajwQfS9qHkna4LaRkrEgWkzmrM/WuLyZAhT85DVeJEzI2kFl
Y9DB6EuwucR7/scTJl3vDUXXKugzo2cJLepREULhyU+6K3o6wCAyLOFbMwZnzMX0Xh/n+7JBOD3Z
t7U7H7CD06BvJR1jr53EYeRVptNihRl3s8foYZt6uJLIm4/dQ0SM0pbRB+RFE9YEtsMhAanrAmy3
HEOVEcFUtEdSE0mEKQHXVmDCkTph6Am1ANKJbEqyUvExdd4QNqXvtBYF+6C9VVg3kYlxM7jNm2Kv
Xywy6ztiHOC7fy+UOzUk+KdRy6e+SLCUF1BrIqb5zOe/lMg2Nm30ky6qwgbJVjcusWm+hnMebO/n
PDGf8GLFoEMZ9rJ7l09RiIbdBd0rMJwvJWErx9bFxbHG8yqkK4LiLmVAOT7AXeMM2OfBE2gT+7Vr
53tRBGZleYrxLq1V7g0Q9vdFbP6QU0MpwxyZjQoR87dMIDyN+OslY64bAWAVNblDLvojGbU0APtQ
D5LyYaoOMsNIR/hCwTdeRRiBk3rfEjGdxCcbhE8gbt5iqj5ullYgL07tCMriJNlT1xvPueDrhF1T
+eQgkH5MJB/2zdlVVrOle0FpcVB4Ntgw7Ma6HALTzaBhlwSLljqHcNYQMuehBcYpKT+4zRTMGTs1
mprHFr0G0CRzh7WAh6op+9ENX4qRFl1uyk/W+J8sJhht3OQ5JQWBQBa7fyzxskFf6zUK7Ak6q8JI
7sZxUPZekW7mDBEcnoQ7M5uS277t+n3oHCte1H6eNXC1YYECiD6bfOtrASD9/cmMPzkqPBldDWxP
zaO5uNh8GvE5EU7iuD4rVMiliDBLpGqteuzwv9ZAfqg+jF9rAldg7+bLHpXNfsZoVvbzeDkgyeqd
W3L59iWLclc5pC/inxT5SkpiotNGX/sl++qZywndy7qTR9A69JlP8Nq9PILDjk67RcQuthi+NwMR
CJKMObUAs3//jT9qM03P1DlWTPpv7nL/Ljfx5Gl9N5XxAd74lVvUb9NgXDtxUuDqlZ+1xf1u2Aev
v7WAo3zFWV48DC/BLnMqzFMeesd2Mp4+eaYPvoIlmjvLBl9kaHZRpNMhUhyiBRO5PtTq1s1wbBwF
ukhl2xeq6/iJs+69vrdx8eQ+pxFl6COZPtQLk1RR2s0G9sInj/UnCMUYkVVBfi7efvpl55vrxK22
zQCHtHO/1pl74yb5uRSDOjk9TaLhZh6yrSoMlkUL7I79bZz+6h3ls1vtR0/CVNFSGZl9QI7N3DC3
cDFODnXNhxrF7ZVcW79KyMcSiKVeQVMk4QESi58SFqwyxoo8fPI0AXX+/bV8tGcsQWSRFxX9D5ZG
O5XRGqVecmj0sdjWaLvdPH9yZvMZHJlyLgCB1KxvsD75Duydd/CwDBVig0TE5ZjJw9Tc9gZfF3hA
bemvZrt8Jydp2UGtZvsJrm+teEd8UsWxSONWoxld6zcxe1kVvLRW+6CkdJ9D4j25P/s0vq3T9ZOO
8oMOBwSS3oa0G4N1cMHWUFrCAzqOh4Pp1Ml+QWLqmza0kiI6x2DuqA7djVfOL39/vx/gwjAaVRXi
ALwHbsn6v3foshIHuoZzAkqhkjNCjpwg4uBQhr+ZB51T3G0E1m6KVLv6zTDTM4qHz66j4qdc3Ll4
CgcOAWXRUi/JQbCx8XDNLJbcCuKwYDEc0GfditMyRQlV6I0v5ntiA8zmeCPYQBLl/+Rl/Hn7BCET
HAoaTDhBzsU30FsQwHLWiDBuCR9LHOFGwGMgRzX8hNmeVaIX8qoXmHhIfgoYk3bUbj95iD9BJVP1
uABbQNLgSpdgHaoPePauW8rxU1tE1ErWtOoa5BFGeHkxvL4Th1PuLredai2f/XyoLH98DShaImQO
5MQDFb+o2hOiXI15dXmYNMhBomvSRS9aT+G5m+o3ubPkyYWP0PWAMw6MadBlFT+qomwxx4dKYGVa
CZ+3xo7SMq4BIfZNpz0MzpNpm4lfTfkZyw5IIZoz7uInSVcrx/h6KvrrSvRF8xhirA9tUmsXJ+i0
+jCt+u2g1kjjVaV4GHVth5HuQTZkpF780iZYk/oMbiK7tclUxw3/6rtiwHvlBlqSgACrmVv5I75b
Kn6Q4O+imGfD8FUkFnVjhklXP23zBKcmMSValPWJTBUP0irQdZNrtHY1BmFGo3BZFrz9UvWeue1c
CeC2CFeMlweaKx2PoUpwGAiYGILKsrFgRhGmpu1vN2tfqpoeEiwfwje+wF1fICDoM3z68YLA2f1q
hYwuof4RQs1e8hsnlWzSck4R40E3HkqNOZ1OErPA55iMev6o2MaxKfOzZEcbnKbjgNIORqS+j43f
QzRCRxMzd1xID0WnFEHdMGUXd9UubqogH0I8DnrSelLL+S0/R5+DEoahg24qvREvCusUXTT+ovif
E7Vp8BNt92R9rdf6it+QBA0KnfwPUgmxnUS7eNCL+L4003mDMtNvkqGAGzPgdeYp0zaJscjTFjiK
ErnQ1lTdQj1l3GuFKXZSxww1+XFxh20WR/peXu6w6ghG3bk2aZmiBf//FKkrD4kntkOX0+DbKCmy
SUZQBvHT+I5ieaCxBEw93BLWOWGTj3LhWsCX9pCclJL6IntoIzYXf0jx1WLq+Q471949wvdAwCay
N5P89Lr8Hal8IsLK0Mzx3w7u61xikag3xSseEsmQnGVrL+8CZjy2iD1gU+T9tBxoi8cWQbZOMiWJ
bqvHeMmADZDN3D0AlroHXLQC+T4yQdgWfz8+IndZ9iDnUa6c+SjVlVd1GGoY2p18UjnbkCCQxhnK
6qn8Si/Moz4ot1mT9dukmJttNxqvUR7eaG2onZK2RBZHLklZYDapUF+O05zueTxEquIUlBw4QyvD
XVuniHOW555UAGy18nMEAbwJ6+VKwcYE8YrwBspeiE3CRjXd2PGwPJN0cBOOqL31tCp2CSrYJvf0
68kuCL/pzMeQ+oPccHJ3hhKHwf8Y9JoJupYDQXJnxgOanxQ9GcutZNWgXWeO1t0YXa5tCI6DLq0S
DIrgcB9BbnHbCVd5z4remROKYe5a1zyXIrqpHhWo0eEVJkJnOb8fQvtX3eEE2o9cA4YYbzQsBRjD
GP2Pmuy82mjCO10t7vomeSZZxjzCvYg2aozA1J6/ZG0cyfF4gvHyVWFqt7LfVrtjMawFSR+UsLzg
Dr1k5c5YzW286tBcFKKBiiE6yRuz5Lm07l5rvV2Rs3oJCqdKkZMTYEWHhG86yd3RVtVNCcXoHbHH
G8+34C1tuBmqfseUtksJkJEXuqxm46810T0J1SevofNGLWzlyeH5J7N6MaPoK2bchl8ksJTWkjzg
Kp0P0TyzaLL6mhQLGMplL6gDzqFskZrnLmnSWtTq25CoNh8jF4PgrFlBgmtPuG2cCO0oD/qQGMGK
OOGoePmrOYYb2o3yWv6eg/7aE9kSkRHStpRtO25yHIp6aw8rcZ+X4DhOM9lH20pgKGH1kqj3hoKj
RGrGMTmO4XVspvlxmAkMAL2ctl3usPNnfa/FxR53JjEUNbguIIfPAEOj7jFUucpJyqZatLCBBIFJ
3oU6JGq4IhpriJNKlG/eyf1rBLNmRavlVPdhDBUCoIGJV7jsPF5R3uJ0EKqZ4HnTLibsCKet7pJM
RGc4BjYv3DMCw8HYhoyp7SDuyoLyNfX1OeyHLbGlGITyLzUPNxYmKTezuGopHYfhnJ7VqeG+fiPh
TcmETepmP+rhTzdZnowRRFmch6bSvRH6eC1ntEzrGdCY5VvXIF8TJCSDSCelvppb7Yscj8kW2GHP
Y55wkyfFWUKsxFac89o9iR5KiZSn9XVipjvR1c7uNq0wzyeGEX4mF9MmuW0S4hwkkin+XBcdMHGh
6uqgEpJ9Jv6cwS+gYKW5uM3XqLgRrBID5Vu9FL3fDKPrX5P29t9hkyVmr6KgzUXe/mobGEUhHtR+
r11ZRv1NnpirmCaX6a9GH17kWVeakNXEtLs3Z5ItGud3UrRwbQ3zdyYG8YbANUihvsvT+iia5Sbi
dA0F2uBGj2TwRgYCrwS2HzrFE5E7WZDo6YMcC5t59WNUhrsFQexB9JpSIyPbB92p31Ic8mfRJSio
+XycEGvCj4VEccFwWbTj9tzi57PGO8e0iOTBqVyc7PI0EuqE3CMS3Uie5MPIj9gWxTUaAyqWlqP8
xqegjernCIti3KjCc0uC1KG3Z9zeEnjy1QRllJxi/juQ4XyXRTVuCMPwoukloWP59LIO6e8cxgE6
EcxnjEORwgQyigdzrovtqHcEfSgeMqHhrW2Exb6GXd2MjB23KBKtN3o+/YIqDKMGrYhYsXOnY/OC
l3gqhFjyRRgY0AaFvR5AhgjMomrINVor7bSZJxOXsPw8shAsJYxR1gGDZ+Kico1eCvrY5PH4bkSu
oLhpKVnxW2tC5gjh/K1tnB/yNBOthSbwclks3ukEfAvRyOCmTlSxHtI6sa7Ek9QexhcKWjL5qhdd
5GEbjA/BxQXMtuTGFxY2YYZCdWmpxgKtYN4qA/tdTiEGQVlY9GK9SYv2uUA2HtAEU0AUdxs10xPU
A2ur67Gvir4EYi90Lztfj+4yQ5fETVhZ52U/Be7EBDTDgZzQKEHLsw9mBwOBmky6Rtldk4dBn/Ut
rfDXmOBXTkSXbDFbVvG4bbXhJM91n939kg/Wr3ImT6Vu7+X60wX0mmkv4wxPTw5M5PyFkrMHZFOQ
AfKLOlpyn7TN915Y4hdW3wfqoDxneKP5VdwTrsxWG6GG7GRTAJyEuXP0WyKgo71QfNbsLFa88Fcl
WY4q4pDQ6o0KXPYGLS7EG5DoAkJYhzWDTeoAspIa7QvgUREZC4a70blC7yeGPPqg/Wot/UYsb7GU
ZOOT6rhH9obqpwlx5Fh4EO/OcLNRBeFBAJ8KvDXfxAJtoy9djv+vvU0j/caYDIJfRBkYvOiH5eAP
hlKw7ogC7cRseZ0YdWWV/iXHe8EJ6695NmE2wsaT02pFKGkN3G2BhKGsiP9Y/o7ihSer+0bPym8s
5wOxWpxFK6v3PW7SNO0cSvzYUczSWnGApk6N+xdErveJ1RDeheH6XYiORKc9aPpNWSmAmIITE0Md
jtVfec2oAW1kivESfMFFKHAA4r8VaknajaxjevNEtGeBnwjiSTuNNlCvbeLPjXsE2OdS14lfSIv7
DrTyFvtcQqKi+rY29FOtPWNuGp6MbNg7c6s/0LdxubcJ7uCmnsCHOSnLYzUahJDUXhFghvmo2uEL
HTliN0Ruho7tWG8xUcai3zBYprVjvOTYD5Gbk2N7b1QdezjfdIDim0mfv8oFU5OIZrNjTX5xqRsc
U1a/x0b3h37STj1gauJpT2bEz3GJx0iadC+3Ti9WoOU4EUIautoky3d5WPyGR0VM+6kU2mvY45g9
OM/yhcuJYjx2QErkc0gsxvOUN5xiymtBTO61zRIp6gYXUvK/oTBJxkCrJVzYyweLuZU8E0abrLuS
axesqYfaVaGPtRBFRT21W+suD00qAnHE0aMk1cqjUSLlYgH3QqtBCMvDOJAbVbnzA1g/htSiHmgW
famzEsO6EJVr8o7Q4AXcex/cEXLRKr427Da8PKOHWGnu5T1qHPsfBE8v+HnEO7mV38c8YlRWSVjt
lzFqDTQbRhQ5POzaHLHntSdItfmZaSB25Umv7MTZak7zGMgJruNd1ZFVn8oUozXgiANhJzCvnXHY
jc6ib3WNG7lccF2KeWvt9b/Vb7HgonkxUx1JRYrj1Gdapu4zMfVY5vn8zpHqu3A/lyt071WjeWJZ
ChvyfAsz8y7SkeSvC1+6DvnjK6jvJjGEiZiFbfmspGximi3ITz8dFWKHJNbb2BjvRsW9lUe6hNKS
RVzGU2/LBB4nF6+YsdjDP6/mU0sjAIy38b1MvjOvWvYMkFJfUUgrSpWX923ExpV3f28ev/WzcZS7
XG5gyc0TjQmTNAit5UScUZFfMQYvNma9YF/A4Sy5z5GWY/qF3X2yPmYW5AdZjhKjR86B2FIntfqU
VpjG5igvu+g3voHyL++rbu8U0S9ZXOXTTgV9YKRrR8/wSdqgKLBcRYEVX+1M+4qxT519EQsscpQv
sFK0fUMeIJlJw9Yjf8MkkZYLa47vf7TUx/dDtkCGADGS9pjjeM1adVfXTNFGVXt739SFRkS4dtMN
1eMk2s5Vw7lraCL8co1XrA2Nozm3jwle/sHidMXGWFeSFwQPvLNdDX8qFR9uJFb/e6WynYrIz1md
JtkXq3E1mjOGOM2vnvHrvalMV1PCyTxoGxcfrx3elacksp6oSwBEolHFsve5WcOBDCoWeFZO90uu
B26oWV9I2R229tGrhHeCmF3puftQF/PsYzDe7ckrXIv1JS+iK0voAMTRImuAJm7ashHtu/zFytqt
pBqJ1+sJzoNc0VJitw7aFtFBjxM6bjNxv2xivJsCEXgriiB9XOKXSX3CuFPH1TN6CK36Vc4we7fB
s6VZSFxgj8T6xHSv5dBciLNcqheY5tcCDcsEviyLfMNA3VdZSZJkLbR98gom64haK9+tmiAIyf8X
50xFVJ7P/hCNv1NgYNziIx7XWhsIqkkAcYJMitJ60OP5m6eMD3LpDp5yVTXFsaEmB+IJXC9m01Tj
teyVBwzIIp1sR9HKS31qq/+Omlrx3exrL9JKhxwwBuNtyKlCxyCLVO0UN56uT/5i9rrfwcyoVFfz
5SrWBVFjsJmymsTXDILXaGnNDwUjNnF01WTtqJNT+vIvksdeajgPjmfdyhm8xRpjEKWdshkJiejr
DD36MmEljJ2Q6LtK696JzDuBbasTocQFtV++fYVRJ5CWdY3TPWC8J0SRypPnROoB8OFW18eTBGDG
BGi+Iy8nG2H0CXklOdl7PF6PNh+Jj7mLMfuAvAVKJoEz/DRFrlEwhwNmY90LeCchgp6CDZB37BTz
FreA1UVwYKfEh8AjUFt8mkEyIILeSP1N2eRPuTs/s//XnQKRdwdlCo+Ifn1ty45hgxDIawvUUlyt
N1JxJHZi7cTGqbBMXxapgqk1gBjTb4FryMbam/HOHi3vVJA9BK9i1xZnF5UsG2jRj7KheZ+C07z6
ecnZldUT6RRYk2/kqG7EzCsQuIasQoMGS1pwbsWSlNhkZCTntg5xhiNbWtgvVE0Vnrq0I0DXGYJM
cbAqrs0rQdyR9zlJSpns5orzlmRf03xbJ5oBKXD0UPoXUcgVRzgAqIP1xBuFXdlVWAnQ264wlwMD
p7t3MuyIPKTpv/bRF/j48GdIo5KWEhLQ5IUlEUC+C6NUNkiyiVWAYbxwxDxCnR0cw3+kKNUXKyl3
fdxXh6GqAl1rv1jFcLOIrg6bYRA+QSAmSuWgWHdRlNxVWUhOYBOfa3F5F7V3PvUwNN+Nanhj4WnO
q2sMMRdihvIrSy2xB+hH6nA7HrhWQb9JUFqIvp/9sTWK6bYxoy9yLTFCecqXZsRwOgwm+rUxKwPr
VqyYNQ6p1OL6Ji/jM5sHeffGzs07uzNxBuda7XpIFVbvFu0MTYILWUYvYLG4O0TRDXJNMEx5fMme
Jhsp/eLLOJjhbOmsHrysGPfIR4pNt4KNmAukbnltCpeB+KLS26+1k91XhTEhOm2/YTWM6zTvmlTS
x3jAtUyQ2hXxY9y64gJCfZC3pFCLCZA1vRfPm1oAfAZqS2k/KSG7vxRMaQ6OK7uCfjFSAMvFIUIq
GY6y2CcgJ7BgX11c+Srq6hrWt7IFC73xEYcSKBBCeSc+RE8DLn0TpG7kP4Sd147cWNKtn4gAvblN
W16lMpJaN0TL0TPp3dOfLyLnzD+jHnSjMQ1MS1XJJDf3jlixjB6jqvYKY2fhil519zRWijWcruSc
TGW0V+Xst3bpvjZNRfKDIBPSSfKZ9jHJx5fe4rIg9sKqz891wiUbRXzU396shCcPw1diGV9CHp28
eUNS0YtaxWdFWCGCknZUPik25zv4hhnF5bPW/wO23uQ6poe+ZY+OST46zJjuAnA59+tK/lneFp8q
ojPI1rVvV2980Kpr3oJzmhPQQJAmjVIcd7eds8LYaNjyZQutA/uxBBa9gzbXYZphPGBa8y98RKEd
6Z+GvIWFXd4vCd9Mpy16swWydq3FOmY8/2aiVE3ZGloiDu3cYfpqP079j3QEOpRmB2My6H+pSTvK
ql7b5dGEn+Ib/euGQ8ESr8VR0R4T20woy+4+ks5JX++lMb/h4Pe06Dtrfcx5ba9qRen2Fd/w24dL
3ZegcwxxLGSCy5bvdJkjVEaoLctM67zL1uW3C/YkEnXOE6hlLjJhZ3Vswpc4xUgO1rs6EJQXZiRR
Eb/NXvWwpC5heGmRnYCGUix8gnYvIgltSHrUSMxQFzo7E64ED91tq/Pkuy9+mBO2Z9PhJPFAih8h
dFrtENoFhDp5V6VlvhLZFv8p9cUVQ4rLhyqN3rQ6JRn5HQRu3IuZiZQYwhnDfoP5iWx9XVM+5rMF
CuxR/gI4vdhhXN3Fy4drGSHdw7WD7n2edPgye+FbNy3dbr7VbVtLF72oxWSHm4gR0PbS90pwX/Ll
U7ixgHszY+y63usX1u27dUnVWEtqYHlQSinMTePPDcOtJXN+FfnwphCH3hBSbQD1g/SyV5KSnT1M
DafPQNWsR0vVzsSkwI4a/Znn4TmfhsrBwrBfm2OU32kxqf8q8YIeIyIDiQR/wjzkJfRTd2djYIQ3
tHu4oI3c16hEMFJtLXuPJKSgaMpPJJUlpzX6M8F4FwwZZZFRFqSrNee8R6JZ29Si9E6Q1dg4qJmH
6jRlC3wUDzILadz3guVdiNZJUtLzxteIIwr7Gv9RujwFEBp3xbNesj3CuPkjucTPsuw9B63kEqU3
aTT8qX+vJykBji7itckDJuPyP6UCudC5T+6xExmOrnrqHns3JvVN4GM/QGAqydUWuFFgNc1xxJxZ
96L3rQ/xjAbsygZ0FHaLUUxbVgSi+GQaVCydCxAK6VtmMGNMeeVNURbFMob0jOalmLGhFGcxVTn7
o3/y82wla3l0T/VQMt+Gn6sbWHHZ3scY3lIMUtxm7bOf2PjGUNrom2XQw25j8F5ZjQ06V71pPcSo
CRmcZZ90scmG6cbz5yztXyQ2xZ3zF1KQPxv58hL1MBqGnnYVC88f9gW8rics43DJ0uTgteFPvE5U
VXo1FWotf2+ac36SclZEubo8gil78sP5RQ4CTEnxkxB0CgdOvGNLzEFle8ipbFZYw+TqLv3erdDO
xr90s1M0YUa3EFxGDOVE5+1YWI5OxEDNfVHCWibiKKGdjX0cVrkxnuB63Ug8eZNcSMiqH/S41Pvl
jM4hyUGFri08i+ES+F8WmUnY9re8MdDtxk0MW9m6HyoDBRD1o26vqqOuo+22Jai3xTEEJKijAxgu
n518RjKsO5u47MuB6pIHfDBr8z4Wy9+qL/K9ZU8fewGetTDHbvVyGheMmZDMc4xLwy27CSFvJHYD
92Mum+8ZYn1s2uY2nrMMM+h+2IWYa+5mFzpNVblvQe/eDcWGOlmwuFD4rWrRIyeEI5OEmklCnYA3
yUV5EvCaVN+UzVJ1DE7xUIbL6RUPsghK7IgfR2ufiFJ7ZW4+585yoD15ddbppI95Wgn6JHTp2z/w
Gf7Kt3ItD3VKGAoJ7C9M6Rn6koWHFT7OTnkh+gQAUAWOQs9biukhv2BFGpu37YrLbYlUWOWcpB1m
x3xdyLIdwT+ITvv7y7L/SrPwzMiF+AOR3vEt/zcCd7NMTld2UXWj6qfEBFy5TDBBuw6fYxeXsflx
Cu3HLR9uQPl4gTkKMqJ9diaD17oaHqkVfKrQ8AUHYNzL8l9CylC3u7+/0r8SgzzRSnqhgxTZ9f3f
pVDYQsIGdfJ/8UGsT1bXvg9p/Lmz4Mpty1thxR/+/iP/qkTG0QJiO5+oJMrfeDAtFOfOR7YDxT95
xY315coEEx3YSKrGbrbtE6FOxNWjkP77j/b/yj7jY+G9BAh9PSQOvz2XBVNg2ku/gOlNHBHavr1n
5l8KD228ahs6LNQTjFfrGdSBZ6L6JmNiSAmcwq5qw6WfZqwj1rDeN8M5cxjz5TJLV0JD20zbbsbP
3JI6RbWcmPJOeyXbIs7fjZ313aqz8LGszn5u1nsd32hfV9XnqWf+MBVQNqIZsUHtUENPx3HxT0tA
c8Wek2z1A1AN06aEgh6Hnyn9EYpgu6VV6yfre4RhACub95Y8D3zWUfkkdrsvN4jJUpIkgpuoE9ti
PdTNhSCSLPkKV+8feH7/Q8KAI4dQDVGTeBHaKGhA/0GUnQ0fsqs/5jeJwcIn7pkU0oSAsazZ90Ao
y5A8ruKRv0bZbQz33ykL+gPG/1HAQjAcCQtLoHEQL7YrMepWmpjszyobVl2zWUDDpjZO4+MsTpNC
YKsw2tw6ImP/fuFY6u7y3yQyDy2Gj6k5FDr7LzJeOAtkKlaoHBkdnYqmf0SMij5GJiTYK2HlSQE0
meV7SmPss4HuxQ83dWNmV1w0aii8BeKRYKPwzrKHDn8CsKVYTklFQrTi6gmetC7hT+lmQpmWDH2H
QGva/rhCaPJhLZHvwexYJ/3owd3uEUriBGQjKZUVq+AWHSax7Wt8UnMQmQ6PLK+CSunKU5+i9mGb
g594UZ3W2uJMl5pBnam0wGOqAvAVm6fOHX4EG9khQXmjimD13BstelFZjoaR0nUQpxInmFkRtUBi
QmHc+Jn1sR+zq1FJWpOehQU3fn5MPlyCyCJQUtsozg5xjteZDWE45wlMdNgYCmOQCTfWqj51G4Ba
QaZFSyaiU9TmyU0oYQjBw4cA7phFJnNeukxLeVHM5WfvG3uDaiY20+9TVT21WIYMPq19q2pol44v
o1poxI7EGQBuCzu//4d1IpvX78sEclTooO4ybS/6TQybrN7iDtVEnAjygt5qM66ApTnlp0ubvao1
zsXfzoPfPwczOnRf3Acyc6ArDp9kj/c996bHPOfvrwtu+l95d57niqjLi0IGN79fmc/jJHAKJ/e5
z9I7N/wcDCYlLqWVnPBIQYHgyPVNLi/K5J6YA7U5Xa7SG0jgHjB1vanRy5H/RQ6anbz3jencHnRr
ob2lgOhuQQ37OxmuXjUyvM5IjI480F+4etw3INMHcxUOkJGxD2I1XW5kefpxc8SLOGANXAlnyjqT
N0mrqHrcfl2C8F4VI7o+lW0hNTzBDu9L60ML6thL5jg72zmejB5xhbGxIIgXjxirhz414jIpoKGk
XkocxWEiuzZi5HgtKrUvD0WH3wT4h3vV9ywKDuHwZTJwSV1MZgkaQdibEUF8aFlDbzgqVCt7Vpqs
uAQ2sIAcb5VFDmNDWE7QVdZ952J48CsVUKEtc6ZEvPAE7LAr9B25r9FayChbGDktUTYVRAw2BXce
P9V1/+5M0cvqQEpNiFciPgCjN+n0w6SBGxn91OZO7ne3LUjpspKMWN72lXCQoiQ4oYA2kliPjf2N
BBg2jtG87Kepwi1G1OJyPxQI0Y/U3rqMUhDYrvugBBadr2CgZ5Ey2Z1ltK/AmH5GhmXVwcoxiPd6
poxJeXfFqoW5aJrDbutm4uu66aFrRkze0XkpHUbbYGb7EHExMkvXOX6GgHNzYZs8UkWj+yFgWwxD
hnL9whSxPutUS+vNZkifE8K6r5sY1PodgZy/9GMjIeFoMT80wYdLBuFNbgsuMG94uAOk9ssZs/R4
r19Vq+kRJA9hV7Cbre6kC02VMI3jfKOLOWsHIkMy2Y3/76vBzv3THqcPcu90KqB/pHxPwyWLPYUR
VQX+mw7Jyx5ng3gzX7VX1C9yn3hMyHU02JavbVpGJ53YKdvSD83vC22kbrBt7MjGzDlYSy/oxzgC
ydIok5e4hw1Xb3AszalI4bhw4PlyoEwszSvhUW+IAlHpene5zA3+kuHXpLIxYo0JVajm7r6r0/eM
I0pX0eRVROgwDzKmxd8FK2AxkQ/20Vtt3FVJMtcbUjTOG3EpEeZ5rLO8BUOvINH0yRTfuYZ3tjvz
oydj98BZqWWy5mpXoKOJKZxqxkvneGMop3j47M4/EmwlCErv3/Tv5OZAc1vfKE1X54g4RvcgS/l8
TuCWSlPVIqIgjUymHbrv0KZcOEr98zDPN5ldLVd6/pQlBGN3pMPJGMfuGlYDt0+HH7o2ZKpKjCRO
V1Ny7rDnDw3m6EPZ82Z06WkOt49Si7pufJ0K6jhIZ0ZX3soInFGGwR953Q57HKAf5be2FTZ1bb1v
p+FD4fmvgF/LFZ3rQUX8Oi6PiZAEUkpgQtMi2NboUXS421wMbPbM4ja3ig+rY95mlX+MexIzNvez
ou76UuqsgoioSxguR+ELyLGv9cMSwLtR2NVnQKm3UIxaTfE/H7Ngl8N18fw/lsx8raulPviDO2Cq
AbhG0MuhDHGnrlssKSPxTtLpkkPIz2uJLhYsDnUcZuu6VrRcmNbu7HXtnSrx1MpKeEm678nLoYtH
62fFhARZkV5RLlZFqI7jdDtjbE5VULC8oZvLKFmBTrRTkGbS+QXtT3tQjnVhYoxWOp/0e05W+Nys
NTdLy0XYd+vwEq/wqEaZASh2s2xxTQj9hcpBOtzLWB3LCTy3IChBXcEuefK5Xq3vSZ36LGSLWINL
QYYRK8yRAR51dFAg3NNNQeu3i1WA8Gz150SKrYpXpYyX8qCWzS5hLwea+olJpXx7HRLp97x47Z9W
U9xMxfdou0yEQmGMErTBd3ctPqVme916ZNSidDD9uHI+VsytSeQlbolSTDdEsReaWmhn1XKH6yCn
kkOCRFNfjuqLUnBxeQy9RQcTMj+RCk1HZ1oq6gLS/9uZgOVyPClL2zBQ2eRtf2eAd1z9umQiWvvk
iHPIZThP8vqUxuUObTeZ2nZq3vRCdHKyP9vNZIwjmaPyvXXFjC6l58BR5lxAw05j6PV6Ibpqr1DY
iFRv+j5b6zGYVkyB/FMZ3vnz5XlBLEVe2FLtyRsMD2SW4TUTOAjp5BJasERRjhfAKLrfyGSyyptP
kT//kG1MIgT3OuOTJ9CIqVgczASMgjbrMAO4BQ930tDk1zWbsBtR3fvPVlcRzWY/9i1kXpkO6OwN
M4qPrVF/WP28ORC98cVoyTNJThNWO2cLacF+IL0xnTdqvATFxrx9HMc/e6hKAup6EV2ZLj2Fbut1
fUcEc5+JnLgTH7RuyB+iufripM03xjlv8lQUDNNz2Bpv+tReDjAiOO1FKht53dGr6sfcK2Ooyc2b
KKmtxl1gPAe3QdSDWEcsV/GlyS2wI6G1rRPe3IlPN5L27jEmasn27oFMyn1ptbeg0Yz/GS5rDVfJ
bLonofEwXuC4Cd8mz42focRcGc0ngYAR9HhIL42b2mIR65mpjDw9iphgLAK9YgfCJUM0rAhouh6j
YghTQ4G6RMuNFnBqbpT683PumYrc65hRf6F6nluX/C3Og3df3kS9ZwLvz3y6alZ01KNFoCLY5bh9
LibGTjKZxSnwiIb/l35O1uXE/17uGxkMVDCVKbzcG+2Yc4y19kNdvZnitqN7cuEknCwgeXrUqZ66
i9riRL4jgP24nnUna+Fs/NysJTynG7YjxhqNO0aZ4SnLh/WpW9qHlC7dNNr1ffFqwled+aMsSK/8
Fjbx8Br1JENguYaTqhxA2Kyc+qa7zSKghQSCCkO5XVulyX1TEpoAeYEQi3k+BhBFrwNeQTLldpRN
9Rz3BY3vhC5X74R9GU7VxDdAbnxIhWcpZ5LyLlrWV7MR7T7EBNnLpHNrnY9rkTEnhfEkwxct/I2V
M50gosv7ZgoJ3uufBlcY8f186hY8kjhx1GPdG1drn/bmQdgojvHdywg5TSoc+kFZyWGk3YpWj8bB
Wj6TW+UwjCf6py+zBBJwOd5WW3fW0Yfiqyp48JefRdqwqYl5okLYOhbRmi2XX6h/oNaYW0EzbDst
Ah8wDnVe0pPdE5+5lbGIUrpkYCJ0OpDIPM2uP5720dnuOyBVahZcA8FV4wTCZWW/LCswuQxitNDQ
bYKcqKuShY3/0FbxF50Kl7mH7KDHdIa3Rz+XgN4Up8nYP+pRiNprPdYLCmprjvbybudUKTt7gZRA
U9HNP8yRx8C8/aYBx72dB4aLbblLp6a9d4b3GebFFhZQ2QBt4mpzz3bzVUdqWnjRrkC8N1ZSCXL2
GeGxjeIh3DosxgBhter7qTVwa2tA0/DlKU04IVj8TR8KN3208Io/zFIt0t2+F8GCGq8Zn1pssvZj
wZOBdq1jjd4190FSExjVOMXZX9n7uW1NtjWHrPZfFAyWNWbXEyQTsuTl3mtdqJufnglyTsv6Ut54
lxXfq4ozB0rZr8ndx/X4on3GJSA7yW/wipscog6/KKtDld0ToU23zQBPKquz+NjDVBgampjFJola
CxKjjIezbROpS5LqQtIoTCkl1elFGJD7j0ZEYDByiebGbXHIl9lzUrQTU3jrs5cAw1dTEasbt3wd
fZukitLF1i3hjwYoex1pJ4UDIUfrdeoDO7nP4y/GBfmSftiUP42Eqt3ogWeBBRy62rkpo/XBW1Ny
8ui+HmyDmLorqUYYvqX1zNhgOGgVqGeA1V/eSg4Alo9x6oLAuLM5G69JLlJl8ZyhnF9s98GI3IfG
9cObMKGehF6wVv2rb6QlI7D6UQfk6ejc47V1eWobYpbl24W0a/tWf63vXil/bpuc56Gab8Okfsq3
5kUtE4yq+BGhGbyOR+VtSirrp0lJcGrH8k/frt0H10/ePT8rHhLff/DDPUUlMzzR9F3PWfEBqHEv
ybLQuWPsTSgPcAgMALpKJj12nte7jSHhXmVmdRS9aTURp9ZpGjyYONZI1ljmx/fJYvxRF4+6nenm
RgDfZ8wy0CPxU1JZKqCmO7++hZtyOTrvcRwu1tHNNkjDDKTdOUAugdRZ53NK2PZklAEkWnrdm1kY
sNYd693qt4PuPU2GOe6YO7/mjcxfwfL0P2uFHSbDH2EwBddNq5i2Yx8U1kl2HaWd4kNhYsV6j8XZ
qd4eF6P+Q/kOSXK5V+xAhiZVODs3dVD556zuf9jdSBm3Dg79dUWsWmpY+6lxB3mcziF1iIp3mjg4
6aBXUl9OJH1+0SW72cW3fiP2c45yB/wXPVTxetUjeKO7u0wmwY0RSlxSlHZRuNb/gj8mRmlY0lL7
9ozqcPYhkNT5WgtBAqz10UW4ez0V89Qjx7vhTrYW55BQRhc3YdAuTYZbEzfhYXXukGdU1NsPNO3r
XveInvuhqDi+Zag5y+3HyIPd6TFpd/bXoJjqFyI2tUz14p4knSrBe81ynxK+OjN1Cqce8RRqINzt
3s2iyA5LU/KdzDU/StXW42FKSX4hwoSGWV/GcmIvgKGgVhCctD85iIC9k/ds897Qpz3Uffhx5TOG
rXMeGjTevLrurVVF71nQdNdmUTmnJOQ9BfNG2pRVr3vd8uPSJk6pJa/Sih20WN0rntQmQ7/5Y54U
zRkTGWYMEdwfCFonZb/Kyzf25uli9wfolN5pRC5+7rfgIZy577qlBGHzLUUfdEO2b2ZRsgC3YCGd
Q/Ss1vugqb92I/wjWe5OCy/LDFDJSUvNcj1hnphhfg79pifmKeE1J/LiIcoCyERiC61Fk0JIlmhb
wi35QpLvi3YIE1b6x7DOCQVv7mcYEDPazaqF6ZMyANmwFQSFRxQWEFeZphCHsudGSKSNi8Nx4Ox1
q1xw/t5fMFOW8jPdoua8dmg5G8BwMUNTg+rYWn/iF/pA7iN4m1AsDGy825gYOflWVHGvUHVPuEZ+
8cMP+t30b2lDY06vgXMBHNvo5YsQaCcpf5Lr+d6ml4fYC4/SaepfT9v+V3/uivg1rLCj0IPChLy9
VBHokPifJNVyz74pRyntkFZ3U2x97JhEX1U+jo9jVGoN2P9B2lLMQn+N+nu/DDHT+qxqTUYan7UI
+/fhJnQa+S4wBr/UafPxStSTynjhfNTfJgWK2j6qNbP6SS7j5XtSAsQGBlKC1PiggI/uYvLLlDKo
SBjOK2cFTvjZG7M0UKKIktqZ4mnnLmsDODA8Jgz88TQ4dquBQEW6YHlLShl2+Rx16Fvykyv4RxsW
Jq0z03ChaC5CNG9XiE4RyMsC3/12g4KkgIXu6LJryfZ2Pe5E1Kf8gz4YjqEH2lFF9o3FyrzbmofF
xkzTS4KPkO5DmgFqlDXxOmYlAxHVNuxffeH7lNCpzsSSLsY8/RLeJl0HLda6HNKI+isUPeowHyyB
8sAdo7Pffiz89BY9Zn6KFl5Z7bI2g+Qt+zK+6w8Iv06Xunxtyl+WYk0/azRdfZ+X/XdjgSI9wMHF
MqY9qOeXYhDFaD+lyyCBlZfo1Ka1eXA9wqWwSTyAnXweY1xzGpiq0mkr0K1TEeUQO+t6WxltfJKW
Lh9j3NO6tNvz7sD4ruob2QaNwi72fhx91S0htZKnfsQndd6Yhqw7aEuoy7zqI9/5g9xqkokhmpvk
hSTmsx5rsO8QdrCtRZlU+D1qQFm/UgXKK6KXtLgOe2lYM3VKMPNx++ZkZvaFg8PqlUiqcggHk70V
Z/D7pKYXUdML+UhZbBrJ1AfGSd+ltScyMgQz1ha+jKhaenMhX8hrDnxVkLgSHUBCrLsCGGs+ZJh+
pnfauxVhQsvqo7oIirequBTH1iW7uAi9L70BpYJ2lTJdSLxa7pHBGbcI4QWi0KHT6Br0BPa3f+1b
HDlaScYxNu5OvZp3wVqSTM5Fy4XrXqbfTjc7VDc4rUsqu34RjH1o3lvzUBhru5+b0DiYS/Te9NHd
moCWu0LxMTpKmHWc7teu27drBU5g/dR3fuKlkuSJ58GPXwsmUPfVbFp736M5GOaTKokVHpfqtuu7
Nya6W9f+0EZW+ah+Pj2yAPwdeOd7aCwv4Th80rvKYKB4jzA7a/FERNd5P8CY2mdJc8Rc5K53cGMP
u/wweMxGk9K7HgGKG8tT13pTqDMmtXWTW+2DvlmaMqV/PvhIc9bLjT6u2cNPoLPc+2nGJ5NTviwt
yjRDxqjWOB8SBoYMsDukFyK586gW8LkcT2uBp2fRftYGSaZwuiME44M3Rv2+cHIb9WTysxrDSntU
Bcd0QDoZdwny/H2YWs/tjAjYd6IKnv9yjUJU/5TJ8L5vo/moBgX9AJbXk9AbmNuxLvqYUoaeT18J
UWDq02VNv7Wg7wx/b2MaUrLC7aOL4hWDfPew2JSulomHLCvUY15E0/WWIKC4IFTai+GXOmMlJb/u
uoGKuYtCvKPg201tfogD46vCFWW4vRp0HUJ9Vmwgj8oMERiJ5fUKryjKKNDqWuMYNfnx0sccnWv4
eSXYBNo4RAAdpjEQ5i5N05fS8n/1FSqIhEEaGZiPuRviNS6aY3gZDJYJg2fC9XHA922PLIqdmjOj
tdcdJuWMg9zlQcJZk9BISH9/9sNmhf0Sfo779MHcrG9N0obHseX9KGq6nWh7FoR8ptsvO3Ioi7V+
u1iXtxh9+240fujrxUQELWVOlPBQoXOS7lf/O/0iMj7H/VykQDwQgUiwwchLkFp91/TnhD2U+M8k
dpRHRdatCNuXeFhPRgLywMzp52Tf6J9chvADGiMMzaUOUeyJlNDT3GP3dTFznoJfj4eoTe2rVMue
54goOIoD66p3DsPhbhxXc6/Q3urNZyNcvilDPEBaV4r6ssB6G9JxPp5UeBEvxbcF9+hL7N0zFHRv
5VEaTvFoNgYmYwPDsXps9plLUWNvZGX45DxH1D9JNzl3l27GfzJoviVQvpXftvYVvl728Ks0nnRj
1oGF4klFWN4lOQWslgueY32oB2ZSnIIM/HVpSdmjlEoVQir+hCTh00iaitVMhziywBZ55HJ4SXsj
j14LANnjSN40djk6CM9D3kJkPAnRzTbORxtrhU4QC9cMsNaplBOgRZc2CwIb6TmFY1eKk0OMSFK2
WaWgLdVdZ3Vfk/jOHom3kZsjvS6RSICutf0nO9G+NLP71t6YagqGKSeOXFuwnGOv/NOS+aRvLQiM
qg+KozQSVKgmb/qEtRNAl4LMcCpepk1yrVNnOpSj8Yvwyemx3bLH2ezHM6SEcn+5v+TkIgsR7yrA
tcr2RGDSeV3c5ZxjpDe68Df9e+rTj3K5KgL3RqPYRf3DthL5BOCmgLg+f1gN8w3OJbdUm+VUbI96
IrRriTIEqXxaG/SgfNdueSJ9/s5L56dQBGSrweujGx1AJq+lPDrZUmdiNoWPGt9dIvNpqairWg/v
eebpqKhORAmG+CcElM+0eFrz6eTBLtovCwYy8iDlgajgRU+AyatoAOvvssf1hfUh9mzSV2Yivkys
2l0BQyXvsvC8R8PNVBygUq1AIqInozV3iSC/cm1l4L8l/ksY2nDzRaAx28kPL5kfdT7UTkRi+5Xz
hHHTJzSgYnR91abqy+6CCO5K686vOWu9NFx2hU/EEHS1XeaVl7smTFFuXPLnLQ7IcBceqtUsyJuM
FFMD6PsyhK4kW0WozUJ1h8uWoIliU3MXjDdCA+KgvQsEsDe9y603uFi0Ld2VoOoU2c/RGNJ7ewo/
ZRap8m6Mr4/efI2eIJDe3DUJ8hY/u0PFvpxwVAdeGn+N83hqyhw+rSC+zowyvwE1rnAY7VBaXqv6
AafK/bxmxsEOIQzKypH/6VefYvvBDjampaxlxZkFu3Xb4HEUBjEJQhmvfPiuY9/LbJB80reflFFF
huluDtd5vxZ+/1naEK3MXXJJpDa2him+lWeuUmIRdqiqUD5ZSdews9ttwPWMJaGcICvInwy8aYVE
SeW68oCmZ9f9Y9jCR60xdAyHE8l+iLKv33QHxiD4Z78O7+rvoj2zdvW9sNCUjW2O8NttxwMIwWb/
guXTGrlfp7Y6TMt3Y/DGXeoDwsLg6D9nIaWEetkAhHU13LhhvdNRd8NLXxlrDCw83ztdyGsQQmYe
Xq2w/pIaMYW8491OHeo/yVhAuxQOsL5qhJbazazx5RDb86oaElnt3gLwmLGqmNNdugrcuUyjQz16
R61mZUUDiZ/kZuldQ8cIlzN8WuG+K71HD6FLn9LUzcdkTl66ID+HY2jj8kKnpzojrQzl7aQXut0S
29XRg1Rqjtl/NKq+RJKLE3EMYlXWZx3fKaNeCv0YC4bO9s8CyF4ZwWIRp2+IbqFKBRQzDHl+8iHX
+avhYNwxmHeuICVrhkXCCvtef0JnjXDGrkNHhZWUzQtG81SH/jfd7UPsIEw8b66cB23elmZbuYzy
6t3xb1KEQZBQxTZy+vcYdqjOcTuuEP848Xkbl9m+9Rxc2GQw4I1o+QKrvNeVrDd1E8GTciP0ntns
ZRYWDvsiKs7MoqUZBK0QVFS3wKxZwTdsXCGEYTaLmYVMPpaFl61PDH6OZXS1HjW4q1FhvuopKbNO
xw6X8zrcpVv5koZzfK+zG79aPxSQxY9bTD5ADjlo54U1RmhFfpj8kfmm+Rpl47Bzx+Vn0jUDHPg8
3WF4Zu3wd3lLV/vdqxg+1q6YOwBVU+Gzowe8i64E/f1b2hm4ORoS/DEGU3YG+kMPH1N9a5qVaqxx
y68DqtTdLPYFYVrfYMFyqw2bFory1ZSwoNupKduImZlC6QEPxoNxF+GDg5tXhkzelqJS59/S/0fG
jwj704NW0Fqia5O/Zv7nNS/xymaXUtyNbY1KbCWKaWOyfQVuLtjet455lI9X2EAH7LLaVjrnfcaQ
Xx+GHil67HcDQPcx6iA16Dugv0dHuvr70ZkzuGU1EMi018G5EnQiwZOqNfq2mLTGmoykJUK/OSYt
F0YRqlU1KszI/RKBf/CmXrLTbNyN4XTlS7Q+NUiXYNQvVrYq5rmeLnKq6Kwv8Oncdf1dx8MCyo91
92FyUUvooGWzWhsrkb0XHVKgsoPfRrwunHG6Zd7OuR/dTRfa3KkKnmRcqYRa2VzlNdSaW5/5UG1P
c5nQ80zOcOzARhW9QLE57vq8Oyqyr28fNRnTu4DJkEGVjrKzLfESqrxbI7cfjYvFo53xiXMinIdF
Aj4Q9b4vsrclWG8yE3JSlHSnaq7elMUpoayyvHLiI5IJ13vRGVVhJlr0pyloHoaWbq42k4MOd5Ic
yaCcEcmMOXnkPA5NzKtvVAePDOfZL9QA3CuNDc+AY94SthptM5boLthJ1mEs1JTJcQ3Sz1oVa9Vj
1f1z1M3EcuGwuaxfua4PF2QauMWSlcCJrLgXYs4/fbEu0IgVHFvkynUOKtTiaCwfw5Rxky3+HZyf
n3OLWTp91ZuGVWIaH980TnKn1bxCGPItVtOgWJk/aIkrm6hXmp/GqnvV8ZSj4br/fx9T3GAzz4Rc
FGf1ABi3/ENswx9QyZMcw/p+2jJaGCX7TOsJqNH3Q1cwyzVHZv0u2kddWxjc/oyc9UGrz7XdngnL
UGX2UO8JMEMb3WD2IEYzwpohkrrkRrTPWqJqHfl/+2IF+7Xpxts4A7qeNtIXt8A6KgmCKvgcZnAd
WpuE7TRjUGZJwOtmJXdmL36BLUquJMCMXq2bZJNOxvQUuiNqDE4eVAikTzW4qqxYZZkdKiy+KNGS
NJrkNbG3SmXmjvxeBxAkbbKb1b/X8YNR7yw4nRjEOB/VFUTLLn1tZMmtYRTveuf6Rmzp8hJv2ZOu
+sKwzKN/ZZPlT/Uy4+TV+suu9Dn1rjxdaVF0xwwa/3Vq80f9wSGbv5dtdl1ceggq8qerKLhEH7LE
wHWJhaNedr7hfKfsOytNToc7esYZMyZZ9XxzIfL8alkxuCj26kv4jLJKMIW/577+j5QONlwQGujb
foQtrzBj/4OKnhlYWRgW/p+jJGCo+WlhJ4cww2mnruO9V2F4Bdj4MnpoZR2Hv3Td1aENDOY+DBkr
/P0lOX+NgcCGN4rIDcEJgXzP30wwF3S7Jj6kxTVjSA/0YPgSRv18XbxKz9Rbfi23ZGOE9jyRl713
p1vZ2+CpwaYLtg/LbJxNpOO4ShJt4ZvP1oXZsYRJalih1jsObout3O+gbZf9VE/3SmHTCqeecN4P
42dt2HRQUlqf8s1K9x4n/T988f/Bj2bkjI8w3qPw6H8Pur9MvoVFPfa/avnK5LQEZEEbgOVLPKBM
lxCqDjueQwA2v4cOMe6y0a7P0YY4pi7DFPIOnhY8p6Uzvyv8IIde6wBxB328HIsMDjXz7KMm0wZg
+34539qr+ZbGOUOABaEZjrOlvUSQk0qQwew0InXEd5PwkTnFS3Frg89//7X/KnnxbVRAtk/DQIh8
9NsKjFOvD/G9K24oREKhH73qlw6E/O1njHg0P45k8gsg8z/dc/uvohcC70x0SARKWGbwuzO463hl
MZWZcdY4liCc74rQfjDxnoUAFOEtV74uHcCfOAHHOYgwpmbf8hnze7vERpT3FKl8Cn03faoIjEgG
7PDTotij24Hp+y2fynOaLH/8/S37H2EtAT65LsB6SJ+M4uK/39oFXkPNiQdXo8QlGIUA7OgLsNRF
IpqbIHcoAod8d/HL120bfxmkRICdQ6n/h+v4q5Qr8EzQEhehFHKW8DeFFCz0ropNriNKXqzA7zF6
L9ej3qekt7mKuvq0tfiZzF3v3f+zZkltzP9bUhDw2BBn8Y8TYR383zeiMbwKvoCHk7/5YcmDZ1Ww
MY/lFcjdGybbu2zpBpHAILIgbYm0DRjsAszpzuX8sZUL9u9rCdXSfbRX4jVWczB3aV+nexx2Xv7h
hsli/v16WeKh7/vB/4i4iXBaTYdmZpRtRPU99sInnfxB3IaFOxp/cLZdrioe1+OaWhMO6JikdJvh
/A92w3997wJ8pwmEJ67ZJPXyt202MCbCdUCNz9jrhR8rO3jSOEDfxuNqDf09rHbvfmwkAjP9/ve3
4X89NrhkvsaiEaHtyE74H6dOMMBIxpYyOOs5KfQXO9+OQzw+zK71C2Sx/W5uXXq2lgd9WAxC4Ga5
xpMv0oDUI5VlXO/0hwmANB+y4EoPtMbyQ78S9Pr316un4G+Pjahn5H6hSRiKr5LG/7jexZiKZe3m
4My5RajZ0J6QNeENQsC2MceUpwM5qWb7sbH9P/ARKbzTPKT/5A/t/NUkO0DMiUe373EtZEf9911j
H1mYpawsdh6WvmTIRG6asiDY93lNyVhOnmgk4SKjiZQNSzzjeyv4QCDV4/9j7LyWHEfSLP0qY3WP
HmgxNtUXJCiDwdDyBhYqoeFQDgfw9PuB1TM7Vb3Ws9ZmZR2ZkZkMEnD84pzvLGf/uLwoWGRo2R1C
DrEQlhGn2Ahlv/San7F2z0ggRO59q2rcxcihotoow0u2JqfbvdFa0f/21v7zD8XtgBeI14B9TDeX
y/R/vLWOUNLKLTveX3SWS4C5We58UJcr8LAH2TbLWYZWwMYVB/yPjz8jk+p/+Xz/Hy/CMizDIP2U
m9rQ/3KMOEGjlFmOhLOMECqMASMbjJPLYbKU6kswn9GOPHgxIVUep4eW8br+9Yu4HJZ/vsgCnFGB
4/iBZzFl+stN4Zg6dbaXJfuIJiTrkxJ1PW15oDFCK+Cwt0vdeXHxZnCc/tgNQ5X6iOI2uxTGQw70
L51N9pDm/UXd1Ov9+2CSRhz3Qt83TfDZqZb3MsLqn4tflwjtZtH6/mGx67o71tvR6BnbKZPEd0RI
onz/Fqbo27ggKS6E58vshgNpWhCUG0/VY6h7+wu38DL6UOmwi/SOdnIZg2sOfWBCDnohbWJLuNQu
zXJFmDgKW3CPC8A8d3CcSv8PFt3ljh8W7Uc0sRsq2Ea1zP9EiY/INHBSW+Ze9+VJ70H/ESaAeJUh
2dCpvWl1cFeJMlhL9aAgXHh5tCVSTYAC7zXkvV9/NJKL2+5ff3iXE+CvH57nWzyMbfSU+l9PiCkK
UtrFDGkCjjuGJsazmUhzDcfXuuS9W878fMmUCCJKhgiJQVwb8cpzpAj12j7FfnKXGbUF+IWN9ZKJ
4WJ208psWkPp/dcv9lJB//XF+lznXGgG+5p/itACilRMool2Fz3dRR+qmd9u41orr5X7qWY2b5fz
62UmeJnk1GaL9lH9IYO6jEkuI4Q8fptFeXf5PleyHBZ9u6ZsKUnWQUw0FtEVStaDbKr9RQZ9AegR
oKMf7GFg9+ueGMmDhZPBdiidI4Y0ZJrwF5ESaJ8TxsdadhRXJXxF8WWmMTa1ZZyWztVzHxsPlw8f
tAG3KqwUA99PuUyRLoMUwPdYgKv86rJYXhZEl+++zEOXQdQfOVuLXf+/BLHDQt2C7X9lF7IML301
fK49/LD3C1yAbjQH53VeelACc4l7dHEULCPPi+zzwgxa/Gfuku8SWWAdUbCcL3ft5fP796/xP+If
cfvHJ9X9/T/5+kuAxePn6v/y5d/3m/vNfy5/4r+/48/f//fdjzh/lD/dv/ym64ft41+/4U9/Kf/s
P15W+NF//OkLIAykJN7Jn3a6/+lk0V9eAD/A8p3/v7/5bz+Xv+Vxqn9+/+1LyIp9yP1PnIrqt3/8
1uH7998MnQP73//n3/+P31x+wt9/28npo/r4pz/w89H1v/+mOe7fWI46uk/yscHo1KAFUD+X33KN
v1leQC4z/6PXdJcaqBJtn/z+m/83e4Em6Dq9GMIce2lLOiGX3zL+ZlD18qS3DapwbNz+b//10v70
2f3fz/LfKlneirTqu99/g4L2Z06D4xqGSethWhZQBEzUF3v1/3gEto4CTsTgA56le99VFnyM0iTZ
1P4UykOfgvJoX/buzuT5izbGsPY8SJiRGjtFsuhmwjq2jduzIviBYRxDO83jr5H5vp61F1/spH2s
9fRX0zYR3kaw/G7UnTSkS7FuV4fALr+m2bypLJXtSqveBgZJnDaTmaic4zXKjWNMyVAknMOg0zaq
nq+8ZBzI00XrmchdK+xlt4MIxai2WVYE6+yEifq7EvH9pNhitx35NVBnHyaVHJtKmaxROi9sffVh
WjY2ZTBmVSKvOKiAzGD8lw5xS7GAZF1avAFu3bF4Nvon2fd2WLdL3NJ01hKUSFhikva6cc3TNAFf
RWniX0iCzLGsOGcCbw0w4n3UrG5zTHp6yBre2LZqjjnEz02a86hDF3eTMbtbxIn91kQeqc1Oy6zB
QtdBaeo5HNFJPcIN93MgFMvgun/CEP/WtJq/ll7/Mk/zLYLWmk2f9e4X3nscFLfkzt4UQQWM2RK4
r6r+yy0A8mlFBc8UlVNj7koVEcumawiSM/E+9nwfsJh0G/cuWfHu8GjV7Rsa4jDTi42RDsGqEc24
BxZzTms/x2Jv/njp9NAVe+q+tzqN1BpfMsowVe79RHdZ+FAwJVDljM57EV59nlv0QuRJyCOf6EaJ
JYO58tI9ULqQZIEnrhQRljTAK78I3sQEP4toPeoKu1xX/pSFmV9A7De1KxtDUDJOv3xnZuQ7Gt+l
1p+g5bDf6sd5JSF8CS9sbMQpaUUKRjmWCcATYhbTDOhBe50Z+k4nwmwNg//ZqCjyzKh/LP0MQANm
J9J4MioHkhqV7+7mwt/1JktWZmmL0bfYaWmUXQ31I119s2qiZgwJscMYUNqrrqMFnqBZzXWnrGPU
QacUGeRPEScsPVMbdoe/bYfHdOho/0yhwjI9DNTIy0J+HxCOfpyG7M2pcDQn9ihXrRasfQ2L9ihj
FqiqzUOVFs06V2C9g1jfYJLr15Oytr1pd4gnbQrppLT3VVBwhcmPJn/x+ljfymi+9uapOTbyGyxh
cKV8iDKZSvbOlIHL81CFJLO9SKbc+lYLlshnigCyczwuSechSdiyI8LMQ8dGCkDKyVhrW0jCJuBA
81HwANtbLfTUjssRXP28MIVDiQhnP6DCWTk0BOttP3X4rWKkJ8z3dWRMW8td5OTMaMIabw3bLHyb
Bda/QzUViIbSdZBp9Sbxa+Pg2YhfTJxmemeaxAsULJ/qqgutgqs0TmyNECUX1tBCcvPVt0GswX5A
ZB9azvDsm3S40CsQKLd9CZCoyjZJ6vWsPI/GtjP78qaYUcioyIG3FyAdqrobAkj7VSFy1nUdeK20
Tl4dQ+MSnXRstdwweo+ZKw0qeh8EKOBO442Jp0M4RfWQRfU+Kq+zoedqNFxcXbRYGPKqDbTqbFcj
F53K2d1WnoNQwC/mdVqwISuBxLODKRG4IPcyhDjxsRmbyDbTo+/PH3xsxdU0Fvdy4oySyp72RSaO
Q8roNJ8bA8buOmic+wKtxQmTymNb64cx8IJDb4ol/YJTCSdLvwoYP8dFcNRjG3urfbZ7VB9zZTD2
zvVu13GVjbO26XtMh05UXRnpmGGv844wQvxVEuRX6aBba5/zMej2zPiTY9z0Pgve/jOIoJWX5gS/
Ikbbb3CgR6z9o8gEfK2Xy8tl5U26Fo6i+muKzAAqT3obQ3XeTzbAwQRQD/wtgNjGEIRRfFMVOKgQ
tNADAWs3O+6WobcPETc7IqPPPB/CVGrmVZCN41Za6uTO5SlgOL4OhIGK2/PPs7XRqqmmtWijjUBh
hLwbORqAReVFcVjZLEQrOQyhmwGXq3Ghp0iD1j30iJUdgwDFNdEcvdZ6sDWMpmLw4WkKEJhGWa5U
T3SUHydb58EI5vs5a+VZQ8EBQZQJXkL/0XZsjEcSGTdCo4ujI+MY6zg9XGubw69JoAAifXVedY57
Z+KhaRiqCodqhiTq4dZxq4yrQ7+tegPCWjKMOPTpoZKqeRpfgNaX4SwQB1oqupGTdltqyYZhx1Fv
guuZ93vnWu5bVrQPOUm2x1l+W2MVbGM2FeBMnJclrnvGvkKsq30tCwGIDYYxYU1eNmo3MKs+K6lX
Yd4526Ks6725kEA8I0NbI90J7kIHer6D6mROHzwcwey7t7DZjFez0HaFM/6yTfccuYJqLPhIfR6S
eU2+pGFGSP8693lSMiznESVja+MDe9DS9oqkIeI8++FosOndcHYc9O5pzkwCGCaHMNieFAzWXNla
H9x9U/b3XjxmCC0Vo+sxM9bIReNDlHS32iTSTQdXfd2Q3JFbcGPz0uuZ7aTOZlxAOFMcHepmAMya
clVq0GarKmGln/iEx5bdxh13gQZ1W3SyCtsrulITRBey4HY441HVV9HI69WNHWTQY1plCu6XsdJt
eciDmVWhWdZbJ92yqToBX4nd+d7SQ2MmHoaKfVpn5XyfeRj3LL96N1X7anTmrkpjmAXNXh/6Uzfo
t1EMGTH3dWeD7sFuzWt9aK8GD2Jp6m1Zr99hZTvFZGWNFfa7rAplMYBbkcOmcPUHs8xQG3DEBsNO
DZ2xqpeJDI9oaRcnY2ofhUNaE6KmQ9bIO6NE5SmLW93sGDZp0yHr232AaQ2jCVduJORBOt1jo442
UR4Iwu88qHltIU9zkSiirfAn2f4ToMqzE7RPXuu+qVT8kNkao/ULXiNSkopRrx9wkvDTexQ+vvjS
LOJgu59GjZAGq26fNUh761bh1J7DLIjEDmO6viplaVMeMHjyQMboo+ZtROXtIyFAxy+4GgM9Ke4t
JGG1TZpBkoToBqhIB+feNYLNODb1MbfjBWyjjnhj2IijlJId1OGxu7Lmk+VVN/owXfsZ+2FQavA3
cyI7tZ05+kdN0qfiiNbi5oAA8WQRTRQmesfyF4yONzgb2RHI1OFIpE7c1IiisSIj8vCxRa/0Rt6I
JvtOSZ9c+RLNusO1jm5v00nLP6e4pddWmiS7oEDKYl5LO7ghDMTttWOOC9GovCwkTvXgJlZ9bbOA
JM+JGn6ar1Wm/4guf4pVd9VE8mp0idvNqy9jjKxdBruYlNxhGzf0/gAX6RNNGVZzdLCfxkG7Ns1p
Dw6K98Szo6NyroaIR52ZdwccufYqsBPzJC2xw/OHChe2YxMVP3rKBZSzpjpMU3fPYP6suvcJJ+Pa
7L4wxF+Xmn5ghvVaONce4FkkbzkrxehZN6L7xsQaUYssrFPQWV2EW9GsPAoei2V+MAD+th9JAltC
H+frQfM+CfcMx86A1leyaO2kR0rhXekn90MSbNNgfkX50N+PrXs1cz1zNvfU1NHBSMat12U/U87p
kT6WFQljsRNP3Evlnm9Cmcp6a11OpLyxYyF8hPSiQEwr+kXnkJUdTi/Ql6ksqdMGuN61jA7dUAPn
hPCrNaSajXOLItAyxp1W6a+DQpNMQXlnx/bHconl0/yZzxQHI4AFVZq8yaLACjShh1XTUTPTWzOu
voQbEa/WbSsTCPloCmLhLH/eRBGEQm7XW20AmB+bT1yLRQTnOpnVJ7BXZnT2qdW8nUgALyfkhHpj
z5Yoa39aX55j89AZ1bgfhDNu0lgEYXpfDfo9C4d3X+OxbAkLlgnCHqAm5zxhteMk4lVLt1GRJqtc
Oc0mmqejwXlPVpwx5Xao02mgrp6uvYnhhVkdC9iVfV5vlqynlWiW2YjTP1cgS3Czep8JkOcwH4Nn
bCs3YhoYjUGJYolNP0LmMmCIeOfa+UNslR9WO+/Kmry3YEzf6yaKsSkxwjNhq0VVMKya1rjHoXos
a4mEh+Gpk81g+rFip2Y+bKZXNdvMdRqKHSJMVvkYvWl2/JRNas+ndKXNswp9NbkbRLqGcTu49Reo
1DaEP2ni0KdCTNN3m0sjI8CSuR7suUFKxIkWvYfTbwGfJbgfWyv4MoYPq8BAKIjec+R83VsGIsjc
fK15K6Zedz+dc9q8+x4ZGBZJYk2bnXM8vciIdJKwYwvE8q4WCE/rTsoVS2dtQ/F1coPpR+W9e+PJ
W4f05QNTu3tSX35Eqomdb8U7mP/GLsidX6wA15Sr+jx6O9Up6mgtP1RAZcJABMQaFnq1mTUEIhOV
s8EaobMadzPHJGsWzXzvCZxUfawlL1kX3bkmsXZO71aHkkkzeIcg4Q5KnvLWDGWLjMMtNSuElNMc
neaBBXC5qaqeqrbeqOzKA7z6CP7sOE+YdAywb+1QYr4DAdWXFJlASPudqIJvlWAWo+O7S23GcIh6
2HhGwGQxrqR55m4HG9MNgiBmXemClm3aLVAe9vBw63VV2rs0iwBS8I6fsLM/xAM2FsRcVKQCzCyt
PmbGFEymVW1LUzdeDqmq8ZJ4NlVWPaEoL1Z4B/N9VZfnKakmCifbvRmj+DnJKdIMCz6rEzcVcYne
S0KYgMyzajerqIefVvpr0VK5AI9ieMyIUcPWcMzUdJaUm2evF9hwdFzFZGL6ubotOldsmWmBv7dn
MhqAoaQTgHyk8SHVOHo5M8l2TYu4JEhyEMnZTaOPKTac0tpLBnvK5N7phfDec8vE0+iql7FCFOoR
ZBTWsvogGGfnewW9wzifmhG8zvjaZwzl/cxFVCXkMe4suUsqBGR274mwEgV9vezBgOGbCtUi0BnM
uT1ensio9CFSNdWLVQvrShGIuGtHA22SCXlsSPP7Oj7nXtruY9zdoTvgKps85V5l8I1pXXKF3mS5
PZg31EYlP4waBUohP80xak5NbBuny4c9dQGTEKTfa5dn6QD4bWuZnLXurM4RIv/Byoq3VvG4Vyak
Nhtcm+9iQWL1tVGeqPgoEvdKRT88fjjrhLfJAyYVZunvtIEjhNWtF3qpcVomNyjCskMnZx5oLa4q
nHCE4c3os5Qcdxyy1dYwxY0LQ+7UwGJbsxnoaePq+8Rhnjvls7vLsZOjxeqme2w+Mpsi7HmtFhJy
02EI6n65eTqE0gte3DIZ0WdOmGsCC+hcsLOVxk9YcYV7BHWtqzrD4+7DHkjGOl5Z/pPVNuUrxWMe
aMYuJjl3b6I0Xpu6myFZz19KkO5cb8tC4q7UAHlnXMJuzx6jMWr/SvTVkXQO69B7LaQX4abbqgMW
RS8ZnUmNMsAF5OlOLzednv3QkcDlypIDpjvo92b87kTgxCfDIYI2Fh9NFoid67bBEUUU9TBxKYiQ
E0w0WJKsvkXPUfeHPhtmwC34zbC2hNhdxhVZwT4JLiQfVKnsToV2A6v3dkoTegD9hZv3VhNtto/q
Xoat7RPctwDXjXH580GGmJA7Tq9dsYsUz/ix3oxZWx8m2BqHkdZkUyGBfemjJ1k03LKm4FCrrOk4
9TPGF13x71vzEdICOLfFjFtiLCwr92OyiMB0uvlhVs47CBrnMGffTt3ZW+nU6ZqAVzLUxnSTZu3O
ghwb4oSmW6dZqJSO8iKPtbXDCGqlO6Cs2whOdEblHQqEmMANUZgmpiP2dQ7PU9NKtQ2Ku6b3KGHQ
imlR0dwRpHgcIzjJANyZdhQWUyKDIHfNiLt1LUpnlc/qRxUGDeXgJjinI7BzZDdl2oTbqwH/Kpgz
aqPiKUWRyY9s8Zbo6oQfvZDebZGOyzxq2tIb4azuvO+MZ2wIsXbetQNtXNGpsM45/6KhqI/63MBX
EsNWqlrccjkPYpw22uR412NSsIY09iTTzDeV8+QNokDRDXfeLQs3zN60GdN8KfIEAWJ3k9rZZ1bp
Ax65bjuPbnI32BqpuBZsM6/pXmep4VbksYaWrn+T0pkefUyuzPG7aat7vM+mNNJDYsKWVbiStrD8
CFNU1nPWDNhU5u6qdmgAm5VWtNUmbmdB0ERJLU5UD/ap7KPkidsOlPKg2RZjJEgd02JR3psABWIL
R/6ofsUce4/6ph6rHRolea38hAxKpy8OzmzKu2FGBR07O70fA/5NM6Ocac6Jr3XniE8F3qeh4dzX
aE7iungvez8/mdPo3ausLq+cWGCEYMRyb2M/QwxjQ5aiIFz7du2/pWN8y9VbsoAsKdam6NvXmGpm
L5mVD999WV7L1ixebQE0KrdH+1B0/kaPpuDs0mpi4O6azxz/hglQ7raOtPNY9N7N0EaHPPdKMrjG
gXBc9zlp62qT12QpVDyo1zTvbyMd0LXPUGgNwIT8P/1kqUk/VW7mhIWVWLuF7EUXM8hDk2bW0+XL
SCb03K5WrVWs+8+tMxcrWQpIHU7pP49VjTs8ktsWxdg2QH+7833aDD+ax5ugd3wmhnn/nkJ/HqLm
JSmLiWEnlqam1KBYxpO/s0qodnBy0lMwlvfpQG+VzPXwAuhV7SrROJu8SX8yUamHCAuxPnyXBUrZ
DhbarSeRLrtUK6gsZ3VjVYW1HlNGMmFqgDnhYrZ1IV6tHrq4WWf9o1lUPDt9rIDMGOxbp3hV2MXe
pmDw9+Qg8CRZvsQTHKp++mAsPu4TTEe3JdPD29ireh7zzDxb6mjwia50Vh0jzaOoefyy4XkhDVQ/
xIPHW+9XT21SgIlOE/3UyPHRHpzxHvWGubXa2NoknAZUwd62YGOxsxmY3HRVcLD6mnt5IpupdJt7
2lR7I2O3PDO4f6FmXESYbb51htl4n4ZrVEmQ73odn1qAu8PU7GRTtJZ+4sHzynHv79w6ba8ZXrbX
RjVgkucXNyZK2Kuq1uAXLf8ZIEVIK9WPQy9ifixLHvNqmI9+f18rsgsDdLeNyoZbzZDYeMrU3BiO
9hG5KnmKhi7ZTVh7Dm0hCD2b0Gmidi6/xvoo/NPcDUxg+D/xGGHY5/+M//Qr//09goXGG0rMXyr+
8ZEif8ImTEO78PPz1BjZqUAGtynzot3ERSm2MZCI0Guz6tYihHdfja59QCCYnGfEEpv5RZ+q8RpJ
+3xjpCQNUucOH7UYPnN0C/fCY9Yo3GBTp6Zx57ccz2C1k49kivYoEbpfFMqHqZ7cd225dc0qHu9S
y1c7o7Hr/UAoQVCb1gm/+Ii4N6/vEr1dLhp/fG4KyQgL29MGfIS/NepkOri5z1BXN9NXu8L5xB5i
unKQwYRNrLy9x+RykKN9x5ayeRb1E7F/yZPddgRgmj4TO5ykVIbzx+y6r3ndyIdY9fLIDHTJdGYI
nBV3fiebd5OObTuM5ns/LHiNqldvhGrZY+e9TYDtOIaiZHv5Uib6QRDyBx6vJ2XQNR+DxKGe15vx
xKjHerSLMgnrYLwtG03fGmMbP5B/lbJDoYuRVvZCUl2DsiEeaVyU+2CXegifwH3WSrs6z0PFGUiP
hv48GzddwnjXkgFbwrpKaL4DtnPFFK98yPdlivOWoXKDXfQKP+eKePIReKX2qs/1NXELPLulR+JH
XgCnEBPDDS2/qnhwEVKWaQceoqdpIIM4KyKi2g3CWXwaPCYkyVqxqiPUvcg2xZz+qLg5lwG/E2vm
sR9ZCsl2Az0W90RKnYUJfUj1el9F8XFKnXk9D9nBVoRfZ2iy1ihY4OUNY7pzmsm7SgqF5SsZr2dC
yTZR4l+PNKcrMTt7w6SRlwg6V5ZT3pgisdGyRSQCOMG2b3DrlN+yn/sliNXf1d3EbIrLyJt26UBw
pRLpQaPgzb1sW1CLX5uquo385koyMjJibqPedqB32XZYull3g04+p6QvLCZGtOHXoiPHwDfORSxN
qtSUwTn5gCvDEbfUEIBNcYmvMmI5lnqArVcZnPrYBPsjX3AZsyKUxgw4pCC9wiB3LHAqIhNHPDzD
YOz7nIql1RK11ZiqFrYVI/0nfxsGOqsczcSvbfDYNidSMFQ0Psz3Zud/MwIfQl9CxKTyvTPnYEX6
xotlcqPwC8ZmdHFFqIT9lk6MdOa5p2DQSdQtmSYY2CokEU8rtlVELZvYzaT+Qwjcg/Rtd42978bw
4qNLE7Ui0TLvAKFUEVuTSm9eu9So1kU3PRtdoLYR1uVV4Il0a28TH47tmLR3uFuJ7qwJSksQ7xBY
B1Q1Sj/iIMZ2kSf8PQZJYJJit+3aX3Rov4JMlue62uPmKw/e6NzGAkc0K2JIKdix6qw+NXBHTUEj
Ys3Bl84ynQ/uFbPUcdkvrIeJd82IsamMyTtL5OhK5eWb6l0WUZP/46kQzibG4RR7tyc/YxhOWxx6
PdPD5qSbgO4PdXzwYmZbnv+lKWZkldnfkPnKG0iL3pjgCZLMuS2sOytQwYatqtz3ZyvmeB9jMe7z
sn0pSvWapDwqxvhTiSmMjZa9ckEKg5cwQnOCLwU6uItMuXbaijJr0NaT7+Vb0i3AeUJ4ZX9OL8yu
fWXpM3p2NuVMBQ4OMqsaMzHSvhSPalGxNUcA7rpWtFKTfCc85Rp5PYqB+NuSBhONlGG++kIgaiMF
58rxHNZrwywJMWI6a8h17cbJuvRbPEnKDpsApo4/YYORY/4wWPoWHYy5zogdAR6cb8wo+spLnacj
JvXaQ3XccDCu0gCToY5SoOuIQ2x1dA0wL1T+1SItLVWqwoBLvTNmEOmpxbi7p6vyOZtbjv+16Gzw
RRCnO5d+xWpQzzI0mZHx0usx8ZKCMpRBDWtFgXPSoJlyPF41uOZ7Itc5/bmFRBxnxxwIep94OmbM
2l7qn3rTM2Nat2OOJZ/xEhHQwaaNmZfkfs3PThAKjrvHrEz8vYqqVZTxWpsBIwyjtzmlGmrrfOtW
Qcry02RIzZBEr/hXXJP6YohRhscJtdhMCk+mumbdpETidQN3f9RnwD0stU6z5qaeygWqQ5QPEEEX
P8Y+K9V9AnCcONLAWGdux+nYjT8GZA0Zz9j/dPzsufWGM9zYM2LA/yAf9Sp9dZ0a1fngbm0jWKOK
uXEJI6fKsM+DD8KpomyhvFwZPkOd3JlpjDgPgxg3ThKYD6Mm9l5mfVc44O0JXKHlTdlucrl6LYta
h2cK5aj/bg7nOOOTbRuN2UJ+iB372297vOXGMh4ajEM313RTCTCzTq+vpp7enY1CXlCLgAkICpY3
fvKdAxDXjfmKfdepHFp93bfR19R5t3alQabkDHDHfJedCxKvZqe+8c1x46b6FqNDaAz+lmE4HwQb
lV02v6tR3GARuOjeh73jF++t0IFQ4pfzbNg/FcNCLS7JOav4rJPeI4oxtq/SFH+IPmkvKfuoEznV
jz7cSKtMdr0CWTVLe2aQqmnYlSRUJW/tmzU7KtWSAEAeWBFX26SGbK3lxrtratf8wkPFjbelrQm2
81RupBmmphxvIqniUAjnpOHKY5RSdJsqQ2Q9+hME9WbCievuR8JaS5fPs81wlmagOKzc3ouAJaDV
9M8xFsg2JV7KKKYAfYviGWFikSPRMdsMTvrdLxt1OQCSh2208jKWG2WaAJ1OFC/WzAaEEQR/pQ4m
sYFF/QKcZHQsBOEQNqc3Iz0AzRH8RWt8AH/xijuIKbd5b9raS+IYt3zuzzPDRQa9TKsGdd0PJvu4
DOBuo5OZCzLnEUnxuOVOO7GS9sLBHLjGrI5Q0aBimiNdkNPkLawC8ZVKXwekpcVQV4Esof2IU6IE
DbvXQqPPx7VlquNo9cc4j9/nHJs5fn8IP4TwRbHiJs21IdSFvklMdpTkdw1jF3pFrnMPU9wTUChg
1Fz+A5HgbCX9Z24Ev8DQYeynWNrqzn1WG5t6IlrMGjhAx/JGN9j0D1mxd8ryUGtjEjp5RvlDAmKE
arNt5oB59Hhr55DV57bmzXITzkFncjYNcVJGarl7E30SG6BjoAefrJGu0lI+yGb8Fi3mpCAi8Mkz
k52cq3xj2QWRuzby41fTvxlkNe/GuJhQHKUG0igSIibBjL2xqn3fRR96kh6MMSUQwFWfxkQ2hOGm
O9RF8Tpv9iTMIZIVnh7W0wI2gjCmT92mjN030CSMUf38ibkVcpEfs4ihtE3iB6Hosy8iAjzZQeym
OX22jL1M+Qu9cXr2hvHGnpiASCP/6cm8WKc+Ooos8kKePVw3il2DWzRqHdmnIvKHQxAPVxqJXmVZ
3k7+tkg4aHhzNQArzJPtZcg1kF3h22fVtNB8fRiZ4wNCAH0NpSHsSnUTteOx0ViPwmD7ZhhF/s+M
FMBoP6Q/P6eZj+Vch/Q5NZZc9xnazZFZ2ipODf8w2WzmfcEa34St6qi7DtH3oS7jO1DGau0IRA3f
DrUeZpnqk/7+lj6HCVhBDoBCv5vrATvWAJQba8/WyJ6GvIS1xmPenKilgh7l0gBpsPAq8D+KcZ7P
tsOvbpquvAWo9plbJJnVgeSRMcT5OmEUN8Ty3u3Z0tm+kgeiqYlLYGorCiglVUpaDmzOMVn2JAJn
fzbDe8sk/vhg0T9Y9tYSfWgYOUFA43SbDu1RQPsg8tj/iWr1bEXRawdQdm554wlXdo3uSVhYv0Wg
rHAoUJSQKFFRo+AH+RItzm53cj9zQCJlKzGRC95aK3/S0+Jz0B6An0As6irSXdlR9dxiGRUpczvG
FKmhQq3HM+271S+LPPWRR/6ujDEclXn9TgjgdIJtux86fztnjfY8j8xo9bin0MvYmddOdF+6ZHGa
c7d1S29jJmJeg0bJKXeK+4DWE5GVA9FBJ36euApmOo/YeimblVJQORhzkBVR7vtR625bgxMZx1gJ
ObK5rZtU/XIAbSadW37NijcA+qn+YBtataUOSE7I5pwrd6j7rYSY8kAbD+alEc6nx6bm8sdt0z5n
jT2+TeUy1Qgs8xbnsUbEQ+4eAl9W53Jg1si8doBRbqONnYZf094N5uZX5kM8jJukfDZ8I96UphWf
6Qa1Q8eJgDgzj26V1OY1TYj31s7T9f9h77x2pEXabH1FjCCAAE7Tu6os705QWSBwgTdXvx96fm3N
/NJotM93H7T0dddXVZkJxGvWela9/MI5rv6cCNYv24ft1UAQefQLb9wNVjKfHXuAIBtTWQxF7z/6
LUrFhofid4Qr/Z+/PhbmfWHbwZtwOLEp47K7gU/1MFN0j54XH504esYCZ6+Er1dj0t3o2v/lFo7J
CVxCEJMO1j9ysZkcEgHtgY4gpiOF5SgbjgbSdrayajhtWM5i0JG7sOi/EgErwsJv49rtfUa+MzmD
XNAU08e5MNGMOoJHfT+wr6t3mAD6YxbVJ1cA0leR+msZmnF6mGxtNFMO124wz60mWQ7rxlmYAFO0
gF+3ZWSf9CiJ6sgNPCuu1bEhkdC0jV0DbPRtTsQPl+7YJchJwpuYSSW5tJCmqAAU4SZl16CuDMMt
w6995uDdCD3723VTuKq8P2lBJaiNm0mknykuNa6F7C9dDsOODG6qv+zGJUGhrFqDVGtUOKKOH/DV
lYe4aDFQkMoSi/4ZrWTA6r9/NGpkjK3ibA1Cap2ep83oUAcH+CWY7q7DPFJ3mqZaDffWQIEDeoiX
X1YnOVlXZaM4ABk/O4juYhsdVDv37z43ENcCbV9s29996T37LHhIV3hJOjPYgsumYUO5gHAse4K5
Thp9121NszgFhKltm5QJPyXAizRbZDWkGW29/p3C6nVQtkvWGuBKsxD3EzghND3gtSD3NEulm49p
swkL50kiMcKHgrS/13vGlkguRoVwlHnvHihIQCxsba3C2mDclKAVbXJj08pdN8v6PPX+OsOQe6ul
f7YiC4R6VO3VMslmKweRsrK5Twpvlc33MXqSS6B1vW0lPbfnv2l/FNfEp/USlVw1bQISbbbtrWf4
3arqs+xkRcErNu12ubSgLpGlKVr3ZaK73ife3wwfeV36wevIIzuvaS3rrH/Mx6Q9poQyw0vFqa9L
jXxOHH3bSY7pDMcXZoIxXJou3GMYkofAoHhp8/F+OXCarO6+co/rwXGJCeWd2JLpbDhQmC14YPU+
wi67LqYE6VECSqwiLK6PnHI71vTRzZGQwnlbNdnJbq1skyPmYlNUDZu4wYqFupixpMeUnedumR9d
BMhWb20L8K5rlsI2jwdwor6PyHemVRpF8lWKklhkDNqAYeS9lVHmW5My2Y7C01b6GhVAn6Y+Kzf1
mB8y7EAc9zvkBeBhkrfAA23NMSeD4U7gXVj7I92Xi1TUIAdx6VCcsEZqmY6PA9v5NfGFzD0oJnRY
XdFXgasc+wE9pXs7W/0zE05knwVAktb0L47T/Uq2tOsqTX9SpJl5QBytnOjf7Zh+KHHRVSNEvPrS
eWwAlTGRty+WZFZMUujQkW4yozbFG7YPnDtAHQ+lu2LNjL+Tn0kMxrM1p1d7EhcnGR+Der64RX/T
NjlFjweedAzTNYLXGxOG4wqv9IfVYPNssicbrAA+qNRY6wAGgd+4cAqdlWV00Fy76hwxpB90Uqzp
tlOLSeEYvoa0xKyZh3SiyBPbrPSeYpAFcRP+Qgt+ZBV7qILMoDFPnuKgD9nU+BJBh7Cpl+CgWsOF
DAoq7JIJkimxLRZGhIAzfBalOKDXPar01p/61wSJD1AoxyUt7CpVDPG8ybClIGYZxuC1HJFXy9wC
LKkjh9SOJaPeGA8woshCEnuco+DfJ5P1ar8zy/SnntQHc7CXpNC0ztCHhUBUVN/VAw1ulndfjU+B
kit1P3uCS3+ssB/5+RnV8Mq0L8Pgek81gKut230F1kh2TSaJPZvkeEim9lGOPPOyuv5D+/1leIxZ
eyROkjN1Wpj6PMW/QycoD30CF0S30TPNwZcQKLDx2tKbAnaCAKY+ISCG62AOYeiR4bPyRddsMY2l
a5xeJ1+IbJPa9k06oWTNnXE+Opa79tlM7hmzPcy0H33INKT0XHvjBigRBq4cRuXMgpiTs9TXKP88
fZKD84DgeNwS7S6xWfHSS1Xtu9HTdwMBo0P+Nqk+2g7C+BTMtrn7V9CwyFFnsel/l613Z7lEG+KW
93NbrZKxuNaR5cA+ixhieDcMaKEHCwbyOr4rWAwoGX3prjs7af3UoLGo5fAxtKFaj232J7WgkaT5
MJL+kXErZ+0SvZjVJ5aZ841b6Cty2kKxERtbs+Lq4vGQVlmxGoL5NA3Wp3Z4BFWDM69j68Npm6eC
11VZwE59i/WipEjKzUtJ+cyBC162CCYkRiKB0K/xH0xqMDcuDRRBugNrGIZADCyD+icekSNUFTn3
GQVJLLoDwcHk4ZC6PtpPMEm/gpEKV8/5kvZygW3NujticCLxKABowsIRoGnJ9I/hwPebohnQR4Ao
iv4ud8urbetnb+b0qMOMcGIhVpUNSgvsFujiDAoxj26yka86hGGj+uklburHWSSSyrO7EIlMrYwj
po3UI5H0JjxM7y3IomPTsmnz9HBnu2iVl7f1U7e2vZFBzFutBQdEdBsN7ksfBhCMwfeRciDvMUZQ
FBTNTR085mDQeaFkDKO03EVL0J6bYuuvbHdj+fNPVPJ5Y6zcVqn4DAy+jY82kf8dLY+cPzVqlPwM
zNN4vtORv8yTCb7siqvsm3Ucy5/Ey58zwSto5qHfGmxCEh7biYIPAq/5JjbqZtPnDaOjWdwkNpW+
R4U1J/ZLBYLpFFe/RPqgyBiL16AIWHG3A81f28ONhLQ2DoAeurjcat2BLgH3xvzP5W6gHOsJ8Vy3
jaZZNglIwVDcrKucnLKKp4Ugd2OFHu0Mgmdd+RNnp7LybSrci9kX136a61Ut0o8NgKl90Kufwpsh
UgloyvDtbuLR3iV9zlSzV1uDDr9wltEmP8oNb10GayvdM4Txmu4cujlcppsw50iZs6DaorBcThTT
Qz5Uu49V6mx1WdkbYDYCFYwN0MPJr0M5/gamPro6e8Y0/ziwcTVd8cvQn6UkktnW3heOa2x1q58R
uqCpzh5dZp6BHzc/+H12ItEfYepXiLV44IvePOlqkSLJ0qDpHjd9mx+rGmVA69JOEm7HOZP3lMzQ
EjUyCO2E0wau/gBjlO2zK+/y2bhPipRFgpUuV7a7CfrReUh5gf38YK5AvtsVc8xiunTAlzci7O68
wryAXoFYVcRH6P9oxzxzm1vTWzfguM6QayFHup2m+tJAUkL4SD/ZIP/1KNfWwA7pLCeEjCNgXQwe
nJuRCHf/+St3+WdcF+UOdz9BSAhghdUCQ7AJtHHyBkSzd+ghcI1ZhfNigVcIBDrD2ERYa79czfzQ
6uNL0k8MoRuWwty7XeTcFEnK06dLnuseaevTXBm/rQGH2Q6SM6vweIvDrd52GlKdTX4cWTgMnGRs
7pTHc2SsYqCdNd1Aeh5csib6aFy32rtdpNB4fNWKGophqMG6PnTL7WwyImSwBT3P9A9eX4WbADkR
lISx4pCPb1Ep2MfY7Tae6eDt1cO4Ka0H2SlqXMvlJ2fqtW3NTTtbJ+YfH7EZMI1DP7+u4Yx4sTY2
jW5LpgPlfWNxmJKf3a9Su/9hXQxqOixRzXA/F270Kpry4ut3c9l8+cbWtJ19T7osorh813gKUvZI
vYUu4TazM4Aq5aGc+c3zNMGMot+bYLxEVvM2jpY69bm+hKU6JH7OpqblQsx48UnMfM+tfXifyYQD
pWa4Oji0m9kxc6tyG1rJRxi2NJdBxy7O5dZfUo28zIQo38/HrIz3qWge/Rmeq/S/OQJopHwDyFjr
sshMXuh0kpUbxDcwHzYCeuBubvRXYzV7r2ZSGh3pJaKz43XPTuKR4Oq9+DPiDHd6DLl5GRgdZWNe
E4xc9hw95IvSsrFGuZmcbN01DVuClMzCsWOibRmfy/eoWoq1ylR7WIdrNw1ujDD9qBK0h4Yd/KbB
/ZCBTWTsf3b6tt+2Ad2as4+HEl7YfA2xfKQjYz5O+REOeO7Ufwpe/lrNxAcIwoPqrH4RZnxrsh/x
pCA7w/ZjBl6QfpOBGQnxpsy7CZgQztPY1ek2DQf229lXk9FyRniDVnj+rxOL0HXbExqfmEqsmjHb
5R3L8xz3NQ2pm69JCDgFPZejG/0st2cwtrvSyBEvSnGPdIojtW7vJ+KQqKJlv42QNhl9/+l6VHvF
BMTM8stzEBkPYxJ3yJLCkf4genYrinrL55epO2yLrptgiufiXD713JVsIrxLWeGGagzTXHf+eFMJ
83nCM7V2An65rh9PoZEvmssMs1SNeiA4qYxbeq6x7NXs0BLWLTzbuIWHQJ5UhJq+zn9EHhfbpBCX
FB7XWmbxxqyceFMoeUPCIb6pjKOVsMUN67mfws4e+DK6T8KXK2sxJ42Ei5XDOQrevZrn4H7ssm/Z
hNcEtFslewS0VAAV4sOsCpni2wqaJiho+GjxyjAkTsOSoyeW+Q8ZjRs5GxzDeXk0tDttRt9Z9xHz
Z2sa620WTwFBFx9WyFvpsxbchDGqyHG2jXWDdmXt9hDFBr6b5XZipYrk0bWnrdf0Bwc1CKtCMh/c
TGyoB+I1IZrclDVnk6Eo5AFbSXoLA+tCbOi1OSTfA+tHBJ3gNAEQwfzPyQJgKMdGOrqVfheQR+E+
Gn376yoH9X6NKN6ec/uUoIAdZvaPNs/0omFaSQr2Ms/o0lMszUMvPPQAdV7u0/zGdY2/ZJqYieGF
sFq2wmGYDWemMsyW0WCGDtPDNiedVw6yPJouhXAgCfKdowy5BdtRh7HSxHArShk2D6a/WypT6bjf
obbp5qdp5+LO6ubBPCFaibp5m7XCWXVTt7MaVv5lVXDAyHXSpfamDgGB9/zssg2sB3ZBpyzy75A9
z8zQg5qedv4tQ2tb2/IpQFR5XjQOVu46ayOf9ZGMEbKbfgpuhm3APnDDPmJrOvKtM1h7AUlmL1Mz
Pcs22q7piQkeBFJ8saXPTmaO/nTM8RCaNLPICrn2Le/IKPu9SW/GWpS33MRDVf3as5Ud5u4mDZQG
V6c3omFfwM/zSN9deshxQB0Z/Boep4Vb3EYz2WzIl501lFDcRjXVuDKeiEGaFhN/TEZ5XH9YdmAd
o3R+tzB6dkG+5b24NAz+VpkXP5PnYq/nlGEx4qSdGiN9GErvJvLtm06KqwjRd8mSt6kLLMx+EuVj
y1hj9OtzrAK9Ul75U/iKKQNmNjXo5+UQaA0GpaLM75KA39AbmD9WmEagUlegFq2t0VrPwtQ3hNJu
DKu12DTRTPtdPLMASA+RB+4sDMKveG4I5sqKj3+s8/8fLvA/wgV86Fn/M1zg7rfu/htaYPnyf6EF
pP8fqBuFJ6X1D1lA4Oz/F1rAt/7DtnzHNQl8hvxuL6b/f6EFDPM/TEsEvsk/loVtwaJe+L90AcPy
/8N2Ak8E0L24qZFS/7/gBZwFBfafBImFnCC5750A5oAA82c5rhD/hrahbQuNHgELDaJJUp27NLiR
fjVwmO+ronptSLJDV5JkCKxoLG2ZMKthAFdrw0YZZK6kctCedSQD+bjTSQaJcMIUdfdgGvbJm9u7
zvsWdQ4NNdqlUfdYiO6vj0HbdwoueLKPSvE2o9FA5YFD2uokOUrugnJme5Rzw+NDeOkrT3K3yHMr
XvIpQhvUhds2NXZW8OY2mJhAjqjV/0IvE//+1qAiN20+CZA7jklWJmCI/4oeKgKL0CyDiWIwYvoN
xp2Re+fE7Xm+0Uj4EX64WDtnai2HCeyq1nJbJu1vVHj46jHibANkDK013JAHTr7T4F6srPuuHQCp
Q4XUX9uYwX18N9oKT0q1KyFqzIuF8b+8kH/HU/Gk5DrxXZyq4OBcR/7bZ+yKICljT5vbqGCiaGl5
V2iRb+pkumdHE637XCAKT1V0ap7Mycv36TLfWOAm/+XO+Bfb4r+yLGA0gsX4b5cbwxXLkZYAX8j1
xoDhv7+nid2UM6DnHg9AfsofpOkOr9Fgb2UKgbhtvEPMSJC9b8u4JMR5PauedRuyd6RIKG1df0bS
b+zyMLLh2mMQYwAVd5skVnQndfDqZS3EWesJr6T90O+GoQcksQBXWocqacTcVtSMJeL80FS2s4mL
oH6hqGuroL6QhnJVcxXs0MrgGUsBKARNsHEqDb6UT9nNESQ5SU53WdK2sMe/Z2Ix0H1/RihvRjt/
6WfzRE8bvt2g+0k+PYEJPnSNFURZTY05q01B9ZUR3/XMePW74kinD27UsWxqXD9ptqnisDv4mLsu
kcdNUfdY39vjXLGIDblKqTWd+tj5tdilsgRp6wtODdT5nUkLGRiU4n3IEStpc/xpnvdIt2mRWvU5
Vk5207iP7CaHp+Iawxk651n3OWovuUifLr+MCmddze8YwkA2U19GuSrPXYDyS8fjGxEm630kreS+
CetVJ9GQ+DWihRGjnT95wRZ+UbUm0qjfEIX95CKXwP9oz/siaMozF+dbIOiqTVmA3Og+QcqzNzEH
bzfZ7o9sq4cIvs++0HwSk8whkLQZWxkAIbiWxhsdSKRTrskeHPg6w6V6N3rpsXSIIewyKs8po66r
Jv/sT9ERvYD1iaSXLHlIARfPwW/md860Rul5tqsZmXoVznskm+Ou0Om57fYQ6KMnM6t6hOEKhxbG
PqyDL6wzWywo6BIiV4a7qG5/jMHAX9Q98oBbKKIkxCpaXppVJdYxSnAVaUrf5Yaf2BL55TrTzjV2
sFrFLg9Mz6wwd9Gi3s1R3x9hAEExmjecB3sPY/PVmBtIKPLJz8PbqmoWlHzzYPg+8kKMxfuuLKwV
yA7A/sK6IeqaAMzvduLALxg2iqnGaj3QMTa9fGhypIqlztudHbR/Y4kjbvJDDB/2OZx5L6iZ07zY
sVsnniy3/rh7PmLFC+4vYR2HOwTwddIwbvVCtGvjgFpS7UbFQpgEaBZaZEcT4hbsaozzO0sCXyvC
q53n2V3UsQ82YUgB6G2yq5zExuhA0891UW3YW76hrokOgT/v0Wz4W3sO9SkuWxRtQF6SXuEGSuxP
X0bTrf6h7sRwTTQFn6bx0y8penNAEFLgXMdCvOmgPccD8KdG43YwG9vFE44zo2jsN9/KYIqz2hyE
0ivIVV9o4c9jQySJG8dc1xYrJokyVZmMP+ZOgZ9Xb7Zq8p2ZxfdMYlnnO7wgWE0bAjz83yAka7jM
md2Nc3GHpfzc9xg73Xp6Am6JzAc/Xo11516YXG+Eg+8bxY4E8e/Vatl8T2m+rWhBvX7hCQTenxre
0mrqLrkipJOYXp5uRbeLJqQdTuM92yPtUetxG1R812V3xjgSUi8y63Mbus1aJYbYMfKvnyO2yNhk
mvyYi6fWzO+d2b4xq5BlgRbQ5hF1qHF6w26MMMCZiKGxaVrROolUGau4yT+bxttmacBcfe5ehe1/
Z3MdPXdxkZ7aNHytbP/qZWqna+szTMcEkjeNfVj/ZsKl2DbcL9NchqQIWIy0ewx7YZ38aZn1ZBm5
z50Ni5QxNOWQ3sd2NN8rrm8uxfzNV0N+sjGWwLK1LolGGzn4utohVyRBbIKd0XcHCwvwpTCHVw8L
PtZoI9wr56cTg/ki8ZTfFaP/IMFVrthL1ntl4ggLJ9tDpdqTlOzQ/omIxaiBsaMd8fr7Nlu19twP
hXHKTCmwBrXnWXnL1a+AfOrS+vQD41gb5G9kYXYIR3oYU3Osq+YxV376Zii9Lfz7Ke+Db8eLUV0a
k72OZ8NZDQq8deSTeDCvfYqDjT+V1yj2/XVSafqT4FqM3642v3wSyfCWBvdZIre+EdxGOFhn9x46
yDUW/rAbjGDeh0wzGITykprpo+zbkLEoN0LUsTkyWCaJBnoSHIW9JUvvtpfiJEv5kiHO3unRsJA7
imiP3OXRrumGSemDa9OMr5ANxq1ClLgPbv0sJ6K7zD9JQ9E8rJA3cG1BKuk8Tgff/27iYXldsY1r
XLxPTnrb+wUhFsx47gj0Mo8Eg621VzIwBs0TpAJdKcUn33OauAUmJJp6uAIeSh+QA88XnP0PlmOk
D/byry67je023MYyLDZFXf7rP2P4QAfMQPf4z19kmlNvvJJf0OBByKxO3/3ztXPRRxe/GV/ATyAg
917asclugylgICnrrUrN4Y1Cuz6aRS83JZCVLUs7kkPJo1pxgVcIndxyFU3+qQ6TkVxgxiMYOhWl
yb07JM8gkoEcN81wrEbvJZTWtYqQQU/4uPdazcTSJM+g3OVujCXOP6OYN237GgqeB+mo3qsuZAvC
3BtqxAfmm6cSS+/GTrOU+fHwAEmGgGFGF4ZTP4iunA6t86PD+hXJB1sv0iVHO3pUDdr5GvSLLmri
DjBGLvRWrjfBSZlCavHL7Izeg62GSwaZX921RcrcePY8rFLt42z317hjYdW56hegXbDBP8Mm47fz
UMQFiml8Ic0vzlKUIf5f79Ulk9gXriYFuaHBbVd5LOczMyIZyP4zKQn6Ggu164Bxt02VYbPsUOp5
B3glPM3qzD5F9UdPJjZ9AAuhHgFU7NV/0dgwx8ibn66r9laDW2ia9k6iykNQY7VlENDdi8G/T9Oo
3ky1YV4cw7zWRZJgqEkQGaAhWeFC5brL9IVMuO4BYM5zVFtYzOvmzwUisvO+8P8i50wQJOjSeMyr
0eJ1ffe9xwGYGc4Na+evRMZyHUzZ7ywbRCrjspczSTuwVInsmyDSzagw8ntmjZ9Fovxke4w08JaF
wMMQo1WN+0UXnjEqFtkP6tviVgz6FXuVuhlxU2cDNk8UIT+K+fCtvVAKySofNl6SUxr41ZFsQpQk
NjVumsx7nXlXWetgT6TuY9xaJDgO7X0rxvbc1Zr0uon+yoClYqTKP6GSm5i9rGd9zeO83md4jVf4
dBejbkM5EHYbVYP/bq0E0FcSeDeDPTX7WjLlJNoryVx89Q73eREuPR3rm5aVyWqOPAoml5mm35mf
cWkPsLbBXSC3Y/hen8hb3Dbw3B5Ea/5indzxwEWPKXVxW0bDqa4b+8aXSMoMXbzOy6iJefCNMTo7
7QThYzOT2YBO23WKEK0uojZXIDAro5LEKjOSi6hzWCmZo7tI60WLqu/JMI+gBzjVgfy+EEF3BW/C
SS6qYjnryHKbDZM8IlC/8D5nD4gu1xihM+QK+aljwHlNxw6DZQrqp/FLF69J+LY4MVB9C3Gax/RS
t0S+ArO9zINBUBFWYJUtYtcwfSBhZB+T2MJYtbrzKryxFoKagbIQ+6TN9FdZ31aAt6Ut+ytl59X3
2uQB31J9K4LoNm6MHV5c41jiJdyZRvEbe1N7O6ZxvrHHkAan97+spD3zq7/oYgBAMTPWRm/4ALdt
ZTkDJpp2eC5HQlMZvVsMrCaWqYGN9LY7+lCr7+YifGHcwF7cY4FHDvNZW2y6y9wwIAzk2EtCJrdu
VVh7k5qdMrUF+RoxovKdauZ4AKzn+OcAP+mqR8S5RzG27p4JAKhXphbNvUdhj8oblV7SMcxUyGjL
4sOfwK11pTykRrG3PUyIcaP3pedQ4WgihJvRE6vCT950jPES3MxhKrL7oUewlbAWJRUp4W8M34qS
gAKdZo84P/rUjYsEkIDzbO10AKvmNmUDaN8ZTftBSoce4fEIb9o5nc2TT936nqBwB6llZ84uyfk+
iGeJe243PMPwAQM5bsaj7PFMqtH+bXrjo1H5WczZbdMToznlFGui9KutGsK/0L7nohxW7O/1CSZR
uKtGk3oWclPbJEfF91qVSfRC3OtKUcfcNKb7yYz2mmoOlB40AUmdv1bzmIVPo5tygopka/lqO0v3
aFY5chjP+gzouHlQoxq3Zqb7xpAv1cO+szVKDKzMWqDMW7YOOQ+9WSOoVe0LM+Po6nN7FeXRd8Ur
I6at6y6fmeCJ7yTGWkQWWzTrDB2BMixY4gkF6k4cDxiPb4HCvCM2xxXCg35XVSoHB3kfD+5j0MjP
oomuVuU92ml6I0X25LoFQWrBrZdzEMbVscvEg2s03VpY71ka4RIK5G3tp6+TD7xktB9bN+xWHStI
RC4UOmpC7BfRnKKR94ziiZmW2hhBvseM9mRYBuoCi1eXSMwR1hM0HeTbCvCIkz2FTXQvcJBgsEKQ
lNDp4/KaMnkbwWsby+QzdKvHxABXbDbVNcL4uRple5/zMjY2Vam93GBtemyz6hwDCGzcDEQs44+m
36LKMVMXfBSSljFMHKSBqB1GbW8Q8SIW1A/5fOdY6IMzi4OuuzPwvR8VCoQ8aS8mvkElDfLQdbtw
+Eb2n9Zh3iuex7Yiraz1us/OcY9RMO002Rx7I+U1GGgwV6PbHUw9eqyswKV5l6qChKGIBxvo16P4
9E9kdBmlNfyEpNhWCHNdqrONGzmgGqzyI5Q6WuuGQnGQB6u1W3ZHZrIWfg9cAWxFWl4Vq5R0GLYp
lJH1XAEayNQ90U4rMyDAAQdO64zrMPCoWp0ZF4LFxDvDdgkJ2VoLDPb+IunHnsoD0Jb0MaBcJhCb
cVngguVGzAwWMpVmsZx85114GUZ4DU2ib5dP1vSdcKc7uctSoltbYy/BfAwdFJwBCanUCrwBOK6e
9UBpW6fYFgWaY93Aspk2qYxwwbqNXNG2rOo02tfd+D3M1VtI5ea1VbUFSsQ6VzkVspBjURWfQ0lo
1RCHCTL5NWBwbAYi+DH64WgMBUTTrp43gy4ECzJI08xDeT8WY2MAV6iUb3GMlCH3xHPTVofAhHrd
V689wMRNlHsvkGX+ZjW+LhlwYIBgL/bGt6/i+5jA+y4zvxovYicVpWxdJTOCquz3+ey/wgq4r6wI
HZdnfhTa+6x0EVD+pgrHzrBzC0miGaxbQbwKUCJo6lN661njRy8zUmcWOYAjnqHPnELfvGs9LG+z
8427Fubp3E5rbC+g2guJNKh8lNXPQHOxZsNUr+0yOQw2aUdmOt1E1YwBlN1G5L6HoQXINCBb3i4e
qqFbh3AwkrZ8V63BAWwQdlZEJG+iLUO+Eu3IwUG82jbFJjuqyX2fvAbtxBJYLUgUawCXjiXBN+wW
kYRE+bHG1+QIpIRlCvGrNNIJSw7zLwgMk2/9gbcobqpl4c02/7HCKPMcetaqiqX7qLjOnq3mVaL1
2mBLafcuQohnh5/NqTk95KAAn03HO6Vebd3NMWwONJnxCWvle17jeSfwIn7mw8MvPbPP/uePFoSx
Tef6yeGfPzYey3i8Icdk9AIQYf78XHkuuvkG+03sIWsS9vBZ2tFaIGtphei2MC8BiNVu8EDHdrHL
gPusS5zDbHn5u8WDzoc1+goDX5/VhG6rdJCZjyM7TA+x5TQJzWCD9PiQWJfnLknOdSyYKQTJG+Su
5hYZMPLOrHxPgWztq8nId/1gF+86RTOSx/JhLL29sur2PBQTSo3lp3p6BI6alDDGEmN+DayvaNbF
e9FwShutFmu/G8bt4PrDu6+SR9FK8wGqUHHrVIj2HMfqntB4nFSOTKDu4dUlvcsGbrYPOeurS9wm
9dpD431AR/Vgjewy/Y6yY3LewoSEKhuFOaanCFPUdBg6jnaXwM/EkM1j1dCWuAPEHEu7TGBEF12E
oAyQBEYTe5Yu/SL+lJoOr6Ngfx/M5rmfrOCehztFsPC/YAohxlu+NGzUhADbvw1EMp9i8h2AVhXH
yi6bD0W655IDcxcXxbaeu2mbzhBqBm9Q2MxZ4AZSvFj2LLEii5mjMEzefb0ghnNSyWJPJYespm2v
PNS+1OEuXe85ZdbJ8zWzzvOc9CiQ3GoT6++h4oKfbFa9c1C+dAmSl6j0Ph0ZqyU570l2Gc7G2r2Z
VdJvMYeePN0o7Iizv0skDv2aIU3MDp00XdxkdjduyRU7AWN79HukpHVa/VnhtC0Dj7W5EtjOvPyR
ZM1xXxQ9a5ToD2uBhtHU7EiC19dkwegV9w4Sj3UnqB9gJ3vwWQr7oiglGBH2KH/8yd5PJXrG0Y/J
JUu7J6a/9c1o9t0jeug9dWR5zhpY5cXwZbBt2jZvcIvYgrcAdIpAHnzdnVycTmkU1Q/o7Q+GI4g9
DfqPHvj02lN9cjMC22pdDyTPlE1rJNwMhRs0KfES04V8Cil+mufMRxZktZO0xJUG8OlIDjNZ+OAv
8uzt1KHhjeygOHiV/zrGZME4Sm3SzDSfLfLgcaA9EcITb+oZR5HlJaxyPas74knDMWTBSLJT76Gp
5QvQ8FvDHvBWcheiGNfXDjH5MvgM99mUfFAHvyvUdE993l9Fbn7E9eAfCQulMq5FtMIgygCeNQJu
zlMLN5KP/DFbqqYIC4AbYdhjcjTsKqyVx9IaV9SgIdpp+q1iZJUQQRxZCSQrG6V1eW5IbJEKXqqf
+aDbvFK2J6Sr3C8equ06nU8okQUn34Kpo9T8P0Sd13LcSJREvwgR8FV4bW/ZTdNNsl8QokjCm4IH
vn4PNLuxLxMajUai2ECZvJknKYumzzWld4N1gHyy+c+pWM4R38zmsuJ8QP6l4QDQMPmI5Gzlfrwt
eHTxYldNccCIFm9sr33TxG9rH/PIpbJt/mMK5vQHGnuXQZs7u4GjOPZYzSgOjePgTKF2Idz2RnMx
e4tvvZ/swN50h6n0QaRgp19mRpSi6yQOA0AfIk09zrgf5kUgyhDG1J6TECF1J7YOmHStAxDCTWTR
baAZjLSs+Wur7aQ4FPOf+d+/aswP6EuDK5e6ctfyQFCZEm7dfryIpjs1PZzWoCJK2oV5wViE12UH
mPw4jOGm0ovyiWNiy4jomXrq76z/k/EM7HplJuu2qp9wJG5rPWp2uq6Hi/g7wWoPrDpXT76PuzWD
H8sZuv3q0snBzefc/ax/hfdJrMIgQByBlFzoDjqCBwB3O7b1Z/6KOb7aCGa9y7HvV6aAS5rF2lYi
bh9iXGoUZQNLwFmyZ7ZD2Loe34MYJFgWgGXOhvYS1d+m4d4cZMmgRLBhabMr/Cucg2+UNf1k0uIg
Po1/Go+OxdhQz62MsB/m5ANdncsDvAwABA5Cdi5KEp6CBHRowzdoAZK5MIYI7PcnQmnHKoYp0UBr
8DG4+UQVpGn8dmZ27pCHF26Q/hBL3CkJ4TAJZru8xr3Y78jDdNByy07NJPPGIxQj31L4JDiU5Dlp
zY6AgrlnMmMt6zCId14osIQMhrEB84RZBdV33YcECdk/t3UQv026HdMkjTt6pLBUBo2xyECx4uId
fnA8YCYzWAJZjhSB+udSJH+KMX4z9fxoTzjQ527zGKDFxao2gYcC2uj+ph4ajTMDoM7OcZkfBaWz
TLHfbqyGWmbqM/WF3tlro9WctVTQFdqRXMhTEU3+88CccTII4nTNHOqeT8d27XJsTuhblUYlUDvt
JYx0nnCP5C5Tx72M5Y6sN2GKzMg2ZjNagEkJHFDlHeskOYmpmhsnc3/y7iUCmbCNiqraYG9nrq82
rqpuIavLhsg5pS4Hc9xkdMQfsSMniyaYDj1HrFJL1dsUhc96DdqhDhl/JojdjbDZU1ugAZArFpNK
WUTmjG86j+nNkNK15DXR1acTuy8eeQsS2Omzzajeedj+uQu1YFUV6B/j6NInkubvPPteln0YSvdX
yHVwnIJifIJk6gDQKsjGRD2uqjQGG+5U/W8aAMh2yQcFE9UDQVI6B4WslKQYvrPOWvp9ghXTwyiG
WTjbha328CsW8yZHG3LK3Idup9K3CjRPrEnz9TPOS39lJrPLlJlzSq13TkGSSPJTFZFgYf2a446G
IsJP3CSL4pvPzXdZ58xayL6je5LdZQjb/040lLtRyaKX+Fszr/QtRBnWsn8/R4SyOCT1NEAHuJST
x4H030+RRWLNm/8R1RQ/8pe9JhLp5t/Pa0WX0+z2f//KpsZEFQ1m4RtZTpGU8JP/fvjvFypDUyjo
do81LQdO8u8X/ffDPO2Orowi+B7gcQg0+tmh6I3s8O9HLNd/7Dq+OEWgbwtz9nFr+W6cKAnviCie
G0BHIEFZfxB6Nvi1eB85PJSZMsB61LifcMcaNlBw1++DbV5pX6QVOPPbI0OhJn3uXJivuuu8tFoB
v8i/ZnOurAo4nCBMAn9ot6ptEl6lsCNPJ4G35BZfChDPXhfjq4yuki63tWa1bEmuIunKsZFtLIa2
wavSWU57cVUa0dlifKSYG06mr/+UHABxZ0HW0Tzjx/QheGeA/Ljy1/uSMyUP4NXqRX3q4aO2tgYu
QHXDpjP4G+ETBmIpBMg6mgR5XbdEiW41/S9uL4m+ZZzGCaRAygKD0/rWj5sTAzEB4a/MLIWRqpXR
zUz0vearP56wd1z1/NWEwIRNsj+yo1/NNlTsS9NKTDoE4rQ6eiHxMU/5J27R+MGU6Sx5bNFOnJZi
KfycG05tTPU4O2Lw9fHk1w0Ieif89nS92pTjqeDYBLZg+GtIMR8B8y8v57HFEfMSVWJgvejsVVW+
J4lxgBzF79r50GwlsTM8Nm9enWN2iSa5SnxuUtXgpbtw7sLtw2XRr23MnGu/B/ry74ktzeF/n13+
X3df5xt7fvz/e9Tnp/b/n/DJC/qNqyNZzI+0Wdc8//8e7H//0KyOKBhCGke1ycMEMXMKpb6jcqdc
12W6Q+fI5xCzvzYNiMxhHa2irGpW9ci7N/pck0ytV+eAcvKwnaZTl+ZPeuP/wYGqHUTLrkQJPMKK
rU+b0ge6Ili8CG3yViDsPMmkQcBCoFjb4UQIRhu/MQp2Z0ydDIc69Vur7yz3JiroSSmQfUcq51Y/
uhvLYlFNLI17bWSx95XW3ZnIChS5SX48N/6qOtfXuVB/hxDHnIlJALuGv+tHnsUeAG7LoIk64fql
ae0CCaDltJaV3Uar+nv2j3wDD3sx9tg2E0NHMy1rlAKN6B/41asmqEWodQjhddS8ON21jb8Q+9KN
qbU2o62d3Rs2g4yuPdtVu09ZjFe+VRIreoQeFRZxCaBEb9NTm1G3a9R9uRJPo6hCChHS4TDYO0EW
fsEb9drLQTv4DMQ2XYv7FbDDXWCpJhGKM8eegUx8Y6kE96ybluNRLsG2rPUekyR1BZhkA+KeMMrA
xhjZjtvTP8MHg69qjT+w3aiwPwEz8O9ZsM+2plsBOvRwSWo0JJPzdCMyrp1OolBHj9T5joRcktEE
uaJ5+U/K7rFgm76zNstDXTDtFQN7Iu5NoQ/xJkfu3VjkReai1AtDWYyuBTaJCU/wUg+LL5pUBNOb
CG8xTTRjQPgtKSQ7NttlFgp3P+xNyRhOEnKyuxK+g9NBXUKUiDuIKIrahyIjtM+YuFvDHOb5tLOe
W4C5E5FfkGfIT6yq3w0Q2GMXxB+Rpg+byX1w7yOcWEIUduAxmf4daYPyDnB1DHkK4OE8CBurxNW5
SmeRoHfwxCawTslK7Eo7mTkBuGOzDzMJ3mwn6Ld+0VPRXroHryAugVGTDxM64CbWWcELi0KNfArX
SUObgyFbCuzHb/Cqxo8IP63W6EECyWof5+HvxN0gMmKWJj+5l1Lkx5G7p2+oZhv5PhgO0nFY5yGO
wLfTFsA1PpllpNcc72tWyuygw3FcOWVzpNC+36foGBRd/Tgy46M0XuzSfBvCkekVSk3jYovtjYnB
IJ+vdNAded/ehECLncliNacDWv9eTIl5CPcbCdSRDaImYKmzeGoJ09U0Cqxt1roJ+jx9xH4BYDfi
zLbQCv85nZ9V3UXzLqdXNkUuSjhj113qCeYpl14ji4musjeyFDlljJgRed5d4oiwet7JSkzPdTUd
yyJf9TnoNh+MJJHgeBOIJqEZhKxXk5prgWlmwYEp4aJrrGX2GttGuqkjrPPWiOCvoI52pvXDweCo
ca9a9Cp80pjhLqJowlLQhB6T/NPEpmaqmASun1Iv4iUf0jX7nTPi2AvMgXDOUDg7aLKLQW+GF0zG
9A4OuDhs+xzqAmfX5PJC1mYNGVn+FvoHReoBdZmcIU2s1qnNyczweB/SMHZxIGPVDjWOrFNEoBcr
hax4RSpFD4OwLUo+k87gKwQda7k6gA+nG4+OB4tfRsOnZ6eCR0CD7z0AThzmGp1qql1GBYS/7bI6
0n14qjCUwrYucaJgTWpM9WVjW1T6H3Cp6zEpb8DXkf+lH1PlaCzDjBQbACMBanl8HZ1gX1aIk07k
VvBFdWsThwV7A96nJsEpDTq0WEH6cySRsEh4tFuOxG4YPsu9R74CO3x01P3J2A1xIJajB0BN85nt
uWVG9q35kH1ECFMvc5I3JTHqKtq50vlOjDXzs7MU/t+4AtOY6lhFpfdTFwq3uIk1y6+OTm3xhDoV
YWtHHRMHoTnEgjdWnrfuukRnPsWMruQy1AzYxWBSHqYUcTOU/VExmuBD5D5vRwDGEwjOkMhHC1yB
M8sV09ykZG3M1vsKMi5EUUpisJsxvy4QonC+S/hRSR0PiCqtex1cXFB8gopBivkRCFKtBufkyfPL
bU2siPckXSrbAUulmwSXXJDIPTuD6iEahr37p0oG82jynmiORKFgdbTY15HUTpmV1vvOC7e1mgxU
IUDWLhk0NH1v7RL8mQMikFimgXWcLZ5sERAz9suwAIpqoRBBe0Mgy8WyYd5dY8Rj6BF3+0bav+Z8
Hhkc3OTs853xJLMeWYdx8taefz3P4WH09RWeB8IDffcw7OjamdpKuNGt4W1byK6uV0kR22vbxWUG
sMNcAI8OlvAX4yWgfKhViU4xuG28luD2QKyoDez156nB3QVsmq6fKpfk5tO3bOiO0O/I2ow2pTj5
MayiX6skrcawt6b4i0O/qfyBcHkXr3psrAz+4jUbypulPG0bFtTV2NxrGBExoB7Cl7Fq4MJSZU2w
mAWXUsuoi/KNkhkmPMe4h6bxPlS886Eeg7x0jVMz9uhnQfbR6iCoMaRdWiPwN/xG1jJN/VvV51hU
slUZTQE1PQQZNepwVrOJsnWZVPczeUrQQc+4nql0ABkurbKd00bvQ1lgHZQQn3T9OPX5to3iBCI/
uU9ATNkKDuZKr6tgHirid27g4zGAX4c97Iemy3ZGgDdk0qd96/2z/QCvS8QqdthAtHQdW9kNsOFK
GOmXY6MKaapA1wreW7NlMRAt+R/bZm1y028OM/FLlzQmAKVhJmvRgmhK7V4bnVjS5GCsM+KjK2t8
T4R2rJJ6CX7owyyjNyBT/aKQGd0M8VvfcqTNWSRuHZ1pawfHGs+OVFuIfmefP8tlC61zm22VFw4W
E/BVjkqhZ98ycEocwPxlGWSbtHWaJ+iEKCmGzcWhyF8tKtwL963u/K8sadtdZWmrQOEkRRNqkKsO
IblISsZHUoIMRyY7vQMIpordhD1LdMb0oW4PahyIZeIgSidGtkWCXdepd6bV9Pu8jvC7OaHHZAks
eMFoDs3lW7fbVdqr4VL0prnxsl4iUIYoKkUDj6Am3yvLI+w2l1B281ROHMgUYvjI5GgZK/OakbIl
vY+XCA7sOVlLj5rdKUgk15Fya1ZOvMFkyqvWSegkLIY4vdJTNMDIYUXkFq2JV26wG8YHzxDrgyc1
MInUGUvp2Y+fD/4B5+C8E+KMANSBp0HzTITqgEhbrARQtuZQKZ/PjvD8In9zzSJeC68M+QdYb2Rn
9PCAULJd7YxwevbThqm49ty1ApcjyL4OCoKbDKtcllujos4ljexkiRaM2zbDGQ32SAyz+9U6JD10
CzAjxiqdwo30sCcbhblOWMNhDBJ4TmmwmLTidRiiG11fHVrAcxcDRW3Fnd/RXvmkNO0BBUa5OdeS
AHrWMHB1bePprcq010jOQ4YN9aP5tmoahqCzGNOjZGN+XDdVTTl32cilokZ0VOmz1stloNkftoDb
HXu/XpA8mhCkgIupwh0ewksuTslGhQj81rTBd5LQAWJhmtGD/kOFBHqKVkcASU9Ky06lhYt/ZCWV
DRNILDGbKomfOBwWGzwPCP5i76XD2YzVbhiPU0pqQne52XA83ZUdtQ2x/atX84eUOt1O5SmPOx6W
TahKDosmT62/Z9xVYnzCVU7inEjgb+X1bB29+jLC4ctV3jbRx/ZAxOxzwJ7Hmw7MRsNvUKGTLjQs
JWt+u50r0jcg1cYT5rgjM8Zua4SsqpHPQKcm3Mw5B6g96cJ4Xr8r8Ob9K/H49YRD0fb/NANGSC5q
5tqtw7cuarWjV9Dt0nm40Ow2Pmtm/QchesnM6RcWNrw+ic7zxlRvw+b+V/pUc1TtGze5gV2SeLQ1
HExum5s8pFJ4IF1gR3SSxGWVbVjz174efjPTooTSrDd6hxJa7gLL/9MWhKjHLgyWbq3YvghDbglJ
l271zn1fLTJoUIuJY+jSdg/pKPGtKyYW8a4S1c4yvQ1/FPBXD99D5zcH5Rjl0nFLZDi1S0pqSRqp
7/MSbBKMlufSH/E2Jebr/KBo0XgNZeosrTlba6LhDcZKjN2tD6j+ypnvT5N/dzNcoT58qlY8qV7h
jE3SN71ktgHlDW5PoafoI3iW0VRrFFgr5CeGkkiMNGdkPCMO9W86Ej9CRsDLuoETa/XbIeIQ1sDI
wKzq//g0GTXDZ6EzObNKrlpSJxOwcIV37ueDB2dKtuPfzEDQayRjHxx6JzzuO11yNZis9IDhbU+l
R8kwjBRmVb6MXrMb63A//8cIFGKl3aIB5FnrZ696KH6tUXtOVKhWiNhE63Q1rRJ7HiK3S1vV47Ya
2Bhts6BSLfvwumKvPCaevp6sck0hjnU/Op3GIBwVcLSCe7Z9jYPwq21TwcdO1VeewuqDJ7hsbOPc
5Ew3hQpeEvvDCZBMQdBmqf83V60k3IwC3RN4zXFHeUPyAeOBc3qYbCnKWI5mBUZ+6n7AP39kzUAl
Rx2A5510nI5Il4Fi7kxp61qax5ER7Nbssocc6oMIaQ+t/XKfkYLC4KQ46Uw4HEpxl9ZMQS3cn2jw
n+JR+5qXrCkjIZuCC4lxS2vh9GoRiFHA+6pZTRpb7SduBnzU+nPDSIs4t0ldhsvhgXq2xpRPvXAl
WnZyc3sqxaLiW9agDeweISkjDT2M3d8yT9ck1C+8cE9m98ItgA+3MmxkdftvIMtrZcgKWjBYcYOm
ZIOTV0bbI/YG/a81H4SlyRmlYmEc/8aDba2V0742HomUqAoXsC0RibV44ZZwu0IPeSLlat0X7wZZ
/53ZyreudebQJhfa+WipddfcH55CLu5xyKWViQLNIJqtWMrjF8CrG8OnYbC9Nr59qUbqU7N0wCsQ
YJTL/UdoFg90HPyS5Wy9KPuN6RKAGKv27oPF0NuMSbQRHoT9DXK6WUBqZdjVpfYF+WUl4uqvp48f
SZjwjAAunZ8Te8YUcbtZ9aAHsHkAqQklNnDDuvSMG0MYyoumjWi7yzkyWfAygURla/7iCXeUXNsK
y2USbq/nF2RyYwUtzHgeIxKbA7IvVYY8T/432CfuZi0hgZ4/jknwwqYdYsieuBucIrDQlnJo7aE/
VpfTq19J+nMmjZrMpRnJTZskpzAdWTNdGkVpfVol8OAZI0osZ6zJKLQ9J7B8FwnrNW69IxnsdayF
bzlOw3oo9pgSULj5umXobUNdOzPSzBeRUdyMDB2nEOk2CLDNjXhFeffRBbPiOzSbPYT9ZcmeHrni
FW7r2RvFhVUFSla9cNzBoegPvK2WNnsj4iXrmE470XS1rBAbbMX1H87IzeH6bHXJS8ZIupjqQ+jA
rKQWb2/l+d6gbFxM2RHv4VMEyZcQfxHypU1rL+E8RTvZdl48DTN7//dNrHTC+0UxnabSXsc+KeWe
U29eNBsBnFNCbZeBekoU9ebCevbj/rXPMRdBw5AaFLkoM7iGAhXGGvPIveLBN3/XmC4DU0h5fuHg
Eg78v2aaUHJSrSaZHlwSUhvhGOeAlc71vGEbCuhIznLKxwc++nmedqU0kCq+cNkXmJAK2rSgptbi
rybOQPuesHT6S5GVO4BVh3JikYlADUFg1hHMy+P8iZjARIKqYVudhy4RrSYl7rGF1zabgEowt+7v
3ph/89rtBd1xhLzuXjb+xD5PrKFcqoucM5HnT8gePHJdeg/iGGe08p8mVAVr0D5H15pNJfoF/Ngl
HknWJIlFc1v2UqbD3XL4qJVj7xPBQG6qfQ3uhXdtZE5iLDcOtgN4qPXubfE7xsxNuQ6ii7CncHHh
PaHYZp6F0/hxMufNyqUibYlYu/DM8pWR8FcOej0S/E0mRBlHeespNW6k9sIVR9oXxwDF5OLDx46R
7GAkqWVvsUhPk/hjQRjC0PgwktZYYO76EBJQHmOtR4RVxVOUtiv73ciNj1j92MT51x5VXozVYSJV
6gkm7s5agmCoaQMzisS7jI0PMnMCyjiKBBMFsQ07gmkB6gVOXySukYE9RIi9jHr+EiY21Oa9mMYf
fVCQHtJv3lHUXl6LxJ5ZvL7z3JKggVYfgOg1X11OdFE/Homh7dPAXSnPesu9YaWbB0dXxKCAitKr
E07lLx6Sm2t3ztK0Jd2dw8AIt9F+Olt7VnnzjbOWRjfNXdll8ccxMXKM7GhG+Kgs316DRqszSvWU
wgJ1bsbykhMf2o+64NEq5Vl3N7Q6VIu6Ho+xY5CSKPyV6wOyzSfvXuV8W6HjkSWPgH+klBV9DAGM
BBpC9gn5Us8wr2ETfGci2I/YcD3L8/H5xpexR9cphkVPwGYF/IFrtqtzTgm/7NjZlwP5w0lPcJDJ
/Nj2aE7+CH5PBgfNUw8mxIea8H7S6XRRMYC0x+SO2oFxFgQu/BsyYtSj1muQQabZPeUxwprfc6A3
GTnDcdQVmBLcWLuRHhgh1K1SXbXvWDmYQuzbPn/YBmbuHgzZwhHmnTqtYJnpTHDbhMaWqnVvHcMq
OpJ5SkfciobeniqOCCnsU+TA/N0l2p7q2gy4jC+R0G7SQ34EuYiK9ytiXmUjJ1WvO+eutK+ZO4sR
AV9VnkoGFekbnqRr7oYcAX1crtEGQPFnGJxsUrFP6dRdcrbclGhv6QVfMDzfGsu4T0l2+Me5a1pj
61Yzbxx7FYdU6ykmk+VF5rEZJSXUA5O1CIGH5GCxcfFtFgq9NzWg+w0C5gvJqSQ56kqs6ewLI0y7
VENDq0H+HZE74XhWIOYA/ppVs+am+BIIvj9omg+9AecyOe0Ht51d6FJ2FbVcREDdTfioIInSG5nv
wX0SvXlkTHJADjevhtOsxy5ZTx134U6YRAPdO+6MvdlU8Hym/lGMRXFMaM0q64+A+zCb0jrozBcr
zp8FiVAsdDaj8PFm5dlnW9ivVqs3yzC6cx4oGBq294yHZRGGr2UaXRo3PRTA6n3M2IAN1jp8vtyu
P5wuThhrMZ9V36lrfswnmCpq8MwNXb0BFPk+Zzn8+Xts41zCQWh/GrlzB8j2KC1vlXTlsXSo2QuG
bN/Gzans+nd4OnzYknLTqnR2iRP8kc6ZwRKLChEfYeRfRRl9yFAbNwolKCqRqbj/bTVbXFD7uIaD
cYh64zWQ1CFoXD+dqjj2xhfuatJ75wyzZhaOF4KLuPvhmm67Rt9iiuGFDVceDp+lVaavVtFfjM7H
FYLCKZweVTQArt2LvTX0R0pWHlm2bkB9V8wHRczQFYBOG2BbNV6cpOu3FUQ0f0p3bAEu1WrNt15M
d7d1r9JtrhCvHrJrrqLg6u0KucakhaGX1k8/IZfvcczDhhGoW54GxFkM7czHy/lNj4EGlmrLoJjY
NHJDKnPeXYMsPSYcRhDqC+3xYDn6Hfk1W0jcLmQkWyIfZLGWD68f1cpOxs9CaCBci/hCEhSBx7Pf
0TLAYbBPYoyhnUlkUAXRByjeXaj0NeHcApMbNw8kLkrqsVWjyDgDJ1JCWVfOrGyXxoff6+PKFQ7a
0sw1U/kmdzCnETqDzXK2puLmTBjg3Cq6aQ03C1WNWFTRNjMeD2DMGyowPdzYRI8KpDKpJVfGAt81
8g5OK0IKofc6wPbcYuXjkpK2T/rzMJYlmcOKUC3+PpUEt0j6L24NMU9HmFxoHZVmObgPxMdSNRio
NCJjnMWgOniHjp26TO6tIx42kRWYeXjGabE7dTP4gwoklA5+LYIeldkp54QI9HA1GW9DlD+n9AuH
EcHZQLVQlHMSnoXakLwA2MKOE9v1KnTzu2VN5s7WOY5GUnuCiFcu7LtH+/jO7623DEskydzqobjB
xmOj9l7TbdPefBd6c3Et5wlaNH0PNYnBuLPo+01SH1k/Odlmwly9WEFD2hlt86DNEnumy0sZNhn7
ryyYODTDH8mMNUggxNmNOrlG9svWO/e6nSvG6GerHK6osE9Jx1pEzPBRTfinrVrbewPQsQldTXdH
7mzZyowqrLvDB7NjcnPTeO+NraED+LNUjQVddddJThwPuCuiCmDXWtBqC+nPMfXDWKpdbmmfvNEs
yzjjy8o8RUipcd55S38kjl4MB5em07pyXqlZv1GlSwUlpHFbSvwPNYnOOOappBV6k7neDYfNWc+r
lz7B3Gov50t0J7X3rmFQ6cz7EfZ2FEoz2QBfZNRsW1R9QB2L6gvnVPaud6+1wFdq2T5HguJFoBUy
udShdWdt5yLWJuCVuqNoo32thei19cnSIga5CUXNrrgrU2PKMY6nYcJPw9NLwypNbMxa8J+pRWn1
l4bWpDyP1N5Uw4peeSyf9sEWwcQiQ0SvKvvvMe++Q2IyDtPohaxd7VC4E6N5nM0SZBCEUwKXYdwe
qBpZF1iWqxLJPQdADrZ/5JkazU/e0h8425SU2OlBAFZcalTueBn5/cCqNNQ/h8Fd/req+RQn4rZl
qwEJb5geaqZF6LVXN1f1d5htUPo9UhgDpVR0NfBd9IvqZng4ySKDyUpEASj2rz+pCq4WkAAK2jV6
zbJ2l+khCElCr6lBrPZP7aqTJqsLrq5LUni09bo4yALY7AgRTHdQHO++KI8upHJzYIf2kRGKPtpS
mYkLH1CckdyEPZ2riFND1lErRVkN6QNih+zS45Q2ax2HEzOhS8HahVOd+3DcU8jbHinJvpoYgwn7
fjW0xWilANaaWu9JXJ3Q1RZKTLcJTY8LHYMcgQXPVRKMVSjpRe8+qD/ZObrzNJbxt+eYIPAxRNPG
4++6Xkt3aqISoHkWstjhMdjqosRkajNxgBBb5BVxMm3L/H1hZWnBR9q8p3PgsWEug9eBKj+OewtA
EPtEIvprYfTbVc2jtqk58kl7efbQwwPSOFtbGBJ8Bf8/dV9bM1jVXngOIu5B+tRvMiGeQpFcjLTb
uD55YAneyaJSEE4hmRuNQFCt4Xcl6TKniDXOltXIBQVHz8xaOk85+G29wGbWc/ftZt4mvmmuQCe3
4c1SHfGuoFvxyFEJy1pGycmcdk73VkugeyBYTdCHqtdrm3iU2VMjFJPSH7G/j+m0K+iiXNL4AqYb
zJRd0zsyulc9KT7NqTOXzGORatyi3oliIslIeBI1w/hKc6mtCjHrhFxXN1IPX2xqc7fGUKSbDnE6
JfGxw520Kaf2kH7zor1kOk9IhXd2afrxDf1F35vxt8TbhPTp8BlnY8pfI1i2ILz2YRkcyXJwrE3S
D8wm3kLIir7iPjZ2hm5sDLrUFgyy5jKmHMd29zt4GJFNnG445z7DUBOnuYq6G7pdT7neiuC0TUuo
hKVYhexjsTP3qht4NJRAO6C0r9z4znDUIp6wyHLweXXTMR0hYqW9T97iohOZqHraKs2ePTctjGjt
4+ZYGqP5YXe5BHYKe8Scd7cmBKhvgPXVLNYbd8aoHmojxttfFreyzw/BeBBU4q0L0jypXo87zU3g
xMbs26WofLxUiEeaJHDuYl63g4hgWM4K9jdsTOOKk/ANk1e4SuaoblvwvXHMndf354onJtesT83S
r7HbwAEC6REFzPDSyoNC6NbMTNMv18balCohVkTFHYh3OWsiF39vi6v4MzWJ2/SKPh5uiyS4UFV8
QceWQUCRG6LZ0aDX06NS9OGqk323yDEmUn3dq82whO9O7sqMvqkh33K15CUJ3GFZWnJDBRL/94Cd
XpfJY5DYHsgiAp/N1CkFW5iW1VuIKaXz3rzMEOvezqnIjClUtaOlgZldd1ImTvOZmkM+3hr1YN51
Sg00PemwL1cTwwFFvnPZGcOLbzGAyBrrawjc8DB4b/lU0dBt+OAZRsrsov444mxDM+PKplfgpCdO
X7Nm3UHNAbAEI9NMbnR4BNwT+DeC93Ab8ji8jlV5Va2uv+pe3wLIqPRl2abxgzpVrDuM78+knNel
ZRWX2Wa60DJd+2wmQuVU9ObnSkTyRarwjUMCq21mh5dqwk9j22aJY7Izb4l+SagupoaRhEWUdKfM
LLbVSKe6z3MfxuFX3tM6pTyjWU2O0A/93XG8lvZfrdwnWVAtwxYN1Sqyh5W3Z+GN6o2oh30Meuyo
Xu+mD41rqQhwhlf5UO/HtK+ewpYdKKsG+cm9KFhWrW2eO8ZxWywXpJRc50On1+zRezGJwkLLT5OI
1NE1qaF3ZP6W2l3xwE1CkVljaIfJoafP9/Q9lN9N3JrFvSGeQOyCL3FMQ1gNfBczrEQSi85DCBlv
maEQ4Z+/k4n+sE1YNwa4lT3c8XEZ9fKg3NL/zFLzODRu/4bbWDtmOhqPGPryHlBRDA1dLfB0TU+j
S/EFuoS1sqzhSXmMVvFHYK7UPivdjVeN8p/HEo3Py7g/j8Nejs/wFDzS4FSVYcNDoNcYd7VY20zT
eLZ1mOj9BQSjsXCSllhri3vEjj7a2o13wxT0KC/UI0ChnQb3nM+ublirL/U4qAMCH4KistGi62UX
MRqpMLotIXp9eBU3Qg9XRBU/ugBwONL2g7PUvsJSEPN6xMQrCdNy0ZvCrR1at9GzOnZZ4zlOsoXD
oerg59MT0jx1tBVigfcJlGejyIhytmEeaO+qmcHvZcwDQp74xSAnXhrcpHr4nLbsgDIwkBX64uqZ
1AqQFAfbg+3Tc/90sfvK4QxK9fwTpOJTQhXOnDXr9qDABPc4fDR4KjDB5NXaGv4O1LrwbeiiZTFN
16nmCArUnOD6Gyl5miO7uf6kUwcp/avRUvIa68ZF2n296bCejgYNaHmqrrnCaJZqEA14BxbzkLSh
TYpS5NhnraZw0AlR/sFjHmxP5xTxPySd2XKjyBZFv4gISEiGV82SJVuybJftF8JDFZDMJPPX30Xf
l47o6O5qW4LMM+y9NitOhpGZhWUudW+B6+a7wH5WOOR5JwNa1f2ojG1i8K2IBn2dtHnwkvSfZCSk
kQWt63r4TfDHlzIBLTr1+SayGdy6lSTCgMu9qtItZhSXaxhoyygGBgzE221cchsbTQrKTOT5xk+C
ekMUC/OSiQKFKRYhbVO/QuENhHxkmVKPHcmnGAdJ2virEipQq1AHUXy7xdifkGaOq5C5DbtR+hyn
utTG+Mjej225/bdzyRCbizfLoGvMEmvauZ19sAv9HoLFN/PR3IqK9Dvlk/9Rjg566RuCMWcjOin2
Nc0mskrMcUhdMtInHRBqCIKxj3vECAtYDkPIGyLrXRslv8xcE856BFOybI6pwvLhZigjR63eGJa8
h/V0xWvBops3uB1ebMmwjiQqg3Cx2SRRyHcIv3WTTTQWW9d684zy7zxDgAW9uON3K0PyhnMhL6IZ
8ZumDwgNFVu50ll5wc4s2+8Gz9GhsrwbOnH7aJ0Lbb30KYc6aqA35HdZVN/ArUOe6OsjFxZ6CSb8
dfSvC8WPn/BJil5jsh2WRPltRB29hYRAwwylK2WQJlAPxdAkGHksxgszeuanqpF1jnJ+sVtEYN5Q
kDVVh8dc60MR0D66CRI7neDDoAMtU+xKXOcH3v6/BYNum/Es26DHIqhfMna/7KoqvSltB+G8ap8R
L/INkJyGOlPfDR3Az0EFQIQGVKQUy4FaMkma+DGMa7mZO0I+qRpzrV7T3sepAyPtCNhajLJ8ZLbm
LNx1DpubUVLBgc3+yAzrQCjqb+Gou0TuvYh2GTpU6hvyzrmfD6H9O3gmrOSO4KSFjRRGDkEWdcnV
nn30WLTXIFHrFSiSuIKZtigtXQOajp32Hib4f0PGOK5tzF3c4dAKUXA7E+UTAedY+Jrgp8P8EY2Z
tUl879cO5LrUYbsyWV47HUo7dfO5H4inW4xAHvmSSzZ4lRmsw1S0VyL8nF97S35pu4ayOjqrOENV
ZFTbZIxRDRbHGOIscD8Y6uxvA3hqqGbrWq6R1BTrQlRvjuu85cR6dnb0l3EXWSrjnUkqDrjZOls9
zhw0xhztNcxsGyM6c86MYfpKNybLyH+TAEiVhFhbWGtVEO1YkxW/5NCuJOFeXVsT1ZoU1q5r7+Ad
qBttRihKjE8u1jhpX9CTKrRny7a29FlCICGRBtJbpETrtPlISGjc+yp8CYPgNA7h++Tbt0FYL3Ie
sEOMI68qD6DSf6xG4vZV9S87WdpHTehztR0mgrPZRyQHAhcPBllsSAJ/ekIdw34i34zQZ2LJOV6W
uyqo1zjN/iLz40Rw5ruaUPamwnywIcagBzIwsYHDKXMMdk3+Ho8RSxY5/zg9sW8prXXkel/eZ6c4
Q7tSXtDZ//jxY+6yn+T7GVY8D/V7H9UJ+WUcTmZ9yMkI2lkBY4Z+pJTuSxR9LF69WT8OQ3opdLtl
i4XxqEZ7N3c4cllhMXoOCY2+gCLGUevDphpTDAj2op5MAdSvmgHpRjMXn7q/4N//ZzjjR2TsgG2c
+EenOKj3QjaQtCTh82oghjhBOz1Fn4FL70jGnt/w/4AhBR4jvTtW5R2sKX7nDrtQ7ByUKgYsuChI
GzoeYX8NEWAjU+Hu8iuUI0GBPlZB0qpsRIIqRHbJ2Blo89Qc4bGd2S2ecXBvQXts8CWCaU8QCdRJ
9o4YwtrwA3tcnEcfVZXBz2WG9nPJmHKNUOnAsPYvw3lf2hPvXJocUvtuAGZcSYLSLnPeXpyFtl7g
4tczAvqpDDZF+Scl5zwnXH3nxN7Nbln8wdBg/NBkh5E93n6Q7b34z6iU4kHQktBBap8pTbxNNrJ8
lEHwCi3lj66a5oT/lZsTaXjU05z3DmMhCsTtoMrXNB6f1Zy/sF1Z20O+p8tuWfG/E0WQblrBZeqH
Dfpx+y9ENbxwJWwIC0rabMRAA4wBQQJu9OaY+OAf+nzvm+yEdTxszJBYMZ7ZNdwb84hM+0gxgpLl
ms60KL4qn2rexxSKEhvDx84dSVv4mjzzrU80bgWIfo/NpB9kD38cw9hbOBdfptd8p4IDPrQq48jV
b2yGXdMET2E+nVvuROxc4yOf7sFtu3tixQ9oj7He0TPbjnjTGW6N7CdodhJPme4gecwWn4ryDAba
1VMZF+4my4twM8zY28fGo53VfDBaM7bXxzHMPj3EykToHqKURZOrj8k0Zohe4tc5cW+UNIuHFKbQ
O2jkENLmqLekFdN7W/ams5KT6oGpzvrYMH5xfHyrc0WDi9KjRZSxz8GbJXKgX9Cn2vKjjRstcSKs
Njv/rSVNlF7sWsWY7hbLy9YkF6piGqvKrP8EpcRAuaNIceedlxVqL63pUAzJtulRbudkQ22wkJI1
hw2zgXPdBw3+cnQmipUeN226tpzi1yr9OxmqcAQwZ0zUUKRU0W0NiKr1/BCh66xa5w2p36u3zGMK
LX4sZLIiS341JUDrt1fbV08Isvelm1MkI/BktUxIeHYvsSB2fnyUdnRzbSRWpuCqT8rpAonvcc5Q
NKVK7MPJ2xMbAG9rAhuIdXTr+Q/GrIi9EO+Q+ndF71yR9nkgl4djLzAVozPdYFt7nsTwXTvtnZzC
1aCZZxBuCkoJYBzZ6y9Qy6hXeDo0QqeJWk4bIfjxmVp9liyyhD4lofsDweeJcNQSiBwCDpgPldNz
11fbea7RmZS3wMMeNQhqraVM6W3Gs2FELeJJ9QT39wxSDKuI5fPCy1czaK55O5NEELyS/lTi2a4e
0qb5pjxepVX73qicqhJb2oiePu53hZi5m+zAByyPoGyYfEZ2+N/iPMHfHxqHecDLLICzOnykoXVB
KiXWcnbPkTJuQ1Ig6AizdRx5ZB1nnAl5mXAS7QYkH7Zgr+C5xvuc3bwpe6sTNEZ1OTJrdAucSZSC
g3OV5kmY/wJsfexQecFw73lUxObgUZNnzyRB7rRGC+Wm0Rrq6zPrb4AnMf1k0cek00ORKp96D9IR
mgKoAFFbrcQMCWiiEgu1f4HuVq5zFB+lBZatL38DK/sMLOuvteqWtCBQOU8ZKugB69jKZ4S9tg1v
QJdfHiyk2GRofUdME9E0gKXFAYFSZzDS9tgGSERQK0AagEW4d3vnnxcFGrRs814HMcFj7bnMurt2
eHSbkhTq8Z9LaFXZZJuWbRauUmMDGHFal5gMyF37Tav40UOmNQf1c9ygNyiB1bsZ1T+b5odeeeeK
oTNrGuYpBsoA/si493IEHM0neTly64aQQuMsYvSLJq73sQrIQJ8QO/4mPdt3I0IdZdjGo48HW3jG
hyPai4DeU2JCDa3pE8HhS06dhhfA2ZU42tdDQMqWmeyGmKwTlX3iJ33NPZ5zWDPwCMSbiL2BP9P+
ayvMkzMJaDCvfvAYzSuno8rQcYJFHV4+OR/ZWbUy2ZUBS/byPbaXiEn/sfJrxn1jtB+Nbm2VuKjB
yD6Umh+4Tec/BirrfTdRVpvZh0t9E6U2dfWrbxCgysKGzmwUt1lY3n7wu3fffY2N9o8pwJr1qCo2
bRwdBF/GXmYcSOOXiOVrmdOF8Ds3RD2FbvzklSc/4iw0UASuO6t6HdV06TMXRaeytyI2r01Ci8Uq
Ey9giT1ioNNxtoLgUXSv0bfTECkaQgZiT3fHH3Mm/uTdndtzR2glk2MqD3RaZHbu8Yz1+0byA7A2
I5So/8Gssry2Sc5tmjsgvlJb//T+ygLsU/GmrwNOoaieHmol34lJ2Ts1V0U2q2lLVrs//MiQWzBl
Ts+kwjj1MFk2gbRvDooEORGI1JKOHC07fCAk7K47c4u9kaG0NzUb6ZRPQ89rN6Cdd8GSrlzfdbZR
Rs5MmiPgMe+NK5st4ZXYe2ur3wTuv466gCLz0BFnSBVHse8TAUvKF07C3j01onrIRuYAPYMwNbdL
/MdPbI01bjP9gnsWtiAd8XYnS+usGq6kOCmO0ThMxDxuIq97D5iOMK5juo+aPhnYkoYk2qIXa9f0
wax2OjJgHXRJpZ39k1PwiQQYuzdrZToRCtu4HrbklSiLQ9lrb0GHDqzPy2Dbhf1uGouPMjJeMK9w
ZjG/GCzjigbjVItF94IdfB3O7ttSUukGRyJyc4NoLgfjT8rmxRDPpTWRkThxJOO3LAwFqy3i4xF2
/qscecri/gcv0v0/+oQWKczLZTsy+HyNXsmhRHrjI44fhGIXI8aB6+btPRgZK+TMG1kEo1oamElL
jbQ+BGOhYefuRH3JgurFyTj+6gL3v570bvk9XLM5LrvwthXHoGBEQ6f808T569TTTspIP6Dvvjhx
eZJS/g15MmqsYivXHR4ACKGuMtozS/VlN0fwhYO5ucuzp3CQfzA27bPKI6rErp4UGXtJX98SNzwS
cP7jK4LYDGc/5kQJ1gkif4MFcwRBlf1SypMxhZHG9gQAxG/tExbx2F1aPNWf/AYJmGPYpIxTFZK0
Z0zE0TuXYBm2h9EnwVz+ecAD4mn30lQhCwuq3yQRIdc8+yITcWtvfXfe9OX4gdi0U72gZPpt0/yf
IMyc1jP+hJ4jCBl/6wjiWrdw7zeVw76YulD0RzV3w3ka8t1s4WboTNa9ZePcaAJeJ6/P14LNPeKl
5LVrmWVPUGRZvyRbcsOnbYcHfpVm4l8Q7LllmXFoSMw+qVJ59TiSM7KOBRQEVudXgDRXuyn2QQkl
1DDENcyrq+e071GFItOkIbfMJdnuOUN+YYzJEz8Og/vxwazcP62hCIFAbZhzxXca0auL7Dgxm/ep
yLHHEXoTtVpTs9Guu4iceiJimXLMWx8xCQfKmsFiDx6dX6W3wxuDML4E+QON82HIobf58C7NeWsZ
brad6+LdQzk9Ni0p0tW5jDMF2MT8GR26pwJo97IK/zRDnEmQeYFoBD2US+MR+msd0Tsbi13Asozn
UBU/ahMddEOovU6XXUvCYx9gD2gG/xOIF/VgOt2xrJyxtUxjggiTG2mV1MVHVmRIAIrxbYgh+5gO
D2hJleOmyS/htMYm8+xNJvNv4jcx8pnoLUbiZlPF6B50v/JXMdP4lZWgAOkhdM++dYvQLAIboJfQ
4zF0TBj1XqI2HEhvfqjh0pCHmbTBOnPZCpYlM1zZoDJjHzJZidrGUXsVVXt3Df8rZc0eDFS/9gz3
bFHvS1W27EAMtLJT9TGFxgcZ5Kep4QUlr4dwpCVQc5J8YLqzPvJCv/pOcXOH9g5adtHJsDrAX0+I
9LYcObvs0r3m6G82c2L9BILBsGun7zJhhhGxbMNZyq6rxgnrvSUGqq4YWKljU/gkdMlOhn/Cn9XB
rj2y12JCIkex7V6BT33Dtl32ZerJr71NqC1n59cS8HH0EZvLWS1lARTjzWWCz7613uaaW8X2l2yw
7hqMEEQSwKCrorWnTY5rIWd441RU7sXdbfWw1UMmqHMfZ1HUB45SNBiGAVMDhme4aClmB//czcvq
jwwFZWXYFdbBbtoVOt+07YrpFvutmniApvplcAGwc4ZRMzPBqtGCkvmEm0IH4YPQjPXYeGNYXPZT
lCgmdmL6aGaatkAK5u3JKH9lzvOduPS8TvFURvotUPHnlKIVMysuBcMl9jKNH3C1keNTstwlrZ54
28PUsh5lNw/B8BKyBkDDpPZGgh4BQ1x6HGq8Dy7WIlJwGypf49SUizyR7qklODFygpso7VUfWz9d
WPyysqghc57SPPwbuajF4gmJSXt17PhMVfM3T1kveGGVYykv8Gq1/bWagpsz3DP+yUZ10SkNnHOF
HdV00E63LLCSaPqlltu5EmGWiwkafXYx7b0Ru2roG8epJLxSp9+9c+kiRNBBxALS8Tt+LSRysRvx
QGNaZmDXrEPLvdYto7ERUO3osAKoTr72/pgMBB6hke7Jhn2ehqhm5qix1ixUzMTZtbkmocjl/vP6
hQ+m7rEFvj/ilnUNm2kwNo6wR/mhPPJB+/ZC16xW4RJkVHGqpza0mxCQMRYfVn5dr6BC6LP0er6+
/s1DzV4VKRypoXpXMUUZ4YURUUYUAS3O5uCsF93UIJyfIIy5izhZ22b6UgU3bdr8ISkj2FYq+Ir9
+LVnctF08bfIWDX47m5aIrga4yk3Cwo9u/qjGFc12CZWMNZ57rKjTnmQesRhTv8vMJwvi/AJmebp
eoZih+nZoveqWvjqLiPKNMZm4jv01649vU3pUh9TBM2EOJgAMSSj0VDz502ODX3RKf5qNInUJ6xh
2ulqRIjyZG0+dYQXrRyaoSJf4j0BX6yI1L7GKaMETNCNhvwXeDBDYga+QnOtJ2mzKxdDvuq+47q+
tj1+BXzwRh5sKNVeQd98IPl4y9k9HnOHpNNlv+2ToIamj7No7n6JmmQVoT8NWqx1EpV717a/eJfO
MppuPSjEZZN8d0IKebqlO6kFP4Ms92HVj3ueyFuTO9vOq+8Ttl4QkAGRvVD1pF/94Bw4DH09EfUb
EV8GDtcVqwqW6QaEoTNUi1WDrzOA7LgYLF0Uj0kbbzJB7FzjS3eju+AFjc3W02xQTCqlsOS29Eu1
71obKLVuBOL+nD1MdC1fu+Wb6BZxj9d/tlP34wX9XwP7uoKWTspo35R7u0H2qzQ0E2pfnxeFtymu
wWaCHMAyGWdQw5g7u7xOVs56qT7i6N8FLaYIogokhh/5QMh9thZGdjdgGFK45o8G5FQljOCljtg2
A8nualYbAbBt3yIBq3QeQP7RZtr9Y6baaOfnnPA+vAXBz9HH9g4d8Ib7qKzA6emCJWqE3zMqoldm
X0eiog+TVK/SsS9kzee06ONJm8bdt8sIL39fAMZ8KkX4GicMwSn5kkOZ2j+TZ10KUE1jHJ7HvrxU
bbNr3RTSFi+ZuoxGpdCsOrTh2QU3xT6VxPtRl7wQsndnUdhboL9Es26DBDGycpjyM/EtOISgBKc7
wq7dEixk6uPQvnIw5OtiGJ6quKMfwmeUw08FM83IJ2VzazLUk4A0Mk3q44h9TAymS5yQh4OHNLmW
hSCiEAJd0AsymQ0SmG6MwyJp38O0v6cO7NYsIhdSpywldfAAUw4nLhl9OFYxpbeUjexI8dbCLx7J
GwCJ2hv3GSnYOkkyHxaA2JG/+2Oxd+e5YyggIKADjAjPqKj3gRjfEpNvsCL6rhNYUyTuAiPrCHWV
WHvJYjOWB1bN9vq/Zwyr6FfmTlDeHsGbf/mGfqJDTbaOo7/7OnmZZsPcVbWtHkom/Li9zXsejR84
tFDFB1O+HSG3nLz0Jjxy0IJoEsQGUOW4TZPt/Mhpt0k8vjkMjx9lwjlLm87MbuKGidKYWgHBUBHG
enFkcw92BcpDlJlVlfh7nlOb3d4Rz3/LEqElQwDSy0BtV7HAM9PgNRgsRrJdn2+1E3DKbi3s531f
FBstll5pzD+tKWHGHDw2cfJsMg/Dd2tY3Jrljlobg1xCfQKxY82A1vVKqHwBooqwF/sJlFLDTBiH
+zoLF/x389FiDB7BxApuo7q3TjYTlxXogKuq2RpaTnDMu+m9sDmU67zY+0wFIn6Yvq9+qgpUKWAR
lO0tfxazGW+3XOoxI7WJQzQqwg85MnorlnLdkLN/KC36TlZBUx9+ZJTjEAO/C8kHEilprnSbPlqG
F+97heclzvd2mZ4cSTXhpuXr3HYEXLbmj0CzWlSEGMPdRorC49L3JLWWDR2u6C9KI7OxFztVUWbM
IFCjLwcqJRRI9Th8NKtwP4Z8ru5X2FNzxhV1zaQAcKXN8L3wNZzZJMJwqO+dcv/1+fzcURh2bbHP
3BesM+d0Ktq9wzbXCtN5G2tqc3tZMbfQeE+pCl9dPbF46cIXtyyo+xzzGUM9WZxBQcYLgnmnOGoT
op3wYZtoX02PJiLeEHvOalYOIZe6Tk4khv0Z7MREmdr/ZhbAKJgcSznXPadoW7Eg7EMWWscqPFXd
SDSl0V7wxzy6ihe6n5xLriOmEC5xFebkvgN2XtcTLc6s34wiyc+O+eMVcluFDrzizrp3UfokgWgt
aid7M3b9oaWJrEyz2fil9dEzJGIi80luCgmIQ9udxgw01Fy+JCWjMif9Bfbp5aG59VlzmFVws5ij
hGazjorYBhjl/IxLkt8i++mxCGC7+xiZRyx1wMwADgyXeSVSvN4J4KxAz8btCAnUTvf9iFSeMf8W
2vKTUY9AEFDK2LhZRxc8sMzZQ4h1a8OBmPH+bCc3OgNROLep/0/xAUUeawmX4Qs3+7BeuksQM2fq
w6vjZMB/LLlLs8HHJfiKvCZm3D4HxBmx0jEBsK1kGfzRAlTy0rJ4+bytTe9vO5Yc9p2xxC/9bRro
DKXlXTxg2nE6HAbyFyNWtZVroDtBTi/TiFuOhUST1Odipg63JjBBS8B2Eb6Xgfg2/eW0qigeYv02
V/Hn2BgPagT65KQIh+OYvbOT7qSRY5RkhR67i+wt2fTjjQMKaoCPJRFQAmM/OvzQX+j7Awx/k/K8
jKiesmRRFi1KPQzswvZ+mJXQi4mUGAcWCK2+VgGFRD/U+UlGbILah7HipRzH4IJQHM1HoD673v1j
JcVpNBG7j+qfTMVG17w/rcklo5tqb9Q8J60ZXACLcvuJiylJyej84qmTpMimC4jnlpEEtJGl7R1D
jSu6rMKDoYz3SdocggZ2dottU9G8eZbjnbzEhO8IA4qlLct00kIXhDDcEyhHGbGLFNfvyIwcZk4O
LYK2n2NMUSro7rMczl1b3VOWlkXlotvLDlTH9wrVYzjlt6Yj0FSTDr7y1rY3PIJtf+LqhZAXNO/h
IvoKJhQZHKUU2FS+UfqmzOhTZuBhTLa/WFq3k2NNLAyHeRdb36McLnNSFT/mSBKa99C77c3xDO5Y
4rIWWIc6+5jRtlk1kimUz59iFCjkLD8H3zbhSkfnQcafGB+nnBR7CbaL1/2x5ip8EDZSrXRkUe00
EeKX1PeurepmrB9cpI3Og51wC2BKv3nlUZnmg74iTmGoO4X50W23cZwl12BwpqscUadnym+3bseW
WmA4FwllTR376lqz5YZCiJU+sFzvPKjsaHndfIUWPV8tytITALR3RP2fEjVaG5/++z+xBCQVBiwH
75d3wBhMTMFrFi9EBtXcMUg4q6nJtm2WvUSJYpcaTKc5UMGWz3uFJZhAw344RqZzGaTFownKvS8h
0PQgkWa4haxCLYT1+d9EKfkmG3mbvenBN9R7pcrg6qcix0Y3NmeaPX0p0g7Le/NjZkP02fLK2v+U
YkPmo395yPqI4j26FdM03rFouzuAmAXYL/zHBKDakEBYU9phpX7a+AKyWjy7hERhDve9VZoiLs/T
0N+mUMDF4FrHgYyqfSJl9ZJigWFc5Pe/CAu37JBDeFqnevDtTZUemQ4MmzCnD2PMbaBaIkk0Jjd8
I2aRf4at2FbLY08oAWGjfjCQn8sPqnAQrFnvoS/t/JNZegUxtd2lEwLex5h3V1rrDOoBYjsrGa/I
t+g8kCQ5TjKSjRAvTH3gNbkhcGwmY35YXtCNmog/XZw2bSLdo3A9aOAR6yxgOtyWWf0dpKyXaoyo
eZe6j+euKxEDWcOvaUi5RTGMCyxwgOpFzc0hEf0XWctV6Hj6E9BN8rnE+K/Slgy4skseHJPwkQaM
SEt61NVoSq7w+sGqk+Y3cLsvGwTt65gtuXpe8JKbXbJDitQ/qSrazWYM77ZDe5q2bnCTjCFxAjt1
oIjsKcvHoFAkmxEm9JxWQh0oN+bDjLX0Usr60apw0JX8+0Pvz99hc4xciETIBOdN04fNjsczQyg2
+NjnTXM7R/LLGxnuGVZ/oVVfRkKwV4yDZ3bWLdDIniQHWqFZ1mtwMKE7IwmrqKEbjNSrWinrZvek
dBa8r/v//haoIDP1wCKnw148OS4EUQSZUGSLvD4iKljghJHJmg4qF7FFl//+Li4ly98A9LUK/zCG
LrfCVSTb86M7+c23ZvZuhOTVdsqYg8abEZg/TNjb/WC6yaimj7YldKiASJe8qZ44D9bszuZrjmDk
qYAWPWA7F0mrHoMWdgxetTe/60v+FCN8avlGCjx0qZbzJg8GsLLEM2GGN2x0rOCFkLo0jehvwEKH
Gz4F/cgvuMNWybxotCY2mgpnbqMJ8QAmfgnG6CSe0HoxbsN6MaPTvIGV0SjmjeN/f2dxQUMcTM5y
8gA8a/k4A0PuCBrc0FSHW/xjya0IHPnoERhRIfE+y2Fczwunzqv7WyuzFtkjrA3AahHixo0oevMQ
BSVfYBjQXlXiLJNJ3UCd9cbMCKFgiB6w5Uvy/HmEdkFYQDevkSq/EE2mH80gIm0NJxRyCWLe6uza
jDETFYt1SZkzp630gz1wdDla979Ttlu+D7uazMd0YECGQua1IxWKBkqlZ5iphJIa/bnjSx4w1gpH
hB99iZt9qi+i6pvLFOO4AgC09jg9K2cZMM/GdCERFCjMSLnPzCybkdo4lmtuNNF6J4n5z/2d/ZST
ZS7xo4jxin1yG0JESZj9bRyQ3Ss/cH/EfE9SkGPjPkCF85C7bJx0gt3UBPKU2/yY4Nzh2XhIi4My
ALjJrKMuEE9aiXy2KqBJoevtrQhFWTIl/hmzK7o6wd3osW4JIA+jB2pGAM3+QUXJc9p0n2FYfIZd
/thATlrlPPyb3GPZbMwpwDvsWSjAZgWAe1xMCULuC4ErmmA662J46JggK4JmMf1po3R3HHrw+l4N
Tper+3HsFYNUD91HbibhOsKWVnToXacu3KehBOqEzxAnP6b4gC7cAH+OPq05OAy8/fjBQI21Gtzu
itQR3CtHrOnc8f6wyJVYKowpQstjZMhtOnwbg/EVNcm3RBe34qQFTMp/gWV62Kpo+krt7MKMCj1g
GdkHkSe4rNpx0/Eza4I71rAx1rUPvmBosminy7MDGWszCf7kuhDbWHGwVQWNMWNh4CyEQTUu+/qg
45BPh6OZs0xRjAhLKInEpsxrXef880jqy39/qYn68+J4kZA3W+Cp+LTpjacCbZTULWDaZr7ilWfp
5rOagfx6wUpxssSwoKlta93F8FD8WZ4Jz0BZTVHKsJMckGr4Ro6arJ1omDb99FWTrHshCRVPntce
x9J+iwRkKIDRLH/R52Bocto+WTDk36XMLByU/zxg4RpJjusb0UUQyGDU+bFcnEycIuTlIItajTl3
qo632szZF2oI+NMMkIvS6BYBb9yNLXaJpHUl5D52Ei4xhcgAKRANWBvbAok5LpLUR+wT3JMcCXIV
WcHBYbZHl9Dz4+2nuPsEdU5CzVzS9Q+V/Rqmr3FAW2jbcj50CUOlJceq9vhP6MCO7FBp+FtqO5D8
61yZ3lFR8iajf2Spw1dk+bQSg7gk+MqWK2vtkvRKaPq9p0U/NHEKvr/7LcmIXbO0+hOq4LPic5UV
07UKdJ3HeGE1mQ4xynSsJLPuCIDiN2opqJSLg335SzXwHTWDAfucpc666waowctjUHk7dL+LVZiM
IdZfTzV3PG8P/gUfKl9LLqhZzPTFsbvHjIXJXhkbs2wocrEZ780MgQwRGxaNJMu6rHRQOES/hulu
3L6EYOybrISQVa9BkkdHnVG0ZJqYMM+HizM0xRfuRnCSsw8xb0IPWQqKECZrHijG7ApUn2WBw/cb
VzmBKYtiCARDx8AQY7wxbFLT1vvKDN89j5snjQlpLPrXkBYiCma0OcB01m0l/0IIKbYeRAq36Ivb
gm4EnbgLSnaw5XyNYl6/6NXWSXnyCK132uY7MZmu5B1k3RGv0hTQ61nQn93kK9DV1QfZiPZKi11s
x8OjIdQ+x+GRT/1A/hFOTNmYZwvRCtdC/lRaHDjTNIhVa4cIVSAp1O6M6R2biF/20a6z2b0MBmdB
SdG7CbQ5rt3F0RGNuDTUaLkwlmxITJxDSNcorPdNjz4slJT0cPTXQcU17PcDGjUx/xrZfKJ3Kzcl
vzZzOaTGY46+bmRJZKUnvKwVB0qMxgNHAbjurcSok6fzWQwjYWU5k9qOhXD5whDkCmOCzDwX7or2
GLJKxZNshSwTEUMsOQtH0bg8tJWL14e4z3U6kfUt2uodE+NSV6JcsPkN5+F17ltnlyfmm0k8DCRw
JKAeiXaAr+NDZntb1yUqcA5edKlAGFnd1QKH5sdecEznAJ3zYP7kpgRTlbOOb3M0xj0OPzADWM+R
Ke3xe9HVkXw8IDg2A+NqKsE9KOOnwPoi/i/bgdp9symflECEUPi4JWE7aU/OW8bl1EfscvEk18RI
hRjXB/+J4Mtkg1Nzn8VyxZG5W+D+HKo/VtctE6aSql3pR7tJbkHj1Bdj+YvuxIUAXkSwWfkILWbe
GOye1hjuu5Ng1pMEliQTjyCCLvoDT0mc2JKJdVRGqLwsogu57fxt7l570A/r0ZZQ2TLyEAKP/CjH
bD4no0atG15IqNlmjX2DH4ZvIWFI+KKGOSVsuH3iVmduMxvvTeV8tD3IIaa79THNwKUM/gYWNNKD
Ij/CFWCbVihnyaA9QJ+17P67LXG4lQFSPoUupFfRwpwQR0mWkrSbDfHXS1K0xiyFcIfwIugirvmL
cRqe+Rz3i4LyVRoszcNAvfKRafoM2HOfpU4/c0NuzFiQIVJRfBE5jIcejISNOa6jq43aYcOc9R+h
N9+DaO9akdRLf89+gQuI3JajA6ShC7k73Qz4gmPB/smMKwggPivEE3GECcGYxnIDxZRTyj0rq7fY
sUZsAe2UtkX8CnP4xc4xWQMqMotJe+yxKpOEW1TV3uaxwzY+/o+xM1luXMm27K9ci3Ehn6MHyl7m
QOx7SVQ/gYUUCvStO9qvrwXefHkts8zKKgY0kZIYFAnAj5+z99o1s9Qo3Zoa0/Z0QCNtKwfviFNv
+imnQ0n1lk7lN+Nn4NA61oyGMPaFH2jT3ag17yX8nirup9eJ5IvY1knRm+ZpitczeFxCJbNWvsL3
RhWFOxS2PsGKDM4DdnDMzvzu3tEGTIMGLog+7hbAwbGlh8m+DLRXEpu1AT0f5aDeE+6KGRibRftt
h9GyBy10JKURkwnoJTbCyKwVr5upoMRjx9iNqL/mW6mflblzfilRJ3e+xOzh20RRi7YG+kodFsXR
M4X4p+r6q5MLg9qYyz1V9N0UJ9vOljuCr5ufGp8uyrmDwKE2DwwfgO5icM/Y8EMq3illPgm0XphA
E4rKCgLRCK7MrmsqODycHC7jW16Gjy1jz+lBNHQlomFpZgn6oAcd5kgRGC9MuhMQmrgh4mfql49A
Lw4lg7Nb7IC9m0c9kRVsWYXvDTHsW4tr6OQmwbaZMuC+OcdN+WTmwQ7j1irB6I4v232KM9e4izVk
9wlpfCmLUsoF424yIJ6Q0bWaqx1AVy9eid9VJ0PW0TpyAlDF5/Tx+MQZgZCsgK34MMUTNIp4F7bi
pSq7fjU5OEJmdYLU6Jh5cf7LzPhkuwm/tT3l6L2n30IkYj0qddUG6krUbUhMaJaXLdqAY5gXXykN
4WUFxqlS6b7POefIoFuajftd2/nWc/MXUYanNkofFPoa3Jjrpib62JT3aPAg5VDeHCdi5YgdypBW
7ntJLTr10bPlJvj/tC+aHyiKs6uuUZr0Sog7AyMI6LVtnid4c8NYHpwWWJOuS5SF+Fed8CEcps+S
Waw7sgplbvFbCc+6YzRkupH26LPVhp6gHVDHv0gdDjxD7ZUvyoulnHaRA0udthkrFSpO6IgOU53R
6zbpBLza7TZFPZDI2Q4bNRC/Q+D1osJNNoD/Z9d+V3Y4ZrsFTti3EP0Sud6fteeAnhswI5l3vlu9
jCbvd1oy5Y+C5OVrZGd8kZTZHj4KmESZQXoFXXIddQAfkWAiLt5HDKPKzuOjzrjJrDcpQ70gCR8J
kKRRUI/HJpjP4gEQe5ZQ9mKtmaHzgxUDtTbDVZoAgWfFYDFHQ6qVw6uTYFnvCywWIa4oRP2MxLhE
C8wvYOyAAq3oJSW7mP8VSZt/9DL9rTNZAxT0OodBPKGe1Z2Ye9B0sxiBTSROat73RMEBUeQYRR3a
f5s/rWAwUQkofEyzBiD2MXUAfJh4qWUXMuMBirnyN1T4jX9pXP3TgeC9MJpIX1io6VkNPfw/m8DC
YpUnEEJzVy+PEHp+2WN0qfGcaa37GjZ5T7c8xOlWBgiqFDvwQS21odmDuJkhiLQHuqR76HPDXIWP
lYZMLO/Z3BteQ8q8iUd0gEzKDM+562R08IzuWuSYctFjwYOsy5yWuTo6YwSZMTe3UzL9Rt7FALsD
vt7q/kUb2cjAYI+j00hPSpbVZ1uAvimI9/C7/mdcY6QObUoZL64ihhcGnYWCa0FYxGdjZDjr+6DQ
RLrP2hpbwqyuRmsb+nzBPJsXmjcLW+ps/dCpTIKMmWayKLBJP8oZ6tfCW9rSfwoCG0V09KhcenPD
zF3rakqIgMMArmV4htT51mjJo2mAdEqND/BwOZNwp+D8pfprghcRIdY3GvWQBOg1g7CjcVRxRofz
xGY6IjA2d1b+xXYfnTlLQ5RPG6csYZEl1gvkBIbXSQmGQ5UuTZLkrFUXGGhQbe3JXVYF+/OEMsKr
e7Gws4vrtWpJvP0HPaCHuSLkQg9QFFhE5AL4G2pdbjVlIS40BJ2poUOsM2z7ZGBgJ1algOlJntEq
qItfUknSqoHeIZawOHZaIv2c4JOt1nNQm9pdPGn3OZO+cTZF6LRphyoHLsQKGwqMRmxlYFiSksKT
xEW8JMQPgVEmXuiXhCdVc70ZDcvdYG7NVzaX8hPy113B6P8hy8dwT+QTg/+ooQIV7bgPkSXtexSe
gxYaNLrT6DEuenEPCfJ2J3Ly48TQ+0qjKzXbD/iM7QZAJ8cHl5uQruEhbJoXInucUyD3pTFWK/hD
OGTMMrpGoPmYmFb+CpXBa4HF42zUrkZgMfPNsGi8B9tglMnuZ9mZVn/qdNc+ZGbF0a/3yTHnReNy
sqjYwAWQWoURLtA+yOYM9jqy0MfaB4DjoaXPcYCsObiM58p7Y3CB3ZM992sGBxbsMRTz291OVgi2
DM1jnF/tmpTmdQcYaGGMtEjHFDa+qlFcUo0sOtPoz/S8Njg2k0fHHFrsYnqyFu0mjEr6sXzRxxqG
JNE2D36Mf1yjPdh6gXUIgHjkZMKuHGhlR+IORpjTdKJkGreHNkSTWuhNfdCKEZfcGFLdN9mZkkBH
GlCieNboE3RRi5yX/rbWV+NyaoLq1ExwfXrAhwvHsKGiajDxZdPKhZsuLVtjw1RZSJQls4M8zTsm
MJFJn7/9CghKwCJe2FcnDfY+Bhba0k1X0TBMAuTBY/RR+kIdxyS9OEGnnbS0xKUq5UOISpyx81C9
K5gKKLEGuKUomhwK4kVU9xsgqcNWKDTeXuw2CCWrz1KW0YW0weRUewp49KSL5yQKlprGLCocJ8bg
upXsQPuRIO3L+jRa8soWHbE+SYA/O0G+c1rEJSOacab1UAa3k5Q7aQqx86XF9a0xw00n+wCBWuAu
PQZQy04EHEOs4xcJ7OhOKBzhCSihNTsdaPGJ2kXs5OhHAq2DaIh3wnB/eQTDfzfum4eqcqO3HiOl
VEmdaNxJ77ZeVBiMXuVKI2bqkFTCI63GZ+MM8ICDsfHuNTy6q8LBNlt4BKB5BuCrlgPnJ5j39UAp
+52Gxj0xPDQHBAqGiV3QiUwoVHvoYl5gIntco0daR023CmmaX9hTyAOqBvYGVTx+4Ii712i/PdXk
IyzUlGLxI0V2MUF0epv0EdlloeTO6ibyy6o5ih090xHUnH6gMLrdaYxaX0npucjx8aXctVV7UqGn
7m9ni8M263bPyFGFh1HQLAo2lTutgn7eK117yYUSqLjLD2LsfjdFf+ikZj8Je7SfBkzh2lQ80anT
9iEmkrvBt/BcWRFJBL3cica4hr2VfLm9dY16Bhxh6Han+WFPH066bwuA1dq461qk2xYgCCrb2F33
ycg2fmz7lyyW074l1OXsVMa2ye3g4XZjaO9xi5q0z1vrac7tRtjoVA+osknExEk6oiB771XnLaj5
ETcYdn7IJoPhzVyomaSLza+fGdW9QJVKbx31fVrTmDe7dzBl4XeaSQ78ycrXIoQPiB2C/IkqBWA2
DWAmGaApSJ6QyuLxzckRT3djY12YCFo7Gnu41KNfpmL+NH+fuAh/04YRSTmJs3K7kkt6YtuIwuO3
VHr19faQrpW/jQZJdUOqy6phhPcUDK5cI9eDs1Ho4dNUp9apco9RbV5TV3feFALptVV35qaJyO1l
5rIXQ+pctcoezoER81zz48xWCV+Q3RIHIyl9cZk+e/ZgEMowYwSlCwSmhl/V1Ljvb99tDNA4kuEG
jIEGCVfgeG+iZT+dqcI7Nuz+no1yWt4eJ0TklaYQYDYW8E1jFQbks+xBV5H+GeXoONok7x4cJE13
jT1My5EmIgzcpPrIEuJXq17/TJzCWQxT5JyMqaaEAI6C1EgFWOadfBeQVoholk+e0Vm16qwean1t
wRzwInOT1UN01aX4yKBErRod7bEZ2/U7zlVMdkOHzbCoL2PNm98Lv77+hvKYLDrG1e95iEiogQxz
1EugJLEMt7fHMVtR6k8ZzbR+/OilftVV014DQX6qltM9TpCyNi4kJUTSxhGqn84SWODtGm9xF1TI
KabmQCus5xgtkaj67g0fZr3N9vCG5MXvZHewXXfPqTva9Fkb5BbFlK7j0WyObkq6TIELJuDcvOtQ
/218rsfnFhTIAvuwvq35DnFAGegTx3IPfg7Nvo3aYQ0u19lotPBHc0Y+8NY864xH4q7pXq0uMY+E
XS08hTQwY/DxUoeauWFaIld+o+snFpaUtbSSGytMhlM4aJc+8JsnRHtPoeYRM8YuotbnvTARyHe5
1uSnSelYvuEXr6kR4eCx8GOR5y6p3cTYyPS+tUvruYoopchVa36W2JY8t7be2SQfHTNCX2h2r+6M
RfAzDz5apIbXSbhr22vsnwW5cos2i55ZkattYxv62bZQsd2OLicIljjx4/eIYQsqg/Sk9517MFVN
m63So0/pVCfU+9qzlVew1TuiLCVN0b4EeJdaNAkCNYlPI7GXYzXJ3/Ta0ZOS9BA2nbnHJaM24TBi
PGqm/jXX23UCit8YvOBS14RIJ5r/SPPYOJXzPc8lvS+IchvdRYXkKHOcXcRm/7bqBogHR01Mhwlw
4hL3bP2MR8BlAxtW72ZafOXhNH61kz6Td9hnsl1H9tM90k0vf6YSlX0lvfTVmfj4jLCV134gzUo9
DGHRH6f55vaVUH53rJwungmP2UoWMnpRWNSrkp51L6CXgOFGSw7C/E3iCLBsl7cY/B65M1pzVFZk
sO23FpEKPm7HPpdY5q1t4J91JsQXVYFHVF4TPFlhffBylEsNYOXj2DZsDAPhXURLDJFZW/d6N+5j
uxgBcXYGHqyBYhWX/FpjoMsEMbYxNQTGh8rkfebH7AvAOoOP7l4Z6zPObPQHXDbxRo9rCEfsL5KO
T72gLwSeEbWSVRNaoHeOgS6v8WiXRBp7+yiFuOObBDKUMNzcCruw6z7dljlLVQWzbjJlIPd6q45u
Cf0tz0M9oO9tUNUPAxJEFDm2vSkt7CpDlGM47AgHq814x85oXLsTTmewwewOpmF8U4Pw1lMaaisx
lluZG8azZeFvB04sDimGPCvr8uYut91qHwlvuPctiBXAU7QNyXHUNVxcxr65mDwRtOq6WqkiNmhB
kgbFeOsFlkS9gbX6GEeAcSn9xzcYqRDKdNfa08QZ36b+VPtQP4fM0oHoEWJ31KtArdu47BOy4EPC
cUq4FoM9NowCcpLoM8M8kMrUzuXS+TYfsTldjl3Hxi5JFBe2bGz0VUjizTaQcxcOTe0jiU2fMjcZ
+cjcwz79DLMXCiNf9PQCbl9oAC7eI1M+o5d97HxnOKu8656sjoaIIWJB0lv7kE8dYwu3/IwwM9/F
vj++dT4hMHl6NTxJGPHtFfiBt4tjJjembr71CJBwzGTLyuyKe8ag8SEU+vfYWjvEl9bV89rHcGjS
tdbH1S5OtOxw+0rrMEPGjKWREYSn0YZ2Bvk52kaFEqc4939rUxht25r5Y8ZBqEi+Du+i9sLJIfat
U4mN7hmv0sQOak9le8kgQ4MZaVhZ4hCMn0Y+J+cRhJo2SbbTxCri09PQcI0hsLvD1jSTwjAeMTir
960kHAbOdLW5XSG74lPPhgCErfxiYs9hOKaOPDSO8VrgHypN51eH8WEoFMgsoAHIV8vT7SbXPHgL
Pkg6HaHRQ1Vpm8nvinPQ9y7ZBUZy72F+1BVye6KE1i1ZXA3CpCDY/nk0An7ot56okLU3zrCyFfPm
loTqmvzuq+4Xc69oiNc2ZGvsi5N774yPZfKUMfC8IjDsrt3EcMwKU7mNh/Y5mtz2UfjZAzHe45NV
TsEuK1iH08pPzgMblLtOiXXgFcUTPA/n4skU67oZvoiqwVJod6CcOZBhcJDhIcJ4p9pALq2ZFcfa
5OCnMZv97UACGNjRU1B8zg78Ck/pmyIYw6VWUhJrpSYg2nYueS+92W+R9e2J1LSvTaoj8x5SPNPm
82Tje2Gric5TGdn6dtcFQF06oBdJs799dr1v0ZAJQ21bpBopPgD4ilSee0vBMu4bpBRtY7GORtbx
9hUq/3o5hH38OjVJcrE1G8DNkIL8J4KvNZS/dRFG0MG4UzrkNcelhzbvxpq2+S41bNgQ9WBioAg6
N0znIJ5CqmJC3A2q3+hGBTKImd651GgaDXhD8VxK+5qVi0ro47YMpnoZDMRMFTJ9oI8cLviA1kVc
/cSVSyIrZkgnrKJHwyUhQY1F+GW3zlnv8HlMsXtJEafeA2F4b3H9viGdnVaCybOJTJWraueFB8Cq
vMbA3jD9d6+ZxSwxaPqf9tTo95WlP1Py4D/3Uf/fjmwrM5011bazmseUr85YQbkyYXN4SUbHzXbi
fWTgmS/Tod1Gqa4/Cdz9ayJ+GZbSWwVGBDXAnXx/3ZMIBW3NaPeIM/Ea2dbhVgeRUV2e6T9jAdcY
MGngTe06RhqRVf6vISeya77w3G7I6z30mOY2lT9AnR0zcKayrR8DujmLEm/GPUS0K5sTZvODH95L
qygPkUrbFfYeYOnJOSD75xybib+wOuxWOHGCw+TdC89LD0NWo0A02XsaiNbZo/rptXXb97Dgeg17
HWxW7S+MjmlLCN8bQNi6CaNqX88ThDK30ZSFotx40uOdYd0/tMH01OGKXEd9b+60tqTTLHR7Hzon
hdP9seCPu60zVT6+kgVibLRZBawNlfgIo2ilF07zK8KIyTCgqR796FcwwO1SZVs9F84MnGxCYusz
cv70WQgeEch9bWOqNTbe5p4zNz2owUkWMYtoX7klLi9VI7XnTF21OtPvAVDYYaT7ejDw7B5ud4FI
o30b5dMUTeaxFNceP9spafFS1JUAp3K7X/8q6h6xI0yaRRtjLbjLa0fsYlG8kl1RbsMClcCt1dIK
RGh2i+bapIB6dsgcXwyaZW3HxIj2Yu5iDHH/3ruGt9PGSRwjhZ5YBsAraoO2djRuXSsXNDmqZC1d
JMhm3u3iWRTccEU6pg7k28HNBUpc3VlGpA4PxoK2B7D1TvdxGtu/MIN0zNm8Nw+RCY1qNC3yRcYh
XPoY0VbOlefR8+ujjebyFR3/riglWDJO5eWEy0dSWVoxERzzglpaub5WpSrnZlm61rtiXA5D325K
k4u3G8QvRVRQ8khxrGXqHEuDQq0PXfE+IAADnvGk4i69Tjl/xaChHQppvDIutA/NXG3HOvYIpwi9
dWdYjIrl8BAYinoAIfpTyHG/jtktvXv2R6KM5ieNrH7VMoBea1p00bRhPGol3LzCCoY/v8I6MR57
fNdFDR/r9hOjOSZbdkv//NmYP9CrevsQoTiEiMeW5naDUkBeROahdQ5AiEL32is6mq8mnJYVJHR7
4Zfw0kzSBt6baCtHVa6C0BaHvudF6UHmrWcD5fOcmlerdOUP0t2ElSletByzQS/IQb/d9ciiKpLg
3E6lPOt+aD7Xcvi43cPDhhpUF8ORrPYq68aPUrXGumW4swXLkb17HsN4h4wf1pEDRkWyMrIcJCb/
13sd2cuswkRCn/hq2IEHeziGCNPIDIFEilA17bqNnXbpMawtn7KOZlBRtC8uEpA7rgL0sua7k+6c
E7Z297d7HsbImFUZI5D5IUJyLWUkwHUF5sqvQ/OxN+pjA1LlTfRFtMPk64KDCp4rTLnPln2KtcD7
9CpoTK2dTEhR6uBexRSmsee/9ml0YUZYX0gDCHemzSwzcb3dbf0uqHDOkRFiVMjTzZ9FYu2aLi0X
6KZF4OZ7cm3yfSGynVuY5bIeGvtaBCBUgjR6dqtSLZv5HZwisRsw+PjCrE7C1OSjGUcl48tCLAub
lrQcpv6h8oatko6F/A0H3O1TaRHEbMfa3RlcMqCUjs2DVqmfkQjicwNK3kEx/YnFDQaoMblnDMQM
DEMyfdG1jovb8ZoZ1oXUHheDh23t2tp8NIqBl9LI4s0fHGwi/CNMpQ5fXNKJtflxG/sI2tLJ3SgY
9Nk4XNrJDe9vN+Tcm+ves/KFSs0rb5843t4s3hcqoSkL99T70TWAqz/D0d+Bq5M/jQtBj7s3+tfW
R8uArC7pAOZD6UDu6bRtrIxkxWyNktwKz70X6FglB3cfNjoNxDZpH3S/f3fpkDJ+jbyDTiTYAdj+
u4sQAgMMHd1JeZcJCNWyT9DkjWOpP+kxqd4yodTSEhZKKRMyCrLvWxFqCELIwrK5hOzZsUKhyI0g
owSpDqEIP8o56/ryhG6U6elMYHjQc3s9FjtbZdG7Ngln57qlCbbWDN+Tnm1Vpk0flm6xmZBu+RL7
70NSma+t3bKnKFJgi3H/PRL/8wKTzij1mTDiiwsySu3ZIO1nIlPnJLC/JKA8PRq5WrfFrlFSj5V5
vnUc6M+EsNARxctnawVsSS1O9pynnwE8pPu+TonktH1n04RMRyQI3EPIpfS1LqNdnk3aYxpK/UyQ
BFc2Q022XLPZD0+hiIr7/BUJ3t70JJQPT6cXcqCFHG4rQgAenSljP8LbbKn623GqeA+TxHimdrxS
JDcXw1bms6j9gz0lywDk9C7DLHO+3WCvdNcQpyADuy1AOac7h1HbXXNmp+tAZhVDgoCWTiu/tG5X
1Xbzq9Dx88cyonmN136Xp8Nbk6KEjXL9Lg+M6HmMMd24xWBecMtNDGnS57oDYIwpMzol5hjyobFh
KYfxYRDxCDaXOK6/XlIJxhvXSHX863G7LvxN04NoMjqdUK5Ydfih/+e3rL5+jV3Gvjax0rc/3S1Z
TerB+vMUzQqJ7qscf2Vd7Kw11rjtYEn1Ptjn2w5V1lzh/dhdWdNIgOS8AfLLAQVkenTxr5zR+NYc
Bl+l34SAgCsE2QnkChWHYA3HWr9vFDALp5f1pwRCkkiPbCTdHkHc0qYhVEU/53ObLqIPRUbPfqhd
heafQwLRsXHqblvZgpkRo0rnIXdS56tV8Ycj8T4LhA8bOnnAmgLzXnoyO2TgqpcFUdBvwqPxaWsx
hCk0lR0D+0HT333I8X4cEmw4HxwGMezYsYZjatv3lUiNI3Tc4EFGfbodBw8ek+1NEFA/boeZleXl
obNn5aaR32e6LO5vjzsFkjBkdeTs2DUAb1d2Tz2bnJ0t2Cuhwxq28If9TQyjxbMz50uL0JQ0hnQe
QpDeO3zM9VqOv25rvgpxzIU2tXg87kiEAHWIq6RPK1jPefgxscs/Z6ZHFUBBvRlpy9FZ4kbMN+iW
7y0A+PP0ehfU0Xvfpgb0vzh9RLc64E6y4auaZri9HcfwkZujbMRnnLGh5OKjHVFdTbskK4HPEu1L
+YMJBnVZjqThUpi0RJKJ7Ura+TRGVdHfLS3gXudJS8CuzVEm/gzB9rPW/1TQ15KKURBRDB9pS/KV
XuvjJsK+fR57czzj5KKAQ/3ee/iWbXv4zKzy0TZYcAQnJfmluNAHi/FdBQ3+Nhryqe10I3BeTLsP
UX+9g8Z3Hqds3AvH8x6wrUN/VOhCoUoub1sa2CXjIrN9gnT9eA99MjwSl12vYqX8+9tXBQqao7Cd
tz6Hl2vlqoe5PNtFu9A9jkXaPGXK2uu51r1HGQi1cCCOTQssxsdF6j/BXyPXS7jD6na3H8D95uXc
ZmUedSdrEZNHyXKUaro4+Z2e3ic+b2jXZMXPoGSRyUKMq1NuxJuoi2AjjUb6IWrtSAv+/OOP//rH
f//X1/C/w+/yvszGsCzkP/6b+18lwu44jNR/3P3HdvW4uv3Gv37i33/+H5vv8vwz/5b/zx86XddP
//kD88v415Py3/7zZS1/qp//dmdVqFiND+13Mz5+A+9TtxfAHzD/5P/vN/9gEMuzPI3V999/fJVt
Aabg8TsksevHP7+1+/X3H4bl3N6hP9+g+fn/+c35L/z7j2cCZtqf4//1G98/pfr7D802/yZc0zc8
z2Sw6Hq6+eOP/vvPb3l/s3xbWMDcDd/yDd3/8UdB9EHEr5nib0yZDYNfcW0dyKn34w9Ztn9+z/6b
Y+q27fIwZEdH+D/+56//t4/vr4/zj6LN78uYQcD857g8F8S8+XOe/z6a+zy9baJk0A2ata7JS6y+
fjKgD/l5/X81VW+05jy4A6pirskpUWcruuKYkpe/birCis6uDimMh6fAoHy6PRTWfz50e7wXgbw0
809WDFr+9QS3h92sas9V8efD5W1m8W8P3X7o9jsOlLUzEQd/PeXtKwA27dns//NhZYzdma6Q5JIS
O+RBh9T+s7zEHPMXi0UuNNL+LcB9tS00xpctzpDBtXqEcEmKQ7PXD6UIMBWb/rDWU4Am9C7NbStg
I3YlpNJ+OAWxiNgGlc+WmuLdmMiTaqV/5oTfdpoH2NslLUQKyf6ETlVMavjFgcaGnZ6dBW4DyIzZ
PiRmZUgTZ8dkI0Ba2A8rTccHLUtYXq5uAMmIpl0cJVRqdrvtU5YOqbpdr0J4ZnRR6alNd32ALqxv
Jn1NzuMe/QbRUPhbQY4lvy0Gy6usbLpj4xEHzVpGKyvJpkMSuDtyYJtdZbZ0yzRSbK0MJVlpVc9S
esS6dyN0kHwsYMcS1+AktNJUjiNz4IXR5GIgojlEiCXei6fXJDYVWGhcpn0THYMBg47Lrgj4tIKZ
2oR0oGKCd/AzspgZB19PsMpPEMLCVZD5MAR8po5A3ewYeBFyEmdFJszO7GxkWoXdLWtdOWcCOtDK
H6jFnMPoOf1ucijKaODumzGsV1wU8LH4XQch2bEQDR4SrD9wKp8Tg4VZL5ABoYbWgtLARP3RKjLV
RnLhBneijGsw5E8+jJDG0hKmS+ZzRm92yRN7yw7UNtiQCA1WpvERVRcW6SUK8uGxa+wnq2jddVeJ
bltVaFxDP/G38TQ+6YKw5drp9q3h52QJIx4RfLqK8nnt2+awoFKDQZcD6wWCQI0zO3YCXJPo7F+Y
DxKLm6Cxyu2qRGxs+VcpNNrUenRyDTZeWprdMyEFslNZRLUTeIIT2t8o10GyBaTy0FRpc5ZiFFe2
5ahTALhEVr3vpnp8EiFecD+MQ16JYA9A9w7ifrDBfzgstR4MeVEIxtrI9x7ktKPoTB7aqsLRSMDL
euxbtWfCjrsOd8ajrupx4YREI8cWjCAizpgwIITy8y69jydbv/QZ+nU/+0jGJtoH7aCxYTGbtUkg
6KqxsMc0nUIQmZrVltYSW1IOy7ONLEW1L7lsr8rMn7oIQbnZ8Hk0BFgXRpxvI/bowPpzXEkdbNip
706RZm/DcmPHwVOdm8ASaDrtJj6BOxPxkk+fmh1owWEX0oGq4WiD+MvNd6UkKtvEZM6kNBJWLWE8
+bwQO8nka6+IyOgkHk2XmQxpSln6MmBSOsSVM9totXOUh/V9hASaXS9JubRVs0tLDRHz358bP9oZ
JiFNynTg9aAUQZhlm7s+q48TQa0bU/O9VUDcXq1Bnad7R9y37/1ucn0+txiWdNQt4ylyMCi0AmKx
6QzEi+g9g+VDUrenMa/kdUifpQCpwDw5WnCC/urRxD6jvOwby9oIs0bXF2gH3ZXVF5KFz7FPmcHH
+M7yXH9wbTs+xxORQPZXFU3ZN+ACYFbaWF21NoXJ5VfNHgBKsUMo+zuloL3D4NOhpefwRSe9nwaC
RvFKz+pMZIkSu3Ka/ybqIdpEDXQKWpFbp435vJgW3rm9RtFbM0IJgGL6Uj+hX6exEYQPVcTFKKJ5
t0tGTDADTQULOdPWSuH6uSVALc4grAXBc2G50bsdVwiXGQcDAhwURN7U2XijLtYQZZ8aYcKPJmdz
L8JQ7CoPvADm3t1Aq2JNTI17HzeTt0BXjR/wEDjjtNErtpcT3Xq98phYzc4Og3gz3Bc7F/EGGfby
ickwYR4jDWcXfbgXbgwLgF+ciGDNluLaqfkp8thZWdWANKjz9IUfkXlNHgT5RWF0rBMt2ebluDMs
XL6FYW2iwHuGRo7P3mApqGO5cwbaQCauDTmSz2UozW8Z4QZyZZmzKCxI2kOfqPZw+4ok4K/QyfN1
DH6ThaInosV74xR19qj6CJIozv2IoGACR2SWo82Bl1SbJCEtKXMvHofI3hVHT9bJvqZVvm89p97b
0SbAOrihKW7TBtfRIqS2DuI0LpYJ7TO3HYyrYNhv2fVv3ur0EtaCkKBQT7eWvimTuDwZyvrKUivd
RENvLuhhOkQNDXKl/CJdANBNj/U42SsFBg82xaWJcZU5AOEco3lKY9DFA6ctCRXsbjU9frc0UAWG
WMYCQy0H8IPe1mLhQH/beCYRUi0qgt50ipUPvmbbV7SjO6ywy2r2oJQoJi2sdLlA4lsVV6VmM2/f
/wpS8U2PtH2SYWDPV0ts0KsENepDQ8SOnovxMHLWhh2XC9nhhjTfLGRs+JYNeid6z6CfG96zR4WB
L4arlffk2uT0MddBW68quwa1kqudobe8WoykU1XWy5gCg8FoQgwQhUc3YeprbQb1eGeV0LWd7Jn1
1+4+8i1sEX23wVvivWJW3IfWVH2ZhdlyMUrFWvjR1VCkdcQFoWPK2mLgq9eFn3w11Dckd/lrN+9w
liR0KEtbbDBXdZdOV3t6LtgJooOfYlWueu+VYZplPTMOfLag2iyYQxNoiJWtS4JhC3I83uZGN6yE
GHIGwpvIRLWXCuPV82l0DVlB0nIpJiS1OHMnI5V3KBjrheFrV5dLms5uaGPlWCwqRx0ZtCLDeUnS
vnqtBf2Z0mvOCVLprf5/2DuP7caxLIt+EWoBeDAPU3orUpTXBEsUJXjv8fW9oajuyoyqzlw970Ew
QqIUJGGeufecfSIkr07QrxqhkV3j4o/Kuc0rOb5yb2BBUOYB0ualVWPxFZ6PwAHxOnAc2j1Wvg89
es9IhhHGjw9eTrIJWK45HmxoH9wK89By1oTqYE652aX/UorIYLlEbUmbEpX1cq0WMl3GPrGimFXo
ukCyrPsDSbHS1fNFY/L6JalZ2EBIm5Lw3rMG+5mfr4EdtiTMoLDxWCJEkTwjKjShNwt2ngiW4YN/
hCN0C6OmweiS2O1rOppXsU1VJV31uraiWgkprH0uzfbJ4B1XHQFDg9fuu7h9LU+KgQo6VAabcOxZ
0IK1r2t05aOnzZj/gfGr0WNcjO+qb14JGQadVpMu23XVIbN1+CfgJs0gJvQ9xG6dUY8PCnkNOlhB
llE/jajMeEXCs60pPDq8L9piXQVfTtEcaFPejwqk6GgyYo66caHwZXA03H1qQRoxTYl4c8CHq1Fw
oT/V2fa+zrthb8XUSQIwkASmZfh1s3dldJ4n9tysXWWs9Frp2vNMyHaWkSgOkfYrSRP9YLck1KTZ
prPQlPcqWR29V1zbGrODH90aG0+SogQlWFqJUEFiAYNyG84LOu9GDXba7fpPvXnrkurNR2tPgn26
BPnwIFvvUW2yLzIp4jnWzF0deZA4mujepxoYlqBqywnJZ7cHTTHPvsifXag0C18YqDfbDQoC2FR4
IFluuueSK44cTQ6yUtJ60ppjmOafHhUTzPpYksdcvzR0OQCxpg9hhFxI14w92Yb4RRRiWkt0aKT3
brqAHIZ2NyAYmsmF1pQtgy7xNEEZeSu/zj8T1GlKNF5cGL8ztei3VUNPMXHBTfmDd5C+86qqLTkd
LZldOakQQZo/MHhPeDUjIkV0eJpI3tIoH8ee18s1Y47cHaAOHPAee3CbfVghSHxcf1AoTFToGnl6
To04Fa/FLM4m79vkZanM5tiZyWeBeY9CjAKFou3x985k0y1dgwa66ugRHVbyOoOefMK0Gt+QAZNt
h9sCR7SONaEJLsqgOA+x3wzLwjbDma2ImohmphaZYTcMq7PlhwRYt5azq51aLvOIS8ZvYI2JVo8f
8yE99W5zKQMHyY2is7B3VPpdagj0elGNiAaTRKybAFlIXozr0Uw4Zzo7mzFj/kY3PNTBlxEHb26C
7Ml1gdKbDaxZhKGlXjePZBR5dPznnYsRpvabe7+UQM8UPlWGBtHGt9UTtKR3HWBeqo06jQaasRT2
I3VZN3gMRH+obIr0kVnPxeSLb33HnpcR++rOUjAnNkRaZF2zTwkdXcLABf9L86ia0I4JOTkIdC91
ghu9B+4BeG2YU4BKAWkRLpSIBnx79FhagG0Y2HwOM9qHUi3alQYCUdO1ZTs4oBQ1bgZjygaEwW1Z
tsrVhfZfxPp7SnLBXMs9FqZcOVHcA+PtB1IZQO007jeEXDEHo6HOzASRUw/FLqtw1djwpeEHaSRA
Jh95wlDryeTO/w50ErZIYULxN9Rzcq3f/AhZcjng0fPMs5T+ovQ4WciG7XkzQQDYQVCvp+uDsC/s
9fhsSf+hbhmlEusjAUrM0B/5s6SamhhpveqniMfUTJleWg59UBofuj45vIwdcaSv5kD8hWHlaGfQ
x8Timg4HwGBi7ovk20zdsxhobNbxo24hzCqiu3yoMmYyp175mf/klQbytyJduKxrlr37BqkM+zeR
oZHoF2cfPpc1Kgs7bumKaVyxsiEqUO2KZWZVk8HpoKZsqsCLJUDCYtbeZD6XwIbxrOTPjWc3y76B
mONDq21M4lbLFxqD8ImK6lk1CABxw2VO4O5GgL3EoLaX9QDMEUmrFyJe0BKkxzD0Z87UahpSJuGY
jSuZL3CyENE1pbdKqEUTbstvqMwJdaiR1NWzIPewOHcdWamF9aSHcpHVwy5UdUZFVonwERlT0go1
TgfNz0r2ReKu6NAjtO20c50R2EZOo19+dQlSGkYg6PvIPYbSO2uignrGSd/jKj7VlvalExSRlCgR
+xD7eRtUh0Aj4oEG53zUIkaVMTkPuVsQNdLdhxZV4pT7pEzoNnvEkCwIMzrCCny3+uzDx24GaxD7
j1Xkp61rMUlEakVUppVfwUZwGXvoBAE1fprOVDHHpxcU4108dNh+1G+ZOriPTfNSl95JmT6QDKeV
kkkgfWMfytGjBOBZ+6RlBHRL54AlEv1PiKk3Htx0sVJCewEExVprBZdAN6B+i3Xeg9c/F8plipZ6
9bConAw5jiAdqaHjgF8rIxFYfDQ6fDYRFrbzZtWgVquc6cqO+1erLI8KfUAP7tYwrewLbiY5nAeD
I2ZTrjcKhmy23bdKXh2LAoQcq3Gm46psW/0bOB/Xfld+dO5923sRZxPDLX/QDzhPIsNpYkCKnBfj
yiQ6ZIHwiktQDIgh+n1p9/FMx0Ona/Aq6PfBoyCAIziPer0BevHVi/55pFTRIzTD7E1SmnC3btO2
i7QpNn3ePALAe8+dFqbdYPbQtbprVsLZgT10EmVI45U6gO/AjK3zkvL3OA7z8hm7JH6pKnqmTZYu
TRFUcB2HS5sFwTwY79qSbXbnNcc4wkKiNxgFIRMyKLWQzRSsLH6IvNIDp7ZILRYUefYp9IEVjxaw
Bo1oqtVR/dCVw2cux2Dd6WLlJ1WwayK59/Mc/meLvqUrt2IglFbBfwO7Du3z5KBQoHk58jkRrGx0
UQd4s9YNrDzCmAxMM1lyJk7n4LrykwziB6Nc9gNqKt7wc5n0Iw6NVeASgW5NHBPMeOCdVIzqTHWB
akfzCHseGG0c8tmm74N15kXZQmmLMyCzCqX38MEQclJTjf5Nc45UCao29Y/mxKGK4FFG1rCkYGws
3aR9tzJCyDzuTq7lnR1FN8H2NiiGfmFXzrbGsTSvTUbMgu1y6ZER5mowBrlPc0+n2VMxXgrnElX2
h19dYje3tx4pX3wU1iVD9Wnq4970uaMA4d/csgaKHjt3ICSQxvg3QkL01UAIdO/AHwcljm8WHTF7
YRbD4XBFjklBpjjyDQqlSreO8HAsgcpxmvp2nbQouli3kVhStXPN1v251TRbqzNJXTWrJ3xdpx6O
5hKX4TbVuREzNLe+oP5RIixY+DLZegZgkjJDeGYWyI5h8n4z6yGTP4C+uuJ72xrSOmZKdlA0+0DI
b7ZJQdG4mTymmJMWU9C1P4asVUbvEV8IZG+GHPSqz6jSQY/hwEHgZmBZzl14F2N6yz1/RXEU6CaT
Vh9NEaloh1XtVvfy7JRU0pIhImJ0UB9Bro8Lu2hviDKfCRx/qHwSC9zOetSTZEY7BvdnrHwalnMw
DJ8Vaugce3V4KeL3ltx5Q7YvmUJ71ncfg6KdiFsVor28XZpB+Sg5P3NEM+yjXXEiy/EulvpOGWJS
8oorIWoqUZW47otHRIKG0r+RprFApYlXin0EzfOZofYvsoe+qPlWtNS8nr64cUBBwkyGnzE2rZnb
RpeMuURW1ZnazCvdhi/CgWKN1buf7sp2ePX6YsMiYhZR52vzcWX57KnYIZirWnlrOv2AxPMjZMHb
MgyR4oa3M2SHRoHNZbh3WtBQvfLmDzFZJf1bO1R47cwYx4JtTKYE4CjuPEcPO2NCYCSGuDQORNYF
KmCj4LvQ+4cpgcgfoGkMLeMpkKJ7L3E2DjZi7aBCMl3qBWUp0npg/WaKCaowOvWkdi18o3/Oh80Q
0Bu1oulIkyDY2PWztNzVONIZzIO7iPAAJyEgwVOhuqXJDaPQMWJmmpVafjWBKWutXCqqcbFbMWKu
g+OY3QO1qOf2gMCMPo1k7K/22I3hVvnNOSBKDKXbxUOUM9cpdQR+flNrr59nsZ9uHyN6MouYwFEk
kbehwgahO/4buktWbHmuLoiFfso+6rb/EHr6SjyPTCi+5iXOIsUbJ1P6cdDLM9trKE2FcQJeQQIB
JBI3dy7NYHypkHeW2bgLpQ3nk91UG+pnqSrbTrOgp4o3m50ZtUlMpQaMWIhA3Ht0Tg6BkkIY0fNV
E9ovOrmztYyuTt9GM1LewXkM1VeusrRgmcd0VXjJguSEhICNhtsPAUoXI2FymmGtdCPk8NK4M4Gz
zxvPWw5xS9yaYr2qKbRlrQGpOjIBz2xa5Eu26CRcwdf3iLsI2+Kj40BRW3B8zihhFplGsI0X60jR
02toeMuO1X/EYc4nbyVu4BGyHHsYNvmgbN4TMxaHLgH9D0ZOW4Z+cC5F5+yVQJKXkG6kNW76oPns
GVQXaIffTGi6EG232aGGmAocpt6PV4JC2Wqpzaq2BuiyXow+coIY687BViBrSv3eqUn0oToFvAZB
OvOsqnRXP9VOrV/OC0e5VJ36FKcIyD3nLo9M/Ct2hO1bf8gsTDtaUc/ipnvHFnlB/bVmnwAFt0x2
3YC8MFesg02tLNAX6PPY33XKorRqCjt5jvKUaJe5H4/uQ5HJ18jE/p9qE0i0tqdAP+dNUUFihKrk
ZGMZ8Nn3aga8CVlUsxFqHXtL9QuuWIC1aCRIZtALBnY4uIrrbGTqn4zPgBjLCdjtz3ofHn5u5nOr
SsYFKFx/ak2/6Km2c+hJM31zcet1ehXSOZa0vlQHBhub1gcaJbOiRuSgdS+uCRUqcdSjVfqfxs2L
SgQ3L1ZNpCmKjXQ+xS03SD5kGR80Oyc9Uac/IQqvBpQWdKuJXINpe4ONJQC22rAz1e19Eblvemy9
2L6+C0S6pMD0EBiU76WEAeT2+ha3B7cpO5+uCba+wJyDuwupAn4Stz8ngfde+F237Jjr2y64hFV5
8n26H0H5qgfE0IzcJsJ91o2OCHpKcWxknoIe7LVFlhhVAeqKdOyJwutqct0VY2VI8aq01JmJQ7yw
0Xjx0t7YAuYlLaYgmV2lKgAm9SNC/HyoLvTC0EM5NVwkF/40XisKNNyCz/ielS3IV0hmNRD6uGAL
iMCADd2Y7KWY1oAWRfmRiCqbxv+sqzdGkIYzvMKfcWcqy1EuLaLXU6x8W/Kf7LVhJPssc+2ZYbC3
toE+ID4WEGCYCx0HOJhffGUgype0+uolYBD7lHfsZ8ypKKxKJJ4p46qraEQi5Pm4rGQTEDhABxDY
JSSZut9Z7DKWg20cwwgceWRHW7fUfXo0lOqhfT719PhmKtUWumhZiRukVHYUVOi+xEazDgtYcwij
12KozUtpgTZi8x2wx06Jngmr+BQSqeUW9RQfNq5CDM4rXJMS6Nulb/hdB1zWXEs1unrhmYzX9lAl
UbEn9WdmwHhfi94guJT9mKgYaUc5fnjWe+1Yb/QgkMyOEQVA4bMtlvXcwU4N7MekdAgfkZsgX9k0
1LajFnjrdNQKwnPwIniC3Y6u8hHjbg2P8FBAwrtj40sSTZGUOJ4/NA9Z8+ixCdFd6NGqRnAKXgT0
lu6SaaaEJvzoo7yi9wkhtCkAX4+FHUBzD+w5aqZv1w6VVY3Xcq4IcgaHZa3m7YyaM4aGQi4Jx/UH
grj16grFZ58IA7N8TrrSiGcJ9gjb88LKFrmPqFCPqbqlxDAh78s3hBPQA09Ykj8rdEQWQ2/3q6rT
xr1u50d8Cs/Njyad5L0QMlnlKKC7W4MrBe8DS2o2vHmgPsFHzAhroy4bYaSn0sjyFY09uCl21Bh+
+hXu35qtaqFyEQ6v3dhrJ+wZcBYa7DxmcdZZtUfzvAuJMQvp5RF68kUYJ0QJHGZ7FjZ4rBT96JWg
O+oyFSv2FfRFAb8B0/xsShWRJB3rtmO7ZuZlx7jcLpKoIVYH/I0Fko0GK8FjZUk90qhmhm7jOtT7
9lzCjPEj2E+WeJbuLkigmMW2s9GLQlvje3LAmdDFcqPurdApr6pBB5U1HS8R5VW63BtdmFcodf4m
gnTSKT2CLWz+SAzVa2TldzIuOhqxmrsO4Ig0odDAEXWEFxW7IbARGZlPfto+kDlBGkAa3nddKC9D
knqgiaxmKc1npUs7ItLyV9txtiJN3mMkRlvdD50FfS3B8CQWJPU5oocrmk85YREVWywNSrxA/kFQ
mQ9okq0z2A7N+AxbELzUn0DnbYoJStZ0Ljm8HtvXBk6hV/s0vDnb/IsMjJqC4arPQPmGMAL8Sqya
NMVDW4KuU7PkjZvaWrB37YlowrNGu0PsxzQb9mWrruzUC7DFySs7ZNDPsoMqbljVTvF7+CaT0a5y
VNKsqFEDVW02NBepNVVWs4kKNsuOXTADOcrk3FhYgtuib4mRG0dQGJY2ARq8wd9oNinVbk1nWDSj
ukv66SQJIzkJyx2PCgpI1rXZwo09otRKbRFrvKl0aBg/Q/XcGLV6Kcb2Rfjhuhjrfo6ZyVvkPT2K
cnCpmLQEvHn+hxaSvuTTdVASMglgQY0LGfXakq3We6laX7UnjC1aCUeD91jXQHZdt9XmYoB0UzO2
ZR2gXXLLAJgYarjIXCpGKks9p2rmrhkphyK2QUGjqE0CNBQTvs8v2pDdLuLYPhsCtHeAboYJ78km
m9JrQA/V3oCHdVdlnibgHyTqhpxqhuJnR8VU80/VJDPaMrZ11h4tw/8y0ujds57YL3PwHMIKB1lT
CnEpSzFfx0tqqusCkslkdkKYu0vs8ZntzRL8eU36a/0oPWa5qAk+Km2irgi6QlkPrcJR5gWyGNby
R4US5hzM0ocSctkg+6Nl2+OhktlRGx4rRb3WHpq+kELcqs/7yxAaT44eXEnG2tLkL9hqBir1bJXN
pBI9Eqerzlw9QxjgXaIU9kHxbDvGCaTSI3tXfjyXs4bNwWzsAa3kTX5AzrEYEuMpafHsKQY5N4mh
EakYwPZ3ulWtcx1KEdw16JdNkq6QT2/q0X/shu5UTlwsgw28zAwC90zKIoWtcUcNc4JTjnXcYlS2
2plip7hsZAwCGRWOlYSP5tAPK13DLSdUbxFGAcldmigf8x7OsxemBL1EFuFNen1VmmmhnxDhlGjf
WH4ZJMmFw9hOBy5vBmclcHuiGYE93GdqsygL89SjAJqpg9suQ842Uh2HfgaY+aEB8BBH7LzySTKS
ZDsR2E99rXwp073v024gvtfZWD3QMLZBJvjHrTXa3XOuF6e2vTQG0oson9taHS1kg0YIO4O+zJWc
iXD09iSQPtdSey46tOIBETcghLkgof2oxsTkUauzozP3hqF+YlAaoTfItcSetQoEgHsrSO9TUzif
WZLjG6HIvyj8Xuwcy5hCY0w6I0DTJzhXduGgLqI0PuDDIskCX2xvedVd2/QwUrga+x5hT0Sv4ETx
KWIuZJ/puSeThuC2GxFWiJrqbBzZBKmO7EmheJACD+/KrsvXMSteqbayQ5nWyVB89qPS7MlLc0/C
K+CRCBsUcpa8+KTjfhZBcA8sfFF0vbNPFVfZBsnwTimewPjC3WFFDOYIx2gUuynMPio2MG5bcKyW
b4iDb/jGAUn/Bs0miw1EAqzFOcIB8LgKdzXrGyt/wLw69Tntd5rORHaAgHgro/aoTBNylNJLk9ng
U2z29TtjsnrmEe3OpimOwMiQxWdZsVIG/CWu9TC1pH4MNH2h0AOhTt+z7M/GRBzBDZOZEsqPvKTZ
pMWdus/C5FjXQBsYgD0fXW4SJi+KCLmYe18u7SpL7gGnv4Vk1JGz7L90OtJTSESI/MErvpRmdXEA
lRGbA2CkolYdWvoaX3+yN7XyLlEBSCBChJMVDy9K1IvtYHofteC2A8XjwPHgOZYSySmB4IUKF6k+
mQNzmWREj+VNunemB1qW6f7ny6SAxx0Wo700cSYc49xg8k5CCIzovrpZ1xTdqm17LL6t0WyQpTG2
D4l/lsWIUKxEeMkmRpabn292fe9T4tP9owVwhUJaBDZ1+mlHsQGB4m1e/OvnmumHRQkHUW+G48/3
fx5iTYGlSwigNrlZW9UeHn4eIKOquH0fDCsdHwqlZj41iQK3pi9NYDD0AjkxP8+OhtEDJMPhSqTM
d26yerPL6Gx7rfplJQhKqomT4BkbTaYg5GwafZhthwlj2m9jPPu3vq2eQzz3H2ONmaaHg/Vq0AmA
ipRlT0FIS8rWTPXC5gc/v28k5yQmB1PRbec4eD4QHwjk+6ochi0JNi71RLXe6yl7MUuJ7oi3Cfd6
04X7n3/9PHR54G7aAiPy9OS/vv+fftaCoIfsIYgX5Bs4jEONvQ+sSD4HXXpSMj24l35ZP2vki03f
1bQ2P1eN+fDzM13LtTSw5WL+FPazxAq6jjXqFz/PhloZwhROO8q7PKv4UyE+aJO7n2cLtUZTTrMx
QRP7gNbj1y91WmMcewOTQ+sP8rkIjWhrDKQy/vxSRPOFKbVq1j9fagYQMX80hl9vObWVc4ou7xyF
tvGMrGZ6WdRD41mNrfuf/6+NjGaPjif49Y7ZkJW49QK6ctOr2cJICW43s1/vOEPtOLM6KY+16NvF
/4u0/0akjXgaGfv/ItJ+/kq/xuYr/vizTJvf+W+ZtvMPorDoy7A5Vc1Jp/0/Mm1b/EPYhlBNWzdV
B8EEcnBGi0mKrZn/sInmsR3doegDuxTl9D9V2uo/LEu30G+rrMg121Ft+/+k0uZF/qDRNk2LuUeq
Nmpx8n9NS0zP/0GjrQZRQ7hHMS7wbcoDvJZMJwAtqbO7JHajU4PpjCE8v6QsrVRLHN0YAqofUTkQ
odmdzcIltzmUh5KVlDpRrQLESnC86Iy6VA9crRUbrAA3QsmyE0rc/oJZCSrP/A+H/Z/q8z+qze3f
PgZEehM9u5j+ou9g63/+GG7hYSiR3rgQhJusW8UdllFmUd9DzjsLgeBRREY48tcvqhu/vaqjGoap
CgTi+HVM5+f5Pxw8qeEoVC0VAFpnBHe9S794wGdMJCI1rzJP9FM0BAwR5Ca5WHyXHeWbMm+a+yoc
dg55D2C2/a+iDFxyL0L55OswvtH14sTp2/vMGOSSbSR6P8OYh1WXXmCor//6M2jTtfSnK4APYWma
adgqimfV1H67AgoURqXhF+BqMbqM/tGQdAR+HgqWZRvLbIk8DQx9x8CnzRyrbO70KD1klpMcFWeE
siPH8ODln5aeZHcU0H0gdlr55blQt4ekTXYacc/sJQBsjWmRrkwsiPufh7BQfLAJDmpiu+3vnNBz
SVQfIHD0X51C0xIrHllGVMdXTldayzQvo8PPQ51Qh1Vp4SMNoeHcBRBJQlRKpBrhcq0jIg4Itx8H
EjR/qEmQ7JeoHSURCxT2u4sdA2IhomvM2s+WZeE85HI/pXbjI4QcTuxnxYfW5zTULELuaIA8BuTA
F742ntQeKn3QmKjl6869K6JpseID6res8q11U3htJOyh+6RJ7rUQ7YhRAJEVDPLOU6W8c1MAXJ7b
sJGRoFm8ljqGqmMMa5pUsC5DQayKcdhHsdM/NK3EWA+0uTGjg5kXhHQuKy0pDynmn5fOzzdAFBb+
6O+RcIHztUVd7X8e4gzNKKBy0uKQ9bJ458FEpbBXKJ/B/SWJJqf1JXCnwhKjlYv60I72oiEp3W7K
aP/zEDA7/vrXz5eKIi6mDIa1q4TJIe2t+ICJqtyMHl2xJCCLZ8SGkFgaF2+sg9nK0FrXfbb9tWYx
CBAP2q+6OaBaQl/WcEoSVBfABwhxpN+rox5/LmIf2HCj1lvDjatTNbjZASzDJoli9yGKi/oI6ujF
hMWltHZ38LQqvIPK5d0h2Z980i54GSPry5fIh1HgtSxfiqcYU+wlFrRqQhJxvxAnIa75GvZ/fTcJ
hvPfbybH0izc/RpGGlOdLDF/GBGGjJFPUamG1Giy0NdBYXRT8Va1McLx2N3VWfwWYfEjiMNeCT2u
VhFimJXtE+9UZ+5mrCOqPj6mujEPAF3rdr0ml9g5xLom5i4Oq7nWuaQtlmlNMGLV7Yph6nA13XiP
cY88DhQdF3RabE7C8pQBsdgm7Ov/ZtT495FPU1VHWJR/hMRgNM1df/ycpWobUaHkxZSZ4kzuS2v3
81CQ/OuA4JiLqPbOSYRoosUrdUmAo1x6bDHyTe2lcc84nh3toKaR31diLlKAuMQOsP8XlPJlJcuF
r4tNaSOZGeJ8IOIC1dpfnyzt90kDhIatMfapmhR8BPO3SaNSPL/wDQfRGpqB7TjS1nHMMdkAUqWE
0cVf1G00/PXxa0mOFTE+PfswhXSrtAIoWLnZymu9HmUH2AAF+MhBq/pi+ddv8t+mGN6jTmYWDkHD
ZCHw24G2MGpHrmbBJiQTeN7Zub+kY/Z30+efnVqmOR0J9v3SkDYuaoxbfz6dVVj3VC15lS40Xwu7
CZaqH88DBiWDD627CRyfjEXQ/6yU/sOUbfx2+FkRcZ+oVC0QIjgmk9CfX5TeYpenAFlpS+JiSj3f
OyGvxSGp3rn9KTC4ppq6jOj9+QpMPnHVUTbR7R+7Z68gr2eMn52qbS5lC6dWJN2zFirlzvG54dmO
uuw+Un/dl8jEGj9bq70vLgY1ekBhzjol42zTFeQBp7bhHZmhXkOvwB4hxmotsVxtwH6NB1EBrx6j
+Jv7aNcZaXVnqv5D0qAO+PnKspVZ1XTJSdFc467NhkVN9/+ehvXjXx8s7beBhYNlY3DXpS658aTU
1T8fLK5gTxnLAvmgSBCu+AGZZ0St4CA1sGIB5ByFMGGxh90qsfF7l6bG+Iki6P/+PlhncbdIYRhM
fuaf30dq06Jg0oRXKFWUcSAKc4fajUHEOJE5gIFU854+zUs9GidjtPNT1vndr13IrzX2f7hyfpYk
/zIWmpYqVMAqkkNCgh8rLNbbfxx9MPn0qQGsg/ylgrZDr+W7jkYe+vB0vPPHtDpUMlEXIkceV3Xl
hZ56tDRVk8WGnkDrhkawalE8mm1brjVNtJu/OUrGb4uqX+/QFmiVf9b91m+ny7FLamoiooMdlrt4
mpwGMjQoPfK2AYA8ylb4p6gM0hVTA+GQqYSWNj1Qg++P9mhh0UEQQPhqUB+7527Ae0Pf2V/DKyXk
Dtwq/c6B/hZM2g0qF2UXeXSm/BqibFQNuywmWgSoTzavGvfddM30zIhrgPifmtRF8Kon0IAb5At2
FyPr6WtjPXmNl1S58lXeONCbJm5pq+byCV8NYjIb/zJyUrEqJVVoaWfFRTHQXiWB3eyGKaghqTTl
bMM/GrKxXvcdfh2GjXGtp+k8KqgDt11nb3BzOXOvQwvhg/mbEYtGEvOd0DQefE1Q2SPIKaNPw8qi
2BmaVgANdvRNZuhfbj6Si96im68scfboSea48XBnDGWn7foSfn6pZBcvc98DKcMvUgWmfvZdVwAW
a1yQ9YIy38/V6iU0Cj2XNUsXGyFt7DeCAigjTA+GZa2SOHR2Vsy6vksJ7YNejQ7AGB69JmAjr4ty
Taof2ocBxbg6s7g9z8AhgFXGHYMTZsfVaCuIK3tUtD+DAi5qsQbbYiExXqt2yWGaHggisrZeXt+J
LGiOThloG3XoHtpUb45pWpo7y2su5D81M/YDzedAGo4VoakbzCNvNboLbE97kgh6S1veaLBWZ5sc
nl00wf4ixHhFYZhrPw2dE4b/d891wGGI5qVP4vxvbkt9uvd/uy0dU8f0a5kSy6+c5rI/LH7qqm6M
FEEXAH1NfMQgbJENrzyL6xHeek8kQNotnKGTW4IKvbXj2nS6pUWAbFiqm6hUvkPtiRrn1i7T8clj
WCM3gRqOg6M0bNvi2asiFsBFevV6sMJ2n94Sbvu/G+L+/WNQ7XG4cfVpZ6T+Pi8h+aEJ0foMcUS8
lr37CMIuX4Y5KrNySJ1Nro0lDigNocGgpNjLiDONvDHbs7FYyI5uWWqae07YXw8qkq357wdYslrR
hMW4R9qbpf+2ukwaxNuF0Nu5UWVXDC5XV5i0P51tOCZfQ2B+xB3I+KJ5yHuHiJiH6UdIhr46RXbQ
LYqKZKKoTXgNUF1VlXPvoS1R/OTXH2f4zmS9SpJvrph5Uo43s9U/RJFcrTH/KltY/Uo3b7T4Ls71
G5HzC1WzjtOvW1X3rRj1e2tdEst8TdzsOv0xFHNF/XULk53CIvGySXSlfnqrJcksZbYUVQqWxLo2
xfhh9/ptGJDAO/5lHMbv2kiuuSc+pL4OxHjTGv02/Zdkq3zHiNpSmpV1solTZTu9QfQe2BR5WtU/
wEPflMTfkyLg5Q6E0/Zp+hEn1m/T31mgfkR1fsb2uoCLdg3jQxtFrxpPBQpmo+n5KnmosvGlYQPq
p3wfkbhW5A+eR+MN4s5NmPGVjd7eGsHFSJ6t+uiaue4na5ILBqdZGND+CofhwyjUmzMAK4SPV/n9
dwn7bxbY9ltoIadLlJPhBLdpw+vG4ZWBg2Jpu6KD+TF9mkR3roZOMjEd/umtk87DdPNGdGQ8SwLz
JnVlN4IRlUl+dQzvNp2mUXq3VU5bf1Srr1EJXgao7aV4hucX0IIZ7gB83lnKeJMivHUWLls1P08H
fDoxMofwRkwZk8eNGeiGLuXbTt873X6afsQtUUoP8YPZEILAU9qo36bz5tj2ScACm05OjtHTUx6o
L39PV8nPBeYSKFkUp+nIThefyhgQpB+1x29zgYV2fLXESEZguqAxd0PVcjPM4Wa7HKqC44fb4Yat
Ywe5ZG1H6bXUGhzc6bXRoytp2CDX3qYj+nP2kja8lUK/FSN6f3W8n47CdHUSRjI65YsyyEPsxwvK
5k/dcEod7eZkzhPqEyMIb02XXac7RIuTK0DrW6sZF1SPrfk9HV1Y0O9Z2n0XnK025SLQqlVbNhtY
tlerGz+mW7IvcsQm8lSFwYX09a+SW1GRR0sbXqbXsmn4u8L6L6bOa7l1ZGnWT4QIeHNLT3mzZKgb
BClK8N7j6c9X0D87zsWMliSKBBrdZbMyX2RlZD8CmL8zSbfl+56NptbfVWmc/Fn5kecte3KYw5dJ
ada5OVKYsZBULC7ycrnOSPO+48mlcfkLETbosPEcWvZF1qgKnE01ww1oJ5cUpj35GunjL/HcJRye
K9O4D+dPq2KbjoCr5L/c7X6Rdbz3YbsOh/EKO9avH5gXs49EP/JozONVMe2L7FhjrG7BQW7/sx1I
vZ3l38i+dFZz46btRo6hXKT8WA7SsqijT+DNTTCDQT0iBIHFrrb/79TpHWM2BcelOoUqct8eghgj
J4OToLrqTrNhHzOKS56OZ1nMTuxaSq8qd56BPV8bpz/IXLx8YBHH176eIZkZdort/shKKhWrZqKy
Wp/gUETwha3SztnFEP8cWPfyb1Nt7vsU0EjDFvKsRzrSoJiwJ/wtsoFXZw6ugUcx1I0ZW9avoQfi
t7LuKvaFPED5bHkUY2YdDbM+mM+EDp+yOlBlXtI6uMI4Q5Rmr+Tfoc/D4gRo3XAFtXyTtXepaOlx
RpCouOZD+4VuSbBStOqhoUKyWHLZNtw5w+MrK5he5RPHSF3XEbIs/NyK2TOyMm6Kqav3FZBl7btP
Y9RgooOXWMCIKpHu5Kmw3aMA4K/Rbhe7lHD6yqH7NSpwEDDp4h+vfgbKeAAApk1HKryB8aaP6c80
9N9Fal8mz3oAgLSxMChDMF59zomuWCfY2yNnuBYcIot9AP/YHhjlIba977aPT5Z9281s1mm+ju58
VTE9HhrGWtw+1JNz8vz8MjfabTKHx1pXd0Y4n+08vdDev+Y6v8uqrdp7sCnVjFwXT7J7lxsQd6cY
wWMbZGtZmHwIrvcj1yUWMhiGX5DUVyvz6RQqD3Km/89AwuPMOcjze2sedx7PeNkvrLS8iWfxCMiZ
0c7219FoMCjHunEnijyKOr4mVnFhePFFHokgBabhm4mF5cPlEMhSuynQGHb0+Fr1Z7kqeURz55/E
cTHEAM+s9/zfadGU8L1ymCtjAhk3x+B00M4fsIEuHyw+Si49RNUELiqxBXKKxJwgfwbM13qO6vKn
8OYzArwHuEf3clI0v3pOZgX0BqeD3/V2jY0Zz+PcvtIclIPWeeOb3p3lfMul0S6m6KreyDaRv2Is
5SqfljNt35n6RkxthYBnPnwm1Z+jHIzk3OobuRYxuiYA1KRoDzkEjp74hnTaBtGANA8niRMmt9EZ
7kngS9oAFrm82Dne1Ef6DlyluBzkLBnUi+vbAg65NLfW+qA9tXl1wmsQRkcvnet8pOnjWKcXjy1S
tc5J9ez3SL1B/w98f82T9Sv1DAsF3L/qIfP0Nz/4TBxzcZliBIzycZq0L7VT0Wzl4xj6Pw/oQRKV
WF16yfv0Qi5B1S6/pK12lcsy3JdoTD8AFi8/8qPwxu3CfcXmFb9qyl3oOrjAMn0O5Ik5Ywc+GIbG
KfzUyweJU1rLvZtF/SrBTQblRWxIl7snUirIVce9PB2fbVeiowZ/y6+O/5k40Uo5H0E77FwtuxFb
I5uecPxqttEub0E3mWDjCh0XTATmO1ClaTyn7tiWIaPc2lV8pfgsI1ceeyDJMOT+Ssi4nKBW/e1H
/0n3wTFIUAN7y5NVZWua8dyE4f04Ay7ThW/Wr2/F2Yjnk3e0/C8Ivt/GvP2SN4/7ghQXySh8dyuO
fNB8pjy7/aQiB4JTr7ziZ7I414q7Z0hiX3IXSTZfJUhQHP8pZWDenabDSIVbdp4cMjk4GskVfH/I
LT/K4dJbFIaKApJEZpycC/Itf+/ADpQ1k30L32a+h7vmLRJHI2dBPqMn+jBc+7bvvI1ch7xyyJjo
UIJH2fFp3UG+M+/koGacF1lhuc+GYSizqB6bEJcGX6fqMtOQERBk8Pl3P863m6rnJRSJM+stymDF
L3/k4MrjpBv+FaYi4nWRRRrUv8/N8wbCHGcboUIAhuUqayFf5ZoU2DOQUXiSz4ZxHEkY/7vwb/XG
+ar7/1vb2tehXAaJ48y/TR6+UJ0B7z5fl92gJ+Qw8xLb1Lzv1PkcV/BU0j/vYR6fz7oZXeW5+Vq9
qfPpXh5P0qjXrunOLcIJPJiyWC42dfoXxJtWci9ycYvdLKzmnrIVSeX8i1rFNQ/ar7gA993Oj8vx
LVPmfTLtn1mG0AER2uNoxQSI1UgBT6rhfRudXSCdunYv3rYLywvaVzDsutZJgROxx4B0ARsDl2tG
8z8Hev0iwBmAyxsT57E1lW9kt08G/Xe1enJdGM45vfOQXhAMuVgWKKQ0vJN/S64xKvN7lN12sXpF
sOJ3MRRThdKg8imHW6Jf1Y9vEsSu5JPEdI0NgYq4K1M/u5p2SArok6DjRNiLEzYTtar5ztODu8zM
f6K4+R6I/uysYcKjOQL1+4bPhc0XKs+qm66YnLhUdv0N9OLSQ+zbjsEz5PlnJSDksoZb6TmNIXjx
GpBGRDw8xYB/zOYfTSCOIVPJXeE+pp57g4b3LtHGK28El/5H7oDVZjbX6dVrK8eXGM7ug9cCTreS
OFk+AD6/q2MxjzkytoXHb+Q956Y/gl86/Pciz5ze4hGSJ95YrnR5ke2852b5bg/sO7EHABavHi+C
aeCf/NAkQmxT+sQMNnjTtaqtUxcREITNYz8oK/k+0rHTpDqIeFISsGiIDmdIGi5y9/DkU0oxn+Ua
qjT7iYhnremg+tmH/EmRED2p1bfRWdCvBe9FZp3a0r2dunKLeDSGGIRaFW99QHLDnCNWBgde4b3U
3C9omGvdjr9DsXO95FMuXJYnQ/FqBe3Sdtb0W1kz2Megth9/oyxnP6t3AVq5I807ZFx+5fd5B9VK
ne3kDdAejBBi6c/lUP347nsqRU/eVF7n9t1vlb/E1MRQibsrAnbKbPvfPba2rC6p7z630XwNIhI9
UgkFMn6YoqGjXmk0Ax3go53Wv5hhcF8L3A+7aEzjcSqUDX2UX0biJQBhAreCe0Q7N2+DH34XREaF
CdSxVva+q+5tnJGWEVlVydcI4kd8kmnPV/Hb41i/F+ZJyVywkOVzOhBAsMtDYrYxza6RcVMZ/ufc
OhdFoiRGTYR2S/y1iMOP9ZecX8nJJaganOxxRmK6S61rDL8TnQzQvqTznvM+u9+Kh8xpXL104lvF
gRaa/5Vspy74YtI5Sa9iH7o2PbSafgzXRWctLlb8KMODen2dCBHtKb7GiUtFYiVHVk53n2hXXW3e
0+CuJTCMkhhZLNFsZa1N/da2/Tf5uXjYXv+UAEGCA1tVv2omsslu0QD7VVoSGmCL9N/uZQH1ZLoa
Qh2exDt/cL8N3/4Er06jjjEPgkuiYfkqL40flcTYeGX2AD70kpBk/fcbOx/fNfUldZqv1OFEj/+6
XnuBuYFwcXyBJGvV+g0aufO5JIauYDmHk4iWBR7Byi9NS+7LZ4Af2iP1QtdzpWn5VxNEV01JLkHH
/cnnjwe1Kc5yRWn/NAXTh8srUl4h91AB6oIV6yXNqkvc9teQ4XN+ZfMShIwukFcV1fPwY1M8CxRS
aSe6uEy9VzdxQbTAOslP5Uqm5JbuFFO8ysb1e9i/80tW/V2gBxNCCJPRnA3nZjauWdE+ah5scvF0
rWOFoVrsK+RSzN3vx1D5biis6qG7CQb1V65TFqTptZum67ZyG+qUX9DL4HTeyf3PLSguLDkYUxGI
nH8dHZeNdqU7r1O3vpPihMTzUoFIGakwzPhJtp1GNjFixrHofp6elwhQLL+pKNtkGI/+0H+JiffH
9Fe7k82H3OzVHq0r9LGbOEJqkU0hMSaNqG/roHcwb+PXSuQnu4wAj3HKWF/DSnxDd/AqUWeY4dCb
/qVG2Dseh7O8XLYpvOdHj3qg1FLEGelO/WW2O6l/Wf3EBFpMdQOIvj+/97zFzB5VS+cEkHZtEpVS
7CFz4IlxN06u7h2KjXJ65Y6lXGMq2U2kKHvxmfLzpYaFk/IIiJIHq4cOnoipJxaS8ESScCkTMlB/
ZxNp4hPvpnRVGvp5yYf/F7gGarYyE+9Vn9WzfHSZ2yc7u2HW+GKURBDFfG56RlF6eJKS8KqSqSFk
jUVixzANW/dfwJ1Oc3sbtxYjPDxZRjO/ih5naDZH2cNwxV2dHC+WNE+qMl4HK6SQO+HPGYhwA5i2
u9+CkUdLtR8DazqPJudb9n1MGQOUfN9o51GYcgCmy25P+THDJZQrCJKycst8653sUp/R5VbNH2V3
ymmW01CPPzjOf2IaZBO2Iq8Erb3sOHvS3pLyLK9k9ng5R4hBEKcwKJBfEsp5GdxRjGwYTwmMS7bv
7XyHaUEp9pVU/8T6F3b8DAJ+nffjr1vmFwgrfuXn5cTIOSIm4gWUCaq78iR/Evn+PwcvAT7nIt+H
HSk4X1Gn2Hit+WBLhUbDsyTFndsay50CP9xYA3wgnB/ANteoMi617m/TvL2Fw/ZMO+IKlMv1y085
giVHsRgxbf290+WfZK2fUBLb7gQLXfsgZiWaGa8r+mteprvJCm+RhP7Q44vSqtdBDSmmKt9iNLRK
+fZc5yWcfn3EFurRfpbdqTrGYq+UiFFYLzqKiWAa6CqHQlY1M51dyawrTk0W3Jn+nlNMNUqeq6/o
35CBBDflkJzk44Zwumpct6y5YT6yLT9kj8hrkS5FCvRTHnkSj6cIFjZ2VsyTl7XQk62pAVrljZmX
uuRB8IpSdnTSeuV7bG/N5Dsvuqfe8k5yJ+DYfnQKC0H0m4feP/EPfTQtb6SFkGQ2yc4rpyetArHK
Go1G87XsGbhvJxqwcmf+ZFzF9mtt9lQy0hH1OTqUeweLIGHmYka0llVHpd5yv5l0vCwfM1XvU0XV
mYIg7yLvSjD7VDfQZJkhloFFQRkT2tBXl1LeDGOO6tbPDWVPiTskjkGx8aOL9/ItUJErbYEriKFj
BMlSmWb3emBvxAJnPHZYdb5ldQLD3Y+ZvhdTKFfGrqMG1jwpXX1icOFX0lxtzqFlaY6LyZ0cknoz
/3CcxQNLWaMqCc6T+svimJJdSv5ChPXt2+l9F88MDJE1LskdIRdot6hUrrEfghsMrwVBEo1OPrF5
1dnsFXcRpP3VVWFcQ5AE4QqiNjYul50SQ0s1nfnZG5XfS31nKVVKFXMewYOoH1CpnsF2IUWJP+JO
2fMzptMpdq1CEwO9oD1tqvIm2VhG853gimueotSuGnu+7Udr3eLdClROisS9c9jH5NonBpYKU6Wy
zIWxTzoeESXG+ypkVN5xl0+SIlSJRRijr8YoT75x/l8V1SHqi4powwjN3bIWyIL9JJNy26FC1xAR
97F+luQPnvedUVoHWcCY+X/pJ8QohpcGPoRI2HCF99TZ1OW4q3P13aqOkqBN9l+iFoc1HOTMllf+
ksnHBNWN0W2d1ri1S295LksSTqu59NDsIuv3K6TA+UpPDaVSZ9u51ZdUBnhr+YS5y49zZW7H0v2R
AvxIXK6q2zFpLvJApQ5s98oeyr1dJpkMKJhvj9weLVdvUregj4St6wqNCmXL7tfZSLPDaDSCfa6x
1fdx4e+l0rBUGaDKeGWiD64APL5v/xAf/6i58+IzhTVRKAjFouaVcQXf9WpAeEDzmKh3XNJSJUK1
DwUjW31rI/MT5cXvAdtAbvXt9u8dgGiDaN8dguUvAmYpgqF6GfLqJ2H79JZ/46v+VncIDaN6bTbj
gzx9UIfX3vNevOCVYE/aVURFbIEBuwDZPMjej4CTlMIF72uUKrEche6diNdCs3lz2Euq+/dq9tfW
HofbcCRMwhmOFRGcEeMJmbrKUia1fd87CcNdnaCM1/kPHJs1Sc9FKqqyvfp4PkMoIexs9wnxmFxD
KseWSWKz+TQyfk2gb3cV9bJPo4/fkX0ELmA/+UX6Mwb+j8oJg8bySlq3h/z5hmnct4K9R5ImVR3D
ZqKyTPfLo+0ghGVvmgrznppGO5nykKRajv6v1oi84IRK0vlemlR1pZ+lmCAFx0yHd9W20egIrrlp
3I6zuW0mk83XfkuZED7+01wfpdYiUcjc+HtbV/Yj6U7HtocimDeUqopUW6R1oSjFAV2BQ0nZW/or
Ug4dkZ4xeg6B6zPfPj9KZWSiGAF2I1rRHwUMBOMnpsIuw2OJEl6Ch4H46up35h686bHB24jVkNeI
CaIlv1EQRypKBKATUkyVPTa86Q2Mfoj7yj6PDfu27Jl6NNwthOwwsaYXV5vPQ+tdLFLUWoP8iUqM
XLMROpeRXsjcmZAzppdA/6utZRanM9CPqEF/y4LKe0ThDmKhC3SoVym0M1LKVKV17OoOiQoMp/Rb
9Pq2TMxP2c//M3pj6T9EKDQ5rbtHcfEA0uHP5Ng4Dw8XlA0zSdBRqvUMe6l686XhIMUiylfb7D+C
8iBNIObJL0l7G8U6dQ4SCLP7hYuILlTy4z4wL7RrM/sg58nGBf1V/Mzx1k7mXWld0oKaJ9ctt8JE
sjoaHxF5qdSUxIy5rb9xYLycjRBCFLoBxKSSSkrGObbWMWndnSRySWn9lUenKIcidMJSUwGfmWKh
4iIhqN256DyMDKHTkCM+XmpMTACFef3X4tMbNM9GavLZmL6MkAGI+ZMrg60mWNleAd51vJvJk+U2
xM8k2dEb65P0Epf2BkalFmAQJwG2pl8LK6RW1DNs49DGQJj09HFxPyFkhvIi3e8e2Z2bZUnMKlm6
aYvVDz2LQRdShH4ru86xpzNwoCtQ62vZRJcQ8pghiHeI+TzO2cgMOK4eBye/T4fiPB3Ew6Dne04e
5WkuhghTsjQ8xuC2R0s2IIyS34FzgMKJYqZnP3Z+eaycYb/8nAcrz1n2i+ybHEaRPvmnmB9x3H9h
VX/+t5PkcHh0YqbupGf2rQdjlbR35K/cXDvLHfTFTgsNYvnkAs27LGe0dT3rZrlb/6H1yi/frH6i
gZaQfDpaTg8uTN0tiZHSYjdt9aVH4VV+Nw3aOYTOJq0u1czyWrI6GrwmNnLcTpM8yYf6ubYpyvZe
lsTCQ5etsfyhg6ZbCPWla7zJNXoB5WLuBYzkcpdRY+8YoFg2vcsIaWx9KSb0RwT90iGSkAC2cYZ8
bzWGbZZzwBXJmZCrEmOfO1QXmuHZqDT4Vcxtz4eRy93aJpeqD94JlbobJZ72/0UrI1LeSMM8QPtM
jYUXSVgjazsrkCQ53Usq1aQBKpnk72HwsL1NpZff8tit6m8/qtCojV3zIntzcXN9U3562ofUx8V6
iH0EsvDiU8MVKygV/GW3S70VvuyPWH2QjtLY7Sn1folpFWsrCZ589TtjNwKKSOPoRqX0K7Xdpf7u
5eO61dWDNn+Ke/yv9DzuDMf+nnqHaS5od53iIpiIPKPEEljXJJiONROFyzvj6oGqPfyvzU5/+0n6
o9IXrTsKSDgC8FgsnlXvzNG98fKBCeRPOeCSRupFvusbsgtpvsoPFthH9uZD3brUiRsKVnHnUXaH
wBSXZ8TVKcX9daaBCrm3ay1Cvo2J91si6zTcKvLq3MYK4pkJ8VRzund8tMlxyxXbwJFnmeOmU40G
jTFtM6O+B11JG49ajNQVED9EhSk9Qozn6OBIOlgeQ3svJQoYl/DI2atnfUn8nJPSSAlA0p0dNCe3
EzFkonNYOyKEkmC6IJuu5umNob+33PmzcpKWt7AYoo335LX0CRQMlxSSlzy+OUa+9enVzU9vhjDN
5ltJ7QkDdjUtr8nMT5IkeFA6UAz5pw79Qw1hdO7cDz9FM75H4/jiV9yFQZ8VHIsbap8qGwCKxQNa
rdecHnOgmlelo4yeNXA8MrJOBz+tqlOt2Re9fpkd1ImwnRKm1a1716aIaocvY2C9S4QvHRkjpccr
w/8+5Recly81ZGPTtxS6xR/woxCJ2G5kYw7jgtaAEuCYdvE6hWFQIsXFlAhcI8HcAs5vomWwbQkX
Uwy16Zsw0iU3spulKyALJLEEdJBhkH1LY3Ayuw/fPC0bKTyahc6on3ZbZhxcxTyFFckLn8VqBdb8
Ibtm0IOPbPhrKMobtJ17P1r1Vpo5QTh8WWN/MrO9+DBBDQh6QDy4/Df5jHiW7SuEm4w2FjfiwdHl
vOLRr43RvrjFu4Ti8lI5lfJ8g8x70iJrKRQZavQOf+yqDooXM7PO+rSSdZRoXbKluQuoArxJs8aF
9Wfx+2A0cWP180R1YMEOiXlAFmY9Z8lTUTErOZEjE8MEmBL4we8ZDdNWYrihAl9+Mbs+vHg/8ndy
vtWEQnOJ1m6sbeIWUlN+JtHfYnLGkUoGEqvEQ/Ke8jaKw9/k/jMaq+Altdeu+pAsTC95G+J5NdzZ
af65WBKI2v6wTbMWb9R4fBAX+9/nOj6TPRaDLXAqcynLvchNabrypCOHJoH88kPZNlOUPcAwCc9Z
9yvRj6RHto96WqQ8yprLDpRFnuMvzTDfpDEtmAhpjQUJ+hL+a+dswsi5+Jl7+uvuUeOSplHpQvqn
wbPsfNuVdeu46bKnlo49ABpptRZBvR/q6rBEDbL9JQi2HitoYjX9XTpcAlCSIDQt28/+U5InMoAv
0rLlodcpJedkPRr1ky4sorKSpSwNkilgovsHWT/JZpf1QhHkO9y3uYVKN6oO4j4kzZpM9ZxlR7l5
OUs93ZLCaG6mTNtOZXwZwOEjC/4gTkCcQVO862r7ggzoZcnIbPPZV6H2kgiTo6OL9ZWAGxjaTQbD
iEXQXRM+S7gqCylAFDsdvgYwq3RHpV5YDQGF42clxygTZZ+koL+Y+Mmd/jnRi7b7z73852rkq3T4
R0ablfo4NtPdRMxfteZFPqfLk3MMGbv/Ld/JpTVN8kYBTuL6QIsoWVG7Z2mj3FzN8LgaxgNcSJR6
/mzHOIW33dTCls/NSBQXVeWHYR8EJpZKy0Vcrmy5Okpv/dTeSq6DLC6VVynQJe27IcIlf6d1gbnI
niBON2GraMP0VZJNOQoSqClpfCbzlSBP4lrphkqD2MDw9B6gG3aatJVL94j9Oc8O6mLcudPAE+mL
rB/hatKfwYhJl/d/DjBT42sEwb5uZ3dL10PK0dLp8BgRixYbIY0aK8r/9emjOC+d7E4MFwqJN/oM
Nh2GnpVYLenKzIp2By3Jti379dCFT0h6wILmL0Any0ivkpF5VvUMXfVKcBzN6N5WIWInI/3uShAA
KaLFyKXK6ssWk4eCIjssfuwlzpjcej4mXxTq5NCKRf4DA0AmFZfW/ZJtib0aoSdNFW2tNX/BTJoa
BPTmvla0jewvsasCvcpzuCj0LPjQQ/12KRqxqHbd3GvBsDFL+6t4lzLI/59FoRJ5zAP07Cjyz22x
gfsUxR3KIphyIaOxUOuEbPqmIPeQMqJUNqXwKdU+rVU/Cig2L1C3wMTw1pioCWDvdPM02QMr7yyA
sEFCqkx59kp3rWbN/bI/CblE/AO2wCcmRd+GDtprCpAS2+WqdxO0xZLYyZK10G6sMs5ObAxL/CYx
myyYp972lLnkn/LfYgWSVofnUH+uiSKS1PwX5zDmYiIshUomFSLmNcJyAyDHJUNdVlv+NI+Db/dL
4kC5uAUkNBuPU73roPMv7E8zCv+1dEeb9m1B+glUzpqRCI/2S4rJVUY8ZCkaB2bxliXYGfH4VVbC
Xn6Uj8jEWIk/agn8PiX5licXkkMxtvfqhV+z9pfHRpLLMr4VhboQ5d4shSnOEThoUi2Y/9LhUXfR
2jPzgwAcBI4hQeOC1vBha0nmZx2CrZXZ3vW+9y64KnmdOHcj/UJ782OpI/CjlN2cpOWttG8ao1kj
dvOQNT4AgA7wgVdBoqFuPMTsiS3/2h+mY6II4L2O7fwr+ODZ089+HL9GkERrRK+dh0qHKBVxQQIA
i7scykNaT6BW+ZD/HdWqgPZiBBhjFo91Ck0/F2d7dDBI3OUxQERFxrpkuHJS5MS4HUTnFELEIYSq
dTK8R980Powyw65XBzE10moRJyHLHPVwi8zlVmCLAvhzS5c5hXAnD1c1gpvMQMWW1+qGCaDX+5av
6F5CbZZsi2S+ik2iSDfTBS+pPAwGTA2cHXFO8haCI9S94gGeufV/aLPBZdIYQqtw/kND9/SXTagk
87j58drxnHnmdZgfoTv6kPsVC2e768lXP8UrCHrMaN11nHdMpADLAtDSoH6kA9CQqNXShn/J+LaE
+v89z8Vj+LwwgRfeHpJtmatbeeCC2BAHIgveIwZbp/CBCSBqcTh0mra6Fd2KIZW9kLdbGHUu8oQE
SyzvHnGBJgzbsMii61NBAA0kmSBZ2ms0oCLP/JRWpRhRIYGG15OCflvV/6QvJ6X1WNfODKW+x9WN
9DOlw2pSazOn6NIV1lbTnWM6wuJI/T4revj6+l/pYEDvsBtKoKxU8KQ/KMGdMUDr5yb30sQ2/PIk
79cq0cap7dtgdD4K/10aH4FPIkpWos3jdoimW48yYlD1v+aYfsYVLQWIgyS/kesOdEwYPRUNflx3
VnfpEKIC9tcYtsmXAeBdyn4nDS6GlAkaXLSgmXwRkIH0ieRr4biHKURfJjcWoEOckWMHNZhQp4On
yvin2QAp1SaH7yerkYtp0ifDZPa8oMXwOeXqc1NFw29oQ8pp6IAXW5jNx7x3XxGrjneWMeR3I0Nf
t14OgRuQC4iLXRQvc8/vLxAabJc/b+bpvgMxcBo7ZYbTPfGRATbsvZm3ykLB+8DIbAALYJi9oysD
jAU22d/50EKv9Bup5k+sB/173kO56btd/qD3iX2ECk3ZT56hP80Z3OtJZY4nzPpDJRfs0oaxqgJ5
CpX8oddStNJ7Yt4KVZ1bLQ7DO0tDCwNdA/VVhWUG5Qg7+7bZ6suf0wF/qvI2OzVos0FnrTRPUNVk
B8Ygp2MwDsODnSrGphj/VRaUBzBqOCtAC4iGZDEcq/mLpTHPqoUFpOXw5DE3uKOMJ/SLwWtbws2a
pEO+ygd0eJTaUN7r2dtVCcoZVTvd6UAcO6VHoKlt1X0NjBhoy2/djcnGaWCtQxwJYfAkW896Mmyc
KaK6kB/tCnlyp/6nUcsYlewtChoHIp4O8jxkJ3Lvktcqbn32vsMsija0eOt42BQNqje5wQJYWvPm
a+lbrwy3DSjguA1P8AO9+6XyY1oQDEVBe9OP09OIusWqzroNAN9dZ3HnCrQKXBAEoJ1qbb3CKlcT
PU50GND1CUv0zlSv2cAEFCRWd4zKiXAyHl408iB/Jk6uYHWB4Af+YCS0L3WTPY1u/phU2mfb66ia
mcXGgdO2NECuZAxBr1ABRoKgSB4bLX5DkJhONVsjyd0DDK0UlfJwhWJnyHJ1TxUHmpmGbvVjF14G
5Zg+rKsseEb9Bjqq4bnTkeDyCuj/TKj+g8FzjxqkPKuxc5vVZDqdDJIzl1GF7aZ3YSWrz/NsOivN
r3MIgACiqIOwQk438DY8klKT90AHxtDyaxu6d2NVH2rXfJg1ysYABCHWUldmryiHLJznzezu8ix7
CsL84CO/Ql8Ugr3ongbcsFaHCmrXFt7jhPJSzCwUfb8xR54v/xnqLl+7/fhIQ/cdxeeAYboDQ8rv
BqWJvSdcm76jvWt2CsAwg7UQfgINSkZITN86EMNpYJ+MnjjUreo9S78LUFTaTP6krdPqUGW8IcOs
8b7kqWbdfIFhulgBiD2OSnBpaenzmp5qgB8Tq2QwP0AUR+wDvYaePxnjZ2budZMqTDvnydbWw73r
M5gOz1kOppRQqBpe7Tm6pVT7HQRDc6PpD3GgIGzo2DuSdguKx4xNXsF3wLC4vjW98amqZg+5BPoO
c3cPDWC4bj093GjMA1BjOjQWnMyQCjzqvfKj5x6jdLW+na2XKldBv0Z2sKkj5dcM24tbwUVRMlq/
/M9K40MDzc+Mbao9p9moa80y4nVSy/txxLIKDq2qZOpcLQIQAdBRKXHwNRjtja4j+9WiEFu3MzzY
uQXkM552ieaxjsiLT2GImJX5vekSrMMwztDBIrG8Hq12Syex5RYaZxM4KrVgpsUzc/5Xqk6GO9Yn
Smp6dej64b7wJgFLTDDNdu+BpT1ppvKR+PqLakVofc2fiBaBHoe1bWJiRIlQDYKCOF9Heg3tblPZ
K9sKUihNQ2MTJjkkcsUMJSSEzegOzjnfQjAMNxBGANlxp09pvOTIgs8WPKiqYz2WMeJ2KDMV64Bg
01H798GCrs6aG/NQ2Uxy1lWyL2GR26T5Y5u5BxSzURGZI2QJaJmYOZpvtRkVu4KpFiZBg00F28sj
27qf0dEqofKqwRntEOZ7nYbwIdaNrzRBmNBKil2u1AyuMVHj6KV/RCoB7tGOq1EUOOhgzrcSXxVW
v73qZuhhzf+YerTv4ND/BLAzbyLNuvVcf1iNtj2vnApOZ7NxQYM2w8qxYD5XzWZtuulXW2r9YXQz
uN06COrCc663nIAihwZR93aQGdDZV3euOmxVCwROzCDB4wyb3F5D3lKixarxnkbAN5BdMB1b6Hdu
qd2mEIWllKmtCCZUh2JTgnoI5F3U7VYBfKqMKsS7dsZMlr12DDN7WDUs58oMwSvl8bGv/E3I0VoZ
/cMYuF9MNo7ryTB4sna7Mp0p3lsIXawLn+5KbJCe5IfI05nvC2kTOs06tjA0kYmNBsELLZ3/Pptu
sXEn+8FxxoqyvPtosWGTvrd3jlVeqMN/Dt2/fu4xvAg4HDJNPTH3ODDeAMuB5r468B5Ru0DiLEOs
zXNYziQbXtossw5kmpkTqut2juPVlEHs4/VrhalsgFpw3UKGaCNW0FRr1XTXYciJGQIBNuqjs9Ny
W1l7MZEFDCH3Tu5Fm6ZMdinDwFCaIwRV909KLDSAvnxi6B6Mov5XQfm1apiIZhIqR1AKFlrP51kr
EEuOaOSt5whu4dwazL2lsVeINXDdRXwDKT+G3uC5KPGL7SCqo2hYdaPgvr2p2Kg4QpxFdtM2zW/Y
oR5jVqjwtDbJL1p5zqZszLuGYsQaPM6Rqme64g5yNuvcr/zceoR7Ztg0Tgi+De7pTFnNtXppmkZd
e3WL5l0PBxmuyRMEpa3FLrqk6r0hqSDA0mQswrU2zuDJDHXXtNGrOvvJpiaf5yYHcTREZcCs1lqH
aHPpQ2g+/FMsuA+rgYNP1YVEKJohZY63cWc8CVASNNxW0+L7fuq+YHyCrkkDXZGk+VqN0nSVWgTp
Xhr9ogt0zK2yXcXo8vhJBjDZH5J1NkmkY6JCXUXpjkheWbcAZ5sGP2ky1DD3wEAV/3lMJ3gSVfid
hfdATxgrjbBxFKHTrP6g5jseYoglVuVTPaf9Ab5AjynqF67lqQr6Ci4zYhQXL1/o7SPxM2RBjssI
ZftS0c1MkQ5j4qC+qzooLovSy3eGd2l7VNpzrUR+Qd/A7wyltJcRAhWn/v8RdWbLjSLtFn0iIkhm
bjXPkiWPdUNUd7uAZEqSmac/S+7/RF8UIcmOKpcl4Bv23sv2I5RLaF27zGW/kKzzEOQuc4KD6j6z
lJARX9ErEaGwmOZ67bqNOoX1zjeUtTbKknNkdG8BFM99hUVedsWl6YM/daP/RDQBLKzkeUCwtqhK
DmGU/qZBYmncDCvZUVtjkWOkajSaGWq7jnduiW8OFS9Vd0Jc5WiZ74FymegmLXGRXL0bVZNRL06T
YbJ8DuTBS/U1wryyzLr+YXXmNxiF9TTVctGlHJhxH9QoiLR0Hc4CnIy2KilrggzqS6MA+7RizftD
jqJuPiIVLXCVvDQ9tZRbwL4VTfDPdB+k+YDsQ3Yn9h7tqWplxdYRukvX6K3bhhBNgURVVT9gUxh5
B3xrp1pOoQRCy9X3xnyJ0xkNwwCOJk657rnT8KEm+5AX4SnsOOdLm+jTkqZg0SviU5VT34oByUzW
FcUyFjh6dSAulW/um6AoznEXhuvAOoA87NiMXQsHvJ1gTZbEM8rhXi+7oQGro25KpOG5MbINitZl
bMm97ElqDwgjEiWNSTzTJZbBtvNs0EP/4KQmMIeM843hGptorpyttKprV7CmGTObCOKYgFtVM3kX
xrnnZQLS9XgW9bjJxTMJoHfSrQw0A1Zhczb3s1yVYbbHdslltksP0vbVrsL1lSuGrZKhYS1MvXYt
llSWdSgSbnZxfSnm9HtKSKUcW0IW/JZzmVPhVw8mdjV0hnnydDeQdUttPCZuQw5yN3z5I1EGrZF8
Z1H1Co8n/yA8XiN01+OpeB5+njZ+kFEkVK9J4bLYlYV9CAy4hOVsMuSZ+q1pKEK3pE00dlh7L6H2
zGVJ3ME2GS3v5ec1qAnfRA+wuvUyB0llUqL09nx1DACfqUXtTNy+JEgjj01Ik1oOUBX/WgovXrYj
As3IVN7VNqOV1HJfGgPJ/M9Dlff8NTV7sik7PeNZ2TfH/zuQzZQdPaTNwjY+cuyXkbY+hcOHwI2N
hAgVniZ1BjjQAZTQyKphIdbZbyW/sU5N0SdOg3RjpLJcRgb4pyHD6I3Ksj+OvtUffx75tRHAReli
tQ77gfRxCLH7rCuR0IfDnv7GOgnYO6goeZR1s7EJKN9WAjHFXMXuxnbhuzLQPDSRPb+Hk5fsDOL1
twg47Y94tDdFUAtSmgmUIo58vEE6l0QlzxvHLKLVzJ35Hd4tUV7AA79TJGaGPy0mv6yukWbpaBfb
Wo7efQxrlPOiEzu3L65pF8g1vyu5V4bbnqVyss3QxdFCafcrJN33ooUZkhI/X5u6bldAO8RldmyA
1UNd7BjTLbWVZhRkfNLSqrVPviy4cwWTi183NdfJ6FcfTTG+UJb5sd4FdddzO3W5Tfcjyf/BSGRd
bz5GY7wMVRC96LS8DQS0PRSoGsMIzFenU7916egXU8gGZ1q5uHpV44oFKWl/5MiZQrJYBO7Pzwm9
NoIJaqXsVirvg4PVE1bm6DE/Tw1XT6e6E0PhbDJ3Fjuy38K3NqhPsW8PO0SUJsDIwl45cejsDK+p
PvC9EPVuXi2C54dwDG9NeM3b3H3o6p+gSYJ9Y5YmNvFo/vcQaeesCb5NHTJ7JEFqs9TVOX4+K4q8
2gcJyJNesNwSluuuOSPMM51eAbFDi/c0wChaz8kth2v0Dh0wyIbpQxa/hpjJgbRqdXLsGMmV250Z
TLyYeTycG1bF9FuifE2fJE3EhO1f5BaThTI8V0PGsGny5suz8/A48su+VnIar0BrDmYjNG53dzq4
uk6xX7RiWyRW8yJJuqC0MtMdXrp+NXfNfHYa8AucnC69rDWf635wjk1KW84PdU9SPApJnP2GPYqB
KdH2Bbmu3JFtbeynumTRnA7egnRb46L52BzdyQRXnXpAW6U6VMG6qrziO5LeqZJ2+09veVd0bObf
WVU8NFG3eEKCdw0j9C/uub/8odK/ueh8MxOegUoRlxrOdvA1Dt+53zISYKK2psmr06UzWqSxpPJ3
xGTMinz1prTNGkOJL0ktPCwTrLDneJLdizXT349OY/8imRDkZKuTS5K5w22sM7qaNrJ+SfIdFwPZ
lhSMpCsYzpicWpiea1UM7WYaI2dt2W5/UOZsvpgqgR5I2jHcIEjSdD03o5TZO1BGb4tmMmKVbDCr
3budSHZlLOE+5M0QnOhYtlM/pTdXH22hrWOJbG1ws/EhqS7vQUk1kQ/TJ1kd7YYVud4Cfhr4XwbN
bnSoL2kH/IsNguqQw33eYmsz7wTrYydWTfwYnfAhJYg+WbviMIVz9eaGlU/x3Ie7n6fNMEZ0ljhb
bNKU1o3lxyuyYUwS6aVqj+7zYBlGc7SyBFYFGeth4QBCqVJxzmOMP5pBcjO3+uz6dgeKu6+H3Typ
V6RxJFm7/VfFEHGVjIb1jP60yOuGq+P6nb0MrCHep2EfXOMm6WnSXyYr9d4jPca3oJZvDGXepySt
L7XvRC9ZXqxHWL9vcUjIYjTs0i48e45M/34KbwWBkF2qn+417TPB6JqVzd+xjZWHiyatXMARCe77
eZyDbRZhu+MS1Lz0eeLt/YgOcABF/+HOg7uM7c48+IzYPkpNS5+xtuDyQ1GZrbAPf+XjOP/JyEur
q/hPSqAlU6Q2e8cdsx6m4Fc7IoSBgnLi95VdBESnS52bR4AkBgl8kJ3bsoDQa8MpIBnpyGTSwSIj
jKNdKmyDqf1aCeONaG+auxAOuzXTr5im2Z/LUW7GZ2B6Vgf9bRjjg9FMM3njUMX8lDjo1m+4PMXi
XqWJd3W4pl/ZSLtXKGv1uovbc8JeoKoQJOjSfrPnm0D0fnebuac+8r21BTFvjbd9xn9GrqIZFgK8
Yu6veVdgmhqdf3fxJUApTV7A6B3S2bLIuhLk+afj/JrHLpVdrC5xEM5nwb3jBOQHHqI55PeMZYee
kuJoD2zeJiLK91EVrYwqdxbRhDbUdIjaUHN5/O8Akq88WlIDuCoUH2hdV+ewBupDTEa2bQhHp6xq
OUEEAmCfPt4BBjQu/FnTQlX5WzYa5sqok2vzrPtcjKQkcsBRaHJ657K8uYQlPumTauPGIbwHir2W
nvhSZeaCOt27TnFjvvSTPCDoqg5TP7uncFz3z3/YTyvF4pJHgO6rs4WAaN/k0TZ22viIE8k4COSC
/z76ea2KocxkGSDdny/Mz6+a5BogilRfFtS+TWUCVeoJpz6nhul2B6vxxHIcuMZ1aqTben5lNpzF
EITmofL9RuxL8qeQcc3pmr2kPEWGB/aj1cxE9SwvIYOlINXEWNWXsIn1p6llvssC11ybNtm1vDHT
LuxtJoDxk1k0DYyjVTpdI+aS3sJwyTNzrPaYOcaDLHEcTl7ebi2FZtsQFVONqj0xfm5OoAF41FF5
9kSyr3rPD44/B6KjUS5aWb603Dp4IZCWkrmOjI2bG/6L+XytNfuHxyAi57a6r50wuGovh3gaPdGl
ELRuwqgWNaPDa2guffSUp1CHVztLxWacKMvizMxeiqROT15S3rRTZS9tna5yuvRrL4ttKYODp+fy
BCB1WI8J5DFjwgyJcXbc1K1BC1CG1Mh9T+dOjPy6NCt9LoDdcLPlUsTqFoAQ2VpqmYf173yy46+6
ZCjvx9A4U5cwbdaei5zWl48kbtW58vxDRNruwXKa76Iy0CklUc16wA6j8zgtx9KtLwBh6BdSsIdd
YyZYwngPS0vtBzNz/3EVcwEZVu3NIaLKEKSmNF7S72UGytUo8cyTbpoeU39+6XARY2qOIbtZJGA4
jJyPcWDF5yFNCCdiuLruBx0eJjeYt7lJdpbbBNOis9lHAR0LyTAKbDICREQ0mLvuEhcxkOin3Twy
YUjtdtcwTN+KuNToq/PsJFxgSJWdXCJbqV3WpMyQhb+fNYkAnTPdA5udgdeQTob27N1w/asXZYiK
nZ6c2Wy426Y4dWHuUdMw1uyJKt16rf2ns8Y9yc75VnBeLxCa5Nfc9T8HPgHAZw05Hnxqv4U9Jfau
jujXKIKO9k98a3uLo4Tk0ywA4pLYYjVb0C0cgr3SLp0+i5xbTQHIZc9nYoEI0H3zTH8XQSlcNbNb
bzQsBIseNjIAIpAYZrVFBGg+Lq+1V5dXbuPTJs/QDcnmHgaNcdJIxZlwlO1bKLOGWDs1Hv87UMUh
ag6MeK3BE8Evd7pTUen+9PPIGTBWJB4xWiE/IUHG6awvBr6VQXu8K+Tv+kz2r5XtoVFK+10CJ5OA
SDYhvU0c3xC5+jI4ELvRU35Q5zyixEGNbHDnq+rI2ohozrnEsBRbetQDK1ElxuXnwCl/DBwnIi2Z
l3oGXocxte5dOhY3LjenKEvCo9nYxSpKRUuU/Pg79NNhR66LWgDBGLaA3vJTEqVbwwj1lsmB+W86
PbmmH70kfNBU+QCGxZV3N2bvEHYSiKzl44v0sITUBbvCzpxIGe2S6TF37ckd1bdlD+LqJStvmNTa
YRhz0z65+3nungq/iC4GLUMiAT9TAS3rQSR8vlO4LM/TtBUOM0BiAzZV0RJlIaWxA8bw3ZmmYk4S
3OI48Ahm+FsbKjy6ueqZxyXHiIHr1awMPkrp9K3j7r1J/O5tDPmfxrx/7yXbukXv5YyPRHYBeJZd
Bnpk6tm+P9f+3hTxN2GKhAqTr44bWPD+kPerz/RlCnVa0m1L8jKObWSLRZBgzsg84oUKqg/adQ5N
hSQhmaBKg8cbssT7ZNBY4SR2oq2LortT5bBLfCaqsF7yZWWhwlBW9McP7INjswWgUP54PohNAyx0
Xkx0llU24TYn3rGYCKcUY8Pto6DMTOJLOiXs8HOr+veReGoSKruMQHhMxGnL2AXdOYp5WT8/eFwp
mUmE+vLz7OfQpI2/RQU8MVLK49t/X1BUNgvRp+2uDtp0nUUQdyZXWI9EjytvtMPbzzO7atuVqdps
+/M0BPhwUpP5D/mt0YuZ2k+bPLlWRAxmUao+cy+2OBPGCF4tT1WCackY6ptovOqMM+IyFPJdhmL4
Ww/dl9vZ0WtTuePWkLW9Y5CSPLitI8epVbydYsYWrBWUM8E6LrPulsyD9av36W+80FoHtmedetVX
l0RUfMSMrDiFc+lsiH2Uk0+bqFz/AsgSOEXaxBc5wqMcMy7dDjFgEMOQmBNXgpW0oNjSHveVqaee
7QWmmCe8hFmou7DsZDzGZbLpWsc8GczcmXQ23BndqXrPPFiUmPfBkLdiF+0mw5i2qPO/86yaGZAn
wfKnvyftO3uNkR9VYXcQ6US1yr2t2M0DTp9hjm4uqwyGTwREDrM4Jk8KNBlhIHqepdc4OlBSnvXX
z6Of1+ZeHaIYjZ20M2+T1CyXPEm8tYgrrunzEeCFtBbwp25hTw1kANK+Jtwb+MgE45atm8z1NOzy
2Q4vUVbZDxc10Vwk+sYazHoM5HvDSi59otKN8RbXqRUvZUteZ15U82nyRjJwfT9dF09vbtL71IzP
Lzi2E256YX1Fpt8fQpxMB+N5+Hn68yivBgT1NH5LPbv2ZeQKc+KdXlIg7/1i9g5EkCCmf0bG/zyK
J0ZuqnNYA/NSGjPhZp1qboCbqxOzY3tf0OVVw1EEl2yOmysij+b682hKenPXdw4brXoZTdI7lo4U
5yLMkN665L8yz8szFsBRf68UOaGSUdeCpOr+Psri4kWBdwVMReINC7QKcyxrE3+dy2q+1iHAzqE2
SREfkzPrUyB9xZF3vdj2Cf4IC/HYWyAYpc6dvMdwQsiYJ2jRFiq9JQUkrMAwMVim0wjtBh58rwcg
c8CgX3vSQ7kDULI4FmDCrunPbZZalwB6X2linbCK+iGfB2pHksbQM9CPZQRum+FK1DjgR3vCu9BZ
V0mq2KlGqkcCAhdGr9UrN7C6XxreAMo/TUBZOrL+l31yxspkbEl3sFa9UwdvvLftVlR5viadNEAd
oH3E98a8/vlqJgiILZnqrryp3sbC0p+SQQ5UByO9+K2Y3qKe0GGj0p9E0eeHwUe6h8MQIqRz87XQ
LyH1MaUPQ5+cWtDr0o3TmXinnco/B1VfMqV6mwBSrQY9q9MT7nnNxHOIXGrnq4qrNRM9Bko5d9uy
re+ZtJOjcvQfnWd/M2bUdwbm0G/HUV2VsO1lZXZYk7njX2WBzoYphiQsKAy3apjQVwOgGjyJoWqK
w3WHl+YdPgzx43EjUWXV/nuuH4HI9/aki78tiXNPdRnDoyn7G5M65q9Ru4+wsON9N5XwHHknl70d
6TUgBKNd1ExiTTZxY0by65yN9AHReGiy+H8FSP4sRZq6mkh4gpJh3GMiQDB4T+0lMvvpFwISNt7T
KesdpuTPOOCcy//KtXwf4n06XebBni7Kcm95ylYc9ds5td1k2898g5l33rbCmrPwlJo+BV0egtdU
rzwHHmFvDea7jMVGF3l4d0fS+zIbRIJEnfFq01pZbT1uC6tncR0XNWD6Jg6ZbVTeivxVLP66jna+
kH/FpUOq8RxkX3OEpZzkeUCeSUm1GuhXo0w+Cl9MlP19vYuHYNrQ7NqXfx85PYVhZF34+fjEN67x
ofN0XM0qHvZwJYyPUGHo8ILoPsWoUVAjlYd2RjwJ0PnUe3Vyr2vl3QLxmQ1Wcv95pQx+oZwVJ62w
7EWFuoEEqPDn+9WtD0KW2alhb36+kLQOGUlRm0Mok/FLdEj6OCNS3+QT0hQ1w3t9zAGQnofWGV/k
DOvORca791lWvuAF4MTq54hJWdgtW+ROf0/WcUhViFA3Sfet2dH0ezGoBn/GBxKQ0Wlq50qevX7p
dfqLoUa58A3G3vVIQ9JowK1mXNZvhbF30246Ki/dNSUeNIbPoCsvbRPWR41CbJ3xJr2Pwxuqq5c0
KOdvOI5rKGQkKjRIb+eksc7Ala1z5DjWooJ4v5EeGR4RXBYjdLe9DfOs1FW4mj05vTtp9FoNpn9t
LGt8hwGGTEhUr4Q7oIo3nH3dpX8qN8l+iaJ8fqzYgfcF226LSVyBi2VXeGbCNe2LdffZa2r3BQEQ
hVNsfcd51u66KJ82iUlCm4kKhwUNRRZ6RH/RiNp0FgVjcnv6VO+2t5Skh3OrUsFpyLPPMHLjFwsZ
ZtOJ5tFWZJnXieHvLX9+HT1hX4idgYElsbiDH7BWKPwdwpw9ZuCa25Ob2HoT2Tz9ee3n0JFUtDFm
H6x81C+VNYfhqnT7bjv6Ot+EI4Ut0p3y+DMjzkWADkDKevPc47DUmV/Yh2SHbt710v3sJjZ2HRIH
FDuh3I2jxxCm2pvKid7qNLBfJFEYWlmv0WwN98yJ/+jAwiUZgKSovPXzT+0I/0yaUPLgJEk3gdMZ
q5+nerTkqiuGeEOdJa4lqixZscDoIlJMfw7BY7Q1OAuZAMfIXOfBCqZd164JZGd20dBMMzajmYW/
yfxHgdfUBCQuAFaXm9yhJKqYpC/sdFiYPe6wgGv4BiZtdRlikn9siTxyxGQ6GOcQaAshZ1AJnaCw
j5M0Hu28BGBVXkNNwZbRUAA5j8B8knThZ4QwWdEYrVH08/vxjeqRNp2/bkJKzZ7Q2Ac5QwFD6zB7
9K5TXcKu/Wisv0zTG8BgtOHJZF+1p4cCJ1nkKKPDxN0Z5OguObGcM6FWRwJAG1qV/y8WfGqpM4K2
vKT1NvLvvmogd09Ju+8zG30fzdqvaXLuTvvcB9ouslwNWadzAubBDESvVdasuyeXzSN7nJBiH0DL
xPbdSMyTabZoAMr6bj0PgSQeCKNzvuUm8/S2ts6p7GS0w6gKZ32k+RySxMd4Fdm7Jth1ckRDGKbD
C5VWQAMi/Ps0WbewDsODYoRDxEBVREz4u5GoHAUL+PmVn9eGQS9Sl2D0Ykqiy88hdViGc8EggIlZ
Uede/jsMUnKRGClRa73KPVHt3WHC3jdD9Y6K9g2fszhzVad3fr4ua/ZVhVTi32+rgVV7Tp28O1aV
n5Ulg/99WwsUW7hWesgNd9zFZlCv0B0wQbH9Yd+hprl3PaSGrsbQ/3w2Rq11z8iVW9UKPnPz8x3P
Q5WQFBcTxDvjhFrXpjkepuDPv+Xvv8dC4sVDnBszmfnKVO7wf/a+UESb59KtxNmVzHFNJAtYUJMt
16fgvfB6unWT/1heViRFEqKIDMDd2qRsLFrnWkde8FmWabS3VTNDQuVp72dU+/S+FyOprYcB4tp3
cCYKQMfbAKadKJxoF6PD3SojcG8J79cyUWxhi0ldEbpMf+YgXZl1kP89Bvbb7AKZa4fuSMqS/TbO
aAobVXZ0k739BpDYXpiTy9PCImuydv/3VSEgH6dj9R2ZpXWKw6o8KXv982SsR+sEidfpFij5uJXm
VrKxB/O54XKIAExBCKRVBJgv0WuKe+4jEK328Kz+m9tETE2zNKSds1S11h1XsrLrxHWew3fFfekQ
K1dcfdImrz+P5uZglk10+XmljlgSEqh9skikOis3qDcT10qYgL13HoWf76n1b1B3sjNndXaufw5O
EB4TgZ+Ll3VE3FA1dNZ5KNdow+EaeSpYY4YNjlFjuew4SSzDEIg7s8/ma+6Lbufhf1s3nnOkQEqW
Q193W8XV/WHkac3nwrrrciS3zs5QIQbGGhyn6kONrqFESOxXF42zdh3RsMOn7LBFtebKtDNcZ9jx
EbJFoCY4gJT8JLaaaruxjaXsVb0xcRidJmvcVSaG3/EBXMpe5i05DFTM03WM5+HYN8XJh8lxrFJa
J0FbapvlKo9osBzxbKkKoPIGc49EZOnLLMfuoFmXKdl014ESacosrrvgSwxXGKuwM9x1XjBfNXId
bgefFj4MErHpmmdj1XrUjMo6Tb0orqhMxMlsXRKca4OkD0Q4wcN7kgjcs523zY3P7MOlsdizU8aP
kf+R5OQZQ36xIPWc01hfpoblSZwQbTCFf5kQFzZPYsgGpXp6mztAmBMrZtPVHz5t177VGMJ6xCk9
q8T3MGjzdWLyE0lDbwZNVJ8DPmY5R0DVC3R5h6r33TuLz33qIHcYfLZXVXH3fX94C4tHV4pnNZii
MRY3rYIcF3KUUA53d5MgVZKzHNKk4uHLFtQ2gzYn7i0i33QFefFmEVYbUpAjkgR89wVtO40zDW+W
x5gyx4IljpvqdTCJdGXJ54CLYie3hhtb9Y/Cmm/ZTM+vRoYeyHMX5ZS2aJ9BT5PhIpep4wB8V3At
xpIiduK7YkkH7DhNvSBEsF3VsiC9EHR5rF4BfOoTyOdVHRrDISTgaJHTu2/goD9FZmT0NYghQtQ4
fuPgwpHGpe78dql8kzY0Hl5dx9jqon1p2uwYDM6J4IthMxH8ZbZ9g2w1/iyhci6nkmYVSC6FY0mJ
A0p8zuS1HO89wyWEN0qgWPJmhCHxm5MPbyzm0z0Byb/oq2KvyjdFwxusY2bYkGtSvFLlsMxSJIRA
wgixnkkY+S3rYvhykKSGfSpYn/Cu6QlNX2IzgzJhVK20UZBshtLI6Spw6Z6z8G3s/5GDuk4Y6t4U
NtcjT69zN/vNxIcdR/tQpCUsB6rJ1ZTEahUWniKgTZyxYgfLhsijhR8NGLX1gzwma1WZyIxQw3Ml
GHE8OLm9na0YJXryHO0Fc8qyTiK4Ic+75Mq0zDnXEfEEMJ9b8L2kwNll/QHOyGXIiWqXuPsNC/Jz
C9uDagUpGpyJTT2FLfJ0+SpcziLMR3uR2RmTlpkpjnaPavjNvI9/y0nHqwvITSKO4IpfbC3UFkso
hRbqM+v3gBZ37ccB88baef6SXi12FIBAmAsP9rgQAVvtOWKL1XbiF7icYckCbm+jrAU16/sbloPr
tmx3qfE7SvoTgmV5cJ1DlzAeqjcjf9PCDwe1k10C2MX+9mfI3ZVRJeycF7qjYG99G4505PnLXhcS
oZqice8pu1AoXXqjfZvG0ls3rBoWk2qrpXRS7JgRHuuIqD0W4O/Kypu9FboPP1dvaEVf4ATRBCbd
qgsIPQrVznn+Ex5dbzUhGc4BbfB+NxJJ31djecNRssahaeebdG9t02jhF0gUGRbSuS5TX3w0Aydt
iRVnQjK48m26RxFZb2Cdmq0RQEz2rS/KHbFVFz+tnW3jUW3JZINOAvGLoVpI9H67AnG2K4tBL8XM
TbDM0fXD9mNtwrU5TuNlkRXPFO6QXzfxwgMDwhVXin7xJxadtQlznUOtUFt3SP+qo3rP1uswKWPX
6QbvY1RfVIPVwTe5zGFLROTcnFAdb+wxtrbjVF8lhsmF6bjJKZftwa5CRIJpy0INATFqiWcNEL9I
y3G2aH6E16itI1Jv0RSt3Ps2H/teOtvK1iys8GIjq25VNB1r1F0LYfpoW81hEzkjdvLWPmepjdw1
MN8c/dkWNdFlmcsapK8vCM7YKI4sIuUcr0w/vtpszCF02oeSD0Zv9xM2iYw7md/7LMKQsGqsWSVS
k43WwOP5ccsqDLkEoawfohQQgzrHdrgZ51Qsuzr7zPoG752DDi6t+33Mp7BDzQzaIif9fy7uejJ+
Kcc7m9nknYMG9V/F8mkxuMMrfod2m/R/0YE0u6aYK4DeZfqSs+skE5whKHec2iGksYnqTSj6Izye
fUmxiBCCH9y2HBNdBFdS+jJWLCz6nH90yfY47PEAT9hGZsvj12tl9a5X6mKgVl2ic49XiH9/C2da
A0W+W371FkNPPNSBd9KNPrPnOztstvZiFF+etkEzUEu3JcuBqShPDVd7GcWk7bBH7VvkuHnrkf4Q
j+6mR7G8CuUQr+C7QNr7rcN7XANqph8AslR4xmYKjdfIVWgOwx2cr4xzMW72eUrueDGQ2UopHfkz
sw27++gHtJ0+q2BlQ5h2PDSvOWzqmluUMWds29tq65OylU/NlTp221oVso2nnX2q+RGQYy2GitgU
L9BMEGbaGqSYZttgDmib79p5hrHrQxmOR6RV7LDIdVB0f/4cviaT/6gzryG+JNv32PmMYn4kXeDC
PtX7LpYrxZV39hapnm/+iN9pvhvzbOFPCs+z5/2RVoRmycIU0xquXmp0wv6W6QQaDDmx/E5yhxwm
s6dMquNdlYXVSpSMyJDQHt3vaWZyqfyasZhwd7bp3eH5fQ++Xx0Qc90wSBXrLoJQyDenxlGGQ/Lg
jc/mjtCUtvsaHRthGaErcVguXFu+CcDvUc2VEEG/Wkc2SyXpvk4jQX+h36+I5GEYwDkiA27P0JfT
VQs1MxhOOJa2qKtnNIHUhmEbvsZF/8/AGmYRtP8YjT0dDDAnsQU9u/KIapIzYCTS8/P8Kw2bgyWZ
oVndu4USczFO8q1pUEh3ynnPyNVexn8CK1lP5M5Q15wS5od92Z8zq93ZoQ5WnYVvpMiYedR0BuRZ
/mVovWkHde3y+cnk2s2NucrG4BOh9rgYqa5ZpC8bclIZOJXOOacirpLQImaEebKJ4WSnQq5zZVa3
l8rdhTpKr/oQ18ZXT0e7FJXfLVJo5FfV/cqMxGcFpoyLm+R6P6joox5jf9n2Ol/nlqZltGPWJaNB
maMTNF7dLrVt+1j+i/tt55WUrVo5iQFVug7tRTQap9msqmU/N/kGqC88TRn629aMWiTb8cksnhrh
aVyq0bzClnBqbltvUyf+2BETBz+7u274K3VJfGvy4pIDyOQyBbvA9A9sy6t90Zr6GEqCEaTRbp10
CLcTsV8XPu0g3WwGxWjn+4GxMEQtNq1TBENkRh9aBYnz3nOjC7PhJQxzTFwwQMrqMJYC4mxlvWgd
f/bBCPxAq3SFFBuPrynBdncEO8ak06pR/9U5zwRjK+ZjmMDOzsa/Zo0uP2ghCUv6N4G3b8r0g3bU
3sSpD10NG4pRi2mdsJVuGUquVRfezCdAzchoxgPmqVnjLroJozK/gXPosQwsLT7Rc8VYOhvP6H3r
BeHI/XZ0/o+7M1mOI9nO9KvQ7qa7F0HFPLRJ16xyzsQ8ECCxCUsAyZjnOV6nV73oXb/BfbH+PEmU
mGCJNSBNl62FpAKRckR6uB8/fs4/dM6CVwdTRJp0KtJKkN/yie6ly1IGqp2EsElSCe0HfqUDkT0t
GQeACy3b8GNrmtcWjoaFhutm7lJyCExAK/V4IlkFT5F3l4Ag71t9I9ssZ20cP9qaDTzeCDYpCnil
nV13drQxUh1FDo3KnaE3C6PHv8qN6FWDWeV8tvU1C/XaQQgcPwb8R/14iQWSuZEx4Gv1UVnY3HyI
qMWJJHNNr+Vi0hsQhOoNABxzhrNUSDknOic+NIQyXZq2SQDkG6UAWzZWeVwuA9qCtNwmcjImAFLM
J8MK6af4ylpO2zvk9RdO734sSBxTBz20jDhiKx9Ml6Wo9dYUxDG0d1+eD1n2cYjtM3DS88SwkZnw
VH/j6Vy2PHvaW/Kqs8ILnD9vayPp4RQa91reroZCOfe1+j7g6sKZKq+GsF7E8TKR4jtF0WtwkaMy
UaEx5oBcu1Qbp0ru6VwJ7WwS2jk3BNBXFCbLBS5Ou9ZONoNP0Vbqh/mACmZSfs4db20GbTTXyvCi
d+pPciLH4IofaYpDYyDhm4OXgXMvw+hHNCK0BYY7jS8aFVHqcJL7UrkKXWkOiY9ylofHVey4H2TN
d9aImXvTTOnn2qDjEarW5JaVM5VtrRNofXENCj85srvFFOeirxx7mfb+rWfC084g99VjPNPVp7gs
aAAOqIowHekcoN6Ew6iHnxvHcjvvXK9bhZu0H+STVEsbXmkLZIhkxYGNW9nSx8GCrgZccFm7ejBX
equd9lAhUWNJ71NV/1B5LtrnFIV8G/aOrtyOFqrJVok1SBmht5LcSK5H+pqka8/1ThV5pL7V0zvU
8wV7NqVWPaLchYcvkdmfw8Uo6uaeC9C93an9zMv1tWkpV72iXdaRYQsW0dKRYGVk6S3AGxsOVXYi
txmtjmHpxQUV0oHLn5Xa18PoLEHargIfp6GSufPs+tKOpVPJ8i8CFHZNz73nNgFTvBY4faQbzZyA
FcGcDtSCTlCcnzaan82BWZXTDLZmNwiegV2BcPTOlQLLPS0v8zn34KnTK+AXTMpPdb6IqSStalfw
hDTiEFbIE1sN/dvAQ0FkbC6sGPZq5db1WqGQOa/QS5+BdHI2qpygxpQmF5a/UwxJmweKXK1Uo+/X
+HObMwQwNgW1wRvXse/AR2/UoejOED/SBUCqAyynnIQtyjxe7lKq0Iap3cvrhKBPbQLGz7PV6faE
G8VTWtRrNdNOsbHOx9ifJKVcA0VZURoF3xxRbFU6CLpYn0+DKo1OWOsUpj/U/JVNP3pnsoKciU02
mwwfNUp8KNVwUKjoavHH2gc2nKCnORepFN9wvHxU8+Ga+8tcQ4AMWZdLj8VVp9qVA9GFlCPhgkR/
TVFUwBua/BS7xhk6gueycRbbqwDPLHxfEmTwfY6i6rNSDQioRPccvcShOjoNQABUjbTwWx3ld+QN
lLqYMeKn3NvCsL/Ng/wWh8hbSVXRMrJD4E4NdkMk15zpqkI3VObi2ztrJ0B/HshW7vaQrOy0nqQf
Et93lqptE0Y0XLIleRJxmQXLoRC2lFvb0WiL1Ahowg4jGSwnUA+APhhhz03oIQ4EbSZDjNYqOvwt
XdLlQYK2ooU4hHjqwB+O6oVaaTlZQ7eU5LaCiWRXYHe51bK4SOj9fGdTD5xKmb1UwU4R73HGiK2C
MFbRbk0hwCmqqZ/L2Z0Xh59q2X7KQRcCvh3m6gjEHqzMZRp1NoyG2iOQypfJMHeKWV8bzcx17RBK
DLJnhjOuUcEfKYdA9h6Gp7wV2KJ6/NjEMKECY+PRNDhBJyFvwxbQiNpNmv5BbcGh5Y0azIuSbiqG
47NaC/2ZoyJlSsYK4XwyOKp5Sn8pmRZUwSaJ6WmzWo6modYS02p8U3sZPFhS9vDF4mulLK0V2uAT
8LD+vNCie3Dat4ycTgTFDrTJSI08qRdwm2+Kxrn3CxhsRiO33AmgF0ay7i2ibhdYtH0AjXB/IgGt
O30eZlD79rgNqOKZFaE7AOOqRY5zRhV6EHeNKPbv87E0pmGoe9NI+0DmpU4c37oy/MSfOgaF/goA
LqZFwwqcKaglFXEliwypG7QF1Hpl1sfunR1zdYNOlFjeFWDGj7hnUv+zqNtYhClf1c1J5D7AQTsd
YMdPWisYYMPLZzh+f7CMcN751ko4kIKL1jeeU7YzlQ58aaXBNJKBeo2icjWCoC1LyiWSZnJXb2/S
gPYmykrFZLXotBxOW1cstAAOvD/iUjXQpI5NYy1BylmEhQszJ6jLuV/aLTep/EHu1HaedMm17mpz
P1P7K2dUz3US0Il77kW0DCF/sZWkT65VWYugUu9Uqm9zC8i6K5G9cqvGxlizShhR5qzieNfbcZjV
vnTiyD2dVhrMVdDXSy81yBJBsgJH66ZxhtJJngVz01U3eq0g/gKGHeYT9G0tG2/Uqr0l2SHW4MpO
XYcSUG9OJT3mnlyWFc7B8LRDE6ufOvxcjABMnCFf5W7+oKi1NYsjYHuqXdzLWXgSMSVTufHWeW2d
0Nq6SBv4WzbFqxj9sn10aHqTOquVgQx3rpMqvus/ZfVnK45NwNHpHaoqJZOMsZdpJjnAJJ7SZV48
gCK0J5V+aqJm4XRUNR3B6626FprEJaIFaGI4xUNs5EtQEKc6vki1Ejkbyeds75KUaxSmJxxoC4ks
cFGlkPeC4L6h8zUTFwQzg2wDBOY8k4R3iXvvZdocRSKUfe0ckYdRu5eleJiMBXAG/bqBpz5pwO9M
aXif2aVPbclY2EnXIZpdykC+qwl6IGu3H6hzKRpPFSSUL7uzAJzVWaRztS0VWEu2cLRXjatCL8O5
nK2UXHv0nPAix4r7vFLHE2+E4FSXI4gXByJRTXSJpJ5msB9csczwn0GsiWgxRIhxdFQhrvwkwcMP
BNkZsTEFO4u8WMttPxnPdXB6N6PdP9lUA7eKi+WyGZyjnIhyTOOri87xuIV1zgpg4VkbtelMHuTk
qujgXTsechKc6hu30rpZWVXponDGca02fnDS9SwsudFvUxDpM40leOoH3PNGODEQ6afwMmiDStkt
SC4yiES68wtcDiV1aGY+0gmnmiHNS+4/90jiLCPJcOd1NFdbW13YtvEUZrpx4T8UGoTKKiAPslp9
plmcyWEasgF9kMe2Yy7G1N01hiOdaxhFkHMr1bUsYRCEKt2pmgbKBx0K/4xL4oOSh9qiNEISutK7
K2N1mrpmhZ17l5xHFG5mNF/i0yhHKS2GpzSTZPhZKFBPZHGl7zy1PB0D+3JM426qZYm1NuWQdJEq
gQtWZ6Yppnrnl8MGAFLwKOVKMY0jcDa1VZ4bcTEfoe9rQEImmZIaEwXweJp1t16Qf4CIkazprG0y
eUzWkpagCDbMe639ENu5QtoMZiDNPiHTgBq8FXDl7dLPGfju2Nev3SG66pHvcrWZKyGrEDJLNfck
clrEv9DOXTiV+dkoqVH0UTIHQkl2LN31cHXPwX6cjJ6zqru4X/F6p15o3Liql011WYia6A9qCcKb
3YBASdpOAVl5KwmHoqVh5Uu3Ky6GInnog1rBcomivBU0kO+CrRXkwcqz0LHoqajO+2C8hIKacEsO
RVyv0AGReOdNkLpTQ6UY3NVoDgX+idIhMRBAuDSrSAXaacv4aLPjeKuApVIfC06Ea2UX+1cvDqC/
e2i0Nzedwxe36/ysDsFQ9ddBZp55nbJg23NT6qyb0EczsBaYoNjFFkoO3YUmNZiBUCcc48whc1oP
ch4umxG1LC1Nl7LfX7ZRM1PIqLp8MOlYQAIvIfbm/a2DNJcAcOBsGJp3wMHYklR1AbmlS0uCROsO
QzDTzJ7tn8snypNJa2NqldiygV7iLoqzzVx2tYXcw13xdOaaTsYl7IKZ1YEEVBQ+mbufpdLP1xi2
XlZo4jQOt+QwkwDq4uEho7Sphv1MGrUHs3OegKxL9O3M69xNP0eFselio5vqZc42H+AA69lwaxta
u9ASOE8pqjSg+2mKuJvSCtwPadUvW2eAdFHjS6GPFwY5yEnYUT7jOAeH16vTuA3W6qBUU7S/lIli
FZxYdXeK0bJoPZQb8NXnaZCqiyprPgUKWpqtrctzyC30OfVSnuQCiJj3aIPAqJ/hKbcCmF1a+oXJ
1t7zKkW1B9P0ywF8ycRsEB/JsZlYIHp22inKcEpGkaCydFJ0pPZSPQsl8wph+ufKbh84QwOEqT2f
egaRR1PIwkKfonSWSQC6SYkqq27XcIDPMtT5YKLQzubQnMoeTDNUuJFKkTLKeymSPqFDM4bMamJn
zKDTAyAyqa2BFZ76BSRlAJcIs8tGQhE8bi6i6D4BgHrWuMpmdLEcBMHmzdNQBgNdzBM7kx5UYzjp
zScMohWknuFij0jGzpOWZrdTcvHr8nHudC49xmrlCPypmUpb2UX+xFIkdYoYujP17Qu16DB7yvtu
kkjqZ7/znyhfNCtDTp40qwAOEKN1BCZXFDwKllZ9WVQogtSYOU4tB5Ai5VCOMYjkJfTHWRpopO8d
lPKezu3MArDdp7gVORn7DH7RSnO1aIXcrD/zWuOJ5ksNZtBa6I6yspyGKo7qtgt7TnYH+XxgojlE
x5keJveS1LczPcuGxQCmCGWkSCI0GaYzDZKEiGhBo2+Ma0XvvBXc6HaZ5Bu98lbILiE9YSVLyoj3
jhrD+LAsWAkIRsVDfm52CuHRMBaG6T/Q/EENzz8D0kWl+x78Ht875a4VtvV9nnoPmSFtob1oSNGC
KTJktFRQs0IwrLyUCnRraqns5igPNQhLBVnhLQs1iaZNHQFnVMpZYUlXxOPTEFYxuLGHZHSR3fcb
tFybZV027AzJzTeaUCMItcskaZ1p3unhubVs+vDaom/CjlfHZccMmEigVgpFgXrsTiWJ5ZuhxaoO
sn6m1+FtklIHj4ryTqOcui7S+KYz0zVAP5rn95TelQ3gMQQPmlKd9VCZCAgB7Hl9AA2moqSj6PDv
J/04fArc0LtIYZWGipZwPQroUUGEr816iRsOHU5EcCaIKlHEELXy3rlyoY5OvcKopvNaz+R5bufo
oLbrJEHHIsiihyESSlCjvZZcx591MebVCQUKJU8H2nTV3MTPqalUGf5mzv205zkFPwN6KYrvxqoG
TVIjTGopa0kvoBxJkNrLtgQpQEFGr8jFsXdP0TVAMygJLxIziuaSbZsIcN+OlbTRYIJNNJQCp1AQ
qjmuMEudUt3KIvqQCTkLjXZnCVThstQB17VdfDtQl13bLTilso60SVrSdUxynJ4w9i26rr/qqLZV
VaGuaz/k/hZYhJ4aIdtE2jiydZsrQH44i8YNsKf7EcmvIDHjqQs8ByoGUo9mTcwLuJ9zr9WIVjAv
7crhuyU7JY/vK4c0NAKtNiODuh914zqUMnWRKCmBMXSClVJUV23YOwjQDQNyROSptbsjZGtrcPYk
BCVDh9zpMJPtQAJaM9lFB0DJdcriVXNKkhJfgJoFSq4WMwQLoG1TPB0MFmGpF0tHUeA4BBtnoCId
Rem1N6BXhcbePXBWl13p3jVueaqx0Ek28H6HQMfxBtBDV5oZZGl1ErYGQO9mo0WVhFRMp06BCIXL
csx2ThPcWBq1Xjd2KLq03mmW+bPIksqzlH6JKaUPygB5rwjdKaw19RQRDpIH0GRZ3uIHHnpcZFDF
WrRIKU6Uzthoo2xOW/ibs7itHRQnwhuKpMaKbC7iFrrQg9ifjX2QEwdbcivVmGiEVirOlFLMrt5Q
SHpw6qxYByVE1WiwbS5YG5iiKO3bMPENPZ6afXNp5pQJKzs4y1sSpSSgppX1mNbYzmUYddo6KrjD
5NCg9cZC08QUUhcI86hh8UnW7HO9H5qFCl5BiYdVK+NQYvlXQXcXjs3HzIKU69as/7wCaFApUHeE
nW17ljXABzOF1J8le2LQg8r89NrtA3k2Vs2aGrbjctusa/zola65UFF0wrB+0HRUpIbWROrGRHO+
CrXpKA8oIJdQeHWutBUXz5kDOJK8ZRJLjIECIWQtG2MnTzm1vPYmdG13TWVcJSuuStTBuitfwlOq
b+0pyL1JkLtXXpwvSwdiYZ9h1KP1MtoHxPeyRE/cQn9hGOJohjwTZUe/PMfZeR5rmhBJIM2M7IfE
MvDTxN1sYHUGZonleeCDYrLoa6bFSRtT0fCBtmaxcYb2oChbAAz3izPCJTguhNILcwUC+MoOU/ei
NzHSzZv6NuOKLav9KRg/Y1V5HibVWB+MQTsDHUZQH0HvVCZZuEVnQte1z7lnUamV9KfiwnEkSBHu
opARU6o19p5EKw5jo2aJOS2KXHlCuyFA4tpvT7Kq1ia90j9S8enwxiGIWJV/2kfquI48gg+EiVi0
ED80kvsArGvpK/CcbVNyFz08ffxAPjimf9KF+p2j9ebKzM2Nr0rlrBKKTWkqc52nVabiPbCoHDde
mKYFawSYKne4eeHWm7FRTRACnJcITCEN5hhI8UX99TROuapwCaJVP547tiGdQaHBADylfWiLLB9e
NoZDgbwMIm3j05Bel0V1iXXYpcRszkITvZVSC2eSI1JDvkZf51NC223Zd1h8B08y1WWu3xUUmiZ6
aiXM7h294B3p+SrVPGmiO9UDjecOeC9Xl1gFm0Wlq7MrtPGgyUgWZc1+1MKLtsNqQU+NeVW08qKr
53S5ARyOdUPubk1Q1iUhM9LbsOdgb/LAmZks6DChoJ9g5ubQrUnJked1G96YmctNOiG7tu5G1G4a
6CDrwut3Y1fXvHyO2Q+RBQvNQk/eyxwsprmWTEYITiR1oHW4gaarkRqItTKN9LOG9RztxwQNILMD
fJbMJcN5IjG4agsJKSCf+AcWZUfZi4KVl6pXRjRSF7NN7TTjDOAAdydRAhQ+wWijxOJEN4FaqyQC
E9Mqr8sAcyh6buOJ6cbPuMudQFMA7o0y6j2u809QhNp1rZraUsuHiZ0ad4kdm1MUD9YWcsFWIJ2H
ab4eVMqVEe71A/C7LqnNR5pNn3VPu8TLJ0OOILlTzCyZyZndXMZ5Vy0VUNsTQ+VURwcrYVvRy6lp
gbNMLywguJT2TCw/zG4SStyrPATcZjYPPFrmWdRxIbFkA9w/uKygVPJliJv4AMAdadP7QFI2pl9/
8gcQr1Ta47mdmRJJlksBk7Cpegu50yo2dwRxDUSpyK1bVQWJmF4OaOWAUAiuIwMDTExwp1WHfAit
0lQJqWa63AzyurvVoEhVwzrWws+A8qZWJ52oKnvZ9p+GEmNZgqui94/+0m0bamG2uQNwFazkTHo2
cC+ZazU0VAg8ldfcm5H/gKU7FxT4GhPcjrAsSuBAdCdjml47SfUM7JkqGFwMIJlpQrlTpY0uj1D4
dWwBaP6xpCeppaBFWJhriZcSwvQfXRsAY/pgpPKD3N+1aR5O/ZRbtdrKQgFsXHlFceKb3IkbUTnD
kyMCeZR0Pc1LuV37+Oi0sg0Lh2YrghDER1QXvRBydd+SMXPNnYyYkWefNS06jRD8gxobhXSo5yam
tJbTovJBucIU7seKDCeDBA8PLyBBGoanRYWqt0vDIkAJIwkK7quoXvoJfyyCDj4miLWmeXFjyhl5
4egipCC5c0jrFyQO7UIJz9Hf2TgV3jqFSU5hJgPJQMXLgiCBQhvIjyqJ1l4HD1bS5Hk5KNcxuEzm
aogXZUVBKqQZH6QU17mKYiHmhzAiECoKDDiUbSrqHVjgALg8SVIaJTYsFvJffdKkFtfnvlgGQ2Ci
G4ciqh95t2jC0QMt9Xrm2Dh/NpVEYzpCxA9BqC4w8CQtgHAYCklAgwydYeYxgBFgHpTtwYmM+qdc
tTaJ24W4rqmcrjkUKNcEnQXHRDBQr8HTwnGhwK+n+h14Pht9kUvw9SCT/QwLhMhZGyK8mqbMmekb
SJtm9RXITQdUVULs12nkoZvW+aCEtBLccRBSdqbGf+6O45JAhU5kERtTGRENHIvHBdZ/YC3ASSM5
+0R2q89saSzRsXkIGnUXou8xkyr1U0heCyUcTOzoIXTkZpNcGdpTr1tweYMdOzLRntoKRxfbnId+
d9kEzqcg24xavNGqASCtEHakOknFFfRESrxmN5wGXYKST0adPqB0EbcN0raFaSx1aVawTG2l4moZ
1xsFuDEg/HhpxQT5BsblJIBxN7Ehphlk7PQFLHAPfnOXaCZNMTF1TejBpNbSCyTpvAup156buD7J
wZEurVCLV4n10Mv0T/XO0NZGnp1bKFOu+UvC5/vT0Db5DQBuJ6r9ZRFoKO2hiYopbX2GDisJYRQF
80qT78PGtkDhVk9+ST+BOANmzqjuwp7LQ5IYDscuG8tNL0bJod6cJ1ce5oZBPEw7Es4NFuLQtfTB
oj0KwrSz4DuoxaMEMgakA6zjAOWHIHhMMg3JWcetZoMEkZCXnKI9iS4UZjSAK+t5l+LOKCfWx4ij
GmBlBzJuWMq6FF2HsIMGkNFLxUT1p42yaUWMXlDq/xTUuU1FwzqP0BIsjY6TGEUXjStAbRn9upBD
BRFhUBJuw38pwBBGy8954fgNuyi6msb1iPrRuvHZVmriL0bVoljuG+cJJ9JyqDjzdK4XcRTDlosv
tDwrTsLYu6oGBBpVH1fDPCH7adJnayiWFYmV36h0X91ePwGKfuGmuTXtS3rAlAogERmVM5Es+q95
2XSXAY0ImfxS6XL/CtfYFm9PZEnLSpoX0CV4mwSZojmXlQBN/h4e2ElfJfbCkRGaRFwG1IvpZ+vU
zzeItFvzTI/zqZ4r0trTlF0vS92tryKuhmuThjbEhhJNvpA6YtowVYLuMtZ6XKNSD68CUBhuKU2k
BFGwsgPRIYmH9jt4ZpGcLEEchTPTNkOoHejDmRQgRgvlfSJlS2+VBpSoy3b+pqXDPe+lfoLBSDtD
gM4590N5bSjgZn0jvaR8swOBr0+HjGhNl75ZRBqQPsWVLl0PEpY7jCdlqkUbcf+mot7eKmQAp7Km
oW0hAa2KhiifmyoJrxQ9Fjh0NDj+eM6tTBNmFuJsatvCesBono0AuLJw4RvbrY+Sw4Rc+SNaXYoJ
uK3f0qJCsD/7SN8Hm51kHGg5QRC0vxh06NTOJUQqAsv6pOGSIHwJRt4e035pysN9jTMLkfwa8ZJJ
0uC8K0xZhGlI6OB+WCh8N2lmgkgQPwufsr05mfiA+B/Z7C8dj9qXeCytRAEsq889FWdRYCdJdR1n
/cbDU0lI+xeaAOMlj0Z+pkbRnSWrW+EXIwwvxtbnfXY0zNTnXJ86ar8VIvfiRz/rLhTX3Wvpcwl/
FMYuQEEmqltf7L01exxBsya8sAOkIHGFsTp8VLz+AXFq4dyUKsPnPlbuQWDpXnWWYDiqtMUn1tn+
Yfr+Ro89+FXSsnEQW2aJiV8JS4JIDh+FIYKm+1xkjAXAlpnuOE+jYTERiMkn1c5OZDR0BMH4i6GY
idhwHKVn4skbT952ub6qumAlfFBSnGD0vHsg5KDE2ZkIY/GXqP0uI3VYCe8A9MNupP5GfFA8SIy9
gPgYonIT2aqvfVW7iAFPSq37SUyk8A6pgnzXtuG5DpZVxQtB+B+0KsgcqvKIwKFSbdIN0K4k7JRe
DNJatz5THBxP8KAxA6aZsYQPQz2oy0yv9oVGT93/c4PFgviVeFld687YMLSJ6qeqWoinFO45LVJV
6P2h1NTMxOISzhp2nD3awZXfwVrA9rREHWiSggqL23AlLBCFmaXw0SgVZ2M1+XxU8AAWho7C2TGG
igMbW/ggCRtSN6bl53UT4QYhrBzEehHmUDCCAPhoN+JzKvYmYjlmtXGjeRzewtKjxpTET7KTHISJ
+ICL4jBJbjTGdwE2KH6hIc02bFWANVDir4URXoNu2434DxSS9gNSBKSa+VH8KLwHxfoXXqb+3K2l
hRSiK4LhSoX5ubAvzcx1R2lywIfFtZWtHugn8aDMsxzLL+HDwKSQn0+koLtBCmomI9vvYvQAa/Yp
Lyg7wSw1K+vJF4YPum18snGEKJ38ntZ2oaKS7fsXyKFtoc4/mlr3XOIg4rKuRh3fPwqGCv+3sJVH
FXuzOGqeEXJ61HImdEzoRCrxuZW6T0mLEtMAmB4XEEyYr0ww4mqtPrbC3i0eZdwc9NMCn1/xxWQX
mAKuznCO9ua+w8ptYXbbxqONXQT33kdhI9uaEhVtZ20aMVeW7FKYZYrPCP+WfQyrUZBse4nmLA/z
t3f/8vd//Zen/n96uwzCEbq3afX3f+XnpywfMHry61c//n01v57v/z9+/cTh5/9+drO4ff0B8Rd+
/Twjfv2Ls229PfhhntZBPVw1u3K43mFpU//4t1+ejUcXA11mtJdvs++G+EMf2n+H/3Cgd7v9c90O
+e7f/vaUNSmco+udF2Tp377+av38b39TFG0/nV9m89dH2n+bH40Qb/nSzTNDq+p73dEUVGZtCMOq
LQaMgY9//bXlvLdUSwb4wtlmIX+lf/v6fv2DvzEHP/56L1P96sEPxvnRF/gyO2IKNPWNMyAp8nvL
Mm0ZJSfTNFXDsQ+mQDK09zK/tnVLMS3HtC3jZ5sD+8tbeTWZf2IV6OZ7U4XMrejA0E1dNg9XAWsE
MXQdVhtrwLKUn+37897euAhU7b3D11ZlnfKCKfbB4RpQZPW9oRqKBgABTTdZt362OQAR9MY50BxC
Af1aXTdQgbINhUn9JhRIjv3eQRnEhpiznwLT+enmQH3rHIh1IFuKZToWe8EwxHv+Zg4M/T3Qf0Nj
mZgQhzTnp9sK+pfg9NdDgWa+N0wOBPTZRSy0xNb6ZgYUWXtvaYYtO5pqKpZiEyz//Tz/GQ4E5cs7
+eszIGnGe8VmBgj4+zUgFvo3UyCZxnu+vm2YfMgg59Z+vjl486GoGu8NC9ytxWJHLJb/PpgDRWMn
sDoU2XTYEMzGz7YMVPWt68BU39uqYoGp3W/114eiYoqNwDKwHd1imn6+WKDKb80OTeW9ZcqKo9q8
abEYDhaB47y3SZx0woWmWzS+v/y5bzLt/yhB/s9KDlXjrQcCcPb3ikbuw/mqkQLyLQ/mQLHes9Is
x3J0gqaIBj/dRpC/nNNvCIiq816WVU3mWzrkgZp2OAfECpn0WTENwqXlkCv9bHNwrEsC71l10E8y
TefVmfD1kmDoigNO/Se8IxzvWLQN1ZGRWBNL/f+zY/Ht12XtPdcEmZ1uK7oq26/uilyXdZEbKSJF
0hzkaX+2nQDKYP9Ifz0afE2RuQY4ms4siIzzm2XwkiITMGWLLoyIlz9XgqgeLSCi8iIT9FTnVYb4
NSCq+6+v/olywR84On+tLQFRjZ/3padgV31Tv/rdD7wcvt8P8E1lSeMaJP/t4KOiFvVl8H+vTf39
KaNOlfIP+wLbN78QFb1vfsyedtv0dz5zUOaqvvvw18nZP/bXZ/n2n+aiYPYyFQcP/vKbl39cBbty
Wz4hV7yvsX391ufbhHrYvCm3VbD9tsjGGn758TfKcdU32+lHA/+CAfvTwbgwu16P+3Uu/+iQac3X
qF8Ni24UZ9O/T70oH/7JcV9PgKK+cURmNct3L0+1r1zKHJUv//AyrX/uMc8zYJ3vfkl2rycWFqSo
37xpCpqqLrfxq4VgEfDfNu5NhqvAbz0zKbRDpPyPn/m3lvqvpervt/JhgfXP//7rk4hXJdb/y9b5
dvMdbvCDzfvP2bvLXVbCMXmZRfHsojxxOKfNt5V0DqYvB+GPdu51U73eEOJi9dZhBdFyN7yMs59o
7UeB5ttj9OB9/uesAhGtXmbrr66CH6yYf1K4/yX2CB8HS4b86K2v9pcUZ4GDQb8LG39+GU6yuqK5
ejCscoxxd1BzXr7zfhkeYc9MmhIoSfDtsKJE9NaJnfrb55dRxKN+f4T8+Xm93uXNYxw8vcs+v6v9
3bsp3a/s4I8cYbPvB33332fX0/9xMPQRFtuUvKVE8elg3COsi2mGy0dGevPlpYnpNuSXn15O7D8/
3VOG42R99yUfSt+9TP/LyPu/87tx8Pej9nSb797d7crng7TDoJ7/5fv89W8wC4NHjvGDxW1+l8r9
+ZmZeyjSvTyemAbzCA87L5ptnRHi4neCVbk7CB/i2vLW2ZhjXlweDisahG8eFiV21BUOHtc6wka8
ZYcvt8nj4cj2d6nXn399y+3j4Sa0j/D6ljhuH8zB9wnoX3jS7xaCIh9jZ//j/9a7d8//bd0CaT/Y
dcoxzqmTXTocTMVv3Er+/FycBo+vEwAKO29fv6e7Kqv9g3NE0Y+wynjeV7OgH+FcPds+b71t9bQt
X765iD+KfoT4cLYdsro+XA7GETby2TZGb/TgcUWp6a1xh2FfDXqEXXzGQfr0dLgYjKPMbUP03aaH
wQy1gSPMQzaKKFk0h2/OPMJiw6xmd7jOjhHY96O+mgjRr3rrgvhyakqToKq2zctw+93x/X39z4ef
azL654OoBgTl5a/89RTla5nhu5LTvvT51hm52aU7bxu/PKWYC1U5wvlxQ1mu3L473WXpwaJTRdX+
zQ+dJd+VcwTA5c3jNs/bg9QbSfG3j3qLk8/LKPv5FQ2sNz/qP/5X9u42S/7xv9+x6N5dlv/4P+kT
6OGXkb/8oSPM9W2TYnx+uKpFs+itX+B2m46vg52qHWG6P3jf7UL9CAuaSzCq4tt3i211+DZFy+St
k0G5OniVxe673W8d9wZ2QBAzHy+PuF8W5hGm4+G7tBtU6ctf+eux7iFIHreP3eEyNo+w3L4E0Zvv
Nrj1u2Hjn1ir3Ze+/+vV6aZcgw7PyWPs+2W526Wv17pzhDV5toM6fbDn9xDVN+/NLXjzd5finNzt
Y/iZSNBovr7sov1elX93ff5+9eRDGtS753c39bbeVQeji5b2W7/HrzWg3+jd0GP50VnHw/yhov10
WwaPj/QcX55WTA3XXJry9o9i2Zfx/3kbeN+9+6+3f3/5zVal8ftL9Z/3JlRRX/gv+CY+e9SU0Oc6
3BpHCHq/jLvycRuEhwMfIdX5pUzoURzkk0e4lE+2mHJvn3eV/22IUI8wEWfDNk0OSynqMR7Yb16/
tCPEYmxT0t1ByUM7wrPSlHjMng/f2TFS6psyeHe6TaODxXCMeh0tzcNC6zFy9BWtpHcn4n/d/HL9
7SpTjnHJX6fP3JRfXbQUgfN76/nMyIevbs8ze+uom21+GBoU9Ucn/R886E9wcEbQ69XOULQfHfJ/
cOgvAJOT7FV7Q9GOMMVfLhe/MfYRtvTJdtxG/vdTcoR9fbo97AhCiHr7cjvbPm2z77aIcYRZPhO9
3FcoHkVgwt+6likTP+NZQLb4ZaR9dvlDnNgfXHOirD283tPHaASe7/LDmp0iKB1vnYfLbfRdKqE4
R9h7l6AbgzynY3kwx6p8hFVxE6TeNmdbv3z//bVJOUKmcutvv6+dHOPsv92GwfczDUvv5Sv89frJ
7TagCP0yzn4qjpEBCHiTSNtehyH1GBHjw/i4+43pEGy9t67ou2BXp9vkZaD9fBwjFK1rIDH5u3X1
ut4AaeT/cXd1S43bUPhV/AJMY0Oa5aYzJIQACSnFQKe9U2JNoonBVLZC2at9jb5en6SfnGjIUbyY
tU9L28swu4oiHR2dn+/71GGY99g8ihyvl1d9Qw8UHfeDmhtK/KRFkb5sv4AcS3A/OOKOK5UkqQyG
Ii/cdO36g3Xz5uiYyrtqAjHkIjMEChVLBMws2O0MpeTSf4tgjMZc+ueXP/KVeBHBjUoWxNmgyAFC
PUOd5lYBpHOAZjPtsIKlcnzIAVJEr2clVqZqz49BCgQJxG1Uc7s6zVZJFnwX3IoVkjH1INyQdu9B
QD3Ca1juT82/ZSyM0mrlBrJjhx3QF0Hccn9rPvi1gGTYwXypxEGeGzfezncwbHWMfLViZAbXMRFP
xdILDjZLU3u9fGB5piwUtq3P7M7fbj/4Dbt/GlqCQGtOQV9CkJecf0vCaXtRDSBMal0LJRVwBLfD
NIhFuhZJpt00rSn3GLK1EdBoEp1YesYZjjdS7cRSN3YnjNPtPjY/2lMssBYLQ2YMuZT2I1+jp0Gd
HYi2dcNWWecbNstIA9jcwv+NAyeWGq0St5alH2bwk4MXiN0RC+O4mEbI1tFo0eqJzNeSaNu6iAtN
A/uQA/FwkWshCfoDNDiWuf7mRik3zPL32y7AZaYTbwkiBp8wNs9CkRAVErrtZzuRMzxJQM2WIyb9
8cFbA47u+E/Qv9LuN5cbdsxgBbEwiQpOtPChDR2G7DyGvBhx4yBoul/Q/ILYtkrtnIPhg0KO5JUs
OC77nxHhB+hYkPg16jIsyi8SWbpbBbuPkHVxH5svygj8l8fgXJZybm44OzpI0xxOExCjWVVSgisf
3shKcbR1HSczE1yZnNjLdnQGo/na/HvQ2ABl+hOSK3DLO91OPWHh4yKCsORwto0I/o2kMPhh6ikY
vPsJ2jXANzrLtIehNr2qB2qcWKIqnWvIkFwgZVkoQ6tgDIeqn+VY2BK6ci71Z7nI1l7bzbLl2x5d
TF54gdo+gdl8Mw+0b9IFUCVkB+sZm/VbeCptt5h4dg4XfKGxDBTGx4HeHuZF5h0OCAW03rPBZzlf
VpLBOEDcZ2oP5tVjiFbOhM5k1TW0Tz//dnM7Q/A+J1UDK/PY9myM1AzsOy9042jYjKCg+phTQnN9
Olt/OkZSI3x9cb/cuk2Oip2F/tHVtVIubVd3oDMoqxIPEXYYxj3HQwZCk0WAHlf7+V7M93xEyAHl
vyhESmcbMqzCpdSegYUccJ1LRKpgKdEoOOS4iCaiWHvWwAGCmahiafwIBYKN7e0hTrM1OrrUgI8Y
avwTBfdeyEf0Kby6DAfOZmJ+l8AbGb1wS2DdRMjRDrzK8F7Pmi5IlyEBADJBeAjhLsMRQfupoJPl
6PxNJYjx2kYTpPoFmVS33s0zRYBsngX1FRxXM5TFveAn5MgKr6E5YzzyU8iBGL8BP8kLqyIOUq49
0T54EsjW9vuGdhS8Jl4mIDD3iCP5iJ+84i0EFhkmvBbpTOjEjWRdBF4FcB+bW3D8LBN6eZTao21j
ifhZFUDU+mYMfer2U75b2fo4CS4jjvtjWwsbA2CTZDR75ABp3iO4msPuBlDsd4tQbiMLoRgqWZbZ
qKlBcyQ3MYDR9FKNODQSNv2I4G4aTKUpRTV+9amTHK4UkBVpxVGuvCpyF68CuF1ofno2IEtAACXQ
rHSRwuPvOcLGm2y+EinpWADqcQgVz/azx+uQ2ZoYDBRSj1C/qxv6I6t2WxJM28Ld7k+w+/+39M5P
tJnRgKZuZetTSpBRFBq6ZRmqL/QMDD83aOlN3IfmRg0BKKNS2uXmwBfa2aItT6MwhrDRqqL0xRLt
aDI0R3tkKtYC1PkKzBUHjHogXhA3VZVgOIL/gWd7HAITp9kDnkKkoA2OGN2NW62oxAFNRsnEJ2Fy
hNRnGBZPHgEZkoDKaCgfnUNj4Ry9WuXOdJkYciDjLnFYvG0MOTp92+VAaA1d1T39DQ4FLqSeRW6l
FmgHm6OZeI0iYJFZUBK5EyMOMENcBGNVFHnptqdyrair4sDQ4ismZk6DEIh5O9tpfh/cIk9SiUjK
ud9mM7xJ7AbdpCEMXQ8LuN4szgCGmeVVTjHi6INgle4VStOgIiPFLjXzNq5hD6zPIU3Uh8KNypf4
Smh7Vnr6iONQ3MVvfgNDwtxHxcfTxYo4IHUDwN7AnyH2xAHLjQUNvKIeQ/shLhnsQzQtkcpRLFXE
0ejZjI8wCQWrVD6QLLHLUdmG8VvXTPN9vIzAQdHZjk0LpIdWY9xt7tc80G4oPtxiVv8ZVCAeh0Oy
0zaVQMz+Wi6Bprh5bc5+lDCs7av7ikH1dbOP24iNgPT/cCP0wpoGJee+SQd5JxsEj+gqrzvDUc/o
a6uf4w6svd05tJsGoMORch0HeWSQpZmvhMlBdRrOEctT7Lh9Rez1hO+9aPku+s4mMrYypp4mJkcb
4kzgaWwbzmwIWiS27NVWc+prDiMDUQBSZgD7pP2axOAZAUVOTANvl7Uf+HoDeicXaPiJIUy9ltq4
6ZXJGIdM6p02KOiQyUYcJ+QeBeHPUNghGxfVy2I2vAaq/ht92cP+i3kqhf7hLwAAAP//</cx:binary>
              </cx:geoCache>
            </cx:geography>
          </cx:layoutPr>
          <cx:valueColors>
            <cx:minColor>
              <a:schemeClr val="accent2"/>
            </cx:minColor>
            <cx:midColor>
              <a:schemeClr val="accent3"/>
            </cx:midColor>
            <cx:maxColor>
              <a:schemeClr val="bg1"/>
            </cx:maxColor>
          </cx:valueColors>
          <cx:valueColorPositions count="3">
            <cx:maxPosition>
              <cx:percent val="100"/>
            </cx:maxPosition>
          </cx:valueColorPositions>
        </cx:series>
      </cx:plotAreaRegion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E1EA0-9BD5-4D68-BB90-968B796D9CE2}" type="datetime1">
              <a:rPr lang="fr-FR" smtClean="0"/>
              <a:t>28/05/2021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7D0AA0A-5135-415D-A092-FA0C46B8A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B39295-D4BA-49CE-9ECC-8F53490E0EE1}" type="datetime1">
              <a:rPr lang="fr-FR" noProof="0" smtClean="0"/>
              <a:t>28/05/2021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81861C-5139-457C-970B-278F1608A4E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B81861C-5139-457C-970B-278F1608A4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 rtlCol="0"/>
          <a:lstStyle/>
          <a:p>
            <a:pPr rtl="0"/>
            <a:fld id="{23A39511-BFF1-4CB6-A87D-81ADF56DE542}" type="datetime1">
              <a:rPr lang="fr-FR" noProof="0" smtClean="0"/>
              <a:t>28/05/2021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18928D-FFF6-43DC-9917-6D83E7075E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pPr rtl="0"/>
            <a:fld id="{D518928D-FFF6-43DC-9917-6D83E7075E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18" Type="http://schemas.openxmlformats.org/officeDocument/2006/relationships/image" Target="../media/image12.svg"/><Relationship Id="rId3" Type="http://schemas.openxmlformats.org/officeDocument/2006/relationships/chart" Target="../charts/chart1.xml"/><Relationship Id="rId21" Type="http://schemas.openxmlformats.org/officeDocument/2006/relationships/image" Target="../media/image15.svg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17" Type="http://schemas.openxmlformats.org/officeDocument/2006/relationships/image" Target="../media/image11.png"/><Relationship Id="rId25" Type="http://schemas.openxmlformats.org/officeDocument/2006/relationships/image" Target="../media/image1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18.png"/><Relationship Id="rId5" Type="http://schemas.openxmlformats.org/officeDocument/2006/relationships/chart" Target="../charts/chart3.xml"/><Relationship Id="rId15" Type="http://schemas.microsoft.com/office/2014/relationships/chartEx" Target="../charts/chartEx1.xml"/><Relationship Id="rId23" Type="http://schemas.openxmlformats.org/officeDocument/2006/relationships/image" Target="../media/image17.svg"/><Relationship Id="rId10" Type="http://schemas.openxmlformats.org/officeDocument/2006/relationships/image" Target="../media/image5.svg"/><Relationship Id="rId19" Type="http://schemas.openxmlformats.org/officeDocument/2006/relationships/image" Target="../media/image13.png"/><Relationship Id="rId4" Type="http://schemas.openxmlformats.org/officeDocument/2006/relationships/chart" Target="../charts/chart2.xml"/><Relationship Id="rId9" Type="http://schemas.openxmlformats.org/officeDocument/2006/relationships/image" Target="../media/image4.png"/><Relationship Id="rId14" Type="http://schemas.openxmlformats.org/officeDocument/2006/relationships/image" Target="../media/image9.sv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94A25818-BC25-4496-A7AB-EC9EFDD13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C29EE08-B8E4-494B-B3F1-550FEDEEA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2DFB1E-1730-4766-8E71-D5FC85C8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CABA89D9-904A-44AB-80FD-E6C54B15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0928C549-367E-47B2-8B68-E461B27C9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graphicFrame>
        <p:nvGraphicFramePr>
          <p:cNvPr id="5" name="Graphique 4" descr="graphique en anneau de compétences">
            <a:extLst>
              <a:ext uri="{FF2B5EF4-FFF2-40B4-BE49-F238E27FC236}">
                <a16:creationId xmlns:a16="http://schemas.microsoft.com/office/drawing/2014/main" id="{B7C7FAF0-90D5-46FB-B46E-7F2997157D0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576094"/>
              </p:ext>
            </p:extLst>
          </p:nvPr>
        </p:nvGraphicFramePr>
        <p:xfrm>
          <a:off x="4300222" y="5340455"/>
          <a:ext cx="2484316" cy="19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phique 5" descr="graphique en barres de l’expertise">
            <a:extLst>
              <a:ext uri="{FF2B5EF4-FFF2-40B4-BE49-F238E27FC236}">
                <a16:creationId xmlns:a16="http://schemas.microsoft.com/office/drawing/2014/main" id="{B5532CBB-C245-433D-9DCA-6BAFDD9349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438430"/>
              </p:ext>
            </p:extLst>
          </p:nvPr>
        </p:nvGraphicFramePr>
        <p:xfrm>
          <a:off x="3774625" y="1603523"/>
          <a:ext cx="3623310" cy="165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Zone de texte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833880" y="423351"/>
            <a:ext cx="39776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2400" b="1" spc="-150" noProof="1">
                <a:solidFill>
                  <a:schemeClr val="accent1"/>
                </a:solidFill>
                <a:latin typeface="+mj-lt"/>
              </a:rPr>
              <a:t>MOHAMED REDA DAGHOUJ</a:t>
            </a:r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83388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noProof="1">
                <a:solidFill>
                  <a:schemeClr val="accent1"/>
                </a:solidFill>
              </a:rPr>
              <a:t>Développeur de pile complète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EAF40BF-6CAB-4F00-BD96-FA6E64E38665}"/>
              </a:ext>
            </a:extLst>
          </p:cNvPr>
          <p:cNvSpPr txBox="1"/>
          <p:nvPr/>
        </p:nvSpPr>
        <p:spPr>
          <a:xfrm>
            <a:off x="3733711" y="1283952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400" noProof="1">
                <a:solidFill>
                  <a:schemeClr val="bg1"/>
                </a:solidFill>
                <a:latin typeface="+mj-lt"/>
              </a:rPr>
              <a:t>Expertise</a:t>
            </a:r>
          </a:p>
        </p:txBody>
      </p:sp>
      <p:grpSp>
        <p:nvGrpSpPr>
          <p:cNvPr id="35" name="Groupe 34" descr="Légende graphiques de compétences">
            <a:extLst>
              <a:ext uri="{FF2B5EF4-FFF2-40B4-BE49-F238E27FC236}">
                <a16:creationId xmlns:a16="http://schemas.microsoft.com/office/drawing/2014/main" id="{00A73CB1-2B11-46E2-8F53-8963C4C8247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6083750" y="840379"/>
            <a:ext cx="1314185" cy="742747"/>
            <a:chOff x="6180006" y="1394558"/>
            <a:chExt cx="1314185" cy="74274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208DBD-4F02-443E-9719-B293D344A876}"/>
                </a:ext>
              </a:extLst>
            </p:cNvPr>
            <p:cNvSpPr/>
            <p:nvPr/>
          </p:nvSpPr>
          <p:spPr>
            <a:xfrm>
              <a:off x="6180006" y="1394558"/>
              <a:ext cx="1314185" cy="7427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F409AC-0408-48C0-93CB-8058D9BDC316}"/>
                </a:ext>
              </a:extLst>
            </p:cNvPr>
            <p:cNvSpPr/>
            <p:nvPr/>
          </p:nvSpPr>
          <p:spPr>
            <a:xfrm>
              <a:off x="6292845" y="1519664"/>
              <a:ext cx="118575" cy="11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38" name="Zone de texte 37">
              <a:extLst>
                <a:ext uri="{FF2B5EF4-FFF2-40B4-BE49-F238E27FC236}">
                  <a16:creationId xmlns:a16="http://schemas.microsoft.com/office/drawing/2014/main" id="{DC07213E-D259-48ED-A5C1-20D89626CD0E}"/>
                </a:ext>
              </a:extLst>
            </p:cNvPr>
            <p:cNvSpPr txBox="1"/>
            <p:nvPr/>
          </p:nvSpPr>
          <p:spPr>
            <a:xfrm>
              <a:off x="6460759" y="1502508"/>
              <a:ext cx="93717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000" noProof="1">
                  <a:solidFill>
                    <a:schemeClr val="bg1"/>
                  </a:solidFill>
                </a:rPr>
                <a:t>Base de données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A344225-6E75-40C0-B0B4-54E4FC08E75A}"/>
                </a:ext>
              </a:extLst>
            </p:cNvPr>
            <p:cNvSpPr/>
            <p:nvPr/>
          </p:nvSpPr>
          <p:spPr>
            <a:xfrm>
              <a:off x="6292845" y="1716274"/>
              <a:ext cx="118575" cy="118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40" name="Zone de texte 39">
              <a:extLst>
                <a:ext uri="{FF2B5EF4-FFF2-40B4-BE49-F238E27FC236}">
                  <a16:creationId xmlns:a16="http://schemas.microsoft.com/office/drawing/2014/main" id="{ACB11C26-FF86-40BF-AC58-5D6ABB6F1081}"/>
                </a:ext>
              </a:extLst>
            </p:cNvPr>
            <p:cNvSpPr txBox="1"/>
            <p:nvPr/>
          </p:nvSpPr>
          <p:spPr>
            <a:xfrm>
              <a:off x="6460759" y="1699118"/>
              <a:ext cx="93717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000" noProof="1">
                  <a:solidFill>
                    <a:schemeClr val="bg1"/>
                  </a:solidFill>
                </a:rPr>
                <a:t>Front-end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F5C7A34-CF88-4C8C-ADD5-1273A4CF2B5E}"/>
                </a:ext>
              </a:extLst>
            </p:cNvPr>
            <p:cNvSpPr/>
            <p:nvPr/>
          </p:nvSpPr>
          <p:spPr>
            <a:xfrm>
              <a:off x="6292845" y="1912884"/>
              <a:ext cx="118575" cy="1185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42" name="Zone de texte 41">
              <a:extLst>
                <a:ext uri="{FF2B5EF4-FFF2-40B4-BE49-F238E27FC236}">
                  <a16:creationId xmlns:a16="http://schemas.microsoft.com/office/drawing/2014/main" id="{337B2C28-DF61-4CF0-A603-54EB24785B38}"/>
                </a:ext>
              </a:extLst>
            </p:cNvPr>
            <p:cNvSpPr txBox="1"/>
            <p:nvPr/>
          </p:nvSpPr>
          <p:spPr>
            <a:xfrm>
              <a:off x="6460759" y="1895728"/>
              <a:ext cx="93717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000" noProof="1">
                  <a:solidFill>
                    <a:schemeClr val="bg1"/>
                  </a:solidFill>
                </a:rPr>
                <a:t>Backend</a:t>
              </a:r>
            </a:p>
          </p:txBody>
        </p:sp>
      </p:grpSp>
      <p:graphicFrame>
        <p:nvGraphicFramePr>
          <p:cNvPr id="43" name="Graphique 42" descr="graphique en courbes de compétences">
            <a:extLst>
              <a:ext uri="{FF2B5EF4-FFF2-40B4-BE49-F238E27FC236}">
                <a16:creationId xmlns:a16="http://schemas.microsoft.com/office/drawing/2014/main" id="{3A556FBB-7EF3-4938-AF15-E21B892746A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249812"/>
              </p:ext>
            </p:extLst>
          </p:nvPr>
        </p:nvGraphicFramePr>
        <p:xfrm>
          <a:off x="4089400" y="3276303"/>
          <a:ext cx="3308535" cy="1783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Zone de texte 43">
            <a:extLst>
              <a:ext uri="{FF2B5EF4-FFF2-40B4-BE49-F238E27FC236}">
                <a16:creationId xmlns:a16="http://schemas.microsoft.com/office/drawing/2014/main" id="{CCCC5E7E-38DF-4597-9D6B-6061E22EFA2E}"/>
              </a:ext>
            </a:extLst>
          </p:cNvPr>
          <p:cNvSpPr txBox="1"/>
          <p:nvPr/>
        </p:nvSpPr>
        <p:spPr>
          <a:xfrm>
            <a:off x="3733711" y="5105745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400" noProof="1">
                <a:solidFill>
                  <a:schemeClr val="bg1"/>
                </a:solidFill>
                <a:latin typeface="+mj-lt"/>
              </a:rPr>
              <a:t>Logiciel</a:t>
            </a:r>
          </a:p>
        </p:txBody>
      </p:sp>
      <p:sp>
        <p:nvSpPr>
          <p:cNvPr id="53" name="Zone de texte 52">
            <a:extLst>
              <a:ext uri="{FF2B5EF4-FFF2-40B4-BE49-F238E27FC236}">
                <a16:creationId xmlns:a16="http://schemas.microsoft.com/office/drawing/2014/main" id="{BA3BB887-BD93-4A25-9945-247AB4EC739D}"/>
              </a:ext>
            </a:extLst>
          </p:cNvPr>
          <p:cNvSpPr txBox="1"/>
          <p:nvPr/>
        </p:nvSpPr>
        <p:spPr>
          <a:xfrm>
            <a:off x="3733711" y="7500627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400" noProof="1">
                <a:solidFill>
                  <a:schemeClr val="bg1"/>
                </a:solidFill>
                <a:latin typeface="+mj-lt"/>
              </a:rPr>
              <a:t>Projets distants</a:t>
            </a:r>
          </a:p>
        </p:txBody>
      </p:sp>
      <p:sp>
        <p:nvSpPr>
          <p:cNvPr id="45" name="Zone de texte 44">
            <a:extLst>
              <a:ext uri="{FF2B5EF4-FFF2-40B4-BE49-F238E27FC236}">
                <a16:creationId xmlns:a16="http://schemas.microsoft.com/office/drawing/2014/main" id="{47AEA1FB-634B-4EFB-B66A-9321DDB72DE1}"/>
              </a:ext>
            </a:extLst>
          </p:cNvPr>
          <p:cNvSpPr txBox="1"/>
          <p:nvPr/>
        </p:nvSpPr>
        <p:spPr>
          <a:xfrm>
            <a:off x="2130118" y="1340152"/>
            <a:ext cx="1454072" cy="2184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1000" b="1" noProof="1">
                <a:solidFill>
                  <a:schemeClr val="accent2"/>
                </a:solidFill>
              </a:rPr>
              <a:t>E-mail : </a:t>
            </a:r>
          </a:p>
          <a:p>
            <a:pPr rtl="0"/>
            <a:r>
              <a:rPr lang="fr-FR" sz="900" noProof="1">
                <a:solidFill>
                  <a:schemeClr val="bg1"/>
                </a:solidFill>
              </a:rPr>
              <a:t>redadgh@contoso.com</a:t>
            </a:r>
          </a:p>
          <a:p>
            <a:pPr rtl="0"/>
            <a:endParaRPr lang="fr-FR" sz="1000" noProof="1">
              <a:solidFill>
                <a:schemeClr val="accent2"/>
              </a:solidFill>
            </a:endParaRPr>
          </a:p>
          <a:p>
            <a:pPr rtl="0"/>
            <a:r>
              <a:rPr lang="fr-FR" sz="1000" b="1" noProof="1">
                <a:solidFill>
                  <a:schemeClr val="accent2"/>
                </a:solidFill>
              </a:rPr>
              <a:t>Skype</a:t>
            </a:r>
          </a:p>
          <a:p>
            <a:pPr rtl="0"/>
            <a:r>
              <a:rPr lang="fr-FR" sz="900" noProof="1">
                <a:solidFill>
                  <a:schemeClr val="bg1"/>
                </a:solidFill>
              </a:rPr>
              <a:t>Reda.dgh</a:t>
            </a:r>
            <a:br>
              <a:rPr lang="fr-FR" sz="1000" noProof="1">
                <a:solidFill>
                  <a:schemeClr val="accent2"/>
                </a:solidFill>
              </a:rPr>
            </a:br>
            <a:endParaRPr lang="fr-FR" sz="1000" noProof="1">
              <a:solidFill>
                <a:schemeClr val="accent2"/>
              </a:solidFill>
            </a:endParaRPr>
          </a:p>
          <a:p>
            <a:pPr rtl="0"/>
            <a:r>
              <a:rPr lang="fr-FR" sz="1000" b="1" noProof="1">
                <a:solidFill>
                  <a:schemeClr val="accent2"/>
                </a:solidFill>
              </a:rPr>
              <a:t>Site web</a:t>
            </a:r>
          </a:p>
          <a:p>
            <a:pPr rtl="0"/>
            <a:r>
              <a:rPr lang="fr-FR" sz="900" noProof="1">
                <a:solidFill>
                  <a:schemeClr val="bg1"/>
                </a:solidFill>
              </a:rPr>
              <a:t>newm.com</a:t>
            </a:r>
          </a:p>
          <a:p>
            <a:pPr rtl="0"/>
            <a:endParaRPr lang="fr-FR" sz="1000" noProof="1">
              <a:solidFill>
                <a:schemeClr val="accent2"/>
              </a:solidFill>
            </a:endParaRPr>
          </a:p>
          <a:p>
            <a:pPr rtl="0"/>
            <a:r>
              <a:rPr lang="fr-FR" sz="1000" b="1" noProof="1">
                <a:solidFill>
                  <a:schemeClr val="accent2"/>
                </a:solidFill>
              </a:rPr>
              <a:t>Téléphone</a:t>
            </a:r>
          </a:p>
          <a:p>
            <a:pPr rtl="0"/>
            <a:r>
              <a:rPr lang="fr-FR" sz="900" noProof="1">
                <a:solidFill>
                  <a:schemeClr val="bg1"/>
                </a:solidFill>
              </a:rPr>
              <a:t>01 23 45 67 89</a:t>
            </a:r>
          </a:p>
          <a:p>
            <a:pPr rtl="0"/>
            <a:endParaRPr lang="fr-FR" sz="1000" noProof="1">
              <a:solidFill>
                <a:schemeClr val="accent2"/>
              </a:solidFill>
            </a:endParaRPr>
          </a:p>
          <a:p>
            <a:pPr rtl="0"/>
            <a:r>
              <a:rPr lang="fr-FR" sz="1000" b="1" noProof="1">
                <a:solidFill>
                  <a:schemeClr val="accent2"/>
                </a:solidFill>
              </a:rPr>
              <a:t>LinkedIn</a:t>
            </a:r>
          </a:p>
          <a:p>
            <a:pPr rtl="0"/>
            <a:r>
              <a:rPr lang="fr-FR" sz="900" noProof="1">
                <a:solidFill>
                  <a:schemeClr val="bg1"/>
                </a:solidFill>
              </a:rPr>
              <a:t>linkedin.com/in/redadgh</a:t>
            </a:r>
          </a:p>
        </p:txBody>
      </p:sp>
      <p:grpSp>
        <p:nvGrpSpPr>
          <p:cNvPr id="108" name="Groupe 107" descr="Code QR">
            <a:extLst>
              <a:ext uri="{FF2B5EF4-FFF2-40B4-BE49-F238E27FC236}">
                <a16:creationId xmlns:a16="http://schemas.microsoft.com/office/drawing/2014/main" id="{06B0CFB5-2653-4B22-AFAF-E8448A6AAB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2130118" y="3549854"/>
            <a:ext cx="1274897" cy="1274897"/>
            <a:chOff x="2122498" y="3787775"/>
            <a:chExt cx="1241425" cy="1241425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A24B9D-5E83-4307-97FD-BCD7582AE48C}"/>
                </a:ext>
              </a:extLst>
            </p:cNvPr>
            <p:cNvSpPr/>
            <p:nvPr/>
          </p:nvSpPr>
          <p:spPr>
            <a:xfrm>
              <a:off x="2122498" y="3787775"/>
              <a:ext cx="1241425" cy="12414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E7B008C6-7549-4074-8851-34B44597D0F7}"/>
                </a:ext>
              </a:extLst>
            </p:cNvPr>
            <p:cNvGrpSpPr/>
            <p:nvPr/>
          </p:nvGrpSpPr>
          <p:grpSpPr>
            <a:xfrm>
              <a:off x="2273804" y="3939081"/>
              <a:ext cx="938812" cy="938812"/>
              <a:chOff x="2178671" y="3805697"/>
              <a:chExt cx="1356013" cy="1356013"/>
            </a:xfrm>
            <a:grpFill/>
          </p:grpSpPr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C5B02CA1-9EF0-45C6-9882-73FCA443FF23}"/>
                  </a:ext>
                </a:extLst>
              </p:cNvPr>
              <p:cNvSpPr/>
              <p:nvPr/>
            </p:nvSpPr>
            <p:spPr>
              <a:xfrm>
                <a:off x="2613934" y="3805697"/>
                <a:ext cx="104631" cy="41852"/>
              </a:xfrm>
              <a:custGeom>
                <a:avLst/>
                <a:gdLst>
                  <a:gd name="connsiteX0" fmla="*/ 0 w 104630"/>
                  <a:gd name="connsiteY0" fmla="*/ 0 h 41852"/>
                  <a:gd name="connsiteX1" fmla="*/ 108816 w 104630"/>
                  <a:gd name="connsiteY1" fmla="*/ 0 h 41852"/>
                  <a:gd name="connsiteX2" fmla="*/ 108816 w 104630"/>
                  <a:gd name="connsiteY2" fmla="*/ 54408 h 41852"/>
                  <a:gd name="connsiteX3" fmla="*/ 0 w 104630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630" h="41852">
                    <a:moveTo>
                      <a:pt x="0" y="0"/>
                    </a:moveTo>
                    <a:lnTo>
                      <a:pt x="108816" y="0"/>
                    </a:lnTo>
                    <a:lnTo>
                      <a:pt x="108816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ADA4464A-A309-4F3A-B6AC-FDE873B53069}"/>
                  </a:ext>
                </a:extLst>
              </p:cNvPr>
              <p:cNvSpPr/>
              <p:nvPr/>
            </p:nvSpPr>
            <p:spPr>
              <a:xfrm>
                <a:off x="2831566" y="3805697"/>
                <a:ext cx="146483" cy="104631"/>
              </a:xfrm>
              <a:custGeom>
                <a:avLst/>
                <a:gdLst>
                  <a:gd name="connsiteX0" fmla="*/ 0 w 146482"/>
                  <a:gd name="connsiteY0" fmla="*/ 0 h 104630"/>
                  <a:gd name="connsiteX1" fmla="*/ 54408 w 146482"/>
                  <a:gd name="connsiteY1" fmla="*/ 0 h 104630"/>
                  <a:gd name="connsiteX2" fmla="*/ 54408 w 146482"/>
                  <a:gd name="connsiteY2" fmla="*/ 54408 h 104630"/>
                  <a:gd name="connsiteX3" fmla="*/ 163224 w 146482"/>
                  <a:gd name="connsiteY3" fmla="*/ 54408 h 104630"/>
                  <a:gd name="connsiteX4" fmla="*/ 163224 w 146482"/>
                  <a:gd name="connsiteY4" fmla="*/ 108816 h 104630"/>
                  <a:gd name="connsiteX5" fmla="*/ 0 w 146482"/>
                  <a:gd name="connsiteY5" fmla="*/ 108816 h 104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482" h="104630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163224" y="54408"/>
                    </a:lnTo>
                    <a:lnTo>
                      <a:pt x="163224" y="108816"/>
                    </a:lnTo>
                    <a:lnTo>
                      <a:pt x="0" y="108816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492395EE-86AF-46D8-A40F-D3C8517742DD}"/>
                  </a:ext>
                </a:extLst>
              </p:cNvPr>
              <p:cNvSpPr/>
              <p:nvPr/>
            </p:nvSpPr>
            <p:spPr>
              <a:xfrm>
                <a:off x="2613934" y="3805697"/>
                <a:ext cx="481301" cy="585931"/>
              </a:xfrm>
              <a:custGeom>
                <a:avLst/>
                <a:gdLst>
                  <a:gd name="connsiteX0" fmla="*/ 435263 w 481300"/>
                  <a:gd name="connsiteY0" fmla="*/ 0 h 585931"/>
                  <a:gd name="connsiteX1" fmla="*/ 489671 w 481300"/>
                  <a:gd name="connsiteY1" fmla="*/ 0 h 585931"/>
                  <a:gd name="connsiteX2" fmla="*/ 489671 w 481300"/>
                  <a:gd name="connsiteY2" fmla="*/ 598487 h 585931"/>
                  <a:gd name="connsiteX3" fmla="*/ 435263 w 481300"/>
                  <a:gd name="connsiteY3" fmla="*/ 598487 h 585931"/>
                  <a:gd name="connsiteX4" fmla="*/ 435263 w 481300"/>
                  <a:gd name="connsiteY4" fmla="*/ 489671 h 585931"/>
                  <a:gd name="connsiteX5" fmla="*/ 380855 w 481300"/>
                  <a:gd name="connsiteY5" fmla="*/ 489671 h 585931"/>
                  <a:gd name="connsiteX6" fmla="*/ 380855 w 481300"/>
                  <a:gd name="connsiteY6" fmla="*/ 544079 h 585931"/>
                  <a:gd name="connsiteX7" fmla="*/ 326427 w 481300"/>
                  <a:gd name="connsiteY7" fmla="*/ 544079 h 585931"/>
                  <a:gd name="connsiteX8" fmla="*/ 326427 w 481300"/>
                  <a:gd name="connsiteY8" fmla="*/ 489671 h 585931"/>
                  <a:gd name="connsiteX9" fmla="*/ 272040 w 481300"/>
                  <a:gd name="connsiteY9" fmla="*/ 489671 h 585931"/>
                  <a:gd name="connsiteX10" fmla="*/ 272040 w 481300"/>
                  <a:gd name="connsiteY10" fmla="*/ 435263 h 585931"/>
                  <a:gd name="connsiteX11" fmla="*/ 217632 w 481300"/>
                  <a:gd name="connsiteY11" fmla="*/ 435263 h 585931"/>
                  <a:gd name="connsiteX12" fmla="*/ 217632 w 481300"/>
                  <a:gd name="connsiteY12" fmla="*/ 272040 h 585931"/>
                  <a:gd name="connsiteX13" fmla="*/ 163224 w 481300"/>
                  <a:gd name="connsiteY13" fmla="*/ 272040 h 585931"/>
                  <a:gd name="connsiteX14" fmla="*/ 163224 w 481300"/>
                  <a:gd name="connsiteY14" fmla="*/ 163224 h 585931"/>
                  <a:gd name="connsiteX15" fmla="*/ 0 w 481300"/>
                  <a:gd name="connsiteY15" fmla="*/ 163224 h 585931"/>
                  <a:gd name="connsiteX16" fmla="*/ 0 w 481300"/>
                  <a:gd name="connsiteY16" fmla="*/ 108816 h 585931"/>
                  <a:gd name="connsiteX17" fmla="*/ 108816 w 481300"/>
                  <a:gd name="connsiteY17" fmla="*/ 108816 h 585931"/>
                  <a:gd name="connsiteX18" fmla="*/ 108816 w 481300"/>
                  <a:gd name="connsiteY18" fmla="*/ 54408 h 585931"/>
                  <a:gd name="connsiteX19" fmla="*/ 163224 w 481300"/>
                  <a:gd name="connsiteY19" fmla="*/ 54408 h 585931"/>
                  <a:gd name="connsiteX20" fmla="*/ 163224 w 481300"/>
                  <a:gd name="connsiteY20" fmla="*/ 108816 h 585931"/>
                  <a:gd name="connsiteX21" fmla="*/ 217632 w 481300"/>
                  <a:gd name="connsiteY21" fmla="*/ 108816 h 585931"/>
                  <a:gd name="connsiteX22" fmla="*/ 217632 w 481300"/>
                  <a:gd name="connsiteY22" fmla="*/ 163224 h 585931"/>
                  <a:gd name="connsiteX23" fmla="*/ 380855 w 481300"/>
                  <a:gd name="connsiteY23" fmla="*/ 163224 h 585931"/>
                  <a:gd name="connsiteX24" fmla="*/ 380855 w 481300"/>
                  <a:gd name="connsiteY24" fmla="*/ 217632 h 585931"/>
                  <a:gd name="connsiteX25" fmla="*/ 272040 w 481300"/>
                  <a:gd name="connsiteY25" fmla="*/ 217632 h 585931"/>
                  <a:gd name="connsiteX26" fmla="*/ 272040 w 481300"/>
                  <a:gd name="connsiteY26" fmla="*/ 380855 h 585931"/>
                  <a:gd name="connsiteX27" fmla="*/ 326427 w 481300"/>
                  <a:gd name="connsiteY27" fmla="*/ 380855 h 585931"/>
                  <a:gd name="connsiteX28" fmla="*/ 326427 w 481300"/>
                  <a:gd name="connsiteY28" fmla="*/ 326448 h 585931"/>
                  <a:gd name="connsiteX29" fmla="*/ 380855 w 481300"/>
                  <a:gd name="connsiteY29" fmla="*/ 326448 h 585931"/>
                  <a:gd name="connsiteX30" fmla="*/ 380855 w 481300"/>
                  <a:gd name="connsiteY30" fmla="*/ 435263 h 585931"/>
                  <a:gd name="connsiteX31" fmla="*/ 435263 w 481300"/>
                  <a:gd name="connsiteY31" fmla="*/ 435263 h 585931"/>
                  <a:gd name="connsiteX32" fmla="*/ 435263 w 481300"/>
                  <a:gd name="connsiteY32" fmla="*/ 272040 h 585931"/>
                  <a:gd name="connsiteX33" fmla="*/ 380855 w 481300"/>
                  <a:gd name="connsiteY33" fmla="*/ 272040 h 585931"/>
                  <a:gd name="connsiteX34" fmla="*/ 380855 w 481300"/>
                  <a:gd name="connsiteY34" fmla="*/ 217632 h 585931"/>
                  <a:gd name="connsiteX35" fmla="*/ 435263 w 481300"/>
                  <a:gd name="connsiteY35" fmla="*/ 217632 h 585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81300" h="585931">
                    <a:moveTo>
                      <a:pt x="435263" y="0"/>
                    </a:moveTo>
                    <a:lnTo>
                      <a:pt x="489671" y="0"/>
                    </a:lnTo>
                    <a:lnTo>
                      <a:pt x="489671" y="598487"/>
                    </a:lnTo>
                    <a:lnTo>
                      <a:pt x="435263" y="598487"/>
                    </a:lnTo>
                    <a:lnTo>
                      <a:pt x="435263" y="489671"/>
                    </a:lnTo>
                    <a:lnTo>
                      <a:pt x="380855" y="489671"/>
                    </a:lnTo>
                    <a:lnTo>
                      <a:pt x="380855" y="544079"/>
                    </a:lnTo>
                    <a:lnTo>
                      <a:pt x="326427" y="544079"/>
                    </a:lnTo>
                    <a:lnTo>
                      <a:pt x="326427" y="489671"/>
                    </a:lnTo>
                    <a:lnTo>
                      <a:pt x="272040" y="489671"/>
                    </a:lnTo>
                    <a:lnTo>
                      <a:pt x="272040" y="435263"/>
                    </a:lnTo>
                    <a:lnTo>
                      <a:pt x="217632" y="435263"/>
                    </a:lnTo>
                    <a:lnTo>
                      <a:pt x="217632" y="272040"/>
                    </a:lnTo>
                    <a:lnTo>
                      <a:pt x="163224" y="272040"/>
                    </a:lnTo>
                    <a:lnTo>
                      <a:pt x="163224" y="163224"/>
                    </a:lnTo>
                    <a:lnTo>
                      <a:pt x="0" y="163224"/>
                    </a:lnTo>
                    <a:lnTo>
                      <a:pt x="0" y="108816"/>
                    </a:lnTo>
                    <a:lnTo>
                      <a:pt x="108816" y="108816"/>
                    </a:lnTo>
                    <a:lnTo>
                      <a:pt x="108816" y="54408"/>
                    </a:lnTo>
                    <a:lnTo>
                      <a:pt x="163224" y="54408"/>
                    </a:lnTo>
                    <a:lnTo>
                      <a:pt x="163224" y="108816"/>
                    </a:lnTo>
                    <a:lnTo>
                      <a:pt x="217632" y="108816"/>
                    </a:lnTo>
                    <a:lnTo>
                      <a:pt x="217632" y="163224"/>
                    </a:lnTo>
                    <a:lnTo>
                      <a:pt x="380855" y="163224"/>
                    </a:lnTo>
                    <a:lnTo>
                      <a:pt x="380855" y="217632"/>
                    </a:lnTo>
                    <a:lnTo>
                      <a:pt x="272040" y="217632"/>
                    </a:lnTo>
                    <a:lnTo>
                      <a:pt x="272040" y="380855"/>
                    </a:lnTo>
                    <a:lnTo>
                      <a:pt x="326427" y="380855"/>
                    </a:lnTo>
                    <a:lnTo>
                      <a:pt x="326427" y="326448"/>
                    </a:lnTo>
                    <a:lnTo>
                      <a:pt x="380855" y="326448"/>
                    </a:lnTo>
                    <a:lnTo>
                      <a:pt x="380855" y="435263"/>
                    </a:lnTo>
                    <a:lnTo>
                      <a:pt x="435263" y="435263"/>
                    </a:lnTo>
                    <a:lnTo>
                      <a:pt x="435263" y="272040"/>
                    </a:lnTo>
                    <a:lnTo>
                      <a:pt x="380855" y="272040"/>
                    </a:lnTo>
                    <a:lnTo>
                      <a:pt x="380855" y="217632"/>
                    </a:lnTo>
                    <a:lnTo>
                      <a:pt x="435263" y="217632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E351CDDA-088C-4B07-A6B2-41401958EBA3}"/>
                  </a:ext>
                </a:extLst>
              </p:cNvPr>
              <p:cNvSpPr/>
              <p:nvPr/>
            </p:nvSpPr>
            <p:spPr>
              <a:xfrm>
                <a:off x="2178671" y="3805697"/>
                <a:ext cx="376670" cy="376670"/>
              </a:xfrm>
              <a:custGeom>
                <a:avLst/>
                <a:gdLst>
                  <a:gd name="connsiteX0" fmla="*/ 0 w 376670"/>
                  <a:gd name="connsiteY0" fmla="*/ 0 h 376670"/>
                  <a:gd name="connsiteX1" fmla="*/ 0 w 376670"/>
                  <a:gd name="connsiteY1" fmla="*/ 380855 h 376670"/>
                  <a:gd name="connsiteX2" fmla="*/ 380855 w 376670"/>
                  <a:gd name="connsiteY2" fmla="*/ 380855 h 376670"/>
                  <a:gd name="connsiteX3" fmla="*/ 380855 w 376670"/>
                  <a:gd name="connsiteY3" fmla="*/ 0 h 376670"/>
                  <a:gd name="connsiteX4" fmla="*/ 0 w 376670"/>
                  <a:gd name="connsiteY4" fmla="*/ 0 h 376670"/>
                  <a:gd name="connsiteX5" fmla="*/ 326448 w 376670"/>
                  <a:gd name="connsiteY5" fmla="*/ 326448 h 376670"/>
                  <a:gd name="connsiteX6" fmla="*/ 54408 w 376670"/>
                  <a:gd name="connsiteY6" fmla="*/ 326448 h 376670"/>
                  <a:gd name="connsiteX7" fmla="*/ 54408 w 376670"/>
                  <a:gd name="connsiteY7" fmla="*/ 54408 h 376670"/>
                  <a:gd name="connsiteX8" fmla="*/ 326448 w 376670"/>
                  <a:gd name="connsiteY8" fmla="*/ 54408 h 376670"/>
                  <a:gd name="connsiteX9" fmla="*/ 326448 w 376670"/>
                  <a:gd name="connsiteY9" fmla="*/ 326448 h 37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6670" h="376670">
                    <a:moveTo>
                      <a:pt x="0" y="0"/>
                    </a:moveTo>
                    <a:lnTo>
                      <a:pt x="0" y="380855"/>
                    </a:lnTo>
                    <a:lnTo>
                      <a:pt x="380855" y="380855"/>
                    </a:lnTo>
                    <a:lnTo>
                      <a:pt x="380855" y="0"/>
                    </a:lnTo>
                    <a:lnTo>
                      <a:pt x="0" y="0"/>
                    </a:lnTo>
                    <a:close/>
                    <a:moveTo>
                      <a:pt x="326448" y="326448"/>
                    </a:moveTo>
                    <a:lnTo>
                      <a:pt x="54408" y="326448"/>
                    </a:lnTo>
                    <a:lnTo>
                      <a:pt x="54408" y="54408"/>
                    </a:lnTo>
                    <a:lnTo>
                      <a:pt x="326448" y="54408"/>
                    </a:lnTo>
                    <a:lnTo>
                      <a:pt x="326448" y="32644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F5F19283-F2A4-464E-AC61-55F45D8107AC}"/>
                  </a:ext>
                </a:extLst>
              </p:cNvPr>
              <p:cNvSpPr/>
              <p:nvPr/>
            </p:nvSpPr>
            <p:spPr>
              <a:xfrm>
                <a:off x="3158014" y="3805697"/>
                <a:ext cx="376670" cy="376670"/>
              </a:xfrm>
              <a:custGeom>
                <a:avLst/>
                <a:gdLst>
                  <a:gd name="connsiteX0" fmla="*/ 0 w 376670"/>
                  <a:gd name="connsiteY0" fmla="*/ 0 h 376670"/>
                  <a:gd name="connsiteX1" fmla="*/ 0 w 376670"/>
                  <a:gd name="connsiteY1" fmla="*/ 380855 h 376670"/>
                  <a:gd name="connsiteX2" fmla="*/ 380855 w 376670"/>
                  <a:gd name="connsiteY2" fmla="*/ 380855 h 376670"/>
                  <a:gd name="connsiteX3" fmla="*/ 380855 w 376670"/>
                  <a:gd name="connsiteY3" fmla="*/ 0 h 376670"/>
                  <a:gd name="connsiteX4" fmla="*/ 0 w 376670"/>
                  <a:gd name="connsiteY4" fmla="*/ 0 h 376670"/>
                  <a:gd name="connsiteX5" fmla="*/ 326448 w 376670"/>
                  <a:gd name="connsiteY5" fmla="*/ 326448 h 376670"/>
                  <a:gd name="connsiteX6" fmla="*/ 54408 w 376670"/>
                  <a:gd name="connsiteY6" fmla="*/ 326448 h 376670"/>
                  <a:gd name="connsiteX7" fmla="*/ 54408 w 376670"/>
                  <a:gd name="connsiteY7" fmla="*/ 54408 h 376670"/>
                  <a:gd name="connsiteX8" fmla="*/ 326448 w 376670"/>
                  <a:gd name="connsiteY8" fmla="*/ 54408 h 376670"/>
                  <a:gd name="connsiteX9" fmla="*/ 326448 w 376670"/>
                  <a:gd name="connsiteY9" fmla="*/ 326448 h 37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6670" h="376670">
                    <a:moveTo>
                      <a:pt x="0" y="0"/>
                    </a:moveTo>
                    <a:lnTo>
                      <a:pt x="0" y="380855"/>
                    </a:lnTo>
                    <a:lnTo>
                      <a:pt x="380855" y="380855"/>
                    </a:lnTo>
                    <a:lnTo>
                      <a:pt x="380855" y="0"/>
                    </a:lnTo>
                    <a:lnTo>
                      <a:pt x="0" y="0"/>
                    </a:lnTo>
                    <a:close/>
                    <a:moveTo>
                      <a:pt x="326448" y="326448"/>
                    </a:moveTo>
                    <a:lnTo>
                      <a:pt x="54408" y="326448"/>
                    </a:lnTo>
                    <a:lnTo>
                      <a:pt x="54408" y="54408"/>
                    </a:lnTo>
                    <a:lnTo>
                      <a:pt x="326448" y="54408"/>
                    </a:lnTo>
                    <a:lnTo>
                      <a:pt x="326448" y="32644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D352A3BB-D25C-433F-9ECE-C5046E0C1C03}"/>
                  </a:ext>
                </a:extLst>
              </p:cNvPr>
              <p:cNvSpPr/>
              <p:nvPr/>
            </p:nvSpPr>
            <p:spPr>
              <a:xfrm>
                <a:off x="2287487" y="3914513"/>
                <a:ext cx="146483" cy="146483"/>
              </a:xfrm>
              <a:custGeom>
                <a:avLst/>
                <a:gdLst>
                  <a:gd name="connsiteX0" fmla="*/ 0 w 146482"/>
                  <a:gd name="connsiteY0" fmla="*/ 0 h 146482"/>
                  <a:gd name="connsiteX1" fmla="*/ 163224 w 146482"/>
                  <a:gd name="connsiteY1" fmla="*/ 0 h 146482"/>
                  <a:gd name="connsiteX2" fmla="*/ 163224 w 146482"/>
                  <a:gd name="connsiteY2" fmla="*/ 163224 h 146482"/>
                  <a:gd name="connsiteX3" fmla="*/ 0 w 146482"/>
                  <a:gd name="connsiteY3" fmla="*/ 163224 h 14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482" h="146482">
                    <a:moveTo>
                      <a:pt x="0" y="0"/>
                    </a:moveTo>
                    <a:lnTo>
                      <a:pt x="163224" y="0"/>
                    </a:lnTo>
                    <a:lnTo>
                      <a:pt x="163224" y="163224"/>
                    </a:lnTo>
                    <a:lnTo>
                      <a:pt x="0" y="163224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457DA8BE-9EC6-4B0D-A4E5-9AAE3DDA4EF8}"/>
                  </a:ext>
                </a:extLst>
              </p:cNvPr>
              <p:cNvSpPr/>
              <p:nvPr/>
            </p:nvSpPr>
            <p:spPr>
              <a:xfrm>
                <a:off x="3266829" y="3914513"/>
                <a:ext cx="146483" cy="146483"/>
              </a:xfrm>
              <a:custGeom>
                <a:avLst/>
                <a:gdLst>
                  <a:gd name="connsiteX0" fmla="*/ 0 w 146482"/>
                  <a:gd name="connsiteY0" fmla="*/ 0 h 146482"/>
                  <a:gd name="connsiteX1" fmla="*/ 163224 w 146482"/>
                  <a:gd name="connsiteY1" fmla="*/ 0 h 146482"/>
                  <a:gd name="connsiteX2" fmla="*/ 163224 w 146482"/>
                  <a:gd name="connsiteY2" fmla="*/ 163224 h 146482"/>
                  <a:gd name="connsiteX3" fmla="*/ 0 w 146482"/>
                  <a:gd name="connsiteY3" fmla="*/ 163224 h 14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482" h="146482">
                    <a:moveTo>
                      <a:pt x="0" y="0"/>
                    </a:moveTo>
                    <a:lnTo>
                      <a:pt x="163224" y="0"/>
                    </a:lnTo>
                    <a:lnTo>
                      <a:pt x="163224" y="163224"/>
                    </a:lnTo>
                    <a:lnTo>
                      <a:pt x="0" y="163224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6CF5FF84-0440-47BD-A19C-50634F6CA4B1}"/>
                  </a:ext>
                </a:extLst>
              </p:cNvPr>
              <p:cNvSpPr/>
              <p:nvPr/>
            </p:nvSpPr>
            <p:spPr>
              <a:xfrm>
                <a:off x="2613934" y="4023329"/>
                <a:ext cx="104631" cy="104631"/>
              </a:xfrm>
              <a:custGeom>
                <a:avLst/>
                <a:gdLst>
                  <a:gd name="connsiteX0" fmla="*/ 0 w 104630"/>
                  <a:gd name="connsiteY0" fmla="*/ 0 h 104630"/>
                  <a:gd name="connsiteX1" fmla="*/ 108816 w 104630"/>
                  <a:gd name="connsiteY1" fmla="*/ 0 h 104630"/>
                  <a:gd name="connsiteX2" fmla="*/ 108816 w 104630"/>
                  <a:gd name="connsiteY2" fmla="*/ 108816 h 104630"/>
                  <a:gd name="connsiteX3" fmla="*/ 54408 w 104630"/>
                  <a:gd name="connsiteY3" fmla="*/ 108816 h 104630"/>
                  <a:gd name="connsiteX4" fmla="*/ 54408 w 104630"/>
                  <a:gd name="connsiteY4" fmla="*/ 54408 h 104630"/>
                  <a:gd name="connsiteX5" fmla="*/ 0 w 104630"/>
                  <a:gd name="connsiteY5" fmla="*/ 54408 h 104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630" h="104630">
                    <a:moveTo>
                      <a:pt x="0" y="0"/>
                    </a:moveTo>
                    <a:lnTo>
                      <a:pt x="108816" y="0"/>
                    </a:lnTo>
                    <a:lnTo>
                      <a:pt x="108816" y="108816"/>
                    </a:lnTo>
                    <a:lnTo>
                      <a:pt x="54408" y="108816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33" name="Forme libre : Forme 32">
                <a:extLst>
                  <a:ext uri="{FF2B5EF4-FFF2-40B4-BE49-F238E27FC236}">
                    <a16:creationId xmlns:a16="http://schemas.microsoft.com/office/drawing/2014/main" id="{6E2C06C0-B3D9-4471-AB9B-A8FCC959ECB3}"/>
                  </a:ext>
                </a:extLst>
              </p:cNvPr>
              <p:cNvSpPr/>
              <p:nvPr/>
            </p:nvSpPr>
            <p:spPr>
              <a:xfrm>
                <a:off x="2613934" y="4132145"/>
                <a:ext cx="272040" cy="272040"/>
              </a:xfrm>
              <a:custGeom>
                <a:avLst/>
                <a:gdLst>
                  <a:gd name="connsiteX0" fmla="*/ 0 w 272039"/>
                  <a:gd name="connsiteY0" fmla="*/ 0 h 272039"/>
                  <a:gd name="connsiteX1" fmla="*/ 54408 w 272039"/>
                  <a:gd name="connsiteY1" fmla="*/ 0 h 272039"/>
                  <a:gd name="connsiteX2" fmla="*/ 54408 w 272039"/>
                  <a:gd name="connsiteY2" fmla="*/ 54408 h 272039"/>
                  <a:gd name="connsiteX3" fmla="*/ 108816 w 272039"/>
                  <a:gd name="connsiteY3" fmla="*/ 54408 h 272039"/>
                  <a:gd name="connsiteX4" fmla="*/ 108816 w 272039"/>
                  <a:gd name="connsiteY4" fmla="*/ 0 h 272039"/>
                  <a:gd name="connsiteX5" fmla="*/ 163224 w 272039"/>
                  <a:gd name="connsiteY5" fmla="*/ 0 h 272039"/>
                  <a:gd name="connsiteX6" fmla="*/ 163224 w 272039"/>
                  <a:gd name="connsiteY6" fmla="*/ 108816 h 272039"/>
                  <a:gd name="connsiteX7" fmla="*/ 217632 w 272039"/>
                  <a:gd name="connsiteY7" fmla="*/ 108816 h 272039"/>
                  <a:gd name="connsiteX8" fmla="*/ 217632 w 272039"/>
                  <a:gd name="connsiteY8" fmla="*/ 163224 h 272039"/>
                  <a:gd name="connsiteX9" fmla="*/ 272040 w 272039"/>
                  <a:gd name="connsiteY9" fmla="*/ 163224 h 272039"/>
                  <a:gd name="connsiteX10" fmla="*/ 272040 w 272039"/>
                  <a:gd name="connsiteY10" fmla="*/ 217632 h 272039"/>
                  <a:gd name="connsiteX11" fmla="*/ 217632 w 272039"/>
                  <a:gd name="connsiteY11" fmla="*/ 217632 h 272039"/>
                  <a:gd name="connsiteX12" fmla="*/ 217632 w 272039"/>
                  <a:gd name="connsiteY12" fmla="*/ 272040 h 272039"/>
                  <a:gd name="connsiteX13" fmla="*/ 163224 w 272039"/>
                  <a:gd name="connsiteY13" fmla="*/ 272040 h 272039"/>
                  <a:gd name="connsiteX14" fmla="*/ 163224 w 272039"/>
                  <a:gd name="connsiteY14" fmla="*/ 163224 h 272039"/>
                  <a:gd name="connsiteX15" fmla="*/ 108816 w 272039"/>
                  <a:gd name="connsiteY15" fmla="*/ 163224 h 272039"/>
                  <a:gd name="connsiteX16" fmla="*/ 108816 w 272039"/>
                  <a:gd name="connsiteY16" fmla="*/ 108816 h 272039"/>
                  <a:gd name="connsiteX17" fmla="*/ 0 w 272039"/>
                  <a:gd name="connsiteY17" fmla="*/ 108816 h 272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72039" h="272039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108816" y="54408"/>
                    </a:lnTo>
                    <a:lnTo>
                      <a:pt x="108816" y="0"/>
                    </a:lnTo>
                    <a:lnTo>
                      <a:pt x="163224" y="0"/>
                    </a:lnTo>
                    <a:lnTo>
                      <a:pt x="163224" y="108816"/>
                    </a:lnTo>
                    <a:lnTo>
                      <a:pt x="217632" y="108816"/>
                    </a:lnTo>
                    <a:lnTo>
                      <a:pt x="217632" y="163224"/>
                    </a:lnTo>
                    <a:lnTo>
                      <a:pt x="272040" y="163224"/>
                    </a:lnTo>
                    <a:lnTo>
                      <a:pt x="272040" y="217632"/>
                    </a:lnTo>
                    <a:lnTo>
                      <a:pt x="217632" y="217632"/>
                    </a:lnTo>
                    <a:lnTo>
                      <a:pt x="217632" y="272040"/>
                    </a:lnTo>
                    <a:lnTo>
                      <a:pt x="163224" y="272040"/>
                    </a:lnTo>
                    <a:lnTo>
                      <a:pt x="163224" y="163224"/>
                    </a:lnTo>
                    <a:lnTo>
                      <a:pt x="108816" y="163224"/>
                    </a:lnTo>
                    <a:lnTo>
                      <a:pt x="108816" y="108816"/>
                    </a:lnTo>
                    <a:lnTo>
                      <a:pt x="0" y="108816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20FDF307-EAE0-43C4-AE7A-318FE6324C15}"/>
                  </a:ext>
                </a:extLst>
              </p:cNvPr>
              <p:cNvSpPr/>
              <p:nvPr/>
            </p:nvSpPr>
            <p:spPr>
              <a:xfrm>
                <a:off x="2450711" y="4240960"/>
                <a:ext cx="104631" cy="41852"/>
              </a:xfrm>
              <a:custGeom>
                <a:avLst/>
                <a:gdLst>
                  <a:gd name="connsiteX0" fmla="*/ 0 w 104630"/>
                  <a:gd name="connsiteY0" fmla="*/ 0 h 41852"/>
                  <a:gd name="connsiteX1" fmla="*/ 108816 w 104630"/>
                  <a:gd name="connsiteY1" fmla="*/ 0 h 41852"/>
                  <a:gd name="connsiteX2" fmla="*/ 108816 w 104630"/>
                  <a:gd name="connsiteY2" fmla="*/ 54408 h 41852"/>
                  <a:gd name="connsiteX3" fmla="*/ 0 w 104630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630" h="41852">
                    <a:moveTo>
                      <a:pt x="0" y="0"/>
                    </a:moveTo>
                    <a:lnTo>
                      <a:pt x="108816" y="0"/>
                    </a:lnTo>
                    <a:lnTo>
                      <a:pt x="108816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4BCCC47D-CF91-48E3-9E81-76EA6B7A9F24}"/>
                  </a:ext>
                </a:extLst>
              </p:cNvPr>
              <p:cNvSpPr/>
              <p:nvPr/>
            </p:nvSpPr>
            <p:spPr>
              <a:xfrm>
                <a:off x="3266829" y="4240960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64652BAF-46DE-4F55-BE86-3DB1FAACC016}"/>
                  </a:ext>
                </a:extLst>
              </p:cNvPr>
              <p:cNvSpPr/>
              <p:nvPr/>
            </p:nvSpPr>
            <p:spPr>
              <a:xfrm>
                <a:off x="3375645" y="4240960"/>
                <a:ext cx="146483" cy="272040"/>
              </a:xfrm>
              <a:custGeom>
                <a:avLst/>
                <a:gdLst>
                  <a:gd name="connsiteX0" fmla="*/ 0 w 146482"/>
                  <a:gd name="connsiteY0" fmla="*/ 0 h 272039"/>
                  <a:gd name="connsiteX1" fmla="*/ 54408 w 146482"/>
                  <a:gd name="connsiteY1" fmla="*/ 0 h 272039"/>
                  <a:gd name="connsiteX2" fmla="*/ 54408 w 146482"/>
                  <a:gd name="connsiteY2" fmla="*/ 108816 h 272039"/>
                  <a:gd name="connsiteX3" fmla="*/ 163224 w 146482"/>
                  <a:gd name="connsiteY3" fmla="*/ 108816 h 272039"/>
                  <a:gd name="connsiteX4" fmla="*/ 163224 w 146482"/>
                  <a:gd name="connsiteY4" fmla="*/ 272040 h 272039"/>
                  <a:gd name="connsiteX5" fmla="*/ 54408 w 146482"/>
                  <a:gd name="connsiteY5" fmla="*/ 272040 h 272039"/>
                  <a:gd name="connsiteX6" fmla="*/ 54408 w 146482"/>
                  <a:gd name="connsiteY6" fmla="*/ 163224 h 272039"/>
                  <a:gd name="connsiteX7" fmla="*/ 0 w 146482"/>
                  <a:gd name="connsiteY7" fmla="*/ 163224 h 272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482" h="272039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108816"/>
                    </a:lnTo>
                    <a:lnTo>
                      <a:pt x="163224" y="108816"/>
                    </a:lnTo>
                    <a:lnTo>
                      <a:pt x="163224" y="272040"/>
                    </a:lnTo>
                    <a:lnTo>
                      <a:pt x="54408" y="272040"/>
                    </a:lnTo>
                    <a:lnTo>
                      <a:pt x="54408" y="163224"/>
                    </a:lnTo>
                    <a:lnTo>
                      <a:pt x="0" y="163224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0999F1E7-8E9D-471F-91AA-349AF964617F}"/>
                  </a:ext>
                </a:extLst>
              </p:cNvPr>
              <p:cNvSpPr/>
              <p:nvPr/>
            </p:nvSpPr>
            <p:spPr>
              <a:xfrm>
                <a:off x="3484461" y="4240960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8B5F07C5-F6BA-4E7D-9E71-5AE776875AAA}"/>
                  </a:ext>
                </a:extLst>
              </p:cNvPr>
              <p:cNvSpPr/>
              <p:nvPr/>
            </p:nvSpPr>
            <p:spPr>
              <a:xfrm>
                <a:off x="2233079" y="4295368"/>
                <a:ext cx="104631" cy="41852"/>
              </a:xfrm>
              <a:custGeom>
                <a:avLst/>
                <a:gdLst>
                  <a:gd name="connsiteX0" fmla="*/ 0 w 104630"/>
                  <a:gd name="connsiteY0" fmla="*/ 0 h 41852"/>
                  <a:gd name="connsiteX1" fmla="*/ 108816 w 104630"/>
                  <a:gd name="connsiteY1" fmla="*/ 0 h 41852"/>
                  <a:gd name="connsiteX2" fmla="*/ 108816 w 104630"/>
                  <a:gd name="connsiteY2" fmla="*/ 54408 h 41852"/>
                  <a:gd name="connsiteX3" fmla="*/ 0 w 104630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630" h="41852">
                    <a:moveTo>
                      <a:pt x="0" y="0"/>
                    </a:moveTo>
                    <a:lnTo>
                      <a:pt x="108816" y="0"/>
                    </a:lnTo>
                    <a:lnTo>
                      <a:pt x="108816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DF70E845-93D7-4DA4-8C2F-3268E32EF04D}"/>
                  </a:ext>
                </a:extLst>
              </p:cNvPr>
              <p:cNvSpPr/>
              <p:nvPr/>
            </p:nvSpPr>
            <p:spPr>
              <a:xfrm>
                <a:off x="2396303" y="4295368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9B8AEE4D-DB74-443D-9B0D-357BE040773A}"/>
                  </a:ext>
                </a:extLst>
              </p:cNvPr>
              <p:cNvSpPr/>
              <p:nvPr/>
            </p:nvSpPr>
            <p:spPr>
              <a:xfrm>
                <a:off x="2178671" y="4349776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5497B884-A736-46D6-A2DA-7E052A1ADCC2}"/>
                  </a:ext>
                </a:extLst>
              </p:cNvPr>
              <p:cNvSpPr/>
              <p:nvPr/>
            </p:nvSpPr>
            <p:spPr>
              <a:xfrm>
                <a:off x="2505119" y="4349776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AFBCAA37-E043-4B68-98C6-FF682495CC3F}"/>
                  </a:ext>
                </a:extLst>
              </p:cNvPr>
              <p:cNvSpPr/>
              <p:nvPr/>
            </p:nvSpPr>
            <p:spPr>
              <a:xfrm>
                <a:off x="2233079" y="4404184"/>
                <a:ext cx="146483" cy="146483"/>
              </a:xfrm>
              <a:custGeom>
                <a:avLst/>
                <a:gdLst>
                  <a:gd name="connsiteX0" fmla="*/ 54408 w 146482"/>
                  <a:gd name="connsiteY0" fmla="*/ 0 h 146482"/>
                  <a:gd name="connsiteX1" fmla="*/ 163224 w 146482"/>
                  <a:gd name="connsiteY1" fmla="*/ 0 h 146482"/>
                  <a:gd name="connsiteX2" fmla="*/ 163224 w 146482"/>
                  <a:gd name="connsiteY2" fmla="*/ 108816 h 146482"/>
                  <a:gd name="connsiteX3" fmla="*/ 108816 w 146482"/>
                  <a:gd name="connsiteY3" fmla="*/ 108816 h 146482"/>
                  <a:gd name="connsiteX4" fmla="*/ 108816 w 146482"/>
                  <a:gd name="connsiteY4" fmla="*/ 163224 h 146482"/>
                  <a:gd name="connsiteX5" fmla="*/ 54408 w 146482"/>
                  <a:gd name="connsiteY5" fmla="*/ 163224 h 146482"/>
                  <a:gd name="connsiteX6" fmla="*/ 54408 w 146482"/>
                  <a:gd name="connsiteY6" fmla="*/ 108816 h 146482"/>
                  <a:gd name="connsiteX7" fmla="*/ 0 w 146482"/>
                  <a:gd name="connsiteY7" fmla="*/ 108816 h 146482"/>
                  <a:gd name="connsiteX8" fmla="*/ 0 w 146482"/>
                  <a:gd name="connsiteY8" fmla="*/ 54408 h 146482"/>
                  <a:gd name="connsiteX9" fmla="*/ 54408 w 146482"/>
                  <a:gd name="connsiteY9" fmla="*/ 54408 h 14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482" h="146482">
                    <a:moveTo>
                      <a:pt x="54408" y="0"/>
                    </a:moveTo>
                    <a:lnTo>
                      <a:pt x="163224" y="0"/>
                    </a:lnTo>
                    <a:lnTo>
                      <a:pt x="163224" y="108816"/>
                    </a:lnTo>
                    <a:lnTo>
                      <a:pt x="108816" y="108816"/>
                    </a:lnTo>
                    <a:lnTo>
                      <a:pt x="108816" y="163224"/>
                    </a:lnTo>
                    <a:lnTo>
                      <a:pt x="54408" y="163224"/>
                    </a:lnTo>
                    <a:lnTo>
                      <a:pt x="54408" y="108816"/>
                    </a:lnTo>
                    <a:lnTo>
                      <a:pt x="0" y="108816"/>
                    </a:lnTo>
                    <a:lnTo>
                      <a:pt x="0" y="54408"/>
                    </a:lnTo>
                    <a:lnTo>
                      <a:pt x="54408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3E329434-FB49-431A-9E35-65EEBB69EB9A}"/>
                  </a:ext>
                </a:extLst>
              </p:cNvPr>
              <p:cNvSpPr/>
              <p:nvPr/>
            </p:nvSpPr>
            <p:spPr>
              <a:xfrm>
                <a:off x="2450711" y="4404184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66" name="Forme libre : Forme 65">
                <a:extLst>
                  <a:ext uri="{FF2B5EF4-FFF2-40B4-BE49-F238E27FC236}">
                    <a16:creationId xmlns:a16="http://schemas.microsoft.com/office/drawing/2014/main" id="{F7CEC9AD-D085-43DD-A395-6C7944DBCC40}"/>
                  </a:ext>
                </a:extLst>
              </p:cNvPr>
              <p:cNvSpPr/>
              <p:nvPr/>
            </p:nvSpPr>
            <p:spPr>
              <a:xfrm>
                <a:off x="2994790" y="4404184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7860118D-591B-47BC-9EE6-2D303E1CD1D9}"/>
                  </a:ext>
                </a:extLst>
              </p:cNvPr>
              <p:cNvSpPr/>
              <p:nvPr/>
            </p:nvSpPr>
            <p:spPr>
              <a:xfrm>
                <a:off x="2505119" y="4458592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68" name="Forme libre : Forme 67">
                <a:extLst>
                  <a:ext uri="{FF2B5EF4-FFF2-40B4-BE49-F238E27FC236}">
                    <a16:creationId xmlns:a16="http://schemas.microsoft.com/office/drawing/2014/main" id="{B6B83F3B-3DB8-4F03-800A-693A0824D782}"/>
                  </a:ext>
                </a:extLst>
              </p:cNvPr>
              <p:cNvSpPr/>
              <p:nvPr/>
            </p:nvSpPr>
            <p:spPr>
              <a:xfrm>
                <a:off x="2178671" y="4513000"/>
                <a:ext cx="41852" cy="209261"/>
              </a:xfrm>
              <a:custGeom>
                <a:avLst/>
                <a:gdLst>
                  <a:gd name="connsiteX0" fmla="*/ 0 w 41852"/>
                  <a:gd name="connsiteY0" fmla="*/ 0 h 209261"/>
                  <a:gd name="connsiteX1" fmla="*/ 54408 w 41852"/>
                  <a:gd name="connsiteY1" fmla="*/ 0 h 209261"/>
                  <a:gd name="connsiteX2" fmla="*/ 54408 w 41852"/>
                  <a:gd name="connsiteY2" fmla="*/ 217632 h 209261"/>
                  <a:gd name="connsiteX3" fmla="*/ 0 w 41852"/>
                  <a:gd name="connsiteY3" fmla="*/ 217632 h 209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209261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217632"/>
                    </a:lnTo>
                    <a:lnTo>
                      <a:pt x="0" y="217632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A71E6756-54B4-417B-9959-33AD55F93141}"/>
                  </a:ext>
                </a:extLst>
              </p:cNvPr>
              <p:cNvSpPr/>
              <p:nvPr/>
            </p:nvSpPr>
            <p:spPr>
              <a:xfrm>
                <a:off x="2396303" y="4513000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29 h 41852"/>
                  <a:gd name="connsiteX3" fmla="*/ 0 w 41852"/>
                  <a:gd name="connsiteY3" fmla="*/ 54429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29"/>
                    </a:lnTo>
                    <a:lnTo>
                      <a:pt x="0" y="54429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088CBE8-3D47-4442-8E95-E284BB76E363}"/>
                  </a:ext>
                </a:extLst>
              </p:cNvPr>
              <p:cNvSpPr/>
              <p:nvPr/>
            </p:nvSpPr>
            <p:spPr>
              <a:xfrm>
                <a:off x="2341895" y="4567408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D11067D-05A8-4DE9-8C21-66AFE6083F5C}"/>
                  </a:ext>
                </a:extLst>
              </p:cNvPr>
              <p:cNvSpPr/>
              <p:nvPr/>
            </p:nvSpPr>
            <p:spPr>
              <a:xfrm>
                <a:off x="2505119" y="4567408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8784A4A6-7A31-4594-814F-BE3EBA7206F3}"/>
                  </a:ext>
                </a:extLst>
              </p:cNvPr>
              <p:cNvSpPr/>
              <p:nvPr/>
            </p:nvSpPr>
            <p:spPr>
              <a:xfrm>
                <a:off x="2613934" y="4567408"/>
                <a:ext cx="104631" cy="209261"/>
              </a:xfrm>
              <a:custGeom>
                <a:avLst/>
                <a:gdLst>
                  <a:gd name="connsiteX0" fmla="*/ 0 w 104630"/>
                  <a:gd name="connsiteY0" fmla="*/ 0 h 209261"/>
                  <a:gd name="connsiteX1" fmla="*/ 54408 w 104630"/>
                  <a:gd name="connsiteY1" fmla="*/ 0 h 209261"/>
                  <a:gd name="connsiteX2" fmla="*/ 54408 w 104630"/>
                  <a:gd name="connsiteY2" fmla="*/ 54408 h 209261"/>
                  <a:gd name="connsiteX3" fmla="*/ 108816 w 104630"/>
                  <a:gd name="connsiteY3" fmla="*/ 54408 h 209261"/>
                  <a:gd name="connsiteX4" fmla="*/ 108816 w 104630"/>
                  <a:gd name="connsiteY4" fmla="*/ 163224 h 209261"/>
                  <a:gd name="connsiteX5" fmla="*/ 54408 w 104630"/>
                  <a:gd name="connsiteY5" fmla="*/ 163224 h 209261"/>
                  <a:gd name="connsiteX6" fmla="*/ 54408 w 104630"/>
                  <a:gd name="connsiteY6" fmla="*/ 217632 h 209261"/>
                  <a:gd name="connsiteX7" fmla="*/ 0 w 104630"/>
                  <a:gd name="connsiteY7" fmla="*/ 217632 h 209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630" h="209261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108816" y="54408"/>
                    </a:lnTo>
                    <a:lnTo>
                      <a:pt x="108816" y="163224"/>
                    </a:lnTo>
                    <a:lnTo>
                      <a:pt x="54408" y="163224"/>
                    </a:lnTo>
                    <a:lnTo>
                      <a:pt x="54408" y="217632"/>
                    </a:lnTo>
                    <a:lnTo>
                      <a:pt x="0" y="217632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C7945192-BD8B-4ACD-AB27-6CA6C5440A66}"/>
                  </a:ext>
                </a:extLst>
              </p:cNvPr>
              <p:cNvSpPr/>
              <p:nvPr/>
            </p:nvSpPr>
            <p:spPr>
              <a:xfrm>
                <a:off x="3212421" y="4567408"/>
                <a:ext cx="104631" cy="41852"/>
              </a:xfrm>
              <a:custGeom>
                <a:avLst/>
                <a:gdLst>
                  <a:gd name="connsiteX0" fmla="*/ 0 w 104630"/>
                  <a:gd name="connsiteY0" fmla="*/ 0 h 41852"/>
                  <a:gd name="connsiteX1" fmla="*/ 108795 w 104630"/>
                  <a:gd name="connsiteY1" fmla="*/ 0 h 41852"/>
                  <a:gd name="connsiteX2" fmla="*/ 108795 w 104630"/>
                  <a:gd name="connsiteY2" fmla="*/ 54408 h 41852"/>
                  <a:gd name="connsiteX3" fmla="*/ 0 w 104630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630" h="41852">
                    <a:moveTo>
                      <a:pt x="0" y="0"/>
                    </a:moveTo>
                    <a:lnTo>
                      <a:pt x="108795" y="0"/>
                    </a:lnTo>
                    <a:lnTo>
                      <a:pt x="108795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74" name="Forme libre : Forme 73">
                <a:extLst>
                  <a:ext uri="{FF2B5EF4-FFF2-40B4-BE49-F238E27FC236}">
                    <a16:creationId xmlns:a16="http://schemas.microsoft.com/office/drawing/2014/main" id="{C8D8B624-E9E3-4D41-8B9A-17BD2D5B5CD0}"/>
                  </a:ext>
                </a:extLst>
              </p:cNvPr>
              <p:cNvSpPr/>
              <p:nvPr/>
            </p:nvSpPr>
            <p:spPr>
              <a:xfrm>
                <a:off x="3430053" y="4567408"/>
                <a:ext cx="104631" cy="41852"/>
              </a:xfrm>
              <a:custGeom>
                <a:avLst/>
                <a:gdLst>
                  <a:gd name="connsiteX0" fmla="*/ 0 w 104630"/>
                  <a:gd name="connsiteY0" fmla="*/ 0 h 41852"/>
                  <a:gd name="connsiteX1" fmla="*/ 108816 w 104630"/>
                  <a:gd name="connsiteY1" fmla="*/ 0 h 41852"/>
                  <a:gd name="connsiteX2" fmla="*/ 108816 w 104630"/>
                  <a:gd name="connsiteY2" fmla="*/ 54408 h 41852"/>
                  <a:gd name="connsiteX3" fmla="*/ 0 w 104630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630" h="41852">
                    <a:moveTo>
                      <a:pt x="0" y="0"/>
                    </a:moveTo>
                    <a:lnTo>
                      <a:pt x="108816" y="0"/>
                    </a:lnTo>
                    <a:lnTo>
                      <a:pt x="108816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75" name="Forme libre : Forme 74">
                <a:extLst>
                  <a:ext uri="{FF2B5EF4-FFF2-40B4-BE49-F238E27FC236}">
                    <a16:creationId xmlns:a16="http://schemas.microsoft.com/office/drawing/2014/main" id="{AE4B8CAD-D0D3-486E-B3F9-7B5E1E51B745}"/>
                  </a:ext>
                </a:extLst>
              </p:cNvPr>
              <p:cNvSpPr/>
              <p:nvPr/>
            </p:nvSpPr>
            <p:spPr>
              <a:xfrm>
                <a:off x="2396303" y="4621816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5C16878-44C6-4B10-A12A-7D5B6C026413}"/>
                  </a:ext>
                </a:extLst>
              </p:cNvPr>
              <p:cNvSpPr/>
              <p:nvPr/>
            </p:nvSpPr>
            <p:spPr>
              <a:xfrm>
                <a:off x="2287487" y="4676224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29 h 41852"/>
                  <a:gd name="connsiteX3" fmla="*/ 0 w 41852"/>
                  <a:gd name="connsiteY3" fmla="*/ 54429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29"/>
                    </a:lnTo>
                    <a:lnTo>
                      <a:pt x="0" y="54429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3EC83031-16AA-4CC3-87D9-711B06509A13}"/>
                  </a:ext>
                </a:extLst>
              </p:cNvPr>
              <p:cNvSpPr/>
              <p:nvPr/>
            </p:nvSpPr>
            <p:spPr>
              <a:xfrm>
                <a:off x="2450711" y="4676224"/>
                <a:ext cx="104631" cy="41852"/>
              </a:xfrm>
              <a:custGeom>
                <a:avLst/>
                <a:gdLst>
                  <a:gd name="connsiteX0" fmla="*/ 0 w 104630"/>
                  <a:gd name="connsiteY0" fmla="*/ 0 h 41852"/>
                  <a:gd name="connsiteX1" fmla="*/ 108816 w 104630"/>
                  <a:gd name="connsiteY1" fmla="*/ 0 h 41852"/>
                  <a:gd name="connsiteX2" fmla="*/ 108816 w 104630"/>
                  <a:gd name="connsiteY2" fmla="*/ 54429 h 41852"/>
                  <a:gd name="connsiteX3" fmla="*/ 0 w 104630"/>
                  <a:gd name="connsiteY3" fmla="*/ 54429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630" h="41852">
                    <a:moveTo>
                      <a:pt x="0" y="0"/>
                    </a:moveTo>
                    <a:lnTo>
                      <a:pt x="108816" y="0"/>
                    </a:lnTo>
                    <a:lnTo>
                      <a:pt x="108816" y="54429"/>
                    </a:lnTo>
                    <a:lnTo>
                      <a:pt x="0" y="54429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9F1EE227-0212-4A5E-AFAB-521BD7C84DE3}"/>
                  </a:ext>
                </a:extLst>
              </p:cNvPr>
              <p:cNvSpPr/>
              <p:nvPr/>
            </p:nvSpPr>
            <p:spPr>
              <a:xfrm>
                <a:off x="2722750" y="4730632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AC0F2D02-88C6-4C03-9182-6BCFD794DD90}"/>
                  </a:ext>
                </a:extLst>
              </p:cNvPr>
              <p:cNvSpPr/>
              <p:nvPr/>
            </p:nvSpPr>
            <p:spPr>
              <a:xfrm>
                <a:off x="2613913" y="4240960"/>
                <a:ext cx="920749" cy="920749"/>
              </a:xfrm>
              <a:custGeom>
                <a:avLst/>
                <a:gdLst>
                  <a:gd name="connsiteX0" fmla="*/ 924956 w 920749"/>
                  <a:gd name="connsiteY0" fmla="*/ 489671 h 920749"/>
                  <a:gd name="connsiteX1" fmla="*/ 924956 w 920749"/>
                  <a:gd name="connsiteY1" fmla="*/ 435263 h 920749"/>
                  <a:gd name="connsiteX2" fmla="*/ 816140 w 920749"/>
                  <a:gd name="connsiteY2" fmla="*/ 435263 h 920749"/>
                  <a:gd name="connsiteX3" fmla="*/ 816140 w 920749"/>
                  <a:gd name="connsiteY3" fmla="*/ 380855 h 920749"/>
                  <a:gd name="connsiteX4" fmla="*/ 707324 w 920749"/>
                  <a:gd name="connsiteY4" fmla="*/ 380855 h 920749"/>
                  <a:gd name="connsiteX5" fmla="*/ 707324 w 920749"/>
                  <a:gd name="connsiteY5" fmla="*/ 435263 h 920749"/>
                  <a:gd name="connsiteX6" fmla="*/ 489692 w 920749"/>
                  <a:gd name="connsiteY6" fmla="*/ 435263 h 920749"/>
                  <a:gd name="connsiteX7" fmla="*/ 489692 w 920749"/>
                  <a:gd name="connsiteY7" fmla="*/ 380855 h 920749"/>
                  <a:gd name="connsiteX8" fmla="*/ 544100 w 920749"/>
                  <a:gd name="connsiteY8" fmla="*/ 380855 h 920749"/>
                  <a:gd name="connsiteX9" fmla="*/ 544100 w 920749"/>
                  <a:gd name="connsiteY9" fmla="*/ 326448 h 920749"/>
                  <a:gd name="connsiteX10" fmla="*/ 598508 w 920749"/>
                  <a:gd name="connsiteY10" fmla="*/ 326448 h 920749"/>
                  <a:gd name="connsiteX11" fmla="*/ 598508 w 920749"/>
                  <a:gd name="connsiteY11" fmla="*/ 272040 h 920749"/>
                  <a:gd name="connsiteX12" fmla="*/ 707324 w 920749"/>
                  <a:gd name="connsiteY12" fmla="*/ 272040 h 920749"/>
                  <a:gd name="connsiteX13" fmla="*/ 707324 w 920749"/>
                  <a:gd name="connsiteY13" fmla="*/ 326448 h 920749"/>
                  <a:gd name="connsiteX14" fmla="*/ 761732 w 920749"/>
                  <a:gd name="connsiteY14" fmla="*/ 326448 h 920749"/>
                  <a:gd name="connsiteX15" fmla="*/ 761732 w 920749"/>
                  <a:gd name="connsiteY15" fmla="*/ 163224 h 920749"/>
                  <a:gd name="connsiteX16" fmla="*/ 707324 w 920749"/>
                  <a:gd name="connsiteY16" fmla="*/ 163224 h 920749"/>
                  <a:gd name="connsiteX17" fmla="*/ 707324 w 920749"/>
                  <a:gd name="connsiteY17" fmla="*/ 108816 h 920749"/>
                  <a:gd name="connsiteX18" fmla="*/ 652916 w 920749"/>
                  <a:gd name="connsiteY18" fmla="*/ 108816 h 920749"/>
                  <a:gd name="connsiteX19" fmla="*/ 652916 w 920749"/>
                  <a:gd name="connsiteY19" fmla="*/ 163224 h 920749"/>
                  <a:gd name="connsiteX20" fmla="*/ 598508 w 920749"/>
                  <a:gd name="connsiteY20" fmla="*/ 163224 h 920749"/>
                  <a:gd name="connsiteX21" fmla="*/ 598508 w 920749"/>
                  <a:gd name="connsiteY21" fmla="*/ 108816 h 920749"/>
                  <a:gd name="connsiteX22" fmla="*/ 652916 w 920749"/>
                  <a:gd name="connsiteY22" fmla="*/ 108816 h 920749"/>
                  <a:gd name="connsiteX23" fmla="*/ 652916 w 920749"/>
                  <a:gd name="connsiteY23" fmla="*/ 54408 h 920749"/>
                  <a:gd name="connsiteX24" fmla="*/ 598508 w 920749"/>
                  <a:gd name="connsiteY24" fmla="*/ 54408 h 920749"/>
                  <a:gd name="connsiteX25" fmla="*/ 598508 w 920749"/>
                  <a:gd name="connsiteY25" fmla="*/ 0 h 920749"/>
                  <a:gd name="connsiteX26" fmla="*/ 544100 w 920749"/>
                  <a:gd name="connsiteY26" fmla="*/ 0 h 920749"/>
                  <a:gd name="connsiteX27" fmla="*/ 544100 w 920749"/>
                  <a:gd name="connsiteY27" fmla="*/ 163224 h 920749"/>
                  <a:gd name="connsiteX28" fmla="*/ 489692 w 920749"/>
                  <a:gd name="connsiteY28" fmla="*/ 163224 h 920749"/>
                  <a:gd name="connsiteX29" fmla="*/ 489692 w 920749"/>
                  <a:gd name="connsiteY29" fmla="*/ 326448 h 920749"/>
                  <a:gd name="connsiteX30" fmla="*/ 380876 w 920749"/>
                  <a:gd name="connsiteY30" fmla="*/ 326448 h 920749"/>
                  <a:gd name="connsiteX31" fmla="*/ 380876 w 920749"/>
                  <a:gd name="connsiteY31" fmla="*/ 217632 h 920749"/>
                  <a:gd name="connsiteX32" fmla="*/ 326448 w 920749"/>
                  <a:gd name="connsiteY32" fmla="*/ 217632 h 920749"/>
                  <a:gd name="connsiteX33" fmla="*/ 326448 w 920749"/>
                  <a:gd name="connsiteY33" fmla="*/ 326448 h 920749"/>
                  <a:gd name="connsiteX34" fmla="*/ 272040 w 920749"/>
                  <a:gd name="connsiteY34" fmla="*/ 326448 h 920749"/>
                  <a:gd name="connsiteX35" fmla="*/ 272040 w 920749"/>
                  <a:gd name="connsiteY35" fmla="*/ 163224 h 920749"/>
                  <a:gd name="connsiteX36" fmla="*/ 217632 w 920749"/>
                  <a:gd name="connsiteY36" fmla="*/ 163224 h 920749"/>
                  <a:gd name="connsiteX37" fmla="*/ 217632 w 920749"/>
                  <a:gd name="connsiteY37" fmla="*/ 272040 h 920749"/>
                  <a:gd name="connsiteX38" fmla="*/ 163224 w 920749"/>
                  <a:gd name="connsiteY38" fmla="*/ 272040 h 920749"/>
                  <a:gd name="connsiteX39" fmla="*/ 163224 w 920749"/>
                  <a:gd name="connsiteY39" fmla="*/ 163224 h 920749"/>
                  <a:gd name="connsiteX40" fmla="*/ 0 w 920749"/>
                  <a:gd name="connsiteY40" fmla="*/ 163224 h 920749"/>
                  <a:gd name="connsiteX41" fmla="*/ 0 w 920749"/>
                  <a:gd name="connsiteY41" fmla="*/ 217632 h 920749"/>
                  <a:gd name="connsiteX42" fmla="*/ 54408 w 920749"/>
                  <a:gd name="connsiteY42" fmla="*/ 217632 h 920749"/>
                  <a:gd name="connsiteX43" fmla="*/ 54408 w 920749"/>
                  <a:gd name="connsiteY43" fmla="*/ 326448 h 920749"/>
                  <a:gd name="connsiteX44" fmla="*/ 108837 w 920749"/>
                  <a:gd name="connsiteY44" fmla="*/ 326448 h 920749"/>
                  <a:gd name="connsiteX45" fmla="*/ 108837 w 920749"/>
                  <a:gd name="connsiteY45" fmla="*/ 380855 h 920749"/>
                  <a:gd name="connsiteX46" fmla="*/ 163245 w 920749"/>
                  <a:gd name="connsiteY46" fmla="*/ 380855 h 920749"/>
                  <a:gd name="connsiteX47" fmla="*/ 163245 w 920749"/>
                  <a:gd name="connsiteY47" fmla="*/ 326448 h 920749"/>
                  <a:gd name="connsiteX48" fmla="*/ 217653 w 920749"/>
                  <a:gd name="connsiteY48" fmla="*/ 326448 h 920749"/>
                  <a:gd name="connsiteX49" fmla="*/ 217653 w 920749"/>
                  <a:gd name="connsiteY49" fmla="*/ 380855 h 920749"/>
                  <a:gd name="connsiteX50" fmla="*/ 163245 w 920749"/>
                  <a:gd name="connsiteY50" fmla="*/ 380855 h 920749"/>
                  <a:gd name="connsiteX51" fmla="*/ 163245 w 920749"/>
                  <a:gd name="connsiteY51" fmla="*/ 489671 h 920749"/>
                  <a:gd name="connsiteX52" fmla="*/ 217653 w 920749"/>
                  <a:gd name="connsiteY52" fmla="*/ 489671 h 920749"/>
                  <a:gd name="connsiteX53" fmla="*/ 217653 w 920749"/>
                  <a:gd name="connsiteY53" fmla="*/ 544079 h 920749"/>
                  <a:gd name="connsiteX54" fmla="*/ 272061 w 920749"/>
                  <a:gd name="connsiteY54" fmla="*/ 544079 h 920749"/>
                  <a:gd name="connsiteX55" fmla="*/ 272061 w 920749"/>
                  <a:gd name="connsiteY55" fmla="*/ 435263 h 920749"/>
                  <a:gd name="connsiteX56" fmla="*/ 326468 w 920749"/>
                  <a:gd name="connsiteY56" fmla="*/ 435263 h 920749"/>
                  <a:gd name="connsiteX57" fmla="*/ 326468 w 920749"/>
                  <a:gd name="connsiteY57" fmla="*/ 544079 h 920749"/>
                  <a:gd name="connsiteX58" fmla="*/ 380876 w 920749"/>
                  <a:gd name="connsiteY58" fmla="*/ 544079 h 920749"/>
                  <a:gd name="connsiteX59" fmla="*/ 380876 w 920749"/>
                  <a:gd name="connsiteY59" fmla="*/ 489671 h 920749"/>
                  <a:gd name="connsiteX60" fmla="*/ 435284 w 920749"/>
                  <a:gd name="connsiteY60" fmla="*/ 489671 h 920749"/>
                  <a:gd name="connsiteX61" fmla="*/ 435284 w 920749"/>
                  <a:gd name="connsiteY61" fmla="*/ 544079 h 920749"/>
                  <a:gd name="connsiteX62" fmla="*/ 380876 w 920749"/>
                  <a:gd name="connsiteY62" fmla="*/ 544079 h 920749"/>
                  <a:gd name="connsiteX63" fmla="*/ 380876 w 920749"/>
                  <a:gd name="connsiteY63" fmla="*/ 598487 h 920749"/>
                  <a:gd name="connsiteX64" fmla="*/ 326448 w 920749"/>
                  <a:gd name="connsiteY64" fmla="*/ 598487 h 920749"/>
                  <a:gd name="connsiteX65" fmla="*/ 326448 w 920749"/>
                  <a:gd name="connsiteY65" fmla="*/ 761711 h 920749"/>
                  <a:gd name="connsiteX66" fmla="*/ 217653 w 920749"/>
                  <a:gd name="connsiteY66" fmla="*/ 761711 h 920749"/>
                  <a:gd name="connsiteX67" fmla="*/ 217653 w 920749"/>
                  <a:gd name="connsiteY67" fmla="*/ 816119 h 920749"/>
                  <a:gd name="connsiteX68" fmla="*/ 326448 w 920749"/>
                  <a:gd name="connsiteY68" fmla="*/ 816119 h 920749"/>
                  <a:gd name="connsiteX69" fmla="*/ 326448 w 920749"/>
                  <a:gd name="connsiteY69" fmla="*/ 870527 h 920749"/>
                  <a:gd name="connsiteX70" fmla="*/ 217653 w 920749"/>
                  <a:gd name="connsiteY70" fmla="*/ 870527 h 920749"/>
                  <a:gd name="connsiteX71" fmla="*/ 217653 w 920749"/>
                  <a:gd name="connsiteY71" fmla="*/ 924935 h 920749"/>
                  <a:gd name="connsiteX72" fmla="*/ 489692 w 920749"/>
                  <a:gd name="connsiteY72" fmla="*/ 924935 h 920749"/>
                  <a:gd name="connsiteX73" fmla="*/ 489692 w 920749"/>
                  <a:gd name="connsiteY73" fmla="*/ 870527 h 920749"/>
                  <a:gd name="connsiteX74" fmla="*/ 435284 w 920749"/>
                  <a:gd name="connsiteY74" fmla="*/ 870527 h 920749"/>
                  <a:gd name="connsiteX75" fmla="*/ 435284 w 920749"/>
                  <a:gd name="connsiteY75" fmla="*/ 816119 h 920749"/>
                  <a:gd name="connsiteX76" fmla="*/ 380876 w 920749"/>
                  <a:gd name="connsiteY76" fmla="*/ 816119 h 920749"/>
                  <a:gd name="connsiteX77" fmla="*/ 380876 w 920749"/>
                  <a:gd name="connsiteY77" fmla="*/ 652895 h 920749"/>
                  <a:gd name="connsiteX78" fmla="*/ 435284 w 920749"/>
                  <a:gd name="connsiteY78" fmla="*/ 652895 h 920749"/>
                  <a:gd name="connsiteX79" fmla="*/ 435284 w 920749"/>
                  <a:gd name="connsiteY79" fmla="*/ 707303 h 920749"/>
                  <a:gd name="connsiteX80" fmla="*/ 489692 w 920749"/>
                  <a:gd name="connsiteY80" fmla="*/ 707303 h 920749"/>
                  <a:gd name="connsiteX81" fmla="*/ 489692 w 920749"/>
                  <a:gd name="connsiteY81" fmla="*/ 761711 h 920749"/>
                  <a:gd name="connsiteX82" fmla="*/ 544100 w 920749"/>
                  <a:gd name="connsiteY82" fmla="*/ 761711 h 920749"/>
                  <a:gd name="connsiteX83" fmla="*/ 544100 w 920749"/>
                  <a:gd name="connsiteY83" fmla="*/ 707303 h 920749"/>
                  <a:gd name="connsiteX84" fmla="*/ 707324 w 920749"/>
                  <a:gd name="connsiteY84" fmla="*/ 707303 h 920749"/>
                  <a:gd name="connsiteX85" fmla="*/ 707324 w 920749"/>
                  <a:gd name="connsiteY85" fmla="*/ 761711 h 920749"/>
                  <a:gd name="connsiteX86" fmla="*/ 761732 w 920749"/>
                  <a:gd name="connsiteY86" fmla="*/ 761711 h 920749"/>
                  <a:gd name="connsiteX87" fmla="*/ 761732 w 920749"/>
                  <a:gd name="connsiteY87" fmla="*/ 707303 h 920749"/>
                  <a:gd name="connsiteX88" fmla="*/ 816140 w 920749"/>
                  <a:gd name="connsiteY88" fmla="*/ 707303 h 920749"/>
                  <a:gd name="connsiteX89" fmla="*/ 816140 w 920749"/>
                  <a:gd name="connsiteY89" fmla="*/ 652895 h 920749"/>
                  <a:gd name="connsiteX90" fmla="*/ 761732 w 920749"/>
                  <a:gd name="connsiteY90" fmla="*/ 652895 h 920749"/>
                  <a:gd name="connsiteX91" fmla="*/ 761732 w 920749"/>
                  <a:gd name="connsiteY91" fmla="*/ 544079 h 920749"/>
                  <a:gd name="connsiteX92" fmla="*/ 707324 w 920749"/>
                  <a:gd name="connsiteY92" fmla="*/ 544079 h 920749"/>
                  <a:gd name="connsiteX93" fmla="*/ 707324 w 920749"/>
                  <a:gd name="connsiteY93" fmla="*/ 489671 h 920749"/>
                  <a:gd name="connsiteX94" fmla="*/ 924956 w 920749"/>
                  <a:gd name="connsiteY94" fmla="*/ 489671 h 920749"/>
                  <a:gd name="connsiteX95" fmla="*/ 435284 w 920749"/>
                  <a:gd name="connsiteY95" fmla="*/ 435263 h 920749"/>
                  <a:gd name="connsiteX96" fmla="*/ 380876 w 920749"/>
                  <a:gd name="connsiteY96" fmla="*/ 435263 h 920749"/>
                  <a:gd name="connsiteX97" fmla="*/ 380876 w 920749"/>
                  <a:gd name="connsiteY97" fmla="*/ 380855 h 920749"/>
                  <a:gd name="connsiteX98" fmla="*/ 435284 w 920749"/>
                  <a:gd name="connsiteY98" fmla="*/ 380855 h 920749"/>
                  <a:gd name="connsiteX99" fmla="*/ 435284 w 920749"/>
                  <a:gd name="connsiteY99" fmla="*/ 435263 h 920749"/>
                  <a:gd name="connsiteX100" fmla="*/ 652916 w 920749"/>
                  <a:gd name="connsiteY100" fmla="*/ 652895 h 920749"/>
                  <a:gd name="connsiteX101" fmla="*/ 489692 w 920749"/>
                  <a:gd name="connsiteY101" fmla="*/ 652895 h 920749"/>
                  <a:gd name="connsiteX102" fmla="*/ 489692 w 920749"/>
                  <a:gd name="connsiteY102" fmla="*/ 489671 h 920749"/>
                  <a:gd name="connsiteX103" fmla="*/ 652916 w 920749"/>
                  <a:gd name="connsiteY103" fmla="*/ 489671 h 920749"/>
                  <a:gd name="connsiteX104" fmla="*/ 652916 w 920749"/>
                  <a:gd name="connsiteY104" fmla="*/ 652895 h 920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920749" h="920749">
                    <a:moveTo>
                      <a:pt x="924956" y="489671"/>
                    </a:moveTo>
                    <a:lnTo>
                      <a:pt x="924956" y="435263"/>
                    </a:lnTo>
                    <a:lnTo>
                      <a:pt x="816140" y="435263"/>
                    </a:lnTo>
                    <a:lnTo>
                      <a:pt x="816140" y="380855"/>
                    </a:lnTo>
                    <a:lnTo>
                      <a:pt x="707324" y="380855"/>
                    </a:lnTo>
                    <a:lnTo>
                      <a:pt x="707324" y="435263"/>
                    </a:lnTo>
                    <a:lnTo>
                      <a:pt x="489692" y="435263"/>
                    </a:lnTo>
                    <a:lnTo>
                      <a:pt x="489692" y="380855"/>
                    </a:lnTo>
                    <a:lnTo>
                      <a:pt x="544100" y="380855"/>
                    </a:lnTo>
                    <a:lnTo>
                      <a:pt x="544100" y="326448"/>
                    </a:lnTo>
                    <a:lnTo>
                      <a:pt x="598508" y="326448"/>
                    </a:lnTo>
                    <a:lnTo>
                      <a:pt x="598508" y="272040"/>
                    </a:lnTo>
                    <a:lnTo>
                      <a:pt x="707324" y="272040"/>
                    </a:lnTo>
                    <a:lnTo>
                      <a:pt x="707324" y="326448"/>
                    </a:lnTo>
                    <a:lnTo>
                      <a:pt x="761732" y="326448"/>
                    </a:lnTo>
                    <a:lnTo>
                      <a:pt x="761732" y="163224"/>
                    </a:lnTo>
                    <a:lnTo>
                      <a:pt x="707324" y="163224"/>
                    </a:lnTo>
                    <a:lnTo>
                      <a:pt x="707324" y="108816"/>
                    </a:lnTo>
                    <a:lnTo>
                      <a:pt x="652916" y="108816"/>
                    </a:lnTo>
                    <a:lnTo>
                      <a:pt x="652916" y="163224"/>
                    </a:lnTo>
                    <a:lnTo>
                      <a:pt x="598508" y="163224"/>
                    </a:lnTo>
                    <a:lnTo>
                      <a:pt x="598508" y="108816"/>
                    </a:lnTo>
                    <a:lnTo>
                      <a:pt x="652916" y="108816"/>
                    </a:lnTo>
                    <a:lnTo>
                      <a:pt x="652916" y="54408"/>
                    </a:lnTo>
                    <a:lnTo>
                      <a:pt x="598508" y="54408"/>
                    </a:lnTo>
                    <a:lnTo>
                      <a:pt x="598508" y="0"/>
                    </a:lnTo>
                    <a:lnTo>
                      <a:pt x="544100" y="0"/>
                    </a:lnTo>
                    <a:lnTo>
                      <a:pt x="544100" y="163224"/>
                    </a:lnTo>
                    <a:lnTo>
                      <a:pt x="489692" y="163224"/>
                    </a:lnTo>
                    <a:lnTo>
                      <a:pt x="489692" y="326448"/>
                    </a:lnTo>
                    <a:lnTo>
                      <a:pt x="380876" y="326448"/>
                    </a:lnTo>
                    <a:lnTo>
                      <a:pt x="380876" y="217632"/>
                    </a:lnTo>
                    <a:lnTo>
                      <a:pt x="326448" y="217632"/>
                    </a:lnTo>
                    <a:lnTo>
                      <a:pt x="326448" y="326448"/>
                    </a:lnTo>
                    <a:lnTo>
                      <a:pt x="272040" y="326448"/>
                    </a:lnTo>
                    <a:lnTo>
                      <a:pt x="272040" y="163224"/>
                    </a:lnTo>
                    <a:lnTo>
                      <a:pt x="217632" y="163224"/>
                    </a:lnTo>
                    <a:lnTo>
                      <a:pt x="217632" y="272040"/>
                    </a:lnTo>
                    <a:lnTo>
                      <a:pt x="163224" y="272040"/>
                    </a:lnTo>
                    <a:lnTo>
                      <a:pt x="163224" y="163224"/>
                    </a:lnTo>
                    <a:lnTo>
                      <a:pt x="0" y="163224"/>
                    </a:lnTo>
                    <a:lnTo>
                      <a:pt x="0" y="217632"/>
                    </a:lnTo>
                    <a:lnTo>
                      <a:pt x="54408" y="217632"/>
                    </a:lnTo>
                    <a:lnTo>
                      <a:pt x="54408" y="326448"/>
                    </a:lnTo>
                    <a:lnTo>
                      <a:pt x="108837" y="326448"/>
                    </a:lnTo>
                    <a:lnTo>
                      <a:pt x="108837" y="380855"/>
                    </a:lnTo>
                    <a:lnTo>
                      <a:pt x="163245" y="380855"/>
                    </a:lnTo>
                    <a:lnTo>
                      <a:pt x="163245" y="326448"/>
                    </a:lnTo>
                    <a:lnTo>
                      <a:pt x="217653" y="326448"/>
                    </a:lnTo>
                    <a:lnTo>
                      <a:pt x="217653" y="380855"/>
                    </a:lnTo>
                    <a:lnTo>
                      <a:pt x="163245" y="380855"/>
                    </a:lnTo>
                    <a:lnTo>
                      <a:pt x="163245" y="489671"/>
                    </a:lnTo>
                    <a:lnTo>
                      <a:pt x="217653" y="489671"/>
                    </a:lnTo>
                    <a:lnTo>
                      <a:pt x="217653" y="544079"/>
                    </a:lnTo>
                    <a:lnTo>
                      <a:pt x="272061" y="544079"/>
                    </a:lnTo>
                    <a:lnTo>
                      <a:pt x="272061" y="435263"/>
                    </a:lnTo>
                    <a:lnTo>
                      <a:pt x="326468" y="435263"/>
                    </a:lnTo>
                    <a:lnTo>
                      <a:pt x="326468" y="544079"/>
                    </a:lnTo>
                    <a:lnTo>
                      <a:pt x="380876" y="544079"/>
                    </a:lnTo>
                    <a:lnTo>
                      <a:pt x="380876" y="489671"/>
                    </a:lnTo>
                    <a:lnTo>
                      <a:pt x="435284" y="489671"/>
                    </a:lnTo>
                    <a:lnTo>
                      <a:pt x="435284" y="544079"/>
                    </a:lnTo>
                    <a:lnTo>
                      <a:pt x="380876" y="544079"/>
                    </a:lnTo>
                    <a:lnTo>
                      <a:pt x="380876" y="598487"/>
                    </a:lnTo>
                    <a:lnTo>
                      <a:pt x="326448" y="598487"/>
                    </a:lnTo>
                    <a:lnTo>
                      <a:pt x="326448" y="761711"/>
                    </a:lnTo>
                    <a:lnTo>
                      <a:pt x="217653" y="761711"/>
                    </a:lnTo>
                    <a:lnTo>
                      <a:pt x="217653" y="816119"/>
                    </a:lnTo>
                    <a:lnTo>
                      <a:pt x="326448" y="816119"/>
                    </a:lnTo>
                    <a:lnTo>
                      <a:pt x="326448" y="870527"/>
                    </a:lnTo>
                    <a:lnTo>
                      <a:pt x="217653" y="870527"/>
                    </a:lnTo>
                    <a:lnTo>
                      <a:pt x="217653" y="924935"/>
                    </a:lnTo>
                    <a:lnTo>
                      <a:pt x="489692" y="924935"/>
                    </a:lnTo>
                    <a:lnTo>
                      <a:pt x="489692" y="870527"/>
                    </a:lnTo>
                    <a:lnTo>
                      <a:pt x="435284" y="870527"/>
                    </a:lnTo>
                    <a:lnTo>
                      <a:pt x="435284" y="816119"/>
                    </a:lnTo>
                    <a:lnTo>
                      <a:pt x="380876" y="816119"/>
                    </a:lnTo>
                    <a:lnTo>
                      <a:pt x="380876" y="652895"/>
                    </a:lnTo>
                    <a:lnTo>
                      <a:pt x="435284" y="652895"/>
                    </a:lnTo>
                    <a:lnTo>
                      <a:pt x="435284" y="707303"/>
                    </a:lnTo>
                    <a:lnTo>
                      <a:pt x="489692" y="707303"/>
                    </a:lnTo>
                    <a:lnTo>
                      <a:pt x="489692" y="761711"/>
                    </a:lnTo>
                    <a:lnTo>
                      <a:pt x="544100" y="761711"/>
                    </a:lnTo>
                    <a:lnTo>
                      <a:pt x="544100" y="707303"/>
                    </a:lnTo>
                    <a:lnTo>
                      <a:pt x="707324" y="707303"/>
                    </a:lnTo>
                    <a:lnTo>
                      <a:pt x="707324" y="761711"/>
                    </a:lnTo>
                    <a:lnTo>
                      <a:pt x="761732" y="761711"/>
                    </a:lnTo>
                    <a:lnTo>
                      <a:pt x="761732" y="707303"/>
                    </a:lnTo>
                    <a:lnTo>
                      <a:pt x="816140" y="707303"/>
                    </a:lnTo>
                    <a:lnTo>
                      <a:pt x="816140" y="652895"/>
                    </a:lnTo>
                    <a:lnTo>
                      <a:pt x="761732" y="652895"/>
                    </a:lnTo>
                    <a:lnTo>
                      <a:pt x="761732" y="544079"/>
                    </a:lnTo>
                    <a:lnTo>
                      <a:pt x="707324" y="544079"/>
                    </a:lnTo>
                    <a:lnTo>
                      <a:pt x="707324" y="489671"/>
                    </a:lnTo>
                    <a:lnTo>
                      <a:pt x="924956" y="489671"/>
                    </a:lnTo>
                    <a:close/>
                    <a:moveTo>
                      <a:pt x="435284" y="435263"/>
                    </a:moveTo>
                    <a:lnTo>
                      <a:pt x="380876" y="435263"/>
                    </a:lnTo>
                    <a:lnTo>
                      <a:pt x="380876" y="380855"/>
                    </a:lnTo>
                    <a:lnTo>
                      <a:pt x="435284" y="380855"/>
                    </a:lnTo>
                    <a:lnTo>
                      <a:pt x="435284" y="435263"/>
                    </a:lnTo>
                    <a:close/>
                    <a:moveTo>
                      <a:pt x="652916" y="652895"/>
                    </a:moveTo>
                    <a:lnTo>
                      <a:pt x="489692" y="652895"/>
                    </a:lnTo>
                    <a:lnTo>
                      <a:pt x="489692" y="489671"/>
                    </a:lnTo>
                    <a:lnTo>
                      <a:pt x="652916" y="489671"/>
                    </a:lnTo>
                    <a:lnTo>
                      <a:pt x="652916" y="652895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302A2B80-4094-4981-B767-BF5552BDBE7C}"/>
                  </a:ext>
                </a:extLst>
              </p:cNvPr>
              <p:cNvSpPr/>
              <p:nvPr/>
            </p:nvSpPr>
            <p:spPr>
              <a:xfrm>
                <a:off x="2777158" y="4785040"/>
                <a:ext cx="41852" cy="104631"/>
              </a:xfrm>
              <a:custGeom>
                <a:avLst/>
                <a:gdLst>
                  <a:gd name="connsiteX0" fmla="*/ 0 w 41852"/>
                  <a:gd name="connsiteY0" fmla="*/ 0 h 104630"/>
                  <a:gd name="connsiteX1" fmla="*/ 54408 w 41852"/>
                  <a:gd name="connsiteY1" fmla="*/ 0 h 104630"/>
                  <a:gd name="connsiteX2" fmla="*/ 54408 w 41852"/>
                  <a:gd name="connsiteY2" fmla="*/ 108816 h 104630"/>
                  <a:gd name="connsiteX3" fmla="*/ 0 w 41852"/>
                  <a:gd name="connsiteY3" fmla="*/ 108816 h 104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104630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108816"/>
                    </a:lnTo>
                    <a:lnTo>
                      <a:pt x="0" y="108816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EFD18443-C871-474A-8250-B369E76418A2}"/>
                  </a:ext>
                </a:extLst>
              </p:cNvPr>
              <p:cNvSpPr/>
              <p:nvPr/>
            </p:nvSpPr>
            <p:spPr>
              <a:xfrm>
                <a:off x="3158014" y="4785040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29 w 41852"/>
                  <a:gd name="connsiteY1" fmla="*/ 0 h 41852"/>
                  <a:gd name="connsiteX2" fmla="*/ 54429 w 41852"/>
                  <a:gd name="connsiteY2" fmla="*/ 54429 h 41852"/>
                  <a:gd name="connsiteX3" fmla="*/ 0 w 41852"/>
                  <a:gd name="connsiteY3" fmla="*/ 54429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29" y="0"/>
                    </a:lnTo>
                    <a:lnTo>
                      <a:pt x="54429" y="54429"/>
                    </a:lnTo>
                    <a:lnTo>
                      <a:pt x="0" y="54429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82" name="Forme libre : Forme 81">
                <a:extLst>
                  <a:ext uri="{FF2B5EF4-FFF2-40B4-BE49-F238E27FC236}">
                    <a16:creationId xmlns:a16="http://schemas.microsoft.com/office/drawing/2014/main" id="{E466BB95-5AC5-4DAC-A0CD-554D9406E9B8}"/>
                  </a:ext>
                </a:extLst>
              </p:cNvPr>
              <p:cNvSpPr/>
              <p:nvPr/>
            </p:nvSpPr>
            <p:spPr>
              <a:xfrm>
                <a:off x="3484461" y="4785040"/>
                <a:ext cx="41852" cy="104631"/>
              </a:xfrm>
              <a:custGeom>
                <a:avLst/>
                <a:gdLst>
                  <a:gd name="connsiteX0" fmla="*/ 0 w 41852"/>
                  <a:gd name="connsiteY0" fmla="*/ 0 h 104630"/>
                  <a:gd name="connsiteX1" fmla="*/ 54408 w 41852"/>
                  <a:gd name="connsiteY1" fmla="*/ 0 h 104630"/>
                  <a:gd name="connsiteX2" fmla="*/ 54408 w 41852"/>
                  <a:gd name="connsiteY2" fmla="*/ 108816 h 104630"/>
                  <a:gd name="connsiteX3" fmla="*/ 0 w 41852"/>
                  <a:gd name="connsiteY3" fmla="*/ 108816 h 104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104630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108816"/>
                    </a:lnTo>
                    <a:lnTo>
                      <a:pt x="0" y="108816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83" name="Forme libre : Forme 82">
                <a:extLst>
                  <a:ext uri="{FF2B5EF4-FFF2-40B4-BE49-F238E27FC236}">
                    <a16:creationId xmlns:a16="http://schemas.microsoft.com/office/drawing/2014/main" id="{2AB266F5-C279-455B-A494-7AA780B8502F}"/>
                  </a:ext>
                </a:extLst>
              </p:cNvPr>
              <p:cNvSpPr/>
              <p:nvPr/>
            </p:nvSpPr>
            <p:spPr>
              <a:xfrm>
                <a:off x="2178671" y="4785040"/>
                <a:ext cx="376670" cy="376670"/>
              </a:xfrm>
              <a:custGeom>
                <a:avLst/>
                <a:gdLst>
                  <a:gd name="connsiteX0" fmla="*/ 0 w 376670"/>
                  <a:gd name="connsiteY0" fmla="*/ 0 h 376670"/>
                  <a:gd name="connsiteX1" fmla="*/ 0 w 376670"/>
                  <a:gd name="connsiteY1" fmla="*/ 380855 h 376670"/>
                  <a:gd name="connsiteX2" fmla="*/ 380855 w 376670"/>
                  <a:gd name="connsiteY2" fmla="*/ 380855 h 376670"/>
                  <a:gd name="connsiteX3" fmla="*/ 380855 w 376670"/>
                  <a:gd name="connsiteY3" fmla="*/ 0 h 376670"/>
                  <a:gd name="connsiteX4" fmla="*/ 0 w 376670"/>
                  <a:gd name="connsiteY4" fmla="*/ 0 h 376670"/>
                  <a:gd name="connsiteX5" fmla="*/ 326448 w 376670"/>
                  <a:gd name="connsiteY5" fmla="*/ 326448 h 376670"/>
                  <a:gd name="connsiteX6" fmla="*/ 54408 w 376670"/>
                  <a:gd name="connsiteY6" fmla="*/ 326448 h 376670"/>
                  <a:gd name="connsiteX7" fmla="*/ 54408 w 376670"/>
                  <a:gd name="connsiteY7" fmla="*/ 54408 h 376670"/>
                  <a:gd name="connsiteX8" fmla="*/ 326448 w 376670"/>
                  <a:gd name="connsiteY8" fmla="*/ 54408 h 376670"/>
                  <a:gd name="connsiteX9" fmla="*/ 326448 w 376670"/>
                  <a:gd name="connsiteY9" fmla="*/ 326448 h 37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6670" h="376670">
                    <a:moveTo>
                      <a:pt x="0" y="0"/>
                    </a:moveTo>
                    <a:lnTo>
                      <a:pt x="0" y="380855"/>
                    </a:lnTo>
                    <a:lnTo>
                      <a:pt x="380855" y="380855"/>
                    </a:lnTo>
                    <a:lnTo>
                      <a:pt x="380855" y="0"/>
                    </a:lnTo>
                    <a:lnTo>
                      <a:pt x="0" y="0"/>
                    </a:lnTo>
                    <a:close/>
                    <a:moveTo>
                      <a:pt x="326448" y="326448"/>
                    </a:moveTo>
                    <a:lnTo>
                      <a:pt x="54408" y="326448"/>
                    </a:lnTo>
                    <a:lnTo>
                      <a:pt x="54408" y="54408"/>
                    </a:lnTo>
                    <a:lnTo>
                      <a:pt x="326448" y="54408"/>
                    </a:lnTo>
                    <a:lnTo>
                      <a:pt x="326448" y="32644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84" name="Forme libre : Forme 83">
                <a:extLst>
                  <a:ext uri="{FF2B5EF4-FFF2-40B4-BE49-F238E27FC236}">
                    <a16:creationId xmlns:a16="http://schemas.microsoft.com/office/drawing/2014/main" id="{13D5E37C-0063-4039-A281-BCE054847399}"/>
                  </a:ext>
                </a:extLst>
              </p:cNvPr>
              <p:cNvSpPr/>
              <p:nvPr/>
            </p:nvSpPr>
            <p:spPr>
              <a:xfrm>
                <a:off x="2613934" y="4839448"/>
                <a:ext cx="146483" cy="209261"/>
              </a:xfrm>
              <a:custGeom>
                <a:avLst/>
                <a:gdLst>
                  <a:gd name="connsiteX0" fmla="*/ 0 w 146482"/>
                  <a:gd name="connsiteY0" fmla="*/ 0 h 209261"/>
                  <a:gd name="connsiteX1" fmla="*/ 108816 w 146482"/>
                  <a:gd name="connsiteY1" fmla="*/ 0 h 209261"/>
                  <a:gd name="connsiteX2" fmla="*/ 108816 w 146482"/>
                  <a:gd name="connsiteY2" fmla="*/ 108816 h 209261"/>
                  <a:gd name="connsiteX3" fmla="*/ 163224 w 146482"/>
                  <a:gd name="connsiteY3" fmla="*/ 108816 h 209261"/>
                  <a:gd name="connsiteX4" fmla="*/ 163224 w 146482"/>
                  <a:gd name="connsiteY4" fmla="*/ 163224 h 209261"/>
                  <a:gd name="connsiteX5" fmla="*/ 108816 w 146482"/>
                  <a:gd name="connsiteY5" fmla="*/ 163224 h 209261"/>
                  <a:gd name="connsiteX6" fmla="*/ 108816 w 146482"/>
                  <a:gd name="connsiteY6" fmla="*/ 217632 h 209261"/>
                  <a:gd name="connsiteX7" fmla="*/ 54408 w 146482"/>
                  <a:gd name="connsiteY7" fmla="*/ 217632 h 209261"/>
                  <a:gd name="connsiteX8" fmla="*/ 54408 w 146482"/>
                  <a:gd name="connsiteY8" fmla="*/ 54408 h 209261"/>
                  <a:gd name="connsiteX9" fmla="*/ 0 w 146482"/>
                  <a:gd name="connsiteY9" fmla="*/ 54408 h 209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482" h="209261">
                    <a:moveTo>
                      <a:pt x="0" y="0"/>
                    </a:moveTo>
                    <a:lnTo>
                      <a:pt x="108816" y="0"/>
                    </a:lnTo>
                    <a:lnTo>
                      <a:pt x="108816" y="108816"/>
                    </a:lnTo>
                    <a:lnTo>
                      <a:pt x="163224" y="108816"/>
                    </a:lnTo>
                    <a:lnTo>
                      <a:pt x="163224" y="163224"/>
                    </a:lnTo>
                    <a:lnTo>
                      <a:pt x="108816" y="163224"/>
                    </a:lnTo>
                    <a:lnTo>
                      <a:pt x="108816" y="217632"/>
                    </a:lnTo>
                    <a:lnTo>
                      <a:pt x="54408" y="217632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2A61603E-4938-420D-9189-5B9EFB1E160C}"/>
                  </a:ext>
                </a:extLst>
              </p:cNvPr>
              <p:cNvSpPr/>
              <p:nvPr/>
            </p:nvSpPr>
            <p:spPr>
              <a:xfrm>
                <a:off x="2287487" y="4893855"/>
                <a:ext cx="146483" cy="146483"/>
              </a:xfrm>
              <a:custGeom>
                <a:avLst/>
                <a:gdLst>
                  <a:gd name="connsiteX0" fmla="*/ 0 w 146482"/>
                  <a:gd name="connsiteY0" fmla="*/ 0 h 146482"/>
                  <a:gd name="connsiteX1" fmla="*/ 163224 w 146482"/>
                  <a:gd name="connsiteY1" fmla="*/ 0 h 146482"/>
                  <a:gd name="connsiteX2" fmla="*/ 163224 w 146482"/>
                  <a:gd name="connsiteY2" fmla="*/ 163224 h 146482"/>
                  <a:gd name="connsiteX3" fmla="*/ 0 w 146482"/>
                  <a:gd name="connsiteY3" fmla="*/ 163224 h 14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482" h="146482">
                    <a:moveTo>
                      <a:pt x="0" y="0"/>
                    </a:moveTo>
                    <a:lnTo>
                      <a:pt x="163224" y="0"/>
                    </a:lnTo>
                    <a:lnTo>
                      <a:pt x="163224" y="163224"/>
                    </a:lnTo>
                    <a:lnTo>
                      <a:pt x="0" y="163224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185620E5-A11A-4B90-AEEB-D5E1932BED4A}"/>
                  </a:ext>
                </a:extLst>
              </p:cNvPr>
              <p:cNvSpPr/>
              <p:nvPr/>
            </p:nvSpPr>
            <p:spPr>
              <a:xfrm>
                <a:off x="2831566" y="4893855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104A82D6-6620-46F2-973A-DBB8D9646A7A}"/>
                  </a:ext>
                </a:extLst>
              </p:cNvPr>
              <p:cNvSpPr/>
              <p:nvPr/>
            </p:nvSpPr>
            <p:spPr>
              <a:xfrm>
                <a:off x="3484461" y="4948263"/>
                <a:ext cx="41852" cy="209261"/>
              </a:xfrm>
              <a:custGeom>
                <a:avLst/>
                <a:gdLst>
                  <a:gd name="connsiteX0" fmla="*/ 0 w 41852"/>
                  <a:gd name="connsiteY0" fmla="*/ 0 h 209261"/>
                  <a:gd name="connsiteX1" fmla="*/ 54408 w 41852"/>
                  <a:gd name="connsiteY1" fmla="*/ 0 h 209261"/>
                  <a:gd name="connsiteX2" fmla="*/ 54408 w 41852"/>
                  <a:gd name="connsiteY2" fmla="*/ 217632 h 209261"/>
                  <a:gd name="connsiteX3" fmla="*/ 0 w 41852"/>
                  <a:gd name="connsiteY3" fmla="*/ 217632 h 209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209261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217632"/>
                    </a:lnTo>
                    <a:lnTo>
                      <a:pt x="0" y="217632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C982942-5AE3-432B-AEB1-C0C3330F79EC}"/>
                  </a:ext>
                </a:extLst>
              </p:cNvPr>
              <p:cNvSpPr/>
              <p:nvPr/>
            </p:nvSpPr>
            <p:spPr>
              <a:xfrm>
                <a:off x="3049198" y="5002671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29 w 41852"/>
                  <a:gd name="connsiteY1" fmla="*/ 0 h 41852"/>
                  <a:gd name="connsiteX2" fmla="*/ 54429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29" y="0"/>
                    </a:lnTo>
                    <a:lnTo>
                      <a:pt x="54429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A2EF95D2-64A5-4940-A54C-D0E9A21A4CDF}"/>
                  </a:ext>
                </a:extLst>
              </p:cNvPr>
              <p:cNvSpPr/>
              <p:nvPr/>
            </p:nvSpPr>
            <p:spPr>
              <a:xfrm>
                <a:off x="3158014" y="5002671"/>
                <a:ext cx="209261" cy="146483"/>
              </a:xfrm>
              <a:custGeom>
                <a:avLst/>
                <a:gdLst>
                  <a:gd name="connsiteX0" fmla="*/ 0 w 209261"/>
                  <a:gd name="connsiteY0" fmla="*/ 0 h 146482"/>
                  <a:gd name="connsiteX1" fmla="*/ 108816 w 209261"/>
                  <a:gd name="connsiteY1" fmla="*/ 0 h 146482"/>
                  <a:gd name="connsiteX2" fmla="*/ 108816 w 209261"/>
                  <a:gd name="connsiteY2" fmla="*/ 54408 h 146482"/>
                  <a:gd name="connsiteX3" fmla="*/ 217632 w 209261"/>
                  <a:gd name="connsiteY3" fmla="*/ 54408 h 146482"/>
                  <a:gd name="connsiteX4" fmla="*/ 217632 w 209261"/>
                  <a:gd name="connsiteY4" fmla="*/ 163224 h 146482"/>
                  <a:gd name="connsiteX5" fmla="*/ 163224 w 209261"/>
                  <a:gd name="connsiteY5" fmla="*/ 163224 h 146482"/>
                  <a:gd name="connsiteX6" fmla="*/ 163224 w 209261"/>
                  <a:gd name="connsiteY6" fmla="*/ 108816 h 146482"/>
                  <a:gd name="connsiteX7" fmla="*/ 54408 w 209261"/>
                  <a:gd name="connsiteY7" fmla="*/ 108816 h 146482"/>
                  <a:gd name="connsiteX8" fmla="*/ 54408 w 209261"/>
                  <a:gd name="connsiteY8" fmla="*/ 163224 h 146482"/>
                  <a:gd name="connsiteX9" fmla="*/ 0 w 209261"/>
                  <a:gd name="connsiteY9" fmla="*/ 163224 h 14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261" h="146482">
                    <a:moveTo>
                      <a:pt x="0" y="0"/>
                    </a:moveTo>
                    <a:lnTo>
                      <a:pt x="108816" y="0"/>
                    </a:lnTo>
                    <a:lnTo>
                      <a:pt x="108816" y="54408"/>
                    </a:lnTo>
                    <a:lnTo>
                      <a:pt x="217632" y="54408"/>
                    </a:lnTo>
                    <a:lnTo>
                      <a:pt x="217632" y="163224"/>
                    </a:lnTo>
                    <a:lnTo>
                      <a:pt x="163224" y="163224"/>
                    </a:lnTo>
                    <a:lnTo>
                      <a:pt x="163224" y="108816"/>
                    </a:lnTo>
                    <a:lnTo>
                      <a:pt x="54408" y="108816"/>
                    </a:lnTo>
                    <a:lnTo>
                      <a:pt x="54408" y="163224"/>
                    </a:lnTo>
                    <a:lnTo>
                      <a:pt x="0" y="163224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0785E44C-7CB9-436E-AF58-2F65A748DCB0}"/>
                  </a:ext>
                </a:extLst>
              </p:cNvPr>
              <p:cNvSpPr/>
              <p:nvPr/>
            </p:nvSpPr>
            <p:spPr>
              <a:xfrm>
                <a:off x="3375645" y="5002671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573145B1-538E-4B23-B2CC-BFBF8AE8E4F1}"/>
                  </a:ext>
                </a:extLst>
              </p:cNvPr>
              <p:cNvSpPr/>
              <p:nvPr/>
            </p:nvSpPr>
            <p:spPr>
              <a:xfrm>
                <a:off x="2777158" y="5057079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29 h 41852"/>
                  <a:gd name="connsiteX3" fmla="*/ 0 w 41852"/>
                  <a:gd name="connsiteY3" fmla="*/ 54429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29"/>
                    </a:lnTo>
                    <a:lnTo>
                      <a:pt x="0" y="54429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FEDEA120-5E8A-483E-964C-607A10192474}"/>
                  </a:ext>
                </a:extLst>
              </p:cNvPr>
              <p:cNvSpPr/>
              <p:nvPr/>
            </p:nvSpPr>
            <p:spPr>
              <a:xfrm>
                <a:off x="2668342" y="5111487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1"/>
              </a:p>
            </p:txBody>
          </p:sp>
        </p:grpSp>
      </p:grpSp>
      <p:pic>
        <p:nvPicPr>
          <p:cNvPr id="98" name="Graphique 97" descr="Icône de bulle de texte">
            <a:extLst>
              <a:ext uri="{FF2B5EF4-FFF2-40B4-BE49-F238E27FC236}">
                <a16:creationId xmlns:a16="http://schemas.microsoft.com/office/drawing/2014/main" id="{4DAB4DB4-5351-47E5-AC8F-C7F0EE7AE5F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31248" y="1780223"/>
            <a:ext cx="148760" cy="148760"/>
          </a:xfrm>
          <a:prstGeom prst="rect">
            <a:avLst/>
          </a:prstGeom>
        </p:spPr>
      </p:pic>
      <p:pic>
        <p:nvPicPr>
          <p:cNvPr id="100" name="Graphique 99" descr="Icône d’enveloppe">
            <a:extLst>
              <a:ext uri="{FF2B5EF4-FFF2-40B4-BE49-F238E27FC236}">
                <a16:creationId xmlns:a16="http://schemas.microsoft.com/office/drawing/2014/main" id="{F9C78C03-8918-4594-A828-6501682DD73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31248" y="1342659"/>
            <a:ext cx="148760" cy="148760"/>
          </a:xfrm>
          <a:prstGeom prst="rect">
            <a:avLst/>
          </a:prstGeom>
        </p:spPr>
      </p:pic>
      <p:pic>
        <p:nvPicPr>
          <p:cNvPr id="102" name="Graphique 101" descr="icône de téléphone">
            <a:extLst>
              <a:ext uri="{FF2B5EF4-FFF2-40B4-BE49-F238E27FC236}">
                <a16:creationId xmlns:a16="http://schemas.microsoft.com/office/drawing/2014/main" id="{E5C35D4F-CB13-4B4D-9536-20BBEA2F5A85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31248" y="2660819"/>
            <a:ext cx="148760" cy="148760"/>
          </a:xfrm>
          <a:prstGeom prst="rect">
            <a:avLst/>
          </a:prstGeom>
        </p:spPr>
      </p:pic>
      <p:pic>
        <p:nvPicPr>
          <p:cNvPr id="104" name="Graphique 103" descr="Icône de lien">
            <a:extLst>
              <a:ext uri="{FF2B5EF4-FFF2-40B4-BE49-F238E27FC236}">
                <a16:creationId xmlns:a16="http://schemas.microsoft.com/office/drawing/2014/main" id="{35637568-F847-4AC0-8D34-F98101113295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31248" y="2221364"/>
            <a:ext cx="148760" cy="148760"/>
          </a:xfrm>
          <a:prstGeom prst="rect">
            <a:avLst/>
          </a:prstGeom>
        </p:spPr>
      </p:pic>
      <p:sp>
        <p:nvSpPr>
          <p:cNvPr id="107" name="Graphique 105" descr="Icône LinkedIn">
            <a:extLst>
              <a:ext uri="{FF2B5EF4-FFF2-40B4-BE49-F238E27FC236}">
                <a16:creationId xmlns:a16="http://schemas.microsoft.com/office/drawing/2014/main" id="{692F5C37-BBC8-4DAE-A34D-DA2CBAEEB39F}"/>
              </a:ext>
            </a:extLst>
          </p:cNvPr>
          <p:cNvSpPr/>
          <p:nvPr/>
        </p:nvSpPr>
        <p:spPr>
          <a:xfrm>
            <a:off x="1928240" y="3128055"/>
            <a:ext cx="137134" cy="135398"/>
          </a:xfrm>
          <a:custGeom>
            <a:avLst/>
            <a:gdLst>
              <a:gd name="connsiteX0" fmla="*/ 270400 w 270400"/>
              <a:gd name="connsiteY0" fmla="*/ 41256 h 266977"/>
              <a:gd name="connsiteX1" fmla="*/ 227638 w 270400"/>
              <a:gd name="connsiteY1" fmla="*/ 0 h 266977"/>
              <a:gd name="connsiteX2" fmla="*/ 40503 w 270400"/>
              <a:gd name="connsiteY2" fmla="*/ 0 h 266977"/>
              <a:gd name="connsiteX3" fmla="*/ 0 w 270400"/>
              <a:gd name="connsiteY3" fmla="*/ 40480 h 266977"/>
              <a:gd name="connsiteX4" fmla="*/ 0 w 270400"/>
              <a:gd name="connsiteY4" fmla="*/ 40503 h 266977"/>
              <a:gd name="connsiteX5" fmla="*/ 0 w 270400"/>
              <a:gd name="connsiteY5" fmla="*/ 227615 h 266977"/>
              <a:gd name="connsiteX6" fmla="*/ 40469 w 270400"/>
              <a:gd name="connsiteY6" fmla="*/ 268107 h 266977"/>
              <a:gd name="connsiteX7" fmla="*/ 40503 w 270400"/>
              <a:gd name="connsiteY7" fmla="*/ 268107 h 266977"/>
              <a:gd name="connsiteX8" fmla="*/ 227615 w 270400"/>
              <a:gd name="connsiteY8" fmla="*/ 268107 h 266977"/>
              <a:gd name="connsiteX9" fmla="*/ 270389 w 270400"/>
              <a:gd name="connsiteY9" fmla="*/ 228379 h 266977"/>
              <a:gd name="connsiteX10" fmla="*/ 81576 w 270400"/>
              <a:gd name="connsiteY10" fmla="*/ 232521 h 266977"/>
              <a:gd name="connsiteX11" fmla="*/ 39294 w 270400"/>
              <a:gd name="connsiteY11" fmla="*/ 232521 h 266977"/>
              <a:gd name="connsiteX12" fmla="*/ 39294 w 270400"/>
              <a:gd name="connsiteY12" fmla="*/ 96682 h 266977"/>
              <a:gd name="connsiteX13" fmla="*/ 81576 w 270400"/>
              <a:gd name="connsiteY13" fmla="*/ 96682 h 266977"/>
              <a:gd name="connsiteX14" fmla="*/ 60458 w 270400"/>
              <a:gd name="connsiteY14" fmla="*/ 78154 h 266977"/>
              <a:gd name="connsiteX15" fmla="*/ 60173 w 270400"/>
              <a:gd name="connsiteY15" fmla="*/ 78154 h 266977"/>
              <a:gd name="connsiteX16" fmla="*/ 36784 w 270400"/>
              <a:gd name="connsiteY16" fmla="*/ 54685 h 266977"/>
              <a:gd name="connsiteX17" fmla="*/ 60743 w 270400"/>
              <a:gd name="connsiteY17" fmla="*/ 31216 h 266977"/>
              <a:gd name="connsiteX18" fmla="*/ 84406 w 270400"/>
              <a:gd name="connsiteY18" fmla="*/ 54685 h 266977"/>
              <a:gd name="connsiteX19" fmla="*/ 60458 w 270400"/>
              <a:gd name="connsiteY19" fmla="*/ 78154 h 266977"/>
              <a:gd name="connsiteX20" fmla="*/ 234187 w 270400"/>
              <a:gd name="connsiteY20" fmla="*/ 232521 h 266977"/>
              <a:gd name="connsiteX21" fmla="*/ 191870 w 270400"/>
              <a:gd name="connsiteY21" fmla="*/ 232521 h 266977"/>
              <a:gd name="connsiteX22" fmla="*/ 191870 w 270400"/>
              <a:gd name="connsiteY22" fmla="*/ 159844 h 266977"/>
              <a:gd name="connsiteX23" fmla="*/ 170432 w 270400"/>
              <a:gd name="connsiteY23" fmla="*/ 129119 h 266977"/>
              <a:gd name="connsiteX24" fmla="*/ 148754 w 270400"/>
              <a:gd name="connsiteY24" fmla="*/ 145639 h 266977"/>
              <a:gd name="connsiteX25" fmla="*/ 147362 w 270400"/>
              <a:gd name="connsiteY25" fmla="*/ 156661 h 266977"/>
              <a:gd name="connsiteX26" fmla="*/ 147362 w 270400"/>
              <a:gd name="connsiteY26" fmla="*/ 232521 h 266977"/>
              <a:gd name="connsiteX27" fmla="*/ 105022 w 270400"/>
              <a:gd name="connsiteY27" fmla="*/ 232521 h 266977"/>
              <a:gd name="connsiteX28" fmla="*/ 105022 w 270400"/>
              <a:gd name="connsiteY28" fmla="*/ 96682 h 266977"/>
              <a:gd name="connsiteX29" fmla="*/ 147339 w 270400"/>
              <a:gd name="connsiteY29" fmla="*/ 96682 h 266977"/>
              <a:gd name="connsiteX30" fmla="*/ 147339 w 270400"/>
              <a:gd name="connsiteY30" fmla="*/ 115907 h 266977"/>
              <a:gd name="connsiteX31" fmla="*/ 185469 w 270400"/>
              <a:gd name="connsiteY31" fmla="*/ 93488 h 266977"/>
              <a:gd name="connsiteX32" fmla="*/ 234187 w 270400"/>
              <a:gd name="connsiteY32" fmla="*/ 154630 h 26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0400" h="266977">
                <a:moveTo>
                  <a:pt x="270400" y="41256"/>
                </a:moveTo>
                <a:cubicBezTo>
                  <a:pt x="268118" y="18129"/>
                  <a:pt x="249989" y="0"/>
                  <a:pt x="227638" y="0"/>
                </a:cubicBezTo>
                <a:lnTo>
                  <a:pt x="40503" y="0"/>
                </a:lnTo>
                <a:cubicBezTo>
                  <a:pt x="18140" y="-6"/>
                  <a:pt x="6" y="18117"/>
                  <a:pt x="0" y="40480"/>
                </a:cubicBezTo>
                <a:cubicBezTo>
                  <a:pt x="0" y="40488"/>
                  <a:pt x="0" y="40495"/>
                  <a:pt x="0" y="40503"/>
                </a:cubicBezTo>
                <a:lnTo>
                  <a:pt x="0" y="227615"/>
                </a:lnTo>
                <a:cubicBezTo>
                  <a:pt x="-6" y="249972"/>
                  <a:pt x="18112" y="268100"/>
                  <a:pt x="40469" y="268107"/>
                </a:cubicBezTo>
                <a:cubicBezTo>
                  <a:pt x="40480" y="268107"/>
                  <a:pt x="40492" y="268107"/>
                  <a:pt x="40503" y="268107"/>
                </a:cubicBezTo>
                <a:lnTo>
                  <a:pt x="227615" y="268107"/>
                </a:lnTo>
                <a:cubicBezTo>
                  <a:pt x="249977" y="268107"/>
                  <a:pt x="268107" y="249977"/>
                  <a:pt x="270389" y="228379"/>
                </a:cubicBezTo>
                <a:close/>
                <a:moveTo>
                  <a:pt x="81576" y="232521"/>
                </a:moveTo>
                <a:lnTo>
                  <a:pt x="39294" y="232521"/>
                </a:lnTo>
                <a:lnTo>
                  <a:pt x="39294" y="96682"/>
                </a:lnTo>
                <a:lnTo>
                  <a:pt x="81576" y="96682"/>
                </a:lnTo>
                <a:close/>
                <a:moveTo>
                  <a:pt x="60458" y="78154"/>
                </a:moveTo>
                <a:lnTo>
                  <a:pt x="60173" y="78154"/>
                </a:lnTo>
                <a:cubicBezTo>
                  <a:pt x="45968" y="78154"/>
                  <a:pt x="36784" y="67725"/>
                  <a:pt x="36784" y="54685"/>
                </a:cubicBezTo>
                <a:cubicBezTo>
                  <a:pt x="36784" y="41359"/>
                  <a:pt x="46242" y="31216"/>
                  <a:pt x="60743" y="31216"/>
                </a:cubicBezTo>
                <a:cubicBezTo>
                  <a:pt x="75244" y="31216"/>
                  <a:pt x="84132" y="41359"/>
                  <a:pt x="84406" y="54685"/>
                </a:cubicBezTo>
                <a:cubicBezTo>
                  <a:pt x="84394" y="67703"/>
                  <a:pt x="75199" y="78154"/>
                  <a:pt x="60458" y="78154"/>
                </a:cubicBezTo>
                <a:close/>
                <a:moveTo>
                  <a:pt x="234187" y="232521"/>
                </a:moveTo>
                <a:lnTo>
                  <a:pt x="191870" y="232521"/>
                </a:lnTo>
                <a:lnTo>
                  <a:pt x="191870" y="159844"/>
                </a:lnTo>
                <a:cubicBezTo>
                  <a:pt x="191870" y="141589"/>
                  <a:pt x="185743" y="129119"/>
                  <a:pt x="170432" y="129119"/>
                </a:cubicBezTo>
                <a:cubicBezTo>
                  <a:pt x="158749" y="129119"/>
                  <a:pt x="151778" y="137516"/>
                  <a:pt x="148754" y="145639"/>
                </a:cubicBezTo>
                <a:cubicBezTo>
                  <a:pt x="147613" y="148537"/>
                  <a:pt x="147362" y="152599"/>
                  <a:pt x="147362" y="156661"/>
                </a:cubicBezTo>
                <a:lnTo>
                  <a:pt x="147362" y="232521"/>
                </a:lnTo>
                <a:lnTo>
                  <a:pt x="105022" y="232521"/>
                </a:lnTo>
                <a:cubicBezTo>
                  <a:pt x="105022" y="232521"/>
                  <a:pt x="105582" y="109426"/>
                  <a:pt x="105022" y="96682"/>
                </a:cubicBezTo>
                <a:lnTo>
                  <a:pt x="147339" y="96682"/>
                </a:lnTo>
                <a:lnTo>
                  <a:pt x="147339" y="115907"/>
                </a:lnTo>
                <a:cubicBezTo>
                  <a:pt x="152964" y="106654"/>
                  <a:pt x="163027" y="93488"/>
                  <a:pt x="185469" y="93488"/>
                </a:cubicBezTo>
                <a:cubicBezTo>
                  <a:pt x="213319" y="93488"/>
                  <a:pt x="234187" y="112883"/>
                  <a:pt x="234187" y="154630"/>
                </a:cubicBezTo>
                <a:close/>
              </a:path>
            </a:pathLst>
          </a:custGeom>
          <a:solidFill>
            <a:schemeClr val="bg1"/>
          </a:solidFill>
          <a:ln w="11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1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8A5935-9771-4FC4-A8C6-7D5267A57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C6DF5A0-BE1A-4C6A-9BD9-5CE3C294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13" name="Zone de texte 112">
            <a:extLst>
              <a:ext uri="{FF2B5EF4-FFF2-40B4-BE49-F238E27FC236}">
                <a16:creationId xmlns:a16="http://schemas.microsoft.com/office/drawing/2014/main" id="{B515586B-198C-4E30-99EE-3A2788FC0678}"/>
              </a:ext>
            </a:extLst>
          </p:cNvPr>
          <p:cNvSpPr txBox="1"/>
          <p:nvPr/>
        </p:nvSpPr>
        <p:spPr>
          <a:xfrm>
            <a:off x="1797137" y="5105745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rtl="0"/>
            <a:r>
              <a:rPr lang="fr-FR" sz="1400" noProof="1">
                <a:solidFill>
                  <a:schemeClr val="accent1"/>
                </a:solidFill>
                <a:latin typeface="+mj-lt"/>
              </a:rPr>
              <a:t>Courte biographie</a:t>
            </a:r>
          </a:p>
        </p:txBody>
      </p:sp>
      <p:sp>
        <p:nvSpPr>
          <p:cNvPr id="114" name="Zone de texte 113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920014" y="5537505"/>
            <a:ext cx="1571276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820" noProof="1">
                <a:solidFill>
                  <a:schemeClr val="bg1"/>
                </a:solidFill>
              </a:rPr>
              <a:t>Dans ce bloc, vous pouvez insérer des informations supplémentaires sur vous-même, votre formation et d’autres informations sur vos compétences qui font de vous le candidat idéal pour ce travail.</a:t>
            </a:r>
          </a:p>
          <a:p>
            <a:pPr rtl="0"/>
            <a:endParaRPr lang="fr-FR" sz="820" noProof="1">
              <a:solidFill>
                <a:schemeClr val="bg1"/>
              </a:solidFill>
            </a:endParaRPr>
          </a:p>
          <a:p>
            <a:pPr rtl="0"/>
            <a:r>
              <a:rPr lang="fr-FR" sz="820" noProof="1">
                <a:solidFill>
                  <a:schemeClr val="bg1"/>
                </a:solidFill>
              </a:rPr>
              <a:t>Vous voulez ajuster votre image après l’avoir modifiée ? Sélectionnez l’image, puis accédez au ruban format (sous outils image). Cliquez sur la flèche sous rogner, puis sur remplissage. Déplacez votre image pour la placer parfaitement.</a:t>
            </a:r>
          </a:p>
        </p:txBody>
      </p:sp>
      <p:sp>
        <p:nvSpPr>
          <p:cNvPr id="115" name="Zone de texte 114">
            <a:extLst>
              <a:ext uri="{FF2B5EF4-FFF2-40B4-BE49-F238E27FC236}">
                <a16:creationId xmlns:a16="http://schemas.microsoft.com/office/drawing/2014/main" id="{F9D7F3CC-0927-4309-8780-07862B295094}"/>
              </a:ext>
            </a:extLst>
          </p:cNvPr>
          <p:cNvSpPr txBox="1"/>
          <p:nvPr/>
        </p:nvSpPr>
        <p:spPr>
          <a:xfrm>
            <a:off x="370743" y="3000286"/>
            <a:ext cx="1367188" cy="1250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10500"/>
              </a:lnSpc>
            </a:pPr>
            <a:r>
              <a:rPr lang="fr-FR" sz="11500" b="1" spc="-150" noProof="1">
                <a:solidFill>
                  <a:schemeClr val="accent2"/>
                </a:solidFill>
                <a:latin typeface="+mj-lt"/>
              </a:rPr>
              <a:t>7 </a:t>
            </a:r>
          </a:p>
        </p:txBody>
      </p:sp>
      <p:sp>
        <p:nvSpPr>
          <p:cNvPr id="116" name="Zone de texte 115">
            <a:extLst>
              <a:ext uri="{FF2B5EF4-FFF2-40B4-BE49-F238E27FC236}">
                <a16:creationId xmlns:a16="http://schemas.microsoft.com/office/drawing/2014/main" id="{86392FE2-A06D-447C-9081-19BD97EBEBD9}"/>
              </a:ext>
            </a:extLst>
          </p:cNvPr>
          <p:cNvSpPr txBox="1"/>
          <p:nvPr/>
        </p:nvSpPr>
        <p:spPr>
          <a:xfrm rot="5400000">
            <a:off x="638331" y="3118066"/>
            <a:ext cx="1001921" cy="7858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2400" b="1" spc="-150" noProof="1">
                <a:solidFill>
                  <a:schemeClr val="accent2"/>
                </a:solidFill>
                <a:latin typeface="+mj-lt"/>
              </a:rPr>
              <a:t>Années</a:t>
            </a:r>
          </a:p>
        </p:txBody>
      </p:sp>
      <p:sp>
        <p:nvSpPr>
          <p:cNvPr id="117" name="Zone de texte 116">
            <a:extLst>
              <a:ext uri="{FF2B5EF4-FFF2-40B4-BE49-F238E27FC236}">
                <a16:creationId xmlns:a16="http://schemas.microsoft.com/office/drawing/2014/main" id="{4AB30B9C-4189-4072-A73F-B125AA0660CC}"/>
              </a:ext>
            </a:extLst>
          </p:cNvPr>
          <p:cNvSpPr txBox="1"/>
          <p:nvPr/>
        </p:nvSpPr>
        <p:spPr>
          <a:xfrm>
            <a:off x="434079" y="4134869"/>
            <a:ext cx="1222904" cy="15833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1000" noProof="1">
                <a:solidFill>
                  <a:schemeClr val="bg1"/>
                </a:solidFill>
              </a:rPr>
              <a:t>Utilisez-la pour entrer des informations sur votre expérience.</a:t>
            </a:r>
          </a:p>
          <a:p>
            <a:pPr rtl="0"/>
            <a:endParaRPr lang="fr-FR" sz="1000" noProof="1">
              <a:solidFill>
                <a:schemeClr val="bg1"/>
              </a:solidFill>
            </a:endParaRPr>
          </a:p>
          <a:p>
            <a:pPr rtl="0"/>
            <a:r>
              <a:rPr lang="fr-FR" sz="1000" noProof="1">
                <a:solidFill>
                  <a:schemeClr val="bg1"/>
                </a:solidFill>
              </a:rPr>
              <a:t>Vous voulez modifier l’image ? Cliquez avec le bouton droit, sélectionnez remplissage, puis sélectionnez image.</a:t>
            </a:r>
          </a:p>
        </p:txBody>
      </p:sp>
      <p:grpSp>
        <p:nvGrpSpPr>
          <p:cNvPr id="122" name="Groupe 121" descr="Icône souris et curseur">
            <a:extLst>
              <a:ext uri="{FF2B5EF4-FFF2-40B4-BE49-F238E27FC236}">
                <a16:creationId xmlns:a16="http://schemas.microsoft.com/office/drawing/2014/main" id="{FBE09CCD-F906-4517-AD43-44CC4F55D256}"/>
              </a:ext>
            </a:extLst>
          </p:cNvPr>
          <p:cNvGrpSpPr/>
          <p:nvPr/>
        </p:nvGrpSpPr>
        <p:grpSpPr>
          <a:xfrm>
            <a:off x="5381982" y="6160087"/>
            <a:ext cx="327083" cy="338834"/>
            <a:chOff x="5349817" y="6102479"/>
            <a:chExt cx="358120" cy="370986"/>
          </a:xfrm>
        </p:grpSpPr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F9571F52-DCF8-42A0-83B1-C23443F57170}"/>
                </a:ext>
              </a:extLst>
            </p:cNvPr>
            <p:cNvSpPr/>
            <p:nvPr/>
          </p:nvSpPr>
          <p:spPr>
            <a:xfrm>
              <a:off x="5353081" y="6102479"/>
              <a:ext cx="354856" cy="370986"/>
            </a:xfrm>
            <a:custGeom>
              <a:avLst/>
              <a:gdLst>
                <a:gd name="connsiteX0" fmla="*/ 195682 w 354856"/>
                <a:gd name="connsiteY0" fmla="*/ 90423 h 370986"/>
                <a:gd name="connsiteX1" fmla="*/ 156272 w 354856"/>
                <a:gd name="connsiteY1" fmla="*/ 129834 h 370986"/>
                <a:gd name="connsiteX2" fmla="*/ 156272 w 354856"/>
                <a:gd name="connsiteY2" fmla="*/ 287100 h 370986"/>
                <a:gd name="connsiteX3" fmla="*/ 244556 w 354856"/>
                <a:gd name="connsiteY3" fmla="*/ 375384 h 370986"/>
                <a:gd name="connsiteX4" fmla="*/ 244663 w 354856"/>
                <a:gd name="connsiteY4" fmla="*/ 375384 h 370986"/>
                <a:gd name="connsiteX5" fmla="*/ 266922 w 354856"/>
                <a:gd name="connsiteY5" fmla="*/ 375384 h 370986"/>
                <a:gd name="connsiteX6" fmla="*/ 355206 w 354856"/>
                <a:gd name="connsiteY6" fmla="*/ 287100 h 370986"/>
                <a:gd name="connsiteX7" fmla="*/ 355206 w 354856"/>
                <a:gd name="connsiteY7" fmla="*/ 129726 h 370986"/>
                <a:gd name="connsiteX8" fmla="*/ 315903 w 354856"/>
                <a:gd name="connsiteY8" fmla="*/ 90423 h 370986"/>
                <a:gd name="connsiteX9" fmla="*/ 266116 w 354856"/>
                <a:gd name="connsiteY9" fmla="*/ 90423 h 370986"/>
                <a:gd name="connsiteX10" fmla="*/ 266116 w 354856"/>
                <a:gd name="connsiteY10" fmla="*/ 83702 h 370986"/>
                <a:gd name="connsiteX11" fmla="*/ 184115 w 354856"/>
                <a:gd name="connsiteY11" fmla="*/ 4 h 370986"/>
                <a:gd name="connsiteX12" fmla="*/ 100463 w 354856"/>
                <a:gd name="connsiteY12" fmla="*/ 79992 h 370986"/>
                <a:gd name="connsiteX13" fmla="*/ 100463 w 354856"/>
                <a:gd name="connsiteY13" fmla="*/ 83702 h 370986"/>
                <a:gd name="connsiteX14" fmla="*/ 100463 w 354856"/>
                <a:gd name="connsiteY14" fmla="*/ 128059 h 370986"/>
                <a:gd name="connsiteX15" fmla="*/ 62006 w 354856"/>
                <a:gd name="connsiteY15" fmla="*/ 169446 h 370986"/>
                <a:gd name="connsiteX16" fmla="*/ 20620 w 354856"/>
                <a:gd name="connsiteY16" fmla="*/ 130990 h 370986"/>
                <a:gd name="connsiteX17" fmla="*/ 20620 w 354856"/>
                <a:gd name="connsiteY17" fmla="*/ 128059 h 370986"/>
                <a:gd name="connsiteX18" fmla="*/ 20620 w 354856"/>
                <a:gd name="connsiteY18" fmla="*/ 22301 h 370986"/>
                <a:gd name="connsiteX19" fmla="*/ 10324 w 354856"/>
                <a:gd name="connsiteY19" fmla="*/ 12005 h 370986"/>
                <a:gd name="connsiteX20" fmla="*/ 27 w 354856"/>
                <a:gd name="connsiteY20" fmla="*/ 22301 h 370986"/>
                <a:gd name="connsiteX21" fmla="*/ 27 w 354856"/>
                <a:gd name="connsiteY21" fmla="*/ 128059 h 370986"/>
                <a:gd name="connsiteX22" fmla="*/ 58737 w 354856"/>
                <a:gd name="connsiteY22" fmla="*/ 190377 h 370986"/>
                <a:gd name="connsiteX23" fmla="*/ 121055 w 354856"/>
                <a:gd name="connsiteY23" fmla="*/ 131667 h 370986"/>
                <a:gd name="connsiteX24" fmla="*/ 121055 w 354856"/>
                <a:gd name="connsiteY24" fmla="*/ 128059 h 370986"/>
                <a:gd name="connsiteX25" fmla="*/ 121055 w 354856"/>
                <a:gd name="connsiteY25" fmla="*/ 83433 h 370986"/>
                <a:gd name="connsiteX26" fmla="*/ 181703 w 354856"/>
                <a:gd name="connsiteY26" fmla="*/ 19559 h 370986"/>
                <a:gd name="connsiteX27" fmla="*/ 245577 w 354856"/>
                <a:gd name="connsiteY27" fmla="*/ 80208 h 370986"/>
                <a:gd name="connsiteX28" fmla="*/ 245577 w 354856"/>
                <a:gd name="connsiteY28" fmla="*/ 83433 h 370986"/>
                <a:gd name="connsiteX29" fmla="*/ 245577 w 354856"/>
                <a:gd name="connsiteY29" fmla="*/ 90423 h 370986"/>
                <a:gd name="connsiteX30" fmla="*/ 195682 w 354856"/>
                <a:gd name="connsiteY30" fmla="*/ 111016 h 370986"/>
                <a:gd name="connsiteX31" fmla="*/ 245416 w 354856"/>
                <a:gd name="connsiteY31" fmla="*/ 111016 h 370986"/>
                <a:gd name="connsiteX32" fmla="*/ 245416 w 354856"/>
                <a:gd name="connsiteY32" fmla="*/ 171771 h 370986"/>
                <a:gd name="connsiteX33" fmla="*/ 176972 w 354856"/>
                <a:gd name="connsiteY33" fmla="*/ 171771 h 370986"/>
                <a:gd name="connsiteX34" fmla="*/ 176972 w 354856"/>
                <a:gd name="connsiteY34" fmla="*/ 129834 h 370986"/>
                <a:gd name="connsiteX35" fmla="*/ 195790 w 354856"/>
                <a:gd name="connsiteY35" fmla="*/ 111016 h 370986"/>
                <a:gd name="connsiteX36" fmla="*/ 266976 w 354856"/>
                <a:gd name="connsiteY36" fmla="*/ 354791 h 370986"/>
                <a:gd name="connsiteX37" fmla="*/ 244663 w 354856"/>
                <a:gd name="connsiteY37" fmla="*/ 354791 h 370986"/>
                <a:gd name="connsiteX38" fmla="*/ 176972 w 354856"/>
                <a:gd name="connsiteY38" fmla="*/ 287100 h 370986"/>
                <a:gd name="connsiteX39" fmla="*/ 176972 w 354856"/>
                <a:gd name="connsiteY39" fmla="*/ 192256 h 370986"/>
                <a:gd name="connsiteX40" fmla="*/ 334668 w 354856"/>
                <a:gd name="connsiteY40" fmla="*/ 192256 h 370986"/>
                <a:gd name="connsiteX41" fmla="*/ 334668 w 354856"/>
                <a:gd name="connsiteY41" fmla="*/ 287100 h 370986"/>
                <a:gd name="connsiteX42" fmla="*/ 266976 w 354856"/>
                <a:gd name="connsiteY42" fmla="*/ 354791 h 370986"/>
                <a:gd name="connsiteX43" fmla="*/ 334668 w 354856"/>
                <a:gd name="connsiteY43" fmla="*/ 129726 h 370986"/>
                <a:gd name="connsiteX44" fmla="*/ 334668 w 354856"/>
                <a:gd name="connsiteY44" fmla="*/ 171664 h 370986"/>
                <a:gd name="connsiteX45" fmla="*/ 266116 w 354856"/>
                <a:gd name="connsiteY45" fmla="*/ 171664 h 370986"/>
                <a:gd name="connsiteX46" fmla="*/ 266116 w 354856"/>
                <a:gd name="connsiteY46" fmla="*/ 110908 h 370986"/>
                <a:gd name="connsiteX47" fmla="*/ 315903 w 354856"/>
                <a:gd name="connsiteY47" fmla="*/ 110908 h 370986"/>
                <a:gd name="connsiteX48" fmla="*/ 334668 w 354856"/>
                <a:gd name="connsiteY48" fmla="*/ 129726 h 370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4856" h="370986">
                  <a:moveTo>
                    <a:pt x="195682" y="90423"/>
                  </a:moveTo>
                  <a:cubicBezTo>
                    <a:pt x="173917" y="90423"/>
                    <a:pt x="156272" y="108068"/>
                    <a:pt x="156272" y="129834"/>
                  </a:cubicBezTo>
                  <a:lnTo>
                    <a:pt x="156272" y="287100"/>
                  </a:lnTo>
                  <a:cubicBezTo>
                    <a:pt x="156272" y="335857"/>
                    <a:pt x="195798" y="375384"/>
                    <a:pt x="244556" y="375384"/>
                  </a:cubicBezTo>
                  <a:cubicBezTo>
                    <a:pt x="244592" y="375384"/>
                    <a:pt x="244627" y="375384"/>
                    <a:pt x="244663" y="375384"/>
                  </a:cubicBezTo>
                  <a:lnTo>
                    <a:pt x="266922" y="375384"/>
                  </a:lnTo>
                  <a:cubicBezTo>
                    <a:pt x="315680" y="375384"/>
                    <a:pt x="355206" y="335857"/>
                    <a:pt x="355206" y="287100"/>
                  </a:cubicBezTo>
                  <a:lnTo>
                    <a:pt x="355206" y="129726"/>
                  </a:lnTo>
                  <a:cubicBezTo>
                    <a:pt x="355147" y="108044"/>
                    <a:pt x="337585" y="90482"/>
                    <a:pt x="315903" y="90423"/>
                  </a:cubicBezTo>
                  <a:lnTo>
                    <a:pt x="266116" y="90423"/>
                  </a:lnTo>
                  <a:lnTo>
                    <a:pt x="266116" y="83702"/>
                  </a:lnTo>
                  <a:cubicBezTo>
                    <a:pt x="266585" y="37946"/>
                    <a:pt x="229872" y="473"/>
                    <a:pt x="184115" y="4"/>
                  </a:cubicBezTo>
                  <a:cubicBezTo>
                    <a:pt x="139143" y="-456"/>
                    <a:pt x="102016" y="35045"/>
                    <a:pt x="100463" y="79992"/>
                  </a:cubicBezTo>
                  <a:cubicBezTo>
                    <a:pt x="100463" y="81211"/>
                    <a:pt x="100463" y="82448"/>
                    <a:pt x="100463" y="83702"/>
                  </a:cubicBezTo>
                  <a:lnTo>
                    <a:pt x="100463" y="128059"/>
                  </a:lnTo>
                  <a:cubicBezTo>
                    <a:pt x="101272" y="150107"/>
                    <a:pt x="84054" y="168637"/>
                    <a:pt x="62006" y="169446"/>
                  </a:cubicBezTo>
                  <a:cubicBezTo>
                    <a:pt x="39959" y="170256"/>
                    <a:pt x="21429" y="153038"/>
                    <a:pt x="20620" y="130990"/>
                  </a:cubicBezTo>
                  <a:cubicBezTo>
                    <a:pt x="20584" y="130013"/>
                    <a:pt x="20584" y="129036"/>
                    <a:pt x="20620" y="128059"/>
                  </a:cubicBezTo>
                  <a:lnTo>
                    <a:pt x="20620" y="22301"/>
                  </a:lnTo>
                  <a:cubicBezTo>
                    <a:pt x="20620" y="16615"/>
                    <a:pt x="16010" y="12005"/>
                    <a:pt x="10324" y="12005"/>
                  </a:cubicBezTo>
                  <a:cubicBezTo>
                    <a:pt x="4637" y="12005"/>
                    <a:pt x="27" y="16615"/>
                    <a:pt x="27" y="22301"/>
                  </a:cubicBezTo>
                  <a:lnTo>
                    <a:pt x="27" y="128059"/>
                  </a:lnTo>
                  <a:cubicBezTo>
                    <a:pt x="-969" y="161480"/>
                    <a:pt x="25316" y="189381"/>
                    <a:pt x="58737" y="190377"/>
                  </a:cubicBezTo>
                  <a:cubicBezTo>
                    <a:pt x="92158" y="191373"/>
                    <a:pt x="120059" y="165088"/>
                    <a:pt x="121055" y="131667"/>
                  </a:cubicBezTo>
                  <a:cubicBezTo>
                    <a:pt x="121091" y="130465"/>
                    <a:pt x="121091" y="129262"/>
                    <a:pt x="121055" y="128059"/>
                  </a:cubicBezTo>
                  <a:lnTo>
                    <a:pt x="121055" y="83433"/>
                  </a:lnTo>
                  <a:cubicBezTo>
                    <a:pt x="120164" y="49048"/>
                    <a:pt x="147317" y="20450"/>
                    <a:pt x="181703" y="19559"/>
                  </a:cubicBezTo>
                  <a:cubicBezTo>
                    <a:pt x="216089" y="18668"/>
                    <a:pt x="244686" y="45822"/>
                    <a:pt x="245577" y="80208"/>
                  </a:cubicBezTo>
                  <a:cubicBezTo>
                    <a:pt x="245577" y="81283"/>
                    <a:pt x="245577" y="82358"/>
                    <a:pt x="245577" y="83433"/>
                  </a:cubicBezTo>
                  <a:lnTo>
                    <a:pt x="245577" y="90423"/>
                  </a:lnTo>
                  <a:close/>
                  <a:moveTo>
                    <a:pt x="195682" y="111016"/>
                  </a:moveTo>
                  <a:lnTo>
                    <a:pt x="245416" y="111016"/>
                  </a:lnTo>
                  <a:lnTo>
                    <a:pt x="245416" y="171771"/>
                  </a:lnTo>
                  <a:lnTo>
                    <a:pt x="176972" y="171771"/>
                  </a:lnTo>
                  <a:lnTo>
                    <a:pt x="176972" y="129834"/>
                  </a:lnTo>
                  <a:cubicBezTo>
                    <a:pt x="176972" y="119441"/>
                    <a:pt x="185397" y="111016"/>
                    <a:pt x="195790" y="111016"/>
                  </a:cubicBezTo>
                  <a:close/>
                  <a:moveTo>
                    <a:pt x="266976" y="354791"/>
                  </a:moveTo>
                  <a:lnTo>
                    <a:pt x="244663" y="354791"/>
                  </a:lnTo>
                  <a:cubicBezTo>
                    <a:pt x="207278" y="354791"/>
                    <a:pt x="176972" y="324485"/>
                    <a:pt x="176972" y="287100"/>
                  </a:cubicBezTo>
                  <a:lnTo>
                    <a:pt x="176972" y="192256"/>
                  </a:lnTo>
                  <a:lnTo>
                    <a:pt x="334668" y="192256"/>
                  </a:lnTo>
                  <a:lnTo>
                    <a:pt x="334668" y="287100"/>
                  </a:lnTo>
                  <a:cubicBezTo>
                    <a:pt x="334668" y="324485"/>
                    <a:pt x="304361" y="354791"/>
                    <a:pt x="266976" y="354791"/>
                  </a:cubicBezTo>
                  <a:close/>
                  <a:moveTo>
                    <a:pt x="334668" y="129726"/>
                  </a:moveTo>
                  <a:lnTo>
                    <a:pt x="334668" y="171664"/>
                  </a:lnTo>
                  <a:lnTo>
                    <a:pt x="266116" y="171664"/>
                  </a:lnTo>
                  <a:lnTo>
                    <a:pt x="266116" y="110908"/>
                  </a:lnTo>
                  <a:lnTo>
                    <a:pt x="315903" y="110908"/>
                  </a:lnTo>
                  <a:cubicBezTo>
                    <a:pt x="326275" y="110938"/>
                    <a:pt x="334668" y="119354"/>
                    <a:pt x="334668" y="129726"/>
                  </a:cubicBezTo>
                  <a:close/>
                </a:path>
              </a:pathLst>
            </a:custGeom>
            <a:solidFill>
              <a:schemeClr val="tx2"/>
            </a:solidFill>
            <a:ln w="52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1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5FA8C19F-C92C-4E15-9555-FDEC0852F642}"/>
                </a:ext>
              </a:extLst>
            </p:cNvPr>
            <p:cNvSpPr/>
            <p:nvPr/>
          </p:nvSpPr>
          <p:spPr>
            <a:xfrm>
              <a:off x="5349817" y="6320905"/>
              <a:ext cx="118285" cy="118286"/>
            </a:xfrm>
            <a:custGeom>
              <a:avLst/>
              <a:gdLst>
                <a:gd name="connsiteX0" fmla="*/ 120394 w 118285"/>
                <a:gd name="connsiteY0" fmla="*/ 46307 h 118285"/>
                <a:gd name="connsiteX1" fmla="*/ 113673 w 118285"/>
                <a:gd name="connsiteY1" fmla="*/ 37382 h 118285"/>
                <a:gd name="connsiteX2" fmla="*/ 13883 w 118285"/>
                <a:gd name="connsiteY2" fmla="*/ 660 h 118285"/>
                <a:gd name="connsiteX3" fmla="*/ 657 w 118285"/>
                <a:gd name="connsiteY3" fmla="*/ 6658 h 118285"/>
                <a:gd name="connsiteX4" fmla="*/ 657 w 118285"/>
                <a:gd name="connsiteY4" fmla="*/ 13886 h 118285"/>
                <a:gd name="connsiteX5" fmla="*/ 37325 w 118285"/>
                <a:gd name="connsiteY5" fmla="*/ 113945 h 118285"/>
                <a:gd name="connsiteX6" fmla="*/ 46251 w 118285"/>
                <a:gd name="connsiteY6" fmla="*/ 120451 h 118285"/>
                <a:gd name="connsiteX7" fmla="*/ 47003 w 118285"/>
                <a:gd name="connsiteY7" fmla="*/ 120451 h 118285"/>
                <a:gd name="connsiteX8" fmla="*/ 56036 w 118285"/>
                <a:gd name="connsiteY8" fmla="*/ 115074 h 118285"/>
                <a:gd name="connsiteX9" fmla="*/ 71574 w 118285"/>
                <a:gd name="connsiteY9" fmla="*/ 86255 h 118285"/>
                <a:gd name="connsiteX10" fmla="*/ 99210 w 118285"/>
                <a:gd name="connsiteY10" fmla="*/ 113945 h 118285"/>
                <a:gd name="connsiteX11" fmla="*/ 113781 w 118285"/>
                <a:gd name="connsiteY11" fmla="*/ 113034 h 118285"/>
                <a:gd name="connsiteX12" fmla="*/ 113781 w 118285"/>
                <a:gd name="connsiteY12" fmla="*/ 99374 h 118285"/>
                <a:gd name="connsiteX13" fmla="*/ 86038 w 118285"/>
                <a:gd name="connsiteY13" fmla="*/ 71523 h 118285"/>
                <a:gd name="connsiteX14" fmla="*/ 114856 w 118285"/>
                <a:gd name="connsiteY14" fmla="*/ 55985 h 118285"/>
                <a:gd name="connsiteX15" fmla="*/ 120394 w 118285"/>
                <a:gd name="connsiteY15" fmla="*/ 46307 h 118285"/>
                <a:gd name="connsiteX16" fmla="*/ 48778 w 118285"/>
                <a:gd name="connsiteY16" fmla="*/ 85126 h 118285"/>
                <a:gd name="connsiteX17" fmla="*/ 27648 w 118285"/>
                <a:gd name="connsiteY17" fmla="*/ 27543 h 118285"/>
                <a:gd name="connsiteX18" fmla="*/ 85285 w 118285"/>
                <a:gd name="connsiteY18" fmla="*/ 48673 h 118285"/>
                <a:gd name="connsiteX19" fmla="*/ 64047 w 118285"/>
                <a:gd name="connsiteY19" fmla="*/ 60179 h 118285"/>
                <a:gd name="connsiteX20" fmla="*/ 59907 w 118285"/>
                <a:gd name="connsiteY20" fmla="*/ 64319 h 11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8285" h="118285">
                  <a:moveTo>
                    <a:pt x="120394" y="46307"/>
                  </a:moveTo>
                  <a:cubicBezTo>
                    <a:pt x="120110" y="42267"/>
                    <a:pt x="117477" y="38771"/>
                    <a:pt x="113673" y="37382"/>
                  </a:cubicBezTo>
                  <a:lnTo>
                    <a:pt x="13883" y="660"/>
                  </a:lnTo>
                  <a:cubicBezTo>
                    <a:pt x="8575" y="-1336"/>
                    <a:pt x="2653" y="1349"/>
                    <a:pt x="657" y="6658"/>
                  </a:cubicBezTo>
                  <a:cubicBezTo>
                    <a:pt x="-219" y="8988"/>
                    <a:pt x="-219" y="11556"/>
                    <a:pt x="657" y="13886"/>
                  </a:cubicBezTo>
                  <a:lnTo>
                    <a:pt x="37325" y="113945"/>
                  </a:lnTo>
                  <a:cubicBezTo>
                    <a:pt x="38782" y="117665"/>
                    <a:pt x="42263" y="120203"/>
                    <a:pt x="46251" y="120451"/>
                  </a:cubicBezTo>
                  <a:lnTo>
                    <a:pt x="47003" y="120451"/>
                  </a:lnTo>
                  <a:cubicBezTo>
                    <a:pt x="50773" y="120452"/>
                    <a:pt x="54240" y="118388"/>
                    <a:pt x="56036" y="115074"/>
                  </a:cubicBezTo>
                  <a:lnTo>
                    <a:pt x="71574" y="86255"/>
                  </a:lnTo>
                  <a:lnTo>
                    <a:pt x="99210" y="113945"/>
                  </a:lnTo>
                  <a:cubicBezTo>
                    <a:pt x="103485" y="117717"/>
                    <a:pt x="110009" y="117309"/>
                    <a:pt x="113781" y="113034"/>
                  </a:cubicBezTo>
                  <a:cubicBezTo>
                    <a:pt x="117224" y="109132"/>
                    <a:pt x="117224" y="103277"/>
                    <a:pt x="113781" y="99374"/>
                  </a:cubicBezTo>
                  <a:lnTo>
                    <a:pt x="86038" y="71523"/>
                  </a:lnTo>
                  <a:lnTo>
                    <a:pt x="114856" y="55985"/>
                  </a:lnTo>
                  <a:cubicBezTo>
                    <a:pt x="118445" y="54130"/>
                    <a:pt x="120613" y="50342"/>
                    <a:pt x="120394" y="46307"/>
                  </a:cubicBezTo>
                  <a:close/>
                  <a:moveTo>
                    <a:pt x="48778" y="85126"/>
                  </a:moveTo>
                  <a:lnTo>
                    <a:pt x="27648" y="27543"/>
                  </a:lnTo>
                  <a:lnTo>
                    <a:pt x="85285" y="48673"/>
                  </a:lnTo>
                  <a:lnTo>
                    <a:pt x="64047" y="60179"/>
                  </a:lnTo>
                  <a:cubicBezTo>
                    <a:pt x="62295" y="61128"/>
                    <a:pt x="60856" y="62567"/>
                    <a:pt x="59907" y="64319"/>
                  </a:cubicBezTo>
                  <a:close/>
                </a:path>
              </a:pathLst>
            </a:custGeom>
            <a:solidFill>
              <a:schemeClr val="tx2"/>
            </a:solidFill>
            <a:ln w="52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1"/>
            </a:p>
          </p:txBody>
        </p:sp>
      </p:grpSp>
      <mc:AlternateContent xmlns:mc="http://schemas.openxmlformats.org/markup-compatibility/2006">
        <mc:Choice xmlns="" xmlns:cx4="http://schemas.microsoft.com/office/drawing/2016/5/10/chartex" Requires="cx4">
          <p:graphicFrame>
            <p:nvGraphicFramePr>
              <p:cNvPr id="123" name="Graphique 124" descr="Carte 2D du monde">
                <a:extLst>
                  <a:ext uri="{FF2B5EF4-FFF2-40B4-BE49-F238E27FC236}">
                    <a16:creationId xmlns:a16="http://schemas.microsoft.com/office/drawing/2014/main" id="{D4870670-5A9D-4175-8574-62ED6EBC1A93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28037072"/>
                  </p:ext>
                </p:extLst>
              </p:nvPr>
            </p:nvGraphicFramePr>
            <p:xfrm>
              <a:off x="3886199" y="7654326"/>
              <a:ext cx="3340735" cy="210680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5"/>
              </a:graphicData>
            </a:graphic>
          </p:graphicFrame>
        </mc:Choice>
        <mc:Fallback>
          <p:pic>
            <p:nvPicPr>
              <p:cNvPr id="123" name="Graphique 124" descr="Carte 2D du monde">
                <a:extLst>
                  <a:ext uri="{FF2B5EF4-FFF2-40B4-BE49-F238E27FC236}">
                    <a16:creationId xmlns:a16="http://schemas.microsoft.com/office/drawing/2014/main" id="{D4870670-5A9D-4175-8574-62ED6EBC1A93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86199" y="7654326"/>
                <a:ext cx="3340735" cy="2106804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e 125" descr="Légende">
            <a:extLst>
              <a:ext uri="{FF2B5EF4-FFF2-40B4-BE49-F238E27FC236}">
                <a16:creationId xmlns:a16="http://schemas.microsoft.com/office/drawing/2014/main" id="{359B66CE-417E-48D2-BEED-8398EEA41F71}"/>
              </a:ext>
            </a:extLst>
          </p:cNvPr>
          <p:cNvGrpSpPr/>
          <p:nvPr/>
        </p:nvGrpSpPr>
        <p:grpSpPr>
          <a:xfrm>
            <a:off x="4176376" y="7204827"/>
            <a:ext cx="2850583" cy="153888"/>
            <a:chOff x="4547352" y="7739755"/>
            <a:chExt cx="2850583" cy="15388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2AB844-EAEE-4259-B655-AABEAC237584}"/>
                </a:ext>
              </a:extLst>
            </p:cNvPr>
            <p:cNvSpPr/>
            <p:nvPr/>
          </p:nvSpPr>
          <p:spPr>
            <a:xfrm>
              <a:off x="4547352" y="7757412"/>
              <a:ext cx="118575" cy="1185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128" name="Zone de texte 127">
              <a:extLst>
                <a:ext uri="{FF2B5EF4-FFF2-40B4-BE49-F238E27FC236}">
                  <a16:creationId xmlns:a16="http://schemas.microsoft.com/office/drawing/2014/main" id="{23AA5BA6-B01B-45F3-8474-D9549730B5AF}"/>
                </a:ext>
              </a:extLst>
            </p:cNvPr>
            <p:cNvSpPr txBox="1"/>
            <p:nvPr/>
          </p:nvSpPr>
          <p:spPr>
            <a:xfrm>
              <a:off x="4713559" y="7739755"/>
              <a:ext cx="33615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000" noProof="1">
                  <a:solidFill>
                    <a:schemeClr val="bg1"/>
                  </a:solidFill>
                </a:rPr>
                <a:t>Word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6C542E5-22D3-49BA-9FBC-8B8BAB22931F}"/>
                </a:ext>
              </a:extLst>
            </p:cNvPr>
            <p:cNvSpPr/>
            <p:nvPr/>
          </p:nvSpPr>
          <p:spPr>
            <a:xfrm>
              <a:off x="5104435" y="7757412"/>
              <a:ext cx="118575" cy="11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130" name="Zone de texte 129">
              <a:extLst>
                <a:ext uri="{FF2B5EF4-FFF2-40B4-BE49-F238E27FC236}">
                  <a16:creationId xmlns:a16="http://schemas.microsoft.com/office/drawing/2014/main" id="{21745B2A-58A2-428B-871E-DBBE39C063D1}"/>
                </a:ext>
              </a:extLst>
            </p:cNvPr>
            <p:cNvSpPr txBox="1"/>
            <p:nvPr/>
          </p:nvSpPr>
          <p:spPr>
            <a:xfrm>
              <a:off x="5270642" y="7739755"/>
              <a:ext cx="33615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000" noProof="1">
                  <a:solidFill>
                    <a:schemeClr val="bg1"/>
                  </a:solidFill>
                </a:rPr>
                <a:t>Excel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366B07C-AB1F-46B0-BC29-3D24FD484591}"/>
                </a:ext>
              </a:extLst>
            </p:cNvPr>
            <p:cNvSpPr/>
            <p:nvPr/>
          </p:nvSpPr>
          <p:spPr>
            <a:xfrm>
              <a:off x="5640252" y="7757412"/>
              <a:ext cx="118575" cy="118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132" name="Zone de texte 131">
              <a:extLst>
                <a:ext uri="{FF2B5EF4-FFF2-40B4-BE49-F238E27FC236}">
                  <a16:creationId xmlns:a16="http://schemas.microsoft.com/office/drawing/2014/main" id="{977671DB-9D6A-48A2-AD0A-F0D7325103A3}"/>
                </a:ext>
              </a:extLst>
            </p:cNvPr>
            <p:cNvSpPr txBox="1"/>
            <p:nvPr/>
          </p:nvSpPr>
          <p:spPr>
            <a:xfrm>
              <a:off x="5806459" y="7739755"/>
              <a:ext cx="70916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000" noProof="1">
                  <a:solidFill>
                    <a:schemeClr val="bg1"/>
                  </a:solidFill>
                </a:rPr>
                <a:t>PowerPoint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B9851BF-4F74-464B-8C7F-10D77FD46ABD}"/>
                </a:ext>
              </a:extLst>
            </p:cNvPr>
            <p:cNvSpPr/>
            <p:nvPr/>
          </p:nvSpPr>
          <p:spPr>
            <a:xfrm>
              <a:off x="6522566" y="7757412"/>
              <a:ext cx="118575" cy="118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134" name="Zone de texte 133">
              <a:extLst>
                <a:ext uri="{FF2B5EF4-FFF2-40B4-BE49-F238E27FC236}">
                  <a16:creationId xmlns:a16="http://schemas.microsoft.com/office/drawing/2014/main" id="{209D310F-D08B-4D4C-9E6F-D3E5F3095794}"/>
                </a:ext>
              </a:extLst>
            </p:cNvPr>
            <p:cNvSpPr txBox="1"/>
            <p:nvPr/>
          </p:nvSpPr>
          <p:spPr>
            <a:xfrm>
              <a:off x="6688771" y="7739755"/>
              <a:ext cx="70916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000" noProof="1">
                  <a:solidFill>
                    <a:schemeClr val="bg1"/>
                  </a:solidFill>
                </a:rPr>
                <a:t>Visual Studio</a:t>
              </a:r>
            </a:p>
          </p:txBody>
        </p:sp>
      </p:grpSp>
      <p:grpSp>
        <p:nvGrpSpPr>
          <p:cNvPr id="135" name="Groupe 134" descr="Légende">
            <a:extLst>
              <a:ext uri="{FF2B5EF4-FFF2-40B4-BE49-F238E27FC236}">
                <a16:creationId xmlns:a16="http://schemas.microsoft.com/office/drawing/2014/main" id="{AB8EEC0B-6C91-458D-89A1-8B780618C5E1}"/>
              </a:ext>
            </a:extLst>
          </p:cNvPr>
          <p:cNvGrpSpPr/>
          <p:nvPr/>
        </p:nvGrpSpPr>
        <p:grpSpPr>
          <a:xfrm>
            <a:off x="3964694" y="9436711"/>
            <a:ext cx="2119056" cy="153888"/>
            <a:chOff x="3909490" y="9481161"/>
            <a:chExt cx="2119056" cy="15388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3E4CEB-D2EA-4386-BA61-52B3749B895C}"/>
                </a:ext>
              </a:extLst>
            </p:cNvPr>
            <p:cNvSpPr/>
            <p:nvPr/>
          </p:nvSpPr>
          <p:spPr>
            <a:xfrm>
              <a:off x="3909490" y="9498818"/>
              <a:ext cx="118575" cy="1185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48" name="Zone de texte 47">
              <a:extLst>
                <a:ext uri="{FF2B5EF4-FFF2-40B4-BE49-F238E27FC236}">
                  <a16:creationId xmlns:a16="http://schemas.microsoft.com/office/drawing/2014/main" id="{9E1EDC66-FEB7-4875-8832-A149BFB67A4C}"/>
                </a:ext>
              </a:extLst>
            </p:cNvPr>
            <p:cNvSpPr txBox="1"/>
            <p:nvPr/>
          </p:nvSpPr>
          <p:spPr>
            <a:xfrm>
              <a:off x="4072234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000" noProof="1">
                  <a:solidFill>
                    <a:schemeClr val="bg1"/>
                  </a:solidFill>
                </a:rPr>
                <a:t>+5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EB67032-8D29-4809-92CD-F73604C07960}"/>
                </a:ext>
              </a:extLst>
            </p:cNvPr>
            <p:cNvSpPr/>
            <p:nvPr/>
          </p:nvSpPr>
          <p:spPr>
            <a:xfrm>
              <a:off x="4397871" y="9498818"/>
              <a:ext cx="118575" cy="11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50" name="Zone de texte 49">
              <a:extLst>
                <a:ext uri="{FF2B5EF4-FFF2-40B4-BE49-F238E27FC236}">
                  <a16:creationId xmlns:a16="http://schemas.microsoft.com/office/drawing/2014/main" id="{A5347C56-9607-481C-84B2-5DA71062EA6E}"/>
                </a:ext>
              </a:extLst>
            </p:cNvPr>
            <p:cNvSpPr txBox="1"/>
            <p:nvPr/>
          </p:nvSpPr>
          <p:spPr>
            <a:xfrm>
              <a:off x="4560615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000" noProof="1">
                  <a:solidFill>
                    <a:schemeClr val="bg1"/>
                  </a:solidFill>
                </a:rPr>
                <a:t>+50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F49FB02-D268-46DC-9B44-8B35257801A7}"/>
                </a:ext>
              </a:extLst>
            </p:cNvPr>
            <p:cNvSpPr/>
            <p:nvPr/>
          </p:nvSpPr>
          <p:spPr>
            <a:xfrm>
              <a:off x="5438431" y="9498818"/>
              <a:ext cx="118575" cy="118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52" name="Zone de texte 51">
              <a:extLst>
                <a:ext uri="{FF2B5EF4-FFF2-40B4-BE49-F238E27FC236}">
                  <a16:creationId xmlns:a16="http://schemas.microsoft.com/office/drawing/2014/main" id="{6D8306EC-5D2A-483A-A841-9333EDB0036C}"/>
                </a:ext>
              </a:extLst>
            </p:cNvPr>
            <p:cNvSpPr txBox="1"/>
            <p:nvPr/>
          </p:nvSpPr>
          <p:spPr>
            <a:xfrm>
              <a:off x="5601172" y="9481161"/>
              <a:ext cx="427374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000" noProof="1">
                  <a:solidFill>
                    <a:schemeClr val="bg1"/>
                  </a:solidFill>
                </a:rPr>
                <a:t>Aucune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A23731D-2536-4EE4-857C-AA713D521C1F}"/>
                </a:ext>
              </a:extLst>
            </p:cNvPr>
            <p:cNvSpPr/>
            <p:nvPr/>
          </p:nvSpPr>
          <p:spPr>
            <a:xfrm>
              <a:off x="4928784" y="9498818"/>
              <a:ext cx="118575" cy="118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57" name="Zone de texte 56">
              <a:extLst>
                <a:ext uri="{FF2B5EF4-FFF2-40B4-BE49-F238E27FC236}">
                  <a16:creationId xmlns:a16="http://schemas.microsoft.com/office/drawing/2014/main" id="{549A4CE9-70B1-4339-B35C-D2D13F7081FE}"/>
                </a:ext>
              </a:extLst>
            </p:cNvPr>
            <p:cNvSpPr txBox="1"/>
            <p:nvPr/>
          </p:nvSpPr>
          <p:spPr>
            <a:xfrm>
              <a:off x="5091528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000" noProof="1">
                  <a:solidFill>
                    <a:schemeClr val="bg1"/>
                  </a:solidFill>
                </a:rPr>
                <a:t>+100</a:t>
              </a:r>
            </a:p>
          </p:txBody>
        </p:sp>
      </p:grpSp>
      <p:sp>
        <p:nvSpPr>
          <p:cNvPr id="136" name="Zone de texte 135">
            <a:extLst>
              <a:ext uri="{FF2B5EF4-FFF2-40B4-BE49-F238E27FC236}">
                <a16:creationId xmlns:a16="http://schemas.microsoft.com/office/drawing/2014/main" id="{DD006F3B-FEFF-4DDF-93AA-B443AF5B2E4D}"/>
              </a:ext>
            </a:extLst>
          </p:cNvPr>
          <p:cNvSpPr txBox="1"/>
          <p:nvPr/>
        </p:nvSpPr>
        <p:spPr>
          <a:xfrm>
            <a:off x="434079" y="6645982"/>
            <a:ext cx="1222904" cy="7698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1600" noProof="1">
                <a:solidFill>
                  <a:schemeClr val="bg1"/>
                </a:solidFill>
              </a:rPr>
              <a:t>Domicilié à 
</a:t>
            </a:r>
            <a:r>
              <a:rPr lang="fr-FR" sz="1600" b="1" noProof="1">
                <a:solidFill>
                  <a:schemeClr val="bg1"/>
                </a:solidFill>
              </a:rPr>
              <a:t>New York </a:t>
            </a:r>
            <a:r>
              <a:rPr lang="fr-FR" sz="1600" noProof="1">
                <a:solidFill>
                  <a:schemeClr val="bg1"/>
                </a:solidFill>
              </a:rPr>
              <a:t>depuis 2015</a:t>
            </a:r>
          </a:p>
        </p:txBody>
      </p:sp>
      <p:pic>
        <p:nvPicPr>
          <p:cNvPr id="137" name="Graphique 136" descr="Carte et emplacement d’icône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2354" y="5777977"/>
            <a:ext cx="737356" cy="769889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22039F17-1EE4-4C25-ABC2-E1B25E6FA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39" name="Zone de texte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108000" rtlCol="0">
            <a:spAutoFit/>
          </a:bodyPr>
          <a:lstStyle/>
          <a:p>
            <a:pPr rtl="0"/>
            <a:r>
              <a:rPr lang="fr-FR" sz="1400" noProof="1">
                <a:solidFill>
                  <a:schemeClr val="accent2"/>
                </a:solidFill>
                <a:latin typeface="+mj-lt"/>
              </a:rPr>
              <a:t>Formation</a:t>
            </a:r>
          </a:p>
        </p:txBody>
      </p:sp>
      <p:sp>
        <p:nvSpPr>
          <p:cNvPr id="141" name="Zone de texte 140">
            <a:extLst>
              <a:ext uri="{FF2B5EF4-FFF2-40B4-BE49-F238E27FC236}">
                <a16:creationId xmlns:a16="http://schemas.microsoft.com/office/drawing/2014/main" id="{17E2A6C1-E5EE-4471-8A30-44C3098D8F2D}"/>
              </a:ext>
            </a:extLst>
          </p:cNvPr>
          <p:cNvSpPr txBox="1"/>
          <p:nvPr/>
        </p:nvSpPr>
        <p:spPr>
          <a:xfrm>
            <a:off x="2044544" y="7879956"/>
            <a:ext cx="1404000" cy="604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900" b="1" noProof="1">
                <a:solidFill>
                  <a:schemeClr val="bg1"/>
                </a:solidFill>
                <a:latin typeface="+mj-lt"/>
              </a:rPr>
              <a:t>2010</a:t>
            </a:r>
          </a:p>
          <a:p>
            <a:pPr rtl="0"/>
            <a:r>
              <a:rPr lang="fr-FR" sz="1000" b="1" noProof="1">
                <a:solidFill>
                  <a:schemeClr val="accent2"/>
                </a:solidFill>
              </a:rPr>
              <a:t>Établissement ABC</a:t>
            </a:r>
            <a:br>
              <a:rPr lang="fr-FR" sz="900" noProof="1">
                <a:solidFill>
                  <a:schemeClr val="bg1"/>
                </a:solidFill>
              </a:rPr>
            </a:br>
            <a:r>
              <a:rPr lang="fr-FR" sz="900" noProof="1">
                <a:solidFill>
                  <a:schemeClr val="bg1"/>
                </a:solidFill>
              </a:rPr>
              <a:t>Do Cliquer avec le bouton droit sur l’icône.</a:t>
            </a:r>
            <a:endParaRPr lang="fr-FR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3DF596E0-667F-41D8-86B1-835D80DC5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 de texte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2044544" y="8509445"/>
            <a:ext cx="1404000" cy="6294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900" b="1" noProof="1">
                <a:solidFill>
                  <a:schemeClr val="bg1"/>
                </a:solidFill>
                <a:latin typeface="+mj-lt"/>
              </a:rPr>
              <a:t>2012</a:t>
            </a:r>
          </a:p>
          <a:p>
            <a:pPr rtl="0"/>
            <a:r>
              <a:rPr lang="fr-FR" sz="1000" b="1" noProof="1">
                <a:solidFill>
                  <a:schemeClr val="accent2"/>
                </a:solidFill>
              </a:rPr>
              <a:t>Étudiant chez ABC</a:t>
            </a:r>
            <a:br>
              <a:rPr lang="fr-FR" sz="900" noProof="1">
                <a:solidFill>
                  <a:schemeClr val="bg1"/>
                </a:solidFill>
              </a:rPr>
            </a:br>
            <a:r>
              <a:rPr lang="fr-FR" sz="900" noProof="1">
                <a:solidFill>
                  <a:schemeClr val="bg1"/>
                </a:solidFill>
              </a:rPr>
              <a:t>Choisissez « Changer d’image » dans le menu.</a:t>
            </a:r>
          </a:p>
          <a:p>
            <a:pPr rtl="0"/>
            <a:endParaRPr lang="fr-FR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8" name="Zone de texte 147">
            <a:extLst>
              <a:ext uri="{FF2B5EF4-FFF2-40B4-BE49-F238E27FC236}">
                <a16:creationId xmlns:a16="http://schemas.microsoft.com/office/drawing/2014/main" id="{92D64CB3-E32A-4A6F-BC80-387971F8F849}"/>
              </a:ext>
            </a:extLst>
          </p:cNvPr>
          <p:cNvSpPr txBox="1"/>
          <p:nvPr/>
        </p:nvSpPr>
        <p:spPr>
          <a:xfrm>
            <a:off x="2044544" y="9138934"/>
            <a:ext cx="1404000" cy="622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900" b="1" noProof="1">
                <a:solidFill>
                  <a:schemeClr val="bg1"/>
                </a:solidFill>
                <a:latin typeface="+mj-lt"/>
              </a:rPr>
              <a:t>2012</a:t>
            </a:r>
          </a:p>
          <a:p>
            <a:pPr rtl="0"/>
            <a:r>
              <a:rPr lang="fr-FR" sz="1000" b="1" noProof="1">
                <a:solidFill>
                  <a:schemeClr val="accent2"/>
                </a:solidFill>
              </a:rPr>
              <a:t>Étudiant chez ABC</a:t>
            </a:r>
          </a:p>
          <a:p>
            <a:pPr rtl="0"/>
            <a:r>
              <a:rPr lang="fr-FR" sz="900" noProof="1">
                <a:solidFill>
                  <a:schemeClr val="bg1"/>
                </a:solidFill>
              </a:rPr>
              <a:t>Sélectionnez icône dans les options, puis icône.</a:t>
            </a:r>
          </a:p>
        </p:txBody>
      </p:sp>
      <p:sp>
        <p:nvSpPr>
          <p:cNvPr id="150" name="Zone de texte 149">
            <a:extLst>
              <a:ext uri="{FF2B5EF4-FFF2-40B4-BE49-F238E27FC236}">
                <a16:creationId xmlns:a16="http://schemas.microsoft.com/office/drawing/2014/main" id="{9B807505-5272-4289-9CD5-C8D2A0BC61F3}"/>
              </a:ext>
            </a:extLst>
          </p:cNvPr>
          <p:cNvSpPr txBox="1"/>
          <p:nvPr/>
        </p:nvSpPr>
        <p:spPr>
          <a:xfrm>
            <a:off x="444541" y="1882702"/>
            <a:ext cx="1222904" cy="1013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1600" noProof="1">
                <a:solidFill>
                  <a:schemeClr val="bg1"/>
                </a:solidFill>
              </a:rPr>
              <a:t>Énoncé de mission </a:t>
            </a:r>
          </a:p>
          <a:p>
            <a:pPr rtl="0"/>
            <a:endParaRPr lang="fr-FR" sz="1600" noProof="1">
              <a:solidFill>
                <a:schemeClr val="bg1"/>
              </a:solidFill>
            </a:endParaRPr>
          </a:p>
        </p:txBody>
      </p:sp>
      <p:sp>
        <p:nvSpPr>
          <p:cNvPr id="153" name="Graphique 151" descr="Icône informations">
            <a:extLst>
              <a:ext uri="{FF2B5EF4-FFF2-40B4-BE49-F238E27FC236}">
                <a16:creationId xmlns:a16="http://schemas.microsoft.com/office/drawing/2014/main" id="{8B33F9B3-C932-4785-BD74-FB723077E368}"/>
              </a:ext>
            </a:extLst>
          </p:cNvPr>
          <p:cNvSpPr>
            <a:spLocks noChangeAspect="1"/>
          </p:cNvSpPr>
          <p:nvPr/>
        </p:nvSpPr>
        <p:spPr>
          <a:xfrm>
            <a:off x="435707" y="1666450"/>
            <a:ext cx="180000" cy="180000"/>
          </a:xfrm>
          <a:custGeom>
            <a:avLst/>
            <a:gdLst>
              <a:gd name="connsiteX0" fmla="*/ 181372 w 362743"/>
              <a:gd name="connsiteY0" fmla="*/ 362743 h 362743"/>
              <a:gd name="connsiteX1" fmla="*/ 362743 w 362743"/>
              <a:gd name="connsiteY1" fmla="*/ 181372 h 362743"/>
              <a:gd name="connsiteX2" fmla="*/ 181372 w 362743"/>
              <a:gd name="connsiteY2" fmla="*/ 0 h 362743"/>
              <a:gd name="connsiteX3" fmla="*/ 0 w 362743"/>
              <a:gd name="connsiteY3" fmla="*/ 181372 h 362743"/>
              <a:gd name="connsiteX4" fmla="*/ 181372 w 362743"/>
              <a:gd name="connsiteY4" fmla="*/ 362743 h 362743"/>
              <a:gd name="connsiteX5" fmla="*/ 191448 w 362743"/>
              <a:gd name="connsiteY5" fmla="*/ 63480 h 362743"/>
              <a:gd name="connsiteX6" fmla="*/ 221676 w 362743"/>
              <a:gd name="connsiteY6" fmla="*/ 93709 h 362743"/>
              <a:gd name="connsiteX7" fmla="*/ 191448 w 362743"/>
              <a:gd name="connsiteY7" fmla="*/ 123937 h 362743"/>
              <a:gd name="connsiteX8" fmla="*/ 161219 w 362743"/>
              <a:gd name="connsiteY8" fmla="*/ 93709 h 362743"/>
              <a:gd name="connsiteX9" fmla="*/ 191448 w 362743"/>
              <a:gd name="connsiteY9" fmla="*/ 63480 h 362743"/>
              <a:gd name="connsiteX10" fmla="*/ 181372 w 362743"/>
              <a:gd name="connsiteY10" fmla="*/ 138044 h 362743"/>
              <a:gd name="connsiteX11" fmla="*/ 215546 w 362743"/>
              <a:gd name="connsiteY11" fmla="*/ 177881 h 362743"/>
              <a:gd name="connsiteX12" fmla="*/ 201524 w 362743"/>
              <a:gd name="connsiteY12" fmla="*/ 269035 h 362743"/>
              <a:gd name="connsiteX13" fmla="*/ 231753 w 362743"/>
              <a:gd name="connsiteY13" fmla="*/ 258958 h 362743"/>
              <a:gd name="connsiteX14" fmla="*/ 181372 w 362743"/>
              <a:gd name="connsiteY14" fmla="*/ 299263 h 362743"/>
              <a:gd name="connsiteX15" fmla="*/ 147197 w 362743"/>
              <a:gd name="connsiteY15" fmla="*/ 259426 h 362743"/>
              <a:gd name="connsiteX16" fmla="*/ 161219 w 362743"/>
              <a:gd name="connsiteY16" fmla="*/ 168273 h 362743"/>
              <a:gd name="connsiteX17" fmla="*/ 130991 w 362743"/>
              <a:gd name="connsiteY17" fmla="*/ 178349 h 362743"/>
              <a:gd name="connsiteX18" fmla="*/ 181372 w 362743"/>
              <a:gd name="connsiteY18" fmla="*/ 138044 h 36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43" h="362743">
                <a:moveTo>
                  <a:pt x="181372" y="362743"/>
                </a:moveTo>
                <a:cubicBezTo>
                  <a:pt x="281545" y="362743"/>
                  <a:pt x="362743" y="281541"/>
                  <a:pt x="362743" y="181372"/>
                </a:cubicBezTo>
                <a:cubicBezTo>
                  <a:pt x="362743" y="81202"/>
                  <a:pt x="281545" y="0"/>
                  <a:pt x="181372" y="0"/>
                </a:cubicBezTo>
                <a:cubicBezTo>
                  <a:pt x="81198" y="0"/>
                  <a:pt x="0" y="81202"/>
                  <a:pt x="0" y="181372"/>
                </a:cubicBezTo>
                <a:cubicBezTo>
                  <a:pt x="0" y="281541"/>
                  <a:pt x="81198" y="362743"/>
                  <a:pt x="181372" y="362743"/>
                </a:cubicBezTo>
                <a:close/>
                <a:moveTo>
                  <a:pt x="191448" y="63480"/>
                </a:moveTo>
                <a:cubicBezTo>
                  <a:pt x="208146" y="63480"/>
                  <a:pt x="221676" y="77014"/>
                  <a:pt x="221676" y="93709"/>
                </a:cubicBezTo>
                <a:cubicBezTo>
                  <a:pt x="221676" y="110403"/>
                  <a:pt x="208146" y="123937"/>
                  <a:pt x="191448" y="123937"/>
                </a:cubicBezTo>
                <a:cubicBezTo>
                  <a:pt x="174750" y="123937"/>
                  <a:pt x="161219" y="110403"/>
                  <a:pt x="161219" y="93709"/>
                </a:cubicBezTo>
                <a:cubicBezTo>
                  <a:pt x="161219" y="77014"/>
                  <a:pt x="174750" y="63480"/>
                  <a:pt x="191448" y="63480"/>
                </a:cubicBezTo>
                <a:close/>
                <a:moveTo>
                  <a:pt x="181372" y="138044"/>
                </a:moveTo>
                <a:cubicBezTo>
                  <a:pt x="211600" y="138044"/>
                  <a:pt x="218932" y="155879"/>
                  <a:pt x="215546" y="177881"/>
                </a:cubicBezTo>
                <a:lnTo>
                  <a:pt x="201524" y="269035"/>
                </a:lnTo>
                <a:cubicBezTo>
                  <a:pt x="201524" y="269035"/>
                  <a:pt x="211600" y="269035"/>
                  <a:pt x="231753" y="258958"/>
                </a:cubicBezTo>
                <a:cubicBezTo>
                  <a:pt x="231753" y="258958"/>
                  <a:pt x="221676" y="299263"/>
                  <a:pt x="181372" y="299263"/>
                </a:cubicBezTo>
                <a:cubicBezTo>
                  <a:pt x="151143" y="299263"/>
                  <a:pt x="143812" y="281428"/>
                  <a:pt x="147197" y="259426"/>
                </a:cubicBezTo>
                <a:lnTo>
                  <a:pt x="161219" y="168273"/>
                </a:lnTo>
                <a:cubicBezTo>
                  <a:pt x="161219" y="168273"/>
                  <a:pt x="151143" y="168273"/>
                  <a:pt x="130991" y="178349"/>
                </a:cubicBezTo>
                <a:cubicBezTo>
                  <a:pt x="130991" y="178349"/>
                  <a:pt x="141067" y="138044"/>
                  <a:pt x="181372" y="138044"/>
                </a:cubicBezTo>
                <a:close/>
              </a:path>
            </a:pathLst>
          </a:custGeom>
          <a:solidFill>
            <a:schemeClr val="accent2"/>
          </a:solidFill>
          <a:ln w="400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1"/>
          </a:p>
        </p:txBody>
      </p:sp>
      <p:sp>
        <p:nvSpPr>
          <p:cNvPr id="154" name="Zone de texte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38781" y="7482112"/>
            <a:ext cx="154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noProof="1">
                <a:solidFill>
                  <a:schemeClr val="bg1"/>
                </a:solidFill>
                <a:latin typeface="+mj-lt"/>
              </a:rPr>
              <a:t>PERSONNEL</a:t>
            </a:r>
          </a:p>
        </p:txBody>
      </p:sp>
      <p:sp>
        <p:nvSpPr>
          <p:cNvPr id="155" name="Zone de texte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717" y="7911224"/>
            <a:ext cx="1403610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820" noProof="1">
                <a:solidFill>
                  <a:schemeClr val="bg1"/>
                </a:solidFill>
              </a:rPr>
              <a:t>Les week-ends, j’aime consacrer du temps à ma famille.</a:t>
            </a:r>
          </a:p>
          <a:p>
            <a:pPr rtl="0"/>
            <a:endParaRPr lang="fr-FR" sz="820" noProof="1">
              <a:solidFill>
                <a:schemeClr val="bg1"/>
              </a:solidFill>
            </a:endParaRPr>
          </a:p>
          <a:p>
            <a:pPr rtl="0"/>
            <a:r>
              <a:rPr lang="fr-FR" sz="820" noProof="1">
                <a:solidFill>
                  <a:schemeClr val="bg1"/>
                </a:solidFill>
              </a:rPr>
              <a:t>Lorsque j’ai un peu de temps pour moi, j’aime jouer à la Xbox et les livres de science-fiction. Si j’avais un héros, ce serait Shakespeare.</a:t>
            </a:r>
          </a:p>
          <a:p>
            <a:pPr rtl="0"/>
            <a:endParaRPr lang="fr-FR" sz="820" noProof="1">
              <a:solidFill>
                <a:schemeClr val="bg1"/>
              </a:solidFill>
            </a:endParaRPr>
          </a:p>
          <a:p>
            <a:pPr rtl="0"/>
            <a:r>
              <a:rPr lang="fr-FR" sz="820" noProof="1">
                <a:solidFill>
                  <a:schemeClr val="bg1"/>
                </a:solidFill>
              </a:rPr>
              <a:t>Pour modifier les icônes, suivez les étapes décrites dans formation.</a:t>
            </a:r>
          </a:p>
          <a:p>
            <a:pPr rtl="0"/>
            <a:endParaRPr lang="fr-FR" sz="820" noProof="1">
              <a:solidFill>
                <a:schemeClr val="bg1"/>
              </a:solidFill>
            </a:endParaRP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80E2969-38C9-4210-80F3-59D6AFCEFEF4}"/>
              </a:ext>
            </a:extLst>
          </p:cNvPr>
          <p:cNvSpPr/>
          <p:nvPr/>
        </p:nvSpPr>
        <p:spPr>
          <a:xfrm rot="20490395">
            <a:off x="325851" y="299161"/>
            <a:ext cx="1373784" cy="1454449"/>
          </a:xfrm>
          <a:prstGeom prst="ellipse">
            <a:avLst/>
          </a:prstGeom>
          <a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pic>
        <p:nvPicPr>
          <p:cNvPr id="7" name="Graphique 6" descr="Icône Randonneur">
            <a:extLst>
              <a:ext uri="{FF2B5EF4-FFF2-40B4-BE49-F238E27FC236}">
                <a16:creationId xmlns:a16="http://schemas.microsoft.com/office/drawing/2014/main" id="{197056E8-F093-46AB-89E7-7E26124ED8D5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347331" y="9454368"/>
            <a:ext cx="274320" cy="274320"/>
          </a:xfrm>
          <a:prstGeom prst="rect">
            <a:avLst/>
          </a:prstGeom>
        </p:spPr>
      </p:pic>
      <p:pic>
        <p:nvPicPr>
          <p:cNvPr id="14" name="Graphique 13" descr="Icône de contrôleur de jeu">
            <a:extLst>
              <a:ext uri="{FF2B5EF4-FFF2-40B4-BE49-F238E27FC236}">
                <a16:creationId xmlns:a16="http://schemas.microsoft.com/office/drawing/2014/main" id="{284BBC0A-6B25-4E44-8A38-910CA2147ACE}"/>
              </a:ext>
            </a:extLst>
          </p:cNvPr>
          <p:cNvPicPr>
            <a:picLocks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6642" y="9439971"/>
            <a:ext cx="320040" cy="274320"/>
          </a:xfrm>
          <a:prstGeom prst="rect">
            <a:avLst/>
          </a:prstGeom>
        </p:spPr>
      </p:pic>
      <p:pic>
        <p:nvPicPr>
          <p:cNvPr id="16" name="Graphique 15" descr="Icône pile de livres">
            <a:extLst>
              <a:ext uri="{FF2B5EF4-FFF2-40B4-BE49-F238E27FC236}">
                <a16:creationId xmlns:a16="http://schemas.microsoft.com/office/drawing/2014/main" id="{DD199C15-19E1-435A-9E03-9C6B222F9F60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47007" y="9462831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theme/theme1.xml><?xml version="1.0" encoding="utf-8"?>
<a:theme xmlns:a="http://schemas.openxmlformats.org/drawingml/2006/main" name="CV">
  <a:themeElements>
    <a:clrScheme name="Custom 22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33343"/>
      </a:accent1>
      <a:accent2>
        <a:srgbClr val="FAED10"/>
      </a:accent2>
      <a:accent3>
        <a:srgbClr val="0EBEFC"/>
      </a:accent3>
      <a:accent4>
        <a:srgbClr val="FC850E"/>
      </a:accent4>
      <a:accent5>
        <a:srgbClr val="90FA10"/>
      </a:accent5>
      <a:accent6>
        <a:srgbClr val="FF0B79"/>
      </a:accent6>
      <a:hlink>
        <a:srgbClr val="FAED10"/>
      </a:hlink>
      <a:folHlink>
        <a:srgbClr val="FAED10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866641_TF00373653.potx" id="{E0C15752-AD84-4E05-A8B5-CEAB83C8A521}" vid="{7F629E4F-16F6-4194-B663-747B985A703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FD46DD-E2F6-4030-98AE-5235DCEDF2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E68FEC-D962-4080-A6A4-54B4842434E5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F477D3AB-FCAA-44A5-A451-DE82308E79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C.V. infographie technique</Template>
  <TotalTime>0</TotalTime>
  <Words>276</Words>
  <Application>Microsoft Office PowerPoint</Application>
  <PresentationFormat>Personnalisé</PresentationFormat>
  <Paragraphs>60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Rockwell</vt:lpstr>
      <vt:lpstr>CV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2020-02-24T20:19:19Z</dcterms:created>
  <dcterms:modified xsi:type="dcterms:W3CDTF">2021-05-28T11:06:18Z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