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687" r:id="rId3"/>
    <p:sldMasterId id="2147483688" r:id="rId4"/>
  </p:sldMasterIdLst>
  <p:notesMasterIdLst>
    <p:notesMasterId r:id="rId18"/>
  </p:notesMasterIdLst>
  <p:sldIdLst>
    <p:sldId id="773" r:id="rId5"/>
    <p:sldId id="774" r:id="rId6"/>
    <p:sldId id="745" r:id="rId7"/>
    <p:sldId id="793" r:id="rId8"/>
    <p:sldId id="778" r:id="rId9"/>
    <p:sldId id="783" r:id="rId10"/>
    <p:sldId id="786" r:id="rId11"/>
    <p:sldId id="789" r:id="rId12"/>
    <p:sldId id="781" r:id="rId13"/>
    <p:sldId id="780" r:id="rId14"/>
    <p:sldId id="794" r:id="rId15"/>
    <p:sldId id="806" r:id="rId16"/>
    <p:sldId id="800" r:id="rId17"/>
  </p:sldIdLst>
  <p:sldSz cx="12196763"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48" autoAdjust="0"/>
    <p:restoredTop sz="94719"/>
  </p:normalViewPr>
  <p:slideViewPr>
    <p:cSldViewPr snapToObjects="1">
      <p:cViewPr varScale="1">
        <p:scale>
          <a:sx n="152" d="100"/>
          <a:sy n="152" d="100"/>
        </p:scale>
        <p:origin x="1032" y="168"/>
      </p:cViewPr>
      <p:guideLst>
        <p:guide orient="horz" pos="2142"/>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0139D9E-BE30-6144-EE58-4FFB6E015571}"/>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buFont typeface="Arial" panose="020B0604020202020204" pitchFamily="34" charset="0"/>
              <a:buNone/>
              <a:defRPr sz="1200"/>
            </a:lvl1pPr>
          </a:lstStyle>
          <a:p>
            <a:pPr>
              <a:defRPr/>
            </a:pPr>
            <a:endParaRPr lang="zh-CN" altLang="en-US"/>
          </a:p>
        </p:txBody>
      </p:sp>
      <p:sp>
        <p:nvSpPr>
          <p:cNvPr id="6147" name="Rectangle 3">
            <a:extLst>
              <a:ext uri="{FF2B5EF4-FFF2-40B4-BE49-F238E27FC236}">
                <a16:creationId xmlns:a16="http://schemas.microsoft.com/office/drawing/2014/main" id="{C70F4FF3-A476-A990-9F79-1E701DC6703B}"/>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buFont typeface="Arial" panose="020B0604020202020204" pitchFamily="34" charset="0"/>
              <a:buNone/>
              <a:defRPr sz="1200"/>
            </a:lvl1pPr>
          </a:lstStyle>
          <a:p>
            <a:pPr>
              <a:defRPr/>
            </a:pPr>
            <a:fld id="{20B20538-6514-4E21-84C3-08ED4CF6B628}" type="datetimeFigureOut">
              <a:rPr lang="zh-CN" altLang="en-US"/>
              <a:pPr>
                <a:defRPr/>
              </a:pPr>
              <a:t>2022/12/12</a:t>
            </a:fld>
            <a:endParaRPr lang="en-US"/>
          </a:p>
        </p:txBody>
      </p:sp>
      <p:sp>
        <p:nvSpPr>
          <p:cNvPr id="6148" name="Rectangle 4">
            <a:extLst>
              <a:ext uri="{FF2B5EF4-FFF2-40B4-BE49-F238E27FC236}">
                <a16:creationId xmlns:a16="http://schemas.microsoft.com/office/drawing/2014/main" id="{9049936D-9A29-1FFE-A22F-F8BE384DE428}"/>
              </a:ext>
            </a:extLst>
          </p:cNvPr>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6149" name="Rectangle 5">
            <a:extLst>
              <a:ext uri="{FF2B5EF4-FFF2-40B4-BE49-F238E27FC236}">
                <a16:creationId xmlns:a16="http://schemas.microsoft.com/office/drawing/2014/main" id="{7554805E-2230-0BC3-323D-04729045CC4A}"/>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50" name="Rectangle 6">
            <a:extLst>
              <a:ext uri="{FF2B5EF4-FFF2-40B4-BE49-F238E27FC236}">
                <a16:creationId xmlns:a16="http://schemas.microsoft.com/office/drawing/2014/main" id="{22BE9264-1243-915B-7084-0219DF888B24}"/>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buFont typeface="Arial" panose="020B0604020202020204" pitchFamily="34" charset="0"/>
              <a:buNone/>
              <a:defRPr sz="1200"/>
            </a:lvl1pPr>
          </a:lstStyle>
          <a:p>
            <a:pPr>
              <a:defRPr/>
            </a:pPr>
            <a:endParaRPr lang="en-US"/>
          </a:p>
        </p:txBody>
      </p:sp>
      <p:sp>
        <p:nvSpPr>
          <p:cNvPr id="6151" name="Rectangle 7">
            <a:extLst>
              <a:ext uri="{FF2B5EF4-FFF2-40B4-BE49-F238E27FC236}">
                <a16:creationId xmlns:a16="http://schemas.microsoft.com/office/drawing/2014/main" id="{DC0BC8CC-02EA-47DB-CD5F-B10ACBC6A0E1}"/>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buFont typeface="Arial" panose="020B0604020202020204" pitchFamily="34" charset="0"/>
              <a:buNone/>
              <a:defRPr sz="1200"/>
            </a:lvl1pPr>
          </a:lstStyle>
          <a:p>
            <a:pPr>
              <a:defRPr/>
            </a:pPr>
            <a:fld id="{8D914A89-6201-43E2-BF29-F92EECFFB51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a:extLst>
              <a:ext uri="{FF2B5EF4-FFF2-40B4-BE49-F238E27FC236}">
                <a16:creationId xmlns:a16="http://schemas.microsoft.com/office/drawing/2014/main" id="{16B7C3B5-13A0-A26A-2197-2B7BBA835F6F}"/>
              </a:ext>
            </a:extLst>
          </p:cNvPr>
          <p:cNvSpPr>
            <a:spLocks noGrp="1" noRot="1" noChangeAspect="1" noChangeArrowheads="1" noTextEdit="1"/>
          </p:cNvSpPr>
          <p:nvPr>
            <p:ph type="sldImg"/>
          </p:nvPr>
        </p:nvSpPr>
        <p:spPr>
          <a:xfrm>
            <a:off x="381000" y="685800"/>
            <a:ext cx="6096000" cy="3429000"/>
          </a:xfrm>
        </p:spPr>
      </p:sp>
      <p:sp>
        <p:nvSpPr>
          <p:cNvPr id="8194" name="备注占位符 2">
            <a:extLst>
              <a:ext uri="{FF2B5EF4-FFF2-40B4-BE49-F238E27FC236}">
                <a16:creationId xmlns:a16="http://schemas.microsoft.com/office/drawing/2014/main" id="{36C9FD39-A3E6-4643-A8F5-BA6A12A2A6D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5" name="灯片编号占位符 3">
            <a:extLst>
              <a:ext uri="{FF2B5EF4-FFF2-40B4-BE49-F238E27FC236}">
                <a16:creationId xmlns:a16="http://schemas.microsoft.com/office/drawing/2014/main" id="{169BFDE5-A4FE-B663-4212-A7D635EB4A4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2625CA-485A-42B2-9069-85D1F6F88708}" type="slidenum">
              <a:rPr lang="zh-CN" altLang="en-US" smtClean="0"/>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a:extLst>
              <a:ext uri="{FF2B5EF4-FFF2-40B4-BE49-F238E27FC236}">
                <a16:creationId xmlns:a16="http://schemas.microsoft.com/office/drawing/2014/main" id="{8F090980-C02D-BDFC-FC85-25585890445B}"/>
              </a:ext>
            </a:extLst>
          </p:cNvPr>
          <p:cNvSpPr>
            <a:spLocks noGrp="1" noRot="1" noChangeAspect="1" noChangeArrowheads="1" noTextEdit="1"/>
          </p:cNvSpPr>
          <p:nvPr>
            <p:ph type="sldImg"/>
          </p:nvPr>
        </p:nvSpPr>
        <p:spPr>
          <a:xfrm>
            <a:off x="381000" y="685800"/>
            <a:ext cx="6096000" cy="3429000"/>
          </a:xfrm>
        </p:spPr>
      </p:sp>
      <p:sp>
        <p:nvSpPr>
          <p:cNvPr id="11266" name="备注占位符 2">
            <a:extLst>
              <a:ext uri="{FF2B5EF4-FFF2-40B4-BE49-F238E27FC236}">
                <a16:creationId xmlns:a16="http://schemas.microsoft.com/office/drawing/2014/main" id="{2C10A478-73E0-BB05-F4AF-F91C43B873F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1267" name="灯片编号占位符 3">
            <a:extLst>
              <a:ext uri="{FF2B5EF4-FFF2-40B4-BE49-F238E27FC236}">
                <a16:creationId xmlns:a16="http://schemas.microsoft.com/office/drawing/2014/main" id="{4434243C-4BEA-D8F4-9CB3-A43071E7DD0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8C15A6-4267-416F-BBB9-DE234659B7D2}" type="slidenum">
              <a:rPr lang="zh-CN" altLang="en-US" smtClean="0"/>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B6DFD455-50EA-9F4A-7AAD-A3310BD2CDD7}"/>
              </a:ext>
            </a:extLst>
          </p:cNvPr>
          <p:cNvSpPr>
            <a:spLocks noGrp="1" noRot="1" noChangeAspect="1" noChangeArrowheads="1" noTextEdit="1"/>
          </p:cNvSpPr>
          <p:nvPr>
            <p:ph type="sldImg"/>
          </p:nvPr>
        </p:nvSpPr>
        <p:spPr>
          <a:xfrm>
            <a:off x="381000" y="685800"/>
            <a:ext cx="6096000" cy="3429000"/>
          </a:xfrm>
        </p:spPr>
      </p:sp>
      <p:sp>
        <p:nvSpPr>
          <p:cNvPr id="14338" name="备注占位符 2">
            <a:extLst>
              <a:ext uri="{FF2B5EF4-FFF2-40B4-BE49-F238E27FC236}">
                <a16:creationId xmlns:a16="http://schemas.microsoft.com/office/drawing/2014/main" id="{EB57F2D2-7096-63D0-B8A1-47F7B0F0621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4339" name="灯片编号占位符 3">
            <a:extLst>
              <a:ext uri="{FF2B5EF4-FFF2-40B4-BE49-F238E27FC236}">
                <a16:creationId xmlns:a16="http://schemas.microsoft.com/office/drawing/2014/main" id="{FDC8DA8E-F24F-8720-F69E-4E5651DB6E9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8D294B-5700-452D-A035-13EF7C72F5E0}" type="slidenum">
              <a:rPr lang="zh-CN" altLang="en-US" smtClean="0"/>
              <a:pPr/>
              <a:t>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4DA00FCD-6E34-7073-5A79-2A212F61AE73}"/>
              </a:ext>
            </a:extLst>
          </p:cNvPr>
          <p:cNvSpPr>
            <a:spLocks noGrp="1" noRot="1" noChangeAspect="1" noChangeArrowheads="1" noTextEdit="1"/>
          </p:cNvSpPr>
          <p:nvPr>
            <p:ph type="sldImg"/>
          </p:nvPr>
        </p:nvSpPr>
        <p:spPr>
          <a:xfrm>
            <a:off x="381000" y="685800"/>
            <a:ext cx="6096000" cy="3429000"/>
          </a:xfrm>
        </p:spPr>
      </p:sp>
      <p:sp>
        <p:nvSpPr>
          <p:cNvPr id="25602" name="备注占位符 2">
            <a:extLst>
              <a:ext uri="{FF2B5EF4-FFF2-40B4-BE49-F238E27FC236}">
                <a16:creationId xmlns:a16="http://schemas.microsoft.com/office/drawing/2014/main" id="{CC732684-1720-A1F6-D110-1C7F52273F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25603" name="灯片编号占位符 3">
            <a:extLst>
              <a:ext uri="{FF2B5EF4-FFF2-40B4-BE49-F238E27FC236}">
                <a16:creationId xmlns:a16="http://schemas.microsoft.com/office/drawing/2014/main" id="{0FF9239A-93E0-9ED5-97FF-A5B66D0A950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B8F211-F0C1-4CE6-86EA-29C2DB133CED}" type="slidenum">
              <a:rPr lang="zh-CN" altLang="en-US" smtClean="0"/>
              <a:pPr/>
              <a:t>7</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D8EDEE17-DC52-B301-7A56-F110F9E8AE73}"/>
              </a:ext>
            </a:extLst>
          </p:cNvPr>
          <p:cNvSpPr>
            <a:spLocks noGrp="1" noRot="1" noChangeAspect="1" noChangeArrowheads="1" noTextEdit="1"/>
          </p:cNvSpPr>
          <p:nvPr>
            <p:ph type="sldImg"/>
          </p:nvPr>
        </p:nvSpPr>
        <p:spPr>
          <a:xfrm>
            <a:off x="381000" y="685800"/>
            <a:ext cx="6096000" cy="3429000"/>
          </a:xfrm>
        </p:spPr>
      </p:sp>
      <p:sp>
        <p:nvSpPr>
          <p:cNvPr id="23554" name="备注占位符 2">
            <a:extLst>
              <a:ext uri="{FF2B5EF4-FFF2-40B4-BE49-F238E27FC236}">
                <a16:creationId xmlns:a16="http://schemas.microsoft.com/office/drawing/2014/main" id="{A0C1908A-4C83-FCB4-203E-9429586D246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23555" name="灯片编号占位符 3">
            <a:extLst>
              <a:ext uri="{FF2B5EF4-FFF2-40B4-BE49-F238E27FC236}">
                <a16:creationId xmlns:a16="http://schemas.microsoft.com/office/drawing/2014/main" id="{09A1D5DD-FAC2-2952-3A58-40FF4841697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E9235F1-D5D9-4D66-968F-1342F1A341F1}" type="slidenum">
              <a:rPr lang="zh-CN" altLang="en-US" smtClean="0"/>
              <a:pPr/>
              <a:t>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a:extLst>
              <a:ext uri="{FF2B5EF4-FFF2-40B4-BE49-F238E27FC236}">
                <a16:creationId xmlns:a16="http://schemas.microsoft.com/office/drawing/2014/main" id="{32FFC891-19D7-D3A6-B83B-A091E00CCE7B}"/>
              </a:ext>
            </a:extLst>
          </p:cNvPr>
          <p:cNvSpPr>
            <a:spLocks noGrp="1" noRot="1" noChangeAspect="1" noChangeArrowheads="1" noTextEdit="1"/>
          </p:cNvSpPr>
          <p:nvPr>
            <p:ph type="sldImg"/>
          </p:nvPr>
        </p:nvSpPr>
        <p:spPr>
          <a:xfrm>
            <a:off x="381000" y="685800"/>
            <a:ext cx="6096000" cy="3429000"/>
          </a:xfrm>
        </p:spPr>
      </p:sp>
      <p:sp>
        <p:nvSpPr>
          <p:cNvPr id="43010" name="备注占位符 2">
            <a:extLst>
              <a:ext uri="{FF2B5EF4-FFF2-40B4-BE49-F238E27FC236}">
                <a16:creationId xmlns:a16="http://schemas.microsoft.com/office/drawing/2014/main" id="{CFBBAF90-4491-27B7-2060-8381E263042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43011" name="灯片编号占位符 3">
            <a:extLst>
              <a:ext uri="{FF2B5EF4-FFF2-40B4-BE49-F238E27FC236}">
                <a16:creationId xmlns:a16="http://schemas.microsoft.com/office/drawing/2014/main" id="{B27D26B0-FEA5-9848-07BB-C37986744A20}"/>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053DF9-8042-44EF-9D39-A1954F0C50F9}" type="slidenum">
              <a:rPr lang="zh-CN" altLang="en-US" smtClean="0"/>
              <a:pPr/>
              <a:t>13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155298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31277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91883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4153735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63097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2120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24246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0078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709035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21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1872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812162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549970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508870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2418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6048925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30418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445655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61167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053486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8021632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14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0305623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162225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632519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843969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005761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0620725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995344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313252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888834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28266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9367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385756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8372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427993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034293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139934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8894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40380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019997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507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0435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40662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18" Type="http://schemas.openxmlformats.org/officeDocument/2006/relationships/image" Target="../media/image7.png"/><Relationship Id="rId26" Type="http://schemas.openxmlformats.org/officeDocument/2006/relationships/image" Target="../media/image15.png"/><Relationship Id="rId3" Type="http://schemas.openxmlformats.org/officeDocument/2006/relationships/slideLayout" Target="../slideLayouts/slideLayout36.xml"/><Relationship Id="rId21" Type="http://schemas.openxmlformats.org/officeDocument/2006/relationships/image" Target="../media/image10.png"/><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image" Target="../media/image6.png"/><Relationship Id="rId25" Type="http://schemas.openxmlformats.org/officeDocument/2006/relationships/image" Target="../media/image14.png"/><Relationship Id="rId2" Type="http://schemas.openxmlformats.org/officeDocument/2006/relationships/slideLayout" Target="../slideLayouts/slideLayout35.xml"/><Relationship Id="rId16" Type="http://schemas.openxmlformats.org/officeDocument/2006/relationships/image" Target="../media/image5.png"/><Relationship Id="rId20" Type="http://schemas.openxmlformats.org/officeDocument/2006/relationships/image" Target="../media/image9.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image" Target="../media/image13.png"/><Relationship Id="rId5" Type="http://schemas.openxmlformats.org/officeDocument/2006/relationships/slideLayout" Target="../slideLayouts/slideLayout38.xml"/><Relationship Id="rId15" Type="http://schemas.openxmlformats.org/officeDocument/2006/relationships/image" Target="../media/image4.png"/><Relationship Id="rId23" Type="http://schemas.openxmlformats.org/officeDocument/2006/relationships/image" Target="../media/image12.png"/><Relationship Id="rId10" Type="http://schemas.openxmlformats.org/officeDocument/2006/relationships/slideLayout" Target="../slideLayouts/slideLayout43.xml"/><Relationship Id="rId19" Type="http://schemas.openxmlformats.org/officeDocument/2006/relationships/image" Target="../media/image8.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3.png"/><Relationship Id="rId22"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C488E79-4063-0201-740D-CED76ADA9D97}"/>
              </a:ext>
            </a:extLst>
          </p:cNvPr>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BA3F6A01-1273-9A7D-C874-5B16CD87100A}"/>
              </a:ext>
            </a:extLst>
          </p:cNvPr>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A3140C9-637D-26D5-1D5F-BDB0BBA6440E}"/>
              </a:ext>
            </a:extLst>
          </p:cNvPr>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2051" name="Rectangle 3">
            <a:extLst>
              <a:ext uri="{FF2B5EF4-FFF2-40B4-BE49-F238E27FC236}">
                <a16:creationId xmlns:a16="http://schemas.microsoft.com/office/drawing/2014/main" id="{39D89F1E-323D-B93F-50EE-78F1FBA327CD}"/>
              </a:ext>
            </a:extLst>
          </p:cNvPr>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689C867-2B32-23BC-2360-044241E1D80A}"/>
              </a:ext>
            </a:extLst>
          </p:cNvPr>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4099" name="Rectangle 3">
            <a:extLst>
              <a:ext uri="{FF2B5EF4-FFF2-40B4-BE49-F238E27FC236}">
                <a16:creationId xmlns:a16="http://schemas.microsoft.com/office/drawing/2014/main" id="{CD1DE63B-D7D8-40CD-CAA1-9C4AF962B1DE}"/>
              </a:ext>
            </a:extLst>
          </p:cNvPr>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5122" name="Picture 2" descr="PPECLOGO-eff-0-1">
            <a:extLst>
              <a:ext uri="{FF2B5EF4-FFF2-40B4-BE49-F238E27FC236}">
                <a16:creationId xmlns:a16="http://schemas.microsoft.com/office/drawing/2014/main" id="{0B2153F1-A197-110C-E662-841615C2AEE7}"/>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146550" y="2886075"/>
            <a:ext cx="10604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PPECLOGO-eff-0-2">
            <a:extLst>
              <a:ext uri="{FF2B5EF4-FFF2-40B4-BE49-F238E27FC236}">
                <a16:creationId xmlns:a16="http://schemas.microsoft.com/office/drawing/2014/main" id="{0B445A49-1E78-D6EF-35A7-F23E5894763F}"/>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431213" y="2757488"/>
            <a:ext cx="1095375"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PPECLOGO-eff-0-3">
            <a:extLst>
              <a:ext uri="{FF2B5EF4-FFF2-40B4-BE49-F238E27FC236}">
                <a16:creationId xmlns:a16="http://schemas.microsoft.com/office/drawing/2014/main" id="{5C1291DF-FEFC-02B4-BFBC-0E1EE127D8A8}"/>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039813" y="1447800"/>
            <a:ext cx="301466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PPECLOGO-eff-0-1">
            <a:extLst>
              <a:ext uri="{FF2B5EF4-FFF2-40B4-BE49-F238E27FC236}">
                <a16:creationId xmlns:a16="http://schemas.microsoft.com/office/drawing/2014/main" id="{71E2E82C-AD41-A8B4-B8AB-8E4ACB673B41}"/>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467225" y="37703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PPECLOGO-eff-0-1">
            <a:extLst>
              <a:ext uri="{FF2B5EF4-FFF2-40B4-BE49-F238E27FC236}">
                <a16:creationId xmlns:a16="http://schemas.microsoft.com/office/drawing/2014/main" id="{3BF2339D-6224-7B03-0F02-2CC055CB14A1}"/>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7377113" y="2903538"/>
            <a:ext cx="4000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8" descr="PPECLOGO-eff-0-2">
            <a:extLst>
              <a:ext uri="{FF2B5EF4-FFF2-40B4-BE49-F238E27FC236}">
                <a16:creationId xmlns:a16="http://schemas.microsoft.com/office/drawing/2014/main" id="{3275820F-1B3E-621B-9E19-174F858A76B0}"/>
              </a:ext>
            </a:extLst>
          </p:cNvPr>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5278438" y="2574925"/>
            <a:ext cx="981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9" descr="PPECLOGO-eff-5-4">
            <a:extLst>
              <a:ext uri="{FF2B5EF4-FFF2-40B4-BE49-F238E27FC236}">
                <a16:creationId xmlns:a16="http://schemas.microsoft.com/office/drawing/2014/main" id="{5B51EE58-1E6B-F32D-4ACD-16FF734FF964}"/>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3262313" y="3206750"/>
            <a:ext cx="1477962"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0" descr="PPECLOGO-eff-5-2">
            <a:extLst>
              <a:ext uri="{FF2B5EF4-FFF2-40B4-BE49-F238E27FC236}">
                <a16:creationId xmlns:a16="http://schemas.microsoft.com/office/drawing/2014/main" id="{7A7DF21D-5585-89BC-3115-3094AFFD530E}"/>
              </a:ext>
            </a:extLst>
          </p:cNvPr>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5353050" y="3446463"/>
            <a:ext cx="1833563"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1" descr="PPECLOGO-eff-5-4">
            <a:extLst>
              <a:ext uri="{FF2B5EF4-FFF2-40B4-BE49-F238E27FC236}">
                <a16:creationId xmlns:a16="http://schemas.microsoft.com/office/drawing/2014/main" id="{1C0DB8D7-D37A-944B-FE3E-9C80212B7E83}"/>
              </a:ext>
            </a:extLst>
          </p:cNvPr>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9885363" y="2725738"/>
            <a:ext cx="1117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2" descr="PPECLOGO-eff-0-1">
            <a:extLst>
              <a:ext uri="{FF2B5EF4-FFF2-40B4-BE49-F238E27FC236}">
                <a16:creationId xmlns:a16="http://schemas.microsoft.com/office/drawing/2014/main" id="{D5298582-C9DB-ED13-11B0-52F2B8FBE3E6}"/>
              </a:ext>
            </a:extLst>
          </p:cNvPr>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7942263" y="3624263"/>
            <a:ext cx="5222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3" descr="PPECLOGO-eff-0-1">
            <a:extLst>
              <a:ext uri="{FF2B5EF4-FFF2-40B4-BE49-F238E27FC236}">
                <a16:creationId xmlns:a16="http://schemas.microsoft.com/office/drawing/2014/main" id="{9593CCAA-B859-44A9-1BDE-3D365D0F099B}"/>
              </a:ext>
            </a:extLst>
          </p:cNvPr>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11255375" y="2365375"/>
            <a:ext cx="52228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Picture 14" descr="PPECLOGO-eff2-1-2">
            <a:extLst>
              <a:ext uri="{FF2B5EF4-FFF2-40B4-BE49-F238E27FC236}">
                <a16:creationId xmlns:a16="http://schemas.microsoft.com/office/drawing/2014/main" id="{C575A6FF-B867-262E-ABBE-2868A6ACFDD4}"/>
              </a:ext>
            </a:extLst>
          </p:cNvPr>
          <p:cNvPicPr>
            <a:picLocks noChangeAspect="1"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auto">
          <a:xfrm>
            <a:off x="2054225" y="2795588"/>
            <a:ext cx="169703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15" descr="PPECLOGO-eff2-1-3">
            <a:extLst>
              <a:ext uri="{FF2B5EF4-FFF2-40B4-BE49-F238E27FC236}">
                <a16:creationId xmlns:a16="http://schemas.microsoft.com/office/drawing/2014/main" id="{7CE22700-49E4-E1E6-D738-1F16C9AA09E5}"/>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3983038" y="2786063"/>
            <a:ext cx="438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16" descr="PPECLOGO-eff2-1-4">
            <a:extLst>
              <a:ext uri="{FF2B5EF4-FFF2-40B4-BE49-F238E27FC236}">
                <a16:creationId xmlns:a16="http://schemas.microsoft.com/office/drawing/2014/main" id="{A5E9144F-8239-556D-CAA6-AE08EF2E975B}"/>
              </a:ext>
            </a:extLst>
          </p:cNvPr>
          <p:cNvPicPr>
            <a:picLocks noChangeAspect="1" noChangeArrowheads="1"/>
          </p:cNvPicPr>
          <p:nvPr userDrawn="1"/>
        </p:nvPicPr>
        <p:blipFill>
          <a:blip r:embed="rId26">
            <a:extLst>
              <a:ext uri="{28A0092B-C50C-407E-A947-70E740481C1C}">
                <a14:useLocalDpi xmlns:a14="http://schemas.microsoft.com/office/drawing/2010/main" val="0"/>
              </a:ext>
            </a:extLst>
          </a:blip>
          <a:srcRect/>
          <a:stretch>
            <a:fillRect/>
          </a:stretch>
        </p:blipFill>
        <p:spPr bwMode="auto">
          <a:xfrm>
            <a:off x="8520113" y="3325813"/>
            <a:ext cx="7032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17" descr="PPECLOGO-eff2-1-3">
            <a:extLst>
              <a:ext uri="{FF2B5EF4-FFF2-40B4-BE49-F238E27FC236}">
                <a16:creationId xmlns:a16="http://schemas.microsoft.com/office/drawing/2014/main" id="{372BE82C-2349-3C25-F364-ED859081409D}"/>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9239250" y="2909888"/>
            <a:ext cx="3603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18" descr="PPECLOGO-eff2-1-3">
            <a:extLst>
              <a:ext uri="{FF2B5EF4-FFF2-40B4-BE49-F238E27FC236}">
                <a16:creationId xmlns:a16="http://schemas.microsoft.com/office/drawing/2014/main" id="{DFA9647E-8C4B-27B2-0F43-A8CC0F4EA1B6}"/>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9745663" y="3446463"/>
            <a:ext cx="28098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Rectangle 2">
            <a:extLst>
              <a:ext uri="{FF2B5EF4-FFF2-40B4-BE49-F238E27FC236}">
                <a16:creationId xmlns:a16="http://schemas.microsoft.com/office/drawing/2014/main" id="{62B08599-872D-A7AB-E7F8-84928EBF58A9}"/>
              </a:ext>
            </a:extLst>
          </p:cNvPr>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5139" name="Rectangle 3">
            <a:extLst>
              <a:ext uri="{FF2B5EF4-FFF2-40B4-BE49-F238E27FC236}">
                <a16:creationId xmlns:a16="http://schemas.microsoft.com/office/drawing/2014/main" id="{4825F489-53DA-B053-F30E-A9270F3D606F}"/>
              </a:ext>
            </a:extLst>
          </p:cNvPr>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fade">
                                      <p:cBhvr>
                                        <p:cTn id="7" dur="500"/>
                                        <p:tgtEl>
                                          <p:spTgt spid="5128"/>
                                        </p:tgtEl>
                                      </p:cBhvr>
                                    </p:animEffect>
                                  </p:childTnLst>
                                </p:cTn>
                              </p:par>
                              <p:par>
                                <p:cTn id="8" presetID="10" presetClass="entr" presetSubtype="0" fill="hold" nodeType="withEffect">
                                  <p:stCondLst>
                                    <p:cond delay="0"/>
                                  </p:stCondLst>
                                  <p:childTnLst>
                                    <p:set>
                                      <p:cBhvr>
                                        <p:cTn id="9" dur="1" fill="hold">
                                          <p:stCondLst>
                                            <p:cond delay="0"/>
                                          </p:stCondLst>
                                        </p:cTn>
                                        <p:tgtEl>
                                          <p:spTgt spid="5125"/>
                                        </p:tgtEl>
                                        <p:attrNameLst>
                                          <p:attrName>style.visibility</p:attrName>
                                        </p:attrNameLst>
                                      </p:cBhvr>
                                      <p:to>
                                        <p:strVal val="visible"/>
                                      </p:to>
                                    </p:set>
                                    <p:animEffect transition="in" filter="fade">
                                      <p:cBhvr>
                                        <p:cTn id="10" dur="500"/>
                                        <p:tgtEl>
                                          <p:spTgt spid="5125"/>
                                        </p:tgtEl>
                                      </p:cBhvr>
                                    </p:animEffect>
                                  </p:childTnLst>
                                </p:cTn>
                              </p:par>
                              <p:par>
                                <p:cTn id="11" presetID="10" presetClass="entr" presetSubtype="0" fill="hold" nodeType="withEffect">
                                  <p:stCondLst>
                                    <p:cond delay="0"/>
                                  </p:stCondLst>
                                  <p:childTnLst>
                                    <p:set>
                                      <p:cBhvr>
                                        <p:cTn id="12" dur="1" fill="hold">
                                          <p:stCondLst>
                                            <p:cond delay="0"/>
                                          </p:stCondLst>
                                        </p:cTn>
                                        <p:tgtEl>
                                          <p:spTgt spid="5124"/>
                                        </p:tgtEl>
                                        <p:attrNameLst>
                                          <p:attrName>style.visibility</p:attrName>
                                        </p:attrNameLst>
                                      </p:cBhvr>
                                      <p:to>
                                        <p:strVal val="visible"/>
                                      </p:to>
                                    </p:set>
                                    <p:animEffect transition="in" filter="fade">
                                      <p:cBhvr>
                                        <p:cTn id="13" dur="500"/>
                                        <p:tgtEl>
                                          <p:spTgt spid="5124"/>
                                        </p:tgtEl>
                                      </p:cBhvr>
                                    </p:animEffect>
                                  </p:childTnLst>
                                </p:cTn>
                              </p:par>
                              <p:par>
                                <p:cTn id="14" presetID="10" presetClass="entr" presetSubtype="0" fill="hold" nodeType="with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fade">
                                      <p:cBhvr>
                                        <p:cTn id="16" dur="500"/>
                                        <p:tgtEl>
                                          <p:spTgt spid="5122"/>
                                        </p:tgtEl>
                                      </p:cBhvr>
                                    </p:animEffect>
                                  </p:childTnLst>
                                </p:cTn>
                              </p:par>
                              <p:par>
                                <p:cTn id="17" presetID="10" presetClass="entr" presetSubtype="0" fill="hold" nodeType="withEffect">
                                  <p:stCondLst>
                                    <p:cond delay="0"/>
                                  </p:stCondLst>
                                  <p:childTnLst>
                                    <p:set>
                                      <p:cBhvr>
                                        <p:cTn id="18" dur="1" fill="hold">
                                          <p:stCondLst>
                                            <p:cond delay="0"/>
                                          </p:stCondLst>
                                        </p:cTn>
                                        <p:tgtEl>
                                          <p:spTgt spid="5127"/>
                                        </p:tgtEl>
                                        <p:attrNameLst>
                                          <p:attrName>style.visibility</p:attrName>
                                        </p:attrNameLst>
                                      </p:cBhvr>
                                      <p:to>
                                        <p:strVal val="visible"/>
                                      </p:to>
                                    </p:set>
                                    <p:animEffect transition="in" filter="fade">
                                      <p:cBhvr>
                                        <p:cTn id="19" dur="500"/>
                                        <p:tgtEl>
                                          <p:spTgt spid="5127"/>
                                        </p:tgtEl>
                                      </p:cBhvr>
                                    </p:animEffect>
                                  </p:childTnLst>
                                </p:cTn>
                              </p:par>
                              <p:par>
                                <p:cTn id="20" presetID="10" presetClass="entr" presetSubtype="0" fill="hold" nodeType="withEffect">
                                  <p:stCondLst>
                                    <p:cond delay="0"/>
                                  </p:stCondLst>
                                  <p:childTnLst>
                                    <p:set>
                                      <p:cBhvr>
                                        <p:cTn id="21" dur="1" fill="hold">
                                          <p:stCondLst>
                                            <p:cond delay="0"/>
                                          </p:stCondLst>
                                        </p:cTn>
                                        <p:tgtEl>
                                          <p:spTgt spid="5129"/>
                                        </p:tgtEl>
                                        <p:attrNameLst>
                                          <p:attrName>style.visibility</p:attrName>
                                        </p:attrNameLst>
                                      </p:cBhvr>
                                      <p:to>
                                        <p:strVal val="visible"/>
                                      </p:to>
                                    </p:set>
                                    <p:animEffect transition="in" filter="fade">
                                      <p:cBhvr>
                                        <p:cTn id="22" dur="500"/>
                                        <p:tgtEl>
                                          <p:spTgt spid="5129"/>
                                        </p:tgtEl>
                                      </p:cBhvr>
                                    </p:animEffect>
                                  </p:childTnLst>
                                </p:cTn>
                              </p:par>
                              <p:par>
                                <p:cTn id="23" presetID="10" presetClass="entr" presetSubtype="0" fill="hold" nodeType="withEffect">
                                  <p:stCondLst>
                                    <p:cond delay="0"/>
                                  </p:stCondLst>
                                  <p:childTnLst>
                                    <p:set>
                                      <p:cBhvr>
                                        <p:cTn id="24" dur="1" fill="hold">
                                          <p:stCondLst>
                                            <p:cond delay="0"/>
                                          </p:stCondLst>
                                        </p:cTn>
                                        <p:tgtEl>
                                          <p:spTgt spid="5131"/>
                                        </p:tgtEl>
                                        <p:attrNameLst>
                                          <p:attrName>style.visibility</p:attrName>
                                        </p:attrNameLst>
                                      </p:cBhvr>
                                      <p:to>
                                        <p:strVal val="visible"/>
                                      </p:to>
                                    </p:set>
                                    <p:animEffect transition="in" filter="fade">
                                      <p:cBhvr>
                                        <p:cTn id="25" dur="500"/>
                                        <p:tgtEl>
                                          <p:spTgt spid="5131"/>
                                        </p:tgtEl>
                                      </p:cBhvr>
                                    </p:animEffect>
                                  </p:childTnLst>
                                </p:cTn>
                              </p:par>
                              <p:par>
                                <p:cTn id="26" presetID="10" presetClass="entr" presetSubtype="0" fill="hold" nodeType="withEffect">
                                  <p:stCondLst>
                                    <p:cond delay="0"/>
                                  </p:stCondLst>
                                  <p:childTnLst>
                                    <p:set>
                                      <p:cBhvr>
                                        <p:cTn id="27" dur="1" fill="hold">
                                          <p:stCondLst>
                                            <p:cond delay="0"/>
                                          </p:stCondLst>
                                        </p:cTn>
                                        <p:tgtEl>
                                          <p:spTgt spid="5123"/>
                                        </p:tgtEl>
                                        <p:attrNameLst>
                                          <p:attrName>style.visibility</p:attrName>
                                        </p:attrNameLst>
                                      </p:cBhvr>
                                      <p:to>
                                        <p:strVal val="visible"/>
                                      </p:to>
                                    </p:set>
                                    <p:animEffect transition="in" filter="fade">
                                      <p:cBhvr>
                                        <p:cTn id="28" dur="500"/>
                                        <p:tgtEl>
                                          <p:spTgt spid="5123"/>
                                        </p:tgtEl>
                                      </p:cBhvr>
                                    </p:animEffect>
                                  </p:childTnLst>
                                </p:cTn>
                              </p:par>
                              <p:par>
                                <p:cTn id="29" presetID="10" presetClass="entr" presetSubtype="0" fill="hold" nodeType="withEffect">
                                  <p:stCondLst>
                                    <p:cond delay="0"/>
                                  </p:stCondLst>
                                  <p:childTnLst>
                                    <p:set>
                                      <p:cBhvr>
                                        <p:cTn id="30" dur="1" fill="hold">
                                          <p:stCondLst>
                                            <p:cond delay="0"/>
                                          </p:stCondLst>
                                        </p:cTn>
                                        <p:tgtEl>
                                          <p:spTgt spid="5130"/>
                                        </p:tgtEl>
                                        <p:attrNameLst>
                                          <p:attrName>style.visibility</p:attrName>
                                        </p:attrNameLst>
                                      </p:cBhvr>
                                      <p:to>
                                        <p:strVal val="visible"/>
                                      </p:to>
                                    </p:set>
                                    <p:animEffect transition="in" filter="fade">
                                      <p:cBhvr>
                                        <p:cTn id="31" dur="500"/>
                                        <p:tgtEl>
                                          <p:spTgt spid="5130"/>
                                        </p:tgtEl>
                                      </p:cBhvr>
                                    </p:animEffect>
                                  </p:childTnLst>
                                </p:cTn>
                              </p:par>
                              <p:par>
                                <p:cTn id="32" presetID="10" presetClass="entr" presetSubtype="0" fill="hold" nodeType="withEffect">
                                  <p:stCondLst>
                                    <p:cond delay="0"/>
                                  </p:stCondLst>
                                  <p:childTnLst>
                                    <p:set>
                                      <p:cBhvr>
                                        <p:cTn id="33" dur="1" fill="hold">
                                          <p:stCondLst>
                                            <p:cond delay="0"/>
                                          </p:stCondLst>
                                        </p:cTn>
                                        <p:tgtEl>
                                          <p:spTgt spid="5126"/>
                                        </p:tgtEl>
                                        <p:attrNameLst>
                                          <p:attrName>style.visibility</p:attrName>
                                        </p:attrNameLst>
                                      </p:cBhvr>
                                      <p:to>
                                        <p:strVal val="visible"/>
                                      </p:to>
                                    </p:set>
                                    <p:animEffect transition="in" filter="fade">
                                      <p:cBhvr>
                                        <p:cTn id="34" dur="500"/>
                                        <p:tgtEl>
                                          <p:spTgt spid="5126"/>
                                        </p:tgtEl>
                                      </p:cBhvr>
                                    </p:animEffect>
                                  </p:childTnLst>
                                </p:cTn>
                              </p:par>
                              <p:par>
                                <p:cTn id="35" presetID="10" presetClass="entr" presetSubtype="0" fill="hold" nodeType="withEffect">
                                  <p:stCondLst>
                                    <p:cond delay="0"/>
                                  </p:stCondLst>
                                  <p:childTnLst>
                                    <p:set>
                                      <p:cBhvr>
                                        <p:cTn id="36" dur="1" fill="hold">
                                          <p:stCondLst>
                                            <p:cond delay="0"/>
                                          </p:stCondLst>
                                        </p:cTn>
                                        <p:tgtEl>
                                          <p:spTgt spid="5132"/>
                                        </p:tgtEl>
                                        <p:attrNameLst>
                                          <p:attrName>style.visibility</p:attrName>
                                        </p:attrNameLst>
                                      </p:cBhvr>
                                      <p:to>
                                        <p:strVal val="visible"/>
                                      </p:to>
                                    </p:set>
                                    <p:animEffect transition="in" filter="fade">
                                      <p:cBhvr>
                                        <p:cTn id="37" dur="500"/>
                                        <p:tgtEl>
                                          <p:spTgt spid="5132"/>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5130"/>
                                        </p:tgtEl>
                                        <p:attrNameLst>
                                          <p:attrName>ppt_x,ppt_y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123"/>
                                        </p:tgtEl>
                                        <p:attrNameLst>
                                          <p:attrName>ppt_x,ppt_y</p:attrName>
                                        </p:attrNameLst>
                                      </p:cBhvr>
                                      <p:rCtr x="-15700"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5126"/>
                                        </p:tgtEl>
                                        <p:attrNameLst>
                                          <p:attrName>ppt_x,ppt_y</p:attrName>
                                        </p:attrNameLst>
                                      </p:cBhvr>
                                      <p:rCtr x="-23500"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5127"/>
                                        </p:tgtEl>
                                        <p:attrNameLst>
                                          <p:attrName>ppt_x,ppt_y</p:attrName>
                                        </p:attrNameLst>
                                      </p:cBhvr>
                                      <p:rCtr x="-9700"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5125"/>
                                        </p:tgtEl>
                                        <p:attrNameLst>
                                          <p:attrName>ppt_x,ppt_y</p:attrName>
                                        </p:attrNameLst>
                                      </p:cBhvr>
                                      <p:rCtr x="-21700"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5122"/>
                                        </p:tgtEl>
                                        <p:attrNameLst>
                                          <p:attrName>ppt_x,ppt_y</p:attrName>
                                        </p:attrNameLst>
                                      </p:cBhvr>
                                      <p:rCtr x="-16700"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5131"/>
                                        </p:tgtEl>
                                        <p:attrNameLst>
                                          <p:attrName>ppt_x,ppt_y</p:attrName>
                                        </p:attrNameLst>
                                      </p:cBhvr>
                                      <p:rCtr x="-28500"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5132"/>
                                        </p:tgtEl>
                                        <p:attrNameLst>
                                          <p:attrName>ppt_x,ppt_y</p:attrName>
                                        </p:attrNameLst>
                                      </p:cBhvr>
                                      <p:rCtr x="-28500"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5129"/>
                                        </p:tgtEl>
                                        <p:attrNameLst>
                                          <p:attrName>ppt_x,ppt_y</p:attrName>
                                        </p:attrNameLst>
                                      </p:cBhvr>
                                      <p:rCtr x="21900"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5128"/>
                                        </p:tgtEl>
                                        <p:attrNameLst>
                                          <p:attrName>ppt_x,ppt_y</p:attrName>
                                        </p:attrNameLst>
                                      </p:cBhvr>
                                      <p:rCtr x="31400"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5124"/>
                                        </p:tgtEl>
                                        <p:attrNameLst>
                                          <p:attrName>ppt_x,ppt_y</p:attrName>
                                        </p:attrNameLst>
                                      </p:cBhvr>
                                      <p:rCtr x="21200" y="0"/>
                                    </p:animMotion>
                                  </p:childTnLst>
                                </p:cTn>
                              </p:par>
                              <p:par>
                                <p:cTn id="60" presetID="10" presetClass="exit" presetSubtype="0" fill="hold" nodeType="withEffect">
                                  <p:stCondLst>
                                    <p:cond delay="2500"/>
                                  </p:stCondLst>
                                  <p:childTnLst>
                                    <p:animEffect transition="out" filter="fade">
                                      <p:cBhvr>
                                        <p:cTn id="61" dur="500"/>
                                        <p:tgtEl>
                                          <p:spTgt spid="5128"/>
                                        </p:tgtEl>
                                      </p:cBhvr>
                                    </p:animEffect>
                                    <p:set>
                                      <p:cBhvr>
                                        <p:cTn id="62" dur="1" fill="hold">
                                          <p:stCondLst>
                                            <p:cond delay="499"/>
                                          </p:stCondLst>
                                        </p:cTn>
                                        <p:tgtEl>
                                          <p:spTgt spid="5128"/>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5129"/>
                                        </p:tgtEl>
                                      </p:cBhvr>
                                    </p:animEffect>
                                    <p:set>
                                      <p:cBhvr>
                                        <p:cTn id="65" dur="1" fill="hold">
                                          <p:stCondLst>
                                            <p:cond delay="499"/>
                                          </p:stCondLst>
                                        </p:cTn>
                                        <p:tgtEl>
                                          <p:spTgt spid="5129"/>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5131"/>
                                        </p:tgtEl>
                                      </p:cBhvr>
                                    </p:animEffect>
                                    <p:set>
                                      <p:cBhvr>
                                        <p:cTn id="68" dur="1" fill="hold">
                                          <p:stCondLst>
                                            <p:cond delay="499"/>
                                          </p:stCondLst>
                                        </p:cTn>
                                        <p:tgtEl>
                                          <p:spTgt spid="5131"/>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5125"/>
                                        </p:tgtEl>
                                      </p:cBhvr>
                                    </p:animEffect>
                                    <p:set>
                                      <p:cBhvr>
                                        <p:cTn id="71" dur="1" fill="hold">
                                          <p:stCondLst>
                                            <p:cond delay="499"/>
                                          </p:stCondLst>
                                        </p:cTn>
                                        <p:tgtEl>
                                          <p:spTgt spid="5125"/>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5127"/>
                                        </p:tgtEl>
                                      </p:cBhvr>
                                    </p:animEffect>
                                    <p:set>
                                      <p:cBhvr>
                                        <p:cTn id="74" dur="1" fill="hold">
                                          <p:stCondLst>
                                            <p:cond delay="499"/>
                                          </p:stCondLst>
                                        </p:cTn>
                                        <p:tgtEl>
                                          <p:spTgt spid="5127"/>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123"/>
                                        </p:tgtEl>
                                      </p:cBhvr>
                                    </p:animEffect>
                                    <p:set>
                                      <p:cBhvr>
                                        <p:cTn id="77" dur="1" fill="hold">
                                          <p:stCondLst>
                                            <p:cond delay="499"/>
                                          </p:stCondLst>
                                        </p:cTn>
                                        <p:tgtEl>
                                          <p:spTgt spid="5123"/>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5130"/>
                                        </p:tgtEl>
                                      </p:cBhvr>
                                    </p:animEffect>
                                    <p:set>
                                      <p:cBhvr>
                                        <p:cTn id="80" dur="1" fill="hold">
                                          <p:stCondLst>
                                            <p:cond delay="499"/>
                                          </p:stCondLst>
                                        </p:cTn>
                                        <p:tgtEl>
                                          <p:spTgt spid="5130"/>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5132"/>
                                        </p:tgtEl>
                                      </p:cBhvr>
                                    </p:animEffect>
                                    <p:set>
                                      <p:cBhvr>
                                        <p:cTn id="83" dur="1" fill="hold">
                                          <p:stCondLst>
                                            <p:cond delay="499"/>
                                          </p:stCondLst>
                                        </p:cTn>
                                        <p:tgtEl>
                                          <p:spTgt spid="5132"/>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5124"/>
                                        </p:tgtEl>
                                      </p:cBhvr>
                                    </p:animEffect>
                                    <p:set>
                                      <p:cBhvr>
                                        <p:cTn id="86" dur="1" fill="hold">
                                          <p:stCondLst>
                                            <p:cond delay="499"/>
                                          </p:stCondLst>
                                        </p:cTn>
                                        <p:tgtEl>
                                          <p:spTgt spid="5124"/>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5122"/>
                                        </p:tgtEl>
                                      </p:cBhvr>
                                    </p:animEffect>
                                    <p:set>
                                      <p:cBhvr>
                                        <p:cTn id="89" dur="1" fill="hold">
                                          <p:stCondLst>
                                            <p:cond delay="499"/>
                                          </p:stCondLst>
                                        </p:cTn>
                                        <p:tgtEl>
                                          <p:spTgt spid="5122"/>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5126"/>
                                        </p:tgtEl>
                                      </p:cBhvr>
                                    </p:animEffect>
                                    <p:set>
                                      <p:cBhvr>
                                        <p:cTn id="92" dur="1" fill="hold">
                                          <p:stCondLst>
                                            <p:cond delay="499"/>
                                          </p:stCondLst>
                                        </p:cTn>
                                        <p:tgtEl>
                                          <p:spTgt spid="5126"/>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5133"/>
                                        </p:tgtEl>
                                        <p:attrNameLst>
                                          <p:attrName>style.visibility</p:attrName>
                                        </p:attrNameLst>
                                      </p:cBhvr>
                                      <p:to>
                                        <p:strVal val="visible"/>
                                      </p:to>
                                    </p:set>
                                    <p:animEffect transition="in" filter="fade">
                                      <p:cBhvr>
                                        <p:cTn id="95" dur="100"/>
                                        <p:tgtEl>
                                          <p:spTgt spid="5133"/>
                                        </p:tgtEl>
                                      </p:cBhvr>
                                    </p:animEffect>
                                  </p:childTnLst>
                                </p:cTn>
                              </p:par>
                              <p:par>
                                <p:cTn id="96" presetID="10" presetClass="entr" presetSubtype="0" fill="hold" nodeType="withEffect">
                                  <p:stCondLst>
                                    <p:cond delay="600"/>
                                  </p:stCondLst>
                                  <p:childTnLst>
                                    <p:set>
                                      <p:cBhvr>
                                        <p:cTn id="97" dur="1" fill="hold">
                                          <p:stCondLst>
                                            <p:cond delay="0"/>
                                          </p:stCondLst>
                                        </p:cTn>
                                        <p:tgtEl>
                                          <p:spTgt spid="5134"/>
                                        </p:tgtEl>
                                        <p:attrNameLst>
                                          <p:attrName>style.visibility</p:attrName>
                                        </p:attrNameLst>
                                      </p:cBhvr>
                                      <p:to>
                                        <p:strVal val="visible"/>
                                      </p:to>
                                    </p:set>
                                    <p:animEffect transition="in" filter="fade">
                                      <p:cBhvr>
                                        <p:cTn id="98" dur="100"/>
                                        <p:tgtEl>
                                          <p:spTgt spid="5134"/>
                                        </p:tgtEl>
                                      </p:cBhvr>
                                    </p:animEffect>
                                  </p:childTnLst>
                                </p:cTn>
                              </p:par>
                              <p:par>
                                <p:cTn id="99" presetID="10" presetClass="entr" presetSubtype="0" fill="hold" nodeType="withEffect">
                                  <p:stCondLst>
                                    <p:cond delay="200"/>
                                  </p:stCondLst>
                                  <p:childTnLst>
                                    <p:set>
                                      <p:cBhvr>
                                        <p:cTn id="100" dur="1" fill="hold">
                                          <p:stCondLst>
                                            <p:cond delay="0"/>
                                          </p:stCondLst>
                                        </p:cTn>
                                        <p:tgtEl>
                                          <p:spTgt spid="5135"/>
                                        </p:tgtEl>
                                        <p:attrNameLst>
                                          <p:attrName>style.visibility</p:attrName>
                                        </p:attrNameLst>
                                      </p:cBhvr>
                                      <p:to>
                                        <p:strVal val="visible"/>
                                      </p:to>
                                    </p:set>
                                    <p:animEffect transition="in" filter="fade">
                                      <p:cBhvr>
                                        <p:cTn id="101" dur="100"/>
                                        <p:tgtEl>
                                          <p:spTgt spid="5135"/>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5136"/>
                                        </p:tgtEl>
                                        <p:attrNameLst>
                                          <p:attrName>style.visibility</p:attrName>
                                        </p:attrNameLst>
                                      </p:cBhvr>
                                      <p:to>
                                        <p:strVal val="visible"/>
                                      </p:to>
                                    </p:set>
                                    <p:animEffect transition="in" filter="fade">
                                      <p:cBhvr>
                                        <p:cTn id="104" dur="100"/>
                                        <p:tgtEl>
                                          <p:spTgt spid="5136"/>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5137"/>
                                        </p:tgtEl>
                                        <p:attrNameLst>
                                          <p:attrName>style.visibility</p:attrName>
                                        </p:attrNameLst>
                                      </p:cBhvr>
                                      <p:to>
                                        <p:strVal val="visible"/>
                                      </p:to>
                                    </p:set>
                                    <p:animEffect transition="in" filter="fade">
                                      <p:cBhvr>
                                        <p:cTn id="107" dur="100"/>
                                        <p:tgtEl>
                                          <p:spTgt spid="5137"/>
                                        </p:tgtEl>
                                      </p:cBhvr>
                                    </p:animEffect>
                                  </p:childTnLst>
                                </p:cTn>
                              </p:par>
                              <p:par>
                                <p:cTn id="108" presetID="53" presetClass="exit" presetSubtype="0" fill="hold" nodeType="withEffect">
                                  <p:stCondLst>
                                    <p:cond delay="100"/>
                                  </p:stCondLst>
                                  <p:childTnLst>
                                    <p:anim calcmode="lin" valueType="num">
                                      <p:cBhvr>
                                        <p:cTn id="109" dur="1000"/>
                                        <p:tgtEl>
                                          <p:spTgt spid="5133"/>
                                        </p:tgtEl>
                                        <p:attrNameLst>
                                          <p:attrName>ppt_w</p:attrName>
                                        </p:attrNameLst>
                                      </p:cBhvr>
                                      <p:tavLst>
                                        <p:tav tm="0">
                                          <p:val>
                                            <p:strVal val="ppt_w"/>
                                          </p:val>
                                        </p:tav>
                                        <p:tav tm="100000">
                                          <p:val>
                                            <p:fltVal val="0"/>
                                          </p:val>
                                        </p:tav>
                                      </p:tavLst>
                                    </p:anim>
                                    <p:anim calcmode="lin" valueType="num">
                                      <p:cBhvr>
                                        <p:cTn id="110" dur="1000"/>
                                        <p:tgtEl>
                                          <p:spTgt spid="5133"/>
                                        </p:tgtEl>
                                        <p:attrNameLst>
                                          <p:attrName>ppt_h</p:attrName>
                                        </p:attrNameLst>
                                      </p:cBhvr>
                                      <p:tavLst>
                                        <p:tav tm="0">
                                          <p:val>
                                            <p:strVal val="ppt_h"/>
                                          </p:val>
                                        </p:tav>
                                        <p:tav tm="100000">
                                          <p:val>
                                            <p:fltVal val="0"/>
                                          </p:val>
                                        </p:tav>
                                      </p:tavLst>
                                    </p:anim>
                                    <p:animEffect transition="out" filter="fade">
                                      <p:cBhvr>
                                        <p:cTn id="111" dur="1000"/>
                                        <p:tgtEl>
                                          <p:spTgt spid="5133"/>
                                        </p:tgtEl>
                                      </p:cBhvr>
                                    </p:animEffect>
                                    <p:set>
                                      <p:cBhvr>
                                        <p:cTn id="112" dur="1" fill="hold">
                                          <p:stCondLst>
                                            <p:cond delay="999"/>
                                          </p:stCondLst>
                                        </p:cTn>
                                        <p:tgtEl>
                                          <p:spTgt spid="5133"/>
                                        </p:tgtEl>
                                        <p:attrNameLst>
                                          <p:attrName>style.visibility</p:attrName>
                                        </p:attrNameLst>
                                      </p:cBhvr>
                                      <p:to>
                                        <p:strVal val="hidden"/>
                                      </p:to>
                                    </p:set>
                                  </p:childTnLst>
                                </p:cTn>
                              </p:par>
                              <p:par>
                                <p:cTn id="113" presetID="53" presetClass="exit" presetSubtype="0" fill="hold" nodeType="withEffect">
                                  <p:stCondLst>
                                    <p:cond delay="700"/>
                                  </p:stCondLst>
                                  <p:childTnLst>
                                    <p:anim calcmode="lin" valueType="num">
                                      <p:cBhvr>
                                        <p:cTn id="114" dur="500"/>
                                        <p:tgtEl>
                                          <p:spTgt spid="5134"/>
                                        </p:tgtEl>
                                        <p:attrNameLst>
                                          <p:attrName>ppt_w</p:attrName>
                                        </p:attrNameLst>
                                      </p:cBhvr>
                                      <p:tavLst>
                                        <p:tav tm="0">
                                          <p:val>
                                            <p:strVal val="ppt_w"/>
                                          </p:val>
                                        </p:tav>
                                        <p:tav tm="100000">
                                          <p:val>
                                            <p:fltVal val="0"/>
                                          </p:val>
                                        </p:tav>
                                      </p:tavLst>
                                    </p:anim>
                                    <p:anim calcmode="lin" valueType="num">
                                      <p:cBhvr>
                                        <p:cTn id="115" dur="500"/>
                                        <p:tgtEl>
                                          <p:spTgt spid="5134"/>
                                        </p:tgtEl>
                                        <p:attrNameLst>
                                          <p:attrName>ppt_h</p:attrName>
                                        </p:attrNameLst>
                                      </p:cBhvr>
                                      <p:tavLst>
                                        <p:tav tm="0">
                                          <p:val>
                                            <p:strVal val="ppt_h"/>
                                          </p:val>
                                        </p:tav>
                                        <p:tav tm="100000">
                                          <p:val>
                                            <p:fltVal val="0"/>
                                          </p:val>
                                        </p:tav>
                                      </p:tavLst>
                                    </p:anim>
                                    <p:animEffect transition="out" filter="fade">
                                      <p:cBhvr>
                                        <p:cTn id="116" dur="500"/>
                                        <p:tgtEl>
                                          <p:spTgt spid="5134"/>
                                        </p:tgtEl>
                                      </p:cBhvr>
                                    </p:animEffect>
                                    <p:set>
                                      <p:cBhvr>
                                        <p:cTn id="117" dur="1" fill="hold">
                                          <p:stCondLst>
                                            <p:cond delay="499"/>
                                          </p:stCondLst>
                                        </p:cTn>
                                        <p:tgtEl>
                                          <p:spTgt spid="5134"/>
                                        </p:tgtEl>
                                        <p:attrNameLst>
                                          <p:attrName>style.visibility</p:attrName>
                                        </p:attrNameLst>
                                      </p:cBhvr>
                                      <p:to>
                                        <p:strVal val="hidden"/>
                                      </p:to>
                                    </p:set>
                                  </p:childTnLst>
                                </p:cTn>
                              </p:par>
                              <p:par>
                                <p:cTn id="118" presetID="53" presetClass="exit" presetSubtype="0" fill="hold" nodeType="withEffect">
                                  <p:stCondLst>
                                    <p:cond delay="300"/>
                                  </p:stCondLst>
                                  <p:childTnLst>
                                    <p:anim calcmode="lin" valueType="num">
                                      <p:cBhvr>
                                        <p:cTn id="119" dur="500"/>
                                        <p:tgtEl>
                                          <p:spTgt spid="5135"/>
                                        </p:tgtEl>
                                        <p:attrNameLst>
                                          <p:attrName>ppt_w</p:attrName>
                                        </p:attrNameLst>
                                      </p:cBhvr>
                                      <p:tavLst>
                                        <p:tav tm="0">
                                          <p:val>
                                            <p:strVal val="ppt_w"/>
                                          </p:val>
                                        </p:tav>
                                        <p:tav tm="100000">
                                          <p:val>
                                            <p:fltVal val="0"/>
                                          </p:val>
                                        </p:tav>
                                      </p:tavLst>
                                    </p:anim>
                                    <p:anim calcmode="lin" valueType="num">
                                      <p:cBhvr>
                                        <p:cTn id="120" dur="500"/>
                                        <p:tgtEl>
                                          <p:spTgt spid="5135"/>
                                        </p:tgtEl>
                                        <p:attrNameLst>
                                          <p:attrName>ppt_h</p:attrName>
                                        </p:attrNameLst>
                                      </p:cBhvr>
                                      <p:tavLst>
                                        <p:tav tm="0">
                                          <p:val>
                                            <p:strVal val="ppt_h"/>
                                          </p:val>
                                        </p:tav>
                                        <p:tav tm="100000">
                                          <p:val>
                                            <p:fltVal val="0"/>
                                          </p:val>
                                        </p:tav>
                                      </p:tavLst>
                                    </p:anim>
                                    <p:animEffect transition="out" filter="fade">
                                      <p:cBhvr>
                                        <p:cTn id="121" dur="500"/>
                                        <p:tgtEl>
                                          <p:spTgt spid="5135"/>
                                        </p:tgtEl>
                                      </p:cBhvr>
                                    </p:animEffect>
                                    <p:set>
                                      <p:cBhvr>
                                        <p:cTn id="122" dur="1" fill="hold">
                                          <p:stCondLst>
                                            <p:cond delay="499"/>
                                          </p:stCondLst>
                                        </p:cTn>
                                        <p:tgtEl>
                                          <p:spTgt spid="5135"/>
                                        </p:tgtEl>
                                        <p:attrNameLst>
                                          <p:attrName>style.visibility</p:attrName>
                                        </p:attrNameLst>
                                      </p:cBhvr>
                                      <p:to>
                                        <p:strVal val="hidden"/>
                                      </p:to>
                                    </p:set>
                                  </p:childTnLst>
                                </p:cTn>
                              </p:par>
                              <p:par>
                                <p:cTn id="123" presetID="53" presetClass="exit" presetSubtype="0" fill="hold" nodeType="withEffect">
                                  <p:stCondLst>
                                    <p:cond delay="1900"/>
                                  </p:stCondLst>
                                  <p:childTnLst>
                                    <p:anim calcmode="lin" valueType="num">
                                      <p:cBhvr>
                                        <p:cTn id="124" dur="500"/>
                                        <p:tgtEl>
                                          <p:spTgt spid="5136"/>
                                        </p:tgtEl>
                                        <p:attrNameLst>
                                          <p:attrName>ppt_w</p:attrName>
                                        </p:attrNameLst>
                                      </p:cBhvr>
                                      <p:tavLst>
                                        <p:tav tm="0">
                                          <p:val>
                                            <p:strVal val="ppt_w"/>
                                          </p:val>
                                        </p:tav>
                                        <p:tav tm="100000">
                                          <p:val>
                                            <p:fltVal val="0"/>
                                          </p:val>
                                        </p:tav>
                                      </p:tavLst>
                                    </p:anim>
                                    <p:anim calcmode="lin" valueType="num">
                                      <p:cBhvr>
                                        <p:cTn id="125" dur="500"/>
                                        <p:tgtEl>
                                          <p:spTgt spid="5136"/>
                                        </p:tgtEl>
                                        <p:attrNameLst>
                                          <p:attrName>ppt_h</p:attrName>
                                        </p:attrNameLst>
                                      </p:cBhvr>
                                      <p:tavLst>
                                        <p:tav tm="0">
                                          <p:val>
                                            <p:strVal val="ppt_h"/>
                                          </p:val>
                                        </p:tav>
                                        <p:tav tm="100000">
                                          <p:val>
                                            <p:fltVal val="0"/>
                                          </p:val>
                                        </p:tav>
                                      </p:tavLst>
                                    </p:anim>
                                    <p:animEffect transition="out" filter="fade">
                                      <p:cBhvr>
                                        <p:cTn id="126" dur="500"/>
                                        <p:tgtEl>
                                          <p:spTgt spid="5136"/>
                                        </p:tgtEl>
                                      </p:cBhvr>
                                    </p:animEffect>
                                    <p:set>
                                      <p:cBhvr>
                                        <p:cTn id="127" dur="1" fill="hold">
                                          <p:stCondLst>
                                            <p:cond delay="499"/>
                                          </p:stCondLst>
                                        </p:cTn>
                                        <p:tgtEl>
                                          <p:spTgt spid="5136"/>
                                        </p:tgtEl>
                                        <p:attrNameLst>
                                          <p:attrName>style.visibility</p:attrName>
                                        </p:attrNameLst>
                                      </p:cBhvr>
                                      <p:to>
                                        <p:strVal val="hidden"/>
                                      </p:to>
                                    </p:set>
                                  </p:childTnLst>
                                </p:cTn>
                              </p:par>
                              <p:par>
                                <p:cTn id="128" presetID="53" presetClass="exit" presetSubtype="0" fill="hold" nodeType="withEffect">
                                  <p:stCondLst>
                                    <p:cond delay="2300"/>
                                  </p:stCondLst>
                                  <p:childTnLst>
                                    <p:anim calcmode="lin" valueType="num">
                                      <p:cBhvr>
                                        <p:cTn id="129" dur="500"/>
                                        <p:tgtEl>
                                          <p:spTgt spid="5137"/>
                                        </p:tgtEl>
                                        <p:attrNameLst>
                                          <p:attrName>ppt_w</p:attrName>
                                        </p:attrNameLst>
                                      </p:cBhvr>
                                      <p:tavLst>
                                        <p:tav tm="0">
                                          <p:val>
                                            <p:strVal val="ppt_w"/>
                                          </p:val>
                                        </p:tav>
                                        <p:tav tm="100000">
                                          <p:val>
                                            <p:fltVal val="0"/>
                                          </p:val>
                                        </p:tav>
                                      </p:tavLst>
                                    </p:anim>
                                    <p:anim calcmode="lin" valueType="num">
                                      <p:cBhvr>
                                        <p:cTn id="130" dur="500"/>
                                        <p:tgtEl>
                                          <p:spTgt spid="5137"/>
                                        </p:tgtEl>
                                        <p:attrNameLst>
                                          <p:attrName>ppt_h</p:attrName>
                                        </p:attrNameLst>
                                      </p:cBhvr>
                                      <p:tavLst>
                                        <p:tav tm="0">
                                          <p:val>
                                            <p:strVal val="ppt_h"/>
                                          </p:val>
                                        </p:tav>
                                        <p:tav tm="100000">
                                          <p:val>
                                            <p:fltVal val="0"/>
                                          </p:val>
                                        </p:tav>
                                      </p:tavLst>
                                    </p:anim>
                                    <p:animEffect transition="out" filter="fade">
                                      <p:cBhvr>
                                        <p:cTn id="131" dur="500"/>
                                        <p:tgtEl>
                                          <p:spTgt spid="5137"/>
                                        </p:tgtEl>
                                      </p:cBhvr>
                                    </p:animEffect>
                                    <p:set>
                                      <p:cBhvr>
                                        <p:cTn id="132" dur="1" fill="hold">
                                          <p:stCondLst>
                                            <p:cond delay="499"/>
                                          </p:stCondLst>
                                        </p:cTn>
                                        <p:tgtEl>
                                          <p:spTgt spid="51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8E50D443-34D5-C0D3-30C9-70961B87C8D3}"/>
              </a:ext>
            </a:extLst>
          </p:cNvPr>
          <p:cNvSpPr txBox="1">
            <a:spLocks noChangeArrowheads="1"/>
          </p:cNvSpPr>
          <p:nvPr/>
        </p:nvSpPr>
        <p:spPr bwMode="auto">
          <a:xfrm>
            <a:off x="446088" y="2032000"/>
            <a:ext cx="11304587"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5400" dirty="0">
                <a:solidFill>
                  <a:schemeClr val="accent2"/>
                </a:solidFill>
                <a:latin typeface="造字工房力黑（非商用）常规体" pitchFamily="2" charset="-122"/>
                <a:ea typeface="造字工房力黑（非商用）常规体" pitchFamily="2" charset="-122"/>
              </a:rPr>
              <a:t>基于多任务的异质图融合推荐研究</a:t>
            </a:r>
            <a:endParaRPr lang="en-US" altLang="zh-CN" sz="5400" dirty="0">
              <a:solidFill>
                <a:schemeClr val="accent2"/>
              </a:solidFill>
              <a:latin typeface="造字工房力黑（非商用）常规体" pitchFamily="2" charset="-122"/>
              <a:ea typeface="造字工房力黑（非商用）常规体" pitchFamily="2" charset="-122"/>
            </a:endParaRPr>
          </a:p>
        </p:txBody>
      </p:sp>
      <p:sp>
        <p:nvSpPr>
          <p:cNvPr id="7175" name="圆角矩形 42">
            <a:extLst>
              <a:ext uri="{FF2B5EF4-FFF2-40B4-BE49-F238E27FC236}">
                <a16:creationId xmlns:a16="http://schemas.microsoft.com/office/drawing/2014/main" id="{10D1436D-3EBE-0D17-189A-11F33C791D27}"/>
              </a:ext>
            </a:extLst>
          </p:cNvPr>
          <p:cNvSpPr>
            <a:spLocks noChangeArrowheads="1"/>
          </p:cNvSpPr>
          <p:nvPr/>
        </p:nvSpPr>
        <p:spPr bwMode="auto">
          <a:xfrm>
            <a:off x="6224588" y="4724400"/>
            <a:ext cx="1617662" cy="452438"/>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solidFill>
                <a:schemeClr val="accent2"/>
              </a:solidFill>
              <a:ea typeface="宋体" panose="02010600030101010101" pitchFamily="2" charset="-122"/>
            </a:endParaRPr>
          </a:p>
        </p:txBody>
      </p:sp>
      <p:sp>
        <p:nvSpPr>
          <p:cNvPr id="7176" name="TextBox 43">
            <a:extLst>
              <a:ext uri="{FF2B5EF4-FFF2-40B4-BE49-F238E27FC236}">
                <a16:creationId xmlns:a16="http://schemas.microsoft.com/office/drawing/2014/main" id="{6C1E5AAD-EB4E-CA13-FDF0-67CDBDB3DB37}"/>
              </a:ext>
            </a:extLst>
          </p:cNvPr>
          <p:cNvSpPr txBox="1">
            <a:spLocks noChangeArrowheads="1"/>
          </p:cNvSpPr>
          <p:nvPr/>
        </p:nvSpPr>
        <p:spPr bwMode="auto">
          <a:xfrm>
            <a:off x="4516438" y="4581525"/>
            <a:ext cx="14557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400">
                <a:solidFill>
                  <a:schemeClr val="accent2"/>
                </a:solidFill>
                <a:latin typeface="微软雅黑" panose="020B0503020204020204" pitchFamily="34" charset="-122"/>
              </a:rPr>
              <a:t>伍方健</a:t>
            </a:r>
            <a:endParaRPr lang="en-US" altLang="zh-CN" sz="2400">
              <a:solidFill>
                <a:schemeClr val="accent2"/>
              </a:solidFill>
              <a:latin typeface="微软雅黑" panose="020B0503020204020204" pitchFamily="34" charset="-122"/>
            </a:endParaRPr>
          </a:p>
        </p:txBody>
      </p:sp>
      <p:sp>
        <p:nvSpPr>
          <p:cNvPr id="7177" name="TextBox 44">
            <a:extLst>
              <a:ext uri="{FF2B5EF4-FFF2-40B4-BE49-F238E27FC236}">
                <a16:creationId xmlns:a16="http://schemas.microsoft.com/office/drawing/2014/main" id="{E40F3B95-7D3D-015F-118F-363AD961B7D0}"/>
              </a:ext>
            </a:extLst>
          </p:cNvPr>
          <p:cNvSpPr txBox="1">
            <a:spLocks noChangeArrowheads="1"/>
          </p:cNvSpPr>
          <p:nvPr/>
        </p:nvSpPr>
        <p:spPr bwMode="auto">
          <a:xfrm>
            <a:off x="8056563" y="4595813"/>
            <a:ext cx="16779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400">
                <a:solidFill>
                  <a:schemeClr val="accent2"/>
                </a:solidFill>
                <a:latin typeface="微软雅黑" panose="020B0503020204020204" pitchFamily="34" charset="-122"/>
              </a:rPr>
              <a:t>宾辰忠</a:t>
            </a:r>
            <a:endParaRPr lang="en-US" altLang="zh-CN" sz="2400">
              <a:solidFill>
                <a:schemeClr val="accent2"/>
              </a:solidFill>
              <a:latin typeface="微软雅黑" panose="020B0503020204020204" pitchFamily="34" charset="-122"/>
            </a:endParaRPr>
          </a:p>
        </p:txBody>
      </p:sp>
      <p:sp>
        <p:nvSpPr>
          <p:cNvPr id="7178" name="TextBox 45">
            <a:extLst>
              <a:ext uri="{FF2B5EF4-FFF2-40B4-BE49-F238E27FC236}">
                <a16:creationId xmlns:a16="http://schemas.microsoft.com/office/drawing/2014/main" id="{BC391D77-E6FA-49AC-23AD-786C8EDEDE63}"/>
              </a:ext>
            </a:extLst>
          </p:cNvPr>
          <p:cNvSpPr txBox="1">
            <a:spLocks noChangeArrowheads="1"/>
          </p:cNvSpPr>
          <p:nvPr/>
        </p:nvSpPr>
        <p:spPr bwMode="auto">
          <a:xfrm>
            <a:off x="6272213" y="4586288"/>
            <a:ext cx="1508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spcBef>
                <a:spcPct val="0"/>
              </a:spcBef>
              <a:buFontTx/>
              <a:buNone/>
            </a:pPr>
            <a:r>
              <a:rPr lang="zh-CN" altLang="en-US" sz="2400" b="1">
                <a:solidFill>
                  <a:schemeClr val="accent2"/>
                </a:solidFill>
                <a:latin typeface="微软雅黑" panose="020B0503020204020204" pitchFamily="34" charset="-122"/>
              </a:rPr>
              <a:t>指导老师</a:t>
            </a:r>
            <a:endParaRPr lang="en-US" altLang="zh-CN" sz="2400" b="1">
              <a:solidFill>
                <a:schemeClr val="accent2"/>
              </a:solidFill>
              <a:latin typeface="微软雅黑" panose="020B0503020204020204" pitchFamily="34" charset="-122"/>
            </a:endParaRPr>
          </a:p>
        </p:txBody>
      </p:sp>
      <p:sp>
        <p:nvSpPr>
          <p:cNvPr id="7179" name="圆角矩形 46">
            <a:extLst>
              <a:ext uri="{FF2B5EF4-FFF2-40B4-BE49-F238E27FC236}">
                <a16:creationId xmlns:a16="http://schemas.microsoft.com/office/drawing/2014/main" id="{6E2AA4F9-20DF-CA11-B22B-954E9EF8628C}"/>
              </a:ext>
            </a:extLst>
          </p:cNvPr>
          <p:cNvSpPr>
            <a:spLocks noChangeArrowheads="1"/>
          </p:cNvSpPr>
          <p:nvPr/>
        </p:nvSpPr>
        <p:spPr bwMode="auto">
          <a:xfrm>
            <a:off x="3013075" y="4724400"/>
            <a:ext cx="1354138" cy="452438"/>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solidFill>
                <a:schemeClr val="accent2"/>
              </a:solidFill>
              <a:ea typeface="宋体" panose="02010600030101010101" pitchFamily="2" charset="-122"/>
            </a:endParaRPr>
          </a:p>
        </p:txBody>
      </p:sp>
      <p:sp>
        <p:nvSpPr>
          <p:cNvPr id="7180" name="TextBox 47">
            <a:extLst>
              <a:ext uri="{FF2B5EF4-FFF2-40B4-BE49-F238E27FC236}">
                <a16:creationId xmlns:a16="http://schemas.microsoft.com/office/drawing/2014/main" id="{85BA30B8-0497-E410-3A4B-3030AC37B58F}"/>
              </a:ext>
            </a:extLst>
          </p:cNvPr>
          <p:cNvSpPr txBox="1">
            <a:spLocks noChangeArrowheads="1"/>
          </p:cNvSpPr>
          <p:nvPr/>
        </p:nvSpPr>
        <p:spPr bwMode="auto">
          <a:xfrm>
            <a:off x="3060700" y="4586288"/>
            <a:ext cx="1306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spcBef>
                <a:spcPct val="0"/>
              </a:spcBef>
              <a:buFontTx/>
              <a:buNone/>
            </a:pPr>
            <a:r>
              <a:rPr lang="zh-CN" altLang="en-US" sz="2400" b="1">
                <a:solidFill>
                  <a:schemeClr val="accent2"/>
                </a:solidFill>
                <a:latin typeface="微软雅黑" panose="020B0503020204020204" pitchFamily="34" charset="-122"/>
              </a:rPr>
              <a:t>答辩人</a:t>
            </a:r>
            <a:endParaRPr lang="en-US" altLang="zh-CN" sz="2400" b="1">
              <a:solidFill>
                <a:schemeClr val="accent2"/>
              </a:solidFill>
              <a:latin typeface="微软雅黑" panose="020B0503020204020204" pitchFamily="34" charset="-122"/>
            </a:endParaRPr>
          </a:p>
        </p:txBody>
      </p:sp>
      <p:sp>
        <p:nvSpPr>
          <p:cNvPr id="7181" name="Rectangle 5">
            <a:extLst>
              <a:ext uri="{FF2B5EF4-FFF2-40B4-BE49-F238E27FC236}">
                <a16:creationId xmlns:a16="http://schemas.microsoft.com/office/drawing/2014/main" id="{5C69BC7F-AE38-D949-C641-F2266D56D1D8}"/>
              </a:ext>
            </a:extLst>
          </p:cNvPr>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182" name="Oval 6">
            <a:extLst>
              <a:ext uri="{FF2B5EF4-FFF2-40B4-BE49-F238E27FC236}">
                <a16:creationId xmlns:a16="http://schemas.microsoft.com/office/drawing/2014/main" id="{516634C1-306E-0C7A-70A1-C28060CFCBCA}"/>
              </a:ext>
            </a:extLst>
          </p:cNvPr>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183" name="Freeform 7">
            <a:extLst>
              <a:ext uri="{FF2B5EF4-FFF2-40B4-BE49-F238E27FC236}">
                <a16:creationId xmlns:a16="http://schemas.microsoft.com/office/drawing/2014/main" id="{D5EDD8D2-1719-BFEE-00C0-EF2A679EE817}"/>
              </a:ext>
            </a:extLst>
          </p:cNvPr>
          <p:cNvSpPr>
            <a:spLocks noEditPoints="1"/>
          </p:cNvSpPr>
          <p:nvPr/>
        </p:nvSpPr>
        <p:spPr bwMode="auto">
          <a:xfrm>
            <a:off x="5972175" y="5926138"/>
            <a:ext cx="261938" cy="441325"/>
          </a:xfrm>
          <a:custGeom>
            <a:avLst/>
            <a:gdLst>
              <a:gd name="T0" fmla="*/ 2147483646 w 346"/>
              <a:gd name="T1" fmla="*/ 2147483646 h 555"/>
              <a:gd name="T2" fmla="*/ 2147483646 w 346"/>
              <a:gd name="T3" fmla="*/ 2147483646 h 555"/>
              <a:gd name="T4" fmla="*/ 2147483646 w 346"/>
              <a:gd name="T5" fmla="*/ 2147483646 h 555"/>
              <a:gd name="T6" fmla="*/ 2147483646 w 346"/>
              <a:gd name="T7" fmla="*/ 2147483646 h 555"/>
              <a:gd name="T8" fmla="*/ 2147483646 w 346"/>
              <a:gd name="T9" fmla="*/ 2147483646 h 555"/>
              <a:gd name="T10" fmla="*/ 2147483646 w 346"/>
              <a:gd name="T11" fmla="*/ 2147483646 h 555"/>
              <a:gd name="T12" fmla="*/ 2147483646 w 346"/>
              <a:gd name="T13" fmla="*/ 2147483646 h 555"/>
              <a:gd name="T14" fmla="*/ 2147483646 w 346"/>
              <a:gd name="T15" fmla="*/ 2147483646 h 555"/>
              <a:gd name="T16" fmla="*/ 2147483646 w 346"/>
              <a:gd name="T17" fmla="*/ 2147483646 h 555"/>
              <a:gd name="T18" fmla="*/ 2147483646 w 346"/>
              <a:gd name="T19" fmla="*/ 2147483646 h 555"/>
              <a:gd name="T20" fmla="*/ 2147483646 w 346"/>
              <a:gd name="T21" fmla="*/ 2147483646 h 555"/>
              <a:gd name="T22" fmla="*/ 0 w 346"/>
              <a:gd name="T23" fmla="*/ 2147483646 h 555"/>
              <a:gd name="T24" fmla="*/ 0 w 346"/>
              <a:gd name="T25" fmla="*/ 2147483646 h 555"/>
              <a:gd name="T26" fmla="*/ 2147483646 w 346"/>
              <a:gd name="T27" fmla="*/ 2147483646 h 555"/>
              <a:gd name="T28" fmla="*/ 2147483646 w 346"/>
              <a:gd name="T29" fmla="*/ 2147483646 h 555"/>
              <a:gd name="T30" fmla="*/ 2147483646 w 346"/>
              <a:gd name="T31" fmla="*/ 2147483646 h 555"/>
              <a:gd name="T32" fmla="*/ 2147483646 w 346"/>
              <a:gd name="T33" fmla="*/ 2147483646 h 555"/>
              <a:gd name="T34" fmla="*/ 2147483646 w 346"/>
              <a:gd name="T35" fmla="*/ 2147483646 h 555"/>
              <a:gd name="T36" fmla="*/ 2147483646 w 346"/>
              <a:gd name="T37" fmla="*/ 2147483646 h 555"/>
              <a:gd name="T38" fmla="*/ 2147483646 w 346"/>
              <a:gd name="T39" fmla="*/ 2147483646 h 555"/>
              <a:gd name="T40" fmla="*/ 2147483646 w 346"/>
              <a:gd name="T41" fmla="*/ 2147483646 h 555"/>
              <a:gd name="T42" fmla="*/ 2147483646 w 346"/>
              <a:gd name="T43" fmla="*/ 2147483646 h 555"/>
              <a:gd name="T44" fmla="*/ 2147483646 w 346"/>
              <a:gd name="T45" fmla="*/ 2147483646 h 555"/>
              <a:gd name="T46" fmla="*/ 2147483646 w 346"/>
              <a:gd name="T47" fmla="*/ 2147483646 h 555"/>
              <a:gd name="T48" fmla="*/ 2147483646 w 346"/>
              <a:gd name="T49" fmla="*/ 2147483646 h 555"/>
              <a:gd name="T50" fmla="*/ 2147483646 w 346"/>
              <a:gd name="T51" fmla="*/ 0 h 555"/>
              <a:gd name="T52" fmla="*/ 2147483646 w 346"/>
              <a:gd name="T53" fmla="*/ 0 h 555"/>
              <a:gd name="T54" fmla="*/ 2147483646 w 346"/>
              <a:gd name="T55" fmla="*/ 0 h 555"/>
              <a:gd name="T56" fmla="*/ 2147483646 w 346"/>
              <a:gd name="T57" fmla="*/ 2147483646 h 555"/>
              <a:gd name="T58" fmla="*/ 2147483646 w 346"/>
              <a:gd name="T59" fmla="*/ 2147483646 h 555"/>
              <a:gd name="T60" fmla="*/ 2147483646 w 346"/>
              <a:gd name="T61" fmla="*/ 2147483646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 name="图片 2">
            <a:extLst>
              <a:ext uri="{FF2B5EF4-FFF2-40B4-BE49-F238E27FC236}">
                <a16:creationId xmlns:a16="http://schemas.microsoft.com/office/drawing/2014/main" id="{4EFF3E6C-CF95-5D69-D90A-5FAA37BEA4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1388" y="1092200"/>
            <a:ext cx="4849812"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childTnLst>
                          </p:cTn>
                        </p:par>
                        <p:par>
                          <p:cTn id="11" fill="hold" nodeType="afterGroup">
                            <p:stCondLst>
                              <p:cond delay="2400"/>
                            </p:stCondLst>
                            <p:childTnLst>
                              <p:par>
                                <p:cTn id="12" presetID="16" presetClass="entr" presetSubtype="21" fill="hold" grpId="0" nodeType="afterEffect">
                                  <p:stCondLst>
                                    <p:cond delay="0"/>
                                  </p:stCondLst>
                                  <p:childTnLst>
                                    <p:set>
                                      <p:cBhvr>
                                        <p:cTn id="13" dur="1" fill="hold">
                                          <p:stCondLst>
                                            <p:cond delay="0"/>
                                          </p:stCondLst>
                                        </p:cTn>
                                        <p:tgtEl>
                                          <p:spTgt spid="7181"/>
                                        </p:tgtEl>
                                        <p:attrNameLst>
                                          <p:attrName>style.visibility</p:attrName>
                                        </p:attrNameLst>
                                      </p:cBhvr>
                                      <p:to>
                                        <p:strVal val="visible"/>
                                      </p:to>
                                    </p:set>
                                    <p:animEffect transition="in" filter="barn(inVertical)">
                                      <p:cBhvr>
                                        <p:cTn id="14" dur="500"/>
                                        <p:tgtEl>
                                          <p:spTgt spid="7181"/>
                                        </p:tgtEl>
                                      </p:cBhvr>
                                    </p:animEffect>
                                  </p:childTnLst>
                                </p:cTn>
                              </p:par>
                            </p:childTnLst>
                          </p:cTn>
                        </p:par>
                        <p:par>
                          <p:cTn id="15" fill="hold" nodeType="afterGroup">
                            <p:stCondLst>
                              <p:cond delay="2900"/>
                            </p:stCondLst>
                            <p:childTnLst>
                              <p:par>
                                <p:cTn id="16" presetID="10" presetClass="entr" presetSubtype="0" fill="hold" grpId="0" nodeType="afterEffect">
                                  <p:stCondLst>
                                    <p:cond delay="0"/>
                                  </p:stCondLst>
                                  <p:childTnLst>
                                    <p:set>
                                      <p:cBhvr>
                                        <p:cTn id="17" dur="1" fill="hold">
                                          <p:stCondLst>
                                            <p:cond delay="0"/>
                                          </p:stCondLst>
                                        </p:cTn>
                                        <p:tgtEl>
                                          <p:spTgt spid="7182"/>
                                        </p:tgtEl>
                                        <p:attrNameLst>
                                          <p:attrName>style.visibility</p:attrName>
                                        </p:attrNameLst>
                                      </p:cBhvr>
                                      <p:to>
                                        <p:strVal val="visible"/>
                                      </p:to>
                                    </p:set>
                                    <p:anim calcmode="lin" valueType="num">
                                      <p:cBhvr>
                                        <p:cTn id="18" dur="500" fill="hold"/>
                                        <p:tgtEl>
                                          <p:spTgt spid="7182"/>
                                        </p:tgtEl>
                                        <p:attrNameLst>
                                          <p:attrName>ppt_w</p:attrName>
                                        </p:attrNameLst>
                                      </p:cBhvr>
                                      <p:tavLst>
                                        <p:tav tm="0">
                                          <p:val>
                                            <p:fltVal val="0"/>
                                          </p:val>
                                        </p:tav>
                                        <p:tav tm="100000">
                                          <p:val>
                                            <p:strVal val="#ppt_w"/>
                                          </p:val>
                                        </p:tav>
                                      </p:tavLst>
                                    </p:anim>
                                    <p:anim calcmode="lin" valueType="num">
                                      <p:cBhvr>
                                        <p:cTn id="19" dur="500" fill="hold"/>
                                        <p:tgtEl>
                                          <p:spTgt spid="7182"/>
                                        </p:tgtEl>
                                        <p:attrNameLst>
                                          <p:attrName>ppt_h</p:attrName>
                                        </p:attrNameLst>
                                      </p:cBhvr>
                                      <p:tavLst>
                                        <p:tav tm="0">
                                          <p:val>
                                            <p:fltVal val="0"/>
                                          </p:val>
                                        </p:tav>
                                        <p:tav tm="100000">
                                          <p:val>
                                            <p:strVal val="#ppt_h"/>
                                          </p:val>
                                        </p:tav>
                                      </p:tavLst>
                                    </p:anim>
                                    <p:animEffect transition="in" filter="fade">
                                      <p:cBhvr>
                                        <p:cTn id="20" dur="500"/>
                                        <p:tgtEl>
                                          <p:spTgt spid="7182"/>
                                        </p:tgtEl>
                                      </p:cBhvr>
                                    </p:animEffect>
                                  </p:childTnLst>
                                </p:cTn>
                              </p:par>
                              <p:par>
                                <p:cTn id="21" presetID="10" presetClass="entr" presetSubtype="0" fill="hold" nodeType="withEffect">
                                  <p:stCondLst>
                                    <p:cond delay="0"/>
                                  </p:stCondLst>
                                  <p:childTnLst>
                                    <p:set>
                                      <p:cBhvr>
                                        <p:cTn id="22" dur="1" fill="hold">
                                          <p:stCondLst>
                                            <p:cond delay="0"/>
                                          </p:stCondLst>
                                        </p:cTn>
                                        <p:tgtEl>
                                          <p:spTgt spid="7183"/>
                                        </p:tgtEl>
                                        <p:attrNameLst>
                                          <p:attrName>style.visibility</p:attrName>
                                        </p:attrNameLst>
                                      </p:cBhvr>
                                      <p:to>
                                        <p:strVal val="visible"/>
                                      </p:to>
                                    </p:set>
                                    <p:anim calcmode="lin" valueType="num">
                                      <p:cBhvr>
                                        <p:cTn id="23" dur="500" fill="hold"/>
                                        <p:tgtEl>
                                          <p:spTgt spid="7183"/>
                                        </p:tgtEl>
                                        <p:attrNameLst>
                                          <p:attrName>ppt_w</p:attrName>
                                        </p:attrNameLst>
                                      </p:cBhvr>
                                      <p:tavLst>
                                        <p:tav tm="0">
                                          <p:val>
                                            <p:fltVal val="0"/>
                                          </p:val>
                                        </p:tav>
                                        <p:tav tm="100000">
                                          <p:val>
                                            <p:strVal val="#ppt_w"/>
                                          </p:val>
                                        </p:tav>
                                      </p:tavLst>
                                    </p:anim>
                                    <p:anim calcmode="lin" valueType="num">
                                      <p:cBhvr>
                                        <p:cTn id="24" dur="500" fill="hold"/>
                                        <p:tgtEl>
                                          <p:spTgt spid="7183"/>
                                        </p:tgtEl>
                                        <p:attrNameLst>
                                          <p:attrName>ppt_h</p:attrName>
                                        </p:attrNameLst>
                                      </p:cBhvr>
                                      <p:tavLst>
                                        <p:tav tm="0">
                                          <p:val>
                                            <p:fltVal val="0"/>
                                          </p:val>
                                        </p:tav>
                                        <p:tav tm="100000">
                                          <p:val>
                                            <p:strVal val="#ppt_h"/>
                                          </p:val>
                                        </p:tav>
                                      </p:tavLst>
                                    </p:anim>
                                    <p:animEffect transition="in" filter="fade">
                                      <p:cBhvr>
                                        <p:cTn id="25" dur="500"/>
                                        <p:tgtEl>
                                          <p:spTgt spid="7183"/>
                                        </p:tgtEl>
                                      </p:cBhvr>
                                    </p:animEffect>
                                  </p:childTnLst>
                                </p:cTn>
                              </p:par>
                            </p:childTnLst>
                          </p:cTn>
                        </p:par>
                        <p:par>
                          <p:cTn id="26" fill="hold" nodeType="afterGroup">
                            <p:stCondLst>
                              <p:cond delay="3400"/>
                            </p:stCondLst>
                            <p:childTnLst>
                              <p:par>
                                <p:cTn id="27" presetID="31" presetClass="entr" presetSubtype="0" fill="hold" grpId="0" nodeType="afterEffect">
                                  <p:stCondLst>
                                    <p:cond delay="0"/>
                                  </p:stCondLst>
                                  <p:childTnLst>
                                    <p:set>
                                      <p:cBhvr>
                                        <p:cTn id="28" dur="1" fill="hold">
                                          <p:stCondLst>
                                            <p:cond delay="0"/>
                                          </p:stCondLst>
                                        </p:cTn>
                                        <p:tgtEl>
                                          <p:spTgt spid="7179"/>
                                        </p:tgtEl>
                                        <p:attrNameLst>
                                          <p:attrName>style.visibility</p:attrName>
                                        </p:attrNameLst>
                                      </p:cBhvr>
                                      <p:to>
                                        <p:strVal val="visible"/>
                                      </p:to>
                                    </p:set>
                                    <p:anim calcmode="lin" valueType="num">
                                      <p:cBhvr>
                                        <p:cTn id="29" dur="500" fill="hold"/>
                                        <p:tgtEl>
                                          <p:spTgt spid="7179"/>
                                        </p:tgtEl>
                                        <p:attrNameLst>
                                          <p:attrName>ppt_w</p:attrName>
                                        </p:attrNameLst>
                                      </p:cBhvr>
                                      <p:tavLst>
                                        <p:tav tm="0">
                                          <p:val>
                                            <p:fltVal val="0"/>
                                          </p:val>
                                        </p:tav>
                                        <p:tav tm="100000">
                                          <p:val>
                                            <p:strVal val="#ppt_w"/>
                                          </p:val>
                                        </p:tav>
                                      </p:tavLst>
                                    </p:anim>
                                    <p:anim calcmode="lin" valueType="num">
                                      <p:cBhvr>
                                        <p:cTn id="30" dur="500" fill="hold"/>
                                        <p:tgtEl>
                                          <p:spTgt spid="7179"/>
                                        </p:tgtEl>
                                        <p:attrNameLst>
                                          <p:attrName>ppt_h</p:attrName>
                                        </p:attrNameLst>
                                      </p:cBhvr>
                                      <p:tavLst>
                                        <p:tav tm="0">
                                          <p:val>
                                            <p:fltVal val="0"/>
                                          </p:val>
                                        </p:tav>
                                        <p:tav tm="100000">
                                          <p:val>
                                            <p:strVal val="#ppt_h"/>
                                          </p:val>
                                        </p:tav>
                                      </p:tavLst>
                                    </p:anim>
                                    <p:anim calcmode="lin" valueType="num">
                                      <p:cBhvr>
                                        <p:cTn id="31" dur="500" fill="hold"/>
                                        <p:tgtEl>
                                          <p:spTgt spid="7179"/>
                                        </p:tgtEl>
                                        <p:attrNameLst>
                                          <p:attrName>style.rotation</p:attrName>
                                        </p:attrNameLst>
                                      </p:cBhvr>
                                      <p:tavLst>
                                        <p:tav tm="0">
                                          <p:val>
                                            <p:fltVal val="90"/>
                                          </p:val>
                                        </p:tav>
                                        <p:tav tm="100000">
                                          <p:val>
                                            <p:fltVal val="0"/>
                                          </p:val>
                                        </p:tav>
                                      </p:tavLst>
                                    </p:anim>
                                    <p:animEffect transition="in" filter="fade">
                                      <p:cBhvr>
                                        <p:cTn id="32" dur="500"/>
                                        <p:tgtEl>
                                          <p:spTgt spid="7179"/>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7180"/>
                                        </p:tgtEl>
                                        <p:attrNameLst>
                                          <p:attrName>style.visibility</p:attrName>
                                        </p:attrNameLst>
                                      </p:cBhvr>
                                      <p:to>
                                        <p:strVal val="visible"/>
                                      </p:to>
                                    </p:set>
                                    <p:anim calcmode="lin" valueType="num">
                                      <p:cBhvr>
                                        <p:cTn id="35" dur="500" fill="hold"/>
                                        <p:tgtEl>
                                          <p:spTgt spid="7180"/>
                                        </p:tgtEl>
                                        <p:attrNameLst>
                                          <p:attrName>ppt_w</p:attrName>
                                        </p:attrNameLst>
                                      </p:cBhvr>
                                      <p:tavLst>
                                        <p:tav tm="0">
                                          <p:val>
                                            <p:fltVal val="0"/>
                                          </p:val>
                                        </p:tav>
                                        <p:tav tm="100000">
                                          <p:val>
                                            <p:strVal val="#ppt_w"/>
                                          </p:val>
                                        </p:tav>
                                      </p:tavLst>
                                    </p:anim>
                                    <p:anim calcmode="lin" valueType="num">
                                      <p:cBhvr>
                                        <p:cTn id="36" dur="500" fill="hold"/>
                                        <p:tgtEl>
                                          <p:spTgt spid="7180"/>
                                        </p:tgtEl>
                                        <p:attrNameLst>
                                          <p:attrName>ppt_h</p:attrName>
                                        </p:attrNameLst>
                                      </p:cBhvr>
                                      <p:tavLst>
                                        <p:tav tm="0">
                                          <p:val>
                                            <p:fltVal val="0"/>
                                          </p:val>
                                        </p:tav>
                                        <p:tav tm="100000">
                                          <p:val>
                                            <p:strVal val="#ppt_h"/>
                                          </p:val>
                                        </p:tav>
                                      </p:tavLst>
                                    </p:anim>
                                    <p:anim calcmode="lin" valueType="num">
                                      <p:cBhvr>
                                        <p:cTn id="37" dur="500" fill="hold"/>
                                        <p:tgtEl>
                                          <p:spTgt spid="7180"/>
                                        </p:tgtEl>
                                        <p:attrNameLst>
                                          <p:attrName>style.rotation</p:attrName>
                                        </p:attrNameLst>
                                      </p:cBhvr>
                                      <p:tavLst>
                                        <p:tav tm="0">
                                          <p:val>
                                            <p:fltVal val="90"/>
                                          </p:val>
                                        </p:tav>
                                        <p:tav tm="100000">
                                          <p:val>
                                            <p:fltVal val="0"/>
                                          </p:val>
                                        </p:tav>
                                      </p:tavLst>
                                    </p:anim>
                                    <p:animEffect transition="in" filter="fade">
                                      <p:cBhvr>
                                        <p:cTn id="38" dur="500"/>
                                        <p:tgtEl>
                                          <p:spTgt spid="7180"/>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7175"/>
                                        </p:tgtEl>
                                        <p:attrNameLst>
                                          <p:attrName>style.visibility</p:attrName>
                                        </p:attrNameLst>
                                      </p:cBhvr>
                                      <p:to>
                                        <p:strVal val="visible"/>
                                      </p:to>
                                    </p:set>
                                    <p:anim calcmode="lin" valueType="num">
                                      <p:cBhvr>
                                        <p:cTn id="41" dur="500" fill="hold"/>
                                        <p:tgtEl>
                                          <p:spTgt spid="7175"/>
                                        </p:tgtEl>
                                        <p:attrNameLst>
                                          <p:attrName>ppt_w</p:attrName>
                                        </p:attrNameLst>
                                      </p:cBhvr>
                                      <p:tavLst>
                                        <p:tav tm="0">
                                          <p:val>
                                            <p:fltVal val="0"/>
                                          </p:val>
                                        </p:tav>
                                        <p:tav tm="100000">
                                          <p:val>
                                            <p:strVal val="#ppt_w"/>
                                          </p:val>
                                        </p:tav>
                                      </p:tavLst>
                                    </p:anim>
                                    <p:anim calcmode="lin" valueType="num">
                                      <p:cBhvr>
                                        <p:cTn id="42" dur="500" fill="hold"/>
                                        <p:tgtEl>
                                          <p:spTgt spid="7175"/>
                                        </p:tgtEl>
                                        <p:attrNameLst>
                                          <p:attrName>ppt_h</p:attrName>
                                        </p:attrNameLst>
                                      </p:cBhvr>
                                      <p:tavLst>
                                        <p:tav tm="0">
                                          <p:val>
                                            <p:fltVal val="0"/>
                                          </p:val>
                                        </p:tav>
                                        <p:tav tm="100000">
                                          <p:val>
                                            <p:strVal val="#ppt_h"/>
                                          </p:val>
                                        </p:tav>
                                      </p:tavLst>
                                    </p:anim>
                                    <p:anim calcmode="lin" valueType="num">
                                      <p:cBhvr>
                                        <p:cTn id="43" dur="500" fill="hold"/>
                                        <p:tgtEl>
                                          <p:spTgt spid="7175"/>
                                        </p:tgtEl>
                                        <p:attrNameLst>
                                          <p:attrName>style.rotation</p:attrName>
                                        </p:attrNameLst>
                                      </p:cBhvr>
                                      <p:tavLst>
                                        <p:tav tm="0">
                                          <p:val>
                                            <p:fltVal val="90"/>
                                          </p:val>
                                        </p:tav>
                                        <p:tav tm="100000">
                                          <p:val>
                                            <p:fltVal val="0"/>
                                          </p:val>
                                        </p:tav>
                                      </p:tavLst>
                                    </p:anim>
                                    <p:animEffect transition="in" filter="fade">
                                      <p:cBhvr>
                                        <p:cTn id="44" dur="500"/>
                                        <p:tgtEl>
                                          <p:spTgt spid="7175"/>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7178"/>
                                        </p:tgtEl>
                                        <p:attrNameLst>
                                          <p:attrName>style.visibility</p:attrName>
                                        </p:attrNameLst>
                                      </p:cBhvr>
                                      <p:to>
                                        <p:strVal val="visible"/>
                                      </p:to>
                                    </p:set>
                                    <p:anim calcmode="lin" valueType="num">
                                      <p:cBhvr>
                                        <p:cTn id="47" dur="500" fill="hold"/>
                                        <p:tgtEl>
                                          <p:spTgt spid="7178"/>
                                        </p:tgtEl>
                                        <p:attrNameLst>
                                          <p:attrName>ppt_w</p:attrName>
                                        </p:attrNameLst>
                                      </p:cBhvr>
                                      <p:tavLst>
                                        <p:tav tm="0">
                                          <p:val>
                                            <p:fltVal val="0"/>
                                          </p:val>
                                        </p:tav>
                                        <p:tav tm="100000">
                                          <p:val>
                                            <p:strVal val="#ppt_w"/>
                                          </p:val>
                                        </p:tav>
                                      </p:tavLst>
                                    </p:anim>
                                    <p:anim calcmode="lin" valueType="num">
                                      <p:cBhvr>
                                        <p:cTn id="48" dur="500" fill="hold"/>
                                        <p:tgtEl>
                                          <p:spTgt spid="7178"/>
                                        </p:tgtEl>
                                        <p:attrNameLst>
                                          <p:attrName>ppt_h</p:attrName>
                                        </p:attrNameLst>
                                      </p:cBhvr>
                                      <p:tavLst>
                                        <p:tav tm="0">
                                          <p:val>
                                            <p:fltVal val="0"/>
                                          </p:val>
                                        </p:tav>
                                        <p:tav tm="100000">
                                          <p:val>
                                            <p:strVal val="#ppt_h"/>
                                          </p:val>
                                        </p:tav>
                                      </p:tavLst>
                                    </p:anim>
                                    <p:anim calcmode="lin" valueType="num">
                                      <p:cBhvr>
                                        <p:cTn id="49" dur="500" fill="hold"/>
                                        <p:tgtEl>
                                          <p:spTgt spid="7178"/>
                                        </p:tgtEl>
                                        <p:attrNameLst>
                                          <p:attrName>style.rotation</p:attrName>
                                        </p:attrNameLst>
                                      </p:cBhvr>
                                      <p:tavLst>
                                        <p:tav tm="0">
                                          <p:val>
                                            <p:fltVal val="90"/>
                                          </p:val>
                                        </p:tav>
                                        <p:tav tm="100000">
                                          <p:val>
                                            <p:fltVal val="0"/>
                                          </p:val>
                                        </p:tav>
                                      </p:tavLst>
                                    </p:anim>
                                    <p:animEffect transition="in" filter="fade">
                                      <p:cBhvr>
                                        <p:cTn id="50" dur="500"/>
                                        <p:tgtEl>
                                          <p:spTgt spid="7178"/>
                                        </p:tgtEl>
                                      </p:cBhvr>
                                    </p:animEffect>
                                  </p:childTnLst>
                                </p:cTn>
                              </p:par>
                            </p:childTnLst>
                          </p:cTn>
                        </p:par>
                        <p:par>
                          <p:cTn id="51" fill="hold" nodeType="afterGroup">
                            <p:stCondLst>
                              <p:cond delay="3900"/>
                            </p:stCondLst>
                            <p:childTnLst>
                              <p:par>
                                <p:cTn id="52" presetID="22" presetClass="entr" presetSubtype="8" fill="hold" grpId="0" nodeType="afterEffect">
                                  <p:stCondLst>
                                    <p:cond delay="0"/>
                                  </p:stCondLst>
                                  <p:childTnLst>
                                    <p:set>
                                      <p:cBhvr>
                                        <p:cTn id="53" dur="1" fill="hold">
                                          <p:stCondLst>
                                            <p:cond delay="0"/>
                                          </p:stCondLst>
                                        </p:cTn>
                                        <p:tgtEl>
                                          <p:spTgt spid="7176"/>
                                        </p:tgtEl>
                                        <p:attrNameLst>
                                          <p:attrName>style.visibility</p:attrName>
                                        </p:attrNameLst>
                                      </p:cBhvr>
                                      <p:to>
                                        <p:strVal val="visible"/>
                                      </p:to>
                                    </p:set>
                                    <p:animEffect transition="in" filter="wipe(left)">
                                      <p:cBhvr>
                                        <p:cTn id="54" dur="500"/>
                                        <p:tgtEl>
                                          <p:spTgt spid="7176"/>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7177"/>
                                        </p:tgtEl>
                                        <p:attrNameLst>
                                          <p:attrName>style.visibility</p:attrName>
                                        </p:attrNameLst>
                                      </p:cBhvr>
                                      <p:to>
                                        <p:strVal val="visible"/>
                                      </p:to>
                                    </p:set>
                                    <p:animEffect transition="in" filter="wipe(left)">
                                      <p:cBhvr>
                                        <p:cTn id="57"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5" grpId="0" animBg="1" autoUpdateAnimBg="0"/>
      <p:bldP spid="7176" grpId="0" autoUpdateAnimBg="0"/>
      <p:bldP spid="7177" grpId="0" autoUpdateAnimBg="0"/>
      <p:bldP spid="7178" grpId="0" autoUpdateAnimBg="0"/>
      <p:bldP spid="7179" grpId="0" animBg="1" autoUpdateAnimBg="0"/>
      <p:bldP spid="7180" grpId="0" autoUpdateAnimBg="0"/>
      <p:bldP spid="7181" grpId="0" bldLvl="0" animBg="1" autoUpdateAnimBg="0"/>
      <p:bldP spid="7182" grpId="0" bldLvl="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27">
            <a:extLst>
              <a:ext uri="{FF2B5EF4-FFF2-40B4-BE49-F238E27FC236}">
                <a16:creationId xmlns:a16="http://schemas.microsoft.com/office/drawing/2014/main" id="{C85683F9-069A-B003-3258-EBD4A7DBE41C}"/>
              </a:ext>
            </a:extLst>
          </p:cNvPr>
          <p:cNvSpPr txBox="1">
            <a:spLocks noChangeArrowheads="1"/>
          </p:cNvSpPr>
          <p:nvPr/>
        </p:nvSpPr>
        <p:spPr bwMode="auto">
          <a:xfrm>
            <a:off x="1012825" y="176213"/>
            <a:ext cx="24224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000" b="1" dirty="0">
                <a:latin typeface="微软雅黑" panose="020B0503020204020204" pitchFamily="34" charset="-122"/>
              </a:rPr>
              <a:t>3.2 </a:t>
            </a:r>
            <a:r>
              <a:rPr lang="zh-CN" altLang="en-US" sz="3000" b="1" dirty="0">
                <a:latin typeface="微软雅黑" panose="020B0503020204020204" pitchFamily="34" charset="-122"/>
              </a:rPr>
              <a:t>主要创新</a:t>
            </a:r>
          </a:p>
        </p:txBody>
      </p:sp>
      <p:sp>
        <p:nvSpPr>
          <p:cNvPr id="16387" name="Freeform 5">
            <a:extLst>
              <a:ext uri="{FF2B5EF4-FFF2-40B4-BE49-F238E27FC236}">
                <a16:creationId xmlns:a16="http://schemas.microsoft.com/office/drawing/2014/main" id="{598D033F-BA5A-C5B1-FE38-E3795EE7FD64}"/>
              </a:ext>
            </a:extLst>
          </p:cNvPr>
          <p:cNvSpPr>
            <a:spLocks/>
          </p:cNvSpPr>
          <p:nvPr/>
        </p:nvSpPr>
        <p:spPr bwMode="auto">
          <a:xfrm>
            <a:off x="427038" y="220663"/>
            <a:ext cx="474662" cy="560387"/>
          </a:xfrm>
          <a:custGeom>
            <a:avLst/>
            <a:gdLst>
              <a:gd name="T0" fmla="*/ 2147483646 w 574"/>
              <a:gd name="T1" fmla="*/ 2147483646 h 681"/>
              <a:gd name="T2" fmla="*/ 2147483646 w 574"/>
              <a:gd name="T3" fmla="*/ 2147483646 h 681"/>
              <a:gd name="T4" fmla="*/ 2147483646 w 574"/>
              <a:gd name="T5" fmla="*/ 2147483646 h 681"/>
              <a:gd name="T6" fmla="*/ 2147483646 w 574"/>
              <a:gd name="T7" fmla="*/ 2147483646 h 681"/>
              <a:gd name="T8" fmla="*/ 2147483646 w 574"/>
              <a:gd name="T9" fmla="*/ 2147483646 h 681"/>
              <a:gd name="T10" fmla="*/ 2147483646 w 574"/>
              <a:gd name="T11" fmla="*/ 2147483646 h 681"/>
              <a:gd name="T12" fmla="*/ 2147483646 w 574"/>
              <a:gd name="T13" fmla="*/ 2147483646 h 681"/>
              <a:gd name="T14" fmla="*/ 2147483646 w 574"/>
              <a:gd name="T15" fmla="*/ 2147483646 h 681"/>
              <a:gd name="T16" fmla="*/ 2147483646 w 574"/>
              <a:gd name="T17" fmla="*/ 0 h 681"/>
              <a:gd name="T18" fmla="*/ 2147483646 w 574"/>
              <a:gd name="T19" fmla="*/ 2147483646 h 681"/>
              <a:gd name="T20" fmla="*/ 2147483646 w 574"/>
              <a:gd name="T21" fmla="*/ 2147483646 h 681"/>
              <a:gd name="T22" fmla="*/ 2147483646 w 574"/>
              <a:gd name="T23" fmla="*/ 2147483646 h 681"/>
              <a:gd name="T24" fmla="*/ 2147483646 w 574"/>
              <a:gd name="T25" fmla="*/ 2147483646 h 681"/>
              <a:gd name="T26" fmla="*/ 2147483646 w 574"/>
              <a:gd name="T27" fmla="*/ 2147483646 h 681"/>
              <a:gd name="T28" fmla="*/ 2147483646 w 574"/>
              <a:gd name="T29" fmla="*/ 2147483646 h 681"/>
              <a:gd name="T30" fmla="*/ 2147483646 w 574"/>
              <a:gd name="T31" fmla="*/ 2147483646 h 681"/>
              <a:gd name="T32" fmla="*/ 2147483646 w 574"/>
              <a:gd name="T33" fmla="*/ 2147483646 h 681"/>
              <a:gd name="T34" fmla="*/ 2147483646 w 574"/>
              <a:gd name="T35" fmla="*/ 2147483646 h 681"/>
              <a:gd name="T36" fmla="*/ 2147483646 w 574"/>
              <a:gd name="T37" fmla="*/ 2147483646 h 681"/>
              <a:gd name="T38" fmla="*/ 0 w 574"/>
              <a:gd name="T39" fmla="*/ 2147483646 h 681"/>
              <a:gd name="T40" fmla="*/ 2147483646 w 574"/>
              <a:gd name="T41" fmla="*/ 2147483646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88" name="Freeform 13">
            <a:extLst>
              <a:ext uri="{FF2B5EF4-FFF2-40B4-BE49-F238E27FC236}">
                <a16:creationId xmlns:a16="http://schemas.microsoft.com/office/drawing/2014/main" id="{FA30815A-90DE-6F63-EE07-8C65F6583B0E}"/>
              </a:ext>
            </a:extLst>
          </p:cNvPr>
          <p:cNvSpPr>
            <a:spLocks noEditPoints="1"/>
          </p:cNvSpPr>
          <p:nvPr/>
        </p:nvSpPr>
        <p:spPr bwMode="auto">
          <a:xfrm>
            <a:off x="1103065" y="2492896"/>
            <a:ext cx="1174750" cy="1600200"/>
          </a:xfrm>
          <a:custGeom>
            <a:avLst/>
            <a:gdLst>
              <a:gd name="T0" fmla="*/ 2147483646 w 1373"/>
              <a:gd name="T1" fmla="*/ 2147483646 h 1870"/>
              <a:gd name="T2" fmla="*/ 0 w 1373"/>
              <a:gd name="T3" fmla="*/ 2147483646 h 1870"/>
              <a:gd name="T4" fmla="*/ 2147483646 w 1373"/>
              <a:gd name="T5" fmla="*/ 2147483646 h 1870"/>
              <a:gd name="T6" fmla="*/ 2147483646 w 1373"/>
              <a:gd name="T7" fmla="*/ 2147483646 h 1870"/>
              <a:gd name="T8" fmla="*/ 2147483646 w 1373"/>
              <a:gd name="T9" fmla="*/ 2147483646 h 1870"/>
              <a:gd name="T10" fmla="*/ 2147483646 w 1373"/>
              <a:gd name="T11" fmla="*/ 2147483646 h 1870"/>
              <a:gd name="T12" fmla="*/ 2147483646 w 1373"/>
              <a:gd name="T13" fmla="*/ 2147483646 h 1870"/>
              <a:gd name="T14" fmla="*/ 2147483646 w 1373"/>
              <a:gd name="T15" fmla="*/ 2147483646 h 1870"/>
              <a:gd name="T16" fmla="*/ 2147483646 w 1373"/>
              <a:gd name="T17" fmla="*/ 2147483646 h 1870"/>
              <a:gd name="T18" fmla="*/ 2147483646 w 1373"/>
              <a:gd name="T19" fmla="*/ 2147483646 h 1870"/>
              <a:gd name="T20" fmla="*/ 2147483646 w 1373"/>
              <a:gd name="T21" fmla="*/ 2147483646 h 1870"/>
              <a:gd name="T22" fmla="*/ 2147483646 w 1373"/>
              <a:gd name="T23" fmla="*/ 2147483646 h 1870"/>
              <a:gd name="T24" fmla="*/ 2147483646 w 1373"/>
              <a:gd name="T25" fmla="*/ 2147483646 h 1870"/>
              <a:gd name="T26" fmla="*/ 2147483646 w 1373"/>
              <a:gd name="T27" fmla="*/ 2147483646 h 1870"/>
              <a:gd name="T28" fmla="*/ 2147483646 w 1373"/>
              <a:gd name="T29" fmla="*/ 2147483646 h 1870"/>
              <a:gd name="T30" fmla="*/ 2147483646 w 1373"/>
              <a:gd name="T31" fmla="*/ 2147483646 h 1870"/>
              <a:gd name="T32" fmla="*/ 2147483646 w 1373"/>
              <a:gd name="T33" fmla="*/ 2147483646 h 1870"/>
              <a:gd name="T34" fmla="*/ 2147483646 w 1373"/>
              <a:gd name="T35" fmla="*/ 2147483646 h 1870"/>
              <a:gd name="T36" fmla="*/ 2147483646 w 1373"/>
              <a:gd name="T37" fmla="*/ 2147483646 h 1870"/>
              <a:gd name="T38" fmla="*/ 2147483646 w 1373"/>
              <a:gd name="T39" fmla="*/ 2147483646 h 1870"/>
              <a:gd name="T40" fmla="*/ 2147483646 w 1373"/>
              <a:gd name="T41" fmla="*/ 2147483646 h 1870"/>
              <a:gd name="T42" fmla="*/ 2147483646 w 1373"/>
              <a:gd name="T43" fmla="*/ 2147483646 h 1870"/>
              <a:gd name="T44" fmla="*/ 2147483646 w 1373"/>
              <a:gd name="T45" fmla="*/ 2147483646 h 1870"/>
              <a:gd name="T46" fmla="*/ 2147483646 w 1373"/>
              <a:gd name="T47" fmla="*/ 2147483646 h 1870"/>
              <a:gd name="T48" fmla="*/ 2147483646 w 1373"/>
              <a:gd name="T49" fmla="*/ 2147483646 h 1870"/>
              <a:gd name="T50" fmla="*/ 2147483646 w 1373"/>
              <a:gd name="T51" fmla="*/ 2147483646 h 1870"/>
              <a:gd name="T52" fmla="*/ 2147483646 w 1373"/>
              <a:gd name="T53" fmla="*/ 2147483646 h 1870"/>
              <a:gd name="T54" fmla="*/ 2147483646 w 1373"/>
              <a:gd name="T55" fmla="*/ 2147483646 h 1870"/>
              <a:gd name="T56" fmla="*/ 2147483646 w 1373"/>
              <a:gd name="T57" fmla="*/ 2147483646 h 1870"/>
              <a:gd name="T58" fmla="*/ 2147483646 w 1373"/>
              <a:gd name="T59" fmla="*/ 2147483646 h 1870"/>
              <a:gd name="T60" fmla="*/ 2147483646 w 1373"/>
              <a:gd name="T61" fmla="*/ 2147483646 h 1870"/>
              <a:gd name="T62" fmla="*/ 2147483646 w 1373"/>
              <a:gd name="T63" fmla="*/ 2147483646 h 1870"/>
              <a:gd name="T64" fmla="*/ 2147483646 w 1373"/>
              <a:gd name="T65" fmla="*/ 2147483646 h 1870"/>
              <a:gd name="T66" fmla="*/ 2147483646 w 1373"/>
              <a:gd name="T67" fmla="*/ 2147483646 h 1870"/>
              <a:gd name="T68" fmla="*/ 2147483646 w 1373"/>
              <a:gd name="T69" fmla="*/ 2147483646 h 1870"/>
              <a:gd name="T70" fmla="*/ 2147483646 w 1373"/>
              <a:gd name="T71" fmla="*/ 2147483646 h 1870"/>
              <a:gd name="T72" fmla="*/ 2147483646 w 1373"/>
              <a:gd name="T73" fmla="*/ 2147483646 h 1870"/>
              <a:gd name="T74" fmla="*/ 2147483646 w 1373"/>
              <a:gd name="T75" fmla="*/ 2147483646 h 1870"/>
              <a:gd name="T76" fmla="*/ 2147483646 w 1373"/>
              <a:gd name="T77" fmla="*/ 2147483646 h 1870"/>
              <a:gd name="T78" fmla="*/ 2147483646 w 1373"/>
              <a:gd name="T79" fmla="*/ 2147483646 h 1870"/>
              <a:gd name="T80" fmla="*/ 2147483646 w 1373"/>
              <a:gd name="T81" fmla="*/ 2147483646 h 1870"/>
              <a:gd name="T82" fmla="*/ 2147483646 w 1373"/>
              <a:gd name="T83" fmla="*/ 2147483646 h 1870"/>
              <a:gd name="T84" fmla="*/ 2147483646 w 1373"/>
              <a:gd name="T85" fmla="*/ 2147483646 h 1870"/>
              <a:gd name="T86" fmla="*/ 2147483646 w 1373"/>
              <a:gd name="T87" fmla="*/ 2147483646 h 1870"/>
              <a:gd name="T88" fmla="*/ 2147483646 w 1373"/>
              <a:gd name="T89" fmla="*/ 2147483646 h 1870"/>
              <a:gd name="T90" fmla="*/ 2147483646 w 1373"/>
              <a:gd name="T91" fmla="*/ 2147483646 h 1870"/>
              <a:gd name="T92" fmla="*/ 2147483646 w 1373"/>
              <a:gd name="T93" fmla="*/ 2147483646 h 18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373" h="1870">
                <a:moveTo>
                  <a:pt x="123" y="694"/>
                </a:moveTo>
                <a:cubicBezTo>
                  <a:pt x="123" y="673"/>
                  <a:pt x="124" y="652"/>
                  <a:pt x="126" y="632"/>
                </a:cubicBezTo>
                <a:lnTo>
                  <a:pt x="53" y="632"/>
                </a:lnTo>
                <a:cubicBezTo>
                  <a:pt x="24" y="632"/>
                  <a:pt x="0" y="655"/>
                  <a:pt x="0" y="683"/>
                </a:cubicBezTo>
                <a:cubicBezTo>
                  <a:pt x="0" y="711"/>
                  <a:pt x="24" y="734"/>
                  <a:pt x="53" y="734"/>
                </a:cubicBezTo>
                <a:lnTo>
                  <a:pt x="125" y="734"/>
                </a:lnTo>
                <a:cubicBezTo>
                  <a:pt x="124" y="721"/>
                  <a:pt x="123" y="708"/>
                  <a:pt x="123" y="694"/>
                </a:cubicBezTo>
                <a:close/>
                <a:moveTo>
                  <a:pt x="252" y="335"/>
                </a:moveTo>
                <a:cubicBezTo>
                  <a:pt x="274" y="309"/>
                  <a:pt x="298" y="285"/>
                  <a:pt x="324" y="263"/>
                </a:cubicBezTo>
                <a:lnTo>
                  <a:pt x="274" y="212"/>
                </a:lnTo>
                <a:cubicBezTo>
                  <a:pt x="253" y="192"/>
                  <a:pt x="220" y="191"/>
                  <a:pt x="200" y="211"/>
                </a:cubicBezTo>
                <a:cubicBezTo>
                  <a:pt x="180" y="231"/>
                  <a:pt x="181" y="264"/>
                  <a:pt x="202" y="285"/>
                </a:cubicBezTo>
                <a:lnTo>
                  <a:pt x="252" y="335"/>
                </a:lnTo>
                <a:close/>
                <a:moveTo>
                  <a:pt x="685" y="130"/>
                </a:moveTo>
                <a:cubicBezTo>
                  <a:pt x="702" y="130"/>
                  <a:pt x="719" y="131"/>
                  <a:pt x="736" y="133"/>
                </a:cubicBezTo>
                <a:lnTo>
                  <a:pt x="736" y="53"/>
                </a:lnTo>
                <a:cubicBezTo>
                  <a:pt x="736" y="24"/>
                  <a:pt x="713" y="0"/>
                  <a:pt x="685" y="0"/>
                </a:cubicBezTo>
                <a:cubicBezTo>
                  <a:pt x="657" y="0"/>
                  <a:pt x="634" y="24"/>
                  <a:pt x="634" y="53"/>
                </a:cubicBezTo>
                <a:lnTo>
                  <a:pt x="634" y="133"/>
                </a:lnTo>
                <a:cubicBezTo>
                  <a:pt x="651" y="131"/>
                  <a:pt x="668" y="130"/>
                  <a:pt x="685" y="130"/>
                </a:cubicBezTo>
                <a:close/>
                <a:moveTo>
                  <a:pt x="1115" y="329"/>
                </a:moveTo>
                <a:lnTo>
                  <a:pt x="1168" y="276"/>
                </a:lnTo>
                <a:cubicBezTo>
                  <a:pt x="1189" y="255"/>
                  <a:pt x="1190" y="222"/>
                  <a:pt x="1170" y="202"/>
                </a:cubicBezTo>
                <a:cubicBezTo>
                  <a:pt x="1150" y="182"/>
                  <a:pt x="1117" y="183"/>
                  <a:pt x="1096" y="203"/>
                </a:cubicBezTo>
                <a:lnTo>
                  <a:pt x="1042" y="257"/>
                </a:lnTo>
                <a:cubicBezTo>
                  <a:pt x="1069" y="279"/>
                  <a:pt x="1093" y="303"/>
                  <a:pt x="1115" y="329"/>
                </a:cubicBezTo>
                <a:close/>
                <a:moveTo>
                  <a:pt x="1319" y="632"/>
                </a:moveTo>
                <a:lnTo>
                  <a:pt x="1245" y="632"/>
                </a:lnTo>
                <a:cubicBezTo>
                  <a:pt x="1247" y="652"/>
                  <a:pt x="1249" y="673"/>
                  <a:pt x="1249" y="694"/>
                </a:cubicBezTo>
                <a:cubicBezTo>
                  <a:pt x="1249" y="708"/>
                  <a:pt x="1248" y="721"/>
                  <a:pt x="1246" y="734"/>
                </a:cubicBezTo>
                <a:lnTo>
                  <a:pt x="1319" y="734"/>
                </a:lnTo>
                <a:cubicBezTo>
                  <a:pt x="1349" y="734"/>
                  <a:pt x="1373" y="711"/>
                  <a:pt x="1373" y="683"/>
                </a:cubicBezTo>
                <a:cubicBezTo>
                  <a:pt x="1373" y="655"/>
                  <a:pt x="1349" y="632"/>
                  <a:pt x="1319" y="632"/>
                </a:cubicBezTo>
                <a:close/>
                <a:moveTo>
                  <a:pt x="951" y="716"/>
                </a:moveTo>
                <a:cubicBezTo>
                  <a:pt x="951" y="751"/>
                  <a:pt x="922" y="781"/>
                  <a:pt x="886" y="781"/>
                </a:cubicBezTo>
                <a:lnTo>
                  <a:pt x="751" y="781"/>
                </a:lnTo>
                <a:lnTo>
                  <a:pt x="751" y="915"/>
                </a:lnTo>
                <a:cubicBezTo>
                  <a:pt x="751" y="951"/>
                  <a:pt x="722" y="981"/>
                  <a:pt x="686" y="981"/>
                </a:cubicBezTo>
                <a:cubicBezTo>
                  <a:pt x="651" y="981"/>
                  <a:pt x="621" y="951"/>
                  <a:pt x="621" y="915"/>
                </a:cubicBezTo>
                <a:lnTo>
                  <a:pt x="621" y="781"/>
                </a:lnTo>
                <a:lnTo>
                  <a:pt x="487" y="781"/>
                </a:lnTo>
                <a:cubicBezTo>
                  <a:pt x="451" y="781"/>
                  <a:pt x="422" y="751"/>
                  <a:pt x="422" y="716"/>
                </a:cubicBezTo>
                <a:cubicBezTo>
                  <a:pt x="422" y="680"/>
                  <a:pt x="451" y="651"/>
                  <a:pt x="487" y="651"/>
                </a:cubicBezTo>
                <a:lnTo>
                  <a:pt x="621" y="651"/>
                </a:lnTo>
                <a:lnTo>
                  <a:pt x="621" y="516"/>
                </a:lnTo>
                <a:cubicBezTo>
                  <a:pt x="621" y="480"/>
                  <a:pt x="651" y="451"/>
                  <a:pt x="686" y="451"/>
                </a:cubicBezTo>
                <a:cubicBezTo>
                  <a:pt x="722" y="451"/>
                  <a:pt x="751" y="480"/>
                  <a:pt x="751" y="516"/>
                </a:cubicBezTo>
                <a:lnTo>
                  <a:pt x="751" y="651"/>
                </a:lnTo>
                <a:lnTo>
                  <a:pt x="886" y="651"/>
                </a:lnTo>
                <a:cubicBezTo>
                  <a:pt x="922" y="651"/>
                  <a:pt x="951" y="680"/>
                  <a:pt x="951" y="716"/>
                </a:cubicBezTo>
                <a:close/>
                <a:moveTo>
                  <a:pt x="889" y="1676"/>
                </a:moveTo>
                <a:lnTo>
                  <a:pt x="491" y="1676"/>
                </a:lnTo>
                <a:lnTo>
                  <a:pt x="491" y="1476"/>
                </a:lnTo>
                <a:lnTo>
                  <a:pt x="889" y="1476"/>
                </a:lnTo>
                <a:lnTo>
                  <a:pt x="889" y="1676"/>
                </a:lnTo>
                <a:close/>
                <a:moveTo>
                  <a:pt x="530" y="1715"/>
                </a:moveTo>
                <a:cubicBezTo>
                  <a:pt x="534" y="1801"/>
                  <a:pt x="604" y="1870"/>
                  <a:pt x="690" y="1870"/>
                </a:cubicBezTo>
                <a:cubicBezTo>
                  <a:pt x="776" y="1870"/>
                  <a:pt x="847" y="1801"/>
                  <a:pt x="850" y="1715"/>
                </a:cubicBezTo>
                <a:lnTo>
                  <a:pt x="530" y="1715"/>
                </a:lnTo>
                <a:close/>
                <a:moveTo>
                  <a:pt x="556" y="1612"/>
                </a:moveTo>
                <a:cubicBezTo>
                  <a:pt x="520" y="1612"/>
                  <a:pt x="491" y="1641"/>
                  <a:pt x="491" y="1676"/>
                </a:cubicBezTo>
                <a:cubicBezTo>
                  <a:pt x="491" y="1711"/>
                  <a:pt x="520" y="1740"/>
                  <a:pt x="556" y="1740"/>
                </a:cubicBezTo>
                <a:lnTo>
                  <a:pt x="824" y="1740"/>
                </a:lnTo>
                <a:cubicBezTo>
                  <a:pt x="860" y="1740"/>
                  <a:pt x="889" y="1711"/>
                  <a:pt x="889" y="1676"/>
                </a:cubicBezTo>
                <a:cubicBezTo>
                  <a:pt x="889" y="1641"/>
                  <a:pt x="860" y="1612"/>
                  <a:pt x="824" y="1612"/>
                </a:cubicBezTo>
                <a:lnTo>
                  <a:pt x="556" y="1612"/>
                </a:lnTo>
                <a:close/>
                <a:moveTo>
                  <a:pt x="805" y="1402"/>
                </a:moveTo>
                <a:lnTo>
                  <a:pt x="568" y="1402"/>
                </a:lnTo>
                <a:cubicBezTo>
                  <a:pt x="504" y="1402"/>
                  <a:pt x="454" y="1360"/>
                  <a:pt x="454" y="1308"/>
                </a:cubicBezTo>
                <a:cubicBezTo>
                  <a:pt x="454" y="1301"/>
                  <a:pt x="447" y="1271"/>
                  <a:pt x="434" y="1246"/>
                </a:cubicBezTo>
                <a:lnTo>
                  <a:pt x="346" y="1074"/>
                </a:lnTo>
                <a:cubicBezTo>
                  <a:pt x="332" y="1047"/>
                  <a:pt x="307" y="1005"/>
                  <a:pt x="291" y="981"/>
                </a:cubicBezTo>
                <a:cubicBezTo>
                  <a:pt x="281" y="965"/>
                  <a:pt x="191" y="825"/>
                  <a:pt x="191" y="694"/>
                </a:cubicBezTo>
                <a:cubicBezTo>
                  <a:pt x="191" y="421"/>
                  <a:pt x="413" y="199"/>
                  <a:pt x="686" y="199"/>
                </a:cubicBezTo>
                <a:cubicBezTo>
                  <a:pt x="959" y="199"/>
                  <a:pt x="1181" y="421"/>
                  <a:pt x="1181" y="694"/>
                </a:cubicBezTo>
                <a:cubicBezTo>
                  <a:pt x="1181" y="825"/>
                  <a:pt x="1092" y="965"/>
                  <a:pt x="1082" y="980"/>
                </a:cubicBezTo>
                <a:cubicBezTo>
                  <a:pt x="1066" y="1005"/>
                  <a:pt x="1041" y="1048"/>
                  <a:pt x="1027" y="1074"/>
                </a:cubicBezTo>
                <a:lnTo>
                  <a:pt x="939" y="1246"/>
                </a:lnTo>
                <a:cubicBezTo>
                  <a:pt x="926" y="1271"/>
                  <a:pt x="919" y="1301"/>
                  <a:pt x="919" y="1308"/>
                </a:cubicBezTo>
                <a:cubicBezTo>
                  <a:pt x="919" y="1360"/>
                  <a:pt x="869" y="1402"/>
                  <a:pt x="805" y="1402"/>
                </a:cubicBezTo>
                <a:close/>
                <a:moveTo>
                  <a:pt x="686" y="285"/>
                </a:moveTo>
                <a:cubicBezTo>
                  <a:pt x="461" y="285"/>
                  <a:pt x="277" y="468"/>
                  <a:pt x="277" y="694"/>
                </a:cubicBezTo>
                <a:cubicBezTo>
                  <a:pt x="277" y="802"/>
                  <a:pt x="362" y="932"/>
                  <a:pt x="363" y="933"/>
                </a:cubicBezTo>
                <a:cubicBezTo>
                  <a:pt x="381" y="961"/>
                  <a:pt x="407" y="1005"/>
                  <a:pt x="422" y="1035"/>
                </a:cubicBezTo>
                <a:lnTo>
                  <a:pt x="510" y="1207"/>
                </a:lnTo>
                <a:cubicBezTo>
                  <a:pt x="527" y="1240"/>
                  <a:pt x="540" y="1283"/>
                  <a:pt x="540" y="1308"/>
                </a:cubicBezTo>
                <a:cubicBezTo>
                  <a:pt x="541" y="1309"/>
                  <a:pt x="550" y="1316"/>
                  <a:pt x="568" y="1316"/>
                </a:cubicBezTo>
                <a:lnTo>
                  <a:pt x="805" y="1316"/>
                </a:lnTo>
                <a:cubicBezTo>
                  <a:pt x="823" y="1316"/>
                  <a:pt x="832" y="1309"/>
                  <a:pt x="834" y="1306"/>
                </a:cubicBezTo>
                <a:cubicBezTo>
                  <a:pt x="833" y="1283"/>
                  <a:pt x="846" y="1240"/>
                  <a:pt x="863" y="1207"/>
                </a:cubicBezTo>
                <a:lnTo>
                  <a:pt x="951" y="1035"/>
                </a:lnTo>
                <a:cubicBezTo>
                  <a:pt x="966" y="1006"/>
                  <a:pt x="993" y="961"/>
                  <a:pt x="1010" y="933"/>
                </a:cubicBezTo>
                <a:cubicBezTo>
                  <a:pt x="1040" y="888"/>
                  <a:pt x="1096" y="780"/>
                  <a:pt x="1096" y="694"/>
                </a:cubicBezTo>
                <a:cubicBezTo>
                  <a:pt x="1096" y="468"/>
                  <a:pt x="912" y="285"/>
                  <a:pt x="686" y="28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89" name="TextBox 4">
            <a:extLst>
              <a:ext uri="{FF2B5EF4-FFF2-40B4-BE49-F238E27FC236}">
                <a16:creationId xmlns:a16="http://schemas.microsoft.com/office/drawing/2014/main" id="{5D63E6A2-FEB2-FE29-FCA4-7646E2D578FB}"/>
              </a:ext>
            </a:extLst>
          </p:cNvPr>
          <p:cNvSpPr txBox="1">
            <a:spLocks noChangeArrowheads="1"/>
          </p:cNvSpPr>
          <p:nvPr/>
        </p:nvSpPr>
        <p:spPr bwMode="auto">
          <a:xfrm>
            <a:off x="985590" y="4174058"/>
            <a:ext cx="1411288"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olidFill>
                  <a:schemeClr val="accent2"/>
                </a:solidFill>
                <a:latin typeface="微软雅黑" panose="020B0503020204020204" pitchFamily="34" charset="-122"/>
              </a:rPr>
              <a:t>主要创新</a:t>
            </a:r>
          </a:p>
        </p:txBody>
      </p:sp>
      <p:grpSp>
        <p:nvGrpSpPr>
          <p:cNvPr id="4" name="组合 3">
            <a:extLst>
              <a:ext uri="{FF2B5EF4-FFF2-40B4-BE49-F238E27FC236}">
                <a16:creationId xmlns:a16="http://schemas.microsoft.com/office/drawing/2014/main" id="{77200088-4264-4794-283F-5D4D1F3DA3A4}"/>
              </a:ext>
            </a:extLst>
          </p:cNvPr>
          <p:cNvGrpSpPr/>
          <p:nvPr/>
        </p:nvGrpSpPr>
        <p:grpSpPr>
          <a:xfrm>
            <a:off x="2989809" y="1624012"/>
            <a:ext cx="7712075" cy="874407"/>
            <a:chOff x="2989809" y="1624012"/>
            <a:chExt cx="7712075" cy="874407"/>
          </a:xfrm>
        </p:grpSpPr>
        <p:sp>
          <p:nvSpPr>
            <p:cNvPr id="16400" name="椭圆 16">
              <a:extLst>
                <a:ext uri="{FF2B5EF4-FFF2-40B4-BE49-F238E27FC236}">
                  <a16:creationId xmlns:a16="http://schemas.microsoft.com/office/drawing/2014/main" id="{547A7A85-6FC4-44A3-538E-8F6A2474DA16}"/>
                </a:ext>
              </a:extLst>
            </p:cNvPr>
            <p:cNvSpPr>
              <a:spLocks noChangeAspect="1" noChangeArrowheads="1"/>
            </p:cNvSpPr>
            <p:nvPr/>
          </p:nvSpPr>
          <p:spPr bwMode="auto">
            <a:xfrm>
              <a:off x="2989809" y="1733004"/>
              <a:ext cx="417512" cy="417513"/>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dirty="0">
                  <a:solidFill>
                    <a:schemeClr val="accent2"/>
                  </a:solidFill>
                  <a:latin typeface="微软雅黑" panose="020B0503020204020204" pitchFamily="34" charset="-122"/>
                </a:rPr>
                <a:t>1</a:t>
              </a:r>
              <a:endParaRPr lang="zh-CN" altLang="en-US" sz="1600" b="1" dirty="0">
                <a:solidFill>
                  <a:schemeClr val="accent2"/>
                </a:solidFill>
                <a:latin typeface="微软雅黑" panose="020B0503020204020204" pitchFamily="34" charset="-122"/>
              </a:endParaRPr>
            </a:p>
          </p:txBody>
        </p:sp>
        <p:sp>
          <p:nvSpPr>
            <p:cNvPr id="16402" name="TextBox 18">
              <a:extLst>
                <a:ext uri="{FF2B5EF4-FFF2-40B4-BE49-F238E27FC236}">
                  <a16:creationId xmlns:a16="http://schemas.microsoft.com/office/drawing/2014/main" id="{DBEF3794-9E01-2D5C-DB9B-F11B87813D46}"/>
                </a:ext>
              </a:extLst>
            </p:cNvPr>
            <p:cNvSpPr txBox="1">
              <a:spLocks noChangeArrowheads="1"/>
            </p:cNvSpPr>
            <p:nvPr/>
          </p:nvSpPr>
          <p:spPr bwMode="auto">
            <a:xfrm>
              <a:off x="3407321" y="1624012"/>
              <a:ext cx="7294563"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1800" dirty="0">
                  <a:latin typeface="微软雅黑" panose="020B0503020204020204" pitchFamily="34" charset="-122"/>
                </a:rPr>
                <a:t>把推荐场景下各种类型的实体对象的交互建模成异质图，以缓解用户与项目的交互数据稀疏问题。</a:t>
              </a:r>
            </a:p>
          </p:txBody>
        </p:sp>
      </p:grpSp>
      <p:grpSp>
        <p:nvGrpSpPr>
          <p:cNvPr id="5" name="组合 4">
            <a:extLst>
              <a:ext uri="{FF2B5EF4-FFF2-40B4-BE49-F238E27FC236}">
                <a16:creationId xmlns:a16="http://schemas.microsoft.com/office/drawing/2014/main" id="{8C6605AF-EAE5-22B7-0871-973A8B5BF922}"/>
              </a:ext>
            </a:extLst>
          </p:cNvPr>
          <p:cNvGrpSpPr/>
          <p:nvPr/>
        </p:nvGrpSpPr>
        <p:grpSpPr>
          <a:xfrm>
            <a:off x="2989809" y="3044279"/>
            <a:ext cx="7677150" cy="874407"/>
            <a:chOff x="2989809" y="2756942"/>
            <a:chExt cx="7677150" cy="874407"/>
          </a:xfrm>
        </p:grpSpPr>
        <p:sp>
          <p:nvSpPr>
            <p:cNvPr id="16401" name="椭圆 17">
              <a:extLst>
                <a:ext uri="{FF2B5EF4-FFF2-40B4-BE49-F238E27FC236}">
                  <a16:creationId xmlns:a16="http://schemas.microsoft.com/office/drawing/2014/main" id="{DAC5DFE8-EDC9-7A98-E64E-7A78EB368A1A}"/>
                </a:ext>
              </a:extLst>
            </p:cNvPr>
            <p:cNvSpPr>
              <a:spLocks noChangeAspect="1" noChangeArrowheads="1"/>
            </p:cNvSpPr>
            <p:nvPr/>
          </p:nvSpPr>
          <p:spPr bwMode="auto">
            <a:xfrm>
              <a:off x="2989809" y="2868067"/>
              <a:ext cx="417512" cy="4175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solidFill>
                    <a:schemeClr val="accent2"/>
                  </a:solidFill>
                  <a:latin typeface="微软雅黑" panose="020B0503020204020204" pitchFamily="34" charset="-122"/>
                </a:rPr>
                <a:t>2</a:t>
              </a:r>
              <a:endParaRPr lang="zh-CN" altLang="en-US" sz="1600" b="1">
                <a:solidFill>
                  <a:schemeClr val="accent2"/>
                </a:solidFill>
                <a:latin typeface="微软雅黑" panose="020B0503020204020204" pitchFamily="34" charset="-122"/>
              </a:endParaRPr>
            </a:p>
          </p:txBody>
        </p:sp>
        <p:sp>
          <p:nvSpPr>
            <p:cNvPr id="16403" name="TextBox 19">
              <a:extLst>
                <a:ext uri="{FF2B5EF4-FFF2-40B4-BE49-F238E27FC236}">
                  <a16:creationId xmlns:a16="http://schemas.microsoft.com/office/drawing/2014/main" id="{BD75F04B-4926-E7DB-D1F0-A99BD966992A}"/>
                </a:ext>
              </a:extLst>
            </p:cNvPr>
            <p:cNvSpPr txBox="1">
              <a:spLocks noChangeArrowheads="1"/>
            </p:cNvSpPr>
            <p:nvPr/>
          </p:nvSpPr>
          <p:spPr bwMode="auto">
            <a:xfrm>
              <a:off x="3372396" y="2756942"/>
              <a:ext cx="7294563"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1800" dirty="0">
                  <a:latin typeface="微软雅黑" panose="020B0503020204020204" pitchFamily="34" charset="-122"/>
                </a:rPr>
                <a:t>引入注意力机制改进图神经网络的聚合节点信息过程，学习到不同类型的邻域节点权重信息。</a:t>
              </a:r>
            </a:p>
          </p:txBody>
        </p:sp>
      </p:grpSp>
      <p:cxnSp>
        <p:nvCxnSpPr>
          <p:cNvPr id="16405" name="直接连接符 21">
            <a:extLst>
              <a:ext uri="{FF2B5EF4-FFF2-40B4-BE49-F238E27FC236}">
                <a16:creationId xmlns:a16="http://schemas.microsoft.com/office/drawing/2014/main" id="{4AE43838-1DE0-4BA7-223F-D8E045584DEA}"/>
              </a:ext>
            </a:extLst>
          </p:cNvPr>
          <p:cNvCxnSpPr>
            <a:cxnSpLocks noChangeShapeType="1"/>
          </p:cNvCxnSpPr>
          <p:nvPr/>
        </p:nvCxnSpPr>
        <p:spPr bwMode="auto">
          <a:xfrm>
            <a:off x="2721521" y="1196752"/>
            <a:ext cx="0" cy="446449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 name="组合 5">
            <a:extLst>
              <a:ext uri="{FF2B5EF4-FFF2-40B4-BE49-F238E27FC236}">
                <a16:creationId xmlns:a16="http://schemas.microsoft.com/office/drawing/2014/main" id="{2267110A-8040-5D6A-ED65-B44F34D0EBE6}"/>
              </a:ext>
            </a:extLst>
          </p:cNvPr>
          <p:cNvGrpSpPr/>
          <p:nvPr/>
        </p:nvGrpSpPr>
        <p:grpSpPr>
          <a:xfrm>
            <a:off x="2989809" y="4531766"/>
            <a:ext cx="7677150" cy="874407"/>
            <a:chOff x="2989809" y="4003129"/>
            <a:chExt cx="7677150" cy="874407"/>
          </a:xfrm>
        </p:grpSpPr>
        <p:sp>
          <p:nvSpPr>
            <p:cNvPr id="23" name="椭圆 17">
              <a:extLst>
                <a:ext uri="{FF2B5EF4-FFF2-40B4-BE49-F238E27FC236}">
                  <a16:creationId xmlns:a16="http://schemas.microsoft.com/office/drawing/2014/main" id="{7C624168-9C1A-A972-1F8A-C08613952402}"/>
                </a:ext>
              </a:extLst>
            </p:cNvPr>
            <p:cNvSpPr>
              <a:spLocks noChangeAspect="1" noChangeArrowheads="1"/>
            </p:cNvSpPr>
            <p:nvPr/>
          </p:nvSpPr>
          <p:spPr bwMode="auto">
            <a:xfrm>
              <a:off x="2989809" y="4114254"/>
              <a:ext cx="417512" cy="4175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dirty="0">
                  <a:solidFill>
                    <a:schemeClr val="accent2"/>
                  </a:solidFill>
                  <a:latin typeface="微软雅黑" panose="020B0503020204020204" pitchFamily="34" charset="-122"/>
                </a:rPr>
                <a:t>3</a:t>
              </a:r>
              <a:endParaRPr lang="zh-CN" altLang="en-US" sz="1600" b="1" dirty="0">
                <a:solidFill>
                  <a:schemeClr val="accent2"/>
                </a:solidFill>
                <a:latin typeface="微软雅黑" panose="020B0503020204020204" pitchFamily="34" charset="-122"/>
              </a:endParaRPr>
            </a:p>
          </p:txBody>
        </p:sp>
        <p:sp>
          <p:nvSpPr>
            <p:cNvPr id="24" name="TextBox 19">
              <a:extLst>
                <a:ext uri="{FF2B5EF4-FFF2-40B4-BE49-F238E27FC236}">
                  <a16:creationId xmlns:a16="http://schemas.microsoft.com/office/drawing/2014/main" id="{BCC30B64-8096-AF41-5327-BC35E3107DF7}"/>
                </a:ext>
              </a:extLst>
            </p:cNvPr>
            <p:cNvSpPr txBox="1">
              <a:spLocks noChangeArrowheads="1"/>
            </p:cNvSpPr>
            <p:nvPr/>
          </p:nvSpPr>
          <p:spPr bwMode="auto">
            <a:xfrm>
              <a:off x="3372396" y="4003129"/>
              <a:ext cx="7294563"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1800" dirty="0">
                  <a:latin typeface="微软雅黑" panose="020B0503020204020204" pitchFamily="34" charset="-122"/>
                </a:rPr>
                <a:t>加入多任务学习来帮助图神经网络同时提取显示特征和隐式特征，并充分组合特征。</a:t>
              </a:r>
            </a:p>
          </p:txBody>
        </p:sp>
      </p:gr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p:cTn id="7" dur="300" fill="hold"/>
                                        <p:tgtEl>
                                          <p:spTgt spid="16387"/>
                                        </p:tgtEl>
                                        <p:attrNameLst>
                                          <p:attrName>ppt_w</p:attrName>
                                        </p:attrNameLst>
                                      </p:cBhvr>
                                      <p:tavLst>
                                        <p:tav tm="0">
                                          <p:val>
                                            <p:fltVal val="0"/>
                                          </p:val>
                                        </p:tav>
                                        <p:tav tm="100000">
                                          <p:val>
                                            <p:strVal val="#ppt_w"/>
                                          </p:val>
                                        </p:tav>
                                      </p:tavLst>
                                    </p:anim>
                                    <p:anim calcmode="lin" valueType="num">
                                      <p:cBhvr>
                                        <p:cTn id="8" dur="300" fill="hold"/>
                                        <p:tgtEl>
                                          <p:spTgt spid="16387"/>
                                        </p:tgtEl>
                                        <p:attrNameLst>
                                          <p:attrName>ppt_h</p:attrName>
                                        </p:attrNameLst>
                                      </p:cBhvr>
                                      <p:tavLst>
                                        <p:tav tm="0">
                                          <p:val>
                                            <p:fltVal val="0"/>
                                          </p:val>
                                        </p:tav>
                                        <p:tav tm="100000">
                                          <p:val>
                                            <p:strVal val="#ppt_h"/>
                                          </p:val>
                                        </p:tav>
                                      </p:tavLst>
                                    </p:anim>
                                    <p:anim calcmode="lin" valueType="num">
                                      <p:cBhvr>
                                        <p:cTn id="9" dur="300" fill="hold"/>
                                        <p:tgtEl>
                                          <p:spTgt spid="16387"/>
                                        </p:tgtEl>
                                        <p:attrNameLst>
                                          <p:attrName>style.rotation</p:attrName>
                                        </p:attrNameLst>
                                      </p:cBhvr>
                                      <p:tavLst>
                                        <p:tav tm="0">
                                          <p:val>
                                            <p:fltVal val="90"/>
                                          </p:val>
                                        </p:tav>
                                        <p:tav tm="100000">
                                          <p:val>
                                            <p:fltVal val="0"/>
                                          </p:val>
                                        </p:tav>
                                      </p:tavLst>
                                    </p:anim>
                                    <p:animEffect transition="in" filter="fade">
                                      <p:cBhvr>
                                        <p:cTn id="10" dur="300"/>
                                        <p:tgtEl>
                                          <p:spTgt spid="16387"/>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6386"/>
                                        </p:tgtEl>
                                        <p:attrNameLst>
                                          <p:attrName>style.visibility</p:attrName>
                                        </p:attrNameLst>
                                      </p:cBhvr>
                                      <p:to>
                                        <p:strVal val="visible"/>
                                      </p:to>
                                    </p:set>
                                    <p:anim calcmode="lin" valueType="num">
                                      <p:cBhvr>
                                        <p:cTn id="14" dur="400" fill="hold"/>
                                        <p:tgtEl>
                                          <p:spTgt spid="1638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6386"/>
                                        </p:tgtEl>
                                        <p:attrNameLst>
                                          <p:attrName>ppt_y</p:attrName>
                                        </p:attrNameLst>
                                      </p:cBhvr>
                                      <p:tavLst>
                                        <p:tav tm="0">
                                          <p:val>
                                            <p:strVal val="#ppt_y"/>
                                          </p:val>
                                        </p:tav>
                                        <p:tav tm="100000">
                                          <p:val>
                                            <p:strVal val="#ppt_y"/>
                                          </p:val>
                                        </p:tav>
                                      </p:tavLst>
                                    </p:anim>
                                    <p:anim calcmode="lin" valueType="num">
                                      <p:cBhvr>
                                        <p:cTn id="16" dur="400" fill="hold"/>
                                        <p:tgtEl>
                                          <p:spTgt spid="1638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638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6386"/>
                                        </p:tgtEl>
                                      </p:cBhvr>
                                    </p:animEffect>
                                  </p:childTnLst>
                                </p:cTn>
                              </p:par>
                            </p:childTnLst>
                          </p:cTn>
                        </p:par>
                        <p:par>
                          <p:cTn id="19" fill="hold" nodeType="afterGroup">
                            <p:stCondLst>
                              <p:cond delay="940"/>
                            </p:stCondLst>
                            <p:childTnLst>
                              <p:par>
                                <p:cTn id="20" presetID="52" presetClass="entr" presetSubtype="0" fill="hold" nodeType="afterEffect">
                                  <p:stCondLst>
                                    <p:cond delay="0"/>
                                  </p:stCondLst>
                                  <p:childTnLst>
                                    <p:set>
                                      <p:cBhvr>
                                        <p:cTn id="21" dur="1" fill="hold">
                                          <p:stCondLst>
                                            <p:cond delay="0"/>
                                          </p:stCondLst>
                                        </p:cTn>
                                        <p:tgtEl>
                                          <p:spTgt spid="16388"/>
                                        </p:tgtEl>
                                        <p:attrNameLst>
                                          <p:attrName>style.visibility</p:attrName>
                                        </p:attrNameLst>
                                      </p:cBhvr>
                                      <p:to>
                                        <p:strVal val="visible"/>
                                      </p:to>
                                    </p:set>
                                    <p:animScale>
                                      <p:cBhvr>
                                        <p:cTn id="22" dur="1000" decel="50000" fill="hold">
                                          <p:stCondLst>
                                            <p:cond delay="0"/>
                                          </p:stCondLst>
                                        </p:cTn>
                                        <p:tgtEl>
                                          <p:spTgt spid="1638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16388"/>
                                        </p:tgtEl>
                                        <p:attrNameLst>
                                          <p:attrName>ppt_x,ppt_y</p:attrName>
                                        </p:attrNameLst>
                                      </p:cBhvr>
                                      <p:rCtr x="0" y="0"/>
                                    </p:animMotion>
                                    <p:animEffect transition="in" filter="fade">
                                      <p:cBhvr>
                                        <p:cTn id="24" dur="1000"/>
                                        <p:tgtEl>
                                          <p:spTgt spid="16388"/>
                                        </p:tgtEl>
                                      </p:cBhvr>
                                    </p:animEffect>
                                  </p:childTnLst>
                                </p:cTn>
                              </p:par>
                            </p:childTnLst>
                          </p:cTn>
                        </p:par>
                        <p:par>
                          <p:cTn id="25" fill="hold" nodeType="afterGroup">
                            <p:stCondLst>
                              <p:cond delay="1940"/>
                            </p:stCondLst>
                            <p:childTnLst>
                              <p:par>
                                <p:cTn id="26" presetID="31" presetClass="entr" presetSubtype="0" fill="hold" grpId="0" nodeType="afterEffect">
                                  <p:stCondLst>
                                    <p:cond delay="0"/>
                                  </p:stCondLst>
                                  <p:childTnLst>
                                    <p:set>
                                      <p:cBhvr>
                                        <p:cTn id="27" dur="1" fill="hold">
                                          <p:stCondLst>
                                            <p:cond delay="0"/>
                                          </p:stCondLst>
                                        </p:cTn>
                                        <p:tgtEl>
                                          <p:spTgt spid="16389"/>
                                        </p:tgtEl>
                                        <p:attrNameLst>
                                          <p:attrName>style.visibility</p:attrName>
                                        </p:attrNameLst>
                                      </p:cBhvr>
                                      <p:to>
                                        <p:strVal val="visible"/>
                                      </p:to>
                                    </p:set>
                                    <p:anim calcmode="lin" valueType="num">
                                      <p:cBhvr>
                                        <p:cTn id="28" dur="400" fill="hold"/>
                                        <p:tgtEl>
                                          <p:spTgt spid="16389"/>
                                        </p:tgtEl>
                                        <p:attrNameLst>
                                          <p:attrName>ppt_w</p:attrName>
                                        </p:attrNameLst>
                                      </p:cBhvr>
                                      <p:tavLst>
                                        <p:tav tm="0">
                                          <p:val>
                                            <p:fltVal val="0"/>
                                          </p:val>
                                        </p:tav>
                                        <p:tav tm="100000">
                                          <p:val>
                                            <p:strVal val="#ppt_w"/>
                                          </p:val>
                                        </p:tav>
                                      </p:tavLst>
                                    </p:anim>
                                    <p:anim calcmode="lin" valueType="num">
                                      <p:cBhvr>
                                        <p:cTn id="29" dur="400" fill="hold"/>
                                        <p:tgtEl>
                                          <p:spTgt spid="16389"/>
                                        </p:tgtEl>
                                        <p:attrNameLst>
                                          <p:attrName>ppt_h</p:attrName>
                                        </p:attrNameLst>
                                      </p:cBhvr>
                                      <p:tavLst>
                                        <p:tav tm="0">
                                          <p:val>
                                            <p:fltVal val="0"/>
                                          </p:val>
                                        </p:tav>
                                        <p:tav tm="100000">
                                          <p:val>
                                            <p:strVal val="#ppt_h"/>
                                          </p:val>
                                        </p:tav>
                                      </p:tavLst>
                                    </p:anim>
                                    <p:anim calcmode="lin" valueType="num">
                                      <p:cBhvr>
                                        <p:cTn id="30" dur="400" fill="hold"/>
                                        <p:tgtEl>
                                          <p:spTgt spid="16389"/>
                                        </p:tgtEl>
                                        <p:attrNameLst>
                                          <p:attrName>style.rotation</p:attrName>
                                        </p:attrNameLst>
                                      </p:cBhvr>
                                      <p:tavLst>
                                        <p:tav tm="0">
                                          <p:val>
                                            <p:fltVal val="90"/>
                                          </p:val>
                                        </p:tav>
                                        <p:tav tm="100000">
                                          <p:val>
                                            <p:fltVal val="0"/>
                                          </p:val>
                                        </p:tav>
                                      </p:tavLst>
                                    </p:anim>
                                    <p:animEffect transition="in" filter="fade">
                                      <p:cBhvr>
                                        <p:cTn id="31" dur="400"/>
                                        <p:tgtEl>
                                          <p:spTgt spid="16389"/>
                                        </p:tgtEl>
                                      </p:cBhvr>
                                    </p:animEffect>
                                  </p:childTnLst>
                                </p:cTn>
                              </p:par>
                            </p:childTnLst>
                          </p:cTn>
                        </p:par>
                        <p:par>
                          <p:cTn id="32" fill="hold" nodeType="afterGroup">
                            <p:stCondLst>
                              <p:cond delay="2340"/>
                            </p:stCondLst>
                            <p:childTnLst>
                              <p:par>
                                <p:cTn id="33" presetID="16" presetClass="entr" presetSubtype="42" fill="hold" nodeType="afterEffect">
                                  <p:stCondLst>
                                    <p:cond delay="0"/>
                                  </p:stCondLst>
                                  <p:childTnLst>
                                    <p:set>
                                      <p:cBhvr>
                                        <p:cTn id="34" dur="1" fill="hold">
                                          <p:stCondLst>
                                            <p:cond delay="0"/>
                                          </p:stCondLst>
                                        </p:cTn>
                                        <p:tgtEl>
                                          <p:spTgt spid="16405"/>
                                        </p:tgtEl>
                                        <p:attrNameLst>
                                          <p:attrName>style.visibility</p:attrName>
                                        </p:attrNameLst>
                                      </p:cBhvr>
                                      <p:to>
                                        <p:strVal val="visible"/>
                                      </p:to>
                                    </p:set>
                                    <p:animEffect transition="in" filter="barn(outHorizontal)">
                                      <p:cBhvr>
                                        <p:cTn id="35" dur="500"/>
                                        <p:tgtEl>
                                          <p:spTgt spid="16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6626" name="Oval 5">
            <a:extLst>
              <a:ext uri="{FF2B5EF4-FFF2-40B4-BE49-F238E27FC236}">
                <a16:creationId xmlns:a16="http://schemas.microsoft.com/office/drawing/2014/main" id="{F3A14694-F32A-7A39-B5F9-0A2DE9684007}"/>
              </a:ext>
            </a:extLst>
          </p:cNvPr>
          <p:cNvSpPr>
            <a:spLocks noChangeArrowheads="1"/>
          </p:cNvSpPr>
          <p:nvPr/>
        </p:nvSpPr>
        <p:spPr bwMode="auto">
          <a:xfrm>
            <a:off x="4062413" y="940222"/>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4C54"/>
              </a:solidFill>
              <a:ea typeface="宋体" panose="02010600030101010101" pitchFamily="2" charset="-122"/>
            </a:endParaRPr>
          </a:p>
        </p:txBody>
      </p:sp>
      <p:sp>
        <p:nvSpPr>
          <p:cNvPr id="26627" name="Line 12">
            <a:extLst>
              <a:ext uri="{FF2B5EF4-FFF2-40B4-BE49-F238E27FC236}">
                <a16:creationId xmlns:a16="http://schemas.microsoft.com/office/drawing/2014/main" id="{62603159-F0AE-4C20-6572-D1481AE24BF2}"/>
              </a:ext>
            </a:extLst>
          </p:cNvPr>
          <p:cNvSpPr>
            <a:spLocks noChangeShapeType="1"/>
          </p:cNvSpPr>
          <p:nvPr/>
        </p:nvSpPr>
        <p:spPr bwMode="auto">
          <a:xfrm>
            <a:off x="4195763" y="3364061"/>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8" name="TextBox 77">
            <a:extLst>
              <a:ext uri="{FF2B5EF4-FFF2-40B4-BE49-F238E27FC236}">
                <a16:creationId xmlns:a16="http://schemas.microsoft.com/office/drawing/2014/main" id="{4F73D2E8-FFF3-AFD3-58F8-A5CED7AB7FB3}"/>
              </a:ext>
            </a:extLst>
          </p:cNvPr>
          <p:cNvSpPr txBox="1">
            <a:spLocks noChangeArrowheads="1"/>
          </p:cNvSpPr>
          <p:nvPr/>
        </p:nvSpPr>
        <p:spPr bwMode="auto">
          <a:xfrm>
            <a:off x="4602163" y="3595663"/>
            <a:ext cx="31686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dirty="0">
                <a:solidFill>
                  <a:srgbClr val="004C54"/>
                </a:solidFill>
                <a:latin typeface="微软雅黑" panose="020B0503020204020204" pitchFamily="34" charset="-122"/>
              </a:rPr>
              <a:t>技术路线</a:t>
            </a:r>
          </a:p>
        </p:txBody>
      </p:sp>
      <p:sp>
        <p:nvSpPr>
          <p:cNvPr id="26629" name="Rectangle 14">
            <a:extLst>
              <a:ext uri="{FF2B5EF4-FFF2-40B4-BE49-F238E27FC236}">
                <a16:creationId xmlns:a16="http://schemas.microsoft.com/office/drawing/2014/main" id="{2C452FC3-3C99-E2E7-2DC6-F88B6B01852A}"/>
              </a:ext>
            </a:extLst>
          </p:cNvPr>
          <p:cNvSpPr>
            <a:spLocks noChangeArrowheads="1"/>
          </p:cNvSpPr>
          <p:nvPr/>
        </p:nvSpPr>
        <p:spPr bwMode="auto">
          <a:xfrm>
            <a:off x="5634038" y="2879874"/>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0">
                <a:solidFill>
                  <a:srgbClr val="004C54"/>
                </a:solidFill>
                <a:latin typeface="微软雅黑" panose="020B0503020204020204" pitchFamily="34" charset="-122"/>
              </a:rPr>
              <a:t>Part </a:t>
            </a:r>
            <a:r>
              <a:rPr lang="en-US" altLang="zh-CN" sz="2600">
                <a:solidFill>
                  <a:srgbClr val="004C54"/>
                </a:solidFill>
                <a:latin typeface="微软雅黑" panose="020B0503020204020204" pitchFamily="34" charset="-122"/>
              </a:rPr>
              <a:t>4</a:t>
            </a:r>
            <a:endParaRPr lang="zh-CN" altLang="en-US" sz="2600">
              <a:solidFill>
                <a:srgbClr val="004C54"/>
              </a:solidFill>
              <a:latin typeface="微软雅黑" panose="020B0503020204020204" pitchFamily="34" charset="-122"/>
            </a:endParaRPr>
          </a:p>
        </p:txBody>
      </p:sp>
      <p:sp>
        <p:nvSpPr>
          <p:cNvPr id="26630" name="Freeform 11">
            <a:extLst>
              <a:ext uri="{FF2B5EF4-FFF2-40B4-BE49-F238E27FC236}">
                <a16:creationId xmlns:a16="http://schemas.microsoft.com/office/drawing/2014/main" id="{66E6E88F-28D1-FEA0-1401-4BF2EF959795}"/>
              </a:ext>
            </a:extLst>
          </p:cNvPr>
          <p:cNvSpPr>
            <a:spLocks noEditPoints="1"/>
          </p:cNvSpPr>
          <p:nvPr/>
        </p:nvSpPr>
        <p:spPr bwMode="auto">
          <a:xfrm>
            <a:off x="5354638" y="1474936"/>
            <a:ext cx="1489075" cy="1287463"/>
          </a:xfrm>
          <a:custGeom>
            <a:avLst/>
            <a:gdLst>
              <a:gd name="T0" fmla="*/ 2147483646 w 948"/>
              <a:gd name="T1" fmla="*/ 2147483646 h 810"/>
              <a:gd name="T2" fmla="*/ 2147483646 w 948"/>
              <a:gd name="T3" fmla="*/ 2147483646 h 810"/>
              <a:gd name="T4" fmla="*/ 2147483646 w 948"/>
              <a:gd name="T5" fmla="*/ 2147483646 h 810"/>
              <a:gd name="T6" fmla="*/ 2147483646 w 948"/>
              <a:gd name="T7" fmla="*/ 2147483646 h 810"/>
              <a:gd name="T8" fmla="*/ 2147483646 w 948"/>
              <a:gd name="T9" fmla="*/ 2147483646 h 810"/>
              <a:gd name="T10" fmla="*/ 2147483646 w 948"/>
              <a:gd name="T11" fmla="*/ 2147483646 h 810"/>
              <a:gd name="T12" fmla="*/ 2147483646 w 948"/>
              <a:gd name="T13" fmla="*/ 2147483646 h 810"/>
              <a:gd name="T14" fmla="*/ 2147483646 w 948"/>
              <a:gd name="T15" fmla="*/ 2147483646 h 810"/>
              <a:gd name="T16" fmla="*/ 2147483646 w 948"/>
              <a:gd name="T17" fmla="*/ 2147483646 h 810"/>
              <a:gd name="T18" fmla="*/ 2147483646 w 948"/>
              <a:gd name="T19" fmla="*/ 2147483646 h 810"/>
              <a:gd name="T20" fmla="*/ 2147483646 w 948"/>
              <a:gd name="T21" fmla="*/ 2147483646 h 810"/>
              <a:gd name="T22" fmla="*/ 2147483646 w 948"/>
              <a:gd name="T23" fmla="*/ 2147483646 h 810"/>
              <a:gd name="T24" fmla="*/ 2147483646 w 948"/>
              <a:gd name="T25" fmla="*/ 2147483646 h 810"/>
              <a:gd name="T26" fmla="*/ 2147483646 w 948"/>
              <a:gd name="T27" fmla="*/ 2147483646 h 810"/>
              <a:gd name="T28" fmla="*/ 2147483646 w 948"/>
              <a:gd name="T29" fmla="*/ 2147483646 h 810"/>
              <a:gd name="T30" fmla="*/ 2147483646 w 948"/>
              <a:gd name="T31" fmla="*/ 2147483646 h 810"/>
              <a:gd name="T32" fmla="*/ 2147483646 w 948"/>
              <a:gd name="T33" fmla="*/ 2147483646 h 810"/>
              <a:gd name="T34" fmla="*/ 2147483646 w 948"/>
              <a:gd name="T35" fmla="*/ 2147483646 h 810"/>
              <a:gd name="T36" fmla="*/ 2147483646 w 948"/>
              <a:gd name="T37" fmla="*/ 2147483646 h 810"/>
              <a:gd name="T38" fmla="*/ 2147483646 w 948"/>
              <a:gd name="T39" fmla="*/ 2147483646 h 810"/>
              <a:gd name="T40" fmla="*/ 2147483646 w 948"/>
              <a:gd name="T41" fmla="*/ 2147483646 h 810"/>
              <a:gd name="T42" fmla="*/ 2147483646 w 948"/>
              <a:gd name="T43" fmla="*/ 2147483646 h 810"/>
              <a:gd name="T44" fmla="*/ 2147483646 w 948"/>
              <a:gd name="T45" fmla="*/ 2147483646 h 810"/>
              <a:gd name="T46" fmla="*/ 2147483646 w 948"/>
              <a:gd name="T47" fmla="*/ 2147483646 h 810"/>
              <a:gd name="T48" fmla="*/ 2147483646 w 948"/>
              <a:gd name="T49" fmla="*/ 2147483646 h 810"/>
              <a:gd name="T50" fmla="*/ 2147483646 w 948"/>
              <a:gd name="T51" fmla="*/ 2147483646 h 810"/>
              <a:gd name="T52" fmla="*/ 2147483646 w 948"/>
              <a:gd name="T53" fmla="*/ 2147483646 h 810"/>
              <a:gd name="T54" fmla="*/ 2147483646 w 948"/>
              <a:gd name="T55" fmla="*/ 2147483646 h 810"/>
              <a:gd name="T56" fmla="*/ 2147483646 w 948"/>
              <a:gd name="T57" fmla="*/ 2147483646 h 810"/>
              <a:gd name="T58" fmla="*/ 2147483646 w 948"/>
              <a:gd name="T59" fmla="*/ 2147483646 h 810"/>
              <a:gd name="T60" fmla="*/ 2147483646 w 948"/>
              <a:gd name="T61" fmla="*/ 2147483646 h 810"/>
              <a:gd name="T62" fmla="*/ 2147483646 w 948"/>
              <a:gd name="T63" fmla="*/ 2147483646 h 810"/>
              <a:gd name="T64" fmla="*/ 2147483646 w 948"/>
              <a:gd name="T65" fmla="*/ 2147483646 h 810"/>
              <a:gd name="T66" fmla="*/ 2147483646 w 948"/>
              <a:gd name="T67" fmla="*/ 2147483646 h 810"/>
              <a:gd name="T68" fmla="*/ 2147483646 w 948"/>
              <a:gd name="T69" fmla="*/ 2147483646 h 810"/>
              <a:gd name="T70" fmla="*/ 2147483646 w 948"/>
              <a:gd name="T71" fmla="*/ 2147483646 h 810"/>
              <a:gd name="T72" fmla="*/ 2147483646 w 948"/>
              <a:gd name="T73" fmla="*/ 2147483646 h 810"/>
              <a:gd name="T74" fmla="*/ 2147483646 w 948"/>
              <a:gd name="T75" fmla="*/ 2147483646 h 810"/>
              <a:gd name="T76" fmla="*/ 2147483646 w 948"/>
              <a:gd name="T77" fmla="*/ 2147483646 h 810"/>
              <a:gd name="T78" fmla="*/ 2147483646 w 948"/>
              <a:gd name="T79" fmla="*/ 2147483646 h 810"/>
              <a:gd name="T80" fmla="*/ 2147483646 w 948"/>
              <a:gd name="T81" fmla="*/ 2147483646 h 810"/>
              <a:gd name="T82" fmla="*/ 2147483646 w 948"/>
              <a:gd name="T83" fmla="*/ 2147483646 h 810"/>
              <a:gd name="T84" fmla="*/ 2147483646 w 948"/>
              <a:gd name="T85" fmla="*/ 2147483646 h 810"/>
              <a:gd name="T86" fmla="*/ 2147483646 w 948"/>
              <a:gd name="T87" fmla="*/ 2147483646 h 810"/>
              <a:gd name="T88" fmla="*/ 2147483646 w 948"/>
              <a:gd name="T89" fmla="*/ 2147483646 h 810"/>
              <a:gd name="T90" fmla="*/ 2147483646 w 948"/>
              <a:gd name="T91" fmla="*/ 2147483646 h 810"/>
              <a:gd name="T92" fmla="*/ 2147483646 w 948"/>
              <a:gd name="T93" fmla="*/ 2147483646 h 810"/>
              <a:gd name="T94" fmla="*/ 2147483646 w 948"/>
              <a:gd name="T95" fmla="*/ 2147483646 h 810"/>
              <a:gd name="T96" fmla="*/ 2147483646 w 948"/>
              <a:gd name="T97" fmla="*/ 2147483646 h 810"/>
              <a:gd name="T98" fmla="*/ 2147483646 w 948"/>
              <a:gd name="T99" fmla="*/ 2147483646 h 810"/>
              <a:gd name="T100" fmla="*/ 2147483646 w 948"/>
              <a:gd name="T101" fmla="*/ 2147483646 h 810"/>
              <a:gd name="T102" fmla="*/ 2147483646 w 948"/>
              <a:gd name="T103" fmla="*/ 2147483646 h 810"/>
              <a:gd name="T104" fmla="*/ 2147483646 w 948"/>
              <a:gd name="T105" fmla="*/ 2147483646 h 810"/>
              <a:gd name="T106" fmla="*/ 2147483646 w 948"/>
              <a:gd name="T107" fmla="*/ 2147483646 h 810"/>
              <a:gd name="T108" fmla="*/ 2147483646 w 948"/>
              <a:gd name="T109" fmla="*/ 2147483646 h 810"/>
              <a:gd name="T110" fmla="*/ 2147483646 w 948"/>
              <a:gd name="T111" fmla="*/ 2147483646 h 810"/>
              <a:gd name="T112" fmla="*/ 2147483646 w 948"/>
              <a:gd name="T113" fmla="*/ 2147483646 h 810"/>
              <a:gd name="T114" fmla="*/ 2147483646 w 948"/>
              <a:gd name="T115" fmla="*/ 2147483646 h 810"/>
              <a:gd name="T116" fmla="*/ 2147483646 w 948"/>
              <a:gd name="T117" fmla="*/ 2147483646 h 810"/>
              <a:gd name="T118" fmla="*/ 2147483646 w 948"/>
              <a:gd name="T119" fmla="*/ 2147483646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heel(1)">
                                      <p:cBhvr>
                                        <p:cTn id="7" dur="2000"/>
                                        <p:tgtEl>
                                          <p:spTgt spid="26626"/>
                                        </p:tgtEl>
                                      </p:cBhvr>
                                    </p:animEffect>
                                  </p:childTnLst>
                                </p:cTn>
                              </p:par>
                            </p:childTnLst>
                          </p:cTn>
                        </p:par>
                        <p:par>
                          <p:cTn id="8" fill="hold" nodeType="afterGroup">
                            <p:stCondLst>
                              <p:cond delay="2000"/>
                            </p:stCondLst>
                            <p:childTnLst>
                              <p:par>
                                <p:cTn id="9" presetID="31" presetClass="entr" presetSubtype="0" fill="hold" nodeType="afterEffect">
                                  <p:stCondLst>
                                    <p:cond delay="0"/>
                                  </p:stCondLst>
                                  <p:childTnLst>
                                    <p:set>
                                      <p:cBhvr>
                                        <p:cTn id="10" dur="1" fill="hold">
                                          <p:stCondLst>
                                            <p:cond delay="0"/>
                                          </p:stCondLst>
                                        </p:cTn>
                                        <p:tgtEl>
                                          <p:spTgt spid="26630"/>
                                        </p:tgtEl>
                                        <p:attrNameLst>
                                          <p:attrName>style.visibility</p:attrName>
                                        </p:attrNameLst>
                                      </p:cBhvr>
                                      <p:to>
                                        <p:strVal val="visible"/>
                                      </p:to>
                                    </p:set>
                                    <p:anim calcmode="lin" valueType="num">
                                      <p:cBhvr>
                                        <p:cTn id="11" dur="400" fill="hold"/>
                                        <p:tgtEl>
                                          <p:spTgt spid="26630"/>
                                        </p:tgtEl>
                                        <p:attrNameLst>
                                          <p:attrName>ppt_w</p:attrName>
                                        </p:attrNameLst>
                                      </p:cBhvr>
                                      <p:tavLst>
                                        <p:tav tm="0">
                                          <p:val>
                                            <p:fltVal val="0"/>
                                          </p:val>
                                        </p:tav>
                                        <p:tav tm="100000">
                                          <p:val>
                                            <p:strVal val="#ppt_w"/>
                                          </p:val>
                                        </p:tav>
                                      </p:tavLst>
                                    </p:anim>
                                    <p:anim calcmode="lin" valueType="num">
                                      <p:cBhvr>
                                        <p:cTn id="12" dur="400" fill="hold"/>
                                        <p:tgtEl>
                                          <p:spTgt spid="26630"/>
                                        </p:tgtEl>
                                        <p:attrNameLst>
                                          <p:attrName>ppt_h</p:attrName>
                                        </p:attrNameLst>
                                      </p:cBhvr>
                                      <p:tavLst>
                                        <p:tav tm="0">
                                          <p:val>
                                            <p:fltVal val="0"/>
                                          </p:val>
                                        </p:tav>
                                        <p:tav tm="100000">
                                          <p:val>
                                            <p:strVal val="#ppt_h"/>
                                          </p:val>
                                        </p:tav>
                                      </p:tavLst>
                                    </p:anim>
                                    <p:anim calcmode="lin" valueType="num">
                                      <p:cBhvr>
                                        <p:cTn id="13" dur="400" fill="hold"/>
                                        <p:tgtEl>
                                          <p:spTgt spid="26630"/>
                                        </p:tgtEl>
                                        <p:attrNameLst>
                                          <p:attrName>style.rotation</p:attrName>
                                        </p:attrNameLst>
                                      </p:cBhvr>
                                      <p:tavLst>
                                        <p:tav tm="0">
                                          <p:val>
                                            <p:fltVal val="90"/>
                                          </p:val>
                                        </p:tav>
                                        <p:tav tm="100000">
                                          <p:val>
                                            <p:fltVal val="0"/>
                                          </p:val>
                                        </p:tav>
                                      </p:tavLst>
                                    </p:anim>
                                    <p:animEffect transition="in" filter="fade">
                                      <p:cBhvr>
                                        <p:cTn id="14" dur="400"/>
                                        <p:tgtEl>
                                          <p:spTgt spid="26630"/>
                                        </p:tgtEl>
                                      </p:cBhvr>
                                    </p:animEffect>
                                  </p:childTnLst>
                                </p:cTn>
                              </p:par>
                            </p:childTnLst>
                          </p:cTn>
                        </p:par>
                        <p:par>
                          <p:cTn id="15" fill="hold" nodeType="afterGroup">
                            <p:stCondLst>
                              <p:cond delay="2400"/>
                            </p:stCondLst>
                            <p:childTnLst>
                              <p:par>
                                <p:cTn id="16" presetID="16" presetClass="entr" presetSubtype="21" fill="hold" nodeType="afterEffect">
                                  <p:stCondLst>
                                    <p:cond delay="0"/>
                                  </p:stCondLst>
                                  <p:childTnLst>
                                    <p:set>
                                      <p:cBhvr>
                                        <p:cTn id="17" dur="1" fill="hold">
                                          <p:stCondLst>
                                            <p:cond delay="0"/>
                                          </p:stCondLst>
                                        </p:cTn>
                                        <p:tgtEl>
                                          <p:spTgt spid="26627"/>
                                        </p:tgtEl>
                                        <p:attrNameLst>
                                          <p:attrName>style.visibility</p:attrName>
                                        </p:attrNameLst>
                                      </p:cBhvr>
                                      <p:to>
                                        <p:strVal val="visible"/>
                                      </p:to>
                                    </p:set>
                                    <p:animEffect transition="in" filter="barn(inVertical)">
                                      <p:cBhvr>
                                        <p:cTn id="18" dur="500"/>
                                        <p:tgtEl>
                                          <p:spTgt spid="26627"/>
                                        </p:tgtEl>
                                      </p:cBhvr>
                                    </p:animEffect>
                                  </p:childTnLst>
                                </p:cTn>
                              </p:par>
                            </p:childTnLst>
                          </p:cTn>
                        </p:par>
                        <p:par>
                          <p:cTn id="19" fill="hold" nodeType="afterGroup">
                            <p:stCondLst>
                              <p:cond delay="2900"/>
                            </p:stCondLst>
                            <p:childTnLst>
                              <p:par>
                                <p:cTn id="20" presetID="22" presetClass="entr" presetSubtype="1" fill="hold" grpId="0" nodeType="afterEffect">
                                  <p:stCondLst>
                                    <p:cond delay="0"/>
                                  </p:stCondLst>
                                  <p:childTnLst>
                                    <p:set>
                                      <p:cBhvr>
                                        <p:cTn id="21" dur="1" fill="hold">
                                          <p:stCondLst>
                                            <p:cond delay="0"/>
                                          </p:stCondLst>
                                        </p:cTn>
                                        <p:tgtEl>
                                          <p:spTgt spid="26628"/>
                                        </p:tgtEl>
                                        <p:attrNameLst>
                                          <p:attrName>style.visibility</p:attrName>
                                        </p:attrNameLst>
                                      </p:cBhvr>
                                      <p:to>
                                        <p:strVal val="visible"/>
                                      </p:to>
                                    </p:set>
                                    <p:animEffect transition="in" filter="wipe(up)">
                                      <p:cBhvr>
                                        <p:cTn id="22" dur="500"/>
                                        <p:tgtEl>
                                          <p:spTgt spid="2662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6629"/>
                                        </p:tgtEl>
                                        <p:attrNameLst>
                                          <p:attrName>style.visibility</p:attrName>
                                        </p:attrNameLst>
                                      </p:cBhvr>
                                      <p:to>
                                        <p:strVal val="visible"/>
                                      </p:to>
                                    </p:set>
                                    <p:animEffect transition="in" filter="wipe(down)">
                                      <p:cBhvr>
                                        <p:cTn id="25"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autoUpdateAnimBg="0"/>
      <p:bldP spid="26628" grpId="0" autoUpdateAnimBg="0"/>
      <p:bldP spid="2662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a:extLst>
              <a:ext uri="{FF2B5EF4-FFF2-40B4-BE49-F238E27FC236}">
                <a16:creationId xmlns:a16="http://schemas.microsoft.com/office/drawing/2014/main" id="{6DB8CE11-10DB-D6AE-1B71-23A806203A5B}"/>
              </a:ext>
            </a:extLst>
          </p:cNvPr>
          <p:cNvSpPr txBox="1">
            <a:spLocks noChangeArrowheads="1"/>
          </p:cNvSpPr>
          <p:nvPr/>
        </p:nvSpPr>
        <p:spPr bwMode="auto">
          <a:xfrm>
            <a:off x="1012825" y="176213"/>
            <a:ext cx="24224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000" b="1" dirty="0">
                <a:latin typeface="微软雅黑" panose="020B0503020204020204" pitchFamily="34" charset="-122"/>
              </a:rPr>
              <a:t>4.1 </a:t>
            </a:r>
            <a:r>
              <a:rPr lang="zh-CN" altLang="en-US" sz="3000" b="1" dirty="0">
                <a:latin typeface="微软雅黑" panose="020B0503020204020204" pitchFamily="34" charset="-122"/>
              </a:rPr>
              <a:t>技术路线</a:t>
            </a:r>
          </a:p>
        </p:txBody>
      </p:sp>
      <p:sp>
        <p:nvSpPr>
          <p:cNvPr id="18435" name="Freeform 5">
            <a:extLst>
              <a:ext uri="{FF2B5EF4-FFF2-40B4-BE49-F238E27FC236}">
                <a16:creationId xmlns:a16="http://schemas.microsoft.com/office/drawing/2014/main" id="{8FF6D468-1E38-F9DD-D349-9C106638A795}"/>
              </a:ext>
            </a:extLst>
          </p:cNvPr>
          <p:cNvSpPr>
            <a:spLocks/>
          </p:cNvSpPr>
          <p:nvPr/>
        </p:nvSpPr>
        <p:spPr bwMode="auto">
          <a:xfrm>
            <a:off x="427038" y="220663"/>
            <a:ext cx="474662" cy="560387"/>
          </a:xfrm>
          <a:custGeom>
            <a:avLst/>
            <a:gdLst>
              <a:gd name="T0" fmla="*/ 2147483646 w 574"/>
              <a:gd name="T1" fmla="*/ 2147483646 h 681"/>
              <a:gd name="T2" fmla="*/ 2147483646 w 574"/>
              <a:gd name="T3" fmla="*/ 2147483646 h 681"/>
              <a:gd name="T4" fmla="*/ 2147483646 w 574"/>
              <a:gd name="T5" fmla="*/ 2147483646 h 681"/>
              <a:gd name="T6" fmla="*/ 2147483646 w 574"/>
              <a:gd name="T7" fmla="*/ 2147483646 h 681"/>
              <a:gd name="T8" fmla="*/ 2147483646 w 574"/>
              <a:gd name="T9" fmla="*/ 2147483646 h 681"/>
              <a:gd name="T10" fmla="*/ 2147483646 w 574"/>
              <a:gd name="T11" fmla="*/ 2147483646 h 681"/>
              <a:gd name="T12" fmla="*/ 2147483646 w 574"/>
              <a:gd name="T13" fmla="*/ 2147483646 h 681"/>
              <a:gd name="T14" fmla="*/ 2147483646 w 574"/>
              <a:gd name="T15" fmla="*/ 2147483646 h 681"/>
              <a:gd name="T16" fmla="*/ 2147483646 w 574"/>
              <a:gd name="T17" fmla="*/ 0 h 681"/>
              <a:gd name="T18" fmla="*/ 2147483646 w 574"/>
              <a:gd name="T19" fmla="*/ 2147483646 h 681"/>
              <a:gd name="T20" fmla="*/ 2147483646 w 574"/>
              <a:gd name="T21" fmla="*/ 2147483646 h 681"/>
              <a:gd name="T22" fmla="*/ 2147483646 w 574"/>
              <a:gd name="T23" fmla="*/ 2147483646 h 681"/>
              <a:gd name="T24" fmla="*/ 2147483646 w 574"/>
              <a:gd name="T25" fmla="*/ 2147483646 h 681"/>
              <a:gd name="T26" fmla="*/ 2147483646 w 574"/>
              <a:gd name="T27" fmla="*/ 2147483646 h 681"/>
              <a:gd name="T28" fmla="*/ 2147483646 w 574"/>
              <a:gd name="T29" fmla="*/ 2147483646 h 681"/>
              <a:gd name="T30" fmla="*/ 2147483646 w 574"/>
              <a:gd name="T31" fmla="*/ 2147483646 h 681"/>
              <a:gd name="T32" fmla="*/ 2147483646 w 574"/>
              <a:gd name="T33" fmla="*/ 2147483646 h 681"/>
              <a:gd name="T34" fmla="*/ 2147483646 w 574"/>
              <a:gd name="T35" fmla="*/ 2147483646 h 681"/>
              <a:gd name="T36" fmla="*/ 2147483646 w 574"/>
              <a:gd name="T37" fmla="*/ 2147483646 h 681"/>
              <a:gd name="T38" fmla="*/ 0 w 574"/>
              <a:gd name="T39" fmla="*/ 2147483646 h 681"/>
              <a:gd name="T40" fmla="*/ 2147483646 w 574"/>
              <a:gd name="T41" fmla="*/ 2147483646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矩形 1">
            <a:extLst>
              <a:ext uri="{FF2B5EF4-FFF2-40B4-BE49-F238E27FC236}">
                <a16:creationId xmlns:a16="http://schemas.microsoft.com/office/drawing/2014/main" id="{E21F3620-2D72-774C-8AE4-20572DFE41E1}"/>
              </a:ext>
            </a:extLst>
          </p:cNvPr>
          <p:cNvSpPr/>
          <p:nvPr/>
        </p:nvSpPr>
        <p:spPr bwMode="auto">
          <a:xfrm>
            <a:off x="5234285" y="1052736"/>
            <a:ext cx="1008112"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开始</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5" name="矩形 4">
            <a:extLst>
              <a:ext uri="{FF2B5EF4-FFF2-40B4-BE49-F238E27FC236}">
                <a16:creationId xmlns:a16="http://schemas.microsoft.com/office/drawing/2014/main" id="{140CD1A2-CAA7-5F30-27AE-963ED7C0D9AE}"/>
              </a:ext>
            </a:extLst>
          </p:cNvPr>
          <p:cNvSpPr/>
          <p:nvPr/>
        </p:nvSpPr>
        <p:spPr bwMode="auto">
          <a:xfrm>
            <a:off x="5018261" y="1772816"/>
            <a:ext cx="1440160"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原始数据集</a:t>
            </a:r>
          </a:p>
        </p:txBody>
      </p:sp>
      <p:sp>
        <p:nvSpPr>
          <p:cNvPr id="6" name="矩形 5">
            <a:extLst>
              <a:ext uri="{FF2B5EF4-FFF2-40B4-BE49-F238E27FC236}">
                <a16:creationId xmlns:a16="http://schemas.microsoft.com/office/drawing/2014/main" id="{2BCD770F-B3C8-C3B7-64E4-EC31104A4EBA}"/>
              </a:ext>
            </a:extLst>
          </p:cNvPr>
          <p:cNvSpPr/>
          <p:nvPr/>
        </p:nvSpPr>
        <p:spPr bwMode="auto">
          <a:xfrm>
            <a:off x="4802237" y="2435232"/>
            <a:ext cx="1872208"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用户项目交互图</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7" name="矩形 6">
            <a:extLst>
              <a:ext uri="{FF2B5EF4-FFF2-40B4-BE49-F238E27FC236}">
                <a16:creationId xmlns:a16="http://schemas.microsoft.com/office/drawing/2014/main" id="{566835F8-A3A3-2EEC-1F98-E26B36BE1F96}"/>
              </a:ext>
            </a:extLst>
          </p:cNvPr>
          <p:cNvSpPr/>
          <p:nvPr/>
        </p:nvSpPr>
        <p:spPr bwMode="auto">
          <a:xfrm>
            <a:off x="2641997" y="2435232"/>
            <a:ext cx="1440160"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用户关系图</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8" name="矩形 7">
            <a:extLst>
              <a:ext uri="{FF2B5EF4-FFF2-40B4-BE49-F238E27FC236}">
                <a16:creationId xmlns:a16="http://schemas.microsoft.com/office/drawing/2014/main" id="{C39443AB-789F-E1D5-3F64-7954661C4E86}"/>
              </a:ext>
            </a:extLst>
          </p:cNvPr>
          <p:cNvSpPr/>
          <p:nvPr/>
        </p:nvSpPr>
        <p:spPr bwMode="auto">
          <a:xfrm>
            <a:off x="7322517" y="2435232"/>
            <a:ext cx="1440160"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项目知识图</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cxnSp>
        <p:nvCxnSpPr>
          <p:cNvPr id="4" name="直接箭头连接符 3">
            <a:extLst>
              <a:ext uri="{FF2B5EF4-FFF2-40B4-BE49-F238E27FC236}">
                <a16:creationId xmlns:a16="http://schemas.microsoft.com/office/drawing/2014/main" id="{331AD64F-E7AD-FCC1-3921-DD4B2FCAE258}"/>
              </a:ext>
            </a:extLst>
          </p:cNvPr>
          <p:cNvCxnSpPr>
            <a:cxnSpLocks/>
            <a:stCxn id="2" idx="2"/>
            <a:endCxn id="5" idx="0"/>
          </p:cNvCxnSpPr>
          <p:nvPr/>
        </p:nvCxnSpPr>
        <p:spPr bwMode="auto">
          <a:xfrm>
            <a:off x="5738341" y="1412776"/>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a:extLst>
              <a:ext uri="{FF2B5EF4-FFF2-40B4-BE49-F238E27FC236}">
                <a16:creationId xmlns:a16="http://schemas.microsoft.com/office/drawing/2014/main" id="{CC8B3889-EA72-9B9E-B286-16237190F8FF}"/>
              </a:ext>
            </a:extLst>
          </p:cNvPr>
          <p:cNvCxnSpPr>
            <a:cxnSpLocks/>
            <a:stCxn id="5" idx="2"/>
            <a:endCxn id="6" idx="0"/>
          </p:cNvCxnSpPr>
          <p:nvPr/>
        </p:nvCxnSpPr>
        <p:spPr bwMode="auto">
          <a:xfrm>
            <a:off x="5738341" y="2132856"/>
            <a:ext cx="0" cy="3023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a:extLst>
              <a:ext uri="{FF2B5EF4-FFF2-40B4-BE49-F238E27FC236}">
                <a16:creationId xmlns:a16="http://schemas.microsoft.com/office/drawing/2014/main" id="{467EB481-000E-7DEB-2F4B-BD45BEE31AC9}"/>
              </a:ext>
            </a:extLst>
          </p:cNvPr>
          <p:cNvCxnSpPr>
            <a:cxnSpLocks/>
            <a:stCxn id="5" idx="3"/>
            <a:endCxn id="8" idx="0"/>
          </p:cNvCxnSpPr>
          <p:nvPr/>
        </p:nvCxnSpPr>
        <p:spPr bwMode="auto">
          <a:xfrm>
            <a:off x="6458421" y="1952836"/>
            <a:ext cx="1584176" cy="482396"/>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5AE3E94D-4DED-D90D-A734-27EA6E17136D}"/>
              </a:ext>
            </a:extLst>
          </p:cNvPr>
          <p:cNvCxnSpPr>
            <a:stCxn id="5" idx="1"/>
            <a:endCxn id="7" idx="0"/>
          </p:cNvCxnSpPr>
          <p:nvPr/>
        </p:nvCxnSpPr>
        <p:spPr bwMode="auto">
          <a:xfrm rot="10800000" flipV="1">
            <a:off x="3362077" y="1952836"/>
            <a:ext cx="1656184" cy="482396"/>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a:extLst>
              <a:ext uri="{FF2B5EF4-FFF2-40B4-BE49-F238E27FC236}">
                <a16:creationId xmlns:a16="http://schemas.microsoft.com/office/drawing/2014/main" id="{2238E060-FE72-60CD-5955-C2880453FFF4}"/>
              </a:ext>
            </a:extLst>
          </p:cNvPr>
          <p:cNvSpPr/>
          <p:nvPr/>
        </p:nvSpPr>
        <p:spPr bwMode="auto">
          <a:xfrm>
            <a:off x="2641997" y="3501008"/>
            <a:ext cx="1440160"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多层</a:t>
            </a:r>
            <a:r>
              <a:rPr lang="en-US" altLang="zh-CN" dirty="0"/>
              <a:t>MLP</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16" name="矩形 15">
            <a:extLst>
              <a:ext uri="{FF2B5EF4-FFF2-40B4-BE49-F238E27FC236}">
                <a16:creationId xmlns:a16="http://schemas.microsoft.com/office/drawing/2014/main" id="{6429E87A-BA8E-378A-5209-2E2CDA1B3257}"/>
              </a:ext>
            </a:extLst>
          </p:cNvPr>
          <p:cNvSpPr/>
          <p:nvPr/>
        </p:nvSpPr>
        <p:spPr bwMode="auto">
          <a:xfrm>
            <a:off x="4808387" y="3501008"/>
            <a:ext cx="1866057"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多层</a:t>
            </a:r>
            <a:r>
              <a:rPr lang="en-US" altLang="zh-CN" dirty="0"/>
              <a:t>MLP</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17" name="矩形 16">
            <a:extLst>
              <a:ext uri="{FF2B5EF4-FFF2-40B4-BE49-F238E27FC236}">
                <a16:creationId xmlns:a16="http://schemas.microsoft.com/office/drawing/2014/main" id="{AFC39EA0-048D-3B97-5C31-381C4B0908E9}"/>
              </a:ext>
            </a:extLst>
          </p:cNvPr>
          <p:cNvSpPr/>
          <p:nvPr/>
        </p:nvSpPr>
        <p:spPr bwMode="auto">
          <a:xfrm>
            <a:off x="7324926" y="3501008"/>
            <a:ext cx="1440160"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多层</a:t>
            </a:r>
            <a:r>
              <a:rPr lang="en-US" altLang="zh-CN" dirty="0"/>
              <a:t>MLP</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18" name="矩形 17">
            <a:extLst>
              <a:ext uri="{FF2B5EF4-FFF2-40B4-BE49-F238E27FC236}">
                <a16:creationId xmlns:a16="http://schemas.microsoft.com/office/drawing/2014/main" id="{7DDA4822-9CF0-2683-1CEE-74053156C0EF}"/>
              </a:ext>
            </a:extLst>
          </p:cNvPr>
          <p:cNvSpPr/>
          <p:nvPr/>
        </p:nvSpPr>
        <p:spPr bwMode="auto">
          <a:xfrm>
            <a:off x="2637531" y="4509122"/>
            <a:ext cx="1440160"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图自注意</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19" name="矩形 18">
            <a:extLst>
              <a:ext uri="{FF2B5EF4-FFF2-40B4-BE49-F238E27FC236}">
                <a16:creationId xmlns:a16="http://schemas.microsoft.com/office/drawing/2014/main" id="{AB929260-2328-1B86-DED8-B7F5BB0EDFAA}"/>
              </a:ext>
            </a:extLst>
          </p:cNvPr>
          <p:cNvSpPr/>
          <p:nvPr/>
        </p:nvSpPr>
        <p:spPr bwMode="auto">
          <a:xfrm>
            <a:off x="7331077" y="4509122"/>
            <a:ext cx="1440160"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a:ln>
                  <a:noFill/>
                </a:ln>
                <a:solidFill>
                  <a:schemeClr val="tx1"/>
                </a:solidFill>
                <a:effectLst/>
                <a:latin typeface="Arial" pitchFamily="34" charset="0"/>
                <a:ea typeface="宋体" pitchFamily="2" charset="-122"/>
              </a:rPr>
              <a:t>TransR</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20" name="矩形 19">
            <a:extLst>
              <a:ext uri="{FF2B5EF4-FFF2-40B4-BE49-F238E27FC236}">
                <a16:creationId xmlns:a16="http://schemas.microsoft.com/office/drawing/2014/main" id="{46822A99-7401-2BB4-C43A-86659194A7A8}"/>
              </a:ext>
            </a:extLst>
          </p:cNvPr>
          <p:cNvSpPr/>
          <p:nvPr/>
        </p:nvSpPr>
        <p:spPr bwMode="auto">
          <a:xfrm>
            <a:off x="4885280" y="5440272"/>
            <a:ext cx="1720835"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Loss</a:t>
            </a:r>
            <a:r>
              <a:rPr kumimoji="0" lang="zh-CN" altLang="en-US" sz="1800" b="0" i="0" u="none" strike="noStrike" cap="none" normalizeH="0" baseline="0" dirty="0">
                <a:ln>
                  <a:noFill/>
                </a:ln>
                <a:solidFill>
                  <a:schemeClr val="tx1"/>
                </a:solidFill>
                <a:effectLst/>
                <a:latin typeface="Arial" pitchFamily="34" charset="0"/>
                <a:ea typeface="宋体" pitchFamily="2" charset="-122"/>
              </a:rPr>
              <a:t>梯度下降</a:t>
            </a:r>
          </a:p>
        </p:txBody>
      </p:sp>
      <p:cxnSp>
        <p:nvCxnSpPr>
          <p:cNvPr id="9" name="直接箭头连接符 8">
            <a:extLst>
              <a:ext uri="{FF2B5EF4-FFF2-40B4-BE49-F238E27FC236}">
                <a16:creationId xmlns:a16="http://schemas.microsoft.com/office/drawing/2014/main" id="{C4E2AB71-BD90-9E1F-5115-BE3DF1357C12}"/>
              </a:ext>
            </a:extLst>
          </p:cNvPr>
          <p:cNvCxnSpPr>
            <a:stCxn id="7" idx="2"/>
            <a:endCxn id="14" idx="0"/>
          </p:cNvCxnSpPr>
          <p:nvPr/>
        </p:nvCxnSpPr>
        <p:spPr bwMode="auto">
          <a:xfrm>
            <a:off x="3362077" y="2795272"/>
            <a:ext cx="0" cy="70573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a:extLst>
              <a:ext uri="{FF2B5EF4-FFF2-40B4-BE49-F238E27FC236}">
                <a16:creationId xmlns:a16="http://schemas.microsoft.com/office/drawing/2014/main" id="{6A18BBD9-3EB0-713F-3848-53A3A904C20D}"/>
              </a:ext>
            </a:extLst>
          </p:cNvPr>
          <p:cNvCxnSpPr>
            <a:stCxn id="14" idx="2"/>
            <a:endCxn id="18" idx="0"/>
          </p:cNvCxnSpPr>
          <p:nvPr/>
        </p:nvCxnSpPr>
        <p:spPr bwMode="auto">
          <a:xfrm flipH="1">
            <a:off x="3357611" y="3861048"/>
            <a:ext cx="4466" cy="6480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E2A37497-F1BF-51A7-6D5A-678932460FA7}"/>
              </a:ext>
            </a:extLst>
          </p:cNvPr>
          <p:cNvCxnSpPr>
            <a:stCxn id="6" idx="2"/>
            <a:endCxn id="16" idx="0"/>
          </p:cNvCxnSpPr>
          <p:nvPr/>
        </p:nvCxnSpPr>
        <p:spPr bwMode="auto">
          <a:xfrm>
            <a:off x="5738341" y="2795272"/>
            <a:ext cx="3075" cy="70573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a:extLst>
              <a:ext uri="{FF2B5EF4-FFF2-40B4-BE49-F238E27FC236}">
                <a16:creationId xmlns:a16="http://schemas.microsoft.com/office/drawing/2014/main" id="{E00ECC90-2FD2-0C24-5F40-10BCBDE98FE6}"/>
              </a:ext>
            </a:extLst>
          </p:cNvPr>
          <p:cNvCxnSpPr>
            <a:stCxn id="8" idx="2"/>
            <a:endCxn id="17" idx="0"/>
          </p:cNvCxnSpPr>
          <p:nvPr/>
        </p:nvCxnSpPr>
        <p:spPr bwMode="auto">
          <a:xfrm>
            <a:off x="8042597" y="2795272"/>
            <a:ext cx="2409" cy="70573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a:extLst>
              <a:ext uri="{FF2B5EF4-FFF2-40B4-BE49-F238E27FC236}">
                <a16:creationId xmlns:a16="http://schemas.microsoft.com/office/drawing/2014/main" id="{6006F3D2-6C27-C748-8BAC-7D9BAAFDD125}"/>
              </a:ext>
            </a:extLst>
          </p:cNvPr>
          <p:cNvCxnSpPr>
            <a:stCxn id="17" idx="2"/>
            <a:endCxn id="19" idx="0"/>
          </p:cNvCxnSpPr>
          <p:nvPr/>
        </p:nvCxnSpPr>
        <p:spPr bwMode="auto">
          <a:xfrm>
            <a:off x="8045006" y="3861048"/>
            <a:ext cx="6151" cy="6480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a:extLst>
              <a:ext uri="{FF2B5EF4-FFF2-40B4-BE49-F238E27FC236}">
                <a16:creationId xmlns:a16="http://schemas.microsoft.com/office/drawing/2014/main" id="{E433990F-9EC8-CFFE-DA90-EE9856CDBE97}"/>
              </a:ext>
            </a:extLst>
          </p:cNvPr>
          <p:cNvCxnSpPr>
            <a:cxnSpLocks/>
            <a:stCxn id="19" idx="2"/>
            <a:endCxn id="20" idx="3"/>
          </p:cNvCxnSpPr>
          <p:nvPr/>
        </p:nvCxnSpPr>
        <p:spPr bwMode="auto">
          <a:xfrm rot="5400000">
            <a:off x="6953071" y="4522206"/>
            <a:ext cx="751130" cy="1445042"/>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a:extLst>
              <a:ext uri="{FF2B5EF4-FFF2-40B4-BE49-F238E27FC236}">
                <a16:creationId xmlns:a16="http://schemas.microsoft.com/office/drawing/2014/main" id="{969D1EFA-5ABE-031B-CB56-1E8497934944}"/>
              </a:ext>
            </a:extLst>
          </p:cNvPr>
          <p:cNvCxnSpPr>
            <a:cxnSpLocks/>
            <a:stCxn id="18" idx="2"/>
            <a:endCxn id="20" idx="1"/>
          </p:cNvCxnSpPr>
          <p:nvPr/>
        </p:nvCxnSpPr>
        <p:spPr bwMode="auto">
          <a:xfrm rot="16200000" flipH="1">
            <a:off x="3745880" y="4480892"/>
            <a:ext cx="751130" cy="1527669"/>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a:extLst>
              <a:ext uri="{FF2B5EF4-FFF2-40B4-BE49-F238E27FC236}">
                <a16:creationId xmlns:a16="http://schemas.microsoft.com/office/drawing/2014/main" id="{BC08A343-B0CC-7903-9B75-E5E4B2D18E88}"/>
              </a:ext>
            </a:extLst>
          </p:cNvPr>
          <p:cNvCxnSpPr>
            <a:stCxn id="16" idx="3"/>
            <a:endCxn id="17" idx="1"/>
          </p:cNvCxnSpPr>
          <p:nvPr/>
        </p:nvCxnSpPr>
        <p:spPr bwMode="auto">
          <a:xfrm>
            <a:off x="6674444" y="3681028"/>
            <a:ext cx="650482" cy="0"/>
          </a:xfrm>
          <a:prstGeom prst="straightConnector1">
            <a:avLst/>
          </a:prstGeom>
          <a:ln w="9525" cap="flat" cmpd="sng" algn="ctr">
            <a:solidFill>
              <a:schemeClr val="accent4"/>
            </a:solidFill>
            <a:prstDash val="sysDash"/>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直接箭头连接符 36">
            <a:extLst>
              <a:ext uri="{FF2B5EF4-FFF2-40B4-BE49-F238E27FC236}">
                <a16:creationId xmlns:a16="http://schemas.microsoft.com/office/drawing/2014/main" id="{0A0D6298-34F2-87A8-8CCD-D7D05DCA2FEA}"/>
              </a:ext>
            </a:extLst>
          </p:cNvPr>
          <p:cNvCxnSpPr>
            <a:stCxn id="16" idx="1"/>
            <a:endCxn id="14" idx="3"/>
          </p:cNvCxnSpPr>
          <p:nvPr/>
        </p:nvCxnSpPr>
        <p:spPr bwMode="auto">
          <a:xfrm flipH="1">
            <a:off x="4082157" y="3681028"/>
            <a:ext cx="726230" cy="0"/>
          </a:xfrm>
          <a:prstGeom prst="straightConnector1">
            <a:avLst/>
          </a:prstGeom>
          <a:ln w="9525" cap="flat" cmpd="sng" algn="ctr">
            <a:solidFill>
              <a:schemeClr val="accent4"/>
            </a:solidFill>
            <a:prstDash val="sysDash"/>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0" name="矩形 39">
            <a:extLst>
              <a:ext uri="{FF2B5EF4-FFF2-40B4-BE49-F238E27FC236}">
                <a16:creationId xmlns:a16="http://schemas.microsoft.com/office/drawing/2014/main" id="{9E8F9FF4-63C1-4B2F-DD41-D36F3AB85661}"/>
              </a:ext>
            </a:extLst>
          </p:cNvPr>
          <p:cNvSpPr/>
          <p:nvPr/>
        </p:nvSpPr>
        <p:spPr bwMode="auto">
          <a:xfrm>
            <a:off x="5025617" y="6093296"/>
            <a:ext cx="1440160"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评估</a:t>
            </a:r>
          </a:p>
        </p:txBody>
      </p:sp>
      <p:cxnSp>
        <p:nvCxnSpPr>
          <p:cNvPr id="39" name="直接箭头连接符 38">
            <a:extLst>
              <a:ext uri="{FF2B5EF4-FFF2-40B4-BE49-F238E27FC236}">
                <a16:creationId xmlns:a16="http://schemas.microsoft.com/office/drawing/2014/main" id="{EEE33DC9-631F-340C-DCFD-461D3D9BF0B4}"/>
              </a:ext>
            </a:extLst>
          </p:cNvPr>
          <p:cNvCxnSpPr>
            <a:cxnSpLocks/>
            <a:stCxn id="20" idx="2"/>
            <a:endCxn id="40" idx="0"/>
          </p:cNvCxnSpPr>
          <p:nvPr/>
        </p:nvCxnSpPr>
        <p:spPr bwMode="auto">
          <a:xfrm flipH="1">
            <a:off x="5745697" y="5800312"/>
            <a:ext cx="1" cy="29298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矩形 42">
            <a:extLst>
              <a:ext uri="{FF2B5EF4-FFF2-40B4-BE49-F238E27FC236}">
                <a16:creationId xmlns:a16="http://schemas.microsoft.com/office/drawing/2014/main" id="{287550B9-2667-5DA6-9A89-73F1B69C7CC0}"/>
              </a:ext>
            </a:extLst>
          </p:cNvPr>
          <p:cNvSpPr/>
          <p:nvPr/>
        </p:nvSpPr>
        <p:spPr bwMode="auto">
          <a:xfrm>
            <a:off x="4816950" y="4509120"/>
            <a:ext cx="1857495"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点积预测</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cxnSp>
        <p:nvCxnSpPr>
          <p:cNvPr id="42" name="直接箭头连接符 41">
            <a:extLst>
              <a:ext uri="{FF2B5EF4-FFF2-40B4-BE49-F238E27FC236}">
                <a16:creationId xmlns:a16="http://schemas.microsoft.com/office/drawing/2014/main" id="{475E688A-7574-44F7-9ADC-056476D89012}"/>
              </a:ext>
            </a:extLst>
          </p:cNvPr>
          <p:cNvCxnSpPr>
            <a:stCxn id="16" idx="2"/>
            <a:endCxn id="43" idx="0"/>
          </p:cNvCxnSpPr>
          <p:nvPr/>
        </p:nvCxnSpPr>
        <p:spPr bwMode="auto">
          <a:xfrm>
            <a:off x="5741416" y="3861048"/>
            <a:ext cx="4282" cy="64807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箭头连接符 44">
            <a:extLst>
              <a:ext uri="{FF2B5EF4-FFF2-40B4-BE49-F238E27FC236}">
                <a16:creationId xmlns:a16="http://schemas.microsoft.com/office/drawing/2014/main" id="{8B7AA0E2-439B-0FC7-92C3-0172C5738742}"/>
              </a:ext>
            </a:extLst>
          </p:cNvPr>
          <p:cNvCxnSpPr>
            <a:cxnSpLocks/>
            <a:stCxn id="43" idx="2"/>
            <a:endCxn id="20" idx="0"/>
          </p:cNvCxnSpPr>
          <p:nvPr/>
        </p:nvCxnSpPr>
        <p:spPr bwMode="auto">
          <a:xfrm>
            <a:off x="5745698" y="4869160"/>
            <a:ext cx="0" cy="57111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98694347"/>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 calcmode="lin" valueType="num">
                                      <p:cBhvr>
                                        <p:cTn id="9" dur="300" fill="hold"/>
                                        <p:tgtEl>
                                          <p:spTgt spid="18435"/>
                                        </p:tgtEl>
                                        <p:attrNameLst>
                                          <p:attrName>style.rotation</p:attrName>
                                        </p:attrNameLst>
                                      </p:cBhvr>
                                      <p:tavLst>
                                        <p:tav tm="0">
                                          <p:val>
                                            <p:fltVal val="90"/>
                                          </p:val>
                                        </p:tav>
                                        <p:tav tm="100000">
                                          <p:val>
                                            <p:fltVal val="0"/>
                                          </p:val>
                                        </p:tav>
                                      </p:tavLst>
                                    </p:anim>
                                    <p:animEffect transition="in" filter="fade">
                                      <p:cBhvr>
                                        <p:cTn id="10" dur="300"/>
                                        <p:tgtEl>
                                          <p:spTgt spid="1843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434"/>
                                        </p:tgtEl>
                                        <p:attrNameLst>
                                          <p:attrName>style.visibility</p:attrName>
                                        </p:attrNameLst>
                                      </p:cBhvr>
                                      <p:to>
                                        <p:strVal val="visible"/>
                                      </p:to>
                                    </p:set>
                                    <p:anim calcmode="lin" valueType="num">
                                      <p:cBhvr>
                                        <p:cTn id="14"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8434"/>
                                        </p:tgtEl>
                                        <p:attrNameLst>
                                          <p:attrName>ppt_y</p:attrName>
                                        </p:attrNameLst>
                                      </p:cBhvr>
                                      <p:tavLst>
                                        <p:tav tm="0">
                                          <p:val>
                                            <p:strVal val="#ppt_y"/>
                                          </p:val>
                                        </p:tav>
                                        <p:tav tm="100000">
                                          <p:val>
                                            <p:strVal val="#ppt_y"/>
                                          </p:val>
                                        </p:tav>
                                      </p:tavLst>
                                    </p:anim>
                                    <p:anim calcmode="lin" valueType="num">
                                      <p:cBhvr>
                                        <p:cTn id="16"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813D99F8-9C8F-239B-72EE-C588A78B9B14}"/>
              </a:ext>
            </a:extLst>
          </p:cNvPr>
          <p:cNvSpPr txBox="1">
            <a:spLocks noChangeArrowheads="1"/>
          </p:cNvSpPr>
          <p:nvPr/>
        </p:nvSpPr>
        <p:spPr bwMode="auto">
          <a:xfrm>
            <a:off x="769938" y="2590800"/>
            <a:ext cx="107283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8000">
                <a:solidFill>
                  <a:srgbClr val="FFFFFF"/>
                </a:solidFill>
                <a:latin typeface="造字工房力黑（非商用）常规体" pitchFamily="2" charset="-122"/>
                <a:ea typeface="造字工房力黑（非商用）常规体" pitchFamily="2" charset="-122"/>
              </a:rPr>
              <a:t>感谢您的批评指正</a:t>
            </a:r>
          </a:p>
        </p:txBody>
      </p:sp>
      <p:sp>
        <p:nvSpPr>
          <p:cNvPr id="37900" name="Rectangle 5">
            <a:extLst>
              <a:ext uri="{FF2B5EF4-FFF2-40B4-BE49-F238E27FC236}">
                <a16:creationId xmlns:a16="http://schemas.microsoft.com/office/drawing/2014/main" id="{8B41921A-BC6B-4E23-CD3E-D06DA7309D44}"/>
              </a:ext>
            </a:extLst>
          </p:cNvPr>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4C54"/>
              </a:solidFill>
              <a:ea typeface="宋体" panose="02010600030101010101" pitchFamily="2" charset="-122"/>
            </a:endParaRPr>
          </a:p>
        </p:txBody>
      </p:sp>
      <p:sp>
        <p:nvSpPr>
          <p:cNvPr id="37901" name="Oval 6">
            <a:extLst>
              <a:ext uri="{FF2B5EF4-FFF2-40B4-BE49-F238E27FC236}">
                <a16:creationId xmlns:a16="http://schemas.microsoft.com/office/drawing/2014/main" id="{37CF1275-50D5-F7D9-0474-086C97266986}"/>
              </a:ext>
            </a:extLst>
          </p:cNvPr>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4C54"/>
              </a:solidFill>
              <a:ea typeface="宋体" panose="02010600030101010101" pitchFamily="2" charset="-122"/>
            </a:endParaRPr>
          </a:p>
        </p:txBody>
      </p:sp>
      <p:sp>
        <p:nvSpPr>
          <p:cNvPr id="37902" name="Freeform 7">
            <a:extLst>
              <a:ext uri="{FF2B5EF4-FFF2-40B4-BE49-F238E27FC236}">
                <a16:creationId xmlns:a16="http://schemas.microsoft.com/office/drawing/2014/main" id="{EBC1F93F-70F1-F9CD-2A04-6D3AC914BE19}"/>
              </a:ext>
            </a:extLst>
          </p:cNvPr>
          <p:cNvSpPr>
            <a:spLocks noEditPoints="1"/>
          </p:cNvSpPr>
          <p:nvPr/>
        </p:nvSpPr>
        <p:spPr bwMode="auto">
          <a:xfrm>
            <a:off x="5972175" y="5926138"/>
            <a:ext cx="261938" cy="441325"/>
          </a:xfrm>
          <a:custGeom>
            <a:avLst/>
            <a:gdLst>
              <a:gd name="T0" fmla="*/ 2147483646 w 346"/>
              <a:gd name="T1" fmla="*/ 2147483646 h 555"/>
              <a:gd name="T2" fmla="*/ 2147483646 w 346"/>
              <a:gd name="T3" fmla="*/ 2147483646 h 555"/>
              <a:gd name="T4" fmla="*/ 2147483646 w 346"/>
              <a:gd name="T5" fmla="*/ 2147483646 h 555"/>
              <a:gd name="T6" fmla="*/ 2147483646 w 346"/>
              <a:gd name="T7" fmla="*/ 2147483646 h 555"/>
              <a:gd name="T8" fmla="*/ 2147483646 w 346"/>
              <a:gd name="T9" fmla="*/ 2147483646 h 555"/>
              <a:gd name="T10" fmla="*/ 2147483646 w 346"/>
              <a:gd name="T11" fmla="*/ 2147483646 h 555"/>
              <a:gd name="T12" fmla="*/ 2147483646 w 346"/>
              <a:gd name="T13" fmla="*/ 2147483646 h 555"/>
              <a:gd name="T14" fmla="*/ 2147483646 w 346"/>
              <a:gd name="T15" fmla="*/ 2147483646 h 555"/>
              <a:gd name="T16" fmla="*/ 2147483646 w 346"/>
              <a:gd name="T17" fmla="*/ 2147483646 h 555"/>
              <a:gd name="T18" fmla="*/ 2147483646 w 346"/>
              <a:gd name="T19" fmla="*/ 2147483646 h 555"/>
              <a:gd name="T20" fmla="*/ 2147483646 w 346"/>
              <a:gd name="T21" fmla="*/ 2147483646 h 555"/>
              <a:gd name="T22" fmla="*/ 0 w 346"/>
              <a:gd name="T23" fmla="*/ 2147483646 h 555"/>
              <a:gd name="T24" fmla="*/ 0 w 346"/>
              <a:gd name="T25" fmla="*/ 2147483646 h 555"/>
              <a:gd name="T26" fmla="*/ 2147483646 w 346"/>
              <a:gd name="T27" fmla="*/ 2147483646 h 555"/>
              <a:gd name="T28" fmla="*/ 2147483646 w 346"/>
              <a:gd name="T29" fmla="*/ 2147483646 h 555"/>
              <a:gd name="T30" fmla="*/ 2147483646 w 346"/>
              <a:gd name="T31" fmla="*/ 2147483646 h 555"/>
              <a:gd name="T32" fmla="*/ 2147483646 w 346"/>
              <a:gd name="T33" fmla="*/ 2147483646 h 555"/>
              <a:gd name="T34" fmla="*/ 2147483646 w 346"/>
              <a:gd name="T35" fmla="*/ 2147483646 h 555"/>
              <a:gd name="T36" fmla="*/ 2147483646 w 346"/>
              <a:gd name="T37" fmla="*/ 2147483646 h 555"/>
              <a:gd name="T38" fmla="*/ 2147483646 w 346"/>
              <a:gd name="T39" fmla="*/ 2147483646 h 555"/>
              <a:gd name="T40" fmla="*/ 2147483646 w 346"/>
              <a:gd name="T41" fmla="*/ 2147483646 h 555"/>
              <a:gd name="T42" fmla="*/ 2147483646 w 346"/>
              <a:gd name="T43" fmla="*/ 2147483646 h 555"/>
              <a:gd name="T44" fmla="*/ 2147483646 w 346"/>
              <a:gd name="T45" fmla="*/ 2147483646 h 555"/>
              <a:gd name="T46" fmla="*/ 2147483646 w 346"/>
              <a:gd name="T47" fmla="*/ 2147483646 h 555"/>
              <a:gd name="T48" fmla="*/ 2147483646 w 346"/>
              <a:gd name="T49" fmla="*/ 2147483646 h 555"/>
              <a:gd name="T50" fmla="*/ 2147483646 w 346"/>
              <a:gd name="T51" fmla="*/ 0 h 555"/>
              <a:gd name="T52" fmla="*/ 2147483646 w 346"/>
              <a:gd name="T53" fmla="*/ 0 h 555"/>
              <a:gd name="T54" fmla="*/ 2147483646 w 346"/>
              <a:gd name="T55" fmla="*/ 0 h 555"/>
              <a:gd name="T56" fmla="*/ 2147483646 w 346"/>
              <a:gd name="T57" fmla="*/ 2147483646 h 555"/>
              <a:gd name="T58" fmla="*/ 2147483646 w 346"/>
              <a:gd name="T59" fmla="*/ 2147483646 h 555"/>
              <a:gd name="T60" fmla="*/ 2147483646 w 346"/>
              <a:gd name="T61" fmla="*/ 2147483646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3" name="图片 2">
            <a:extLst>
              <a:ext uri="{FF2B5EF4-FFF2-40B4-BE49-F238E27FC236}">
                <a16:creationId xmlns:a16="http://schemas.microsoft.com/office/drawing/2014/main" id="{62B0B1F2-1A28-3160-8559-CE1C2CB71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1388" y="1199852"/>
            <a:ext cx="4849812"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圆角矩形 42">
            <a:extLst>
              <a:ext uri="{FF2B5EF4-FFF2-40B4-BE49-F238E27FC236}">
                <a16:creationId xmlns:a16="http://schemas.microsoft.com/office/drawing/2014/main" id="{725EB094-761F-AB8F-BA0A-7DD4AF690CD5}"/>
              </a:ext>
            </a:extLst>
          </p:cNvPr>
          <p:cNvSpPr>
            <a:spLocks noChangeArrowheads="1"/>
          </p:cNvSpPr>
          <p:nvPr/>
        </p:nvSpPr>
        <p:spPr bwMode="auto">
          <a:xfrm>
            <a:off x="6224588" y="4724400"/>
            <a:ext cx="1617662" cy="452438"/>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solidFill>
                <a:schemeClr val="accent2"/>
              </a:solidFill>
              <a:ea typeface="宋体" panose="02010600030101010101" pitchFamily="2" charset="-122"/>
            </a:endParaRPr>
          </a:p>
        </p:txBody>
      </p:sp>
      <p:sp>
        <p:nvSpPr>
          <p:cNvPr id="15" name="TextBox 43">
            <a:extLst>
              <a:ext uri="{FF2B5EF4-FFF2-40B4-BE49-F238E27FC236}">
                <a16:creationId xmlns:a16="http://schemas.microsoft.com/office/drawing/2014/main" id="{F480EE5A-4CE5-968F-F217-1D640EC58148}"/>
              </a:ext>
            </a:extLst>
          </p:cNvPr>
          <p:cNvSpPr txBox="1">
            <a:spLocks noChangeArrowheads="1"/>
          </p:cNvSpPr>
          <p:nvPr/>
        </p:nvSpPr>
        <p:spPr bwMode="auto">
          <a:xfrm>
            <a:off x="4516438" y="4581525"/>
            <a:ext cx="14557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400">
                <a:solidFill>
                  <a:schemeClr val="accent2"/>
                </a:solidFill>
                <a:latin typeface="微软雅黑" panose="020B0503020204020204" pitchFamily="34" charset="-122"/>
              </a:rPr>
              <a:t>伍方健</a:t>
            </a:r>
            <a:endParaRPr lang="en-US" altLang="zh-CN" sz="2400">
              <a:solidFill>
                <a:schemeClr val="accent2"/>
              </a:solidFill>
              <a:latin typeface="微软雅黑" panose="020B0503020204020204" pitchFamily="34" charset="-122"/>
            </a:endParaRPr>
          </a:p>
        </p:txBody>
      </p:sp>
      <p:sp>
        <p:nvSpPr>
          <p:cNvPr id="16" name="TextBox 44">
            <a:extLst>
              <a:ext uri="{FF2B5EF4-FFF2-40B4-BE49-F238E27FC236}">
                <a16:creationId xmlns:a16="http://schemas.microsoft.com/office/drawing/2014/main" id="{99B8667B-F6C6-DE07-0A12-175DC9D50A4C}"/>
              </a:ext>
            </a:extLst>
          </p:cNvPr>
          <p:cNvSpPr txBox="1">
            <a:spLocks noChangeArrowheads="1"/>
          </p:cNvSpPr>
          <p:nvPr/>
        </p:nvSpPr>
        <p:spPr bwMode="auto">
          <a:xfrm>
            <a:off x="8056563" y="4595813"/>
            <a:ext cx="16779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400" dirty="0">
                <a:solidFill>
                  <a:schemeClr val="accent2"/>
                </a:solidFill>
                <a:latin typeface="微软雅黑" panose="020B0503020204020204" pitchFamily="34" charset="-122"/>
              </a:rPr>
              <a:t>宾辰忠</a:t>
            </a:r>
            <a:endParaRPr lang="en-US" altLang="zh-CN" sz="2400" dirty="0">
              <a:solidFill>
                <a:schemeClr val="accent2"/>
              </a:solidFill>
              <a:latin typeface="微软雅黑" panose="020B0503020204020204" pitchFamily="34" charset="-122"/>
            </a:endParaRPr>
          </a:p>
        </p:txBody>
      </p:sp>
      <p:sp>
        <p:nvSpPr>
          <p:cNvPr id="17" name="TextBox 45">
            <a:extLst>
              <a:ext uri="{FF2B5EF4-FFF2-40B4-BE49-F238E27FC236}">
                <a16:creationId xmlns:a16="http://schemas.microsoft.com/office/drawing/2014/main" id="{2B934564-CD46-FF38-4B5F-B2E18E8F88D6}"/>
              </a:ext>
            </a:extLst>
          </p:cNvPr>
          <p:cNvSpPr txBox="1">
            <a:spLocks noChangeArrowheads="1"/>
          </p:cNvSpPr>
          <p:nvPr/>
        </p:nvSpPr>
        <p:spPr bwMode="auto">
          <a:xfrm>
            <a:off x="6272213" y="4586288"/>
            <a:ext cx="1508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spcBef>
                <a:spcPct val="0"/>
              </a:spcBef>
              <a:buFontTx/>
              <a:buNone/>
            </a:pPr>
            <a:r>
              <a:rPr lang="zh-CN" altLang="en-US" sz="2400" b="1">
                <a:solidFill>
                  <a:schemeClr val="accent2"/>
                </a:solidFill>
                <a:latin typeface="微软雅黑" panose="020B0503020204020204" pitchFamily="34" charset="-122"/>
              </a:rPr>
              <a:t>指导老师</a:t>
            </a:r>
            <a:endParaRPr lang="en-US" altLang="zh-CN" sz="2400" b="1">
              <a:solidFill>
                <a:schemeClr val="accent2"/>
              </a:solidFill>
              <a:latin typeface="微软雅黑" panose="020B0503020204020204" pitchFamily="34" charset="-122"/>
            </a:endParaRPr>
          </a:p>
        </p:txBody>
      </p:sp>
      <p:sp>
        <p:nvSpPr>
          <p:cNvPr id="18" name="圆角矩形 46">
            <a:extLst>
              <a:ext uri="{FF2B5EF4-FFF2-40B4-BE49-F238E27FC236}">
                <a16:creationId xmlns:a16="http://schemas.microsoft.com/office/drawing/2014/main" id="{E9587A64-D49E-66AA-48A7-12D95B2A1274}"/>
              </a:ext>
            </a:extLst>
          </p:cNvPr>
          <p:cNvSpPr>
            <a:spLocks noChangeArrowheads="1"/>
          </p:cNvSpPr>
          <p:nvPr/>
        </p:nvSpPr>
        <p:spPr bwMode="auto">
          <a:xfrm>
            <a:off x="3013075" y="4724400"/>
            <a:ext cx="1354138" cy="452438"/>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solidFill>
                <a:schemeClr val="accent2"/>
              </a:solidFill>
              <a:ea typeface="宋体" panose="02010600030101010101" pitchFamily="2" charset="-122"/>
            </a:endParaRPr>
          </a:p>
        </p:txBody>
      </p:sp>
      <p:sp>
        <p:nvSpPr>
          <p:cNvPr id="19" name="TextBox 47">
            <a:extLst>
              <a:ext uri="{FF2B5EF4-FFF2-40B4-BE49-F238E27FC236}">
                <a16:creationId xmlns:a16="http://schemas.microsoft.com/office/drawing/2014/main" id="{4E6C8F57-59ED-79CE-0FAA-A04ACBAA7538}"/>
              </a:ext>
            </a:extLst>
          </p:cNvPr>
          <p:cNvSpPr txBox="1">
            <a:spLocks noChangeArrowheads="1"/>
          </p:cNvSpPr>
          <p:nvPr/>
        </p:nvSpPr>
        <p:spPr bwMode="auto">
          <a:xfrm>
            <a:off x="3060700" y="4586288"/>
            <a:ext cx="1306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spcBef>
                <a:spcPct val="0"/>
              </a:spcBef>
              <a:buFontTx/>
              <a:buNone/>
            </a:pPr>
            <a:r>
              <a:rPr lang="zh-CN" altLang="en-US" sz="2400" b="1">
                <a:solidFill>
                  <a:schemeClr val="accent2"/>
                </a:solidFill>
                <a:latin typeface="微软雅黑" panose="020B0503020204020204" pitchFamily="34" charset="-122"/>
              </a:rPr>
              <a:t>答辩人</a:t>
            </a:r>
            <a:endParaRPr lang="en-US" altLang="zh-CN" sz="2400" b="1">
              <a:solidFill>
                <a:schemeClr val="accent2"/>
              </a:solidFill>
              <a:latin typeface="微软雅黑" panose="020B0503020204020204" pitchFamily="34" charset="-122"/>
            </a:endParaRPr>
          </a:p>
        </p:txBody>
      </p:sp>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7891"/>
                                        </p:tgtEl>
                                        <p:attrNameLst>
                                          <p:attrName>style.visibility</p:attrName>
                                        </p:attrNameLst>
                                      </p:cBhvr>
                                      <p:to>
                                        <p:strVal val="visible"/>
                                      </p:to>
                                    </p:set>
                                    <p:anim by="(-#ppt_w*2)" calcmode="lin" valueType="num">
                                      <p:cBhvr rctx="PPT">
                                        <p:cTn id="7" dur="500" autoRev="1" fill="hold">
                                          <p:stCondLst>
                                            <p:cond delay="0"/>
                                          </p:stCondLst>
                                        </p:cTn>
                                        <p:tgtEl>
                                          <p:spTgt spid="37891"/>
                                        </p:tgtEl>
                                        <p:attrNameLst>
                                          <p:attrName>ppt_w</p:attrName>
                                        </p:attrNameLst>
                                      </p:cBhvr>
                                    </p:anim>
                                    <p:anim by="(#ppt_w*0.50)" calcmode="lin" valueType="num">
                                      <p:cBhvr>
                                        <p:cTn id="8" dur="500" decel="50000" autoRev="1" fill="hold">
                                          <p:stCondLst>
                                            <p:cond delay="0"/>
                                          </p:stCondLst>
                                        </p:cTn>
                                        <p:tgtEl>
                                          <p:spTgt spid="37891"/>
                                        </p:tgtEl>
                                        <p:attrNameLst>
                                          <p:attrName>ppt_x</p:attrName>
                                        </p:attrNameLst>
                                      </p:cBhvr>
                                    </p:anim>
                                    <p:anim from="(-#ppt_h/2)" to="(#ppt_y)" calcmode="lin" valueType="num">
                                      <p:cBhvr>
                                        <p:cTn id="9" dur="1000" fill="hold">
                                          <p:stCondLst>
                                            <p:cond delay="0"/>
                                          </p:stCondLst>
                                        </p:cTn>
                                        <p:tgtEl>
                                          <p:spTgt spid="37891"/>
                                        </p:tgtEl>
                                        <p:attrNameLst>
                                          <p:attrName>ppt_y</p:attrName>
                                        </p:attrNameLst>
                                      </p:cBhvr>
                                    </p:anim>
                                    <p:animRot by="21600000">
                                      <p:cBhvr>
                                        <p:cTn id="10" dur="1000" fill="hold">
                                          <p:stCondLst>
                                            <p:cond delay="0"/>
                                          </p:stCondLst>
                                        </p:cTn>
                                        <p:tgtEl>
                                          <p:spTgt spid="37891"/>
                                        </p:tgtEl>
                                        <p:attrNameLst>
                                          <p:attrName>r</p:attrName>
                                        </p:attrNameLst>
                                      </p:cBhvr>
                                    </p:animRot>
                                  </p:childTnLst>
                                </p:cTn>
                              </p:par>
                            </p:childTnLst>
                          </p:cTn>
                        </p:par>
                        <p:par>
                          <p:cTn id="11" fill="hold" nodeType="afterGroup">
                            <p:stCondLst>
                              <p:cond delay="1700"/>
                            </p:stCondLst>
                            <p:childTnLst>
                              <p:par>
                                <p:cTn id="12" presetID="16" presetClass="entr" presetSubtype="21" fill="hold" grpId="0" nodeType="afterEffect">
                                  <p:stCondLst>
                                    <p:cond delay="0"/>
                                  </p:stCondLst>
                                  <p:childTnLst>
                                    <p:set>
                                      <p:cBhvr>
                                        <p:cTn id="13" dur="1" fill="hold">
                                          <p:stCondLst>
                                            <p:cond delay="0"/>
                                          </p:stCondLst>
                                        </p:cTn>
                                        <p:tgtEl>
                                          <p:spTgt spid="37900"/>
                                        </p:tgtEl>
                                        <p:attrNameLst>
                                          <p:attrName>style.visibility</p:attrName>
                                        </p:attrNameLst>
                                      </p:cBhvr>
                                      <p:to>
                                        <p:strVal val="visible"/>
                                      </p:to>
                                    </p:set>
                                    <p:animEffect transition="in" filter="barn(inVertical)">
                                      <p:cBhvr>
                                        <p:cTn id="14" dur="500"/>
                                        <p:tgtEl>
                                          <p:spTgt spid="37900"/>
                                        </p:tgtEl>
                                      </p:cBhvr>
                                    </p:animEffect>
                                  </p:childTnLst>
                                </p:cTn>
                              </p:par>
                            </p:childTnLst>
                          </p:cTn>
                        </p:par>
                        <p:par>
                          <p:cTn id="15" fill="hold" nodeType="afterGroup">
                            <p:stCondLst>
                              <p:cond delay="2200"/>
                            </p:stCondLst>
                            <p:childTnLst>
                              <p:par>
                                <p:cTn id="16" presetID="10" presetClass="entr" presetSubtype="0" fill="hold" grpId="0" nodeType="afterEffect">
                                  <p:stCondLst>
                                    <p:cond delay="0"/>
                                  </p:stCondLst>
                                  <p:childTnLst>
                                    <p:set>
                                      <p:cBhvr>
                                        <p:cTn id="17" dur="1" fill="hold">
                                          <p:stCondLst>
                                            <p:cond delay="0"/>
                                          </p:stCondLst>
                                        </p:cTn>
                                        <p:tgtEl>
                                          <p:spTgt spid="37901"/>
                                        </p:tgtEl>
                                        <p:attrNameLst>
                                          <p:attrName>style.visibility</p:attrName>
                                        </p:attrNameLst>
                                      </p:cBhvr>
                                      <p:to>
                                        <p:strVal val="visible"/>
                                      </p:to>
                                    </p:set>
                                    <p:anim calcmode="lin" valueType="num">
                                      <p:cBhvr>
                                        <p:cTn id="18" dur="500" fill="hold"/>
                                        <p:tgtEl>
                                          <p:spTgt spid="37901"/>
                                        </p:tgtEl>
                                        <p:attrNameLst>
                                          <p:attrName>ppt_w</p:attrName>
                                        </p:attrNameLst>
                                      </p:cBhvr>
                                      <p:tavLst>
                                        <p:tav tm="0">
                                          <p:val>
                                            <p:fltVal val="0"/>
                                          </p:val>
                                        </p:tav>
                                        <p:tav tm="100000">
                                          <p:val>
                                            <p:strVal val="#ppt_w"/>
                                          </p:val>
                                        </p:tav>
                                      </p:tavLst>
                                    </p:anim>
                                    <p:anim calcmode="lin" valueType="num">
                                      <p:cBhvr>
                                        <p:cTn id="19" dur="500" fill="hold"/>
                                        <p:tgtEl>
                                          <p:spTgt spid="37901"/>
                                        </p:tgtEl>
                                        <p:attrNameLst>
                                          <p:attrName>ppt_h</p:attrName>
                                        </p:attrNameLst>
                                      </p:cBhvr>
                                      <p:tavLst>
                                        <p:tav tm="0">
                                          <p:val>
                                            <p:fltVal val="0"/>
                                          </p:val>
                                        </p:tav>
                                        <p:tav tm="100000">
                                          <p:val>
                                            <p:strVal val="#ppt_h"/>
                                          </p:val>
                                        </p:tav>
                                      </p:tavLst>
                                    </p:anim>
                                    <p:animEffect transition="in" filter="fade">
                                      <p:cBhvr>
                                        <p:cTn id="20" dur="500"/>
                                        <p:tgtEl>
                                          <p:spTgt spid="37901"/>
                                        </p:tgtEl>
                                      </p:cBhvr>
                                    </p:animEffect>
                                  </p:childTnLst>
                                </p:cTn>
                              </p:par>
                              <p:par>
                                <p:cTn id="21" presetID="10" presetClass="entr" presetSubtype="0" fill="hold" nodeType="withEffect">
                                  <p:stCondLst>
                                    <p:cond delay="0"/>
                                  </p:stCondLst>
                                  <p:childTnLst>
                                    <p:set>
                                      <p:cBhvr>
                                        <p:cTn id="22" dur="1" fill="hold">
                                          <p:stCondLst>
                                            <p:cond delay="0"/>
                                          </p:stCondLst>
                                        </p:cTn>
                                        <p:tgtEl>
                                          <p:spTgt spid="37902"/>
                                        </p:tgtEl>
                                        <p:attrNameLst>
                                          <p:attrName>style.visibility</p:attrName>
                                        </p:attrNameLst>
                                      </p:cBhvr>
                                      <p:to>
                                        <p:strVal val="visible"/>
                                      </p:to>
                                    </p:set>
                                    <p:anim calcmode="lin" valueType="num">
                                      <p:cBhvr>
                                        <p:cTn id="23" dur="500" fill="hold"/>
                                        <p:tgtEl>
                                          <p:spTgt spid="37902"/>
                                        </p:tgtEl>
                                        <p:attrNameLst>
                                          <p:attrName>ppt_w</p:attrName>
                                        </p:attrNameLst>
                                      </p:cBhvr>
                                      <p:tavLst>
                                        <p:tav tm="0">
                                          <p:val>
                                            <p:fltVal val="0"/>
                                          </p:val>
                                        </p:tav>
                                        <p:tav tm="100000">
                                          <p:val>
                                            <p:strVal val="#ppt_w"/>
                                          </p:val>
                                        </p:tav>
                                      </p:tavLst>
                                    </p:anim>
                                    <p:anim calcmode="lin" valueType="num">
                                      <p:cBhvr>
                                        <p:cTn id="24" dur="500" fill="hold"/>
                                        <p:tgtEl>
                                          <p:spTgt spid="37902"/>
                                        </p:tgtEl>
                                        <p:attrNameLst>
                                          <p:attrName>ppt_h</p:attrName>
                                        </p:attrNameLst>
                                      </p:cBhvr>
                                      <p:tavLst>
                                        <p:tav tm="0">
                                          <p:val>
                                            <p:fltVal val="0"/>
                                          </p:val>
                                        </p:tav>
                                        <p:tav tm="100000">
                                          <p:val>
                                            <p:strVal val="#ppt_h"/>
                                          </p:val>
                                        </p:tav>
                                      </p:tavLst>
                                    </p:anim>
                                    <p:animEffect transition="in" filter="fade">
                                      <p:cBhvr>
                                        <p:cTn id="25" dur="500"/>
                                        <p:tgtEl>
                                          <p:spTgt spid="37902"/>
                                        </p:tgtEl>
                                      </p:cBhvr>
                                    </p:animEffect>
                                  </p:childTnLst>
                                </p:cTn>
                              </p:par>
                            </p:childTnLst>
                          </p:cTn>
                        </p:par>
                        <p:par>
                          <p:cTn id="26" fill="hold">
                            <p:stCondLst>
                              <p:cond delay="2700"/>
                            </p:stCondLst>
                            <p:childTnLst>
                              <p:par>
                                <p:cTn id="27" presetID="31"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 calcmode="lin" valueType="num">
                                      <p:cBhvr>
                                        <p:cTn id="31" dur="500" fill="hold"/>
                                        <p:tgtEl>
                                          <p:spTgt spid="18"/>
                                        </p:tgtEl>
                                        <p:attrNameLst>
                                          <p:attrName>style.rotation</p:attrName>
                                        </p:attrNameLst>
                                      </p:cBhvr>
                                      <p:tavLst>
                                        <p:tav tm="0">
                                          <p:val>
                                            <p:fltVal val="90"/>
                                          </p:val>
                                        </p:tav>
                                        <p:tav tm="100000">
                                          <p:val>
                                            <p:fltVal val="0"/>
                                          </p:val>
                                        </p:tav>
                                      </p:tavLst>
                                    </p:anim>
                                    <p:animEffect transition="in" filter="fade">
                                      <p:cBhvr>
                                        <p:cTn id="32" dur="500"/>
                                        <p:tgtEl>
                                          <p:spTgt spid="18"/>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 calcmode="lin" valueType="num">
                                      <p:cBhvr>
                                        <p:cTn id="37" dur="500" fill="hold"/>
                                        <p:tgtEl>
                                          <p:spTgt spid="19"/>
                                        </p:tgtEl>
                                        <p:attrNameLst>
                                          <p:attrName>style.rotation</p:attrName>
                                        </p:attrNameLst>
                                      </p:cBhvr>
                                      <p:tavLst>
                                        <p:tav tm="0">
                                          <p:val>
                                            <p:fltVal val="90"/>
                                          </p:val>
                                        </p:tav>
                                        <p:tav tm="100000">
                                          <p:val>
                                            <p:fltVal val="0"/>
                                          </p:val>
                                        </p:tav>
                                      </p:tavLst>
                                    </p:anim>
                                    <p:animEffect transition="in" filter="fade">
                                      <p:cBhvr>
                                        <p:cTn id="38" dur="500"/>
                                        <p:tgtEl>
                                          <p:spTgt spid="19"/>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 calcmode="lin" valueType="num">
                                      <p:cBhvr>
                                        <p:cTn id="43" dur="500" fill="hold"/>
                                        <p:tgtEl>
                                          <p:spTgt spid="14"/>
                                        </p:tgtEl>
                                        <p:attrNameLst>
                                          <p:attrName>style.rotation</p:attrName>
                                        </p:attrNameLst>
                                      </p:cBhvr>
                                      <p:tavLst>
                                        <p:tav tm="0">
                                          <p:val>
                                            <p:fltVal val="90"/>
                                          </p:val>
                                        </p:tav>
                                        <p:tav tm="100000">
                                          <p:val>
                                            <p:fltVal val="0"/>
                                          </p:val>
                                        </p:tav>
                                      </p:tavLst>
                                    </p:anim>
                                    <p:animEffect transition="in" filter="fade">
                                      <p:cBhvr>
                                        <p:cTn id="44" dur="500"/>
                                        <p:tgtEl>
                                          <p:spTgt spid="14"/>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ppt_w</p:attrName>
                                        </p:attrNameLst>
                                      </p:cBhvr>
                                      <p:tavLst>
                                        <p:tav tm="0">
                                          <p:val>
                                            <p:fltVal val="0"/>
                                          </p:val>
                                        </p:tav>
                                        <p:tav tm="100000">
                                          <p:val>
                                            <p:strVal val="#ppt_w"/>
                                          </p:val>
                                        </p:tav>
                                      </p:tavLst>
                                    </p:anim>
                                    <p:anim calcmode="lin" valueType="num">
                                      <p:cBhvr>
                                        <p:cTn id="48" dur="500" fill="hold"/>
                                        <p:tgtEl>
                                          <p:spTgt spid="17"/>
                                        </p:tgtEl>
                                        <p:attrNameLst>
                                          <p:attrName>ppt_h</p:attrName>
                                        </p:attrNameLst>
                                      </p:cBhvr>
                                      <p:tavLst>
                                        <p:tav tm="0">
                                          <p:val>
                                            <p:fltVal val="0"/>
                                          </p:val>
                                        </p:tav>
                                        <p:tav tm="100000">
                                          <p:val>
                                            <p:strVal val="#ppt_h"/>
                                          </p:val>
                                        </p:tav>
                                      </p:tavLst>
                                    </p:anim>
                                    <p:anim calcmode="lin" valueType="num">
                                      <p:cBhvr>
                                        <p:cTn id="49" dur="500" fill="hold"/>
                                        <p:tgtEl>
                                          <p:spTgt spid="17"/>
                                        </p:tgtEl>
                                        <p:attrNameLst>
                                          <p:attrName>style.rotation</p:attrName>
                                        </p:attrNameLst>
                                      </p:cBhvr>
                                      <p:tavLst>
                                        <p:tav tm="0">
                                          <p:val>
                                            <p:fltVal val="90"/>
                                          </p:val>
                                        </p:tav>
                                        <p:tav tm="100000">
                                          <p:val>
                                            <p:fltVal val="0"/>
                                          </p:val>
                                        </p:tav>
                                      </p:tavLst>
                                    </p:anim>
                                    <p:animEffect transition="in" filter="fade">
                                      <p:cBhvr>
                                        <p:cTn id="50" dur="500"/>
                                        <p:tgtEl>
                                          <p:spTgt spid="17"/>
                                        </p:tgtEl>
                                      </p:cBhvr>
                                    </p:animEffect>
                                  </p:childTnLst>
                                </p:cTn>
                              </p:par>
                            </p:childTnLst>
                          </p:cTn>
                        </p:par>
                        <p:par>
                          <p:cTn id="51" fill="hold">
                            <p:stCondLst>
                              <p:cond delay="32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P spid="37900" grpId="0" animBg="1" autoUpdateAnimBg="0"/>
      <p:bldP spid="37901" grpId="0" animBg="1" autoUpdateAnimBg="0"/>
      <p:bldP spid="14" grpId="0" animBg="1" autoUpdateAnimBg="0"/>
      <p:bldP spid="15" grpId="0" autoUpdateAnimBg="0"/>
      <p:bldP spid="16" grpId="0" autoUpdateAnimBg="0"/>
      <p:bldP spid="17" grpId="0" autoUpdateAnimBg="0"/>
      <p:bldP spid="18" grpId="0" animBg="1" autoUpdateAnimBg="0"/>
      <p:bldP spid="1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Line 5">
            <a:extLst>
              <a:ext uri="{FF2B5EF4-FFF2-40B4-BE49-F238E27FC236}">
                <a16:creationId xmlns:a16="http://schemas.microsoft.com/office/drawing/2014/main" id="{AF978D86-D765-BCAB-FD21-9DD80747FE74}"/>
              </a:ext>
            </a:extLst>
          </p:cNvPr>
          <p:cNvSpPr>
            <a:spLocks noChangeShapeType="1"/>
          </p:cNvSpPr>
          <p:nvPr/>
        </p:nvSpPr>
        <p:spPr bwMode="auto">
          <a:xfrm>
            <a:off x="3368675" y="3505994"/>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 name="Line 6">
            <a:extLst>
              <a:ext uri="{FF2B5EF4-FFF2-40B4-BE49-F238E27FC236}">
                <a16:creationId xmlns:a16="http://schemas.microsoft.com/office/drawing/2014/main" id="{91C97B4A-935C-656A-7D5E-D2D856B6FE82}"/>
              </a:ext>
            </a:extLst>
          </p:cNvPr>
          <p:cNvSpPr>
            <a:spLocks noChangeShapeType="1"/>
          </p:cNvSpPr>
          <p:nvPr/>
        </p:nvSpPr>
        <p:spPr bwMode="auto">
          <a:xfrm>
            <a:off x="5859463" y="3505994"/>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 name="Line 7">
            <a:extLst>
              <a:ext uri="{FF2B5EF4-FFF2-40B4-BE49-F238E27FC236}">
                <a16:creationId xmlns:a16="http://schemas.microsoft.com/office/drawing/2014/main" id="{00CCA1D5-DE59-66F6-2520-002ECB1A51CC}"/>
              </a:ext>
            </a:extLst>
          </p:cNvPr>
          <p:cNvSpPr>
            <a:spLocks noChangeShapeType="1"/>
          </p:cNvSpPr>
          <p:nvPr/>
        </p:nvSpPr>
        <p:spPr bwMode="auto">
          <a:xfrm>
            <a:off x="8348663" y="3505994"/>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 name="Freeform 11">
            <a:extLst>
              <a:ext uri="{FF2B5EF4-FFF2-40B4-BE49-F238E27FC236}">
                <a16:creationId xmlns:a16="http://schemas.microsoft.com/office/drawing/2014/main" id="{F23A6350-DDCB-8221-A1AF-466AD7E24196}"/>
              </a:ext>
            </a:extLst>
          </p:cNvPr>
          <p:cNvSpPr>
            <a:spLocks noEditPoints="1"/>
          </p:cNvSpPr>
          <p:nvPr/>
        </p:nvSpPr>
        <p:spPr bwMode="auto">
          <a:xfrm>
            <a:off x="9182100" y="3579019"/>
            <a:ext cx="790575" cy="684212"/>
          </a:xfrm>
          <a:custGeom>
            <a:avLst/>
            <a:gdLst>
              <a:gd name="T0" fmla="*/ 2147483646 w 948"/>
              <a:gd name="T1" fmla="*/ 2147483646 h 810"/>
              <a:gd name="T2" fmla="*/ 2147483646 w 948"/>
              <a:gd name="T3" fmla="*/ 2147483646 h 810"/>
              <a:gd name="T4" fmla="*/ 2147483646 w 948"/>
              <a:gd name="T5" fmla="*/ 2147483646 h 810"/>
              <a:gd name="T6" fmla="*/ 2147483646 w 948"/>
              <a:gd name="T7" fmla="*/ 2147483646 h 810"/>
              <a:gd name="T8" fmla="*/ 2147483646 w 948"/>
              <a:gd name="T9" fmla="*/ 2147483646 h 810"/>
              <a:gd name="T10" fmla="*/ 2147483646 w 948"/>
              <a:gd name="T11" fmla="*/ 2147483646 h 810"/>
              <a:gd name="T12" fmla="*/ 2147483646 w 948"/>
              <a:gd name="T13" fmla="*/ 2147483646 h 810"/>
              <a:gd name="T14" fmla="*/ 2147483646 w 948"/>
              <a:gd name="T15" fmla="*/ 2147483646 h 810"/>
              <a:gd name="T16" fmla="*/ 2147483646 w 948"/>
              <a:gd name="T17" fmla="*/ 2147483646 h 810"/>
              <a:gd name="T18" fmla="*/ 2147483646 w 948"/>
              <a:gd name="T19" fmla="*/ 2147483646 h 810"/>
              <a:gd name="T20" fmla="*/ 2147483646 w 948"/>
              <a:gd name="T21" fmla="*/ 2147483646 h 810"/>
              <a:gd name="T22" fmla="*/ 2147483646 w 948"/>
              <a:gd name="T23" fmla="*/ 2147483646 h 810"/>
              <a:gd name="T24" fmla="*/ 2147483646 w 948"/>
              <a:gd name="T25" fmla="*/ 2147483646 h 810"/>
              <a:gd name="T26" fmla="*/ 2147483646 w 948"/>
              <a:gd name="T27" fmla="*/ 2147483646 h 810"/>
              <a:gd name="T28" fmla="*/ 2147483646 w 948"/>
              <a:gd name="T29" fmla="*/ 2147483646 h 810"/>
              <a:gd name="T30" fmla="*/ 2147483646 w 948"/>
              <a:gd name="T31" fmla="*/ 2147483646 h 810"/>
              <a:gd name="T32" fmla="*/ 2147483646 w 948"/>
              <a:gd name="T33" fmla="*/ 2147483646 h 810"/>
              <a:gd name="T34" fmla="*/ 2147483646 w 948"/>
              <a:gd name="T35" fmla="*/ 2147483646 h 810"/>
              <a:gd name="T36" fmla="*/ 2147483646 w 948"/>
              <a:gd name="T37" fmla="*/ 2147483646 h 810"/>
              <a:gd name="T38" fmla="*/ 2147483646 w 948"/>
              <a:gd name="T39" fmla="*/ 2147483646 h 810"/>
              <a:gd name="T40" fmla="*/ 2147483646 w 948"/>
              <a:gd name="T41" fmla="*/ 2147483646 h 810"/>
              <a:gd name="T42" fmla="*/ 2147483646 w 948"/>
              <a:gd name="T43" fmla="*/ 2147483646 h 810"/>
              <a:gd name="T44" fmla="*/ 2147483646 w 948"/>
              <a:gd name="T45" fmla="*/ 2147483646 h 810"/>
              <a:gd name="T46" fmla="*/ 2147483646 w 948"/>
              <a:gd name="T47" fmla="*/ 2147483646 h 810"/>
              <a:gd name="T48" fmla="*/ 2147483646 w 948"/>
              <a:gd name="T49" fmla="*/ 2147483646 h 810"/>
              <a:gd name="T50" fmla="*/ 2147483646 w 948"/>
              <a:gd name="T51" fmla="*/ 2147483646 h 810"/>
              <a:gd name="T52" fmla="*/ 2147483646 w 948"/>
              <a:gd name="T53" fmla="*/ 2147483646 h 810"/>
              <a:gd name="T54" fmla="*/ 2147483646 w 948"/>
              <a:gd name="T55" fmla="*/ 2147483646 h 810"/>
              <a:gd name="T56" fmla="*/ 2147483646 w 948"/>
              <a:gd name="T57" fmla="*/ 2147483646 h 810"/>
              <a:gd name="T58" fmla="*/ 2147483646 w 948"/>
              <a:gd name="T59" fmla="*/ 2147483646 h 810"/>
              <a:gd name="T60" fmla="*/ 2147483646 w 948"/>
              <a:gd name="T61" fmla="*/ 2147483646 h 810"/>
              <a:gd name="T62" fmla="*/ 2147483646 w 948"/>
              <a:gd name="T63" fmla="*/ 2147483646 h 810"/>
              <a:gd name="T64" fmla="*/ 2147483646 w 948"/>
              <a:gd name="T65" fmla="*/ 2147483646 h 810"/>
              <a:gd name="T66" fmla="*/ 2147483646 w 948"/>
              <a:gd name="T67" fmla="*/ 2147483646 h 810"/>
              <a:gd name="T68" fmla="*/ 2147483646 w 948"/>
              <a:gd name="T69" fmla="*/ 2147483646 h 810"/>
              <a:gd name="T70" fmla="*/ 2147483646 w 948"/>
              <a:gd name="T71" fmla="*/ 2147483646 h 810"/>
              <a:gd name="T72" fmla="*/ 2147483646 w 948"/>
              <a:gd name="T73" fmla="*/ 2147483646 h 810"/>
              <a:gd name="T74" fmla="*/ 2147483646 w 948"/>
              <a:gd name="T75" fmla="*/ 2147483646 h 810"/>
              <a:gd name="T76" fmla="*/ 2147483646 w 948"/>
              <a:gd name="T77" fmla="*/ 2147483646 h 810"/>
              <a:gd name="T78" fmla="*/ 2147483646 w 948"/>
              <a:gd name="T79" fmla="*/ 2147483646 h 810"/>
              <a:gd name="T80" fmla="*/ 2147483646 w 948"/>
              <a:gd name="T81" fmla="*/ 2147483646 h 810"/>
              <a:gd name="T82" fmla="*/ 2147483646 w 948"/>
              <a:gd name="T83" fmla="*/ 2147483646 h 810"/>
              <a:gd name="T84" fmla="*/ 2147483646 w 948"/>
              <a:gd name="T85" fmla="*/ 2147483646 h 810"/>
              <a:gd name="T86" fmla="*/ 2147483646 w 948"/>
              <a:gd name="T87" fmla="*/ 2147483646 h 810"/>
              <a:gd name="T88" fmla="*/ 2147483646 w 948"/>
              <a:gd name="T89" fmla="*/ 2147483646 h 810"/>
              <a:gd name="T90" fmla="*/ 2147483646 w 948"/>
              <a:gd name="T91" fmla="*/ 2147483646 h 810"/>
              <a:gd name="T92" fmla="*/ 2147483646 w 948"/>
              <a:gd name="T93" fmla="*/ 2147483646 h 810"/>
              <a:gd name="T94" fmla="*/ 2147483646 w 948"/>
              <a:gd name="T95" fmla="*/ 2147483646 h 810"/>
              <a:gd name="T96" fmla="*/ 2147483646 w 948"/>
              <a:gd name="T97" fmla="*/ 2147483646 h 810"/>
              <a:gd name="T98" fmla="*/ 2147483646 w 948"/>
              <a:gd name="T99" fmla="*/ 2147483646 h 810"/>
              <a:gd name="T100" fmla="*/ 2147483646 w 948"/>
              <a:gd name="T101" fmla="*/ 2147483646 h 810"/>
              <a:gd name="T102" fmla="*/ 2147483646 w 948"/>
              <a:gd name="T103" fmla="*/ 2147483646 h 810"/>
              <a:gd name="T104" fmla="*/ 2147483646 w 948"/>
              <a:gd name="T105" fmla="*/ 2147483646 h 810"/>
              <a:gd name="T106" fmla="*/ 2147483646 w 948"/>
              <a:gd name="T107" fmla="*/ 2147483646 h 810"/>
              <a:gd name="T108" fmla="*/ 2147483646 w 948"/>
              <a:gd name="T109" fmla="*/ 2147483646 h 810"/>
              <a:gd name="T110" fmla="*/ 2147483646 w 948"/>
              <a:gd name="T111" fmla="*/ 2147483646 h 810"/>
              <a:gd name="T112" fmla="*/ 2147483646 w 948"/>
              <a:gd name="T113" fmla="*/ 2147483646 h 810"/>
              <a:gd name="T114" fmla="*/ 2147483646 w 948"/>
              <a:gd name="T115" fmla="*/ 2147483646 h 810"/>
              <a:gd name="T116" fmla="*/ 2147483646 w 948"/>
              <a:gd name="T117" fmla="*/ 2147483646 h 810"/>
              <a:gd name="T118" fmla="*/ 2147483646 w 948"/>
              <a:gd name="T119" fmla="*/ 2147483646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2" name="Freeform 12">
            <a:extLst>
              <a:ext uri="{FF2B5EF4-FFF2-40B4-BE49-F238E27FC236}">
                <a16:creationId xmlns:a16="http://schemas.microsoft.com/office/drawing/2014/main" id="{8B270D18-F92B-1D59-8670-38FDD5BE17E4}"/>
              </a:ext>
            </a:extLst>
          </p:cNvPr>
          <p:cNvSpPr>
            <a:spLocks noEditPoints="1"/>
          </p:cNvSpPr>
          <p:nvPr/>
        </p:nvSpPr>
        <p:spPr bwMode="auto">
          <a:xfrm>
            <a:off x="6643688" y="3490119"/>
            <a:ext cx="852487" cy="822325"/>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3" name="Freeform 13">
            <a:extLst>
              <a:ext uri="{FF2B5EF4-FFF2-40B4-BE49-F238E27FC236}">
                <a16:creationId xmlns:a16="http://schemas.microsoft.com/office/drawing/2014/main" id="{B910B6D1-36AD-A7B4-6BC4-1CC2FF2CF369}"/>
              </a:ext>
            </a:extLst>
          </p:cNvPr>
          <p:cNvSpPr>
            <a:spLocks noEditPoints="1"/>
          </p:cNvSpPr>
          <p:nvPr/>
        </p:nvSpPr>
        <p:spPr bwMode="auto">
          <a:xfrm>
            <a:off x="4243388" y="3566319"/>
            <a:ext cx="798512" cy="749300"/>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4" name="Rectangle 14">
            <a:extLst>
              <a:ext uri="{FF2B5EF4-FFF2-40B4-BE49-F238E27FC236}">
                <a16:creationId xmlns:a16="http://schemas.microsoft.com/office/drawing/2014/main" id="{3B14AC1F-E5D2-DC78-D893-3B35A63B7F33}"/>
              </a:ext>
            </a:extLst>
          </p:cNvPr>
          <p:cNvSpPr>
            <a:spLocks noChangeArrowheads="1"/>
          </p:cNvSpPr>
          <p:nvPr/>
        </p:nvSpPr>
        <p:spPr bwMode="auto">
          <a:xfrm>
            <a:off x="1957388" y="4499769"/>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a:solidFill>
                  <a:srgbClr val="FFFFFF"/>
                </a:solidFill>
                <a:latin typeface="微软雅黑" panose="020B0503020204020204" pitchFamily="34" charset="-122"/>
              </a:rPr>
              <a:t>Part 1</a:t>
            </a:r>
            <a:endParaRPr lang="zh-CN" altLang="en-US" sz="1800">
              <a:solidFill>
                <a:schemeClr val="tx1"/>
              </a:solidFill>
              <a:latin typeface="微软雅黑" panose="020B0503020204020204" pitchFamily="34" charset="-122"/>
            </a:endParaRPr>
          </a:p>
        </p:txBody>
      </p:sp>
      <p:sp>
        <p:nvSpPr>
          <p:cNvPr id="9225" name="Rectangle 17">
            <a:extLst>
              <a:ext uri="{FF2B5EF4-FFF2-40B4-BE49-F238E27FC236}">
                <a16:creationId xmlns:a16="http://schemas.microsoft.com/office/drawing/2014/main" id="{50675EF2-2453-1591-64F1-785808E90734}"/>
              </a:ext>
            </a:extLst>
          </p:cNvPr>
          <p:cNvSpPr>
            <a:spLocks noChangeArrowheads="1"/>
          </p:cNvSpPr>
          <p:nvPr/>
        </p:nvSpPr>
        <p:spPr bwMode="auto">
          <a:xfrm>
            <a:off x="4276725" y="4499769"/>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a:solidFill>
                  <a:srgbClr val="FFFFFF"/>
                </a:solidFill>
                <a:latin typeface="微软雅黑" panose="020B0503020204020204" pitchFamily="34" charset="-122"/>
              </a:rPr>
              <a:t>Part 2</a:t>
            </a:r>
            <a:endParaRPr lang="zh-CN" altLang="en-US" sz="1800">
              <a:solidFill>
                <a:schemeClr val="tx1"/>
              </a:solidFill>
              <a:latin typeface="微软雅黑" panose="020B0503020204020204" pitchFamily="34" charset="-122"/>
            </a:endParaRPr>
          </a:p>
        </p:txBody>
      </p:sp>
      <p:sp>
        <p:nvSpPr>
          <p:cNvPr id="9226" name="Rectangle 20">
            <a:extLst>
              <a:ext uri="{FF2B5EF4-FFF2-40B4-BE49-F238E27FC236}">
                <a16:creationId xmlns:a16="http://schemas.microsoft.com/office/drawing/2014/main" id="{BF8C1BCE-7C2D-E7D1-7176-523E28C90647}"/>
              </a:ext>
            </a:extLst>
          </p:cNvPr>
          <p:cNvSpPr>
            <a:spLocks noChangeArrowheads="1"/>
          </p:cNvSpPr>
          <p:nvPr/>
        </p:nvSpPr>
        <p:spPr bwMode="auto">
          <a:xfrm>
            <a:off x="6791325" y="4499769"/>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a:solidFill>
                  <a:srgbClr val="FFFFFF"/>
                </a:solidFill>
                <a:latin typeface="微软雅黑" panose="020B0503020204020204" pitchFamily="34" charset="-122"/>
              </a:rPr>
              <a:t>Part 3</a:t>
            </a:r>
            <a:endParaRPr lang="zh-CN" altLang="en-US" sz="1800">
              <a:solidFill>
                <a:schemeClr val="tx1"/>
              </a:solidFill>
              <a:latin typeface="微软雅黑" panose="020B0503020204020204" pitchFamily="34" charset="-122"/>
            </a:endParaRPr>
          </a:p>
        </p:txBody>
      </p:sp>
      <p:sp>
        <p:nvSpPr>
          <p:cNvPr id="9227" name="Rectangle 23">
            <a:extLst>
              <a:ext uri="{FF2B5EF4-FFF2-40B4-BE49-F238E27FC236}">
                <a16:creationId xmlns:a16="http://schemas.microsoft.com/office/drawing/2014/main" id="{9C524970-C2A3-5404-1710-62842BA6ACBF}"/>
              </a:ext>
            </a:extLst>
          </p:cNvPr>
          <p:cNvSpPr>
            <a:spLocks noChangeArrowheads="1"/>
          </p:cNvSpPr>
          <p:nvPr/>
        </p:nvSpPr>
        <p:spPr bwMode="auto">
          <a:xfrm>
            <a:off x="9285288" y="4499769"/>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a:solidFill>
                  <a:srgbClr val="FFFFFF"/>
                </a:solidFill>
                <a:latin typeface="微软雅黑" panose="020B0503020204020204" pitchFamily="34" charset="-122"/>
              </a:rPr>
              <a:t>Part 4</a:t>
            </a:r>
            <a:endParaRPr lang="zh-CN" altLang="en-US" sz="1800">
              <a:solidFill>
                <a:schemeClr val="tx1"/>
              </a:solidFill>
              <a:latin typeface="微软雅黑" panose="020B0503020204020204" pitchFamily="34" charset="-122"/>
            </a:endParaRPr>
          </a:p>
        </p:txBody>
      </p:sp>
      <p:sp>
        <p:nvSpPr>
          <p:cNvPr id="9228" name="Freeform 27">
            <a:extLst>
              <a:ext uri="{FF2B5EF4-FFF2-40B4-BE49-F238E27FC236}">
                <a16:creationId xmlns:a16="http://schemas.microsoft.com/office/drawing/2014/main" id="{B4823A6E-622E-5D26-6716-D7A802FDF078}"/>
              </a:ext>
            </a:extLst>
          </p:cNvPr>
          <p:cNvSpPr>
            <a:spLocks noEditPoints="1"/>
          </p:cNvSpPr>
          <p:nvPr/>
        </p:nvSpPr>
        <p:spPr bwMode="auto">
          <a:xfrm>
            <a:off x="1993900" y="3606006"/>
            <a:ext cx="676275" cy="725488"/>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2" name="TextBox 58">
            <a:extLst>
              <a:ext uri="{FF2B5EF4-FFF2-40B4-BE49-F238E27FC236}">
                <a16:creationId xmlns:a16="http://schemas.microsoft.com/office/drawing/2014/main" id="{E933E19A-9419-47E4-2CD2-7DAA6DB9FE2B}"/>
              </a:ext>
            </a:extLst>
          </p:cNvPr>
          <p:cNvSpPr txBox="1">
            <a:spLocks noChangeArrowheads="1"/>
          </p:cNvSpPr>
          <p:nvPr/>
        </p:nvSpPr>
        <p:spPr bwMode="auto">
          <a:xfrm>
            <a:off x="3640138" y="4929981"/>
            <a:ext cx="19478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3000" b="1">
                <a:solidFill>
                  <a:schemeClr val="accent2"/>
                </a:solidFill>
                <a:latin typeface="微软雅黑" panose="020B0503020204020204" pitchFamily="34" charset="-122"/>
              </a:rPr>
              <a:t>研究现状</a:t>
            </a:r>
          </a:p>
        </p:txBody>
      </p:sp>
      <p:sp>
        <p:nvSpPr>
          <p:cNvPr id="9233" name="TextBox 59">
            <a:extLst>
              <a:ext uri="{FF2B5EF4-FFF2-40B4-BE49-F238E27FC236}">
                <a16:creationId xmlns:a16="http://schemas.microsoft.com/office/drawing/2014/main" id="{7B74EC71-AF74-B329-13D0-A52B8D9919D4}"/>
              </a:ext>
            </a:extLst>
          </p:cNvPr>
          <p:cNvSpPr txBox="1">
            <a:spLocks noChangeArrowheads="1"/>
          </p:cNvSpPr>
          <p:nvPr/>
        </p:nvSpPr>
        <p:spPr bwMode="auto">
          <a:xfrm>
            <a:off x="1341438" y="4914106"/>
            <a:ext cx="19478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3000" b="1">
                <a:solidFill>
                  <a:schemeClr val="accent2"/>
                </a:solidFill>
                <a:latin typeface="微软雅黑" panose="020B0503020204020204" pitchFamily="34" charset="-122"/>
              </a:rPr>
              <a:t>研究背景</a:t>
            </a:r>
          </a:p>
        </p:txBody>
      </p:sp>
      <p:sp>
        <p:nvSpPr>
          <p:cNvPr id="9234" name="TextBox 68">
            <a:extLst>
              <a:ext uri="{FF2B5EF4-FFF2-40B4-BE49-F238E27FC236}">
                <a16:creationId xmlns:a16="http://schemas.microsoft.com/office/drawing/2014/main" id="{C811CA55-1B3F-EC83-2909-EF50A7305026}"/>
              </a:ext>
            </a:extLst>
          </p:cNvPr>
          <p:cNvSpPr txBox="1">
            <a:spLocks noChangeArrowheads="1"/>
          </p:cNvSpPr>
          <p:nvPr/>
        </p:nvSpPr>
        <p:spPr bwMode="auto">
          <a:xfrm>
            <a:off x="6097588" y="4929981"/>
            <a:ext cx="20923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3000" b="1" dirty="0">
                <a:solidFill>
                  <a:schemeClr val="accent2"/>
                </a:solidFill>
                <a:latin typeface="微软雅黑" panose="020B0503020204020204" pitchFamily="34" charset="-122"/>
              </a:rPr>
              <a:t>研究内容</a:t>
            </a:r>
          </a:p>
        </p:txBody>
      </p:sp>
      <p:sp>
        <p:nvSpPr>
          <p:cNvPr id="9235" name="TextBox 69">
            <a:extLst>
              <a:ext uri="{FF2B5EF4-FFF2-40B4-BE49-F238E27FC236}">
                <a16:creationId xmlns:a16="http://schemas.microsoft.com/office/drawing/2014/main" id="{5595445F-7AD9-B053-231F-B2E781ACEA67}"/>
              </a:ext>
            </a:extLst>
          </p:cNvPr>
          <p:cNvSpPr txBox="1">
            <a:spLocks noChangeArrowheads="1"/>
          </p:cNvSpPr>
          <p:nvPr/>
        </p:nvSpPr>
        <p:spPr bwMode="auto">
          <a:xfrm>
            <a:off x="8599488" y="4982369"/>
            <a:ext cx="19494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3000" b="1">
                <a:solidFill>
                  <a:schemeClr val="accent2"/>
                </a:solidFill>
                <a:latin typeface="微软雅黑" panose="020B0503020204020204" pitchFamily="34" charset="-122"/>
              </a:rPr>
              <a:t>技术路线</a:t>
            </a:r>
          </a:p>
        </p:txBody>
      </p:sp>
      <p:sp>
        <p:nvSpPr>
          <p:cNvPr id="9237" name="Rectangle 3">
            <a:extLst>
              <a:ext uri="{FF2B5EF4-FFF2-40B4-BE49-F238E27FC236}">
                <a16:creationId xmlns:a16="http://schemas.microsoft.com/office/drawing/2014/main" id="{088C1F4C-1242-6D39-312B-DB9F6E6CE02D}"/>
              </a:ext>
            </a:extLst>
          </p:cNvPr>
          <p:cNvSpPr txBox="1">
            <a:spLocks noChangeArrowheads="1"/>
          </p:cNvSpPr>
          <p:nvPr/>
        </p:nvSpPr>
        <p:spPr bwMode="auto">
          <a:xfrm>
            <a:off x="4894263" y="1308100"/>
            <a:ext cx="1930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0"/>
              </a:spcBef>
              <a:buFontTx/>
              <a:buNone/>
            </a:pPr>
            <a:r>
              <a:rPr lang="zh-CN" altLang="en-US" sz="5400" b="1">
                <a:solidFill>
                  <a:schemeClr val="accent2"/>
                </a:solidFill>
              </a:rPr>
              <a:t>目录</a:t>
            </a:r>
            <a:endParaRPr lang="zh-CN" altLang="en-US" sz="6600" b="1">
              <a:solidFill>
                <a:schemeClr val="accent2"/>
              </a:solidFill>
            </a:endParaRPr>
          </a:p>
        </p:txBody>
      </p:sp>
      <p:sp>
        <p:nvSpPr>
          <p:cNvPr id="9238" name="Text Box 5">
            <a:extLst>
              <a:ext uri="{FF2B5EF4-FFF2-40B4-BE49-F238E27FC236}">
                <a16:creationId xmlns:a16="http://schemas.microsoft.com/office/drawing/2014/main" id="{A1119D7D-6646-931E-7E31-3554617E29D0}"/>
              </a:ext>
            </a:extLst>
          </p:cNvPr>
          <p:cNvSpPr txBox="1">
            <a:spLocks noChangeArrowheads="1"/>
          </p:cNvSpPr>
          <p:nvPr/>
        </p:nvSpPr>
        <p:spPr bwMode="auto">
          <a:xfrm>
            <a:off x="4405313" y="2206625"/>
            <a:ext cx="2932112"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000">
                <a:solidFill>
                  <a:schemeClr val="accent2"/>
                </a:solidFill>
              </a:rPr>
              <a:t>C</a:t>
            </a:r>
            <a:r>
              <a:rPr lang="zh-CN" altLang="en-US" sz="4000">
                <a:solidFill>
                  <a:schemeClr val="accent2"/>
                </a:solidFill>
              </a:rPr>
              <a:t>ontents</a:t>
            </a:r>
          </a:p>
        </p:txBody>
      </p:sp>
    </p:spTree>
  </p:cSld>
  <p:clrMapOvr>
    <a:masterClrMapping/>
  </p:clrMapOvr>
  <p:transition spd="slow" advTm="8561">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withEffect">
                                  <p:stCondLst>
                                    <p:cond delay="100"/>
                                  </p:stCondLst>
                                  <p:childTnLst>
                                    <p:set>
                                      <p:cBhvr>
                                        <p:cTn id="6" dur="1" fill="hold">
                                          <p:stCondLst>
                                            <p:cond delay="0"/>
                                          </p:stCondLst>
                                        </p:cTn>
                                        <p:tgtEl>
                                          <p:spTgt spid="9232"/>
                                        </p:tgtEl>
                                        <p:attrNameLst>
                                          <p:attrName>style.visibility</p:attrName>
                                        </p:attrNameLst>
                                      </p:cBhvr>
                                      <p:to>
                                        <p:strVal val="visible"/>
                                      </p:to>
                                    </p:set>
                                    <p:anim calcmode="lin" valueType="num">
                                      <p:cBhvr additive="base">
                                        <p:cTn id="7" dur="500" fill="hold"/>
                                        <p:tgtEl>
                                          <p:spTgt spid="9232"/>
                                        </p:tgtEl>
                                        <p:attrNameLst>
                                          <p:attrName>ppt_x</p:attrName>
                                        </p:attrNameLst>
                                      </p:cBhvr>
                                      <p:tavLst>
                                        <p:tav tm="0">
                                          <p:val>
                                            <p:strVal val="1+#ppt_w/2"/>
                                          </p:val>
                                        </p:tav>
                                        <p:tav tm="100000">
                                          <p:val>
                                            <p:strVal val="#ppt_x"/>
                                          </p:val>
                                        </p:tav>
                                      </p:tavLst>
                                    </p:anim>
                                    <p:anim calcmode="lin" valueType="num">
                                      <p:cBhvr additive="base">
                                        <p:cTn id="8" dur="500" fill="hold"/>
                                        <p:tgtEl>
                                          <p:spTgt spid="9232"/>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100"/>
                                  </p:stCondLst>
                                  <p:childTnLst>
                                    <p:set>
                                      <p:cBhvr>
                                        <p:cTn id="10" dur="1" fill="hold">
                                          <p:stCondLst>
                                            <p:cond delay="0"/>
                                          </p:stCondLst>
                                        </p:cTn>
                                        <p:tgtEl>
                                          <p:spTgt spid="9233"/>
                                        </p:tgtEl>
                                        <p:attrNameLst>
                                          <p:attrName>style.visibility</p:attrName>
                                        </p:attrNameLst>
                                      </p:cBhvr>
                                      <p:to>
                                        <p:strVal val="visible"/>
                                      </p:to>
                                    </p:set>
                                    <p:anim calcmode="lin" valueType="num">
                                      <p:cBhvr additive="base">
                                        <p:cTn id="11" dur="500" fill="hold"/>
                                        <p:tgtEl>
                                          <p:spTgt spid="9233"/>
                                        </p:tgtEl>
                                        <p:attrNameLst>
                                          <p:attrName>ppt_x</p:attrName>
                                        </p:attrNameLst>
                                      </p:cBhvr>
                                      <p:tavLst>
                                        <p:tav tm="0">
                                          <p:val>
                                            <p:strVal val="1+#ppt_w/2"/>
                                          </p:val>
                                        </p:tav>
                                        <p:tav tm="100000">
                                          <p:val>
                                            <p:strVal val="#ppt_x"/>
                                          </p:val>
                                        </p:tav>
                                      </p:tavLst>
                                    </p:anim>
                                    <p:anim calcmode="lin" valueType="num">
                                      <p:cBhvr additive="base">
                                        <p:cTn id="12" dur="500" fill="hold"/>
                                        <p:tgtEl>
                                          <p:spTgt spid="9233"/>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100"/>
                                  </p:stCondLst>
                                  <p:childTnLst>
                                    <p:set>
                                      <p:cBhvr>
                                        <p:cTn id="14" dur="1" fill="hold">
                                          <p:stCondLst>
                                            <p:cond delay="0"/>
                                          </p:stCondLst>
                                        </p:cTn>
                                        <p:tgtEl>
                                          <p:spTgt spid="9234"/>
                                        </p:tgtEl>
                                        <p:attrNameLst>
                                          <p:attrName>style.visibility</p:attrName>
                                        </p:attrNameLst>
                                      </p:cBhvr>
                                      <p:to>
                                        <p:strVal val="visible"/>
                                      </p:to>
                                    </p:set>
                                    <p:anim calcmode="lin" valueType="num">
                                      <p:cBhvr additive="base">
                                        <p:cTn id="15" dur="500" fill="hold"/>
                                        <p:tgtEl>
                                          <p:spTgt spid="9234"/>
                                        </p:tgtEl>
                                        <p:attrNameLst>
                                          <p:attrName>ppt_x</p:attrName>
                                        </p:attrNameLst>
                                      </p:cBhvr>
                                      <p:tavLst>
                                        <p:tav tm="0">
                                          <p:val>
                                            <p:strVal val="1+#ppt_w/2"/>
                                          </p:val>
                                        </p:tav>
                                        <p:tav tm="100000">
                                          <p:val>
                                            <p:strVal val="#ppt_x"/>
                                          </p:val>
                                        </p:tav>
                                      </p:tavLst>
                                    </p:anim>
                                    <p:anim calcmode="lin" valueType="num">
                                      <p:cBhvr additive="base">
                                        <p:cTn id="16" dur="500" fill="hold"/>
                                        <p:tgtEl>
                                          <p:spTgt spid="9234"/>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100"/>
                                  </p:stCondLst>
                                  <p:childTnLst>
                                    <p:set>
                                      <p:cBhvr>
                                        <p:cTn id="18" dur="1" fill="hold">
                                          <p:stCondLst>
                                            <p:cond delay="0"/>
                                          </p:stCondLst>
                                        </p:cTn>
                                        <p:tgtEl>
                                          <p:spTgt spid="9235"/>
                                        </p:tgtEl>
                                        <p:attrNameLst>
                                          <p:attrName>style.visibility</p:attrName>
                                        </p:attrNameLst>
                                      </p:cBhvr>
                                      <p:to>
                                        <p:strVal val="visible"/>
                                      </p:to>
                                    </p:set>
                                    <p:anim calcmode="lin" valueType="num">
                                      <p:cBhvr additive="base">
                                        <p:cTn id="19" dur="500" fill="hold"/>
                                        <p:tgtEl>
                                          <p:spTgt spid="9235"/>
                                        </p:tgtEl>
                                        <p:attrNameLst>
                                          <p:attrName>ppt_x</p:attrName>
                                        </p:attrNameLst>
                                      </p:cBhvr>
                                      <p:tavLst>
                                        <p:tav tm="0">
                                          <p:val>
                                            <p:strVal val="1+#ppt_w/2"/>
                                          </p:val>
                                        </p:tav>
                                        <p:tav tm="100000">
                                          <p:val>
                                            <p:strVal val="#ppt_x"/>
                                          </p:val>
                                        </p:tav>
                                      </p:tavLst>
                                    </p:anim>
                                    <p:anim calcmode="lin" valueType="num">
                                      <p:cBhvr additive="base">
                                        <p:cTn id="20" dur="500" fill="hold"/>
                                        <p:tgtEl>
                                          <p:spTgt spid="9235"/>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600"/>
                            </p:stCondLst>
                            <p:childTnLst>
                              <p:par>
                                <p:cTn id="22" presetID="31" presetClass="entr" presetSubtype="0" fill="hold" grpId="0" nodeType="afterEffect">
                                  <p:stCondLst>
                                    <p:cond delay="0"/>
                                  </p:stCondLst>
                                  <p:childTnLst>
                                    <p:set>
                                      <p:cBhvr>
                                        <p:cTn id="23" dur="1" fill="hold">
                                          <p:stCondLst>
                                            <p:cond delay="0"/>
                                          </p:stCondLst>
                                        </p:cTn>
                                        <p:tgtEl>
                                          <p:spTgt spid="9237"/>
                                        </p:tgtEl>
                                        <p:attrNameLst>
                                          <p:attrName>style.visibility</p:attrName>
                                        </p:attrNameLst>
                                      </p:cBhvr>
                                      <p:to>
                                        <p:strVal val="visible"/>
                                      </p:to>
                                    </p:set>
                                    <p:anim calcmode="lin" valueType="num">
                                      <p:cBhvr>
                                        <p:cTn id="24" dur="300" fill="hold"/>
                                        <p:tgtEl>
                                          <p:spTgt spid="9237"/>
                                        </p:tgtEl>
                                        <p:attrNameLst>
                                          <p:attrName>ppt_w</p:attrName>
                                        </p:attrNameLst>
                                      </p:cBhvr>
                                      <p:tavLst>
                                        <p:tav tm="0">
                                          <p:val>
                                            <p:fltVal val="0"/>
                                          </p:val>
                                        </p:tav>
                                        <p:tav tm="100000">
                                          <p:val>
                                            <p:strVal val="#ppt_w"/>
                                          </p:val>
                                        </p:tav>
                                      </p:tavLst>
                                    </p:anim>
                                    <p:anim calcmode="lin" valueType="num">
                                      <p:cBhvr>
                                        <p:cTn id="25" dur="300" fill="hold"/>
                                        <p:tgtEl>
                                          <p:spTgt spid="9237"/>
                                        </p:tgtEl>
                                        <p:attrNameLst>
                                          <p:attrName>ppt_h</p:attrName>
                                        </p:attrNameLst>
                                      </p:cBhvr>
                                      <p:tavLst>
                                        <p:tav tm="0">
                                          <p:val>
                                            <p:fltVal val="0"/>
                                          </p:val>
                                        </p:tav>
                                        <p:tav tm="100000">
                                          <p:val>
                                            <p:strVal val="#ppt_h"/>
                                          </p:val>
                                        </p:tav>
                                      </p:tavLst>
                                    </p:anim>
                                    <p:anim calcmode="lin" valueType="num">
                                      <p:cBhvr>
                                        <p:cTn id="26" dur="300" fill="hold"/>
                                        <p:tgtEl>
                                          <p:spTgt spid="9237"/>
                                        </p:tgtEl>
                                        <p:attrNameLst>
                                          <p:attrName>style.rotation</p:attrName>
                                        </p:attrNameLst>
                                      </p:cBhvr>
                                      <p:tavLst>
                                        <p:tav tm="0">
                                          <p:val>
                                            <p:fltVal val="90"/>
                                          </p:val>
                                        </p:tav>
                                        <p:tav tm="100000">
                                          <p:val>
                                            <p:fltVal val="0"/>
                                          </p:val>
                                        </p:tav>
                                      </p:tavLst>
                                    </p:anim>
                                    <p:animEffect transition="in" filter="fade">
                                      <p:cBhvr>
                                        <p:cTn id="27" dur="300"/>
                                        <p:tgtEl>
                                          <p:spTgt spid="9237"/>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9238"/>
                                        </p:tgtEl>
                                        <p:attrNameLst>
                                          <p:attrName>style.visibility</p:attrName>
                                        </p:attrNameLst>
                                      </p:cBhvr>
                                      <p:to>
                                        <p:strVal val="visible"/>
                                      </p:to>
                                    </p:set>
                                    <p:anim calcmode="lin" valueType="num">
                                      <p:cBhvr>
                                        <p:cTn id="30" dur="300" fill="hold"/>
                                        <p:tgtEl>
                                          <p:spTgt spid="9238"/>
                                        </p:tgtEl>
                                        <p:attrNameLst>
                                          <p:attrName>ppt_w</p:attrName>
                                        </p:attrNameLst>
                                      </p:cBhvr>
                                      <p:tavLst>
                                        <p:tav tm="0">
                                          <p:val>
                                            <p:fltVal val="0"/>
                                          </p:val>
                                        </p:tav>
                                        <p:tav tm="100000">
                                          <p:val>
                                            <p:strVal val="#ppt_w"/>
                                          </p:val>
                                        </p:tav>
                                      </p:tavLst>
                                    </p:anim>
                                    <p:anim calcmode="lin" valueType="num">
                                      <p:cBhvr>
                                        <p:cTn id="31" dur="300" fill="hold"/>
                                        <p:tgtEl>
                                          <p:spTgt spid="9238"/>
                                        </p:tgtEl>
                                        <p:attrNameLst>
                                          <p:attrName>ppt_h</p:attrName>
                                        </p:attrNameLst>
                                      </p:cBhvr>
                                      <p:tavLst>
                                        <p:tav tm="0">
                                          <p:val>
                                            <p:fltVal val="0"/>
                                          </p:val>
                                        </p:tav>
                                        <p:tav tm="100000">
                                          <p:val>
                                            <p:strVal val="#ppt_h"/>
                                          </p:val>
                                        </p:tav>
                                      </p:tavLst>
                                    </p:anim>
                                    <p:anim calcmode="lin" valueType="num">
                                      <p:cBhvr>
                                        <p:cTn id="32" dur="300" fill="hold"/>
                                        <p:tgtEl>
                                          <p:spTgt spid="9238"/>
                                        </p:tgtEl>
                                        <p:attrNameLst>
                                          <p:attrName>style.rotation</p:attrName>
                                        </p:attrNameLst>
                                      </p:cBhvr>
                                      <p:tavLst>
                                        <p:tav tm="0">
                                          <p:val>
                                            <p:fltVal val="90"/>
                                          </p:val>
                                        </p:tav>
                                        <p:tav tm="100000">
                                          <p:val>
                                            <p:fltVal val="0"/>
                                          </p:val>
                                        </p:tav>
                                      </p:tavLst>
                                    </p:anim>
                                    <p:animEffect transition="in" filter="fade">
                                      <p:cBhvr>
                                        <p:cTn id="33" dur="300"/>
                                        <p:tgtEl>
                                          <p:spTgt spid="9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utoUpdateAnimBg="0"/>
      <p:bldP spid="9233" grpId="0" autoUpdateAnimBg="0"/>
      <p:bldP spid="9234" grpId="0" autoUpdateAnimBg="0"/>
      <p:bldP spid="9235" grpId="0" autoUpdateAnimBg="0"/>
      <p:bldP spid="9237" grpId="0" autoUpdateAnimBg="0"/>
      <p:bldP spid="923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42" name="Oval 5">
            <a:extLst>
              <a:ext uri="{FF2B5EF4-FFF2-40B4-BE49-F238E27FC236}">
                <a16:creationId xmlns:a16="http://schemas.microsoft.com/office/drawing/2014/main" id="{BEA448C2-190A-8E67-2D84-C2488C80B0DF}"/>
              </a:ext>
            </a:extLst>
          </p:cNvPr>
          <p:cNvSpPr>
            <a:spLocks noChangeArrowheads="1"/>
          </p:cNvSpPr>
          <p:nvPr/>
        </p:nvSpPr>
        <p:spPr bwMode="auto">
          <a:xfrm>
            <a:off x="3794125" y="939800"/>
            <a:ext cx="4141788" cy="41449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0243" name="Freeform 11">
            <a:extLst>
              <a:ext uri="{FF2B5EF4-FFF2-40B4-BE49-F238E27FC236}">
                <a16:creationId xmlns:a16="http://schemas.microsoft.com/office/drawing/2014/main" id="{2DEEB0EE-9063-E032-6493-958B8F5E726E}"/>
              </a:ext>
            </a:extLst>
          </p:cNvPr>
          <p:cNvSpPr>
            <a:spLocks noEditPoints="1"/>
          </p:cNvSpPr>
          <p:nvPr/>
        </p:nvSpPr>
        <p:spPr bwMode="auto">
          <a:xfrm>
            <a:off x="5327650" y="1249363"/>
            <a:ext cx="1152525" cy="1217612"/>
          </a:xfrm>
          <a:custGeom>
            <a:avLst/>
            <a:gdLst>
              <a:gd name="T0" fmla="*/ 2147483646 w 1404"/>
              <a:gd name="T1" fmla="*/ 0 h 1483"/>
              <a:gd name="T2" fmla="*/ 2147483646 w 1404"/>
              <a:gd name="T3" fmla="*/ 2147483646 h 1483"/>
              <a:gd name="T4" fmla="*/ 2147483646 w 1404"/>
              <a:gd name="T5" fmla="*/ 2147483646 h 1483"/>
              <a:gd name="T6" fmla="*/ 2147483646 w 1404"/>
              <a:gd name="T7" fmla="*/ 2147483646 h 1483"/>
              <a:gd name="T8" fmla="*/ 2147483646 w 1404"/>
              <a:gd name="T9" fmla="*/ 2147483646 h 1483"/>
              <a:gd name="T10" fmla="*/ 2147483646 w 1404"/>
              <a:gd name="T11" fmla="*/ 2147483646 h 1483"/>
              <a:gd name="T12" fmla="*/ 2147483646 w 1404"/>
              <a:gd name="T13" fmla="*/ 2147483646 h 1483"/>
              <a:gd name="T14" fmla="*/ 2147483646 w 1404"/>
              <a:gd name="T15" fmla="*/ 2147483646 h 1483"/>
              <a:gd name="T16" fmla="*/ 0 w 1404"/>
              <a:gd name="T17" fmla="*/ 2147483646 h 1483"/>
              <a:gd name="T18" fmla="*/ 2147483646 w 1404"/>
              <a:gd name="T19" fmla="*/ 2147483646 h 1483"/>
              <a:gd name="T20" fmla="*/ 2147483646 w 1404"/>
              <a:gd name="T21" fmla="*/ 2147483646 h 1483"/>
              <a:gd name="T22" fmla="*/ 2147483646 w 1404"/>
              <a:gd name="T23" fmla="*/ 2147483646 h 1483"/>
              <a:gd name="T24" fmla="*/ 2147483646 w 1404"/>
              <a:gd name="T25" fmla="*/ 2147483646 h 1483"/>
              <a:gd name="T26" fmla="*/ 2147483646 w 1404"/>
              <a:gd name="T27" fmla="*/ 2147483646 h 1483"/>
              <a:gd name="T28" fmla="*/ 2147483646 w 1404"/>
              <a:gd name="T29" fmla="*/ 2147483646 h 1483"/>
              <a:gd name="T30" fmla="*/ 2147483646 w 1404"/>
              <a:gd name="T31" fmla="*/ 2147483646 h 1483"/>
              <a:gd name="T32" fmla="*/ 2147483646 w 1404"/>
              <a:gd name="T33" fmla="*/ 2147483646 h 1483"/>
              <a:gd name="T34" fmla="*/ 2147483646 w 1404"/>
              <a:gd name="T35" fmla="*/ 2147483646 h 1483"/>
              <a:gd name="T36" fmla="*/ 2147483646 w 1404"/>
              <a:gd name="T37" fmla="*/ 2147483646 h 1483"/>
              <a:gd name="T38" fmla="*/ 2147483646 w 1404"/>
              <a:gd name="T39" fmla="*/ 2147483646 h 1483"/>
              <a:gd name="T40" fmla="*/ 2147483646 w 1404"/>
              <a:gd name="T41" fmla="*/ 2147483646 h 1483"/>
              <a:gd name="T42" fmla="*/ 2147483646 w 1404"/>
              <a:gd name="T43" fmla="*/ 2147483646 h 1483"/>
              <a:gd name="T44" fmla="*/ 2147483646 w 1404"/>
              <a:gd name="T45" fmla="*/ 2147483646 h 1483"/>
              <a:gd name="T46" fmla="*/ 2147483646 w 1404"/>
              <a:gd name="T47" fmla="*/ 2147483646 h 1483"/>
              <a:gd name="T48" fmla="*/ 2147483646 w 1404"/>
              <a:gd name="T49" fmla="*/ 2147483646 h 1483"/>
              <a:gd name="T50" fmla="*/ 2147483646 w 1404"/>
              <a:gd name="T51" fmla="*/ 2147483646 h 1483"/>
              <a:gd name="T52" fmla="*/ 2147483646 w 1404"/>
              <a:gd name="T53" fmla="*/ 2147483646 h 1483"/>
              <a:gd name="T54" fmla="*/ 2147483646 w 1404"/>
              <a:gd name="T55" fmla="*/ 2147483646 h 1483"/>
              <a:gd name="T56" fmla="*/ 2147483646 w 1404"/>
              <a:gd name="T57" fmla="*/ 2147483646 h 1483"/>
              <a:gd name="T58" fmla="*/ 2147483646 w 1404"/>
              <a:gd name="T59" fmla="*/ 2147483646 h 1483"/>
              <a:gd name="T60" fmla="*/ 2147483646 w 1404"/>
              <a:gd name="T61" fmla="*/ 2147483646 h 1483"/>
              <a:gd name="T62" fmla="*/ 2147483646 w 1404"/>
              <a:gd name="T63" fmla="*/ 2147483646 h 1483"/>
              <a:gd name="T64" fmla="*/ 2147483646 w 1404"/>
              <a:gd name="T65" fmla="*/ 2147483646 h 1483"/>
              <a:gd name="T66" fmla="*/ 2147483646 w 1404"/>
              <a:gd name="T67" fmla="*/ 2147483646 h 1483"/>
              <a:gd name="T68" fmla="*/ 2147483646 w 1404"/>
              <a:gd name="T69" fmla="*/ 2147483646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44" name="Line 12">
            <a:extLst>
              <a:ext uri="{FF2B5EF4-FFF2-40B4-BE49-F238E27FC236}">
                <a16:creationId xmlns:a16="http://schemas.microsoft.com/office/drawing/2014/main" id="{D3593D9E-BB34-4CBF-8C16-0998E1606284}"/>
              </a:ext>
            </a:extLst>
          </p:cNvPr>
          <p:cNvSpPr>
            <a:spLocks noChangeShapeType="1"/>
          </p:cNvSpPr>
          <p:nvPr/>
        </p:nvSpPr>
        <p:spPr bwMode="auto">
          <a:xfrm>
            <a:off x="3927475" y="3213100"/>
            <a:ext cx="3808413"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 name="TextBox 77">
            <a:extLst>
              <a:ext uri="{FF2B5EF4-FFF2-40B4-BE49-F238E27FC236}">
                <a16:creationId xmlns:a16="http://schemas.microsoft.com/office/drawing/2014/main" id="{FF346CBD-59D3-81E8-11B5-E850ECB25816}"/>
              </a:ext>
            </a:extLst>
          </p:cNvPr>
          <p:cNvSpPr txBox="1">
            <a:spLocks noChangeArrowheads="1"/>
          </p:cNvSpPr>
          <p:nvPr/>
        </p:nvSpPr>
        <p:spPr bwMode="auto">
          <a:xfrm>
            <a:off x="4333875" y="3381375"/>
            <a:ext cx="31686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a:solidFill>
                  <a:schemeClr val="tx1"/>
                </a:solidFill>
                <a:latin typeface="微软雅黑" panose="020B0503020204020204" pitchFamily="34" charset="-122"/>
              </a:rPr>
              <a:t>研究背景</a:t>
            </a:r>
          </a:p>
        </p:txBody>
      </p:sp>
      <p:sp>
        <p:nvSpPr>
          <p:cNvPr id="10246" name="Rectangle 14">
            <a:extLst>
              <a:ext uri="{FF2B5EF4-FFF2-40B4-BE49-F238E27FC236}">
                <a16:creationId xmlns:a16="http://schemas.microsoft.com/office/drawing/2014/main" id="{570359AE-17AE-978D-0C9F-2F99036198FF}"/>
              </a:ext>
            </a:extLst>
          </p:cNvPr>
          <p:cNvSpPr>
            <a:spLocks noChangeArrowheads="1"/>
          </p:cNvSpPr>
          <p:nvPr/>
        </p:nvSpPr>
        <p:spPr bwMode="auto">
          <a:xfrm>
            <a:off x="5365750" y="2568575"/>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0">
                <a:solidFill>
                  <a:schemeClr val="tx1"/>
                </a:solidFill>
                <a:latin typeface="微软雅黑" panose="020B0503020204020204" pitchFamily="34" charset="-122"/>
              </a:rPr>
              <a:t>Part 1</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heel(1)">
                                      <p:cBhvr>
                                        <p:cTn id="7" dur="2000"/>
                                        <p:tgtEl>
                                          <p:spTgt spid="10242"/>
                                        </p:tgtEl>
                                      </p:cBhvr>
                                    </p:animEffect>
                                  </p:childTnLst>
                                </p:cTn>
                              </p:par>
                            </p:childTnLst>
                          </p:cTn>
                        </p:par>
                        <p:par>
                          <p:cTn id="8" fill="hold" nodeType="afterGroup">
                            <p:stCondLst>
                              <p:cond delay="2000"/>
                            </p:stCondLst>
                            <p:childTnLst>
                              <p:par>
                                <p:cTn id="9" presetID="31" presetClass="entr" presetSubtype="0" fill="hold" nodeType="afterEffect">
                                  <p:stCondLst>
                                    <p:cond delay="0"/>
                                  </p:stCondLst>
                                  <p:childTnLst>
                                    <p:set>
                                      <p:cBhvr>
                                        <p:cTn id="10" dur="1" fill="hold">
                                          <p:stCondLst>
                                            <p:cond delay="0"/>
                                          </p:stCondLst>
                                        </p:cTn>
                                        <p:tgtEl>
                                          <p:spTgt spid="10243"/>
                                        </p:tgtEl>
                                        <p:attrNameLst>
                                          <p:attrName>style.visibility</p:attrName>
                                        </p:attrNameLst>
                                      </p:cBhvr>
                                      <p:to>
                                        <p:strVal val="visible"/>
                                      </p:to>
                                    </p:set>
                                    <p:anim calcmode="lin" valueType="num">
                                      <p:cBhvr>
                                        <p:cTn id="11" dur="400" fill="hold"/>
                                        <p:tgtEl>
                                          <p:spTgt spid="10243"/>
                                        </p:tgtEl>
                                        <p:attrNameLst>
                                          <p:attrName>ppt_w</p:attrName>
                                        </p:attrNameLst>
                                      </p:cBhvr>
                                      <p:tavLst>
                                        <p:tav tm="0">
                                          <p:val>
                                            <p:fltVal val="0"/>
                                          </p:val>
                                        </p:tav>
                                        <p:tav tm="100000">
                                          <p:val>
                                            <p:strVal val="#ppt_w"/>
                                          </p:val>
                                        </p:tav>
                                      </p:tavLst>
                                    </p:anim>
                                    <p:anim calcmode="lin" valueType="num">
                                      <p:cBhvr>
                                        <p:cTn id="12" dur="400" fill="hold"/>
                                        <p:tgtEl>
                                          <p:spTgt spid="10243"/>
                                        </p:tgtEl>
                                        <p:attrNameLst>
                                          <p:attrName>ppt_h</p:attrName>
                                        </p:attrNameLst>
                                      </p:cBhvr>
                                      <p:tavLst>
                                        <p:tav tm="0">
                                          <p:val>
                                            <p:fltVal val="0"/>
                                          </p:val>
                                        </p:tav>
                                        <p:tav tm="100000">
                                          <p:val>
                                            <p:strVal val="#ppt_h"/>
                                          </p:val>
                                        </p:tav>
                                      </p:tavLst>
                                    </p:anim>
                                    <p:anim calcmode="lin" valueType="num">
                                      <p:cBhvr>
                                        <p:cTn id="13" dur="400" fill="hold"/>
                                        <p:tgtEl>
                                          <p:spTgt spid="10243"/>
                                        </p:tgtEl>
                                        <p:attrNameLst>
                                          <p:attrName>style.rotation</p:attrName>
                                        </p:attrNameLst>
                                      </p:cBhvr>
                                      <p:tavLst>
                                        <p:tav tm="0">
                                          <p:val>
                                            <p:fltVal val="90"/>
                                          </p:val>
                                        </p:tav>
                                        <p:tav tm="100000">
                                          <p:val>
                                            <p:fltVal val="0"/>
                                          </p:val>
                                        </p:tav>
                                      </p:tavLst>
                                    </p:anim>
                                    <p:animEffect transition="in" filter="fade">
                                      <p:cBhvr>
                                        <p:cTn id="14" dur="400"/>
                                        <p:tgtEl>
                                          <p:spTgt spid="10243"/>
                                        </p:tgtEl>
                                      </p:cBhvr>
                                    </p:animEffect>
                                  </p:childTnLst>
                                </p:cTn>
                              </p:par>
                            </p:childTnLst>
                          </p:cTn>
                        </p:par>
                        <p:par>
                          <p:cTn id="15" fill="hold" nodeType="afterGroup">
                            <p:stCondLst>
                              <p:cond delay="2400"/>
                            </p:stCondLst>
                            <p:childTnLst>
                              <p:par>
                                <p:cTn id="16" presetID="16" presetClass="entr" presetSubtype="21" fill="hold" nodeType="after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barn(inVertical)">
                                      <p:cBhvr>
                                        <p:cTn id="18" dur="500"/>
                                        <p:tgtEl>
                                          <p:spTgt spid="10244"/>
                                        </p:tgtEl>
                                      </p:cBhvr>
                                    </p:animEffect>
                                  </p:childTnLst>
                                </p:cTn>
                              </p:par>
                            </p:childTnLst>
                          </p:cTn>
                        </p:par>
                        <p:par>
                          <p:cTn id="19" fill="hold" nodeType="afterGroup">
                            <p:stCondLst>
                              <p:cond delay="2900"/>
                            </p:stCondLst>
                            <p:childTnLst>
                              <p:par>
                                <p:cTn id="20" presetID="22" presetClass="entr" presetSubtype="1" fill="hold" grpId="0" nodeType="after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up)">
                                      <p:cBhvr>
                                        <p:cTn id="22" dur="500"/>
                                        <p:tgtEl>
                                          <p:spTgt spid="102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246"/>
                                        </p:tgtEl>
                                        <p:attrNameLst>
                                          <p:attrName>style.visibility</p:attrName>
                                        </p:attrNameLst>
                                      </p:cBhvr>
                                      <p:to>
                                        <p:strVal val="visible"/>
                                      </p:to>
                                    </p:set>
                                    <p:animEffect transition="in" filter="wipe(down)">
                                      <p:cBhvr>
                                        <p:cTn id="25"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autoUpdateAnimBg="0"/>
      <p:bldP spid="10245" grpId="0" autoUpdateAnimBg="0"/>
      <p:bldP spid="1024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7">
            <a:extLst>
              <a:ext uri="{FF2B5EF4-FFF2-40B4-BE49-F238E27FC236}">
                <a16:creationId xmlns:a16="http://schemas.microsoft.com/office/drawing/2014/main" id="{50B32F39-F676-7036-70EC-6F8EDAB3270B}"/>
              </a:ext>
            </a:extLst>
          </p:cNvPr>
          <p:cNvSpPr txBox="1">
            <a:spLocks noChangeArrowheads="1"/>
          </p:cNvSpPr>
          <p:nvPr/>
        </p:nvSpPr>
        <p:spPr bwMode="auto">
          <a:xfrm>
            <a:off x="1012825" y="176213"/>
            <a:ext cx="550022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000" b="1" dirty="0">
                <a:latin typeface="微软雅黑" panose="020B0503020204020204" pitchFamily="34" charset="-122"/>
              </a:rPr>
              <a:t>1.1 </a:t>
            </a:r>
            <a:r>
              <a:rPr lang="zh-CN" altLang="en-US" sz="3000" b="1" dirty="0">
                <a:latin typeface="微软雅黑" panose="020B0503020204020204" pitchFamily="34" charset="-122"/>
              </a:rPr>
              <a:t>传统的推荐匹配模型的挑战</a:t>
            </a:r>
          </a:p>
        </p:txBody>
      </p:sp>
      <p:sp>
        <p:nvSpPr>
          <p:cNvPr id="31747" name="Freeform 5">
            <a:extLst>
              <a:ext uri="{FF2B5EF4-FFF2-40B4-BE49-F238E27FC236}">
                <a16:creationId xmlns:a16="http://schemas.microsoft.com/office/drawing/2014/main" id="{5D261DAB-3A26-F190-BF29-9817046C1747}"/>
              </a:ext>
            </a:extLst>
          </p:cNvPr>
          <p:cNvSpPr>
            <a:spLocks/>
          </p:cNvSpPr>
          <p:nvPr/>
        </p:nvSpPr>
        <p:spPr bwMode="auto">
          <a:xfrm>
            <a:off x="427038" y="220663"/>
            <a:ext cx="474662" cy="560387"/>
          </a:xfrm>
          <a:custGeom>
            <a:avLst/>
            <a:gdLst>
              <a:gd name="T0" fmla="*/ 2147483646 w 574"/>
              <a:gd name="T1" fmla="*/ 2147483646 h 681"/>
              <a:gd name="T2" fmla="*/ 2147483646 w 574"/>
              <a:gd name="T3" fmla="*/ 2147483646 h 681"/>
              <a:gd name="T4" fmla="*/ 2147483646 w 574"/>
              <a:gd name="T5" fmla="*/ 2147483646 h 681"/>
              <a:gd name="T6" fmla="*/ 2147483646 w 574"/>
              <a:gd name="T7" fmla="*/ 2147483646 h 681"/>
              <a:gd name="T8" fmla="*/ 2147483646 w 574"/>
              <a:gd name="T9" fmla="*/ 2147483646 h 681"/>
              <a:gd name="T10" fmla="*/ 2147483646 w 574"/>
              <a:gd name="T11" fmla="*/ 2147483646 h 681"/>
              <a:gd name="T12" fmla="*/ 2147483646 w 574"/>
              <a:gd name="T13" fmla="*/ 2147483646 h 681"/>
              <a:gd name="T14" fmla="*/ 2147483646 w 574"/>
              <a:gd name="T15" fmla="*/ 2147483646 h 681"/>
              <a:gd name="T16" fmla="*/ 2147483646 w 574"/>
              <a:gd name="T17" fmla="*/ 0 h 681"/>
              <a:gd name="T18" fmla="*/ 2147483646 w 574"/>
              <a:gd name="T19" fmla="*/ 2147483646 h 681"/>
              <a:gd name="T20" fmla="*/ 2147483646 w 574"/>
              <a:gd name="T21" fmla="*/ 2147483646 h 681"/>
              <a:gd name="T22" fmla="*/ 2147483646 w 574"/>
              <a:gd name="T23" fmla="*/ 2147483646 h 681"/>
              <a:gd name="T24" fmla="*/ 2147483646 w 574"/>
              <a:gd name="T25" fmla="*/ 2147483646 h 681"/>
              <a:gd name="T26" fmla="*/ 2147483646 w 574"/>
              <a:gd name="T27" fmla="*/ 2147483646 h 681"/>
              <a:gd name="T28" fmla="*/ 2147483646 w 574"/>
              <a:gd name="T29" fmla="*/ 2147483646 h 681"/>
              <a:gd name="T30" fmla="*/ 2147483646 w 574"/>
              <a:gd name="T31" fmla="*/ 2147483646 h 681"/>
              <a:gd name="T32" fmla="*/ 2147483646 w 574"/>
              <a:gd name="T33" fmla="*/ 2147483646 h 681"/>
              <a:gd name="T34" fmla="*/ 2147483646 w 574"/>
              <a:gd name="T35" fmla="*/ 2147483646 h 681"/>
              <a:gd name="T36" fmla="*/ 2147483646 w 574"/>
              <a:gd name="T37" fmla="*/ 2147483646 h 681"/>
              <a:gd name="T38" fmla="*/ 0 w 574"/>
              <a:gd name="T39" fmla="*/ 2147483646 h 681"/>
              <a:gd name="T40" fmla="*/ 2147483646 w 574"/>
              <a:gd name="T41" fmla="*/ 2147483646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48" name="TextBox 4">
            <a:extLst>
              <a:ext uri="{FF2B5EF4-FFF2-40B4-BE49-F238E27FC236}">
                <a16:creationId xmlns:a16="http://schemas.microsoft.com/office/drawing/2014/main" id="{012E1F5B-0702-65C4-AAA6-CDFB23DE3E5C}"/>
              </a:ext>
            </a:extLst>
          </p:cNvPr>
          <p:cNvSpPr txBox="1">
            <a:spLocks noChangeArrowheads="1"/>
          </p:cNvSpPr>
          <p:nvPr/>
        </p:nvSpPr>
        <p:spPr bwMode="auto">
          <a:xfrm>
            <a:off x="5654675" y="1439863"/>
            <a:ext cx="57007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t>未加入异质信息，用户与项目的交互数据稀疏，无法捕获推荐场景中多种类型对象之间的隐式交互信息。</a:t>
            </a:r>
            <a:endParaRPr lang="zh-CN" altLang="en-US" sz="1800" dirty="0">
              <a:latin typeface="微软雅黑" panose="020B0503020204020204" pitchFamily="34" charset="-122"/>
            </a:endParaRPr>
          </a:p>
        </p:txBody>
      </p:sp>
      <p:sp>
        <p:nvSpPr>
          <p:cNvPr id="31749" name="Freeform 14">
            <a:extLst>
              <a:ext uri="{FF2B5EF4-FFF2-40B4-BE49-F238E27FC236}">
                <a16:creationId xmlns:a16="http://schemas.microsoft.com/office/drawing/2014/main" id="{48BA6CE5-ABF6-AB1E-B159-BE9E4324EEFB}"/>
              </a:ext>
            </a:extLst>
          </p:cNvPr>
          <p:cNvSpPr>
            <a:spLocks/>
          </p:cNvSpPr>
          <p:nvPr/>
        </p:nvSpPr>
        <p:spPr bwMode="auto">
          <a:xfrm>
            <a:off x="4306888" y="1511300"/>
            <a:ext cx="1112837" cy="1111250"/>
          </a:xfrm>
          <a:custGeom>
            <a:avLst/>
            <a:gdLst>
              <a:gd name="T0" fmla="*/ 2147483646 w 3227"/>
              <a:gd name="T1" fmla="*/ 2147483646 h 3227"/>
              <a:gd name="T2" fmla="*/ 2147483646 w 3227"/>
              <a:gd name="T3" fmla="*/ 2147483646 h 3227"/>
              <a:gd name="T4" fmla="*/ 0 w 3227"/>
              <a:gd name="T5" fmla="*/ 2147483646 h 3227"/>
              <a:gd name="T6" fmla="*/ 2147483646 w 3227"/>
              <a:gd name="T7" fmla="*/ 0 h 3227"/>
              <a:gd name="T8" fmla="*/ 2147483646 w 3227"/>
              <a:gd name="T9" fmla="*/ 0 h 3227"/>
              <a:gd name="T10" fmla="*/ 2147483646 w 3227"/>
              <a:gd name="T11" fmla="*/ 0 h 3227"/>
              <a:gd name="T12" fmla="*/ 2147483646 w 3227"/>
              <a:gd name="T13" fmla="*/ 0 h 3227"/>
              <a:gd name="T14" fmla="*/ 2147483646 w 3227"/>
              <a:gd name="T15" fmla="*/ 2147483646 h 3227"/>
              <a:gd name="T16" fmla="*/ 2147483646 w 3227"/>
              <a:gd name="T17" fmla="*/ 2147483646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0" name="TextBox 6">
            <a:extLst>
              <a:ext uri="{FF2B5EF4-FFF2-40B4-BE49-F238E27FC236}">
                <a16:creationId xmlns:a16="http://schemas.microsoft.com/office/drawing/2014/main" id="{2C6F15C2-9ADA-A5EC-5A46-DC1BFC7B9782}"/>
              </a:ext>
            </a:extLst>
          </p:cNvPr>
          <p:cNvSpPr txBox="1">
            <a:spLocks noChangeArrowheads="1"/>
          </p:cNvSpPr>
          <p:nvPr/>
        </p:nvSpPr>
        <p:spPr bwMode="auto">
          <a:xfrm>
            <a:off x="4384675" y="1665288"/>
            <a:ext cx="11001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dirty="0">
                <a:solidFill>
                  <a:schemeClr val="accent2"/>
                </a:solidFill>
                <a:latin typeface="微软雅黑" panose="020B0503020204020204" pitchFamily="34" charset="-122"/>
              </a:rPr>
              <a:t>挑战一</a:t>
            </a:r>
          </a:p>
        </p:txBody>
      </p:sp>
      <p:sp>
        <p:nvSpPr>
          <p:cNvPr id="31751" name="TextBox 7">
            <a:extLst>
              <a:ext uri="{FF2B5EF4-FFF2-40B4-BE49-F238E27FC236}">
                <a16:creationId xmlns:a16="http://schemas.microsoft.com/office/drawing/2014/main" id="{394DD2A3-DF47-AE17-1BB5-18193818ABC0}"/>
              </a:ext>
            </a:extLst>
          </p:cNvPr>
          <p:cNvSpPr txBox="1">
            <a:spLocks noChangeArrowheads="1"/>
          </p:cNvSpPr>
          <p:nvPr/>
        </p:nvSpPr>
        <p:spPr bwMode="auto">
          <a:xfrm>
            <a:off x="5654675" y="3255963"/>
            <a:ext cx="570071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t>未考虑各种对象之间的影响权重，在聚合信息过程仅使用均值或者最大值融合不同类型的信息，忽略了不同对象影响权重的差异性。</a:t>
            </a:r>
            <a:endParaRPr lang="zh-CN" altLang="en-US" sz="1800" dirty="0">
              <a:latin typeface="微软雅黑" panose="020B0503020204020204" pitchFamily="34" charset="-122"/>
            </a:endParaRPr>
          </a:p>
        </p:txBody>
      </p:sp>
      <p:sp>
        <p:nvSpPr>
          <p:cNvPr id="31752" name="Freeform 14">
            <a:extLst>
              <a:ext uri="{FF2B5EF4-FFF2-40B4-BE49-F238E27FC236}">
                <a16:creationId xmlns:a16="http://schemas.microsoft.com/office/drawing/2014/main" id="{36C5C6CF-F33A-1545-8551-67B5701EE8DA}"/>
              </a:ext>
            </a:extLst>
          </p:cNvPr>
          <p:cNvSpPr>
            <a:spLocks/>
          </p:cNvSpPr>
          <p:nvPr/>
        </p:nvSpPr>
        <p:spPr bwMode="auto">
          <a:xfrm>
            <a:off x="4306888" y="3327400"/>
            <a:ext cx="1112837" cy="1111250"/>
          </a:xfrm>
          <a:custGeom>
            <a:avLst/>
            <a:gdLst>
              <a:gd name="T0" fmla="*/ 2147483646 w 3227"/>
              <a:gd name="T1" fmla="*/ 2147483646 h 3227"/>
              <a:gd name="T2" fmla="*/ 2147483646 w 3227"/>
              <a:gd name="T3" fmla="*/ 2147483646 h 3227"/>
              <a:gd name="T4" fmla="*/ 0 w 3227"/>
              <a:gd name="T5" fmla="*/ 2147483646 h 3227"/>
              <a:gd name="T6" fmla="*/ 2147483646 w 3227"/>
              <a:gd name="T7" fmla="*/ 0 h 3227"/>
              <a:gd name="T8" fmla="*/ 2147483646 w 3227"/>
              <a:gd name="T9" fmla="*/ 0 h 3227"/>
              <a:gd name="T10" fmla="*/ 2147483646 w 3227"/>
              <a:gd name="T11" fmla="*/ 0 h 3227"/>
              <a:gd name="T12" fmla="*/ 2147483646 w 3227"/>
              <a:gd name="T13" fmla="*/ 0 h 3227"/>
              <a:gd name="T14" fmla="*/ 2147483646 w 3227"/>
              <a:gd name="T15" fmla="*/ 2147483646 h 3227"/>
              <a:gd name="T16" fmla="*/ 2147483646 w 3227"/>
              <a:gd name="T17" fmla="*/ 2147483646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3" name="TextBox 9">
            <a:extLst>
              <a:ext uri="{FF2B5EF4-FFF2-40B4-BE49-F238E27FC236}">
                <a16:creationId xmlns:a16="http://schemas.microsoft.com/office/drawing/2014/main" id="{F2DD8684-F82A-1ECC-D5FB-1C8F52B53BE8}"/>
              </a:ext>
            </a:extLst>
          </p:cNvPr>
          <p:cNvSpPr txBox="1">
            <a:spLocks noChangeArrowheads="1"/>
          </p:cNvSpPr>
          <p:nvPr/>
        </p:nvSpPr>
        <p:spPr bwMode="auto">
          <a:xfrm>
            <a:off x="4384675" y="3543300"/>
            <a:ext cx="11001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dirty="0">
                <a:solidFill>
                  <a:schemeClr val="accent2"/>
                </a:solidFill>
                <a:latin typeface="微软雅黑" panose="020B0503020204020204" pitchFamily="34" charset="-122"/>
              </a:rPr>
              <a:t>挑战二</a:t>
            </a:r>
          </a:p>
        </p:txBody>
      </p:sp>
      <p:sp>
        <p:nvSpPr>
          <p:cNvPr id="31754" name="TextBox 10">
            <a:extLst>
              <a:ext uri="{FF2B5EF4-FFF2-40B4-BE49-F238E27FC236}">
                <a16:creationId xmlns:a16="http://schemas.microsoft.com/office/drawing/2014/main" id="{B4C88430-8307-9861-5E26-3FE01FAA38A9}"/>
              </a:ext>
            </a:extLst>
          </p:cNvPr>
          <p:cNvSpPr txBox="1">
            <a:spLocks noChangeArrowheads="1"/>
          </p:cNvSpPr>
          <p:nvPr/>
        </p:nvSpPr>
        <p:spPr bwMode="auto">
          <a:xfrm>
            <a:off x="5654675" y="4984750"/>
            <a:ext cx="57007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t>交互特征与图属性特征的组合不充分，由于用户与项目的显式特征与其隐式特征在模型提取特征过程中无法定性衡量，两者的特征存在组合不充分的问题。</a:t>
            </a:r>
            <a:endParaRPr lang="zh-CN" altLang="en-US" sz="1800" dirty="0">
              <a:latin typeface="微软雅黑" panose="020B0503020204020204" pitchFamily="34" charset="-122"/>
            </a:endParaRPr>
          </a:p>
        </p:txBody>
      </p:sp>
      <p:sp>
        <p:nvSpPr>
          <p:cNvPr id="31755" name="Freeform 14">
            <a:extLst>
              <a:ext uri="{FF2B5EF4-FFF2-40B4-BE49-F238E27FC236}">
                <a16:creationId xmlns:a16="http://schemas.microsoft.com/office/drawing/2014/main" id="{5B8ECCCD-07FF-1F3E-5B2C-BE227182128A}"/>
              </a:ext>
            </a:extLst>
          </p:cNvPr>
          <p:cNvSpPr>
            <a:spLocks/>
          </p:cNvSpPr>
          <p:nvPr/>
        </p:nvSpPr>
        <p:spPr bwMode="auto">
          <a:xfrm>
            <a:off x="4306888" y="5057775"/>
            <a:ext cx="1112837" cy="1111250"/>
          </a:xfrm>
          <a:custGeom>
            <a:avLst/>
            <a:gdLst>
              <a:gd name="T0" fmla="*/ 2147483646 w 3227"/>
              <a:gd name="T1" fmla="*/ 2147483646 h 3227"/>
              <a:gd name="T2" fmla="*/ 2147483646 w 3227"/>
              <a:gd name="T3" fmla="*/ 2147483646 h 3227"/>
              <a:gd name="T4" fmla="*/ 0 w 3227"/>
              <a:gd name="T5" fmla="*/ 2147483646 h 3227"/>
              <a:gd name="T6" fmla="*/ 2147483646 w 3227"/>
              <a:gd name="T7" fmla="*/ 0 h 3227"/>
              <a:gd name="T8" fmla="*/ 2147483646 w 3227"/>
              <a:gd name="T9" fmla="*/ 0 h 3227"/>
              <a:gd name="T10" fmla="*/ 2147483646 w 3227"/>
              <a:gd name="T11" fmla="*/ 0 h 3227"/>
              <a:gd name="T12" fmla="*/ 2147483646 w 3227"/>
              <a:gd name="T13" fmla="*/ 0 h 3227"/>
              <a:gd name="T14" fmla="*/ 2147483646 w 3227"/>
              <a:gd name="T15" fmla="*/ 2147483646 h 3227"/>
              <a:gd name="T16" fmla="*/ 2147483646 w 3227"/>
              <a:gd name="T17" fmla="*/ 2147483646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6" name="TextBox 13">
            <a:extLst>
              <a:ext uri="{FF2B5EF4-FFF2-40B4-BE49-F238E27FC236}">
                <a16:creationId xmlns:a16="http://schemas.microsoft.com/office/drawing/2014/main" id="{6D447E51-7F97-5F8F-B2F4-79E37800607A}"/>
              </a:ext>
            </a:extLst>
          </p:cNvPr>
          <p:cNvSpPr txBox="1">
            <a:spLocks noChangeArrowheads="1"/>
          </p:cNvSpPr>
          <p:nvPr/>
        </p:nvSpPr>
        <p:spPr bwMode="auto">
          <a:xfrm>
            <a:off x="4384675" y="5273675"/>
            <a:ext cx="11001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dirty="0">
                <a:solidFill>
                  <a:schemeClr val="accent2"/>
                </a:solidFill>
                <a:latin typeface="微软雅黑" panose="020B0503020204020204" pitchFamily="34" charset="-122"/>
              </a:rPr>
              <a:t>挑战三</a:t>
            </a:r>
          </a:p>
        </p:txBody>
      </p:sp>
      <p:pic>
        <p:nvPicPr>
          <p:cNvPr id="31757" name="Picture 2" descr="F:\快盘\商务图片\png\903642_153949082_2.png">
            <a:extLst>
              <a:ext uri="{FF2B5EF4-FFF2-40B4-BE49-F238E27FC236}">
                <a16:creationId xmlns:a16="http://schemas.microsoft.com/office/drawing/2014/main" id="{0FC31AC3-71B2-71E5-0723-37B4C159B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713" t="11568" r="13959" b="7668"/>
          <a:stretch>
            <a:fillRect/>
          </a:stretch>
        </p:blipFill>
        <p:spPr bwMode="auto">
          <a:xfrm>
            <a:off x="636588" y="1925638"/>
            <a:ext cx="3313112" cy="404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p:cTn id="7" dur="300" fill="hold"/>
                                        <p:tgtEl>
                                          <p:spTgt spid="31747"/>
                                        </p:tgtEl>
                                        <p:attrNameLst>
                                          <p:attrName>ppt_w</p:attrName>
                                        </p:attrNameLst>
                                      </p:cBhvr>
                                      <p:tavLst>
                                        <p:tav tm="0">
                                          <p:val>
                                            <p:fltVal val="0"/>
                                          </p:val>
                                        </p:tav>
                                        <p:tav tm="100000">
                                          <p:val>
                                            <p:strVal val="#ppt_w"/>
                                          </p:val>
                                        </p:tav>
                                      </p:tavLst>
                                    </p:anim>
                                    <p:anim calcmode="lin" valueType="num">
                                      <p:cBhvr>
                                        <p:cTn id="8" dur="300" fill="hold"/>
                                        <p:tgtEl>
                                          <p:spTgt spid="31747"/>
                                        </p:tgtEl>
                                        <p:attrNameLst>
                                          <p:attrName>ppt_h</p:attrName>
                                        </p:attrNameLst>
                                      </p:cBhvr>
                                      <p:tavLst>
                                        <p:tav tm="0">
                                          <p:val>
                                            <p:fltVal val="0"/>
                                          </p:val>
                                        </p:tav>
                                        <p:tav tm="100000">
                                          <p:val>
                                            <p:strVal val="#ppt_h"/>
                                          </p:val>
                                        </p:tav>
                                      </p:tavLst>
                                    </p:anim>
                                    <p:anim calcmode="lin" valueType="num">
                                      <p:cBhvr>
                                        <p:cTn id="9" dur="300" fill="hold"/>
                                        <p:tgtEl>
                                          <p:spTgt spid="31747"/>
                                        </p:tgtEl>
                                        <p:attrNameLst>
                                          <p:attrName>style.rotation</p:attrName>
                                        </p:attrNameLst>
                                      </p:cBhvr>
                                      <p:tavLst>
                                        <p:tav tm="0">
                                          <p:val>
                                            <p:fltVal val="90"/>
                                          </p:val>
                                        </p:tav>
                                        <p:tav tm="100000">
                                          <p:val>
                                            <p:fltVal val="0"/>
                                          </p:val>
                                        </p:tav>
                                      </p:tavLst>
                                    </p:anim>
                                    <p:animEffect transition="in" filter="fade">
                                      <p:cBhvr>
                                        <p:cTn id="10" dur="300"/>
                                        <p:tgtEl>
                                          <p:spTgt spid="31747"/>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1746"/>
                                        </p:tgtEl>
                                        <p:attrNameLst>
                                          <p:attrName>style.visibility</p:attrName>
                                        </p:attrNameLst>
                                      </p:cBhvr>
                                      <p:to>
                                        <p:strVal val="visible"/>
                                      </p:to>
                                    </p:set>
                                    <p:anim calcmode="lin" valueType="num">
                                      <p:cBhvr>
                                        <p:cTn id="14" dur="400" fill="hold"/>
                                        <p:tgtEl>
                                          <p:spTgt spid="3174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1746"/>
                                        </p:tgtEl>
                                        <p:attrNameLst>
                                          <p:attrName>ppt_y</p:attrName>
                                        </p:attrNameLst>
                                      </p:cBhvr>
                                      <p:tavLst>
                                        <p:tav tm="0">
                                          <p:val>
                                            <p:strVal val="#ppt_y"/>
                                          </p:val>
                                        </p:tav>
                                        <p:tav tm="100000">
                                          <p:val>
                                            <p:strVal val="#ppt_y"/>
                                          </p:val>
                                        </p:tav>
                                      </p:tavLst>
                                    </p:anim>
                                    <p:anim calcmode="lin" valueType="num">
                                      <p:cBhvr>
                                        <p:cTn id="16" dur="400" fill="hold"/>
                                        <p:tgtEl>
                                          <p:spTgt spid="3174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174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1746"/>
                                        </p:tgtEl>
                                      </p:cBhvr>
                                    </p:animEffect>
                                  </p:childTnLst>
                                </p:cTn>
                              </p:par>
                            </p:childTnLst>
                          </p:cTn>
                        </p:par>
                        <p:par>
                          <p:cTn id="19" fill="hold" nodeType="afterGroup">
                            <p:stCondLst>
                              <p:cond delay="1260"/>
                            </p:stCondLst>
                            <p:childTnLst>
                              <p:par>
                                <p:cTn id="20" presetID="42" presetClass="entr" presetSubtype="0" fill="hold" nodeType="afterEffect">
                                  <p:stCondLst>
                                    <p:cond delay="0"/>
                                  </p:stCondLst>
                                  <p:childTnLst>
                                    <p:set>
                                      <p:cBhvr>
                                        <p:cTn id="21" dur="1" fill="hold">
                                          <p:stCondLst>
                                            <p:cond delay="0"/>
                                          </p:stCondLst>
                                        </p:cTn>
                                        <p:tgtEl>
                                          <p:spTgt spid="31757"/>
                                        </p:tgtEl>
                                        <p:attrNameLst>
                                          <p:attrName>style.visibility</p:attrName>
                                        </p:attrNameLst>
                                      </p:cBhvr>
                                      <p:to>
                                        <p:strVal val="visible"/>
                                      </p:to>
                                    </p:set>
                                    <p:animEffect transition="in" filter="fade">
                                      <p:cBhvr>
                                        <p:cTn id="22" dur="1000"/>
                                        <p:tgtEl>
                                          <p:spTgt spid="31757"/>
                                        </p:tgtEl>
                                      </p:cBhvr>
                                    </p:animEffect>
                                    <p:anim calcmode="lin" valueType="num">
                                      <p:cBhvr>
                                        <p:cTn id="23" dur="1000" fill="hold"/>
                                        <p:tgtEl>
                                          <p:spTgt spid="31757"/>
                                        </p:tgtEl>
                                        <p:attrNameLst>
                                          <p:attrName>ppt_x</p:attrName>
                                        </p:attrNameLst>
                                      </p:cBhvr>
                                      <p:tavLst>
                                        <p:tav tm="0">
                                          <p:val>
                                            <p:strVal val="#ppt_x"/>
                                          </p:val>
                                        </p:tav>
                                        <p:tav tm="100000">
                                          <p:val>
                                            <p:strVal val="#ppt_x"/>
                                          </p:val>
                                        </p:tav>
                                      </p:tavLst>
                                    </p:anim>
                                    <p:anim calcmode="lin" valueType="num">
                                      <p:cBhvr>
                                        <p:cTn id="24" dur="1000" fill="hold"/>
                                        <p:tgtEl>
                                          <p:spTgt spid="31757"/>
                                        </p:tgtEl>
                                        <p:attrNameLst>
                                          <p:attrName>ppt_y</p:attrName>
                                        </p:attrNameLst>
                                      </p:cBhvr>
                                      <p:tavLst>
                                        <p:tav tm="0">
                                          <p:val>
                                            <p:strVal val="#ppt_y+.1"/>
                                          </p:val>
                                        </p:tav>
                                        <p:tav tm="100000">
                                          <p:val>
                                            <p:strVal val="#ppt_y"/>
                                          </p:val>
                                        </p:tav>
                                      </p:tavLst>
                                    </p:anim>
                                  </p:childTnLst>
                                </p:cTn>
                              </p:par>
                            </p:childTnLst>
                          </p:cTn>
                        </p:par>
                        <p:par>
                          <p:cTn id="25" fill="hold" nodeType="afterGroup">
                            <p:stCondLst>
                              <p:cond delay="2260"/>
                            </p:stCondLst>
                            <p:childTnLst>
                              <p:par>
                                <p:cTn id="26" presetID="1" presetClass="entr" presetSubtype="0" fill="hold" nodeType="afterEffect">
                                  <p:stCondLst>
                                    <p:cond delay="0"/>
                                  </p:stCondLst>
                                  <p:childTnLst>
                                    <p:set>
                                      <p:cBhvr>
                                        <p:cTn id="27" dur="1" fill="hold">
                                          <p:stCondLst>
                                            <p:cond delay="0"/>
                                          </p:stCondLst>
                                        </p:cTn>
                                        <p:tgtEl>
                                          <p:spTgt spid="3174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175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1755"/>
                                        </p:tgtEl>
                                        <p:attrNameLst>
                                          <p:attrName>style.visibility</p:attrName>
                                        </p:attrNameLst>
                                      </p:cBhvr>
                                      <p:to>
                                        <p:strVal val="visible"/>
                                      </p:to>
                                    </p:set>
                                  </p:childTnLst>
                                </p:cTn>
                              </p:par>
                              <p:par>
                                <p:cTn id="32" presetID="35" presetClass="path" presetSubtype="0" accel="50000" fill="hold" nodeType="withEffect">
                                  <p:stCondLst>
                                    <p:cond delay="0"/>
                                  </p:stCondLst>
                                  <p:childTnLst>
                                    <p:animMotion origin="layout" path="M 3.33333E-6 -1.50786E-6 L -0.25 0.22132 " pathEditMode="relative" rAng="0" ptsTypes="AA">
                                      <p:cBhvr>
                                        <p:cTn id="33" dur="500" spd="-99900" fill="hold"/>
                                        <p:tgtEl>
                                          <p:spTgt spid="31749"/>
                                        </p:tgtEl>
                                        <p:attrNameLst>
                                          <p:attrName>ppt_x,ppt_y</p:attrName>
                                        </p:attrNameLst>
                                      </p:cBhvr>
                                      <p:rCtr x="-12400" y="11100"/>
                                    </p:animMotion>
                                  </p:childTnLst>
                                </p:cTn>
                              </p:par>
                              <p:par>
                                <p:cTn id="34" presetID="35" presetClass="path" presetSubtype="0" accel="50000" fill="hold" nodeType="withEffect">
                                  <p:stCondLst>
                                    <p:cond delay="0"/>
                                  </p:stCondLst>
                                  <p:childTnLst>
                                    <p:animMotion origin="layout" path="M 0 0 L -0.25 0 E" pathEditMode="relative" rAng="0" ptsTypes="">
                                      <p:cBhvr>
                                        <p:cTn id="35" dur="500" spd="-99900" fill="hold"/>
                                        <p:tgtEl>
                                          <p:spTgt spid="31752"/>
                                        </p:tgtEl>
                                        <p:attrNameLst>
                                          <p:attrName>ppt_x,ppt_y</p:attrName>
                                        </p:attrNameLst>
                                      </p:cBhvr>
                                      <p:rCtr x="0" y="0"/>
                                    </p:animMotion>
                                  </p:childTnLst>
                                </p:cTn>
                              </p:par>
                              <p:par>
                                <p:cTn id="36" presetID="35" presetClass="path" presetSubtype="0" accel="50000" fill="hold" nodeType="withEffect">
                                  <p:stCondLst>
                                    <p:cond delay="0"/>
                                  </p:stCondLst>
                                  <p:childTnLst>
                                    <p:animMotion origin="layout" path="M 3.33333E-6 4.23682E-6 L -0.25 -0.25209 " pathEditMode="relative" rAng="0" ptsTypes="AA">
                                      <p:cBhvr>
                                        <p:cTn id="37" dur="500" spd="-99900" fill="hold"/>
                                        <p:tgtEl>
                                          <p:spTgt spid="31755"/>
                                        </p:tgtEl>
                                        <p:attrNameLst>
                                          <p:attrName>ppt_x,ppt_y</p:attrName>
                                        </p:attrNameLst>
                                      </p:cBhvr>
                                      <p:rCtr x="-12400" y="-12500"/>
                                    </p:animMotion>
                                  </p:childTnLst>
                                </p:cTn>
                              </p:par>
                            </p:childTnLst>
                          </p:cTn>
                        </p:par>
                        <p:par>
                          <p:cTn id="38" fill="hold" nodeType="afterGroup">
                            <p:stCondLst>
                              <p:cond delay="2760"/>
                            </p:stCondLst>
                            <p:childTnLst>
                              <p:par>
                                <p:cTn id="39" presetID="31" presetClass="entr" presetSubtype="0" fill="hold" grpId="0" nodeType="afterEffect">
                                  <p:stCondLst>
                                    <p:cond delay="0"/>
                                  </p:stCondLst>
                                  <p:childTnLst>
                                    <p:set>
                                      <p:cBhvr>
                                        <p:cTn id="40" dur="1" fill="hold">
                                          <p:stCondLst>
                                            <p:cond delay="0"/>
                                          </p:stCondLst>
                                        </p:cTn>
                                        <p:tgtEl>
                                          <p:spTgt spid="31750"/>
                                        </p:tgtEl>
                                        <p:attrNameLst>
                                          <p:attrName>style.visibility</p:attrName>
                                        </p:attrNameLst>
                                      </p:cBhvr>
                                      <p:to>
                                        <p:strVal val="visible"/>
                                      </p:to>
                                    </p:set>
                                    <p:anim calcmode="lin" valueType="num">
                                      <p:cBhvr>
                                        <p:cTn id="41" dur="300" fill="hold"/>
                                        <p:tgtEl>
                                          <p:spTgt spid="31750"/>
                                        </p:tgtEl>
                                        <p:attrNameLst>
                                          <p:attrName>ppt_w</p:attrName>
                                        </p:attrNameLst>
                                      </p:cBhvr>
                                      <p:tavLst>
                                        <p:tav tm="0">
                                          <p:val>
                                            <p:fltVal val="0"/>
                                          </p:val>
                                        </p:tav>
                                        <p:tav tm="100000">
                                          <p:val>
                                            <p:strVal val="#ppt_w"/>
                                          </p:val>
                                        </p:tav>
                                      </p:tavLst>
                                    </p:anim>
                                    <p:anim calcmode="lin" valueType="num">
                                      <p:cBhvr>
                                        <p:cTn id="42" dur="300" fill="hold"/>
                                        <p:tgtEl>
                                          <p:spTgt spid="31750"/>
                                        </p:tgtEl>
                                        <p:attrNameLst>
                                          <p:attrName>ppt_h</p:attrName>
                                        </p:attrNameLst>
                                      </p:cBhvr>
                                      <p:tavLst>
                                        <p:tav tm="0">
                                          <p:val>
                                            <p:fltVal val="0"/>
                                          </p:val>
                                        </p:tav>
                                        <p:tav tm="100000">
                                          <p:val>
                                            <p:strVal val="#ppt_h"/>
                                          </p:val>
                                        </p:tav>
                                      </p:tavLst>
                                    </p:anim>
                                    <p:anim calcmode="lin" valueType="num">
                                      <p:cBhvr>
                                        <p:cTn id="43" dur="300" fill="hold"/>
                                        <p:tgtEl>
                                          <p:spTgt spid="31750"/>
                                        </p:tgtEl>
                                        <p:attrNameLst>
                                          <p:attrName>style.rotation</p:attrName>
                                        </p:attrNameLst>
                                      </p:cBhvr>
                                      <p:tavLst>
                                        <p:tav tm="0">
                                          <p:val>
                                            <p:fltVal val="90"/>
                                          </p:val>
                                        </p:tav>
                                        <p:tav tm="100000">
                                          <p:val>
                                            <p:fltVal val="0"/>
                                          </p:val>
                                        </p:tav>
                                      </p:tavLst>
                                    </p:anim>
                                    <p:animEffect transition="in" filter="fade">
                                      <p:cBhvr>
                                        <p:cTn id="44" dur="300"/>
                                        <p:tgtEl>
                                          <p:spTgt spid="31750"/>
                                        </p:tgtEl>
                                      </p:cBhvr>
                                    </p:animEffect>
                                  </p:childTnLst>
                                </p:cTn>
                              </p:par>
                            </p:childTnLst>
                          </p:cTn>
                        </p:par>
                        <p:par>
                          <p:cTn id="45" fill="hold" nodeType="afterGroup">
                            <p:stCondLst>
                              <p:cond delay="3060"/>
                            </p:stCondLst>
                            <p:childTnLst>
                              <p:par>
                                <p:cTn id="46" presetID="22" presetClass="entr" presetSubtype="8" fill="hold" grpId="0" nodeType="afterEffect">
                                  <p:stCondLst>
                                    <p:cond delay="0"/>
                                  </p:stCondLst>
                                  <p:childTnLst>
                                    <p:set>
                                      <p:cBhvr>
                                        <p:cTn id="47" dur="1" fill="hold">
                                          <p:stCondLst>
                                            <p:cond delay="0"/>
                                          </p:stCondLst>
                                        </p:cTn>
                                        <p:tgtEl>
                                          <p:spTgt spid="31748"/>
                                        </p:tgtEl>
                                        <p:attrNameLst>
                                          <p:attrName>style.visibility</p:attrName>
                                        </p:attrNameLst>
                                      </p:cBhvr>
                                      <p:to>
                                        <p:strVal val="visible"/>
                                      </p:to>
                                    </p:set>
                                    <p:animEffect transition="in" filter="wipe(left)">
                                      <p:cBhvr>
                                        <p:cTn id="48" dur="500"/>
                                        <p:tgtEl>
                                          <p:spTgt spid="31748"/>
                                        </p:tgtEl>
                                      </p:cBhvr>
                                    </p:animEffect>
                                  </p:childTnLst>
                                </p:cTn>
                              </p:par>
                            </p:childTnLst>
                          </p:cTn>
                        </p:par>
                        <p:par>
                          <p:cTn id="49" fill="hold" nodeType="afterGroup">
                            <p:stCondLst>
                              <p:cond delay="3560"/>
                            </p:stCondLst>
                            <p:childTnLst>
                              <p:par>
                                <p:cTn id="50" presetID="31" presetClass="entr" presetSubtype="0" fill="hold" grpId="0" nodeType="afterEffect">
                                  <p:stCondLst>
                                    <p:cond delay="0"/>
                                  </p:stCondLst>
                                  <p:childTnLst>
                                    <p:set>
                                      <p:cBhvr>
                                        <p:cTn id="51" dur="1" fill="hold">
                                          <p:stCondLst>
                                            <p:cond delay="0"/>
                                          </p:stCondLst>
                                        </p:cTn>
                                        <p:tgtEl>
                                          <p:spTgt spid="31753"/>
                                        </p:tgtEl>
                                        <p:attrNameLst>
                                          <p:attrName>style.visibility</p:attrName>
                                        </p:attrNameLst>
                                      </p:cBhvr>
                                      <p:to>
                                        <p:strVal val="visible"/>
                                      </p:to>
                                    </p:set>
                                    <p:anim calcmode="lin" valueType="num">
                                      <p:cBhvr>
                                        <p:cTn id="52" dur="300" fill="hold"/>
                                        <p:tgtEl>
                                          <p:spTgt spid="31753"/>
                                        </p:tgtEl>
                                        <p:attrNameLst>
                                          <p:attrName>ppt_w</p:attrName>
                                        </p:attrNameLst>
                                      </p:cBhvr>
                                      <p:tavLst>
                                        <p:tav tm="0">
                                          <p:val>
                                            <p:fltVal val="0"/>
                                          </p:val>
                                        </p:tav>
                                        <p:tav tm="100000">
                                          <p:val>
                                            <p:strVal val="#ppt_w"/>
                                          </p:val>
                                        </p:tav>
                                      </p:tavLst>
                                    </p:anim>
                                    <p:anim calcmode="lin" valueType="num">
                                      <p:cBhvr>
                                        <p:cTn id="53" dur="300" fill="hold"/>
                                        <p:tgtEl>
                                          <p:spTgt spid="31753"/>
                                        </p:tgtEl>
                                        <p:attrNameLst>
                                          <p:attrName>ppt_h</p:attrName>
                                        </p:attrNameLst>
                                      </p:cBhvr>
                                      <p:tavLst>
                                        <p:tav tm="0">
                                          <p:val>
                                            <p:fltVal val="0"/>
                                          </p:val>
                                        </p:tav>
                                        <p:tav tm="100000">
                                          <p:val>
                                            <p:strVal val="#ppt_h"/>
                                          </p:val>
                                        </p:tav>
                                      </p:tavLst>
                                    </p:anim>
                                    <p:anim calcmode="lin" valueType="num">
                                      <p:cBhvr>
                                        <p:cTn id="54" dur="300" fill="hold"/>
                                        <p:tgtEl>
                                          <p:spTgt spid="31753"/>
                                        </p:tgtEl>
                                        <p:attrNameLst>
                                          <p:attrName>style.rotation</p:attrName>
                                        </p:attrNameLst>
                                      </p:cBhvr>
                                      <p:tavLst>
                                        <p:tav tm="0">
                                          <p:val>
                                            <p:fltVal val="90"/>
                                          </p:val>
                                        </p:tav>
                                        <p:tav tm="100000">
                                          <p:val>
                                            <p:fltVal val="0"/>
                                          </p:val>
                                        </p:tav>
                                      </p:tavLst>
                                    </p:anim>
                                    <p:animEffect transition="in" filter="fade">
                                      <p:cBhvr>
                                        <p:cTn id="55" dur="300"/>
                                        <p:tgtEl>
                                          <p:spTgt spid="31753"/>
                                        </p:tgtEl>
                                      </p:cBhvr>
                                    </p:animEffect>
                                  </p:childTnLst>
                                </p:cTn>
                              </p:par>
                            </p:childTnLst>
                          </p:cTn>
                        </p:par>
                        <p:par>
                          <p:cTn id="56" fill="hold" nodeType="afterGroup">
                            <p:stCondLst>
                              <p:cond delay="3860"/>
                            </p:stCondLst>
                            <p:childTnLst>
                              <p:par>
                                <p:cTn id="57" presetID="22" presetClass="entr" presetSubtype="8" fill="hold" grpId="0" nodeType="afterEffect">
                                  <p:stCondLst>
                                    <p:cond delay="0"/>
                                  </p:stCondLst>
                                  <p:childTnLst>
                                    <p:set>
                                      <p:cBhvr>
                                        <p:cTn id="58" dur="1" fill="hold">
                                          <p:stCondLst>
                                            <p:cond delay="0"/>
                                          </p:stCondLst>
                                        </p:cTn>
                                        <p:tgtEl>
                                          <p:spTgt spid="31751"/>
                                        </p:tgtEl>
                                        <p:attrNameLst>
                                          <p:attrName>style.visibility</p:attrName>
                                        </p:attrNameLst>
                                      </p:cBhvr>
                                      <p:to>
                                        <p:strVal val="visible"/>
                                      </p:to>
                                    </p:set>
                                    <p:animEffect transition="in" filter="wipe(left)">
                                      <p:cBhvr>
                                        <p:cTn id="59" dur="500"/>
                                        <p:tgtEl>
                                          <p:spTgt spid="31751"/>
                                        </p:tgtEl>
                                      </p:cBhvr>
                                    </p:animEffect>
                                  </p:childTnLst>
                                </p:cTn>
                              </p:par>
                            </p:childTnLst>
                          </p:cTn>
                        </p:par>
                        <p:par>
                          <p:cTn id="60" fill="hold" nodeType="afterGroup">
                            <p:stCondLst>
                              <p:cond delay="4360"/>
                            </p:stCondLst>
                            <p:childTnLst>
                              <p:par>
                                <p:cTn id="61" presetID="31" presetClass="entr" presetSubtype="0" fill="hold" grpId="0" nodeType="afterEffect">
                                  <p:stCondLst>
                                    <p:cond delay="0"/>
                                  </p:stCondLst>
                                  <p:childTnLst>
                                    <p:set>
                                      <p:cBhvr>
                                        <p:cTn id="62" dur="1" fill="hold">
                                          <p:stCondLst>
                                            <p:cond delay="0"/>
                                          </p:stCondLst>
                                        </p:cTn>
                                        <p:tgtEl>
                                          <p:spTgt spid="31756"/>
                                        </p:tgtEl>
                                        <p:attrNameLst>
                                          <p:attrName>style.visibility</p:attrName>
                                        </p:attrNameLst>
                                      </p:cBhvr>
                                      <p:to>
                                        <p:strVal val="visible"/>
                                      </p:to>
                                    </p:set>
                                    <p:anim calcmode="lin" valueType="num">
                                      <p:cBhvr>
                                        <p:cTn id="63" dur="300" fill="hold"/>
                                        <p:tgtEl>
                                          <p:spTgt spid="31756"/>
                                        </p:tgtEl>
                                        <p:attrNameLst>
                                          <p:attrName>ppt_w</p:attrName>
                                        </p:attrNameLst>
                                      </p:cBhvr>
                                      <p:tavLst>
                                        <p:tav tm="0">
                                          <p:val>
                                            <p:fltVal val="0"/>
                                          </p:val>
                                        </p:tav>
                                        <p:tav tm="100000">
                                          <p:val>
                                            <p:strVal val="#ppt_w"/>
                                          </p:val>
                                        </p:tav>
                                      </p:tavLst>
                                    </p:anim>
                                    <p:anim calcmode="lin" valueType="num">
                                      <p:cBhvr>
                                        <p:cTn id="64" dur="300" fill="hold"/>
                                        <p:tgtEl>
                                          <p:spTgt spid="31756"/>
                                        </p:tgtEl>
                                        <p:attrNameLst>
                                          <p:attrName>ppt_h</p:attrName>
                                        </p:attrNameLst>
                                      </p:cBhvr>
                                      <p:tavLst>
                                        <p:tav tm="0">
                                          <p:val>
                                            <p:fltVal val="0"/>
                                          </p:val>
                                        </p:tav>
                                        <p:tav tm="100000">
                                          <p:val>
                                            <p:strVal val="#ppt_h"/>
                                          </p:val>
                                        </p:tav>
                                      </p:tavLst>
                                    </p:anim>
                                    <p:anim calcmode="lin" valueType="num">
                                      <p:cBhvr>
                                        <p:cTn id="65" dur="300" fill="hold"/>
                                        <p:tgtEl>
                                          <p:spTgt spid="31756"/>
                                        </p:tgtEl>
                                        <p:attrNameLst>
                                          <p:attrName>style.rotation</p:attrName>
                                        </p:attrNameLst>
                                      </p:cBhvr>
                                      <p:tavLst>
                                        <p:tav tm="0">
                                          <p:val>
                                            <p:fltVal val="90"/>
                                          </p:val>
                                        </p:tav>
                                        <p:tav tm="100000">
                                          <p:val>
                                            <p:fltVal val="0"/>
                                          </p:val>
                                        </p:tav>
                                      </p:tavLst>
                                    </p:anim>
                                    <p:animEffect transition="in" filter="fade">
                                      <p:cBhvr>
                                        <p:cTn id="66" dur="300"/>
                                        <p:tgtEl>
                                          <p:spTgt spid="31756"/>
                                        </p:tgtEl>
                                      </p:cBhvr>
                                    </p:animEffect>
                                  </p:childTnLst>
                                </p:cTn>
                              </p:par>
                            </p:childTnLst>
                          </p:cTn>
                        </p:par>
                        <p:par>
                          <p:cTn id="67" fill="hold" nodeType="afterGroup">
                            <p:stCondLst>
                              <p:cond delay="4660"/>
                            </p:stCondLst>
                            <p:childTnLst>
                              <p:par>
                                <p:cTn id="68" presetID="22" presetClass="entr" presetSubtype="8" fill="hold" grpId="0" nodeType="afterEffect">
                                  <p:stCondLst>
                                    <p:cond delay="0"/>
                                  </p:stCondLst>
                                  <p:childTnLst>
                                    <p:set>
                                      <p:cBhvr>
                                        <p:cTn id="69" dur="1" fill="hold">
                                          <p:stCondLst>
                                            <p:cond delay="0"/>
                                          </p:stCondLst>
                                        </p:cTn>
                                        <p:tgtEl>
                                          <p:spTgt spid="31754"/>
                                        </p:tgtEl>
                                        <p:attrNameLst>
                                          <p:attrName>style.visibility</p:attrName>
                                        </p:attrNameLst>
                                      </p:cBhvr>
                                      <p:to>
                                        <p:strVal val="visible"/>
                                      </p:to>
                                    </p:set>
                                    <p:animEffect transition="in" filter="wipe(left)">
                                      <p:cBhvr>
                                        <p:cTn id="70" dur="500"/>
                                        <p:tgtEl>
                                          <p:spTgt spid="3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8" grpId="0" autoUpdateAnimBg="0"/>
      <p:bldP spid="31750" grpId="0" autoUpdateAnimBg="0"/>
      <p:bldP spid="31751" grpId="0" autoUpdateAnimBg="0"/>
      <p:bldP spid="31753" grpId="0" autoUpdateAnimBg="0"/>
      <p:bldP spid="31754" grpId="0" autoUpdateAnimBg="0"/>
      <p:bldP spid="3175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7">
            <a:extLst>
              <a:ext uri="{FF2B5EF4-FFF2-40B4-BE49-F238E27FC236}">
                <a16:creationId xmlns:a16="http://schemas.microsoft.com/office/drawing/2014/main" id="{AFAE65D1-7F61-4332-F5B7-49DF8284B27F}"/>
              </a:ext>
            </a:extLst>
          </p:cNvPr>
          <p:cNvSpPr txBox="1">
            <a:spLocks noChangeArrowheads="1"/>
          </p:cNvSpPr>
          <p:nvPr/>
        </p:nvSpPr>
        <p:spPr bwMode="auto">
          <a:xfrm>
            <a:off x="1012825" y="176213"/>
            <a:ext cx="24224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000" b="1" dirty="0">
                <a:latin typeface="微软雅黑" panose="020B0503020204020204" pitchFamily="34" charset="-122"/>
              </a:rPr>
              <a:t>1.2 </a:t>
            </a:r>
            <a:r>
              <a:rPr lang="zh-CN" altLang="en-US" sz="3000" b="1" dirty="0">
                <a:latin typeface="微软雅黑" panose="020B0503020204020204" pitchFamily="34" charset="-122"/>
              </a:rPr>
              <a:t>研究意义</a:t>
            </a:r>
          </a:p>
        </p:txBody>
      </p:sp>
      <p:sp>
        <p:nvSpPr>
          <p:cNvPr id="14339" name="Freeform 5">
            <a:extLst>
              <a:ext uri="{FF2B5EF4-FFF2-40B4-BE49-F238E27FC236}">
                <a16:creationId xmlns:a16="http://schemas.microsoft.com/office/drawing/2014/main" id="{94F2B570-53C8-57E5-802C-000EC41D2540}"/>
              </a:ext>
            </a:extLst>
          </p:cNvPr>
          <p:cNvSpPr>
            <a:spLocks/>
          </p:cNvSpPr>
          <p:nvPr/>
        </p:nvSpPr>
        <p:spPr bwMode="auto">
          <a:xfrm>
            <a:off x="427038" y="220663"/>
            <a:ext cx="474662" cy="560387"/>
          </a:xfrm>
          <a:custGeom>
            <a:avLst/>
            <a:gdLst>
              <a:gd name="T0" fmla="*/ 2147483646 w 574"/>
              <a:gd name="T1" fmla="*/ 2147483646 h 681"/>
              <a:gd name="T2" fmla="*/ 2147483646 w 574"/>
              <a:gd name="T3" fmla="*/ 2147483646 h 681"/>
              <a:gd name="T4" fmla="*/ 2147483646 w 574"/>
              <a:gd name="T5" fmla="*/ 2147483646 h 681"/>
              <a:gd name="T6" fmla="*/ 2147483646 w 574"/>
              <a:gd name="T7" fmla="*/ 2147483646 h 681"/>
              <a:gd name="T8" fmla="*/ 2147483646 w 574"/>
              <a:gd name="T9" fmla="*/ 2147483646 h 681"/>
              <a:gd name="T10" fmla="*/ 2147483646 w 574"/>
              <a:gd name="T11" fmla="*/ 2147483646 h 681"/>
              <a:gd name="T12" fmla="*/ 2147483646 w 574"/>
              <a:gd name="T13" fmla="*/ 2147483646 h 681"/>
              <a:gd name="T14" fmla="*/ 2147483646 w 574"/>
              <a:gd name="T15" fmla="*/ 2147483646 h 681"/>
              <a:gd name="T16" fmla="*/ 2147483646 w 574"/>
              <a:gd name="T17" fmla="*/ 0 h 681"/>
              <a:gd name="T18" fmla="*/ 2147483646 w 574"/>
              <a:gd name="T19" fmla="*/ 2147483646 h 681"/>
              <a:gd name="T20" fmla="*/ 2147483646 w 574"/>
              <a:gd name="T21" fmla="*/ 2147483646 h 681"/>
              <a:gd name="T22" fmla="*/ 2147483646 w 574"/>
              <a:gd name="T23" fmla="*/ 2147483646 h 681"/>
              <a:gd name="T24" fmla="*/ 2147483646 w 574"/>
              <a:gd name="T25" fmla="*/ 2147483646 h 681"/>
              <a:gd name="T26" fmla="*/ 2147483646 w 574"/>
              <a:gd name="T27" fmla="*/ 2147483646 h 681"/>
              <a:gd name="T28" fmla="*/ 2147483646 w 574"/>
              <a:gd name="T29" fmla="*/ 2147483646 h 681"/>
              <a:gd name="T30" fmla="*/ 2147483646 w 574"/>
              <a:gd name="T31" fmla="*/ 2147483646 h 681"/>
              <a:gd name="T32" fmla="*/ 2147483646 w 574"/>
              <a:gd name="T33" fmla="*/ 2147483646 h 681"/>
              <a:gd name="T34" fmla="*/ 2147483646 w 574"/>
              <a:gd name="T35" fmla="*/ 2147483646 h 681"/>
              <a:gd name="T36" fmla="*/ 2147483646 w 574"/>
              <a:gd name="T37" fmla="*/ 2147483646 h 681"/>
              <a:gd name="T38" fmla="*/ 0 w 574"/>
              <a:gd name="T39" fmla="*/ 2147483646 h 681"/>
              <a:gd name="T40" fmla="*/ 2147483646 w 574"/>
              <a:gd name="T41" fmla="*/ 2147483646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0" name="Line 9">
            <a:extLst>
              <a:ext uri="{FF2B5EF4-FFF2-40B4-BE49-F238E27FC236}">
                <a16:creationId xmlns:a16="http://schemas.microsoft.com/office/drawing/2014/main" id="{00A074DB-B7FF-A7B2-EBFE-B60E4D71AB3A}"/>
              </a:ext>
            </a:extLst>
          </p:cNvPr>
          <p:cNvSpPr>
            <a:spLocks noChangeShapeType="1"/>
          </p:cNvSpPr>
          <p:nvPr/>
        </p:nvSpPr>
        <p:spPr bwMode="auto">
          <a:xfrm>
            <a:off x="2836863" y="1844675"/>
            <a:ext cx="8459787"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1" name="TextBox 5">
            <a:extLst>
              <a:ext uri="{FF2B5EF4-FFF2-40B4-BE49-F238E27FC236}">
                <a16:creationId xmlns:a16="http://schemas.microsoft.com/office/drawing/2014/main" id="{C90E7D99-C778-E006-760F-E767D99572A9}"/>
              </a:ext>
            </a:extLst>
          </p:cNvPr>
          <p:cNvSpPr txBox="1">
            <a:spLocks noChangeArrowheads="1"/>
          </p:cNvSpPr>
          <p:nvPr/>
        </p:nvSpPr>
        <p:spPr bwMode="auto">
          <a:xfrm>
            <a:off x="2871788" y="1384300"/>
            <a:ext cx="3794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b="1">
                <a:latin typeface="微软雅黑" panose="020B0503020204020204" pitchFamily="34" charset="-122"/>
              </a:rPr>
              <a:t>学术研究意义</a:t>
            </a:r>
            <a:endParaRPr lang="en-US" altLang="zh-CN" sz="2200" b="1">
              <a:latin typeface="微软雅黑" panose="020B0503020204020204" pitchFamily="34" charset="-122"/>
            </a:endParaRPr>
          </a:p>
        </p:txBody>
      </p:sp>
      <p:sp>
        <p:nvSpPr>
          <p:cNvPr id="14342" name="TextBox 6">
            <a:extLst>
              <a:ext uri="{FF2B5EF4-FFF2-40B4-BE49-F238E27FC236}">
                <a16:creationId xmlns:a16="http://schemas.microsoft.com/office/drawing/2014/main" id="{C3DF0668-C57B-9718-D128-170592E1943B}"/>
              </a:ext>
            </a:extLst>
          </p:cNvPr>
          <p:cNvSpPr txBox="1">
            <a:spLocks noChangeArrowheads="1"/>
          </p:cNvSpPr>
          <p:nvPr/>
        </p:nvSpPr>
        <p:spPr bwMode="auto">
          <a:xfrm>
            <a:off x="2863850" y="1895475"/>
            <a:ext cx="843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latin typeface="微软雅黑" panose="020B0503020204020204" pitchFamily="34" charset="-122"/>
              </a:rPr>
              <a:t>在多任务学习的基础上引入更多的图数据进行建模来丰富特征，实现对用户兴趣更精准的刻画。</a:t>
            </a:r>
          </a:p>
        </p:txBody>
      </p:sp>
      <p:sp>
        <p:nvSpPr>
          <p:cNvPr id="14343" name="Freeform 8">
            <a:extLst>
              <a:ext uri="{FF2B5EF4-FFF2-40B4-BE49-F238E27FC236}">
                <a16:creationId xmlns:a16="http://schemas.microsoft.com/office/drawing/2014/main" id="{D281A85B-89B2-C0F5-5B54-E99CA2D04FB9}"/>
              </a:ext>
            </a:extLst>
          </p:cNvPr>
          <p:cNvSpPr>
            <a:spLocks/>
          </p:cNvSpPr>
          <p:nvPr/>
        </p:nvSpPr>
        <p:spPr bwMode="auto">
          <a:xfrm>
            <a:off x="2405063" y="1687513"/>
            <a:ext cx="269875" cy="312737"/>
          </a:xfrm>
          <a:custGeom>
            <a:avLst/>
            <a:gdLst>
              <a:gd name="T0" fmla="*/ 2147483646 w 274"/>
              <a:gd name="T1" fmla="*/ 2147483646 h 317"/>
              <a:gd name="T2" fmla="*/ 2147483646 w 274"/>
              <a:gd name="T3" fmla="*/ 2147483646 h 317"/>
              <a:gd name="T4" fmla="*/ 0 w 274"/>
              <a:gd name="T5" fmla="*/ 2147483646 h 317"/>
              <a:gd name="T6" fmla="*/ 0 w 274"/>
              <a:gd name="T7" fmla="*/ 2147483646 h 317"/>
              <a:gd name="T8" fmla="*/ 0 w 274"/>
              <a:gd name="T9" fmla="*/ 0 h 317"/>
              <a:gd name="T10" fmla="*/ 2147483646 w 274"/>
              <a:gd name="T11" fmla="*/ 2147483646 h 317"/>
              <a:gd name="T12" fmla="*/ 2147483646 w 274"/>
              <a:gd name="T13" fmla="*/ 2147483646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4" name="Line 9">
            <a:extLst>
              <a:ext uri="{FF2B5EF4-FFF2-40B4-BE49-F238E27FC236}">
                <a16:creationId xmlns:a16="http://schemas.microsoft.com/office/drawing/2014/main" id="{1BD51C5C-4911-C4B6-57E6-8EC2540007E5}"/>
              </a:ext>
            </a:extLst>
          </p:cNvPr>
          <p:cNvSpPr>
            <a:spLocks noChangeShapeType="1"/>
          </p:cNvSpPr>
          <p:nvPr/>
        </p:nvSpPr>
        <p:spPr bwMode="auto">
          <a:xfrm>
            <a:off x="2836863" y="5446713"/>
            <a:ext cx="8459787"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5" name="TextBox 9">
            <a:extLst>
              <a:ext uri="{FF2B5EF4-FFF2-40B4-BE49-F238E27FC236}">
                <a16:creationId xmlns:a16="http://schemas.microsoft.com/office/drawing/2014/main" id="{CA76D9DA-CF05-704C-1BC7-38B8BC57527B}"/>
              </a:ext>
            </a:extLst>
          </p:cNvPr>
          <p:cNvSpPr txBox="1">
            <a:spLocks noChangeArrowheads="1"/>
          </p:cNvSpPr>
          <p:nvPr/>
        </p:nvSpPr>
        <p:spPr bwMode="auto">
          <a:xfrm>
            <a:off x="2871788" y="4987925"/>
            <a:ext cx="35639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b="1">
                <a:latin typeface="微软雅黑" panose="020B0503020204020204" pitchFamily="34" charset="-122"/>
              </a:rPr>
              <a:t>社会效益</a:t>
            </a:r>
            <a:endParaRPr lang="en-US" altLang="zh-CN" sz="2200" b="1">
              <a:latin typeface="微软雅黑" panose="020B0503020204020204" pitchFamily="34" charset="-122"/>
            </a:endParaRPr>
          </a:p>
        </p:txBody>
      </p:sp>
      <p:sp>
        <p:nvSpPr>
          <p:cNvPr id="14346" name="TextBox 10">
            <a:extLst>
              <a:ext uri="{FF2B5EF4-FFF2-40B4-BE49-F238E27FC236}">
                <a16:creationId xmlns:a16="http://schemas.microsoft.com/office/drawing/2014/main" id="{A1EC5CC6-16B9-5794-9EE5-EF96523E839F}"/>
              </a:ext>
            </a:extLst>
          </p:cNvPr>
          <p:cNvSpPr txBox="1">
            <a:spLocks noChangeArrowheads="1"/>
          </p:cNvSpPr>
          <p:nvPr/>
        </p:nvSpPr>
        <p:spPr bwMode="auto">
          <a:xfrm>
            <a:off x="2863850" y="5499100"/>
            <a:ext cx="843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帮助用户在短时间内从海量项目信息中筛选出自己需要的项目内容，同时也可以帮助有推广需求的生产者端进行内容精准推送。</a:t>
            </a:r>
            <a:endParaRPr lang="zh-CN" altLang="en-US" sz="1800">
              <a:latin typeface="微软雅黑" panose="020B0503020204020204" pitchFamily="34" charset="-122"/>
            </a:endParaRPr>
          </a:p>
        </p:txBody>
      </p:sp>
      <p:sp>
        <p:nvSpPr>
          <p:cNvPr id="14347" name="Freeform 8">
            <a:extLst>
              <a:ext uri="{FF2B5EF4-FFF2-40B4-BE49-F238E27FC236}">
                <a16:creationId xmlns:a16="http://schemas.microsoft.com/office/drawing/2014/main" id="{CFFDB6E2-188F-3731-5F54-E2B4ECACD59C}"/>
              </a:ext>
            </a:extLst>
          </p:cNvPr>
          <p:cNvSpPr>
            <a:spLocks/>
          </p:cNvSpPr>
          <p:nvPr/>
        </p:nvSpPr>
        <p:spPr bwMode="auto">
          <a:xfrm>
            <a:off x="2405063" y="5291138"/>
            <a:ext cx="269875" cy="312737"/>
          </a:xfrm>
          <a:custGeom>
            <a:avLst/>
            <a:gdLst>
              <a:gd name="T0" fmla="*/ 2147483646 w 274"/>
              <a:gd name="T1" fmla="*/ 2147483646 h 317"/>
              <a:gd name="T2" fmla="*/ 2147483646 w 274"/>
              <a:gd name="T3" fmla="*/ 2147483646 h 317"/>
              <a:gd name="T4" fmla="*/ 0 w 274"/>
              <a:gd name="T5" fmla="*/ 2147483646 h 317"/>
              <a:gd name="T6" fmla="*/ 0 w 274"/>
              <a:gd name="T7" fmla="*/ 2147483646 h 317"/>
              <a:gd name="T8" fmla="*/ 0 w 274"/>
              <a:gd name="T9" fmla="*/ 0 h 317"/>
              <a:gd name="T10" fmla="*/ 2147483646 w 274"/>
              <a:gd name="T11" fmla="*/ 2147483646 h 317"/>
              <a:gd name="T12" fmla="*/ 2147483646 w 274"/>
              <a:gd name="T13" fmla="*/ 2147483646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8" name="Line 9">
            <a:extLst>
              <a:ext uri="{FF2B5EF4-FFF2-40B4-BE49-F238E27FC236}">
                <a16:creationId xmlns:a16="http://schemas.microsoft.com/office/drawing/2014/main" id="{EC079407-18D9-FADC-86DF-3C35E5AB989D}"/>
              </a:ext>
            </a:extLst>
          </p:cNvPr>
          <p:cNvSpPr>
            <a:spLocks noChangeShapeType="1"/>
          </p:cNvSpPr>
          <p:nvPr/>
        </p:nvSpPr>
        <p:spPr bwMode="auto">
          <a:xfrm>
            <a:off x="4097338" y="3605213"/>
            <a:ext cx="7199312"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9" name="TextBox 14">
            <a:extLst>
              <a:ext uri="{FF2B5EF4-FFF2-40B4-BE49-F238E27FC236}">
                <a16:creationId xmlns:a16="http://schemas.microsoft.com/office/drawing/2014/main" id="{EFA5A17E-231E-EF80-0DA0-FFFC75D6C7C9}"/>
              </a:ext>
            </a:extLst>
          </p:cNvPr>
          <p:cNvSpPr txBox="1">
            <a:spLocks noChangeArrowheads="1"/>
          </p:cNvSpPr>
          <p:nvPr/>
        </p:nvSpPr>
        <p:spPr bwMode="auto">
          <a:xfrm>
            <a:off x="4081463" y="3146425"/>
            <a:ext cx="36814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b="1">
                <a:latin typeface="微软雅黑" panose="020B0503020204020204" pitchFamily="34" charset="-122"/>
              </a:rPr>
              <a:t>经济效益</a:t>
            </a:r>
            <a:endParaRPr lang="en-US" altLang="zh-CN" sz="2200" b="1">
              <a:latin typeface="微软雅黑" panose="020B0503020204020204" pitchFamily="34" charset="-122"/>
            </a:endParaRPr>
          </a:p>
        </p:txBody>
      </p:sp>
      <p:sp>
        <p:nvSpPr>
          <p:cNvPr id="14350" name="TextBox 15">
            <a:extLst>
              <a:ext uri="{FF2B5EF4-FFF2-40B4-BE49-F238E27FC236}">
                <a16:creationId xmlns:a16="http://schemas.microsoft.com/office/drawing/2014/main" id="{67B413BC-089D-4A37-7361-E80FA864BAC6}"/>
              </a:ext>
            </a:extLst>
          </p:cNvPr>
          <p:cNvSpPr txBox="1">
            <a:spLocks noChangeArrowheads="1"/>
          </p:cNvSpPr>
          <p:nvPr/>
        </p:nvSpPr>
        <p:spPr bwMode="auto">
          <a:xfrm>
            <a:off x="4073525" y="3656013"/>
            <a:ext cx="7223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用户使用平台带来较好的体验，也能提高平台本身的流量获取和内容的有效曝光，给平台创造极高的经济效益和商业价值。</a:t>
            </a:r>
            <a:endParaRPr lang="zh-CN" altLang="en-US" sz="1800">
              <a:latin typeface="微软雅黑" panose="020B0503020204020204" pitchFamily="34" charset="-122"/>
            </a:endParaRPr>
          </a:p>
        </p:txBody>
      </p:sp>
      <p:sp>
        <p:nvSpPr>
          <p:cNvPr id="14351" name="Freeform 8">
            <a:extLst>
              <a:ext uri="{FF2B5EF4-FFF2-40B4-BE49-F238E27FC236}">
                <a16:creationId xmlns:a16="http://schemas.microsoft.com/office/drawing/2014/main" id="{7C562B0B-31FC-C0BD-0641-5DD19845E05D}"/>
              </a:ext>
            </a:extLst>
          </p:cNvPr>
          <p:cNvSpPr>
            <a:spLocks/>
          </p:cNvSpPr>
          <p:nvPr/>
        </p:nvSpPr>
        <p:spPr bwMode="auto">
          <a:xfrm>
            <a:off x="3608388" y="3448050"/>
            <a:ext cx="271462" cy="312738"/>
          </a:xfrm>
          <a:custGeom>
            <a:avLst/>
            <a:gdLst>
              <a:gd name="T0" fmla="*/ 2147483646 w 274"/>
              <a:gd name="T1" fmla="*/ 2147483646 h 317"/>
              <a:gd name="T2" fmla="*/ 2147483646 w 274"/>
              <a:gd name="T3" fmla="*/ 2147483646 h 317"/>
              <a:gd name="T4" fmla="*/ 0 w 274"/>
              <a:gd name="T5" fmla="*/ 2147483646 h 317"/>
              <a:gd name="T6" fmla="*/ 0 w 274"/>
              <a:gd name="T7" fmla="*/ 2147483646 h 317"/>
              <a:gd name="T8" fmla="*/ 0 w 274"/>
              <a:gd name="T9" fmla="*/ 0 h 317"/>
              <a:gd name="T10" fmla="*/ 2147483646 w 274"/>
              <a:gd name="T11" fmla="*/ 2147483646 h 317"/>
              <a:gd name="T12" fmla="*/ 2147483646 w 274"/>
              <a:gd name="T13" fmla="*/ 2147483646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2" name="Oval 6">
            <a:extLst>
              <a:ext uri="{FF2B5EF4-FFF2-40B4-BE49-F238E27FC236}">
                <a16:creationId xmlns:a16="http://schemas.microsoft.com/office/drawing/2014/main" id="{7A9AAA6A-0CE9-6FE7-157D-6D71ECD84E34}"/>
              </a:ext>
            </a:extLst>
          </p:cNvPr>
          <p:cNvSpPr>
            <a:spLocks noChangeArrowheads="1"/>
          </p:cNvSpPr>
          <p:nvPr/>
        </p:nvSpPr>
        <p:spPr bwMode="auto">
          <a:xfrm>
            <a:off x="1181100" y="1306513"/>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4353" name="Oval 7">
            <a:extLst>
              <a:ext uri="{FF2B5EF4-FFF2-40B4-BE49-F238E27FC236}">
                <a16:creationId xmlns:a16="http://schemas.microsoft.com/office/drawing/2014/main" id="{CD491D49-7DE7-A2D6-D944-9B7D0AA4816F}"/>
              </a:ext>
            </a:extLst>
          </p:cNvPr>
          <p:cNvSpPr>
            <a:spLocks noChangeArrowheads="1"/>
          </p:cNvSpPr>
          <p:nvPr/>
        </p:nvSpPr>
        <p:spPr bwMode="auto">
          <a:xfrm>
            <a:off x="1271588" y="1397000"/>
            <a:ext cx="896937"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4354" name="TextBox 19">
            <a:extLst>
              <a:ext uri="{FF2B5EF4-FFF2-40B4-BE49-F238E27FC236}">
                <a16:creationId xmlns:a16="http://schemas.microsoft.com/office/drawing/2014/main" id="{01D7AE70-3F2F-0504-8920-F62175269669}"/>
              </a:ext>
            </a:extLst>
          </p:cNvPr>
          <p:cNvSpPr txBox="1">
            <a:spLocks noChangeArrowheads="1"/>
          </p:cNvSpPr>
          <p:nvPr/>
        </p:nvSpPr>
        <p:spPr bwMode="auto">
          <a:xfrm>
            <a:off x="1271588" y="1520825"/>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3600" b="1">
                <a:solidFill>
                  <a:schemeClr val="accent2"/>
                </a:solidFill>
                <a:latin typeface="微软雅黑" panose="020B0503020204020204" pitchFamily="34" charset="-122"/>
              </a:rPr>
              <a:t>01</a:t>
            </a:r>
          </a:p>
        </p:txBody>
      </p:sp>
      <p:sp>
        <p:nvSpPr>
          <p:cNvPr id="14355" name="Oval 6">
            <a:extLst>
              <a:ext uri="{FF2B5EF4-FFF2-40B4-BE49-F238E27FC236}">
                <a16:creationId xmlns:a16="http://schemas.microsoft.com/office/drawing/2014/main" id="{2449EC9A-7A7B-DA8C-2B62-5478A3C14A7F}"/>
              </a:ext>
            </a:extLst>
          </p:cNvPr>
          <p:cNvSpPr>
            <a:spLocks noChangeArrowheads="1"/>
          </p:cNvSpPr>
          <p:nvPr/>
        </p:nvSpPr>
        <p:spPr bwMode="auto">
          <a:xfrm>
            <a:off x="1181100" y="4908550"/>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4356" name="Oval 7">
            <a:extLst>
              <a:ext uri="{FF2B5EF4-FFF2-40B4-BE49-F238E27FC236}">
                <a16:creationId xmlns:a16="http://schemas.microsoft.com/office/drawing/2014/main" id="{5A3AD467-12E7-4796-9DCF-927DA383F699}"/>
              </a:ext>
            </a:extLst>
          </p:cNvPr>
          <p:cNvSpPr>
            <a:spLocks noChangeArrowheads="1"/>
          </p:cNvSpPr>
          <p:nvPr/>
        </p:nvSpPr>
        <p:spPr bwMode="auto">
          <a:xfrm>
            <a:off x="1271588" y="4999038"/>
            <a:ext cx="896937"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4357" name="Oval 6">
            <a:extLst>
              <a:ext uri="{FF2B5EF4-FFF2-40B4-BE49-F238E27FC236}">
                <a16:creationId xmlns:a16="http://schemas.microsoft.com/office/drawing/2014/main" id="{22FE487C-841B-116D-78D3-417D3C14360D}"/>
              </a:ext>
            </a:extLst>
          </p:cNvPr>
          <p:cNvSpPr>
            <a:spLocks noChangeArrowheads="1"/>
          </p:cNvSpPr>
          <p:nvPr/>
        </p:nvSpPr>
        <p:spPr bwMode="auto">
          <a:xfrm>
            <a:off x="2420938" y="3067050"/>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4358" name="Oval 7">
            <a:extLst>
              <a:ext uri="{FF2B5EF4-FFF2-40B4-BE49-F238E27FC236}">
                <a16:creationId xmlns:a16="http://schemas.microsoft.com/office/drawing/2014/main" id="{2EC37D56-9D89-94D0-3D0C-7DBE473E8211}"/>
              </a:ext>
            </a:extLst>
          </p:cNvPr>
          <p:cNvSpPr>
            <a:spLocks noChangeArrowheads="1"/>
          </p:cNvSpPr>
          <p:nvPr/>
        </p:nvSpPr>
        <p:spPr bwMode="auto">
          <a:xfrm>
            <a:off x="2511425" y="3157538"/>
            <a:ext cx="895350"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4359" name="TextBox 24">
            <a:extLst>
              <a:ext uri="{FF2B5EF4-FFF2-40B4-BE49-F238E27FC236}">
                <a16:creationId xmlns:a16="http://schemas.microsoft.com/office/drawing/2014/main" id="{C9456D09-756D-D36A-82A3-15B79AFE89CB}"/>
              </a:ext>
            </a:extLst>
          </p:cNvPr>
          <p:cNvSpPr txBox="1">
            <a:spLocks noChangeArrowheads="1"/>
          </p:cNvSpPr>
          <p:nvPr/>
        </p:nvSpPr>
        <p:spPr bwMode="auto">
          <a:xfrm>
            <a:off x="2503488" y="3314700"/>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3600" b="1">
                <a:solidFill>
                  <a:schemeClr val="accent2"/>
                </a:solidFill>
                <a:latin typeface="微软雅黑" panose="020B0503020204020204" pitchFamily="34" charset="-122"/>
              </a:rPr>
              <a:t>02</a:t>
            </a:r>
          </a:p>
        </p:txBody>
      </p:sp>
      <p:sp>
        <p:nvSpPr>
          <p:cNvPr id="14360" name="TextBox 25">
            <a:extLst>
              <a:ext uri="{FF2B5EF4-FFF2-40B4-BE49-F238E27FC236}">
                <a16:creationId xmlns:a16="http://schemas.microsoft.com/office/drawing/2014/main" id="{9F68C6C6-1062-D56E-DD79-3AAEE5BEB67C}"/>
              </a:ext>
            </a:extLst>
          </p:cNvPr>
          <p:cNvSpPr txBox="1">
            <a:spLocks noChangeArrowheads="1"/>
          </p:cNvSpPr>
          <p:nvPr/>
        </p:nvSpPr>
        <p:spPr bwMode="auto">
          <a:xfrm>
            <a:off x="1258888" y="5130800"/>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3600" b="1">
                <a:solidFill>
                  <a:schemeClr val="accent2"/>
                </a:solidFill>
                <a:latin typeface="微软雅黑" panose="020B0503020204020204" pitchFamily="34" charset="-122"/>
              </a:rPr>
              <a:t>03</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300" fill="hold"/>
                                        <p:tgtEl>
                                          <p:spTgt spid="14339"/>
                                        </p:tgtEl>
                                        <p:attrNameLst>
                                          <p:attrName>ppt_w</p:attrName>
                                        </p:attrNameLst>
                                      </p:cBhvr>
                                      <p:tavLst>
                                        <p:tav tm="0">
                                          <p:val>
                                            <p:fltVal val="0"/>
                                          </p:val>
                                        </p:tav>
                                        <p:tav tm="100000">
                                          <p:val>
                                            <p:strVal val="#ppt_w"/>
                                          </p:val>
                                        </p:tav>
                                      </p:tavLst>
                                    </p:anim>
                                    <p:anim calcmode="lin" valueType="num">
                                      <p:cBhvr>
                                        <p:cTn id="8" dur="300" fill="hold"/>
                                        <p:tgtEl>
                                          <p:spTgt spid="14339"/>
                                        </p:tgtEl>
                                        <p:attrNameLst>
                                          <p:attrName>ppt_h</p:attrName>
                                        </p:attrNameLst>
                                      </p:cBhvr>
                                      <p:tavLst>
                                        <p:tav tm="0">
                                          <p:val>
                                            <p:fltVal val="0"/>
                                          </p:val>
                                        </p:tav>
                                        <p:tav tm="100000">
                                          <p:val>
                                            <p:strVal val="#ppt_h"/>
                                          </p:val>
                                        </p:tav>
                                      </p:tavLst>
                                    </p:anim>
                                    <p:anim calcmode="lin" valueType="num">
                                      <p:cBhvr>
                                        <p:cTn id="9" dur="300" fill="hold"/>
                                        <p:tgtEl>
                                          <p:spTgt spid="14339"/>
                                        </p:tgtEl>
                                        <p:attrNameLst>
                                          <p:attrName>style.rotation</p:attrName>
                                        </p:attrNameLst>
                                      </p:cBhvr>
                                      <p:tavLst>
                                        <p:tav tm="0">
                                          <p:val>
                                            <p:fltVal val="90"/>
                                          </p:val>
                                        </p:tav>
                                        <p:tav tm="100000">
                                          <p:val>
                                            <p:fltVal val="0"/>
                                          </p:val>
                                        </p:tav>
                                      </p:tavLst>
                                    </p:anim>
                                    <p:animEffect transition="in" filter="fade">
                                      <p:cBhvr>
                                        <p:cTn id="10" dur="300"/>
                                        <p:tgtEl>
                                          <p:spTgt spid="14339"/>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4338"/>
                                        </p:tgtEl>
                                        <p:attrNameLst>
                                          <p:attrName>style.visibility</p:attrName>
                                        </p:attrNameLst>
                                      </p:cBhvr>
                                      <p:to>
                                        <p:strVal val="visible"/>
                                      </p:to>
                                    </p:set>
                                    <p:anim calcmode="lin" valueType="num">
                                      <p:cBhvr>
                                        <p:cTn id="14" dur="400" fill="hold"/>
                                        <p:tgtEl>
                                          <p:spTgt spid="1433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4338"/>
                                        </p:tgtEl>
                                        <p:attrNameLst>
                                          <p:attrName>ppt_y</p:attrName>
                                        </p:attrNameLst>
                                      </p:cBhvr>
                                      <p:tavLst>
                                        <p:tav tm="0">
                                          <p:val>
                                            <p:strVal val="#ppt_y"/>
                                          </p:val>
                                        </p:tav>
                                        <p:tav tm="100000">
                                          <p:val>
                                            <p:strVal val="#ppt_y"/>
                                          </p:val>
                                        </p:tav>
                                      </p:tavLst>
                                    </p:anim>
                                    <p:anim calcmode="lin" valueType="num">
                                      <p:cBhvr>
                                        <p:cTn id="16" dur="400" fill="hold"/>
                                        <p:tgtEl>
                                          <p:spTgt spid="1433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433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4338"/>
                                        </p:tgtEl>
                                      </p:cBhvr>
                                    </p:animEffect>
                                  </p:childTnLst>
                                </p:cTn>
                              </p:par>
                            </p:childTnLst>
                          </p:cTn>
                        </p:par>
                        <p:par>
                          <p:cTn id="19" fill="hold" nodeType="afterGroup">
                            <p:stCondLst>
                              <p:cond delay="940"/>
                            </p:stCondLst>
                            <p:childTnLst>
                              <p:par>
                                <p:cTn id="20" presetID="2" presetClass="entr" presetSubtype="6" fill="hold" grpId="0" nodeType="afterEffect">
                                  <p:stCondLst>
                                    <p:cond delay="0"/>
                                  </p:stCondLst>
                                  <p:childTnLst>
                                    <p:set>
                                      <p:cBhvr>
                                        <p:cTn id="21" dur="1" fill="hold">
                                          <p:stCondLst>
                                            <p:cond delay="0"/>
                                          </p:stCondLst>
                                        </p:cTn>
                                        <p:tgtEl>
                                          <p:spTgt spid="14352"/>
                                        </p:tgtEl>
                                        <p:attrNameLst>
                                          <p:attrName>style.visibility</p:attrName>
                                        </p:attrNameLst>
                                      </p:cBhvr>
                                      <p:to>
                                        <p:strVal val="visible"/>
                                      </p:to>
                                    </p:set>
                                    <p:anim calcmode="lin" valueType="num">
                                      <p:cBhvr additive="base">
                                        <p:cTn id="22" dur="500" fill="hold"/>
                                        <p:tgtEl>
                                          <p:spTgt spid="14352"/>
                                        </p:tgtEl>
                                        <p:attrNameLst>
                                          <p:attrName>ppt_x</p:attrName>
                                        </p:attrNameLst>
                                      </p:cBhvr>
                                      <p:tavLst>
                                        <p:tav tm="0">
                                          <p:val>
                                            <p:strVal val="1+#ppt_w/2"/>
                                          </p:val>
                                        </p:tav>
                                        <p:tav tm="100000">
                                          <p:val>
                                            <p:strVal val="#ppt_x"/>
                                          </p:val>
                                        </p:tav>
                                      </p:tavLst>
                                    </p:anim>
                                    <p:anim calcmode="lin" valueType="num">
                                      <p:cBhvr additive="base">
                                        <p:cTn id="23" dur="500" fill="hold"/>
                                        <p:tgtEl>
                                          <p:spTgt spid="14352"/>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14353"/>
                                        </p:tgtEl>
                                        <p:attrNameLst>
                                          <p:attrName>style.visibility</p:attrName>
                                        </p:attrNameLst>
                                      </p:cBhvr>
                                      <p:to>
                                        <p:strVal val="visible"/>
                                      </p:to>
                                    </p:set>
                                    <p:anim calcmode="lin" valueType="num">
                                      <p:cBhvr additive="base">
                                        <p:cTn id="26" dur="500" fill="hold"/>
                                        <p:tgtEl>
                                          <p:spTgt spid="14353"/>
                                        </p:tgtEl>
                                        <p:attrNameLst>
                                          <p:attrName>ppt_x</p:attrName>
                                        </p:attrNameLst>
                                      </p:cBhvr>
                                      <p:tavLst>
                                        <p:tav tm="0">
                                          <p:val>
                                            <p:strVal val="1+#ppt_w/2"/>
                                          </p:val>
                                        </p:tav>
                                        <p:tav tm="100000">
                                          <p:val>
                                            <p:strVal val="#ppt_x"/>
                                          </p:val>
                                        </p:tav>
                                      </p:tavLst>
                                    </p:anim>
                                    <p:anim calcmode="lin" valueType="num">
                                      <p:cBhvr additive="base">
                                        <p:cTn id="27" dur="500" fill="hold"/>
                                        <p:tgtEl>
                                          <p:spTgt spid="14353"/>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0"/>
                                  </p:stCondLst>
                                  <p:childTnLst>
                                    <p:set>
                                      <p:cBhvr>
                                        <p:cTn id="29" dur="1" fill="hold">
                                          <p:stCondLst>
                                            <p:cond delay="0"/>
                                          </p:stCondLst>
                                        </p:cTn>
                                        <p:tgtEl>
                                          <p:spTgt spid="14354"/>
                                        </p:tgtEl>
                                        <p:attrNameLst>
                                          <p:attrName>style.visibility</p:attrName>
                                        </p:attrNameLst>
                                      </p:cBhvr>
                                      <p:to>
                                        <p:strVal val="visible"/>
                                      </p:to>
                                    </p:set>
                                    <p:anim calcmode="lin" valueType="num">
                                      <p:cBhvr additive="base">
                                        <p:cTn id="30" dur="500" fill="hold"/>
                                        <p:tgtEl>
                                          <p:spTgt spid="14354"/>
                                        </p:tgtEl>
                                        <p:attrNameLst>
                                          <p:attrName>ppt_x</p:attrName>
                                        </p:attrNameLst>
                                      </p:cBhvr>
                                      <p:tavLst>
                                        <p:tav tm="0">
                                          <p:val>
                                            <p:strVal val="1+#ppt_w/2"/>
                                          </p:val>
                                        </p:tav>
                                        <p:tav tm="100000">
                                          <p:val>
                                            <p:strVal val="#ppt_x"/>
                                          </p:val>
                                        </p:tav>
                                      </p:tavLst>
                                    </p:anim>
                                    <p:anim calcmode="lin" valueType="num">
                                      <p:cBhvr additive="base">
                                        <p:cTn id="31" dur="500" fill="hold"/>
                                        <p:tgtEl>
                                          <p:spTgt spid="14354"/>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1440"/>
                            </p:stCondLst>
                            <p:childTnLst>
                              <p:par>
                                <p:cTn id="33" presetID="1" presetClass="entr" presetSubtype="0" fill="hold" nodeType="afterEffect">
                                  <p:stCondLst>
                                    <p:cond delay="0"/>
                                  </p:stCondLst>
                                  <p:childTnLst>
                                    <p:set>
                                      <p:cBhvr>
                                        <p:cTn id="34" dur="1" fill="hold">
                                          <p:stCondLst>
                                            <p:cond delay="0"/>
                                          </p:stCondLst>
                                        </p:cTn>
                                        <p:tgtEl>
                                          <p:spTgt spid="14343"/>
                                        </p:tgtEl>
                                        <p:attrNameLst>
                                          <p:attrName>style.visibility</p:attrName>
                                        </p:attrNameLst>
                                      </p:cBhvr>
                                      <p:to>
                                        <p:strVal val="visible"/>
                                      </p:to>
                                    </p:set>
                                  </p:childTnLst>
                                </p:cTn>
                              </p:par>
                              <p:par>
                                <p:cTn id="35" presetID="63" presetClass="path" presetSubtype="0" accel="50000" decel="50000" fill="hold" nodeType="withEffect">
                                  <p:stCondLst>
                                    <p:cond delay="0"/>
                                  </p:stCondLst>
                                  <p:childTnLst>
                                    <p:animMotion origin="layout" path="M 4.57715E-6 -1.3876E-6 L -0.07456 -1.3876E-6 " pathEditMode="relative" rAng="0" ptsTypes="AA">
                                      <p:cBhvr>
                                        <p:cTn id="36" dur="500" spd="-99900" fill="hold"/>
                                        <p:tgtEl>
                                          <p:spTgt spid="14343"/>
                                        </p:tgtEl>
                                        <p:attrNameLst>
                                          <p:attrName>ppt_x,ppt_y</p:attrName>
                                        </p:attrNameLst>
                                      </p:cBhvr>
                                      <p:rCtr x="-3600" y="0"/>
                                    </p:animMotion>
                                  </p:childTnLst>
                                </p:cTn>
                              </p:par>
                            </p:childTnLst>
                          </p:cTn>
                        </p:par>
                        <p:par>
                          <p:cTn id="37" fill="hold" nodeType="afterGroup">
                            <p:stCondLst>
                              <p:cond delay="1940"/>
                            </p:stCondLst>
                            <p:childTnLst>
                              <p:par>
                                <p:cTn id="38" presetID="22" presetClass="entr" presetSubtype="8" fill="hold" nodeType="afterEffect">
                                  <p:stCondLst>
                                    <p:cond delay="0"/>
                                  </p:stCondLst>
                                  <p:childTnLst>
                                    <p:set>
                                      <p:cBhvr>
                                        <p:cTn id="39" dur="1" fill="hold">
                                          <p:stCondLst>
                                            <p:cond delay="0"/>
                                          </p:stCondLst>
                                        </p:cTn>
                                        <p:tgtEl>
                                          <p:spTgt spid="14340"/>
                                        </p:tgtEl>
                                        <p:attrNameLst>
                                          <p:attrName>style.visibility</p:attrName>
                                        </p:attrNameLst>
                                      </p:cBhvr>
                                      <p:to>
                                        <p:strVal val="visible"/>
                                      </p:to>
                                    </p:set>
                                    <p:animEffect transition="in" filter="wipe(left)">
                                      <p:cBhvr>
                                        <p:cTn id="40" dur="500"/>
                                        <p:tgtEl>
                                          <p:spTgt spid="14340"/>
                                        </p:tgtEl>
                                      </p:cBhvr>
                                    </p:animEffect>
                                  </p:childTnLst>
                                </p:cTn>
                              </p:par>
                            </p:childTnLst>
                          </p:cTn>
                        </p:par>
                        <p:par>
                          <p:cTn id="41" fill="hold" nodeType="afterGroup">
                            <p:stCondLst>
                              <p:cond delay="2440"/>
                            </p:stCondLst>
                            <p:childTnLst>
                              <p:par>
                                <p:cTn id="42" presetID="22" presetClass="entr" presetSubtype="4" fill="hold" grpId="0" nodeType="afterEffect">
                                  <p:stCondLst>
                                    <p:cond delay="0"/>
                                  </p:stCondLst>
                                  <p:childTnLst>
                                    <p:set>
                                      <p:cBhvr>
                                        <p:cTn id="43" dur="1" fill="hold">
                                          <p:stCondLst>
                                            <p:cond delay="0"/>
                                          </p:stCondLst>
                                        </p:cTn>
                                        <p:tgtEl>
                                          <p:spTgt spid="14341"/>
                                        </p:tgtEl>
                                        <p:attrNameLst>
                                          <p:attrName>style.visibility</p:attrName>
                                        </p:attrNameLst>
                                      </p:cBhvr>
                                      <p:to>
                                        <p:strVal val="visible"/>
                                      </p:to>
                                    </p:set>
                                    <p:animEffect transition="in" filter="wipe(down)">
                                      <p:cBhvr>
                                        <p:cTn id="44" dur="500"/>
                                        <p:tgtEl>
                                          <p:spTgt spid="14341"/>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4342"/>
                                        </p:tgtEl>
                                        <p:attrNameLst>
                                          <p:attrName>style.visibility</p:attrName>
                                        </p:attrNameLst>
                                      </p:cBhvr>
                                      <p:to>
                                        <p:strVal val="visible"/>
                                      </p:to>
                                    </p:set>
                                    <p:animEffect transition="in" filter="wipe(up)">
                                      <p:cBhvr>
                                        <p:cTn id="47" dur="500"/>
                                        <p:tgtEl>
                                          <p:spTgt spid="14342"/>
                                        </p:tgtEl>
                                      </p:cBhvr>
                                    </p:animEffect>
                                  </p:childTnLst>
                                </p:cTn>
                              </p:par>
                            </p:childTnLst>
                          </p:cTn>
                        </p:par>
                        <p:par>
                          <p:cTn id="48" fill="hold" nodeType="afterGroup">
                            <p:stCondLst>
                              <p:cond delay="2940"/>
                            </p:stCondLst>
                            <p:childTnLst>
                              <p:par>
                                <p:cTn id="49" presetID="2" presetClass="entr" presetSubtype="6" fill="hold" grpId="0" nodeType="afterEffect">
                                  <p:stCondLst>
                                    <p:cond delay="0"/>
                                  </p:stCondLst>
                                  <p:childTnLst>
                                    <p:set>
                                      <p:cBhvr>
                                        <p:cTn id="50" dur="1" fill="hold">
                                          <p:stCondLst>
                                            <p:cond delay="0"/>
                                          </p:stCondLst>
                                        </p:cTn>
                                        <p:tgtEl>
                                          <p:spTgt spid="14357"/>
                                        </p:tgtEl>
                                        <p:attrNameLst>
                                          <p:attrName>style.visibility</p:attrName>
                                        </p:attrNameLst>
                                      </p:cBhvr>
                                      <p:to>
                                        <p:strVal val="visible"/>
                                      </p:to>
                                    </p:set>
                                    <p:anim calcmode="lin" valueType="num">
                                      <p:cBhvr additive="base">
                                        <p:cTn id="51" dur="500" fill="hold"/>
                                        <p:tgtEl>
                                          <p:spTgt spid="14357"/>
                                        </p:tgtEl>
                                        <p:attrNameLst>
                                          <p:attrName>ppt_x</p:attrName>
                                        </p:attrNameLst>
                                      </p:cBhvr>
                                      <p:tavLst>
                                        <p:tav tm="0">
                                          <p:val>
                                            <p:strVal val="1+#ppt_w/2"/>
                                          </p:val>
                                        </p:tav>
                                        <p:tav tm="100000">
                                          <p:val>
                                            <p:strVal val="#ppt_x"/>
                                          </p:val>
                                        </p:tav>
                                      </p:tavLst>
                                    </p:anim>
                                    <p:anim calcmode="lin" valueType="num">
                                      <p:cBhvr additive="base">
                                        <p:cTn id="52" dur="500" fill="hold"/>
                                        <p:tgtEl>
                                          <p:spTgt spid="14357"/>
                                        </p:tgtEl>
                                        <p:attrNameLst>
                                          <p:attrName>ppt_y</p:attrName>
                                        </p:attrNameLst>
                                      </p:cBhvr>
                                      <p:tavLst>
                                        <p:tav tm="0">
                                          <p:val>
                                            <p:strVal val="1+#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14358"/>
                                        </p:tgtEl>
                                        <p:attrNameLst>
                                          <p:attrName>style.visibility</p:attrName>
                                        </p:attrNameLst>
                                      </p:cBhvr>
                                      <p:to>
                                        <p:strVal val="visible"/>
                                      </p:to>
                                    </p:set>
                                    <p:anim calcmode="lin" valueType="num">
                                      <p:cBhvr additive="base">
                                        <p:cTn id="55" dur="500" fill="hold"/>
                                        <p:tgtEl>
                                          <p:spTgt spid="14358"/>
                                        </p:tgtEl>
                                        <p:attrNameLst>
                                          <p:attrName>ppt_x</p:attrName>
                                        </p:attrNameLst>
                                      </p:cBhvr>
                                      <p:tavLst>
                                        <p:tav tm="0">
                                          <p:val>
                                            <p:strVal val="1+#ppt_w/2"/>
                                          </p:val>
                                        </p:tav>
                                        <p:tav tm="100000">
                                          <p:val>
                                            <p:strVal val="#ppt_x"/>
                                          </p:val>
                                        </p:tav>
                                      </p:tavLst>
                                    </p:anim>
                                    <p:anim calcmode="lin" valueType="num">
                                      <p:cBhvr additive="base">
                                        <p:cTn id="56" dur="500" fill="hold"/>
                                        <p:tgtEl>
                                          <p:spTgt spid="14358"/>
                                        </p:tgtEl>
                                        <p:attrNameLst>
                                          <p:attrName>ppt_y</p:attrName>
                                        </p:attrNameLst>
                                      </p:cBhvr>
                                      <p:tavLst>
                                        <p:tav tm="0">
                                          <p:val>
                                            <p:strVal val="1+#ppt_h/2"/>
                                          </p:val>
                                        </p:tav>
                                        <p:tav tm="100000">
                                          <p:val>
                                            <p:strVal val="#ppt_y"/>
                                          </p:val>
                                        </p:tav>
                                      </p:tavLst>
                                    </p:anim>
                                  </p:childTnLst>
                                </p:cTn>
                              </p:par>
                            </p:childTnLst>
                          </p:cTn>
                        </p:par>
                        <p:par>
                          <p:cTn id="57" fill="hold" nodeType="afterGroup">
                            <p:stCondLst>
                              <p:cond delay="3440"/>
                            </p:stCondLst>
                            <p:childTnLst>
                              <p:par>
                                <p:cTn id="58" presetID="1" presetClass="entr" presetSubtype="0" fill="hold" nodeType="afterEffect">
                                  <p:stCondLst>
                                    <p:cond delay="0"/>
                                  </p:stCondLst>
                                  <p:childTnLst>
                                    <p:set>
                                      <p:cBhvr>
                                        <p:cTn id="59" dur="1" fill="hold">
                                          <p:stCondLst>
                                            <p:cond delay="0"/>
                                          </p:stCondLst>
                                        </p:cTn>
                                        <p:tgtEl>
                                          <p:spTgt spid="14351"/>
                                        </p:tgtEl>
                                        <p:attrNameLst>
                                          <p:attrName>style.visibility</p:attrName>
                                        </p:attrNameLst>
                                      </p:cBhvr>
                                      <p:to>
                                        <p:strVal val="visible"/>
                                      </p:to>
                                    </p:set>
                                  </p:childTnLst>
                                </p:cTn>
                              </p:par>
                              <p:par>
                                <p:cTn id="60" presetID="63" presetClass="path" presetSubtype="0" accel="50000" decel="50000" fill="hold" nodeType="withEffect">
                                  <p:stCondLst>
                                    <p:cond delay="0"/>
                                  </p:stCondLst>
                                  <p:childTnLst>
                                    <p:animMotion origin="layout" path="M 4.57715E-6 -1.3876E-6 L -0.07456 -1.3876E-6 " pathEditMode="relative" rAng="0" ptsTypes="AA">
                                      <p:cBhvr>
                                        <p:cTn id="61" dur="500" spd="-99900" fill="hold"/>
                                        <p:tgtEl>
                                          <p:spTgt spid="14351"/>
                                        </p:tgtEl>
                                        <p:attrNameLst>
                                          <p:attrName>ppt_x,ppt_y</p:attrName>
                                        </p:attrNameLst>
                                      </p:cBhvr>
                                      <p:rCtr x="-3600" y="0"/>
                                    </p:animMotion>
                                  </p:childTnLst>
                                </p:cTn>
                              </p:par>
                              <p:par>
                                <p:cTn id="62" presetID="2" presetClass="entr" presetSubtype="6" fill="hold" grpId="0" nodeType="withEffect">
                                  <p:stCondLst>
                                    <p:cond delay="0"/>
                                  </p:stCondLst>
                                  <p:childTnLst>
                                    <p:set>
                                      <p:cBhvr>
                                        <p:cTn id="63" dur="1" fill="hold">
                                          <p:stCondLst>
                                            <p:cond delay="0"/>
                                          </p:stCondLst>
                                        </p:cTn>
                                        <p:tgtEl>
                                          <p:spTgt spid="14359"/>
                                        </p:tgtEl>
                                        <p:attrNameLst>
                                          <p:attrName>style.visibility</p:attrName>
                                        </p:attrNameLst>
                                      </p:cBhvr>
                                      <p:to>
                                        <p:strVal val="visible"/>
                                      </p:to>
                                    </p:set>
                                    <p:anim calcmode="lin" valueType="num">
                                      <p:cBhvr additive="base">
                                        <p:cTn id="64" dur="500" fill="hold"/>
                                        <p:tgtEl>
                                          <p:spTgt spid="14359"/>
                                        </p:tgtEl>
                                        <p:attrNameLst>
                                          <p:attrName>ppt_x</p:attrName>
                                        </p:attrNameLst>
                                      </p:cBhvr>
                                      <p:tavLst>
                                        <p:tav tm="0">
                                          <p:val>
                                            <p:strVal val="1+#ppt_w/2"/>
                                          </p:val>
                                        </p:tav>
                                        <p:tav tm="100000">
                                          <p:val>
                                            <p:strVal val="#ppt_x"/>
                                          </p:val>
                                        </p:tav>
                                      </p:tavLst>
                                    </p:anim>
                                    <p:anim calcmode="lin" valueType="num">
                                      <p:cBhvr additive="base">
                                        <p:cTn id="65" dur="500" fill="hold"/>
                                        <p:tgtEl>
                                          <p:spTgt spid="14359"/>
                                        </p:tgtEl>
                                        <p:attrNameLst>
                                          <p:attrName>ppt_y</p:attrName>
                                        </p:attrNameLst>
                                      </p:cBhvr>
                                      <p:tavLst>
                                        <p:tav tm="0">
                                          <p:val>
                                            <p:strVal val="1+#ppt_h/2"/>
                                          </p:val>
                                        </p:tav>
                                        <p:tav tm="100000">
                                          <p:val>
                                            <p:strVal val="#ppt_y"/>
                                          </p:val>
                                        </p:tav>
                                      </p:tavLst>
                                    </p:anim>
                                  </p:childTnLst>
                                </p:cTn>
                              </p:par>
                            </p:childTnLst>
                          </p:cTn>
                        </p:par>
                        <p:par>
                          <p:cTn id="66" fill="hold" nodeType="afterGroup">
                            <p:stCondLst>
                              <p:cond delay="3940"/>
                            </p:stCondLst>
                            <p:childTnLst>
                              <p:par>
                                <p:cTn id="67" presetID="22" presetClass="entr" presetSubtype="8" fill="hold" nodeType="afterEffect">
                                  <p:stCondLst>
                                    <p:cond delay="0"/>
                                  </p:stCondLst>
                                  <p:childTnLst>
                                    <p:set>
                                      <p:cBhvr>
                                        <p:cTn id="68" dur="1" fill="hold">
                                          <p:stCondLst>
                                            <p:cond delay="0"/>
                                          </p:stCondLst>
                                        </p:cTn>
                                        <p:tgtEl>
                                          <p:spTgt spid="14348"/>
                                        </p:tgtEl>
                                        <p:attrNameLst>
                                          <p:attrName>style.visibility</p:attrName>
                                        </p:attrNameLst>
                                      </p:cBhvr>
                                      <p:to>
                                        <p:strVal val="visible"/>
                                      </p:to>
                                    </p:set>
                                    <p:animEffect transition="in" filter="wipe(left)">
                                      <p:cBhvr>
                                        <p:cTn id="69" dur="500"/>
                                        <p:tgtEl>
                                          <p:spTgt spid="14348"/>
                                        </p:tgtEl>
                                      </p:cBhvr>
                                    </p:animEffect>
                                  </p:childTnLst>
                                </p:cTn>
                              </p:par>
                            </p:childTnLst>
                          </p:cTn>
                        </p:par>
                        <p:par>
                          <p:cTn id="70" fill="hold" nodeType="afterGroup">
                            <p:stCondLst>
                              <p:cond delay="4440"/>
                            </p:stCondLst>
                            <p:childTnLst>
                              <p:par>
                                <p:cTn id="71" presetID="22" presetClass="entr" presetSubtype="4" fill="hold" grpId="0" nodeType="afterEffect">
                                  <p:stCondLst>
                                    <p:cond delay="0"/>
                                  </p:stCondLst>
                                  <p:childTnLst>
                                    <p:set>
                                      <p:cBhvr>
                                        <p:cTn id="72" dur="1" fill="hold">
                                          <p:stCondLst>
                                            <p:cond delay="0"/>
                                          </p:stCondLst>
                                        </p:cTn>
                                        <p:tgtEl>
                                          <p:spTgt spid="14349"/>
                                        </p:tgtEl>
                                        <p:attrNameLst>
                                          <p:attrName>style.visibility</p:attrName>
                                        </p:attrNameLst>
                                      </p:cBhvr>
                                      <p:to>
                                        <p:strVal val="visible"/>
                                      </p:to>
                                    </p:set>
                                    <p:animEffect transition="in" filter="wipe(down)">
                                      <p:cBhvr>
                                        <p:cTn id="73" dur="500"/>
                                        <p:tgtEl>
                                          <p:spTgt spid="14349"/>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4350"/>
                                        </p:tgtEl>
                                        <p:attrNameLst>
                                          <p:attrName>style.visibility</p:attrName>
                                        </p:attrNameLst>
                                      </p:cBhvr>
                                      <p:to>
                                        <p:strVal val="visible"/>
                                      </p:to>
                                    </p:set>
                                    <p:animEffect transition="in" filter="wipe(up)">
                                      <p:cBhvr>
                                        <p:cTn id="76" dur="500"/>
                                        <p:tgtEl>
                                          <p:spTgt spid="14350"/>
                                        </p:tgtEl>
                                      </p:cBhvr>
                                    </p:animEffect>
                                  </p:childTnLst>
                                </p:cTn>
                              </p:par>
                            </p:childTnLst>
                          </p:cTn>
                        </p:par>
                        <p:par>
                          <p:cTn id="77" fill="hold" nodeType="afterGroup">
                            <p:stCondLst>
                              <p:cond delay="4940"/>
                            </p:stCondLst>
                            <p:childTnLst>
                              <p:par>
                                <p:cTn id="78" presetID="2" presetClass="entr" presetSubtype="6" fill="hold" grpId="0" nodeType="afterEffect">
                                  <p:stCondLst>
                                    <p:cond delay="0"/>
                                  </p:stCondLst>
                                  <p:childTnLst>
                                    <p:set>
                                      <p:cBhvr>
                                        <p:cTn id="79" dur="1" fill="hold">
                                          <p:stCondLst>
                                            <p:cond delay="0"/>
                                          </p:stCondLst>
                                        </p:cTn>
                                        <p:tgtEl>
                                          <p:spTgt spid="14355"/>
                                        </p:tgtEl>
                                        <p:attrNameLst>
                                          <p:attrName>style.visibility</p:attrName>
                                        </p:attrNameLst>
                                      </p:cBhvr>
                                      <p:to>
                                        <p:strVal val="visible"/>
                                      </p:to>
                                    </p:set>
                                    <p:anim calcmode="lin" valueType="num">
                                      <p:cBhvr additive="base">
                                        <p:cTn id="80" dur="500" fill="hold"/>
                                        <p:tgtEl>
                                          <p:spTgt spid="14355"/>
                                        </p:tgtEl>
                                        <p:attrNameLst>
                                          <p:attrName>ppt_x</p:attrName>
                                        </p:attrNameLst>
                                      </p:cBhvr>
                                      <p:tavLst>
                                        <p:tav tm="0">
                                          <p:val>
                                            <p:strVal val="1+#ppt_w/2"/>
                                          </p:val>
                                        </p:tav>
                                        <p:tav tm="100000">
                                          <p:val>
                                            <p:strVal val="#ppt_x"/>
                                          </p:val>
                                        </p:tav>
                                      </p:tavLst>
                                    </p:anim>
                                    <p:anim calcmode="lin" valueType="num">
                                      <p:cBhvr additive="base">
                                        <p:cTn id="81" dur="500" fill="hold"/>
                                        <p:tgtEl>
                                          <p:spTgt spid="14355"/>
                                        </p:tgtEl>
                                        <p:attrNameLst>
                                          <p:attrName>ppt_y</p:attrName>
                                        </p:attrNameLst>
                                      </p:cBhvr>
                                      <p:tavLst>
                                        <p:tav tm="0">
                                          <p:val>
                                            <p:strVal val="1+#ppt_h/2"/>
                                          </p:val>
                                        </p:tav>
                                        <p:tav tm="100000">
                                          <p:val>
                                            <p:strVal val="#ppt_y"/>
                                          </p:val>
                                        </p:tav>
                                      </p:tavLst>
                                    </p:anim>
                                  </p:childTnLst>
                                </p:cTn>
                              </p:par>
                              <p:par>
                                <p:cTn id="82" presetID="2" presetClass="entr" presetSubtype="6" fill="hold" grpId="0" nodeType="withEffect">
                                  <p:stCondLst>
                                    <p:cond delay="0"/>
                                  </p:stCondLst>
                                  <p:childTnLst>
                                    <p:set>
                                      <p:cBhvr>
                                        <p:cTn id="83" dur="1" fill="hold">
                                          <p:stCondLst>
                                            <p:cond delay="0"/>
                                          </p:stCondLst>
                                        </p:cTn>
                                        <p:tgtEl>
                                          <p:spTgt spid="14356"/>
                                        </p:tgtEl>
                                        <p:attrNameLst>
                                          <p:attrName>style.visibility</p:attrName>
                                        </p:attrNameLst>
                                      </p:cBhvr>
                                      <p:to>
                                        <p:strVal val="visible"/>
                                      </p:to>
                                    </p:set>
                                    <p:anim calcmode="lin" valueType="num">
                                      <p:cBhvr additive="base">
                                        <p:cTn id="84" dur="500" fill="hold"/>
                                        <p:tgtEl>
                                          <p:spTgt spid="14356"/>
                                        </p:tgtEl>
                                        <p:attrNameLst>
                                          <p:attrName>ppt_x</p:attrName>
                                        </p:attrNameLst>
                                      </p:cBhvr>
                                      <p:tavLst>
                                        <p:tav tm="0">
                                          <p:val>
                                            <p:strVal val="1+#ppt_w/2"/>
                                          </p:val>
                                        </p:tav>
                                        <p:tav tm="100000">
                                          <p:val>
                                            <p:strVal val="#ppt_x"/>
                                          </p:val>
                                        </p:tav>
                                      </p:tavLst>
                                    </p:anim>
                                    <p:anim calcmode="lin" valueType="num">
                                      <p:cBhvr additive="base">
                                        <p:cTn id="85" dur="500" fill="hold"/>
                                        <p:tgtEl>
                                          <p:spTgt spid="14356"/>
                                        </p:tgtEl>
                                        <p:attrNameLst>
                                          <p:attrName>ppt_y</p:attrName>
                                        </p:attrNameLst>
                                      </p:cBhvr>
                                      <p:tavLst>
                                        <p:tav tm="0">
                                          <p:val>
                                            <p:strVal val="1+#ppt_h/2"/>
                                          </p:val>
                                        </p:tav>
                                        <p:tav tm="100000">
                                          <p:val>
                                            <p:strVal val="#ppt_y"/>
                                          </p:val>
                                        </p:tav>
                                      </p:tavLst>
                                    </p:anim>
                                  </p:childTnLst>
                                </p:cTn>
                              </p:par>
                            </p:childTnLst>
                          </p:cTn>
                        </p:par>
                        <p:par>
                          <p:cTn id="86" fill="hold" nodeType="afterGroup">
                            <p:stCondLst>
                              <p:cond delay="5440"/>
                            </p:stCondLst>
                            <p:childTnLst>
                              <p:par>
                                <p:cTn id="87" presetID="1" presetClass="entr" presetSubtype="0" fill="hold" nodeType="afterEffect">
                                  <p:stCondLst>
                                    <p:cond delay="0"/>
                                  </p:stCondLst>
                                  <p:childTnLst>
                                    <p:set>
                                      <p:cBhvr>
                                        <p:cTn id="88" dur="1" fill="hold">
                                          <p:stCondLst>
                                            <p:cond delay="0"/>
                                          </p:stCondLst>
                                        </p:cTn>
                                        <p:tgtEl>
                                          <p:spTgt spid="14347"/>
                                        </p:tgtEl>
                                        <p:attrNameLst>
                                          <p:attrName>style.visibility</p:attrName>
                                        </p:attrNameLst>
                                      </p:cBhvr>
                                      <p:to>
                                        <p:strVal val="visible"/>
                                      </p:to>
                                    </p:set>
                                  </p:childTnLst>
                                </p:cTn>
                              </p:par>
                              <p:par>
                                <p:cTn id="89" presetID="63" presetClass="path" presetSubtype="0" accel="50000" decel="50000" fill="hold" nodeType="withEffect">
                                  <p:stCondLst>
                                    <p:cond delay="0"/>
                                  </p:stCondLst>
                                  <p:childTnLst>
                                    <p:animMotion origin="layout" path="M 4.57715E-6 -1.3876E-6 L -0.07456 -1.3876E-6 " pathEditMode="relative" rAng="0" ptsTypes="AA">
                                      <p:cBhvr>
                                        <p:cTn id="90" dur="500" spd="-99900" fill="hold"/>
                                        <p:tgtEl>
                                          <p:spTgt spid="14347"/>
                                        </p:tgtEl>
                                        <p:attrNameLst>
                                          <p:attrName>ppt_x,ppt_y</p:attrName>
                                        </p:attrNameLst>
                                      </p:cBhvr>
                                      <p:rCtr x="-3600" y="0"/>
                                    </p:animMotion>
                                  </p:childTnLst>
                                </p:cTn>
                              </p:par>
                              <p:par>
                                <p:cTn id="91" presetID="2" presetClass="entr" presetSubtype="6" fill="hold" grpId="0" nodeType="withEffect">
                                  <p:stCondLst>
                                    <p:cond delay="0"/>
                                  </p:stCondLst>
                                  <p:childTnLst>
                                    <p:set>
                                      <p:cBhvr>
                                        <p:cTn id="92" dur="1" fill="hold">
                                          <p:stCondLst>
                                            <p:cond delay="0"/>
                                          </p:stCondLst>
                                        </p:cTn>
                                        <p:tgtEl>
                                          <p:spTgt spid="14360"/>
                                        </p:tgtEl>
                                        <p:attrNameLst>
                                          <p:attrName>style.visibility</p:attrName>
                                        </p:attrNameLst>
                                      </p:cBhvr>
                                      <p:to>
                                        <p:strVal val="visible"/>
                                      </p:to>
                                    </p:set>
                                    <p:anim calcmode="lin" valueType="num">
                                      <p:cBhvr additive="base">
                                        <p:cTn id="93" dur="500" fill="hold"/>
                                        <p:tgtEl>
                                          <p:spTgt spid="14360"/>
                                        </p:tgtEl>
                                        <p:attrNameLst>
                                          <p:attrName>ppt_x</p:attrName>
                                        </p:attrNameLst>
                                      </p:cBhvr>
                                      <p:tavLst>
                                        <p:tav tm="0">
                                          <p:val>
                                            <p:strVal val="1+#ppt_w/2"/>
                                          </p:val>
                                        </p:tav>
                                        <p:tav tm="100000">
                                          <p:val>
                                            <p:strVal val="#ppt_x"/>
                                          </p:val>
                                        </p:tav>
                                      </p:tavLst>
                                    </p:anim>
                                    <p:anim calcmode="lin" valueType="num">
                                      <p:cBhvr additive="base">
                                        <p:cTn id="94" dur="500" fill="hold"/>
                                        <p:tgtEl>
                                          <p:spTgt spid="14360"/>
                                        </p:tgtEl>
                                        <p:attrNameLst>
                                          <p:attrName>ppt_y</p:attrName>
                                        </p:attrNameLst>
                                      </p:cBhvr>
                                      <p:tavLst>
                                        <p:tav tm="0">
                                          <p:val>
                                            <p:strVal val="1+#ppt_h/2"/>
                                          </p:val>
                                        </p:tav>
                                        <p:tav tm="100000">
                                          <p:val>
                                            <p:strVal val="#ppt_y"/>
                                          </p:val>
                                        </p:tav>
                                      </p:tavLst>
                                    </p:anim>
                                  </p:childTnLst>
                                </p:cTn>
                              </p:par>
                            </p:childTnLst>
                          </p:cTn>
                        </p:par>
                        <p:par>
                          <p:cTn id="95" fill="hold" nodeType="afterGroup">
                            <p:stCondLst>
                              <p:cond delay="5940"/>
                            </p:stCondLst>
                            <p:childTnLst>
                              <p:par>
                                <p:cTn id="96" presetID="22" presetClass="entr" presetSubtype="8" fill="hold" nodeType="afterEffect">
                                  <p:stCondLst>
                                    <p:cond delay="0"/>
                                  </p:stCondLst>
                                  <p:childTnLst>
                                    <p:set>
                                      <p:cBhvr>
                                        <p:cTn id="97" dur="1" fill="hold">
                                          <p:stCondLst>
                                            <p:cond delay="0"/>
                                          </p:stCondLst>
                                        </p:cTn>
                                        <p:tgtEl>
                                          <p:spTgt spid="14344"/>
                                        </p:tgtEl>
                                        <p:attrNameLst>
                                          <p:attrName>style.visibility</p:attrName>
                                        </p:attrNameLst>
                                      </p:cBhvr>
                                      <p:to>
                                        <p:strVal val="visible"/>
                                      </p:to>
                                    </p:set>
                                    <p:animEffect transition="in" filter="wipe(left)">
                                      <p:cBhvr>
                                        <p:cTn id="98" dur="500"/>
                                        <p:tgtEl>
                                          <p:spTgt spid="14344"/>
                                        </p:tgtEl>
                                      </p:cBhvr>
                                    </p:animEffect>
                                  </p:childTnLst>
                                </p:cTn>
                              </p:par>
                            </p:childTnLst>
                          </p:cTn>
                        </p:par>
                        <p:par>
                          <p:cTn id="99" fill="hold" nodeType="afterGroup">
                            <p:stCondLst>
                              <p:cond delay="6440"/>
                            </p:stCondLst>
                            <p:childTnLst>
                              <p:par>
                                <p:cTn id="100" presetID="22" presetClass="entr" presetSubtype="4" fill="hold" grpId="0" nodeType="afterEffect">
                                  <p:stCondLst>
                                    <p:cond delay="0"/>
                                  </p:stCondLst>
                                  <p:childTnLst>
                                    <p:set>
                                      <p:cBhvr>
                                        <p:cTn id="101" dur="1" fill="hold">
                                          <p:stCondLst>
                                            <p:cond delay="0"/>
                                          </p:stCondLst>
                                        </p:cTn>
                                        <p:tgtEl>
                                          <p:spTgt spid="14345"/>
                                        </p:tgtEl>
                                        <p:attrNameLst>
                                          <p:attrName>style.visibility</p:attrName>
                                        </p:attrNameLst>
                                      </p:cBhvr>
                                      <p:to>
                                        <p:strVal val="visible"/>
                                      </p:to>
                                    </p:set>
                                    <p:animEffect transition="in" filter="wipe(down)">
                                      <p:cBhvr>
                                        <p:cTn id="102" dur="500"/>
                                        <p:tgtEl>
                                          <p:spTgt spid="1434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14346"/>
                                        </p:tgtEl>
                                        <p:attrNameLst>
                                          <p:attrName>style.visibility</p:attrName>
                                        </p:attrNameLst>
                                      </p:cBhvr>
                                      <p:to>
                                        <p:strVal val="visible"/>
                                      </p:to>
                                    </p:set>
                                    <p:animEffect transition="in" filter="wipe(up)">
                                      <p:cBhvr>
                                        <p:cTn id="105" dur="500"/>
                                        <p:tgtEl>
                                          <p:spTgt spid="14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41" grpId="0" autoUpdateAnimBg="0"/>
      <p:bldP spid="14342" grpId="0" autoUpdateAnimBg="0"/>
      <p:bldP spid="14345" grpId="0" autoUpdateAnimBg="0"/>
      <p:bldP spid="14346" grpId="0" autoUpdateAnimBg="0"/>
      <p:bldP spid="14349" grpId="0" autoUpdateAnimBg="0"/>
      <p:bldP spid="14350" grpId="0" autoUpdateAnimBg="0"/>
      <p:bldP spid="14352" grpId="0" animBg="1" autoUpdateAnimBg="0"/>
      <p:bldP spid="14353" grpId="0" animBg="1" autoUpdateAnimBg="0"/>
      <p:bldP spid="14354" grpId="0" autoUpdateAnimBg="0"/>
      <p:bldP spid="14355" grpId="0" animBg="1" autoUpdateAnimBg="0"/>
      <p:bldP spid="14356" grpId="0" animBg="1" autoUpdateAnimBg="0"/>
      <p:bldP spid="14357" grpId="0" animBg="1" autoUpdateAnimBg="0"/>
      <p:bldP spid="14358" grpId="0" animBg="1" autoUpdateAnimBg="0"/>
      <p:bldP spid="14359" grpId="0" autoUpdateAnimBg="0"/>
      <p:bldP spid="1436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410" name="Oval 5">
            <a:extLst>
              <a:ext uri="{FF2B5EF4-FFF2-40B4-BE49-F238E27FC236}">
                <a16:creationId xmlns:a16="http://schemas.microsoft.com/office/drawing/2014/main" id="{739ED28B-9F39-123C-8FB4-3A3027585EFE}"/>
              </a:ext>
            </a:extLst>
          </p:cNvPr>
          <p:cNvSpPr>
            <a:spLocks noChangeArrowheads="1"/>
          </p:cNvSpPr>
          <p:nvPr/>
        </p:nvSpPr>
        <p:spPr bwMode="auto">
          <a:xfrm>
            <a:off x="4062413" y="1156245"/>
            <a:ext cx="4141787" cy="41449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dirty="0">
              <a:solidFill>
                <a:srgbClr val="004C54"/>
              </a:solidFill>
              <a:ea typeface="宋体" panose="02010600030101010101" pitchFamily="2" charset="-122"/>
            </a:endParaRPr>
          </a:p>
        </p:txBody>
      </p:sp>
      <p:sp>
        <p:nvSpPr>
          <p:cNvPr id="17411" name="Line 12">
            <a:extLst>
              <a:ext uri="{FF2B5EF4-FFF2-40B4-BE49-F238E27FC236}">
                <a16:creationId xmlns:a16="http://schemas.microsoft.com/office/drawing/2014/main" id="{A862CC0B-F2BE-72EE-0B9D-782731948B0C}"/>
              </a:ext>
            </a:extLst>
          </p:cNvPr>
          <p:cNvSpPr>
            <a:spLocks noChangeShapeType="1"/>
          </p:cNvSpPr>
          <p:nvPr/>
        </p:nvSpPr>
        <p:spPr bwMode="auto">
          <a:xfrm>
            <a:off x="4195763" y="3645024"/>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2" name="TextBox 77">
            <a:extLst>
              <a:ext uri="{FF2B5EF4-FFF2-40B4-BE49-F238E27FC236}">
                <a16:creationId xmlns:a16="http://schemas.microsoft.com/office/drawing/2014/main" id="{CEAD8195-975E-D08F-683A-97FF52545D8A}"/>
              </a:ext>
            </a:extLst>
          </p:cNvPr>
          <p:cNvSpPr txBox="1">
            <a:spLocks noChangeArrowheads="1"/>
          </p:cNvSpPr>
          <p:nvPr/>
        </p:nvSpPr>
        <p:spPr bwMode="auto">
          <a:xfrm>
            <a:off x="4586213" y="3811191"/>
            <a:ext cx="31686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dirty="0">
                <a:solidFill>
                  <a:srgbClr val="004C54"/>
                </a:solidFill>
                <a:latin typeface="微软雅黑" panose="020B0503020204020204" pitchFamily="34" charset="-122"/>
              </a:rPr>
              <a:t>研究现状</a:t>
            </a:r>
          </a:p>
        </p:txBody>
      </p:sp>
      <p:sp>
        <p:nvSpPr>
          <p:cNvPr id="17413" name="Rectangle 14">
            <a:extLst>
              <a:ext uri="{FF2B5EF4-FFF2-40B4-BE49-F238E27FC236}">
                <a16:creationId xmlns:a16="http://schemas.microsoft.com/office/drawing/2014/main" id="{D3CD7129-8BC7-EB65-6D84-9F061B162B5F}"/>
              </a:ext>
            </a:extLst>
          </p:cNvPr>
          <p:cNvSpPr>
            <a:spLocks noChangeArrowheads="1"/>
          </p:cNvSpPr>
          <p:nvPr/>
        </p:nvSpPr>
        <p:spPr bwMode="auto">
          <a:xfrm>
            <a:off x="5594325" y="3028950"/>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0" dirty="0">
                <a:solidFill>
                  <a:srgbClr val="004C54"/>
                </a:solidFill>
                <a:latin typeface="微软雅黑" panose="020B0503020204020204" pitchFamily="34" charset="-122"/>
              </a:rPr>
              <a:t>Part </a:t>
            </a:r>
            <a:r>
              <a:rPr lang="en-US" altLang="zh-CN" sz="2600" dirty="0">
                <a:solidFill>
                  <a:srgbClr val="004C54"/>
                </a:solidFill>
                <a:latin typeface="微软雅黑" panose="020B0503020204020204" pitchFamily="34" charset="-122"/>
              </a:rPr>
              <a:t>2</a:t>
            </a:r>
            <a:endParaRPr lang="zh-CN" altLang="en-US" sz="2600" dirty="0">
              <a:solidFill>
                <a:srgbClr val="004C54"/>
              </a:solidFill>
              <a:latin typeface="微软雅黑" panose="020B0503020204020204" pitchFamily="34" charset="-122"/>
            </a:endParaRPr>
          </a:p>
        </p:txBody>
      </p:sp>
      <p:sp>
        <p:nvSpPr>
          <p:cNvPr id="17422" name="Freeform 13">
            <a:extLst>
              <a:ext uri="{FF2B5EF4-FFF2-40B4-BE49-F238E27FC236}">
                <a16:creationId xmlns:a16="http://schemas.microsoft.com/office/drawing/2014/main" id="{7BFB10C7-93E1-D750-3B2A-E6837B03B4E1}"/>
              </a:ext>
            </a:extLst>
          </p:cNvPr>
          <p:cNvSpPr>
            <a:spLocks noEditPoints="1"/>
          </p:cNvSpPr>
          <p:nvPr/>
        </p:nvSpPr>
        <p:spPr bwMode="auto">
          <a:xfrm>
            <a:off x="5473402" y="1526356"/>
            <a:ext cx="1489075" cy="1398588"/>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heel(1)">
                                      <p:cBhvr>
                                        <p:cTn id="7" dur="2000"/>
                                        <p:tgtEl>
                                          <p:spTgt spid="17410"/>
                                        </p:tgtEl>
                                      </p:cBhvr>
                                    </p:animEffect>
                                  </p:childTnLst>
                                </p:cTn>
                              </p:par>
                            </p:childTnLst>
                          </p:cTn>
                        </p:par>
                        <p:par>
                          <p:cTn id="8" fill="hold" nodeType="afterGroup">
                            <p:stCondLst>
                              <p:cond delay="2000"/>
                            </p:stCondLst>
                            <p:childTnLst>
                              <p:par>
                                <p:cTn id="9" presetID="31" presetClass="entr" presetSubtype="0" fill="hold" nodeType="afterEffect">
                                  <p:stCondLst>
                                    <p:cond delay="0"/>
                                  </p:stCondLst>
                                  <p:childTnLst>
                                    <p:set>
                                      <p:cBhvr>
                                        <p:cTn id="10" dur="1" fill="hold">
                                          <p:stCondLst>
                                            <p:cond delay="0"/>
                                          </p:stCondLst>
                                        </p:cTn>
                                        <p:tgtEl>
                                          <p:spTgt spid="17422"/>
                                        </p:tgtEl>
                                        <p:attrNameLst>
                                          <p:attrName>style.visibility</p:attrName>
                                        </p:attrNameLst>
                                      </p:cBhvr>
                                      <p:to>
                                        <p:strVal val="visible"/>
                                      </p:to>
                                    </p:set>
                                    <p:anim calcmode="lin" valueType="num">
                                      <p:cBhvr>
                                        <p:cTn id="11" dur="400" fill="hold"/>
                                        <p:tgtEl>
                                          <p:spTgt spid="17422"/>
                                        </p:tgtEl>
                                        <p:attrNameLst>
                                          <p:attrName>ppt_w</p:attrName>
                                        </p:attrNameLst>
                                      </p:cBhvr>
                                      <p:tavLst>
                                        <p:tav tm="0">
                                          <p:val>
                                            <p:fltVal val="0"/>
                                          </p:val>
                                        </p:tav>
                                        <p:tav tm="100000">
                                          <p:val>
                                            <p:strVal val="#ppt_w"/>
                                          </p:val>
                                        </p:tav>
                                      </p:tavLst>
                                    </p:anim>
                                    <p:anim calcmode="lin" valueType="num">
                                      <p:cBhvr>
                                        <p:cTn id="12" dur="400" fill="hold"/>
                                        <p:tgtEl>
                                          <p:spTgt spid="17422"/>
                                        </p:tgtEl>
                                        <p:attrNameLst>
                                          <p:attrName>ppt_h</p:attrName>
                                        </p:attrNameLst>
                                      </p:cBhvr>
                                      <p:tavLst>
                                        <p:tav tm="0">
                                          <p:val>
                                            <p:fltVal val="0"/>
                                          </p:val>
                                        </p:tav>
                                        <p:tav tm="100000">
                                          <p:val>
                                            <p:strVal val="#ppt_h"/>
                                          </p:val>
                                        </p:tav>
                                      </p:tavLst>
                                    </p:anim>
                                    <p:anim calcmode="lin" valueType="num">
                                      <p:cBhvr>
                                        <p:cTn id="13" dur="400" fill="hold"/>
                                        <p:tgtEl>
                                          <p:spTgt spid="17422"/>
                                        </p:tgtEl>
                                        <p:attrNameLst>
                                          <p:attrName>style.rotation</p:attrName>
                                        </p:attrNameLst>
                                      </p:cBhvr>
                                      <p:tavLst>
                                        <p:tav tm="0">
                                          <p:val>
                                            <p:fltVal val="90"/>
                                          </p:val>
                                        </p:tav>
                                        <p:tav tm="100000">
                                          <p:val>
                                            <p:fltVal val="0"/>
                                          </p:val>
                                        </p:tav>
                                      </p:tavLst>
                                    </p:anim>
                                    <p:animEffect transition="in" filter="fade">
                                      <p:cBhvr>
                                        <p:cTn id="14" dur="400"/>
                                        <p:tgtEl>
                                          <p:spTgt spid="17422"/>
                                        </p:tgtEl>
                                      </p:cBhvr>
                                    </p:animEffect>
                                  </p:childTnLst>
                                </p:cTn>
                              </p:par>
                            </p:childTnLst>
                          </p:cTn>
                        </p:par>
                        <p:par>
                          <p:cTn id="15" fill="hold" nodeType="afterGroup">
                            <p:stCondLst>
                              <p:cond delay="2400"/>
                            </p:stCondLst>
                            <p:childTnLst>
                              <p:par>
                                <p:cTn id="16" presetID="16" presetClass="entr" presetSubtype="21" fill="hold" nodeType="afterEffect">
                                  <p:stCondLst>
                                    <p:cond delay="0"/>
                                  </p:stCondLst>
                                  <p:childTnLst>
                                    <p:set>
                                      <p:cBhvr>
                                        <p:cTn id="17" dur="1" fill="hold">
                                          <p:stCondLst>
                                            <p:cond delay="0"/>
                                          </p:stCondLst>
                                        </p:cTn>
                                        <p:tgtEl>
                                          <p:spTgt spid="17411"/>
                                        </p:tgtEl>
                                        <p:attrNameLst>
                                          <p:attrName>style.visibility</p:attrName>
                                        </p:attrNameLst>
                                      </p:cBhvr>
                                      <p:to>
                                        <p:strVal val="visible"/>
                                      </p:to>
                                    </p:set>
                                    <p:animEffect transition="in" filter="barn(inVertical)">
                                      <p:cBhvr>
                                        <p:cTn id="18" dur="500"/>
                                        <p:tgtEl>
                                          <p:spTgt spid="17411"/>
                                        </p:tgtEl>
                                      </p:cBhvr>
                                    </p:animEffect>
                                  </p:childTnLst>
                                </p:cTn>
                              </p:par>
                            </p:childTnLst>
                          </p:cTn>
                        </p:par>
                        <p:par>
                          <p:cTn id="19" fill="hold" nodeType="afterGroup">
                            <p:stCondLst>
                              <p:cond delay="2900"/>
                            </p:stCondLst>
                            <p:childTnLst>
                              <p:par>
                                <p:cTn id="20" presetID="22" presetClass="entr" presetSubtype="1" fill="hold" grpId="0" nodeType="afterEffect">
                                  <p:stCondLst>
                                    <p:cond delay="0"/>
                                  </p:stCondLst>
                                  <p:childTnLst>
                                    <p:set>
                                      <p:cBhvr>
                                        <p:cTn id="21" dur="1" fill="hold">
                                          <p:stCondLst>
                                            <p:cond delay="0"/>
                                          </p:stCondLst>
                                        </p:cTn>
                                        <p:tgtEl>
                                          <p:spTgt spid="17412"/>
                                        </p:tgtEl>
                                        <p:attrNameLst>
                                          <p:attrName>style.visibility</p:attrName>
                                        </p:attrNameLst>
                                      </p:cBhvr>
                                      <p:to>
                                        <p:strVal val="visible"/>
                                      </p:to>
                                    </p:set>
                                    <p:animEffect transition="in" filter="wipe(up)">
                                      <p:cBhvr>
                                        <p:cTn id="22" dur="500"/>
                                        <p:tgtEl>
                                          <p:spTgt spid="174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413"/>
                                        </p:tgtEl>
                                        <p:attrNameLst>
                                          <p:attrName>style.visibility</p:attrName>
                                        </p:attrNameLst>
                                      </p:cBhvr>
                                      <p:to>
                                        <p:strVal val="visible"/>
                                      </p:to>
                                    </p:set>
                                    <p:animEffect transition="in" filter="wipe(down)">
                                      <p:cBhvr>
                                        <p:cTn id="25"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autoUpdateAnimBg="0"/>
      <p:bldP spid="17412" grpId="0" autoUpdateAnimBg="0"/>
      <p:bldP spid="1741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7">
            <a:extLst>
              <a:ext uri="{FF2B5EF4-FFF2-40B4-BE49-F238E27FC236}">
                <a16:creationId xmlns:a16="http://schemas.microsoft.com/office/drawing/2014/main" id="{2679C5ED-ABBA-846E-3456-CFD36826C1BA}"/>
              </a:ext>
            </a:extLst>
          </p:cNvPr>
          <p:cNvSpPr txBox="1">
            <a:spLocks noChangeArrowheads="1"/>
          </p:cNvSpPr>
          <p:nvPr/>
        </p:nvSpPr>
        <p:spPr bwMode="auto">
          <a:xfrm>
            <a:off x="1012825" y="176213"/>
            <a:ext cx="24224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000" b="1" dirty="0">
                <a:latin typeface="微软雅黑" panose="020B0503020204020204" pitchFamily="34" charset="-122"/>
              </a:rPr>
              <a:t>2.1 </a:t>
            </a:r>
            <a:r>
              <a:rPr lang="zh-CN" altLang="en-US" sz="3000" b="1" dirty="0">
                <a:latin typeface="微软雅黑" panose="020B0503020204020204" pitchFamily="34" charset="-122"/>
              </a:rPr>
              <a:t>研究现状</a:t>
            </a:r>
          </a:p>
        </p:txBody>
      </p:sp>
      <p:sp>
        <p:nvSpPr>
          <p:cNvPr id="23555" name="Freeform 5">
            <a:extLst>
              <a:ext uri="{FF2B5EF4-FFF2-40B4-BE49-F238E27FC236}">
                <a16:creationId xmlns:a16="http://schemas.microsoft.com/office/drawing/2014/main" id="{5252FFEB-0767-746D-7C97-4E115D179965}"/>
              </a:ext>
            </a:extLst>
          </p:cNvPr>
          <p:cNvSpPr>
            <a:spLocks/>
          </p:cNvSpPr>
          <p:nvPr/>
        </p:nvSpPr>
        <p:spPr bwMode="auto">
          <a:xfrm>
            <a:off x="427038" y="220663"/>
            <a:ext cx="474662" cy="560387"/>
          </a:xfrm>
          <a:custGeom>
            <a:avLst/>
            <a:gdLst>
              <a:gd name="T0" fmla="*/ 2147483646 w 574"/>
              <a:gd name="T1" fmla="*/ 2147483646 h 681"/>
              <a:gd name="T2" fmla="*/ 2147483646 w 574"/>
              <a:gd name="T3" fmla="*/ 2147483646 h 681"/>
              <a:gd name="T4" fmla="*/ 2147483646 w 574"/>
              <a:gd name="T5" fmla="*/ 2147483646 h 681"/>
              <a:gd name="T6" fmla="*/ 2147483646 w 574"/>
              <a:gd name="T7" fmla="*/ 2147483646 h 681"/>
              <a:gd name="T8" fmla="*/ 2147483646 w 574"/>
              <a:gd name="T9" fmla="*/ 2147483646 h 681"/>
              <a:gd name="T10" fmla="*/ 2147483646 w 574"/>
              <a:gd name="T11" fmla="*/ 2147483646 h 681"/>
              <a:gd name="T12" fmla="*/ 2147483646 w 574"/>
              <a:gd name="T13" fmla="*/ 2147483646 h 681"/>
              <a:gd name="T14" fmla="*/ 2147483646 w 574"/>
              <a:gd name="T15" fmla="*/ 2147483646 h 681"/>
              <a:gd name="T16" fmla="*/ 2147483646 w 574"/>
              <a:gd name="T17" fmla="*/ 0 h 681"/>
              <a:gd name="T18" fmla="*/ 2147483646 w 574"/>
              <a:gd name="T19" fmla="*/ 2147483646 h 681"/>
              <a:gd name="T20" fmla="*/ 2147483646 w 574"/>
              <a:gd name="T21" fmla="*/ 2147483646 h 681"/>
              <a:gd name="T22" fmla="*/ 2147483646 w 574"/>
              <a:gd name="T23" fmla="*/ 2147483646 h 681"/>
              <a:gd name="T24" fmla="*/ 2147483646 w 574"/>
              <a:gd name="T25" fmla="*/ 2147483646 h 681"/>
              <a:gd name="T26" fmla="*/ 2147483646 w 574"/>
              <a:gd name="T27" fmla="*/ 2147483646 h 681"/>
              <a:gd name="T28" fmla="*/ 2147483646 w 574"/>
              <a:gd name="T29" fmla="*/ 2147483646 h 681"/>
              <a:gd name="T30" fmla="*/ 2147483646 w 574"/>
              <a:gd name="T31" fmla="*/ 2147483646 h 681"/>
              <a:gd name="T32" fmla="*/ 2147483646 w 574"/>
              <a:gd name="T33" fmla="*/ 2147483646 h 681"/>
              <a:gd name="T34" fmla="*/ 2147483646 w 574"/>
              <a:gd name="T35" fmla="*/ 2147483646 h 681"/>
              <a:gd name="T36" fmla="*/ 2147483646 w 574"/>
              <a:gd name="T37" fmla="*/ 2147483646 h 681"/>
              <a:gd name="T38" fmla="*/ 0 w 574"/>
              <a:gd name="T39" fmla="*/ 2147483646 h 681"/>
              <a:gd name="T40" fmla="*/ 2147483646 w 574"/>
              <a:gd name="T41" fmla="*/ 2147483646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56" name="Oval 6">
            <a:extLst>
              <a:ext uri="{FF2B5EF4-FFF2-40B4-BE49-F238E27FC236}">
                <a16:creationId xmlns:a16="http://schemas.microsoft.com/office/drawing/2014/main" id="{4588CE43-5C41-07E3-B6EB-94A3DF77EE1F}"/>
              </a:ext>
            </a:extLst>
          </p:cNvPr>
          <p:cNvSpPr>
            <a:spLocks noChangeArrowheads="1"/>
          </p:cNvSpPr>
          <p:nvPr/>
        </p:nvSpPr>
        <p:spPr bwMode="auto">
          <a:xfrm flipH="1">
            <a:off x="1946275" y="1558925"/>
            <a:ext cx="4257675" cy="4256088"/>
          </a:xfrm>
          <a:prstGeom prst="ellipse">
            <a:avLst/>
          </a:prstGeom>
          <a:noFill/>
          <a:ln w="11">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3557" name="Line 16">
            <a:extLst>
              <a:ext uri="{FF2B5EF4-FFF2-40B4-BE49-F238E27FC236}">
                <a16:creationId xmlns:a16="http://schemas.microsoft.com/office/drawing/2014/main" id="{9DDEF816-D159-39DD-4F75-3F26F226FA92}"/>
              </a:ext>
            </a:extLst>
          </p:cNvPr>
          <p:cNvSpPr>
            <a:spLocks noChangeShapeType="1"/>
          </p:cNvSpPr>
          <p:nvPr/>
        </p:nvSpPr>
        <p:spPr bwMode="auto">
          <a:xfrm flipH="1">
            <a:off x="3605213" y="2173288"/>
            <a:ext cx="790575" cy="804862"/>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58" name="Line 17">
            <a:extLst>
              <a:ext uri="{FF2B5EF4-FFF2-40B4-BE49-F238E27FC236}">
                <a16:creationId xmlns:a16="http://schemas.microsoft.com/office/drawing/2014/main" id="{4C38F9BF-C610-759A-84D3-868D4D1AF526}"/>
              </a:ext>
            </a:extLst>
          </p:cNvPr>
          <p:cNvSpPr>
            <a:spLocks noChangeShapeType="1"/>
          </p:cNvSpPr>
          <p:nvPr/>
        </p:nvSpPr>
        <p:spPr bwMode="auto">
          <a:xfrm flipH="1" flipV="1">
            <a:off x="3713163" y="3892550"/>
            <a:ext cx="1711325" cy="404813"/>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59" name="Line 18">
            <a:extLst>
              <a:ext uri="{FF2B5EF4-FFF2-40B4-BE49-F238E27FC236}">
                <a16:creationId xmlns:a16="http://schemas.microsoft.com/office/drawing/2014/main" id="{F0421924-3E60-F8B1-8939-10498721AD32}"/>
              </a:ext>
            </a:extLst>
          </p:cNvPr>
          <p:cNvSpPr>
            <a:spLocks noChangeShapeType="1"/>
          </p:cNvSpPr>
          <p:nvPr/>
        </p:nvSpPr>
        <p:spPr bwMode="auto">
          <a:xfrm flipH="1">
            <a:off x="3754438" y="3005138"/>
            <a:ext cx="1665287" cy="409575"/>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3560" name="组合 8">
            <a:extLst>
              <a:ext uri="{FF2B5EF4-FFF2-40B4-BE49-F238E27FC236}">
                <a16:creationId xmlns:a16="http://schemas.microsoft.com/office/drawing/2014/main" id="{3BC3E641-5E84-7401-631C-1BAAE795AEDB}"/>
              </a:ext>
            </a:extLst>
          </p:cNvPr>
          <p:cNvGrpSpPr>
            <a:grpSpLocks/>
          </p:cNvGrpSpPr>
          <p:nvPr/>
        </p:nvGrpSpPr>
        <p:grpSpPr bwMode="auto">
          <a:xfrm flipH="1">
            <a:off x="4232275" y="1233488"/>
            <a:ext cx="1038225" cy="1038225"/>
            <a:chOff x="0" y="0"/>
            <a:chExt cx="1038225" cy="1038225"/>
          </a:xfrm>
        </p:grpSpPr>
        <p:sp>
          <p:nvSpPr>
            <p:cNvPr id="24601" name="Oval 10">
              <a:extLst>
                <a:ext uri="{FF2B5EF4-FFF2-40B4-BE49-F238E27FC236}">
                  <a16:creationId xmlns:a16="http://schemas.microsoft.com/office/drawing/2014/main" id="{3A649092-A680-670E-820E-692BCD743D79}"/>
                </a:ext>
              </a:extLst>
            </p:cNvPr>
            <p:cNvSpPr>
              <a:spLocks noChangeArrowheads="1"/>
            </p:cNvSpPr>
            <p:nvPr/>
          </p:nvSpPr>
          <p:spPr bwMode="auto">
            <a:xfrm>
              <a:off x="0" y="0"/>
              <a:ext cx="1038225" cy="10382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accent2"/>
                </a:solidFill>
                <a:ea typeface="宋体" panose="02010600030101010101" pitchFamily="2" charset="-122"/>
              </a:endParaRPr>
            </a:p>
          </p:txBody>
        </p:sp>
        <p:sp>
          <p:nvSpPr>
            <p:cNvPr id="24602" name="TextBox 10">
              <a:extLst>
                <a:ext uri="{FF2B5EF4-FFF2-40B4-BE49-F238E27FC236}">
                  <a16:creationId xmlns:a16="http://schemas.microsoft.com/office/drawing/2014/main" id="{7B4AF79B-D6B8-5A7B-1151-5ED7B61D238F}"/>
                </a:ext>
              </a:extLst>
            </p:cNvPr>
            <p:cNvSpPr txBox="1">
              <a:spLocks noChangeArrowheads="1"/>
            </p:cNvSpPr>
            <p:nvPr/>
          </p:nvSpPr>
          <p:spPr bwMode="auto">
            <a:xfrm>
              <a:off x="112953" y="165169"/>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dirty="0">
                  <a:solidFill>
                    <a:schemeClr val="accent2"/>
                  </a:solidFill>
                  <a:latin typeface="微软雅黑" panose="020B0503020204020204" pitchFamily="34" charset="-122"/>
                </a:rPr>
                <a:t>社交关系</a:t>
              </a:r>
            </a:p>
          </p:txBody>
        </p:sp>
      </p:grpSp>
      <p:grpSp>
        <p:nvGrpSpPr>
          <p:cNvPr id="23563" name="组合 11">
            <a:extLst>
              <a:ext uri="{FF2B5EF4-FFF2-40B4-BE49-F238E27FC236}">
                <a16:creationId xmlns:a16="http://schemas.microsoft.com/office/drawing/2014/main" id="{8ED16CEA-B468-1975-EC09-783380CEA5BE}"/>
              </a:ext>
            </a:extLst>
          </p:cNvPr>
          <p:cNvGrpSpPr>
            <a:grpSpLocks/>
          </p:cNvGrpSpPr>
          <p:nvPr/>
        </p:nvGrpSpPr>
        <p:grpSpPr bwMode="auto">
          <a:xfrm flipH="1">
            <a:off x="5492750" y="2333625"/>
            <a:ext cx="1038225" cy="1038225"/>
            <a:chOff x="0" y="0"/>
            <a:chExt cx="1038225" cy="1038225"/>
          </a:xfrm>
        </p:grpSpPr>
        <p:sp>
          <p:nvSpPr>
            <p:cNvPr id="24599" name="Oval 12">
              <a:extLst>
                <a:ext uri="{FF2B5EF4-FFF2-40B4-BE49-F238E27FC236}">
                  <a16:creationId xmlns:a16="http://schemas.microsoft.com/office/drawing/2014/main" id="{94186A07-ABF7-9736-3172-F30B4A0FFE92}"/>
                </a:ext>
              </a:extLst>
            </p:cNvPr>
            <p:cNvSpPr>
              <a:spLocks noChangeArrowheads="1"/>
            </p:cNvSpPr>
            <p:nvPr/>
          </p:nvSpPr>
          <p:spPr bwMode="auto">
            <a:xfrm>
              <a:off x="0" y="0"/>
              <a:ext cx="1038225" cy="10382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accent2"/>
                </a:solidFill>
                <a:latin typeface="微软雅黑" panose="020B0503020204020204" pitchFamily="34" charset="-122"/>
              </a:endParaRPr>
            </a:p>
          </p:txBody>
        </p:sp>
        <p:sp>
          <p:nvSpPr>
            <p:cNvPr id="24600" name="TextBox 14">
              <a:extLst>
                <a:ext uri="{FF2B5EF4-FFF2-40B4-BE49-F238E27FC236}">
                  <a16:creationId xmlns:a16="http://schemas.microsoft.com/office/drawing/2014/main" id="{849AC41B-E99C-FA78-4C3E-A0B780A57A5A}"/>
                </a:ext>
              </a:extLst>
            </p:cNvPr>
            <p:cNvSpPr txBox="1">
              <a:spLocks noChangeArrowheads="1"/>
            </p:cNvSpPr>
            <p:nvPr/>
          </p:nvSpPr>
          <p:spPr bwMode="auto">
            <a:xfrm>
              <a:off x="80801" y="158962"/>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dirty="0">
                  <a:solidFill>
                    <a:schemeClr val="accent2"/>
                  </a:solidFill>
                  <a:latin typeface="微软雅黑" panose="020B0503020204020204" pitchFamily="34" charset="-122"/>
                </a:rPr>
                <a:t>用户行为</a:t>
              </a:r>
            </a:p>
          </p:txBody>
        </p:sp>
      </p:grpSp>
      <p:grpSp>
        <p:nvGrpSpPr>
          <p:cNvPr id="23566" name="组合 15">
            <a:extLst>
              <a:ext uri="{FF2B5EF4-FFF2-40B4-BE49-F238E27FC236}">
                <a16:creationId xmlns:a16="http://schemas.microsoft.com/office/drawing/2014/main" id="{60E986ED-B0E3-ABD3-0200-37612FA70E1C}"/>
              </a:ext>
            </a:extLst>
          </p:cNvPr>
          <p:cNvGrpSpPr>
            <a:grpSpLocks/>
          </p:cNvGrpSpPr>
          <p:nvPr/>
        </p:nvGrpSpPr>
        <p:grpSpPr bwMode="auto">
          <a:xfrm flipH="1">
            <a:off x="5411788" y="4022725"/>
            <a:ext cx="1038225" cy="1039813"/>
            <a:chOff x="0" y="0"/>
            <a:chExt cx="1038225" cy="1039812"/>
          </a:xfrm>
        </p:grpSpPr>
        <p:sp>
          <p:nvSpPr>
            <p:cNvPr id="24597" name="Oval 11">
              <a:extLst>
                <a:ext uri="{FF2B5EF4-FFF2-40B4-BE49-F238E27FC236}">
                  <a16:creationId xmlns:a16="http://schemas.microsoft.com/office/drawing/2014/main" id="{1C372D38-6A20-0FA9-CAC9-43514203D1D2}"/>
                </a:ext>
              </a:extLst>
            </p:cNvPr>
            <p:cNvSpPr>
              <a:spLocks noChangeArrowheads="1"/>
            </p:cNvSpPr>
            <p:nvPr/>
          </p:nvSpPr>
          <p:spPr bwMode="auto">
            <a:xfrm>
              <a:off x="0" y="0"/>
              <a:ext cx="1038225" cy="10398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accent2"/>
                </a:solidFill>
                <a:latin typeface="微软雅黑" panose="020B0503020204020204" pitchFamily="34" charset="-122"/>
              </a:endParaRPr>
            </a:p>
          </p:txBody>
        </p:sp>
        <p:sp>
          <p:nvSpPr>
            <p:cNvPr id="24598" name="TextBox 17">
              <a:extLst>
                <a:ext uri="{FF2B5EF4-FFF2-40B4-BE49-F238E27FC236}">
                  <a16:creationId xmlns:a16="http://schemas.microsoft.com/office/drawing/2014/main" id="{7B0320DC-E9EC-757E-C325-F9ABB6D15C72}"/>
                </a:ext>
              </a:extLst>
            </p:cNvPr>
            <p:cNvSpPr txBox="1">
              <a:spLocks noChangeArrowheads="1"/>
            </p:cNvSpPr>
            <p:nvPr/>
          </p:nvSpPr>
          <p:spPr bwMode="auto">
            <a:xfrm>
              <a:off x="126601" y="172444"/>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dirty="0">
                  <a:solidFill>
                    <a:schemeClr val="accent2"/>
                  </a:solidFill>
                  <a:latin typeface="微软雅黑" panose="020B0503020204020204" pitchFamily="34" charset="-122"/>
                </a:rPr>
                <a:t>协同过滤</a:t>
              </a:r>
            </a:p>
          </p:txBody>
        </p:sp>
      </p:grpSp>
      <p:sp>
        <p:nvSpPr>
          <p:cNvPr id="23569" name="Oval 8">
            <a:extLst>
              <a:ext uri="{FF2B5EF4-FFF2-40B4-BE49-F238E27FC236}">
                <a16:creationId xmlns:a16="http://schemas.microsoft.com/office/drawing/2014/main" id="{B4F55AF7-A841-D69A-31FB-E8478428ED6D}"/>
              </a:ext>
            </a:extLst>
          </p:cNvPr>
          <p:cNvSpPr>
            <a:spLocks noChangeArrowheads="1"/>
          </p:cNvSpPr>
          <p:nvPr/>
        </p:nvSpPr>
        <p:spPr bwMode="auto">
          <a:xfrm flipH="1">
            <a:off x="1184275" y="2405063"/>
            <a:ext cx="2411413" cy="2411412"/>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3570" name="Oval 9">
            <a:extLst>
              <a:ext uri="{FF2B5EF4-FFF2-40B4-BE49-F238E27FC236}">
                <a16:creationId xmlns:a16="http://schemas.microsoft.com/office/drawing/2014/main" id="{C3638DE3-8B83-99F9-EAB5-9F085E7AB3E7}"/>
              </a:ext>
            </a:extLst>
          </p:cNvPr>
          <p:cNvSpPr>
            <a:spLocks noChangeArrowheads="1"/>
          </p:cNvSpPr>
          <p:nvPr/>
        </p:nvSpPr>
        <p:spPr bwMode="auto">
          <a:xfrm flipH="1">
            <a:off x="1374775" y="2595563"/>
            <a:ext cx="2030413" cy="203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3571" name="TextBox 20">
            <a:extLst>
              <a:ext uri="{FF2B5EF4-FFF2-40B4-BE49-F238E27FC236}">
                <a16:creationId xmlns:a16="http://schemas.microsoft.com/office/drawing/2014/main" id="{592D55A5-DC39-88F7-B8FE-CDDEECD1172E}"/>
              </a:ext>
            </a:extLst>
          </p:cNvPr>
          <p:cNvSpPr txBox="1">
            <a:spLocks noChangeArrowheads="1"/>
          </p:cNvSpPr>
          <p:nvPr/>
        </p:nvSpPr>
        <p:spPr bwMode="auto">
          <a:xfrm flipH="1">
            <a:off x="1792288" y="3103563"/>
            <a:ext cx="1193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3000" dirty="0">
                <a:solidFill>
                  <a:schemeClr val="accent2"/>
                </a:solidFill>
                <a:latin typeface="微软雅黑" panose="020B0503020204020204" pitchFamily="34" charset="-122"/>
              </a:rPr>
              <a:t>研究现状</a:t>
            </a:r>
            <a:endParaRPr lang="en-US" altLang="zh-CN" sz="3000" dirty="0">
              <a:solidFill>
                <a:schemeClr val="accent2"/>
              </a:solidFill>
              <a:latin typeface="微软雅黑" panose="020B0503020204020204" pitchFamily="34" charset="-122"/>
            </a:endParaRPr>
          </a:p>
        </p:txBody>
      </p:sp>
      <p:grpSp>
        <p:nvGrpSpPr>
          <p:cNvPr id="23572" name="组合 21">
            <a:extLst>
              <a:ext uri="{FF2B5EF4-FFF2-40B4-BE49-F238E27FC236}">
                <a16:creationId xmlns:a16="http://schemas.microsoft.com/office/drawing/2014/main" id="{DA73E2C8-29F7-A058-96B8-31F434B19AC2}"/>
              </a:ext>
            </a:extLst>
          </p:cNvPr>
          <p:cNvGrpSpPr>
            <a:grpSpLocks/>
          </p:cNvGrpSpPr>
          <p:nvPr/>
        </p:nvGrpSpPr>
        <p:grpSpPr bwMode="auto">
          <a:xfrm flipH="1">
            <a:off x="4244975" y="5116513"/>
            <a:ext cx="1061318" cy="1039812"/>
            <a:chOff x="-23093" y="0"/>
            <a:chExt cx="1061318" cy="1039812"/>
          </a:xfrm>
        </p:grpSpPr>
        <p:sp>
          <p:nvSpPr>
            <p:cNvPr id="24595" name="Oval 11">
              <a:extLst>
                <a:ext uri="{FF2B5EF4-FFF2-40B4-BE49-F238E27FC236}">
                  <a16:creationId xmlns:a16="http://schemas.microsoft.com/office/drawing/2014/main" id="{3D28AB0E-D9BB-D65C-F787-5C3EDE2365AF}"/>
                </a:ext>
              </a:extLst>
            </p:cNvPr>
            <p:cNvSpPr>
              <a:spLocks noChangeArrowheads="1"/>
            </p:cNvSpPr>
            <p:nvPr/>
          </p:nvSpPr>
          <p:spPr bwMode="auto">
            <a:xfrm>
              <a:off x="0" y="0"/>
              <a:ext cx="1038225" cy="10398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accent2"/>
                </a:solidFill>
                <a:latin typeface="微软雅黑" panose="020B0503020204020204" pitchFamily="34" charset="-122"/>
              </a:endParaRPr>
            </a:p>
          </p:txBody>
        </p:sp>
        <p:sp>
          <p:nvSpPr>
            <p:cNvPr id="24596" name="TextBox 23">
              <a:extLst>
                <a:ext uri="{FF2B5EF4-FFF2-40B4-BE49-F238E27FC236}">
                  <a16:creationId xmlns:a16="http://schemas.microsoft.com/office/drawing/2014/main" id="{9DE643E0-C0DF-8E8B-E165-8106C38752A4}"/>
                </a:ext>
              </a:extLst>
            </p:cNvPr>
            <p:cNvSpPr txBox="1">
              <a:spLocks noChangeArrowheads="1"/>
            </p:cNvSpPr>
            <p:nvPr/>
          </p:nvSpPr>
          <p:spPr bwMode="auto">
            <a:xfrm>
              <a:off x="-23093" y="196889"/>
              <a:ext cx="10382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dirty="0">
                  <a:solidFill>
                    <a:schemeClr val="accent2"/>
                  </a:solidFill>
                  <a:latin typeface="微软雅黑" panose="020B0503020204020204" pitchFamily="34" charset="-122"/>
                </a:rPr>
                <a:t>图神经网络</a:t>
              </a:r>
            </a:p>
          </p:txBody>
        </p:sp>
      </p:grpSp>
      <p:sp>
        <p:nvSpPr>
          <p:cNvPr id="23575" name="Line 16">
            <a:extLst>
              <a:ext uri="{FF2B5EF4-FFF2-40B4-BE49-F238E27FC236}">
                <a16:creationId xmlns:a16="http://schemas.microsoft.com/office/drawing/2014/main" id="{23EF38AB-F527-C77B-24E8-99C41D709C05}"/>
              </a:ext>
            </a:extLst>
          </p:cNvPr>
          <p:cNvSpPr>
            <a:spLocks noChangeShapeType="1"/>
          </p:cNvSpPr>
          <p:nvPr/>
        </p:nvSpPr>
        <p:spPr bwMode="auto">
          <a:xfrm flipH="1" flipV="1">
            <a:off x="3590925" y="4438650"/>
            <a:ext cx="792163" cy="804863"/>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76" name="TextBox 25">
            <a:extLst>
              <a:ext uri="{FF2B5EF4-FFF2-40B4-BE49-F238E27FC236}">
                <a16:creationId xmlns:a16="http://schemas.microsoft.com/office/drawing/2014/main" id="{07C14DB2-7AC9-89D4-F2F1-092C7DF5C1F0}"/>
              </a:ext>
            </a:extLst>
          </p:cNvPr>
          <p:cNvSpPr txBox="1">
            <a:spLocks noChangeArrowheads="1"/>
          </p:cNvSpPr>
          <p:nvPr/>
        </p:nvSpPr>
        <p:spPr bwMode="auto">
          <a:xfrm>
            <a:off x="5400088" y="1288762"/>
            <a:ext cx="58435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dirty="0">
                <a:latin typeface="微软雅黑" panose="020B0503020204020204" pitchFamily="34" charset="-122"/>
              </a:rPr>
              <a:t>通过社会关系，可以分析用户对项目的偏好，也能帮助</a:t>
            </a:r>
          </a:p>
          <a:p>
            <a:pPr eaLnBrk="1" hangingPunct="1">
              <a:spcBef>
                <a:spcPct val="0"/>
              </a:spcBef>
              <a:buFontTx/>
              <a:buNone/>
            </a:pPr>
            <a:r>
              <a:rPr lang="zh-CN" altLang="en-US" sz="1600" dirty="0">
                <a:latin typeface="微软雅黑" panose="020B0503020204020204" pitchFamily="34" charset="-122"/>
              </a:rPr>
              <a:t>用户过滤信息。</a:t>
            </a:r>
          </a:p>
        </p:txBody>
      </p:sp>
      <p:sp>
        <p:nvSpPr>
          <p:cNvPr id="23577" name="TextBox 26">
            <a:extLst>
              <a:ext uri="{FF2B5EF4-FFF2-40B4-BE49-F238E27FC236}">
                <a16:creationId xmlns:a16="http://schemas.microsoft.com/office/drawing/2014/main" id="{3279C203-4A68-228F-7869-5425957B8EDA}"/>
              </a:ext>
            </a:extLst>
          </p:cNvPr>
          <p:cNvSpPr txBox="1">
            <a:spLocks noChangeArrowheads="1"/>
          </p:cNvSpPr>
          <p:nvPr/>
        </p:nvSpPr>
        <p:spPr bwMode="auto">
          <a:xfrm>
            <a:off x="6582472" y="2492587"/>
            <a:ext cx="45275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dirty="0">
                <a:latin typeface="微软雅黑" panose="020B0503020204020204" pitchFamily="34" charset="-122"/>
              </a:rPr>
              <a:t>根据用户的历史行为，获得用户的兴趣偏好，进而去推测用户未来的动作意图。</a:t>
            </a:r>
          </a:p>
        </p:txBody>
      </p:sp>
      <p:sp>
        <p:nvSpPr>
          <p:cNvPr id="23578" name="TextBox 28">
            <a:extLst>
              <a:ext uri="{FF2B5EF4-FFF2-40B4-BE49-F238E27FC236}">
                <a16:creationId xmlns:a16="http://schemas.microsoft.com/office/drawing/2014/main" id="{8E17E3D9-99ED-5BE6-F2B6-1FAF6EA43731}"/>
              </a:ext>
            </a:extLst>
          </p:cNvPr>
          <p:cNvSpPr txBox="1">
            <a:spLocks noChangeArrowheads="1"/>
          </p:cNvSpPr>
          <p:nvPr/>
        </p:nvSpPr>
        <p:spPr bwMode="auto">
          <a:xfrm>
            <a:off x="6484938" y="4250243"/>
            <a:ext cx="45275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dirty="0">
                <a:latin typeface="微软雅黑" panose="020B0503020204020204" pitchFamily="34" charset="-122"/>
              </a:rPr>
              <a:t>相似的用户可能会对相同的项目感兴趣，用户可</a:t>
            </a:r>
          </a:p>
          <a:p>
            <a:pPr eaLnBrk="1" hangingPunct="1">
              <a:spcBef>
                <a:spcPct val="0"/>
              </a:spcBef>
              <a:buFontTx/>
              <a:buNone/>
            </a:pPr>
            <a:r>
              <a:rPr lang="zh-CN" altLang="en-US" sz="1600" dirty="0">
                <a:latin typeface="微软雅黑" panose="020B0503020204020204" pitchFamily="34" charset="-122"/>
              </a:rPr>
              <a:t>能对已确定喜欢的项目的相似项目感兴趣。</a:t>
            </a:r>
          </a:p>
        </p:txBody>
      </p:sp>
      <p:sp>
        <p:nvSpPr>
          <p:cNvPr id="23579" name="TextBox 29">
            <a:extLst>
              <a:ext uri="{FF2B5EF4-FFF2-40B4-BE49-F238E27FC236}">
                <a16:creationId xmlns:a16="http://schemas.microsoft.com/office/drawing/2014/main" id="{3EF07BDE-EB09-A3C6-E62B-DF64E9929D85}"/>
              </a:ext>
            </a:extLst>
          </p:cNvPr>
          <p:cNvSpPr txBox="1">
            <a:spLocks noChangeArrowheads="1"/>
          </p:cNvSpPr>
          <p:nvPr/>
        </p:nvSpPr>
        <p:spPr bwMode="auto">
          <a:xfrm>
            <a:off x="5400087" y="5383112"/>
            <a:ext cx="58435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dirty="0">
                <a:latin typeface="微软雅黑" panose="020B0503020204020204" pitchFamily="34" charset="-122"/>
              </a:rPr>
              <a:t>把用户、物品、属性等各种各样的对象作为节点，通过图神经网络学习到它们之间显式或隐式的连接，并将这些信息集成到每个对象的节点向量用于给用户推荐感兴趣的项目。</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p:cTn id="7" dur="300" fill="hold"/>
                                        <p:tgtEl>
                                          <p:spTgt spid="23555"/>
                                        </p:tgtEl>
                                        <p:attrNameLst>
                                          <p:attrName>ppt_w</p:attrName>
                                        </p:attrNameLst>
                                      </p:cBhvr>
                                      <p:tavLst>
                                        <p:tav tm="0">
                                          <p:val>
                                            <p:fltVal val="0"/>
                                          </p:val>
                                        </p:tav>
                                        <p:tav tm="100000">
                                          <p:val>
                                            <p:strVal val="#ppt_w"/>
                                          </p:val>
                                        </p:tav>
                                      </p:tavLst>
                                    </p:anim>
                                    <p:anim calcmode="lin" valueType="num">
                                      <p:cBhvr>
                                        <p:cTn id="8" dur="300" fill="hold"/>
                                        <p:tgtEl>
                                          <p:spTgt spid="23555"/>
                                        </p:tgtEl>
                                        <p:attrNameLst>
                                          <p:attrName>ppt_h</p:attrName>
                                        </p:attrNameLst>
                                      </p:cBhvr>
                                      <p:tavLst>
                                        <p:tav tm="0">
                                          <p:val>
                                            <p:fltVal val="0"/>
                                          </p:val>
                                        </p:tav>
                                        <p:tav tm="100000">
                                          <p:val>
                                            <p:strVal val="#ppt_h"/>
                                          </p:val>
                                        </p:tav>
                                      </p:tavLst>
                                    </p:anim>
                                    <p:anim calcmode="lin" valueType="num">
                                      <p:cBhvr>
                                        <p:cTn id="9" dur="300" fill="hold"/>
                                        <p:tgtEl>
                                          <p:spTgt spid="23555"/>
                                        </p:tgtEl>
                                        <p:attrNameLst>
                                          <p:attrName>style.rotation</p:attrName>
                                        </p:attrNameLst>
                                      </p:cBhvr>
                                      <p:tavLst>
                                        <p:tav tm="0">
                                          <p:val>
                                            <p:fltVal val="90"/>
                                          </p:val>
                                        </p:tav>
                                        <p:tav tm="100000">
                                          <p:val>
                                            <p:fltVal val="0"/>
                                          </p:val>
                                        </p:tav>
                                      </p:tavLst>
                                    </p:anim>
                                    <p:animEffect transition="in" filter="fade">
                                      <p:cBhvr>
                                        <p:cTn id="10" dur="300"/>
                                        <p:tgtEl>
                                          <p:spTgt spid="2355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3554"/>
                                        </p:tgtEl>
                                        <p:attrNameLst>
                                          <p:attrName>style.visibility</p:attrName>
                                        </p:attrNameLst>
                                      </p:cBhvr>
                                      <p:to>
                                        <p:strVal val="visible"/>
                                      </p:to>
                                    </p:set>
                                    <p:anim calcmode="lin" valueType="num">
                                      <p:cBhvr>
                                        <p:cTn id="14" dur="400" fill="hold"/>
                                        <p:tgtEl>
                                          <p:spTgt spid="2355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3554"/>
                                        </p:tgtEl>
                                        <p:attrNameLst>
                                          <p:attrName>ppt_y</p:attrName>
                                        </p:attrNameLst>
                                      </p:cBhvr>
                                      <p:tavLst>
                                        <p:tav tm="0">
                                          <p:val>
                                            <p:strVal val="#ppt_y"/>
                                          </p:val>
                                        </p:tav>
                                        <p:tav tm="100000">
                                          <p:val>
                                            <p:strVal val="#ppt_y"/>
                                          </p:val>
                                        </p:tav>
                                      </p:tavLst>
                                    </p:anim>
                                    <p:anim calcmode="lin" valueType="num">
                                      <p:cBhvr>
                                        <p:cTn id="16" dur="400" fill="hold"/>
                                        <p:tgtEl>
                                          <p:spTgt spid="2355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355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3554"/>
                                        </p:tgtEl>
                                      </p:cBhvr>
                                    </p:animEffect>
                                  </p:childTnLst>
                                </p:cTn>
                              </p:par>
                            </p:childTnLst>
                          </p:cTn>
                        </p:par>
                        <p:par>
                          <p:cTn id="19" fill="hold" nodeType="afterGroup">
                            <p:stCondLst>
                              <p:cond delay="940"/>
                            </p:stCondLst>
                            <p:childTnLst>
                              <p:par>
                                <p:cTn id="20" presetID="52" presetClass="entr" presetSubtype="0" fill="hold" grpId="0" nodeType="afterEffect">
                                  <p:stCondLst>
                                    <p:cond delay="0"/>
                                  </p:stCondLst>
                                  <p:childTnLst>
                                    <p:set>
                                      <p:cBhvr>
                                        <p:cTn id="21" dur="1" fill="hold">
                                          <p:stCondLst>
                                            <p:cond delay="0"/>
                                          </p:stCondLst>
                                        </p:cTn>
                                        <p:tgtEl>
                                          <p:spTgt spid="23569"/>
                                        </p:tgtEl>
                                        <p:attrNameLst>
                                          <p:attrName>style.visibility</p:attrName>
                                        </p:attrNameLst>
                                      </p:cBhvr>
                                      <p:to>
                                        <p:strVal val="visible"/>
                                      </p:to>
                                    </p:set>
                                    <p:animScale>
                                      <p:cBhvr>
                                        <p:cTn id="22" dur="1000" decel="50000" fill="hold">
                                          <p:stCondLst>
                                            <p:cond delay="0"/>
                                          </p:stCondLst>
                                        </p:cTn>
                                        <p:tgtEl>
                                          <p:spTgt spid="2356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23569"/>
                                        </p:tgtEl>
                                        <p:attrNameLst>
                                          <p:attrName>ppt_x,ppt_y</p:attrName>
                                        </p:attrNameLst>
                                      </p:cBhvr>
                                      <p:rCtr x="0" y="0"/>
                                    </p:animMotion>
                                    <p:animEffect transition="in" filter="fade">
                                      <p:cBhvr>
                                        <p:cTn id="24" dur="1000"/>
                                        <p:tgtEl>
                                          <p:spTgt spid="23569"/>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23570"/>
                                        </p:tgtEl>
                                        <p:attrNameLst>
                                          <p:attrName>style.visibility</p:attrName>
                                        </p:attrNameLst>
                                      </p:cBhvr>
                                      <p:to>
                                        <p:strVal val="visible"/>
                                      </p:to>
                                    </p:set>
                                    <p:animScale>
                                      <p:cBhvr>
                                        <p:cTn id="27" dur="1000" decel="50000" fill="hold">
                                          <p:stCondLst>
                                            <p:cond delay="0"/>
                                          </p:stCondLst>
                                        </p:cTn>
                                        <p:tgtEl>
                                          <p:spTgt spid="2357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8" dur="1000" decel="50000" fill="hold">
                                          <p:stCondLst>
                                            <p:cond delay="0"/>
                                          </p:stCondLst>
                                        </p:cTn>
                                        <p:tgtEl>
                                          <p:spTgt spid="23570"/>
                                        </p:tgtEl>
                                        <p:attrNameLst>
                                          <p:attrName>ppt_x,ppt_y</p:attrName>
                                        </p:attrNameLst>
                                      </p:cBhvr>
                                      <p:rCtr x="0" y="0"/>
                                    </p:animMotion>
                                    <p:animEffect transition="in" filter="fade">
                                      <p:cBhvr>
                                        <p:cTn id="29" dur="1000"/>
                                        <p:tgtEl>
                                          <p:spTgt spid="23570"/>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23571"/>
                                        </p:tgtEl>
                                        <p:attrNameLst>
                                          <p:attrName>style.visibility</p:attrName>
                                        </p:attrNameLst>
                                      </p:cBhvr>
                                      <p:to>
                                        <p:strVal val="visible"/>
                                      </p:to>
                                    </p:set>
                                    <p:animScale>
                                      <p:cBhvr>
                                        <p:cTn id="32" dur="1000" decel="50000" fill="hold">
                                          <p:stCondLst>
                                            <p:cond delay="0"/>
                                          </p:stCondLst>
                                        </p:cTn>
                                        <p:tgtEl>
                                          <p:spTgt spid="235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3" dur="1000" decel="50000" fill="hold">
                                          <p:stCondLst>
                                            <p:cond delay="0"/>
                                          </p:stCondLst>
                                        </p:cTn>
                                        <p:tgtEl>
                                          <p:spTgt spid="23571"/>
                                        </p:tgtEl>
                                        <p:attrNameLst>
                                          <p:attrName>ppt_x,ppt_y</p:attrName>
                                        </p:attrNameLst>
                                      </p:cBhvr>
                                      <p:rCtr x="0" y="0"/>
                                    </p:animMotion>
                                    <p:animEffect transition="in" filter="fade">
                                      <p:cBhvr>
                                        <p:cTn id="34" dur="1000"/>
                                        <p:tgtEl>
                                          <p:spTgt spid="23571"/>
                                        </p:tgtEl>
                                      </p:cBhvr>
                                    </p:animEffect>
                                  </p:childTnLst>
                                </p:cTn>
                              </p:par>
                            </p:childTnLst>
                          </p:cTn>
                        </p:par>
                        <p:par>
                          <p:cTn id="35" fill="hold" nodeType="afterGroup">
                            <p:stCondLst>
                              <p:cond delay="1940"/>
                            </p:stCondLst>
                            <p:childTnLst>
                              <p:par>
                                <p:cTn id="36" presetID="21" presetClass="entr" presetSubtype="1" fill="hold" grpId="0" nodeType="afterEffect">
                                  <p:stCondLst>
                                    <p:cond delay="0"/>
                                  </p:stCondLst>
                                  <p:childTnLst>
                                    <p:set>
                                      <p:cBhvr>
                                        <p:cTn id="37" dur="1" fill="hold">
                                          <p:stCondLst>
                                            <p:cond delay="0"/>
                                          </p:stCondLst>
                                        </p:cTn>
                                        <p:tgtEl>
                                          <p:spTgt spid="23556"/>
                                        </p:tgtEl>
                                        <p:attrNameLst>
                                          <p:attrName>style.visibility</p:attrName>
                                        </p:attrNameLst>
                                      </p:cBhvr>
                                      <p:to>
                                        <p:strVal val="visible"/>
                                      </p:to>
                                    </p:set>
                                    <p:animEffect transition="in" filter="wheel(1)">
                                      <p:cBhvr>
                                        <p:cTn id="38" dur="1000"/>
                                        <p:tgtEl>
                                          <p:spTgt spid="23556"/>
                                        </p:tgtEl>
                                      </p:cBhvr>
                                    </p:animEffect>
                                  </p:childTnLst>
                                </p:cTn>
                              </p:par>
                            </p:childTnLst>
                          </p:cTn>
                        </p:par>
                        <p:par>
                          <p:cTn id="39" fill="hold" nodeType="afterGroup">
                            <p:stCondLst>
                              <p:cond delay="2940"/>
                            </p:stCondLst>
                            <p:childTnLst>
                              <p:par>
                                <p:cTn id="40" presetID="22" presetClass="entr" presetSubtype="8" fill="hold" nodeType="afterEffect">
                                  <p:stCondLst>
                                    <p:cond delay="0"/>
                                  </p:stCondLst>
                                  <p:childTnLst>
                                    <p:set>
                                      <p:cBhvr>
                                        <p:cTn id="41" dur="1" fill="hold">
                                          <p:stCondLst>
                                            <p:cond delay="0"/>
                                          </p:stCondLst>
                                        </p:cTn>
                                        <p:tgtEl>
                                          <p:spTgt spid="23557"/>
                                        </p:tgtEl>
                                        <p:attrNameLst>
                                          <p:attrName>style.visibility</p:attrName>
                                        </p:attrNameLst>
                                      </p:cBhvr>
                                      <p:to>
                                        <p:strVal val="visible"/>
                                      </p:to>
                                    </p:set>
                                    <p:animEffect transition="in" filter="wipe(left)">
                                      <p:cBhvr>
                                        <p:cTn id="42" dur="500"/>
                                        <p:tgtEl>
                                          <p:spTgt spid="23557"/>
                                        </p:tgtEl>
                                      </p:cBhvr>
                                    </p:animEffect>
                                  </p:childTnLst>
                                </p:cTn>
                              </p:par>
                              <p:par>
                                <p:cTn id="43" presetID="22" presetClass="entr" presetSubtype="8" fill="hold" nodeType="withEffect">
                                  <p:stCondLst>
                                    <p:cond delay="0"/>
                                  </p:stCondLst>
                                  <p:childTnLst>
                                    <p:set>
                                      <p:cBhvr>
                                        <p:cTn id="44" dur="1" fill="hold">
                                          <p:stCondLst>
                                            <p:cond delay="0"/>
                                          </p:stCondLst>
                                        </p:cTn>
                                        <p:tgtEl>
                                          <p:spTgt spid="23559"/>
                                        </p:tgtEl>
                                        <p:attrNameLst>
                                          <p:attrName>style.visibility</p:attrName>
                                        </p:attrNameLst>
                                      </p:cBhvr>
                                      <p:to>
                                        <p:strVal val="visible"/>
                                      </p:to>
                                    </p:set>
                                    <p:animEffect transition="in" filter="wipe(left)">
                                      <p:cBhvr>
                                        <p:cTn id="45" dur="500"/>
                                        <p:tgtEl>
                                          <p:spTgt spid="23559"/>
                                        </p:tgtEl>
                                      </p:cBhvr>
                                    </p:animEffect>
                                  </p:childTnLst>
                                </p:cTn>
                              </p:par>
                              <p:par>
                                <p:cTn id="46" presetID="22" presetClass="entr" presetSubtype="8" fill="hold" nodeType="withEffect">
                                  <p:stCondLst>
                                    <p:cond delay="0"/>
                                  </p:stCondLst>
                                  <p:childTnLst>
                                    <p:set>
                                      <p:cBhvr>
                                        <p:cTn id="47" dur="1" fill="hold">
                                          <p:stCondLst>
                                            <p:cond delay="0"/>
                                          </p:stCondLst>
                                        </p:cTn>
                                        <p:tgtEl>
                                          <p:spTgt spid="23558"/>
                                        </p:tgtEl>
                                        <p:attrNameLst>
                                          <p:attrName>style.visibility</p:attrName>
                                        </p:attrNameLst>
                                      </p:cBhvr>
                                      <p:to>
                                        <p:strVal val="visible"/>
                                      </p:to>
                                    </p:set>
                                    <p:animEffect transition="in" filter="wipe(left)">
                                      <p:cBhvr>
                                        <p:cTn id="48" dur="500"/>
                                        <p:tgtEl>
                                          <p:spTgt spid="23558"/>
                                        </p:tgtEl>
                                      </p:cBhvr>
                                    </p:animEffect>
                                  </p:childTnLst>
                                </p:cTn>
                              </p:par>
                              <p:par>
                                <p:cTn id="49" presetID="22" presetClass="entr" presetSubtype="8" fill="hold" nodeType="withEffect">
                                  <p:stCondLst>
                                    <p:cond delay="0"/>
                                  </p:stCondLst>
                                  <p:childTnLst>
                                    <p:set>
                                      <p:cBhvr>
                                        <p:cTn id="50" dur="1" fill="hold">
                                          <p:stCondLst>
                                            <p:cond delay="0"/>
                                          </p:stCondLst>
                                        </p:cTn>
                                        <p:tgtEl>
                                          <p:spTgt spid="23575"/>
                                        </p:tgtEl>
                                        <p:attrNameLst>
                                          <p:attrName>style.visibility</p:attrName>
                                        </p:attrNameLst>
                                      </p:cBhvr>
                                      <p:to>
                                        <p:strVal val="visible"/>
                                      </p:to>
                                    </p:set>
                                    <p:animEffect transition="in" filter="wipe(left)">
                                      <p:cBhvr>
                                        <p:cTn id="51" dur="500"/>
                                        <p:tgtEl>
                                          <p:spTgt spid="23575"/>
                                        </p:tgtEl>
                                      </p:cBhvr>
                                    </p:animEffect>
                                  </p:childTnLst>
                                </p:cTn>
                              </p:par>
                            </p:childTnLst>
                          </p:cTn>
                        </p:par>
                        <p:par>
                          <p:cTn id="52" fill="hold" nodeType="afterGroup">
                            <p:stCondLst>
                              <p:cond delay="3440"/>
                            </p:stCondLst>
                            <p:childTnLst>
                              <p:par>
                                <p:cTn id="53" presetID="10" presetClass="entr" presetSubtype="0" fill="hold" nodeType="afterEffect">
                                  <p:stCondLst>
                                    <p:cond delay="0"/>
                                  </p:stCondLst>
                                  <p:childTnLst>
                                    <p:set>
                                      <p:cBhvr>
                                        <p:cTn id="54" dur="1" fill="hold">
                                          <p:stCondLst>
                                            <p:cond delay="0"/>
                                          </p:stCondLst>
                                        </p:cTn>
                                        <p:tgtEl>
                                          <p:spTgt spid="23560"/>
                                        </p:tgtEl>
                                        <p:attrNameLst>
                                          <p:attrName>style.visibility</p:attrName>
                                        </p:attrNameLst>
                                      </p:cBhvr>
                                      <p:to>
                                        <p:strVal val="visible"/>
                                      </p:to>
                                    </p:set>
                                    <p:anim calcmode="lin" valueType="num">
                                      <p:cBhvr>
                                        <p:cTn id="55" dur="500" fill="hold"/>
                                        <p:tgtEl>
                                          <p:spTgt spid="23560"/>
                                        </p:tgtEl>
                                        <p:attrNameLst>
                                          <p:attrName>ppt_w</p:attrName>
                                        </p:attrNameLst>
                                      </p:cBhvr>
                                      <p:tavLst>
                                        <p:tav tm="0">
                                          <p:val>
                                            <p:fltVal val="0"/>
                                          </p:val>
                                        </p:tav>
                                        <p:tav tm="100000">
                                          <p:val>
                                            <p:strVal val="#ppt_w"/>
                                          </p:val>
                                        </p:tav>
                                      </p:tavLst>
                                    </p:anim>
                                    <p:anim calcmode="lin" valueType="num">
                                      <p:cBhvr>
                                        <p:cTn id="56" dur="500" fill="hold"/>
                                        <p:tgtEl>
                                          <p:spTgt spid="23560"/>
                                        </p:tgtEl>
                                        <p:attrNameLst>
                                          <p:attrName>ppt_h</p:attrName>
                                        </p:attrNameLst>
                                      </p:cBhvr>
                                      <p:tavLst>
                                        <p:tav tm="0">
                                          <p:val>
                                            <p:fltVal val="0"/>
                                          </p:val>
                                        </p:tav>
                                        <p:tav tm="100000">
                                          <p:val>
                                            <p:strVal val="#ppt_h"/>
                                          </p:val>
                                        </p:tav>
                                      </p:tavLst>
                                    </p:anim>
                                    <p:animEffect transition="in" filter="fade">
                                      <p:cBhvr>
                                        <p:cTn id="57" dur="500"/>
                                        <p:tgtEl>
                                          <p:spTgt spid="23560"/>
                                        </p:tgtEl>
                                      </p:cBhvr>
                                    </p:animEffect>
                                  </p:childTnLst>
                                </p:cTn>
                              </p:par>
                              <p:par>
                                <p:cTn id="58" presetID="10" presetClass="entr" presetSubtype="0" fill="hold" nodeType="withEffect">
                                  <p:stCondLst>
                                    <p:cond delay="0"/>
                                  </p:stCondLst>
                                  <p:childTnLst>
                                    <p:set>
                                      <p:cBhvr>
                                        <p:cTn id="59" dur="1" fill="hold">
                                          <p:stCondLst>
                                            <p:cond delay="0"/>
                                          </p:stCondLst>
                                        </p:cTn>
                                        <p:tgtEl>
                                          <p:spTgt spid="23563"/>
                                        </p:tgtEl>
                                        <p:attrNameLst>
                                          <p:attrName>style.visibility</p:attrName>
                                        </p:attrNameLst>
                                      </p:cBhvr>
                                      <p:to>
                                        <p:strVal val="visible"/>
                                      </p:to>
                                    </p:set>
                                    <p:anim calcmode="lin" valueType="num">
                                      <p:cBhvr>
                                        <p:cTn id="60" dur="500" fill="hold"/>
                                        <p:tgtEl>
                                          <p:spTgt spid="23563"/>
                                        </p:tgtEl>
                                        <p:attrNameLst>
                                          <p:attrName>ppt_w</p:attrName>
                                        </p:attrNameLst>
                                      </p:cBhvr>
                                      <p:tavLst>
                                        <p:tav tm="0">
                                          <p:val>
                                            <p:fltVal val="0"/>
                                          </p:val>
                                        </p:tav>
                                        <p:tav tm="100000">
                                          <p:val>
                                            <p:strVal val="#ppt_w"/>
                                          </p:val>
                                        </p:tav>
                                      </p:tavLst>
                                    </p:anim>
                                    <p:anim calcmode="lin" valueType="num">
                                      <p:cBhvr>
                                        <p:cTn id="61" dur="500" fill="hold"/>
                                        <p:tgtEl>
                                          <p:spTgt spid="23563"/>
                                        </p:tgtEl>
                                        <p:attrNameLst>
                                          <p:attrName>ppt_h</p:attrName>
                                        </p:attrNameLst>
                                      </p:cBhvr>
                                      <p:tavLst>
                                        <p:tav tm="0">
                                          <p:val>
                                            <p:fltVal val="0"/>
                                          </p:val>
                                        </p:tav>
                                        <p:tav tm="100000">
                                          <p:val>
                                            <p:strVal val="#ppt_h"/>
                                          </p:val>
                                        </p:tav>
                                      </p:tavLst>
                                    </p:anim>
                                    <p:animEffect transition="in" filter="fade">
                                      <p:cBhvr>
                                        <p:cTn id="62" dur="500"/>
                                        <p:tgtEl>
                                          <p:spTgt spid="23563"/>
                                        </p:tgtEl>
                                      </p:cBhvr>
                                    </p:animEffect>
                                  </p:childTnLst>
                                </p:cTn>
                              </p:par>
                              <p:par>
                                <p:cTn id="63" presetID="10" presetClass="entr" presetSubtype="0" fill="hold" nodeType="withEffect">
                                  <p:stCondLst>
                                    <p:cond delay="0"/>
                                  </p:stCondLst>
                                  <p:childTnLst>
                                    <p:set>
                                      <p:cBhvr>
                                        <p:cTn id="64" dur="1" fill="hold">
                                          <p:stCondLst>
                                            <p:cond delay="0"/>
                                          </p:stCondLst>
                                        </p:cTn>
                                        <p:tgtEl>
                                          <p:spTgt spid="23566"/>
                                        </p:tgtEl>
                                        <p:attrNameLst>
                                          <p:attrName>style.visibility</p:attrName>
                                        </p:attrNameLst>
                                      </p:cBhvr>
                                      <p:to>
                                        <p:strVal val="visible"/>
                                      </p:to>
                                    </p:set>
                                    <p:anim calcmode="lin" valueType="num">
                                      <p:cBhvr>
                                        <p:cTn id="65" dur="500" fill="hold"/>
                                        <p:tgtEl>
                                          <p:spTgt spid="23566"/>
                                        </p:tgtEl>
                                        <p:attrNameLst>
                                          <p:attrName>ppt_w</p:attrName>
                                        </p:attrNameLst>
                                      </p:cBhvr>
                                      <p:tavLst>
                                        <p:tav tm="0">
                                          <p:val>
                                            <p:fltVal val="0"/>
                                          </p:val>
                                        </p:tav>
                                        <p:tav tm="100000">
                                          <p:val>
                                            <p:strVal val="#ppt_w"/>
                                          </p:val>
                                        </p:tav>
                                      </p:tavLst>
                                    </p:anim>
                                    <p:anim calcmode="lin" valueType="num">
                                      <p:cBhvr>
                                        <p:cTn id="66" dur="500" fill="hold"/>
                                        <p:tgtEl>
                                          <p:spTgt spid="23566"/>
                                        </p:tgtEl>
                                        <p:attrNameLst>
                                          <p:attrName>ppt_h</p:attrName>
                                        </p:attrNameLst>
                                      </p:cBhvr>
                                      <p:tavLst>
                                        <p:tav tm="0">
                                          <p:val>
                                            <p:fltVal val="0"/>
                                          </p:val>
                                        </p:tav>
                                        <p:tav tm="100000">
                                          <p:val>
                                            <p:strVal val="#ppt_h"/>
                                          </p:val>
                                        </p:tav>
                                      </p:tavLst>
                                    </p:anim>
                                    <p:animEffect transition="in" filter="fade">
                                      <p:cBhvr>
                                        <p:cTn id="67" dur="500"/>
                                        <p:tgtEl>
                                          <p:spTgt spid="23566"/>
                                        </p:tgtEl>
                                      </p:cBhvr>
                                    </p:animEffect>
                                  </p:childTnLst>
                                </p:cTn>
                              </p:par>
                              <p:par>
                                <p:cTn id="68" presetID="10" presetClass="entr" presetSubtype="0" fill="hold" nodeType="withEffect">
                                  <p:stCondLst>
                                    <p:cond delay="0"/>
                                  </p:stCondLst>
                                  <p:childTnLst>
                                    <p:set>
                                      <p:cBhvr>
                                        <p:cTn id="69" dur="1" fill="hold">
                                          <p:stCondLst>
                                            <p:cond delay="0"/>
                                          </p:stCondLst>
                                        </p:cTn>
                                        <p:tgtEl>
                                          <p:spTgt spid="23572"/>
                                        </p:tgtEl>
                                        <p:attrNameLst>
                                          <p:attrName>style.visibility</p:attrName>
                                        </p:attrNameLst>
                                      </p:cBhvr>
                                      <p:to>
                                        <p:strVal val="visible"/>
                                      </p:to>
                                    </p:set>
                                    <p:anim calcmode="lin" valueType="num">
                                      <p:cBhvr>
                                        <p:cTn id="70" dur="500" fill="hold"/>
                                        <p:tgtEl>
                                          <p:spTgt spid="23572"/>
                                        </p:tgtEl>
                                        <p:attrNameLst>
                                          <p:attrName>ppt_w</p:attrName>
                                        </p:attrNameLst>
                                      </p:cBhvr>
                                      <p:tavLst>
                                        <p:tav tm="0">
                                          <p:val>
                                            <p:fltVal val="0"/>
                                          </p:val>
                                        </p:tav>
                                        <p:tav tm="100000">
                                          <p:val>
                                            <p:strVal val="#ppt_w"/>
                                          </p:val>
                                        </p:tav>
                                      </p:tavLst>
                                    </p:anim>
                                    <p:anim calcmode="lin" valueType="num">
                                      <p:cBhvr>
                                        <p:cTn id="71" dur="500" fill="hold"/>
                                        <p:tgtEl>
                                          <p:spTgt spid="23572"/>
                                        </p:tgtEl>
                                        <p:attrNameLst>
                                          <p:attrName>ppt_h</p:attrName>
                                        </p:attrNameLst>
                                      </p:cBhvr>
                                      <p:tavLst>
                                        <p:tav tm="0">
                                          <p:val>
                                            <p:fltVal val="0"/>
                                          </p:val>
                                        </p:tav>
                                        <p:tav tm="100000">
                                          <p:val>
                                            <p:strVal val="#ppt_h"/>
                                          </p:val>
                                        </p:tav>
                                      </p:tavLst>
                                    </p:anim>
                                    <p:animEffect transition="in" filter="fade">
                                      <p:cBhvr>
                                        <p:cTn id="72" dur="500"/>
                                        <p:tgtEl>
                                          <p:spTgt spid="23572"/>
                                        </p:tgtEl>
                                      </p:cBhvr>
                                    </p:animEffect>
                                  </p:childTnLst>
                                </p:cTn>
                              </p:par>
                            </p:childTnLst>
                          </p:cTn>
                        </p:par>
                        <p:par>
                          <p:cTn id="73" fill="hold" nodeType="afterGroup">
                            <p:stCondLst>
                              <p:cond delay="3940"/>
                            </p:stCondLst>
                            <p:childTnLst>
                              <p:par>
                                <p:cTn id="74" presetID="22" presetClass="entr" presetSubtype="8" fill="hold" grpId="0" nodeType="afterEffect">
                                  <p:stCondLst>
                                    <p:cond delay="0"/>
                                  </p:stCondLst>
                                  <p:childTnLst>
                                    <p:set>
                                      <p:cBhvr>
                                        <p:cTn id="75" dur="1" fill="hold">
                                          <p:stCondLst>
                                            <p:cond delay="0"/>
                                          </p:stCondLst>
                                        </p:cTn>
                                        <p:tgtEl>
                                          <p:spTgt spid="23576"/>
                                        </p:tgtEl>
                                        <p:attrNameLst>
                                          <p:attrName>style.visibility</p:attrName>
                                        </p:attrNameLst>
                                      </p:cBhvr>
                                      <p:to>
                                        <p:strVal val="visible"/>
                                      </p:to>
                                    </p:set>
                                    <p:animEffect transition="in" filter="wipe(left)">
                                      <p:cBhvr>
                                        <p:cTn id="76" dur="500"/>
                                        <p:tgtEl>
                                          <p:spTgt spid="23576"/>
                                        </p:tgtEl>
                                      </p:cBhvr>
                                    </p:animEffect>
                                  </p:childTnLst>
                                </p:cTn>
                              </p:par>
                              <p:par>
                                <p:cTn id="77" presetID="22" presetClass="entr" presetSubtype="8" fill="hold" grpId="0" nodeType="withEffect">
                                  <p:stCondLst>
                                    <p:cond delay="100"/>
                                  </p:stCondLst>
                                  <p:childTnLst>
                                    <p:set>
                                      <p:cBhvr>
                                        <p:cTn id="78" dur="1" fill="hold">
                                          <p:stCondLst>
                                            <p:cond delay="0"/>
                                          </p:stCondLst>
                                        </p:cTn>
                                        <p:tgtEl>
                                          <p:spTgt spid="23577"/>
                                        </p:tgtEl>
                                        <p:attrNameLst>
                                          <p:attrName>style.visibility</p:attrName>
                                        </p:attrNameLst>
                                      </p:cBhvr>
                                      <p:to>
                                        <p:strVal val="visible"/>
                                      </p:to>
                                    </p:set>
                                    <p:animEffect transition="in" filter="wipe(left)">
                                      <p:cBhvr>
                                        <p:cTn id="79" dur="500"/>
                                        <p:tgtEl>
                                          <p:spTgt spid="23577"/>
                                        </p:tgtEl>
                                      </p:cBhvr>
                                    </p:animEffect>
                                  </p:childTnLst>
                                </p:cTn>
                              </p:par>
                              <p:par>
                                <p:cTn id="80" presetID="22" presetClass="entr" presetSubtype="8" fill="hold" grpId="0" nodeType="withEffect">
                                  <p:stCondLst>
                                    <p:cond delay="200"/>
                                  </p:stCondLst>
                                  <p:childTnLst>
                                    <p:set>
                                      <p:cBhvr>
                                        <p:cTn id="81" dur="1" fill="hold">
                                          <p:stCondLst>
                                            <p:cond delay="0"/>
                                          </p:stCondLst>
                                        </p:cTn>
                                        <p:tgtEl>
                                          <p:spTgt spid="23578"/>
                                        </p:tgtEl>
                                        <p:attrNameLst>
                                          <p:attrName>style.visibility</p:attrName>
                                        </p:attrNameLst>
                                      </p:cBhvr>
                                      <p:to>
                                        <p:strVal val="visible"/>
                                      </p:to>
                                    </p:set>
                                    <p:animEffect transition="in" filter="wipe(left)">
                                      <p:cBhvr>
                                        <p:cTn id="82" dur="500"/>
                                        <p:tgtEl>
                                          <p:spTgt spid="23578"/>
                                        </p:tgtEl>
                                      </p:cBhvr>
                                    </p:animEffect>
                                  </p:childTnLst>
                                </p:cTn>
                              </p:par>
                              <p:par>
                                <p:cTn id="83" presetID="22" presetClass="entr" presetSubtype="8" fill="hold" grpId="0" nodeType="withEffect">
                                  <p:stCondLst>
                                    <p:cond delay="300"/>
                                  </p:stCondLst>
                                  <p:childTnLst>
                                    <p:set>
                                      <p:cBhvr>
                                        <p:cTn id="84" dur="1" fill="hold">
                                          <p:stCondLst>
                                            <p:cond delay="0"/>
                                          </p:stCondLst>
                                        </p:cTn>
                                        <p:tgtEl>
                                          <p:spTgt spid="23579"/>
                                        </p:tgtEl>
                                        <p:attrNameLst>
                                          <p:attrName>style.visibility</p:attrName>
                                        </p:attrNameLst>
                                      </p:cBhvr>
                                      <p:to>
                                        <p:strVal val="visible"/>
                                      </p:to>
                                    </p:set>
                                    <p:animEffect transition="in" filter="wipe(left)">
                                      <p:cBhvr>
                                        <p:cTn id="85" dur="500"/>
                                        <p:tgtEl>
                                          <p:spTgt spid="23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6" grpId="0" animBg="1" autoUpdateAnimBg="0"/>
      <p:bldP spid="23569" grpId="0" animBg="1" autoUpdateAnimBg="0"/>
      <p:bldP spid="23570" grpId="0" animBg="1" autoUpdateAnimBg="0"/>
      <p:bldP spid="23571" grpId="0" autoUpdateAnimBg="0"/>
      <p:bldP spid="23576" grpId="0" autoUpdateAnimBg="0"/>
      <p:bldP spid="23577" grpId="0" autoUpdateAnimBg="0"/>
      <p:bldP spid="23578" grpId="0" autoUpdateAnimBg="0"/>
      <p:bldP spid="2357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2530" name="Oval 5">
            <a:extLst>
              <a:ext uri="{FF2B5EF4-FFF2-40B4-BE49-F238E27FC236}">
                <a16:creationId xmlns:a16="http://schemas.microsoft.com/office/drawing/2014/main" id="{73C1B0EC-1DAB-DA4A-4BD8-6EBEAEDBA2F9}"/>
              </a:ext>
            </a:extLst>
          </p:cNvPr>
          <p:cNvSpPr>
            <a:spLocks noChangeArrowheads="1"/>
          </p:cNvSpPr>
          <p:nvPr/>
        </p:nvSpPr>
        <p:spPr bwMode="auto">
          <a:xfrm>
            <a:off x="4062413" y="868214"/>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4C54"/>
              </a:solidFill>
              <a:ea typeface="宋体" panose="02010600030101010101" pitchFamily="2" charset="-122"/>
            </a:endParaRPr>
          </a:p>
        </p:txBody>
      </p:sp>
      <p:sp>
        <p:nvSpPr>
          <p:cNvPr id="22531" name="Line 12">
            <a:extLst>
              <a:ext uri="{FF2B5EF4-FFF2-40B4-BE49-F238E27FC236}">
                <a16:creationId xmlns:a16="http://schemas.microsoft.com/office/drawing/2014/main" id="{F9C6B0F6-8949-B706-70F0-256973012EC0}"/>
              </a:ext>
            </a:extLst>
          </p:cNvPr>
          <p:cNvSpPr>
            <a:spLocks noChangeShapeType="1"/>
          </p:cNvSpPr>
          <p:nvPr/>
        </p:nvSpPr>
        <p:spPr bwMode="auto">
          <a:xfrm>
            <a:off x="4195763" y="3316486"/>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2" name="TextBox 77">
            <a:extLst>
              <a:ext uri="{FF2B5EF4-FFF2-40B4-BE49-F238E27FC236}">
                <a16:creationId xmlns:a16="http://schemas.microsoft.com/office/drawing/2014/main" id="{A5568073-C1AC-B757-5B3A-3B9E1B517F43}"/>
              </a:ext>
            </a:extLst>
          </p:cNvPr>
          <p:cNvSpPr txBox="1">
            <a:spLocks noChangeArrowheads="1"/>
          </p:cNvSpPr>
          <p:nvPr/>
        </p:nvSpPr>
        <p:spPr bwMode="auto">
          <a:xfrm>
            <a:off x="4602163" y="3465389"/>
            <a:ext cx="31686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dirty="0">
                <a:solidFill>
                  <a:srgbClr val="004C54"/>
                </a:solidFill>
                <a:latin typeface="微软雅黑" panose="020B0503020204020204" pitchFamily="34" charset="-122"/>
              </a:rPr>
              <a:t>研究内容</a:t>
            </a:r>
          </a:p>
        </p:txBody>
      </p:sp>
      <p:sp>
        <p:nvSpPr>
          <p:cNvPr id="22533" name="Rectangle 14">
            <a:extLst>
              <a:ext uri="{FF2B5EF4-FFF2-40B4-BE49-F238E27FC236}">
                <a16:creationId xmlns:a16="http://schemas.microsoft.com/office/drawing/2014/main" id="{44919309-4BB2-8B02-5D9A-F386900D443C}"/>
              </a:ext>
            </a:extLst>
          </p:cNvPr>
          <p:cNvSpPr>
            <a:spLocks noChangeArrowheads="1"/>
          </p:cNvSpPr>
          <p:nvPr/>
        </p:nvSpPr>
        <p:spPr bwMode="auto">
          <a:xfrm>
            <a:off x="5634038" y="2700412"/>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0" dirty="0">
                <a:solidFill>
                  <a:srgbClr val="004C54"/>
                </a:solidFill>
                <a:latin typeface="微软雅黑" panose="020B0503020204020204" pitchFamily="34" charset="-122"/>
              </a:rPr>
              <a:t>Part </a:t>
            </a:r>
            <a:r>
              <a:rPr lang="en-US" altLang="zh-CN" sz="2600" dirty="0">
                <a:solidFill>
                  <a:srgbClr val="004C54"/>
                </a:solidFill>
                <a:latin typeface="微软雅黑" panose="020B0503020204020204" pitchFamily="34" charset="-122"/>
              </a:rPr>
              <a:t>3</a:t>
            </a:r>
            <a:endParaRPr lang="zh-CN" altLang="en-US" sz="2600" dirty="0">
              <a:solidFill>
                <a:srgbClr val="004C54"/>
              </a:solidFill>
              <a:latin typeface="微软雅黑" panose="020B0503020204020204" pitchFamily="34" charset="-122"/>
            </a:endParaRPr>
          </a:p>
        </p:txBody>
      </p:sp>
      <p:sp>
        <p:nvSpPr>
          <p:cNvPr id="22534" name="Freeform 12">
            <a:extLst>
              <a:ext uri="{FF2B5EF4-FFF2-40B4-BE49-F238E27FC236}">
                <a16:creationId xmlns:a16="http://schemas.microsoft.com/office/drawing/2014/main" id="{FCB085F9-E9E6-2E57-ACA9-3C55BD4F9DD7}"/>
              </a:ext>
            </a:extLst>
          </p:cNvPr>
          <p:cNvSpPr>
            <a:spLocks noEditPoints="1"/>
          </p:cNvSpPr>
          <p:nvPr/>
        </p:nvSpPr>
        <p:spPr bwMode="auto">
          <a:xfrm>
            <a:off x="5340350" y="1243087"/>
            <a:ext cx="1517650" cy="1463675"/>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heel(1)">
                                      <p:cBhvr>
                                        <p:cTn id="7" dur="2000"/>
                                        <p:tgtEl>
                                          <p:spTgt spid="22530"/>
                                        </p:tgtEl>
                                      </p:cBhvr>
                                    </p:animEffect>
                                  </p:childTnLst>
                                </p:cTn>
                              </p:par>
                            </p:childTnLst>
                          </p:cTn>
                        </p:par>
                        <p:par>
                          <p:cTn id="8" fill="hold" nodeType="afterGroup">
                            <p:stCondLst>
                              <p:cond delay="2000"/>
                            </p:stCondLst>
                            <p:childTnLst>
                              <p:par>
                                <p:cTn id="9" presetID="16" presetClass="entr" presetSubtype="21" fill="hold" nodeType="after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barn(inVertical)">
                                      <p:cBhvr>
                                        <p:cTn id="11" dur="500"/>
                                        <p:tgtEl>
                                          <p:spTgt spid="22531"/>
                                        </p:tgtEl>
                                      </p:cBhvr>
                                    </p:animEffect>
                                  </p:childTnLst>
                                </p:cTn>
                              </p:par>
                            </p:childTnLst>
                          </p:cTn>
                        </p:par>
                        <p:par>
                          <p:cTn id="12" fill="hold" nodeType="afterGroup">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22532"/>
                                        </p:tgtEl>
                                        <p:attrNameLst>
                                          <p:attrName>style.visibility</p:attrName>
                                        </p:attrNameLst>
                                      </p:cBhvr>
                                      <p:to>
                                        <p:strVal val="visible"/>
                                      </p:to>
                                    </p:set>
                                    <p:animEffect transition="in" filter="wipe(up)">
                                      <p:cBhvr>
                                        <p:cTn id="15" dur="500"/>
                                        <p:tgtEl>
                                          <p:spTgt spid="2253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2533"/>
                                        </p:tgtEl>
                                        <p:attrNameLst>
                                          <p:attrName>style.visibility</p:attrName>
                                        </p:attrNameLst>
                                      </p:cBhvr>
                                      <p:to>
                                        <p:strVal val="visible"/>
                                      </p:to>
                                    </p:set>
                                    <p:animEffect transition="in" filter="wipe(down)">
                                      <p:cBhvr>
                                        <p:cTn id="18" dur="500"/>
                                        <p:tgtEl>
                                          <p:spTgt spid="22533"/>
                                        </p:tgtEl>
                                      </p:cBhvr>
                                    </p:animEffect>
                                  </p:childTnLst>
                                </p:cTn>
                              </p:par>
                            </p:childTnLst>
                          </p:cTn>
                        </p:par>
                        <p:par>
                          <p:cTn id="19" fill="hold" nodeType="afterGroup">
                            <p:stCondLst>
                              <p:cond delay="3000"/>
                            </p:stCondLst>
                            <p:childTnLst>
                              <p:par>
                                <p:cTn id="20" presetID="31" presetClass="entr" presetSubtype="0" fill="hold" nodeType="afterEffect">
                                  <p:stCondLst>
                                    <p:cond delay="0"/>
                                  </p:stCondLst>
                                  <p:childTnLst>
                                    <p:set>
                                      <p:cBhvr>
                                        <p:cTn id="21" dur="1" fill="hold">
                                          <p:stCondLst>
                                            <p:cond delay="0"/>
                                          </p:stCondLst>
                                        </p:cTn>
                                        <p:tgtEl>
                                          <p:spTgt spid="22534"/>
                                        </p:tgtEl>
                                        <p:attrNameLst>
                                          <p:attrName>style.visibility</p:attrName>
                                        </p:attrNameLst>
                                      </p:cBhvr>
                                      <p:to>
                                        <p:strVal val="visible"/>
                                      </p:to>
                                    </p:set>
                                    <p:anim calcmode="lin" valueType="num">
                                      <p:cBhvr>
                                        <p:cTn id="22" dur="400" fill="hold"/>
                                        <p:tgtEl>
                                          <p:spTgt spid="22534"/>
                                        </p:tgtEl>
                                        <p:attrNameLst>
                                          <p:attrName>ppt_w</p:attrName>
                                        </p:attrNameLst>
                                      </p:cBhvr>
                                      <p:tavLst>
                                        <p:tav tm="0">
                                          <p:val>
                                            <p:fltVal val="0"/>
                                          </p:val>
                                        </p:tav>
                                        <p:tav tm="100000">
                                          <p:val>
                                            <p:strVal val="#ppt_w"/>
                                          </p:val>
                                        </p:tav>
                                      </p:tavLst>
                                    </p:anim>
                                    <p:anim calcmode="lin" valueType="num">
                                      <p:cBhvr>
                                        <p:cTn id="23" dur="400" fill="hold"/>
                                        <p:tgtEl>
                                          <p:spTgt spid="22534"/>
                                        </p:tgtEl>
                                        <p:attrNameLst>
                                          <p:attrName>ppt_h</p:attrName>
                                        </p:attrNameLst>
                                      </p:cBhvr>
                                      <p:tavLst>
                                        <p:tav tm="0">
                                          <p:val>
                                            <p:fltVal val="0"/>
                                          </p:val>
                                        </p:tav>
                                        <p:tav tm="100000">
                                          <p:val>
                                            <p:strVal val="#ppt_h"/>
                                          </p:val>
                                        </p:tav>
                                      </p:tavLst>
                                    </p:anim>
                                    <p:anim calcmode="lin" valueType="num">
                                      <p:cBhvr>
                                        <p:cTn id="24" dur="400" fill="hold"/>
                                        <p:tgtEl>
                                          <p:spTgt spid="22534"/>
                                        </p:tgtEl>
                                        <p:attrNameLst>
                                          <p:attrName>style.rotation</p:attrName>
                                        </p:attrNameLst>
                                      </p:cBhvr>
                                      <p:tavLst>
                                        <p:tav tm="0">
                                          <p:val>
                                            <p:fltVal val="90"/>
                                          </p:val>
                                        </p:tav>
                                        <p:tav tm="100000">
                                          <p:val>
                                            <p:fltVal val="0"/>
                                          </p:val>
                                        </p:tav>
                                      </p:tavLst>
                                    </p:anim>
                                    <p:animEffect transition="in" filter="fade">
                                      <p:cBhvr>
                                        <p:cTn id="25" dur="4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autoUpdateAnimBg="0"/>
      <p:bldP spid="22532" grpId="0" autoUpdateAnimBg="0"/>
      <p:bldP spid="2253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a:extLst>
              <a:ext uri="{FF2B5EF4-FFF2-40B4-BE49-F238E27FC236}">
                <a16:creationId xmlns:a16="http://schemas.microsoft.com/office/drawing/2014/main" id="{6DB8CE11-10DB-D6AE-1B71-23A806203A5B}"/>
              </a:ext>
            </a:extLst>
          </p:cNvPr>
          <p:cNvSpPr txBox="1">
            <a:spLocks noChangeArrowheads="1"/>
          </p:cNvSpPr>
          <p:nvPr/>
        </p:nvSpPr>
        <p:spPr bwMode="auto">
          <a:xfrm>
            <a:off x="1012825" y="176213"/>
            <a:ext cx="24224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000" b="1" dirty="0">
                <a:latin typeface="微软雅黑" panose="020B0503020204020204" pitchFamily="34" charset="-122"/>
              </a:rPr>
              <a:t>3.1 </a:t>
            </a:r>
            <a:r>
              <a:rPr lang="zh-CN" altLang="en-US" sz="3000" b="1" dirty="0">
                <a:latin typeface="微软雅黑" panose="020B0503020204020204" pitchFamily="34" charset="-122"/>
              </a:rPr>
              <a:t>研究内容</a:t>
            </a:r>
          </a:p>
        </p:txBody>
      </p:sp>
      <p:sp>
        <p:nvSpPr>
          <p:cNvPr id="18435" name="Freeform 5">
            <a:extLst>
              <a:ext uri="{FF2B5EF4-FFF2-40B4-BE49-F238E27FC236}">
                <a16:creationId xmlns:a16="http://schemas.microsoft.com/office/drawing/2014/main" id="{8FF6D468-1E38-F9DD-D349-9C106638A795}"/>
              </a:ext>
            </a:extLst>
          </p:cNvPr>
          <p:cNvSpPr>
            <a:spLocks/>
          </p:cNvSpPr>
          <p:nvPr/>
        </p:nvSpPr>
        <p:spPr bwMode="auto">
          <a:xfrm>
            <a:off x="427038" y="220663"/>
            <a:ext cx="474662" cy="560387"/>
          </a:xfrm>
          <a:custGeom>
            <a:avLst/>
            <a:gdLst>
              <a:gd name="T0" fmla="*/ 2147483646 w 574"/>
              <a:gd name="T1" fmla="*/ 2147483646 h 681"/>
              <a:gd name="T2" fmla="*/ 2147483646 w 574"/>
              <a:gd name="T3" fmla="*/ 2147483646 h 681"/>
              <a:gd name="T4" fmla="*/ 2147483646 w 574"/>
              <a:gd name="T5" fmla="*/ 2147483646 h 681"/>
              <a:gd name="T6" fmla="*/ 2147483646 w 574"/>
              <a:gd name="T7" fmla="*/ 2147483646 h 681"/>
              <a:gd name="T8" fmla="*/ 2147483646 w 574"/>
              <a:gd name="T9" fmla="*/ 2147483646 h 681"/>
              <a:gd name="T10" fmla="*/ 2147483646 w 574"/>
              <a:gd name="T11" fmla="*/ 2147483646 h 681"/>
              <a:gd name="T12" fmla="*/ 2147483646 w 574"/>
              <a:gd name="T13" fmla="*/ 2147483646 h 681"/>
              <a:gd name="T14" fmla="*/ 2147483646 w 574"/>
              <a:gd name="T15" fmla="*/ 2147483646 h 681"/>
              <a:gd name="T16" fmla="*/ 2147483646 w 574"/>
              <a:gd name="T17" fmla="*/ 0 h 681"/>
              <a:gd name="T18" fmla="*/ 2147483646 w 574"/>
              <a:gd name="T19" fmla="*/ 2147483646 h 681"/>
              <a:gd name="T20" fmla="*/ 2147483646 w 574"/>
              <a:gd name="T21" fmla="*/ 2147483646 h 681"/>
              <a:gd name="T22" fmla="*/ 2147483646 w 574"/>
              <a:gd name="T23" fmla="*/ 2147483646 h 681"/>
              <a:gd name="T24" fmla="*/ 2147483646 w 574"/>
              <a:gd name="T25" fmla="*/ 2147483646 h 681"/>
              <a:gd name="T26" fmla="*/ 2147483646 w 574"/>
              <a:gd name="T27" fmla="*/ 2147483646 h 681"/>
              <a:gd name="T28" fmla="*/ 2147483646 w 574"/>
              <a:gd name="T29" fmla="*/ 2147483646 h 681"/>
              <a:gd name="T30" fmla="*/ 2147483646 w 574"/>
              <a:gd name="T31" fmla="*/ 2147483646 h 681"/>
              <a:gd name="T32" fmla="*/ 2147483646 w 574"/>
              <a:gd name="T33" fmla="*/ 2147483646 h 681"/>
              <a:gd name="T34" fmla="*/ 2147483646 w 574"/>
              <a:gd name="T35" fmla="*/ 2147483646 h 681"/>
              <a:gd name="T36" fmla="*/ 2147483646 w 574"/>
              <a:gd name="T37" fmla="*/ 2147483646 h 681"/>
              <a:gd name="T38" fmla="*/ 0 w 574"/>
              <a:gd name="T39" fmla="*/ 2147483646 h 681"/>
              <a:gd name="T40" fmla="*/ 2147483646 w 574"/>
              <a:gd name="T41" fmla="*/ 2147483646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6" name="Freeform 6">
            <a:extLst>
              <a:ext uri="{FF2B5EF4-FFF2-40B4-BE49-F238E27FC236}">
                <a16:creationId xmlns:a16="http://schemas.microsoft.com/office/drawing/2014/main" id="{13C1656D-131D-2336-0126-D09A73B83D19}"/>
              </a:ext>
            </a:extLst>
          </p:cNvPr>
          <p:cNvSpPr>
            <a:spLocks/>
          </p:cNvSpPr>
          <p:nvPr/>
        </p:nvSpPr>
        <p:spPr bwMode="auto">
          <a:xfrm>
            <a:off x="2524125" y="3402013"/>
            <a:ext cx="1350963" cy="946150"/>
          </a:xfrm>
          <a:custGeom>
            <a:avLst/>
            <a:gdLst>
              <a:gd name="T0" fmla="*/ 0 w 1432"/>
              <a:gd name="T1" fmla="*/ 2147483646 h 1002"/>
              <a:gd name="T2" fmla="*/ 2147483646 w 1432"/>
              <a:gd name="T3" fmla="*/ 0 h 1002"/>
              <a:gd name="T4" fmla="*/ 2147483646 w 1432"/>
              <a:gd name="T5" fmla="*/ 2147483646 h 1002"/>
              <a:gd name="T6" fmla="*/ 2147483646 w 1432"/>
              <a:gd name="T7" fmla="*/ 2147483646 h 1002"/>
              <a:gd name="T8" fmla="*/ 0 w 1432"/>
              <a:gd name="T9" fmla="*/ 2147483646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2" h="1002">
                <a:moveTo>
                  <a:pt x="0" y="290"/>
                </a:moveTo>
                <a:lnTo>
                  <a:pt x="1432" y="0"/>
                </a:lnTo>
                <a:lnTo>
                  <a:pt x="1245" y="793"/>
                </a:lnTo>
                <a:lnTo>
                  <a:pt x="275" y="1002"/>
                </a:lnTo>
                <a:lnTo>
                  <a:pt x="0" y="29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7" name="Oval 7">
            <a:extLst>
              <a:ext uri="{FF2B5EF4-FFF2-40B4-BE49-F238E27FC236}">
                <a16:creationId xmlns:a16="http://schemas.microsoft.com/office/drawing/2014/main" id="{92F9C12A-E0E4-98CC-693F-0678F783F6BF}"/>
              </a:ext>
            </a:extLst>
          </p:cNvPr>
          <p:cNvSpPr>
            <a:spLocks noChangeArrowheads="1"/>
          </p:cNvSpPr>
          <p:nvPr/>
        </p:nvSpPr>
        <p:spPr bwMode="auto">
          <a:xfrm>
            <a:off x="1300163" y="2212975"/>
            <a:ext cx="2206625" cy="2206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8438" name="Freeform 8">
            <a:extLst>
              <a:ext uri="{FF2B5EF4-FFF2-40B4-BE49-F238E27FC236}">
                <a16:creationId xmlns:a16="http://schemas.microsoft.com/office/drawing/2014/main" id="{C032A834-7D1C-D156-9AA3-1E79E97B5200}"/>
              </a:ext>
            </a:extLst>
          </p:cNvPr>
          <p:cNvSpPr>
            <a:spLocks/>
          </p:cNvSpPr>
          <p:nvPr/>
        </p:nvSpPr>
        <p:spPr bwMode="auto">
          <a:xfrm>
            <a:off x="1012825" y="3402013"/>
            <a:ext cx="3149600" cy="717550"/>
          </a:xfrm>
          <a:custGeom>
            <a:avLst/>
            <a:gdLst>
              <a:gd name="T0" fmla="*/ 0 w 3337"/>
              <a:gd name="T1" fmla="*/ 0 h 760"/>
              <a:gd name="T2" fmla="*/ 2147483646 w 3337"/>
              <a:gd name="T3" fmla="*/ 0 h 760"/>
              <a:gd name="T4" fmla="*/ 2147483646 w 3337"/>
              <a:gd name="T5" fmla="*/ 2147483646 h 760"/>
              <a:gd name="T6" fmla="*/ 2147483646 w 3337"/>
              <a:gd name="T7" fmla="*/ 2147483646 h 760"/>
              <a:gd name="T8" fmla="*/ 0 w 3337"/>
              <a:gd name="T9" fmla="*/ 0 h 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37" h="760">
                <a:moveTo>
                  <a:pt x="0" y="0"/>
                </a:moveTo>
                <a:lnTo>
                  <a:pt x="3337" y="0"/>
                </a:lnTo>
                <a:lnTo>
                  <a:pt x="3150" y="760"/>
                </a:lnTo>
                <a:lnTo>
                  <a:pt x="275" y="76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9" name="TextBox 7">
            <a:extLst>
              <a:ext uri="{FF2B5EF4-FFF2-40B4-BE49-F238E27FC236}">
                <a16:creationId xmlns:a16="http://schemas.microsoft.com/office/drawing/2014/main" id="{56B7EFEC-426A-B876-9184-C2CFD8850A62}"/>
              </a:ext>
            </a:extLst>
          </p:cNvPr>
          <p:cNvSpPr txBox="1">
            <a:spLocks noChangeArrowheads="1"/>
          </p:cNvSpPr>
          <p:nvPr/>
        </p:nvSpPr>
        <p:spPr bwMode="auto">
          <a:xfrm>
            <a:off x="1824434" y="2263775"/>
            <a:ext cx="817563"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8000" b="1" dirty="0">
                <a:solidFill>
                  <a:schemeClr val="accent2"/>
                </a:solidFill>
                <a:latin typeface="微软雅黑" panose="020B0503020204020204" pitchFamily="34" charset="-122"/>
              </a:rPr>
              <a:t>3</a:t>
            </a:r>
            <a:endParaRPr lang="zh-CN" altLang="en-US" sz="8000" b="1" dirty="0">
              <a:solidFill>
                <a:schemeClr val="accent2"/>
              </a:solidFill>
              <a:latin typeface="微软雅黑" panose="020B0503020204020204" pitchFamily="34" charset="-122"/>
            </a:endParaRPr>
          </a:p>
        </p:txBody>
      </p:sp>
      <p:sp>
        <p:nvSpPr>
          <p:cNvPr id="18440" name="TextBox 8">
            <a:extLst>
              <a:ext uri="{FF2B5EF4-FFF2-40B4-BE49-F238E27FC236}">
                <a16:creationId xmlns:a16="http://schemas.microsoft.com/office/drawing/2014/main" id="{6FCF7475-ECB9-ECEF-6E7C-81337224117B}"/>
              </a:ext>
            </a:extLst>
          </p:cNvPr>
          <p:cNvSpPr txBox="1">
            <a:spLocks noChangeArrowheads="1"/>
          </p:cNvSpPr>
          <p:nvPr/>
        </p:nvSpPr>
        <p:spPr bwMode="auto">
          <a:xfrm>
            <a:off x="2670981" y="2878138"/>
            <a:ext cx="1968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solidFill>
                  <a:schemeClr val="accent2"/>
                </a:solidFill>
                <a:latin typeface="微软雅黑" panose="020B0503020204020204" pitchFamily="34" charset="-122"/>
              </a:rPr>
              <a:t>个</a:t>
            </a:r>
          </a:p>
        </p:txBody>
      </p:sp>
      <p:sp>
        <p:nvSpPr>
          <p:cNvPr id="18441" name="TextBox 9">
            <a:extLst>
              <a:ext uri="{FF2B5EF4-FFF2-40B4-BE49-F238E27FC236}">
                <a16:creationId xmlns:a16="http://schemas.microsoft.com/office/drawing/2014/main" id="{9F9863B1-22A9-57E3-9238-F077BFA7F506}"/>
              </a:ext>
            </a:extLst>
          </p:cNvPr>
          <p:cNvSpPr txBox="1">
            <a:spLocks noChangeArrowheads="1"/>
          </p:cNvSpPr>
          <p:nvPr/>
        </p:nvSpPr>
        <p:spPr bwMode="auto">
          <a:xfrm>
            <a:off x="1363693" y="3482975"/>
            <a:ext cx="215956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dirty="0">
                <a:solidFill>
                  <a:schemeClr val="accent2"/>
                </a:solidFill>
                <a:latin typeface="微软雅黑" panose="020B0503020204020204" pitchFamily="34" charset="-122"/>
              </a:rPr>
              <a:t>研究的主要内容</a:t>
            </a:r>
          </a:p>
        </p:txBody>
      </p:sp>
      <p:sp>
        <p:nvSpPr>
          <p:cNvPr id="18442" name="Freeform 9">
            <a:extLst>
              <a:ext uri="{FF2B5EF4-FFF2-40B4-BE49-F238E27FC236}">
                <a16:creationId xmlns:a16="http://schemas.microsoft.com/office/drawing/2014/main" id="{DF141E40-0550-1EFF-6A90-600452C1CBC8}"/>
              </a:ext>
            </a:extLst>
          </p:cNvPr>
          <p:cNvSpPr>
            <a:spLocks/>
          </p:cNvSpPr>
          <p:nvPr/>
        </p:nvSpPr>
        <p:spPr bwMode="auto">
          <a:xfrm>
            <a:off x="4578350" y="981075"/>
            <a:ext cx="2119313" cy="509588"/>
          </a:xfrm>
          <a:custGeom>
            <a:avLst/>
            <a:gdLst>
              <a:gd name="T0" fmla="*/ 0 w 2601"/>
              <a:gd name="T1" fmla="*/ 2147483646 h 627"/>
              <a:gd name="T2" fmla="*/ 2147483646 w 2601"/>
              <a:gd name="T3" fmla="*/ 0 h 627"/>
              <a:gd name="T4" fmla="*/ 2147483646 w 2601"/>
              <a:gd name="T5" fmla="*/ 2147483646 h 627"/>
              <a:gd name="T6" fmla="*/ 2147483646 w 2601"/>
              <a:gd name="T7" fmla="*/ 2147483646 h 627"/>
              <a:gd name="T8" fmla="*/ 0 w 2601"/>
              <a:gd name="T9" fmla="*/ 2147483646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8"/>
                </a:moveTo>
                <a:lnTo>
                  <a:pt x="2601" y="0"/>
                </a:lnTo>
                <a:lnTo>
                  <a:pt x="2601" y="517"/>
                </a:lnTo>
                <a:lnTo>
                  <a:pt x="189" y="627"/>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3" name="Freeform 10">
            <a:extLst>
              <a:ext uri="{FF2B5EF4-FFF2-40B4-BE49-F238E27FC236}">
                <a16:creationId xmlns:a16="http://schemas.microsoft.com/office/drawing/2014/main" id="{9662B42E-58AE-5C6A-B2C9-709F31A1B5B9}"/>
              </a:ext>
            </a:extLst>
          </p:cNvPr>
          <p:cNvSpPr>
            <a:spLocks/>
          </p:cNvSpPr>
          <p:nvPr/>
        </p:nvSpPr>
        <p:spPr bwMode="auto">
          <a:xfrm>
            <a:off x="4413250" y="981075"/>
            <a:ext cx="2284413" cy="420688"/>
          </a:xfrm>
          <a:custGeom>
            <a:avLst/>
            <a:gdLst>
              <a:gd name="T0" fmla="*/ 0 w 2805"/>
              <a:gd name="T1" fmla="*/ 0 h 517"/>
              <a:gd name="T2" fmla="*/ 2147483646 w 2805"/>
              <a:gd name="T3" fmla="*/ 0 h 517"/>
              <a:gd name="T4" fmla="*/ 2147483646 w 2805"/>
              <a:gd name="T5" fmla="*/ 2147483646 h 517"/>
              <a:gd name="T6" fmla="*/ 2147483646 w 2805"/>
              <a:gd name="T7" fmla="*/ 2147483646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4" name="Freeform 11">
            <a:extLst>
              <a:ext uri="{FF2B5EF4-FFF2-40B4-BE49-F238E27FC236}">
                <a16:creationId xmlns:a16="http://schemas.microsoft.com/office/drawing/2014/main" id="{1CAA095B-A689-D58F-E2D2-A3E6277ECE47}"/>
              </a:ext>
            </a:extLst>
          </p:cNvPr>
          <p:cNvSpPr>
            <a:spLocks/>
          </p:cNvSpPr>
          <p:nvPr/>
        </p:nvSpPr>
        <p:spPr bwMode="auto">
          <a:xfrm>
            <a:off x="4578350" y="2854325"/>
            <a:ext cx="2119313" cy="508000"/>
          </a:xfrm>
          <a:custGeom>
            <a:avLst/>
            <a:gdLst>
              <a:gd name="T0" fmla="*/ 0 w 2601"/>
              <a:gd name="T1" fmla="*/ 2147483646 h 626"/>
              <a:gd name="T2" fmla="*/ 2147483646 w 2601"/>
              <a:gd name="T3" fmla="*/ 0 h 626"/>
              <a:gd name="T4" fmla="*/ 2147483646 w 2601"/>
              <a:gd name="T5" fmla="*/ 2147483646 h 626"/>
              <a:gd name="T6" fmla="*/ 2147483646 w 2601"/>
              <a:gd name="T7" fmla="*/ 2147483646 h 626"/>
              <a:gd name="T8" fmla="*/ 0 w 2601"/>
              <a:gd name="T9" fmla="*/ 2147483646 h 6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6">
                <a:moveTo>
                  <a:pt x="0" y="118"/>
                </a:moveTo>
                <a:lnTo>
                  <a:pt x="2601" y="0"/>
                </a:lnTo>
                <a:lnTo>
                  <a:pt x="2601" y="517"/>
                </a:lnTo>
                <a:lnTo>
                  <a:pt x="189" y="626"/>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5" name="Freeform 12">
            <a:extLst>
              <a:ext uri="{FF2B5EF4-FFF2-40B4-BE49-F238E27FC236}">
                <a16:creationId xmlns:a16="http://schemas.microsoft.com/office/drawing/2014/main" id="{30F24A0B-4D50-596E-0C29-A301BD58D9B3}"/>
              </a:ext>
            </a:extLst>
          </p:cNvPr>
          <p:cNvSpPr>
            <a:spLocks/>
          </p:cNvSpPr>
          <p:nvPr/>
        </p:nvSpPr>
        <p:spPr bwMode="auto">
          <a:xfrm>
            <a:off x="4413250" y="2854325"/>
            <a:ext cx="2284413" cy="419100"/>
          </a:xfrm>
          <a:custGeom>
            <a:avLst/>
            <a:gdLst>
              <a:gd name="T0" fmla="*/ 0 w 2805"/>
              <a:gd name="T1" fmla="*/ 0 h 517"/>
              <a:gd name="T2" fmla="*/ 2147483646 w 2805"/>
              <a:gd name="T3" fmla="*/ 0 h 517"/>
              <a:gd name="T4" fmla="*/ 2147483646 w 2805"/>
              <a:gd name="T5" fmla="*/ 2147483646 h 517"/>
              <a:gd name="T6" fmla="*/ 2147483646 w 2805"/>
              <a:gd name="T7" fmla="*/ 2147483646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6" name="Freeform 13">
            <a:extLst>
              <a:ext uri="{FF2B5EF4-FFF2-40B4-BE49-F238E27FC236}">
                <a16:creationId xmlns:a16="http://schemas.microsoft.com/office/drawing/2014/main" id="{2C858EC4-5E0F-3050-1341-BD5330BE488A}"/>
              </a:ext>
            </a:extLst>
          </p:cNvPr>
          <p:cNvSpPr>
            <a:spLocks/>
          </p:cNvSpPr>
          <p:nvPr/>
        </p:nvSpPr>
        <p:spPr bwMode="auto">
          <a:xfrm>
            <a:off x="4578350" y="4721225"/>
            <a:ext cx="2119313" cy="509588"/>
          </a:xfrm>
          <a:custGeom>
            <a:avLst/>
            <a:gdLst>
              <a:gd name="T0" fmla="*/ 0 w 2601"/>
              <a:gd name="T1" fmla="*/ 2147483646 h 627"/>
              <a:gd name="T2" fmla="*/ 2147483646 w 2601"/>
              <a:gd name="T3" fmla="*/ 0 h 627"/>
              <a:gd name="T4" fmla="*/ 2147483646 w 2601"/>
              <a:gd name="T5" fmla="*/ 2147483646 h 627"/>
              <a:gd name="T6" fmla="*/ 2147483646 w 2601"/>
              <a:gd name="T7" fmla="*/ 2147483646 h 627"/>
              <a:gd name="T8" fmla="*/ 0 w 2601"/>
              <a:gd name="T9" fmla="*/ 2147483646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9"/>
                </a:moveTo>
                <a:lnTo>
                  <a:pt x="2601" y="0"/>
                </a:lnTo>
                <a:lnTo>
                  <a:pt x="2601" y="517"/>
                </a:lnTo>
                <a:lnTo>
                  <a:pt x="189" y="627"/>
                </a:lnTo>
                <a:lnTo>
                  <a:pt x="0" y="11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7" name="Freeform 14">
            <a:extLst>
              <a:ext uri="{FF2B5EF4-FFF2-40B4-BE49-F238E27FC236}">
                <a16:creationId xmlns:a16="http://schemas.microsoft.com/office/drawing/2014/main" id="{25EDD904-4EDC-5EFF-9F78-911816F6E3C1}"/>
              </a:ext>
            </a:extLst>
          </p:cNvPr>
          <p:cNvSpPr>
            <a:spLocks/>
          </p:cNvSpPr>
          <p:nvPr/>
        </p:nvSpPr>
        <p:spPr bwMode="auto">
          <a:xfrm>
            <a:off x="4413250" y="4721225"/>
            <a:ext cx="2284413" cy="419100"/>
          </a:xfrm>
          <a:custGeom>
            <a:avLst/>
            <a:gdLst>
              <a:gd name="T0" fmla="*/ 0 w 2805"/>
              <a:gd name="T1" fmla="*/ 0 h 517"/>
              <a:gd name="T2" fmla="*/ 2147483646 w 2805"/>
              <a:gd name="T3" fmla="*/ 0 h 517"/>
              <a:gd name="T4" fmla="*/ 2147483646 w 2805"/>
              <a:gd name="T5" fmla="*/ 2147483646 h 517"/>
              <a:gd name="T6" fmla="*/ 2147483646 w 2805"/>
              <a:gd name="T7" fmla="*/ 2147483646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8" name="TextBox 17">
            <a:extLst>
              <a:ext uri="{FF2B5EF4-FFF2-40B4-BE49-F238E27FC236}">
                <a16:creationId xmlns:a16="http://schemas.microsoft.com/office/drawing/2014/main" id="{C64EE8F9-075F-9522-3E14-9881F2F0756D}"/>
              </a:ext>
            </a:extLst>
          </p:cNvPr>
          <p:cNvSpPr txBox="1">
            <a:spLocks noChangeArrowheads="1"/>
          </p:cNvSpPr>
          <p:nvPr/>
        </p:nvSpPr>
        <p:spPr bwMode="auto">
          <a:xfrm>
            <a:off x="4724400" y="1023938"/>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微软雅黑" panose="020B0503020204020204" pitchFamily="34" charset="-122"/>
              </a:rPr>
              <a:t>研究内容一</a:t>
            </a:r>
          </a:p>
        </p:txBody>
      </p:sp>
      <p:sp>
        <p:nvSpPr>
          <p:cNvPr id="18449" name="TextBox 18">
            <a:extLst>
              <a:ext uri="{FF2B5EF4-FFF2-40B4-BE49-F238E27FC236}">
                <a16:creationId xmlns:a16="http://schemas.microsoft.com/office/drawing/2014/main" id="{3BDE1811-36A3-7941-0060-BF8BE95617B4}"/>
              </a:ext>
            </a:extLst>
          </p:cNvPr>
          <p:cNvSpPr txBox="1">
            <a:spLocks noChangeArrowheads="1"/>
          </p:cNvSpPr>
          <p:nvPr/>
        </p:nvSpPr>
        <p:spPr bwMode="auto">
          <a:xfrm>
            <a:off x="4724400" y="2852738"/>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微软雅黑" panose="020B0503020204020204" pitchFamily="34" charset="-122"/>
              </a:rPr>
              <a:t>研究内容二</a:t>
            </a:r>
          </a:p>
        </p:txBody>
      </p:sp>
      <p:sp>
        <p:nvSpPr>
          <p:cNvPr id="18450" name="TextBox 19">
            <a:extLst>
              <a:ext uri="{FF2B5EF4-FFF2-40B4-BE49-F238E27FC236}">
                <a16:creationId xmlns:a16="http://schemas.microsoft.com/office/drawing/2014/main" id="{A3055F1E-9A6C-13F8-6090-C0B568EBD1F4}"/>
              </a:ext>
            </a:extLst>
          </p:cNvPr>
          <p:cNvSpPr txBox="1">
            <a:spLocks noChangeArrowheads="1"/>
          </p:cNvSpPr>
          <p:nvPr/>
        </p:nvSpPr>
        <p:spPr bwMode="auto">
          <a:xfrm>
            <a:off x="4724400" y="4749800"/>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微软雅黑" panose="020B0503020204020204" pitchFamily="34" charset="-122"/>
              </a:rPr>
              <a:t>研究内容三</a:t>
            </a:r>
          </a:p>
        </p:txBody>
      </p:sp>
      <p:sp>
        <p:nvSpPr>
          <p:cNvPr id="18451" name="TextBox 20">
            <a:extLst>
              <a:ext uri="{FF2B5EF4-FFF2-40B4-BE49-F238E27FC236}">
                <a16:creationId xmlns:a16="http://schemas.microsoft.com/office/drawing/2014/main" id="{592B6E6F-747B-B6C5-911B-30F9389EEA6D}"/>
              </a:ext>
            </a:extLst>
          </p:cNvPr>
          <p:cNvSpPr txBox="1">
            <a:spLocks noChangeArrowheads="1"/>
          </p:cNvSpPr>
          <p:nvPr/>
        </p:nvSpPr>
        <p:spPr bwMode="auto">
          <a:xfrm>
            <a:off x="4392613" y="1558925"/>
            <a:ext cx="67468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latin typeface="微软雅黑" panose="020B0503020204020204" pitchFamily="34" charset="-122"/>
              </a:rPr>
              <a:t>如何引入信息来缓解用户与项目的交互数据稀疏问题。</a:t>
            </a:r>
          </a:p>
        </p:txBody>
      </p:sp>
      <p:sp>
        <p:nvSpPr>
          <p:cNvPr id="18452" name="TextBox 21">
            <a:extLst>
              <a:ext uri="{FF2B5EF4-FFF2-40B4-BE49-F238E27FC236}">
                <a16:creationId xmlns:a16="http://schemas.microsoft.com/office/drawing/2014/main" id="{C93A2123-B52B-3E51-CEB6-73C1229CF546}"/>
              </a:ext>
            </a:extLst>
          </p:cNvPr>
          <p:cNvSpPr txBox="1">
            <a:spLocks noChangeArrowheads="1"/>
          </p:cNvSpPr>
          <p:nvPr/>
        </p:nvSpPr>
        <p:spPr bwMode="auto">
          <a:xfrm>
            <a:off x="4392613" y="3402013"/>
            <a:ext cx="67468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latin typeface="微软雅黑" panose="020B0503020204020204" pitchFamily="34" charset="-122"/>
              </a:rPr>
              <a:t>如何更好的学习到不同类型的邻域节点权重信息。</a:t>
            </a:r>
          </a:p>
        </p:txBody>
      </p:sp>
      <p:sp>
        <p:nvSpPr>
          <p:cNvPr id="18453" name="TextBox 22">
            <a:extLst>
              <a:ext uri="{FF2B5EF4-FFF2-40B4-BE49-F238E27FC236}">
                <a16:creationId xmlns:a16="http://schemas.microsoft.com/office/drawing/2014/main" id="{74F298F5-3E85-B81E-1018-A3FA7959F15E}"/>
              </a:ext>
            </a:extLst>
          </p:cNvPr>
          <p:cNvSpPr txBox="1">
            <a:spLocks noChangeArrowheads="1"/>
          </p:cNvSpPr>
          <p:nvPr/>
        </p:nvSpPr>
        <p:spPr bwMode="auto">
          <a:xfrm>
            <a:off x="4392613" y="5351463"/>
            <a:ext cx="67468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latin typeface="微软雅黑" panose="020B0503020204020204" pitchFamily="34" charset="-122"/>
              </a:rPr>
              <a:t>如何充分提取并组合显示特征和隐式特征。</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 calcmode="lin" valueType="num">
                                      <p:cBhvr>
                                        <p:cTn id="9" dur="300" fill="hold"/>
                                        <p:tgtEl>
                                          <p:spTgt spid="18435"/>
                                        </p:tgtEl>
                                        <p:attrNameLst>
                                          <p:attrName>style.rotation</p:attrName>
                                        </p:attrNameLst>
                                      </p:cBhvr>
                                      <p:tavLst>
                                        <p:tav tm="0">
                                          <p:val>
                                            <p:fltVal val="90"/>
                                          </p:val>
                                        </p:tav>
                                        <p:tav tm="100000">
                                          <p:val>
                                            <p:fltVal val="0"/>
                                          </p:val>
                                        </p:tav>
                                      </p:tavLst>
                                    </p:anim>
                                    <p:animEffect transition="in" filter="fade">
                                      <p:cBhvr>
                                        <p:cTn id="10" dur="300"/>
                                        <p:tgtEl>
                                          <p:spTgt spid="1843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434"/>
                                        </p:tgtEl>
                                        <p:attrNameLst>
                                          <p:attrName>style.visibility</p:attrName>
                                        </p:attrNameLst>
                                      </p:cBhvr>
                                      <p:to>
                                        <p:strVal val="visible"/>
                                      </p:to>
                                    </p:set>
                                    <p:anim calcmode="lin" valueType="num">
                                      <p:cBhvr>
                                        <p:cTn id="14"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8434"/>
                                        </p:tgtEl>
                                        <p:attrNameLst>
                                          <p:attrName>ppt_y</p:attrName>
                                        </p:attrNameLst>
                                      </p:cBhvr>
                                      <p:tavLst>
                                        <p:tav tm="0">
                                          <p:val>
                                            <p:strVal val="#ppt_y"/>
                                          </p:val>
                                        </p:tav>
                                        <p:tav tm="100000">
                                          <p:val>
                                            <p:strVal val="#ppt_y"/>
                                          </p:val>
                                        </p:tav>
                                      </p:tavLst>
                                    </p:anim>
                                    <p:anim calcmode="lin" valueType="num">
                                      <p:cBhvr>
                                        <p:cTn id="16"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8434"/>
                                        </p:tgtEl>
                                      </p:cBhvr>
                                    </p:animEffect>
                                  </p:childTnLst>
                                </p:cTn>
                              </p:par>
                            </p:childTnLst>
                          </p:cTn>
                        </p:par>
                        <p:par>
                          <p:cTn id="19" fill="hold" nodeType="afterGroup">
                            <p:stCondLst>
                              <p:cond delay="940"/>
                            </p:stCondLst>
                            <p:childTnLst>
                              <p:par>
                                <p:cTn id="20" presetID="52" presetClass="entr" presetSubtype="0" fill="hold" grpId="0" nodeType="afterEffect">
                                  <p:stCondLst>
                                    <p:cond delay="0"/>
                                  </p:stCondLst>
                                  <p:childTnLst>
                                    <p:set>
                                      <p:cBhvr>
                                        <p:cTn id="21" dur="1" fill="hold">
                                          <p:stCondLst>
                                            <p:cond delay="0"/>
                                          </p:stCondLst>
                                        </p:cTn>
                                        <p:tgtEl>
                                          <p:spTgt spid="18437"/>
                                        </p:tgtEl>
                                        <p:attrNameLst>
                                          <p:attrName>style.visibility</p:attrName>
                                        </p:attrNameLst>
                                      </p:cBhvr>
                                      <p:to>
                                        <p:strVal val="visible"/>
                                      </p:to>
                                    </p:set>
                                    <p:animScale>
                                      <p:cBhvr>
                                        <p:cTn id="22" dur="1000" decel="50000" fill="hold">
                                          <p:stCondLst>
                                            <p:cond delay="0"/>
                                          </p:stCondLst>
                                        </p:cTn>
                                        <p:tgtEl>
                                          <p:spTgt spid="184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18437"/>
                                        </p:tgtEl>
                                        <p:attrNameLst>
                                          <p:attrName>ppt_x,ppt_y</p:attrName>
                                        </p:attrNameLst>
                                      </p:cBhvr>
                                      <p:rCtr x="0" y="0"/>
                                    </p:animMotion>
                                    <p:animEffect transition="in" filter="fade">
                                      <p:cBhvr>
                                        <p:cTn id="24" dur="1000"/>
                                        <p:tgtEl>
                                          <p:spTgt spid="18437"/>
                                        </p:tgtEl>
                                      </p:cBhvr>
                                    </p:animEffect>
                                  </p:childTnLst>
                                </p:cTn>
                              </p:par>
                            </p:childTnLst>
                          </p:cTn>
                        </p:par>
                        <p:par>
                          <p:cTn id="25" fill="hold" nodeType="afterGroup">
                            <p:stCondLst>
                              <p:cond delay="1940"/>
                            </p:stCondLst>
                            <p:childTnLst>
                              <p:par>
                                <p:cTn id="26" presetID="22" presetClass="entr" presetSubtype="8" fill="hold" nodeType="afterEffect">
                                  <p:stCondLst>
                                    <p:cond delay="0"/>
                                  </p:stCondLst>
                                  <p:childTnLst>
                                    <p:set>
                                      <p:cBhvr>
                                        <p:cTn id="27" dur="1" fill="hold">
                                          <p:stCondLst>
                                            <p:cond delay="0"/>
                                          </p:stCondLst>
                                        </p:cTn>
                                        <p:tgtEl>
                                          <p:spTgt spid="18436"/>
                                        </p:tgtEl>
                                        <p:attrNameLst>
                                          <p:attrName>style.visibility</p:attrName>
                                        </p:attrNameLst>
                                      </p:cBhvr>
                                      <p:to>
                                        <p:strVal val="visible"/>
                                      </p:to>
                                    </p:set>
                                    <p:animEffect transition="in" filter="wipe(left)">
                                      <p:cBhvr>
                                        <p:cTn id="28" dur="500"/>
                                        <p:tgtEl>
                                          <p:spTgt spid="18436"/>
                                        </p:tgtEl>
                                      </p:cBhvr>
                                    </p:animEffect>
                                  </p:childTnLst>
                                </p:cTn>
                              </p:par>
                            </p:childTnLst>
                          </p:cTn>
                        </p:par>
                        <p:par>
                          <p:cTn id="29" fill="hold" nodeType="afterGroup">
                            <p:stCondLst>
                              <p:cond delay="2440"/>
                            </p:stCondLst>
                            <p:childTnLst>
                              <p:par>
                                <p:cTn id="30" presetID="22" presetClass="entr" presetSubtype="2" fill="hold" nodeType="afterEffect">
                                  <p:stCondLst>
                                    <p:cond delay="0"/>
                                  </p:stCondLst>
                                  <p:childTnLst>
                                    <p:set>
                                      <p:cBhvr>
                                        <p:cTn id="31" dur="1" fill="hold">
                                          <p:stCondLst>
                                            <p:cond delay="0"/>
                                          </p:stCondLst>
                                        </p:cTn>
                                        <p:tgtEl>
                                          <p:spTgt spid="18438"/>
                                        </p:tgtEl>
                                        <p:attrNameLst>
                                          <p:attrName>style.visibility</p:attrName>
                                        </p:attrNameLst>
                                      </p:cBhvr>
                                      <p:to>
                                        <p:strVal val="visible"/>
                                      </p:to>
                                    </p:set>
                                    <p:animEffect transition="in" filter="wipe(right)">
                                      <p:cBhvr>
                                        <p:cTn id="32" dur="500"/>
                                        <p:tgtEl>
                                          <p:spTgt spid="18438"/>
                                        </p:tgtEl>
                                      </p:cBhvr>
                                    </p:animEffect>
                                  </p:childTnLst>
                                </p:cTn>
                              </p:par>
                            </p:childTnLst>
                          </p:cTn>
                        </p:par>
                        <p:par>
                          <p:cTn id="33" fill="hold" nodeType="afterGroup">
                            <p:stCondLst>
                              <p:cond delay="2940"/>
                            </p:stCondLst>
                            <p:childTnLst>
                              <p:par>
                                <p:cTn id="34" presetID="31" presetClass="entr" presetSubtype="0" fill="hold" grpId="0" nodeType="afterEffect">
                                  <p:stCondLst>
                                    <p:cond delay="0"/>
                                  </p:stCondLst>
                                  <p:childTnLst>
                                    <p:set>
                                      <p:cBhvr>
                                        <p:cTn id="35" dur="1" fill="hold">
                                          <p:stCondLst>
                                            <p:cond delay="0"/>
                                          </p:stCondLst>
                                        </p:cTn>
                                        <p:tgtEl>
                                          <p:spTgt spid="18439"/>
                                        </p:tgtEl>
                                        <p:attrNameLst>
                                          <p:attrName>style.visibility</p:attrName>
                                        </p:attrNameLst>
                                      </p:cBhvr>
                                      <p:to>
                                        <p:strVal val="visible"/>
                                      </p:to>
                                    </p:set>
                                    <p:anim calcmode="lin" valueType="num">
                                      <p:cBhvr>
                                        <p:cTn id="36" dur="500" fill="hold"/>
                                        <p:tgtEl>
                                          <p:spTgt spid="18439"/>
                                        </p:tgtEl>
                                        <p:attrNameLst>
                                          <p:attrName>ppt_w</p:attrName>
                                        </p:attrNameLst>
                                      </p:cBhvr>
                                      <p:tavLst>
                                        <p:tav tm="0">
                                          <p:val>
                                            <p:fltVal val="0"/>
                                          </p:val>
                                        </p:tav>
                                        <p:tav tm="100000">
                                          <p:val>
                                            <p:strVal val="#ppt_w"/>
                                          </p:val>
                                        </p:tav>
                                      </p:tavLst>
                                    </p:anim>
                                    <p:anim calcmode="lin" valueType="num">
                                      <p:cBhvr>
                                        <p:cTn id="37" dur="500" fill="hold"/>
                                        <p:tgtEl>
                                          <p:spTgt spid="18439"/>
                                        </p:tgtEl>
                                        <p:attrNameLst>
                                          <p:attrName>ppt_h</p:attrName>
                                        </p:attrNameLst>
                                      </p:cBhvr>
                                      <p:tavLst>
                                        <p:tav tm="0">
                                          <p:val>
                                            <p:fltVal val="0"/>
                                          </p:val>
                                        </p:tav>
                                        <p:tav tm="100000">
                                          <p:val>
                                            <p:strVal val="#ppt_h"/>
                                          </p:val>
                                        </p:tav>
                                      </p:tavLst>
                                    </p:anim>
                                    <p:anim calcmode="lin" valueType="num">
                                      <p:cBhvr>
                                        <p:cTn id="38" dur="500" fill="hold"/>
                                        <p:tgtEl>
                                          <p:spTgt spid="18439"/>
                                        </p:tgtEl>
                                        <p:attrNameLst>
                                          <p:attrName>style.rotation</p:attrName>
                                        </p:attrNameLst>
                                      </p:cBhvr>
                                      <p:tavLst>
                                        <p:tav tm="0">
                                          <p:val>
                                            <p:fltVal val="90"/>
                                          </p:val>
                                        </p:tav>
                                        <p:tav tm="100000">
                                          <p:val>
                                            <p:fltVal val="0"/>
                                          </p:val>
                                        </p:tav>
                                      </p:tavLst>
                                    </p:anim>
                                    <p:animEffect transition="in" filter="fade">
                                      <p:cBhvr>
                                        <p:cTn id="39" dur="500"/>
                                        <p:tgtEl>
                                          <p:spTgt spid="18439"/>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8440"/>
                                        </p:tgtEl>
                                        <p:attrNameLst>
                                          <p:attrName>style.visibility</p:attrName>
                                        </p:attrNameLst>
                                      </p:cBhvr>
                                      <p:to>
                                        <p:strVal val="visible"/>
                                      </p:to>
                                    </p:set>
                                    <p:anim calcmode="lin" valueType="num">
                                      <p:cBhvr>
                                        <p:cTn id="42" dur="500" fill="hold"/>
                                        <p:tgtEl>
                                          <p:spTgt spid="18440"/>
                                        </p:tgtEl>
                                        <p:attrNameLst>
                                          <p:attrName>ppt_w</p:attrName>
                                        </p:attrNameLst>
                                      </p:cBhvr>
                                      <p:tavLst>
                                        <p:tav tm="0">
                                          <p:val>
                                            <p:fltVal val="0"/>
                                          </p:val>
                                        </p:tav>
                                        <p:tav tm="100000">
                                          <p:val>
                                            <p:strVal val="#ppt_w"/>
                                          </p:val>
                                        </p:tav>
                                      </p:tavLst>
                                    </p:anim>
                                    <p:anim calcmode="lin" valueType="num">
                                      <p:cBhvr>
                                        <p:cTn id="43" dur="500" fill="hold"/>
                                        <p:tgtEl>
                                          <p:spTgt spid="18440"/>
                                        </p:tgtEl>
                                        <p:attrNameLst>
                                          <p:attrName>ppt_h</p:attrName>
                                        </p:attrNameLst>
                                      </p:cBhvr>
                                      <p:tavLst>
                                        <p:tav tm="0">
                                          <p:val>
                                            <p:fltVal val="0"/>
                                          </p:val>
                                        </p:tav>
                                        <p:tav tm="100000">
                                          <p:val>
                                            <p:strVal val="#ppt_h"/>
                                          </p:val>
                                        </p:tav>
                                      </p:tavLst>
                                    </p:anim>
                                    <p:anim calcmode="lin" valueType="num">
                                      <p:cBhvr>
                                        <p:cTn id="44" dur="500" fill="hold"/>
                                        <p:tgtEl>
                                          <p:spTgt spid="18440"/>
                                        </p:tgtEl>
                                        <p:attrNameLst>
                                          <p:attrName>style.rotation</p:attrName>
                                        </p:attrNameLst>
                                      </p:cBhvr>
                                      <p:tavLst>
                                        <p:tav tm="0">
                                          <p:val>
                                            <p:fltVal val="90"/>
                                          </p:val>
                                        </p:tav>
                                        <p:tav tm="100000">
                                          <p:val>
                                            <p:fltVal val="0"/>
                                          </p:val>
                                        </p:tav>
                                      </p:tavLst>
                                    </p:anim>
                                    <p:animEffect transition="in" filter="fade">
                                      <p:cBhvr>
                                        <p:cTn id="45" dur="500"/>
                                        <p:tgtEl>
                                          <p:spTgt spid="18440"/>
                                        </p:tgtEl>
                                      </p:cBhvr>
                                    </p:animEffect>
                                  </p:childTnLst>
                                </p:cTn>
                              </p:par>
                            </p:childTnLst>
                          </p:cTn>
                        </p:par>
                        <p:par>
                          <p:cTn id="46" fill="hold" nodeType="afterGroup">
                            <p:stCondLst>
                              <p:cond delay="3440"/>
                            </p:stCondLst>
                            <p:childTnLst>
                              <p:par>
                                <p:cTn id="47" presetID="22" presetClass="entr" presetSubtype="1" fill="hold" grpId="0" nodeType="afterEffect">
                                  <p:stCondLst>
                                    <p:cond delay="0"/>
                                  </p:stCondLst>
                                  <p:childTnLst>
                                    <p:set>
                                      <p:cBhvr>
                                        <p:cTn id="48" dur="1" fill="hold">
                                          <p:stCondLst>
                                            <p:cond delay="0"/>
                                          </p:stCondLst>
                                        </p:cTn>
                                        <p:tgtEl>
                                          <p:spTgt spid="18441"/>
                                        </p:tgtEl>
                                        <p:attrNameLst>
                                          <p:attrName>style.visibility</p:attrName>
                                        </p:attrNameLst>
                                      </p:cBhvr>
                                      <p:to>
                                        <p:strVal val="visible"/>
                                      </p:to>
                                    </p:set>
                                    <p:animEffect transition="in" filter="wipe(up)">
                                      <p:cBhvr>
                                        <p:cTn id="49" dur="500"/>
                                        <p:tgtEl>
                                          <p:spTgt spid="18441"/>
                                        </p:tgtEl>
                                      </p:cBhvr>
                                    </p:animEffect>
                                  </p:childTnLst>
                                </p:cTn>
                              </p:par>
                            </p:childTnLst>
                          </p:cTn>
                        </p:par>
                        <p:par>
                          <p:cTn id="50" fill="hold" nodeType="afterGroup">
                            <p:stCondLst>
                              <p:cond delay="3940"/>
                            </p:stCondLst>
                            <p:childTnLst>
                              <p:par>
                                <p:cTn id="51" presetID="22" presetClass="entr" presetSubtype="8" fill="hold" nodeType="afterEffect">
                                  <p:stCondLst>
                                    <p:cond delay="0"/>
                                  </p:stCondLst>
                                  <p:childTnLst>
                                    <p:set>
                                      <p:cBhvr>
                                        <p:cTn id="52" dur="1" fill="hold">
                                          <p:stCondLst>
                                            <p:cond delay="0"/>
                                          </p:stCondLst>
                                        </p:cTn>
                                        <p:tgtEl>
                                          <p:spTgt spid="18442"/>
                                        </p:tgtEl>
                                        <p:attrNameLst>
                                          <p:attrName>style.visibility</p:attrName>
                                        </p:attrNameLst>
                                      </p:cBhvr>
                                      <p:to>
                                        <p:strVal val="visible"/>
                                      </p:to>
                                    </p:set>
                                    <p:animEffect transition="in" filter="wipe(left)">
                                      <p:cBhvr>
                                        <p:cTn id="53" dur="300"/>
                                        <p:tgtEl>
                                          <p:spTgt spid="18442"/>
                                        </p:tgtEl>
                                      </p:cBhvr>
                                    </p:animEffect>
                                  </p:childTnLst>
                                </p:cTn>
                              </p:par>
                            </p:childTnLst>
                          </p:cTn>
                        </p:par>
                        <p:par>
                          <p:cTn id="54" fill="hold" nodeType="afterGroup">
                            <p:stCondLst>
                              <p:cond delay="4240"/>
                            </p:stCondLst>
                            <p:childTnLst>
                              <p:par>
                                <p:cTn id="55" presetID="22" presetClass="entr" presetSubtype="2" fill="hold" nodeType="afterEffect">
                                  <p:stCondLst>
                                    <p:cond delay="0"/>
                                  </p:stCondLst>
                                  <p:childTnLst>
                                    <p:set>
                                      <p:cBhvr>
                                        <p:cTn id="56" dur="1" fill="hold">
                                          <p:stCondLst>
                                            <p:cond delay="0"/>
                                          </p:stCondLst>
                                        </p:cTn>
                                        <p:tgtEl>
                                          <p:spTgt spid="18443"/>
                                        </p:tgtEl>
                                        <p:attrNameLst>
                                          <p:attrName>style.visibility</p:attrName>
                                        </p:attrNameLst>
                                      </p:cBhvr>
                                      <p:to>
                                        <p:strVal val="visible"/>
                                      </p:to>
                                    </p:set>
                                    <p:animEffect transition="in" filter="wipe(right)">
                                      <p:cBhvr>
                                        <p:cTn id="57" dur="400"/>
                                        <p:tgtEl>
                                          <p:spTgt spid="18443"/>
                                        </p:tgtEl>
                                      </p:cBhvr>
                                    </p:animEffect>
                                  </p:childTnLst>
                                </p:cTn>
                              </p:par>
                            </p:childTnLst>
                          </p:cTn>
                        </p:par>
                        <p:par>
                          <p:cTn id="58" fill="hold" nodeType="afterGroup">
                            <p:stCondLst>
                              <p:cond delay="4640"/>
                            </p:stCondLst>
                            <p:childTnLst>
                              <p:par>
                                <p:cTn id="59" presetID="31" presetClass="entr" presetSubtype="0" fill="hold" grpId="0" nodeType="afterEffect">
                                  <p:stCondLst>
                                    <p:cond delay="0"/>
                                  </p:stCondLst>
                                  <p:childTnLst>
                                    <p:set>
                                      <p:cBhvr>
                                        <p:cTn id="60" dur="1" fill="hold">
                                          <p:stCondLst>
                                            <p:cond delay="0"/>
                                          </p:stCondLst>
                                        </p:cTn>
                                        <p:tgtEl>
                                          <p:spTgt spid="18448"/>
                                        </p:tgtEl>
                                        <p:attrNameLst>
                                          <p:attrName>style.visibility</p:attrName>
                                        </p:attrNameLst>
                                      </p:cBhvr>
                                      <p:to>
                                        <p:strVal val="visible"/>
                                      </p:to>
                                    </p:set>
                                    <p:anim calcmode="lin" valueType="num">
                                      <p:cBhvr>
                                        <p:cTn id="61" dur="300" fill="hold"/>
                                        <p:tgtEl>
                                          <p:spTgt spid="18448"/>
                                        </p:tgtEl>
                                        <p:attrNameLst>
                                          <p:attrName>ppt_w</p:attrName>
                                        </p:attrNameLst>
                                      </p:cBhvr>
                                      <p:tavLst>
                                        <p:tav tm="0">
                                          <p:val>
                                            <p:fltVal val="0"/>
                                          </p:val>
                                        </p:tav>
                                        <p:tav tm="100000">
                                          <p:val>
                                            <p:strVal val="#ppt_w"/>
                                          </p:val>
                                        </p:tav>
                                      </p:tavLst>
                                    </p:anim>
                                    <p:anim calcmode="lin" valueType="num">
                                      <p:cBhvr>
                                        <p:cTn id="62" dur="300" fill="hold"/>
                                        <p:tgtEl>
                                          <p:spTgt spid="18448"/>
                                        </p:tgtEl>
                                        <p:attrNameLst>
                                          <p:attrName>ppt_h</p:attrName>
                                        </p:attrNameLst>
                                      </p:cBhvr>
                                      <p:tavLst>
                                        <p:tav tm="0">
                                          <p:val>
                                            <p:fltVal val="0"/>
                                          </p:val>
                                        </p:tav>
                                        <p:tav tm="100000">
                                          <p:val>
                                            <p:strVal val="#ppt_h"/>
                                          </p:val>
                                        </p:tav>
                                      </p:tavLst>
                                    </p:anim>
                                    <p:anim calcmode="lin" valueType="num">
                                      <p:cBhvr>
                                        <p:cTn id="63" dur="300" fill="hold"/>
                                        <p:tgtEl>
                                          <p:spTgt spid="18448"/>
                                        </p:tgtEl>
                                        <p:attrNameLst>
                                          <p:attrName>style.rotation</p:attrName>
                                        </p:attrNameLst>
                                      </p:cBhvr>
                                      <p:tavLst>
                                        <p:tav tm="0">
                                          <p:val>
                                            <p:fltVal val="90"/>
                                          </p:val>
                                        </p:tav>
                                        <p:tav tm="100000">
                                          <p:val>
                                            <p:fltVal val="0"/>
                                          </p:val>
                                        </p:tav>
                                      </p:tavLst>
                                    </p:anim>
                                    <p:animEffect transition="in" filter="fade">
                                      <p:cBhvr>
                                        <p:cTn id="64" dur="300"/>
                                        <p:tgtEl>
                                          <p:spTgt spid="18448"/>
                                        </p:tgtEl>
                                      </p:cBhvr>
                                    </p:animEffect>
                                  </p:childTnLst>
                                </p:cTn>
                              </p:par>
                            </p:childTnLst>
                          </p:cTn>
                        </p:par>
                        <p:par>
                          <p:cTn id="65" fill="hold" nodeType="afterGroup">
                            <p:stCondLst>
                              <p:cond delay="4940"/>
                            </p:stCondLst>
                            <p:childTnLst>
                              <p:par>
                                <p:cTn id="66" presetID="22" presetClass="entr" presetSubtype="1" fill="hold" grpId="0" nodeType="afterEffect">
                                  <p:stCondLst>
                                    <p:cond delay="0"/>
                                  </p:stCondLst>
                                  <p:childTnLst>
                                    <p:set>
                                      <p:cBhvr>
                                        <p:cTn id="67" dur="1" fill="hold">
                                          <p:stCondLst>
                                            <p:cond delay="0"/>
                                          </p:stCondLst>
                                        </p:cTn>
                                        <p:tgtEl>
                                          <p:spTgt spid="18451"/>
                                        </p:tgtEl>
                                        <p:attrNameLst>
                                          <p:attrName>style.visibility</p:attrName>
                                        </p:attrNameLst>
                                      </p:cBhvr>
                                      <p:to>
                                        <p:strVal val="visible"/>
                                      </p:to>
                                    </p:set>
                                    <p:animEffect transition="in" filter="wipe(up)">
                                      <p:cBhvr>
                                        <p:cTn id="68" dur="500"/>
                                        <p:tgtEl>
                                          <p:spTgt spid="18451"/>
                                        </p:tgtEl>
                                      </p:cBhvr>
                                    </p:animEffect>
                                  </p:childTnLst>
                                </p:cTn>
                              </p:par>
                            </p:childTnLst>
                          </p:cTn>
                        </p:par>
                        <p:par>
                          <p:cTn id="69" fill="hold" nodeType="afterGroup">
                            <p:stCondLst>
                              <p:cond delay="5440"/>
                            </p:stCondLst>
                            <p:childTnLst>
                              <p:par>
                                <p:cTn id="70" presetID="22" presetClass="entr" presetSubtype="8" fill="hold" nodeType="afterEffect">
                                  <p:stCondLst>
                                    <p:cond delay="0"/>
                                  </p:stCondLst>
                                  <p:childTnLst>
                                    <p:set>
                                      <p:cBhvr>
                                        <p:cTn id="71" dur="1" fill="hold">
                                          <p:stCondLst>
                                            <p:cond delay="0"/>
                                          </p:stCondLst>
                                        </p:cTn>
                                        <p:tgtEl>
                                          <p:spTgt spid="18444"/>
                                        </p:tgtEl>
                                        <p:attrNameLst>
                                          <p:attrName>style.visibility</p:attrName>
                                        </p:attrNameLst>
                                      </p:cBhvr>
                                      <p:to>
                                        <p:strVal val="visible"/>
                                      </p:to>
                                    </p:set>
                                    <p:animEffect transition="in" filter="wipe(left)">
                                      <p:cBhvr>
                                        <p:cTn id="72" dur="300"/>
                                        <p:tgtEl>
                                          <p:spTgt spid="18444"/>
                                        </p:tgtEl>
                                      </p:cBhvr>
                                    </p:animEffect>
                                  </p:childTnLst>
                                </p:cTn>
                              </p:par>
                            </p:childTnLst>
                          </p:cTn>
                        </p:par>
                        <p:par>
                          <p:cTn id="73" fill="hold" nodeType="afterGroup">
                            <p:stCondLst>
                              <p:cond delay="5740"/>
                            </p:stCondLst>
                            <p:childTnLst>
                              <p:par>
                                <p:cTn id="74" presetID="22" presetClass="entr" presetSubtype="2" fill="hold" nodeType="afterEffect">
                                  <p:stCondLst>
                                    <p:cond delay="0"/>
                                  </p:stCondLst>
                                  <p:childTnLst>
                                    <p:set>
                                      <p:cBhvr>
                                        <p:cTn id="75" dur="1" fill="hold">
                                          <p:stCondLst>
                                            <p:cond delay="0"/>
                                          </p:stCondLst>
                                        </p:cTn>
                                        <p:tgtEl>
                                          <p:spTgt spid="18445"/>
                                        </p:tgtEl>
                                        <p:attrNameLst>
                                          <p:attrName>style.visibility</p:attrName>
                                        </p:attrNameLst>
                                      </p:cBhvr>
                                      <p:to>
                                        <p:strVal val="visible"/>
                                      </p:to>
                                    </p:set>
                                    <p:animEffect transition="in" filter="wipe(right)">
                                      <p:cBhvr>
                                        <p:cTn id="76" dur="400"/>
                                        <p:tgtEl>
                                          <p:spTgt spid="18445"/>
                                        </p:tgtEl>
                                      </p:cBhvr>
                                    </p:animEffect>
                                  </p:childTnLst>
                                </p:cTn>
                              </p:par>
                            </p:childTnLst>
                          </p:cTn>
                        </p:par>
                        <p:par>
                          <p:cTn id="77" fill="hold" nodeType="afterGroup">
                            <p:stCondLst>
                              <p:cond delay="6140"/>
                            </p:stCondLst>
                            <p:childTnLst>
                              <p:par>
                                <p:cTn id="78" presetID="31" presetClass="entr" presetSubtype="0" fill="hold" grpId="0" nodeType="afterEffect">
                                  <p:stCondLst>
                                    <p:cond delay="0"/>
                                  </p:stCondLst>
                                  <p:childTnLst>
                                    <p:set>
                                      <p:cBhvr>
                                        <p:cTn id="79" dur="1" fill="hold">
                                          <p:stCondLst>
                                            <p:cond delay="0"/>
                                          </p:stCondLst>
                                        </p:cTn>
                                        <p:tgtEl>
                                          <p:spTgt spid="18449"/>
                                        </p:tgtEl>
                                        <p:attrNameLst>
                                          <p:attrName>style.visibility</p:attrName>
                                        </p:attrNameLst>
                                      </p:cBhvr>
                                      <p:to>
                                        <p:strVal val="visible"/>
                                      </p:to>
                                    </p:set>
                                    <p:anim calcmode="lin" valueType="num">
                                      <p:cBhvr>
                                        <p:cTn id="80" dur="300" fill="hold"/>
                                        <p:tgtEl>
                                          <p:spTgt spid="18449"/>
                                        </p:tgtEl>
                                        <p:attrNameLst>
                                          <p:attrName>ppt_w</p:attrName>
                                        </p:attrNameLst>
                                      </p:cBhvr>
                                      <p:tavLst>
                                        <p:tav tm="0">
                                          <p:val>
                                            <p:fltVal val="0"/>
                                          </p:val>
                                        </p:tav>
                                        <p:tav tm="100000">
                                          <p:val>
                                            <p:strVal val="#ppt_w"/>
                                          </p:val>
                                        </p:tav>
                                      </p:tavLst>
                                    </p:anim>
                                    <p:anim calcmode="lin" valueType="num">
                                      <p:cBhvr>
                                        <p:cTn id="81" dur="300" fill="hold"/>
                                        <p:tgtEl>
                                          <p:spTgt spid="18449"/>
                                        </p:tgtEl>
                                        <p:attrNameLst>
                                          <p:attrName>ppt_h</p:attrName>
                                        </p:attrNameLst>
                                      </p:cBhvr>
                                      <p:tavLst>
                                        <p:tav tm="0">
                                          <p:val>
                                            <p:fltVal val="0"/>
                                          </p:val>
                                        </p:tav>
                                        <p:tav tm="100000">
                                          <p:val>
                                            <p:strVal val="#ppt_h"/>
                                          </p:val>
                                        </p:tav>
                                      </p:tavLst>
                                    </p:anim>
                                    <p:anim calcmode="lin" valueType="num">
                                      <p:cBhvr>
                                        <p:cTn id="82" dur="300" fill="hold"/>
                                        <p:tgtEl>
                                          <p:spTgt spid="18449"/>
                                        </p:tgtEl>
                                        <p:attrNameLst>
                                          <p:attrName>style.rotation</p:attrName>
                                        </p:attrNameLst>
                                      </p:cBhvr>
                                      <p:tavLst>
                                        <p:tav tm="0">
                                          <p:val>
                                            <p:fltVal val="90"/>
                                          </p:val>
                                        </p:tav>
                                        <p:tav tm="100000">
                                          <p:val>
                                            <p:fltVal val="0"/>
                                          </p:val>
                                        </p:tav>
                                      </p:tavLst>
                                    </p:anim>
                                    <p:animEffect transition="in" filter="fade">
                                      <p:cBhvr>
                                        <p:cTn id="83" dur="300"/>
                                        <p:tgtEl>
                                          <p:spTgt spid="18449"/>
                                        </p:tgtEl>
                                      </p:cBhvr>
                                    </p:animEffect>
                                  </p:childTnLst>
                                </p:cTn>
                              </p:par>
                            </p:childTnLst>
                          </p:cTn>
                        </p:par>
                        <p:par>
                          <p:cTn id="84" fill="hold" nodeType="afterGroup">
                            <p:stCondLst>
                              <p:cond delay="6440"/>
                            </p:stCondLst>
                            <p:childTnLst>
                              <p:par>
                                <p:cTn id="85" presetID="22" presetClass="entr" presetSubtype="1" fill="hold" grpId="0" nodeType="afterEffect">
                                  <p:stCondLst>
                                    <p:cond delay="0"/>
                                  </p:stCondLst>
                                  <p:childTnLst>
                                    <p:set>
                                      <p:cBhvr>
                                        <p:cTn id="86" dur="1" fill="hold">
                                          <p:stCondLst>
                                            <p:cond delay="0"/>
                                          </p:stCondLst>
                                        </p:cTn>
                                        <p:tgtEl>
                                          <p:spTgt spid="18452"/>
                                        </p:tgtEl>
                                        <p:attrNameLst>
                                          <p:attrName>style.visibility</p:attrName>
                                        </p:attrNameLst>
                                      </p:cBhvr>
                                      <p:to>
                                        <p:strVal val="visible"/>
                                      </p:to>
                                    </p:set>
                                    <p:animEffect transition="in" filter="wipe(up)">
                                      <p:cBhvr>
                                        <p:cTn id="87" dur="500"/>
                                        <p:tgtEl>
                                          <p:spTgt spid="18452"/>
                                        </p:tgtEl>
                                      </p:cBhvr>
                                    </p:animEffect>
                                  </p:childTnLst>
                                </p:cTn>
                              </p:par>
                            </p:childTnLst>
                          </p:cTn>
                        </p:par>
                        <p:par>
                          <p:cTn id="88" fill="hold" nodeType="afterGroup">
                            <p:stCondLst>
                              <p:cond delay="6940"/>
                            </p:stCondLst>
                            <p:childTnLst>
                              <p:par>
                                <p:cTn id="89" presetID="22" presetClass="entr" presetSubtype="8" fill="hold" nodeType="afterEffect">
                                  <p:stCondLst>
                                    <p:cond delay="0"/>
                                  </p:stCondLst>
                                  <p:childTnLst>
                                    <p:set>
                                      <p:cBhvr>
                                        <p:cTn id="90" dur="1" fill="hold">
                                          <p:stCondLst>
                                            <p:cond delay="0"/>
                                          </p:stCondLst>
                                        </p:cTn>
                                        <p:tgtEl>
                                          <p:spTgt spid="18446"/>
                                        </p:tgtEl>
                                        <p:attrNameLst>
                                          <p:attrName>style.visibility</p:attrName>
                                        </p:attrNameLst>
                                      </p:cBhvr>
                                      <p:to>
                                        <p:strVal val="visible"/>
                                      </p:to>
                                    </p:set>
                                    <p:animEffect transition="in" filter="wipe(left)">
                                      <p:cBhvr>
                                        <p:cTn id="91" dur="300"/>
                                        <p:tgtEl>
                                          <p:spTgt spid="18446"/>
                                        </p:tgtEl>
                                      </p:cBhvr>
                                    </p:animEffect>
                                  </p:childTnLst>
                                </p:cTn>
                              </p:par>
                            </p:childTnLst>
                          </p:cTn>
                        </p:par>
                        <p:par>
                          <p:cTn id="92" fill="hold" nodeType="afterGroup">
                            <p:stCondLst>
                              <p:cond delay="7240"/>
                            </p:stCondLst>
                            <p:childTnLst>
                              <p:par>
                                <p:cTn id="93" presetID="22" presetClass="entr" presetSubtype="2" fill="hold" nodeType="afterEffect">
                                  <p:stCondLst>
                                    <p:cond delay="0"/>
                                  </p:stCondLst>
                                  <p:childTnLst>
                                    <p:set>
                                      <p:cBhvr>
                                        <p:cTn id="94" dur="1" fill="hold">
                                          <p:stCondLst>
                                            <p:cond delay="0"/>
                                          </p:stCondLst>
                                        </p:cTn>
                                        <p:tgtEl>
                                          <p:spTgt spid="18447"/>
                                        </p:tgtEl>
                                        <p:attrNameLst>
                                          <p:attrName>style.visibility</p:attrName>
                                        </p:attrNameLst>
                                      </p:cBhvr>
                                      <p:to>
                                        <p:strVal val="visible"/>
                                      </p:to>
                                    </p:set>
                                    <p:animEffect transition="in" filter="wipe(right)">
                                      <p:cBhvr>
                                        <p:cTn id="95" dur="400"/>
                                        <p:tgtEl>
                                          <p:spTgt spid="18447"/>
                                        </p:tgtEl>
                                      </p:cBhvr>
                                    </p:animEffect>
                                  </p:childTnLst>
                                </p:cTn>
                              </p:par>
                            </p:childTnLst>
                          </p:cTn>
                        </p:par>
                        <p:par>
                          <p:cTn id="96" fill="hold" nodeType="afterGroup">
                            <p:stCondLst>
                              <p:cond delay="7640"/>
                            </p:stCondLst>
                            <p:childTnLst>
                              <p:par>
                                <p:cTn id="97" presetID="31" presetClass="entr" presetSubtype="0" fill="hold" grpId="0" nodeType="afterEffect">
                                  <p:stCondLst>
                                    <p:cond delay="0"/>
                                  </p:stCondLst>
                                  <p:childTnLst>
                                    <p:set>
                                      <p:cBhvr>
                                        <p:cTn id="98" dur="1" fill="hold">
                                          <p:stCondLst>
                                            <p:cond delay="0"/>
                                          </p:stCondLst>
                                        </p:cTn>
                                        <p:tgtEl>
                                          <p:spTgt spid="18450"/>
                                        </p:tgtEl>
                                        <p:attrNameLst>
                                          <p:attrName>style.visibility</p:attrName>
                                        </p:attrNameLst>
                                      </p:cBhvr>
                                      <p:to>
                                        <p:strVal val="visible"/>
                                      </p:to>
                                    </p:set>
                                    <p:anim calcmode="lin" valueType="num">
                                      <p:cBhvr>
                                        <p:cTn id="99" dur="300" fill="hold"/>
                                        <p:tgtEl>
                                          <p:spTgt spid="18450"/>
                                        </p:tgtEl>
                                        <p:attrNameLst>
                                          <p:attrName>ppt_w</p:attrName>
                                        </p:attrNameLst>
                                      </p:cBhvr>
                                      <p:tavLst>
                                        <p:tav tm="0">
                                          <p:val>
                                            <p:fltVal val="0"/>
                                          </p:val>
                                        </p:tav>
                                        <p:tav tm="100000">
                                          <p:val>
                                            <p:strVal val="#ppt_w"/>
                                          </p:val>
                                        </p:tav>
                                      </p:tavLst>
                                    </p:anim>
                                    <p:anim calcmode="lin" valueType="num">
                                      <p:cBhvr>
                                        <p:cTn id="100" dur="300" fill="hold"/>
                                        <p:tgtEl>
                                          <p:spTgt spid="18450"/>
                                        </p:tgtEl>
                                        <p:attrNameLst>
                                          <p:attrName>ppt_h</p:attrName>
                                        </p:attrNameLst>
                                      </p:cBhvr>
                                      <p:tavLst>
                                        <p:tav tm="0">
                                          <p:val>
                                            <p:fltVal val="0"/>
                                          </p:val>
                                        </p:tav>
                                        <p:tav tm="100000">
                                          <p:val>
                                            <p:strVal val="#ppt_h"/>
                                          </p:val>
                                        </p:tav>
                                      </p:tavLst>
                                    </p:anim>
                                    <p:anim calcmode="lin" valueType="num">
                                      <p:cBhvr>
                                        <p:cTn id="101" dur="300" fill="hold"/>
                                        <p:tgtEl>
                                          <p:spTgt spid="18450"/>
                                        </p:tgtEl>
                                        <p:attrNameLst>
                                          <p:attrName>style.rotation</p:attrName>
                                        </p:attrNameLst>
                                      </p:cBhvr>
                                      <p:tavLst>
                                        <p:tav tm="0">
                                          <p:val>
                                            <p:fltVal val="90"/>
                                          </p:val>
                                        </p:tav>
                                        <p:tav tm="100000">
                                          <p:val>
                                            <p:fltVal val="0"/>
                                          </p:val>
                                        </p:tav>
                                      </p:tavLst>
                                    </p:anim>
                                    <p:animEffect transition="in" filter="fade">
                                      <p:cBhvr>
                                        <p:cTn id="102" dur="300"/>
                                        <p:tgtEl>
                                          <p:spTgt spid="18450"/>
                                        </p:tgtEl>
                                      </p:cBhvr>
                                    </p:animEffect>
                                  </p:childTnLst>
                                </p:cTn>
                              </p:par>
                            </p:childTnLst>
                          </p:cTn>
                        </p:par>
                        <p:par>
                          <p:cTn id="103" fill="hold" nodeType="afterGroup">
                            <p:stCondLst>
                              <p:cond delay="7940"/>
                            </p:stCondLst>
                            <p:childTnLst>
                              <p:par>
                                <p:cTn id="104" presetID="22" presetClass="entr" presetSubtype="1" fill="hold" grpId="0" nodeType="afterEffect">
                                  <p:stCondLst>
                                    <p:cond delay="0"/>
                                  </p:stCondLst>
                                  <p:childTnLst>
                                    <p:set>
                                      <p:cBhvr>
                                        <p:cTn id="105" dur="1" fill="hold">
                                          <p:stCondLst>
                                            <p:cond delay="0"/>
                                          </p:stCondLst>
                                        </p:cTn>
                                        <p:tgtEl>
                                          <p:spTgt spid="18453"/>
                                        </p:tgtEl>
                                        <p:attrNameLst>
                                          <p:attrName>style.visibility</p:attrName>
                                        </p:attrNameLst>
                                      </p:cBhvr>
                                      <p:to>
                                        <p:strVal val="visible"/>
                                      </p:to>
                                    </p:set>
                                    <p:animEffect transition="in" filter="wipe(up)">
                                      <p:cBhvr>
                                        <p:cTn id="106" dur="500"/>
                                        <p:tgtEl>
                                          <p:spTgt spid="18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7" grpId="0" animBg="1" autoUpdateAnimBg="0"/>
      <p:bldP spid="18439" grpId="0" autoUpdateAnimBg="0"/>
      <p:bldP spid="18440" grpId="0" autoUpdateAnimBg="0"/>
      <p:bldP spid="18441" grpId="0" autoUpdateAnimBg="0"/>
      <p:bldP spid="18448" grpId="0" autoUpdateAnimBg="0"/>
      <p:bldP spid="18449" grpId="0" autoUpdateAnimBg="0"/>
      <p:bldP spid="18450" grpId="0" autoUpdateAnimBg="0"/>
      <p:bldP spid="18451" grpId="0" autoUpdateAnimBg="0"/>
      <p:bldP spid="18452" grpId="0" autoUpdateAnimBg="0"/>
      <p:bldP spid="18453" grpId="0" autoUpdateAnimBg="0"/>
    </p:bldLst>
  </p:timing>
</p:sld>
</file>

<file path=ppt/theme/theme1.xml><?xml version="1.0" encoding="utf-8"?>
<a:theme xmlns:a="http://schemas.openxmlformats.org/drawingml/2006/main" name="清风素材 https://12sc.taobao.com">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1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清风素材1 https://12sc.taobao.com">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清风素材3 https://12sc.taobao.com">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4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清风素材4 https://12sc.taobao.com">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5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1032</TotalTime>
  <Pages>0</Pages>
  <Words>609</Words>
  <Characters>0</Characters>
  <Application>Microsoft Macintosh PowerPoint</Application>
  <DocSecurity>0</DocSecurity>
  <PresentationFormat>自定义</PresentationFormat>
  <Lines>0</Lines>
  <Paragraphs>95</Paragraphs>
  <Slides>13</Slides>
  <Notes>6</Notes>
  <HiddenSlides>0</HiddenSlides>
  <MMClips>0</MMClips>
  <ScaleCrop>false</ScaleCrop>
  <HeadingPairs>
    <vt:vector size="6" baseType="variant">
      <vt:variant>
        <vt:lpstr>已用的字体</vt:lpstr>
      </vt:variant>
      <vt:variant>
        <vt:i4>4</vt:i4>
      </vt:variant>
      <vt:variant>
        <vt:lpstr>主题</vt:lpstr>
      </vt:variant>
      <vt:variant>
        <vt:i4>4</vt:i4>
      </vt:variant>
      <vt:variant>
        <vt:lpstr>幻灯片标题</vt:lpstr>
      </vt:variant>
      <vt:variant>
        <vt:i4>13</vt:i4>
      </vt:variant>
    </vt:vector>
  </HeadingPairs>
  <TitlesOfParts>
    <vt:vector size="21" baseType="lpstr">
      <vt:lpstr>微软雅黑</vt:lpstr>
      <vt:lpstr>造字工房力黑（非商用）常规体</vt:lpstr>
      <vt:lpstr>Arial</vt:lpstr>
      <vt:lpstr>Calibri</vt:lpstr>
      <vt:lpstr>清风素材 https://12sc.taobao.com</vt:lpstr>
      <vt:lpstr>清风素材1 https://12sc.taobao.com</vt:lpstr>
      <vt:lpstr>清风素材3 https://12sc.taobao.com</vt:lpstr>
      <vt:lpstr>清风素材4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subject>12sc.taobao.com</dc:subject>
  <dc:creator>锐旗设计;https://9ppt.taobao.com</dc:creator>
  <cp:keywords>锐旗设计；https:/9ppt.taobao.com</cp:keywords>
  <dc:description>12sc.taobao.com</dc:description>
  <cp:lastModifiedBy>Microsoft Office User</cp:lastModifiedBy>
  <cp:revision>768</cp:revision>
  <dcterms:created xsi:type="dcterms:W3CDTF">2013-01-25T01:44:32Z</dcterms:created>
  <dcterms:modified xsi:type="dcterms:W3CDTF">2022-12-12T13:28:18Z</dcterms:modified>
  <cp:category>锐旗设计；https://9ppt.taobao.com</cp:category>
  <cp:contentStatus>12sc.taobao.com</cp:contentStatus>
</cp:coreProperties>
</file>