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IN" sz="3200">
                <a:solidFill>
                  <a:srgbClr val="1482AB"/>
                </a:solidFill>
              </a:rPr>
              <a:t>CYBER SECURITY </a:t>
            </a:r>
            <a:r>
              <a:rPr b="1" i="0" lang="en-IN" sz="3200" u="none" cap="none" strike="noStrike">
                <a:solidFill>
                  <a:srgbClr val="1482AB"/>
                </a:solidFill>
                <a:latin typeface="Arial"/>
                <a:ea typeface="Arial"/>
                <a:cs typeface="Arial"/>
                <a:sym typeface="Arial"/>
              </a:rPr>
              <a:t>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REDANCE S </a:t>
            </a:r>
            <a:r>
              <a:rPr b="1" i="0" lang="en-IN" sz="2400" u="none" cap="none" strike="noStrike">
                <a:solidFill>
                  <a:srgbClr val="1482AB"/>
                </a:solidFill>
                <a:latin typeface="Arial"/>
                <a:ea typeface="Arial"/>
                <a:cs typeface="Arial"/>
                <a:sym typeface="Arial"/>
              </a:rPr>
              <a:t> - Jeppiaar Institute of Technology – B.E/ CSE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3" name="Google Shape;163;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pic>
        <p:nvPicPr>
          <p:cNvPr id="145" name="Google Shape;145;p20"/>
          <p:cNvPicPr preferRelativeResize="0"/>
          <p:nvPr/>
        </p:nvPicPr>
        <p:blipFill>
          <a:blip r:embed="rId3">
            <a:alphaModFix/>
          </a:blip>
          <a:stretch>
            <a:fillRect/>
          </a:stretch>
        </p:blipFill>
        <p:spPr>
          <a:xfrm>
            <a:off x="1589050" y="1268744"/>
            <a:ext cx="9231835" cy="51929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1" name="Google Shape;151;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