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777" r:id="rId1"/>
  </p:sldMasterIdLst>
  <p:sldIdLst>
    <p:sldId id="256" r:id="rId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574"/>
    <p:restoredTop sz="94725"/>
  </p:normalViewPr>
  <p:slideViewPr>
    <p:cSldViewPr snapToGrid="0">
      <p:cViewPr varScale="1">
        <p:scale>
          <a:sx n="118" d="100"/>
          <a:sy n="118" d="100"/>
        </p:scale>
        <p:origin x="512"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esProps" Target="presProps.xml"/><Relationship Id="rId3" Type="http://schemas.openxmlformats.org/officeDocument/2006/relationships/viewProps" Target="viewProps.xml"/><Relationship Id="rId4" Type="http://schemas.openxmlformats.org/officeDocument/2006/relationships/theme" Target="theme/theme1.xml"/><Relationship Id="rId5" Type="http://schemas.openxmlformats.org/officeDocument/2006/relationships/tableStyles" Target="tableStyles.xml"/><Relationship Id="rId6" Type="http://schemas.openxmlformats.org/officeDocument/2006/relationships/slide" Target="slides/slide1.xml"/><Relationship Id="rId7"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F89C1C7-3DCD-1040-A9CF-14679D8B5DDD}" type="datetimeFigureOut">
              <a:rPr lang="en-US" smtClean="0"/>
              <a:t>10/17/16</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BB5E49A5-4136-284D-997B-48E1D791AD67}" type="slidenum">
              <a:rPr lang="en-US" smtClean="0"/>
              <a:t>‹#›</a:t>
            </a:fld>
            <a:endParaRPr lang="en-US"/>
          </a:p>
        </p:txBody>
      </p:sp>
    </p:spTree>
    <p:extLst>
      <p:ext uri="{BB962C8B-B14F-4D97-AF65-F5344CB8AC3E}">
        <p14:creationId xmlns:p14="http://schemas.microsoft.com/office/powerpoint/2010/main" val="2623252185"/>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notesSlide1.xml><?xml version="1.0" encoding="utf-8"?>
<p:notes xmlns:a="http://schemas.openxmlformats.org/drawingml/2006/main" xmlns:p="http://schemas.openxmlformats.org/presentationml/2006/main" xmlns:r="http://schemas.openxmlformats.org/officeDocument/2006/relationships">
  <p:cSld>
    <p:spTree>
      <p:nvGrpSpPr>
        <p:cNvPr id="1" name=""/>
        <p:cNvGrpSpPr/>
        <p:nvPr/>
      </p:nvGrpSpPr>
      <p:grpSpPr>
        <a:xfrm>
          <a:off x="0" y="0"/>
          <a:ext cx="0" cy="0"/>
          <a:chOff x="0" y="0"/>
          <a:chExt cx="0" cy="0"/>
        </a:xfrm>
      </p:grpSpPr>
      <p:sp>
        <p:nvSpPr>
          <p:cNvPr id="2" name="Slide Image Placeholder 1"/>
          <p:cNvSpPr>
            <a:spLocks noGrp="1"/>
          </p:cNvSpPr>
          <p:nvPr>
            <p:ph type="sldImg" idx="2"/>
          </p:nvPr>
        </p:nvSpPr>
        <p:spPr/>
      </p:sp>
      <p:sp>
        <p:nvSpPr>
          <p:cNvPr id="3" name="Notes Placeholder 2"/>
          <p:cNvSpPr>
            <a:spLocks noGrp="1"/>
          </p:cNvSpPr>
          <p:nvPr>
            <p:ph type="body" idx="3" sz="quarter"/>
          </p:nvPr>
        </p:nvSpPr>
        <p:spPr/>
        <p:txBody>
          <a:bodyPr/>
          <a:lstStyle/>
          <a:p>
            <a:r>
              <a:t>Hello and welcome, everyone! I'm excited to have you join us for this comprehensive course on Cisco AI Defense. In today's rapidly evolving threat landscape, artificial intelligence is no longer a futuristic concept; it's a critical component of effective cybersecurity. Over the next [duration, e.g., few hours/days], we will delve deep into how Cisco is leveraging AI to build advanced defense strategies. We'll explore the fundamental concepts of AI, understand its applications in cybersecurity, and specifically examine Cisco's innovative solutions. My goal is to equip you with the knowledge and insights needed to understand and potentially implement AI-driven defenses within your own environments. Let's embark on this learning journey together!</a:t>
            </a:r>
          </a:p>
        </p:txBody>
      </p:sp>
      <p:sp>
        <p:nvSpPr>
          <p:cNvPr id="4" name="Slide Number Placeholder 3"/>
          <p:cNvSpPr>
            <a:spLocks noGrp="1"/>
          </p:cNvSpPr>
          <p:nvPr>
            <p:ph type="sldNum" idx="5" sz="quarter"/>
          </p:nvPr>
        </p:nvSpPr>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t"/>
          <a:lstStyle>
            <a:lvl1pPr algn="ctr">
              <a:defRPr sz="6000"/>
            </a:lvl1pPr>
          </a:lstStyle>
          <a:p>
            <a:r>
              <a:rPr lang="en-US" dirty="0"/>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7/2/25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smtClean="0"/>
              <a:t>‹#›</a:t>
            </a:fld>
            <a:endParaRPr lang="en-US" dirty="0"/>
          </a:p>
        </p:txBody>
      </p:sp>
    </p:spTree>
    <p:extLst>
      <p:ext uri="{BB962C8B-B14F-4D97-AF65-F5344CB8AC3E}">
        <p14:creationId xmlns:p14="http://schemas.microsoft.com/office/powerpoint/2010/main" val="320187508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49351711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3744193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pPr/>
              <a:t>7/2/25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533041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7/2/25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40792777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pPr/>
              <a:t>7/2/25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40295756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pPr/>
              <a:t>7/2/25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2519727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7/2/25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319375530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7/2/25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smtClean="0"/>
              <a:t>‹#›</a:t>
            </a:fld>
            <a:endParaRPr lang="en-US" dirty="0"/>
          </a:p>
        </p:txBody>
      </p:sp>
    </p:spTree>
    <p:extLst>
      <p:ext uri="{BB962C8B-B14F-4D97-AF65-F5344CB8AC3E}">
        <p14:creationId xmlns:p14="http://schemas.microsoft.com/office/powerpoint/2010/main" val="20096667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7/2/25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67961998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7/2/25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smtClean="0"/>
              <a:pPr/>
              <a:t>‹#›</a:t>
            </a:fld>
            <a:endParaRPr lang="en-US" dirty="0"/>
          </a:p>
        </p:txBody>
      </p:sp>
    </p:spTree>
    <p:extLst>
      <p:ext uri="{BB962C8B-B14F-4D97-AF65-F5344CB8AC3E}">
        <p14:creationId xmlns:p14="http://schemas.microsoft.com/office/powerpoint/2010/main" val="19561258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8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t">
            <a:normAutofit/>
          </a:bodyPr>
          <a:lstStyle/>
          <a:p>
            <a:r>
              <a:rPr lang="en-US" dirty="0"/>
              <a:t>Click to edit Master title style</a:t>
            </a:r>
          </a:p>
        </p:txBody>
      </p:sp>
      <p:sp>
        <p:nvSpPr>
          <p:cNvPr id="3" name="Text Placeholder 2"/>
          <p:cNvSpPr>
            <a:spLocks noGrp="1"/>
          </p:cNvSpPr>
          <p:nvPr>
            <p:ph type="body" idx="1"/>
          </p:nvPr>
        </p:nvSpPr>
        <p:spPr>
          <a:xfrm>
            <a:off x="838200" y="1825625"/>
            <a:ext cx="83058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8A87A34-81AB-432B-8DAE-1953F412C126}" type="datetimeFigureOut">
              <a:rPr lang="en-US" smtClean="0"/>
              <a:pPr/>
              <a:t>7/2/25</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D22F896-40B5-4ADD-8801-0D06FADFA095}" type="slidenum">
              <a:rPr lang="en-US" smtClean="0"/>
              <a:pPr/>
              <a:t>‹#›</a:t>
            </a:fld>
            <a:endParaRPr lang="en-US" dirty="0"/>
          </a:p>
        </p:txBody>
      </p:sp>
      <p:sp>
        <p:nvSpPr>
          <p:cNvPr id="7" name="Rectangle 6">
            <a:extLst>
              <a:ext uri="{FF2B5EF4-FFF2-40B4-BE49-F238E27FC236}">
                <a16:creationId xmlns:a16="http://schemas.microsoft.com/office/drawing/2014/main" id="{11974954-FA1A-AAA3-D356-A30845148537}"/>
              </a:ext>
            </a:extLst>
          </p:cNvPr>
          <p:cNvSpPr/>
          <p:nvPr userDrawn="1"/>
        </p:nvSpPr>
        <p:spPr>
          <a:xfrm>
            <a:off x="838200" y="1"/>
            <a:ext cx="10515600" cy="23018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ight Triangle 7">
            <a:extLst>
              <a:ext uri="{FF2B5EF4-FFF2-40B4-BE49-F238E27FC236}">
                <a16:creationId xmlns:a16="http://schemas.microsoft.com/office/drawing/2014/main" id="{7305F27D-62DD-A972-3820-87F429B8783F}"/>
              </a:ext>
            </a:extLst>
          </p:cNvPr>
          <p:cNvSpPr/>
          <p:nvPr userDrawn="1"/>
        </p:nvSpPr>
        <p:spPr>
          <a:xfrm>
            <a:off x="-13250" y="6396106"/>
            <a:ext cx="586409" cy="501650"/>
          </a:xfrm>
          <a:prstGeom prst="rtTriangl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615434016"/>
      </p:ext>
    </p:extLst>
  </p:cSld>
  <p:clrMap bg1="lt1" tx1="dk1" bg2="lt2" tx2="dk2" accent1="accent1" accent2="accent2" accent3="accent3" accent4="accent4" accent5="accent5" accent6="accent6" hlink="hlink" folHlink="folHlink"/>
  <p:sldLayoutIdLst>
    <p:sldLayoutId id="2147483778" r:id="rId1"/>
    <p:sldLayoutId id="2147483779" r:id="rId2"/>
    <p:sldLayoutId id="2147483780" r:id="rId3"/>
    <p:sldLayoutId id="2147483781" r:id="rId4"/>
    <p:sldLayoutId id="2147483782" r:id="rId5"/>
    <p:sldLayoutId id="2147483783" r:id="rId6"/>
    <p:sldLayoutId id="2147483784" r:id="rId7"/>
    <p:sldLayoutId id="2147483785" r:id="rId8"/>
    <p:sldLayoutId id="2147483786" r:id="rId9"/>
    <p:sldLayoutId id="2147483787" r:id="rId10"/>
    <p:sldLayoutId id="2147483788"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 Id="rId3" Type="http://schemas.openxmlformats.org/officeDocument/2006/relationships/notesSlide" Target="../notesSlides/notesSlide1.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p:txBody>
      </p:sp>
      <p:sp>
        <p:nvSpPr>
          <p:cNvPr id="3" name="Subtitle 2"/>
          <p:cNvSpPr>
            <a:spLocks noGrp="1"/>
          </p:cNvSpPr>
          <p:nvPr>
            <p:ph type="subTitle" idx="1"/>
          </p:nvPr>
        </p:nvSpPr>
        <p:spPr/>
        <p:txBody>
          <a:bodyPr/>
          <a:lstStyle/>
          <a:p/>
        </p:txBody>
      </p:sp>
      <p:pic>
        <p:nvPicPr>
          <p:cNvPr id="4" name="Picture 3" descr="title_slide_image.png"/>
          <p:cNvPicPr>
            <a:picLocks noChangeAspect="1"/>
          </p:cNvPicPr>
          <p:nvPr/>
        </p:nvPicPr>
        <p:blipFill>
          <a:blip r:embed="rId2"/>
          <a:stretch>
            <a:fillRect/>
          </a:stretch>
        </p:blipFill>
        <p:spPr>
          <a:xfrm>
            <a:off x="0" y="0"/>
            <a:ext cx="12192000" cy="68580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96B24"/>
      </a:accent1>
      <a:accent2>
        <a:srgbClr val="4EA72E"/>
      </a:accent2>
      <a:accent3>
        <a:srgbClr val="156082"/>
      </a:accent3>
      <a:accent4>
        <a:srgbClr val="0F9ED5"/>
      </a:accent4>
      <a:accent5>
        <a:srgbClr val="A02B93"/>
      </a:accent5>
      <a:accent6>
        <a:srgbClr val="E97132"/>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97E0A228-C590-4D20-B05F-A6BF04A0544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21</TotalTime>
  <Words>0</Words>
  <Application>Microsoft Macintosh PowerPoint</Application>
  <PresentationFormat>Widescreen</PresentationFormat>
  <Paragraphs>0</Paragraphs>
  <Slides>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0</vt:i4>
      </vt:variant>
    </vt:vector>
  </HeadingPairs>
  <TitlesOfParts>
    <vt:vector size="4" baseType="lpstr">
      <vt:lpstr>Aptos</vt:lpstr>
      <vt:lpstr>Aptos Display</vt:lpstr>
      <vt:lpstr>Arial</vt:lpstr>
      <vt:lpstr>Office Theme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John Swartz</dc:creator>
  <cp:lastModifiedBy>John Swartz</cp:lastModifiedBy>
  <cp:revision>8</cp:revision>
  <dcterms:created xsi:type="dcterms:W3CDTF">2025-06-24T11:10:39Z</dcterms:created>
  <dcterms:modified xsi:type="dcterms:W3CDTF">2025-07-03T01:50:38Z</dcterms:modified>
</cp:coreProperties>
</file>