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4"/>
    <p:restoredTop sz="94725"/>
  </p:normalViewPr>
  <p:slideViewPr>
    <p:cSldViewPr snapToGrid="0">
      <p:cViewPr varScale="1">
        <p:scale>
          <a:sx n="118" d="100"/>
          <a:sy n="118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7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1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0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7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7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5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6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1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2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05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974954-FA1A-AAA3-D356-A30845148537}"/>
              </a:ext>
            </a:extLst>
          </p:cNvPr>
          <p:cNvSpPr/>
          <p:nvPr userDrawn="1"/>
        </p:nvSpPr>
        <p:spPr>
          <a:xfrm>
            <a:off x="838200" y="1"/>
            <a:ext cx="10515600" cy="230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7305F27D-62DD-A972-3820-87F429B8783F}"/>
              </a:ext>
            </a:extLst>
          </p:cNvPr>
          <p:cNvSpPr/>
          <p:nvPr userDrawn="1"/>
        </p:nvSpPr>
        <p:spPr>
          <a:xfrm>
            <a:off x="-13250" y="6396106"/>
            <a:ext cx="586409" cy="501650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3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Swartz</dc:creator>
  <cp:lastModifiedBy>John Swartz</cp:lastModifiedBy>
  <cp:revision>8</cp:revision>
  <dcterms:created xsi:type="dcterms:W3CDTF">2025-06-24T11:10:39Z</dcterms:created>
  <dcterms:modified xsi:type="dcterms:W3CDTF">2025-07-03T01:50:38Z</dcterms:modified>
</cp:coreProperties>
</file>