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9"/>
    <p:restoredTop sz="94725"/>
  </p:normalViewPr>
  <p:slideViewPr>
    <p:cSldViewPr snapToGrid="0">
      <p:cViewPr varScale="1">
        <p:scale>
          <a:sx n="110" d="100"/>
          <a:sy n="110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7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5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0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7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72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5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6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19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258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974954-FA1A-AAA3-D356-A30845148537}"/>
              </a:ext>
            </a:extLst>
          </p:cNvPr>
          <p:cNvSpPr/>
          <p:nvPr userDrawn="1"/>
        </p:nvSpPr>
        <p:spPr>
          <a:xfrm>
            <a:off x="838200" y="0"/>
            <a:ext cx="10515600" cy="92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7305F27D-62DD-A972-3820-87F429B8783F}"/>
              </a:ext>
            </a:extLst>
          </p:cNvPr>
          <p:cNvSpPr/>
          <p:nvPr userDrawn="1"/>
        </p:nvSpPr>
        <p:spPr>
          <a:xfrm>
            <a:off x="-13250" y="6396106"/>
            <a:ext cx="586409" cy="501650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3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and Implementing Cisco SASE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Cisco Umbrella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Cloud-delivered security services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DNS-layer security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Firewall as a Service (FWaaS)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Cloud Access Security Broker (CASB)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Secure Web Gateway (SWG)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Threat intelligence integration</a:t>
            </a:r>
          </a:p>
        </p:txBody>
      </p:sp>
      <p:pic>
        <p:nvPicPr>
          <p:cNvPr id="4" name="Picture 3" descr="slide_010_Cisco_Umbrell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Cisco AnyConnect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Secure endpoint agent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VPN and secure remote access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Network access control (NAC)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Posture assessment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Compliance enforcement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Integrated endpoint security</a:t>
            </a:r>
          </a:p>
        </p:txBody>
      </p:sp>
      <p:pic>
        <p:nvPicPr>
          <p:cNvPr id="4" name="Picture 3" descr="slide_011_Cisco_AnyConne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Cisco DUO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Multi-factor authentication (MFA)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Device trust and health checks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Passwordless authentication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Secure access for applications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Context-aware access policies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Zero Trust Network Access (ZTNA) enablement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2060"/>
                </a:solidFill>
              </a:defRPr>
            </a:pPr>
            <a:r>
              <a:t>2: SASE Use Cases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Secure Remote Worker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Secure Endpoint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2.1: Secure Remote 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Provisioning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Administration and Monitoring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Onboarding new remote users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Deploying AnyConnect and Duo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Implementing secure VPN profiles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Configuring endpoint security policies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Ensuring device compliance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User self-service options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Administration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User access management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Policy updates and enforcement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Threat monitoring and incident response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Performance analytics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Auditing and compliance checks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User behavior analysis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2.2: Secure Endpoint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Provisioning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Administration and Monitoring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Endpoint agent deployment strategies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Integrating with existing endpoint management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Applying security configurations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Device health monitoring setup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Defining access policies per endpoint type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Automated remediation for compliance issues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Administration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Endpoint security status tracking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Policy enforcement and exceptions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Incident detection and response on endpoints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Endpoint vulnerability management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Compliance reporting for endpoints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Blocking non-compliant devices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2060"/>
                </a:solidFill>
              </a:defRPr>
            </a:pPr>
            <a:r>
              <a:t>1: Introduction to SASE and Cisco's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Understanding SASE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Cisco SASE Components</a:t>
            </a:r>
          </a:p>
        </p:txBody>
      </p:sp>
      <p:pic>
        <p:nvPicPr>
          <p:cNvPr id="4" name="Picture 3" descr="slide_002_1:_Introduction_to_SASE_and_C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2060"/>
                </a:solidFill>
              </a:defRPr>
            </a:pPr>
            <a:r>
              <a:t>3: Operating Cisco SASE Effectively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Achieve greater operating efficiencies via intelligent traffic routing and DiA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Minimize cybersecurity threats via secure access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Putting it all together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ThousandEyes for Observability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3.1: Achieve greater operating efficiencies via intelligent traffic routing and 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Intelligent Traffic Routing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Direct Internet Access (DIA) Strategy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Intelligent Traffic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SD-WAN path selection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Application-aware routing policies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Optimizing for performance and security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Dynamic path selection based on conditions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Traffic steering to security services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Quality of Service (QoS) integration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Direct Internet Access (DIA)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Enabling DIA for cloud-bound traffic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Implementing Umbrella to secure DIA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Policy enforcement at the edge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Reducing WAN backhaul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Improving application performance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Network simplification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3.2: Minimize cybersecurity threats via secure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Zero Trust Principles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Secure Access Policies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Zero Trust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Never trust, always verify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Least privilege access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Continuous monitoring and validation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Device posture assessment integration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Identity-centric security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Micro-segmentation concepts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Secure Access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Context-aware access controls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Multi-factor authentication enforcement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Device security requirements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Application access management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Dynamic policy adjustments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Role-based access control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3.3: 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Integrated Platform Benefits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Cisco SecureX Integration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Integrated Platform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Unified management experience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Streamlined policy creation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Reduced vendor sprawl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Enhanced visibility across networking and security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Faster threat detection and response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Simplified architecture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Cisco SecureX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Security analytics and visibility platform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Correlation of security events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Orchestration and automation workflows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Incident investigation acceleration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Unified view of security posture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Proactive threat hunting capabilities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1.1: Understanding SASE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Cloud Computing = Network and Security Disruption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SASE Business Outcomes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Challenges solved by Cisco SASE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Cisco SASE: Connect – Control – Converge</a:t>
            </a:r>
          </a:p>
        </p:txBody>
      </p:sp>
      <p:pic>
        <p:nvPicPr>
          <p:cNvPr id="4" name="Picture 3" descr="slide_003_1.1:_Understanding_SA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3.4: ThousandEyes for 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Network and Application Performance Monitoring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Integrating ThousandEyes with SASE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Network and Application Performance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End-to-end visibility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Synthetic and real user monitoring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Performance troubleshooting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User experience monitoring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Cloud and SaaS application visibility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Network path analysis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Integrating ThousandEyes with SASE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Contextualizing security events with performance data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Identifying root cause of access issues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Optimizing SASE deployment for performance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Proactive issue detection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Improving mean time to resolution (MTTR)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Enhancing user satisfaction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2060"/>
                </a:solidFill>
              </a:defRPr>
            </a:pPr>
            <a:r>
              <a:t>4: Best Practices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Best Practices for Cisco SASE Deployment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Reporting and Analytics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4.1: Best Practices for Cisco SASE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Phased Deployment Approach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Centralized Policy Management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Security Policy Tuning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Monitoring and Alerting Strategy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Phased Deployment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Start with a pilot program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Roll out by user groups or locations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Incremental feature adoption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Gradual decommissioning of legacy systems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Communication plan for users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Training and support for administrators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Centralized Policy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Consistent security across the organization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Reducing configuration drift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Leveraging templates and groups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Regular policy review and updates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Defining clear policy ownership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Implementing change management processes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Security Policy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Baseline security configurations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Fine-tuning threat prevention rules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Adjusting access controls based on risk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Monitoring for false positives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Iterative refinement of policies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Balancing security and user productivity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Monitoring and Alerting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Defining key performance indicators (KPIs)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Setting up relevant security alerts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Establishing incident response playbooks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Integrating with SIEM for comprehensive monitoring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Automating alert correlation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Regular review of monitoring effectiveness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4.2: Reporting and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Security Posture Reporting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Operational Performance Reporting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Cloud Computing = Network and Security Disruption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Increased data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Shift to cloud applications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Mobile workforce expansion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Distributed network perimeters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Growing threat landscape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Need for integrated solutions</a:t>
            </a:r>
          </a:p>
        </p:txBody>
      </p:sp>
      <p:pic>
        <p:nvPicPr>
          <p:cNvPr id="4" name="Picture 3" descr="slide_004_Cloud_Computing_=_Network_and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Security Posture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Compliance dashboards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Threat landscape overview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Policy effectiveness reports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Vulnerability summaries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Risk assessment reports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Executive-level security summaries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Operational Performance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Network uptime and availability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Application performance metrics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User access reporting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Bandwidth utilization reports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SASE service health dashboards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Operational efficiency metrics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2060"/>
                </a:solidFill>
              </a:defRPr>
            </a:pPr>
            <a:r>
              <a:t>5: Hands-on Labs and Practical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Cisco SD-WAN Configuration for SASE Integration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Cisco Umbrella Policy Creation and Management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Cisco AnyConnect Deployment and Secure Access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Cisco DUO Multi-Factor Authentication Setup and Adaptive Policies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Monitoring and Troubleshooting with SecureX and ThousandEyes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ThousandEyes Network Path Analysis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5.1: Cisco SD-WAN Configuration for SASE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Lab Environment Setup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Lab Environment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Accessing the lab environment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Understanding the virtual topology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Network connectivity checks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Pre-configured elements review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Tooling overview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Lab objectives confirmation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5.2: Cisco Umbrella Policy Creation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Basic DNS Policy Configuration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Basic DNS Policy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Creating a new security policy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Defining allowed and blocked domains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Implementing content filtering categories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Applying policies to specific identities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Enabling malicious activity blocking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Policy testing and verification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5.3: Cisco AnyConnect Deployment and Secure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Endpoint Agent Installation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Endpoint Agent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Deploying AnyConnect via agent deployment tools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Manual installation steps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Profile configuration for VPN connections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Verifying successful installation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Initial connection attempts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Understanding agent status indicators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5.4: Cisco DUO Multi-Factor Authentication Setup and Adaptive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User Enrollment and Authentication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SASE Business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Improved security posture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Enhanced user experience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Reduced operational complexity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Cost optimization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Increased agility and scalability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Better compliance adherence</a:t>
            </a:r>
          </a:p>
        </p:txBody>
      </p:sp>
      <p:pic>
        <p:nvPicPr>
          <p:cNvPr id="4" name="Picture 3" descr="slide_005_SASE_Business_Outcom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User Enrollment and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Enrolling users in Duo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Setting up authentication methods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Performing a successful MFA login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Testing different authentication factors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Exploring Duo mobile application features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Understanding user self-service portal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5.5: Monitoring and Troubleshooting with SecureX and ThousandEyes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SecureX Workflow Demonstration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SecureX Workflow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Investigating a security alert in SecureX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Correlating events across different security products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Initiating automated response actions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Enriching case data with threat intelligence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Generating incident reports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Practicing endpoint investigation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5.6: ThousandEyes Network Path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Mapping application delivery paths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Mapping application delivery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Identifying network hops and latency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Visualizing route changes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Pinpointing network bottlenecks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Analyzing performance against service level agreements (SLAs)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Simulating different network conditions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Correlating network performance with user experience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Challenges solved by Cisco SASE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Securing remote access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Protecting against advanced threats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Simplifying network and security management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Ensuring consistent policy enforcement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Providing end-to-end visibility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Adapting to evolving business needs</a:t>
            </a:r>
          </a:p>
        </p:txBody>
      </p:sp>
      <p:pic>
        <p:nvPicPr>
          <p:cNvPr id="4" name="Picture 3" descr="slide_006_Challenges_solved_by_Cisco_S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Cisco SASE: Connect – Control – Converge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Connect: Secure connectivity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Control: Granular policy enforcement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Converge: Unified platform integration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Seamless user experience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Integrated threat intelligence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Simplified management console</a:t>
            </a:r>
          </a:p>
        </p:txBody>
      </p:sp>
      <p:pic>
        <p:nvPicPr>
          <p:cNvPr id="4" name="Picture 3" descr="slide_007_Cisco_SASE:_Connect_–_Control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70C0"/>
                </a:solidFill>
              </a:defRPr>
            </a:pPr>
            <a:r>
              <a:t>1.2: Cisco SASE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Cisco SD-WAN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Cisco Umbrella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Cisco AnyConnect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Cisco DUO</a:t>
            </a:r>
          </a:p>
        </p:txBody>
      </p:sp>
      <p:pic>
        <p:nvPicPr>
          <p:cNvPr id="4" name="Picture 3" descr="slide_008_1.2:_Cisco_SASE_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B0F0"/>
                </a:solidFill>
              </a:defRPr>
            </a:pPr>
            <a:r>
              <a:t>Cisco SD-WAN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000000"/>
                </a:solidFill>
              </a:defRPr>
            </a:pPr>
            <a:r>
              <a:t>Software-Defined Wide Area Networking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Centralized control and orchestration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Application-aware routing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Network segmentation capabilities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Foundation for secure connectivity</a:t>
            </a:r>
          </a:p>
          <a:p>
            <a:pPr>
              <a:defRPr sz="2800">
                <a:solidFill>
                  <a:srgbClr val="000000"/>
                </a:solidFill>
              </a:defRPr>
            </a:pPr>
            <a:r>
              <a:t>Policy-based network management</a:t>
            </a:r>
          </a:p>
        </p:txBody>
      </p:sp>
      <p:pic>
        <p:nvPicPr>
          <p:cNvPr id="4" name="Picture 3" descr="slide_009_Cisco_SD-W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Swartz</dc:creator>
  <cp:lastModifiedBy>John Swartz</cp:lastModifiedBy>
  <cp:revision>6</cp:revision>
  <dcterms:created xsi:type="dcterms:W3CDTF">2025-06-24T11:10:39Z</dcterms:created>
  <dcterms:modified xsi:type="dcterms:W3CDTF">2025-06-24T13:15:21Z</dcterms:modified>
</cp:coreProperties>
</file>