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83" r:id="rId2"/>
    <p:sldId id="260" r:id="rId3"/>
    <p:sldId id="284" r:id="rId4"/>
    <p:sldId id="262" r:id="rId5"/>
    <p:sldId id="286" r:id="rId6"/>
    <p:sldId id="288" r:id="rId7"/>
    <p:sldId id="291" r:id="rId8"/>
    <p:sldId id="265" r:id="rId9"/>
    <p:sldId id="290" r:id="rId10"/>
    <p:sldId id="287" r:id="rId11"/>
    <p:sldId id="289" r:id="rId12"/>
  </p:sldIdLst>
  <p:sldSz cx="24382413" cy="13716000"/>
  <p:notesSz cx="6858000" cy="9144000"/>
  <p:defaultTextStyle>
    <a:defPPr>
      <a:defRPr lang="en-US"/>
    </a:defPPr>
    <a:lvl1pPr marL="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35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709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063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417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771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126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480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4834" algn="l" defTabSz="182870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Vidutinis stilius 2 – paryškinima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9"/>
    <p:restoredTop sz="94673"/>
  </p:normalViewPr>
  <p:slideViewPr>
    <p:cSldViewPr snapToGrid="0" snapToObjects="1">
      <p:cViewPr varScale="1">
        <p:scale>
          <a:sx n="40" d="100"/>
          <a:sy n="40" d="100"/>
        </p:scale>
        <p:origin x="5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01F65-ADE3-4424-A0F2-5E1F648B8E5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D8D8B-2BC7-463E-BFD7-61670D39E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93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8D8B-2BC7-463E-BFD7-61670D39E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8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B3859-1C98-51D6-BEC2-AE43053B0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748235-2CAC-9470-1D87-59905DC75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C9DA8-5468-C4A9-CE0A-F2CA0A7D5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C0538-DBCB-C17E-CA54-B7642FFA7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8D8B-2BC7-463E-BFD7-61670D39E0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41564-06CF-819A-005E-A826C0D3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09A5AF-095D-89B8-6B73-C8BE2D7F4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2977E-F34C-D72B-59DC-8D00F0A8D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F7E1-6759-7612-4861-39D80C2D75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8D8B-2BC7-463E-BFD7-61670D39E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3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A0684-ED1A-6AFD-52FB-75C1FF0B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31875-61F5-9E18-14A3-E3E5027FA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E0F85-589D-C489-30BA-7553D33EC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7E29-DD35-CD9D-A14A-715823DC3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D8D8B-2BC7-463E-BFD7-61670D39E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8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2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0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9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2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1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4E30D-B8F9-B547-BB3B-87F030F16756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1A02-16AD-7D4A-AF4C-AE522BCC7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E0B80-F81A-D49A-119B-F905D2BC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64FE7324-A5A4-275B-DDD2-4D3079FCD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290" y="4395418"/>
            <a:ext cx="21029831" cy="2651126"/>
          </a:xfrm>
        </p:spPr>
        <p:txBody>
          <a:bodyPr>
            <a:normAutofit/>
          </a:bodyPr>
          <a:lstStyle/>
          <a:p>
            <a:pPr algn="ctr"/>
            <a:r>
              <a:rPr lang="en-US" sz="5900" b="1" dirty="0" err="1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Laisvalaikio</a:t>
            </a:r>
            <a:r>
              <a:rPr lang="en-US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US" sz="5900" b="1" dirty="0" err="1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įrangos</a:t>
            </a:r>
            <a:r>
              <a:rPr lang="en-US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US" sz="5900" b="1" dirty="0" err="1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dalinimosi</a:t>
            </a:r>
            <a:r>
              <a:rPr lang="en-US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US" sz="5900" b="1" dirty="0" err="1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platforma</a:t>
            </a:r>
            <a:endParaRPr lang="en-US" sz="59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4F3B9C7A-A152-538B-44A1-1728EFAA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711593"/>
            <a:ext cx="2333625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44D6B1-5BF0-31C8-4354-1ECC56725FC7}"/>
              </a:ext>
            </a:extLst>
          </p:cNvPr>
          <p:cNvSpPr txBox="1"/>
          <p:nvPr/>
        </p:nvSpPr>
        <p:spPr>
          <a:xfrm>
            <a:off x="17775936" y="8449056"/>
            <a:ext cx="5172406" cy="4857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Projekto autorius:</a:t>
            </a:r>
            <a:br>
              <a:rPr lang="lt-LT" dirty="0"/>
            </a:br>
            <a:r>
              <a:rPr lang="lt-LT" dirty="0"/>
              <a:t>Redas Niuklys IFF-1/3</a:t>
            </a:r>
            <a:br>
              <a:rPr lang="lt-LT" dirty="0"/>
            </a:br>
            <a:br>
              <a:rPr lang="lt-LT" dirty="0"/>
            </a:br>
            <a:r>
              <a:rPr lang="lt-LT" dirty="0"/>
              <a:t>Vadovas:</a:t>
            </a:r>
          </a:p>
          <a:p>
            <a:r>
              <a:rPr lang="lt-LT" b="0" i="0" dirty="0">
                <a:solidFill>
                  <a:srgbClr val="000000"/>
                </a:solidFill>
                <a:effectLst/>
                <a:latin typeface="pf_dintext_promedium"/>
              </a:rPr>
              <a:t>Doc. dr. Eimutis Karčiauskas</a:t>
            </a:r>
            <a:br>
              <a:rPr lang="lt-LT" b="0" i="0" dirty="0">
                <a:solidFill>
                  <a:srgbClr val="000000"/>
                </a:solidFill>
                <a:effectLst/>
                <a:latin typeface="pf_dintext_promedium"/>
              </a:rPr>
            </a:br>
            <a:endParaRPr lang="lt-LT" b="0" i="0" dirty="0">
              <a:solidFill>
                <a:srgbClr val="000000"/>
              </a:solidFill>
              <a:effectLst/>
              <a:latin typeface="pf_dintext_promedium"/>
            </a:endParaRPr>
          </a:p>
          <a:p>
            <a:r>
              <a:rPr lang="lt-LT" dirty="0"/>
              <a:t>Recenzentas:</a:t>
            </a:r>
          </a:p>
          <a:p>
            <a:pPr algn="l">
              <a:lnSpc>
                <a:spcPts val="2175"/>
              </a:lnSpc>
              <a:spcAft>
                <a:spcPts val="2400"/>
              </a:spcAft>
              <a:buNone/>
            </a:pPr>
            <a:r>
              <a:rPr lang="lt-LT" b="0" i="0" dirty="0">
                <a:solidFill>
                  <a:srgbClr val="000000"/>
                </a:solidFill>
                <a:effectLst/>
                <a:latin typeface="pf_dintext_promedium"/>
              </a:rPr>
              <a:t>Asist. dr. </a:t>
            </a:r>
            <a:r>
              <a:rPr lang="lt-LT" b="0" i="0" dirty="0" err="1">
                <a:solidFill>
                  <a:srgbClr val="000000"/>
                </a:solidFill>
                <a:effectLst/>
                <a:latin typeface="pf_dintext_promedium"/>
              </a:rPr>
              <a:t>Andrej</a:t>
            </a:r>
            <a:r>
              <a:rPr lang="lt-LT" b="0" i="0" dirty="0">
                <a:solidFill>
                  <a:srgbClr val="000000"/>
                </a:solidFill>
                <a:effectLst/>
                <a:latin typeface="pf_dintext_promedium"/>
              </a:rPr>
              <a:t> </a:t>
            </a:r>
            <a:r>
              <a:rPr lang="lt-LT" b="0" i="0" dirty="0" err="1">
                <a:solidFill>
                  <a:srgbClr val="000000"/>
                </a:solidFill>
                <a:effectLst/>
                <a:latin typeface="pf_dintext_promedium"/>
              </a:rPr>
              <a:t>Ušaniov</a:t>
            </a:r>
            <a:endParaRPr lang="lt-LT" b="0" i="0" dirty="0">
              <a:solidFill>
                <a:srgbClr val="000000"/>
              </a:solidFill>
              <a:effectLst/>
              <a:latin typeface="pf_dintext_promedium"/>
            </a:endParaRPr>
          </a:p>
        </p:txBody>
      </p:sp>
    </p:spTree>
    <p:extLst>
      <p:ext uri="{BB962C8B-B14F-4D97-AF65-F5344CB8AC3E}">
        <p14:creationId xmlns:p14="http://schemas.microsoft.com/office/powerpoint/2010/main" val="664121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13A8E-71F2-11FC-25B7-9685A084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E86FFA2-2222-9224-12C6-87DE242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12470175" cy="2651126"/>
          </a:xfrm>
        </p:spPr>
        <p:txBody>
          <a:bodyPr>
            <a:normAutofit/>
          </a:bodyPr>
          <a:lstStyle/>
          <a:p>
            <a:r>
              <a:rPr lang="lt-LT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Testavimo strategija</a:t>
            </a:r>
            <a:endParaRPr lang="en-US" sz="59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51EF8-223A-CAA9-20D7-0FAD0F78E7BC}"/>
              </a:ext>
            </a:extLst>
          </p:cNvPr>
          <p:cNvSpPr txBox="1"/>
          <p:nvPr/>
        </p:nvSpPr>
        <p:spPr>
          <a:xfrm>
            <a:off x="2103120" y="3712464"/>
            <a:ext cx="20793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dirty="0"/>
              <a:t>WIP. </a:t>
            </a:r>
          </a:p>
        </p:txBody>
      </p:sp>
    </p:spTree>
    <p:extLst>
      <p:ext uri="{BB962C8B-B14F-4D97-AF65-F5344CB8AC3E}">
        <p14:creationId xmlns:p14="http://schemas.microsoft.com/office/powerpoint/2010/main" val="183540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EC82E-8B8F-21AD-F81D-FD31D6985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03D8E5-762B-6BE4-85E6-C8B8FB91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12470175" cy="2651126"/>
          </a:xfrm>
        </p:spPr>
        <p:txBody>
          <a:bodyPr>
            <a:normAutofit/>
          </a:bodyPr>
          <a:lstStyle/>
          <a:p>
            <a:r>
              <a:rPr lang="lt-LT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Išvados</a:t>
            </a:r>
            <a:endParaRPr lang="en-US" sz="59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7CD5EB-1714-AD4E-BE12-97AF3EA8DAA3}"/>
              </a:ext>
            </a:extLst>
          </p:cNvPr>
          <p:cNvSpPr txBox="1"/>
          <p:nvPr/>
        </p:nvSpPr>
        <p:spPr>
          <a:xfrm>
            <a:off x="2103120" y="3712464"/>
            <a:ext cx="20793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sz="4400" dirty="0"/>
              <a:t>WIP. </a:t>
            </a:r>
          </a:p>
        </p:txBody>
      </p:sp>
    </p:spTree>
    <p:extLst>
      <p:ext uri="{BB962C8B-B14F-4D97-AF65-F5344CB8AC3E}">
        <p14:creationId xmlns:p14="http://schemas.microsoft.com/office/powerpoint/2010/main" val="53163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21B6A2-C29B-9B4B-8496-145AB346EA28}"/>
              </a:ext>
            </a:extLst>
          </p:cNvPr>
          <p:cNvSpPr txBox="1"/>
          <p:nvPr/>
        </p:nvSpPr>
        <p:spPr>
          <a:xfrm>
            <a:off x="751699" y="4099033"/>
            <a:ext cx="11592701" cy="17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lt-LT" sz="33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Tikslas</a:t>
            </a:r>
            <a:r>
              <a:rPr lang="lt-LT" sz="3300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– sukurti platformą, kurioje naudotojai gali paprastai, patogiai ir susistemintai dalintis turima laisvalaikio įranga.</a:t>
            </a:r>
            <a:endParaRPr lang="en-US" sz="3300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BA6AB28-D573-2C47-AF19-81BDD53F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25754"/>
            <a:ext cx="21029831" cy="2651126"/>
          </a:xfrm>
        </p:spPr>
        <p:txBody>
          <a:bodyPr>
            <a:normAutofit/>
          </a:bodyPr>
          <a:lstStyle/>
          <a:p>
            <a:r>
              <a:rPr lang="lt-LT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Darbo tikslas ir uždaviniai</a:t>
            </a:r>
            <a:endParaRPr lang="en-US" sz="59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7F00F-3DD8-8D0E-2B0D-259F577D7B53}"/>
              </a:ext>
            </a:extLst>
          </p:cNvPr>
          <p:cNvSpPr txBox="1"/>
          <p:nvPr/>
        </p:nvSpPr>
        <p:spPr>
          <a:xfrm>
            <a:off x="1005840" y="6510528"/>
            <a:ext cx="111853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b="1" dirty="0"/>
              <a:t>Uždaviniai</a:t>
            </a:r>
          </a:p>
          <a:p>
            <a:endParaRPr lang="lt-LT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Atlikti konkurentų analizę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Suprojektuoti ir sumodeliuoti platformos struktūrą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Ištestuoti sukurtą platformą</a:t>
            </a:r>
          </a:p>
        </p:txBody>
      </p:sp>
    </p:spTree>
    <p:extLst>
      <p:ext uri="{BB962C8B-B14F-4D97-AF65-F5344CB8AC3E}">
        <p14:creationId xmlns:p14="http://schemas.microsoft.com/office/powerpoint/2010/main" val="237489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AF48F-EA13-384E-B2A8-55AB1F07B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848CFA-43A7-8871-FD39-C69A742A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21029831" cy="2651126"/>
          </a:xfrm>
        </p:spPr>
        <p:txBody>
          <a:bodyPr>
            <a:normAutofit/>
          </a:bodyPr>
          <a:lstStyle/>
          <a:p>
            <a:r>
              <a:rPr lang="lt-LT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Konkurentų analizė</a:t>
            </a:r>
            <a:endParaRPr lang="en-US" sz="59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Lentelė 1">
            <a:extLst>
              <a:ext uri="{FF2B5EF4-FFF2-40B4-BE49-F238E27FC236}">
                <a16:creationId xmlns:a16="http://schemas.microsoft.com/office/drawing/2014/main" id="{056997D9-B9F7-D84F-CCDB-C50C96CB5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55854"/>
              </p:ext>
            </p:extLst>
          </p:nvPr>
        </p:nvGraphicFramePr>
        <p:xfrm>
          <a:off x="680454" y="3657599"/>
          <a:ext cx="23039084" cy="8650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9771">
                  <a:extLst>
                    <a:ext uri="{9D8B030D-6E8A-4147-A177-3AD203B41FA5}">
                      <a16:colId xmlns:a16="http://schemas.microsoft.com/office/drawing/2014/main" val="158715264"/>
                    </a:ext>
                  </a:extLst>
                </a:gridCol>
                <a:gridCol w="5759771">
                  <a:extLst>
                    <a:ext uri="{9D8B030D-6E8A-4147-A177-3AD203B41FA5}">
                      <a16:colId xmlns:a16="http://schemas.microsoft.com/office/drawing/2014/main" val="347874562"/>
                    </a:ext>
                  </a:extLst>
                </a:gridCol>
                <a:gridCol w="5759771">
                  <a:extLst>
                    <a:ext uri="{9D8B030D-6E8A-4147-A177-3AD203B41FA5}">
                      <a16:colId xmlns:a16="http://schemas.microsoft.com/office/drawing/2014/main" val="3280367153"/>
                    </a:ext>
                  </a:extLst>
                </a:gridCol>
                <a:gridCol w="5759771">
                  <a:extLst>
                    <a:ext uri="{9D8B030D-6E8A-4147-A177-3AD203B41FA5}">
                      <a16:colId xmlns:a16="http://schemas.microsoft.com/office/drawing/2014/main" val="3421236240"/>
                    </a:ext>
                  </a:extLst>
                </a:gridCol>
              </a:tblGrid>
              <a:tr h="1730045">
                <a:tc>
                  <a:txBody>
                    <a:bodyPr/>
                    <a:lstStyle/>
                    <a:p>
                      <a:r>
                        <a:rPr lang="lt-LT" dirty="0"/>
                        <a:t>Funkcija/Konkurentas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Konkurentas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Konkurentas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t-LT" dirty="0"/>
                        <a:t>Sukurtas produktas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77194"/>
                  </a:ext>
                </a:extLst>
              </a:tr>
              <a:tr h="1730045"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936857"/>
                  </a:ext>
                </a:extLst>
              </a:tr>
              <a:tr h="1730045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129510"/>
                  </a:ext>
                </a:extLst>
              </a:tr>
              <a:tr h="1730045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8561"/>
                  </a:ext>
                </a:extLst>
              </a:tr>
              <a:tr h="1730045"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lt-L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FB427-18AD-5244-B3CB-8862634E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21029831" cy="2651126"/>
          </a:xfrm>
        </p:spPr>
        <p:txBody>
          <a:bodyPr>
            <a:normAutofit/>
          </a:bodyPr>
          <a:lstStyle/>
          <a:p>
            <a:r>
              <a:rPr lang="en-US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INFRASTRUKTŪRA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34D58-EBEA-C04D-9892-F4152A2E7502}"/>
              </a:ext>
            </a:extLst>
          </p:cNvPr>
          <p:cNvSpPr txBox="1"/>
          <p:nvPr/>
        </p:nvSpPr>
        <p:spPr>
          <a:xfrm>
            <a:off x="804597" y="6802375"/>
            <a:ext cx="6642817" cy="607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lt-LT" sz="3300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Skaičiavimų dar nėra.</a:t>
            </a:r>
            <a:endParaRPr lang="en-US" sz="3300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2BFDA-87A9-5D44-BF7C-D8F78C975A0A}"/>
              </a:ext>
            </a:extLst>
          </p:cNvPr>
          <p:cNvSpPr txBox="1"/>
          <p:nvPr/>
        </p:nvSpPr>
        <p:spPr>
          <a:xfrm>
            <a:off x="780534" y="4492487"/>
            <a:ext cx="4492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8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Projekto apimtis</a:t>
            </a:r>
            <a:endParaRPr lang="en-US" sz="38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39AE1-21A9-5F4C-8538-0F80DFD90C5F}"/>
              </a:ext>
            </a:extLst>
          </p:cNvPr>
          <p:cNvSpPr txBox="1"/>
          <p:nvPr/>
        </p:nvSpPr>
        <p:spPr>
          <a:xfrm>
            <a:off x="8783165" y="6802375"/>
            <a:ext cx="71947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Projektas susideda iš 2 dalių: Serverio ir </a:t>
            </a:r>
            <a:r>
              <a:rPr lang="lt-LT" dirty="0" err="1"/>
              <a:t>klientinės</a:t>
            </a:r>
            <a:r>
              <a:rPr lang="lt-LT" dirty="0"/>
              <a:t> dalies.</a:t>
            </a:r>
          </a:p>
          <a:p>
            <a:r>
              <a:rPr lang="lt-LT" dirty="0" err="1"/>
              <a:t>Klientinė</a:t>
            </a:r>
            <a:r>
              <a:rPr lang="lt-LT" dirty="0"/>
              <a:t> dalis veikia ir „</a:t>
            </a:r>
            <a:r>
              <a:rPr lang="lt-LT" dirty="0" err="1"/>
              <a:t>Web</a:t>
            </a:r>
            <a:r>
              <a:rPr lang="lt-LT" dirty="0"/>
              <a:t>“ naršyklėje, ir mobiliojoje aplikacijoje.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8A3F6-09EA-F740-846B-20B0E94CE063}"/>
              </a:ext>
            </a:extLst>
          </p:cNvPr>
          <p:cNvSpPr txBox="1"/>
          <p:nvPr/>
        </p:nvSpPr>
        <p:spPr>
          <a:xfrm>
            <a:off x="8735039" y="4492487"/>
            <a:ext cx="4492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8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Modelis</a:t>
            </a:r>
            <a:endParaRPr lang="en-US" sz="38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D84F0-EB98-9846-B405-EBBF3F67D051}"/>
              </a:ext>
            </a:extLst>
          </p:cNvPr>
          <p:cNvSpPr txBox="1"/>
          <p:nvPr/>
        </p:nvSpPr>
        <p:spPr>
          <a:xfrm>
            <a:off x="16866674" y="6802375"/>
            <a:ext cx="63515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Naudotojas gali prisiregistruoti, bendrauti su kitais registruotais vartotojais tekstinių pokalbių pagalba.</a:t>
            </a:r>
          </a:p>
          <a:p>
            <a:r>
              <a:rPr lang="lt-LT" dirty="0"/>
              <a:t>Fokusas skiriamas į galimybę pridėti savo įrangą bei užsirezervuoti kitų naudotojų įrangą suteikiant dalinimosi paslaugą.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F63F4-C6A9-834D-B871-D03035C4B1C5}"/>
              </a:ext>
            </a:extLst>
          </p:cNvPr>
          <p:cNvSpPr txBox="1"/>
          <p:nvPr/>
        </p:nvSpPr>
        <p:spPr>
          <a:xfrm>
            <a:off x="16962925" y="4492487"/>
            <a:ext cx="653025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8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Suteikiamos paslaugos (pakeičiamas į UML)</a:t>
            </a:r>
            <a:endParaRPr lang="en-US" sz="38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046CEF-DC6F-E14F-A4B4-2AB7C14338AD}"/>
              </a:ext>
            </a:extLst>
          </p:cNvPr>
          <p:cNvCxnSpPr>
            <a:cxnSpLocks/>
          </p:cNvCxnSpPr>
          <p:nvPr/>
        </p:nvCxnSpPr>
        <p:spPr>
          <a:xfrm>
            <a:off x="889232" y="6065031"/>
            <a:ext cx="64745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D364020-BE50-C244-AD58-3EB9710DBD5A}"/>
              </a:ext>
            </a:extLst>
          </p:cNvPr>
          <p:cNvCxnSpPr>
            <a:cxnSpLocks/>
          </p:cNvCxnSpPr>
          <p:nvPr/>
        </p:nvCxnSpPr>
        <p:spPr>
          <a:xfrm>
            <a:off x="8854141" y="6065031"/>
            <a:ext cx="64745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AB7E2C-E75F-9943-AA54-D891E832005B}"/>
              </a:ext>
            </a:extLst>
          </p:cNvPr>
          <p:cNvCxnSpPr>
            <a:cxnSpLocks/>
          </p:cNvCxnSpPr>
          <p:nvPr/>
        </p:nvCxnSpPr>
        <p:spPr>
          <a:xfrm>
            <a:off x="16962926" y="6065031"/>
            <a:ext cx="64745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45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451EBE-F63F-FD2B-5DEA-DD5EB2B4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902ABB-C52F-B998-77EA-F50692358E9D}"/>
              </a:ext>
            </a:extLst>
          </p:cNvPr>
          <p:cNvSpPr txBox="1"/>
          <p:nvPr/>
        </p:nvSpPr>
        <p:spPr>
          <a:xfrm>
            <a:off x="4128061" y="7539719"/>
            <a:ext cx="6864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ASP.NET </a:t>
            </a:r>
            <a:r>
              <a:rPr lang="lt-LT" dirty="0" err="1"/>
              <a:t>Core</a:t>
            </a:r>
            <a:r>
              <a:rPr lang="lt-LT" dirty="0"/>
              <a:t> 9.0 – serverinė dalis.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 err="1"/>
              <a:t>React</a:t>
            </a:r>
            <a:r>
              <a:rPr lang="lt-LT" dirty="0"/>
              <a:t> </a:t>
            </a:r>
            <a:r>
              <a:rPr lang="lt-LT" dirty="0" err="1"/>
              <a:t>native</a:t>
            </a:r>
            <a:r>
              <a:rPr lang="lt-LT" dirty="0"/>
              <a:t> 0.79 karkasas – optimaliai </a:t>
            </a:r>
            <a:r>
              <a:rPr lang="lt-LT" dirty="0" err="1"/>
              <a:t>Web</a:t>
            </a:r>
            <a:r>
              <a:rPr lang="lt-LT" dirty="0"/>
              <a:t> ir mobilios aplikacijos </a:t>
            </a:r>
            <a:r>
              <a:rPr lang="lt-LT" dirty="0" err="1"/>
              <a:t>klientinei</a:t>
            </a:r>
            <a:r>
              <a:rPr lang="lt-LT" dirty="0"/>
              <a:t> daliai</a:t>
            </a:r>
            <a:br>
              <a:rPr lang="lt-LT" dirty="0"/>
            </a:br>
            <a:endParaRPr lang="lt-LT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Expo 53.0 – supaprastinimas skirtingų platformų valdymui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BCC96-24DD-78AA-9D8F-C2B15C8C8E3F}"/>
              </a:ext>
            </a:extLst>
          </p:cNvPr>
          <p:cNvSpPr txBox="1"/>
          <p:nvPr/>
        </p:nvSpPr>
        <p:spPr>
          <a:xfrm>
            <a:off x="4103998" y="5229831"/>
            <a:ext cx="44924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8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Naudotos technologijos</a:t>
            </a:r>
            <a:endParaRPr lang="en-US" sz="38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ED7C6-A0DF-9E1D-02A6-5105FB879C7E}"/>
              </a:ext>
            </a:extLst>
          </p:cNvPr>
          <p:cNvSpPr txBox="1"/>
          <p:nvPr/>
        </p:nvSpPr>
        <p:spPr>
          <a:xfrm>
            <a:off x="13462940" y="7539719"/>
            <a:ext cx="70290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Internetinė svetainė (</a:t>
            </a:r>
            <a:r>
              <a:rPr lang="lt-LT" dirty="0" err="1"/>
              <a:t>Web</a:t>
            </a:r>
            <a:r>
              <a:rPr lang="lt-LT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Mobili aplikacija iOS ir Android sistemoms.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0CDF6F-6BF1-CC8D-C082-72348A56D013}"/>
              </a:ext>
            </a:extLst>
          </p:cNvPr>
          <p:cNvSpPr txBox="1"/>
          <p:nvPr/>
        </p:nvSpPr>
        <p:spPr>
          <a:xfrm>
            <a:off x="13389789" y="5229831"/>
            <a:ext cx="449248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sz="38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Teikiamos platformos</a:t>
            </a:r>
            <a:endParaRPr lang="en-US" sz="38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A1D3CB8-547C-C422-086B-CCF7446AB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21029831" cy="2651126"/>
          </a:xfrm>
        </p:spPr>
        <p:txBody>
          <a:bodyPr>
            <a:normAutofit/>
          </a:bodyPr>
          <a:lstStyle/>
          <a:p>
            <a:r>
              <a:rPr lang="en-US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INFRASTRUKTŪRA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BE094-E624-5FE4-9F68-347A8F8470BA}"/>
              </a:ext>
            </a:extLst>
          </p:cNvPr>
          <p:cNvCxnSpPr>
            <a:cxnSpLocks/>
          </p:cNvCxnSpPr>
          <p:nvPr/>
        </p:nvCxnSpPr>
        <p:spPr>
          <a:xfrm>
            <a:off x="13512030" y="6802375"/>
            <a:ext cx="64745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2AA812-79E7-3E75-4D8C-F143D1F378C7}"/>
              </a:ext>
            </a:extLst>
          </p:cNvPr>
          <p:cNvCxnSpPr>
            <a:cxnSpLocks/>
          </p:cNvCxnSpPr>
          <p:nvPr/>
        </p:nvCxnSpPr>
        <p:spPr>
          <a:xfrm>
            <a:off x="4212696" y="6802375"/>
            <a:ext cx="647459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1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83B8C-395C-80B9-215D-DAB2BB4A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15E8839-6CC2-6BB0-A701-5EC4FD57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21029831" cy="2651126"/>
          </a:xfrm>
        </p:spPr>
        <p:txBody>
          <a:bodyPr>
            <a:normAutofit/>
          </a:bodyPr>
          <a:lstStyle/>
          <a:p>
            <a:r>
              <a:rPr lang="lt-LT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Reikalavimai</a:t>
            </a:r>
            <a:endParaRPr lang="en-US" sz="59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8744A-E849-B679-A3FB-E7FF22DC2DD1}"/>
              </a:ext>
            </a:extLst>
          </p:cNvPr>
          <p:cNvSpPr txBox="1"/>
          <p:nvPr/>
        </p:nvSpPr>
        <p:spPr>
          <a:xfrm>
            <a:off x="3631216" y="4169664"/>
            <a:ext cx="1771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Nefunkciniai reikalavimai-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Sistema veikia Anglų ir Lietuvių kalba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lt-LT" dirty="0"/>
              <a:t>Sistema prieinama 2 temomis – šviesia </a:t>
            </a:r>
            <a:r>
              <a:rPr lang="lt-LT"/>
              <a:t>ir tamsia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6817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0C16B-AD92-220B-5D09-19E3E17C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1C36419-2B6F-07E6-B0FD-E3232688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21029831" cy="2651126"/>
          </a:xfrm>
        </p:spPr>
        <p:txBody>
          <a:bodyPr>
            <a:normAutofit/>
          </a:bodyPr>
          <a:lstStyle/>
          <a:p>
            <a:r>
              <a:rPr lang="en-US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INFRASTRUKTŪRA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79D44-082D-7453-5F84-2B966320F833}"/>
              </a:ext>
            </a:extLst>
          </p:cNvPr>
          <p:cNvSpPr txBox="1"/>
          <p:nvPr/>
        </p:nvSpPr>
        <p:spPr>
          <a:xfrm>
            <a:off x="3631216" y="4169664"/>
            <a:ext cx="1771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t-LT" dirty="0"/>
              <a:t>Čia bus pateikta UML diagramos. WIP</a:t>
            </a:r>
          </a:p>
        </p:txBody>
      </p:sp>
    </p:spTree>
    <p:extLst>
      <p:ext uri="{BB962C8B-B14F-4D97-AF65-F5344CB8AC3E}">
        <p14:creationId xmlns:p14="http://schemas.microsoft.com/office/powerpoint/2010/main" val="401107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F2B085-A039-BC41-8AB9-1DFB69B0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12470175" cy="2651126"/>
          </a:xfrm>
        </p:spPr>
        <p:txBody>
          <a:bodyPr>
            <a:normAutofit/>
          </a:bodyPr>
          <a:lstStyle/>
          <a:p>
            <a:r>
              <a:rPr lang="lt-LT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Duomenų bazės diagrama (keičiama į UML)</a:t>
            </a:r>
            <a:endParaRPr lang="en-US" sz="59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3" name="Paveikslėlis 2">
            <a:extLst>
              <a:ext uri="{FF2B5EF4-FFF2-40B4-BE49-F238E27FC236}">
                <a16:creationId xmlns:a16="http://schemas.microsoft.com/office/drawing/2014/main" id="{4599C157-34FD-8FE3-CFB1-71433F779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064" y="3095656"/>
            <a:ext cx="15701656" cy="1035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622C24-B3D5-4DDF-CB55-14435A88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6EFC3D0-032B-B51F-E9B1-13EC501D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216" y="269297"/>
            <a:ext cx="12470175" cy="2651126"/>
          </a:xfrm>
        </p:spPr>
        <p:txBody>
          <a:bodyPr>
            <a:normAutofit/>
          </a:bodyPr>
          <a:lstStyle/>
          <a:p>
            <a:r>
              <a:rPr lang="lt-LT" sz="5900" b="1" dirty="0"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Diegimo diagrama</a:t>
            </a:r>
            <a:endParaRPr lang="en-US" sz="5900" b="1" dirty="0"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8043A3-7974-8B00-8D07-668F128DEAAB}"/>
              </a:ext>
            </a:extLst>
          </p:cNvPr>
          <p:cNvSpPr txBox="1"/>
          <p:nvPr/>
        </p:nvSpPr>
        <p:spPr>
          <a:xfrm>
            <a:off x="3238500" y="4343400"/>
            <a:ext cx="18402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t-LT" dirty="0"/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14656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7606</TotalTime>
  <Words>236</Words>
  <Application>Microsoft Office PowerPoint</Application>
  <PresentationFormat>Pasirinktinai</PresentationFormat>
  <Paragraphs>51</Paragraphs>
  <Slides>11</Slides>
  <Notes>4</Notes>
  <HiddenSlides>0</HiddenSlides>
  <MMClips>0</MMClips>
  <ScaleCrop>false</ScaleCrop>
  <HeadingPairs>
    <vt:vector size="6" baseType="variant">
      <vt:variant>
        <vt:lpstr>Naudojami šriftai</vt:lpstr>
      </vt:variant>
      <vt:variant>
        <vt:i4>4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pf_dintext_promedium</vt:lpstr>
      <vt:lpstr>Office Theme</vt:lpstr>
      <vt:lpstr>Laisvalaikio įrangos dalinimosi platforma</vt:lpstr>
      <vt:lpstr>Darbo tikslas ir uždaviniai</vt:lpstr>
      <vt:lpstr>Konkurentų analizė</vt:lpstr>
      <vt:lpstr>INFRASTRUKTŪRA</vt:lpstr>
      <vt:lpstr>INFRASTRUKTŪRA</vt:lpstr>
      <vt:lpstr>Reikalavimai</vt:lpstr>
      <vt:lpstr>INFRASTRUKTŪRA</vt:lpstr>
      <vt:lpstr>Duomenų bazės diagrama (keičiama į UML)</vt:lpstr>
      <vt:lpstr>Diegimo diagrama</vt:lpstr>
      <vt:lpstr>Testavimo strategija</vt:lpstr>
      <vt:lpstr>Išvados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KTU įvaizdinės skaidrės LT</dc:title>
  <dc:creator>vaiva.slederiene@ktu.lt</dc:creator>
  <cp:lastModifiedBy>Redas Niuklys</cp:lastModifiedBy>
  <cp:revision>30</cp:revision>
  <dcterms:created xsi:type="dcterms:W3CDTF">2023-08-25T07:38:03Z</dcterms:created>
  <dcterms:modified xsi:type="dcterms:W3CDTF">2025-05-06T12:00:13Z</dcterms:modified>
</cp:coreProperties>
</file>