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6925" y="461050"/>
            <a:ext cx="52710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80" y="536945"/>
            <a:ext cx="503467" cy="49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30" y="1142385"/>
            <a:ext cx="495661" cy="47665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362332" y="513608"/>
            <a:ext cx="1171200" cy="12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130" y="559124"/>
            <a:ext cx="519078" cy="49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0791" y="554415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2740" y="1118866"/>
            <a:ext cx="515176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01124" y="2125039"/>
            <a:ext cx="47013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644214" y="536951"/>
            <a:ext cx="1171200" cy="123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011" y="582467"/>
            <a:ext cx="519078" cy="49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673" y="577758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4622" y="1142209"/>
            <a:ext cx="515176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2420825" y="2177541"/>
            <a:ext cx="1171200" cy="123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533" y="2280284"/>
            <a:ext cx="519078" cy="49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2194" y="2275574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4144" y="2840026"/>
            <a:ext cx="515176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1179216" y="2177541"/>
            <a:ext cx="1171200" cy="12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7675" y="2218348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9624" y="2805061"/>
            <a:ext cx="515176" cy="52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87" y="2234029"/>
            <a:ext cx="495661" cy="47665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4253475" y="513559"/>
            <a:ext cx="1171200" cy="123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272" y="559075"/>
            <a:ext cx="519078" cy="49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934" y="554366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883" y="1118817"/>
            <a:ext cx="515176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3771925" y="2218347"/>
            <a:ext cx="1171200" cy="123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0384" y="2259154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2333" y="2823605"/>
            <a:ext cx="515176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4052278" y="3741819"/>
            <a:ext cx="4701300" cy="1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871979" y="3794322"/>
            <a:ext cx="1171200" cy="1230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3348" y="3892355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5298" y="4456806"/>
            <a:ext cx="515176" cy="5236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4630370" y="3794322"/>
            <a:ext cx="1171200" cy="12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8829" y="3835128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0778" y="4421841"/>
            <a:ext cx="515176" cy="52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316" y="3789060"/>
            <a:ext cx="495661" cy="4766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7223078" y="3835127"/>
            <a:ext cx="1171200" cy="123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1537" y="3875934"/>
            <a:ext cx="519078" cy="50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3487" y="4440385"/>
            <a:ext cx="515176" cy="523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037" y="3880627"/>
            <a:ext cx="519078" cy="4986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3"/>
          <p:cNvCxnSpPr>
            <a:stCxn id="66" idx="0"/>
            <a:endCxn id="62" idx="2"/>
          </p:cNvCxnSpPr>
          <p:nvPr/>
        </p:nvCxnSpPr>
        <p:spPr>
          <a:xfrm flipH="1" rot="10800000">
            <a:off x="3006425" y="1766841"/>
            <a:ext cx="2235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endCxn id="89" idx="0"/>
          </p:cNvCxnSpPr>
          <p:nvPr/>
        </p:nvCxnSpPr>
        <p:spPr>
          <a:xfrm>
            <a:off x="4943378" y="1766927"/>
            <a:ext cx="2865300" cy="20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57" idx="2"/>
          </p:cNvCxnSpPr>
          <p:nvPr/>
        </p:nvCxnSpPr>
        <p:spPr>
          <a:xfrm flipH="1">
            <a:off x="1943132" y="1743608"/>
            <a:ext cx="48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/>
          <p:nvPr/>
        </p:nvCxnSpPr>
        <p:spPr>
          <a:xfrm>
            <a:off x="2157425" y="1766900"/>
            <a:ext cx="3086100" cy="20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