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0" r:id="rId2"/>
    <p:sldId id="40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B533"/>
    <a:srgbClr val="002930"/>
    <a:srgbClr val="2D9D65"/>
    <a:srgbClr val="284B50"/>
    <a:srgbClr val="000000"/>
    <a:srgbClr val="FFBA41"/>
    <a:srgbClr val="58FF0D"/>
    <a:srgbClr val="00697A"/>
    <a:srgbClr val="70A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7C868-1ED4-48EC-ACC8-49151E2CCF24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7E9D8-9A59-4D2F-9018-A92137AD1CD8}">
      <dgm:prSet phldrT="[Metin]" custT="1"/>
      <dgm:spPr/>
      <dgm:t>
        <a:bodyPr/>
        <a:lstStyle/>
        <a:p>
          <a:r>
            <a:rPr lang="en-US" sz="1400">
              <a:latin typeface="Nekst" panose="00000500000000000000" pitchFamily="2" charset="0"/>
            </a:rPr>
            <a:t>Elements of Program.</a:t>
          </a:r>
        </a:p>
      </dgm:t>
    </dgm:pt>
    <dgm:pt modelId="{845C3BFC-90D3-4677-88C6-226D035950AF}" type="parTrans" cxnId="{4CFF2411-2E7D-4E11-BCE0-7A01CCB0FCC2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6D818C04-1141-499C-9E16-1B0FA8F69A37}" type="sibTrans" cxnId="{4CFF2411-2E7D-4E11-BCE0-7A01CCB0FCC2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37668C06-F271-4A28-B185-79C8359C3CBB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Variables</a:t>
          </a:r>
        </a:p>
      </dgm:t>
    </dgm:pt>
    <dgm:pt modelId="{1932C371-B81D-4F6E-A434-F205BC28205E}" type="parTrans" cxnId="{B1921664-72BC-4643-BEB2-14568431537B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84A3D3D3-AC63-4069-A21A-E7599482F358}" type="sibTrans" cxnId="{B1921664-72BC-4643-BEB2-14568431537B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A776A179-2F88-427B-9E58-F1023D8852BA}">
      <dgm:prSet phldrT="[Metin]" custT="1"/>
      <dgm:spPr/>
      <dgm:t>
        <a:bodyPr/>
        <a:lstStyle/>
        <a:p>
          <a:r>
            <a:rPr lang="en-US" sz="1100">
              <a:latin typeface="Nekst" panose="00000500000000000000" pitchFamily="2" charset="0"/>
            </a:rPr>
            <a:t>Conditionals</a:t>
          </a:r>
        </a:p>
      </dgm:t>
    </dgm:pt>
    <dgm:pt modelId="{A636859A-E708-4627-9D86-FF092692BC14}" type="parTrans" cxnId="{7798DA67-56BA-4CB9-8895-53844A953053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704950B6-3E49-47F1-A9B7-B0F930EA6AF0}" type="sibTrans" cxnId="{7798DA67-56BA-4CB9-8895-53844A953053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6A3E0C24-6AD8-491D-AB99-DDE44139D08C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Loops</a:t>
          </a:r>
        </a:p>
      </dgm:t>
    </dgm:pt>
    <dgm:pt modelId="{6FEDE757-BE40-4240-8E71-E8EFD6EEFCBC}" type="parTrans" cxnId="{7E4B7629-21D5-42B7-B6F3-AFD8A3BA4F1B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03B0E59-6D14-469F-A09F-54A85FC87969}" type="sibTrans" cxnId="{7E4B7629-21D5-42B7-B6F3-AFD8A3BA4F1B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F66A8DCF-0CB8-4180-AA47-F31B7A18338E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Functions</a:t>
          </a:r>
        </a:p>
      </dgm:t>
    </dgm:pt>
    <dgm:pt modelId="{38346152-0234-4F8A-9E99-C2E5FC3835C7}" type="parTrans" cxnId="{099DB234-79A0-4148-9BA4-53E4822EF829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8DB1378-7A0F-4F78-B7FC-475D1A98F6EF}" type="sibTrans" cxnId="{099DB234-79A0-4148-9BA4-53E4822EF829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2F9B28FB-82C2-4AEE-B14B-8F39361F0085}">
      <dgm:prSet phldrT="[Metin]" custT="1"/>
      <dgm:spPr/>
      <dgm:t>
        <a:bodyPr/>
        <a:lstStyle/>
        <a:p>
          <a:r>
            <a:rPr lang="en-US" sz="1500">
              <a:latin typeface="Nekst" panose="00000500000000000000" pitchFamily="2" charset="0"/>
            </a:rPr>
            <a:t>Input / Output</a:t>
          </a:r>
        </a:p>
      </dgm:t>
    </dgm:pt>
    <dgm:pt modelId="{72C53B25-61C3-4BEA-9792-1F1571B84AEF}" type="parTrans" cxnId="{345F90B8-18D0-4F12-A70C-601880170A9F}">
      <dgm:prSet custT="1"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C2316013-C709-4F6F-920F-23086513E4C6}" type="sibTrans" cxnId="{345F90B8-18D0-4F12-A70C-601880170A9F}">
      <dgm:prSet/>
      <dgm:spPr/>
      <dgm:t>
        <a:bodyPr/>
        <a:lstStyle/>
        <a:p>
          <a:endParaRPr lang="en-US" sz="1500">
            <a:latin typeface="Nekst" panose="00000500000000000000" pitchFamily="2" charset="0"/>
          </a:endParaRPr>
        </a:p>
      </dgm:t>
    </dgm:pt>
    <dgm:pt modelId="{1B9D136D-239E-4473-8253-DD0FD0E5A703}" type="pres">
      <dgm:prSet presAssocID="{E3B7C868-1ED4-48EC-ACC8-49151E2CCF2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E9DF5A-F78A-48EE-9195-D0710DF89506}" type="pres">
      <dgm:prSet presAssocID="{ECF7E9D8-9A59-4D2F-9018-A92137AD1CD8}" presName="centerShape" presStyleLbl="node0" presStyleIdx="0" presStyleCnt="1"/>
      <dgm:spPr/>
    </dgm:pt>
    <dgm:pt modelId="{2CBA0A32-E5C9-4414-8A4E-D50363FF4652}" type="pres">
      <dgm:prSet presAssocID="{1932C371-B81D-4F6E-A434-F205BC28205E}" presName="Name9" presStyleLbl="parChTrans1D2" presStyleIdx="0" presStyleCnt="5"/>
      <dgm:spPr/>
    </dgm:pt>
    <dgm:pt modelId="{9F89C207-4709-4A63-B189-B000DF7E5131}" type="pres">
      <dgm:prSet presAssocID="{1932C371-B81D-4F6E-A434-F205BC28205E}" presName="connTx" presStyleLbl="parChTrans1D2" presStyleIdx="0" presStyleCnt="5"/>
      <dgm:spPr/>
    </dgm:pt>
    <dgm:pt modelId="{C64AAB85-64BE-461D-AFCA-74583D5F63B4}" type="pres">
      <dgm:prSet presAssocID="{37668C06-F271-4A28-B185-79C8359C3CBB}" presName="node" presStyleLbl="node1" presStyleIdx="0" presStyleCnt="5">
        <dgm:presLayoutVars>
          <dgm:bulletEnabled val="1"/>
        </dgm:presLayoutVars>
      </dgm:prSet>
      <dgm:spPr/>
    </dgm:pt>
    <dgm:pt modelId="{355E77C5-3A9B-4315-86AF-99F91E6B481E}" type="pres">
      <dgm:prSet presAssocID="{A636859A-E708-4627-9D86-FF092692BC14}" presName="Name9" presStyleLbl="parChTrans1D2" presStyleIdx="1" presStyleCnt="5"/>
      <dgm:spPr/>
    </dgm:pt>
    <dgm:pt modelId="{79F8E45A-2842-4236-B8C9-0B8BA6D97F27}" type="pres">
      <dgm:prSet presAssocID="{A636859A-E708-4627-9D86-FF092692BC14}" presName="connTx" presStyleLbl="parChTrans1D2" presStyleIdx="1" presStyleCnt="5"/>
      <dgm:spPr/>
    </dgm:pt>
    <dgm:pt modelId="{4133E7B5-29CE-4A16-8997-3778A09ECD37}" type="pres">
      <dgm:prSet presAssocID="{A776A179-2F88-427B-9E58-F1023D8852BA}" presName="node" presStyleLbl="node1" presStyleIdx="1" presStyleCnt="5">
        <dgm:presLayoutVars>
          <dgm:bulletEnabled val="1"/>
        </dgm:presLayoutVars>
      </dgm:prSet>
      <dgm:spPr/>
    </dgm:pt>
    <dgm:pt modelId="{15EE6854-94DD-4807-83ED-5D820646FE27}" type="pres">
      <dgm:prSet presAssocID="{6FEDE757-BE40-4240-8E71-E8EFD6EEFCBC}" presName="Name9" presStyleLbl="parChTrans1D2" presStyleIdx="2" presStyleCnt="5"/>
      <dgm:spPr/>
    </dgm:pt>
    <dgm:pt modelId="{ED769D35-FEAB-4627-AFC8-73D963DF4408}" type="pres">
      <dgm:prSet presAssocID="{6FEDE757-BE40-4240-8E71-E8EFD6EEFCBC}" presName="connTx" presStyleLbl="parChTrans1D2" presStyleIdx="2" presStyleCnt="5"/>
      <dgm:spPr/>
    </dgm:pt>
    <dgm:pt modelId="{E8BB8854-8B1A-4DA2-A6EF-4CB2C71011BF}" type="pres">
      <dgm:prSet presAssocID="{6A3E0C24-6AD8-491D-AB99-DDE44139D08C}" presName="node" presStyleLbl="node1" presStyleIdx="2" presStyleCnt="5">
        <dgm:presLayoutVars>
          <dgm:bulletEnabled val="1"/>
        </dgm:presLayoutVars>
      </dgm:prSet>
      <dgm:spPr/>
    </dgm:pt>
    <dgm:pt modelId="{8C6A984B-AE79-4229-A742-E49067E7BD6F}" type="pres">
      <dgm:prSet presAssocID="{38346152-0234-4F8A-9E99-C2E5FC3835C7}" presName="Name9" presStyleLbl="parChTrans1D2" presStyleIdx="3" presStyleCnt="5"/>
      <dgm:spPr/>
    </dgm:pt>
    <dgm:pt modelId="{A3219F77-9374-4936-8FF5-E2F4208F46E5}" type="pres">
      <dgm:prSet presAssocID="{38346152-0234-4F8A-9E99-C2E5FC3835C7}" presName="connTx" presStyleLbl="parChTrans1D2" presStyleIdx="3" presStyleCnt="5"/>
      <dgm:spPr/>
    </dgm:pt>
    <dgm:pt modelId="{BC1E4B4E-3C68-4A18-AEE6-FA3B3D05AA4C}" type="pres">
      <dgm:prSet presAssocID="{F66A8DCF-0CB8-4180-AA47-F31B7A18338E}" presName="node" presStyleLbl="node1" presStyleIdx="3" presStyleCnt="5">
        <dgm:presLayoutVars>
          <dgm:bulletEnabled val="1"/>
        </dgm:presLayoutVars>
      </dgm:prSet>
      <dgm:spPr/>
    </dgm:pt>
    <dgm:pt modelId="{7CE9964B-06EF-4F37-AC29-7D72A5F5BCF9}" type="pres">
      <dgm:prSet presAssocID="{72C53B25-61C3-4BEA-9792-1F1571B84AEF}" presName="Name9" presStyleLbl="parChTrans1D2" presStyleIdx="4" presStyleCnt="5"/>
      <dgm:spPr/>
    </dgm:pt>
    <dgm:pt modelId="{DD9D994A-7A9F-420A-A828-7D3BFF050FD7}" type="pres">
      <dgm:prSet presAssocID="{72C53B25-61C3-4BEA-9792-1F1571B84AEF}" presName="connTx" presStyleLbl="parChTrans1D2" presStyleIdx="4" presStyleCnt="5"/>
      <dgm:spPr/>
    </dgm:pt>
    <dgm:pt modelId="{5394BAE9-4FB6-4E28-9E20-89FD66E3F060}" type="pres">
      <dgm:prSet presAssocID="{2F9B28FB-82C2-4AEE-B14B-8F39361F0085}" presName="node" presStyleLbl="node1" presStyleIdx="4" presStyleCnt="5">
        <dgm:presLayoutVars>
          <dgm:bulletEnabled val="1"/>
        </dgm:presLayoutVars>
      </dgm:prSet>
      <dgm:spPr/>
    </dgm:pt>
  </dgm:ptLst>
  <dgm:cxnLst>
    <dgm:cxn modelId="{7FF93409-9642-4FA7-9982-B5F7AAD7A99E}" type="presOf" srcId="{72C53B25-61C3-4BEA-9792-1F1571B84AEF}" destId="{7CE9964B-06EF-4F37-AC29-7D72A5F5BCF9}" srcOrd="0" destOrd="0" presId="urn:microsoft.com/office/officeart/2005/8/layout/radial1"/>
    <dgm:cxn modelId="{4CFF2411-2E7D-4E11-BCE0-7A01CCB0FCC2}" srcId="{E3B7C868-1ED4-48EC-ACC8-49151E2CCF24}" destId="{ECF7E9D8-9A59-4D2F-9018-A92137AD1CD8}" srcOrd="0" destOrd="0" parTransId="{845C3BFC-90D3-4677-88C6-226D035950AF}" sibTransId="{6D818C04-1141-499C-9E16-1B0FA8F69A37}"/>
    <dgm:cxn modelId="{EAF4931C-E2C8-4271-9590-8C8E5D8979C4}" type="presOf" srcId="{72C53B25-61C3-4BEA-9792-1F1571B84AEF}" destId="{DD9D994A-7A9F-420A-A828-7D3BFF050FD7}" srcOrd="1" destOrd="0" presId="urn:microsoft.com/office/officeart/2005/8/layout/radial1"/>
    <dgm:cxn modelId="{BF61D41C-72CA-4628-8B12-C0EBF0D64036}" type="presOf" srcId="{38346152-0234-4F8A-9E99-C2E5FC3835C7}" destId="{A3219F77-9374-4936-8FF5-E2F4208F46E5}" srcOrd="1" destOrd="0" presId="urn:microsoft.com/office/officeart/2005/8/layout/radial1"/>
    <dgm:cxn modelId="{E45F0924-6694-49D5-851B-C1180C690A11}" type="presOf" srcId="{A776A179-2F88-427B-9E58-F1023D8852BA}" destId="{4133E7B5-29CE-4A16-8997-3778A09ECD37}" srcOrd="0" destOrd="0" presId="urn:microsoft.com/office/officeart/2005/8/layout/radial1"/>
    <dgm:cxn modelId="{5D091424-C9B1-4DF9-83A6-0D67B7512B6D}" type="presOf" srcId="{2F9B28FB-82C2-4AEE-B14B-8F39361F0085}" destId="{5394BAE9-4FB6-4E28-9E20-89FD66E3F060}" srcOrd="0" destOrd="0" presId="urn:microsoft.com/office/officeart/2005/8/layout/radial1"/>
    <dgm:cxn modelId="{7E4B7629-21D5-42B7-B6F3-AFD8A3BA4F1B}" srcId="{ECF7E9D8-9A59-4D2F-9018-A92137AD1CD8}" destId="{6A3E0C24-6AD8-491D-AB99-DDE44139D08C}" srcOrd="2" destOrd="0" parTransId="{6FEDE757-BE40-4240-8E71-E8EFD6EEFCBC}" sibTransId="{C03B0E59-6D14-469F-A09F-54A85FC87969}"/>
    <dgm:cxn modelId="{559BF52D-DC73-4F50-B82C-7ADD8A5C372B}" type="presOf" srcId="{6A3E0C24-6AD8-491D-AB99-DDE44139D08C}" destId="{E8BB8854-8B1A-4DA2-A6EF-4CB2C71011BF}" srcOrd="0" destOrd="0" presId="urn:microsoft.com/office/officeart/2005/8/layout/radial1"/>
    <dgm:cxn modelId="{7CF81931-907B-4A7B-BB1F-E2B29413F932}" type="presOf" srcId="{A636859A-E708-4627-9D86-FF092692BC14}" destId="{79F8E45A-2842-4236-B8C9-0B8BA6D97F27}" srcOrd="1" destOrd="0" presId="urn:microsoft.com/office/officeart/2005/8/layout/radial1"/>
    <dgm:cxn modelId="{099DB234-79A0-4148-9BA4-53E4822EF829}" srcId="{ECF7E9D8-9A59-4D2F-9018-A92137AD1CD8}" destId="{F66A8DCF-0CB8-4180-AA47-F31B7A18338E}" srcOrd="3" destOrd="0" parTransId="{38346152-0234-4F8A-9E99-C2E5FC3835C7}" sibTransId="{C8DB1378-7A0F-4F78-B7FC-475D1A98F6EF}"/>
    <dgm:cxn modelId="{CCAEB336-D695-4441-8959-9982A2BEC8D0}" type="presOf" srcId="{ECF7E9D8-9A59-4D2F-9018-A92137AD1CD8}" destId="{43E9DF5A-F78A-48EE-9195-D0710DF89506}" srcOrd="0" destOrd="0" presId="urn:microsoft.com/office/officeart/2005/8/layout/radial1"/>
    <dgm:cxn modelId="{B1921664-72BC-4643-BEB2-14568431537B}" srcId="{ECF7E9D8-9A59-4D2F-9018-A92137AD1CD8}" destId="{37668C06-F271-4A28-B185-79C8359C3CBB}" srcOrd="0" destOrd="0" parTransId="{1932C371-B81D-4F6E-A434-F205BC28205E}" sibTransId="{84A3D3D3-AC63-4069-A21A-E7599482F358}"/>
    <dgm:cxn modelId="{7798DA67-56BA-4CB9-8895-53844A953053}" srcId="{ECF7E9D8-9A59-4D2F-9018-A92137AD1CD8}" destId="{A776A179-2F88-427B-9E58-F1023D8852BA}" srcOrd="1" destOrd="0" parTransId="{A636859A-E708-4627-9D86-FF092692BC14}" sibTransId="{704950B6-3E49-47F1-A9B7-B0F930EA6AF0}"/>
    <dgm:cxn modelId="{B598926E-0757-4EA4-A580-32476EE2D09C}" type="presOf" srcId="{1932C371-B81D-4F6E-A434-F205BC28205E}" destId="{2CBA0A32-E5C9-4414-8A4E-D50363FF4652}" srcOrd="0" destOrd="0" presId="urn:microsoft.com/office/officeart/2005/8/layout/radial1"/>
    <dgm:cxn modelId="{6166BC7A-B0FD-4749-B36D-6846A253B507}" type="presOf" srcId="{38346152-0234-4F8A-9E99-C2E5FC3835C7}" destId="{8C6A984B-AE79-4229-A742-E49067E7BD6F}" srcOrd="0" destOrd="0" presId="urn:microsoft.com/office/officeart/2005/8/layout/radial1"/>
    <dgm:cxn modelId="{35F1AC82-5A74-4945-B938-49F90F1C1D75}" type="presOf" srcId="{6FEDE757-BE40-4240-8E71-E8EFD6EEFCBC}" destId="{ED769D35-FEAB-4627-AFC8-73D963DF4408}" srcOrd="1" destOrd="0" presId="urn:microsoft.com/office/officeart/2005/8/layout/radial1"/>
    <dgm:cxn modelId="{89F65F83-78E9-47D3-99E6-0DF8E76D2E6B}" type="presOf" srcId="{37668C06-F271-4A28-B185-79C8359C3CBB}" destId="{C64AAB85-64BE-461D-AFCA-74583D5F63B4}" srcOrd="0" destOrd="0" presId="urn:microsoft.com/office/officeart/2005/8/layout/radial1"/>
    <dgm:cxn modelId="{B9696B8E-3FF5-47E1-91B7-283B54295B05}" type="presOf" srcId="{F66A8DCF-0CB8-4180-AA47-F31B7A18338E}" destId="{BC1E4B4E-3C68-4A18-AEE6-FA3B3D05AA4C}" srcOrd="0" destOrd="0" presId="urn:microsoft.com/office/officeart/2005/8/layout/radial1"/>
    <dgm:cxn modelId="{345F90B8-18D0-4F12-A70C-601880170A9F}" srcId="{ECF7E9D8-9A59-4D2F-9018-A92137AD1CD8}" destId="{2F9B28FB-82C2-4AEE-B14B-8F39361F0085}" srcOrd="4" destOrd="0" parTransId="{72C53B25-61C3-4BEA-9792-1F1571B84AEF}" sibTransId="{C2316013-C709-4F6F-920F-23086513E4C6}"/>
    <dgm:cxn modelId="{672CD1CE-B108-4968-94FF-354AE69222E8}" type="presOf" srcId="{6FEDE757-BE40-4240-8E71-E8EFD6EEFCBC}" destId="{15EE6854-94DD-4807-83ED-5D820646FE27}" srcOrd="0" destOrd="0" presId="urn:microsoft.com/office/officeart/2005/8/layout/radial1"/>
    <dgm:cxn modelId="{06C9D1E7-01E9-44BE-A6DB-B3D10370248F}" type="presOf" srcId="{1932C371-B81D-4F6E-A434-F205BC28205E}" destId="{9F89C207-4709-4A63-B189-B000DF7E5131}" srcOrd="1" destOrd="0" presId="urn:microsoft.com/office/officeart/2005/8/layout/radial1"/>
    <dgm:cxn modelId="{325E33EA-E0F7-4887-AAE8-62B87A1EAF82}" type="presOf" srcId="{E3B7C868-1ED4-48EC-ACC8-49151E2CCF24}" destId="{1B9D136D-239E-4473-8253-DD0FD0E5A703}" srcOrd="0" destOrd="0" presId="urn:microsoft.com/office/officeart/2005/8/layout/radial1"/>
    <dgm:cxn modelId="{4824D3F8-42A4-4676-9937-E7258A393CC8}" type="presOf" srcId="{A636859A-E708-4627-9D86-FF092692BC14}" destId="{355E77C5-3A9B-4315-86AF-99F91E6B481E}" srcOrd="0" destOrd="0" presId="urn:microsoft.com/office/officeart/2005/8/layout/radial1"/>
    <dgm:cxn modelId="{CD10E613-0C97-4595-94C6-F1EB207FDD80}" type="presParOf" srcId="{1B9D136D-239E-4473-8253-DD0FD0E5A703}" destId="{43E9DF5A-F78A-48EE-9195-D0710DF89506}" srcOrd="0" destOrd="0" presId="urn:microsoft.com/office/officeart/2005/8/layout/radial1"/>
    <dgm:cxn modelId="{1668B0C6-FC7E-42F6-A2E1-87E951DAE125}" type="presParOf" srcId="{1B9D136D-239E-4473-8253-DD0FD0E5A703}" destId="{2CBA0A32-E5C9-4414-8A4E-D50363FF4652}" srcOrd="1" destOrd="0" presId="urn:microsoft.com/office/officeart/2005/8/layout/radial1"/>
    <dgm:cxn modelId="{691103E4-947C-4671-ABD1-3AEEE14CC41B}" type="presParOf" srcId="{2CBA0A32-E5C9-4414-8A4E-D50363FF4652}" destId="{9F89C207-4709-4A63-B189-B000DF7E5131}" srcOrd="0" destOrd="0" presId="urn:microsoft.com/office/officeart/2005/8/layout/radial1"/>
    <dgm:cxn modelId="{0357B736-4D60-4A18-975F-EFBD7FA3ADD3}" type="presParOf" srcId="{1B9D136D-239E-4473-8253-DD0FD0E5A703}" destId="{C64AAB85-64BE-461D-AFCA-74583D5F63B4}" srcOrd="2" destOrd="0" presId="urn:microsoft.com/office/officeart/2005/8/layout/radial1"/>
    <dgm:cxn modelId="{13724E9E-B393-4C8D-B738-EA59E4B8CCE7}" type="presParOf" srcId="{1B9D136D-239E-4473-8253-DD0FD0E5A703}" destId="{355E77C5-3A9B-4315-86AF-99F91E6B481E}" srcOrd="3" destOrd="0" presId="urn:microsoft.com/office/officeart/2005/8/layout/radial1"/>
    <dgm:cxn modelId="{CDB1500A-7E48-47B4-8D51-2A32EB2247F1}" type="presParOf" srcId="{355E77C5-3A9B-4315-86AF-99F91E6B481E}" destId="{79F8E45A-2842-4236-B8C9-0B8BA6D97F27}" srcOrd="0" destOrd="0" presId="urn:microsoft.com/office/officeart/2005/8/layout/radial1"/>
    <dgm:cxn modelId="{2B55FE24-F65A-4D7A-8B44-4831A1B460B7}" type="presParOf" srcId="{1B9D136D-239E-4473-8253-DD0FD0E5A703}" destId="{4133E7B5-29CE-4A16-8997-3778A09ECD37}" srcOrd="4" destOrd="0" presId="urn:microsoft.com/office/officeart/2005/8/layout/radial1"/>
    <dgm:cxn modelId="{2B3059E1-4C57-4F0E-B93B-52832BCF6044}" type="presParOf" srcId="{1B9D136D-239E-4473-8253-DD0FD0E5A703}" destId="{15EE6854-94DD-4807-83ED-5D820646FE27}" srcOrd="5" destOrd="0" presId="urn:microsoft.com/office/officeart/2005/8/layout/radial1"/>
    <dgm:cxn modelId="{5ECFDABF-EE5E-4C12-9004-3CBC43C2D02B}" type="presParOf" srcId="{15EE6854-94DD-4807-83ED-5D820646FE27}" destId="{ED769D35-FEAB-4627-AFC8-73D963DF4408}" srcOrd="0" destOrd="0" presId="urn:microsoft.com/office/officeart/2005/8/layout/radial1"/>
    <dgm:cxn modelId="{5D8C1E59-AEDB-4B1D-B001-9B0BB755737D}" type="presParOf" srcId="{1B9D136D-239E-4473-8253-DD0FD0E5A703}" destId="{E8BB8854-8B1A-4DA2-A6EF-4CB2C71011BF}" srcOrd="6" destOrd="0" presId="urn:microsoft.com/office/officeart/2005/8/layout/radial1"/>
    <dgm:cxn modelId="{DDE8BF15-15D3-489F-907E-2E3F88C27B0C}" type="presParOf" srcId="{1B9D136D-239E-4473-8253-DD0FD0E5A703}" destId="{8C6A984B-AE79-4229-A742-E49067E7BD6F}" srcOrd="7" destOrd="0" presId="urn:microsoft.com/office/officeart/2005/8/layout/radial1"/>
    <dgm:cxn modelId="{60A7337E-A220-4593-A46E-C80AE40FBD66}" type="presParOf" srcId="{8C6A984B-AE79-4229-A742-E49067E7BD6F}" destId="{A3219F77-9374-4936-8FF5-E2F4208F46E5}" srcOrd="0" destOrd="0" presId="urn:microsoft.com/office/officeart/2005/8/layout/radial1"/>
    <dgm:cxn modelId="{28FEF416-2868-4B6A-85A4-39E0F6243CFD}" type="presParOf" srcId="{1B9D136D-239E-4473-8253-DD0FD0E5A703}" destId="{BC1E4B4E-3C68-4A18-AEE6-FA3B3D05AA4C}" srcOrd="8" destOrd="0" presId="urn:microsoft.com/office/officeart/2005/8/layout/radial1"/>
    <dgm:cxn modelId="{44DB2E99-F327-46C3-8B41-CC06EAD6048D}" type="presParOf" srcId="{1B9D136D-239E-4473-8253-DD0FD0E5A703}" destId="{7CE9964B-06EF-4F37-AC29-7D72A5F5BCF9}" srcOrd="9" destOrd="0" presId="urn:microsoft.com/office/officeart/2005/8/layout/radial1"/>
    <dgm:cxn modelId="{BA0C6A78-ABA9-4DB3-9686-50D94C1377D5}" type="presParOf" srcId="{7CE9964B-06EF-4F37-AC29-7D72A5F5BCF9}" destId="{DD9D994A-7A9F-420A-A828-7D3BFF050FD7}" srcOrd="0" destOrd="0" presId="urn:microsoft.com/office/officeart/2005/8/layout/radial1"/>
    <dgm:cxn modelId="{99A405C8-2339-4E65-B41A-685B2C23C10E}" type="presParOf" srcId="{1B9D136D-239E-4473-8253-DD0FD0E5A703}" destId="{5394BAE9-4FB6-4E28-9E20-89FD66E3F06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DF5A-F78A-48EE-9195-D0710DF89506}">
      <dsp:nvSpPr>
        <dsp:cNvPr id="0" name=""/>
        <dsp:cNvSpPr/>
      </dsp:nvSpPr>
      <dsp:spPr>
        <a:xfrm>
          <a:off x="2621324" y="1791031"/>
          <a:ext cx="1361351" cy="13613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kst" panose="00000500000000000000" pitchFamily="2" charset="0"/>
            </a:rPr>
            <a:t>Elements of Program.</a:t>
          </a:r>
        </a:p>
      </dsp:txBody>
      <dsp:txXfrm>
        <a:off x="2820689" y="1990396"/>
        <a:ext cx="962621" cy="962621"/>
      </dsp:txXfrm>
    </dsp:sp>
    <dsp:sp modelId="{2CBA0A32-E5C9-4414-8A4E-D50363FF4652}">
      <dsp:nvSpPr>
        <dsp:cNvPr id="0" name=""/>
        <dsp:cNvSpPr/>
      </dsp:nvSpPr>
      <dsp:spPr>
        <a:xfrm rot="16200000">
          <a:off x="3096424" y="1566903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3291721" y="1575176"/>
        <a:ext cx="20557" cy="20557"/>
      </dsp:txXfrm>
    </dsp:sp>
    <dsp:sp modelId="{C64AAB85-64BE-461D-AFCA-74583D5F63B4}">
      <dsp:nvSpPr>
        <dsp:cNvPr id="0" name=""/>
        <dsp:cNvSpPr/>
      </dsp:nvSpPr>
      <dsp:spPr>
        <a:xfrm>
          <a:off x="2621324" y="18527"/>
          <a:ext cx="1361351" cy="13613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Variables</a:t>
          </a:r>
        </a:p>
      </dsp:txBody>
      <dsp:txXfrm>
        <a:off x="2820689" y="217892"/>
        <a:ext cx="962621" cy="962621"/>
      </dsp:txXfrm>
    </dsp:sp>
    <dsp:sp modelId="{355E77C5-3A9B-4315-86AF-99F91E6B481E}">
      <dsp:nvSpPr>
        <dsp:cNvPr id="0" name=""/>
        <dsp:cNvSpPr/>
      </dsp:nvSpPr>
      <dsp:spPr>
        <a:xfrm rot="20520000">
          <a:off x="3939299" y="2179288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4134596" y="2187561"/>
        <a:ext cx="20557" cy="20557"/>
      </dsp:txXfrm>
    </dsp:sp>
    <dsp:sp modelId="{4133E7B5-29CE-4A16-8997-3778A09ECD37}">
      <dsp:nvSpPr>
        <dsp:cNvPr id="0" name=""/>
        <dsp:cNvSpPr/>
      </dsp:nvSpPr>
      <dsp:spPr>
        <a:xfrm>
          <a:off x="4307075" y="1243297"/>
          <a:ext cx="1361351" cy="1361351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ekst" panose="00000500000000000000" pitchFamily="2" charset="0"/>
            </a:rPr>
            <a:t>Conditionals</a:t>
          </a:r>
        </a:p>
      </dsp:txBody>
      <dsp:txXfrm>
        <a:off x="4506440" y="1442662"/>
        <a:ext cx="962621" cy="962621"/>
      </dsp:txXfrm>
    </dsp:sp>
    <dsp:sp modelId="{15EE6854-94DD-4807-83ED-5D820646FE27}">
      <dsp:nvSpPr>
        <dsp:cNvPr id="0" name=""/>
        <dsp:cNvSpPr/>
      </dsp:nvSpPr>
      <dsp:spPr>
        <a:xfrm rot="3240000">
          <a:off x="3617349" y="3170147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>
        <a:off x="3812646" y="3178421"/>
        <a:ext cx="20557" cy="20557"/>
      </dsp:txXfrm>
    </dsp:sp>
    <dsp:sp modelId="{E8BB8854-8B1A-4DA2-A6EF-4CB2C71011BF}">
      <dsp:nvSpPr>
        <dsp:cNvPr id="0" name=""/>
        <dsp:cNvSpPr/>
      </dsp:nvSpPr>
      <dsp:spPr>
        <a:xfrm>
          <a:off x="3663175" y="3225017"/>
          <a:ext cx="1361351" cy="136135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Loops</a:t>
          </a:r>
        </a:p>
      </dsp:txBody>
      <dsp:txXfrm>
        <a:off x="3862540" y="3424382"/>
        <a:ext cx="962621" cy="962621"/>
      </dsp:txXfrm>
    </dsp:sp>
    <dsp:sp modelId="{8C6A984B-AE79-4229-A742-E49067E7BD6F}">
      <dsp:nvSpPr>
        <dsp:cNvPr id="0" name=""/>
        <dsp:cNvSpPr/>
      </dsp:nvSpPr>
      <dsp:spPr>
        <a:xfrm rot="7560000">
          <a:off x="2575498" y="3170147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 rot="10800000">
        <a:off x="2770795" y="3178421"/>
        <a:ext cx="20557" cy="20557"/>
      </dsp:txXfrm>
    </dsp:sp>
    <dsp:sp modelId="{BC1E4B4E-3C68-4A18-AEE6-FA3B3D05AA4C}">
      <dsp:nvSpPr>
        <dsp:cNvPr id="0" name=""/>
        <dsp:cNvSpPr/>
      </dsp:nvSpPr>
      <dsp:spPr>
        <a:xfrm>
          <a:off x="1579472" y="3225017"/>
          <a:ext cx="1361351" cy="1361351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Functions</a:t>
          </a:r>
        </a:p>
      </dsp:txBody>
      <dsp:txXfrm>
        <a:off x="1778837" y="3424382"/>
        <a:ext cx="962621" cy="962621"/>
      </dsp:txXfrm>
    </dsp:sp>
    <dsp:sp modelId="{7CE9964B-06EF-4F37-AC29-7D72A5F5BCF9}">
      <dsp:nvSpPr>
        <dsp:cNvPr id="0" name=""/>
        <dsp:cNvSpPr/>
      </dsp:nvSpPr>
      <dsp:spPr>
        <a:xfrm rot="11880000">
          <a:off x="2253548" y="2179288"/>
          <a:ext cx="411151" cy="37105"/>
        </a:xfrm>
        <a:custGeom>
          <a:avLst/>
          <a:gdLst/>
          <a:ahLst/>
          <a:cxnLst/>
          <a:rect l="0" t="0" r="0" b="0"/>
          <a:pathLst>
            <a:path>
              <a:moveTo>
                <a:pt x="0" y="18552"/>
              </a:moveTo>
              <a:lnTo>
                <a:pt x="411151" y="185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latin typeface="Nekst" panose="00000500000000000000" pitchFamily="2" charset="0"/>
          </a:endParaRPr>
        </a:p>
      </dsp:txBody>
      <dsp:txXfrm rot="10800000">
        <a:off x="2448845" y="2187561"/>
        <a:ext cx="20557" cy="20557"/>
      </dsp:txXfrm>
    </dsp:sp>
    <dsp:sp modelId="{5394BAE9-4FB6-4E28-9E20-89FD66E3F060}">
      <dsp:nvSpPr>
        <dsp:cNvPr id="0" name=""/>
        <dsp:cNvSpPr/>
      </dsp:nvSpPr>
      <dsp:spPr>
        <a:xfrm>
          <a:off x="935572" y="1243297"/>
          <a:ext cx="1361351" cy="136135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Nekst" panose="00000500000000000000" pitchFamily="2" charset="0"/>
            </a:rPr>
            <a:t>Input / Output</a:t>
          </a:r>
        </a:p>
      </dsp:txBody>
      <dsp:txXfrm>
        <a:off x="1134937" y="1442662"/>
        <a:ext cx="962621" cy="962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ABC937A-13C7-5221-28E9-15DC4171FC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2DE50A-4988-0A6B-2AFF-7FFFA1ED50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6070-1EB0-47C5-A925-4827FAD777AB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FD3419-B9FF-D1C8-F523-10011AB17D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787EF8-EC64-DA52-180D-A7401EC9E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54717-0994-4B38-879F-01F45B0E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7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4EC9-F287-43EF-AEA5-4EBC7E7046D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FB9CA-7AF6-4AA4-990E-A19A54DF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000" b="1">
                <a:solidFill>
                  <a:srgbClr val="002930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533"/>
                </a:solidFill>
                <a:latin typeface="Neks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FC49DA0-98CC-9952-232B-5A3567580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5BB6982-40B1-AB62-81D4-780A69B59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0AE42B2-9D82-89D4-232E-231A7579AE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424A64-FEF8-4FC3-24FE-7D41B33862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C051DA07-ADB6-A19D-3146-D7F4584BF0A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77DE3DF-7417-F4D1-5D96-723121CB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59463F1B-0A7C-785D-AB3D-87EF6597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28675"/>
            <a:ext cx="1971675" cy="5348288"/>
          </a:xfrm>
        </p:spPr>
        <p:txBody>
          <a:bodyPr vert="eaVert"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28675"/>
            <a:ext cx="5800725" cy="534828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F35EF21B-5AAD-ED3F-6E2A-A0B3DBFF6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39B19DE9-591E-5957-9678-BFBCA65E7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6103"/>
            <a:ext cx="7886700" cy="915547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B533"/>
                </a:solidFill>
                <a:latin typeface="Nekst" panose="000005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5494"/>
            <a:ext cx="7886700" cy="4226706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900">
                <a:solidFill>
                  <a:srgbClr val="002930"/>
                </a:solidFill>
                <a:latin typeface="Nekst" panose="00000500000000000000" pitchFamily="2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700">
                <a:solidFill>
                  <a:srgbClr val="002930"/>
                </a:solidFill>
                <a:latin typeface="Nekst" panose="00000500000000000000" pitchFamily="2" charset="0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4pPr>
            <a:lvl5pPr marL="20574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solidFill>
                  <a:srgbClr val="002930"/>
                </a:solidFill>
                <a:latin typeface="Nekst" panose="000005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875ACA-C3CD-8FCC-CE34-DCEADD0F7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73AE1D-A3FF-3248-A877-3FAA921A8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5C4CC49-E834-877B-B294-B1BA1EB33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128E74-DBA8-3490-E1FC-7A6D36E7CA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1C5FAAC7-C854-4110-2527-216ACEC0D958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FB0173F9-3A36-CD06-2D52-D78D71464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 noProof="0"/>
              <a:t>Basics of Computation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6AA9DBB9-EAC5-DF8A-15FB-4C8935DC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341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93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7" name="Alt Bilgi Yer Tutucusu 11">
            <a:extLst>
              <a:ext uri="{FF2B5EF4-FFF2-40B4-BE49-F238E27FC236}">
                <a16:creationId xmlns:a16="http://schemas.microsoft.com/office/drawing/2014/main" id="{4882186D-1FDB-1B4F-5A14-83648999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8" name="Slayt Numarası Yer Tutucusu 12">
            <a:extLst>
              <a:ext uri="{FF2B5EF4-FFF2-40B4-BE49-F238E27FC236}">
                <a16:creationId xmlns:a16="http://schemas.microsoft.com/office/drawing/2014/main" id="{6AF7E6BA-CFBF-D574-31F8-D98FDA4D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0409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0407"/>
            <a:ext cx="3886200" cy="4246566"/>
          </a:xfrm>
        </p:spPr>
        <p:txBody>
          <a:bodyPr/>
          <a:lstStyle>
            <a:lvl1pPr>
              <a:defRPr>
                <a:solidFill>
                  <a:srgbClr val="002930"/>
                </a:solidFill>
              </a:defRPr>
            </a:lvl1pPr>
            <a:lvl2pPr>
              <a:defRPr>
                <a:solidFill>
                  <a:srgbClr val="002930"/>
                </a:solidFill>
              </a:defRPr>
            </a:lvl2pPr>
            <a:lvl3pPr>
              <a:defRPr>
                <a:solidFill>
                  <a:srgbClr val="002930"/>
                </a:solidFill>
              </a:defRPr>
            </a:lvl3pPr>
            <a:lvl4pPr>
              <a:defRPr>
                <a:solidFill>
                  <a:srgbClr val="002930"/>
                </a:solidFill>
              </a:defRPr>
            </a:lvl4pPr>
            <a:lvl5pPr>
              <a:defRPr>
                <a:solidFill>
                  <a:srgbClr val="002930"/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DF76AE41-58A4-7E17-C24C-214BB200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4626F81D-3F3E-A5A6-16A0-2F3122958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Alt Bilgi Yer Tutucusu 11">
            <a:extLst>
              <a:ext uri="{FF2B5EF4-FFF2-40B4-BE49-F238E27FC236}">
                <a16:creationId xmlns:a16="http://schemas.microsoft.com/office/drawing/2014/main" id="{A630A447-679E-5BFD-F1A8-58D5E1CD4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1" name="Slayt Numarası Yer Tutucusu 12">
            <a:extLst>
              <a:ext uri="{FF2B5EF4-FFF2-40B4-BE49-F238E27FC236}">
                <a16:creationId xmlns:a16="http://schemas.microsoft.com/office/drawing/2014/main" id="{7DB0C713-5B12-3B5B-B546-13D9E0280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533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Alt Bilgi Yer Tutucusu 11">
            <a:extLst>
              <a:ext uri="{FF2B5EF4-FFF2-40B4-BE49-F238E27FC236}">
                <a16:creationId xmlns:a16="http://schemas.microsoft.com/office/drawing/2014/main" id="{23F6A71D-378C-429A-BA49-7481769A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7" name="Slayt Numarası Yer Tutucusu 12">
            <a:extLst>
              <a:ext uri="{FF2B5EF4-FFF2-40B4-BE49-F238E27FC236}">
                <a16:creationId xmlns:a16="http://schemas.microsoft.com/office/drawing/2014/main" id="{A2BA284B-C1A8-873D-13F3-1BE0E62E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Computation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5398CA-E955-4CF1-BB24-CEA6AC65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9748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2419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62274"/>
            <a:ext cx="2949178" cy="3267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9CE09C7-859A-3831-4C16-31545DA6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D435416-CBE9-10F3-3B7E-8BD481B7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987426"/>
            <a:ext cx="2949178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813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11">
            <a:extLst>
              <a:ext uri="{FF2B5EF4-FFF2-40B4-BE49-F238E27FC236}">
                <a16:creationId xmlns:a16="http://schemas.microsoft.com/office/drawing/2014/main" id="{5A13A695-9E5C-1A0A-F581-F1B25E57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9" name="Slayt Numarası Yer Tutucusu 12">
            <a:extLst>
              <a:ext uri="{FF2B5EF4-FFF2-40B4-BE49-F238E27FC236}">
                <a16:creationId xmlns:a16="http://schemas.microsoft.com/office/drawing/2014/main" id="{37136C4F-2B8A-525C-67E3-D5FD370F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6102"/>
            <a:ext cx="7886700" cy="1174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09799"/>
            <a:ext cx="7886700" cy="396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2D3FD35-14AA-49AE-9AB7-2F0A78F5D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3672" t="57695" b="5623"/>
          <a:stretch/>
        </p:blipFill>
        <p:spPr>
          <a:xfrm>
            <a:off x="2392822" y="0"/>
            <a:ext cx="6751178" cy="681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6E12842-D625-674A-B9F3-75FFF504D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biLevel thresh="25000"/>
          </a:blip>
          <a:srcRect l="16830" r="67534"/>
          <a:stretch/>
        </p:blipFill>
        <p:spPr>
          <a:xfrm>
            <a:off x="2116931" y="-366"/>
            <a:ext cx="569119" cy="682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7A1DA27-D1C3-CD7C-35BE-22495C8FC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6830" r="67534"/>
          <a:stretch/>
        </p:blipFill>
        <p:spPr>
          <a:xfrm>
            <a:off x="2033586" y="0"/>
            <a:ext cx="569119" cy="676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717704-8CC3-DDDD-56C3-D4E4C11968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9556" y="234120"/>
            <a:ext cx="1533525" cy="285750"/>
          </a:xfrm>
          <a:prstGeom prst="rect">
            <a:avLst/>
          </a:prstGeom>
        </p:spPr>
      </p:pic>
      <p:sp>
        <p:nvSpPr>
          <p:cNvPr id="11" name="Alt Başlık 2">
            <a:extLst>
              <a:ext uri="{FF2B5EF4-FFF2-40B4-BE49-F238E27FC236}">
                <a16:creationId xmlns:a16="http://schemas.microsoft.com/office/drawing/2014/main" id="{F13F0F4B-CA2E-C4A5-1D25-560ECCEC7AD1}"/>
              </a:ext>
            </a:extLst>
          </p:cNvPr>
          <p:cNvSpPr txBox="1">
            <a:spLocks/>
          </p:cNvSpPr>
          <p:nvPr userDrawn="1"/>
        </p:nvSpPr>
        <p:spPr>
          <a:xfrm>
            <a:off x="3333750" y="191086"/>
            <a:ext cx="5734050" cy="37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930"/>
                </a:solidFill>
                <a:latin typeface="Nekst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>
                <a:solidFill>
                  <a:schemeClr val="bg1"/>
                </a:solidFill>
              </a:rPr>
              <a:t>UNIT-4: Programming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A1C85B7-5665-EC6E-CD5C-CEADA2BE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90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r>
              <a:rPr lang="en-US"/>
              <a:t>Computation Basics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8E6BE68D-171C-CC53-1FE5-D1BDF7D0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ekst" panose="00000500000000000000" pitchFamily="2" charset="0"/>
              </a:defRPr>
            </a:lvl1pPr>
          </a:lstStyle>
          <a:p>
            <a:fld id="{4F7E3A6E-5A93-4C20-8515-84CE52E97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930"/>
          </a:solidFill>
          <a:latin typeface="Neks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Neks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14DD36-1CD2-08D6-26BA-58772952F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Input / Output</a:t>
            </a:r>
            <a:endParaRPr lang="en-US" sz="1700" b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B7B65A-0EF6-95BD-D6E6-DF7CBF1F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91293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/>
          </a:p>
          <a:p>
            <a:r>
              <a:rPr lang="en-US"/>
              <a:t>A4 </a:t>
            </a:r>
            <a:r>
              <a:rPr lang="tr-TR"/>
              <a:t>– </a:t>
            </a:r>
            <a:r>
              <a:rPr lang="en-US"/>
              <a:t>Constructs and Techniques and Their Implementation in Programming</a:t>
            </a:r>
          </a:p>
          <a:p>
            <a:r>
              <a:rPr lang="en-US" sz="1600">
                <a:solidFill>
                  <a:srgbClr val="002930"/>
                </a:solidFill>
              </a:rPr>
              <a:t>MSc. Mehmet ERDOĞDU</a:t>
            </a:r>
          </a:p>
        </p:txBody>
      </p:sp>
    </p:spTree>
    <p:extLst>
      <p:ext uri="{BB962C8B-B14F-4D97-AF65-F5344CB8AC3E}">
        <p14:creationId xmlns:p14="http://schemas.microsoft.com/office/powerpoint/2010/main" val="3214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594655"/>
            <a:ext cx="8417560" cy="4761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To output values or print text in C#, you can use 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WriteLine()</a:t>
            </a:r>
            <a:r>
              <a:rPr lang="en-US" sz="2000"/>
              <a:t> method: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You can also output numbers, and perform mathematical calculations: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DB21783-9C7D-1485-7EDA-A96929E3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2510202"/>
            <a:ext cx="6944694" cy="133368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192FFC4-3575-FC9F-D498-4BCF0774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4753517"/>
            <a:ext cx="6897063" cy="133368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A840AC6-AED7-A425-28C0-244F9B8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Write Method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55"/>
            <a:ext cx="8235950" cy="4761695"/>
          </a:xfrm>
        </p:spPr>
        <p:txBody>
          <a:bodyPr>
            <a:normAutofit/>
          </a:bodyPr>
          <a:lstStyle/>
          <a:p>
            <a:r>
              <a:rPr lang="en-US" sz="2000"/>
              <a:t>There is also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000"/>
              <a:t> method, which is similar to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WriteLine()</a:t>
            </a:r>
            <a:r>
              <a:rPr lang="en-US" sz="2000"/>
              <a:t>.</a:t>
            </a:r>
          </a:p>
          <a:p>
            <a:r>
              <a:rPr lang="en-US" sz="2000"/>
              <a:t>The only difference is that it does not insert a new line at the end of the output: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CA0B013-DBA5-9D9F-2141-29639B8B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7" y="3524033"/>
            <a:ext cx="6887536" cy="15623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A3AEA12-EFAB-DF9B-438B-21AD79CE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Next lecture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376045-DCD1-5864-365A-8FAB1D1B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In the next lecture we </a:t>
            </a:r>
            <a:r>
              <a:rPr lang="en-US"/>
              <a:t>continue</a:t>
            </a:r>
            <a:r>
              <a:rPr lang="tr-TR"/>
              <a:t> focusing on «</a:t>
            </a:r>
            <a:r>
              <a:rPr lang="en-US"/>
              <a:t>Principles of Logic Applied to Program Desingn</a:t>
            </a:r>
            <a:r>
              <a:rPr lang="tr-TR"/>
              <a:t>»</a:t>
            </a:r>
            <a:endParaRPr lang="en-US"/>
          </a:p>
          <a:p>
            <a:r>
              <a:rPr lang="en-US"/>
              <a:t>“Microsoft Visual C# Step by Step” Microsoft Press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9C73FB32-5B74-F49A-D5AD-412C856C3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733411"/>
              </p:ext>
            </p:extLst>
          </p:nvPr>
        </p:nvGraphicFramePr>
        <p:xfrm>
          <a:off x="3216275" y="1313876"/>
          <a:ext cx="6604000" cy="460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3295650" cy="4518807"/>
          </a:xfrm>
        </p:spPr>
        <p:txBody>
          <a:bodyPr>
            <a:normAutofit/>
          </a:bodyPr>
          <a:lstStyle/>
          <a:p>
            <a:r>
              <a:rPr lang="en-US" sz="2000"/>
              <a:t>To develop any instruction there are some elements needed or we can essentially present in all language. </a:t>
            </a:r>
          </a:p>
          <a:p>
            <a:r>
              <a:rPr lang="en-US" sz="2000"/>
              <a:t>So any programming language is made up of 5 basic elements of the instructions.</a:t>
            </a:r>
            <a:endParaRPr lang="tr-TR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13A49-59DA-3BA8-2065-1D7AE33DA708}"/>
              </a:ext>
            </a:extLst>
          </p:cNvPr>
          <p:cNvSpPr/>
          <p:nvPr/>
        </p:nvSpPr>
        <p:spPr>
          <a:xfrm>
            <a:off x="4017169" y="2442028"/>
            <a:ext cx="1621972" cy="1621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053AC944-6A08-FD9C-E7FB-F4421345E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40001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User Input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518807"/>
          </a:xfrm>
        </p:spPr>
        <p:txBody>
          <a:bodyPr>
            <a:normAutofit/>
          </a:bodyPr>
          <a:lstStyle/>
          <a:p>
            <a:r>
              <a:rPr lang="en-US" sz="2000"/>
              <a:t>We will use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Console.ReadLine()</a:t>
            </a:r>
            <a:r>
              <a:rPr lang="en-US" sz="2000"/>
              <a:t> to get user input.</a:t>
            </a:r>
          </a:p>
          <a:p>
            <a:r>
              <a:rPr lang="en-US" sz="2000"/>
              <a:t>In the following example, the user can input his or hers username, which is stored in the variable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/>
              <a:t>. Then we print the value of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/>
              <a:t>:</a:t>
            </a: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CE2DF33-42E1-2A34-CAB1-1D65055A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3729478"/>
            <a:ext cx="6018530" cy="262687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2958037-FB91-C7AA-69E7-EC8EA4C9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 and Numbers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55"/>
            <a:ext cx="8235950" cy="45188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/>
              <a:t>The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Console.ReadLine()</a:t>
            </a:r>
            <a:r>
              <a:rPr lang="en-US" sz="2000"/>
              <a:t> method returns a string. Therefore, you cannot get information from another data type, such as int. The following program will cause an error: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r>
              <a:rPr lang="en-US" sz="1700">
                <a:solidFill>
                  <a:schemeClr val="bg1">
                    <a:lumMod val="50000"/>
                  </a:schemeClr>
                </a:solidFill>
              </a:rPr>
              <a:t>Like the error message says, you cannot implicitly convert type 'string' to 'int'.</a:t>
            </a:r>
          </a:p>
          <a:p>
            <a:pPr marL="0" indent="0">
              <a:buNone/>
            </a:pP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EF24BA4-AE5E-354F-C9BE-4F06C241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2709776"/>
            <a:ext cx="6906589" cy="288647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EFEA5A0-6666-C58A-F7BF-04252613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11" y="6214989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51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Type casting is when you assign a value of one data type to another type.</a:t>
            </a:r>
          </a:p>
          <a:p>
            <a:pPr marL="0" indent="0">
              <a:buNone/>
            </a:pPr>
            <a:r>
              <a:rPr lang="en-US" sz="2000"/>
              <a:t>In C#, there are two types of casting:</a:t>
            </a:r>
          </a:p>
          <a:p>
            <a:r>
              <a:rPr lang="en-US" sz="2000" b="1"/>
              <a:t>Implicit Casting </a:t>
            </a:r>
            <a:r>
              <a:rPr lang="en-US" sz="2000"/>
              <a:t>(automatically) - converting a smaller type to a larger type size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sz="2000" b="1"/>
              <a:t>Explicit Casting </a:t>
            </a:r>
            <a:r>
              <a:rPr lang="en-US" sz="2000"/>
              <a:t>(manually) - converting a larger type to a smaller size type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/>
              <a:t> -&gt;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0" indent="0">
              <a:buNone/>
            </a:pP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2F2D923-D872-A006-7B38-3A64AE33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Casting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51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Implicit casting is done automatically when passing a smaller size type to a larger size type:</a:t>
            </a: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2A325EF-F91D-9483-B20F-7384764C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3104604"/>
            <a:ext cx="6906589" cy="220058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A395D7-FC6F-2AB7-4FFA-03A6D3BA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6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Casting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492"/>
            <a:ext cx="8235950" cy="451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Explicit casting must be done manually by placing the type in parentheses in front of the value:</a:t>
            </a: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86521C0-0488-A589-7BA5-E9CC2BD8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3197072"/>
            <a:ext cx="6935168" cy="21910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D867E02-67E3-39FE-085F-D5318AAD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1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 Methods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1945492"/>
            <a:ext cx="8328819" cy="451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It is also possible to convert data types explicitly by using built-in methods, such as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Convert.ToBoolean</a:t>
            </a:r>
            <a:r>
              <a:rPr lang="en-US" sz="2000"/>
              <a:t>,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Convert.ToDouble</a:t>
            </a:r>
            <a:r>
              <a:rPr lang="en-US" sz="2000"/>
              <a:t>,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sz="2000"/>
              <a:t>,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Convert.ToInt32 </a:t>
            </a:r>
            <a:r>
              <a:rPr lang="en-US" sz="2000"/>
              <a:t>(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/>
              <a:t>) and 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Convert.ToInt64 </a:t>
            </a:r>
            <a:r>
              <a:rPr lang="en-US" sz="2000"/>
              <a:t>(</a:t>
            </a:r>
            <a:r>
              <a:rPr lang="en-US" sz="17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/>
              <a:t>):</a:t>
            </a: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C7A3EF-4760-5588-3217-81D3591E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3429000"/>
            <a:ext cx="6916115" cy="28293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AA04BDC-2BA8-7104-7F8D-F2C6283DB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20DB45-3AF9-93DD-BF1D-21C7EE66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to the Example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4A1F91-2C86-2789-E050-339AA3345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7E3A6E-5A93-4C20-8515-84CE52E974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712702-57E7-A97E-B9BE-69EA3C7B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55"/>
            <a:ext cx="8235950" cy="4761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Now we know how to convert variables in different types to eachother, so we can complete the example of reading a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/>
              <a:t> value from console and assigning it to an </a:t>
            </a:r>
            <a:r>
              <a:rPr lang="en-US" sz="1800">
                <a:solidFill>
                  <a:srgbClr val="FF0000"/>
                </a:solidFill>
                <a:highlight>
                  <a:srgbClr val="F6F6F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/>
              <a:t> variable.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 algn="ctr"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If you enter wrong input (e.g. text in a numerical input), </a:t>
            </a:r>
          </a:p>
          <a:p>
            <a:pPr marL="0" indent="0" algn="ctr"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You will get an exception/error message (like System.FormatException:</a:t>
            </a:r>
          </a:p>
          <a:p>
            <a:pPr marL="0" indent="0" algn="ctr"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 'Input string was not in a correct format.').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tr-TR" sz="2000"/>
          </a:p>
        </p:txBody>
      </p:sp>
      <p:sp>
        <p:nvSpPr>
          <p:cNvPr id="3" name="Alt Bilgi Yer Tutucusu 3">
            <a:extLst>
              <a:ext uri="{FF2B5EF4-FFF2-40B4-BE49-F238E27FC236}">
                <a16:creationId xmlns:a16="http://schemas.microsoft.com/office/drawing/2014/main" id="{824EC837-1E3E-52FD-68ED-54CEEDC7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781" y="6356350"/>
            <a:ext cx="7398544" cy="365125"/>
          </a:xfrm>
        </p:spPr>
        <p:txBody>
          <a:bodyPr/>
          <a:lstStyle/>
          <a:p>
            <a:r>
              <a:rPr lang="en-US" noProof="0"/>
              <a:t>Input / Output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976A5C-373D-F1CD-9930-1899095F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3066133"/>
            <a:ext cx="6916115" cy="175284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0B34263-C897-6234-C472-5293E8CB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31" y="5739923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5626</TotalTime>
  <Words>535</Words>
  <Application>Microsoft Office PowerPoint</Application>
  <PresentationFormat>Ekran Gösterisi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Nekst</vt:lpstr>
      <vt:lpstr>Wingdings</vt:lpstr>
      <vt:lpstr>Office Teması</vt:lpstr>
      <vt:lpstr>Input / Output</vt:lpstr>
      <vt:lpstr>Elements</vt:lpstr>
      <vt:lpstr>Get User Input</vt:lpstr>
      <vt:lpstr>User Input and Numbers</vt:lpstr>
      <vt:lpstr>Type Casting</vt:lpstr>
      <vt:lpstr>Implicit Casting</vt:lpstr>
      <vt:lpstr>Explicit Casting</vt:lpstr>
      <vt:lpstr>Type Conversion Methods</vt:lpstr>
      <vt:lpstr>Returning to the Example </vt:lpstr>
      <vt:lpstr>Output</vt:lpstr>
      <vt:lpstr>The Write Method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Introduction</dc:title>
  <dc:creator>Mehmet</dc:creator>
  <cp:lastModifiedBy>Mehmet</cp:lastModifiedBy>
  <cp:revision>103</cp:revision>
  <dcterms:created xsi:type="dcterms:W3CDTF">2022-08-07T12:37:14Z</dcterms:created>
  <dcterms:modified xsi:type="dcterms:W3CDTF">2022-10-23T10:07:44Z</dcterms:modified>
</cp:coreProperties>
</file>