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VMiFkaysB7bd9kIUiYAf1968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Class Balance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F-4998-BAEB-7891883D93C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F-4998-BAEB-7891883D93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Phishing</c:v>
                </c:pt>
                <c:pt idx="1">
                  <c:v>Legitimate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A9-4E6C-A913-71E0D8E2F05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87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1248d8532_0_50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31248d8532_0_50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131248d8532_0_5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31248d8532_0_5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31248d8532_0_503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g131248d8532_0_503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131248d8532_0_50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31248d8532_0_567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131248d8532_0_5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31248d8532_0_5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31248d8532_0_567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31248d8532_0_567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31248d8532_0_56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248d8532_0_57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1248d8532_0_5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1248d8532_0_5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31248d8532_0_5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31248d8532_0_5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31248d8532_0_5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31248d8532_0_5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131248d8532_0_5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31248d8532_0_5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31248d8532_0_511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31248d8532_0_5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31248d8532_0_5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31248d8532_0_51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131248d8532_0_5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31248d8532_0_5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31248d8532_0_51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g131248d8532_0_517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31248d8532_0_51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1248d8532_0_52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31248d8532_0_5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131248d8532_0_5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31248d8532_0_5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31248d8532_0_52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g131248d8532_0_52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31248d8532_0_52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31248d8532_0_52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1248d8532_0_53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31248d8532_0_53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131248d8532_0_5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31248d8532_0_5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31248d8532_0_53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g131248d8532_0_53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1248d8532_0_5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31248d8532_0_54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131248d8532_0_5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31248d8532_0_5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31248d8532_0_541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g131248d8532_0_541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31248d8532_0_54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31248d8532_0_54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131248d8532_0_5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31248d8532_0_5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31248d8532_0_549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31248d8532_0_54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1248d8532_0_55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31248d8532_0_55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131248d8532_0_5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31248d8532_0_5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31248d8532_0_555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g131248d8532_0_555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g131248d8532_0_555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31248d8532_0_55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248d8532_0_564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31248d8532_0_56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1248d8532_0_49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31248d8532_0_4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31248d8532_0_49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edcof/HPE_Machine_Learning_Hackathon_CG_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612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Machine Learning Hackathon CG 2022</a:t>
            </a:r>
            <a:endParaRPr sz="4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29625" y="4230525"/>
            <a:ext cx="76881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 - Tensor HOD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 - Soumen Sardar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Address - soumensardarintmain@gmail.com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729450" y="1763300"/>
            <a:ext cx="76884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description of the problem at hand: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729450" y="2771825"/>
            <a:ext cx="76887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Attacker use various fraudulent techniques to perform phishing attract while user is visiting certain websites.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Here we have a dataset containing </a:t>
            </a:r>
            <a:r>
              <a:rPr lang="en-US" sz="1500" b="1" dirty="0"/>
              <a:t>30 features</a:t>
            </a:r>
            <a:r>
              <a:rPr lang="en-US" sz="1500" dirty="0"/>
              <a:t> indicating 3 flags: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-1 : Phishing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0 : Suspicious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1 : Legitimate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have a </a:t>
            </a:r>
            <a:r>
              <a:rPr lang="en-US" sz="1500" b="1" dirty="0"/>
              <a:t>Result </a:t>
            </a:r>
            <a:r>
              <a:rPr lang="en-US" sz="1500" dirty="0"/>
              <a:t>column in the dataset which indicates: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-1 : Phishing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1 : Legitimate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b="1" dirty="0">
                <a:latin typeface="Roboto Mono"/>
                <a:ea typeface="Roboto Mono"/>
                <a:cs typeface="Roboto Mono"/>
                <a:sym typeface="Roboto Mono"/>
              </a:rPr>
              <a:t>Good balance between classes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Our task is to identify whether a certain website is </a:t>
            </a:r>
            <a:r>
              <a:rPr lang="en-US" sz="1500" b="1" dirty="0"/>
              <a:t>Legitimate(1) or Phishing(-1)</a:t>
            </a:r>
            <a:r>
              <a:rPr lang="en-US" sz="1500" dirty="0"/>
              <a:t> based on given 30 features.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2576" y="309786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endParaRPr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2"/>
          </p:nvPr>
        </p:nvSpPr>
        <p:spPr>
          <a:xfrm>
            <a:off x="4674700" y="1162881"/>
            <a:ext cx="4186500" cy="4916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given dataset does </a:t>
            </a:r>
            <a:r>
              <a:rPr lang="en-US" sz="1900" b="1" dirty="0"/>
              <a:t>not </a:t>
            </a:r>
            <a:r>
              <a:rPr lang="en-US" sz="1900" dirty="0"/>
              <a:t>contain </a:t>
            </a:r>
            <a:r>
              <a:rPr lang="en-US" sz="1900" b="1" dirty="0"/>
              <a:t>any null value</a:t>
            </a:r>
            <a:r>
              <a:rPr lang="en-US" sz="1900" dirty="0"/>
              <a:t> which is good for us.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After </a:t>
            </a:r>
            <a:r>
              <a:rPr lang="en-US" sz="1900" b="1" dirty="0"/>
              <a:t>dropping duplicate </a:t>
            </a:r>
            <a:r>
              <a:rPr lang="en-US" sz="1900" dirty="0"/>
              <a:t>records, we have 5000 records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Our target variable is - </a:t>
            </a:r>
            <a:r>
              <a:rPr lang="en-US" sz="1900" b="1" dirty="0"/>
              <a:t>Result. </a:t>
            </a:r>
            <a:endParaRPr sz="1900" b="1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 features are </a:t>
            </a:r>
            <a:r>
              <a:rPr lang="en-US" sz="1900" b="1" dirty="0"/>
              <a:t>categorical</a:t>
            </a:r>
            <a:r>
              <a:rPr lang="en-US" sz="1900" dirty="0"/>
              <a:t> in nature. We</a:t>
            </a:r>
            <a:r>
              <a:rPr lang="en-US" sz="1900" b="1" dirty="0"/>
              <a:t> dropped `key`</a:t>
            </a:r>
            <a:r>
              <a:rPr lang="en-US" sz="1900" dirty="0"/>
              <a:t> variable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On performing </a:t>
            </a:r>
            <a:r>
              <a:rPr lang="en-US" sz="1900" i="1" dirty="0"/>
              <a:t>Exploratory Data Analysis(EDA)</a:t>
            </a:r>
            <a:r>
              <a:rPr lang="en-US" sz="1900" dirty="0"/>
              <a:t>, we found </a:t>
            </a:r>
            <a:r>
              <a:rPr lang="en-US" sz="1900" b="1" dirty="0"/>
              <a:t>few features are highly correlated</a:t>
            </a:r>
            <a:r>
              <a:rPr lang="en-US" sz="1900" dirty="0"/>
              <a:t> with the target variable.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We wish to build machine learning classification model to perform our classification task</a:t>
            </a:r>
            <a:endParaRPr sz="19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C0D222-0C9D-4CD2-81C9-476569B3C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196675"/>
              </p:ext>
            </p:extLst>
          </p:nvPr>
        </p:nvGraphicFramePr>
        <p:xfrm>
          <a:off x="805100" y="3299791"/>
          <a:ext cx="3150700" cy="281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Language:</a:t>
            </a:r>
            <a:r>
              <a:rPr lang="en-US" dirty="0"/>
              <a:t>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Data Processing Libraries:</a:t>
            </a:r>
            <a:r>
              <a:rPr lang="en-US" dirty="0"/>
              <a:t> Pandas, </a:t>
            </a:r>
            <a:r>
              <a:rPr lang="en-US" dirty="0" err="1"/>
              <a:t>Numpy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Data Visualization Libraries:</a:t>
            </a:r>
            <a:r>
              <a:rPr lang="en-US" dirty="0"/>
              <a:t> Matplotlib, Seaborn, </a:t>
            </a:r>
            <a:r>
              <a:rPr lang="en-US" dirty="0" err="1"/>
              <a:t>Sweetviz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Machine Learning Library: </a:t>
            </a:r>
            <a:r>
              <a:rPr lang="en-US" dirty="0"/>
              <a:t>scikit-learn, </a:t>
            </a:r>
            <a:r>
              <a:rPr lang="en-US" dirty="0" err="1"/>
              <a:t>StatsModel</a:t>
            </a:r>
            <a:r>
              <a:rPr lang="en-US" dirty="0"/>
              <a:t>, </a:t>
            </a:r>
            <a:r>
              <a:rPr lang="en-US" dirty="0" err="1"/>
              <a:t>XGBoost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Platform:</a:t>
            </a:r>
            <a:r>
              <a:rPr lang="en-US" dirty="0"/>
              <a:t> Google Collab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Model Serializer: </a:t>
            </a:r>
            <a:r>
              <a:rPr lang="en-US" dirty="0" err="1"/>
              <a:t>Joblib</a:t>
            </a:r>
            <a:r>
              <a:rPr lang="en-US" dirty="0"/>
              <a:t> 1.1.0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Algorithms:</a:t>
            </a:r>
            <a:r>
              <a:rPr lang="en-US" dirty="0"/>
              <a:t> Logistic Regression, Decision Tree, Random Forest, </a:t>
            </a:r>
            <a:r>
              <a:rPr lang="en-US" dirty="0" err="1"/>
              <a:t>XGBoostClassifier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 Engineering: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9450" y="2471900"/>
            <a:ext cx="7688700" cy="3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compared all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identical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records from both(train and test) dataset and found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653 unseen records 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data.</a:t>
            </a:r>
          </a:p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feature engineering we have chosen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three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different techniques:</a:t>
            </a:r>
          </a:p>
          <a:p>
            <a:pPr marL="742950" lvl="1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Automated Approach</a:t>
            </a:r>
          </a:p>
          <a:p>
            <a:pPr marL="1257300" lvl="2" indent="-34290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Feature Elimination (RFE) technique</a:t>
            </a:r>
          </a:p>
          <a:p>
            <a:pPr marL="742950" lvl="1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Manual Approach</a:t>
            </a:r>
          </a:p>
          <a:p>
            <a:pPr marL="1257300" lvl="2" indent="-34290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Variance Inflation Factor Analysis</a:t>
            </a:r>
          </a:p>
          <a:p>
            <a:pPr marL="1257300" lvl="2" indent="-34290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P-Value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0A14C-A5E3-48A4-AC4E-B73D32042C29}"/>
              </a:ext>
            </a:extLst>
          </p:cNvPr>
          <p:cNvSpPr txBox="1"/>
          <p:nvPr/>
        </p:nvSpPr>
        <p:spPr>
          <a:xfrm>
            <a:off x="5695122" y="3886200"/>
            <a:ext cx="3197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Top 8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having_IP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Google_Index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'SFH',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Links_pointing_to_page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URL_of_Anchor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Request_URL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Links_in_tags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SSLfinal_State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6549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9450" y="2471900"/>
            <a:ext cx="7688700" cy="3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Performance Metric:</a:t>
            </a:r>
            <a:endParaRPr sz="1500" b="1" dirty="0"/>
          </a:p>
          <a:p>
            <a:pPr marL="457200" lvl="0" indent="-3238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Our idea is to keep the</a:t>
            </a:r>
            <a:r>
              <a:rPr lang="en-US" sz="1500" b="1" dirty="0"/>
              <a:t> False Negative Rate(FNR) </a:t>
            </a:r>
            <a:r>
              <a:rPr lang="en-US" sz="1500" dirty="0"/>
              <a:t>as </a:t>
            </a:r>
            <a:r>
              <a:rPr lang="en-US" sz="1500" b="1" dirty="0"/>
              <a:t>low </a:t>
            </a:r>
            <a:r>
              <a:rPr lang="en-US" sz="1500" dirty="0"/>
              <a:t>as possible.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took </a:t>
            </a:r>
            <a:r>
              <a:rPr lang="en-US" sz="1500" b="1" dirty="0"/>
              <a:t>ROC_AUC</a:t>
            </a:r>
            <a:r>
              <a:rPr lang="en-US" sz="1500" dirty="0"/>
              <a:t> as our evaluation metric.</a:t>
            </a:r>
            <a:endParaRPr sz="1500" dirty="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/>
              <a:t>Model:</a:t>
            </a:r>
          </a:p>
          <a:p>
            <a:pPr marL="457200" lvl="0" indent="-3238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As the number of features is </a:t>
            </a:r>
            <a:r>
              <a:rPr lang="en-US" sz="1500" b="1" dirty="0"/>
              <a:t>not </a:t>
            </a:r>
            <a:r>
              <a:rPr lang="en-US" sz="1500" dirty="0"/>
              <a:t>too high, we started with </a:t>
            </a:r>
            <a:r>
              <a:rPr lang="en-US" sz="1500" b="1" dirty="0"/>
              <a:t>simple logistic regression</a:t>
            </a:r>
            <a:r>
              <a:rPr lang="en-US" sz="1500" dirty="0"/>
              <a:t> model 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used 5 folds cross-validation. As we have almost 5000 data,  each fold is having 1000 samples for validation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Later we have experimented with </a:t>
            </a:r>
            <a:r>
              <a:rPr lang="en-US" sz="1500" b="1" dirty="0"/>
              <a:t>Decision Tree, Random Forest and </a:t>
            </a:r>
            <a:r>
              <a:rPr lang="en-US" sz="1500" b="1" dirty="0" err="1"/>
              <a:t>XGBoost</a:t>
            </a:r>
            <a:r>
              <a:rPr lang="en-US" sz="1500" b="1" dirty="0"/>
              <a:t> </a:t>
            </a:r>
            <a:r>
              <a:rPr lang="en-US" sz="1500" dirty="0"/>
              <a:t>models for better and reliable result. 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performed </a:t>
            </a:r>
            <a:r>
              <a:rPr lang="en-US" sz="1500" b="1" dirty="0"/>
              <a:t>Hyperparameter </a:t>
            </a:r>
            <a:r>
              <a:rPr lang="en-US" sz="1500" dirty="0"/>
              <a:t>tuning and </a:t>
            </a:r>
            <a:r>
              <a:rPr lang="en-US" sz="1500" b="1" dirty="0"/>
              <a:t>Fine Tuning</a:t>
            </a:r>
            <a:r>
              <a:rPr lang="en-US" sz="1500" dirty="0"/>
              <a:t> to all the variants.</a:t>
            </a:r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have chosen </a:t>
            </a:r>
            <a:r>
              <a:rPr lang="en-US" sz="1500" b="1" dirty="0" err="1"/>
              <a:t>XGBoost</a:t>
            </a:r>
            <a:r>
              <a:rPr lang="en-US" sz="1500" b="1" dirty="0"/>
              <a:t> Classifier</a:t>
            </a:r>
            <a:r>
              <a:rPr lang="en-US" sz="1500" dirty="0"/>
              <a:t> as our final model</a:t>
            </a:r>
            <a:endParaRPr sz="1500" dirty="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of the solution: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736700" y="5371200"/>
            <a:ext cx="33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Optimal Probability cutoff: 0.486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83E8C-10A0-43BB-B1E9-0568984A0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2557991"/>
            <a:ext cx="8892480" cy="2783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74B3D-B254-4D96-9371-EE10D34F0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171" y="5801217"/>
            <a:ext cx="4816257" cy="5867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of the solution: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597800" y="6100262"/>
            <a:ext cx="5948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ym typeface="Lato"/>
              </a:rPr>
              <a:t>AUC: 0.</a:t>
            </a:r>
            <a:r>
              <a:rPr lang="en-US" b="1" dirty="0"/>
              <a:t>9997774237814413</a:t>
            </a:r>
            <a:endParaRPr b="1" dirty="0">
              <a:sym typeface="La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A398F1-0568-44AB-A664-F52F5379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15" y="3353171"/>
            <a:ext cx="3597965" cy="18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ADD47D-92DE-45B9-86E3-3EFF01E1D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34" y="2606677"/>
            <a:ext cx="4842732" cy="33704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code as ZIP or Github URL: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GitHub URL:</a:t>
            </a:r>
            <a:endParaRPr lang="en-US" b="1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https://github.com/Redcof/HPE_Machine_Learning_Hackathon_CG_2022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526</Words>
  <Application>Microsoft Office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Black</vt:lpstr>
      <vt:lpstr>Roboto Mono</vt:lpstr>
      <vt:lpstr>Raleway</vt:lpstr>
      <vt:lpstr>Verdana</vt:lpstr>
      <vt:lpstr>Arial</vt:lpstr>
      <vt:lpstr>Consolas</vt:lpstr>
      <vt:lpstr>Calibri</vt:lpstr>
      <vt:lpstr>Lato</vt:lpstr>
      <vt:lpstr>Streamline</vt:lpstr>
      <vt:lpstr> Machine Learning Hackathon CG 2022</vt:lpstr>
      <vt:lpstr>Brief description of the problem at hand:</vt:lpstr>
      <vt:lpstr>Solution proposed and description:</vt:lpstr>
      <vt:lpstr>Technology/Tool Stack Used:</vt:lpstr>
      <vt:lpstr>Feature Engineering:</vt:lpstr>
      <vt:lpstr>Approach:</vt:lpstr>
      <vt:lpstr>Execution Demo(Video/Screenshots) of the solution:</vt:lpstr>
      <vt:lpstr>Execution Demo(Video/Screenshots) of the solution:</vt:lpstr>
      <vt:lpstr>Source code as ZIP or Github URL: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Hackathon CG 2022</dc:title>
  <dc:creator>Aditi Tijage</dc:creator>
  <cp:lastModifiedBy>Sardar, Soumen (DNDL)</cp:lastModifiedBy>
  <cp:revision>31</cp:revision>
  <dcterms:created xsi:type="dcterms:W3CDTF">2022-04-28T06:07:44Z</dcterms:created>
  <dcterms:modified xsi:type="dcterms:W3CDTF">2022-06-20T17:41:19Z</dcterms:modified>
</cp:coreProperties>
</file>