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57" r:id="rId4"/>
    <p:sldId id="258" r:id="rId5"/>
    <p:sldId id="274" r:id="rId6"/>
    <p:sldId id="259" r:id="rId7"/>
    <p:sldId id="283" r:id="rId8"/>
    <p:sldId id="280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96" d="100"/>
          <a:sy n="96" d="100"/>
        </p:scale>
        <p:origin x="6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53D5A-86A8-1448-B322-FF03E9D4D6E9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16C0-4515-DA49-A37F-C89811B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16C0-4515-DA49-A37F-C89811B6C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16C0-4515-DA49-A37F-C89811B6C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A7A417-82A9-4E40-B701-8823A0C552B0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AE0-DA64-E744-90ED-DA837CB2D170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968-E772-0143-BCDF-FC60CDF491D6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7E71-9DC8-124F-B3E2-6FF06DAAF20C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1E460-9F85-9E44-A540-722BFDEA8607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A5C-19CC-B543-A9A5-7B948EBBEAC2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8C03-D8FD-0243-9305-F0139E5E943B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01F-30EC-134D-9813-BF773E3823B1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7082-BED2-B44D-9D18-879BC416A3B8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E2EE6-E5AD-574C-A5EA-27172F6187EC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D8BE5-0CD5-5049-A6AF-A77E54658E55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994DBE-436E-894D-8212-DE07C8C24947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Air-Synth</a:t>
            </a:r>
            <a:br>
              <a:rPr lang="en-US" sz="3600" b="1" dirty="0" smtClean="0"/>
            </a:br>
            <a:r>
              <a:rPr lang="en-US" altLang="zh-CN" sz="2400" dirty="0" err="1" smtClean="0"/>
              <a:t>ProjeT</a:t>
            </a:r>
            <a:r>
              <a:rPr lang="zh-CN" altLang="en-US" sz="2400" dirty="0" smtClean="0"/>
              <a:t> </a:t>
            </a:r>
            <a:r>
              <a:rPr lang="en-US" sz="2400" dirty="0" err="1"/>
              <a:t>Geste</a:t>
            </a:r>
            <a:r>
              <a:rPr lang="en-US" sz="2400" dirty="0"/>
              <a:t> et Intelligence </a:t>
            </a:r>
            <a:r>
              <a:rPr lang="en-US" sz="2400" dirty="0" err="1"/>
              <a:t>Artificielle</a:t>
            </a:r>
            <a:endParaRPr lang="fr-FR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Xiangnan</a:t>
            </a:r>
            <a:r>
              <a:rPr lang="fr-FR" altLang="en-US" sz="2000" dirty="0" smtClean="0">
                <a:solidFill>
                  <a:schemeClr val="tx1"/>
                </a:solidFill>
              </a:rPr>
              <a:t>, </a:t>
            </a:r>
            <a:r>
              <a:rPr lang="fr-FR" altLang="en-US" sz="2000" dirty="0" smtClean="0">
                <a:solidFill>
                  <a:schemeClr val="tx1"/>
                </a:solidFill>
              </a:rPr>
              <a:t>Xu</a:t>
            </a:r>
          </a:p>
          <a:p>
            <a:r>
              <a:rPr lang="fr-FR" altLang="en-US" sz="2000" dirty="0" smtClean="0">
                <a:solidFill>
                  <a:schemeClr val="tx1"/>
                </a:solidFill>
              </a:rPr>
              <a:t>Tuteur : </a:t>
            </a:r>
            <a:r>
              <a:rPr lang="en-US" altLang="zh-CN" sz="2000" dirty="0" smtClean="0">
                <a:solidFill>
                  <a:schemeClr val="tx1"/>
                </a:solidFill>
              </a:rPr>
              <a:t>Edgar</a:t>
            </a:r>
            <a:endParaRPr lang="fr-F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2" y="2194484"/>
            <a:ext cx="3855720" cy="2157884"/>
          </a:xfrm>
        </p:spPr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Outil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</a:p>
          <a:p>
            <a:pPr lvl="1"/>
            <a:r>
              <a:rPr lang="en-US" altLang="zh-CN" dirty="0" err="1" smtClean="0"/>
              <a:t>Ableton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endParaRPr lang="en-GB" altLang="zh-CN" dirty="0" smtClean="0"/>
          </a:p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idi</a:t>
            </a:r>
          </a:p>
          <a:p>
            <a:r>
              <a:rPr lang="en-US" altLang="zh-CN" dirty="0" smtClean="0"/>
              <a:t>Gesture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</a:p>
          <a:p>
            <a:r>
              <a:rPr lang="en-US" altLang="zh-CN" dirty="0"/>
              <a:t>Algorithm</a:t>
            </a:r>
          </a:p>
          <a:p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ttps://di4564baj7skl.cloudfront.net/documentation/images/Leap_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1"/>
            <a:ext cx="4640047" cy="28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2"/>
            <a:ext cx="4590553" cy="28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Albeton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03" y="1502879"/>
            <a:ext cx="8568193" cy="5355121"/>
          </a:xfrm>
        </p:spPr>
      </p:pic>
      <p:sp>
        <p:nvSpPr>
          <p:cNvPr id="7" name="TextBox 6"/>
          <p:cNvSpPr txBox="1"/>
          <p:nvPr/>
        </p:nvSpPr>
        <p:spPr>
          <a:xfrm>
            <a:off x="11105322" y="3405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Musical Instrument Digital </a:t>
            </a:r>
            <a:r>
              <a:rPr lang="en-US" dirty="0" smtClean="0"/>
              <a:t>Interface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parameter:</a:t>
            </a:r>
          </a:p>
          <a:p>
            <a:pPr lvl="1"/>
            <a:r>
              <a:rPr lang="en-US" altLang="zh-CN" dirty="0" smtClean="0"/>
              <a:t>Notation</a:t>
            </a:r>
          </a:p>
          <a:p>
            <a:pPr lvl="1"/>
            <a:r>
              <a:rPr lang="en-US" altLang="zh-CN" dirty="0" smtClean="0"/>
              <a:t>Pitch</a:t>
            </a:r>
          </a:p>
          <a:p>
            <a:pPr lvl="1"/>
            <a:r>
              <a:rPr lang="en-US" altLang="zh-CN" dirty="0" smtClean="0"/>
              <a:t>Velocity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library:</a:t>
            </a:r>
            <a:r>
              <a:rPr lang="zh-CN" altLang="en-US" dirty="0" smtClean="0"/>
              <a:t> </a:t>
            </a:r>
            <a:r>
              <a:rPr lang="en-US" dirty="0"/>
              <a:t>python-</a:t>
            </a:r>
            <a:r>
              <a:rPr lang="en-US" dirty="0" err="1"/>
              <a:t>rtmidi</a:t>
            </a:r>
            <a:r>
              <a:rPr lang="en-US" dirty="0"/>
              <a:t> 1.1.0</a:t>
            </a:r>
          </a:p>
          <a:p>
            <a:pPr lvl="1"/>
            <a:r>
              <a:rPr lang="en-US" altLang="zh-CN" dirty="0" smtClean="0"/>
              <a:t>Usage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example:</a:t>
            </a:r>
            <a:br>
              <a:rPr lang="en-US" altLang="zh-CN" dirty="0" smtClean="0"/>
            </a:br>
            <a:r>
              <a:rPr lang="pt-BR" sz="1700" i="0" dirty="0" err="1" smtClean="0">
                <a:ea typeface="Palatino Linotype" charset="0"/>
                <a:cs typeface="Palatino Linotype" charset="0"/>
              </a:rPr>
              <a:t>note_on</a:t>
            </a:r>
            <a:r>
              <a:rPr lang="pt-BR" sz="1700" i="0" dirty="0" smtClean="0">
                <a:ea typeface="Palatino Linotype" charset="0"/>
                <a:cs typeface="Palatino Linotype" charset="0"/>
              </a:rPr>
              <a:t> </a:t>
            </a:r>
            <a:r>
              <a:rPr lang="pt-BR" sz="1700" i="0" dirty="0">
                <a:ea typeface="Palatino Linotype" charset="0"/>
                <a:cs typeface="Palatino Linotype" charset="0"/>
              </a:rPr>
              <a:t>= [0x90, 60, </a:t>
            </a:r>
            <a:r>
              <a:rPr lang="pt-BR" sz="1700" i="0" dirty="0" smtClean="0">
                <a:ea typeface="Palatino Linotype" charset="0"/>
                <a:cs typeface="Palatino Linotype" charset="0"/>
              </a:rPr>
              <a:t>112]</a:t>
            </a:r>
            <a:br>
              <a:rPr lang="pt-BR" sz="1700" i="0" dirty="0" smtClean="0">
                <a:ea typeface="Palatino Linotype" charset="0"/>
                <a:cs typeface="Palatino Linotype" charset="0"/>
              </a:rPr>
            </a:br>
            <a:r>
              <a:rPr lang="en-US" sz="1700" i="0" dirty="0" err="1" smtClean="0"/>
              <a:t>note_off</a:t>
            </a:r>
            <a:r>
              <a:rPr lang="en-US" sz="1700" i="0" dirty="0" smtClean="0"/>
              <a:t> </a:t>
            </a:r>
            <a:r>
              <a:rPr lang="en-US" sz="1700" i="0" dirty="0"/>
              <a:t>= [0x80, 60, </a:t>
            </a:r>
            <a:r>
              <a:rPr lang="en-US" sz="1700" i="0" dirty="0" smtClean="0"/>
              <a:t>0]</a:t>
            </a:r>
            <a:br>
              <a:rPr lang="en-US" sz="1700" i="0" dirty="0" smtClean="0"/>
            </a:br>
            <a:r>
              <a:rPr lang="en-US" sz="1700" i="0" dirty="0" err="1" smtClean="0"/>
              <a:t>midiout.send_message</a:t>
            </a:r>
            <a:r>
              <a:rPr lang="en-US" sz="1700" i="0" dirty="0" smtClean="0"/>
              <a:t>(</a:t>
            </a:r>
            <a:r>
              <a:rPr lang="en-US" sz="1700" i="0" dirty="0" err="1" smtClean="0"/>
              <a:t>note_on</a:t>
            </a:r>
            <a:r>
              <a:rPr lang="en-US" sz="1700" i="0" dirty="0" smtClean="0"/>
              <a:t>)</a:t>
            </a:r>
            <a:br>
              <a:rPr lang="en-US" sz="1700" i="0" dirty="0" smtClean="0"/>
            </a:br>
            <a:r>
              <a:rPr lang="en-US" sz="1700" i="0" dirty="0" err="1" smtClean="0"/>
              <a:t>time.sleep</a:t>
            </a:r>
            <a:r>
              <a:rPr lang="en-US" sz="1700" i="0" dirty="0" smtClean="0"/>
              <a:t>(0.5</a:t>
            </a:r>
            <a:r>
              <a:rPr lang="en-US" sz="1700" i="0" dirty="0"/>
              <a:t>) </a:t>
            </a:r>
            <a:br>
              <a:rPr lang="en-US" sz="1700" i="0" dirty="0"/>
            </a:br>
            <a:r>
              <a:rPr lang="en-US" sz="1700" i="0" dirty="0" err="1" smtClean="0"/>
              <a:t>midiout.send_message</a:t>
            </a:r>
            <a:r>
              <a:rPr lang="en-US" sz="1700" i="0" dirty="0" smtClean="0"/>
              <a:t>(</a:t>
            </a:r>
            <a:r>
              <a:rPr lang="en-US" sz="1700" i="0" dirty="0" err="1" smtClean="0"/>
              <a:t>note_off</a:t>
            </a:r>
            <a:r>
              <a:rPr lang="en-US" sz="1700" i="0" dirty="0"/>
              <a:t>)</a:t>
            </a:r>
            <a:endParaRPr lang="en-US" altLang="zh-CN" sz="1700" i="0" dirty="0" smtClean="0">
              <a:ea typeface="Palatino Linotype" charset="0"/>
              <a:cs typeface="Palatino Linotyp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28" y="2171700"/>
            <a:ext cx="4838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Gesture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699"/>
            <a:ext cx="5532783" cy="3889943"/>
          </a:xfrm>
        </p:spPr>
      </p:pic>
    </p:spTree>
    <p:extLst>
      <p:ext uri="{BB962C8B-B14F-4D97-AF65-F5344CB8AC3E}">
        <p14:creationId xmlns:p14="http://schemas.microsoft.com/office/powerpoint/2010/main" val="15782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Finger</a:t>
            </a:r>
            <a:r>
              <a:rPr lang="zh-CN" altLang="en-US" dirty="0"/>
              <a:t> </a:t>
            </a:r>
            <a:r>
              <a:rPr lang="en-US" altLang="zh-CN" dirty="0" smtClean="0"/>
              <a:t>Moving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piano</a:t>
            </a:r>
          </a:p>
          <a:p>
            <a:r>
              <a:rPr lang="en-US" altLang="zh-CN" dirty="0" smtClean="0"/>
              <a:t>Condition: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6cm</a:t>
            </a:r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palm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Demostration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Difficulties: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thumb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</a:t>
            </a:r>
            <a:endParaRPr lang="fr-FR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err="1" smtClean="0"/>
              <a:t>QUESTIONs</a:t>
            </a:r>
            <a:r>
              <a:rPr lang="fr-FR" altLang="zh-CN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765</TotalTime>
  <Words>105</Words>
  <Application>Microsoft Macintosh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Franklin Gothic Book</vt:lpstr>
      <vt:lpstr>Palatino Linotype</vt:lpstr>
      <vt:lpstr>宋体</vt:lpstr>
      <vt:lpstr>Arial</vt:lpstr>
      <vt:lpstr>Crop</vt:lpstr>
      <vt:lpstr>Air-Synth ProjeT Geste et Intelligence Artificielle</vt:lpstr>
      <vt:lpstr>Table of Content</vt:lpstr>
      <vt:lpstr>Leap Motion</vt:lpstr>
      <vt:lpstr>Albeton Live</vt:lpstr>
      <vt:lpstr>Midi</vt:lpstr>
      <vt:lpstr>Gesture recognition</vt:lpstr>
      <vt:lpstr>Finger Moving</vt:lpstr>
      <vt:lpstr>Conclusion</vt:lpstr>
      <vt:lpstr>Thanks  QUESTIONs?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Sémantisation de nuages de points 3D sur image d’élévation et apprentissage profond</dc:title>
  <dc:subject/>
  <dc:creator>姚旭</dc:creator>
  <cp:keywords/>
  <dc:description/>
  <cp:lastModifiedBy>姚旭</cp:lastModifiedBy>
  <cp:revision>39</cp:revision>
  <dcterms:created xsi:type="dcterms:W3CDTF">2017-10-11T13:14:17Z</dcterms:created>
  <dcterms:modified xsi:type="dcterms:W3CDTF">2018-03-16T00:10:39Z</dcterms:modified>
  <cp:category/>
</cp:coreProperties>
</file>