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82" r:id="rId3"/>
    <p:sldId id="287" r:id="rId4"/>
    <p:sldId id="257" r:id="rId5"/>
    <p:sldId id="258" r:id="rId6"/>
    <p:sldId id="274" r:id="rId7"/>
    <p:sldId id="284" r:id="rId8"/>
    <p:sldId id="259" r:id="rId9"/>
    <p:sldId id="283" r:id="rId10"/>
    <p:sldId id="285" r:id="rId11"/>
    <p:sldId id="286" r:id="rId12"/>
    <p:sldId id="280" r:id="rId13"/>
    <p:sldId id="27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00"/>
  </p:normalViewPr>
  <p:slideViewPr>
    <p:cSldViewPr snapToGrid="0" snapToObjects="1">
      <p:cViewPr>
        <p:scale>
          <a:sx n="96" d="100"/>
          <a:sy n="96" d="100"/>
        </p:scale>
        <p:origin x="62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smtClean="0"/>
              <a:t>Y-axis</a:t>
            </a:r>
            <a:r>
              <a:rPr lang="en-GB" baseline="0" dirty="0" smtClean="0"/>
              <a:t> changes with frames</a:t>
            </a:r>
            <a:endParaRPr lang="en-GB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Sheet2!$A$1:$A$221</c:f>
              <c:numCache>
                <c:formatCode>General</c:formatCode>
                <c:ptCount val="221"/>
                <c:pt idx="0">
                  <c:v>294802.0</c:v>
                </c:pt>
                <c:pt idx="1">
                  <c:v>294803.0</c:v>
                </c:pt>
                <c:pt idx="2">
                  <c:v>294804.0</c:v>
                </c:pt>
                <c:pt idx="3">
                  <c:v>294805.0</c:v>
                </c:pt>
                <c:pt idx="4">
                  <c:v>294806.0</c:v>
                </c:pt>
                <c:pt idx="5">
                  <c:v>294807.0</c:v>
                </c:pt>
                <c:pt idx="6">
                  <c:v>294808.0</c:v>
                </c:pt>
                <c:pt idx="7">
                  <c:v>294809.0</c:v>
                </c:pt>
                <c:pt idx="8">
                  <c:v>294810.0</c:v>
                </c:pt>
                <c:pt idx="9">
                  <c:v>294811.0</c:v>
                </c:pt>
                <c:pt idx="10">
                  <c:v>294812.0</c:v>
                </c:pt>
                <c:pt idx="11">
                  <c:v>294813.0</c:v>
                </c:pt>
                <c:pt idx="12">
                  <c:v>294814.0</c:v>
                </c:pt>
                <c:pt idx="13">
                  <c:v>294815.0</c:v>
                </c:pt>
                <c:pt idx="14">
                  <c:v>294816.0</c:v>
                </c:pt>
                <c:pt idx="15">
                  <c:v>294817.0</c:v>
                </c:pt>
                <c:pt idx="16">
                  <c:v>294818.0</c:v>
                </c:pt>
                <c:pt idx="17">
                  <c:v>294819.0</c:v>
                </c:pt>
                <c:pt idx="18">
                  <c:v>294820.0</c:v>
                </c:pt>
                <c:pt idx="19">
                  <c:v>294821.0</c:v>
                </c:pt>
                <c:pt idx="20">
                  <c:v>294822.0</c:v>
                </c:pt>
                <c:pt idx="21">
                  <c:v>294823.0</c:v>
                </c:pt>
                <c:pt idx="22">
                  <c:v>294824.0</c:v>
                </c:pt>
                <c:pt idx="23">
                  <c:v>294825.0</c:v>
                </c:pt>
                <c:pt idx="24">
                  <c:v>294826.0</c:v>
                </c:pt>
                <c:pt idx="25">
                  <c:v>294827.0</c:v>
                </c:pt>
                <c:pt idx="26">
                  <c:v>294828.0</c:v>
                </c:pt>
                <c:pt idx="27">
                  <c:v>294829.0</c:v>
                </c:pt>
                <c:pt idx="28">
                  <c:v>294830.0</c:v>
                </c:pt>
                <c:pt idx="29">
                  <c:v>294831.0</c:v>
                </c:pt>
                <c:pt idx="30">
                  <c:v>294832.0</c:v>
                </c:pt>
                <c:pt idx="31">
                  <c:v>294833.0</c:v>
                </c:pt>
                <c:pt idx="32">
                  <c:v>294834.0</c:v>
                </c:pt>
                <c:pt idx="33">
                  <c:v>294835.0</c:v>
                </c:pt>
                <c:pt idx="34">
                  <c:v>294836.0</c:v>
                </c:pt>
                <c:pt idx="35">
                  <c:v>294837.0</c:v>
                </c:pt>
                <c:pt idx="36">
                  <c:v>294838.0</c:v>
                </c:pt>
                <c:pt idx="37">
                  <c:v>294839.0</c:v>
                </c:pt>
                <c:pt idx="38">
                  <c:v>294840.0</c:v>
                </c:pt>
                <c:pt idx="39">
                  <c:v>294841.0</c:v>
                </c:pt>
                <c:pt idx="40">
                  <c:v>294842.0</c:v>
                </c:pt>
                <c:pt idx="41">
                  <c:v>294843.0</c:v>
                </c:pt>
                <c:pt idx="42">
                  <c:v>294844.0</c:v>
                </c:pt>
                <c:pt idx="43">
                  <c:v>294845.0</c:v>
                </c:pt>
                <c:pt idx="44">
                  <c:v>294846.0</c:v>
                </c:pt>
                <c:pt idx="45">
                  <c:v>294847.0</c:v>
                </c:pt>
                <c:pt idx="46">
                  <c:v>294848.0</c:v>
                </c:pt>
                <c:pt idx="47">
                  <c:v>294849.0</c:v>
                </c:pt>
                <c:pt idx="48">
                  <c:v>294850.0</c:v>
                </c:pt>
                <c:pt idx="49">
                  <c:v>294851.0</c:v>
                </c:pt>
                <c:pt idx="50">
                  <c:v>294852.0</c:v>
                </c:pt>
                <c:pt idx="51">
                  <c:v>294853.0</c:v>
                </c:pt>
                <c:pt idx="52">
                  <c:v>294854.0</c:v>
                </c:pt>
                <c:pt idx="53">
                  <c:v>294855.0</c:v>
                </c:pt>
                <c:pt idx="54">
                  <c:v>294856.0</c:v>
                </c:pt>
                <c:pt idx="55">
                  <c:v>294857.0</c:v>
                </c:pt>
                <c:pt idx="56">
                  <c:v>294858.0</c:v>
                </c:pt>
                <c:pt idx="57">
                  <c:v>294859.0</c:v>
                </c:pt>
                <c:pt idx="58">
                  <c:v>294860.0</c:v>
                </c:pt>
                <c:pt idx="59">
                  <c:v>294861.0</c:v>
                </c:pt>
                <c:pt idx="60">
                  <c:v>294862.0</c:v>
                </c:pt>
                <c:pt idx="61">
                  <c:v>294863.0</c:v>
                </c:pt>
                <c:pt idx="62">
                  <c:v>294864.0</c:v>
                </c:pt>
                <c:pt idx="63">
                  <c:v>294865.0</c:v>
                </c:pt>
                <c:pt idx="64">
                  <c:v>294866.0</c:v>
                </c:pt>
                <c:pt idx="65">
                  <c:v>294867.0</c:v>
                </c:pt>
                <c:pt idx="66">
                  <c:v>294868.0</c:v>
                </c:pt>
                <c:pt idx="67">
                  <c:v>294869.0</c:v>
                </c:pt>
                <c:pt idx="68">
                  <c:v>294870.0</c:v>
                </c:pt>
                <c:pt idx="69">
                  <c:v>294871.0</c:v>
                </c:pt>
                <c:pt idx="70">
                  <c:v>294872.0</c:v>
                </c:pt>
                <c:pt idx="71">
                  <c:v>294873.0</c:v>
                </c:pt>
                <c:pt idx="72">
                  <c:v>294874.0</c:v>
                </c:pt>
                <c:pt idx="73">
                  <c:v>294875.0</c:v>
                </c:pt>
                <c:pt idx="74">
                  <c:v>294876.0</c:v>
                </c:pt>
                <c:pt idx="75">
                  <c:v>294877.0</c:v>
                </c:pt>
                <c:pt idx="76">
                  <c:v>294878.0</c:v>
                </c:pt>
                <c:pt idx="77">
                  <c:v>294879.0</c:v>
                </c:pt>
                <c:pt idx="78">
                  <c:v>294880.0</c:v>
                </c:pt>
                <c:pt idx="79">
                  <c:v>294881.0</c:v>
                </c:pt>
                <c:pt idx="80">
                  <c:v>294882.0</c:v>
                </c:pt>
                <c:pt idx="81">
                  <c:v>294883.0</c:v>
                </c:pt>
                <c:pt idx="82">
                  <c:v>294884.0</c:v>
                </c:pt>
                <c:pt idx="83">
                  <c:v>294885.0</c:v>
                </c:pt>
                <c:pt idx="84">
                  <c:v>294886.0</c:v>
                </c:pt>
                <c:pt idx="85">
                  <c:v>294887.0</c:v>
                </c:pt>
                <c:pt idx="86">
                  <c:v>294888.0</c:v>
                </c:pt>
                <c:pt idx="87">
                  <c:v>294889.0</c:v>
                </c:pt>
                <c:pt idx="88">
                  <c:v>294890.0</c:v>
                </c:pt>
                <c:pt idx="89">
                  <c:v>294891.0</c:v>
                </c:pt>
                <c:pt idx="90">
                  <c:v>294892.0</c:v>
                </c:pt>
                <c:pt idx="91">
                  <c:v>294893.0</c:v>
                </c:pt>
                <c:pt idx="92">
                  <c:v>294894.0</c:v>
                </c:pt>
                <c:pt idx="93">
                  <c:v>294895.0</c:v>
                </c:pt>
                <c:pt idx="94">
                  <c:v>294896.0</c:v>
                </c:pt>
                <c:pt idx="95">
                  <c:v>294897.0</c:v>
                </c:pt>
                <c:pt idx="96">
                  <c:v>294898.0</c:v>
                </c:pt>
                <c:pt idx="97">
                  <c:v>294899.0</c:v>
                </c:pt>
                <c:pt idx="98">
                  <c:v>294900.0</c:v>
                </c:pt>
                <c:pt idx="99">
                  <c:v>294901.0</c:v>
                </c:pt>
                <c:pt idx="100">
                  <c:v>294902.0</c:v>
                </c:pt>
                <c:pt idx="101">
                  <c:v>294903.0</c:v>
                </c:pt>
                <c:pt idx="102">
                  <c:v>294904.0</c:v>
                </c:pt>
                <c:pt idx="103">
                  <c:v>294905.0</c:v>
                </c:pt>
                <c:pt idx="104">
                  <c:v>294906.0</c:v>
                </c:pt>
                <c:pt idx="105">
                  <c:v>294907.0</c:v>
                </c:pt>
                <c:pt idx="106">
                  <c:v>294908.0</c:v>
                </c:pt>
                <c:pt idx="107">
                  <c:v>294909.0</c:v>
                </c:pt>
                <c:pt idx="108">
                  <c:v>294910.0</c:v>
                </c:pt>
                <c:pt idx="109">
                  <c:v>294911.0</c:v>
                </c:pt>
                <c:pt idx="110">
                  <c:v>294912.0</c:v>
                </c:pt>
                <c:pt idx="111">
                  <c:v>294913.0</c:v>
                </c:pt>
                <c:pt idx="112">
                  <c:v>294914.0</c:v>
                </c:pt>
                <c:pt idx="113">
                  <c:v>294915.0</c:v>
                </c:pt>
                <c:pt idx="114">
                  <c:v>294916.0</c:v>
                </c:pt>
                <c:pt idx="115">
                  <c:v>294917.0</c:v>
                </c:pt>
                <c:pt idx="116">
                  <c:v>294918.0</c:v>
                </c:pt>
                <c:pt idx="117">
                  <c:v>294919.0</c:v>
                </c:pt>
                <c:pt idx="118">
                  <c:v>294920.0</c:v>
                </c:pt>
                <c:pt idx="119">
                  <c:v>294921.0</c:v>
                </c:pt>
                <c:pt idx="120">
                  <c:v>294922.0</c:v>
                </c:pt>
                <c:pt idx="121">
                  <c:v>294923.0</c:v>
                </c:pt>
                <c:pt idx="122">
                  <c:v>294924.0</c:v>
                </c:pt>
                <c:pt idx="123">
                  <c:v>294925.0</c:v>
                </c:pt>
                <c:pt idx="124">
                  <c:v>294926.0</c:v>
                </c:pt>
                <c:pt idx="125">
                  <c:v>294927.0</c:v>
                </c:pt>
                <c:pt idx="126">
                  <c:v>294928.0</c:v>
                </c:pt>
                <c:pt idx="127">
                  <c:v>294929.0</c:v>
                </c:pt>
                <c:pt idx="128">
                  <c:v>294930.0</c:v>
                </c:pt>
                <c:pt idx="129">
                  <c:v>294931.0</c:v>
                </c:pt>
                <c:pt idx="130">
                  <c:v>294932.0</c:v>
                </c:pt>
                <c:pt idx="131">
                  <c:v>294933.0</c:v>
                </c:pt>
                <c:pt idx="132">
                  <c:v>294934.0</c:v>
                </c:pt>
                <c:pt idx="133">
                  <c:v>294935.0</c:v>
                </c:pt>
                <c:pt idx="134">
                  <c:v>294936.0</c:v>
                </c:pt>
                <c:pt idx="135">
                  <c:v>294937.0</c:v>
                </c:pt>
                <c:pt idx="136">
                  <c:v>294938.0</c:v>
                </c:pt>
                <c:pt idx="137">
                  <c:v>294939.0</c:v>
                </c:pt>
                <c:pt idx="138">
                  <c:v>294940.0</c:v>
                </c:pt>
                <c:pt idx="139">
                  <c:v>294941.0</c:v>
                </c:pt>
                <c:pt idx="140">
                  <c:v>294942.0</c:v>
                </c:pt>
                <c:pt idx="141">
                  <c:v>294943.0</c:v>
                </c:pt>
                <c:pt idx="142">
                  <c:v>294944.0</c:v>
                </c:pt>
                <c:pt idx="143">
                  <c:v>294945.0</c:v>
                </c:pt>
                <c:pt idx="144">
                  <c:v>294946.0</c:v>
                </c:pt>
                <c:pt idx="145">
                  <c:v>294947.0</c:v>
                </c:pt>
                <c:pt idx="146">
                  <c:v>294948.0</c:v>
                </c:pt>
                <c:pt idx="147">
                  <c:v>294949.0</c:v>
                </c:pt>
                <c:pt idx="148">
                  <c:v>294950.0</c:v>
                </c:pt>
                <c:pt idx="149">
                  <c:v>294951.0</c:v>
                </c:pt>
                <c:pt idx="150">
                  <c:v>294952.0</c:v>
                </c:pt>
                <c:pt idx="151">
                  <c:v>294953.0</c:v>
                </c:pt>
                <c:pt idx="152">
                  <c:v>294954.0</c:v>
                </c:pt>
                <c:pt idx="153">
                  <c:v>294955.0</c:v>
                </c:pt>
                <c:pt idx="154">
                  <c:v>294956.0</c:v>
                </c:pt>
                <c:pt idx="155">
                  <c:v>294957.0</c:v>
                </c:pt>
                <c:pt idx="156">
                  <c:v>294958.0</c:v>
                </c:pt>
                <c:pt idx="157">
                  <c:v>294959.0</c:v>
                </c:pt>
                <c:pt idx="158">
                  <c:v>294960.0</c:v>
                </c:pt>
                <c:pt idx="159">
                  <c:v>294961.0</c:v>
                </c:pt>
                <c:pt idx="160">
                  <c:v>294962.0</c:v>
                </c:pt>
                <c:pt idx="161">
                  <c:v>294963.0</c:v>
                </c:pt>
                <c:pt idx="162">
                  <c:v>294964.0</c:v>
                </c:pt>
                <c:pt idx="163">
                  <c:v>294965.0</c:v>
                </c:pt>
                <c:pt idx="164">
                  <c:v>294966.0</c:v>
                </c:pt>
                <c:pt idx="165">
                  <c:v>294967.0</c:v>
                </c:pt>
                <c:pt idx="166">
                  <c:v>294968.0</c:v>
                </c:pt>
                <c:pt idx="167">
                  <c:v>294969.0</c:v>
                </c:pt>
                <c:pt idx="168">
                  <c:v>294970.0</c:v>
                </c:pt>
                <c:pt idx="169">
                  <c:v>294971.0</c:v>
                </c:pt>
                <c:pt idx="170">
                  <c:v>294972.0</c:v>
                </c:pt>
                <c:pt idx="171">
                  <c:v>294973.0</c:v>
                </c:pt>
                <c:pt idx="172">
                  <c:v>294974.0</c:v>
                </c:pt>
                <c:pt idx="173">
                  <c:v>294975.0</c:v>
                </c:pt>
                <c:pt idx="174">
                  <c:v>294976.0</c:v>
                </c:pt>
                <c:pt idx="175">
                  <c:v>294977.0</c:v>
                </c:pt>
                <c:pt idx="176">
                  <c:v>294978.0</c:v>
                </c:pt>
                <c:pt idx="177">
                  <c:v>294979.0</c:v>
                </c:pt>
                <c:pt idx="178">
                  <c:v>294980.0</c:v>
                </c:pt>
                <c:pt idx="179">
                  <c:v>294981.0</c:v>
                </c:pt>
                <c:pt idx="180">
                  <c:v>294982.0</c:v>
                </c:pt>
                <c:pt idx="181">
                  <c:v>294983.0</c:v>
                </c:pt>
                <c:pt idx="182">
                  <c:v>294984.0</c:v>
                </c:pt>
                <c:pt idx="183">
                  <c:v>294985.0</c:v>
                </c:pt>
                <c:pt idx="184">
                  <c:v>294986.0</c:v>
                </c:pt>
                <c:pt idx="185">
                  <c:v>294987.0</c:v>
                </c:pt>
                <c:pt idx="186">
                  <c:v>294988.0</c:v>
                </c:pt>
                <c:pt idx="187">
                  <c:v>294989.0</c:v>
                </c:pt>
                <c:pt idx="188">
                  <c:v>294990.0</c:v>
                </c:pt>
                <c:pt idx="189">
                  <c:v>294991.0</c:v>
                </c:pt>
                <c:pt idx="190">
                  <c:v>294992.0</c:v>
                </c:pt>
                <c:pt idx="191">
                  <c:v>294993.0</c:v>
                </c:pt>
                <c:pt idx="192">
                  <c:v>294994.0</c:v>
                </c:pt>
                <c:pt idx="193">
                  <c:v>294995.0</c:v>
                </c:pt>
                <c:pt idx="194">
                  <c:v>294996.0</c:v>
                </c:pt>
                <c:pt idx="195">
                  <c:v>294997.0</c:v>
                </c:pt>
                <c:pt idx="196">
                  <c:v>294998.0</c:v>
                </c:pt>
                <c:pt idx="197">
                  <c:v>294999.0</c:v>
                </c:pt>
                <c:pt idx="198">
                  <c:v>295000.0</c:v>
                </c:pt>
                <c:pt idx="199">
                  <c:v>295001.0</c:v>
                </c:pt>
                <c:pt idx="200">
                  <c:v>295002.0</c:v>
                </c:pt>
                <c:pt idx="201">
                  <c:v>295003.0</c:v>
                </c:pt>
                <c:pt idx="202">
                  <c:v>295004.0</c:v>
                </c:pt>
                <c:pt idx="203">
                  <c:v>295005.0</c:v>
                </c:pt>
                <c:pt idx="204">
                  <c:v>295006.0</c:v>
                </c:pt>
                <c:pt idx="205">
                  <c:v>295007.0</c:v>
                </c:pt>
                <c:pt idx="206">
                  <c:v>295008.0</c:v>
                </c:pt>
                <c:pt idx="207">
                  <c:v>295009.0</c:v>
                </c:pt>
                <c:pt idx="208">
                  <c:v>295010.0</c:v>
                </c:pt>
                <c:pt idx="209">
                  <c:v>295011.0</c:v>
                </c:pt>
                <c:pt idx="210">
                  <c:v>295012.0</c:v>
                </c:pt>
                <c:pt idx="211">
                  <c:v>295013.0</c:v>
                </c:pt>
                <c:pt idx="212">
                  <c:v>295014.0</c:v>
                </c:pt>
                <c:pt idx="213">
                  <c:v>295015.0</c:v>
                </c:pt>
                <c:pt idx="214">
                  <c:v>295016.0</c:v>
                </c:pt>
                <c:pt idx="215">
                  <c:v>295017.0</c:v>
                </c:pt>
                <c:pt idx="216">
                  <c:v>295018.0</c:v>
                </c:pt>
                <c:pt idx="217">
                  <c:v>295019.0</c:v>
                </c:pt>
                <c:pt idx="218">
                  <c:v>295020.0</c:v>
                </c:pt>
                <c:pt idx="219">
                  <c:v>295021.0</c:v>
                </c:pt>
                <c:pt idx="220">
                  <c:v>295022.0</c:v>
                </c:pt>
              </c:numCache>
            </c:numRef>
          </c:cat>
          <c:val>
            <c:numRef>
              <c:f>Sheet2!$D$1:$D$221</c:f>
              <c:numCache>
                <c:formatCode>General</c:formatCode>
                <c:ptCount val="221"/>
                <c:pt idx="0">
                  <c:v>111.139</c:v>
                </c:pt>
                <c:pt idx="1">
                  <c:v>110.299</c:v>
                </c:pt>
                <c:pt idx="2">
                  <c:v>109.437</c:v>
                </c:pt>
                <c:pt idx="3">
                  <c:v>108.543</c:v>
                </c:pt>
                <c:pt idx="4">
                  <c:v>107.767</c:v>
                </c:pt>
                <c:pt idx="5">
                  <c:v>107.037</c:v>
                </c:pt>
                <c:pt idx="6">
                  <c:v>106.427</c:v>
                </c:pt>
                <c:pt idx="7">
                  <c:v>105.883</c:v>
                </c:pt>
                <c:pt idx="8">
                  <c:v>105.407</c:v>
                </c:pt>
                <c:pt idx="9">
                  <c:v>104.979</c:v>
                </c:pt>
                <c:pt idx="10">
                  <c:v>104.61</c:v>
                </c:pt>
                <c:pt idx="11">
                  <c:v>104.236</c:v>
                </c:pt>
                <c:pt idx="12">
                  <c:v>103.965</c:v>
                </c:pt>
                <c:pt idx="13">
                  <c:v>103.73</c:v>
                </c:pt>
                <c:pt idx="14">
                  <c:v>103.447</c:v>
                </c:pt>
                <c:pt idx="15">
                  <c:v>103.192</c:v>
                </c:pt>
                <c:pt idx="16">
                  <c:v>103.004</c:v>
                </c:pt>
                <c:pt idx="17">
                  <c:v>102.818</c:v>
                </c:pt>
                <c:pt idx="18">
                  <c:v>102.598</c:v>
                </c:pt>
                <c:pt idx="19">
                  <c:v>102.398</c:v>
                </c:pt>
                <c:pt idx="20">
                  <c:v>102.211</c:v>
                </c:pt>
                <c:pt idx="21">
                  <c:v>102.066</c:v>
                </c:pt>
                <c:pt idx="22">
                  <c:v>101.946</c:v>
                </c:pt>
                <c:pt idx="23">
                  <c:v>101.77</c:v>
                </c:pt>
                <c:pt idx="24">
                  <c:v>101.531</c:v>
                </c:pt>
                <c:pt idx="25">
                  <c:v>101.299</c:v>
                </c:pt>
                <c:pt idx="26">
                  <c:v>101.013</c:v>
                </c:pt>
                <c:pt idx="27">
                  <c:v>100.7</c:v>
                </c:pt>
                <c:pt idx="28">
                  <c:v>100.282</c:v>
                </c:pt>
                <c:pt idx="29">
                  <c:v>99.9468</c:v>
                </c:pt>
                <c:pt idx="30">
                  <c:v>99.5266</c:v>
                </c:pt>
                <c:pt idx="31">
                  <c:v>99.4175</c:v>
                </c:pt>
                <c:pt idx="32">
                  <c:v>99.83240000000001</c:v>
                </c:pt>
                <c:pt idx="33">
                  <c:v>100.844</c:v>
                </c:pt>
                <c:pt idx="34">
                  <c:v>102.134</c:v>
                </c:pt>
                <c:pt idx="35">
                  <c:v>103.398</c:v>
                </c:pt>
                <c:pt idx="36">
                  <c:v>104.226</c:v>
                </c:pt>
                <c:pt idx="37">
                  <c:v>104.963</c:v>
                </c:pt>
                <c:pt idx="38">
                  <c:v>104.629</c:v>
                </c:pt>
                <c:pt idx="39">
                  <c:v>104.69</c:v>
                </c:pt>
                <c:pt idx="40">
                  <c:v>104.627</c:v>
                </c:pt>
                <c:pt idx="41">
                  <c:v>104.571</c:v>
                </c:pt>
                <c:pt idx="42">
                  <c:v>104.272</c:v>
                </c:pt>
                <c:pt idx="43">
                  <c:v>103.97</c:v>
                </c:pt>
                <c:pt idx="44">
                  <c:v>103.622</c:v>
                </c:pt>
                <c:pt idx="45">
                  <c:v>103.512</c:v>
                </c:pt>
                <c:pt idx="46">
                  <c:v>103.442</c:v>
                </c:pt>
                <c:pt idx="47">
                  <c:v>103.385</c:v>
                </c:pt>
                <c:pt idx="48">
                  <c:v>103.304</c:v>
                </c:pt>
                <c:pt idx="49">
                  <c:v>103.467</c:v>
                </c:pt>
                <c:pt idx="50">
                  <c:v>104.375</c:v>
                </c:pt>
                <c:pt idx="51">
                  <c:v>105.609</c:v>
                </c:pt>
                <c:pt idx="52">
                  <c:v>105.858</c:v>
                </c:pt>
                <c:pt idx="53">
                  <c:v>105.424</c:v>
                </c:pt>
                <c:pt idx="54">
                  <c:v>104.763</c:v>
                </c:pt>
                <c:pt idx="55">
                  <c:v>103.754</c:v>
                </c:pt>
                <c:pt idx="56">
                  <c:v>102.656</c:v>
                </c:pt>
                <c:pt idx="57">
                  <c:v>101.621</c:v>
                </c:pt>
                <c:pt idx="58">
                  <c:v>101.301</c:v>
                </c:pt>
                <c:pt idx="59">
                  <c:v>101.279</c:v>
                </c:pt>
                <c:pt idx="60">
                  <c:v>101.506</c:v>
                </c:pt>
                <c:pt idx="61">
                  <c:v>101.602</c:v>
                </c:pt>
                <c:pt idx="62">
                  <c:v>101.763</c:v>
                </c:pt>
                <c:pt idx="63">
                  <c:v>101.877</c:v>
                </c:pt>
                <c:pt idx="64">
                  <c:v>102.013</c:v>
                </c:pt>
                <c:pt idx="65">
                  <c:v>102.083</c:v>
                </c:pt>
                <c:pt idx="66">
                  <c:v>102.138</c:v>
                </c:pt>
                <c:pt idx="67">
                  <c:v>102.178</c:v>
                </c:pt>
                <c:pt idx="68">
                  <c:v>102.201</c:v>
                </c:pt>
                <c:pt idx="69">
                  <c:v>102.217</c:v>
                </c:pt>
                <c:pt idx="70">
                  <c:v>102.088</c:v>
                </c:pt>
                <c:pt idx="71">
                  <c:v>101.94</c:v>
                </c:pt>
                <c:pt idx="72">
                  <c:v>101.724</c:v>
                </c:pt>
                <c:pt idx="73">
                  <c:v>101.867</c:v>
                </c:pt>
                <c:pt idx="74">
                  <c:v>102.168</c:v>
                </c:pt>
                <c:pt idx="75">
                  <c:v>102.642</c:v>
                </c:pt>
                <c:pt idx="76">
                  <c:v>103.177</c:v>
                </c:pt>
                <c:pt idx="77">
                  <c:v>103.924</c:v>
                </c:pt>
                <c:pt idx="78">
                  <c:v>104.263</c:v>
                </c:pt>
                <c:pt idx="79">
                  <c:v>104.51</c:v>
                </c:pt>
                <c:pt idx="80">
                  <c:v>105.15</c:v>
                </c:pt>
                <c:pt idx="81">
                  <c:v>105.256</c:v>
                </c:pt>
                <c:pt idx="82">
                  <c:v>104.677</c:v>
                </c:pt>
                <c:pt idx="83">
                  <c:v>104.242</c:v>
                </c:pt>
                <c:pt idx="84">
                  <c:v>103.904</c:v>
                </c:pt>
                <c:pt idx="85">
                  <c:v>103.199</c:v>
                </c:pt>
                <c:pt idx="86">
                  <c:v>102.449</c:v>
                </c:pt>
                <c:pt idx="87">
                  <c:v>101.932</c:v>
                </c:pt>
                <c:pt idx="88">
                  <c:v>101.53</c:v>
                </c:pt>
                <c:pt idx="89">
                  <c:v>101.311</c:v>
                </c:pt>
                <c:pt idx="90">
                  <c:v>101.244</c:v>
                </c:pt>
                <c:pt idx="91">
                  <c:v>101.151</c:v>
                </c:pt>
                <c:pt idx="92">
                  <c:v>101.002</c:v>
                </c:pt>
                <c:pt idx="93">
                  <c:v>100.922</c:v>
                </c:pt>
                <c:pt idx="94">
                  <c:v>101.039</c:v>
                </c:pt>
                <c:pt idx="95">
                  <c:v>101.301</c:v>
                </c:pt>
                <c:pt idx="96">
                  <c:v>101.962</c:v>
                </c:pt>
                <c:pt idx="97">
                  <c:v>102.872</c:v>
                </c:pt>
                <c:pt idx="98">
                  <c:v>103.559</c:v>
                </c:pt>
                <c:pt idx="99">
                  <c:v>103.148</c:v>
                </c:pt>
                <c:pt idx="100">
                  <c:v>101.977</c:v>
                </c:pt>
                <c:pt idx="101">
                  <c:v>100.202</c:v>
                </c:pt>
                <c:pt idx="102">
                  <c:v>98.1013</c:v>
                </c:pt>
                <c:pt idx="103">
                  <c:v>96.401</c:v>
                </c:pt>
                <c:pt idx="104">
                  <c:v>95.8165</c:v>
                </c:pt>
                <c:pt idx="105">
                  <c:v>95.7913</c:v>
                </c:pt>
                <c:pt idx="106">
                  <c:v>96.0333</c:v>
                </c:pt>
                <c:pt idx="107">
                  <c:v>96.3265</c:v>
                </c:pt>
                <c:pt idx="108">
                  <c:v>96.7099</c:v>
                </c:pt>
                <c:pt idx="109">
                  <c:v>97.0351</c:v>
                </c:pt>
                <c:pt idx="110">
                  <c:v>97.2794</c:v>
                </c:pt>
                <c:pt idx="111">
                  <c:v>97.4943</c:v>
                </c:pt>
                <c:pt idx="112">
                  <c:v>97.6738</c:v>
                </c:pt>
                <c:pt idx="113">
                  <c:v>97.8462</c:v>
                </c:pt>
                <c:pt idx="114">
                  <c:v>98.0172</c:v>
                </c:pt>
                <c:pt idx="115">
                  <c:v>98.1367</c:v>
                </c:pt>
                <c:pt idx="116">
                  <c:v>98.2652</c:v>
                </c:pt>
                <c:pt idx="117">
                  <c:v>98.376</c:v>
                </c:pt>
                <c:pt idx="118">
                  <c:v>98.4612</c:v>
                </c:pt>
                <c:pt idx="119">
                  <c:v>98.56570000000001</c:v>
                </c:pt>
                <c:pt idx="120">
                  <c:v>98.6971</c:v>
                </c:pt>
                <c:pt idx="121">
                  <c:v>98.8959</c:v>
                </c:pt>
                <c:pt idx="122">
                  <c:v>99.515</c:v>
                </c:pt>
                <c:pt idx="123">
                  <c:v>100.355</c:v>
                </c:pt>
                <c:pt idx="124">
                  <c:v>101.132</c:v>
                </c:pt>
                <c:pt idx="125">
                  <c:v>101.598</c:v>
                </c:pt>
                <c:pt idx="126">
                  <c:v>101.96</c:v>
                </c:pt>
                <c:pt idx="127">
                  <c:v>102.279</c:v>
                </c:pt>
                <c:pt idx="128">
                  <c:v>102.518</c:v>
                </c:pt>
                <c:pt idx="129">
                  <c:v>102.711</c:v>
                </c:pt>
                <c:pt idx="130">
                  <c:v>102.829</c:v>
                </c:pt>
                <c:pt idx="131">
                  <c:v>102.797</c:v>
                </c:pt>
                <c:pt idx="132">
                  <c:v>102.783</c:v>
                </c:pt>
                <c:pt idx="133">
                  <c:v>102.808</c:v>
                </c:pt>
                <c:pt idx="134">
                  <c:v>102.849</c:v>
                </c:pt>
                <c:pt idx="135">
                  <c:v>102.886</c:v>
                </c:pt>
                <c:pt idx="136">
                  <c:v>102.949</c:v>
                </c:pt>
                <c:pt idx="137">
                  <c:v>103.038</c:v>
                </c:pt>
                <c:pt idx="138">
                  <c:v>103.144</c:v>
                </c:pt>
                <c:pt idx="139">
                  <c:v>103.435</c:v>
                </c:pt>
                <c:pt idx="140">
                  <c:v>104.51</c:v>
                </c:pt>
                <c:pt idx="141">
                  <c:v>105.929</c:v>
                </c:pt>
                <c:pt idx="142">
                  <c:v>106.602</c:v>
                </c:pt>
                <c:pt idx="143">
                  <c:v>105.774</c:v>
                </c:pt>
                <c:pt idx="144">
                  <c:v>103.878</c:v>
                </c:pt>
                <c:pt idx="145">
                  <c:v>101.257</c:v>
                </c:pt>
                <c:pt idx="146">
                  <c:v>98.0514</c:v>
                </c:pt>
                <c:pt idx="147">
                  <c:v>95.8641</c:v>
                </c:pt>
                <c:pt idx="148">
                  <c:v>95.7407</c:v>
                </c:pt>
                <c:pt idx="149">
                  <c:v>96.7314</c:v>
                </c:pt>
                <c:pt idx="150">
                  <c:v>97.6933</c:v>
                </c:pt>
                <c:pt idx="151">
                  <c:v>98.5138</c:v>
                </c:pt>
                <c:pt idx="152">
                  <c:v>99.2055</c:v>
                </c:pt>
                <c:pt idx="153">
                  <c:v>99.7432</c:v>
                </c:pt>
                <c:pt idx="154">
                  <c:v>100.203</c:v>
                </c:pt>
                <c:pt idx="155">
                  <c:v>100.494</c:v>
                </c:pt>
                <c:pt idx="156">
                  <c:v>100.649</c:v>
                </c:pt>
                <c:pt idx="157">
                  <c:v>100.797</c:v>
                </c:pt>
                <c:pt idx="158">
                  <c:v>100.909</c:v>
                </c:pt>
                <c:pt idx="159">
                  <c:v>100.998</c:v>
                </c:pt>
                <c:pt idx="160">
                  <c:v>101.053</c:v>
                </c:pt>
                <c:pt idx="161">
                  <c:v>101.095</c:v>
                </c:pt>
                <c:pt idx="162">
                  <c:v>101.147</c:v>
                </c:pt>
                <c:pt idx="163">
                  <c:v>101.183</c:v>
                </c:pt>
                <c:pt idx="164">
                  <c:v>101.144</c:v>
                </c:pt>
                <c:pt idx="165">
                  <c:v>101.187</c:v>
                </c:pt>
                <c:pt idx="166">
                  <c:v>101.357</c:v>
                </c:pt>
                <c:pt idx="167">
                  <c:v>101.566</c:v>
                </c:pt>
                <c:pt idx="168">
                  <c:v>101.883</c:v>
                </c:pt>
                <c:pt idx="169">
                  <c:v>102.065</c:v>
                </c:pt>
                <c:pt idx="170">
                  <c:v>101.922</c:v>
                </c:pt>
                <c:pt idx="171">
                  <c:v>101.883</c:v>
                </c:pt>
                <c:pt idx="172">
                  <c:v>101.443</c:v>
                </c:pt>
                <c:pt idx="173">
                  <c:v>101.001</c:v>
                </c:pt>
                <c:pt idx="174">
                  <c:v>101.184</c:v>
                </c:pt>
                <c:pt idx="175">
                  <c:v>101.328</c:v>
                </c:pt>
                <c:pt idx="176">
                  <c:v>101.307</c:v>
                </c:pt>
                <c:pt idx="177">
                  <c:v>101.33</c:v>
                </c:pt>
                <c:pt idx="178">
                  <c:v>101.465</c:v>
                </c:pt>
                <c:pt idx="179">
                  <c:v>101.633</c:v>
                </c:pt>
                <c:pt idx="180">
                  <c:v>101.893</c:v>
                </c:pt>
                <c:pt idx="181">
                  <c:v>102.296</c:v>
                </c:pt>
                <c:pt idx="182">
                  <c:v>103.542</c:v>
                </c:pt>
                <c:pt idx="183">
                  <c:v>105.304</c:v>
                </c:pt>
                <c:pt idx="184">
                  <c:v>106.341</c:v>
                </c:pt>
                <c:pt idx="185">
                  <c:v>105.552</c:v>
                </c:pt>
                <c:pt idx="186">
                  <c:v>103.596</c:v>
                </c:pt>
                <c:pt idx="187">
                  <c:v>100.192</c:v>
                </c:pt>
                <c:pt idx="188">
                  <c:v>99.12350000000001</c:v>
                </c:pt>
                <c:pt idx="189">
                  <c:v>99.6358</c:v>
                </c:pt>
                <c:pt idx="190">
                  <c:v>100.747</c:v>
                </c:pt>
                <c:pt idx="191">
                  <c:v>101.737</c:v>
                </c:pt>
                <c:pt idx="192">
                  <c:v>102.434</c:v>
                </c:pt>
                <c:pt idx="193">
                  <c:v>102.895</c:v>
                </c:pt>
                <c:pt idx="194">
                  <c:v>103.24</c:v>
                </c:pt>
                <c:pt idx="195">
                  <c:v>103.608</c:v>
                </c:pt>
                <c:pt idx="196">
                  <c:v>104.003</c:v>
                </c:pt>
                <c:pt idx="197">
                  <c:v>104.43</c:v>
                </c:pt>
                <c:pt idx="198">
                  <c:v>104.847</c:v>
                </c:pt>
                <c:pt idx="199">
                  <c:v>105.283</c:v>
                </c:pt>
                <c:pt idx="200">
                  <c:v>105.808</c:v>
                </c:pt>
                <c:pt idx="201">
                  <c:v>106.376</c:v>
                </c:pt>
                <c:pt idx="202">
                  <c:v>106.828</c:v>
                </c:pt>
                <c:pt idx="203">
                  <c:v>107.324</c:v>
                </c:pt>
                <c:pt idx="204">
                  <c:v>107.957</c:v>
                </c:pt>
                <c:pt idx="205">
                  <c:v>108.326</c:v>
                </c:pt>
                <c:pt idx="206">
                  <c:v>108.622</c:v>
                </c:pt>
                <c:pt idx="207">
                  <c:v>108.828</c:v>
                </c:pt>
                <c:pt idx="208">
                  <c:v>109.079</c:v>
                </c:pt>
                <c:pt idx="209">
                  <c:v>109.268</c:v>
                </c:pt>
                <c:pt idx="210">
                  <c:v>109.512</c:v>
                </c:pt>
                <c:pt idx="211">
                  <c:v>109.906</c:v>
                </c:pt>
                <c:pt idx="212">
                  <c:v>110.549</c:v>
                </c:pt>
                <c:pt idx="213">
                  <c:v>109.327</c:v>
                </c:pt>
                <c:pt idx="214">
                  <c:v>108.346</c:v>
                </c:pt>
                <c:pt idx="215">
                  <c:v>108.255</c:v>
                </c:pt>
                <c:pt idx="216">
                  <c:v>109.195</c:v>
                </c:pt>
                <c:pt idx="217">
                  <c:v>111.171</c:v>
                </c:pt>
                <c:pt idx="218">
                  <c:v>118.257</c:v>
                </c:pt>
                <c:pt idx="219">
                  <c:v>108.556</c:v>
                </c:pt>
                <c:pt idx="220">
                  <c:v>107.457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5135200"/>
        <c:axId val="335136976"/>
      </c:lineChart>
      <c:catAx>
        <c:axId val="335135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5136976"/>
        <c:crosses val="autoZero"/>
        <c:auto val="1"/>
        <c:lblAlgn val="ctr"/>
        <c:lblOffset val="100"/>
        <c:noMultiLvlLbl val="0"/>
      </c:catAx>
      <c:valAx>
        <c:axId val="335136976"/>
        <c:scaling>
          <c:orientation val="minMax"/>
          <c:max val="108.0"/>
          <c:min val="94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5135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78C1E5-9AD5-3743-9E10-12310FE2ABF1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ABB09125-A906-1245-B595-50FC4F02BA2B}">
      <dgm:prSet phldrT="[Text]"/>
      <dgm:spPr/>
      <dgm:t>
        <a:bodyPr/>
        <a:lstStyle/>
        <a:p>
          <a:r>
            <a:rPr lang="en-US" altLang="zh-CN" dirty="0" smtClean="0"/>
            <a:t>Leap</a:t>
          </a:r>
          <a:r>
            <a:rPr lang="zh-CN" altLang="en-US" dirty="0" smtClean="0"/>
            <a:t> </a:t>
          </a:r>
          <a:r>
            <a:rPr lang="en-US" altLang="zh-CN" dirty="0" smtClean="0"/>
            <a:t>Motion</a:t>
          </a:r>
          <a:endParaRPr lang="en-GB" dirty="0"/>
        </a:p>
      </dgm:t>
    </dgm:pt>
    <dgm:pt modelId="{71A52D01-3E65-C949-ABD6-0354AE1D9B35}" type="parTrans" cxnId="{33F161AD-6BE2-6848-90FE-3870FCE91A48}">
      <dgm:prSet/>
      <dgm:spPr/>
      <dgm:t>
        <a:bodyPr/>
        <a:lstStyle/>
        <a:p>
          <a:endParaRPr lang="en-GB"/>
        </a:p>
      </dgm:t>
    </dgm:pt>
    <dgm:pt modelId="{D379AC01-8416-7440-80AA-697518F58025}" type="sibTrans" cxnId="{33F161AD-6BE2-6848-90FE-3870FCE91A48}">
      <dgm:prSet/>
      <dgm:spPr/>
      <dgm:t>
        <a:bodyPr/>
        <a:lstStyle/>
        <a:p>
          <a:endParaRPr lang="en-GB"/>
        </a:p>
      </dgm:t>
    </dgm:pt>
    <dgm:pt modelId="{5F5FDE94-2657-C846-9EA9-43C054FF05DF}">
      <dgm:prSet/>
      <dgm:spPr/>
      <dgm:t>
        <a:bodyPr/>
        <a:lstStyle/>
        <a:p>
          <a:r>
            <a:rPr lang="en-US" altLang="zh-CN" dirty="0" smtClean="0"/>
            <a:t>API</a:t>
          </a:r>
          <a:r>
            <a:rPr lang="zh-CN" altLang="en-US" dirty="0" smtClean="0"/>
            <a:t> </a:t>
          </a:r>
          <a:r>
            <a:rPr lang="en-US" altLang="zh-CN" dirty="0" smtClean="0"/>
            <a:t>Python</a:t>
          </a:r>
        </a:p>
        <a:p>
          <a:r>
            <a:rPr lang="en-US" altLang="zh-CN" dirty="0" smtClean="0"/>
            <a:t>Create midi stream</a:t>
          </a:r>
          <a:endParaRPr lang="en-US" altLang="zh-CN" dirty="0" smtClean="0"/>
        </a:p>
      </dgm:t>
    </dgm:pt>
    <dgm:pt modelId="{6954054C-E9F6-2B4E-9FB4-D9CA6290D475}" type="parTrans" cxnId="{2C0605BB-F673-F145-87BD-1B1648E8D8CE}">
      <dgm:prSet/>
      <dgm:spPr/>
      <dgm:t>
        <a:bodyPr/>
        <a:lstStyle/>
        <a:p>
          <a:endParaRPr lang="en-GB"/>
        </a:p>
      </dgm:t>
    </dgm:pt>
    <dgm:pt modelId="{39E4305A-2ECF-5B45-887D-9D2E3C95FC46}" type="sibTrans" cxnId="{2C0605BB-F673-F145-87BD-1B1648E8D8CE}">
      <dgm:prSet/>
      <dgm:spPr/>
      <dgm:t>
        <a:bodyPr/>
        <a:lstStyle/>
        <a:p>
          <a:endParaRPr lang="en-GB"/>
        </a:p>
      </dgm:t>
    </dgm:pt>
    <dgm:pt modelId="{2299D553-F120-F84A-A2F2-F3B11644B444}">
      <dgm:prSet/>
      <dgm:spPr/>
      <dgm:t>
        <a:bodyPr/>
        <a:lstStyle/>
        <a:p>
          <a:r>
            <a:rPr lang="en-US" altLang="zh-CN" dirty="0" smtClean="0"/>
            <a:t>virtual</a:t>
          </a:r>
          <a:r>
            <a:rPr lang="zh-CN" altLang="en-US" dirty="0" smtClean="0"/>
            <a:t> </a:t>
          </a:r>
          <a:r>
            <a:rPr lang="en-US" altLang="zh-CN" dirty="0" smtClean="0"/>
            <a:t>port</a:t>
          </a:r>
          <a:endParaRPr lang="en-US" altLang="zh-CN" dirty="0" smtClean="0"/>
        </a:p>
      </dgm:t>
    </dgm:pt>
    <dgm:pt modelId="{BC3BFCE8-0492-5D4C-9B67-332C657DB5E0}" type="parTrans" cxnId="{A1029CAC-D719-6E40-BBB9-4945509BEFCF}">
      <dgm:prSet/>
      <dgm:spPr/>
      <dgm:t>
        <a:bodyPr/>
        <a:lstStyle/>
        <a:p>
          <a:endParaRPr lang="en-GB"/>
        </a:p>
      </dgm:t>
    </dgm:pt>
    <dgm:pt modelId="{8153AEB5-6EED-D342-9CDB-253E6E83FFE7}" type="sibTrans" cxnId="{A1029CAC-D719-6E40-BBB9-4945509BEFCF}">
      <dgm:prSet/>
      <dgm:spPr/>
      <dgm:t>
        <a:bodyPr/>
        <a:lstStyle/>
        <a:p>
          <a:endParaRPr lang="en-GB"/>
        </a:p>
      </dgm:t>
    </dgm:pt>
    <dgm:pt modelId="{7B0BC7E6-45AC-1145-ABCD-45B82BEA040D}">
      <dgm:prSet/>
      <dgm:spPr/>
      <dgm:t>
        <a:bodyPr/>
        <a:lstStyle/>
        <a:p>
          <a:r>
            <a:rPr lang="en-US" altLang="zh-CN" dirty="0" err="1" smtClean="0"/>
            <a:t>Ableton</a:t>
          </a:r>
          <a:r>
            <a:rPr lang="zh-CN" altLang="en-US" dirty="0" smtClean="0"/>
            <a:t> </a:t>
          </a:r>
          <a:r>
            <a:rPr lang="en-US" altLang="zh-CN" dirty="0" smtClean="0"/>
            <a:t>Live</a:t>
          </a:r>
          <a:endParaRPr lang="en-US" altLang="zh-CN" dirty="0" smtClean="0"/>
        </a:p>
      </dgm:t>
    </dgm:pt>
    <dgm:pt modelId="{71552848-434E-774D-ABEA-C061199BA066}" type="parTrans" cxnId="{EE953C94-F7A8-A94E-B8A5-219A9E8E6214}">
      <dgm:prSet/>
      <dgm:spPr/>
      <dgm:t>
        <a:bodyPr/>
        <a:lstStyle/>
        <a:p>
          <a:endParaRPr lang="en-GB"/>
        </a:p>
      </dgm:t>
    </dgm:pt>
    <dgm:pt modelId="{C01BA976-6788-524F-A64A-7D774E5068CB}" type="sibTrans" cxnId="{EE953C94-F7A8-A94E-B8A5-219A9E8E6214}">
      <dgm:prSet/>
      <dgm:spPr/>
      <dgm:t>
        <a:bodyPr/>
        <a:lstStyle/>
        <a:p>
          <a:endParaRPr lang="en-GB"/>
        </a:p>
      </dgm:t>
    </dgm:pt>
    <dgm:pt modelId="{5A1DCC15-7796-9E45-A79C-E9D916220DD6}" type="pres">
      <dgm:prSet presAssocID="{4E78C1E5-9AD5-3743-9E10-12310FE2ABF1}" presName="Name0" presStyleCnt="0">
        <dgm:presLayoutVars>
          <dgm:dir/>
          <dgm:resizeHandles val="exact"/>
        </dgm:presLayoutVars>
      </dgm:prSet>
      <dgm:spPr/>
    </dgm:pt>
    <dgm:pt modelId="{28FE9AA1-5516-C945-B93F-4F2D6080E781}" type="pres">
      <dgm:prSet presAssocID="{ABB09125-A906-1245-B595-50FC4F02BA2B}" presName="node" presStyleLbl="node1" presStyleIdx="0" presStyleCnt="4" custLinFactNeighborY="206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A6754B4-583F-C84F-B14B-323DD9DE4B5F}" type="pres">
      <dgm:prSet presAssocID="{D379AC01-8416-7440-80AA-697518F58025}" presName="sibTrans" presStyleLbl="sibTrans2D1" presStyleIdx="0" presStyleCnt="3"/>
      <dgm:spPr/>
    </dgm:pt>
    <dgm:pt modelId="{C2964D5C-9D39-3C4E-95B1-531BEA3E1B50}" type="pres">
      <dgm:prSet presAssocID="{D379AC01-8416-7440-80AA-697518F58025}" presName="connectorText" presStyleLbl="sibTrans2D1" presStyleIdx="0" presStyleCnt="3"/>
      <dgm:spPr/>
    </dgm:pt>
    <dgm:pt modelId="{94346748-3F71-5A42-B179-510F7D774D76}" type="pres">
      <dgm:prSet presAssocID="{5F5FDE94-2657-C846-9EA9-43C054FF05DF}" presName="node" presStyleLbl="node1" presStyleIdx="1" presStyleCnt="4">
        <dgm:presLayoutVars>
          <dgm:bulletEnabled val="1"/>
        </dgm:presLayoutVars>
      </dgm:prSet>
      <dgm:spPr/>
    </dgm:pt>
    <dgm:pt modelId="{DD440EB8-ABC5-ED44-A55A-65B00E848DC4}" type="pres">
      <dgm:prSet presAssocID="{39E4305A-2ECF-5B45-887D-9D2E3C95FC46}" presName="sibTrans" presStyleLbl="sibTrans2D1" presStyleIdx="1" presStyleCnt="3"/>
      <dgm:spPr/>
    </dgm:pt>
    <dgm:pt modelId="{99411840-C489-B547-88A1-63DE265DF6D4}" type="pres">
      <dgm:prSet presAssocID="{39E4305A-2ECF-5B45-887D-9D2E3C95FC46}" presName="connectorText" presStyleLbl="sibTrans2D1" presStyleIdx="1" presStyleCnt="3"/>
      <dgm:spPr/>
    </dgm:pt>
    <dgm:pt modelId="{C213A683-8F15-0E46-BD8C-A084C2A68F3B}" type="pres">
      <dgm:prSet presAssocID="{2299D553-F120-F84A-A2F2-F3B11644B44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8BB6998-1482-B24D-B2CD-63E46B7A5AA8}" type="pres">
      <dgm:prSet presAssocID="{8153AEB5-6EED-D342-9CDB-253E6E83FFE7}" presName="sibTrans" presStyleLbl="sibTrans2D1" presStyleIdx="2" presStyleCnt="3"/>
      <dgm:spPr/>
    </dgm:pt>
    <dgm:pt modelId="{64947657-B6D0-B54D-99E1-844048EC8EE3}" type="pres">
      <dgm:prSet presAssocID="{8153AEB5-6EED-D342-9CDB-253E6E83FFE7}" presName="connectorText" presStyleLbl="sibTrans2D1" presStyleIdx="2" presStyleCnt="3"/>
      <dgm:spPr/>
    </dgm:pt>
    <dgm:pt modelId="{FF3CB250-F123-C542-95C2-6742013D7F39}" type="pres">
      <dgm:prSet presAssocID="{7B0BC7E6-45AC-1145-ABCD-45B82BEA040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A0C31B53-E2CD-9D42-89D6-54E997FCF51D}" type="presOf" srcId="{8153AEB5-6EED-D342-9CDB-253E6E83FFE7}" destId="{48BB6998-1482-B24D-B2CD-63E46B7A5AA8}" srcOrd="0" destOrd="0" presId="urn:microsoft.com/office/officeart/2005/8/layout/process1"/>
    <dgm:cxn modelId="{429BB3BB-6BA4-F04F-90AB-1C0108434FE1}" type="presOf" srcId="{D379AC01-8416-7440-80AA-697518F58025}" destId="{4A6754B4-583F-C84F-B14B-323DD9DE4B5F}" srcOrd="0" destOrd="0" presId="urn:microsoft.com/office/officeart/2005/8/layout/process1"/>
    <dgm:cxn modelId="{8E0DFF37-E203-5741-970F-CA443B22DF42}" type="presOf" srcId="{5F5FDE94-2657-C846-9EA9-43C054FF05DF}" destId="{94346748-3F71-5A42-B179-510F7D774D76}" srcOrd="0" destOrd="0" presId="urn:microsoft.com/office/officeart/2005/8/layout/process1"/>
    <dgm:cxn modelId="{EE953C94-F7A8-A94E-B8A5-219A9E8E6214}" srcId="{4E78C1E5-9AD5-3743-9E10-12310FE2ABF1}" destId="{7B0BC7E6-45AC-1145-ABCD-45B82BEA040D}" srcOrd="3" destOrd="0" parTransId="{71552848-434E-774D-ABEA-C061199BA066}" sibTransId="{C01BA976-6788-524F-A64A-7D774E5068CB}"/>
    <dgm:cxn modelId="{65D71CBB-7CBC-4A48-BC3B-0FD1E9658D27}" type="presOf" srcId="{ABB09125-A906-1245-B595-50FC4F02BA2B}" destId="{28FE9AA1-5516-C945-B93F-4F2D6080E781}" srcOrd="0" destOrd="0" presId="urn:microsoft.com/office/officeart/2005/8/layout/process1"/>
    <dgm:cxn modelId="{351B673E-310A-9743-80BC-1D86B34DE618}" type="presOf" srcId="{39E4305A-2ECF-5B45-887D-9D2E3C95FC46}" destId="{DD440EB8-ABC5-ED44-A55A-65B00E848DC4}" srcOrd="0" destOrd="0" presId="urn:microsoft.com/office/officeart/2005/8/layout/process1"/>
    <dgm:cxn modelId="{33F161AD-6BE2-6848-90FE-3870FCE91A48}" srcId="{4E78C1E5-9AD5-3743-9E10-12310FE2ABF1}" destId="{ABB09125-A906-1245-B595-50FC4F02BA2B}" srcOrd="0" destOrd="0" parTransId="{71A52D01-3E65-C949-ABD6-0354AE1D9B35}" sibTransId="{D379AC01-8416-7440-80AA-697518F58025}"/>
    <dgm:cxn modelId="{2C0605BB-F673-F145-87BD-1B1648E8D8CE}" srcId="{4E78C1E5-9AD5-3743-9E10-12310FE2ABF1}" destId="{5F5FDE94-2657-C846-9EA9-43C054FF05DF}" srcOrd="1" destOrd="0" parTransId="{6954054C-E9F6-2B4E-9FB4-D9CA6290D475}" sibTransId="{39E4305A-2ECF-5B45-887D-9D2E3C95FC46}"/>
    <dgm:cxn modelId="{FC4CF8A6-6312-DF4F-8E37-412FC2B5C8EA}" type="presOf" srcId="{D379AC01-8416-7440-80AA-697518F58025}" destId="{C2964D5C-9D39-3C4E-95B1-531BEA3E1B50}" srcOrd="1" destOrd="0" presId="urn:microsoft.com/office/officeart/2005/8/layout/process1"/>
    <dgm:cxn modelId="{97562A45-539F-F244-A6AD-9F057AAD9601}" type="presOf" srcId="{2299D553-F120-F84A-A2F2-F3B11644B444}" destId="{C213A683-8F15-0E46-BD8C-A084C2A68F3B}" srcOrd="0" destOrd="0" presId="urn:microsoft.com/office/officeart/2005/8/layout/process1"/>
    <dgm:cxn modelId="{2C74EB29-728A-3F4F-ADBC-067C667F3E1D}" type="presOf" srcId="{4E78C1E5-9AD5-3743-9E10-12310FE2ABF1}" destId="{5A1DCC15-7796-9E45-A79C-E9D916220DD6}" srcOrd="0" destOrd="0" presId="urn:microsoft.com/office/officeart/2005/8/layout/process1"/>
    <dgm:cxn modelId="{C31F1027-1908-5B47-BDD5-9B4CBDD361F4}" type="presOf" srcId="{8153AEB5-6EED-D342-9CDB-253E6E83FFE7}" destId="{64947657-B6D0-B54D-99E1-844048EC8EE3}" srcOrd="1" destOrd="0" presId="urn:microsoft.com/office/officeart/2005/8/layout/process1"/>
    <dgm:cxn modelId="{09919F66-C879-4449-84FC-E768BE934CE0}" type="presOf" srcId="{7B0BC7E6-45AC-1145-ABCD-45B82BEA040D}" destId="{FF3CB250-F123-C542-95C2-6742013D7F39}" srcOrd="0" destOrd="0" presId="urn:microsoft.com/office/officeart/2005/8/layout/process1"/>
    <dgm:cxn modelId="{6D1833BC-8271-0546-9204-5828D1E23E62}" type="presOf" srcId="{39E4305A-2ECF-5B45-887D-9D2E3C95FC46}" destId="{99411840-C489-B547-88A1-63DE265DF6D4}" srcOrd="1" destOrd="0" presId="urn:microsoft.com/office/officeart/2005/8/layout/process1"/>
    <dgm:cxn modelId="{A1029CAC-D719-6E40-BBB9-4945509BEFCF}" srcId="{4E78C1E5-9AD5-3743-9E10-12310FE2ABF1}" destId="{2299D553-F120-F84A-A2F2-F3B11644B444}" srcOrd="2" destOrd="0" parTransId="{BC3BFCE8-0492-5D4C-9B67-332C657DB5E0}" sibTransId="{8153AEB5-6EED-D342-9CDB-253E6E83FFE7}"/>
    <dgm:cxn modelId="{54FFA1BF-9CFE-2E41-B345-AE6C985D0D12}" type="presParOf" srcId="{5A1DCC15-7796-9E45-A79C-E9D916220DD6}" destId="{28FE9AA1-5516-C945-B93F-4F2D6080E781}" srcOrd="0" destOrd="0" presId="urn:microsoft.com/office/officeart/2005/8/layout/process1"/>
    <dgm:cxn modelId="{A1A99477-9374-F244-A636-14AEAB657CB1}" type="presParOf" srcId="{5A1DCC15-7796-9E45-A79C-E9D916220DD6}" destId="{4A6754B4-583F-C84F-B14B-323DD9DE4B5F}" srcOrd="1" destOrd="0" presId="urn:microsoft.com/office/officeart/2005/8/layout/process1"/>
    <dgm:cxn modelId="{36C53D0D-6738-E945-897B-FB8631BE5038}" type="presParOf" srcId="{4A6754B4-583F-C84F-B14B-323DD9DE4B5F}" destId="{C2964D5C-9D39-3C4E-95B1-531BEA3E1B50}" srcOrd="0" destOrd="0" presId="urn:microsoft.com/office/officeart/2005/8/layout/process1"/>
    <dgm:cxn modelId="{9EC92AB0-82F3-784E-8556-A6B5E7D52737}" type="presParOf" srcId="{5A1DCC15-7796-9E45-A79C-E9D916220DD6}" destId="{94346748-3F71-5A42-B179-510F7D774D76}" srcOrd="2" destOrd="0" presId="urn:microsoft.com/office/officeart/2005/8/layout/process1"/>
    <dgm:cxn modelId="{8371B3C8-E5D7-0446-BC57-14D1CDEE69BA}" type="presParOf" srcId="{5A1DCC15-7796-9E45-A79C-E9D916220DD6}" destId="{DD440EB8-ABC5-ED44-A55A-65B00E848DC4}" srcOrd="3" destOrd="0" presId="urn:microsoft.com/office/officeart/2005/8/layout/process1"/>
    <dgm:cxn modelId="{20F264D5-C3BB-ED4B-84DA-828B99EFF13B}" type="presParOf" srcId="{DD440EB8-ABC5-ED44-A55A-65B00E848DC4}" destId="{99411840-C489-B547-88A1-63DE265DF6D4}" srcOrd="0" destOrd="0" presId="urn:microsoft.com/office/officeart/2005/8/layout/process1"/>
    <dgm:cxn modelId="{3CB88208-1B3E-3F42-94FB-3E8BA02E7991}" type="presParOf" srcId="{5A1DCC15-7796-9E45-A79C-E9D916220DD6}" destId="{C213A683-8F15-0E46-BD8C-A084C2A68F3B}" srcOrd="4" destOrd="0" presId="urn:microsoft.com/office/officeart/2005/8/layout/process1"/>
    <dgm:cxn modelId="{8D37CEB8-C901-7443-A9ED-8A373D9D904C}" type="presParOf" srcId="{5A1DCC15-7796-9E45-A79C-E9D916220DD6}" destId="{48BB6998-1482-B24D-B2CD-63E46B7A5AA8}" srcOrd="5" destOrd="0" presId="urn:microsoft.com/office/officeart/2005/8/layout/process1"/>
    <dgm:cxn modelId="{5D563510-1341-0943-8EA5-81B305F9A845}" type="presParOf" srcId="{48BB6998-1482-B24D-B2CD-63E46B7A5AA8}" destId="{64947657-B6D0-B54D-99E1-844048EC8EE3}" srcOrd="0" destOrd="0" presId="urn:microsoft.com/office/officeart/2005/8/layout/process1"/>
    <dgm:cxn modelId="{9B3AD0BE-F506-5042-9416-D1DA88348873}" type="presParOf" srcId="{5A1DCC15-7796-9E45-A79C-E9D916220DD6}" destId="{FF3CB250-F123-C542-95C2-6742013D7F3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FE9AA1-5516-C945-B93F-4F2D6080E781}">
      <dsp:nvSpPr>
        <dsp:cNvPr id="0" name=""/>
        <dsp:cNvSpPr/>
      </dsp:nvSpPr>
      <dsp:spPr>
        <a:xfrm>
          <a:off x="3571" y="2197051"/>
          <a:ext cx="1561703" cy="10687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Leap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Motion</a:t>
          </a:r>
          <a:endParaRPr lang="en-GB" sz="1800" kern="1200" dirty="0"/>
        </a:p>
      </dsp:txBody>
      <dsp:txXfrm>
        <a:off x="34875" y="2228355"/>
        <a:ext cx="1499095" cy="1006182"/>
      </dsp:txXfrm>
    </dsp:sp>
    <dsp:sp modelId="{4A6754B4-583F-C84F-B14B-323DD9DE4B5F}">
      <dsp:nvSpPr>
        <dsp:cNvPr id="0" name=""/>
        <dsp:cNvSpPr/>
      </dsp:nvSpPr>
      <dsp:spPr>
        <a:xfrm rot="21565232">
          <a:off x="1721436" y="2526644"/>
          <a:ext cx="331097" cy="38730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>
        <a:off x="1721439" y="2604606"/>
        <a:ext cx="231768" cy="232382"/>
      </dsp:txXfrm>
    </dsp:sp>
    <dsp:sp modelId="{94346748-3F71-5A42-B179-510F7D774D76}">
      <dsp:nvSpPr>
        <dsp:cNvPr id="0" name=""/>
        <dsp:cNvSpPr/>
      </dsp:nvSpPr>
      <dsp:spPr>
        <a:xfrm>
          <a:off x="2189956" y="2174938"/>
          <a:ext cx="1561703" cy="10687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API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Python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Create midi stream</a:t>
          </a:r>
          <a:endParaRPr lang="en-US" altLang="zh-CN" sz="1800" kern="1200" dirty="0" smtClean="0"/>
        </a:p>
      </dsp:txBody>
      <dsp:txXfrm>
        <a:off x="2221260" y="2206242"/>
        <a:ext cx="1499095" cy="1006182"/>
      </dsp:txXfrm>
    </dsp:sp>
    <dsp:sp modelId="{DD440EB8-ABC5-ED44-A55A-65B00E848DC4}">
      <dsp:nvSpPr>
        <dsp:cNvPr id="0" name=""/>
        <dsp:cNvSpPr/>
      </dsp:nvSpPr>
      <dsp:spPr>
        <a:xfrm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>
        <a:off x="3907829" y="2593142"/>
        <a:ext cx="231757" cy="232382"/>
      </dsp:txXfrm>
    </dsp:sp>
    <dsp:sp modelId="{C213A683-8F15-0E46-BD8C-A084C2A68F3B}">
      <dsp:nvSpPr>
        <dsp:cNvPr id="0" name=""/>
        <dsp:cNvSpPr/>
      </dsp:nvSpPr>
      <dsp:spPr>
        <a:xfrm>
          <a:off x="4376340" y="2174938"/>
          <a:ext cx="1561703" cy="10687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virtual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port</a:t>
          </a:r>
          <a:endParaRPr lang="en-US" altLang="zh-CN" sz="1800" kern="1200" dirty="0" smtClean="0"/>
        </a:p>
      </dsp:txBody>
      <dsp:txXfrm>
        <a:off x="4407644" y="2206242"/>
        <a:ext cx="1499095" cy="1006182"/>
      </dsp:txXfrm>
    </dsp:sp>
    <dsp:sp modelId="{48BB6998-1482-B24D-B2CD-63E46B7A5AA8}">
      <dsp:nvSpPr>
        <dsp:cNvPr id="0" name=""/>
        <dsp:cNvSpPr/>
      </dsp:nvSpPr>
      <dsp:spPr>
        <a:xfrm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>
        <a:off x="6094214" y="2593142"/>
        <a:ext cx="231757" cy="232382"/>
      </dsp:txXfrm>
    </dsp:sp>
    <dsp:sp modelId="{FF3CB250-F123-C542-95C2-6742013D7F39}">
      <dsp:nvSpPr>
        <dsp:cNvPr id="0" name=""/>
        <dsp:cNvSpPr/>
      </dsp:nvSpPr>
      <dsp:spPr>
        <a:xfrm>
          <a:off x="6562724" y="2174938"/>
          <a:ext cx="1561703" cy="10687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Ableton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Live</a:t>
          </a:r>
          <a:endParaRPr lang="en-US" altLang="zh-CN" sz="1800" kern="1200" dirty="0" smtClean="0"/>
        </a:p>
      </dsp:txBody>
      <dsp:txXfrm>
        <a:off x="6594028" y="2206242"/>
        <a:ext cx="1499095" cy="1006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53D5A-86A8-1448-B322-FF03E9D4D6E9}" type="datetimeFigureOut">
              <a:rPr lang="en-US" smtClean="0"/>
              <a:t>3/16/18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B16C0-4515-DA49-A37F-C89811B6C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68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B16C0-4515-DA49-A37F-C89811B6C7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29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B16C0-4515-DA49-A37F-C89811B6C7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5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A7A417-82A9-4E40-B701-8823A0C552B0}" type="datetime1">
              <a:rPr lang="en-US" smtClean="0"/>
              <a:t>3/16/18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6AE0-DA64-E744-90ED-DA837CB2D170}" type="datetime1">
              <a:rPr lang="en-US" smtClean="0"/>
              <a:t>3/16/18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1968-E772-0143-BCDF-FC60CDF491D6}" type="datetime1">
              <a:rPr lang="en-US" smtClean="0"/>
              <a:t>3/16/18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7E71-9DC8-124F-B3E2-6FF06DAAF20C}" type="datetime1">
              <a:rPr lang="en-US" smtClean="0"/>
              <a:t>3/16/18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81E460-9F85-9E44-A540-722BFDEA8607}" type="datetime1">
              <a:rPr lang="en-US" smtClean="0"/>
              <a:t>3/16/18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4A5C-19CC-B543-A9A5-7B948EBBEAC2}" type="datetime1">
              <a:rPr lang="en-US" smtClean="0"/>
              <a:t>3/16/18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8C03-D8FD-0243-9305-F0139E5E943B}" type="datetime1">
              <a:rPr lang="en-US" smtClean="0"/>
              <a:t>3/16/18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701F-30EC-134D-9813-BF773E3823B1}" type="datetime1">
              <a:rPr lang="en-US" smtClean="0"/>
              <a:t>3/16/18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7082-BED2-B44D-9D18-879BC416A3B8}" type="datetime1">
              <a:rPr lang="en-US" smtClean="0"/>
              <a:t>3/16/18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4E2EE6-E5AD-574C-A5EA-27172F6187EC}" type="datetime1">
              <a:rPr lang="en-US" smtClean="0"/>
              <a:t>3/16/18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2D8BE5-0CD5-5049-A6AF-A77E54658E55}" type="datetime1">
              <a:rPr lang="en-US" smtClean="0"/>
              <a:t>3/16/18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7994DBE-436E-894D-8212-DE07C8C24947}" type="datetime1">
              <a:rPr lang="en-US" smtClean="0"/>
              <a:t>3/16/18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/>
              <a:t>Air-Synth</a:t>
            </a:r>
            <a:br>
              <a:rPr lang="en-US" sz="3600" b="1" dirty="0" smtClean="0"/>
            </a:br>
            <a:r>
              <a:rPr lang="en-US" altLang="zh-CN" sz="2400" dirty="0" err="1" smtClean="0"/>
              <a:t>ProjeT</a:t>
            </a:r>
            <a:r>
              <a:rPr lang="zh-CN" altLang="en-US" sz="2400" dirty="0" smtClean="0"/>
              <a:t> </a:t>
            </a:r>
            <a:r>
              <a:rPr lang="en-US" sz="2400" dirty="0" err="1"/>
              <a:t>Geste</a:t>
            </a:r>
            <a:r>
              <a:rPr lang="en-US" sz="2400" dirty="0"/>
              <a:t> et Intelligence </a:t>
            </a:r>
            <a:r>
              <a:rPr lang="en-US" sz="2400" dirty="0" err="1"/>
              <a:t>Artificielle</a:t>
            </a:r>
            <a:endParaRPr lang="fr-FR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 smtClean="0">
                <a:solidFill>
                  <a:schemeClr val="tx1"/>
                </a:solidFill>
              </a:rPr>
              <a:t>Xiangnan</a:t>
            </a:r>
            <a:r>
              <a:rPr lang="fr-FR" altLang="en-US" sz="2000" dirty="0" smtClean="0">
                <a:solidFill>
                  <a:schemeClr val="tx1"/>
                </a:solidFill>
              </a:rPr>
              <a:t>, Xu</a:t>
            </a:r>
          </a:p>
          <a:p>
            <a:r>
              <a:rPr lang="fr-FR" altLang="en-US" sz="2000" dirty="0" smtClean="0">
                <a:solidFill>
                  <a:schemeClr val="tx1"/>
                </a:solidFill>
              </a:rPr>
              <a:t>Tuteur : </a:t>
            </a:r>
            <a:r>
              <a:rPr lang="en-US" altLang="zh-CN" sz="2000" dirty="0" smtClean="0">
                <a:solidFill>
                  <a:schemeClr val="tx1"/>
                </a:solidFill>
              </a:rPr>
              <a:t>Edgar</a:t>
            </a:r>
            <a:endParaRPr lang="fr-F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54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Distribution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28" r="28742"/>
          <a:stretch/>
        </p:blipFill>
        <p:spPr>
          <a:xfrm>
            <a:off x="1878495" y="2541032"/>
            <a:ext cx="3505200" cy="3520607"/>
          </a:xfrm>
        </p:spPr>
      </p:pic>
      <p:pic>
        <p:nvPicPr>
          <p:cNvPr id="5" name="Content Placeholder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01" r="29595"/>
          <a:stretch/>
        </p:blipFill>
        <p:spPr>
          <a:xfrm flipH="1">
            <a:off x="7361580" y="2563447"/>
            <a:ext cx="3279913" cy="35206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1" y="1836379"/>
            <a:ext cx="1143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/>
              <a:t>'left4':'C', 'left3':'D', 'left2':'E', 'left1':'F', 'left0':'F#', </a:t>
            </a:r>
            <a:r>
              <a:rPr lang="mr-IN" dirty="0" smtClean="0"/>
              <a:t> 'right0</a:t>
            </a:r>
            <a:r>
              <a:rPr lang="mr-IN" dirty="0"/>
              <a:t>':'G', 'right1':'G#', 'right2':'A', 'right3':'A#', 'right4':'B'</a:t>
            </a:r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1762539" y="2194115"/>
            <a:ext cx="304800" cy="138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756452" y="2171700"/>
            <a:ext cx="39757" cy="757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458817" y="2171700"/>
            <a:ext cx="246821" cy="518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306957" y="2125334"/>
            <a:ext cx="331303" cy="76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181600" y="2194115"/>
            <a:ext cx="501923" cy="1721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7010400" y="2171700"/>
            <a:ext cx="544168" cy="1737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8222559" y="2125334"/>
            <a:ext cx="96493" cy="92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9232625" y="2171700"/>
            <a:ext cx="299828" cy="421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9997109" y="2194115"/>
            <a:ext cx="644384" cy="734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0619548" y="2125334"/>
            <a:ext cx="1283803" cy="1452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13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Octave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Distribution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747" y="51896"/>
            <a:ext cx="1689856" cy="6806104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002157" y="3246783"/>
            <a:ext cx="4055165" cy="1060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755933" y="3484482"/>
            <a:ext cx="2832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Leap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Motion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032336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Live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Demostration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improved:</a:t>
            </a:r>
          </a:p>
          <a:p>
            <a:pPr lvl="1"/>
            <a:r>
              <a:rPr lang="en-US" dirty="0"/>
              <a:t>Distinguish the initiative movement and passive movement of </a:t>
            </a:r>
            <a:r>
              <a:rPr lang="en-US" dirty="0" smtClean="0"/>
              <a:t>fingers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</a:t>
            </a:r>
            <a:r>
              <a:rPr lang="en-US" altLang="zh-CN" dirty="0" smtClean="0"/>
              <a:t>humb</a:t>
            </a:r>
            <a:r>
              <a:rPr lang="zh-CN" altLang="en-US" dirty="0" smtClean="0"/>
              <a:t> </a:t>
            </a:r>
            <a:r>
              <a:rPr lang="en-US" altLang="zh-CN" dirty="0" smtClean="0"/>
              <a:t>moving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conditions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others</a:t>
            </a:r>
          </a:p>
          <a:p>
            <a:pPr lvl="2"/>
            <a:r>
              <a:rPr lang="en-US" altLang="zh-CN" dirty="0" smtClean="0"/>
              <a:t>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Finger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Pinky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Finger</a:t>
            </a:r>
            <a:r>
              <a:rPr lang="zh-CN" altLang="en-US" dirty="0" smtClean="0"/>
              <a:t> </a:t>
            </a:r>
            <a:r>
              <a:rPr lang="en-US" altLang="zh-CN" dirty="0" smtClean="0"/>
              <a:t>Move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together</a:t>
            </a:r>
          </a:p>
          <a:p>
            <a:pPr lvl="1"/>
            <a:r>
              <a:rPr lang="en-US" altLang="zh-CN" dirty="0" smtClean="0"/>
              <a:t>Sensitivity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left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right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hand,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among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users</a:t>
            </a:r>
            <a:endParaRPr lang="en-US" altLang="zh-CN" dirty="0" smtClean="0"/>
          </a:p>
          <a:p>
            <a:pPr lvl="1"/>
            <a:r>
              <a:rPr lang="en-US" dirty="0" smtClean="0"/>
              <a:t>Find </a:t>
            </a:r>
            <a:r>
              <a:rPr lang="en-US" dirty="0"/>
              <a:t>the best threshold parameters (distance, velocity)</a:t>
            </a:r>
          </a:p>
          <a:p>
            <a:pPr lvl="1"/>
            <a:r>
              <a:rPr lang="en-US" dirty="0"/>
              <a:t>Use different criteria as the Leap Motion is sometimes insensitive</a:t>
            </a:r>
          </a:p>
          <a:p>
            <a:endParaRPr lang="fr-FR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32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Thanks</a:t>
            </a:r>
            <a:r>
              <a:rPr lang="zh-CN" altLang="en-US" dirty="0" smtClean="0"/>
              <a:t> </a:t>
            </a:r>
            <a:r>
              <a:rPr lang="fr-FR" altLang="zh-CN" dirty="0" smtClean="0"/>
              <a:t/>
            </a:r>
            <a:br>
              <a:rPr lang="fr-FR" altLang="zh-CN" dirty="0" smtClean="0"/>
            </a:br>
            <a:r>
              <a:rPr lang="fr-FR" altLang="zh-CN" dirty="0" err="1" smtClean="0"/>
              <a:t>QUESTIONs</a:t>
            </a:r>
            <a:r>
              <a:rPr lang="fr-FR" altLang="zh-CN" dirty="0" smtClean="0"/>
              <a:t>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7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152" y="2194484"/>
            <a:ext cx="3855720" cy="2157884"/>
          </a:xfrm>
        </p:spPr>
        <p:txBody>
          <a:bodyPr/>
          <a:lstStyle/>
          <a:p>
            <a:r>
              <a:rPr lang="en-US" altLang="zh-CN" dirty="0" smtClean="0"/>
              <a:t>Table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/>
              <a:t> </a:t>
            </a:r>
            <a:r>
              <a:rPr lang="en-US" altLang="zh-CN" dirty="0" smtClean="0"/>
              <a:t>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Tools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Leap</a:t>
            </a:r>
            <a:r>
              <a:rPr lang="zh-CN" altLang="en-US" dirty="0" smtClean="0"/>
              <a:t> </a:t>
            </a:r>
            <a:r>
              <a:rPr lang="en-US" altLang="zh-CN" dirty="0" smtClean="0"/>
              <a:t>Motion</a:t>
            </a:r>
          </a:p>
          <a:p>
            <a:pPr lvl="1"/>
            <a:r>
              <a:rPr lang="en-US" altLang="zh-CN" dirty="0" err="1" smtClean="0"/>
              <a:t>Ableton</a:t>
            </a:r>
            <a:r>
              <a:rPr lang="zh-CN" altLang="en-US" dirty="0" smtClean="0"/>
              <a:t> </a:t>
            </a:r>
            <a:r>
              <a:rPr lang="en-US" altLang="zh-CN" dirty="0" smtClean="0"/>
              <a:t>Live</a:t>
            </a:r>
            <a:endParaRPr lang="en-GB" altLang="zh-CN" dirty="0" smtClean="0"/>
          </a:p>
          <a:p>
            <a:r>
              <a:rPr lang="en-US" altLang="zh-CN" dirty="0" smtClean="0"/>
              <a:t>Introduction</a:t>
            </a:r>
            <a:r>
              <a:rPr lang="zh-CN" altLang="en-US" dirty="0" smtClean="0"/>
              <a:t> </a:t>
            </a:r>
            <a:r>
              <a:rPr lang="en-US" altLang="zh-CN" dirty="0"/>
              <a:t>M</a:t>
            </a:r>
            <a:r>
              <a:rPr lang="en-US" altLang="zh-CN" dirty="0" smtClean="0"/>
              <a:t>idi</a:t>
            </a:r>
          </a:p>
          <a:p>
            <a:r>
              <a:rPr lang="en-US" altLang="zh-CN" dirty="0" smtClean="0"/>
              <a:t>Music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Stream</a:t>
            </a:r>
            <a:endParaRPr lang="en-US" altLang="zh-CN" dirty="0" smtClean="0"/>
          </a:p>
          <a:p>
            <a:r>
              <a:rPr lang="en-US" altLang="zh-CN" dirty="0"/>
              <a:t>Gesture</a:t>
            </a:r>
            <a:r>
              <a:rPr lang="zh-CN" altLang="en-US" dirty="0"/>
              <a:t> </a:t>
            </a:r>
            <a:r>
              <a:rPr lang="en-US" altLang="zh-CN" dirty="0"/>
              <a:t>recognition</a:t>
            </a:r>
          </a:p>
          <a:p>
            <a:r>
              <a:rPr lang="en-US" altLang="zh-CN" dirty="0" smtClean="0"/>
              <a:t>Algorithm</a:t>
            </a:r>
          </a:p>
          <a:p>
            <a:r>
              <a:rPr lang="en-US" altLang="zh-CN" dirty="0" smtClean="0"/>
              <a:t>Conclusion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07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Create music from gesture.</a:t>
            </a:r>
          </a:p>
          <a:p>
            <a:endParaRPr lang="en-US" altLang="zh-CN" dirty="0" smtClean="0"/>
          </a:p>
          <a:p>
            <a:r>
              <a:rPr lang="en-US" dirty="0" smtClean="0"/>
              <a:t>Control the sounds notation and octave.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73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Leap</a:t>
            </a:r>
            <a:r>
              <a:rPr lang="zh-CN" altLang="en-US" dirty="0" smtClean="0"/>
              <a:t> </a:t>
            </a:r>
            <a:r>
              <a:rPr lang="en-US" altLang="zh-CN" dirty="0" smtClean="0"/>
              <a:t>Motion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 descr="ttps://di4564baj7skl.cloudfront.net/documentation/images/Leap_Ax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1"/>
            <a:ext cx="4640047" cy="286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86002"/>
            <a:ext cx="4590553" cy="286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2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Ableton</a:t>
            </a:r>
            <a:r>
              <a:rPr lang="zh-CN" altLang="en-US" dirty="0" smtClean="0"/>
              <a:t> </a:t>
            </a:r>
            <a:r>
              <a:rPr lang="en-US" altLang="zh-CN" dirty="0" smtClean="0"/>
              <a:t>Live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03" y="1502879"/>
            <a:ext cx="8568193" cy="5355121"/>
          </a:xfrm>
        </p:spPr>
      </p:pic>
      <p:sp>
        <p:nvSpPr>
          <p:cNvPr id="7" name="TextBox 6"/>
          <p:cNvSpPr txBox="1"/>
          <p:nvPr/>
        </p:nvSpPr>
        <p:spPr>
          <a:xfrm>
            <a:off x="11105322" y="34058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520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Midi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Musical Instrument Digital </a:t>
            </a:r>
            <a:r>
              <a:rPr lang="en-US" dirty="0" smtClean="0"/>
              <a:t>Interface</a:t>
            </a:r>
          </a:p>
          <a:p>
            <a:r>
              <a:rPr lang="en-US" altLang="zh-CN" dirty="0" smtClean="0"/>
              <a:t>Key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parameter:</a:t>
            </a:r>
          </a:p>
          <a:p>
            <a:pPr lvl="1"/>
            <a:r>
              <a:rPr lang="en-US" altLang="zh-CN" dirty="0" smtClean="0"/>
              <a:t>Notation</a:t>
            </a:r>
          </a:p>
          <a:p>
            <a:pPr lvl="1"/>
            <a:r>
              <a:rPr lang="en-US" altLang="zh-CN" dirty="0" smtClean="0"/>
              <a:t>Pitch</a:t>
            </a:r>
          </a:p>
          <a:p>
            <a:pPr lvl="1"/>
            <a:r>
              <a:rPr lang="en-US" altLang="zh-CN" dirty="0" smtClean="0"/>
              <a:t>Velocity</a:t>
            </a:r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 </a:t>
            </a:r>
            <a:r>
              <a:rPr lang="en-US" altLang="zh-CN" dirty="0" smtClean="0"/>
              <a:t>library:</a:t>
            </a:r>
            <a:r>
              <a:rPr lang="zh-CN" altLang="en-US" dirty="0" smtClean="0"/>
              <a:t> </a:t>
            </a:r>
            <a:r>
              <a:rPr lang="en-US" dirty="0"/>
              <a:t>python-</a:t>
            </a:r>
            <a:r>
              <a:rPr lang="en-US" dirty="0" err="1"/>
              <a:t>rtmidi</a:t>
            </a:r>
            <a:r>
              <a:rPr lang="en-US" dirty="0"/>
              <a:t> 1.1.0</a:t>
            </a:r>
          </a:p>
          <a:p>
            <a:pPr lvl="1"/>
            <a:r>
              <a:rPr lang="en-US" altLang="zh-CN" dirty="0" smtClean="0"/>
              <a:t>Usage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example:</a:t>
            </a:r>
            <a:br>
              <a:rPr lang="en-US" altLang="zh-CN" dirty="0" smtClean="0"/>
            </a:br>
            <a:r>
              <a:rPr lang="pt-BR" sz="1700" i="0" dirty="0" err="1" smtClean="0">
                <a:ea typeface="Palatino Linotype" charset="0"/>
                <a:cs typeface="Palatino Linotype" charset="0"/>
              </a:rPr>
              <a:t>note_on</a:t>
            </a:r>
            <a:r>
              <a:rPr lang="pt-BR" sz="1700" i="0" dirty="0" smtClean="0">
                <a:ea typeface="Palatino Linotype" charset="0"/>
                <a:cs typeface="Palatino Linotype" charset="0"/>
              </a:rPr>
              <a:t> </a:t>
            </a:r>
            <a:r>
              <a:rPr lang="pt-BR" sz="1700" i="0" dirty="0">
                <a:ea typeface="Palatino Linotype" charset="0"/>
                <a:cs typeface="Palatino Linotype" charset="0"/>
              </a:rPr>
              <a:t>= [0x90, 60, </a:t>
            </a:r>
            <a:r>
              <a:rPr lang="pt-BR" sz="1700" i="0" dirty="0" smtClean="0">
                <a:ea typeface="Palatino Linotype" charset="0"/>
                <a:cs typeface="Palatino Linotype" charset="0"/>
              </a:rPr>
              <a:t>112]</a:t>
            </a:r>
            <a:br>
              <a:rPr lang="pt-BR" sz="1700" i="0" dirty="0" smtClean="0">
                <a:ea typeface="Palatino Linotype" charset="0"/>
                <a:cs typeface="Palatino Linotype" charset="0"/>
              </a:rPr>
            </a:br>
            <a:r>
              <a:rPr lang="en-US" sz="1700" i="0" dirty="0" err="1" smtClean="0"/>
              <a:t>note_off</a:t>
            </a:r>
            <a:r>
              <a:rPr lang="en-US" sz="1700" i="0" dirty="0" smtClean="0"/>
              <a:t> </a:t>
            </a:r>
            <a:r>
              <a:rPr lang="en-US" sz="1700" i="0" dirty="0"/>
              <a:t>= [0x80, 60, </a:t>
            </a:r>
            <a:r>
              <a:rPr lang="en-US" sz="1700" i="0" dirty="0" smtClean="0"/>
              <a:t>0]</a:t>
            </a:r>
            <a:br>
              <a:rPr lang="en-US" sz="1700" i="0" dirty="0" smtClean="0"/>
            </a:br>
            <a:r>
              <a:rPr lang="en-US" sz="1700" i="0" dirty="0" err="1" smtClean="0"/>
              <a:t>midiout.send_message</a:t>
            </a:r>
            <a:r>
              <a:rPr lang="en-US" sz="1700" i="0" dirty="0" smtClean="0"/>
              <a:t>(</a:t>
            </a:r>
            <a:r>
              <a:rPr lang="en-US" sz="1700" i="0" dirty="0" err="1" smtClean="0"/>
              <a:t>note_on</a:t>
            </a:r>
            <a:r>
              <a:rPr lang="en-US" sz="1700" i="0" dirty="0" smtClean="0"/>
              <a:t>)</a:t>
            </a:r>
            <a:br>
              <a:rPr lang="en-US" sz="1700" i="0" dirty="0" smtClean="0"/>
            </a:br>
            <a:r>
              <a:rPr lang="en-US" sz="1700" i="0" dirty="0" err="1" smtClean="0"/>
              <a:t>time.sleep</a:t>
            </a:r>
            <a:r>
              <a:rPr lang="en-US" sz="1700" i="0" dirty="0" smtClean="0"/>
              <a:t>(0.5</a:t>
            </a:r>
            <a:r>
              <a:rPr lang="en-US" sz="1700" i="0" dirty="0"/>
              <a:t>) </a:t>
            </a:r>
            <a:br>
              <a:rPr lang="en-US" sz="1700" i="0" dirty="0"/>
            </a:br>
            <a:r>
              <a:rPr lang="en-US" sz="1700" i="0" dirty="0" err="1" smtClean="0"/>
              <a:t>midiout.send_message</a:t>
            </a:r>
            <a:r>
              <a:rPr lang="en-US" sz="1700" i="0" dirty="0" smtClean="0"/>
              <a:t>(</a:t>
            </a:r>
            <a:r>
              <a:rPr lang="en-US" sz="1700" i="0" dirty="0" err="1" smtClean="0"/>
              <a:t>note_off</a:t>
            </a:r>
            <a:r>
              <a:rPr lang="en-US" sz="1700" i="0" dirty="0"/>
              <a:t>)</a:t>
            </a:r>
            <a:endParaRPr lang="en-US" altLang="zh-CN" sz="1700" i="0" dirty="0" smtClean="0">
              <a:ea typeface="Palatino Linotype" charset="0"/>
              <a:cs typeface="Palatino Linotype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328" y="2171700"/>
            <a:ext cx="48387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4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Music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40730789"/>
              </p:ext>
            </p:extLst>
          </p:nvPr>
        </p:nvGraphicFramePr>
        <p:xfrm>
          <a:off x="2058505" y="70641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0899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Gesture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recognition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78" y="2171696"/>
            <a:ext cx="5532783" cy="3889943"/>
          </a:xfrm>
        </p:spPr>
      </p:pic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957023"/>
              </p:ext>
            </p:extLst>
          </p:nvPr>
        </p:nvGraphicFramePr>
        <p:xfrm>
          <a:off x="6409726" y="2166754"/>
          <a:ext cx="5782274" cy="3894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7825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Finger</a:t>
            </a:r>
            <a:r>
              <a:rPr lang="zh-CN" altLang="en-US" dirty="0"/>
              <a:t> </a:t>
            </a:r>
            <a:r>
              <a:rPr lang="en-US" altLang="zh-CN" dirty="0" smtClean="0"/>
              <a:t>Moving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Simulation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play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piano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air</a:t>
            </a:r>
            <a:endParaRPr lang="en-US" altLang="zh-CN" dirty="0" smtClean="0"/>
          </a:p>
          <a:p>
            <a:r>
              <a:rPr lang="en-US" altLang="zh-CN" dirty="0" smtClean="0"/>
              <a:t>Condition:</a:t>
            </a:r>
          </a:p>
          <a:p>
            <a:pPr lvl="1"/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velocity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fingertip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changes</a:t>
            </a:r>
            <a:r>
              <a:rPr lang="zh-CN" altLang="en-US" dirty="0" smtClean="0"/>
              <a:t> </a:t>
            </a:r>
            <a:r>
              <a:rPr lang="en-US" altLang="zh-CN" dirty="0" smtClean="0"/>
              <a:t>direction</a:t>
            </a:r>
          </a:p>
          <a:p>
            <a:pPr lvl="1"/>
            <a:r>
              <a:rPr lang="en-US" altLang="zh-CN" dirty="0" smtClean="0"/>
              <a:t>Distance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leap</a:t>
            </a:r>
            <a:r>
              <a:rPr lang="zh-CN" altLang="en-US" dirty="0" smtClean="0"/>
              <a:t> </a:t>
            </a:r>
            <a:r>
              <a:rPr lang="en-US" altLang="zh-CN" dirty="0" smtClean="0"/>
              <a:t>motion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 </a:t>
            </a:r>
            <a:r>
              <a:rPr lang="en-US" altLang="zh-CN" dirty="0" smtClean="0"/>
              <a:t>h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6cm</a:t>
            </a:r>
          </a:p>
          <a:p>
            <a:pPr lvl="1"/>
            <a:r>
              <a:rPr lang="en-US" altLang="zh-CN" dirty="0" smtClean="0"/>
              <a:t>Distance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/>
              <a:t>f</a:t>
            </a:r>
            <a:r>
              <a:rPr lang="en-US" altLang="zh-CN" dirty="0" smtClean="0"/>
              <a:t>ingertip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palm</a:t>
            </a:r>
            <a:r>
              <a:rPr lang="zh-CN" altLang="en-US" dirty="0" smtClean="0"/>
              <a:t> </a:t>
            </a:r>
            <a:r>
              <a:rPr lang="en-US" altLang="zh-CN" dirty="0" smtClean="0"/>
              <a:t>center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reduces</a:t>
            </a:r>
          </a:p>
          <a:p>
            <a:pPr lvl="1"/>
            <a:r>
              <a:rPr lang="en-US" altLang="zh-CN" dirty="0" smtClean="0"/>
              <a:t>Position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fingertip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large</a:t>
            </a:r>
            <a:r>
              <a:rPr lang="zh-CN" altLang="en-US" dirty="0" smtClean="0"/>
              <a:t> </a:t>
            </a:r>
            <a:r>
              <a:rPr lang="en-US" altLang="zh-CN" dirty="0" smtClean="0"/>
              <a:t>enough</a:t>
            </a:r>
          </a:p>
          <a:p>
            <a:r>
              <a:rPr lang="en-US" altLang="zh-CN" dirty="0" smtClean="0"/>
              <a:t>Parameters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stream</a:t>
            </a:r>
          </a:p>
          <a:p>
            <a:pPr lvl="1"/>
            <a:r>
              <a:rPr lang="en-US" altLang="zh-CN" dirty="0" smtClean="0"/>
              <a:t>Velocity:</a:t>
            </a:r>
            <a:r>
              <a:rPr lang="zh-CN" altLang="en-US" dirty="0" smtClean="0"/>
              <a:t> </a:t>
            </a:r>
            <a:r>
              <a:rPr lang="en-US" altLang="zh-CN" dirty="0" smtClean="0"/>
              <a:t>velocity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fingertip</a:t>
            </a:r>
          </a:p>
          <a:p>
            <a:pPr lvl="1"/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note: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frame(</a:t>
            </a:r>
            <a:r>
              <a:rPr lang="zh-CN" altLang="en-US" dirty="0" smtClean="0"/>
              <a:t> </a:t>
            </a:r>
            <a:r>
              <a:rPr lang="en-US" altLang="zh-CN" dirty="0" smtClean="0"/>
              <a:t>about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 </a:t>
            </a:r>
            <a:r>
              <a:rPr lang="en-US" altLang="zh-CN" dirty="0" smtClean="0"/>
              <a:t>s)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94110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871</TotalTime>
  <Words>264</Words>
  <Application>Microsoft Macintosh PowerPoint</Application>
  <PresentationFormat>Widescreen</PresentationFormat>
  <Paragraphs>77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Century Gothic</vt:lpstr>
      <vt:lpstr>Franklin Gothic Book</vt:lpstr>
      <vt:lpstr>Mangal</vt:lpstr>
      <vt:lpstr>Palatino Linotype</vt:lpstr>
      <vt:lpstr>宋体</vt:lpstr>
      <vt:lpstr>Crop</vt:lpstr>
      <vt:lpstr>Air-Synth ProjeT Geste et Intelligence Artificielle</vt:lpstr>
      <vt:lpstr>Table of Content</vt:lpstr>
      <vt:lpstr>Introduction</vt:lpstr>
      <vt:lpstr>Leap Motion</vt:lpstr>
      <vt:lpstr>Ableton Live</vt:lpstr>
      <vt:lpstr>Midi</vt:lpstr>
      <vt:lpstr>Music Stream</vt:lpstr>
      <vt:lpstr>Gesture recognition</vt:lpstr>
      <vt:lpstr>Finger Moving</vt:lpstr>
      <vt:lpstr>Notation Distribution</vt:lpstr>
      <vt:lpstr>Octave Distribution</vt:lpstr>
      <vt:lpstr>Conclusion</vt:lpstr>
      <vt:lpstr>Thanks  QUESTIONs?</vt:lpstr>
    </vt:vector>
  </TitlesOfParts>
  <Manager/>
  <Company/>
  <LinksUpToDate>false</LinksUpToDate>
  <SharedDoc>false</SharedDoc>
  <HyperlinkBase/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Sémantisation de nuages de points 3D sur image d’élévation et apprentissage profond</dc:title>
  <dc:subject/>
  <dc:creator>姚旭</dc:creator>
  <cp:keywords/>
  <dc:description/>
  <cp:lastModifiedBy>姚旭</cp:lastModifiedBy>
  <cp:revision>51</cp:revision>
  <dcterms:created xsi:type="dcterms:W3CDTF">2017-10-11T13:14:17Z</dcterms:created>
  <dcterms:modified xsi:type="dcterms:W3CDTF">2018-03-16T11:54:13Z</dcterms:modified>
  <cp:category/>
</cp:coreProperties>
</file>