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878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3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779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28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5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60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1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3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98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56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55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6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B364-8E8B-466A-94D4-5C1138C769AB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2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889AFF40-51C3-9121-4D54-CDFBA137BADF}"/>
              </a:ext>
            </a:extLst>
          </p:cNvPr>
          <p:cNvCxnSpPr>
            <a:cxnSpLocks/>
          </p:cNvCxnSpPr>
          <p:nvPr/>
        </p:nvCxnSpPr>
        <p:spPr>
          <a:xfrm flipH="1" flipV="1">
            <a:off x="6903244" y="17118245"/>
            <a:ext cx="5199750" cy="11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12B708B8-95F5-2E5A-9FB3-EE4282D806A8}"/>
              </a:ext>
            </a:extLst>
          </p:cNvPr>
          <p:cNvCxnSpPr>
            <a:cxnSpLocks/>
            <a:stCxn id="72" idx="2"/>
            <a:endCxn id="31" idx="0"/>
          </p:cNvCxnSpPr>
          <p:nvPr/>
        </p:nvCxnSpPr>
        <p:spPr>
          <a:xfrm flipH="1">
            <a:off x="6208066" y="19676120"/>
            <a:ext cx="8167" cy="16012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C704DD5D-4386-A697-28CD-A29FD2D40810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6208066" y="19676120"/>
            <a:ext cx="8167" cy="14693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8D0264A8-D59A-F26C-2A26-386C383E9020}"/>
              </a:ext>
            </a:extLst>
          </p:cNvPr>
          <p:cNvCxnSpPr>
            <a:cxnSpLocks/>
            <a:stCxn id="74" idx="0"/>
            <a:endCxn id="57" idx="2"/>
          </p:cNvCxnSpPr>
          <p:nvPr/>
        </p:nvCxnSpPr>
        <p:spPr>
          <a:xfrm flipV="1">
            <a:off x="18970900" y="17350711"/>
            <a:ext cx="6787" cy="15347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D05AF028-FCC9-C2DB-8108-E5B2E653D58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18970900" y="17545606"/>
            <a:ext cx="6787" cy="13398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F38E11FF-6387-C20F-6753-FE2DC7EFD01B}"/>
              </a:ext>
            </a:extLst>
          </p:cNvPr>
          <p:cNvCxnSpPr>
            <a:cxnSpLocks/>
            <a:stCxn id="74" idx="2"/>
            <a:endCxn id="47" idx="0"/>
          </p:cNvCxnSpPr>
          <p:nvPr/>
        </p:nvCxnSpPr>
        <p:spPr>
          <a:xfrm>
            <a:off x="18970900" y="19759731"/>
            <a:ext cx="6787" cy="15066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F7CA5CD-548A-23BF-CAA1-F9D895D9EEB0}"/>
              </a:ext>
            </a:extLst>
          </p:cNvPr>
          <p:cNvCxnSpPr>
            <a:cxnSpLocks/>
            <a:stCxn id="72" idx="0"/>
            <a:endCxn id="65" idx="2"/>
          </p:cNvCxnSpPr>
          <p:nvPr/>
        </p:nvCxnSpPr>
        <p:spPr>
          <a:xfrm flipH="1" flipV="1">
            <a:off x="6216232" y="17350711"/>
            <a:ext cx="1" cy="16146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10F5861A-29A6-7647-A4DA-0C24B40E835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8970900" y="19759731"/>
            <a:ext cx="6787" cy="13635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2F5BECC6-AFCD-5E8C-2565-DDD5FED62FB4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6762332" y="17118828"/>
            <a:ext cx="5308224" cy="17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11D0B867-2994-3B01-B896-D60008647837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2958763" y="17120576"/>
            <a:ext cx="5472824" cy="19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05B0B91-BA08-D833-95FA-EF0A072001E9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6216232" y="17479945"/>
            <a:ext cx="1" cy="14853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025E2F9B-F349-7233-E612-B19200B8DD7A}"/>
              </a:ext>
            </a:extLst>
          </p:cNvPr>
          <p:cNvSpPr>
            <a:spLocks noChangeAspect="1"/>
          </p:cNvSpPr>
          <p:nvPr/>
        </p:nvSpPr>
        <p:spPr>
          <a:xfrm>
            <a:off x="12124740" y="22613100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Házszám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07F52FEE-C2B1-DECF-DA85-31010F6D467F}"/>
              </a:ext>
            </a:extLst>
          </p:cNvPr>
          <p:cNvSpPr>
            <a:spLocks noChangeAspect="1"/>
          </p:cNvSpPr>
          <p:nvPr/>
        </p:nvSpPr>
        <p:spPr>
          <a:xfrm>
            <a:off x="8267800" y="22641015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b="1" u="sng" dirty="0">
                <a:solidFill>
                  <a:schemeClr val="tx1"/>
                </a:solidFill>
              </a:rPr>
              <a:t>SID</a:t>
            </a:r>
            <a:endParaRPr lang="en-US" sz="2268" b="1" u="sng" dirty="0">
              <a:solidFill>
                <a:schemeClr val="tx1"/>
              </a:solidFill>
            </a:endParaRPr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DC2EE0CD-421E-712C-6F2B-F73F87F8CAD9}"/>
              </a:ext>
            </a:extLst>
          </p:cNvPr>
          <p:cNvSpPr>
            <a:spLocks noChangeAspect="1"/>
          </p:cNvSpPr>
          <p:nvPr/>
        </p:nvSpPr>
        <p:spPr>
          <a:xfrm>
            <a:off x="13189895" y="22613100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Utca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1D590651-19D1-EBBF-9C71-0377DEF9D45C}"/>
              </a:ext>
            </a:extLst>
          </p:cNvPr>
          <p:cNvSpPr>
            <a:spLocks noChangeAspect="1"/>
          </p:cNvSpPr>
          <p:nvPr/>
        </p:nvSpPr>
        <p:spPr>
          <a:xfrm>
            <a:off x="4464238" y="22641015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Szül. év</a:t>
            </a: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A816C0D4-E2BA-BC7E-125F-4B3BEC9261DE}"/>
              </a:ext>
            </a:extLst>
          </p:cNvPr>
          <p:cNvSpPr>
            <a:spLocks noChangeAspect="1"/>
          </p:cNvSpPr>
          <p:nvPr/>
        </p:nvSpPr>
        <p:spPr>
          <a:xfrm>
            <a:off x="3179787" y="22641015"/>
            <a:ext cx="924910" cy="457200"/>
          </a:xfrm>
          <a:prstGeom prst="ellipse">
            <a:avLst/>
          </a:prstGeom>
          <a:solidFill>
            <a:srgbClr val="48DBEA"/>
          </a:solidFill>
          <a:ln w="3810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4910"/>
                      <a:gd name="connsiteY0" fmla="*/ 228600 h 457200"/>
                      <a:gd name="connsiteX1" fmla="*/ 462455 w 924910"/>
                      <a:gd name="connsiteY1" fmla="*/ 0 h 457200"/>
                      <a:gd name="connsiteX2" fmla="*/ 924910 w 924910"/>
                      <a:gd name="connsiteY2" fmla="*/ 228600 h 457200"/>
                      <a:gd name="connsiteX3" fmla="*/ 462455 w 924910"/>
                      <a:gd name="connsiteY3" fmla="*/ 457200 h 457200"/>
                      <a:gd name="connsiteX4" fmla="*/ 0 w 924910"/>
                      <a:gd name="connsiteY4" fmla="*/ 22860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4910" h="457200" fill="none" extrusionOk="0">
                        <a:moveTo>
                          <a:pt x="0" y="228600"/>
                        </a:moveTo>
                        <a:cubicBezTo>
                          <a:pt x="12053" y="103778"/>
                          <a:pt x="235162" y="-57857"/>
                          <a:pt x="462455" y="0"/>
                        </a:cubicBezTo>
                        <a:cubicBezTo>
                          <a:pt x="685314" y="-4984"/>
                          <a:pt x="921695" y="105375"/>
                          <a:pt x="924910" y="228600"/>
                        </a:cubicBezTo>
                        <a:cubicBezTo>
                          <a:pt x="917962" y="288597"/>
                          <a:pt x="685180" y="502618"/>
                          <a:pt x="462455" y="457200"/>
                        </a:cubicBezTo>
                        <a:cubicBezTo>
                          <a:pt x="238985" y="475080"/>
                          <a:pt x="7574" y="356673"/>
                          <a:pt x="0" y="228600"/>
                        </a:cubicBezTo>
                        <a:close/>
                      </a:path>
                      <a:path w="924910" h="457200" stroke="0" extrusionOk="0">
                        <a:moveTo>
                          <a:pt x="0" y="228600"/>
                        </a:moveTo>
                        <a:cubicBezTo>
                          <a:pt x="-55807" y="67925"/>
                          <a:pt x="161747" y="17002"/>
                          <a:pt x="462455" y="0"/>
                        </a:cubicBezTo>
                        <a:cubicBezTo>
                          <a:pt x="726292" y="1775"/>
                          <a:pt x="905652" y="102960"/>
                          <a:pt x="924910" y="228600"/>
                        </a:cubicBezTo>
                        <a:cubicBezTo>
                          <a:pt x="887220" y="391658"/>
                          <a:pt x="713150" y="483246"/>
                          <a:pt x="462455" y="457200"/>
                        </a:cubicBezTo>
                        <a:cubicBezTo>
                          <a:pt x="197725" y="452099"/>
                          <a:pt x="23501" y="366081"/>
                          <a:pt x="0" y="2286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Kor</a:t>
            </a:r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731E934E-7238-05AE-245D-ECE997F9516D}"/>
              </a:ext>
            </a:extLst>
          </p:cNvPr>
          <p:cNvSpPr>
            <a:spLocks noChangeAspect="1"/>
          </p:cNvSpPr>
          <p:nvPr/>
        </p:nvSpPr>
        <p:spPr>
          <a:xfrm>
            <a:off x="6999456" y="22641015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Név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33E8DDFB-198F-B4EF-904F-D57CA9B41172}"/>
              </a:ext>
            </a:extLst>
          </p:cNvPr>
          <p:cNvSpPr>
            <a:spLocks noChangeAspect="1"/>
          </p:cNvSpPr>
          <p:nvPr/>
        </p:nvSpPr>
        <p:spPr>
          <a:xfrm>
            <a:off x="11059585" y="22613100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Város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ECCD9BC7-68B6-896D-8CB5-C3C01C482277}"/>
              </a:ext>
            </a:extLst>
          </p:cNvPr>
          <p:cNvSpPr>
            <a:spLocks noChangeAspect="1"/>
          </p:cNvSpPr>
          <p:nvPr/>
        </p:nvSpPr>
        <p:spPr>
          <a:xfrm>
            <a:off x="5718416" y="22613100"/>
            <a:ext cx="924910" cy="457200"/>
          </a:xfrm>
          <a:prstGeom prst="ellipse">
            <a:avLst/>
          </a:prstGeom>
          <a:ln w="38100">
            <a:solidFill>
              <a:srgbClr val="48D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Név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DFFF5756-E782-C28C-E3ED-D086AAA791D1}"/>
              </a:ext>
            </a:extLst>
          </p:cNvPr>
          <p:cNvSpPr>
            <a:spLocks noChangeAspect="1"/>
          </p:cNvSpPr>
          <p:nvPr/>
        </p:nvSpPr>
        <p:spPr>
          <a:xfrm>
            <a:off x="5720434" y="22613278"/>
            <a:ext cx="931119" cy="460270"/>
          </a:xfrm>
          <a:prstGeom prst="ellipse">
            <a:avLst/>
          </a:prstGeom>
          <a:solidFill>
            <a:srgbClr val="48DBEA"/>
          </a:solidFill>
          <a:ln w="57150" cap="sq" cmpd="dbl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Telefonszám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ACFDCD02-C3FF-BA0B-F6FE-FC3DFA752100}"/>
              </a:ext>
            </a:extLst>
          </p:cNvPr>
          <p:cNvSpPr/>
          <p:nvPr/>
        </p:nvSpPr>
        <p:spPr>
          <a:xfrm>
            <a:off x="5661966" y="21277348"/>
            <a:ext cx="1092200" cy="46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Sofőr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C2DD08E0-75FF-AE15-3DDA-23EC8A716453}"/>
              </a:ext>
            </a:extLst>
          </p:cNvPr>
          <p:cNvSpPr>
            <a:spLocks noChangeAspect="1"/>
          </p:cNvSpPr>
          <p:nvPr/>
        </p:nvSpPr>
        <p:spPr>
          <a:xfrm>
            <a:off x="20568469" y="22591208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b="1" u="sng" dirty="0">
                <a:solidFill>
                  <a:schemeClr val="tx1"/>
                </a:solidFill>
              </a:rPr>
              <a:t>MID</a:t>
            </a:r>
            <a:endParaRPr lang="en-US" sz="2268" b="1" u="sng" dirty="0">
              <a:solidFill>
                <a:schemeClr val="tx1"/>
              </a:solidFill>
            </a:endParaRPr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C50AE48A-78EA-4C80-0E6C-D27142BE7A70}"/>
              </a:ext>
            </a:extLst>
          </p:cNvPr>
          <p:cNvSpPr>
            <a:spLocks noChangeAspect="1"/>
          </p:cNvSpPr>
          <p:nvPr/>
        </p:nvSpPr>
        <p:spPr>
          <a:xfrm>
            <a:off x="17977405" y="22605167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Fedett (O)</a:t>
            </a:r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90C4C485-877C-55B1-A939-30C0C1138817}"/>
              </a:ext>
            </a:extLst>
          </p:cNvPr>
          <p:cNvSpPr>
            <a:spLocks noChangeAspect="1"/>
          </p:cNvSpPr>
          <p:nvPr/>
        </p:nvSpPr>
        <p:spPr>
          <a:xfrm>
            <a:off x="16678826" y="22591208"/>
            <a:ext cx="924910" cy="457200"/>
          </a:xfrm>
          <a:prstGeom prst="ellipse">
            <a:avLst/>
          </a:prstGeom>
          <a:solidFill>
            <a:srgbClr val="48DBEA">
              <a:alpha val="99000"/>
            </a:srgbClr>
          </a:solidFill>
          <a:ln w="3810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4910"/>
                      <a:gd name="connsiteY0" fmla="*/ 228600 h 457200"/>
                      <a:gd name="connsiteX1" fmla="*/ 462455 w 924910"/>
                      <a:gd name="connsiteY1" fmla="*/ 0 h 457200"/>
                      <a:gd name="connsiteX2" fmla="*/ 924910 w 924910"/>
                      <a:gd name="connsiteY2" fmla="*/ 228600 h 457200"/>
                      <a:gd name="connsiteX3" fmla="*/ 462455 w 924910"/>
                      <a:gd name="connsiteY3" fmla="*/ 457200 h 457200"/>
                      <a:gd name="connsiteX4" fmla="*/ 0 w 924910"/>
                      <a:gd name="connsiteY4" fmla="*/ 22860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4910" h="457200" fill="none" extrusionOk="0">
                        <a:moveTo>
                          <a:pt x="0" y="228600"/>
                        </a:moveTo>
                        <a:cubicBezTo>
                          <a:pt x="12053" y="103778"/>
                          <a:pt x="235162" y="-57857"/>
                          <a:pt x="462455" y="0"/>
                        </a:cubicBezTo>
                        <a:cubicBezTo>
                          <a:pt x="685314" y="-4984"/>
                          <a:pt x="921695" y="105375"/>
                          <a:pt x="924910" y="228600"/>
                        </a:cubicBezTo>
                        <a:cubicBezTo>
                          <a:pt x="917962" y="288597"/>
                          <a:pt x="685180" y="502618"/>
                          <a:pt x="462455" y="457200"/>
                        </a:cubicBezTo>
                        <a:cubicBezTo>
                          <a:pt x="238985" y="475080"/>
                          <a:pt x="7574" y="356673"/>
                          <a:pt x="0" y="228600"/>
                        </a:cubicBezTo>
                        <a:close/>
                      </a:path>
                      <a:path w="924910" h="457200" stroke="0" extrusionOk="0">
                        <a:moveTo>
                          <a:pt x="0" y="228600"/>
                        </a:moveTo>
                        <a:cubicBezTo>
                          <a:pt x="-55807" y="67925"/>
                          <a:pt x="161747" y="17002"/>
                          <a:pt x="462455" y="0"/>
                        </a:cubicBezTo>
                        <a:cubicBezTo>
                          <a:pt x="726292" y="1775"/>
                          <a:pt x="905652" y="102960"/>
                          <a:pt x="924910" y="228600"/>
                        </a:cubicBezTo>
                        <a:cubicBezTo>
                          <a:pt x="887220" y="391658"/>
                          <a:pt x="713150" y="483246"/>
                          <a:pt x="462455" y="457200"/>
                        </a:cubicBezTo>
                        <a:cubicBezTo>
                          <a:pt x="197725" y="452099"/>
                          <a:pt x="23501" y="366081"/>
                          <a:pt x="0" y="2286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Következő érkező busz</a:t>
            </a: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7FD9063A-66E6-EF6B-1393-7B54209A2B81}"/>
              </a:ext>
            </a:extLst>
          </p:cNvPr>
          <p:cNvSpPr>
            <a:spLocks noChangeAspect="1"/>
          </p:cNvSpPr>
          <p:nvPr/>
        </p:nvSpPr>
        <p:spPr>
          <a:xfrm>
            <a:off x="19269890" y="22591208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Férőhely (O)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0ED8465E-0A63-5D33-E790-74435B24577A}"/>
              </a:ext>
            </a:extLst>
          </p:cNvPr>
          <p:cNvSpPr/>
          <p:nvPr/>
        </p:nvSpPr>
        <p:spPr>
          <a:xfrm>
            <a:off x="18431587" y="21266348"/>
            <a:ext cx="1092200" cy="46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Megálló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9C1DF302-E213-B9E8-1435-916CF54E48AB}"/>
              </a:ext>
            </a:extLst>
          </p:cNvPr>
          <p:cNvSpPr>
            <a:spLocks noChangeAspect="1"/>
          </p:cNvSpPr>
          <p:nvPr/>
        </p:nvSpPr>
        <p:spPr>
          <a:xfrm>
            <a:off x="18508445" y="15152994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b="1" u="sng" dirty="0">
                <a:solidFill>
                  <a:schemeClr val="tx1"/>
                </a:solidFill>
              </a:rPr>
              <a:t>ÚID</a:t>
            </a:r>
            <a:endParaRPr lang="en-US" sz="2268" b="1" u="sng" dirty="0">
              <a:solidFill>
                <a:schemeClr val="tx1"/>
              </a:solidFill>
            </a:endParaRPr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CA952660-3BEB-6D69-A24B-C3DD5287D2BD}"/>
              </a:ext>
            </a:extLst>
          </p:cNvPr>
          <p:cNvSpPr>
            <a:spLocks noChangeAspect="1"/>
          </p:cNvSpPr>
          <p:nvPr/>
        </p:nvSpPr>
        <p:spPr>
          <a:xfrm>
            <a:off x="17141281" y="15124751"/>
            <a:ext cx="924910" cy="457200"/>
          </a:xfrm>
          <a:prstGeom prst="ellipse">
            <a:avLst/>
          </a:prstGeom>
          <a:solidFill>
            <a:srgbClr val="48DBEA">
              <a:alpha val="99000"/>
            </a:srgbClr>
          </a:solidFill>
          <a:ln w="3810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4910"/>
                      <a:gd name="connsiteY0" fmla="*/ 228600 h 457200"/>
                      <a:gd name="connsiteX1" fmla="*/ 462455 w 924910"/>
                      <a:gd name="connsiteY1" fmla="*/ 0 h 457200"/>
                      <a:gd name="connsiteX2" fmla="*/ 924910 w 924910"/>
                      <a:gd name="connsiteY2" fmla="*/ 228600 h 457200"/>
                      <a:gd name="connsiteX3" fmla="*/ 462455 w 924910"/>
                      <a:gd name="connsiteY3" fmla="*/ 457200 h 457200"/>
                      <a:gd name="connsiteX4" fmla="*/ 0 w 924910"/>
                      <a:gd name="connsiteY4" fmla="*/ 22860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4910" h="457200" fill="none" extrusionOk="0">
                        <a:moveTo>
                          <a:pt x="0" y="228600"/>
                        </a:moveTo>
                        <a:cubicBezTo>
                          <a:pt x="12053" y="103778"/>
                          <a:pt x="235162" y="-57857"/>
                          <a:pt x="462455" y="0"/>
                        </a:cubicBezTo>
                        <a:cubicBezTo>
                          <a:pt x="685314" y="-4984"/>
                          <a:pt x="921695" y="105375"/>
                          <a:pt x="924910" y="228600"/>
                        </a:cubicBezTo>
                        <a:cubicBezTo>
                          <a:pt x="917962" y="288597"/>
                          <a:pt x="685180" y="502618"/>
                          <a:pt x="462455" y="457200"/>
                        </a:cubicBezTo>
                        <a:cubicBezTo>
                          <a:pt x="238985" y="475080"/>
                          <a:pt x="7574" y="356673"/>
                          <a:pt x="0" y="228600"/>
                        </a:cubicBezTo>
                        <a:close/>
                      </a:path>
                      <a:path w="924910" h="457200" stroke="0" extrusionOk="0">
                        <a:moveTo>
                          <a:pt x="0" y="228600"/>
                        </a:moveTo>
                        <a:cubicBezTo>
                          <a:pt x="-55807" y="67925"/>
                          <a:pt x="161747" y="17002"/>
                          <a:pt x="462455" y="0"/>
                        </a:cubicBezTo>
                        <a:cubicBezTo>
                          <a:pt x="726292" y="1775"/>
                          <a:pt x="905652" y="102960"/>
                          <a:pt x="924910" y="228600"/>
                        </a:cubicBezTo>
                        <a:cubicBezTo>
                          <a:pt x="887220" y="391658"/>
                          <a:pt x="713150" y="483246"/>
                          <a:pt x="462455" y="457200"/>
                        </a:cubicBezTo>
                        <a:cubicBezTo>
                          <a:pt x="197725" y="452099"/>
                          <a:pt x="23501" y="366081"/>
                          <a:pt x="0" y="2286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Teljes hossz</a:t>
            </a: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9F8782E4-26CF-B027-7EF0-635CF333881E}"/>
              </a:ext>
            </a:extLst>
          </p:cNvPr>
          <p:cNvSpPr/>
          <p:nvPr/>
        </p:nvSpPr>
        <p:spPr>
          <a:xfrm>
            <a:off x="18431587" y="16890441"/>
            <a:ext cx="1092200" cy="46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Útvonal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DBB99A02-BFD8-6699-DC48-F9D981CFDB04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17603736" y="15581951"/>
            <a:ext cx="1373951" cy="1308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zis 58">
            <a:extLst>
              <a:ext uri="{FF2B5EF4-FFF2-40B4-BE49-F238E27FC236}">
                <a16:creationId xmlns:a16="http://schemas.microsoft.com/office/drawing/2014/main" id="{65A0FBE5-8223-0769-F4FC-A7265041B140}"/>
              </a:ext>
            </a:extLst>
          </p:cNvPr>
          <p:cNvSpPr>
            <a:spLocks noChangeAspect="1"/>
          </p:cNvSpPr>
          <p:nvPr/>
        </p:nvSpPr>
        <p:spPr>
          <a:xfrm>
            <a:off x="2972685" y="14210351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Márka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60" name="Ellipszis 59">
            <a:extLst>
              <a:ext uri="{FF2B5EF4-FFF2-40B4-BE49-F238E27FC236}">
                <a16:creationId xmlns:a16="http://schemas.microsoft.com/office/drawing/2014/main" id="{885B9C1C-CAE5-9550-F35C-8BE21CA44D18}"/>
              </a:ext>
            </a:extLst>
          </p:cNvPr>
          <p:cNvSpPr>
            <a:spLocks noChangeAspect="1"/>
          </p:cNvSpPr>
          <p:nvPr/>
        </p:nvSpPr>
        <p:spPr>
          <a:xfrm>
            <a:off x="2254877" y="15124751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b="1" u="sng" dirty="0">
                <a:solidFill>
                  <a:schemeClr val="tx1"/>
                </a:solidFill>
              </a:rPr>
              <a:t>BID</a:t>
            </a:r>
            <a:endParaRPr lang="en-US" sz="2268" b="1" u="sng" dirty="0">
              <a:solidFill>
                <a:schemeClr val="tx1"/>
              </a:solidFill>
            </a:endParaRPr>
          </a:p>
        </p:txBody>
      </p:sp>
      <p:sp>
        <p:nvSpPr>
          <p:cNvPr id="61" name="Ellipszis 60">
            <a:extLst>
              <a:ext uri="{FF2B5EF4-FFF2-40B4-BE49-F238E27FC236}">
                <a16:creationId xmlns:a16="http://schemas.microsoft.com/office/drawing/2014/main" id="{DBD0A149-0B78-135D-A092-5C22C97B0992}"/>
              </a:ext>
            </a:extLst>
          </p:cNvPr>
          <p:cNvSpPr>
            <a:spLocks noChangeAspect="1"/>
          </p:cNvSpPr>
          <p:nvPr/>
        </p:nvSpPr>
        <p:spPr>
          <a:xfrm>
            <a:off x="4986681" y="15135013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Férőhely</a:t>
            </a:r>
          </a:p>
        </p:txBody>
      </p:sp>
      <p:sp>
        <p:nvSpPr>
          <p:cNvPr id="62" name="Ellipszis 61">
            <a:extLst>
              <a:ext uri="{FF2B5EF4-FFF2-40B4-BE49-F238E27FC236}">
                <a16:creationId xmlns:a16="http://schemas.microsoft.com/office/drawing/2014/main" id="{0FB01C12-166C-0D3B-757E-FFD18B21B1F9}"/>
              </a:ext>
            </a:extLst>
          </p:cNvPr>
          <p:cNvSpPr>
            <a:spLocks noChangeAspect="1"/>
          </p:cNvSpPr>
          <p:nvPr/>
        </p:nvSpPr>
        <p:spPr>
          <a:xfrm>
            <a:off x="6353845" y="15135013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Rendszám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5AE3030A-863E-1872-DCD7-C4EA91379A3B}"/>
              </a:ext>
            </a:extLst>
          </p:cNvPr>
          <p:cNvSpPr>
            <a:spLocks noChangeAspect="1"/>
          </p:cNvSpPr>
          <p:nvPr/>
        </p:nvSpPr>
        <p:spPr>
          <a:xfrm>
            <a:off x="4200810" y="14215050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Üzemanyag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64" name="Ellipszis 63">
            <a:extLst>
              <a:ext uri="{FF2B5EF4-FFF2-40B4-BE49-F238E27FC236}">
                <a16:creationId xmlns:a16="http://schemas.microsoft.com/office/drawing/2014/main" id="{0ACB327D-625A-E67A-D3D1-B8D2B60BC89E}"/>
              </a:ext>
            </a:extLst>
          </p:cNvPr>
          <p:cNvSpPr>
            <a:spLocks noChangeAspect="1"/>
          </p:cNvSpPr>
          <p:nvPr/>
        </p:nvSpPr>
        <p:spPr>
          <a:xfrm>
            <a:off x="3620779" y="15129450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Típus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65" name="Téglalap 64">
            <a:extLst>
              <a:ext uri="{FF2B5EF4-FFF2-40B4-BE49-F238E27FC236}">
                <a16:creationId xmlns:a16="http://schemas.microsoft.com/office/drawing/2014/main" id="{EBB48424-24C3-B160-BB3D-36D8C9D9C477}"/>
              </a:ext>
            </a:extLst>
          </p:cNvPr>
          <p:cNvSpPr/>
          <p:nvPr/>
        </p:nvSpPr>
        <p:spPr>
          <a:xfrm>
            <a:off x="5670132" y="16890441"/>
            <a:ext cx="1092200" cy="46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Busz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298C1368-5C63-A08B-E3A3-5F3FF84E5ED7}"/>
              </a:ext>
            </a:extLst>
          </p:cNvPr>
          <p:cNvCxnSpPr>
            <a:cxnSpLocks/>
            <a:stCxn id="65" idx="1"/>
            <a:endCxn id="60" idx="4"/>
          </p:cNvCxnSpPr>
          <p:nvPr/>
        </p:nvCxnSpPr>
        <p:spPr>
          <a:xfrm flipH="1" flipV="1">
            <a:off x="2717332" y="15581951"/>
            <a:ext cx="2952800" cy="1538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B445956-79F5-A937-09F2-14B869D5831E}"/>
              </a:ext>
            </a:extLst>
          </p:cNvPr>
          <p:cNvCxnSpPr>
            <a:cxnSpLocks/>
            <a:stCxn id="64" idx="0"/>
            <a:endCxn id="59" idx="4"/>
          </p:cNvCxnSpPr>
          <p:nvPr/>
        </p:nvCxnSpPr>
        <p:spPr>
          <a:xfrm flipH="1" flipV="1">
            <a:off x="3435140" y="14667551"/>
            <a:ext cx="648094" cy="4618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21880DAA-8EA8-E02D-4E65-D07F9428A2FA}"/>
              </a:ext>
            </a:extLst>
          </p:cNvPr>
          <p:cNvCxnSpPr>
            <a:cxnSpLocks/>
            <a:stCxn id="64" idx="0"/>
            <a:endCxn id="63" idx="4"/>
          </p:cNvCxnSpPr>
          <p:nvPr/>
        </p:nvCxnSpPr>
        <p:spPr>
          <a:xfrm flipV="1">
            <a:off x="4083234" y="14672250"/>
            <a:ext cx="580031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zis 68">
            <a:extLst>
              <a:ext uri="{FF2B5EF4-FFF2-40B4-BE49-F238E27FC236}">
                <a16:creationId xmlns:a16="http://schemas.microsoft.com/office/drawing/2014/main" id="{83F7AC7C-6F6E-C131-447B-2A26956B96DF}"/>
              </a:ext>
            </a:extLst>
          </p:cNvPr>
          <p:cNvSpPr>
            <a:spLocks noChangeAspect="1"/>
          </p:cNvSpPr>
          <p:nvPr/>
        </p:nvSpPr>
        <p:spPr>
          <a:xfrm>
            <a:off x="7718485" y="15135014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Üzemanyag szint</a:t>
            </a:r>
            <a:endParaRPr lang="en-US" sz="2268" dirty="0">
              <a:solidFill>
                <a:schemeClr val="tx1"/>
              </a:solidFill>
            </a:endParaRPr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1D719557-57AB-3268-370C-EE790E03FA9E}"/>
              </a:ext>
            </a:extLst>
          </p:cNvPr>
          <p:cNvSpPr>
            <a:spLocks noChangeAspect="1"/>
          </p:cNvSpPr>
          <p:nvPr/>
        </p:nvSpPr>
        <p:spPr>
          <a:xfrm>
            <a:off x="9085649" y="15135014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Fogyasztás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ombusz 71">
            <a:extLst>
              <a:ext uri="{FF2B5EF4-FFF2-40B4-BE49-F238E27FC236}">
                <a16:creationId xmlns:a16="http://schemas.microsoft.com/office/drawing/2014/main" id="{6C7C9C37-A6A0-B393-D780-1639F9D9FD94}"/>
              </a:ext>
            </a:extLst>
          </p:cNvPr>
          <p:cNvSpPr/>
          <p:nvPr/>
        </p:nvSpPr>
        <p:spPr>
          <a:xfrm>
            <a:off x="5619269" y="18965331"/>
            <a:ext cx="1193927" cy="710789"/>
          </a:xfrm>
          <a:prstGeom prst="diamond">
            <a:avLst/>
          </a:prstGeom>
          <a:solidFill>
            <a:srgbClr val="F2646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Vezeti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ombusz 72">
            <a:extLst>
              <a:ext uri="{FF2B5EF4-FFF2-40B4-BE49-F238E27FC236}">
                <a16:creationId xmlns:a16="http://schemas.microsoft.com/office/drawing/2014/main" id="{C3861124-D3B4-B3EE-846B-113445B4DBA1}"/>
              </a:ext>
            </a:extLst>
          </p:cNvPr>
          <p:cNvSpPr/>
          <p:nvPr/>
        </p:nvSpPr>
        <p:spPr>
          <a:xfrm>
            <a:off x="11896998" y="16769156"/>
            <a:ext cx="1193927" cy="710789"/>
          </a:xfrm>
          <a:prstGeom prst="diamond">
            <a:avLst/>
          </a:prstGeom>
          <a:solidFill>
            <a:srgbClr val="F2646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Járat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ombusz 73">
            <a:extLst>
              <a:ext uri="{FF2B5EF4-FFF2-40B4-BE49-F238E27FC236}">
                <a16:creationId xmlns:a16="http://schemas.microsoft.com/office/drawing/2014/main" id="{094C4028-3DDB-37A7-2C8E-E6B441E6C2F9}"/>
              </a:ext>
            </a:extLst>
          </p:cNvPr>
          <p:cNvSpPr>
            <a:spLocks noChangeAspect="1"/>
          </p:cNvSpPr>
          <p:nvPr/>
        </p:nvSpPr>
        <p:spPr>
          <a:xfrm>
            <a:off x="18236634" y="18885461"/>
            <a:ext cx="1468531" cy="874270"/>
          </a:xfrm>
          <a:prstGeom prst="diamond">
            <a:avLst/>
          </a:prstGeom>
          <a:solidFill>
            <a:srgbClr val="F2646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Megállás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Ellipszis 74">
            <a:extLst>
              <a:ext uri="{FF2B5EF4-FFF2-40B4-BE49-F238E27FC236}">
                <a16:creationId xmlns:a16="http://schemas.microsoft.com/office/drawing/2014/main" id="{431792A2-F3C2-AB7B-66AD-8981D09953B6}"/>
              </a:ext>
            </a:extLst>
          </p:cNvPr>
          <p:cNvSpPr>
            <a:spLocks noChangeAspect="1"/>
          </p:cNvSpPr>
          <p:nvPr/>
        </p:nvSpPr>
        <p:spPr>
          <a:xfrm>
            <a:off x="11424689" y="17999869"/>
            <a:ext cx="924910" cy="457200"/>
          </a:xfrm>
          <a:prstGeom prst="ellipse">
            <a:avLst/>
          </a:prstGeom>
          <a:solidFill>
            <a:srgbClr val="48DBEA">
              <a:alpha val="99000"/>
            </a:srgbClr>
          </a:solidFill>
          <a:ln w="3810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4910"/>
                      <a:gd name="connsiteY0" fmla="*/ 228600 h 457200"/>
                      <a:gd name="connsiteX1" fmla="*/ 462455 w 924910"/>
                      <a:gd name="connsiteY1" fmla="*/ 0 h 457200"/>
                      <a:gd name="connsiteX2" fmla="*/ 924910 w 924910"/>
                      <a:gd name="connsiteY2" fmla="*/ 228600 h 457200"/>
                      <a:gd name="connsiteX3" fmla="*/ 462455 w 924910"/>
                      <a:gd name="connsiteY3" fmla="*/ 457200 h 457200"/>
                      <a:gd name="connsiteX4" fmla="*/ 0 w 924910"/>
                      <a:gd name="connsiteY4" fmla="*/ 22860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4910" h="457200" fill="none" extrusionOk="0">
                        <a:moveTo>
                          <a:pt x="0" y="228600"/>
                        </a:moveTo>
                        <a:cubicBezTo>
                          <a:pt x="12053" y="103778"/>
                          <a:pt x="235162" y="-57857"/>
                          <a:pt x="462455" y="0"/>
                        </a:cubicBezTo>
                        <a:cubicBezTo>
                          <a:pt x="685314" y="-4984"/>
                          <a:pt x="921695" y="105375"/>
                          <a:pt x="924910" y="228600"/>
                        </a:cubicBezTo>
                        <a:cubicBezTo>
                          <a:pt x="917962" y="288597"/>
                          <a:pt x="685180" y="502618"/>
                          <a:pt x="462455" y="457200"/>
                        </a:cubicBezTo>
                        <a:cubicBezTo>
                          <a:pt x="238985" y="475080"/>
                          <a:pt x="7574" y="356673"/>
                          <a:pt x="0" y="228600"/>
                        </a:cubicBezTo>
                        <a:close/>
                      </a:path>
                      <a:path w="924910" h="457200" stroke="0" extrusionOk="0">
                        <a:moveTo>
                          <a:pt x="0" y="228600"/>
                        </a:moveTo>
                        <a:cubicBezTo>
                          <a:pt x="-55807" y="67925"/>
                          <a:pt x="161747" y="17002"/>
                          <a:pt x="462455" y="0"/>
                        </a:cubicBezTo>
                        <a:cubicBezTo>
                          <a:pt x="726292" y="1775"/>
                          <a:pt x="905652" y="102960"/>
                          <a:pt x="924910" y="228600"/>
                        </a:cubicBezTo>
                        <a:cubicBezTo>
                          <a:pt x="887220" y="391658"/>
                          <a:pt x="713150" y="483246"/>
                          <a:pt x="462455" y="457200"/>
                        </a:cubicBezTo>
                        <a:cubicBezTo>
                          <a:pt x="197725" y="452099"/>
                          <a:pt x="23501" y="366081"/>
                          <a:pt x="0" y="2286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Menetidő</a:t>
            </a:r>
          </a:p>
        </p:txBody>
      </p:sp>
      <p:sp>
        <p:nvSpPr>
          <p:cNvPr id="76" name="Ellipszis 75">
            <a:extLst>
              <a:ext uri="{FF2B5EF4-FFF2-40B4-BE49-F238E27FC236}">
                <a16:creationId xmlns:a16="http://schemas.microsoft.com/office/drawing/2014/main" id="{D334F67B-BFB8-894C-FB98-5365F0D4A1C7}"/>
              </a:ext>
            </a:extLst>
          </p:cNvPr>
          <p:cNvSpPr>
            <a:spLocks noChangeAspect="1"/>
          </p:cNvSpPr>
          <p:nvPr/>
        </p:nvSpPr>
        <p:spPr>
          <a:xfrm>
            <a:off x="12692480" y="17995090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Indulási idő</a:t>
            </a:r>
          </a:p>
        </p:txBody>
      </p:sp>
      <p:sp>
        <p:nvSpPr>
          <p:cNvPr id="77" name="Ellipszis 76">
            <a:extLst>
              <a:ext uri="{FF2B5EF4-FFF2-40B4-BE49-F238E27FC236}">
                <a16:creationId xmlns:a16="http://schemas.microsoft.com/office/drawing/2014/main" id="{333F4EB2-EFB6-D148-07CF-85509C7FC9AF}"/>
              </a:ext>
            </a:extLst>
          </p:cNvPr>
          <p:cNvSpPr>
            <a:spLocks noChangeAspect="1"/>
          </p:cNvSpPr>
          <p:nvPr/>
        </p:nvSpPr>
        <p:spPr>
          <a:xfrm>
            <a:off x="20658956" y="18665628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Távolság az előzőtől</a:t>
            </a:r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6EB17975-FA80-D5FD-4FF8-96FFB2F54524}"/>
              </a:ext>
            </a:extLst>
          </p:cNvPr>
          <p:cNvSpPr>
            <a:spLocks noChangeAspect="1"/>
          </p:cNvSpPr>
          <p:nvPr/>
        </p:nvSpPr>
        <p:spPr>
          <a:xfrm>
            <a:off x="20661438" y="19536253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Sorszám</a:t>
            </a:r>
          </a:p>
        </p:txBody>
      </p:sp>
      <p:cxnSp>
        <p:nvCxnSpPr>
          <p:cNvPr id="79" name="Egyenes összekötő 78">
            <a:extLst>
              <a:ext uri="{FF2B5EF4-FFF2-40B4-BE49-F238E27FC236}">
                <a16:creationId xmlns:a16="http://schemas.microsoft.com/office/drawing/2014/main" id="{C5EBE085-89FD-C90E-68B0-CE45E6643C56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>
            <a:off x="12493962" y="17479945"/>
            <a:ext cx="660973" cy="5151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79">
            <a:extLst>
              <a:ext uri="{FF2B5EF4-FFF2-40B4-BE49-F238E27FC236}">
                <a16:creationId xmlns:a16="http://schemas.microsoft.com/office/drawing/2014/main" id="{85D04039-0CDC-5B81-AAEE-2F5489403E42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11887144" y="17479945"/>
            <a:ext cx="606818" cy="519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80">
            <a:extLst>
              <a:ext uri="{FF2B5EF4-FFF2-40B4-BE49-F238E27FC236}">
                <a16:creationId xmlns:a16="http://schemas.microsoft.com/office/drawing/2014/main" id="{CEB3E44D-424E-F9D5-8DFB-F21834502074}"/>
              </a:ext>
            </a:extLst>
          </p:cNvPr>
          <p:cNvCxnSpPr>
            <a:cxnSpLocks/>
            <a:stCxn id="78" idx="2"/>
            <a:endCxn id="74" idx="3"/>
          </p:cNvCxnSpPr>
          <p:nvPr/>
        </p:nvCxnSpPr>
        <p:spPr>
          <a:xfrm flipH="1" flipV="1">
            <a:off x="19705165" y="19322596"/>
            <a:ext cx="956273" cy="442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81">
            <a:extLst>
              <a:ext uri="{FF2B5EF4-FFF2-40B4-BE49-F238E27FC236}">
                <a16:creationId xmlns:a16="http://schemas.microsoft.com/office/drawing/2014/main" id="{6537E16C-6D85-51ED-DAE6-4C3166901E6A}"/>
              </a:ext>
            </a:extLst>
          </p:cNvPr>
          <p:cNvCxnSpPr>
            <a:cxnSpLocks/>
            <a:stCxn id="74" idx="3"/>
            <a:endCxn id="77" idx="2"/>
          </p:cNvCxnSpPr>
          <p:nvPr/>
        </p:nvCxnSpPr>
        <p:spPr>
          <a:xfrm flipV="1">
            <a:off x="19705165" y="18894228"/>
            <a:ext cx="953791" cy="428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zis 82">
            <a:extLst>
              <a:ext uri="{FF2B5EF4-FFF2-40B4-BE49-F238E27FC236}">
                <a16:creationId xmlns:a16="http://schemas.microsoft.com/office/drawing/2014/main" id="{9FEC952A-A2DE-1F47-426E-612379392000}"/>
              </a:ext>
            </a:extLst>
          </p:cNvPr>
          <p:cNvSpPr>
            <a:spLocks noChangeAspect="1"/>
          </p:cNvSpPr>
          <p:nvPr/>
        </p:nvSpPr>
        <p:spPr>
          <a:xfrm>
            <a:off x="19734046" y="15136614"/>
            <a:ext cx="924910" cy="457200"/>
          </a:xfrm>
          <a:prstGeom prst="ellipse">
            <a:avLst/>
          </a:prstGeom>
          <a:solidFill>
            <a:srgbClr val="48DB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Útvonal név</a:t>
            </a:r>
            <a:endParaRPr lang="en-US" sz="2268" dirty="0">
              <a:solidFill>
                <a:schemeClr val="tx1"/>
              </a:solidFill>
            </a:endParaRPr>
          </a:p>
        </p:txBody>
      </p:sp>
      <p:cxnSp>
        <p:nvCxnSpPr>
          <p:cNvPr id="84" name="Egyenes összekötő 83">
            <a:extLst>
              <a:ext uri="{FF2B5EF4-FFF2-40B4-BE49-F238E27FC236}">
                <a16:creationId xmlns:a16="http://schemas.microsoft.com/office/drawing/2014/main" id="{071968E5-4434-3938-00DA-B079B6903D17}"/>
              </a:ext>
            </a:extLst>
          </p:cNvPr>
          <p:cNvCxnSpPr>
            <a:cxnSpLocks/>
            <a:stCxn id="57" idx="0"/>
            <a:endCxn id="83" idx="4"/>
          </p:cNvCxnSpPr>
          <p:nvPr/>
        </p:nvCxnSpPr>
        <p:spPr>
          <a:xfrm flipV="1">
            <a:off x="18977687" y="15593814"/>
            <a:ext cx="1218814" cy="1296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gyenes összekötő 118">
            <a:extLst>
              <a:ext uri="{FF2B5EF4-FFF2-40B4-BE49-F238E27FC236}">
                <a16:creationId xmlns:a16="http://schemas.microsoft.com/office/drawing/2014/main" id="{95F59502-D6FB-BE75-A674-B207A70756D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745999" y="21723548"/>
            <a:ext cx="1984256" cy="9174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121">
            <a:extLst>
              <a:ext uri="{FF2B5EF4-FFF2-40B4-BE49-F238E27FC236}">
                <a16:creationId xmlns:a16="http://schemas.microsoft.com/office/drawing/2014/main" id="{4C49D31B-6A54-76FF-CB10-C307E79C2ED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534637" y="21763724"/>
            <a:ext cx="927274" cy="8772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gyenes összekötő 124">
            <a:extLst>
              <a:ext uri="{FF2B5EF4-FFF2-40B4-BE49-F238E27FC236}">
                <a16:creationId xmlns:a16="http://schemas.microsoft.com/office/drawing/2014/main" id="{50CB6C6C-0AEE-0697-05B3-4199BE496A0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6185994" y="21737618"/>
            <a:ext cx="22072" cy="875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130">
            <a:extLst>
              <a:ext uri="{FF2B5EF4-FFF2-40B4-BE49-F238E27FC236}">
                <a16:creationId xmlns:a16="http://schemas.microsoft.com/office/drawing/2014/main" id="{439F2A7E-3B03-D6B7-7212-D98E1C107AD7}"/>
              </a:ext>
            </a:extLst>
          </p:cNvPr>
          <p:cNvCxnSpPr>
            <a:cxnSpLocks/>
            <a:stCxn id="31" idx="1"/>
            <a:endCxn id="25" idx="0"/>
          </p:cNvCxnSpPr>
          <p:nvPr/>
        </p:nvCxnSpPr>
        <p:spPr>
          <a:xfrm flipH="1">
            <a:off x="3642242" y="21507483"/>
            <a:ext cx="2019724" cy="1133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gyenes összekötő 133">
            <a:extLst>
              <a:ext uri="{FF2B5EF4-FFF2-40B4-BE49-F238E27FC236}">
                <a16:creationId xmlns:a16="http://schemas.microsoft.com/office/drawing/2014/main" id="{4064EC89-E030-1DD3-5763-62BBFCFE5A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926693" y="21749677"/>
            <a:ext cx="743440" cy="89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gyenes összekötő 150">
            <a:extLst>
              <a:ext uri="{FF2B5EF4-FFF2-40B4-BE49-F238E27FC236}">
                <a16:creationId xmlns:a16="http://schemas.microsoft.com/office/drawing/2014/main" id="{750478CE-B097-FE0D-E2CC-EE4C35FE70BB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4083234" y="15586650"/>
            <a:ext cx="1593685" cy="13190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gyenes összekötő 157">
            <a:extLst>
              <a:ext uri="{FF2B5EF4-FFF2-40B4-BE49-F238E27FC236}">
                <a16:creationId xmlns:a16="http://schemas.microsoft.com/office/drawing/2014/main" id="{D0ADC05D-A416-C766-7059-F02516126F09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>
            <a:off x="5449136" y="15592213"/>
            <a:ext cx="767096" cy="1298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gyenes összekötő 158">
            <a:extLst>
              <a:ext uri="{FF2B5EF4-FFF2-40B4-BE49-F238E27FC236}">
                <a16:creationId xmlns:a16="http://schemas.microsoft.com/office/drawing/2014/main" id="{29A2954E-1DAD-CF0E-7163-0B1646593A55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 flipH="1">
            <a:off x="6216232" y="15592213"/>
            <a:ext cx="600068" cy="1298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gyenes összekötő 159">
            <a:extLst>
              <a:ext uri="{FF2B5EF4-FFF2-40B4-BE49-F238E27FC236}">
                <a16:creationId xmlns:a16="http://schemas.microsoft.com/office/drawing/2014/main" id="{2AA25E84-4729-FD4F-C2D3-880EA44CCE54}"/>
              </a:ext>
            </a:extLst>
          </p:cNvPr>
          <p:cNvCxnSpPr>
            <a:cxnSpLocks/>
            <a:stCxn id="69" idx="4"/>
          </p:cNvCxnSpPr>
          <p:nvPr/>
        </p:nvCxnSpPr>
        <p:spPr>
          <a:xfrm flipH="1">
            <a:off x="6769119" y="15592214"/>
            <a:ext cx="1411821" cy="12935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gyenes összekötő 166">
            <a:extLst>
              <a:ext uri="{FF2B5EF4-FFF2-40B4-BE49-F238E27FC236}">
                <a16:creationId xmlns:a16="http://schemas.microsoft.com/office/drawing/2014/main" id="{082CD868-4488-1383-0E8A-07E63660342D}"/>
              </a:ext>
            </a:extLst>
          </p:cNvPr>
          <p:cNvCxnSpPr>
            <a:cxnSpLocks/>
            <a:stCxn id="70" idx="4"/>
          </p:cNvCxnSpPr>
          <p:nvPr/>
        </p:nvCxnSpPr>
        <p:spPr>
          <a:xfrm flipH="1">
            <a:off x="6762332" y="15592214"/>
            <a:ext cx="2785772" cy="13134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gyenes összekötő 185">
            <a:extLst>
              <a:ext uri="{FF2B5EF4-FFF2-40B4-BE49-F238E27FC236}">
                <a16:creationId xmlns:a16="http://schemas.microsoft.com/office/drawing/2014/main" id="{B6A26914-F48F-1817-F518-779A90D67E2A}"/>
              </a:ext>
            </a:extLst>
          </p:cNvPr>
          <p:cNvCxnSpPr>
            <a:cxnSpLocks/>
            <a:stCxn id="57" idx="0"/>
            <a:endCxn id="55" idx="4"/>
          </p:cNvCxnSpPr>
          <p:nvPr/>
        </p:nvCxnSpPr>
        <p:spPr>
          <a:xfrm flipH="1" flipV="1">
            <a:off x="18970900" y="15610194"/>
            <a:ext cx="6787" cy="12802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églalap 195">
            <a:extLst>
              <a:ext uri="{FF2B5EF4-FFF2-40B4-BE49-F238E27FC236}">
                <a16:creationId xmlns:a16="http://schemas.microsoft.com/office/drawing/2014/main" id="{94326281-D4D8-7A3F-8137-627139923CBD}"/>
              </a:ext>
            </a:extLst>
          </p:cNvPr>
          <p:cNvSpPr/>
          <p:nvPr/>
        </p:nvSpPr>
        <p:spPr>
          <a:xfrm>
            <a:off x="12046515" y="21272632"/>
            <a:ext cx="1092200" cy="46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Helyszín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210" name="Egyenes összekötő 209">
            <a:extLst>
              <a:ext uri="{FF2B5EF4-FFF2-40B4-BE49-F238E27FC236}">
                <a16:creationId xmlns:a16="http://schemas.microsoft.com/office/drawing/2014/main" id="{07C88FE7-75D6-7132-593F-AD50A1A0596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3138715" y="21723548"/>
            <a:ext cx="513635" cy="889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gyenes összekötő 212">
            <a:extLst>
              <a:ext uri="{FF2B5EF4-FFF2-40B4-BE49-F238E27FC236}">
                <a16:creationId xmlns:a16="http://schemas.microsoft.com/office/drawing/2014/main" id="{0A33B1F1-5863-3992-2F61-077597F39661}"/>
              </a:ext>
            </a:extLst>
          </p:cNvPr>
          <p:cNvCxnSpPr>
            <a:cxnSpLocks/>
            <a:stCxn id="196" idx="2"/>
            <a:endCxn id="21" idx="0"/>
          </p:cNvCxnSpPr>
          <p:nvPr/>
        </p:nvCxnSpPr>
        <p:spPr>
          <a:xfrm flipH="1">
            <a:off x="12587195" y="21732902"/>
            <a:ext cx="5420" cy="880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gyenes összekötő 215">
            <a:extLst>
              <a:ext uri="{FF2B5EF4-FFF2-40B4-BE49-F238E27FC236}">
                <a16:creationId xmlns:a16="http://schemas.microsoft.com/office/drawing/2014/main" id="{BEFE3440-2ACD-F632-D8E8-CA1AEBD6187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1522040" y="21723548"/>
            <a:ext cx="524475" cy="889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gyenes összekötő nyíllal 221">
            <a:extLst>
              <a:ext uri="{FF2B5EF4-FFF2-40B4-BE49-F238E27FC236}">
                <a16:creationId xmlns:a16="http://schemas.microsoft.com/office/drawing/2014/main" id="{398A14FE-6E29-E4E4-1479-2957213AFB2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754166" y="21507482"/>
            <a:ext cx="197883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gyenes összekötő nyíllal 225">
            <a:extLst>
              <a:ext uri="{FF2B5EF4-FFF2-40B4-BE49-F238E27FC236}">
                <a16:creationId xmlns:a16="http://schemas.microsoft.com/office/drawing/2014/main" id="{BBDD6FCD-AE1E-5839-CAB8-4C5DED4E30C3}"/>
              </a:ext>
            </a:extLst>
          </p:cNvPr>
          <p:cNvCxnSpPr>
            <a:cxnSpLocks/>
            <a:endCxn id="196" idx="1"/>
          </p:cNvCxnSpPr>
          <p:nvPr/>
        </p:nvCxnSpPr>
        <p:spPr>
          <a:xfrm flipV="1">
            <a:off x="10099635" y="21502767"/>
            <a:ext cx="1946880" cy="308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gyenes összekötő nyíllal 238">
            <a:extLst>
              <a:ext uri="{FF2B5EF4-FFF2-40B4-BE49-F238E27FC236}">
                <a16:creationId xmlns:a16="http://schemas.microsoft.com/office/drawing/2014/main" id="{83E64BE4-07C3-512C-649D-526D7444CD30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13138715" y="21502767"/>
            <a:ext cx="2225110" cy="47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mbusz 220">
            <a:extLst>
              <a:ext uri="{FF2B5EF4-FFF2-40B4-BE49-F238E27FC236}">
                <a16:creationId xmlns:a16="http://schemas.microsoft.com/office/drawing/2014/main" id="{114DE7D8-0A8B-C919-FC68-0042155474AB}"/>
              </a:ext>
            </a:extLst>
          </p:cNvPr>
          <p:cNvSpPr/>
          <p:nvPr/>
        </p:nvSpPr>
        <p:spPr>
          <a:xfrm>
            <a:off x="8613919" y="21178194"/>
            <a:ext cx="1639777" cy="710789"/>
          </a:xfrm>
          <a:prstGeom prst="diamond">
            <a:avLst/>
          </a:prstGeom>
          <a:solidFill>
            <a:srgbClr val="F2646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Lakhely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6" name="Egyenes összekötő nyíllal 265">
            <a:extLst>
              <a:ext uri="{FF2B5EF4-FFF2-40B4-BE49-F238E27FC236}">
                <a16:creationId xmlns:a16="http://schemas.microsoft.com/office/drawing/2014/main" id="{6F229EDC-6CE4-AA4F-EB00-5AB421C49BC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16443302" y="21496483"/>
            <a:ext cx="1988285" cy="74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ombusz 237">
            <a:extLst>
              <a:ext uri="{FF2B5EF4-FFF2-40B4-BE49-F238E27FC236}">
                <a16:creationId xmlns:a16="http://schemas.microsoft.com/office/drawing/2014/main" id="{23C7124C-C99E-833E-BC5A-A6813352C1EF}"/>
              </a:ext>
            </a:extLst>
          </p:cNvPr>
          <p:cNvSpPr/>
          <p:nvPr/>
        </p:nvSpPr>
        <p:spPr>
          <a:xfrm>
            <a:off x="14990258" y="21148527"/>
            <a:ext cx="1639777" cy="710789"/>
          </a:xfrm>
          <a:prstGeom prst="diamond">
            <a:avLst/>
          </a:prstGeom>
          <a:solidFill>
            <a:srgbClr val="F2646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Helyszín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70" name="Egyenes összekötő 269">
            <a:extLst>
              <a:ext uri="{FF2B5EF4-FFF2-40B4-BE49-F238E27FC236}">
                <a16:creationId xmlns:a16="http://schemas.microsoft.com/office/drawing/2014/main" id="{75A5CF59-A987-9CE2-CE96-49D296B12C24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 flipH="1">
            <a:off x="18439860" y="21726618"/>
            <a:ext cx="537827" cy="8785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gyenes összekötő 272">
            <a:extLst>
              <a:ext uri="{FF2B5EF4-FFF2-40B4-BE49-F238E27FC236}">
                <a16:creationId xmlns:a16="http://schemas.microsoft.com/office/drawing/2014/main" id="{3DA2C760-9812-EB49-8CAA-ECFDE79F6593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18977687" y="21726618"/>
            <a:ext cx="754658" cy="8645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gyenes összekötő 275">
            <a:extLst>
              <a:ext uri="{FF2B5EF4-FFF2-40B4-BE49-F238E27FC236}">
                <a16:creationId xmlns:a16="http://schemas.microsoft.com/office/drawing/2014/main" id="{FDBED431-3A16-5132-3652-8793F6B9810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9523787" y="21726618"/>
            <a:ext cx="1507137" cy="8645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gyenes összekötő 279">
            <a:extLst>
              <a:ext uri="{FF2B5EF4-FFF2-40B4-BE49-F238E27FC236}">
                <a16:creationId xmlns:a16="http://schemas.microsoft.com/office/drawing/2014/main" id="{231A2909-BE9E-7D4B-E3DD-E650EFA89FDA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7141281" y="21723548"/>
            <a:ext cx="1290306" cy="867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D677600-3885-E196-C5F8-0D69A455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777" y="13979758"/>
            <a:ext cx="17614183" cy="80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54</Words>
  <Application>Microsoft Office PowerPoint</Application>
  <PresentationFormat>Egyéni</PresentationFormat>
  <Paragraphs>38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Sikora Dávid Ádám</dc:creator>
  <cp:lastModifiedBy>Sikora Dávid Ádám</cp:lastModifiedBy>
  <cp:revision>1</cp:revision>
  <dcterms:created xsi:type="dcterms:W3CDTF">2023-10-27T19:46:11Z</dcterms:created>
  <dcterms:modified xsi:type="dcterms:W3CDTF">2023-10-27T20:28:44Z</dcterms:modified>
</cp:coreProperties>
</file>