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512064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28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891626"/>
            <a:ext cx="43525440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8908198"/>
            <a:ext cx="38404800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0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0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16653"/>
            <a:ext cx="11041380" cy="3050811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6653"/>
            <a:ext cx="32484060" cy="3050811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9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5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8974945"/>
            <a:ext cx="44165520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091502"/>
            <a:ext cx="44165520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3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16661"/>
            <a:ext cx="44165520" cy="695828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824938"/>
            <a:ext cx="21662704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149904"/>
            <a:ext cx="21662704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824938"/>
            <a:ext cx="21769390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149904"/>
            <a:ext cx="21769390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9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3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1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3304"/>
            <a:ext cx="25923240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9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3304"/>
            <a:ext cx="25923240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74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16661"/>
            <a:ext cx="4416552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583264"/>
            <a:ext cx="4416552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B364-8E8B-466A-94D4-5C1138C769AB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366432"/>
            <a:ext cx="172821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5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374552A-10BB-CB4C-89AB-2DE6A216C3B7}"/>
              </a:ext>
            </a:extLst>
          </p:cNvPr>
          <p:cNvGrpSpPr/>
          <p:nvPr/>
        </p:nvGrpSpPr>
        <p:grpSpPr>
          <a:xfrm>
            <a:off x="-26126070" y="1708169"/>
            <a:ext cx="103458539" cy="24463775"/>
            <a:chOff x="-26126070" y="1708169"/>
            <a:chExt cx="103458539" cy="24463775"/>
          </a:xfrm>
        </p:grpSpPr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DFF51DCD-6D67-EF2E-5440-226886C91840}"/>
                </a:ext>
              </a:extLst>
            </p:cNvPr>
            <p:cNvSpPr>
              <a:spLocks/>
            </p:cNvSpPr>
            <p:nvPr/>
          </p:nvSpPr>
          <p:spPr>
            <a:xfrm>
              <a:off x="-26126070" y="1708169"/>
              <a:ext cx="103458539" cy="24463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2" name="Ellipszis 631">
              <a:extLst>
                <a:ext uri="{FF2B5EF4-FFF2-40B4-BE49-F238E27FC236}">
                  <a16:creationId xmlns:a16="http://schemas.microsoft.com/office/drawing/2014/main" id="{44EAE5BA-1FDE-540F-AE2B-60DC9E26AB73}"/>
                </a:ext>
              </a:extLst>
            </p:cNvPr>
            <p:cNvSpPr>
              <a:spLocks/>
            </p:cNvSpPr>
            <p:nvPr/>
          </p:nvSpPr>
          <p:spPr>
            <a:xfrm>
              <a:off x="-19020632" y="16946559"/>
              <a:ext cx="3013736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rgbClr val="48DBEA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Telefonszám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1D590651-19D1-EBBF-9C71-0377DEF9D45C}"/>
                </a:ext>
              </a:extLst>
            </p:cNvPr>
            <p:cNvSpPr>
              <a:spLocks/>
            </p:cNvSpPr>
            <p:nvPr/>
          </p:nvSpPr>
          <p:spPr>
            <a:xfrm>
              <a:off x="-21561026" y="1695460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Szül. év</a:t>
              </a:r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731E934E-7238-05AE-245D-ECE997F9516D}"/>
                </a:ext>
              </a:extLst>
            </p:cNvPr>
            <p:cNvSpPr>
              <a:spLocks/>
            </p:cNvSpPr>
            <p:nvPr/>
          </p:nvSpPr>
          <p:spPr>
            <a:xfrm>
              <a:off x="-15783155" y="1695460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Név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2" name="Ellipszis 1">
              <a:extLst>
                <a:ext uri="{FF2B5EF4-FFF2-40B4-BE49-F238E27FC236}">
                  <a16:creationId xmlns:a16="http://schemas.microsoft.com/office/drawing/2014/main" id="{EC199639-41E7-862C-F558-786BC9FE3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55852" y="4481989"/>
              <a:ext cx="5156035" cy="2548722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4000" dirty="0" err="1">
                  <a:solidFill>
                    <a:schemeClr val="tx1"/>
                  </a:solidFill>
                </a:rPr>
                <a:t>MVK_database</a:t>
              </a:r>
              <a:endParaRPr 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9FE7683-FD34-A353-1B8D-9743F0C61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41691" y="10855265"/>
              <a:ext cx="2689597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0C013D23-A8C8-B451-8BA8-0BE1CE92D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42775" y="10855519"/>
              <a:ext cx="2707655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Helyszínek</a:t>
              </a:r>
              <a:endParaRPr lang="en-US" sz="569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E81D79F9-D2E8-A3E5-8932-FD94DDF5D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8745125" y="11576458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55048625-2D59-22AF-77D7-8A5ED7844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8742254" y="11576712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Sofőr</a:t>
              </a:r>
            </a:p>
          </p:txBody>
        </p: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2DE43E2E-537D-5F93-6F94-61A7B66C3479}"/>
                </a:ext>
              </a:extLst>
            </p:cNvPr>
            <p:cNvSpPr>
              <a:spLocks/>
            </p:cNvSpPr>
            <p:nvPr/>
          </p:nvSpPr>
          <p:spPr>
            <a:xfrm>
              <a:off x="68890623" y="1628167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Város</a:t>
              </a:r>
            </a:p>
          </p:txBody>
        </p:sp>
        <p:sp>
          <p:nvSpPr>
            <p:cNvPr id="46" name="Rombusz 45">
              <a:extLst>
                <a:ext uri="{FF2B5EF4-FFF2-40B4-BE49-F238E27FC236}">
                  <a16:creationId xmlns:a16="http://schemas.microsoft.com/office/drawing/2014/main" id="{887AAFB5-A73B-CD34-9098-8771E327480C}"/>
                </a:ext>
              </a:extLst>
            </p:cNvPr>
            <p:cNvSpPr/>
            <p:nvPr/>
          </p:nvSpPr>
          <p:spPr>
            <a:xfrm>
              <a:off x="65918338" y="15673691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Hkód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C814BEB7-05D5-CF8C-C48E-FC212A235B26}"/>
                </a:ext>
              </a:extLst>
            </p:cNvPr>
            <p:cNvSpPr>
              <a:spLocks/>
            </p:cNvSpPr>
            <p:nvPr/>
          </p:nvSpPr>
          <p:spPr>
            <a:xfrm>
              <a:off x="71598277" y="1624688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Utca</a:t>
              </a:r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02A0C1BC-2962-F298-B4F5-EDCA6F9CA10B}"/>
                </a:ext>
              </a:extLst>
            </p:cNvPr>
            <p:cNvSpPr>
              <a:spLocks/>
            </p:cNvSpPr>
            <p:nvPr/>
          </p:nvSpPr>
          <p:spPr>
            <a:xfrm>
              <a:off x="74305932" y="1628167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Házszám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2B6650D6-5B58-298C-5F1E-A531DA13C2B5}"/>
                </a:ext>
              </a:extLst>
            </p:cNvPr>
            <p:cNvSpPr/>
            <p:nvPr/>
          </p:nvSpPr>
          <p:spPr>
            <a:xfrm>
              <a:off x="69497214" y="18509565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63DB63DF-F02A-0DEA-4158-FDAAD54AE6A4}"/>
                </a:ext>
              </a:extLst>
            </p:cNvPr>
            <p:cNvSpPr/>
            <p:nvPr/>
          </p:nvSpPr>
          <p:spPr>
            <a:xfrm>
              <a:off x="72204867" y="184648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B4024180-E9E7-5E8D-7F6E-46D4EE9A81A9}"/>
                </a:ext>
              </a:extLst>
            </p:cNvPr>
            <p:cNvSpPr/>
            <p:nvPr/>
          </p:nvSpPr>
          <p:spPr>
            <a:xfrm>
              <a:off x="74912522" y="18465302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236D000B-9356-5A8A-FD6F-15E70CB3A819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75458085" y="17305807"/>
              <a:ext cx="0" cy="11594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gyenes összekötő 84">
              <a:extLst>
                <a:ext uri="{FF2B5EF4-FFF2-40B4-BE49-F238E27FC236}">
                  <a16:creationId xmlns:a16="http://schemas.microsoft.com/office/drawing/2014/main" id="{724410D2-605D-8BF4-9A7A-DBE4196E5E0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72750430" y="17271017"/>
              <a:ext cx="0" cy="11937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gyenes összekötő 87">
              <a:extLst>
                <a:ext uri="{FF2B5EF4-FFF2-40B4-BE49-F238E27FC236}">
                  <a16:creationId xmlns:a16="http://schemas.microsoft.com/office/drawing/2014/main" id="{F7D2B894-B637-CDB9-0BFF-6BB81CE4CBCB}"/>
                </a:ext>
              </a:extLst>
            </p:cNvPr>
            <p:cNvCxnSpPr>
              <a:cxnSpLocks/>
              <a:stCxn id="39" idx="4"/>
              <a:endCxn id="50" idx="0"/>
            </p:cNvCxnSpPr>
            <p:nvPr/>
          </p:nvCxnSpPr>
          <p:spPr>
            <a:xfrm>
              <a:off x="70042776" y="17305807"/>
              <a:ext cx="1" cy="12037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gyenes összekötő 90">
              <a:extLst>
                <a:ext uri="{FF2B5EF4-FFF2-40B4-BE49-F238E27FC236}">
                  <a16:creationId xmlns:a16="http://schemas.microsoft.com/office/drawing/2014/main" id="{D0B1AFF0-AE64-49D2-F39A-0C0F8D7D3942}"/>
                </a:ext>
              </a:extLst>
            </p:cNvPr>
            <p:cNvCxnSpPr>
              <a:cxnSpLocks/>
              <a:stCxn id="18" idx="4"/>
              <a:endCxn id="39" idx="0"/>
            </p:cNvCxnSpPr>
            <p:nvPr/>
          </p:nvCxnSpPr>
          <p:spPr>
            <a:xfrm flipH="1">
              <a:off x="70042775" y="12206422"/>
              <a:ext cx="1353827" cy="407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gyenes összekötő 93">
              <a:extLst>
                <a:ext uri="{FF2B5EF4-FFF2-40B4-BE49-F238E27FC236}">
                  <a16:creationId xmlns:a16="http://schemas.microsoft.com/office/drawing/2014/main" id="{253535F0-C3D2-EC68-6D4E-A290C58328EA}"/>
                </a:ext>
              </a:extLst>
            </p:cNvPr>
            <p:cNvCxnSpPr>
              <a:cxnSpLocks/>
              <a:stCxn id="18" idx="4"/>
              <a:endCxn id="48" idx="0"/>
            </p:cNvCxnSpPr>
            <p:nvPr/>
          </p:nvCxnSpPr>
          <p:spPr>
            <a:xfrm>
              <a:off x="71396603" y="12206422"/>
              <a:ext cx="1353827" cy="40404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>
              <a:extLst>
                <a:ext uri="{FF2B5EF4-FFF2-40B4-BE49-F238E27FC236}">
                  <a16:creationId xmlns:a16="http://schemas.microsoft.com/office/drawing/2014/main" id="{651D7365-C937-BF5E-31E8-CA2C85334C3E}"/>
                </a:ext>
              </a:extLst>
            </p:cNvPr>
            <p:cNvCxnSpPr>
              <a:cxnSpLocks/>
              <a:stCxn id="18" idx="4"/>
              <a:endCxn id="49" idx="0"/>
            </p:cNvCxnSpPr>
            <p:nvPr/>
          </p:nvCxnSpPr>
          <p:spPr>
            <a:xfrm>
              <a:off x="71396603" y="12206422"/>
              <a:ext cx="4061482" cy="407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>
              <a:extLst>
                <a:ext uri="{FF2B5EF4-FFF2-40B4-BE49-F238E27FC236}">
                  <a16:creationId xmlns:a16="http://schemas.microsoft.com/office/drawing/2014/main" id="{DAD37BF6-1F2B-A188-B5B2-975F646A66E3}"/>
                </a:ext>
              </a:extLst>
            </p:cNvPr>
            <p:cNvCxnSpPr>
              <a:cxnSpLocks/>
              <a:stCxn id="18" idx="4"/>
              <a:endCxn id="46" idx="0"/>
            </p:cNvCxnSpPr>
            <p:nvPr/>
          </p:nvCxnSpPr>
          <p:spPr>
            <a:xfrm flipH="1">
              <a:off x="67198508" y="12206423"/>
              <a:ext cx="4198095" cy="34672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zis 106">
              <a:extLst>
                <a:ext uri="{FF2B5EF4-FFF2-40B4-BE49-F238E27FC236}">
                  <a16:creationId xmlns:a16="http://schemas.microsoft.com/office/drawing/2014/main" id="{E539C551-20E6-3332-AEF6-FB3A197E4651}"/>
                </a:ext>
              </a:extLst>
            </p:cNvPr>
            <p:cNvSpPr>
              <a:spLocks/>
            </p:cNvSpPr>
            <p:nvPr/>
          </p:nvSpPr>
          <p:spPr>
            <a:xfrm>
              <a:off x="-19027005" y="16954602"/>
              <a:ext cx="3013736" cy="1024135"/>
            </a:xfrm>
            <a:prstGeom prst="ellipse">
              <a:avLst/>
            </a:prstGeom>
            <a:solidFill>
              <a:srgbClr val="48DBEA"/>
            </a:solidFill>
            <a:ln w="63500" cmpd="dbl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Telefonszám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112" name="Rombusz 111">
              <a:extLst>
                <a:ext uri="{FF2B5EF4-FFF2-40B4-BE49-F238E27FC236}">
                  <a16:creationId xmlns:a16="http://schemas.microsoft.com/office/drawing/2014/main" id="{DE8EEF33-B0AC-E00C-8B86-2AD89253F46E}"/>
                </a:ext>
              </a:extLst>
            </p:cNvPr>
            <p:cNvSpPr/>
            <p:nvPr/>
          </p:nvSpPr>
          <p:spPr>
            <a:xfrm>
              <a:off x="-13260940" y="16332910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Skód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13" name="Rombusz 112">
              <a:extLst>
                <a:ext uri="{FF2B5EF4-FFF2-40B4-BE49-F238E27FC236}">
                  <a16:creationId xmlns:a16="http://schemas.microsoft.com/office/drawing/2014/main" id="{499D4716-932B-CA62-5A66-972A0F91D9C4}"/>
                </a:ext>
              </a:extLst>
            </p:cNvPr>
            <p:cNvSpPr/>
            <p:nvPr/>
          </p:nvSpPr>
          <p:spPr>
            <a:xfrm>
              <a:off x="-24421573" y="16457975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Lakhely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gyenes összekötő 122">
              <a:extLst>
                <a:ext uri="{FF2B5EF4-FFF2-40B4-BE49-F238E27FC236}">
                  <a16:creationId xmlns:a16="http://schemas.microsoft.com/office/drawing/2014/main" id="{577F498B-26FB-178F-EFBA-E57152F51FA7}"/>
                </a:ext>
              </a:extLst>
            </p:cNvPr>
            <p:cNvCxnSpPr>
              <a:cxnSpLocks/>
              <a:stCxn id="20" idx="4"/>
              <a:endCxn id="113" idx="0"/>
            </p:cNvCxnSpPr>
            <p:nvPr/>
          </p:nvCxnSpPr>
          <p:spPr>
            <a:xfrm flipH="1">
              <a:off x="-23141403" y="12927615"/>
              <a:ext cx="5629662" cy="3530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gyenes összekötő 126">
              <a:extLst>
                <a:ext uri="{FF2B5EF4-FFF2-40B4-BE49-F238E27FC236}">
                  <a16:creationId xmlns:a16="http://schemas.microsoft.com/office/drawing/2014/main" id="{F2474577-988B-C7A4-C7A6-A505A35D3EFE}"/>
                </a:ext>
              </a:extLst>
            </p:cNvPr>
            <p:cNvCxnSpPr>
              <a:cxnSpLocks/>
              <a:stCxn id="20" idx="4"/>
              <a:endCxn id="26" idx="0"/>
            </p:cNvCxnSpPr>
            <p:nvPr/>
          </p:nvCxnSpPr>
          <p:spPr>
            <a:xfrm>
              <a:off x="-17511741" y="12927615"/>
              <a:ext cx="2880739" cy="40269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gyenes összekötő 129">
              <a:extLst>
                <a:ext uri="{FF2B5EF4-FFF2-40B4-BE49-F238E27FC236}">
                  <a16:creationId xmlns:a16="http://schemas.microsoft.com/office/drawing/2014/main" id="{035BFF43-8BD5-4D85-4751-006090354070}"/>
                </a:ext>
              </a:extLst>
            </p:cNvPr>
            <p:cNvCxnSpPr>
              <a:cxnSpLocks/>
              <a:stCxn id="20" idx="4"/>
              <a:endCxn id="107" idx="0"/>
            </p:cNvCxnSpPr>
            <p:nvPr/>
          </p:nvCxnSpPr>
          <p:spPr>
            <a:xfrm flipH="1">
              <a:off x="-17520137" y="12927615"/>
              <a:ext cx="8396" cy="40269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gyenes összekötő 134">
              <a:extLst>
                <a:ext uri="{FF2B5EF4-FFF2-40B4-BE49-F238E27FC236}">
                  <a16:creationId xmlns:a16="http://schemas.microsoft.com/office/drawing/2014/main" id="{92A5FC93-6EFB-52A4-E41C-4356E9D7B14F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>
            <a:xfrm flipH="1">
              <a:off x="-20408873" y="12927615"/>
              <a:ext cx="2897132" cy="40269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gyenes összekötő 140">
              <a:extLst>
                <a:ext uri="{FF2B5EF4-FFF2-40B4-BE49-F238E27FC236}">
                  <a16:creationId xmlns:a16="http://schemas.microsoft.com/office/drawing/2014/main" id="{7D73641F-FC5E-372F-7736-136C19ABF39A}"/>
                </a:ext>
              </a:extLst>
            </p:cNvPr>
            <p:cNvCxnSpPr>
              <a:cxnSpLocks/>
              <a:stCxn id="20" idx="4"/>
              <a:endCxn id="112" idx="0"/>
            </p:cNvCxnSpPr>
            <p:nvPr/>
          </p:nvCxnSpPr>
          <p:spPr>
            <a:xfrm>
              <a:off x="-17511741" y="12927615"/>
              <a:ext cx="5530971" cy="34052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7FF42302-2DF8-FCDC-7317-0650963EADE4}"/>
                </a:ext>
              </a:extLst>
            </p:cNvPr>
            <p:cNvSpPr/>
            <p:nvPr/>
          </p:nvSpPr>
          <p:spPr>
            <a:xfrm>
              <a:off x="-20931200" y="19181922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210DAE5C-AF18-2CA6-8890-4E4C7D74EE4E}"/>
                </a:ext>
              </a:extLst>
            </p:cNvPr>
            <p:cNvSpPr/>
            <p:nvPr/>
          </p:nvSpPr>
          <p:spPr>
            <a:xfrm>
              <a:off x="-18044602" y="1917502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154" name="Egyenes összekötő 153">
              <a:extLst>
                <a:ext uri="{FF2B5EF4-FFF2-40B4-BE49-F238E27FC236}">
                  <a16:creationId xmlns:a16="http://schemas.microsoft.com/office/drawing/2014/main" id="{A4F5ADBE-4422-5799-0BA0-3C3C96B5BBBD}"/>
                </a:ext>
              </a:extLst>
            </p:cNvPr>
            <p:cNvCxnSpPr>
              <a:cxnSpLocks/>
              <a:stCxn id="24" idx="4"/>
              <a:endCxn id="145" idx="0"/>
            </p:cNvCxnSpPr>
            <p:nvPr/>
          </p:nvCxnSpPr>
          <p:spPr>
            <a:xfrm>
              <a:off x="-20408872" y="17978737"/>
              <a:ext cx="23235" cy="1203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gyenes összekötő 160">
              <a:extLst>
                <a:ext uri="{FF2B5EF4-FFF2-40B4-BE49-F238E27FC236}">
                  <a16:creationId xmlns:a16="http://schemas.microsoft.com/office/drawing/2014/main" id="{40115FD1-377E-E27B-63EB-AC01B00FC676}"/>
                </a:ext>
              </a:extLst>
            </p:cNvPr>
            <p:cNvCxnSpPr>
              <a:cxnSpLocks/>
              <a:stCxn id="107" idx="4"/>
              <a:endCxn id="146" idx="0"/>
            </p:cNvCxnSpPr>
            <p:nvPr/>
          </p:nvCxnSpPr>
          <p:spPr>
            <a:xfrm>
              <a:off x="-17520137" y="17978737"/>
              <a:ext cx="21098" cy="1196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gyenes összekötő 161">
              <a:extLst>
                <a:ext uri="{FF2B5EF4-FFF2-40B4-BE49-F238E27FC236}">
                  <a16:creationId xmlns:a16="http://schemas.microsoft.com/office/drawing/2014/main" id="{BD463AE3-69ED-557A-F787-D528FFF843C8}"/>
                </a:ext>
              </a:extLst>
            </p:cNvPr>
            <p:cNvCxnSpPr>
              <a:cxnSpLocks/>
              <a:stCxn id="26" idx="4"/>
              <a:endCxn id="169" idx="0"/>
            </p:cNvCxnSpPr>
            <p:nvPr/>
          </p:nvCxnSpPr>
          <p:spPr>
            <a:xfrm flipH="1">
              <a:off x="-14633094" y="17978737"/>
              <a:ext cx="2092" cy="12400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8787E8C-352C-A71B-BC5C-76690455CAB9}"/>
                </a:ext>
              </a:extLst>
            </p:cNvPr>
            <p:cNvSpPr/>
            <p:nvPr/>
          </p:nvSpPr>
          <p:spPr>
            <a:xfrm>
              <a:off x="-15178657" y="19218797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72" name="Ellipszis 171">
              <a:extLst>
                <a:ext uri="{FF2B5EF4-FFF2-40B4-BE49-F238E27FC236}">
                  <a16:creationId xmlns:a16="http://schemas.microsoft.com/office/drawing/2014/main" id="{973701DB-E21F-F06E-10AC-4F3EAB15A3F4}"/>
                </a:ext>
              </a:extLst>
            </p:cNvPr>
            <p:cNvSpPr>
              <a:spLocks/>
            </p:cNvSpPr>
            <p:nvPr/>
          </p:nvSpPr>
          <p:spPr>
            <a:xfrm>
              <a:off x="5478646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Férőhely</a:t>
              </a:r>
            </a:p>
          </p:txBody>
        </p:sp>
        <p:sp>
          <p:nvSpPr>
            <p:cNvPr id="173" name="Ellipszis 172">
              <a:extLst>
                <a:ext uri="{FF2B5EF4-FFF2-40B4-BE49-F238E27FC236}">
                  <a16:creationId xmlns:a16="http://schemas.microsoft.com/office/drawing/2014/main" id="{306163F5-B843-8FD2-2768-EC59923426CE}"/>
                </a:ext>
              </a:extLst>
            </p:cNvPr>
            <p:cNvSpPr>
              <a:spLocks/>
            </p:cNvSpPr>
            <p:nvPr/>
          </p:nvSpPr>
          <p:spPr>
            <a:xfrm>
              <a:off x="10902553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Üzemanyag szint</a:t>
              </a:r>
              <a:endParaRPr 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174" name="Ellipszis 173">
              <a:extLst>
                <a:ext uri="{FF2B5EF4-FFF2-40B4-BE49-F238E27FC236}">
                  <a16:creationId xmlns:a16="http://schemas.microsoft.com/office/drawing/2014/main" id="{97577A50-8DFD-EC65-2F75-F65F5A4A4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3407" y="12008179"/>
              <a:ext cx="2714630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175" name="Ellipszis 174">
              <a:extLst>
                <a:ext uri="{FF2B5EF4-FFF2-40B4-BE49-F238E27FC236}">
                  <a16:creationId xmlns:a16="http://schemas.microsoft.com/office/drawing/2014/main" id="{FB5F513A-90A2-AE07-0C45-83B653041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6278" y="12008433"/>
              <a:ext cx="273285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Busz</a:t>
              </a:r>
            </a:p>
          </p:txBody>
        </p:sp>
        <p:sp>
          <p:nvSpPr>
            <p:cNvPr id="176" name="Ellipszis 175">
              <a:extLst>
                <a:ext uri="{FF2B5EF4-FFF2-40B4-BE49-F238E27FC236}">
                  <a16:creationId xmlns:a16="http://schemas.microsoft.com/office/drawing/2014/main" id="{DCB1CDD3-2E29-CF04-FFAF-5B0D07559445}"/>
                </a:ext>
              </a:extLst>
            </p:cNvPr>
            <p:cNvSpPr>
              <a:spLocks/>
            </p:cNvSpPr>
            <p:nvPr/>
          </p:nvSpPr>
          <p:spPr>
            <a:xfrm>
              <a:off x="8190600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Rendszám</a:t>
              </a:r>
              <a:endParaRPr 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mbusz 176">
              <a:extLst>
                <a:ext uri="{FF2B5EF4-FFF2-40B4-BE49-F238E27FC236}">
                  <a16:creationId xmlns:a16="http://schemas.microsoft.com/office/drawing/2014/main" id="{A71FEE01-463E-52DB-9F0C-41E08D79C991}"/>
                </a:ext>
              </a:extLst>
            </p:cNvPr>
            <p:cNvSpPr/>
            <p:nvPr/>
          </p:nvSpPr>
          <p:spPr>
            <a:xfrm>
              <a:off x="-1579990" y="16189832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Bkód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Egyenes összekötő 179">
              <a:extLst>
                <a:ext uri="{FF2B5EF4-FFF2-40B4-BE49-F238E27FC236}">
                  <a16:creationId xmlns:a16="http://schemas.microsoft.com/office/drawing/2014/main" id="{12E7C1D2-3AC3-BCA9-F261-8828D3AE0020}"/>
                </a:ext>
              </a:extLst>
            </p:cNvPr>
            <p:cNvCxnSpPr>
              <a:cxnSpLocks/>
              <a:stCxn id="175" idx="4"/>
              <a:endCxn id="173" idx="0"/>
            </p:cNvCxnSpPr>
            <p:nvPr/>
          </p:nvCxnSpPr>
          <p:spPr>
            <a:xfrm>
              <a:off x="9202706" y="13359337"/>
              <a:ext cx="2852000" cy="3300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gyenes összekötő 180">
              <a:extLst>
                <a:ext uri="{FF2B5EF4-FFF2-40B4-BE49-F238E27FC236}">
                  <a16:creationId xmlns:a16="http://schemas.microsoft.com/office/drawing/2014/main" id="{D16780F2-AD0C-1F3B-8444-90C01B762918}"/>
                </a:ext>
              </a:extLst>
            </p:cNvPr>
            <p:cNvCxnSpPr>
              <a:cxnSpLocks/>
              <a:stCxn id="175" idx="4"/>
              <a:endCxn id="176" idx="0"/>
            </p:cNvCxnSpPr>
            <p:nvPr/>
          </p:nvCxnSpPr>
          <p:spPr>
            <a:xfrm>
              <a:off x="9202707" y="13359337"/>
              <a:ext cx="140046" cy="3300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gyenes összekötő 181">
              <a:extLst>
                <a:ext uri="{FF2B5EF4-FFF2-40B4-BE49-F238E27FC236}">
                  <a16:creationId xmlns:a16="http://schemas.microsoft.com/office/drawing/2014/main" id="{99F59F16-864F-461B-1E7B-49A0BA0A8C5F}"/>
                </a:ext>
              </a:extLst>
            </p:cNvPr>
            <p:cNvCxnSpPr>
              <a:cxnSpLocks/>
              <a:stCxn id="175" idx="4"/>
              <a:endCxn id="172" idx="0"/>
            </p:cNvCxnSpPr>
            <p:nvPr/>
          </p:nvCxnSpPr>
          <p:spPr>
            <a:xfrm flipH="1">
              <a:off x="6630799" y="13359337"/>
              <a:ext cx="2571907" cy="3300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gyenes összekötő 182">
              <a:extLst>
                <a:ext uri="{FF2B5EF4-FFF2-40B4-BE49-F238E27FC236}">
                  <a16:creationId xmlns:a16="http://schemas.microsoft.com/office/drawing/2014/main" id="{93E5211B-D59A-3B23-1789-B34711587CC9}"/>
                </a:ext>
              </a:extLst>
            </p:cNvPr>
            <p:cNvCxnSpPr>
              <a:cxnSpLocks/>
              <a:stCxn id="175" idx="4"/>
              <a:endCxn id="188" idx="0"/>
            </p:cNvCxnSpPr>
            <p:nvPr/>
          </p:nvCxnSpPr>
          <p:spPr>
            <a:xfrm flipH="1">
              <a:off x="3110687" y="13359336"/>
              <a:ext cx="6092019" cy="33441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gyenes összekötő 183">
              <a:extLst>
                <a:ext uri="{FF2B5EF4-FFF2-40B4-BE49-F238E27FC236}">
                  <a16:creationId xmlns:a16="http://schemas.microsoft.com/office/drawing/2014/main" id="{D54C9188-267E-AB77-A017-B3E0322FD3C8}"/>
                </a:ext>
              </a:extLst>
            </p:cNvPr>
            <p:cNvCxnSpPr>
              <a:cxnSpLocks/>
              <a:stCxn id="175" idx="4"/>
              <a:endCxn id="177" idx="0"/>
            </p:cNvCxnSpPr>
            <p:nvPr/>
          </p:nvCxnSpPr>
          <p:spPr>
            <a:xfrm flipH="1">
              <a:off x="-299820" y="13359337"/>
              <a:ext cx="9502526" cy="28304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648A5D75-512D-13F2-C018-5664B945E827}"/>
                </a:ext>
              </a:extLst>
            </p:cNvPr>
            <p:cNvSpPr/>
            <p:nvPr/>
          </p:nvSpPr>
          <p:spPr>
            <a:xfrm>
              <a:off x="6108471" y="1888713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D10D2A7-D77E-8336-F14B-8C6F8080D41B}"/>
                </a:ext>
              </a:extLst>
            </p:cNvPr>
            <p:cNvSpPr/>
            <p:nvPr/>
          </p:nvSpPr>
          <p:spPr>
            <a:xfrm>
              <a:off x="8788591" y="1888023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61ABA0DD-961E-8042-014F-8460616A6FBA}"/>
                </a:ext>
              </a:extLst>
            </p:cNvPr>
            <p:cNvSpPr>
              <a:spLocks/>
            </p:cNvSpPr>
            <p:nvPr/>
          </p:nvSpPr>
          <p:spPr>
            <a:xfrm>
              <a:off x="1958535" y="1670350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Típus</a:t>
              </a:r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F1CF6356-44E9-1E62-AAB7-0A3AC63B8C5B}"/>
                </a:ext>
              </a:extLst>
            </p:cNvPr>
            <p:cNvSpPr/>
            <p:nvPr/>
          </p:nvSpPr>
          <p:spPr>
            <a:xfrm>
              <a:off x="1389611" y="21212370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191" name="Egyenes összekötő 190">
              <a:extLst>
                <a:ext uri="{FF2B5EF4-FFF2-40B4-BE49-F238E27FC236}">
                  <a16:creationId xmlns:a16="http://schemas.microsoft.com/office/drawing/2014/main" id="{B23901A8-5019-D1A2-6A5A-B69F3B468F79}"/>
                </a:ext>
              </a:extLst>
            </p:cNvPr>
            <p:cNvCxnSpPr>
              <a:cxnSpLocks/>
              <a:stCxn id="172" idx="4"/>
              <a:endCxn id="185" idx="0"/>
            </p:cNvCxnSpPr>
            <p:nvPr/>
          </p:nvCxnSpPr>
          <p:spPr>
            <a:xfrm>
              <a:off x="6630799" y="17683946"/>
              <a:ext cx="23235" cy="1203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Egyenes összekötő 191">
              <a:extLst>
                <a:ext uri="{FF2B5EF4-FFF2-40B4-BE49-F238E27FC236}">
                  <a16:creationId xmlns:a16="http://schemas.microsoft.com/office/drawing/2014/main" id="{CE8A90DB-C324-357C-1D80-690DE718D802}"/>
                </a:ext>
              </a:extLst>
            </p:cNvPr>
            <p:cNvCxnSpPr>
              <a:cxnSpLocks/>
              <a:stCxn id="176" idx="4"/>
              <a:endCxn id="187" idx="0"/>
            </p:cNvCxnSpPr>
            <p:nvPr/>
          </p:nvCxnSpPr>
          <p:spPr>
            <a:xfrm flipH="1">
              <a:off x="9334155" y="17683946"/>
              <a:ext cx="8598" cy="1196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gyenes összekötő 192">
              <a:extLst>
                <a:ext uri="{FF2B5EF4-FFF2-40B4-BE49-F238E27FC236}">
                  <a16:creationId xmlns:a16="http://schemas.microsoft.com/office/drawing/2014/main" id="{AAAFB35A-8DC5-4417-6007-9B2375D46A9E}"/>
                </a:ext>
              </a:extLst>
            </p:cNvPr>
            <p:cNvCxnSpPr>
              <a:cxnSpLocks/>
              <a:stCxn id="173" idx="4"/>
              <a:endCxn id="194" idx="0"/>
            </p:cNvCxnSpPr>
            <p:nvPr/>
          </p:nvCxnSpPr>
          <p:spPr>
            <a:xfrm flipH="1">
              <a:off x="12052614" y="17683946"/>
              <a:ext cx="2092" cy="12400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0C377FBA-EB7F-85FE-8786-CB2454851922}"/>
                </a:ext>
              </a:extLst>
            </p:cNvPr>
            <p:cNvSpPr/>
            <p:nvPr/>
          </p:nvSpPr>
          <p:spPr>
            <a:xfrm>
              <a:off x="11507051" y="189240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313" name="Ellipszis 312">
              <a:extLst>
                <a:ext uri="{FF2B5EF4-FFF2-40B4-BE49-F238E27FC236}">
                  <a16:creationId xmlns:a16="http://schemas.microsoft.com/office/drawing/2014/main" id="{A70047F9-938A-C777-9E93-C5B7A613EED7}"/>
                </a:ext>
              </a:extLst>
            </p:cNvPr>
            <p:cNvSpPr>
              <a:spLocks/>
            </p:cNvSpPr>
            <p:nvPr/>
          </p:nvSpPr>
          <p:spPr>
            <a:xfrm>
              <a:off x="56378588" y="1639194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Fedett</a:t>
              </a:r>
            </a:p>
          </p:txBody>
        </p:sp>
        <p:sp>
          <p:nvSpPr>
            <p:cNvPr id="315" name="Ellipszis 314">
              <a:extLst>
                <a:ext uri="{FF2B5EF4-FFF2-40B4-BE49-F238E27FC236}">
                  <a16:creationId xmlns:a16="http://schemas.microsoft.com/office/drawing/2014/main" id="{1685854A-E6E8-D56D-76DE-ADC8943AE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27870" y="11208463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316" name="Ellipszis 315">
              <a:extLst>
                <a:ext uri="{FF2B5EF4-FFF2-40B4-BE49-F238E27FC236}">
                  <a16:creationId xmlns:a16="http://schemas.microsoft.com/office/drawing/2014/main" id="{64FB5F56-DE0A-B55A-01E9-BEC217A94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0741" y="11208717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Megálló</a:t>
              </a:r>
            </a:p>
          </p:txBody>
        </p:sp>
        <p:sp>
          <p:nvSpPr>
            <p:cNvPr id="317" name="Ellipszis 316">
              <a:extLst>
                <a:ext uri="{FF2B5EF4-FFF2-40B4-BE49-F238E27FC236}">
                  <a16:creationId xmlns:a16="http://schemas.microsoft.com/office/drawing/2014/main" id="{84C9CA6A-DDAE-3E3F-E370-85BAC4A37184}"/>
                </a:ext>
              </a:extLst>
            </p:cNvPr>
            <p:cNvSpPr>
              <a:spLocks/>
            </p:cNvSpPr>
            <p:nvPr/>
          </p:nvSpPr>
          <p:spPr>
            <a:xfrm>
              <a:off x="59090541" y="1639194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Férőhely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318" name="Rombusz 317">
              <a:extLst>
                <a:ext uri="{FF2B5EF4-FFF2-40B4-BE49-F238E27FC236}">
                  <a16:creationId xmlns:a16="http://schemas.microsoft.com/office/drawing/2014/main" id="{C151CA3E-B65B-8D62-EA72-301A41D91EF9}"/>
                </a:ext>
              </a:extLst>
            </p:cNvPr>
            <p:cNvSpPr/>
            <p:nvPr/>
          </p:nvSpPr>
          <p:spPr>
            <a:xfrm>
              <a:off x="53410601" y="15803062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Mkód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19" name="Rombusz 318">
              <a:extLst>
                <a:ext uri="{FF2B5EF4-FFF2-40B4-BE49-F238E27FC236}">
                  <a16:creationId xmlns:a16="http://schemas.microsoft.com/office/drawing/2014/main" id="{D7F3E1B5-F37A-6D5F-DA41-116D6E5B21BC}"/>
                </a:ext>
              </a:extLst>
            </p:cNvPr>
            <p:cNvSpPr/>
            <p:nvPr/>
          </p:nvSpPr>
          <p:spPr>
            <a:xfrm>
              <a:off x="61806792" y="15812329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 err="1">
                  <a:solidFill>
                    <a:schemeClr val="tx1"/>
                  </a:solidFill>
                </a:rPr>
                <a:t>Helyszin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320" name="Egyenes összekötő 319">
              <a:extLst>
                <a:ext uri="{FF2B5EF4-FFF2-40B4-BE49-F238E27FC236}">
                  <a16:creationId xmlns:a16="http://schemas.microsoft.com/office/drawing/2014/main" id="{3CA45D96-07C9-6443-18DD-6D92E163A9E6}"/>
                </a:ext>
              </a:extLst>
            </p:cNvPr>
            <p:cNvCxnSpPr>
              <a:cxnSpLocks/>
              <a:stCxn id="316" idx="4"/>
              <a:endCxn id="319" idx="0"/>
            </p:cNvCxnSpPr>
            <p:nvPr/>
          </p:nvCxnSpPr>
          <p:spPr>
            <a:xfrm>
              <a:off x="58761254" y="12559620"/>
              <a:ext cx="4325708" cy="32527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gyenes összekötő 321">
              <a:extLst>
                <a:ext uri="{FF2B5EF4-FFF2-40B4-BE49-F238E27FC236}">
                  <a16:creationId xmlns:a16="http://schemas.microsoft.com/office/drawing/2014/main" id="{C0949FF3-2677-0921-E19E-462ADE513FE7}"/>
                </a:ext>
              </a:extLst>
            </p:cNvPr>
            <p:cNvCxnSpPr>
              <a:cxnSpLocks/>
              <a:stCxn id="316" idx="4"/>
              <a:endCxn id="317" idx="0"/>
            </p:cNvCxnSpPr>
            <p:nvPr/>
          </p:nvCxnSpPr>
          <p:spPr>
            <a:xfrm>
              <a:off x="58761254" y="12559620"/>
              <a:ext cx="1481440" cy="3832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gyenes összekötő 322">
              <a:extLst>
                <a:ext uri="{FF2B5EF4-FFF2-40B4-BE49-F238E27FC236}">
                  <a16:creationId xmlns:a16="http://schemas.microsoft.com/office/drawing/2014/main" id="{163C33C8-E450-1636-D517-7F38DD4E76E8}"/>
                </a:ext>
              </a:extLst>
            </p:cNvPr>
            <p:cNvCxnSpPr>
              <a:cxnSpLocks/>
              <a:stCxn id="316" idx="4"/>
              <a:endCxn id="313" idx="0"/>
            </p:cNvCxnSpPr>
            <p:nvPr/>
          </p:nvCxnSpPr>
          <p:spPr>
            <a:xfrm flipH="1">
              <a:off x="57530741" y="12559620"/>
              <a:ext cx="1230513" cy="3832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gyenes összekötő 323">
              <a:extLst>
                <a:ext uri="{FF2B5EF4-FFF2-40B4-BE49-F238E27FC236}">
                  <a16:creationId xmlns:a16="http://schemas.microsoft.com/office/drawing/2014/main" id="{AA0E4667-9791-C1E6-DEBB-EB9E93DD194E}"/>
                </a:ext>
              </a:extLst>
            </p:cNvPr>
            <p:cNvCxnSpPr>
              <a:cxnSpLocks/>
              <a:stCxn id="316" idx="4"/>
              <a:endCxn id="318" idx="0"/>
            </p:cNvCxnSpPr>
            <p:nvPr/>
          </p:nvCxnSpPr>
          <p:spPr>
            <a:xfrm flipH="1">
              <a:off x="54690771" y="12559620"/>
              <a:ext cx="4070483" cy="3243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églalap 324">
              <a:extLst>
                <a:ext uri="{FF2B5EF4-FFF2-40B4-BE49-F238E27FC236}">
                  <a16:creationId xmlns:a16="http://schemas.microsoft.com/office/drawing/2014/main" id="{2298F1D9-7D74-35DB-4B2A-7B1FDF73C973}"/>
                </a:ext>
              </a:extLst>
            </p:cNvPr>
            <p:cNvSpPr/>
            <p:nvPr/>
          </p:nvSpPr>
          <p:spPr>
            <a:xfrm>
              <a:off x="57008413" y="1861926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326" name="Téglalap 325">
              <a:extLst>
                <a:ext uri="{FF2B5EF4-FFF2-40B4-BE49-F238E27FC236}">
                  <a16:creationId xmlns:a16="http://schemas.microsoft.com/office/drawing/2014/main" id="{E0BB2DF2-5044-B77B-55DA-0FEFA4CBC58C}"/>
                </a:ext>
              </a:extLst>
            </p:cNvPr>
            <p:cNvSpPr/>
            <p:nvPr/>
          </p:nvSpPr>
          <p:spPr>
            <a:xfrm>
              <a:off x="59688533" y="18612365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27" name="Egyenes összekötő 326">
              <a:extLst>
                <a:ext uri="{FF2B5EF4-FFF2-40B4-BE49-F238E27FC236}">
                  <a16:creationId xmlns:a16="http://schemas.microsoft.com/office/drawing/2014/main" id="{50B9109B-A7AB-C8C0-5DD9-146B8F959459}"/>
                </a:ext>
              </a:extLst>
            </p:cNvPr>
            <p:cNvCxnSpPr>
              <a:cxnSpLocks/>
              <a:stCxn id="313" idx="4"/>
              <a:endCxn id="325" idx="0"/>
            </p:cNvCxnSpPr>
            <p:nvPr/>
          </p:nvCxnSpPr>
          <p:spPr>
            <a:xfrm>
              <a:off x="57530741" y="17416075"/>
              <a:ext cx="23235" cy="1203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gyenes összekötő 327">
              <a:extLst>
                <a:ext uri="{FF2B5EF4-FFF2-40B4-BE49-F238E27FC236}">
                  <a16:creationId xmlns:a16="http://schemas.microsoft.com/office/drawing/2014/main" id="{F839400E-72AE-1E68-4077-5019611DBAF4}"/>
                </a:ext>
              </a:extLst>
            </p:cNvPr>
            <p:cNvCxnSpPr>
              <a:cxnSpLocks/>
              <a:stCxn id="317" idx="4"/>
              <a:endCxn id="326" idx="0"/>
            </p:cNvCxnSpPr>
            <p:nvPr/>
          </p:nvCxnSpPr>
          <p:spPr>
            <a:xfrm flipH="1">
              <a:off x="60234096" y="17416075"/>
              <a:ext cx="8598" cy="1196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Ellipszis 336">
              <a:extLst>
                <a:ext uri="{FF2B5EF4-FFF2-40B4-BE49-F238E27FC236}">
                  <a16:creationId xmlns:a16="http://schemas.microsoft.com/office/drawing/2014/main" id="{F64C830E-E07F-4753-62B9-0A6863D5FBD3}"/>
                </a:ext>
              </a:extLst>
            </p:cNvPr>
            <p:cNvSpPr>
              <a:spLocks/>
            </p:cNvSpPr>
            <p:nvPr/>
          </p:nvSpPr>
          <p:spPr>
            <a:xfrm>
              <a:off x="34796813" y="16459194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Útvonal név</a:t>
              </a:r>
            </a:p>
          </p:txBody>
        </p:sp>
        <p:sp>
          <p:nvSpPr>
            <p:cNvPr id="338" name="Ellipszis 337">
              <a:extLst>
                <a:ext uri="{FF2B5EF4-FFF2-40B4-BE49-F238E27FC236}">
                  <a16:creationId xmlns:a16="http://schemas.microsoft.com/office/drawing/2014/main" id="{BBA3585E-E115-3082-407E-3BDEC34FB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08305" y="11208717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339" name="Ellipszis 338">
              <a:extLst>
                <a:ext uri="{FF2B5EF4-FFF2-40B4-BE49-F238E27FC236}">
                  <a16:creationId xmlns:a16="http://schemas.microsoft.com/office/drawing/2014/main" id="{A7C7892A-F28F-E156-C502-104C31878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11176" y="11208971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Útvonal</a:t>
              </a:r>
            </a:p>
          </p:txBody>
        </p:sp>
        <p:sp>
          <p:nvSpPr>
            <p:cNvPr id="341" name="Rombusz 340">
              <a:extLst>
                <a:ext uri="{FF2B5EF4-FFF2-40B4-BE49-F238E27FC236}">
                  <a16:creationId xmlns:a16="http://schemas.microsoft.com/office/drawing/2014/main" id="{864D950C-ECC0-A326-C5E2-18246B3CF66F}"/>
                </a:ext>
              </a:extLst>
            </p:cNvPr>
            <p:cNvSpPr/>
            <p:nvPr/>
          </p:nvSpPr>
          <p:spPr>
            <a:xfrm>
              <a:off x="31828826" y="15870316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Úkód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45" name="Egyenes összekötő 344">
              <a:extLst>
                <a:ext uri="{FF2B5EF4-FFF2-40B4-BE49-F238E27FC236}">
                  <a16:creationId xmlns:a16="http://schemas.microsoft.com/office/drawing/2014/main" id="{0664FA55-7A27-DAA8-1A66-E5202556C8E1}"/>
                </a:ext>
              </a:extLst>
            </p:cNvPr>
            <p:cNvCxnSpPr>
              <a:cxnSpLocks/>
              <a:stCxn id="339" idx="4"/>
              <a:endCxn id="337" idx="0"/>
            </p:cNvCxnSpPr>
            <p:nvPr/>
          </p:nvCxnSpPr>
          <p:spPr>
            <a:xfrm>
              <a:off x="34741689" y="12559874"/>
              <a:ext cx="1207277" cy="3899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gyenes összekötő 345">
              <a:extLst>
                <a:ext uri="{FF2B5EF4-FFF2-40B4-BE49-F238E27FC236}">
                  <a16:creationId xmlns:a16="http://schemas.microsoft.com/office/drawing/2014/main" id="{B8A4B492-78EE-94DC-DF85-C9807E49A8DE}"/>
                </a:ext>
              </a:extLst>
            </p:cNvPr>
            <p:cNvCxnSpPr>
              <a:cxnSpLocks/>
              <a:stCxn id="339" idx="4"/>
              <a:endCxn id="341" idx="0"/>
            </p:cNvCxnSpPr>
            <p:nvPr/>
          </p:nvCxnSpPr>
          <p:spPr>
            <a:xfrm flipH="1">
              <a:off x="33108996" y="12559874"/>
              <a:ext cx="1632693" cy="3310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églalap 346">
              <a:extLst>
                <a:ext uri="{FF2B5EF4-FFF2-40B4-BE49-F238E27FC236}">
                  <a16:creationId xmlns:a16="http://schemas.microsoft.com/office/drawing/2014/main" id="{06B6DC14-3619-0278-3083-2B8432DD523A}"/>
                </a:ext>
              </a:extLst>
            </p:cNvPr>
            <p:cNvSpPr/>
            <p:nvPr/>
          </p:nvSpPr>
          <p:spPr>
            <a:xfrm>
              <a:off x="35426638" y="18686514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49" name="Egyenes összekötő 348">
              <a:extLst>
                <a:ext uri="{FF2B5EF4-FFF2-40B4-BE49-F238E27FC236}">
                  <a16:creationId xmlns:a16="http://schemas.microsoft.com/office/drawing/2014/main" id="{279D168C-BACC-DDA1-DEED-88B5CCC06B07}"/>
                </a:ext>
              </a:extLst>
            </p:cNvPr>
            <p:cNvCxnSpPr>
              <a:cxnSpLocks/>
              <a:stCxn id="337" idx="4"/>
              <a:endCxn id="347" idx="0"/>
            </p:cNvCxnSpPr>
            <p:nvPr/>
          </p:nvCxnSpPr>
          <p:spPr>
            <a:xfrm>
              <a:off x="35948967" y="17483329"/>
              <a:ext cx="23235" cy="1203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Ellipszis 381">
              <a:extLst>
                <a:ext uri="{FF2B5EF4-FFF2-40B4-BE49-F238E27FC236}">
                  <a16:creationId xmlns:a16="http://schemas.microsoft.com/office/drawing/2014/main" id="{A9DF936A-64F1-EBA4-4A86-C8288450D2F8}"/>
                </a:ext>
              </a:extLst>
            </p:cNvPr>
            <p:cNvSpPr>
              <a:spLocks/>
            </p:cNvSpPr>
            <p:nvPr/>
          </p:nvSpPr>
          <p:spPr>
            <a:xfrm>
              <a:off x="3367324" y="19086559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Üzemanyag</a:t>
              </a:r>
            </a:p>
          </p:txBody>
        </p:sp>
        <p:sp>
          <p:nvSpPr>
            <p:cNvPr id="383" name="Ellipszis 382">
              <a:extLst>
                <a:ext uri="{FF2B5EF4-FFF2-40B4-BE49-F238E27FC236}">
                  <a16:creationId xmlns:a16="http://schemas.microsoft.com/office/drawing/2014/main" id="{7764F1D1-29B9-0111-3B95-E30A5DA993A5}"/>
                </a:ext>
              </a:extLst>
            </p:cNvPr>
            <p:cNvSpPr>
              <a:spLocks/>
            </p:cNvSpPr>
            <p:nvPr/>
          </p:nvSpPr>
          <p:spPr>
            <a:xfrm>
              <a:off x="783021" y="19120236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Márka</a:t>
              </a:r>
            </a:p>
          </p:txBody>
        </p:sp>
        <p:sp>
          <p:nvSpPr>
            <p:cNvPr id="386" name="Téglalap 385">
              <a:extLst>
                <a:ext uri="{FF2B5EF4-FFF2-40B4-BE49-F238E27FC236}">
                  <a16:creationId xmlns:a16="http://schemas.microsoft.com/office/drawing/2014/main" id="{020EB368-39A4-FA54-6082-F046F891C275}"/>
                </a:ext>
              </a:extLst>
            </p:cNvPr>
            <p:cNvSpPr/>
            <p:nvPr/>
          </p:nvSpPr>
          <p:spPr>
            <a:xfrm>
              <a:off x="3973914" y="21212370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87" name="Egyenes összekötő 386">
              <a:extLst>
                <a:ext uri="{FF2B5EF4-FFF2-40B4-BE49-F238E27FC236}">
                  <a16:creationId xmlns:a16="http://schemas.microsoft.com/office/drawing/2014/main" id="{54200413-1E27-BF25-C9C0-CC55513793EB}"/>
                </a:ext>
              </a:extLst>
            </p:cNvPr>
            <p:cNvCxnSpPr>
              <a:cxnSpLocks/>
              <a:stCxn id="188" idx="4"/>
              <a:endCxn id="383" idx="0"/>
            </p:cNvCxnSpPr>
            <p:nvPr/>
          </p:nvCxnSpPr>
          <p:spPr>
            <a:xfrm flipH="1">
              <a:off x="1935173" y="17727636"/>
              <a:ext cx="1175514" cy="13926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Egyenes összekötő 389">
              <a:extLst>
                <a:ext uri="{FF2B5EF4-FFF2-40B4-BE49-F238E27FC236}">
                  <a16:creationId xmlns:a16="http://schemas.microsoft.com/office/drawing/2014/main" id="{A88F1A1B-F524-32F5-FDEE-30A370C8DD03}"/>
                </a:ext>
              </a:extLst>
            </p:cNvPr>
            <p:cNvCxnSpPr>
              <a:cxnSpLocks/>
              <a:stCxn id="188" idx="4"/>
              <a:endCxn id="382" idx="0"/>
            </p:cNvCxnSpPr>
            <p:nvPr/>
          </p:nvCxnSpPr>
          <p:spPr>
            <a:xfrm>
              <a:off x="3110687" y="17727636"/>
              <a:ext cx="1408789" cy="13589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Egyenes összekötő 392">
              <a:extLst>
                <a:ext uri="{FF2B5EF4-FFF2-40B4-BE49-F238E27FC236}">
                  <a16:creationId xmlns:a16="http://schemas.microsoft.com/office/drawing/2014/main" id="{8DB5091D-7407-A680-F065-901105CEEADB}"/>
                </a:ext>
              </a:extLst>
            </p:cNvPr>
            <p:cNvCxnSpPr>
              <a:cxnSpLocks/>
              <a:stCxn id="382" idx="4"/>
              <a:endCxn id="386" idx="0"/>
            </p:cNvCxnSpPr>
            <p:nvPr/>
          </p:nvCxnSpPr>
          <p:spPr>
            <a:xfrm>
              <a:off x="4519477" y="20110696"/>
              <a:ext cx="0" cy="11016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Egyenes összekötő 395">
              <a:extLst>
                <a:ext uri="{FF2B5EF4-FFF2-40B4-BE49-F238E27FC236}">
                  <a16:creationId xmlns:a16="http://schemas.microsoft.com/office/drawing/2014/main" id="{B4B86071-BB67-82FD-22B2-AB678A03DE60}"/>
                </a:ext>
              </a:extLst>
            </p:cNvPr>
            <p:cNvCxnSpPr>
              <a:cxnSpLocks/>
              <a:stCxn id="383" idx="4"/>
              <a:endCxn id="189" idx="0"/>
            </p:cNvCxnSpPr>
            <p:nvPr/>
          </p:nvCxnSpPr>
          <p:spPr>
            <a:xfrm>
              <a:off x="1935173" y="20144373"/>
              <a:ext cx="0" cy="10679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Ellipszis 399">
              <a:extLst>
                <a:ext uri="{FF2B5EF4-FFF2-40B4-BE49-F238E27FC236}">
                  <a16:creationId xmlns:a16="http://schemas.microsoft.com/office/drawing/2014/main" id="{457B792D-86A7-C70B-A4F5-BD58ED7AB39D}"/>
                </a:ext>
              </a:extLst>
            </p:cNvPr>
            <p:cNvSpPr>
              <a:spLocks/>
            </p:cNvSpPr>
            <p:nvPr/>
          </p:nvSpPr>
          <p:spPr>
            <a:xfrm>
              <a:off x="13584765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Fogyasztás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1" name="Egyenes összekötő 400">
              <a:extLst>
                <a:ext uri="{FF2B5EF4-FFF2-40B4-BE49-F238E27FC236}">
                  <a16:creationId xmlns:a16="http://schemas.microsoft.com/office/drawing/2014/main" id="{4E0D6728-A01A-909B-2D59-9AD0619DC951}"/>
                </a:ext>
              </a:extLst>
            </p:cNvPr>
            <p:cNvCxnSpPr>
              <a:cxnSpLocks/>
              <a:stCxn id="400" idx="4"/>
              <a:endCxn id="402" idx="0"/>
            </p:cNvCxnSpPr>
            <p:nvPr/>
          </p:nvCxnSpPr>
          <p:spPr>
            <a:xfrm flipH="1">
              <a:off x="14734826" y="17683946"/>
              <a:ext cx="2092" cy="12400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églalap 401">
              <a:extLst>
                <a:ext uri="{FF2B5EF4-FFF2-40B4-BE49-F238E27FC236}">
                  <a16:creationId xmlns:a16="http://schemas.microsoft.com/office/drawing/2014/main" id="{FA5AE941-BFC9-ED6E-0EF6-59EC43DCE6DC}"/>
                </a:ext>
              </a:extLst>
            </p:cNvPr>
            <p:cNvSpPr/>
            <p:nvPr/>
          </p:nvSpPr>
          <p:spPr>
            <a:xfrm>
              <a:off x="14189263" y="189240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405" name="Rombusz 404">
              <a:extLst>
                <a:ext uri="{FF2B5EF4-FFF2-40B4-BE49-F238E27FC236}">
                  <a16:creationId xmlns:a16="http://schemas.microsoft.com/office/drawing/2014/main" id="{55600E95-62F0-9354-6D8A-135729B8245E}"/>
                </a:ext>
              </a:extLst>
            </p:cNvPr>
            <p:cNvSpPr/>
            <p:nvPr/>
          </p:nvSpPr>
          <p:spPr>
            <a:xfrm>
              <a:off x="16500762" y="16061366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Járat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06" name="Egyenes összekötő 405">
              <a:extLst>
                <a:ext uri="{FF2B5EF4-FFF2-40B4-BE49-F238E27FC236}">
                  <a16:creationId xmlns:a16="http://schemas.microsoft.com/office/drawing/2014/main" id="{FFCC7230-B53F-DF18-B0BA-A7450BC9BD67}"/>
                </a:ext>
              </a:extLst>
            </p:cNvPr>
            <p:cNvCxnSpPr>
              <a:cxnSpLocks/>
              <a:stCxn id="175" idx="4"/>
              <a:endCxn id="405" idx="0"/>
            </p:cNvCxnSpPr>
            <p:nvPr/>
          </p:nvCxnSpPr>
          <p:spPr>
            <a:xfrm>
              <a:off x="9202706" y="13359336"/>
              <a:ext cx="8578226" cy="27020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Ellipszis 415">
              <a:extLst>
                <a:ext uri="{FF2B5EF4-FFF2-40B4-BE49-F238E27FC236}">
                  <a16:creationId xmlns:a16="http://schemas.microsoft.com/office/drawing/2014/main" id="{7958141D-80F1-31E7-F8F9-0515AC823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539493" y="11870888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BCD6DFDF-3D28-2DCE-2830-8E16AABFD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536622" y="11871142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Vezeti</a:t>
              </a:r>
            </a:p>
          </p:txBody>
        </p:sp>
        <p:sp>
          <p:nvSpPr>
            <p:cNvPr id="418" name="Rombusz 417">
              <a:extLst>
                <a:ext uri="{FF2B5EF4-FFF2-40B4-BE49-F238E27FC236}">
                  <a16:creationId xmlns:a16="http://schemas.microsoft.com/office/drawing/2014/main" id="{3FD260BC-E78D-026B-6CB9-56680CC2E19E}"/>
                </a:ext>
              </a:extLst>
            </p:cNvPr>
            <p:cNvSpPr/>
            <p:nvPr/>
          </p:nvSpPr>
          <p:spPr>
            <a:xfrm>
              <a:off x="-8867199" y="16224621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Sofőr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19" name="Egyenes összekötő 418">
              <a:extLst>
                <a:ext uri="{FF2B5EF4-FFF2-40B4-BE49-F238E27FC236}">
                  <a16:creationId xmlns:a16="http://schemas.microsoft.com/office/drawing/2014/main" id="{64277DE6-B609-6B75-ADA2-A370A6792800}"/>
                </a:ext>
              </a:extLst>
            </p:cNvPr>
            <p:cNvCxnSpPr>
              <a:cxnSpLocks/>
              <a:stCxn id="417" idx="4"/>
              <a:endCxn id="418" idx="0"/>
            </p:cNvCxnSpPr>
            <p:nvPr/>
          </p:nvCxnSpPr>
          <p:spPr>
            <a:xfrm flipH="1">
              <a:off x="-7536622" y="13222045"/>
              <a:ext cx="1230513" cy="30025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Rombusz 419">
              <a:extLst>
                <a:ext uri="{FF2B5EF4-FFF2-40B4-BE49-F238E27FC236}">
                  <a16:creationId xmlns:a16="http://schemas.microsoft.com/office/drawing/2014/main" id="{CF0060D5-2C65-518B-0EFD-E3102308F3F6}"/>
                </a:ext>
              </a:extLst>
            </p:cNvPr>
            <p:cNvSpPr/>
            <p:nvPr/>
          </p:nvSpPr>
          <p:spPr>
            <a:xfrm>
              <a:off x="-5668628" y="16224621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Busz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21" name="Egyenes összekötő 420">
              <a:extLst>
                <a:ext uri="{FF2B5EF4-FFF2-40B4-BE49-F238E27FC236}">
                  <a16:creationId xmlns:a16="http://schemas.microsoft.com/office/drawing/2014/main" id="{E8A5B0F8-4656-7C79-8CE6-49994D455D82}"/>
                </a:ext>
              </a:extLst>
            </p:cNvPr>
            <p:cNvCxnSpPr>
              <a:cxnSpLocks/>
              <a:stCxn id="417" idx="4"/>
              <a:endCxn id="420" idx="0"/>
            </p:cNvCxnSpPr>
            <p:nvPr/>
          </p:nvCxnSpPr>
          <p:spPr>
            <a:xfrm>
              <a:off x="-6306109" y="13222045"/>
              <a:ext cx="1968058" cy="30025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Ellipszis 425">
              <a:extLst>
                <a:ext uri="{FF2B5EF4-FFF2-40B4-BE49-F238E27FC236}">
                  <a16:creationId xmlns:a16="http://schemas.microsoft.com/office/drawing/2014/main" id="{D36EE0F5-099F-9C52-B735-CAEA64329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89290" y="11530971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27" name="Ellipszis 426">
              <a:extLst>
                <a:ext uri="{FF2B5EF4-FFF2-40B4-BE49-F238E27FC236}">
                  <a16:creationId xmlns:a16="http://schemas.microsoft.com/office/drawing/2014/main" id="{17464968-7C6E-AF5F-3886-FB6817D26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92161" y="11531225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Megállás</a:t>
              </a:r>
            </a:p>
          </p:txBody>
        </p:sp>
        <p:sp>
          <p:nvSpPr>
            <p:cNvPr id="428" name="Rombusz 427">
              <a:extLst>
                <a:ext uri="{FF2B5EF4-FFF2-40B4-BE49-F238E27FC236}">
                  <a16:creationId xmlns:a16="http://schemas.microsoft.com/office/drawing/2014/main" id="{734C9E11-B55F-1335-B5E5-B42C7416602A}"/>
                </a:ext>
              </a:extLst>
            </p:cNvPr>
            <p:cNvSpPr/>
            <p:nvPr/>
          </p:nvSpPr>
          <p:spPr>
            <a:xfrm>
              <a:off x="39718895" y="15896978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Útvonal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29" name="Egyenes összekötő 428">
              <a:extLst>
                <a:ext uri="{FF2B5EF4-FFF2-40B4-BE49-F238E27FC236}">
                  <a16:creationId xmlns:a16="http://schemas.microsoft.com/office/drawing/2014/main" id="{B946B540-0288-1657-25F9-1F82412B7CBF}"/>
                </a:ext>
              </a:extLst>
            </p:cNvPr>
            <p:cNvCxnSpPr>
              <a:cxnSpLocks/>
              <a:stCxn id="427" idx="4"/>
              <a:endCxn id="428" idx="0"/>
            </p:cNvCxnSpPr>
            <p:nvPr/>
          </p:nvCxnSpPr>
          <p:spPr>
            <a:xfrm flipH="1">
              <a:off x="41049473" y="12882128"/>
              <a:ext cx="4173201" cy="3014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ombusz 429">
              <a:extLst>
                <a:ext uri="{FF2B5EF4-FFF2-40B4-BE49-F238E27FC236}">
                  <a16:creationId xmlns:a16="http://schemas.microsoft.com/office/drawing/2014/main" id="{02B33477-978C-41E6-E20E-75D0B7BDBB1A}"/>
                </a:ext>
              </a:extLst>
            </p:cNvPr>
            <p:cNvSpPr/>
            <p:nvPr/>
          </p:nvSpPr>
          <p:spPr>
            <a:xfrm>
              <a:off x="48481099" y="15719750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Megálló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31" name="Egyenes összekötő 430">
              <a:extLst>
                <a:ext uri="{FF2B5EF4-FFF2-40B4-BE49-F238E27FC236}">
                  <a16:creationId xmlns:a16="http://schemas.microsoft.com/office/drawing/2014/main" id="{F9B56DFA-663B-5AE8-C318-9807DEAFECD1}"/>
                </a:ext>
              </a:extLst>
            </p:cNvPr>
            <p:cNvCxnSpPr>
              <a:cxnSpLocks/>
              <a:stCxn id="427" idx="4"/>
              <a:endCxn id="430" idx="0"/>
            </p:cNvCxnSpPr>
            <p:nvPr/>
          </p:nvCxnSpPr>
          <p:spPr>
            <a:xfrm>
              <a:off x="45222674" y="12882129"/>
              <a:ext cx="4589003" cy="28376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Ellipszis 431">
              <a:extLst>
                <a:ext uri="{FF2B5EF4-FFF2-40B4-BE49-F238E27FC236}">
                  <a16:creationId xmlns:a16="http://schemas.microsoft.com/office/drawing/2014/main" id="{C84AF777-DF16-70F6-7914-978CCE202526}"/>
                </a:ext>
              </a:extLst>
            </p:cNvPr>
            <p:cNvSpPr>
              <a:spLocks/>
            </p:cNvSpPr>
            <p:nvPr/>
          </p:nvSpPr>
          <p:spPr>
            <a:xfrm>
              <a:off x="42717333" y="16438682"/>
              <a:ext cx="266115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Távolság az előzőtől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33" name="Téglalap 432">
              <a:extLst>
                <a:ext uri="{FF2B5EF4-FFF2-40B4-BE49-F238E27FC236}">
                  <a16:creationId xmlns:a16="http://schemas.microsoft.com/office/drawing/2014/main" id="{C56008D9-7F7F-9247-84F0-4311BE29C383}"/>
                </a:ext>
              </a:extLst>
            </p:cNvPr>
            <p:cNvSpPr/>
            <p:nvPr/>
          </p:nvSpPr>
          <p:spPr>
            <a:xfrm>
              <a:off x="43502347" y="1863014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34" name="Egyenes összekötő 433">
              <a:extLst>
                <a:ext uri="{FF2B5EF4-FFF2-40B4-BE49-F238E27FC236}">
                  <a16:creationId xmlns:a16="http://schemas.microsoft.com/office/drawing/2014/main" id="{599027BE-81DD-3830-638F-7FB053BCAAE7}"/>
                </a:ext>
              </a:extLst>
            </p:cNvPr>
            <p:cNvCxnSpPr>
              <a:cxnSpLocks/>
              <a:stCxn id="432" idx="4"/>
              <a:endCxn id="433" idx="0"/>
            </p:cNvCxnSpPr>
            <p:nvPr/>
          </p:nvCxnSpPr>
          <p:spPr>
            <a:xfrm flipH="1">
              <a:off x="44047910" y="17462817"/>
              <a:ext cx="1" cy="11673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643208CA-6723-F615-6083-DADFBCB21C62}"/>
                </a:ext>
              </a:extLst>
            </p:cNvPr>
            <p:cNvSpPr>
              <a:spLocks/>
            </p:cNvSpPr>
            <p:nvPr/>
          </p:nvSpPr>
          <p:spPr>
            <a:xfrm>
              <a:off x="45674987" y="16409721"/>
              <a:ext cx="2518370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Sorszám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40" name="Téglalap 439">
              <a:extLst>
                <a:ext uri="{FF2B5EF4-FFF2-40B4-BE49-F238E27FC236}">
                  <a16:creationId xmlns:a16="http://schemas.microsoft.com/office/drawing/2014/main" id="{912C3FCC-45C7-B1FA-B06C-86B941CA4C46}"/>
                </a:ext>
              </a:extLst>
            </p:cNvPr>
            <p:cNvSpPr/>
            <p:nvPr/>
          </p:nvSpPr>
          <p:spPr>
            <a:xfrm>
              <a:off x="46388608" y="1861926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41" name="Egyenes összekötő 440">
              <a:extLst>
                <a:ext uri="{FF2B5EF4-FFF2-40B4-BE49-F238E27FC236}">
                  <a16:creationId xmlns:a16="http://schemas.microsoft.com/office/drawing/2014/main" id="{956723BD-1CC6-02A5-DFA6-0075FE7E799E}"/>
                </a:ext>
              </a:extLst>
            </p:cNvPr>
            <p:cNvCxnSpPr>
              <a:cxnSpLocks/>
              <a:stCxn id="439" idx="4"/>
              <a:endCxn id="440" idx="0"/>
            </p:cNvCxnSpPr>
            <p:nvPr/>
          </p:nvCxnSpPr>
          <p:spPr>
            <a:xfrm flipH="1">
              <a:off x="46934171" y="17433857"/>
              <a:ext cx="1" cy="11854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Egyenes összekötő 444">
              <a:extLst>
                <a:ext uri="{FF2B5EF4-FFF2-40B4-BE49-F238E27FC236}">
                  <a16:creationId xmlns:a16="http://schemas.microsoft.com/office/drawing/2014/main" id="{A7060EF7-8707-E1CD-E80C-C95F6E150FCE}"/>
                </a:ext>
              </a:extLst>
            </p:cNvPr>
            <p:cNvCxnSpPr>
              <a:cxnSpLocks/>
              <a:stCxn id="427" idx="4"/>
              <a:endCxn id="439" idx="0"/>
            </p:cNvCxnSpPr>
            <p:nvPr/>
          </p:nvCxnSpPr>
          <p:spPr>
            <a:xfrm>
              <a:off x="45222674" y="12882129"/>
              <a:ext cx="1711498" cy="35275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Egyenes összekötő 447">
              <a:extLst>
                <a:ext uri="{FF2B5EF4-FFF2-40B4-BE49-F238E27FC236}">
                  <a16:creationId xmlns:a16="http://schemas.microsoft.com/office/drawing/2014/main" id="{32726B03-4034-71A2-D747-D2A3DC524A81}"/>
                </a:ext>
              </a:extLst>
            </p:cNvPr>
            <p:cNvCxnSpPr>
              <a:cxnSpLocks/>
              <a:stCxn id="427" idx="4"/>
              <a:endCxn id="432" idx="0"/>
            </p:cNvCxnSpPr>
            <p:nvPr/>
          </p:nvCxnSpPr>
          <p:spPr>
            <a:xfrm flipH="1">
              <a:off x="44047911" y="12882128"/>
              <a:ext cx="1174763" cy="35565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Ellipszis 459">
              <a:extLst>
                <a:ext uri="{FF2B5EF4-FFF2-40B4-BE49-F238E27FC236}">
                  <a16:creationId xmlns:a16="http://schemas.microsoft.com/office/drawing/2014/main" id="{000375D3-9485-FB02-DD0B-5D3AFA2F6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69816" y="11571547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F5238844-18EB-9B09-BFAC-E16572999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72687" y="11571801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Járat</a:t>
              </a:r>
            </a:p>
          </p:txBody>
        </p:sp>
        <p:sp>
          <p:nvSpPr>
            <p:cNvPr id="462" name="Rombusz 461">
              <a:extLst>
                <a:ext uri="{FF2B5EF4-FFF2-40B4-BE49-F238E27FC236}">
                  <a16:creationId xmlns:a16="http://schemas.microsoft.com/office/drawing/2014/main" id="{74257663-5BB7-D24C-B800-E734D0188C3E}"/>
                </a:ext>
              </a:extLst>
            </p:cNvPr>
            <p:cNvSpPr/>
            <p:nvPr/>
          </p:nvSpPr>
          <p:spPr>
            <a:xfrm>
              <a:off x="21259417" y="15953346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Jkód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63" name="Egyenes összekötő 462">
              <a:extLst>
                <a:ext uri="{FF2B5EF4-FFF2-40B4-BE49-F238E27FC236}">
                  <a16:creationId xmlns:a16="http://schemas.microsoft.com/office/drawing/2014/main" id="{55055ECE-A952-5F37-1AFD-8B46C67036AC}"/>
                </a:ext>
              </a:extLst>
            </p:cNvPr>
            <p:cNvCxnSpPr>
              <a:cxnSpLocks/>
              <a:stCxn id="461" idx="4"/>
              <a:endCxn id="462" idx="0"/>
            </p:cNvCxnSpPr>
            <p:nvPr/>
          </p:nvCxnSpPr>
          <p:spPr>
            <a:xfrm flipH="1">
              <a:off x="22589994" y="12922704"/>
              <a:ext cx="3013206" cy="3030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ombusz 463">
              <a:extLst>
                <a:ext uri="{FF2B5EF4-FFF2-40B4-BE49-F238E27FC236}">
                  <a16:creationId xmlns:a16="http://schemas.microsoft.com/office/drawing/2014/main" id="{057C8883-4EEE-9442-EF0A-447DE7269E52}"/>
                </a:ext>
              </a:extLst>
            </p:cNvPr>
            <p:cNvSpPr/>
            <p:nvPr/>
          </p:nvSpPr>
          <p:spPr>
            <a:xfrm>
              <a:off x="27355852" y="15865867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Útvonal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65" name="Egyenes összekötő 464">
              <a:extLst>
                <a:ext uri="{FF2B5EF4-FFF2-40B4-BE49-F238E27FC236}">
                  <a16:creationId xmlns:a16="http://schemas.microsoft.com/office/drawing/2014/main" id="{41908599-9C81-34B2-9559-2DD7631FC778}"/>
                </a:ext>
              </a:extLst>
            </p:cNvPr>
            <p:cNvCxnSpPr>
              <a:cxnSpLocks/>
              <a:stCxn id="461" idx="4"/>
              <a:endCxn id="464" idx="0"/>
            </p:cNvCxnSpPr>
            <p:nvPr/>
          </p:nvCxnSpPr>
          <p:spPr>
            <a:xfrm>
              <a:off x="25603200" y="12922704"/>
              <a:ext cx="3083230" cy="294316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B0B033C8-88BF-8D34-124A-274D92813183}"/>
                </a:ext>
              </a:extLst>
            </p:cNvPr>
            <p:cNvSpPr>
              <a:spLocks/>
            </p:cNvSpPr>
            <p:nvPr/>
          </p:nvSpPr>
          <p:spPr>
            <a:xfrm>
              <a:off x="24257855" y="16495049"/>
              <a:ext cx="266115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Indulási idő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90EA6294-2EAC-8D0D-EFA6-34E7C117BE85}"/>
                </a:ext>
              </a:extLst>
            </p:cNvPr>
            <p:cNvSpPr/>
            <p:nvPr/>
          </p:nvSpPr>
          <p:spPr>
            <a:xfrm>
              <a:off x="25042868" y="18686514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68" name="Egyenes összekötő 467">
              <a:extLst>
                <a:ext uri="{FF2B5EF4-FFF2-40B4-BE49-F238E27FC236}">
                  <a16:creationId xmlns:a16="http://schemas.microsoft.com/office/drawing/2014/main" id="{2D071A33-3FA0-BB22-25AD-35C2E83CCD63}"/>
                </a:ext>
              </a:extLst>
            </p:cNvPr>
            <p:cNvCxnSpPr>
              <a:cxnSpLocks/>
              <a:stCxn id="466" idx="4"/>
              <a:endCxn id="467" idx="0"/>
            </p:cNvCxnSpPr>
            <p:nvPr/>
          </p:nvCxnSpPr>
          <p:spPr>
            <a:xfrm flipH="1">
              <a:off x="25588432" y="17519184"/>
              <a:ext cx="1" cy="11673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Egyenes összekötő 472">
              <a:extLst>
                <a:ext uri="{FF2B5EF4-FFF2-40B4-BE49-F238E27FC236}">
                  <a16:creationId xmlns:a16="http://schemas.microsoft.com/office/drawing/2014/main" id="{1EA70829-15A6-C2E2-5499-F4DC1CDD3DDD}"/>
                </a:ext>
              </a:extLst>
            </p:cNvPr>
            <p:cNvCxnSpPr>
              <a:cxnSpLocks/>
              <a:stCxn id="461" idx="4"/>
              <a:endCxn id="466" idx="0"/>
            </p:cNvCxnSpPr>
            <p:nvPr/>
          </p:nvCxnSpPr>
          <p:spPr>
            <a:xfrm flipH="1">
              <a:off x="25588433" y="12922705"/>
              <a:ext cx="14767" cy="35723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Egyenes összekötő 488">
              <a:extLst>
                <a:ext uri="{FF2B5EF4-FFF2-40B4-BE49-F238E27FC236}">
                  <a16:creationId xmlns:a16="http://schemas.microsoft.com/office/drawing/2014/main" id="{4C461596-1CB5-4922-9BF3-C011C531A833}"/>
                </a:ext>
              </a:extLst>
            </p:cNvPr>
            <p:cNvCxnSpPr>
              <a:cxnSpLocks/>
              <a:stCxn id="175" idx="0"/>
              <a:endCxn id="2" idx="3"/>
            </p:cNvCxnSpPr>
            <p:nvPr/>
          </p:nvCxnSpPr>
          <p:spPr>
            <a:xfrm flipV="1">
              <a:off x="9202706" y="6657459"/>
              <a:ext cx="18908230" cy="53509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Egyenes összekötő 489">
              <a:extLst>
                <a:ext uri="{FF2B5EF4-FFF2-40B4-BE49-F238E27FC236}">
                  <a16:creationId xmlns:a16="http://schemas.microsoft.com/office/drawing/2014/main" id="{CE726123-7886-21C7-E9BA-EC9E83C3FDCC}"/>
                </a:ext>
              </a:extLst>
            </p:cNvPr>
            <p:cNvCxnSpPr>
              <a:cxnSpLocks/>
              <a:stCxn id="2" idx="4"/>
              <a:endCxn id="461" idx="0"/>
            </p:cNvCxnSpPr>
            <p:nvPr/>
          </p:nvCxnSpPr>
          <p:spPr>
            <a:xfrm flipH="1">
              <a:off x="25603200" y="7030711"/>
              <a:ext cx="4330670" cy="4541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Egyenes összekötő 490">
              <a:extLst>
                <a:ext uri="{FF2B5EF4-FFF2-40B4-BE49-F238E27FC236}">
                  <a16:creationId xmlns:a16="http://schemas.microsoft.com/office/drawing/2014/main" id="{996BC71A-2D23-068C-FCE8-6B7E42CE40D1}"/>
                </a:ext>
              </a:extLst>
            </p:cNvPr>
            <p:cNvCxnSpPr>
              <a:cxnSpLocks/>
              <a:stCxn id="2" idx="4"/>
              <a:endCxn id="339" idx="0"/>
            </p:cNvCxnSpPr>
            <p:nvPr/>
          </p:nvCxnSpPr>
          <p:spPr>
            <a:xfrm>
              <a:off x="29933870" y="7030711"/>
              <a:ext cx="4807819" cy="41782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Egyenes összekötő 491">
              <a:extLst>
                <a:ext uri="{FF2B5EF4-FFF2-40B4-BE49-F238E27FC236}">
                  <a16:creationId xmlns:a16="http://schemas.microsoft.com/office/drawing/2014/main" id="{FC3E86D0-F9F5-4CB0-FFA2-71C50C4FB879}"/>
                </a:ext>
              </a:extLst>
            </p:cNvPr>
            <p:cNvCxnSpPr>
              <a:cxnSpLocks/>
              <a:stCxn id="2" idx="5"/>
              <a:endCxn id="427" idx="0"/>
            </p:cNvCxnSpPr>
            <p:nvPr/>
          </p:nvCxnSpPr>
          <p:spPr>
            <a:xfrm>
              <a:off x="31756803" y="6657459"/>
              <a:ext cx="13465871" cy="48737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gyenes összekötő 492">
              <a:extLst>
                <a:ext uri="{FF2B5EF4-FFF2-40B4-BE49-F238E27FC236}">
                  <a16:creationId xmlns:a16="http://schemas.microsoft.com/office/drawing/2014/main" id="{67CEC070-701B-9F54-10EE-9E9DE90F2C1D}"/>
                </a:ext>
              </a:extLst>
            </p:cNvPr>
            <p:cNvCxnSpPr>
              <a:cxnSpLocks/>
              <a:stCxn id="2" idx="5"/>
              <a:endCxn id="316" idx="0"/>
            </p:cNvCxnSpPr>
            <p:nvPr/>
          </p:nvCxnSpPr>
          <p:spPr>
            <a:xfrm>
              <a:off x="31756803" y="6657459"/>
              <a:ext cx="27004451" cy="45512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Egyenes összekötő 493">
              <a:extLst>
                <a:ext uri="{FF2B5EF4-FFF2-40B4-BE49-F238E27FC236}">
                  <a16:creationId xmlns:a16="http://schemas.microsoft.com/office/drawing/2014/main" id="{B5D1A112-FEBE-6614-6E52-73D488F8D0F5}"/>
                </a:ext>
              </a:extLst>
            </p:cNvPr>
            <p:cNvCxnSpPr>
              <a:cxnSpLocks/>
              <a:stCxn id="2" idx="6"/>
              <a:endCxn id="18" idx="0"/>
            </p:cNvCxnSpPr>
            <p:nvPr/>
          </p:nvCxnSpPr>
          <p:spPr>
            <a:xfrm>
              <a:off x="32511887" y="5756350"/>
              <a:ext cx="38884716" cy="5099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Egyenes összekötő 506">
              <a:extLst>
                <a:ext uri="{FF2B5EF4-FFF2-40B4-BE49-F238E27FC236}">
                  <a16:creationId xmlns:a16="http://schemas.microsoft.com/office/drawing/2014/main" id="{F93ACCE2-DFA5-896F-70B4-528138F14A23}"/>
                </a:ext>
              </a:extLst>
            </p:cNvPr>
            <p:cNvCxnSpPr>
              <a:cxnSpLocks/>
              <a:stCxn id="20" idx="0"/>
              <a:endCxn id="2" idx="2"/>
            </p:cNvCxnSpPr>
            <p:nvPr/>
          </p:nvCxnSpPr>
          <p:spPr>
            <a:xfrm flipV="1">
              <a:off x="-17511741" y="5756350"/>
              <a:ext cx="44867593" cy="58203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Egyenes összekötő 507">
              <a:extLst>
                <a:ext uri="{FF2B5EF4-FFF2-40B4-BE49-F238E27FC236}">
                  <a16:creationId xmlns:a16="http://schemas.microsoft.com/office/drawing/2014/main" id="{555ED3DA-1935-1A1D-CBC4-3C87DA8EC338}"/>
                </a:ext>
              </a:extLst>
            </p:cNvPr>
            <p:cNvCxnSpPr>
              <a:cxnSpLocks/>
              <a:stCxn id="417" idx="0"/>
              <a:endCxn id="2" idx="3"/>
            </p:cNvCxnSpPr>
            <p:nvPr/>
          </p:nvCxnSpPr>
          <p:spPr>
            <a:xfrm flipV="1">
              <a:off x="-6306109" y="6657459"/>
              <a:ext cx="34417045" cy="5213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Egyenes összekötő 528">
              <a:extLst>
                <a:ext uri="{FF2B5EF4-FFF2-40B4-BE49-F238E27FC236}">
                  <a16:creationId xmlns:a16="http://schemas.microsoft.com/office/drawing/2014/main" id="{D4B94DC4-9BD2-7DCC-940A-B1FC15927811}"/>
                </a:ext>
              </a:extLst>
            </p:cNvPr>
            <p:cNvCxnSpPr>
              <a:cxnSpLocks/>
              <a:stCxn id="420" idx="2"/>
            </p:cNvCxnSpPr>
            <p:nvPr/>
          </p:nvCxnSpPr>
          <p:spPr>
            <a:xfrm>
              <a:off x="-4338050" y="18426512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Egyenes összekötő 534">
              <a:extLst>
                <a:ext uri="{FF2B5EF4-FFF2-40B4-BE49-F238E27FC236}">
                  <a16:creationId xmlns:a16="http://schemas.microsoft.com/office/drawing/2014/main" id="{B3FCB5FF-5265-9C5B-CF25-D21DB2B93B34}"/>
                </a:ext>
              </a:extLst>
            </p:cNvPr>
            <p:cNvCxnSpPr>
              <a:cxnSpLocks/>
            </p:cNvCxnSpPr>
            <p:nvPr/>
          </p:nvCxnSpPr>
          <p:spPr>
            <a:xfrm>
              <a:off x="-4350751" y="19745934"/>
              <a:ext cx="4057526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Egyenes összekötő nyíllal 538">
              <a:extLst>
                <a:ext uri="{FF2B5EF4-FFF2-40B4-BE49-F238E27FC236}">
                  <a16:creationId xmlns:a16="http://schemas.microsoft.com/office/drawing/2014/main" id="{89621E9E-3EB3-67B1-4645-D0D2BBF59BBC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-327353" y="18391723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Egyenes összekötő 545">
              <a:extLst>
                <a:ext uri="{FF2B5EF4-FFF2-40B4-BE49-F238E27FC236}">
                  <a16:creationId xmlns:a16="http://schemas.microsoft.com/office/drawing/2014/main" id="{5FD42858-7092-4868-91B1-5D95A8D41B26}"/>
                </a:ext>
              </a:extLst>
            </p:cNvPr>
            <p:cNvCxnSpPr>
              <a:cxnSpLocks/>
            </p:cNvCxnSpPr>
            <p:nvPr/>
          </p:nvCxnSpPr>
          <p:spPr>
            <a:xfrm>
              <a:off x="-11980771" y="19774730"/>
              <a:ext cx="442013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Egyenes összekötő nyíllal 546">
              <a:extLst>
                <a:ext uri="{FF2B5EF4-FFF2-40B4-BE49-F238E27FC236}">
                  <a16:creationId xmlns:a16="http://schemas.microsoft.com/office/drawing/2014/main" id="{047A2C11-9F39-B418-09D9-1AEE9281A944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 flipV="1">
              <a:off x="-11980771" y="18534801"/>
              <a:ext cx="1" cy="12517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Egyenes összekötő 559">
              <a:extLst>
                <a:ext uri="{FF2B5EF4-FFF2-40B4-BE49-F238E27FC236}">
                  <a16:creationId xmlns:a16="http://schemas.microsoft.com/office/drawing/2014/main" id="{7830F96B-9510-01A8-FDAA-5D1C7101E984}"/>
                </a:ext>
              </a:extLst>
            </p:cNvPr>
            <p:cNvCxnSpPr>
              <a:cxnSpLocks/>
            </p:cNvCxnSpPr>
            <p:nvPr/>
          </p:nvCxnSpPr>
          <p:spPr>
            <a:xfrm>
              <a:off x="-7539493" y="18426512"/>
              <a:ext cx="0" cy="136008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Egyenes összekötő 562">
              <a:extLst>
                <a:ext uri="{FF2B5EF4-FFF2-40B4-BE49-F238E27FC236}">
                  <a16:creationId xmlns:a16="http://schemas.microsoft.com/office/drawing/2014/main" id="{0A153BF1-5E2A-0069-EBBD-C25C9CC9E0FB}"/>
                </a:ext>
              </a:extLst>
            </p:cNvPr>
            <p:cNvCxnSpPr>
              <a:cxnSpLocks/>
            </p:cNvCxnSpPr>
            <p:nvPr/>
          </p:nvCxnSpPr>
          <p:spPr>
            <a:xfrm>
              <a:off x="17881600" y="19474056"/>
              <a:ext cx="4635500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Egyenes összekötő nyíllal 563">
              <a:extLst>
                <a:ext uri="{FF2B5EF4-FFF2-40B4-BE49-F238E27FC236}">
                  <a16:creationId xmlns:a16="http://schemas.microsoft.com/office/drawing/2014/main" id="{F2F14524-7A81-CE64-19B2-765EC8CC5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90932" y="18187809"/>
              <a:ext cx="1" cy="12517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Egyenes összekötő 564">
              <a:extLst>
                <a:ext uri="{FF2B5EF4-FFF2-40B4-BE49-F238E27FC236}">
                  <a16:creationId xmlns:a16="http://schemas.microsoft.com/office/drawing/2014/main" id="{A9811A7A-04B3-24AD-A6C5-FB48AA0F961F}"/>
                </a:ext>
              </a:extLst>
            </p:cNvPr>
            <p:cNvCxnSpPr>
              <a:cxnSpLocks/>
              <a:stCxn id="405" idx="2"/>
            </p:cNvCxnSpPr>
            <p:nvPr/>
          </p:nvCxnSpPr>
          <p:spPr>
            <a:xfrm flipH="1">
              <a:off x="17780931" y="18263257"/>
              <a:ext cx="1" cy="1210799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Egyenes összekötő 566">
              <a:extLst>
                <a:ext uri="{FF2B5EF4-FFF2-40B4-BE49-F238E27FC236}">
                  <a16:creationId xmlns:a16="http://schemas.microsoft.com/office/drawing/2014/main" id="{BE47880E-35F3-F33F-9986-B2E3A792171B}"/>
                </a:ext>
              </a:extLst>
            </p:cNvPr>
            <p:cNvCxnSpPr>
              <a:cxnSpLocks/>
            </p:cNvCxnSpPr>
            <p:nvPr/>
          </p:nvCxnSpPr>
          <p:spPr>
            <a:xfrm>
              <a:off x="28686430" y="18049009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Egyenes összekötő 567">
              <a:extLst>
                <a:ext uri="{FF2B5EF4-FFF2-40B4-BE49-F238E27FC236}">
                  <a16:creationId xmlns:a16="http://schemas.microsoft.com/office/drawing/2014/main" id="{CD9FD15E-32A4-F16E-57CD-B40802F3F436}"/>
                </a:ext>
              </a:extLst>
            </p:cNvPr>
            <p:cNvCxnSpPr>
              <a:cxnSpLocks/>
            </p:cNvCxnSpPr>
            <p:nvPr/>
          </p:nvCxnSpPr>
          <p:spPr>
            <a:xfrm>
              <a:off x="28673729" y="19368431"/>
              <a:ext cx="4435266" cy="28796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Egyenes összekötő nyíllal 568">
              <a:extLst>
                <a:ext uri="{FF2B5EF4-FFF2-40B4-BE49-F238E27FC236}">
                  <a16:creationId xmlns:a16="http://schemas.microsoft.com/office/drawing/2014/main" id="{ED4E315A-008D-B468-E6D6-AE30B757C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7127" y="18068883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Egyenes összekötő 570">
              <a:extLst>
                <a:ext uri="{FF2B5EF4-FFF2-40B4-BE49-F238E27FC236}">
                  <a16:creationId xmlns:a16="http://schemas.microsoft.com/office/drawing/2014/main" id="{1857BCA8-DEA8-4197-69DA-184A700EC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1361" y="17843108"/>
              <a:ext cx="22328" cy="3548502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Egyenes összekötő 571">
              <a:extLst>
                <a:ext uri="{FF2B5EF4-FFF2-40B4-BE49-F238E27FC236}">
                  <a16:creationId xmlns:a16="http://schemas.microsoft.com/office/drawing/2014/main" id="{61FB3391-BBCA-10FD-586C-CCA47A01C2D7}"/>
                </a:ext>
              </a:extLst>
            </p:cNvPr>
            <p:cNvCxnSpPr>
              <a:cxnSpLocks/>
            </p:cNvCxnSpPr>
            <p:nvPr/>
          </p:nvCxnSpPr>
          <p:spPr>
            <a:xfrm>
              <a:off x="34161361" y="21362479"/>
              <a:ext cx="6904581" cy="2017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Egyenes összekötő nyíllal 572">
              <a:extLst>
                <a:ext uri="{FF2B5EF4-FFF2-40B4-BE49-F238E27FC236}">
                  <a16:creationId xmlns:a16="http://schemas.microsoft.com/office/drawing/2014/main" id="{0550B7AC-0D79-7A2E-618F-DD0F0DAEB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80413" y="17519184"/>
              <a:ext cx="409012" cy="32392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Egyenes összekötő 577">
              <a:extLst>
                <a:ext uri="{FF2B5EF4-FFF2-40B4-BE49-F238E27FC236}">
                  <a16:creationId xmlns:a16="http://schemas.microsoft.com/office/drawing/2014/main" id="{C202C7CE-C337-560F-208E-3D68FCE301C6}"/>
                </a:ext>
              </a:extLst>
            </p:cNvPr>
            <p:cNvCxnSpPr>
              <a:cxnSpLocks/>
            </p:cNvCxnSpPr>
            <p:nvPr/>
          </p:nvCxnSpPr>
          <p:spPr>
            <a:xfrm>
              <a:off x="41053241" y="18084471"/>
              <a:ext cx="12701" cy="328378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Egyenes összekötő 579">
              <a:extLst>
                <a:ext uri="{FF2B5EF4-FFF2-40B4-BE49-F238E27FC236}">
                  <a16:creationId xmlns:a16="http://schemas.microsoft.com/office/drawing/2014/main" id="{A7DC83B2-9AE4-4F03-0D6D-C213DBFF4728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724" y="17913449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gyenes összekötő 580">
              <a:extLst>
                <a:ext uri="{FF2B5EF4-FFF2-40B4-BE49-F238E27FC236}">
                  <a16:creationId xmlns:a16="http://schemas.microsoft.com/office/drawing/2014/main" id="{15307BAD-69A9-0A78-28F5-6DBE9D44D593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023" y="19280496"/>
              <a:ext cx="4897747" cy="55749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Egyenes összekötő nyíllal 581">
              <a:extLst>
                <a:ext uri="{FF2B5EF4-FFF2-40B4-BE49-F238E27FC236}">
                  <a16:creationId xmlns:a16="http://schemas.microsoft.com/office/drawing/2014/main" id="{A8413BD3-3700-BDCE-7A82-BED4A3EE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4039" y="18007116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Egyenes összekötő 583">
              <a:extLst>
                <a:ext uri="{FF2B5EF4-FFF2-40B4-BE49-F238E27FC236}">
                  <a16:creationId xmlns:a16="http://schemas.microsoft.com/office/drawing/2014/main" id="{920D67D3-F501-A086-944E-F53BB2896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6962" y="18012405"/>
              <a:ext cx="1310" cy="1774195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Egyenes összekötő 584">
              <a:extLst>
                <a:ext uri="{FF2B5EF4-FFF2-40B4-BE49-F238E27FC236}">
                  <a16:creationId xmlns:a16="http://schemas.microsoft.com/office/drawing/2014/main" id="{6EB4909F-FECA-E722-AD9D-EA51962F8463}"/>
                </a:ext>
              </a:extLst>
            </p:cNvPr>
            <p:cNvCxnSpPr>
              <a:cxnSpLocks/>
            </p:cNvCxnSpPr>
            <p:nvPr/>
          </p:nvCxnSpPr>
          <p:spPr>
            <a:xfrm>
              <a:off x="63088269" y="19786600"/>
              <a:ext cx="4114097" cy="6870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Egyenes összekötő nyíllal 585">
              <a:extLst>
                <a:ext uri="{FF2B5EF4-FFF2-40B4-BE49-F238E27FC236}">
                  <a16:creationId xmlns:a16="http://schemas.microsoft.com/office/drawing/2014/main" id="{57BFA17F-F0C1-4159-CFEF-7B1FF2D97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8600" y="17891612"/>
              <a:ext cx="13766" cy="195073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Egyenes összekötő 591">
              <a:extLst>
                <a:ext uri="{FF2B5EF4-FFF2-40B4-BE49-F238E27FC236}">
                  <a16:creationId xmlns:a16="http://schemas.microsoft.com/office/drawing/2014/main" id="{6D65D523-AFCC-92B0-EA00-19BC70E463CE}"/>
                </a:ext>
              </a:extLst>
            </p:cNvPr>
            <p:cNvCxnSpPr>
              <a:cxnSpLocks/>
            </p:cNvCxnSpPr>
            <p:nvPr/>
          </p:nvCxnSpPr>
          <p:spPr>
            <a:xfrm>
              <a:off x="-23141404" y="18651122"/>
              <a:ext cx="0" cy="499627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Egyenes összekötő 594">
              <a:extLst>
                <a:ext uri="{FF2B5EF4-FFF2-40B4-BE49-F238E27FC236}">
                  <a16:creationId xmlns:a16="http://schemas.microsoft.com/office/drawing/2014/main" id="{2CD760EC-ACD2-0F11-D717-61FC8EE2FCE4}"/>
                </a:ext>
              </a:extLst>
            </p:cNvPr>
            <p:cNvCxnSpPr>
              <a:cxnSpLocks/>
            </p:cNvCxnSpPr>
            <p:nvPr/>
          </p:nvCxnSpPr>
          <p:spPr>
            <a:xfrm>
              <a:off x="-22964422" y="23647400"/>
              <a:ext cx="9134098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Egyenes összekötő nyíllal 598">
              <a:extLst>
                <a:ext uri="{FF2B5EF4-FFF2-40B4-BE49-F238E27FC236}">
                  <a16:creationId xmlns:a16="http://schemas.microsoft.com/office/drawing/2014/main" id="{7C727FFB-97EB-2E71-BB49-7045A5462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0685" y="17271017"/>
              <a:ext cx="394515" cy="528402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Egyenes összekötő 601">
              <a:extLst>
                <a:ext uri="{FF2B5EF4-FFF2-40B4-BE49-F238E27FC236}">
                  <a16:creationId xmlns:a16="http://schemas.microsoft.com/office/drawing/2014/main" id="{2AC2D6EE-0A13-E2AC-1590-03F21277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0" y="17843108"/>
              <a:ext cx="101360" cy="5804292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Egyenes összekötő 644">
              <a:extLst>
                <a:ext uri="{FF2B5EF4-FFF2-40B4-BE49-F238E27FC236}">
                  <a16:creationId xmlns:a16="http://schemas.microsoft.com/office/drawing/2014/main" id="{0245E25E-989B-78C5-BB92-DFD660BCD8B5}"/>
                </a:ext>
              </a:extLst>
            </p:cNvPr>
            <p:cNvCxnSpPr>
              <a:cxnSpLocks/>
              <a:stCxn id="175" idx="4"/>
              <a:endCxn id="400" idx="0"/>
            </p:cNvCxnSpPr>
            <p:nvPr/>
          </p:nvCxnSpPr>
          <p:spPr>
            <a:xfrm>
              <a:off x="9202706" y="13359336"/>
              <a:ext cx="5534212" cy="33004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vázlat, rajz, tervezés látható&#10;&#10;Automatikusan generált leírás">
            <a:extLst>
              <a:ext uri="{FF2B5EF4-FFF2-40B4-BE49-F238E27FC236}">
                <a16:creationId xmlns:a16="http://schemas.microsoft.com/office/drawing/2014/main" id="{10FBA4D5-BE88-A0DE-FBE0-27D5283B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4101"/>
            <a:ext cx="51206400" cy="121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60</Words>
  <Application>Microsoft Office PowerPoint</Application>
  <PresentationFormat>Egyéni</PresentationFormat>
  <Paragraphs>51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Sikora Dávid Ádám</dc:creator>
  <cp:lastModifiedBy>Sikora Dávid Ádám</cp:lastModifiedBy>
  <cp:revision>5</cp:revision>
  <dcterms:created xsi:type="dcterms:W3CDTF">2023-10-27T19:46:11Z</dcterms:created>
  <dcterms:modified xsi:type="dcterms:W3CDTF">2023-11-15T10:27:00Z</dcterms:modified>
</cp:coreProperties>
</file>