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F0298-125C-28DA-F6A3-B5FC21DC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A2708F-1CFD-80F0-68BB-EEC45BEE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6E707C-65D3-5695-8901-8D2DC57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14E7AC-C1E7-6040-F2F6-C33B4B5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DAF324-DF95-D252-8DD4-98497754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4FA9EC-9EE1-E30A-E9EE-B241AA9F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D66AF2-BF66-1C56-F905-063486D7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0CE9FC-E587-EFF2-0CA8-30BB3100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C4FA1F-8064-0FA3-853C-B68E500B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7C068-EB0D-2732-756F-7BDDEF7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4A62496-44D1-1DB4-C2CD-705690F8E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02148F0-A81B-C670-6237-3816BBAE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3DDB5-9728-9C32-0065-CFC46E3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FBA94A-591A-8C06-DAFE-1CE2581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5F89CE-2D78-B8DD-376A-2AB0299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6C720-892B-019D-B889-E44BEC0D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AEAA7-1351-CA39-74E7-3F78AD8D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896A71-0AD6-8137-833B-ED552F3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E6314D-CCA7-D635-322F-1BAE716A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D9A0CB-3CA7-BC3D-5CE0-CAE34B15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07DB48-CDBF-8756-AC40-02E70277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0A4AB0-CD50-A87D-9E87-657FDCE4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BE2CB-B4A0-09D8-0054-4EC80C4A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AAEB81-8C99-A0CA-6B77-BC697C7C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231C75-8C61-2BD9-B541-E0E081B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83B13-6FE3-FE13-EA99-32F313C9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AA3FC-7E55-6A4E-56F1-6D8DB3A1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8C6D73-CA9E-A115-F975-9CEC5D380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883663-3092-367C-7D0B-238013BD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923591-9343-04B3-8A37-3310ED2D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15243-7217-1B4F-A03A-342C7EFE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F82A8-8651-F7F8-0681-D36C3841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D0B487-FF50-2B48-C58A-F6851486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1D367D-3D7C-EB2F-E21B-D1527FF9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2DD0ED-A7AF-2786-7A9C-4CC01DB7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08A4EF-D6A7-E71B-24ED-FF2D09C86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37B78B-105C-6018-F448-8867DB9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FA48FB6-A69C-3B28-DF8A-B2B6855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B55317F-D773-3AF8-BF7E-01E5753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FA1412-252B-5683-080F-42D1875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020131-5109-F9BC-F80E-F7F430C0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6EC23-64A3-740B-3BA8-73B6097F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8FB93D-ED8E-BC9E-3F83-90C3EB5E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B58D62-88B7-F56F-B5A8-9D41F585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9E99192-5B13-A88E-FC40-0A1A45E3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6343D4A-791F-9DC1-4B71-10AB374A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319AC3-2A74-3F51-7E7E-F58BA6DE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333A2-67A5-C94B-EF84-58977632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7BC32D-E4FC-DD0E-DC01-491F7EB2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34ADC3-A48C-B4F5-583B-2F85122F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35B400-9E20-4564-898B-B8763A7A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21543-86BF-511D-3E6C-B442D6D2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A1B469-8AE5-AC0C-A946-A867044E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03C729B-1427-5D97-E332-4AE88431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C139C5-E02F-824F-D7C1-D650B09D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E8311C-7B97-94B1-8EAA-2F8FF7C6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342733-73AD-0BCF-3B6F-46BF6E7D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210946-6E04-7215-6159-C538F68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FD77CF-1267-C152-2BB9-96CC622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93852F-2B32-74E7-EA85-F68A98C6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8D104F-CB9D-659A-4295-DA11A1541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8BA8-BA01-452D-AD2E-F21C9CDD2F4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9DD285-EA1B-7AA3-E774-BFDDF592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270377-C60B-B0E0-FB24-832408F43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763A-9DB0-48F7-835F-C34E37E8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F2D8A5FC-2F9E-4B90-5A4F-31F629B70CD6}"/>
              </a:ext>
            </a:extLst>
          </p:cNvPr>
          <p:cNvSpPr/>
          <p:nvPr/>
        </p:nvSpPr>
        <p:spPr>
          <a:xfrm>
            <a:off x="5900752" y="304216"/>
            <a:ext cx="2390890" cy="140155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IRE699_orarend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BBDA7E26-EC4D-A800-7EC1-0DB99C63D110}"/>
              </a:ext>
            </a:extLst>
          </p:cNvPr>
          <p:cNvSpPr/>
          <p:nvPr/>
        </p:nvSpPr>
        <p:spPr>
          <a:xfrm>
            <a:off x="6437765" y="2122697"/>
            <a:ext cx="1381125" cy="8096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ora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F20618BE-4AE1-F23B-F1C9-1A8AB34B7ADA}"/>
              </a:ext>
            </a:extLst>
          </p:cNvPr>
          <p:cNvSpPr/>
          <p:nvPr/>
        </p:nvSpPr>
        <p:spPr>
          <a:xfrm>
            <a:off x="2756351" y="3973276"/>
            <a:ext cx="1381125" cy="8096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targy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D5C1A416-2138-D513-A048-E8E2D10C53A6}"/>
              </a:ext>
            </a:extLst>
          </p:cNvPr>
          <p:cNvSpPr/>
          <p:nvPr/>
        </p:nvSpPr>
        <p:spPr>
          <a:xfrm>
            <a:off x="4528001" y="4025669"/>
            <a:ext cx="1381125" cy="80962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Idopont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D9CF6733-0DC3-0A7C-4BDB-A3CFE3BBF284}"/>
              </a:ext>
            </a:extLst>
          </p:cNvPr>
          <p:cNvSpPr/>
          <p:nvPr/>
        </p:nvSpPr>
        <p:spPr>
          <a:xfrm>
            <a:off x="4532762" y="5559197"/>
            <a:ext cx="1381125" cy="80962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nap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6A91FC14-E4C7-9BE5-F598-8D5928E9FCF4}"/>
              </a:ext>
            </a:extLst>
          </p:cNvPr>
          <p:cNvSpPr/>
          <p:nvPr/>
        </p:nvSpPr>
        <p:spPr>
          <a:xfrm>
            <a:off x="3146876" y="4987694"/>
            <a:ext cx="1381125" cy="80962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tol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DC060097-503C-577D-508A-2650A0EFC84B}"/>
              </a:ext>
            </a:extLst>
          </p:cNvPr>
          <p:cNvSpPr/>
          <p:nvPr/>
        </p:nvSpPr>
        <p:spPr>
          <a:xfrm>
            <a:off x="5909126" y="4987695"/>
            <a:ext cx="1381125" cy="80962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ig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FF594AF0-D0B1-CF18-4CA7-20A26A2B645A}"/>
              </a:ext>
            </a:extLst>
          </p:cNvPr>
          <p:cNvSpPr/>
          <p:nvPr/>
        </p:nvSpPr>
        <p:spPr>
          <a:xfrm>
            <a:off x="6437765" y="3973275"/>
            <a:ext cx="1381125" cy="8096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heyszin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029ED351-079B-FA6D-8A6D-F1402B9BB5E0}"/>
              </a:ext>
            </a:extLst>
          </p:cNvPr>
          <p:cNvSpPr/>
          <p:nvPr/>
        </p:nvSpPr>
        <p:spPr>
          <a:xfrm>
            <a:off x="9819141" y="3973273"/>
            <a:ext cx="1381125" cy="8096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szak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E2C212D3-C879-272D-0661-5EE149729812}"/>
              </a:ext>
            </a:extLst>
          </p:cNvPr>
          <p:cNvSpPr/>
          <p:nvPr/>
        </p:nvSpPr>
        <p:spPr>
          <a:xfrm>
            <a:off x="8276092" y="3973274"/>
            <a:ext cx="1381125" cy="80962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oktato</a:t>
            </a:r>
          </a:p>
        </p:txBody>
      </p:sp>
      <p:sp>
        <p:nvSpPr>
          <p:cNvPr id="15" name="Rombusz 14">
            <a:extLst>
              <a:ext uri="{FF2B5EF4-FFF2-40B4-BE49-F238E27FC236}">
                <a16:creationId xmlns:a16="http://schemas.microsoft.com/office/drawing/2014/main" id="{29F6FB35-D690-CB2A-C8FA-D7C0083B1C51}"/>
              </a:ext>
            </a:extLst>
          </p:cNvPr>
          <p:cNvSpPr/>
          <p:nvPr/>
        </p:nvSpPr>
        <p:spPr>
          <a:xfrm>
            <a:off x="8357053" y="1889029"/>
            <a:ext cx="1300164" cy="1276960"/>
          </a:xfrm>
          <a:prstGeom prst="diamond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noProof="1"/>
              <a:t>tipus</a:t>
            </a:r>
          </a:p>
        </p:txBody>
      </p:sp>
      <p:sp>
        <p:nvSpPr>
          <p:cNvPr id="16" name="Rombusz 15">
            <a:extLst>
              <a:ext uri="{FF2B5EF4-FFF2-40B4-BE49-F238E27FC236}">
                <a16:creationId xmlns:a16="http://schemas.microsoft.com/office/drawing/2014/main" id="{15E708AA-59D4-93DA-8D74-5EE6EE325375}"/>
              </a:ext>
            </a:extLst>
          </p:cNvPr>
          <p:cNvSpPr/>
          <p:nvPr/>
        </p:nvSpPr>
        <p:spPr>
          <a:xfrm>
            <a:off x="4370837" y="1890624"/>
            <a:ext cx="1300164" cy="1276960"/>
          </a:xfrm>
          <a:prstGeom prst="diamond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noProof="1"/>
              <a:t>ID</a:t>
            </a: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194FDA40-D6AA-D00E-636C-1F0E9C11FF2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935215" y="2813755"/>
            <a:ext cx="2704811" cy="1278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2E36C95-79FA-F21F-0BDA-B178FC9E705D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5671001" y="2527510"/>
            <a:ext cx="766764" cy="15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29570591-3E9C-107D-7BAE-EF93DEC67A85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7818890" y="2527509"/>
            <a:ext cx="5381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B7788B45-7EA1-2BCE-1B78-DAB28C890363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7096197" y="1705772"/>
            <a:ext cx="32131" cy="416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7B81A73F-64D9-B950-AC2C-C785F09037B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5218564" y="2813755"/>
            <a:ext cx="1421462" cy="1211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ED1C4AC8-D46F-FAC8-CD27-3C5BBE2C1C5E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7128328" y="2932322"/>
            <a:ext cx="0" cy="1040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79FC31AA-2B74-E5AC-A361-A0471ABF6FB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616629" y="2813755"/>
            <a:ext cx="1350026" cy="1159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A63E93FD-391A-7F79-EAA2-CA6E2293BAC9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>
          <a:xfrm>
            <a:off x="7616629" y="2813755"/>
            <a:ext cx="2893075" cy="1159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7E37ED7-8E12-335A-E489-0CFF5BD1C86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4325740" y="4716727"/>
            <a:ext cx="404522" cy="3895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6771C665-8FAB-4226-589C-DA215355803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706865" y="4716727"/>
            <a:ext cx="404522" cy="3895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C527490B-DB33-735C-9246-D4228DE2354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218564" y="4835294"/>
            <a:ext cx="4761" cy="7239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lipszis 174">
            <a:extLst>
              <a:ext uri="{FF2B5EF4-FFF2-40B4-BE49-F238E27FC236}">
                <a16:creationId xmlns:a16="http://schemas.microsoft.com/office/drawing/2014/main" id="{447473DF-4D75-9DD7-2DDF-875A36E82516}"/>
              </a:ext>
            </a:extLst>
          </p:cNvPr>
          <p:cNvSpPr/>
          <p:nvPr/>
        </p:nvSpPr>
        <p:spPr>
          <a:xfrm>
            <a:off x="6531085" y="2177402"/>
            <a:ext cx="1194481" cy="7002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1"/>
          </a:p>
        </p:txBody>
      </p:sp>
    </p:spTree>
    <p:extLst>
      <p:ext uri="{BB962C8B-B14F-4D97-AF65-F5344CB8AC3E}">
        <p14:creationId xmlns:p14="http://schemas.microsoft.com/office/powerpoint/2010/main" val="366587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Szélesvásznú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Sikora</dc:creator>
  <cp:lastModifiedBy>Dávid Sikora</cp:lastModifiedBy>
  <cp:revision>2</cp:revision>
  <dcterms:created xsi:type="dcterms:W3CDTF">2023-09-27T10:16:17Z</dcterms:created>
  <dcterms:modified xsi:type="dcterms:W3CDTF">2023-09-27T10:27:18Z</dcterms:modified>
</cp:coreProperties>
</file>