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FB09C-5E7B-4948-82A3-00B02D11E711}" v="47" dt="2025-04-29T17:29:18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esh ritesh" userId="b842f95b6cb7da99" providerId="LiveId" clId="{DEEFB09C-5E7B-4948-82A3-00B02D11E711}"/>
    <pc:docChg chg="undo custSel addSld delSld modSld sldOrd">
      <pc:chgData name="ritesh ritesh" userId="b842f95b6cb7da99" providerId="LiveId" clId="{DEEFB09C-5E7B-4948-82A3-00B02D11E711}" dt="2025-04-29T17:45:29.949" v="4038" actId="26606"/>
      <pc:docMkLst>
        <pc:docMk/>
      </pc:docMkLst>
      <pc:sldChg chg="modSp mod">
        <pc:chgData name="ritesh ritesh" userId="b842f95b6cb7da99" providerId="LiveId" clId="{DEEFB09C-5E7B-4948-82A3-00B02D11E711}" dt="2025-04-29T15:54:44.402" v="490" actId="27636"/>
        <pc:sldMkLst>
          <pc:docMk/>
          <pc:sldMk cId="2649732844" sldId="256"/>
        </pc:sldMkLst>
        <pc:spChg chg="mod">
          <ac:chgData name="ritesh ritesh" userId="b842f95b6cb7da99" providerId="LiveId" clId="{DEEFB09C-5E7B-4948-82A3-00B02D11E711}" dt="2025-04-29T15:54:44.402" v="490" actId="27636"/>
          <ac:spMkLst>
            <pc:docMk/>
            <pc:sldMk cId="2649732844" sldId="256"/>
            <ac:spMk id="2" creationId="{F99E45F1-94F7-D46F-F6FD-8610E1086752}"/>
          </ac:spMkLst>
        </pc:spChg>
      </pc:sldChg>
      <pc:sldChg chg="modSp mod">
        <pc:chgData name="ritesh ritesh" userId="b842f95b6cb7da99" providerId="LiveId" clId="{DEEFB09C-5E7B-4948-82A3-00B02D11E711}" dt="2025-04-29T16:54:07.998" v="3120" actId="123"/>
        <pc:sldMkLst>
          <pc:docMk/>
          <pc:sldMk cId="4111790818" sldId="257"/>
        </pc:sldMkLst>
        <pc:spChg chg="mod">
          <ac:chgData name="ritesh ritesh" userId="b842f95b6cb7da99" providerId="LiveId" clId="{DEEFB09C-5E7B-4948-82A3-00B02D11E711}" dt="2025-04-29T15:54:44.170" v="488"/>
          <ac:spMkLst>
            <pc:docMk/>
            <pc:sldMk cId="4111790818" sldId="257"/>
            <ac:spMk id="2" creationId="{A663C1FD-0649-0F8A-E70B-1FAD3D5ECA47}"/>
          </ac:spMkLst>
        </pc:spChg>
        <pc:spChg chg="mod">
          <ac:chgData name="ritesh ritesh" userId="b842f95b6cb7da99" providerId="LiveId" clId="{DEEFB09C-5E7B-4948-82A3-00B02D11E711}" dt="2025-04-29T16:54:07.998" v="3120" actId="123"/>
          <ac:spMkLst>
            <pc:docMk/>
            <pc:sldMk cId="4111790818" sldId="257"/>
            <ac:spMk id="3" creationId="{88FD7E2E-D47B-FCEC-D489-A3D4B7344840}"/>
          </ac:spMkLst>
        </pc:spChg>
      </pc:sldChg>
      <pc:sldChg chg="modSp mod">
        <pc:chgData name="ritesh ritesh" userId="b842f95b6cb7da99" providerId="LiveId" clId="{DEEFB09C-5E7B-4948-82A3-00B02D11E711}" dt="2025-04-29T16:54:24.908" v="3121" actId="123"/>
        <pc:sldMkLst>
          <pc:docMk/>
          <pc:sldMk cId="2035099332" sldId="258"/>
        </pc:sldMkLst>
        <pc:spChg chg="mod">
          <ac:chgData name="ritesh ritesh" userId="b842f95b6cb7da99" providerId="LiveId" clId="{DEEFB09C-5E7B-4948-82A3-00B02D11E711}" dt="2025-04-29T15:54:44.170" v="488"/>
          <ac:spMkLst>
            <pc:docMk/>
            <pc:sldMk cId="2035099332" sldId="258"/>
            <ac:spMk id="2" creationId="{15AE5363-F68E-04E0-1098-915773CFEC68}"/>
          </ac:spMkLst>
        </pc:spChg>
        <pc:spChg chg="mod">
          <ac:chgData name="ritesh ritesh" userId="b842f95b6cb7da99" providerId="LiveId" clId="{DEEFB09C-5E7B-4948-82A3-00B02D11E711}" dt="2025-04-29T16:54:24.908" v="3121" actId="123"/>
          <ac:spMkLst>
            <pc:docMk/>
            <pc:sldMk cId="2035099332" sldId="258"/>
            <ac:spMk id="5" creationId="{FE068968-B363-48C0-F0CD-929D6CCE9BCC}"/>
          </ac:spMkLst>
        </pc:spChg>
        <pc:spChg chg="mod">
          <ac:chgData name="ritesh ritesh" userId="b842f95b6cb7da99" providerId="LiveId" clId="{DEEFB09C-5E7B-4948-82A3-00B02D11E711}" dt="2025-04-29T15:55:10.584" v="493" actId="1076"/>
          <ac:spMkLst>
            <pc:docMk/>
            <pc:sldMk cId="2035099332" sldId="258"/>
            <ac:spMk id="7" creationId="{DCB7E233-9C44-D49F-67D2-381930168305}"/>
          </ac:spMkLst>
        </pc:spChg>
      </pc:sldChg>
      <pc:sldChg chg="addSp modSp mod">
        <pc:chgData name="ritesh ritesh" userId="b842f95b6cb7da99" providerId="LiveId" clId="{DEEFB09C-5E7B-4948-82A3-00B02D11E711}" dt="2025-04-29T15:57:53.980" v="642" actId="1076"/>
        <pc:sldMkLst>
          <pc:docMk/>
          <pc:sldMk cId="1791843570" sldId="259"/>
        </pc:sldMkLst>
        <pc:spChg chg="mod">
          <ac:chgData name="ritesh ritesh" userId="b842f95b6cb7da99" providerId="LiveId" clId="{DEEFB09C-5E7B-4948-82A3-00B02D11E711}" dt="2025-04-29T15:55:22.664" v="494" actId="1076"/>
          <ac:spMkLst>
            <pc:docMk/>
            <pc:sldMk cId="1791843570" sldId="259"/>
            <ac:spMk id="2" creationId="{36819D0F-4923-F048-70A0-BF04C67ABF92}"/>
          </ac:spMkLst>
        </pc:spChg>
        <pc:spChg chg="mod">
          <ac:chgData name="ritesh ritesh" userId="b842f95b6cb7da99" providerId="LiveId" clId="{DEEFB09C-5E7B-4948-82A3-00B02D11E711}" dt="2025-04-29T15:56:33.188" v="521" actId="1076"/>
          <ac:spMkLst>
            <pc:docMk/>
            <pc:sldMk cId="1791843570" sldId="259"/>
            <ac:spMk id="3" creationId="{962B3C43-EF4C-3086-0AD2-6AD9F6171373}"/>
          </ac:spMkLst>
        </pc:spChg>
        <pc:spChg chg="add mod">
          <ac:chgData name="ritesh ritesh" userId="b842f95b6cb7da99" providerId="LiveId" clId="{DEEFB09C-5E7B-4948-82A3-00B02D11E711}" dt="2025-04-29T15:56:16.690" v="520" actId="20577"/>
          <ac:spMkLst>
            <pc:docMk/>
            <pc:sldMk cId="1791843570" sldId="259"/>
            <ac:spMk id="5" creationId="{4648E4A2-D5C4-14FE-1632-028B289A3CC0}"/>
          </ac:spMkLst>
        </pc:spChg>
        <pc:spChg chg="add mod">
          <ac:chgData name="ritesh ritesh" userId="b842f95b6cb7da99" providerId="LiveId" clId="{DEEFB09C-5E7B-4948-82A3-00B02D11E711}" dt="2025-04-29T15:57:53.980" v="642" actId="1076"/>
          <ac:spMkLst>
            <pc:docMk/>
            <pc:sldMk cId="1791843570" sldId="259"/>
            <ac:spMk id="6" creationId="{834F4B4D-CF91-9182-E60F-B6B363B55CCF}"/>
          </ac:spMkLst>
        </pc:spChg>
      </pc:sldChg>
      <pc:sldChg chg="addSp modSp new mod ord">
        <pc:chgData name="ritesh ritesh" userId="b842f95b6cb7da99" providerId="LiveId" clId="{DEEFB09C-5E7B-4948-82A3-00B02D11E711}" dt="2025-04-29T16:54:49.250" v="3123" actId="20577"/>
        <pc:sldMkLst>
          <pc:docMk/>
          <pc:sldMk cId="3007316333" sldId="260"/>
        </pc:sldMkLst>
        <pc:spChg chg="mod">
          <ac:chgData name="ritesh ritesh" userId="b842f95b6cb7da99" providerId="LiveId" clId="{DEEFB09C-5E7B-4948-82A3-00B02D11E711}" dt="2025-04-29T16:00:00.946" v="688" actId="1076"/>
          <ac:spMkLst>
            <pc:docMk/>
            <pc:sldMk cId="3007316333" sldId="260"/>
            <ac:spMk id="2" creationId="{2CD42286-B452-0379-D97D-A78ED491D948}"/>
          </ac:spMkLst>
        </pc:spChg>
        <pc:spChg chg="mod">
          <ac:chgData name="ritesh ritesh" userId="b842f95b6cb7da99" providerId="LiveId" clId="{DEEFB09C-5E7B-4948-82A3-00B02D11E711}" dt="2025-04-29T16:54:49.250" v="3123" actId="20577"/>
          <ac:spMkLst>
            <pc:docMk/>
            <pc:sldMk cId="3007316333" sldId="260"/>
            <ac:spMk id="3" creationId="{FE1D81E1-66EA-16EF-D70B-F6C93E429523}"/>
          </ac:spMkLst>
        </pc:spChg>
        <pc:spChg chg="add mod">
          <ac:chgData name="ritesh ritesh" userId="b842f95b6cb7da99" providerId="LiveId" clId="{DEEFB09C-5E7B-4948-82A3-00B02D11E711}" dt="2025-04-29T16:00:22.556" v="689" actId="1076"/>
          <ac:spMkLst>
            <pc:docMk/>
            <pc:sldMk cId="3007316333" sldId="260"/>
            <ac:spMk id="5" creationId="{BA6567EF-E07F-0B4D-EA09-D5BB06FAA1D3}"/>
          </ac:spMkLst>
        </pc:spChg>
      </pc:sldChg>
      <pc:sldChg chg="addSp delSp modSp new mod">
        <pc:chgData name="ritesh ritesh" userId="b842f95b6cb7da99" providerId="LiveId" clId="{DEEFB09C-5E7B-4948-82A3-00B02D11E711}" dt="2025-04-29T16:43:54.937" v="2324" actId="207"/>
        <pc:sldMkLst>
          <pc:docMk/>
          <pc:sldMk cId="740227273" sldId="261"/>
        </pc:sldMkLst>
        <pc:spChg chg="mod">
          <ac:chgData name="ritesh ritesh" userId="b842f95b6cb7da99" providerId="LiveId" clId="{DEEFB09C-5E7B-4948-82A3-00B02D11E711}" dt="2025-04-29T16:00:59.885" v="714" actId="20577"/>
          <ac:spMkLst>
            <pc:docMk/>
            <pc:sldMk cId="740227273" sldId="261"/>
            <ac:spMk id="2" creationId="{84EC1ECC-6CBD-0BAD-9703-3C7621DA25F7}"/>
          </ac:spMkLst>
        </pc:spChg>
        <pc:spChg chg="mod">
          <ac:chgData name="ritesh ritesh" userId="b842f95b6cb7da99" providerId="LiveId" clId="{DEEFB09C-5E7B-4948-82A3-00B02D11E711}" dt="2025-04-29T16:30:15.204" v="1481" actId="20577"/>
          <ac:spMkLst>
            <pc:docMk/>
            <pc:sldMk cId="740227273" sldId="261"/>
            <ac:spMk id="3" creationId="{E2860EC1-F1D6-4EA6-66F8-B0260BECEBEB}"/>
          </ac:spMkLst>
        </pc:spChg>
        <pc:spChg chg="add mod">
          <ac:chgData name="ritesh ritesh" userId="b842f95b6cb7da99" providerId="LiveId" clId="{DEEFB09C-5E7B-4948-82A3-00B02D11E711}" dt="2025-04-29T16:29:55.413" v="1479" actId="20577"/>
          <ac:spMkLst>
            <pc:docMk/>
            <pc:sldMk cId="740227273" sldId="261"/>
            <ac:spMk id="4" creationId="{A776C3E8-682C-42C4-E461-B7091AB0801E}"/>
          </ac:spMkLst>
        </pc:spChg>
        <pc:spChg chg="add del mod">
          <ac:chgData name="ritesh ritesh" userId="b842f95b6cb7da99" providerId="LiveId" clId="{DEEFB09C-5E7B-4948-82A3-00B02D11E711}" dt="2025-04-29T16:17:46.988" v="1250"/>
          <ac:spMkLst>
            <pc:docMk/>
            <pc:sldMk cId="740227273" sldId="261"/>
            <ac:spMk id="5" creationId="{0F9BDF0B-20EB-96BC-533E-A68294960EFD}"/>
          </ac:spMkLst>
        </pc:spChg>
        <pc:spChg chg="add mod ord">
          <ac:chgData name="ritesh ritesh" userId="b842f95b6cb7da99" providerId="LiveId" clId="{DEEFB09C-5E7B-4948-82A3-00B02D11E711}" dt="2025-04-29T16:11:17.487" v="1133" actId="167"/>
          <ac:spMkLst>
            <pc:docMk/>
            <pc:sldMk cId="740227273" sldId="261"/>
            <ac:spMk id="6" creationId="{76891938-B521-F7B8-CF31-F3B0D8AE50C5}"/>
          </ac:spMkLst>
        </pc:spChg>
        <pc:spChg chg="add mod ord">
          <ac:chgData name="ritesh ritesh" userId="b842f95b6cb7da99" providerId="LiveId" clId="{DEEFB09C-5E7B-4948-82A3-00B02D11E711}" dt="2025-04-29T16:13:33.281" v="1156" actId="167"/>
          <ac:spMkLst>
            <pc:docMk/>
            <pc:sldMk cId="740227273" sldId="261"/>
            <ac:spMk id="7" creationId="{D3E6D4ED-AED0-A1CE-2758-9CD569093D99}"/>
          </ac:spMkLst>
        </pc:spChg>
        <pc:spChg chg="add del mod">
          <ac:chgData name="ritesh ritesh" userId="b842f95b6cb7da99" providerId="LiveId" clId="{DEEFB09C-5E7B-4948-82A3-00B02D11E711}" dt="2025-04-29T16:12:52.583" v="1150" actId="478"/>
          <ac:spMkLst>
            <pc:docMk/>
            <pc:sldMk cId="740227273" sldId="261"/>
            <ac:spMk id="8" creationId="{2DBD19F0-94DA-7C7E-4EE7-61ABDA4F9D76}"/>
          </ac:spMkLst>
        </pc:spChg>
        <pc:spChg chg="add del mod">
          <ac:chgData name="ritesh ritesh" userId="b842f95b6cb7da99" providerId="LiveId" clId="{DEEFB09C-5E7B-4948-82A3-00B02D11E711}" dt="2025-04-29T16:12:51.006" v="1149" actId="478"/>
          <ac:spMkLst>
            <pc:docMk/>
            <pc:sldMk cId="740227273" sldId="261"/>
            <ac:spMk id="9" creationId="{59CE0278-BEA5-13D5-F10E-8BE04A50CFCF}"/>
          </ac:spMkLst>
        </pc:spChg>
        <pc:spChg chg="add mod ord">
          <ac:chgData name="ritesh ritesh" userId="b842f95b6cb7da99" providerId="LiveId" clId="{DEEFB09C-5E7B-4948-82A3-00B02D11E711}" dt="2025-04-29T16:13:40.937" v="1158" actId="167"/>
          <ac:spMkLst>
            <pc:docMk/>
            <pc:sldMk cId="740227273" sldId="261"/>
            <ac:spMk id="10" creationId="{BCD72F2D-7E5F-A442-9412-066244B73825}"/>
          </ac:spMkLst>
        </pc:spChg>
        <pc:spChg chg="add mod ord">
          <ac:chgData name="ritesh ritesh" userId="b842f95b6cb7da99" providerId="LiveId" clId="{DEEFB09C-5E7B-4948-82A3-00B02D11E711}" dt="2025-04-29T16:13:49.892" v="1160" actId="167"/>
          <ac:spMkLst>
            <pc:docMk/>
            <pc:sldMk cId="740227273" sldId="261"/>
            <ac:spMk id="11" creationId="{4F5B2176-B028-48ED-7801-28E2AD05D3B0}"/>
          </ac:spMkLst>
        </pc:spChg>
        <pc:spChg chg="add mod ord">
          <ac:chgData name="ritesh ritesh" userId="b842f95b6cb7da99" providerId="LiveId" clId="{DEEFB09C-5E7B-4948-82A3-00B02D11E711}" dt="2025-04-29T16:26:47.288" v="1412" actId="1076"/>
          <ac:spMkLst>
            <pc:docMk/>
            <pc:sldMk cId="740227273" sldId="261"/>
            <ac:spMk id="12" creationId="{7D3D0049-34E9-7A12-F277-CF82D988F366}"/>
          </ac:spMkLst>
        </pc:spChg>
        <pc:spChg chg="add mod ord">
          <ac:chgData name="ritesh ritesh" userId="b842f95b6cb7da99" providerId="LiveId" clId="{DEEFB09C-5E7B-4948-82A3-00B02D11E711}" dt="2025-04-29T16:26:40.386" v="1411" actId="1076"/>
          <ac:spMkLst>
            <pc:docMk/>
            <pc:sldMk cId="740227273" sldId="261"/>
            <ac:spMk id="13" creationId="{B718E4CB-60CB-A84B-F085-350A73FE30AC}"/>
          </ac:spMkLst>
        </pc:spChg>
        <pc:spChg chg="add mod ord">
          <ac:chgData name="ritesh ritesh" userId="b842f95b6cb7da99" providerId="LiveId" clId="{DEEFB09C-5E7B-4948-82A3-00B02D11E711}" dt="2025-04-29T16:26:29.281" v="1409" actId="1076"/>
          <ac:spMkLst>
            <pc:docMk/>
            <pc:sldMk cId="740227273" sldId="261"/>
            <ac:spMk id="14" creationId="{CB3676B5-F283-DDCA-FE08-699C7DBD1DE2}"/>
          </ac:spMkLst>
        </pc:spChg>
        <pc:spChg chg="add mod ord">
          <ac:chgData name="ritesh ritesh" userId="b842f95b6cb7da99" providerId="LiveId" clId="{DEEFB09C-5E7B-4948-82A3-00B02D11E711}" dt="2025-04-29T16:26:31.764" v="1410" actId="1076"/>
          <ac:spMkLst>
            <pc:docMk/>
            <pc:sldMk cId="740227273" sldId="261"/>
            <ac:spMk id="15" creationId="{59A4AB58-F3D4-59CD-DA80-86D2D29A52FF}"/>
          </ac:spMkLst>
        </pc:spChg>
        <pc:spChg chg="add mod">
          <ac:chgData name="ritesh ritesh" userId="b842f95b6cb7da99" providerId="LiveId" clId="{DEEFB09C-5E7B-4948-82A3-00B02D11E711}" dt="2025-04-29T16:27:29.452" v="1443" actId="20577"/>
          <ac:spMkLst>
            <pc:docMk/>
            <pc:sldMk cId="740227273" sldId="261"/>
            <ac:spMk id="20" creationId="{A62115C6-6CDB-C3A2-E558-46CAFACCA271}"/>
          </ac:spMkLst>
        </pc:spChg>
        <pc:spChg chg="add del">
          <ac:chgData name="ritesh ritesh" userId="b842f95b6cb7da99" providerId="LiveId" clId="{DEEFB09C-5E7B-4948-82A3-00B02D11E711}" dt="2025-04-29T16:28:05.738" v="1445" actId="11529"/>
          <ac:spMkLst>
            <pc:docMk/>
            <pc:sldMk cId="740227273" sldId="261"/>
            <ac:spMk id="21" creationId="{A98712DF-B1D5-97C5-5A0D-39375B6C9989}"/>
          </ac:spMkLst>
        </pc:spChg>
        <pc:spChg chg="add mod ord">
          <ac:chgData name="ritesh ritesh" userId="b842f95b6cb7da99" providerId="LiveId" clId="{DEEFB09C-5E7B-4948-82A3-00B02D11E711}" dt="2025-04-29T16:28:48.809" v="1452" actId="167"/>
          <ac:spMkLst>
            <pc:docMk/>
            <pc:sldMk cId="740227273" sldId="261"/>
            <ac:spMk id="22" creationId="{EF4CB278-14A5-A1D0-990F-B7C49320DD11}"/>
          </ac:spMkLst>
        </pc:spChg>
        <pc:spChg chg="add mod">
          <ac:chgData name="ritesh ritesh" userId="b842f95b6cb7da99" providerId="LiveId" clId="{DEEFB09C-5E7B-4948-82A3-00B02D11E711}" dt="2025-04-29T16:36:36.027" v="1786" actId="14100"/>
          <ac:spMkLst>
            <pc:docMk/>
            <pc:sldMk cId="740227273" sldId="261"/>
            <ac:spMk id="43" creationId="{9B2A6DDB-809F-C455-1556-53CE17702002}"/>
          </ac:spMkLst>
        </pc:spChg>
        <pc:spChg chg="add mod">
          <ac:chgData name="ritesh ritesh" userId="b842f95b6cb7da99" providerId="LiveId" clId="{DEEFB09C-5E7B-4948-82A3-00B02D11E711}" dt="2025-04-29T16:43:05.572" v="2160" actId="207"/>
          <ac:spMkLst>
            <pc:docMk/>
            <pc:sldMk cId="740227273" sldId="261"/>
            <ac:spMk id="44" creationId="{9A977A35-6F78-D940-7570-7840233E0930}"/>
          </ac:spMkLst>
        </pc:spChg>
        <pc:spChg chg="add mod">
          <ac:chgData name="ritesh ritesh" userId="b842f95b6cb7da99" providerId="LiveId" clId="{DEEFB09C-5E7B-4948-82A3-00B02D11E711}" dt="2025-04-29T16:43:13.740" v="2208" actId="207"/>
          <ac:spMkLst>
            <pc:docMk/>
            <pc:sldMk cId="740227273" sldId="261"/>
            <ac:spMk id="45" creationId="{0A6C76CC-1189-DB38-FFA9-0B3503669AAF}"/>
          </ac:spMkLst>
        </pc:spChg>
        <pc:spChg chg="add mod">
          <ac:chgData name="ritesh ritesh" userId="b842f95b6cb7da99" providerId="LiveId" clId="{DEEFB09C-5E7B-4948-82A3-00B02D11E711}" dt="2025-04-29T16:43:26.616" v="2264" actId="207"/>
          <ac:spMkLst>
            <pc:docMk/>
            <pc:sldMk cId="740227273" sldId="261"/>
            <ac:spMk id="46" creationId="{7EDCFD86-7181-07F3-1E2B-76DFF41D41F0}"/>
          </ac:spMkLst>
        </pc:spChg>
        <pc:spChg chg="add mod">
          <ac:chgData name="ritesh ritesh" userId="b842f95b6cb7da99" providerId="LiveId" clId="{DEEFB09C-5E7B-4948-82A3-00B02D11E711}" dt="2025-04-29T16:42:42.623" v="2068" actId="207"/>
          <ac:spMkLst>
            <pc:docMk/>
            <pc:sldMk cId="740227273" sldId="261"/>
            <ac:spMk id="47" creationId="{606675D6-A248-1304-558B-F15123689BF0}"/>
          </ac:spMkLst>
        </pc:spChg>
        <pc:spChg chg="add mod">
          <ac:chgData name="ritesh ritesh" userId="b842f95b6cb7da99" providerId="LiveId" clId="{DEEFB09C-5E7B-4948-82A3-00B02D11E711}" dt="2025-04-29T16:43:54.937" v="2324" actId="207"/>
          <ac:spMkLst>
            <pc:docMk/>
            <pc:sldMk cId="740227273" sldId="261"/>
            <ac:spMk id="48" creationId="{CBB5C7E5-A792-1476-C2B7-2844B332D3AF}"/>
          </ac:spMkLst>
        </pc:spChg>
        <pc:spChg chg="add mod">
          <ac:chgData name="ritesh ritesh" userId="b842f95b6cb7da99" providerId="LiveId" clId="{DEEFB09C-5E7B-4948-82A3-00B02D11E711}" dt="2025-04-29T16:43:40.088" v="2314" actId="207"/>
          <ac:spMkLst>
            <pc:docMk/>
            <pc:sldMk cId="740227273" sldId="261"/>
            <ac:spMk id="49" creationId="{721F1EDC-DDF6-2169-4D95-E2CAC75BBAD4}"/>
          </ac:spMkLst>
        </pc:spChg>
        <pc:spChg chg="add mod">
          <ac:chgData name="ritesh ritesh" userId="b842f95b6cb7da99" providerId="LiveId" clId="{DEEFB09C-5E7B-4948-82A3-00B02D11E711}" dt="2025-04-29T16:42:30.902" v="2022" actId="207"/>
          <ac:spMkLst>
            <pc:docMk/>
            <pc:sldMk cId="740227273" sldId="261"/>
            <ac:spMk id="50" creationId="{CC3BA728-7578-B59E-5F23-9921F1F20FF1}"/>
          </ac:spMkLst>
        </pc:spChg>
        <pc:spChg chg="add mod">
          <ac:chgData name="ritesh ritesh" userId="b842f95b6cb7da99" providerId="LiveId" clId="{DEEFB09C-5E7B-4948-82A3-00B02D11E711}" dt="2025-04-29T16:42:56.943" v="2114" actId="207"/>
          <ac:spMkLst>
            <pc:docMk/>
            <pc:sldMk cId="740227273" sldId="261"/>
            <ac:spMk id="51" creationId="{0BBF7A75-A323-61A6-B9F6-605523E87A18}"/>
          </ac:spMkLst>
        </pc:spChg>
        <pc:spChg chg="add mod">
          <ac:chgData name="ritesh ritesh" userId="b842f95b6cb7da99" providerId="LiveId" clId="{DEEFB09C-5E7B-4948-82A3-00B02D11E711}" dt="2025-04-29T16:43:44.857" v="2316" actId="207"/>
          <ac:spMkLst>
            <pc:docMk/>
            <pc:sldMk cId="740227273" sldId="261"/>
            <ac:spMk id="52" creationId="{24632FD4-B142-9379-8581-5ADA8CE5F754}"/>
          </ac:spMkLst>
        </pc:spChg>
        <pc:picChg chg="add del mod">
          <ac:chgData name="ritesh ritesh" userId="b842f95b6cb7da99" providerId="LiveId" clId="{DEEFB09C-5E7B-4948-82A3-00B02D11E711}" dt="2025-04-29T16:23:08.972" v="1266" actId="478"/>
          <ac:picMkLst>
            <pc:docMk/>
            <pc:sldMk cId="740227273" sldId="261"/>
            <ac:picMk id="17" creationId="{6EFE0E66-8DE1-9FC4-E23D-6AA15915CC99}"/>
          </ac:picMkLst>
        </pc:picChg>
        <pc:cxnChg chg="add del">
          <ac:chgData name="ritesh ritesh" userId="b842f95b6cb7da99" providerId="LiveId" clId="{DEEFB09C-5E7B-4948-82A3-00B02D11E711}" dt="2025-04-29T16:20:17.694" v="1265" actId="11529"/>
          <ac:cxnSpMkLst>
            <pc:docMk/>
            <pc:sldMk cId="740227273" sldId="261"/>
            <ac:cxnSpMk id="19" creationId="{D0CC6C7A-E6D2-CEEB-0344-4F24AF02529F}"/>
          </ac:cxnSpMkLst>
        </pc:cxnChg>
        <pc:cxnChg chg="add mod">
          <ac:chgData name="ritesh ritesh" userId="b842f95b6cb7da99" providerId="LiveId" clId="{DEEFB09C-5E7B-4948-82A3-00B02D11E711}" dt="2025-04-29T16:32:06.709" v="1507" actId="1076"/>
          <ac:cxnSpMkLst>
            <pc:docMk/>
            <pc:sldMk cId="740227273" sldId="261"/>
            <ac:cxnSpMk id="24" creationId="{432D460E-6F08-3060-E91E-EA2938ACDE44}"/>
          </ac:cxnSpMkLst>
        </pc:cxnChg>
        <pc:cxnChg chg="add mod">
          <ac:chgData name="ritesh ritesh" userId="b842f95b6cb7da99" providerId="LiveId" clId="{DEEFB09C-5E7B-4948-82A3-00B02D11E711}" dt="2025-04-29T16:32:27.059" v="1511" actId="14100"/>
          <ac:cxnSpMkLst>
            <pc:docMk/>
            <pc:sldMk cId="740227273" sldId="261"/>
            <ac:cxnSpMk id="25" creationId="{E8C09587-C762-2084-2F9A-9659E193A688}"/>
          </ac:cxnSpMkLst>
        </pc:cxnChg>
        <pc:cxnChg chg="add mod">
          <ac:chgData name="ritesh ritesh" userId="b842f95b6cb7da99" providerId="LiveId" clId="{DEEFB09C-5E7B-4948-82A3-00B02D11E711}" dt="2025-04-29T16:33:06.779" v="1521" actId="14100"/>
          <ac:cxnSpMkLst>
            <pc:docMk/>
            <pc:sldMk cId="740227273" sldId="261"/>
            <ac:cxnSpMk id="28" creationId="{8BB72767-F707-638B-89F4-E6737EA89E25}"/>
          </ac:cxnSpMkLst>
        </pc:cxnChg>
        <pc:cxnChg chg="add mod">
          <ac:chgData name="ritesh ritesh" userId="b842f95b6cb7da99" providerId="LiveId" clId="{DEEFB09C-5E7B-4948-82A3-00B02D11E711}" dt="2025-04-29T16:32:57.159" v="1519" actId="14100"/>
          <ac:cxnSpMkLst>
            <pc:docMk/>
            <pc:sldMk cId="740227273" sldId="261"/>
            <ac:cxnSpMk id="29" creationId="{DA8DE22F-EC40-A97D-EF7C-3F8862553E5D}"/>
          </ac:cxnSpMkLst>
        </pc:cxnChg>
        <pc:cxnChg chg="add mod">
          <ac:chgData name="ritesh ritesh" userId="b842f95b6cb7da99" providerId="LiveId" clId="{DEEFB09C-5E7B-4948-82A3-00B02D11E711}" dt="2025-04-29T16:32:43.493" v="1516" actId="14100"/>
          <ac:cxnSpMkLst>
            <pc:docMk/>
            <pc:sldMk cId="740227273" sldId="261"/>
            <ac:cxnSpMk id="30" creationId="{A4E2FF46-4DC1-7116-29D7-BF8072FDA8AA}"/>
          </ac:cxnSpMkLst>
        </pc:cxnChg>
        <pc:cxnChg chg="add mod">
          <ac:chgData name="ritesh ritesh" userId="b842f95b6cb7da99" providerId="LiveId" clId="{DEEFB09C-5E7B-4948-82A3-00B02D11E711}" dt="2025-04-29T16:33:23.428" v="1524" actId="14100"/>
          <ac:cxnSpMkLst>
            <pc:docMk/>
            <pc:sldMk cId="740227273" sldId="261"/>
            <ac:cxnSpMk id="35" creationId="{AA1A18C8-54F9-9616-DEE0-CC60A837A78F}"/>
          </ac:cxnSpMkLst>
        </pc:cxnChg>
        <pc:cxnChg chg="add mod">
          <ac:chgData name="ritesh ritesh" userId="b842f95b6cb7da99" providerId="LiveId" clId="{DEEFB09C-5E7B-4948-82A3-00B02D11E711}" dt="2025-04-29T16:33:43.151" v="1530" actId="14100"/>
          <ac:cxnSpMkLst>
            <pc:docMk/>
            <pc:sldMk cId="740227273" sldId="261"/>
            <ac:cxnSpMk id="37" creationId="{E9EBB491-7051-324B-C76D-00EDB4146065}"/>
          </ac:cxnSpMkLst>
        </pc:cxnChg>
        <pc:cxnChg chg="add mod">
          <ac:chgData name="ritesh ritesh" userId="b842f95b6cb7da99" providerId="LiveId" clId="{DEEFB09C-5E7B-4948-82A3-00B02D11E711}" dt="2025-04-29T16:33:36.040" v="1528" actId="14100"/>
          <ac:cxnSpMkLst>
            <pc:docMk/>
            <pc:sldMk cId="740227273" sldId="261"/>
            <ac:cxnSpMk id="38" creationId="{680B442E-11A5-9873-414C-CADEB3F4DC57}"/>
          </ac:cxnSpMkLst>
        </pc:cxnChg>
      </pc:sldChg>
      <pc:sldChg chg="addSp delSp modSp new mod">
        <pc:chgData name="ritesh ritesh" userId="b842f95b6cb7da99" providerId="LiveId" clId="{DEEFB09C-5E7B-4948-82A3-00B02D11E711}" dt="2025-04-29T17:09:11.401" v="3351" actId="20577"/>
        <pc:sldMkLst>
          <pc:docMk/>
          <pc:sldMk cId="2962874988" sldId="262"/>
        </pc:sldMkLst>
        <pc:spChg chg="mod">
          <ac:chgData name="ritesh ritesh" userId="b842f95b6cb7da99" providerId="LiveId" clId="{DEEFB09C-5E7B-4948-82A3-00B02D11E711}" dt="2025-04-29T16:46:57.180" v="2434" actId="20577"/>
          <ac:spMkLst>
            <pc:docMk/>
            <pc:sldMk cId="2962874988" sldId="262"/>
            <ac:spMk id="2" creationId="{BA71FFFD-D123-011E-BCF5-F553B468F837}"/>
          </ac:spMkLst>
        </pc:spChg>
        <pc:spChg chg="mod">
          <ac:chgData name="ritesh ritesh" userId="b842f95b6cb7da99" providerId="LiveId" clId="{DEEFB09C-5E7B-4948-82A3-00B02D11E711}" dt="2025-04-29T17:09:11.401" v="3351" actId="20577"/>
          <ac:spMkLst>
            <pc:docMk/>
            <pc:sldMk cId="2962874988" sldId="262"/>
            <ac:spMk id="3" creationId="{4C581421-429C-A82C-0EB5-DFAAF22D2BB7}"/>
          </ac:spMkLst>
        </pc:spChg>
        <pc:spChg chg="add del mod">
          <ac:chgData name="ritesh ritesh" userId="b842f95b6cb7da99" providerId="LiveId" clId="{DEEFB09C-5E7B-4948-82A3-00B02D11E711}" dt="2025-04-29T16:47:27.415" v="2445"/>
          <ac:spMkLst>
            <pc:docMk/>
            <pc:sldMk cId="2962874988" sldId="262"/>
            <ac:spMk id="4" creationId="{D2B4C311-4FB7-06BD-0C90-6FA536A18C84}"/>
          </ac:spMkLst>
        </pc:spChg>
        <pc:spChg chg="add mod">
          <ac:chgData name="ritesh ritesh" userId="b842f95b6cb7da99" providerId="LiveId" clId="{DEEFB09C-5E7B-4948-82A3-00B02D11E711}" dt="2025-04-29T16:53:49.906" v="3119" actId="123"/>
          <ac:spMkLst>
            <pc:docMk/>
            <pc:sldMk cId="2962874988" sldId="262"/>
            <ac:spMk id="6" creationId="{B979AE8A-EB28-E7DF-6168-78803804C6E9}"/>
          </ac:spMkLst>
        </pc:spChg>
      </pc:sldChg>
      <pc:sldChg chg="addSp delSp modSp new mod setBg">
        <pc:chgData name="ritesh ritesh" userId="b842f95b6cb7da99" providerId="LiveId" clId="{DEEFB09C-5E7B-4948-82A3-00B02D11E711}" dt="2025-04-29T17:31:18.758" v="3738" actId="20577"/>
        <pc:sldMkLst>
          <pc:docMk/>
          <pc:sldMk cId="3602396" sldId="263"/>
        </pc:sldMkLst>
        <pc:spChg chg="mod">
          <ac:chgData name="ritesh ritesh" userId="b842f95b6cb7da99" providerId="LiveId" clId="{DEEFB09C-5E7B-4948-82A3-00B02D11E711}" dt="2025-04-29T16:55:24.433" v="3161" actId="14100"/>
          <ac:spMkLst>
            <pc:docMk/>
            <pc:sldMk cId="3602396" sldId="263"/>
            <ac:spMk id="2" creationId="{7F501120-D331-251F-0D95-CFF379F90DA4}"/>
          </ac:spMkLst>
        </pc:spChg>
        <pc:spChg chg="del mod">
          <ac:chgData name="ritesh ritesh" userId="b842f95b6cb7da99" providerId="LiveId" clId="{DEEFB09C-5E7B-4948-82A3-00B02D11E711}" dt="2025-04-29T16:58:02.841" v="3166" actId="3680"/>
          <ac:spMkLst>
            <pc:docMk/>
            <pc:sldMk cId="3602396" sldId="263"/>
            <ac:spMk id="3" creationId="{AE0DF2B7-0F51-197B-0733-B5B0F8A4F9CF}"/>
          </ac:spMkLst>
        </pc:spChg>
        <pc:spChg chg="add del mod">
          <ac:chgData name="ritesh ritesh" userId="b842f95b6cb7da99" providerId="LiveId" clId="{DEEFB09C-5E7B-4948-82A3-00B02D11E711}" dt="2025-04-29T16:58:13.014" v="3169" actId="478"/>
          <ac:spMkLst>
            <pc:docMk/>
            <pc:sldMk cId="3602396" sldId="263"/>
            <ac:spMk id="4" creationId="{E4437971-A426-D69A-BB7A-9A7963A7CFA0}"/>
          </ac:spMkLst>
        </pc:spChg>
        <pc:spChg chg="add mod">
          <ac:chgData name="ritesh ritesh" userId="b842f95b6cb7da99" providerId="LiveId" clId="{DEEFB09C-5E7B-4948-82A3-00B02D11E711}" dt="2025-04-29T17:03:58.573" v="3312" actId="20577"/>
          <ac:spMkLst>
            <pc:docMk/>
            <pc:sldMk cId="3602396" sldId="263"/>
            <ac:spMk id="8" creationId="{6B550472-7352-EF09-EB66-99FB586D99CA}"/>
          </ac:spMkLst>
        </pc:spChg>
        <pc:spChg chg="add mod">
          <ac:chgData name="ritesh ritesh" userId="b842f95b6cb7da99" providerId="LiveId" clId="{DEEFB09C-5E7B-4948-82A3-00B02D11E711}" dt="2025-04-29T17:03:50.440" v="3310" actId="1076"/>
          <ac:spMkLst>
            <pc:docMk/>
            <pc:sldMk cId="3602396" sldId="263"/>
            <ac:spMk id="9" creationId="{1469B65F-4B98-EBC8-632A-A3B8144BCB20}"/>
          </ac:spMkLst>
        </pc:spChg>
        <pc:spChg chg="add mod">
          <ac:chgData name="ritesh ritesh" userId="b842f95b6cb7da99" providerId="LiveId" clId="{DEEFB09C-5E7B-4948-82A3-00B02D11E711}" dt="2025-04-29T17:13:58.670" v="3356" actId="20577"/>
          <ac:spMkLst>
            <pc:docMk/>
            <pc:sldMk cId="3602396" sldId="263"/>
            <ac:spMk id="10" creationId="{39C4C694-A095-A73D-38A6-43234A8696EE}"/>
          </ac:spMkLst>
        </pc:spChg>
        <pc:spChg chg="add del mod">
          <ac:chgData name="ritesh ritesh" userId="b842f95b6cb7da99" providerId="LiveId" clId="{DEEFB09C-5E7B-4948-82A3-00B02D11E711}" dt="2025-04-29T17:14:08.587" v="3360" actId="20577"/>
          <ac:spMkLst>
            <pc:docMk/>
            <pc:sldMk cId="3602396" sldId="263"/>
            <ac:spMk id="11" creationId="{B518F19D-94DE-0FBB-9984-18EAA82BBA9E}"/>
          </ac:spMkLst>
        </pc:spChg>
        <pc:spChg chg="add mod">
          <ac:chgData name="ritesh ritesh" userId="b842f95b6cb7da99" providerId="LiveId" clId="{DEEFB09C-5E7B-4948-82A3-00B02D11E711}" dt="2025-04-29T17:14:18.107" v="3366" actId="20577"/>
          <ac:spMkLst>
            <pc:docMk/>
            <pc:sldMk cId="3602396" sldId="263"/>
            <ac:spMk id="12" creationId="{5F495749-CA43-9A0E-E418-E88A0FF4FE09}"/>
          </ac:spMkLst>
        </pc:spChg>
        <pc:spChg chg="add del mod">
          <ac:chgData name="ritesh ritesh" userId="b842f95b6cb7da99" providerId="LiveId" clId="{DEEFB09C-5E7B-4948-82A3-00B02D11E711}" dt="2025-04-29T17:03:13.939" v="3304"/>
          <ac:spMkLst>
            <pc:docMk/>
            <pc:sldMk cId="3602396" sldId="263"/>
            <ac:spMk id="13" creationId="{C06F8EDD-9C16-042A-E065-93C774BAC3A6}"/>
          </ac:spMkLst>
        </pc:spChg>
        <pc:spChg chg="add mod">
          <ac:chgData name="ritesh ritesh" userId="b842f95b6cb7da99" providerId="LiveId" clId="{DEEFB09C-5E7B-4948-82A3-00B02D11E711}" dt="2025-04-29T17:14:13.179" v="3362" actId="20577"/>
          <ac:spMkLst>
            <pc:docMk/>
            <pc:sldMk cId="3602396" sldId="263"/>
            <ac:spMk id="15" creationId="{F25ECD3B-0E92-6853-EBDF-1E7AC5ED99B7}"/>
          </ac:spMkLst>
        </pc:spChg>
        <pc:spChg chg="add mod">
          <ac:chgData name="ritesh ritesh" userId="b842f95b6cb7da99" providerId="LiveId" clId="{DEEFB09C-5E7B-4948-82A3-00B02D11E711}" dt="2025-04-29T17:15:52.236" v="3382" actId="1076"/>
          <ac:spMkLst>
            <pc:docMk/>
            <pc:sldMk cId="3602396" sldId="263"/>
            <ac:spMk id="19" creationId="{FA023225-EEE4-AAFE-A3E0-5180FA8ECDCD}"/>
          </ac:spMkLst>
        </pc:spChg>
        <pc:spChg chg="add del">
          <ac:chgData name="ritesh ritesh" userId="b842f95b6cb7da99" providerId="LiveId" clId="{DEEFB09C-5E7B-4948-82A3-00B02D11E711}" dt="2025-04-29T17:16:04.154" v="3384" actId="22"/>
          <ac:spMkLst>
            <pc:docMk/>
            <pc:sldMk cId="3602396" sldId="263"/>
            <ac:spMk id="21" creationId="{A6B22461-0EEA-6AB8-4A67-4261683C5190}"/>
          </ac:spMkLst>
        </pc:spChg>
        <pc:spChg chg="add mod">
          <ac:chgData name="ritesh ritesh" userId="b842f95b6cb7da99" providerId="LiveId" clId="{DEEFB09C-5E7B-4948-82A3-00B02D11E711}" dt="2025-04-29T17:31:18.758" v="3738" actId="20577"/>
          <ac:spMkLst>
            <pc:docMk/>
            <pc:sldMk cId="3602396" sldId="263"/>
            <ac:spMk id="22" creationId="{D32812D5-1D35-5903-303A-600939F956FC}"/>
          </ac:spMkLst>
        </pc:spChg>
        <pc:spChg chg="add mod">
          <ac:chgData name="ritesh ritesh" userId="b842f95b6cb7da99" providerId="LiveId" clId="{DEEFB09C-5E7B-4948-82A3-00B02D11E711}" dt="2025-04-29T17:29:56.473" v="3720" actId="20577"/>
          <ac:spMkLst>
            <pc:docMk/>
            <pc:sldMk cId="3602396" sldId="263"/>
            <ac:spMk id="23" creationId="{9ADC8EC0-4876-4A06-5B59-E71E940475B2}"/>
          </ac:spMkLst>
        </pc:spChg>
        <pc:graphicFrameChg chg="add mod ord modGraphic">
          <ac:chgData name="ritesh ritesh" userId="b842f95b6cb7da99" providerId="LiveId" clId="{DEEFB09C-5E7B-4948-82A3-00B02D11E711}" dt="2025-04-29T17:14:48.317" v="3378" actId="20577"/>
          <ac:graphicFrameMkLst>
            <pc:docMk/>
            <pc:sldMk cId="3602396" sldId="263"/>
            <ac:graphicFrameMk id="5" creationId="{315E5A54-CDF3-A14C-CA18-BF329F1C5C5F}"/>
          </ac:graphicFrameMkLst>
        </pc:graphicFrameChg>
        <pc:picChg chg="add del mod">
          <ac:chgData name="ritesh ritesh" userId="b842f95b6cb7da99" providerId="LiveId" clId="{DEEFB09C-5E7B-4948-82A3-00B02D11E711}" dt="2025-04-29T17:15:33.524" v="3380" actId="478"/>
          <ac:picMkLst>
            <pc:docMk/>
            <pc:sldMk cId="3602396" sldId="263"/>
            <ac:picMk id="17" creationId="{226BD2A0-0466-C8A5-8DCB-4E5E87243E41}"/>
          </ac:picMkLst>
        </pc:picChg>
        <pc:cxnChg chg="add del">
          <ac:chgData name="ritesh ritesh" userId="b842f95b6cb7da99" providerId="LiveId" clId="{DEEFB09C-5E7B-4948-82A3-00B02D11E711}" dt="2025-04-29T16:58:09.600" v="3168" actId="478"/>
          <ac:cxnSpMkLst>
            <pc:docMk/>
            <pc:sldMk cId="3602396" sldId="263"/>
            <ac:cxnSpMk id="7" creationId="{65D33EF9-6B0E-3422-71DD-5F4B5641EB9C}"/>
          </ac:cxnSpMkLst>
        </pc:cxnChg>
      </pc:sldChg>
      <pc:sldChg chg="addSp modSp add mod">
        <pc:chgData name="ritesh ritesh" userId="b842f95b6cb7da99" providerId="LiveId" clId="{DEEFB09C-5E7B-4948-82A3-00B02D11E711}" dt="2025-04-29T17:38:35.874" v="3922" actId="20577"/>
        <pc:sldMkLst>
          <pc:docMk/>
          <pc:sldMk cId="3389268087" sldId="264"/>
        </pc:sldMkLst>
        <pc:spChg chg="add mod">
          <ac:chgData name="ritesh ritesh" userId="b842f95b6cb7da99" providerId="LiveId" clId="{DEEFB09C-5E7B-4948-82A3-00B02D11E711}" dt="2025-04-29T17:31:45.578" v="3740" actId="1076"/>
          <ac:spMkLst>
            <pc:docMk/>
            <pc:sldMk cId="3389268087" sldId="264"/>
            <ac:spMk id="4" creationId="{80F2FA3F-55DD-CDB6-E1D5-B2B9642F5932}"/>
          </ac:spMkLst>
        </pc:spChg>
        <pc:spChg chg="mod">
          <ac:chgData name="ritesh ritesh" userId="b842f95b6cb7da99" providerId="LiveId" clId="{DEEFB09C-5E7B-4948-82A3-00B02D11E711}" dt="2025-04-29T17:38:30.876" v="3919" actId="20577"/>
          <ac:spMkLst>
            <pc:docMk/>
            <pc:sldMk cId="3389268087" sldId="264"/>
            <ac:spMk id="22" creationId="{02FA16BC-8DF2-D75B-AA8A-233DBF358E75}"/>
          </ac:spMkLst>
        </pc:spChg>
        <pc:graphicFrameChg chg="modGraphic">
          <ac:chgData name="ritesh ritesh" userId="b842f95b6cb7da99" providerId="LiveId" clId="{DEEFB09C-5E7B-4948-82A3-00B02D11E711}" dt="2025-04-29T17:38:35.874" v="3922" actId="20577"/>
          <ac:graphicFrameMkLst>
            <pc:docMk/>
            <pc:sldMk cId="3389268087" sldId="264"/>
            <ac:graphicFrameMk id="5" creationId="{A6BE6227-DB6A-4C35-9D86-A88FD4B415EB}"/>
          </ac:graphicFrameMkLst>
        </pc:graphicFrameChg>
      </pc:sldChg>
      <pc:sldChg chg="addSp modSp add del mod">
        <pc:chgData name="ritesh ritesh" userId="b842f95b6cb7da99" providerId="LiveId" clId="{DEEFB09C-5E7B-4948-82A3-00B02D11E711}" dt="2025-04-29T17:39:12.377" v="3924" actId="2696"/>
        <pc:sldMkLst>
          <pc:docMk/>
          <pc:sldMk cId="1866337867" sldId="265"/>
        </pc:sldMkLst>
        <pc:spChg chg="add mod">
          <ac:chgData name="ritesh ritesh" userId="b842f95b6cb7da99" providerId="LiveId" clId="{DEEFB09C-5E7B-4948-82A3-00B02D11E711}" dt="2025-04-29T17:31:54.392" v="3742" actId="1076"/>
          <ac:spMkLst>
            <pc:docMk/>
            <pc:sldMk cId="1866337867" sldId="265"/>
            <ac:spMk id="4" creationId="{8FFBE353-E9B0-9E76-3888-BE541C9A6124}"/>
          </ac:spMkLst>
        </pc:spChg>
      </pc:sldChg>
      <pc:sldChg chg="modSp add mod">
        <pc:chgData name="ritesh ritesh" userId="b842f95b6cb7da99" providerId="LiveId" clId="{DEEFB09C-5E7B-4948-82A3-00B02D11E711}" dt="2025-04-29T17:43:16.959" v="4022" actId="20577"/>
        <pc:sldMkLst>
          <pc:docMk/>
          <pc:sldMk cId="1029497543" sldId="266"/>
        </pc:sldMkLst>
        <pc:spChg chg="mod">
          <ac:chgData name="ritesh ritesh" userId="b842f95b6cb7da99" providerId="LiveId" clId="{DEEFB09C-5E7B-4948-82A3-00B02D11E711}" dt="2025-04-29T17:43:08.789" v="4019" actId="20577"/>
          <ac:spMkLst>
            <pc:docMk/>
            <pc:sldMk cId="1029497543" sldId="266"/>
            <ac:spMk id="22" creationId="{A2D7A538-2EAC-1363-9306-5A81A3933741}"/>
          </ac:spMkLst>
        </pc:spChg>
        <pc:graphicFrameChg chg="modGraphic">
          <ac:chgData name="ritesh ritesh" userId="b842f95b6cb7da99" providerId="LiveId" clId="{DEEFB09C-5E7B-4948-82A3-00B02D11E711}" dt="2025-04-29T17:43:16.959" v="4022" actId="20577"/>
          <ac:graphicFrameMkLst>
            <pc:docMk/>
            <pc:sldMk cId="1029497543" sldId="266"/>
            <ac:graphicFrameMk id="5" creationId="{18025AD4-A216-1D76-99F3-56B6B56D6196}"/>
          </ac:graphicFrameMkLst>
        </pc:graphicFrameChg>
      </pc:sldChg>
      <pc:sldChg chg="addSp modSp new mod setBg">
        <pc:chgData name="ritesh ritesh" userId="b842f95b6cb7da99" providerId="LiveId" clId="{DEEFB09C-5E7B-4948-82A3-00B02D11E711}" dt="2025-04-29T17:45:29.949" v="4038" actId="26606"/>
        <pc:sldMkLst>
          <pc:docMk/>
          <pc:sldMk cId="448416896" sldId="267"/>
        </pc:sldMkLst>
        <pc:spChg chg="mo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2" creationId="{B7B95009-B79D-4CDA-FEC3-AFC9D86AF62A}"/>
          </ac:spMkLst>
        </pc:spChg>
        <pc:spChg chg="mo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3" creationId="{F4FC71F8-ED4F-12D8-C9A0-55D516CC1F71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10" creationId="{7049A7D3-684C-4C59-A4B6-7B308A6AD34D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12" creationId="{D7B1087B-C592-40E7-B532-60B453A2FE6A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14" creationId="{14AE7447-E8F8-4A0F-9E3D-94842BFF886E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20" creationId="{EDF3BDB2-0586-430E-811A-74BAFDEE663D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22" creationId="{821E305B-0351-4E03-8C1B-F23D3A346E81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24" creationId="{3C848660-F9C2-4F86-A218-6AE0FB4CCC5E}"/>
          </ac:spMkLst>
        </pc:spChg>
        <pc:spChg chg="add">
          <ac:chgData name="ritesh ritesh" userId="b842f95b6cb7da99" providerId="LiveId" clId="{DEEFB09C-5E7B-4948-82A3-00B02D11E711}" dt="2025-04-29T17:45:29.949" v="4038" actId="26606"/>
          <ac:spMkLst>
            <pc:docMk/>
            <pc:sldMk cId="448416896" sldId="267"/>
            <ac:spMk id="26" creationId="{5CABD882-B7CE-4433-B509-99205DB70549}"/>
          </ac:spMkLst>
        </pc:spChg>
        <pc:picChg chg="add">
          <ac:chgData name="ritesh ritesh" userId="b842f95b6cb7da99" providerId="LiveId" clId="{DEEFB09C-5E7B-4948-82A3-00B02D11E711}" dt="2025-04-29T17:45:29.949" v="4038" actId="26606"/>
          <ac:picMkLst>
            <pc:docMk/>
            <pc:sldMk cId="448416896" sldId="267"/>
            <ac:picMk id="7" creationId="{3D860F89-3830-FCAA-5DBC-E358765C0FBB}"/>
          </ac:picMkLst>
        </pc:picChg>
      </pc:sldChg>
      <pc:sldChg chg="new del">
        <pc:chgData name="ritesh ritesh" userId="b842f95b6cb7da99" providerId="LiveId" clId="{DEEFB09C-5E7B-4948-82A3-00B02D11E711}" dt="2025-04-29T17:43:50.724" v="4024" actId="47"/>
        <pc:sldMkLst>
          <pc:docMk/>
          <pc:sldMk cId="153455614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6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8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8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9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6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29D60B-B933-469B-831A-81764ED968C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AC46100-8374-49FF-8A45-F20BFBF5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45F1-94F7-D46F-F6FD-8610E1086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2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sz="3200" dirty="0"/>
              <a:t>Matrix Chain Multiplication Problem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97919-DFE7-8E14-7B16-F213820B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63221"/>
            <a:ext cx="9144000" cy="1655762"/>
          </a:xfrm>
        </p:spPr>
        <p:txBody>
          <a:bodyPr/>
          <a:lstStyle/>
          <a:p>
            <a:r>
              <a:rPr lang="en-US" dirty="0"/>
              <a:t>A Ritesh Reddy- 23211A0508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73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23951-D00E-2FEE-D94D-7082BD5AC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7D30-AE70-B0C0-9B20-82A73883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8978278" cy="1530849"/>
          </a:xfrm>
        </p:spPr>
        <p:txBody>
          <a:bodyPr/>
          <a:lstStyle/>
          <a:p>
            <a:r>
              <a:rPr lang="en-US" dirty="0"/>
              <a:t>Lets start solving the problem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025AD4-A216-1D76-99F3-56B6B56D6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700563"/>
              </p:ext>
            </p:extLst>
          </p:nvPr>
        </p:nvGraphicFramePr>
        <p:xfrm>
          <a:off x="1069975" y="2120899"/>
          <a:ext cx="3861620" cy="3427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324">
                  <a:extLst>
                    <a:ext uri="{9D8B030D-6E8A-4147-A177-3AD203B41FA5}">
                      <a16:colId xmlns:a16="http://schemas.microsoft.com/office/drawing/2014/main" val="2276584600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3157115586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2146439033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26976604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157711174"/>
                    </a:ext>
                  </a:extLst>
                </a:gridCol>
              </a:tblGrid>
              <a:tr h="6854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1698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11502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3360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27834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231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EEDD45-3EB6-8C56-2842-8034EF3E9603}"/>
              </a:ext>
            </a:extLst>
          </p:cNvPr>
          <p:cNvSpPr txBox="1"/>
          <p:nvPr/>
        </p:nvSpPr>
        <p:spPr>
          <a:xfrm>
            <a:off x="996593" y="1751567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0           1             2           3           4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02070-D091-6DC7-8DCC-C7F812C40525}"/>
              </a:ext>
            </a:extLst>
          </p:cNvPr>
          <p:cNvSpPr txBox="1"/>
          <p:nvPr/>
        </p:nvSpPr>
        <p:spPr>
          <a:xfrm>
            <a:off x="613881" y="23436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604C3-CF47-6423-4BD4-10D10E965521}"/>
              </a:ext>
            </a:extLst>
          </p:cNvPr>
          <p:cNvSpPr txBox="1"/>
          <p:nvPr/>
        </p:nvSpPr>
        <p:spPr>
          <a:xfrm>
            <a:off x="613881" y="3008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AB22D-9D8E-847D-2AAC-BDE196F19851}"/>
              </a:ext>
            </a:extLst>
          </p:cNvPr>
          <p:cNvSpPr txBox="1"/>
          <p:nvPr/>
        </p:nvSpPr>
        <p:spPr>
          <a:xfrm>
            <a:off x="613881" y="43714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B2468-E79C-67C3-6CDE-A9D27FF807CE}"/>
              </a:ext>
            </a:extLst>
          </p:cNvPr>
          <p:cNvSpPr txBox="1"/>
          <p:nvPr/>
        </p:nvSpPr>
        <p:spPr>
          <a:xfrm>
            <a:off x="617734" y="3672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3A73-E86B-B933-418C-E1E4F867875B}"/>
              </a:ext>
            </a:extLst>
          </p:cNvPr>
          <p:cNvSpPr txBox="1"/>
          <p:nvPr/>
        </p:nvSpPr>
        <p:spPr>
          <a:xfrm>
            <a:off x="613881" y="5070246"/>
            <a:ext cx="38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B005E-C894-F8C3-CA5A-B15F84002A46}"/>
              </a:ext>
            </a:extLst>
          </p:cNvPr>
          <p:cNvSpPr txBox="1"/>
          <p:nvPr/>
        </p:nvSpPr>
        <p:spPr>
          <a:xfrm>
            <a:off x="5401638" y="134618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C[ </a:t>
            </a:r>
            <a:r>
              <a:rPr lang="en-US" sz="1800" dirty="0" err="1"/>
              <a:t>i</a:t>
            </a:r>
            <a:r>
              <a:rPr lang="en-US" sz="1800" dirty="0"/>
              <a:t> ][ j ] = min{ C[ </a:t>
            </a:r>
            <a:r>
              <a:rPr lang="en-US" sz="1800" dirty="0" err="1"/>
              <a:t>i</a:t>
            </a:r>
            <a:r>
              <a:rPr lang="en-US" sz="1800" dirty="0"/>
              <a:t> ][ k ] + C[ k+1][j] + di * dk * </a:t>
            </a:r>
            <a:r>
              <a:rPr lang="en-US" sz="1800" dirty="0" err="1"/>
              <a:t>dj</a:t>
            </a:r>
            <a:r>
              <a:rPr lang="en-US" sz="1800" dirty="0"/>
              <a:t> }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7A538-2EAC-1363-9306-5A81A3933741}"/>
              </a:ext>
            </a:extLst>
          </p:cNvPr>
          <p:cNvSpPr txBox="1"/>
          <p:nvPr/>
        </p:nvSpPr>
        <p:spPr>
          <a:xfrm>
            <a:off x="5255479" y="2274838"/>
            <a:ext cx="6549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[ 4	3	2	1	5]</a:t>
            </a:r>
          </a:p>
          <a:p>
            <a:endParaRPr lang="en-US" dirty="0"/>
          </a:p>
          <a:p>
            <a:r>
              <a:rPr lang="en-US" sz="1800" dirty="0"/>
              <a:t>C[ 1 ][ 4 ] =  C[</a:t>
            </a:r>
            <a:r>
              <a:rPr lang="en-US" dirty="0"/>
              <a:t> 1</a:t>
            </a:r>
            <a:r>
              <a:rPr lang="en-US" sz="1800" dirty="0"/>
              <a:t> ][ 1 ] + C[ 2 ][ 4</a:t>
            </a:r>
            <a:r>
              <a:rPr lang="en-US" dirty="0"/>
              <a:t> </a:t>
            </a:r>
            <a:r>
              <a:rPr lang="en-US" sz="1800" dirty="0"/>
              <a:t>] + 4 * 3 * 5   = 21+60  = </a:t>
            </a:r>
            <a:r>
              <a:rPr lang="en-US" dirty="0"/>
              <a:t>81</a:t>
            </a:r>
            <a:r>
              <a:rPr lang="en-US" sz="1800" dirty="0"/>
              <a:t>`</a:t>
            </a:r>
            <a:endParaRPr lang="en-IN" dirty="0"/>
          </a:p>
          <a:p>
            <a:endParaRPr lang="en-US" dirty="0"/>
          </a:p>
          <a:p>
            <a:r>
              <a:rPr lang="en-US" sz="1800" dirty="0"/>
              <a:t>C[ 1 ][ 4 ] =  C[</a:t>
            </a:r>
            <a:r>
              <a:rPr lang="en-US" dirty="0"/>
              <a:t> 1</a:t>
            </a:r>
            <a:r>
              <a:rPr lang="en-US" sz="1800" dirty="0"/>
              <a:t> ][ 2 ] + C[ 3 ][ 4</a:t>
            </a:r>
            <a:r>
              <a:rPr lang="en-US" dirty="0"/>
              <a:t> </a:t>
            </a:r>
            <a:r>
              <a:rPr lang="en-US" sz="1800" dirty="0"/>
              <a:t>] + 4 * 2 * 5   = </a:t>
            </a:r>
            <a:r>
              <a:rPr lang="en-US" dirty="0"/>
              <a:t>24+10+40</a:t>
            </a:r>
            <a:r>
              <a:rPr lang="en-US" sz="1800" dirty="0"/>
              <a:t> =  </a:t>
            </a:r>
            <a:r>
              <a:rPr lang="en-US" dirty="0"/>
              <a:t>74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C[ 1 ][ 4 ] =   C[ 1</a:t>
            </a:r>
            <a:r>
              <a:rPr lang="en-US" dirty="0"/>
              <a:t> </a:t>
            </a:r>
            <a:r>
              <a:rPr lang="en-US" sz="1800" dirty="0"/>
              <a:t>][ 3 ] + C[ 4 ][ 4</a:t>
            </a:r>
            <a:r>
              <a:rPr lang="en-US" dirty="0"/>
              <a:t> </a:t>
            </a:r>
            <a:r>
              <a:rPr lang="en-US" sz="1800" dirty="0"/>
              <a:t>] + 4 * 1 * 5  =18+20 = 38</a:t>
            </a:r>
            <a:endParaRPr lang="en-US" dirty="0"/>
          </a:p>
          <a:p>
            <a:endParaRPr lang="en-US" dirty="0"/>
          </a:p>
          <a:p>
            <a:r>
              <a:rPr lang="en-US" dirty="0"/>
              <a:t>C[2][4] = MIN( 81 , 74 , 38) = 38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32687-73E6-2F38-30D6-7A02D19C8A56}"/>
              </a:ext>
            </a:extLst>
          </p:cNvPr>
          <p:cNvSpPr txBox="1"/>
          <p:nvPr/>
        </p:nvSpPr>
        <p:spPr>
          <a:xfrm>
            <a:off x="5576299" y="19512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   B     C   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49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95009-B79D-4CDA-FEC3-AFC9D86A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71F8-ED4F-12D8-C9A0-55D516CC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490" y="4790198"/>
            <a:ext cx="6080030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3D860F89-3830-FCAA-5DBC-E358765C0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1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C1FD-0649-0F8A-E70B-1FAD3D5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Dynamic Programming?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7E2E-D47B-FCEC-D489-A3D4B7344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Dynamic Programming (DP) is a </a:t>
            </a:r>
            <a:r>
              <a:rPr lang="en-US" b="1" dirty="0"/>
              <a:t>problem-solving technique</a:t>
            </a:r>
            <a:r>
              <a:rPr lang="en-US" dirty="0"/>
              <a:t> used to solve problems that can be broken down into </a:t>
            </a:r>
            <a:r>
              <a:rPr lang="en-US" b="1" dirty="0"/>
              <a:t>overlapping subproblems</a:t>
            </a:r>
            <a:r>
              <a:rPr lang="en-US" dirty="0"/>
              <a:t> with </a:t>
            </a:r>
            <a:r>
              <a:rPr lang="en-US" b="1" dirty="0"/>
              <a:t>optimal substructure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In simple words: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solve small parts</a:t>
            </a:r>
            <a:r>
              <a:rPr lang="en-US" dirty="0"/>
              <a:t> of the problem first,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Store</a:t>
            </a:r>
            <a:r>
              <a:rPr lang="en-US" dirty="0"/>
              <a:t> their answers (usually in an array or table),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Reuse</a:t>
            </a:r>
            <a:r>
              <a:rPr lang="en-US" dirty="0"/>
              <a:t> those answers to solve bigger parts,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Avoids </a:t>
            </a:r>
            <a:r>
              <a:rPr lang="en-US" b="1" dirty="0"/>
              <a:t>recomputing</a:t>
            </a:r>
            <a:r>
              <a:rPr lang="en-US" dirty="0"/>
              <a:t> the same thing again and again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79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5363-F68E-04E0-1098-915773CF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 Problem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068968-B363-48C0-F0CD-929D6CCE9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9697" y="1841938"/>
            <a:ext cx="82680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a sequence of matrices, find the most efficient way to multiply them.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Matrix multiplication is associative, but the total number of operations depends                on the parenthesis placement.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 the number of scalar multiplications.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7E233-9C44-D49F-67D2-381930168305}"/>
              </a:ext>
            </a:extLst>
          </p:cNvPr>
          <p:cNvSpPr txBox="1"/>
          <p:nvPr/>
        </p:nvSpPr>
        <p:spPr>
          <a:xfrm>
            <a:off x="2624456" y="3902843"/>
            <a:ext cx="8802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Suppose you have a </a:t>
            </a:r>
            <a:r>
              <a:rPr lang="en-US" b="1" dirty="0"/>
              <a:t>sequence of matrices</a:t>
            </a:r>
            <a:r>
              <a:rPr lang="en-US" dirty="0"/>
              <a:t> A1,A2,A3,...,An</a:t>
            </a:r>
            <a:br>
              <a:rPr lang="en-US" dirty="0"/>
            </a:br>
            <a:r>
              <a:rPr lang="en-US" dirty="0"/>
              <a:t>and you want to </a:t>
            </a:r>
            <a:r>
              <a:rPr lang="en-US" b="1" dirty="0"/>
              <a:t>multiply them all together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A1×A2×A3×...×An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Matrix multiplication is associative</a:t>
            </a:r>
            <a:r>
              <a:rPr lang="en-US" dirty="0"/>
              <a:t>, meaning:</a:t>
            </a:r>
          </a:p>
          <a:p>
            <a:pPr>
              <a:buNone/>
            </a:pPr>
            <a:r>
              <a:rPr lang="en-US" dirty="0"/>
              <a:t>	(A1​×A2​)×A3 ​= A1​×(A2​×A3​)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problem is to find the most efficient way to multiply the matrices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099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9D0F-4923-F048-70A0-BF04C67A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949" y="463141"/>
            <a:ext cx="8911687" cy="1280890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3C43-EF4C-3086-0AD2-6AD9F617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9" y="1881351"/>
            <a:ext cx="2695361" cy="1965435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800" b="1" dirty="0"/>
              <a:t>Suppose you have 3 matrices: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A of size 10×30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B of size 30×5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b="1" dirty="0"/>
              <a:t>C of size 5×60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8E4A2-D5C4-14FE-1632-028B289A3CC0}"/>
              </a:ext>
            </a:extLst>
          </p:cNvPr>
          <p:cNvSpPr txBox="1"/>
          <p:nvPr/>
        </p:nvSpPr>
        <p:spPr>
          <a:xfrm>
            <a:off x="5263713" y="1805263"/>
            <a:ext cx="60973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Two ways to multiply:</a:t>
            </a:r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sz="1800" b="1" dirty="0"/>
              <a:t>1. (A×B)×C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First A×B : cost = 10×30×5=1500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Then result ×C: cost = 10×5×60=3000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= 1500+3000=4500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None/>
            </a:pPr>
            <a:r>
              <a:rPr lang="en-US" sz="1800" b="1" dirty="0"/>
              <a:t>2. A×(B×C)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First B×C: cost = 30×5×60=9000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Then A× result: cost = 10×30×60=18000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Total = 09000+18000=27000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F4B4D-CF91-9182-E60F-B6B363B55CCF}"/>
              </a:ext>
            </a:extLst>
          </p:cNvPr>
          <p:cNvSpPr txBox="1"/>
          <p:nvPr/>
        </p:nvSpPr>
        <p:spPr>
          <a:xfrm>
            <a:off x="1104129" y="5596759"/>
            <a:ext cx="1002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 best way to solve this problem is by multiplying A and B first and then the result with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84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2286-B452-0379-D97D-A78ED491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194" y="620328"/>
            <a:ext cx="9987958" cy="1098112"/>
          </a:xfrm>
        </p:spPr>
        <p:txBody>
          <a:bodyPr>
            <a:normAutofit/>
          </a:bodyPr>
          <a:lstStyle/>
          <a:p>
            <a:r>
              <a:rPr lang="en-US" sz="2800" dirty="0"/>
              <a:t>Dynamic Programming Approach of solving Matric Chain Multiplication Problem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81E1-66EA-16EF-D70B-F6C93E42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027" y="1923395"/>
            <a:ext cx="8915400" cy="160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Sequence of Matrices represented by the dimensions:</a:t>
            </a:r>
            <a:br>
              <a:rPr lang="en-US" dirty="0"/>
            </a:br>
            <a:r>
              <a:rPr lang="en-US" dirty="0"/>
              <a:t>		A   B   C   D </a:t>
            </a:r>
          </a:p>
          <a:p>
            <a:pPr marL="457200" lvl="1" indent="0">
              <a:buNone/>
            </a:pPr>
            <a:r>
              <a:rPr lang="en-US" dirty="0"/>
              <a:t>                   </a:t>
            </a:r>
            <a:r>
              <a:rPr lang="en-US" sz="1800" dirty="0"/>
              <a:t>[ 4    3 </a:t>
            </a:r>
            <a:r>
              <a:rPr lang="en-US" dirty="0"/>
              <a:t>  </a:t>
            </a:r>
            <a:r>
              <a:rPr lang="en-US" sz="1800" dirty="0"/>
              <a:t> 2     1 </a:t>
            </a:r>
            <a:r>
              <a:rPr lang="en-US" dirty="0"/>
              <a:t>  </a:t>
            </a:r>
            <a:r>
              <a:rPr lang="en-US" sz="1800" dirty="0"/>
              <a:t> 5 ]</a:t>
            </a:r>
          </a:p>
          <a:p>
            <a:pPr marL="457200" lvl="1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567EF-E07F-0B4D-EA09-D5BB06FAA1D3}"/>
              </a:ext>
            </a:extLst>
          </p:cNvPr>
          <p:cNvSpPr txBox="1"/>
          <p:nvPr/>
        </p:nvSpPr>
        <p:spPr>
          <a:xfrm>
            <a:off x="1952952" y="3531478"/>
            <a:ext cx="7096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000" dirty="0"/>
              <a:t>The number of possible ways to multiply the matrices is</a:t>
            </a:r>
            <a:br>
              <a:rPr lang="en-US" sz="2000" dirty="0"/>
            </a:br>
            <a:r>
              <a:rPr lang="en-US" sz="2000" dirty="0"/>
              <a:t>	((A x B) x C) x D</a:t>
            </a:r>
          </a:p>
          <a:p>
            <a:pPr marL="457200" lvl="1" indent="0">
              <a:buNone/>
            </a:pPr>
            <a:r>
              <a:rPr lang="en-US" sz="2000" dirty="0"/>
              <a:t>	(A x (B x C)) x D</a:t>
            </a:r>
          </a:p>
          <a:p>
            <a:pPr marL="457200" lvl="1" indent="0">
              <a:buNone/>
            </a:pPr>
            <a:r>
              <a:rPr lang="en-US" sz="2000" dirty="0"/>
              <a:t>	(A x B) x (C x D)</a:t>
            </a:r>
          </a:p>
          <a:p>
            <a:pPr marL="457200" lvl="1" indent="0">
              <a:buNone/>
            </a:pPr>
            <a:r>
              <a:rPr lang="en-US" sz="2000" dirty="0"/>
              <a:t>	A x (B x (C x D))</a:t>
            </a:r>
          </a:p>
          <a:p>
            <a:pPr marL="457200" lvl="1" indent="0">
              <a:buNone/>
            </a:pPr>
            <a:r>
              <a:rPr lang="en-US" sz="2000" dirty="0"/>
              <a:t>	A x ((B x C) x D)</a:t>
            </a:r>
          </a:p>
        </p:txBody>
      </p:sp>
    </p:spTree>
    <p:extLst>
      <p:ext uri="{BB962C8B-B14F-4D97-AF65-F5344CB8AC3E}">
        <p14:creationId xmlns:p14="http://schemas.microsoft.com/office/powerpoint/2010/main" val="300731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4CB278-14A5-A1D0-990F-B7C49320DD11}"/>
              </a:ext>
            </a:extLst>
          </p:cNvPr>
          <p:cNvSpPr/>
          <p:nvPr/>
        </p:nvSpPr>
        <p:spPr>
          <a:xfrm>
            <a:off x="4575940" y="1278583"/>
            <a:ext cx="2077107" cy="28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3D0049-34E9-7A12-F277-CF82D988F366}"/>
              </a:ext>
            </a:extLst>
          </p:cNvPr>
          <p:cNvSpPr/>
          <p:nvPr/>
        </p:nvSpPr>
        <p:spPr>
          <a:xfrm>
            <a:off x="9284533" y="3217848"/>
            <a:ext cx="801115" cy="262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8E4CB-60CB-A84B-F085-350A73FE30AC}"/>
              </a:ext>
            </a:extLst>
          </p:cNvPr>
          <p:cNvSpPr/>
          <p:nvPr/>
        </p:nvSpPr>
        <p:spPr>
          <a:xfrm>
            <a:off x="7717856" y="3207860"/>
            <a:ext cx="801115" cy="262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3676B5-F283-DDCA-FE08-699C7DBD1DE2}"/>
              </a:ext>
            </a:extLst>
          </p:cNvPr>
          <p:cNvSpPr/>
          <p:nvPr/>
        </p:nvSpPr>
        <p:spPr>
          <a:xfrm>
            <a:off x="3340298" y="3221525"/>
            <a:ext cx="801115" cy="262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4AB58-F3D4-59CD-DA80-86D2D29A52FF}"/>
              </a:ext>
            </a:extLst>
          </p:cNvPr>
          <p:cNvSpPr/>
          <p:nvPr/>
        </p:nvSpPr>
        <p:spPr>
          <a:xfrm>
            <a:off x="1085613" y="3221525"/>
            <a:ext cx="801115" cy="26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5B2176-B028-48ED-7801-28E2AD05D3B0}"/>
              </a:ext>
            </a:extLst>
          </p:cNvPr>
          <p:cNvSpPr/>
          <p:nvPr/>
        </p:nvSpPr>
        <p:spPr>
          <a:xfrm>
            <a:off x="7939461" y="2093975"/>
            <a:ext cx="1007470" cy="26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72F2D-7E5F-A442-9412-066244B73825}"/>
              </a:ext>
            </a:extLst>
          </p:cNvPr>
          <p:cNvSpPr/>
          <p:nvPr/>
        </p:nvSpPr>
        <p:spPr>
          <a:xfrm>
            <a:off x="5772806" y="2093976"/>
            <a:ext cx="646387" cy="26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6D4ED-AED0-A1CE-2758-9CD569093D99}"/>
              </a:ext>
            </a:extLst>
          </p:cNvPr>
          <p:cNvSpPr/>
          <p:nvPr/>
        </p:nvSpPr>
        <p:spPr>
          <a:xfrm>
            <a:off x="4887310" y="2093976"/>
            <a:ext cx="646387" cy="26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91938-B521-F7B8-CF31-F3B0D8AE50C5}"/>
              </a:ext>
            </a:extLst>
          </p:cNvPr>
          <p:cNvSpPr/>
          <p:nvPr/>
        </p:nvSpPr>
        <p:spPr>
          <a:xfrm>
            <a:off x="2498834" y="2093976"/>
            <a:ext cx="945932" cy="26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1ECC-6CBD-0BAD-9703-3C7621DA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0EC1-F1D6-4EA6-66F8-B0260BEC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289304"/>
            <a:ext cx="10058400" cy="1213945"/>
          </a:xfrm>
        </p:spPr>
        <p:txBody>
          <a:bodyPr>
            <a:normAutofit lnSpcReduction="10000"/>
          </a:bodyPr>
          <a:lstStyle/>
          <a:p>
            <a:pPr marL="1371400" lvl="5" indent="0">
              <a:buNone/>
            </a:pPr>
            <a:r>
              <a:rPr lang="en-US" dirty="0"/>
              <a:t>			A  x   B   x  C  x  D</a:t>
            </a:r>
          </a:p>
          <a:p>
            <a:pPr marL="1371400" lvl="5" indent="0">
              <a:buNone/>
            </a:pPr>
            <a:endParaRPr lang="en-US" dirty="0"/>
          </a:p>
          <a:p>
            <a:pPr marL="1371400" lvl="5" indent="0">
              <a:buNone/>
            </a:pPr>
            <a:endParaRPr lang="en-US" dirty="0"/>
          </a:p>
          <a:p>
            <a:pPr marL="1371400" lvl="5" indent="0">
              <a:buNone/>
            </a:pPr>
            <a:r>
              <a:rPr lang="en-US" dirty="0"/>
              <a:t>A x B x C      D		   A x B        C x D		A      B x C x D</a:t>
            </a:r>
          </a:p>
          <a:p>
            <a:pPr marL="1371400" lvl="5" indent="0">
              <a:buNone/>
            </a:pPr>
            <a:endParaRPr lang="en-IN" dirty="0"/>
          </a:p>
          <a:p>
            <a:pPr marL="1371400" lvl="5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6C3E8-682C-42C4-E461-B7091AB0801E}"/>
              </a:ext>
            </a:extLst>
          </p:cNvPr>
          <p:cNvSpPr txBox="1"/>
          <p:nvPr/>
        </p:nvSpPr>
        <p:spPr>
          <a:xfrm>
            <a:off x="1085613" y="3168343"/>
            <a:ext cx="949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x  B    C    	        A     B x C     		  A     B     C     D                 B    C  x  D		        B x C     D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115C6-6CDB-C3A2-E558-46CAFACCA271}"/>
              </a:ext>
            </a:extLst>
          </p:cNvPr>
          <p:cNvSpPr txBox="1"/>
          <p:nvPr/>
        </p:nvSpPr>
        <p:spPr>
          <a:xfrm>
            <a:off x="938048" y="4067503"/>
            <a:ext cx="96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         B		        B	    C							            C         D             B          C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2D460E-6F08-3060-E91E-EA2938ACDE44}"/>
              </a:ext>
            </a:extLst>
          </p:cNvPr>
          <p:cNvCxnSpPr/>
          <p:nvPr/>
        </p:nvCxnSpPr>
        <p:spPr>
          <a:xfrm flipH="1">
            <a:off x="2896784" y="1588901"/>
            <a:ext cx="2230999" cy="48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C09587-C762-2084-2F9A-9659E193A688}"/>
              </a:ext>
            </a:extLst>
          </p:cNvPr>
          <p:cNvCxnSpPr>
            <a:cxnSpLocks/>
          </p:cNvCxnSpPr>
          <p:nvPr/>
        </p:nvCxnSpPr>
        <p:spPr>
          <a:xfrm flipH="1">
            <a:off x="1383334" y="2368820"/>
            <a:ext cx="1431785" cy="82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B72767-F707-638B-89F4-E6737EA89E25}"/>
              </a:ext>
            </a:extLst>
          </p:cNvPr>
          <p:cNvCxnSpPr>
            <a:cxnSpLocks/>
          </p:cNvCxnSpPr>
          <p:nvPr/>
        </p:nvCxnSpPr>
        <p:spPr>
          <a:xfrm>
            <a:off x="6002809" y="1578130"/>
            <a:ext cx="2319258" cy="515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DE22F-EC40-A97D-EF7C-3F8862553E5D}"/>
              </a:ext>
            </a:extLst>
          </p:cNvPr>
          <p:cNvCxnSpPr>
            <a:cxnSpLocks/>
          </p:cNvCxnSpPr>
          <p:nvPr/>
        </p:nvCxnSpPr>
        <p:spPr>
          <a:xfrm>
            <a:off x="3049184" y="2368820"/>
            <a:ext cx="691671" cy="839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E2FF46-4DC1-7116-29D7-BF8072FDA8AA}"/>
              </a:ext>
            </a:extLst>
          </p:cNvPr>
          <p:cNvCxnSpPr>
            <a:cxnSpLocks/>
          </p:cNvCxnSpPr>
          <p:nvPr/>
        </p:nvCxnSpPr>
        <p:spPr>
          <a:xfrm flipH="1">
            <a:off x="8118413" y="2368820"/>
            <a:ext cx="203654" cy="802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1A18C8-54F9-9616-DEE0-CC60A837A78F}"/>
              </a:ext>
            </a:extLst>
          </p:cNvPr>
          <p:cNvCxnSpPr>
            <a:cxnSpLocks/>
          </p:cNvCxnSpPr>
          <p:nvPr/>
        </p:nvCxnSpPr>
        <p:spPr>
          <a:xfrm>
            <a:off x="8458386" y="2347453"/>
            <a:ext cx="1322612" cy="870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EBB491-7051-324B-C76D-00EDB4146065}"/>
              </a:ext>
            </a:extLst>
          </p:cNvPr>
          <p:cNvCxnSpPr>
            <a:cxnSpLocks/>
          </p:cNvCxnSpPr>
          <p:nvPr/>
        </p:nvCxnSpPr>
        <p:spPr>
          <a:xfrm flipH="1">
            <a:off x="5162960" y="1574869"/>
            <a:ext cx="203932" cy="52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0B442E-11A5-9873-414C-CADEB3F4DC57}"/>
              </a:ext>
            </a:extLst>
          </p:cNvPr>
          <p:cNvCxnSpPr>
            <a:cxnSpLocks/>
          </p:cNvCxnSpPr>
          <p:nvPr/>
        </p:nvCxnSpPr>
        <p:spPr>
          <a:xfrm>
            <a:off x="5698159" y="1574869"/>
            <a:ext cx="322554" cy="494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2A6DDB-809F-C455-1556-53CE17702002}"/>
              </a:ext>
            </a:extLst>
          </p:cNvPr>
          <p:cNvSpPr txBox="1"/>
          <p:nvPr/>
        </p:nvSpPr>
        <p:spPr>
          <a:xfrm>
            <a:off x="1284271" y="4966664"/>
            <a:ext cx="919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 you can observe there is a lot of re-computation of the same problem is happening </a:t>
            </a:r>
          </a:p>
          <a:p>
            <a:pPr algn="just"/>
            <a:r>
              <a:rPr lang="en-US" dirty="0"/>
              <a:t>This can be solved by using Dynamic programing by storing the results of the sub problems solved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977A35-6F78-D940-7570-7840233E0930}"/>
              </a:ext>
            </a:extLst>
          </p:cNvPr>
          <p:cNvSpPr/>
          <p:nvPr/>
        </p:nvSpPr>
        <p:spPr>
          <a:xfrm>
            <a:off x="3049184" y="4017196"/>
            <a:ext cx="1317333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6C76CC-1189-DB38-FFA9-0B3503669AAF}"/>
              </a:ext>
            </a:extLst>
          </p:cNvPr>
          <p:cNvSpPr/>
          <p:nvPr/>
        </p:nvSpPr>
        <p:spPr>
          <a:xfrm>
            <a:off x="4700424" y="3144522"/>
            <a:ext cx="2076835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DCFD86-7181-07F3-1E2B-76DFF41D41F0}"/>
              </a:ext>
            </a:extLst>
          </p:cNvPr>
          <p:cNvSpPr/>
          <p:nvPr/>
        </p:nvSpPr>
        <p:spPr>
          <a:xfrm>
            <a:off x="4345231" y="2012247"/>
            <a:ext cx="1317333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675D6-A248-1304-558B-F15123689BF0}"/>
              </a:ext>
            </a:extLst>
          </p:cNvPr>
          <p:cNvSpPr/>
          <p:nvPr/>
        </p:nvSpPr>
        <p:spPr>
          <a:xfrm>
            <a:off x="7459746" y="4021184"/>
            <a:ext cx="1317333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B5C7E5-A792-1476-C2B7-2844B332D3AF}"/>
              </a:ext>
            </a:extLst>
          </p:cNvPr>
          <p:cNvSpPr/>
          <p:nvPr/>
        </p:nvSpPr>
        <p:spPr>
          <a:xfrm>
            <a:off x="9094283" y="3116778"/>
            <a:ext cx="1463881" cy="51370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F1EDC-DDF6-2169-4D95-E2CAC75BBAD4}"/>
              </a:ext>
            </a:extLst>
          </p:cNvPr>
          <p:cNvSpPr/>
          <p:nvPr/>
        </p:nvSpPr>
        <p:spPr>
          <a:xfrm>
            <a:off x="2896784" y="3103428"/>
            <a:ext cx="331098" cy="4780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3BA728-7578-B59E-5F23-9921F1F20FF1}"/>
              </a:ext>
            </a:extLst>
          </p:cNvPr>
          <p:cNvSpPr/>
          <p:nvPr/>
        </p:nvSpPr>
        <p:spPr>
          <a:xfrm>
            <a:off x="7304434" y="3130836"/>
            <a:ext cx="1317333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BF7A75-A323-61A6-B9F6-605523E87A18}"/>
              </a:ext>
            </a:extLst>
          </p:cNvPr>
          <p:cNvSpPr/>
          <p:nvPr/>
        </p:nvSpPr>
        <p:spPr>
          <a:xfrm>
            <a:off x="9018530" y="4038726"/>
            <a:ext cx="1317333" cy="513707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632FD4-B142-9379-8581-5ADA8CE5F754}"/>
              </a:ext>
            </a:extLst>
          </p:cNvPr>
          <p:cNvSpPr/>
          <p:nvPr/>
        </p:nvSpPr>
        <p:spPr>
          <a:xfrm>
            <a:off x="7459746" y="2069223"/>
            <a:ext cx="362578" cy="31357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22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FFFD-D123-011E-BCF5-F553B46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1421-429C-A82C-0EB5-DFAAF22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72" y="847413"/>
            <a:ext cx="10058400" cy="1125225"/>
          </a:xfrm>
        </p:spPr>
        <p:txBody>
          <a:bodyPr/>
          <a:lstStyle/>
          <a:p>
            <a:r>
              <a:rPr lang="en-US" dirty="0"/>
              <a:t>The problem can be solved using the equation </a:t>
            </a:r>
            <a:br>
              <a:rPr lang="en-US" dirty="0"/>
            </a:br>
            <a:endParaRPr lang="en-US" dirty="0"/>
          </a:p>
          <a:p>
            <a:pPr marL="822960" lvl="3" indent="0">
              <a:buNone/>
            </a:pPr>
            <a:r>
              <a:rPr lang="en-US" sz="2000" dirty="0"/>
              <a:t>    C[ </a:t>
            </a:r>
            <a:r>
              <a:rPr lang="en-US" sz="2000" dirty="0" err="1"/>
              <a:t>i</a:t>
            </a:r>
            <a:r>
              <a:rPr lang="en-US" sz="2000" dirty="0"/>
              <a:t> ][ j ] = min{ C[ </a:t>
            </a:r>
            <a:r>
              <a:rPr lang="en-US" sz="2000" dirty="0" err="1"/>
              <a:t>i</a:t>
            </a:r>
            <a:r>
              <a:rPr lang="en-US" sz="2000" dirty="0"/>
              <a:t> ][ k ] + C[ k+1][j] + di * dk * </a:t>
            </a:r>
            <a:r>
              <a:rPr lang="en-US" sz="2000" dirty="0" err="1"/>
              <a:t>dj</a:t>
            </a:r>
            <a:r>
              <a:rPr lang="en-US" sz="2000" dirty="0"/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9AE8A-EB28-E7DF-6168-78803804C6E9}"/>
              </a:ext>
            </a:extLst>
          </p:cNvPr>
          <p:cNvSpPr txBox="1"/>
          <p:nvPr/>
        </p:nvSpPr>
        <p:spPr>
          <a:xfrm>
            <a:off x="952926" y="1972638"/>
            <a:ext cx="10058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where C[ </a:t>
            </a:r>
            <a:r>
              <a:rPr lang="en-US" dirty="0" err="1"/>
              <a:t>i</a:t>
            </a:r>
            <a:r>
              <a:rPr lang="en-US" dirty="0"/>
              <a:t> , j ] is the minimum number of multiplication required for the multiplication  of the matrices from </a:t>
            </a:r>
            <a:r>
              <a:rPr lang="en-US" dirty="0" err="1"/>
              <a:t>i</a:t>
            </a:r>
            <a:r>
              <a:rPr lang="en-US" dirty="0"/>
              <a:t> to j given </a:t>
            </a:r>
            <a:r>
              <a:rPr lang="en-US" dirty="0" err="1"/>
              <a:t>i</a:t>
            </a:r>
            <a:r>
              <a:rPr lang="en-US" dirty="0"/>
              <a:t> and j are the indexes of the given sequence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[d1,d2,d3,d4,d5]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how dynamic programming can be used for solving the matrix chain multiplication problem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6287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1120-D331-251F-0D95-CFF379F9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8978278" cy="1530849"/>
          </a:xfrm>
        </p:spPr>
        <p:txBody>
          <a:bodyPr/>
          <a:lstStyle/>
          <a:p>
            <a:r>
              <a:rPr lang="en-US" dirty="0"/>
              <a:t>Lets start solving the problem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5E5A54-CDF3-A14C-CA18-BF329F1C5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808901"/>
              </p:ext>
            </p:extLst>
          </p:nvPr>
        </p:nvGraphicFramePr>
        <p:xfrm>
          <a:off x="1069975" y="2120899"/>
          <a:ext cx="3861620" cy="3427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324">
                  <a:extLst>
                    <a:ext uri="{9D8B030D-6E8A-4147-A177-3AD203B41FA5}">
                      <a16:colId xmlns:a16="http://schemas.microsoft.com/office/drawing/2014/main" val="2276584600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3157115586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2146439033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26976604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157711174"/>
                    </a:ext>
                  </a:extLst>
                </a:gridCol>
              </a:tblGrid>
              <a:tr h="6854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1698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11502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3360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27834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231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550472-7352-EF09-EB66-99FB586D99CA}"/>
              </a:ext>
            </a:extLst>
          </p:cNvPr>
          <p:cNvSpPr txBox="1"/>
          <p:nvPr/>
        </p:nvSpPr>
        <p:spPr>
          <a:xfrm>
            <a:off x="996593" y="1751567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0           1             2           3           4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9B65F-4B98-EBC8-632A-A3B8144BCB20}"/>
              </a:ext>
            </a:extLst>
          </p:cNvPr>
          <p:cNvSpPr txBox="1"/>
          <p:nvPr/>
        </p:nvSpPr>
        <p:spPr>
          <a:xfrm>
            <a:off x="613881" y="23436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4C694-A095-A73D-38A6-43234A8696EE}"/>
              </a:ext>
            </a:extLst>
          </p:cNvPr>
          <p:cNvSpPr txBox="1"/>
          <p:nvPr/>
        </p:nvSpPr>
        <p:spPr>
          <a:xfrm>
            <a:off x="613881" y="3008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8F19D-94DE-0FBB-9984-18EAA82BBA9E}"/>
              </a:ext>
            </a:extLst>
          </p:cNvPr>
          <p:cNvSpPr txBox="1"/>
          <p:nvPr/>
        </p:nvSpPr>
        <p:spPr>
          <a:xfrm>
            <a:off x="613881" y="43714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95749-CA43-9A0E-E418-E88A0FF4FE09}"/>
              </a:ext>
            </a:extLst>
          </p:cNvPr>
          <p:cNvSpPr txBox="1"/>
          <p:nvPr/>
        </p:nvSpPr>
        <p:spPr>
          <a:xfrm>
            <a:off x="617734" y="3672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ECD3B-0E92-6853-EBDF-1E7AC5ED99B7}"/>
              </a:ext>
            </a:extLst>
          </p:cNvPr>
          <p:cNvSpPr txBox="1"/>
          <p:nvPr/>
        </p:nvSpPr>
        <p:spPr>
          <a:xfrm>
            <a:off x="613881" y="5070246"/>
            <a:ext cx="38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23225-EEE4-AAFE-A3E0-5180FA8ECDCD}"/>
              </a:ext>
            </a:extLst>
          </p:cNvPr>
          <p:cNvSpPr txBox="1"/>
          <p:nvPr/>
        </p:nvSpPr>
        <p:spPr>
          <a:xfrm>
            <a:off x="5401638" y="134618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C[ </a:t>
            </a:r>
            <a:r>
              <a:rPr lang="en-US" sz="1800" dirty="0" err="1"/>
              <a:t>i</a:t>
            </a:r>
            <a:r>
              <a:rPr lang="en-US" sz="1800" dirty="0"/>
              <a:t> ][ j ] = min{ C[ </a:t>
            </a:r>
            <a:r>
              <a:rPr lang="en-US" sz="1800" dirty="0" err="1"/>
              <a:t>i</a:t>
            </a:r>
            <a:r>
              <a:rPr lang="en-US" sz="1800" dirty="0"/>
              <a:t> ][ k ] + C[ k+1][j] + di * dk * </a:t>
            </a:r>
            <a:r>
              <a:rPr lang="en-US" sz="1800" dirty="0" err="1"/>
              <a:t>dj</a:t>
            </a:r>
            <a:r>
              <a:rPr lang="en-US" sz="1800" dirty="0"/>
              <a:t> }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2812D5-1D35-5903-303A-600939F956FC}"/>
              </a:ext>
            </a:extLst>
          </p:cNvPr>
          <p:cNvSpPr txBox="1"/>
          <p:nvPr/>
        </p:nvSpPr>
        <p:spPr>
          <a:xfrm>
            <a:off x="5255480" y="2274838"/>
            <a:ext cx="58665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[ 4	 3	2	1	5]</a:t>
            </a:r>
          </a:p>
          <a:p>
            <a:endParaRPr lang="en-IN" dirty="0"/>
          </a:p>
          <a:p>
            <a:r>
              <a:rPr lang="en-US" sz="1800" dirty="0"/>
              <a:t>C[ 1</a:t>
            </a:r>
            <a:r>
              <a:rPr lang="en-US" dirty="0"/>
              <a:t> </a:t>
            </a:r>
            <a:r>
              <a:rPr lang="en-US" sz="1800" dirty="0"/>
              <a:t>][ 2 ] =  C[ 1</a:t>
            </a:r>
            <a:r>
              <a:rPr lang="en-US" dirty="0"/>
              <a:t> </a:t>
            </a:r>
            <a:r>
              <a:rPr lang="en-US" sz="1800" dirty="0"/>
              <a:t>][ 1 ] + C[ 2 ][ 2 ] + 4 * 3 * 2   = 24</a:t>
            </a:r>
          </a:p>
          <a:p>
            <a:endParaRPr lang="en-IN" dirty="0"/>
          </a:p>
          <a:p>
            <a:r>
              <a:rPr lang="en-US" sz="1800" dirty="0"/>
              <a:t>C[ </a:t>
            </a:r>
            <a:r>
              <a:rPr lang="en-US" dirty="0"/>
              <a:t>2</a:t>
            </a:r>
            <a:r>
              <a:rPr lang="en-US" sz="1800" dirty="0"/>
              <a:t> ][ 3 ] =   C[ </a:t>
            </a:r>
            <a:r>
              <a:rPr lang="en-US" dirty="0"/>
              <a:t>2 </a:t>
            </a:r>
            <a:r>
              <a:rPr lang="en-US" sz="1800" dirty="0"/>
              <a:t>][ 2 ] + C[ 3 ][ 3</a:t>
            </a:r>
            <a:r>
              <a:rPr lang="en-US" dirty="0"/>
              <a:t> </a:t>
            </a:r>
            <a:r>
              <a:rPr lang="en-US" sz="1800" dirty="0"/>
              <a:t>] +  3 * </a:t>
            </a:r>
            <a:r>
              <a:rPr lang="en-US" dirty="0"/>
              <a:t>2</a:t>
            </a:r>
            <a:r>
              <a:rPr lang="en-US" sz="1800" dirty="0"/>
              <a:t> * 1 = 6 </a:t>
            </a:r>
          </a:p>
          <a:p>
            <a:endParaRPr lang="en-US" dirty="0"/>
          </a:p>
          <a:p>
            <a:r>
              <a:rPr lang="en-US" sz="1800" dirty="0"/>
              <a:t>C[ 3 ][ 4 ] =   C[ 3</a:t>
            </a:r>
            <a:r>
              <a:rPr lang="en-US" dirty="0"/>
              <a:t> </a:t>
            </a:r>
            <a:r>
              <a:rPr lang="en-US" sz="1800" dirty="0"/>
              <a:t>][ </a:t>
            </a:r>
            <a:r>
              <a:rPr lang="en-US" dirty="0"/>
              <a:t>3</a:t>
            </a:r>
            <a:r>
              <a:rPr lang="en-US" sz="1800" dirty="0"/>
              <a:t> ] + C[ 4 ][ 4</a:t>
            </a:r>
            <a:r>
              <a:rPr lang="en-US" dirty="0"/>
              <a:t> </a:t>
            </a:r>
            <a:r>
              <a:rPr lang="en-US" sz="1800" dirty="0"/>
              <a:t>] + 2 * 1 * 5  =10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C8EC0-4876-4A06-5B59-E71E940475B2}"/>
              </a:ext>
            </a:extLst>
          </p:cNvPr>
          <p:cNvSpPr txBox="1"/>
          <p:nvPr/>
        </p:nvSpPr>
        <p:spPr>
          <a:xfrm>
            <a:off x="5578868" y="204770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B     C   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75704-8022-B2CE-355A-DA308002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29B7-55F6-1D7F-5AD4-4D40C9A6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02" y="0"/>
            <a:ext cx="8978278" cy="1530849"/>
          </a:xfrm>
        </p:spPr>
        <p:txBody>
          <a:bodyPr/>
          <a:lstStyle/>
          <a:p>
            <a:r>
              <a:rPr lang="en-US" dirty="0"/>
              <a:t>Lets start solving the problem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BE6227-DB6A-4C35-9D86-A88FD4B41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022670"/>
              </p:ext>
            </p:extLst>
          </p:nvPr>
        </p:nvGraphicFramePr>
        <p:xfrm>
          <a:off x="1069975" y="2120899"/>
          <a:ext cx="3861620" cy="3427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324">
                  <a:extLst>
                    <a:ext uri="{9D8B030D-6E8A-4147-A177-3AD203B41FA5}">
                      <a16:colId xmlns:a16="http://schemas.microsoft.com/office/drawing/2014/main" val="2276584600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3157115586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2146439033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269766042"/>
                    </a:ext>
                  </a:extLst>
                </a:gridCol>
                <a:gridCol w="772324">
                  <a:extLst>
                    <a:ext uri="{9D8B030D-6E8A-4147-A177-3AD203B41FA5}">
                      <a16:colId xmlns:a16="http://schemas.microsoft.com/office/drawing/2014/main" val="1157711174"/>
                    </a:ext>
                  </a:extLst>
                </a:gridCol>
              </a:tblGrid>
              <a:tr h="6854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591698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911502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83360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27834"/>
                  </a:ext>
                </a:extLst>
              </a:tr>
              <a:tr h="68542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231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848C77-BBFA-B0C0-6B8A-1EC825A0AEE6}"/>
              </a:ext>
            </a:extLst>
          </p:cNvPr>
          <p:cNvSpPr txBox="1"/>
          <p:nvPr/>
        </p:nvSpPr>
        <p:spPr>
          <a:xfrm>
            <a:off x="996593" y="1751567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0           1             2           3           4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3B677-0DD5-7992-60B0-2747F33F7104}"/>
              </a:ext>
            </a:extLst>
          </p:cNvPr>
          <p:cNvSpPr txBox="1"/>
          <p:nvPr/>
        </p:nvSpPr>
        <p:spPr>
          <a:xfrm>
            <a:off x="613881" y="23436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D15BD-7278-7A41-1B39-B71F8FD4F93E}"/>
              </a:ext>
            </a:extLst>
          </p:cNvPr>
          <p:cNvSpPr txBox="1"/>
          <p:nvPr/>
        </p:nvSpPr>
        <p:spPr>
          <a:xfrm>
            <a:off x="613881" y="30081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6C455-6B20-E455-B19C-495C93CDD7CF}"/>
              </a:ext>
            </a:extLst>
          </p:cNvPr>
          <p:cNvSpPr txBox="1"/>
          <p:nvPr/>
        </p:nvSpPr>
        <p:spPr>
          <a:xfrm>
            <a:off x="613881" y="43714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2DDDF-7BE4-AE25-1BDF-2616D8EDBF5E}"/>
              </a:ext>
            </a:extLst>
          </p:cNvPr>
          <p:cNvSpPr txBox="1"/>
          <p:nvPr/>
        </p:nvSpPr>
        <p:spPr>
          <a:xfrm>
            <a:off x="617734" y="3672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DEB80-76DF-F3E1-3B62-04CE21DE1CFC}"/>
              </a:ext>
            </a:extLst>
          </p:cNvPr>
          <p:cNvSpPr txBox="1"/>
          <p:nvPr/>
        </p:nvSpPr>
        <p:spPr>
          <a:xfrm>
            <a:off x="613881" y="5070246"/>
            <a:ext cx="382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255CE-4997-C3E9-E5EF-3F1CCB75CC66}"/>
              </a:ext>
            </a:extLst>
          </p:cNvPr>
          <p:cNvSpPr txBox="1"/>
          <p:nvPr/>
        </p:nvSpPr>
        <p:spPr>
          <a:xfrm>
            <a:off x="5401638" y="134618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C[ </a:t>
            </a:r>
            <a:r>
              <a:rPr lang="en-US" sz="1800" dirty="0" err="1"/>
              <a:t>i</a:t>
            </a:r>
            <a:r>
              <a:rPr lang="en-US" sz="1800" dirty="0"/>
              <a:t> ][ j ] = min{ C[ </a:t>
            </a:r>
            <a:r>
              <a:rPr lang="en-US" sz="1800" dirty="0" err="1"/>
              <a:t>i</a:t>
            </a:r>
            <a:r>
              <a:rPr lang="en-US" sz="1800" dirty="0"/>
              <a:t> ][ k ] + C[ k+1][j] + di * dk * </a:t>
            </a:r>
            <a:r>
              <a:rPr lang="en-US" sz="1800" dirty="0" err="1"/>
              <a:t>dj</a:t>
            </a:r>
            <a:r>
              <a:rPr lang="en-US" sz="1800" dirty="0"/>
              <a:t> }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FA16BC-8DF2-D75B-AA8A-233DBF358E75}"/>
              </a:ext>
            </a:extLst>
          </p:cNvPr>
          <p:cNvSpPr txBox="1"/>
          <p:nvPr/>
        </p:nvSpPr>
        <p:spPr>
          <a:xfrm>
            <a:off x="5255479" y="2274838"/>
            <a:ext cx="6549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[ 4	3	2	1	5]</a:t>
            </a:r>
          </a:p>
          <a:p>
            <a:endParaRPr lang="en-US" dirty="0"/>
          </a:p>
          <a:p>
            <a:r>
              <a:rPr lang="en-US" sz="1800" dirty="0"/>
              <a:t>C[ 1 ][ 3 ] =  C[</a:t>
            </a:r>
            <a:r>
              <a:rPr lang="en-US" dirty="0"/>
              <a:t> 1</a:t>
            </a:r>
            <a:r>
              <a:rPr lang="en-US" sz="1800" dirty="0"/>
              <a:t> ][ 1 ] + C[ 2 ][ 3</a:t>
            </a:r>
            <a:r>
              <a:rPr lang="en-US" dirty="0"/>
              <a:t> </a:t>
            </a:r>
            <a:r>
              <a:rPr lang="en-US" sz="1800" dirty="0"/>
              <a:t>] + 4 * 3 * 1   = 6+12  = 18`</a:t>
            </a:r>
            <a:endParaRPr lang="en-IN" dirty="0"/>
          </a:p>
          <a:p>
            <a:endParaRPr lang="en-US" dirty="0"/>
          </a:p>
          <a:p>
            <a:r>
              <a:rPr lang="en-US" sz="1800" dirty="0"/>
              <a:t>C[ 1 ][ 3 ] =  C[</a:t>
            </a:r>
            <a:r>
              <a:rPr lang="en-US" dirty="0"/>
              <a:t> 1</a:t>
            </a:r>
            <a:r>
              <a:rPr lang="en-US" sz="1800" dirty="0"/>
              <a:t> ][ 2 ] + C[ 3 ][ 3</a:t>
            </a:r>
            <a:r>
              <a:rPr lang="en-US" dirty="0"/>
              <a:t> </a:t>
            </a:r>
            <a:r>
              <a:rPr lang="en-US" sz="1800" dirty="0"/>
              <a:t>] + 4 * 2 * 1   = 24+8  =  32</a:t>
            </a:r>
          </a:p>
          <a:p>
            <a:endParaRPr lang="en-US" dirty="0"/>
          </a:p>
          <a:p>
            <a:r>
              <a:rPr lang="en-US" dirty="0"/>
              <a:t>C[1][3] = MIN( 32  , 18) = 18</a:t>
            </a:r>
            <a:endParaRPr lang="en-IN" dirty="0"/>
          </a:p>
          <a:p>
            <a:endParaRPr lang="en-US" dirty="0"/>
          </a:p>
          <a:p>
            <a:r>
              <a:rPr lang="en-US" sz="1800" dirty="0"/>
              <a:t>C[ 2 ][ 4 ] =   C[ 2</a:t>
            </a:r>
            <a:r>
              <a:rPr lang="en-US" dirty="0"/>
              <a:t> </a:t>
            </a:r>
            <a:r>
              <a:rPr lang="en-US" sz="1800" dirty="0"/>
              <a:t>][ 2 ] + C[ 3 ][ 4</a:t>
            </a:r>
            <a:r>
              <a:rPr lang="en-US" dirty="0"/>
              <a:t> </a:t>
            </a:r>
            <a:r>
              <a:rPr lang="en-US" sz="1800" dirty="0"/>
              <a:t>] + 3 * 2 * 5  =10+30 = 40</a:t>
            </a:r>
          </a:p>
          <a:p>
            <a:endParaRPr lang="en-US" dirty="0"/>
          </a:p>
          <a:p>
            <a:r>
              <a:rPr lang="en-US" sz="1800" dirty="0"/>
              <a:t>C[ 2 ][ 4 ] =   C[ 2</a:t>
            </a:r>
            <a:r>
              <a:rPr lang="en-US" dirty="0"/>
              <a:t> </a:t>
            </a:r>
            <a:r>
              <a:rPr lang="en-US" sz="1800" dirty="0"/>
              <a:t>][ 3 ] + C[ 4 ][ 4</a:t>
            </a:r>
            <a:r>
              <a:rPr lang="en-US" dirty="0"/>
              <a:t> </a:t>
            </a:r>
            <a:r>
              <a:rPr lang="en-US" sz="1800" dirty="0"/>
              <a:t>] + 3 * 1 * 5  =6+15 = 21</a:t>
            </a:r>
          </a:p>
          <a:p>
            <a:endParaRPr lang="en-US" dirty="0"/>
          </a:p>
          <a:p>
            <a:r>
              <a:rPr lang="en-US" dirty="0"/>
              <a:t>C[2][4] = MIN( 40 ,  21) = 21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2FA3F-55DD-CDB6-E1D5-B2B9642F5932}"/>
              </a:ext>
            </a:extLst>
          </p:cNvPr>
          <p:cNvSpPr txBox="1"/>
          <p:nvPr/>
        </p:nvSpPr>
        <p:spPr>
          <a:xfrm>
            <a:off x="5576299" y="195120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   B     C   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268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401</TotalTime>
  <Words>1185</Words>
  <Application>Microsoft Office PowerPoint</Application>
  <PresentationFormat>Widescreen</PresentationFormat>
  <Paragraphs>181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Dynamic Programming Matrix Chain Multiplication Problem</vt:lpstr>
      <vt:lpstr>What is Dynamic Programming?</vt:lpstr>
      <vt:lpstr>Matrix Chain Multiplication Problem</vt:lpstr>
      <vt:lpstr>Example:</vt:lpstr>
      <vt:lpstr>Dynamic Programming Approach of solving Matric Chain Multiplication Problem</vt:lpstr>
      <vt:lpstr> </vt:lpstr>
      <vt:lpstr> </vt:lpstr>
      <vt:lpstr>Lets start solving the problem</vt:lpstr>
      <vt:lpstr>Lets start solving the problem</vt:lpstr>
      <vt:lpstr>Lets start solving the 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ritesh</dc:creator>
  <cp:lastModifiedBy>ritesh ritesh</cp:lastModifiedBy>
  <cp:revision>1</cp:revision>
  <dcterms:created xsi:type="dcterms:W3CDTF">2025-04-29T02:34:42Z</dcterms:created>
  <dcterms:modified xsi:type="dcterms:W3CDTF">2025-04-29T17:45:37Z</dcterms:modified>
</cp:coreProperties>
</file>