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3AB71-9E8E-4A8D-BCC2-B4391FB130F8}" v="41" dt="2023-02-10T06:15:44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9B1EE-007F-4CBA-BAA4-AF50BF4A534F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609AC-951A-45E5-AA30-919F08B7117C}">
      <dgm:prSet phldrT="[Text]"/>
      <dgm:spPr/>
      <dgm:t>
        <a:bodyPr/>
        <a:lstStyle/>
        <a:p>
          <a:r>
            <a:rPr lang="en-US" dirty="0"/>
            <a:t>Import libraries</a:t>
          </a:r>
        </a:p>
      </dgm:t>
    </dgm:pt>
    <dgm:pt modelId="{BCE1F741-DF88-4EE6-9785-C16658AB2C57}" type="parTrans" cxnId="{24AFA7C4-7E04-46E2-81FF-E132016E7873}">
      <dgm:prSet/>
      <dgm:spPr/>
      <dgm:t>
        <a:bodyPr/>
        <a:lstStyle/>
        <a:p>
          <a:endParaRPr lang="en-US"/>
        </a:p>
      </dgm:t>
    </dgm:pt>
    <dgm:pt modelId="{A0669F45-A913-4D73-8B26-CC75CD13F615}" type="sibTrans" cxnId="{24AFA7C4-7E04-46E2-81FF-E132016E7873}">
      <dgm:prSet/>
      <dgm:spPr/>
      <dgm:t>
        <a:bodyPr/>
        <a:lstStyle/>
        <a:p>
          <a:endParaRPr lang="en-US"/>
        </a:p>
      </dgm:t>
    </dgm:pt>
    <dgm:pt modelId="{1BFF976D-205D-407B-B5EE-4AADEDB57B40}">
      <dgm:prSet phldrT="[Text]"/>
      <dgm:spPr/>
      <dgm:t>
        <a:bodyPr/>
        <a:lstStyle/>
        <a:p>
          <a:r>
            <a:rPr lang="en-US" dirty="0"/>
            <a:t>Read data</a:t>
          </a:r>
        </a:p>
      </dgm:t>
    </dgm:pt>
    <dgm:pt modelId="{CF165088-D423-437A-BE3D-4B5A4EEB2566}" type="parTrans" cxnId="{D7A5C4CF-865D-4C76-B5A5-CBB057587E95}">
      <dgm:prSet/>
      <dgm:spPr/>
      <dgm:t>
        <a:bodyPr/>
        <a:lstStyle/>
        <a:p>
          <a:endParaRPr lang="en-US"/>
        </a:p>
      </dgm:t>
    </dgm:pt>
    <dgm:pt modelId="{C30CF3F3-CCDB-4113-BD72-597C9AA087E2}" type="sibTrans" cxnId="{D7A5C4CF-865D-4C76-B5A5-CBB057587E95}">
      <dgm:prSet/>
      <dgm:spPr/>
      <dgm:t>
        <a:bodyPr/>
        <a:lstStyle/>
        <a:p>
          <a:endParaRPr lang="en-US"/>
        </a:p>
      </dgm:t>
    </dgm:pt>
    <dgm:pt modelId="{0B3B2A01-EC03-461A-9518-B3A1A169777A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7764E247-A845-4E05-A728-2B09F7DE262D}" type="parTrans" cxnId="{12A463EB-B30F-4D0E-83A0-EA5B61519016}">
      <dgm:prSet/>
      <dgm:spPr/>
      <dgm:t>
        <a:bodyPr/>
        <a:lstStyle/>
        <a:p>
          <a:endParaRPr lang="en-US"/>
        </a:p>
      </dgm:t>
    </dgm:pt>
    <dgm:pt modelId="{CF30C86B-144F-4487-A105-2C5AA9EF7C2A}" type="sibTrans" cxnId="{12A463EB-B30F-4D0E-83A0-EA5B61519016}">
      <dgm:prSet/>
      <dgm:spPr/>
      <dgm:t>
        <a:bodyPr/>
        <a:lstStyle/>
        <a:p>
          <a:endParaRPr lang="en-US"/>
        </a:p>
      </dgm:t>
    </dgm:pt>
    <dgm:pt modelId="{217C5B8C-1AAF-454A-A996-5FF37950DA87}">
      <dgm:prSet phldrT="[Text]"/>
      <dgm:spPr/>
      <dgm:t>
        <a:bodyPr/>
        <a:lstStyle/>
        <a:p>
          <a:r>
            <a:rPr lang="en-US" dirty="0"/>
            <a:t>Feature selection</a:t>
          </a:r>
        </a:p>
      </dgm:t>
    </dgm:pt>
    <dgm:pt modelId="{BF1E4046-6D63-4600-A142-6C60A28FE62B}" type="parTrans" cxnId="{7C68C086-76C4-43EB-8D8B-D7865D48A577}">
      <dgm:prSet/>
      <dgm:spPr/>
      <dgm:t>
        <a:bodyPr/>
        <a:lstStyle/>
        <a:p>
          <a:endParaRPr lang="en-US"/>
        </a:p>
      </dgm:t>
    </dgm:pt>
    <dgm:pt modelId="{3B4F6142-FAD8-4422-BB47-1D82DFFD44FE}" type="sibTrans" cxnId="{7C68C086-76C4-43EB-8D8B-D7865D48A577}">
      <dgm:prSet/>
      <dgm:spPr/>
      <dgm:t>
        <a:bodyPr/>
        <a:lstStyle/>
        <a:p>
          <a:endParaRPr lang="en-US"/>
        </a:p>
      </dgm:t>
    </dgm:pt>
    <dgm:pt modelId="{6A8C146A-A89B-4C80-8568-0BF9F998A5F3}">
      <dgm:prSet phldrT="[Text]"/>
      <dgm:spPr/>
      <dgm:t>
        <a:bodyPr/>
        <a:lstStyle/>
        <a:p>
          <a:r>
            <a:rPr lang="en-US" dirty="0"/>
            <a:t>Feature scaling</a:t>
          </a:r>
        </a:p>
      </dgm:t>
    </dgm:pt>
    <dgm:pt modelId="{F41A3A09-15F4-494B-AFB6-CF09A2B40B4F}" type="parTrans" cxnId="{FE91C9EF-0EE5-4B21-B53D-0C8AE61C0622}">
      <dgm:prSet/>
      <dgm:spPr/>
      <dgm:t>
        <a:bodyPr/>
        <a:lstStyle/>
        <a:p>
          <a:endParaRPr lang="en-US"/>
        </a:p>
      </dgm:t>
    </dgm:pt>
    <dgm:pt modelId="{DAF12A24-9C1E-40C5-9FDB-83F12F9E3A95}" type="sibTrans" cxnId="{FE91C9EF-0EE5-4B21-B53D-0C8AE61C0622}">
      <dgm:prSet/>
      <dgm:spPr/>
      <dgm:t>
        <a:bodyPr/>
        <a:lstStyle/>
        <a:p>
          <a:endParaRPr lang="en-US"/>
        </a:p>
      </dgm:t>
    </dgm:pt>
    <dgm:pt modelId="{7EACDD94-2D22-44FC-86C2-1F5712BE8C57}">
      <dgm:prSet phldrT="[Text]"/>
      <dgm:spPr/>
      <dgm:t>
        <a:bodyPr/>
        <a:lstStyle/>
        <a:p>
          <a:r>
            <a:rPr lang="en-US" dirty="0"/>
            <a:t>Train data </a:t>
          </a:r>
        </a:p>
      </dgm:t>
    </dgm:pt>
    <dgm:pt modelId="{07743D02-D711-4435-B6AD-AC0CC5C1411A}" type="parTrans" cxnId="{D4F82EBF-39A2-4172-8C7A-94C3CA47FA3A}">
      <dgm:prSet/>
      <dgm:spPr/>
      <dgm:t>
        <a:bodyPr/>
        <a:lstStyle/>
        <a:p>
          <a:endParaRPr lang="en-US"/>
        </a:p>
      </dgm:t>
    </dgm:pt>
    <dgm:pt modelId="{885C0D59-DB20-4E15-8C3B-26C4776B01B4}" type="sibTrans" cxnId="{D4F82EBF-39A2-4172-8C7A-94C3CA47FA3A}">
      <dgm:prSet/>
      <dgm:spPr/>
      <dgm:t>
        <a:bodyPr/>
        <a:lstStyle/>
        <a:p>
          <a:endParaRPr lang="en-US"/>
        </a:p>
      </dgm:t>
    </dgm:pt>
    <dgm:pt modelId="{7A88D5B9-F779-44CA-900D-CE31F7D61055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3420DCBC-1551-498C-8DEA-139D7631D596}" type="parTrans" cxnId="{375482FD-C1B4-4EDC-97F1-026F2F6CBE4D}">
      <dgm:prSet/>
      <dgm:spPr/>
      <dgm:t>
        <a:bodyPr/>
        <a:lstStyle/>
        <a:p>
          <a:endParaRPr lang="en-US"/>
        </a:p>
      </dgm:t>
    </dgm:pt>
    <dgm:pt modelId="{A4A233B9-4BEC-4FEB-BAA0-E5A227E9AC79}" type="sibTrans" cxnId="{375482FD-C1B4-4EDC-97F1-026F2F6CBE4D}">
      <dgm:prSet/>
      <dgm:spPr/>
      <dgm:t>
        <a:bodyPr/>
        <a:lstStyle/>
        <a:p>
          <a:endParaRPr lang="en-US"/>
        </a:p>
      </dgm:t>
    </dgm:pt>
    <dgm:pt modelId="{A1966756-1094-45A2-9E3C-6F3A2484970D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8EB41D09-5CD0-4DB2-AC6A-CA43CCA4B084}" type="parTrans" cxnId="{82BA5D56-04BD-4B97-9984-DC81597D53E3}">
      <dgm:prSet/>
      <dgm:spPr/>
      <dgm:t>
        <a:bodyPr/>
        <a:lstStyle/>
        <a:p>
          <a:endParaRPr lang="en-US"/>
        </a:p>
      </dgm:t>
    </dgm:pt>
    <dgm:pt modelId="{8D0750E3-6FEF-4F94-8220-ABFF4CF67D24}" type="sibTrans" cxnId="{82BA5D56-04BD-4B97-9984-DC81597D53E3}">
      <dgm:prSet/>
      <dgm:spPr/>
      <dgm:t>
        <a:bodyPr/>
        <a:lstStyle/>
        <a:p>
          <a:endParaRPr lang="en-US"/>
        </a:p>
      </dgm:t>
    </dgm:pt>
    <dgm:pt modelId="{92A916A0-0D2C-49A9-BD3D-2D5A42228C0F}">
      <dgm:prSet phldrT="[Text]"/>
      <dgm:spPr/>
      <dgm:t>
        <a:bodyPr/>
        <a:lstStyle/>
        <a:p>
          <a:r>
            <a:rPr lang="en-US" dirty="0"/>
            <a:t>Test on new data</a:t>
          </a:r>
        </a:p>
      </dgm:t>
    </dgm:pt>
    <dgm:pt modelId="{3C10671D-B9FA-4838-94D3-C001D9FB550F}" type="parTrans" cxnId="{9123E8DB-3C4C-46A8-B7AF-1C9A6C5EAF42}">
      <dgm:prSet/>
      <dgm:spPr/>
      <dgm:t>
        <a:bodyPr/>
        <a:lstStyle/>
        <a:p>
          <a:endParaRPr lang="en-US"/>
        </a:p>
      </dgm:t>
    </dgm:pt>
    <dgm:pt modelId="{88B3B959-7E4F-4CA1-A4E1-3EB490AE8A52}" type="sibTrans" cxnId="{9123E8DB-3C4C-46A8-B7AF-1C9A6C5EAF42}">
      <dgm:prSet/>
      <dgm:spPr/>
      <dgm:t>
        <a:bodyPr/>
        <a:lstStyle/>
        <a:p>
          <a:endParaRPr lang="en-US"/>
        </a:p>
      </dgm:t>
    </dgm:pt>
    <dgm:pt modelId="{0A6227BB-3DAF-4820-8034-2FAB260E0CC8}" type="pres">
      <dgm:prSet presAssocID="{47A9B1EE-007F-4CBA-BAA4-AF50BF4A534F}" presName="Name0" presStyleCnt="0">
        <dgm:presLayoutVars>
          <dgm:dir/>
          <dgm:resizeHandles val="exact"/>
        </dgm:presLayoutVars>
      </dgm:prSet>
      <dgm:spPr/>
    </dgm:pt>
    <dgm:pt modelId="{661595F4-7A95-42CD-B6AE-2114D8A1B2DA}" type="pres">
      <dgm:prSet presAssocID="{7D1609AC-951A-45E5-AA30-919F08B7117C}" presName="node" presStyleLbl="node1" presStyleIdx="0" presStyleCnt="9">
        <dgm:presLayoutVars>
          <dgm:bulletEnabled val="1"/>
        </dgm:presLayoutVars>
      </dgm:prSet>
      <dgm:spPr/>
    </dgm:pt>
    <dgm:pt modelId="{65F9E6E3-4909-40DF-A7CD-078F4EA6B06C}" type="pres">
      <dgm:prSet presAssocID="{A0669F45-A913-4D73-8B26-CC75CD13F615}" presName="sibTrans" presStyleLbl="sibTrans1D1" presStyleIdx="0" presStyleCnt="8"/>
      <dgm:spPr/>
    </dgm:pt>
    <dgm:pt modelId="{4EBB7675-F0F3-4624-886A-3C192A1C7DC8}" type="pres">
      <dgm:prSet presAssocID="{A0669F45-A913-4D73-8B26-CC75CD13F615}" presName="connectorText" presStyleLbl="sibTrans1D1" presStyleIdx="0" presStyleCnt="8"/>
      <dgm:spPr/>
    </dgm:pt>
    <dgm:pt modelId="{05A4B81B-D611-4EE6-842D-BBA224641814}" type="pres">
      <dgm:prSet presAssocID="{1BFF976D-205D-407B-B5EE-4AADEDB57B40}" presName="node" presStyleLbl="node1" presStyleIdx="1" presStyleCnt="9">
        <dgm:presLayoutVars>
          <dgm:bulletEnabled val="1"/>
        </dgm:presLayoutVars>
      </dgm:prSet>
      <dgm:spPr/>
    </dgm:pt>
    <dgm:pt modelId="{364F4A50-99A0-449E-9686-41237A62CD5C}" type="pres">
      <dgm:prSet presAssocID="{C30CF3F3-CCDB-4113-BD72-597C9AA087E2}" presName="sibTrans" presStyleLbl="sibTrans1D1" presStyleIdx="1" presStyleCnt="8"/>
      <dgm:spPr/>
    </dgm:pt>
    <dgm:pt modelId="{E5FBF32F-22E3-42E4-B07C-C056548BBF8F}" type="pres">
      <dgm:prSet presAssocID="{C30CF3F3-CCDB-4113-BD72-597C9AA087E2}" presName="connectorText" presStyleLbl="sibTrans1D1" presStyleIdx="1" presStyleCnt="8"/>
      <dgm:spPr/>
    </dgm:pt>
    <dgm:pt modelId="{8D90359B-A40F-46F2-8803-B12F1E9EE72A}" type="pres">
      <dgm:prSet presAssocID="{0B3B2A01-EC03-461A-9518-B3A1A169777A}" presName="node" presStyleLbl="node1" presStyleIdx="2" presStyleCnt="9">
        <dgm:presLayoutVars>
          <dgm:bulletEnabled val="1"/>
        </dgm:presLayoutVars>
      </dgm:prSet>
      <dgm:spPr/>
    </dgm:pt>
    <dgm:pt modelId="{7350B31B-8B4C-45D2-A5AB-38B8C6472514}" type="pres">
      <dgm:prSet presAssocID="{CF30C86B-144F-4487-A105-2C5AA9EF7C2A}" presName="sibTrans" presStyleLbl="sibTrans1D1" presStyleIdx="2" presStyleCnt="8"/>
      <dgm:spPr/>
    </dgm:pt>
    <dgm:pt modelId="{61B543B1-383D-492B-AA10-DE99ACD77D1F}" type="pres">
      <dgm:prSet presAssocID="{CF30C86B-144F-4487-A105-2C5AA9EF7C2A}" presName="connectorText" presStyleLbl="sibTrans1D1" presStyleIdx="2" presStyleCnt="8"/>
      <dgm:spPr/>
    </dgm:pt>
    <dgm:pt modelId="{8D878EF3-3DB2-412B-B3EC-A3CAFB68160F}" type="pres">
      <dgm:prSet presAssocID="{217C5B8C-1AAF-454A-A996-5FF37950DA87}" presName="node" presStyleLbl="node1" presStyleIdx="3" presStyleCnt="9">
        <dgm:presLayoutVars>
          <dgm:bulletEnabled val="1"/>
        </dgm:presLayoutVars>
      </dgm:prSet>
      <dgm:spPr/>
    </dgm:pt>
    <dgm:pt modelId="{A83CD371-E7C4-4EE7-880D-2E9EDF1C9204}" type="pres">
      <dgm:prSet presAssocID="{3B4F6142-FAD8-4422-BB47-1D82DFFD44FE}" presName="sibTrans" presStyleLbl="sibTrans1D1" presStyleIdx="3" presStyleCnt="8"/>
      <dgm:spPr/>
    </dgm:pt>
    <dgm:pt modelId="{3E02987C-1E45-43C9-9B5A-BCC592E4F471}" type="pres">
      <dgm:prSet presAssocID="{3B4F6142-FAD8-4422-BB47-1D82DFFD44FE}" presName="connectorText" presStyleLbl="sibTrans1D1" presStyleIdx="3" presStyleCnt="8"/>
      <dgm:spPr/>
    </dgm:pt>
    <dgm:pt modelId="{CFBA893B-1108-4690-ABF2-84C36407CA80}" type="pres">
      <dgm:prSet presAssocID="{6A8C146A-A89B-4C80-8568-0BF9F998A5F3}" presName="node" presStyleLbl="node1" presStyleIdx="4" presStyleCnt="9">
        <dgm:presLayoutVars>
          <dgm:bulletEnabled val="1"/>
        </dgm:presLayoutVars>
      </dgm:prSet>
      <dgm:spPr/>
    </dgm:pt>
    <dgm:pt modelId="{BEA1B849-934D-4C32-AEC5-5663B2668A2E}" type="pres">
      <dgm:prSet presAssocID="{DAF12A24-9C1E-40C5-9FDB-83F12F9E3A95}" presName="sibTrans" presStyleLbl="sibTrans1D1" presStyleIdx="4" presStyleCnt="8"/>
      <dgm:spPr/>
    </dgm:pt>
    <dgm:pt modelId="{7C0B5819-665B-4C7E-BD44-DDC6A80A99C7}" type="pres">
      <dgm:prSet presAssocID="{DAF12A24-9C1E-40C5-9FDB-83F12F9E3A95}" presName="connectorText" presStyleLbl="sibTrans1D1" presStyleIdx="4" presStyleCnt="8"/>
      <dgm:spPr/>
    </dgm:pt>
    <dgm:pt modelId="{63AA163F-40AE-4EA1-9B21-9D44EA5B3AA9}" type="pres">
      <dgm:prSet presAssocID="{7EACDD94-2D22-44FC-86C2-1F5712BE8C57}" presName="node" presStyleLbl="node1" presStyleIdx="5" presStyleCnt="9">
        <dgm:presLayoutVars>
          <dgm:bulletEnabled val="1"/>
        </dgm:presLayoutVars>
      </dgm:prSet>
      <dgm:spPr/>
    </dgm:pt>
    <dgm:pt modelId="{56541FCC-CE6C-4733-931F-6CAB76804238}" type="pres">
      <dgm:prSet presAssocID="{885C0D59-DB20-4E15-8C3B-26C4776B01B4}" presName="sibTrans" presStyleLbl="sibTrans1D1" presStyleIdx="5" presStyleCnt="8"/>
      <dgm:spPr/>
    </dgm:pt>
    <dgm:pt modelId="{8092EEFA-7692-4D9B-96BF-AC189F2B6894}" type="pres">
      <dgm:prSet presAssocID="{885C0D59-DB20-4E15-8C3B-26C4776B01B4}" presName="connectorText" presStyleLbl="sibTrans1D1" presStyleIdx="5" presStyleCnt="8"/>
      <dgm:spPr/>
    </dgm:pt>
    <dgm:pt modelId="{7BDF00D2-0FD5-4DD6-9DAC-57E480EF1533}" type="pres">
      <dgm:prSet presAssocID="{7A88D5B9-F779-44CA-900D-CE31F7D61055}" presName="node" presStyleLbl="node1" presStyleIdx="6" presStyleCnt="9">
        <dgm:presLayoutVars>
          <dgm:bulletEnabled val="1"/>
        </dgm:presLayoutVars>
      </dgm:prSet>
      <dgm:spPr/>
    </dgm:pt>
    <dgm:pt modelId="{A0A15247-9BAF-4238-AB07-6159967D5CB1}" type="pres">
      <dgm:prSet presAssocID="{A4A233B9-4BEC-4FEB-BAA0-E5A227E9AC79}" presName="sibTrans" presStyleLbl="sibTrans1D1" presStyleIdx="6" presStyleCnt="8"/>
      <dgm:spPr/>
    </dgm:pt>
    <dgm:pt modelId="{D942E541-A6EE-4F06-9EDF-A9DD619018A8}" type="pres">
      <dgm:prSet presAssocID="{A4A233B9-4BEC-4FEB-BAA0-E5A227E9AC79}" presName="connectorText" presStyleLbl="sibTrans1D1" presStyleIdx="6" presStyleCnt="8"/>
      <dgm:spPr/>
    </dgm:pt>
    <dgm:pt modelId="{08AA430D-3A92-49AD-9A6D-CAA205AAFE85}" type="pres">
      <dgm:prSet presAssocID="{A1966756-1094-45A2-9E3C-6F3A2484970D}" presName="node" presStyleLbl="node1" presStyleIdx="7" presStyleCnt="9">
        <dgm:presLayoutVars>
          <dgm:bulletEnabled val="1"/>
        </dgm:presLayoutVars>
      </dgm:prSet>
      <dgm:spPr/>
    </dgm:pt>
    <dgm:pt modelId="{034496EB-AC44-48CF-9594-40B32832231A}" type="pres">
      <dgm:prSet presAssocID="{8D0750E3-6FEF-4F94-8220-ABFF4CF67D24}" presName="sibTrans" presStyleLbl="sibTrans1D1" presStyleIdx="7" presStyleCnt="8"/>
      <dgm:spPr/>
    </dgm:pt>
    <dgm:pt modelId="{5823EE4B-70C6-4AF5-B759-C727FF355648}" type="pres">
      <dgm:prSet presAssocID="{8D0750E3-6FEF-4F94-8220-ABFF4CF67D24}" presName="connectorText" presStyleLbl="sibTrans1D1" presStyleIdx="7" presStyleCnt="8"/>
      <dgm:spPr/>
    </dgm:pt>
    <dgm:pt modelId="{3838F562-F38A-408F-B5D9-024DB4009FE2}" type="pres">
      <dgm:prSet presAssocID="{92A916A0-0D2C-49A9-BD3D-2D5A42228C0F}" presName="node" presStyleLbl="node1" presStyleIdx="8" presStyleCnt="9">
        <dgm:presLayoutVars>
          <dgm:bulletEnabled val="1"/>
        </dgm:presLayoutVars>
      </dgm:prSet>
      <dgm:spPr/>
    </dgm:pt>
  </dgm:ptLst>
  <dgm:cxnLst>
    <dgm:cxn modelId="{D13D7008-F1B6-4B2A-9013-98E788E3A205}" type="presOf" srcId="{A4A233B9-4BEC-4FEB-BAA0-E5A227E9AC79}" destId="{A0A15247-9BAF-4238-AB07-6159967D5CB1}" srcOrd="0" destOrd="0" presId="urn:microsoft.com/office/officeart/2005/8/layout/bProcess3"/>
    <dgm:cxn modelId="{999BA809-7A9D-49DB-90B4-24C79BCFC419}" type="presOf" srcId="{C30CF3F3-CCDB-4113-BD72-597C9AA087E2}" destId="{E5FBF32F-22E3-42E4-B07C-C056548BBF8F}" srcOrd="1" destOrd="0" presId="urn:microsoft.com/office/officeart/2005/8/layout/bProcess3"/>
    <dgm:cxn modelId="{70F95F14-A3C3-4B7C-B152-E1E0B4CD563B}" type="presOf" srcId="{885C0D59-DB20-4E15-8C3B-26C4776B01B4}" destId="{56541FCC-CE6C-4733-931F-6CAB76804238}" srcOrd="0" destOrd="0" presId="urn:microsoft.com/office/officeart/2005/8/layout/bProcess3"/>
    <dgm:cxn modelId="{88A77116-0779-45BE-9F93-4220885A1F6E}" type="presOf" srcId="{885C0D59-DB20-4E15-8C3B-26C4776B01B4}" destId="{8092EEFA-7692-4D9B-96BF-AC189F2B6894}" srcOrd="1" destOrd="0" presId="urn:microsoft.com/office/officeart/2005/8/layout/bProcess3"/>
    <dgm:cxn modelId="{F48B5E18-1401-4137-8CE7-ED7184B0A0B2}" type="presOf" srcId="{CF30C86B-144F-4487-A105-2C5AA9EF7C2A}" destId="{7350B31B-8B4C-45D2-A5AB-38B8C6472514}" srcOrd="0" destOrd="0" presId="urn:microsoft.com/office/officeart/2005/8/layout/bProcess3"/>
    <dgm:cxn modelId="{AC3C3A25-55AA-4AF4-840F-88DD88343C59}" type="presOf" srcId="{0B3B2A01-EC03-461A-9518-B3A1A169777A}" destId="{8D90359B-A40F-46F2-8803-B12F1E9EE72A}" srcOrd="0" destOrd="0" presId="urn:microsoft.com/office/officeart/2005/8/layout/bProcess3"/>
    <dgm:cxn modelId="{F733EF2E-C4C6-44BA-9AA9-B003B9F04587}" type="presOf" srcId="{6A8C146A-A89B-4C80-8568-0BF9F998A5F3}" destId="{CFBA893B-1108-4690-ABF2-84C36407CA80}" srcOrd="0" destOrd="0" presId="urn:microsoft.com/office/officeart/2005/8/layout/bProcess3"/>
    <dgm:cxn modelId="{899FFB37-18B4-46FE-8A3A-314E3A0D6CAF}" type="presOf" srcId="{47A9B1EE-007F-4CBA-BAA4-AF50BF4A534F}" destId="{0A6227BB-3DAF-4820-8034-2FAB260E0CC8}" srcOrd="0" destOrd="0" presId="urn:microsoft.com/office/officeart/2005/8/layout/bProcess3"/>
    <dgm:cxn modelId="{88F43B43-96DE-49E4-A0E3-781121F82FA2}" type="presOf" srcId="{8D0750E3-6FEF-4F94-8220-ABFF4CF67D24}" destId="{034496EB-AC44-48CF-9594-40B32832231A}" srcOrd="0" destOrd="0" presId="urn:microsoft.com/office/officeart/2005/8/layout/bProcess3"/>
    <dgm:cxn modelId="{45A73B65-788C-44BD-8B06-DF97868464A0}" type="presOf" srcId="{A1966756-1094-45A2-9E3C-6F3A2484970D}" destId="{08AA430D-3A92-49AD-9A6D-CAA205AAFE85}" srcOrd="0" destOrd="0" presId="urn:microsoft.com/office/officeart/2005/8/layout/bProcess3"/>
    <dgm:cxn modelId="{18230A47-E33B-4937-A0F8-77B0D4083909}" type="presOf" srcId="{A0669F45-A913-4D73-8B26-CC75CD13F615}" destId="{4EBB7675-F0F3-4624-886A-3C192A1C7DC8}" srcOrd="1" destOrd="0" presId="urn:microsoft.com/office/officeart/2005/8/layout/bProcess3"/>
    <dgm:cxn modelId="{C2092F47-B5BF-4AD4-8D0F-3AC1458AF5FF}" type="presOf" srcId="{CF30C86B-144F-4487-A105-2C5AA9EF7C2A}" destId="{61B543B1-383D-492B-AA10-DE99ACD77D1F}" srcOrd="1" destOrd="0" presId="urn:microsoft.com/office/officeart/2005/8/layout/bProcess3"/>
    <dgm:cxn modelId="{7B18E06A-345A-49B5-8240-74D1435B1A72}" type="presOf" srcId="{92A916A0-0D2C-49A9-BD3D-2D5A42228C0F}" destId="{3838F562-F38A-408F-B5D9-024DB4009FE2}" srcOrd="0" destOrd="0" presId="urn:microsoft.com/office/officeart/2005/8/layout/bProcess3"/>
    <dgm:cxn modelId="{0CE82E4F-9FF6-4194-A411-40188EC925D2}" type="presOf" srcId="{A0669F45-A913-4D73-8B26-CC75CD13F615}" destId="{65F9E6E3-4909-40DF-A7CD-078F4EA6B06C}" srcOrd="0" destOrd="0" presId="urn:microsoft.com/office/officeart/2005/8/layout/bProcess3"/>
    <dgm:cxn modelId="{46AB6B54-5DFB-4ADB-9DCF-32B9E07355FD}" type="presOf" srcId="{1BFF976D-205D-407B-B5EE-4AADEDB57B40}" destId="{05A4B81B-D611-4EE6-842D-BBA224641814}" srcOrd="0" destOrd="0" presId="urn:microsoft.com/office/officeart/2005/8/layout/bProcess3"/>
    <dgm:cxn modelId="{82BA5D56-04BD-4B97-9984-DC81597D53E3}" srcId="{47A9B1EE-007F-4CBA-BAA4-AF50BF4A534F}" destId="{A1966756-1094-45A2-9E3C-6F3A2484970D}" srcOrd="7" destOrd="0" parTransId="{8EB41D09-5CD0-4DB2-AC6A-CA43CCA4B084}" sibTransId="{8D0750E3-6FEF-4F94-8220-ABFF4CF67D24}"/>
    <dgm:cxn modelId="{CB85C07A-A424-4601-8A73-87499094D294}" type="presOf" srcId="{7A88D5B9-F779-44CA-900D-CE31F7D61055}" destId="{7BDF00D2-0FD5-4DD6-9DAC-57E480EF1533}" srcOrd="0" destOrd="0" presId="urn:microsoft.com/office/officeart/2005/8/layout/bProcess3"/>
    <dgm:cxn modelId="{3B510B84-9CE0-46EB-8866-47D591B9C549}" type="presOf" srcId="{217C5B8C-1AAF-454A-A996-5FF37950DA87}" destId="{8D878EF3-3DB2-412B-B3EC-A3CAFB68160F}" srcOrd="0" destOrd="0" presId="urn:microsoft.com/office/officeart/2005/8/layout/bProcess3"/>
    <dgm:cxn modelId="{7C68C086-76C4-43EB-8D8B-D7865D48A577}" srcId="{47A9B1EE-007F-4CBA-BAA4-AF50BF4A534F}" destId="{217C5B8C-1AAF-454A-A996-5FF37950DA87}" srcOrd="3" destOrd="0" parTransId="{BF1E4046-6D63-4600-A142-6C60A28FE62B}" sibTransId="{3B4F6142-FAD8-4422-BB47-1D82DFFD44FE}"/>
    <dgm:cxn modelId="{D8D7D28B-972A-4591-A282-13C0251300F8}" type="presOf" srcId="{A4A233B9-4BEC-4FEB-BAA0-E5A227E9AC79}" destId="{D942E541-A6EE-4F06-9EDF-A9DD619018A8}" srcOrd="1" destOrd="0" presId="urn:microsoft.com/office/officeart/2005/8/layout/bProcess3"/>
    <dgm:cxn modelId="{894A5990-6FC4-42CD-BD8B-A31435FFA09C}" type="presOf" srcId="{DAF12A24-9C1E-40C5-9FDB-83F12F9E3A95}" destId="{BEA1B849-934D-4C32-AEC5-5663B2668A2E}" srcOrd="0" destOrd="0" presId="urn:microsoft.com/office/officeart/2005/8/layout/bProcess3"/>
    <dgm:cxn modelId="{60560897-9192-4F48-B95D-58BAD9F084BA}" type="presOf" srcId="{7EACDD94-2D22-44FC-86C2-1F5712BE8C57}" destId="{63AA163F-40AE-4EA1-9B21-9D44EA5B3AA9}" srcOrd="0" destOrd="0" presId="urn:microsoft.com/office/officeart/2005/8/layout/bProcess3"/>
    <dgm:cxn modelId="{D4F82EBF-39A2-4172-8C7A-94C3CA47FA3A}" srcId="{47A9B1EE-007F-4CBA-BAA4-AF50BF4A534F}" destId="{7EACDD94-2D22-44FC-86C2-1F5712BE8C57}" srcOrd="5" destOrd="0" parTransId="{07743D02-D711-4435-B6AD-AC0CC5C1411A}" sibTransId="{885C0D59-DB20-4E15-8C3B-26C4776B01B4}"/>
    <dgm:cxn modelId="{24AFA7C4-7E04-46E2-81FF-E132016E7873}" srcId="{47A9B1EE-007F-4CBA-BAA4-AF50BF4A534F}" destId="{7D1609AC-951A-45E5-AA30-919F08B7117C}" srcOrd="0" destOrd="0" parTransId="{BCE1F741-DF88-4EE6-9785-C16658AB2C57}" sibTransId="{A0669F45-A913-4D73-8B26-CC75CD13F615}"/>
    <dgm:cxn modelId="{D7A5C4CF-865D-4C76-B5A5-CBB057587E95}" srcId="{47A9B1EE-007F-4CBA-BAA4-AF50BF4A534F}" destId="{1BFF976D-205D-407B-B5EE-4AADEDB57B40}" srcOrd="1" destOrd="0" parTransId="{CF165088-D423-437A-BE3D-4B5A4EEB2566}" sibTransId="{C30CF3F3-CCDB-4113-BD72-597C9AA087E2}"/>
    <dgm:cxn modelId="{68C8C3D5-8956-4763-B63D-ADC7B5D7E399}" type="presOf" srcId="{C30CF3F3-CCDB-4113-BD72-597C9AA087E2}" destId="{364F4A50-99A0-449E-9686-41237A62CD5C}" srcOrd="0" destOrd="0" presId="urn:microsoft.com/office/officeart/2005/8/layout/bProcess3"/>
    <dgm:cxn modelId="{1D88A8D7-2451-4405-BCDA-3A5546B4E761}" type="presOf" srcId="{3B4F6142-FAD8-4422-BB47-1D82DFFD44FE}" destId="{3E02987C-1E45-43C9-9B5A-BCC592E4F471}" srcOrd="1" destOrd="0" presId="urn:microsoft.com/office/officeart/2005/8/layout/bProcess3"/>
    <dgm:cxn modelId="{9123E8DB-3C4C-46A8-B7AF-1C9A6C5EAF42}" srcId="{47A9B1EE-007F-4CBA-BAA4-AF50BF4A534F}" destId="{92A916A0-0D2C-49A9-BD3D-2D5A42228C0F}" srcOrd="8" destOrd="0" parTransId="{3C10671D-B9FA-4838-94D3-C001D9FB550F}" sibTransId="{88B3B959-7E4F-4CA1-A4E1-3EB490AE8A52}"/>
    <dgm:cxn modelId="{4D0DDCE3-9B03-45FC-A77D-574D4446922B}" type="presOf" srcId="{DAF12A24-9C1E-40C5-9FDB-83F12F9E3A95}" destId="{7C0B5819-665B-4C7E-BD44-DDC6A80A99C7}" srcOrd="1" destOrd="0" presId="urn:microsoft.com/office/officeart/2005/8/layout/bProcess3"/>
    <dgm:cxn modelId="{9FE184E6-D75C-4A68-9756-979B09F39DA5}" type="presOf" srcId="{3B4F6142-FAD8-4422-BB47-1D82DFFD44FE}" destId="{A83CD371-E7C4-4EE7-880D-2E9EDF1C9204}" srcOrd="0" destOrd="0" presId="urn:microsoft.com/office/officeart/2005/8/layout/bProcess3"/>
    <dgm:cxn modelId="{12A463EB-B30F-4D0E-83A0-EA5B61519016}" srcId="{47A9B1EE-007F-4CBA-BAA4-AF50BF4A534F}" destId="{0B3B2A01-EC03-461A-9518-B3A1A169777A}" srcOrd="2" destOrd="0" parTransId="{7764E247-A845-4E05-A728-2B09F7DE262D}" sibTransId="{CF30C86B-144F-4487-A105-2C5AA9EF7C2A}"/>
    <dgm:cxn modelId="{DFB01CEC-8984-4823-8EEB-656227E2B81B}" type="presOf" srcId="{7D1609AC-951A-45E5-AA30-919F08B7117C}" destId="{661595F4-7A95-42CD-B6AE-2114D8A1B2DA}" srcOrd="0" destOrd="0" presId="urn:microsoft.com/office/officeart/2005/8/layout/bProcess3"/>
    <dgm:cxn modelId="{FE91C9EF-0EE5-4B21-B53D-0C8AE61C0622}" srcId="{47A9B1EE-007F-4CBA-BAA4-AF50BF4A534F}" destId="{6A8C146A-A89B-4C80-8568-0BF9F998A5F3}" srcOrd="4" destOrd="0" parTransId="{F41A3A09-15F4-494B-AFB6-CF09A2B40B4F}" sibTransId="{DAF12A24-9C1E-40C5-9FDB-83F12F9E3A95}"/>
    <dgm:cxn modelId="{FCDD78F0-48FD-4CD7-BDF5-9E4CC5CBFCFE}" type="presOf" srcId="{8D0750E3-6FEF-4F94-8220-ABFF4CF67D24}" destId="{5823EE4B-70C6-4AF5-B759-C727FF355648}" srcOrd="1" destOrd="0" presId="urn:microsoft.com/office/officeart/2005/8/layout/bProcess3"/>
    <dgm:cxn modelId="{375482FD-C1B4-4EDC-97F1-026F2F6CBE4D}" srcId="{47A9B1EE-007F-4CBA-BAA4-AF50BF4A534F}" destId="{7A88D5B9-F779-44CA-900D-CE31F7D61055}" srcOrd="6" destOrd="0" parTransId="{3420DCBC-1551-498C-8DEA-139D7631D596}" sibTransId="{A4A233B9-4BEC-4FEB-BAA0-E5A227E9AC79}"/>
    <dgm:cxn modelId="{AF9D6A14-EAE0-44B4-980D-D3A6525A18C2}" type="presParOf" srcId="{0A6227BB-3DAF-4820-8034-2FAB260E0CC8}" destId="{661595F4-7A95-42CD-B6AE-2114D8A1B2DA}" srcOrd="0" destOrd="0" presId="urn:microsoft.com/office/officeart/2005/8/layout/bProcess3"/>
    <dgm:cxn modelId="{A69B7AF0-CBB5-4D06-9488-E5EEFC707107}" type="presParOf" srcId="{0A6227BB-3DAF-4820-8034-2FAB260E0CC8}" destId="{65F9E6E3-4909-40DF-A7CD-078F4EA6B06C}" srcOrd="1" destOrd="0" presId="urn:microsoft.com/office/officeart/2005/8/layout/bProcess3"/>
    <dgm:cxn modelId="{99CC6518-7635-459A-BC80-CE36348F41EE}" type="presParOf" srcId="{65F9E6E3-4909-40DF-A7CD-078F4EA6B06C}" destId="{4EBB7675-F0F3-4624-886A-3C192A1C7DC8}" srcOrd="0" destOrd="0" presId="urn:microsoft.com/office/officeart/2005/8/layout/bProcess3"/>
    <dgm:cxn modelId="{6BFBE70A-C992-4A1A-A59B-38F952CDEE3F}" type="presParOf" srcId="{0A6227BB-3DAF-4820-8034-2FAB260E0CC8}" destId="{05A4B81B-D611-4EE6-842D-BBA224641814}" srcOrd="2" destOrd="0" presId="urn:microsoft.com/office/officeart/2005/8/layout/bProcess3"/>
    <dgm:cxn modelId="{D44D1E36-4166-4241-BF5C-482667556897}" type="presParOf" srcId="{0A6227BB-3DAF-4820-8034-2FAB260E0CC8}" destId="{364F4A50-99A0-449E-9686-41237A62CD5C}" srcOrd="3" destOrd="0" presId="urn:microsoft.com/office/officeart/2005/8/layout/bProcess3"/>
    <dgm:cxn modelId="{89E09C09-57DB-4574-BE80-3A11D13F11E2}" type="presParOf" srcId="{364F4A50-99A0-449E-9686-41237A62CD5C}" destId="{E5FBF32F-22E3-42E4-B07C-C056548BBF8F}" srcOrd="0" destOrd="0" presId="urn:microsoft.com/office/officeart/2005/8/layout/bProcess3"/>
    <dgm:cxn modelId="{41673EE2-B70E-48B1-92F6-49D7FA0F5FFD}" type="presParOf" srcId="{0A6227BB-3DAF-4820-8034-2FAB260E0CC8}" destId="{8D90359B-A40F-46F2-8803-B12F1E9EE72A}" srcOrd="4" destOrd="0" presId="urn:microsoft.com/office/officeart/2005/8/layout/bProcess3"/>
    <dgm:cxn modelId="{21D6785D-54B3-4483-AB0B-DB73D12282F8}" type="presParOf" srcId="{0A6227BB-3DAF-4820-8034-2FAB260E0CC8}" destId="{7350B31B-8B4C-45D2-A5AB-38B8C6472514}" srcOrd="5" destOrd="0" presId="urn:microsoft.com/office/officeart/2005/8/layout/bProcess3"/>
    <dgm:cxn modelId="{970A0F0E-E9FA-4777-97D6-C6E75827154E}" type="presParOf" srcId="{7350B31B-8B4C-45D2-A5AB-38B8C6472514}" destId="{61B543B1-383D-492B-AA10-DE99ACD77D1F}" srcOrd="0" destOrd="0" presId="urn:microsoft.com/office/officeart/2005/8/layout/bProcess3"/>
    <dgm:cxn modelId="{809F18C3-686F-4B7E-89A5-3D1D662DA394}" type="presParOf" srcId="{0A6227BB-3DAF-4820-8034-2FAB260E0CC8}" destId="{8D878EF3-3DB2-412B-B3EC-A3CAFB68160F}" srcOrd="6" destOrd="0" presId="urn:microsoft.com/office/officeart/2005/8/layout/bProcess3"/>
    <dgm:cxn modelId="{9BD6D39F-B2D9-472E-ACA4-3E4272F4661A}" type="presParOf" srcId="{0A6227BB-3DAF-4820-8034-2FAB260E0CC8}" destId="{A83CD371-E7C4-4EE7-880D-2E9EDF1C9204}" srcOrd="7" destOrd="0" presId="urn:microsoft.com/office/officeart/2005/8/layout/bProcess3"/>
    <dgm:cxn modelId="{938073A7-2DB3-4EEB-9129-3DF78E8C75DF}" type="presParOf" srcId="{A83CD371-E7C4-4EE7-880D-2E9EDF1C9204}" destId="{3E02987C-1E45-43C9-9B5A-BCC592E4F471}" srcOrd="0" destOrd="0" presId="urn:microsoft.com/office/officeart/2005/8/layout/bProcess3"/>
    <dgm:cxn modelId="{5E43F200-0608-4313-8B3A-178B9E60BE1D}" type="presParOf" srcId="{0A6227BB-3DAF-4820-8034-2FAB260E0CC8}" destId="{CFBA893B-1108-4690-ABF2-84C36407CA80}" srcOrd="8" destOrd="0" presId="urn:microsoft.com/office/officeart/2005/8/layout/bProcess3"/>
    <dgm:cxn modelId="{B618B9D8-FF9C-4F7D-A4CA-4F454F6FB416}" type="presParOf" srcId="{0A6227BB-3DAF-4820-8034-2FAB260E0CC8}" destId="{BEA1B849-934D-4C32-AEC5-5663B2668A2E}" srcOrd="9" destOrd="0" presId="urn:microsoft.com/office/officeart/2005/8/layout/bProcess3"/>
    <dgm:cxn modelId="{9830BA01-B3F3-4E46-8391-FA6F3CAC4A04}" type="presParOf" srcId="{BEA1B849-934D-4C32-AEC5-5663B2668A2E}" destId="{7C0B5819-665B-4C7E-BD44-DDC6A80A99C7}" srcOrd="0" destOrd="0" presId="urn:microsoft.com/office/officeart/2005/8/layout/bProcess3"/>
    <dgm:cxn modelId="{91E13998-E4BE-4E04-B2F2-39806062C251}" type="presParOf" srcId="{0A6227BB-3DAF-4820-8034-2FAB260E0CC8}" destId="{63AA163F-40AE-4EA1-9B21-9D44EA5B3AA9}" srcOrd="10" destOrd="0" presId="urn:microsoft.com/office/officeart/2005/8/layout/bProcess3"/>
    <dgm:cxn modelId="{DDC0889F-C17E-4367-A8BD-FF0939617670}" type="presParOf" srcId="{0A6227BB-3DAF-4820-8034-2FAB260E0CC8}" destId="{56541FCC-CE6C-4733-931F-6CAB76804238}" srcOrd="11" destOrd="0" presId="urn:microsoft.com/office/officeart/2005/8/layout/bProcess3"/>
    <dgm:cxn modelId="{ECB7C12F-035E-40F4-ACF3-A40A130794CC}" type="presParOf" srcId="{56541FCC-CE6C-4733-931F-6CAB76804238}" destId="{8092EEFA-7692-4D9B-96BF-AC189F2B6894}" srcOrd="0" destOrd="0" presId="urn:microsoft.com/office/officeart/2005/8/layout/bProcess3"/>
    <dgm:cxn modelId="{87B1469D-9169-4B4B-ADA1-79297C3D5EBF}" type="presParOf" srcId="{0A6227BB-3DAF-4820-8034-2FAB260E0CC8}" destId="{7BDF00D2-0FD5-4DD6-9DAC-57E480EF1533}" srcOrd="12" destOrd="0" presId="urn:microsoft.com/office/officeart/2005/8/layout/bProcess3"/>
    <dgm:cxn modelId="{BEE74786-10A3-4623-8617-6520789A7093}" type="presParOf" srcId="{0A6227BB-3DAF-4820-8034-2FAB260E0CC8}" destId="{A0A15247-9BAF-4238-AB07-6159967D5CB1}" srcOrd="13" destOrd="0" presId="urn:microsoft.com/office/officeart/2005/8/layout/bProcess3"/>
    <dgm:cxn modelId="{366AB644-39F6-4E38-88DB-6DF705087943}" type="presParOf" srcId="{A0A15247-9BAF-4238-AB07-6159967D5CB1}" destId="{D942E541-A6EE-4F06-9EDF-A9DD619018A8}" srcOrd="0" destOrd="0" presId="urn:microsoft.com/office/officeart/2005/8/layout/bProcess3"/>
    <dgm:cxn modelId="{431F953C-0281-43B4-9B69-5B7109A0BDCE}" type="presParOf" srcId="{0A6227BB-3DAF-4820-8034-2FAB260E0CC8}" destId="{08AA430D-3A92-49AD-9A6D-CAA205AAFE85}" srcOrd="14" destOrd="0" presId="urn:microsoft.com/office/officeart/2005/8/layout/bProcess3"/>
    <dgm:cxn modelId="{C1649221-4ED5-474A-8771-D540686A94F0}" type="presParOf" srcId="{0A6227BB-3DAF-4820-8034-2FAB260E0CC8}" destId="{034496EB-AC44-48CF-9594-40B32832231A}" srcOrd="15" destOrd="0" presId="urn:microsoft.com/office/officeart/2005/8/layout/bProcess3"/>
    <dgm:cxn modelId="{AD3632DA-2642-48E4-9154-2984A9B38A7D}" type="presParOf" srcId="{034496EB-AC44-48CF-9594-40B32832231A}" destId="{5823EE4B-70C6-4AF5-B759-C727FF355648}" srcOrd="0" destOrd="0" presId="urn:microsoft.com/office/officeart/2005/8/layout/bProcess3"/>
    <dgm:cxn modelId="{5817951B-01D1-47FF-8A24-8E9B6BE95D29}" type="presParOf" srcId="{0A6227BB-3DAF-4820-8034-2FAB260E0CC8}" destId="{3838F562-F38A-408F-B5D9-024DB4009FE2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9E6E3-4909-40DF-A7CD-078F4EA6B06C}">
      <dsp:nvSpPr>
        <dsp:cNvPr id="0" name=""/>
        <dsp:cNvSpPr/>
      </dsp:nvSpPr>
      <dsp:spPr>
        <a:xfrm>
          <a:off x="2442672" y="620884"/>
          <a:ext cx="47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66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9746" y="664052"/>
        <a:ext cx="25513" cy="5102"/>
      </dsp:txXfrm>
    </dsp:sp>
    <dsp:sp modelId="{661595F4-7A95-42CD-B6AE-2114D8A1B2DA}">
      <dsp:nvSpPr>
        <dsp:cNvPr id="0" name=""/>
        <dsp:cNvSpPr/>
      </dsp:nvSpPr>
      <dsp:spPr>
        <a:xfrm>
          <a:off x="225940" y="1044"/>
          <a:ext cx="2218531" cy="1331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Import libraries</a:t>
          </a:r>
        </a:p>
      </dsp:txBody>
      <dsp:txXfrm>
        <a:off x="225940" y="1044"/>
        <a:ext cx="2218531" cy="1331118"/>
      </dsp:txXfrm>
    </dsp:sp>
    <dsp:sp modelId="{364F4A50-99A0-449E-9686-41237A62CD5C}">
      <dsp:nvSpPr>
        <dsp:cNvPr id="0" name=""/>
        <dsp:cNvSpPr/>
      </dsp:nvSpPr>
      <dsp:spPr>
        <a:xfrm>
          <a:off x="5171465" y="620884"/>
          <a:ext cx="47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66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8540" y="664052"/>
        <a:ext cx="25513" cy="5102"/>
      </dsp:txXfrm>
    </dsp:sp>
    <dsp:sp modelId="{05A4B81B-D611-4EE6-842D-BBA224641814}">
      <dsp:nvSpPr>
        <dsp:cNvPr id="0" name=""/>
        <dsp:cNvSpPr/>
      </dsp:nvSpPr>
      <dsp:spPr>
        <a:xfrm>
          <a:off x="2954734" y="1044"/>
          <a:ext cx="2218531" cy="1331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Read data</a:t>
          </a:r>
        </a:p>
      </dsp:txBody>
      <dsp:txXfrm>
        <a:off x="2954734" y="1044"/>
        <a:ext cx="2218531" cy="1331118"/>
      </dsp:txXfrm>
    </dsp:sp>
    <dsp:sp modelId="{7350B31B-8B4C-45D2-A5AB-38B8C6472514}">
      <dsp:nvSpPr>
        <dsp:cNvPr id="0" name=""/>
        <dsp:cNvSpPr/>
      </dsp:nvSpPr>
      <dsp:spPr>
        <a:xfrm>
          <a:off x="1335206" y="1330363"/>
          <a:ext cx="5457586" cy="479662"/>
        </a:xfrm>
        <a:custGeom>
          <a:avLst/>
          <a:gdLst/>
          <a:ahLst/>
          <a:cxnLst/>
          <a:rect l="0" t="0" r="0" b="0"/>
          <a:pathLst>
            <a:path>
              <a:moveTo>
                <a:pt x="5457586" y="0"/>
              </a:moveTo>
              <a:lnTo>
                <a:pt x="5457586" y="256931"/>
              </a:lnTo>
              <a:lnTo>
                <a:pt x="0" y="256931"/>
              </a:lnTo>
              <a:lnTo>
                <a:pt x="0" y="47966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26965" y="1567643"/>
        <a:ext cx="274069" cy="5102"/>
      </dsp:txXfrm>
    </dsp:sp>
    <dsp:sp modelId="{8D90359B-A40F-46F2-8803-B12F1E9EE72A}">
      <dsp:nvSpPr>
        <dsp:cNvPr id="0" name=""/>
        <dsp:cNvSpPr/>
      </dsp:nvSpPr>
      <dsp:spPr>
        <a:xfrm>
          <a:off x="5683527" y="1044"/>
          <a:ext cx="2218531" cy="1331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preprocessing</a:t>
          </a:r>
        </a:p>
      </dsp:txBody>
      <dsp:txXfrm>
        <a:off x="5683527" y="1044"/>
        <a:ext cx="2218531" cy="1331118"/>
      </dsp:txXfrm>
    </dsp:sp>
    <dsp:sp modelId="{A83CD371-E7C4-4EE7-880D-2E9EDF1C9204}">
      <dsp:nvSpPr>
        <dsp:cNvPr id="0" name=""/>
        <dsp:cNvSpPr/>
      </dsp:nvSpPr>
      <dsp:spPr>
        <a:xfrm>
          <a:off x="2442672" y="2462265"/>
          <a:ext cx="47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66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9746" y="2505433"/>
        <a:ext cx="25513" cy="5102"/>
      </dsp:txXfrm>
    </dsp:sp>
    <dsp:sp modelId="{8D878EF3-3DB2-412B-B3EC-A3CAFB68160F}">
      <dsp:nvSpPr>
        <dsp:cNvPr id="0" name=""/>
        <dsp:cNvSpPr/>
      </dsp:nvSpPr>
      <dsp:spPr>
        <a:xfrm>
          <a:off x="225940" y="1842425"/>
          <a:ext cx="2218531" cy="1331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 selection</a:t>
          </a:r>
        </a:p>
      </dsp:txBody>
      <dsp:txXfrm>
        <a:off x="225940" y="1842425"/>
        <a:ext cx="2218531" cy="1331118"/>
      </dsp:txXfrm>
    </dsp:sp>
    <dsp:sp modelId="{BEA1B849-934D-4C32-AEC5-5663B2668A2E}">
      <dsp:nvSpPr>
        <dsp:cNvPr id="0" name=""/>
        <dsp:cNvSpPr/>
      </dsp:nvSpPr>
      <dsp:spPr>
        <a:xfrm>
          <a:off x="5171465" y="2462265"/>
          <a:ext cx="47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66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8540" y="2505433"/>
        <a:ext cx="25513" cy="5102"/>
      </dsp:txXfrm>
    </dsp:sp>
    <dsp:sp modelId="{CFBA893B-1108-4690-ABF2-84C36407CA80}">
      <dsp:nvSpPr>
        <dsp:cNvPr id="0" name=""/>
        <dsp:cNvSpPr/>
      </dsp:nvSpPr>
      <dsp:spPr>
        <a:xfrm>
          <a:off x="2954734" y="1842425"/>
          <a:ext cx="2218531" cy="1331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 scaling</a:t>
          </a:r>
        </a:p>
      </dsp:txBody>
      <dsp:txXfrm>
        <a:off x="2954734" y="1842425"/>
        <a:ext cx="2218531" cy="1331118"/>
      </dsp:txXfrm>
    </dsp:sp>
    <dsp:sp modelId="{56541FCC-CE6C-4733-931F-6CAB76804238}">
      <dsp:nvSpPr>
        <dsp:cNvPr id="0" name=""/>
        <dsp:cNvSpPr/>
      </dsp:nvSpPr>
      <dsp:spPr>
        <a:xfrm>
          <a:off x="1335206" y="3171744"/>
          <a:ext cx="5457586" cy="479662"/>
        </a:xfrm>
        <a:custGeom>
          <a:avLst/>
          <a:gdLst/>
          <a:ahLst/>
          <a:cxnLst/>
          <a:rect l="0" t="0" r="0" b="0"/>
          <a:pathLst>
            <a:path>
              <a:moveTo>
                <a:pt x="5457586" y="0"/>
              </a:moveTo>
              <a:lnTo>
                <a:pt x="5457586" y="256931"/>
              </a:lnTo>
              <a:lnTo>
                <a:pt x="0" y="256931"/>
              </a:lnTo>
              <a:lnTo>
                <a:pt x="0" y="47966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26965" y="3409024"/>
        <a:ext cx="274069" cy="5102"/>
      </dsp:txXfrm>
    </dsp:sp>
    <dsp:sp modelId="{63AA163F-40AE-4EA1-9B21-9D44EA5B3AA9}">
      <dsp:nvSpPr>
        <dsp:cNvPr id="0" name=""/>
        <dsp:cNvSpPr/>
      </dsp:nvSpPr>
      <dsp:spPr>
        <a:xfrm>
          <a:off x="5683527" y="1842425"/>
          <a:ext cx="2218531" cy="1331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Train data </a:t>
          </a:r>
        </a:p>
      </dsp:txBody>
      <dsp:txXfrm>
        <a:off x="5683527" y="1842425"/>
        <a:ext cx="2218531" cy="1331118"/>
      </dsp:txXfrm>
    </dsp:sp>
    <dsp:sp modelId="{A0A15247-9BAF-4238-AB07-6159967D5CB1}">
      <dsp:nvSpPr>
        <dsp:cNvPr id="0" name=""/>
        <dsp:cNvSpPr/>
      </dsp:nvSpPr>
      <dsp:spPr>
        <a:xfrm>
          <a:off x="2442672" y="4303645"/>
          <a:ext cx="47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66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9746" y="4346814"/>
        <a:ext cx="25513" cy="5102"/>
      </dsp:txXfrm>
    </dsp:sp>
    <dsp:sp modelId="{7BDF00D2-0FD5-4DD6-9DAC-57E480EF1533}">
      <dsp:nvSpPr>
        <dsp:cNvPr id="0" name=""/>
        <dsp:cNvSpPr/>
      </dsp:nvSpPr>
      <dsp:spPr>
        <a:xfrm>
          <a:off x="225940" y="3683806"/>
          <a:ext cx="2218531" cy="1331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</a:t>
          </a:r>
        </a:p>
      </dsp:txBody>
      <dsp:txXfrm>
        <a:off x="225940" y="3683806"/>
        <a:ext cx="2218531" cy="1331118"/>
      </dsp:txXfrm>
    </dsp:sp>
    <dsp:sp modelId="{034496EB-AC44-48CF-9594-40B32832231A}">
      <dsp:nvSpPr>
        <dsp:cNvPr id="0" name=""/>
        <dsp:cNvSpPr/>
      </dsp:nvSpPr>
      <dsp:spPr>
        <a:xfrm>
          <a:off x="5171465" y="4303645"/>
          <a:ext cx="4796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66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8540" y="4346814"/>
        <a:ext cx="25513" cy="5102"/>
      </dsp:txXfrm>
    </dsp:sp>
    <dsp:sp modelId="{08AA430D-3A92-49AD-9A6D-CAA205AAFE85}">
      <dsp:nvSpPr>
        <dsp:cNvPr id="0" name=""/>
        <dsp:cNvSpPr/>
      </dsp:nvSpPr>
      <dsp:spPr>
        <a:xfrm>
          <a:off x="2954734" y="3683806"/>
          <a:ext cx="2218531" cy="1331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prediction</a:t>
          </a:r>
        </a:p>
      </dsp:txBody>
      <dsp:txXfrm>
        <a:off x="2954734" y="3683806"/>
        <a:ext cx="2218531" cy="1331118"/>
      </dsp:txXfrm>
    </dsp:sp>
    <dsp:sp modelId="{3838F562-F38A-408F-B5D9-024DB4009FE2}">
      <dsp:nvSpPr>
        <dsp:cNvPr id="0" name=""/>
        <dsp:cNvSpPr/>
      </dsp:nvSpPr>
      <dsp:spPr>
        <a:xfrm>
          <a:off x="5683527" y="3683806"/>
          <a:ext cx="2218531" cy="13311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Test on new data</a:t>
          </a:r>
        </a:p>
      </dsp:txBody>
      <dsp:txXfrm>
        <a:off x="5683527" y="3683806"/>
        <a:ext cx="2218531" cy="1331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61B2-5008-5065-F718-4FD42E87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27B7D-0F77-6723-D16D-FBAD14063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BF917-2056-758A-2DE3-77DC172F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ED05-A1A1-4160-9A9E-9E0173A00C9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36C91-105D-BF43-59EB-FB265B06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6247-2A7B-5C73-F972-C512752C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3B24-BAEA-4467-A121-B17330D6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E154-5640-8946-6E2B-5EA87367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8D243-36AB-CFA5-BED7-C9E548D6B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31E5-E65B-9A5A-05A9-C2064625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ED05-A1A1-4160-9A9E-9E0173A00C9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77D92-7212-DC4E-8D79-CA974108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5720C-D8F6-C184-8D9B-29A7029A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3B24-BAEA-4467-A121-B17330D6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9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7E050-9EDC-9006-6043-0FB2224EF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42CCA-DE6F-2546-E05E-1B456E753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1045-790D-0A4F-6A0F-88837BF1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ED05-A1A1-4160-9A9E-9E0173A00C9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2B9D-1A52-1700-C474-186EB877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21399-08D3-A4CC-DB20-E3A3AFFF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3B24-BAEA-4467-A121-B17330D6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8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7205-7960-D3D9-8BD9-ACEA552C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8147-3667-6DBD-8028-0A9A78750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F49D6-82C9-F6E4-F2C9-D7F40D36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ED05-A1A1-4160-9A9E-9E0173A00C9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1310B-2021-65CD-3800-520D1511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F065-F7A0-3F73-3195-158D4AD7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3B24-BAEA-4467-A121-B17330D6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4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B41C-6174-8B6E-A90D-F594A9EF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A2AA3-C22A-F3C2-04F4-1C65FF9E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CF460-8371-8B3E-350B-191DB920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ED05-A1A1-4160-9A9E-9E0173A00C9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BD3BE-0EE0-4764-890F-56657E5E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3FA2-0AFD-C6E7-EDD1-9C96EA3B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3B24-BAEA-4467-A121-B17330D6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C804-8E9A-D813-C187-7BDCBC8A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7C0E-16A2-44A3-D772-3555F86DD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63A5C-681F-78A6-1EC8-EA634230B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C06FF-F58D-8ADD-7634-2DF30F4B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ED05-A1A1-4160-9A9E-9E0173A00C9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89030-9EB8-B803-6BD3-B82559DF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EB2E9-59BB-52B9-D208-C1933B33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3B24-BAEA-4467-A121-B17330D6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1379-9A00-75FF-607A-71CC8E3F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8FA02-8CCC-CC45-AF50-1D9A39DBA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534A0-A532-D56B-D6EA-C408299EF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55220-2616-4585-94C9-F20C71EA9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E307F-1B7F-5951-74F2-5B20E2A29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136DE-878C-06DC-90F7-70D440FE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ED05-A1A1-4160-9A9E-9E0173A00C9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8479E-4E52-AE25-7BC7-30C0609E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90FAC-10FD-0BB2-E0BC-22BAFA99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3B24-BAEA-4467-A121-B17330D6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5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3BA1-189E-AE35-088F-11533A5B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E5FD3-ACA9-D701-7CB4-08E91BFF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ED05-A1A1-4160-9A9E-9E0173A00C9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7C984-BCA5-892F-F83E-2C8C19B3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22D5D-767D-D955-CA4D-7FFCE55C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3B24-BAEA-4467-A121-B17330D6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DFE99-B4FF-CD4B-0DFC-60FD6106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ED05-A1A1-4160-9A9E-9E0173A00C9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4B29E-99CF-6EAA-A51C-9D542222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54376-DC2C-C02B-5FBF-44C2DE0F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3B24-BAEA-4467-A121-B17330D6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6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2AA5-F118-4A1E-6B59-4741AA0A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BAA2-F6EA-B53D-D9C4-F0802B37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A2F51-353F-B27A-FB9A-6D5DABF78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85B2C-9413-B359-238B-FAF49E71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ED05-A1A1-4160-9A9E-9E0173A00C9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F557A-FCE9-EB67-223F-7AC44609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86BE0-6437-4408-00F0-CC74C610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3B24-BAEA-4467-A121-B17330D6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C582-151A-DB07-9810-402D7971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499A9-A3F6-B0B9-68E8-FC40AC63B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80C11-4D54-4C71-8E0B-3517D08DE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78B9F-0DAA-E018-779C-9AF4E31E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ED05-A1A1-4160-9A9E-9E0173A00C9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744A4-4838-CC73-5985-6DA8C472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25358-0838-BEA0-A1B7-2CC62FF9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13B24-BAEA-4467-A121-B17330D6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26F24-DF26-2EEC-645D-0869D183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C6DE-CB20-7039-185B-36DD996F7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BF83E-93DF-32D0-3DF3-321F7AA35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1ED05-A1A1-4160-9A9E-9E0173A00C9F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8B9E7-EC31-7073-4889-0E942169F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C616F-F692-0281-92FF-597CAA7B3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13B24-BAEA-4467-A121-B17330D6F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1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F259-43DB-A810-9825-7C94DD987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204946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COVID19 DATASET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– MOHAMMED IMRAN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TuringMinds.Ai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535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91E2-CF05-EEB3-D73A-489E90A44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035"/>
            <a:ext cx="9144000" cy="6228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DEPENDENT AND INDEPENDENT VALUES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6D73AB2-5A91-C9B1-8726-4B265CEA2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231900"/>
            <a:ext cx="9461500" cy="52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6FDF-5638-1826-3D35-C1361D12F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799"/>
            <a:ext cx="9144000" cy="80010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NO.OF COVID CASES USING POLYNOMIAL REGRESSION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1A2E8F3-835A-F9D3-151B-9DDDDF4B7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104900"/>
            <a:ext cx="9791700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5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61C1-0512-6C1A-8DE5-61B31880F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701"/>
            <a:ext cx="9144000" cy="5841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0C9796A-6812-5E8A-4E46-07BC5A13C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04" y="1104575"/>
            <a:ext cx="8173591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23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A271-E93E-304A-BDA1-01199532A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4501"/>
            <a:ext cx="9144000" cy="469899"/>
          </a:xfrm>
        </p:spPr>
        <p:txBody>
          <a:bodyPr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ext, email&#10;&#10;Description automatically generated">
            <a:extLst>
              <a:ext uri="{FF2B5EF4-FFF2-40B4-BE49-F238E27FC236}">
                <a16:creationId xmlns:a16="http://schemas.microsoft.com/office/drawing/2014/main" id="{035F0A29-E306-D1F6-499F-51CD5DAC0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05" y="1437997"/>
            <a:ext cx="7268589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2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2893-6B4F-FA42-549F-A3F2304B2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548"/>
            <a:ext cx="9144000" cy="7288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AC568-4CBB-6354-6381-A07338050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20" y="1212780"/>
            <a:ext cx="11834191" cy="514184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is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method of determining the values of a function's parameters (coefficients) in order to minimize a cost function (cost)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may be used to decrease the Cost function (minimizing MSE value) and achieve the best fit line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learning rate is too high, we might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OVERSHOOT 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minima and keep bouncing, without reaching the minima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learning rate is too small, the training might turn out to be too 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long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How Does the Gradient Descent Algorithm Work in Machine Learning?">
            <a:extLst>
              <a:ext uri="{FF2B5EF4-FFF2-40B4-BE49-F238E27FC236}">
                <a16:creationId xmlns:a16="http://schemas.microsoft.com/office/drawing/2014/main" id="{6CF542BC-5295-4008-C499-C5D7557BD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673" y="401464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14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87B776-6D48-C264-C92F-9039486E9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817" y="159025"/>
            <a:ext cx="10257183" cy="644863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>
              <a:lnSpc>
                <a:spcPct val="150000"/>
              </a:lnSpc>
            </a:pP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a) Learning rate is optimal, model converges to the minimum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b) Learning rate is too small, it takes more time but converges to the minimum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c) Learning rate is higher than the optimal value, it overshoots but converges ( 1/C &lt; η &lt;2/C)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 Learning rate is very large, it overshoots and diverges, moves away from the minima, performance decreases on learning</a:t>
            </a:r>
          </a:p>
          <a:p>
            <a:pPr algn="l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74869FB-8B74-C45D-55D0-A2B7DB89A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51" y="724935"/>
            <a:ext cx="41148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23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F749-D8A4-DA74-BBB4-A7CD528C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4700" y="92869"/>
            <a:ext cx="9144000" cy="627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5A960-A600-87C7-6C24-A5A2E3EA7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52500"/>
            <a:ext cx="11760200" cy="54991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istance between the predicted value and the actual value.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Regression (Univariate). Cost Function. Hypothesis. Gradient Descent">
            <a:extLst>
              <a:ext uri="{FF2B5EF4-FFF2-40B4-BE49-F238E27FC236}">
                <a16:creationId xmlns:a16="http://schemas.microsoft.com/office/drawing/2014/main" id="{779E4A0E-5D03-00BE-A64E-8E9C751A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0" y="2025650"/>
            <a:ext cx="560070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09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9164-26CD-7F5F-30B1-F0AEB4DE6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252" y="198783"/>
            <a:ext cx="9117496" cy="74212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92C52D-C8B1-35AD-F53F-8757DB871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549290"/>
              </p:ext>
            </p:extLst>
          </p:nvPr>
        </p:nvGraphicFramePr>
        <p:xfrm>
          <a:off x="2032000" y="1122363"/>
          <a:ext cx="8128000" cy="5015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54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C1F3-6C06-46B1-CB67-A616B47B7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026"/>
            <a:ext cx="9144000" cy="67586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DATA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AED2038-CC3A-C18B-642A-5DD8A2DF4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13" y="1166191"/>
            <a:ext cx="11002911" cy="54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7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5F68-B2E5-20B8-086E-CC23508DC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8424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 NECESSARY COLUMNS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3A59A98F-A32E-ABF5-F7E8-0DB5CCDE0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13" y="1639198"/>
            <a:ext cx="10374173" cy="440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2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A41C-1A96-232B-5015-18076B7CE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276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SEPARATE COLUMNS FOR DAY, MONTH AND YEAR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9C9847-D54F-17AB-9CC2-53AAB20F7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5" y="1410645"/>
            <a:ext cx="10126488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6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F65E-68B9-4EFC-1A64-DDB504CC8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523"/>
            <a:ext cx="9144000" cy="14047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CONCATINATE BOTH THE DATA FRAMES ALONG THE AXIS = 1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3902666B-DEE6-87F8-1319-BCBC57E7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20" y="1803025"/>
            <a:ext cx="1074570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2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253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Lato</vt:lpstr>
      <vt:lpstr>Times New Roman</vt:lpstr>
      <vt:lpstr>Wingdings</vt:lpstr>
      <vt:lpstr>Office Theme</vt:lpstr>
      <vt:lpstr>PRESENTATION ON COVID19 DATASET BY – MOHAMMED IMRAN TuringMinds.Ai</vt:lpstr>
      <vt:lpstr>GRADIENT DESCENT</vt:lpstr>
      <vt:lpstr>PowerPoint Presentation</vt:lpstr>
      <vt:lpstr>COST FUNCTION</vt:lpstr>
      <vt:lpstr> FLOW CHART</vt:lpstr>
      <vt:lpstr>EXPLORING THE DATA</vt:lpstr>
      <vt:lpstr>RETAIN NECESSARY COLUMNS </vt:lpstr>
      <vt:lpstr>MAKING SEPARATE COLUMNS FOR DAY, MONTH AND YEAR</vt:lpstr>
      <vt:lpstr>CONCATINATE BOTH THE DATA FRAMES ALONG THE AXIS = 1</vt:lpstr>
      <vt:lpstr>SEPARATE DEPENDENT AND INDEPENDENT VALUES</vt:lpstr>
      <vt:lpstr>PREDICT NO.OF COVID CASES USING POLYNOMIAL REGRESSION</vt:lpstr>
      <vt:lpstr>MODEL</vt:lpstr>
      <vt:lpstr>MODEL 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 IMRAN</dc:creator>
  <cp:lastModifiedBy>md imran</cp:lastModifiedBy>
  <cp:revision>2</cp:revision>
  <dcterms:created xsi:type="dcterms:W3CDTF">2023-02-09T18:46:41Z</dcterms:created>
  <dcterms:modified xsi:type="dcterms:W3CDTF">2023-02-11T10:11:51Z</dcterms:modified>
</cp:coreProperties>
</file>