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  <a:br>
              <a:rPr lang="en-IN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>
                <a:solidFill>
                  <a:srgbClr val="002060"/>
                </a:solidFill>
                <a:latin typeface="+mn-lt"/>
              </a:rPr>
              <a:t>WEEK-6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PREPROCESSING AND VISUALISATION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C21-528F-6E8A-38AE-3BDD869A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PERFORMANCE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78D65-D59B-40DF-B8F8-D95AD9ED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952945"/>
              </p:ext>
            </p:extLst>
          </p:nvPr>
        </p:nvGraphicFramePr>
        <p:xfrm>
          <a:off x="838200" y="1825624"/>
          <a:ext cx="10515600" cy="35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4731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8005719"/>
                    </a:ext>
                  </a:extLst>
                </a:gridCol>
                <a:gridCol w="2343588">
                  <a:extLst>
                    <a:ext uri="{9D8B030D-6E8A-4147-A177-3AD203B41FA5}">
                      <a16:colId xmlns:a16="http://schemas.microsoft.com/office/drawing/2014/main" val="3913453496"/>
                    </a:ext>
                  </a:extLst>
                </a:gridCol>
                <a:gridCol w="1862652">
                  <a:extLst>
                    <a:ext uri="{9D8B030D-6E8A-4147-A177-3AD203B41FA5}">
                      <a16:colId xmlns:a16="http://schemas.microsoft.com/office/drawing/2014/main" val="2792396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599060"/>
                    </a:ext>
                  </a:extLst>
                </a:gridCol>
              </a:tblGrid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0945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409502.61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641860.23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515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 of retail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84670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Flight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6810.68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074129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Melbourne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220752.72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288884.75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464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3374.06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3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LASSO REGRESSION WEEK-6 PREPROCESSING AND VISUALISATION</vt:lpstr>
      <vt:lpstr>FLOW CHART</vt:lpstr>
      <vt:lpstr>PERFORMANCE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13</cp:revision>
  <dcterms:created xsi:type="dcterms:W3CDTF">2023-03-03T04:45:04Z</dcterms:created>
  <dcterms:modified xsi:type="dcterms:W3CDTF">2023-03-14T11:20:51Z</dcterms:modified>
</cp:coreProperties>
</file>