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44A-CBF8-F527-CE21-D5426D83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2A5E7-7C0E-947D-B632-FB6D79428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2625-56B8-3651-B825-259E1112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D07F-80F9-000E-8327-B86D39D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EA59-4B13-0577-50FB-05EA54A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6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263-7736-0D4C-0F20-B21340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FD6C-008C-9A82-5B66-37474DC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CE72-7F88-DE3C-EDEF-5A1BF20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73FE-F064-034C-7296-94C70D2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474F-CA76-E735-C8EC-805783A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7F62-7F35-D4A8-60E2-A531BA37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DC96-FF40-57C2-9E0B-360831FE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9F7F-DB9A-FAA0-2BB2-925C78F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79C0-A77F-DA88-AB8D-2F52A7C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A11B-9E08-300C-A83D-B74EF03A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744D-C68D-82C1-40C3-D2A4506A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0804-19FD-DBF2-F934-4844197D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9BC2-9F30-38F9-DC74-032F74B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BC61-5E50-32F4-9F74-5CF2C9E7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11E-383E-D512-003D-D840DF6C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E25A-4C3D-2F92-1BC4-0F76E12A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93D1-C037-34DA-A9E2-C9DA3447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24DC-E13F-17B8-62DA-77BCBD6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11D1-4838-EBE8-6B10-1570396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E219-EEB0-FCC8-9B79-9B0E8BD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036-99E2-7350-7E04-20BED40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E995-9BA2-4DD3-6A58-33D44AAE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370E-125A-8250-8EB2-1676E03F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A395-CC5E-4B70-BF01-8ED72F8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0A8E-7F07-2ACC-05EB-CF877871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E4E5-C116-0964-614E-80351B1F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5F1-2C26-632D-B393-A52D4BC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615E-A55F-4813-D934-AE4866EA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1ED2-2412-E0CF-ADA9-FA5D6B67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2DC1-7CA6-86F4-1AC5-0A4D76418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0A7C-B83F-14C2-F2D4-DB759284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6DD1-76EF-3A58-9C02-AA30485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2BD8C-C204-3C99-77D4-D62ECDF6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6A3DB-D696-C40C-2331-BFC64CAD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FBC5-6599-5C24-3C1D-19EC80A4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71D8E-130D-78E8-4118-CB03C9A1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4213-EE10-5ED0-4B94-956E39E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BEC2-2D18-D49A-5161-C349734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18F5-E182-134C-7C5A-0F111A1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04320-2137-52FF-FEA4-24635002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889D-465F-6555-09DA-60DE705C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BF2-2407-8043-3D75-C8A688B6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911-45EB-0ABC-DA2B-C3249B8A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2150-6D46-E37E-E957-784BBA73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7F9B-B702-142A-B40A-52C23F8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B445-C1EA-E58F-637E-2018B1D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3B32-E9B9-A0DF-A805-A8AEC8C9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DA3-46ED-F59A-B2DF-B9FC7B84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F5033-9D1C-F3C7-9125-0B0B0413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4523-F9EC-8635-A931-50077EC6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7252-51A0-DA7E-6CAF-58FACEEA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50CE-E4FC-51ED-4BB0-2ED6CD1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A642-4B05-433A-D88E-0E85F0D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ABA3-2E44-CC43-4934-5BDFE298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D820-6BD9-5FE1-43E8-671351C6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0D4-36AB-5179-8FD9-4EAECE2F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362B-4D16-4DA2-A6B5-024CD0EC4185}" type="datetimeFigureOut">
              <a:rPr lang="en-IN" smtClean="0"/>
              <a:t>06-03-2023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7E5F-B34B-F6BC-EAC2-DDEC28C8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5E29-B5D8-C798-7CE5-3A0CF140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1C6-D679-E424-E703-409245AB2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LASSO REGRESSION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rgbClr val="002060"/>
                </a:solidFill>
                <a:latin typeface="+mn-lt"/>
              </a:rPr>
              <a:t>WEEK-5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50000"/>
                  </a:schemeClr>
                </a:solidFill>
              </a:rPr>
              <a:t>PREPROCESSING AND VISUALISATION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1CDA-B3A0-AF35-F408-8674E45C4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Regularisation technique</a:t>
            </a:r>
          </a:p>
          <a:p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INTERNSHIP IMMEDIATE LEAD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5C1F-8ACF-8985-DB05-D5B560581AB4}"/>
              </a:ext>
            </a:extLst>
          </p:cNvPr>
          <p:cNvSpPr txBox="1"/>
          <p:nvPr/>
        </p:nvSpPr>
        <p:spPr>
          <a:xfrm flipH="1">
            <a:off x="1672218" y="5591596"/>
            <a:ext cx="18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06-03-2023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E1B1-0758-518F-FE60-BAC056D08BEB}"/>
              </a:ext>
            </a:extLst>
          </p:cNvPr>
          <p:cNvSpPr txBox="1"/>
          <p:nvPr/>
        </p:nvSpPr>
        <p:spPr>
          <a:xfrm>
            <a:off x="8655783" y="5413572"/>
            <a:ext cx="201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REDDAPPA M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5780B-59A5-F210-0715-F476F00AD40B}"/>
              </a:ext>
            </a:extLst>
          </p:cNvPr>
          <p:cNvSpPr txBox="1"/>
          <p:nvPr/>
        </p:nvSpPr>
        <p:spPr>
          <a:xfrm flipH="1">
            <a:off x="7997628" y="1122363"/>
            <a:ext cx="267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Turing</a:t>
            </a:r>
            <a:r>
              <a:rPr lang="en-IN" sz="2400" b="1" dirty="0">
                <a:solidFill>
                  <a:srgbClr val="FF0000"/>
                </a:solidFill>
              </a:rPr>
              <a:t>Minds</a:t>
            </a:r>
            <a:r>
              <a:rPr lang="en-IN" sz="2400" b="1" dirty="0">
                <a:solidFill>
                  <a:srgbClr val="002060"/>
                </a:solidFill>
              </a:rPr>
              <a:t>.Ai</a:t>
            </a:r>
          </a:p>
        </p:txBody>
      </p:sp>
    </p:spTree>
    <p:extLst>
      <p:ext uri="{BB962C8B-B14F-4D97-AF65-F5344CB8AC3E}">
        <p14:creationId xmlns:p14="http://schemas.microsoft.com/office/powerpoint/2010/main" val="15743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7A4C-955C-9B64-238D-DAA4836F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FLOW CHART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884370-BC25-A3C3-96D5-23153D943D8A}"/>
              </a:ext>
            </a:extLst>
          </p:cNvPr>
          <p:cNvSpPr/>
          <p:nvPr/>
        </p:nvSpPr>
        <p:spPr>
          <a:xfrm>
            <a:off x="838200" y="1690687"/>
            <a:ext cx="1888816" cy="8016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F050C82-CB55-74A4-8B9B-12B48FAE7993}"/>
              </a:ext>
            </a:extLst>
          </p:cNvPr>
          <p:cNvSpPr/>
          <p:nvPr/>
        </p:nvSpPr>
        <p:spPr>
          <a:xfrm>
            <a:off x="838200" y="33662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A17484-1E57-93F7-3C61-21D0EBA82B77}"/>
              </a:ext>
            </a:extLst>
          </p:cNvPr>
          <p:cNvSpPr/>
          <p:nvPr/>
        </p:nvSpPr>
        <p:spPr>
          <a:xfrm>
            <a:off x="838200" y="50418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CED366F-4210-8FBA-69D0-9BEA82B3BD5C}"/>
              </a:ext>
            </a:extLst>
          </p:cNvPr>
          <p:cNvSpPr/>
          <p:nvPr/>
        </p:nvSpPr>
        <p:spPr>
          <a:xfrm>
            <a:off x="3385842" y="33662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Handling missing values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C9D00CC-4B87-ECC3-0407-9EF2BBD32415}"/>
              </a:ext>
            </a:extLst>
          </p:cNvPr>
          <p:cNvSpPr/>
          <p:nvPr/>
        </p:nvSpPr>
        <p:spPr>
          <a:xfrm>
            <a:off x="3385842" y="5041886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datasets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B33661-BF66-53A3-1E83-08C0E4727F96}"/>
              </a:ext>
            </a:extLst>
          </p:cNvPr>
          <p:cNvSpPr/>
          <p:nvPr/>
        </p:nvSpPr>
        <p:spPr>
          <a:xfrm>
            <a:off x="3385842" y="16906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Identifying missing values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E247143-59EA-9EF5-96C5-2A941DCEA9AC}"/>
              </a:ext>
            </a:extLst>
          </p:cNvPr>
          <p:cNvSpPr/>
          <p:nvPr/>
        </p:nvSpPr>
        <p:spPr>
          <a:xfrm>
            <a:off x="5933484" y="1690685"/>
            <a:ext cx="1888816" cy="80165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BD4A194-50C8-40C8-E16F-9B2D7DC51BEE}"/>
              </a:ext>
            </a:extLst>
          </p:cNvPr>
          <p:cNvSpPr/>
          <p:nvPr/>
        </p:nvSpPr>
        <p:spPr>
          <a:xfrm>
            <a:off x="5933484" y="33662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variables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BEB93F6-67F5-6DDF-A87F-DE94CF7EEDC9}"/>
              </a:ext>
            </a:extLst>
          </p:cNvPr>
          <p:cNvSpPr/>
          <p:nvPr/>
        </p:nvSpPr>
        <p:spPr>
          <a:xfrm>
            <a:off x="5933484" y="50418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the data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5398588-DDB4-AF56-0BAF-D581CECCEFF4}"/>
              </a:ext>
            </a:extLst>
          </p:cNvPr>
          <p:cNvSpPr/>
          <p:nvPr/>
        </p:nvSpPr>
        <p:spPr>
          <a:xfrm>
            <a:off x="8481126" y="16906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A772EC83-C715-0069-2EFB-A8E496A86AF7}"/>
              </a:ext>
            </a:extLst>
          </p:cNvPr>
          <p:cNvSpPr/>
          <p:nvPr/>
        </p:nvSpPr>
        <p:spPr>
          <a:xfrm>
            <a:off x="8481126" y="33662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8937CB8-7CDB-C49D-7021-794DB0BE70D2}"/>
              </a:ext>
            </a:extLst>
          </p:cNvPr>
          <p:cNvSpPr/>
          <p:nvPr/>
        </p:nvSpPr>
        <p:spPr>
          <a:xfrm>
            <a:off x="8481126" y="5041882"/>
            <a:ext cx="1888816" cy="801659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and predicting using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ED055-9FE9-E60F-80B4-4E00F9F3EBC3}"/>
              </a:ext>
            </a:extLst>
          </p:cNvPr>
          <p:cNvCxnSpPr>
            <a:cxnSpLocks/>
          </p:cNvCxnSpPr>
          <p:nvPr/>
        </p:nvCxnSpPr>
        <p:spPr>
          <a:xfrm>
            <a:off x="1782608" y="2492343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54501-BB53-1588-9579-A45A2660D8D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82608" y="4167946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47F44AA-073F-AF6E-3375-361ABF61C2E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727016" y="2091515"/>
            <a:ext cx="658826" cy="33512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148C1-7240-6968-3702-353240F289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330250" y="2492344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64F77-735A-FABC-B4F3-8904DDEEF21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250" y="4167944"/>
            <a:ext cx="0" cy="87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D9E347C-FC0D-B0D4-EFB7-752A85D2C70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274658" y="2091515"/>
            <a:ext cx="658826" cy="33512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FA8E70-3080-983D-8E32-5DAB713544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877892" y="2492344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60937A-89DD-60AB-40EE-9F7D728A1AA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877892" y="41679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BAB40A6-B830-AD6A-4CEF-9F8D6D1A71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22300" y="2091514"/>
            <a:ext cx="658826" cy="3351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EF9FB8-6489-7068-8225-3C78056DA9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425534" y="24923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DE51F6-25AC-46B6-1B15-E9C4B492C42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9425534" y="4167942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ED61C-BA22-7FA0-ACA1-497DD698012E}"/>
              </a:ext>
            </a:extLst>
          </p:cNvPr>
          <p:cNvSpPr txBox="1"/>
          <p:nvPr/>
        </p:nvSpPr>
        <p:spPr>
          <a:xfrm>
            <a:off x="4121544" y="3105834"/>
            <a:ext cx="394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LASSO REGRESSION WEEK-5 PREPROCESSING AND VISUALISATION</vt:lpstr>
      <vt:lpstr>FLOW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Reddappa Mr</dc:creator>
  <cp:lastModifiedBy>Reddappa Mr</cp:lastModifiedBy>
  <cp:revision>8</cp:revision>
  <dcterms:created xsi:type="dcterms:W3CDTF">2023-03-03T04:45:04Z</dcterms:created>
  <dcterms:modified xsi:type="dcterms:W3CDTF">2023-03-06T08:11:01Z</dcterms:modified>
</cp:coreProperties>
</file>