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5C63C-0573-4932-B1A6-F9640EB7026D}" v="777" dt="2023-02-06T07:29:57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CB2C0C-A43F-4426-1DA5-3FF4C1E24A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LASSO REGRESSION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EC95D-99AF-F9E2-A718-1A17DDAA27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CC070-E18F-465F-BD74-C061936D0E52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AA05-8C68-D5D8-9442-6BF7C42E7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 SCIENCE TRAINEE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5F113-43E5-B763-B80B-D3BD9A7CA5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C4BED-D0A3-460B-AD93-1F270E64F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9336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LASSO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C37E-6DE8-441E-9F1A-4FA6F3F47F63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DATA SCIENCE TRAINEE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F8EED-A6B4-459E-B542-C5D3692A3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3827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LASSO REGRESSION</a:t>
            </a:r>
          </a:p>
        </p:txBody>
      </p:sp>
    </p:spTree>
    <p:extLst>
      <p:ext uri="{BB962C8B-B14F-4D97-AF65-F5344CB8AC3E}">
        <p14:creationId xmlns:p14="http://schemas.microsoft.com/office/powerpoint/2010/main" val="4162951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0811-3243-46E2-8233-220ADCCD631A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5287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32307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10772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50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9459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93384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EB00-0397-4F02-8835-BE2FD777FAF0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617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8B33-C6B8-4C91-9318-C7A314201A09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0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0C794-2B4C-42E2-BFFC-D80E5DCE5C32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72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080C-DDCF-4DF3-BA68-52E970B7E3C9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7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F9F2-910A-49E4-A376-CF6FB97AB9B9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9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A758-855A-498C-8FD0-0D25D2B5FC14}" type="datetime1">
              <a:rPr lang="en-IN" smtClean="0"/>
              <a:t>09-02-2023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53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8FC0-0F75-48F7-9156-97155A4B44D8}" type="datetime1">
              <a:rPr lang="en-IN" smtClean="0"/>
              <a:t>09-02-2023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5CB4-AFD0-4630-B79D-149885D80F43}" type="datetime1">
              <a:rPr lang="en-IN" smtClean="0"/>
              <a:t>09-02-2023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5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FB7C-CAB2-4D8F-8DBE-728033EDC7E9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1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21A5-5CD1-4E1C-8220-4F3B07FB3FC3}" type="datetime1">
              <a:rPr lang="en-IN" smtClean="0"/>
              <a:t>09-02-2023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92FC-ACEF-4539-93BC-3EB82000B254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TuringMinds.Ai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9D59-A7DD-430E-9570-85235863B4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841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D2CC-E3ED-34B8-16C7-16DA659E6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163"/>
            <a:ext cx="9144000" cy="1215799"/>
          </a:xfrm>
          <a:noFill/>
        </p:spPr>
        <p:txBody>
          <a:bodyPr>
            <a:normAutofit/>
          </a:bodyPr>
          <a:lstStyle/>
          <a:p>
            <a:r>
              <a:rPr lang="en-IN" sz="6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35560-2F84-578B-CC13-5556153DB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164" y="3577545"/>
            <a:ext cx="9144000" cy="1655762"/>
          </a:xfrm>
        </p:spPr>
        <p:txBody>
          <a:bodyPr/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REGULARIZATION TECHNIQUE</a:t>
            </a:r>
          </a:p>
          <a:p>
            <a:pPr algn="l"/>
            <a:endParaRPr lang="en-IN" b="1" dirty="0"/>
          </a:p>
          <a:p>
            <a:pPr algn="l"/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FF74C-7C73-0FAC-3F88-651A199E73BB}"/>
              </a:ext>
            </a:extLst>
          </p:cNvPr>
          <p:cNvSpPr txBox="1"/>
          <p:nvPr/>
        </p:nvSpPr>
        <p:spPr>
          <a:xfrm>
            <a:off x="7535636" y="4710793"/>
            <a:ext cx="292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REDDAPPA M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C5F600-F330-2D1B-CD57-3212E1836A67}"/>
              </a:ext>
            </a:extLst>
          </p:cNvPr>
          <p:cNvSpPr txBox="1"/>
          <p:nvPr/>
        </p:nvSpPr>
        <p:spPr>
          <a:xfrm>
            <a:off x="770165" y="5874029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03-02-2023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4DFD8-AF1B-CE76-CB1E-35134CADD4F9}"/>
              </a:ext>
            </a:extLst>
          </p:cNvPr>
          <p:cNvSpPr txBox="1"/>
          <p:nvPr/>
        </p:nvSpPr>
        <p:spPr>
          <a:xfrm>
            <a:off x="7690756" y="810586"/>
            <a:ext cx="2985407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Minds</a:t>
            </a: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.Ai</a:t>
            </a:r>
          </a:p>
        </p:txBody>
      </p:sp>
    </p:spTree>
    <p:extLst>
      <p:ext uri="{BB962C8B-B14F-4D97-AF65-F5344CB8AC3E}">
        <p14:creationId xmlns:p14="http://schemas.microsoft.com/office/powerpoint/2010/main" val="196874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584-08E1-E2C4-0982-F18BB64A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of Lasso Regression 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with other regression methods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and benefits of Lasso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4E14-3D82-498E-9D68-F98E30B3D7A7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2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E584-08E1-E2C4-0982-F18BB64A6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Theory and Mathematics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L1 Regression, Lasso Cost Function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Lasso cost function = RSS 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4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IN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RSS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I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IN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4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IN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4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IN" sz="2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sz="2400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Regularization parameter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400" i="1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400" i="1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i="1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The actual response value for the </a:t>
                </a:r>
                <a:r>
                  <a:rPr lang="en-US" sz="2400" b="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b="0" i="0" baseline="30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observation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r>
                  <a:rPr lang="en-US" sz="2400" i="1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ŷ</a:t>
                </a:r>
                <a:r>
                  <a:rPr lang="en-US" sz="2400" i="1" baseline="-25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i="1" baseline="-250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The predicted response value for the </a:t>
                </a:r>
                <a:r>
                  <a:rPr lang="en-US" sz="2400" b="0" i="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400" b="0" i="0" baseline="30000" dirty="0" err="1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24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 observation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E584-08E1-E2C4-0982-F18BB64A6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3" t="-1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E6B2-EF06-40D5-896B-CA1DA197A32A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6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584-08E1-E2C4-0982-F18BB64A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385527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Theory and Mathematics</a:t>
            </a:r>
          </a:p>
          <a:p>
            <a:pPr marL="0" indent="0">
              <a:buNone/>
            </a:pPr>
            <a:endParaRPr lang="en-IN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E6B2-EF06-40D5-896B-CA1DA197A32A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D2BDC-73E9-145E-CD60-0BDE056B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72" y="2367701"/>
            <a:ext cx="6220076" cy="38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6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584-08E1-E2C4-0982-F18BB64A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Modelling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dimensional data analysis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Simplification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Multicollinearity</a:t>
            </a:r>
          </a:p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and Limitations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and Corns of Lasso Regression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7E2D-2A71-4401-89AF-2705DB4A8EC2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3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584-08E1-E2C4-0982-F18BB64A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Eliminates the impact of least important features.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340CB-2F5F-40F5-B860-41C96F958BC7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55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0B3F-388C-3EED-7498-940EADAA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3E584-08E1-E2C4-0982-F18BB64A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2654188"/>
            <a:ext cx="5029200" cy="1404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ECB41-6DFD-AEAF-2A1E-4E55464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05C5-4CB1-4C7B-8818-84BF5E01256D}" type="datetime1">
              <a:rPr lang="en-IN" smtClean="0"/>
              <a:t>09-02-2023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E920-A86F-4672-4C92-BD519547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TuringMinds.Ai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83DE-F454-7B91-E946-D3AB2890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C9D59-A7DD-430E-9570-85235863B4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0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505</TotalTime>
  <Words>155</Words>
  <Application>Microsoft Office PowerPoint</Application>
  <PresentationFormat>Widescreen</PresentationFormat>
  <Paragraphs>53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Cambria Math</vt:lpstr>
      <vt:lpstr>Rockwell</vt:lpstr>
      <vt:lpstr>Times New Roman</vt:lpstr>
      <vt:lpstr>Damask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REGRESSION</dc:title>
  <dc:creator>Reddappa Mr</dc:creator>
  <cp:lastModifiedBy>Reddappa Mr</cp:lastModifiedBy>
  <cp:revision>2</cp:revision>
  <dcterms:created xsi:type="dcterms:W3CDTF">2023-01-31T03:23:55Z</dcterms:created>
  <dcterms:modified xsi:type="dcterms:W3CDTF">2023-02-09T06:55:08Z</dcterms:modified>
</cp:coreProperties>
</file>