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B7133-1749-4CD1-9BCF-B03162C6F11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24A79E5-C668-463E-B9AC-F49A16211883}">
      <dgm:prSet phldrT="[Text]" custT="1"/>
      <dgm:spPr/>
      <dgm:t>
        <a:bodyPr/>
        <a:lstStyle/>
        <a:p>
          <a:r>
            <a:rPr lang="en-IN" sz="3600" dirty="0"/>
            <a:t>Importing libraries</a:t>
          </a:r>
        </a:p>
      </dgm:t>
    </dgm:pt>
    <dgm:pt modelId="{626A91BF-BC31-4D14-9E10-762AC8F900E9}" type="parTrans" cxnId="{031A1E08-587C-414C-8F9D-E9AF4205574E}">
      <dgm:prSet/>
      <dgm:spPr/>
      <dgm:t>
        <a:bodyPr/>
        <a:lstStyle/>
        <a:p>
          <a:endParaRPr lang="en-IN"/>
        </a:p>
      </dgm:t>
    </dgm:pt>
    <dgm:pt modelId="{5A10029B-E81D-4964-9737-DE44FE543F2F}" type="sibTrans" cxnId="{031A1E08-587C-414C-8F9D-E9AF4205574E}">
      <dgm:prSet/>
      <dgm:spPr/>
      <dgm:t>
        <a:bodyPr/>
        <a:lstStyle/>
        <a:p>
          <a:endParaRPr lang="en-IN"/>
        </a:p>
      </dgm:t>
    </dgm:pt>
    <dgm:pt modelId="{6B96FB1A-A7AD-438E-8F37-B3156E15ADE9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7622B9CD-8191-49CF-AB7B-94DD6460E96A}" type="parTrans" cxnId="{826DE0FF-0B76-488E-AB52-ED02F314782C}">
      <dgm:prSet/>
      <dgm:spPr/>
      <dgm:t>
        <a:bodyPr/>
        <a:lstStyle/>
        <a:p>
          <a:endParaRPr lang="en-IN"/>
        </a:p>
      </dgm:t>
    </dgm:pt>
    <dgm:pt modelId="{3E83D0E9-8E4A-42B1-91E9-FC7C7FAE8ABE}" type="sibTrans" cxnId="{826DE0FF-0B76-488E-AB52-ED02F314782C}">
      <dgm:prSet/>
      <dgm:spPr/>
      <dgm:t>
        <a:bodyPr/>
        <a:lstStyle/>
        <a:p>
          <a:endParaRPr lang="en-IN"/>
        </a:p>
      </dgm:t>
    </dgm:pt>
    <dgm:pt modelId="{6AE5CC84-B170-4DC5-BD59-733BE219AD11}">
      <dgm:prSet phldrT="[Text]"/>
      <dgm:spPr/>
      <dgm:t>
        <a:bodyPr/>
        <a:lstStyle/>
        <a:p>
          <a:r>
            <a:rPr lang="en-IN" dirty="0"/>
            <a:t>Scaling</a:t>
          </a:r>
        </a:p>
      </dgm:t>
    </dgm:pt>
    <dgm:pt modelId="{44B4BF74-37B8-4C9B-B74C-7A29E3C7C657}" type="parTrans" cxnId="{6808ABF5-D53E-4A2E-B6E3-0BA486D793B6}">
      <dgm:prSet/>
      <dgm:spPr/>
      <dgm:t>
        <a:bodyPr/>
        <a:lstStyle/>
        <a:p>
          <a:endParaRPr lang="en-IN"/>
        </a:p>
      </dgm:t>
    </dgm:pt>
    <dgm:pt modelId="{0719F70E-5DD7-4C21-9D16-7FEEC0218253}" type="sibTrans" cxnId="{6808ABF5-D53E-4A2E-B6E3-0BA486D793B6}">
      <dgm:prSet/>
      <dgm:spPr/>
      <dgm:t>
        <a:bodyPr/>
        <a:lstStyle/>
        <a:p>
          <a:endParaRPr lang="en-IN"/>
        </a:p>
      </dgm:t>
    </dgm:pt>
    <dgm:pt modelId="{E34DFA4B-6231-4F52-BA7D-49167149AF63}">
      <dgm:prSet/>
      <dgm:spPr/>
      <dgm:t>
        <a:bodyPr/>
        <a:lstStyle/>
        <a:p>
          <a:r>
            <a:rPr lang="en-IN" dirty="0"/>
            <a:t>Model Building</a:t>
          </a:r>
        </a:p>
      </dgm:t>
    </dgm:pt>
    <dgm:pt modelId="{8159222B-0E73-4B8E-9602-25A7AC39CEF0}" type="parTrans" cxnId="{470D9125-21DD-4FC0-A2AD-F3B1184757C6}">
      <dgm:prSet/>
      <dgm:spPr/>
      <dgm:t>
        <a:bodyPr/>
        <a:lstStyle/>
        <a:p>
          <a:endParaRPr lang="en-IN"/>
        </a:p>
      </dgm:t>
    </dgm:pt>
    <dgm:pt modelId="{8B4C893F-6E28-45C3-BC93-7929AF60A31E}" type="sibTrans" cxnId="{470D9125-21DD-4FC0-A2AD-F3B1184757C6}">
      <dgm:prSet/>
      <dgm:spPr/>
      <dgm:t>
        <a:bodyPr/>
        <a:lstStyle/>
        <a:p>
          <a:endParaRPr lang="en-IN"/>
        </a:p>
      </dgm:t>
    </dgm:pt>
    <dgm:pt modelId="{6F34A462-D8B6-4901-B1CE-4D624A162F35}">
      <dgm:prSet/>
      <dgm:spPr/>
      <dgm:t>
        <a:bodyPr/>
        <a:lstStyle/>
        <a:p>
          <a:r>
            <a:rPr lang="en-IN" dirty="0"/>
            <a:t>Model evaluation</a:t>
          </a:r>
        </a:p>
      </dgm:t>
    </dgm:pt>
    <dgm:pt modelId="{8487422C-61ED-4AF3-92D6-5CE890C10254}" type="parTrans" cxnId="{140C3C4A-50D6-4F96-8188-B1B7C9B63751}">
      <dgm:prSet/>
      <dgm:spPr/>
      <dgm:t>
        <a:bodyPr/>
        <a:lstStyle/>
        <a:p>
          <a:endParaRPr lang="en-IN"/>
        </a:p>
      </dgm:t>
    </dgm:pt>
    <dgm:pt modelId="{0FA20BFE-2E3B-40DE-84B5-1A4640312233}" type="sibTrans" cxnId="{140C3C4A-50D6-4F96-8188-B1B7C9B63751}">
      <dgm:prSet/>
      <dgm:spPr/>
      <dgm:t>
        <a:bodyPr/>
        <a:lstStyle/>
        <a:p>
          <a:endParaRPr lang="en-IN"/>
        </a:p>
      </dgm:t>
    </dgm:pt>
    <dgm:pt modelId="{A69AFFF2-C809-40D3-8936-B1E56DDCA84E}" type="pres">
      <dgm:prSet presAssocID="{FBCB7133-1749-4CD1-9BCF-B03162C6F118}" presName="CompostProcess" presStyleCnt="0">
        <dgm:presLayoutVars>
          <dgm:dir/>
          <dgm:resizeHandles val="exact"/>
        </dgm:presLayoutVars>
      </dgm:prSet>
      <dgm:spPr/>
    </dgm:pt>
    <dgm:pt modelId="{B3AC9BAD-549E-4B18-B6B8-EAE66690055D}" type="pres">
      <dgm:prSet presAssocID="{FBCB7133-1749-4CD1-9BCF-B03162C6F118}" presName="arrow" presStyleLbl="bgShp" presStyleIdx="0" presStyleCnt="1"/>
      <dgm:spPr/>
    </dgm:pt>
    <dgm:pt modelId="{2C5A0E84-2F54-4B53-80AA-6CE63BA13428}" type="pres">
      <dgm:prSet presAssocID="{FBCB7133-1749-4CD1-9BCF-B03162C6F118}" presName="linearProcess" presStyleCnt="0"/>
      <dgm:spPr/>
    </dgm:pt>
    <dgm:pt modelId="{A0155521-646D-4699-885C-2B6EFF02AE88}" type="pres">
      <dgm:prSet presAssocID="{124A79E5-C668-463E-B9AC-F49A16211883}" presName="textNode" presStyleLbl="node1" presStyleIdx="0" presStyleCnt="5">
        <dgm:presLayoutVars>
          <dgm:bulletEnabled val="1"/>
        </dgm:presLayoutVars>
      </dgm:prSet>
      <dgm:spPr/>
    </dgm:pt>
    <dgm:pt modelId="{F6AE30EE-391B-4D52-942D-258EDED0DBED}" type="pres">
      <dgm:prSet presAssocID="{5A10029B-E81D-4964-9737-DE44FE543F2F}" presName="sibTrans" presStyleCnt="0"/>
      <dgm:spPr/>
    </dgm:pt>
    <dgm:pt modelId="{62686A74-6D9F-4727-AF1A-177B645B2CED}" type="pres">
      <dgm:prSet presAssocID="{6B96FB1A-A7AD-438E-8F37-B3156E15ADE9}" presName="textNode" presStyleLbl="node1" presStyleIdx="1" presStyleCnt="5">
        <dgm:presLayoutVars>
          <dgm:bulletEnabled val="1"/>
        </dgm:presLayoutVars>
      </dgm:prSet>
      <dgm:spPr/>
    </dgm:pt>
    <dgm:pt modelId="{D2AD930E-9455-4494-A795-5E65FF6AA21D}" type="pres">
      <dgm:prSet presAssocID="{3E83D0E9-8E4A-42B1-91E9-FC7C7FAE8ABE}" presName="sibTrans" presStyleCnt="0"/>
      <dgm:spPr/>
    </dgm:pt>
    <dgm:pt modelId="{A29D294F-9D29-4121-BFC8-1673F77BA2EF}" type="pres">
      <dgm:prSet presAssocID="{6AE5CC84-B170-4DC5-BD59-733BE219AD11}" presName="textNode" presStyleLbl="node1" presStyleIdx="2" presStyleCnt="5">
        <dgm:presLayoutVars>
          <dgm:bulletEnabled val="1"/>
        </dgm:presLayoutVars>
      </dgm:prSet>
      <dgm:spPr/>
    </dgm:pt>
    <dgm:pt modelId="{9FFE4191-8306-4EC9-9E3C-BA998AF1441A}" type="pres">
      <dgm:prSet presAssocID="{0719F70E-5DD7-4C21-9D16-7FEEC0218253}" presName="sibTrans" presStyleCnt="0"/>
      <dgm:spPr/>
    </dgm:pt>
    <dgm:pt modelId="{EEAF7328-C31D-4D40-A387-FE0D3540F755}" type="pres">
      <dgm:prSet presAssocID="{E34DFA4B-6231-4F52-BA7D-49167149AF63}" presName="textNode" presStyleLbl="node1" presStyleIdx="3" presStyleCnt="5">
        <dgm:presLayoutVars>
          <dgm:bulletEnabled val="1"/>
        </dgm:presLayoutVars>
      </dgm:prSet>
      <dgm:spPr/>
    </dgm:pt>
    <dgm:pt modelId="{20D73335-898B-4442-A5CF-A4BB5C92D05D}" type="pres">
      <dgm:prSet presAssocID="{8B4C893F-6E28-45C3-BC93-7929AF60A31E}" presName="sibTrans" presStyleCnt="0"/>
      <dgm:spPr/>
    </dgm:pt>
    <dgm:pt modelId="{FB167468-563E-4169-9E08-92AE6EF05A99}" type="pres">
      <dgm:prSet presAssocID="{6F34A462-D8B6-4901-B1CE-4D624A162F3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1A1E08-587C-414C-8F9D-E9AF4205574E}" srcId="{FBCB7133-1749-4CD1-9BCF-B03162C6F118}" destId="{124A79E5-C668-463E-B9AC-F49A16211883}" srcOrd="0" destOrd="0" parTransId="{626A91BF-BC31-4D14-9E10-762AC8F900E9}" sibTransId="{5A10029B-E81D-4964-9737-DE44FE543F2F}"/>
    <dgm:cxn modelId="{F7EBC70F-495B-45A7-87A9-EA33F46314E4}" type="presOf" srcId="{E34DFA4B-6231-4F52-BA7D-49167149AF63}" destId="{EEAF7328-C31D-4D40-A387-FE0D3540F755}" srcOrd="0" destOrd="0" presId="urn:microsoft.com/office/officeart/2005/8/layout/hProcess9"/>
    <dgm:cxn modelId="{470D9125-21DD-4FC0-A2AD-F3B1184757C6}" srcId="{FBCB7133-1749-4CD1-9BCF-B03162C6F118}" destId="{E34DFA4B-6231-4F52-BA7D-49167149AF63}" srcOrd="3" destOrd="0" parTransId="{8159222B-0E73-4B8E-9602-25A7AC39CEF0}" sibTransId="{8B4C893F-6E28-45C3-BC93-7929AF60A31E}"/>
    <dgm:cxn modelId="{92DABA2E-7C41-44F0-9B31-985FA38ED254}" type="presOf" srcId="{6F34A462-D8B6-4901-B1CE-4D624A162F35}" destId="{FB167468-563E-4169-9E08-92AE6EF05A99}" srcOrd="0" destOrd="0" presId="urn:microsoft.com/office/officeart/2005/8/layout/hProcess9"/>
    <dgm:cxn modelId="{B72FE735-DBEC-4B2C-ACD2-FDB8382C00DF}" type="presOf" srcId="{6B96FB1A-A7AD-438E-8F37-B3156E15ADE9}" destId="{62686A74-6D9F-4727-AF1A-177B645B2CED}" srcOrd="0" destOrd="0" presId="urn:microsoft.com/office/officeart/2005/8/layout/hProcess9"/>
    <dgm:cxn modelId="{80B3773A-FCDD-438B-96D0-6A0B1D0A3340}" type="presOf" srcId="{124A79E5-C668-463E-B9AC-F49A16211883}" destId="{A0155521-646D-4699-885C-2B6EFF02AE88}" srcOrd="0" destOrd="0" presId="urn:microsoft.com/office/officeart/2005/8/layout/hProcess9"/>
    <dgm:cxn modelId="{140C3C4A-50D6-4F96-8188-B1B7C9B63751}" srcId="{FBCB7133-1749-4CD1-9BCF-B03162C6F118}" destId="{6F34A462-D8B6-4901-B1CE-4D624A162F35}" srcOrd="4" destOrd="0" parTransId="{8487422C-61ED-4AF3-92D6-5CE890C10254}" sibTransId="{0FA20BFE-2E3B-40DE-84B5-1A4640312233}"/>
    <dgm:cxn modelId="{BBA19DB8-0382-4A98-AC6D-64CEA6746063}" type="presOf" srcId="{6AE5CC84-B170-4DC5-BD59-733BE219AD11}" destId="{A29D294F-9D29-4121-BFC8-1673F77BA2EF}" srcOrd="0" destOrd="0" presId="urn:microsoft.com/office/officeart/2005/8/layout/hProcess9"/>
    <dgm:cxn modelId="{EBB9B1E8-FC74-41A3-B277-D4EAFABE94FE}" type="presOf" srcId="{FBCB7133-1749-4CD1-9BCF-B03162C6F118}" destId="{A69AFFF2-C809-40D3-8936-B1E56DDCA84E}" srcOrd="0" destOrd="0" presId="urn:microsoft.com/office/officeart/2005/8/layout/hProcess9"/>
    <dgm:cxn modelId="{6808ABF5-D53E-4A2E-B6E3-0BA486D793B6}" srcId="{FBCB7133-1749-4CD1-9BCF-B03162C6F118}" destId="{6AE5CC84-B170-4DC5-BD59-733BE219AD11}" srcOrd="2" destOrd="0" parTransId="{44B4BF74-37B8-4C9B-B74C-7A29E3C7C657}" sibTransId="{0719F70E-5DD7-4C21-9D16-7FEEC0218253}"/>
    <dgm:cxn modelId="{826DE0FF-0B76-488E-AB52-ED02F314782C}" srcId="{FBCB7133-1749-4CD1-9BCF-B03162C6F118}" destId="{6B96FB1A-A7AD-438E-8F37-B3156E15ADE9}" srcOrd="1" destOrd="0" parTransId="{7622B9CD-8191-49CF-AB7B-94DD6460E96A}" sibTransId="{3E83D0E9-8E4A-42B1-91E9-FC7C7FAE8ABE}"/>
    <dgm:cxn modelId="{2C1E8565-9BB1-41AD-AE6E-D4B1AFCB0F4E}" type="presParOf" srcId="{A69AFFF2-C809-40D3-8936-B1E56DDCA84E}" destId="{B3AC9BAD-549E-4B18-B6B8-EAE66690055D}" srcOrd="0" destOrd="0" presId="urn:microsoft.com/office/officeart/2005/8/layout/hProcess9"/>
    <dgm:cxn modelId="{7D32DDEA-6F2E-4346-BD3D-7E05B8B0CE7C}" type="presParOf" srcId="{A69AFFF2-C809-40D3-8936-B1E56DDCA84E}" destId="{2C5A0E84-2F54-4B53-80AA-6CE63BA13428}" srcOrd="1" destOrd="0" presId="urn:microsoft.com/office/officeart/2005/8/layout/hProcess9"/>
    <dgm:cxn modelId="{9D2CC952-FC54-467C-8938-C3368A4EAFD5}" type="presParOf" srcId="{2C5A0E84-2F54-4B53-80AA-6CE63BA13428}" destId="{A0155521-646D-4699-885C-2B6EFF02AE88}" srcOrd="0" destOrd="0" presId="urn:microsoft.com/office/officeart/2005/8/layout/hProcess9"/>
    <dgm:cxn modelId="{C7D6EB8A-5472-4DA4-BC4F-77DB9A90B0CC}" type="presParOf" srcId="{2C5A0E84-2F54-4B53-80AA-6CE63BA13428}" destId="{F6AE30EE-391B-4D52-942D-258EDED0DBED}" srcOrd="1" destOrd="0" presId="urn:microsoft.com/office/officeart/2005/8/layout/hProcess9"/>
    <dgm:cxn modelId="{E9AB382D-4E4C-4D6B-8614-745AF69E9808}" type="presParOf" srcId="{2C5A0E84-2F54-4B53-80AA-6CE63BA13428}" destId="{62686A74-6D9F-4727-AF1A-177B645B2CED}" srcOrd="2" destOrd="0" presId="urn:microsoft.com/office/officeart/2005/8/layout/hProcess9"/>
    <dgm:cxn modelId="{84456968-86B6-4D74-8B50-A4498FD15376}" type="presParOf" srcId="{2C5A0E84-2F54-4B53-80AA-6CE63BA13428}" destId="{D2AD930E-9455-4494-A795-5E65FF6AA21D}" srcOrd="3" destOrd="0" presId="urn:microsoft.com/office/officeart/2005/8/layout/hProcess9"/>
    <dgm:cxn modelId="{35B52E93-3E8E-47E0-BB3B-2AA3FCC93CE6}" type="presParOf" srcId="{2C5A0E84-2F54-4B53-80AA-6CE63BA13428}" destId="{A29D294F-9D29-4121-BFC8-1673F77BA2EF}" srcOrd="4" destOrd="0" presId="urn:microsoft.com/office/officeart/2005/8/layout/hProcess9"/>
    <dgm:cxn modelId="{2DA43D8F-96B4-45AB-86BA-C478CC6980BC}" type="presParOf" srcId="{2C5A0E84-2F54-4B53-80AA-6CE63BA13428}" destId="{9FFE4191-8306-4EC9-9E3C-BA998AF1441A}" srcOrd="5" destOrd="0" presId="urn:microsoft.com/office/officeart/2005/8/layout/hProcess9"/>
    <dgm:cxn modelId="{5559E388-DE09-4162-9C65-DFC661C07D12}" type="presParOf" srcId="{2C5A0E84-2F54-4B53-80AA-6CE63BA13428}" destId="{EEAF7328-C31D-4D40-A387-FE0D3540F755}" srcOrd="6" destOrd="0" presId="urn:microsoft.com/office/officeart/2005/8/layout/hProcess9"/>
    <dgm:cxn modelId="{D9753161-46DD-4965-B37D-36F9CE2311A5}" type="presParOf" srcId="{2C5A0E84-2F54-4B53-80AA-6CE63BA13428}" destId="{20D73335-898B-4442-A5CF-A4BB5C92D05D}" srcOrd="7" destOrd="0" presId="urn:microsoft.com/office/officeart/2005/8/layout/hProcess9"/>
    <dgm:cxn modelId="{8B1590FC-2C4D-4F02-A730-8890E2620A84}" type="presParOf" srcId="{2C5A0E84-2F54-4B53-80AA-6CE63BA13428}" destId="{FB167468-563E-4169-9E08-92AE6EF05A9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C9BAD-549E-4B18-B6B8-EAE66690055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55521-646D-4699-885C-2B6EFF02AE88}">
      <dsp:nvSpPr>
        <dsp:cNvPr id="0" name=""/>
        <dsp:cNvSpPr/>
      </dsp:nvSpPr>
      <dsp:spPr>
        <a:xfrm>
          <a:off x="3323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Importing libraries</a:t>
          </a:r>
        </a:p>
      </dsp:txBody>
      <dsp:txXfrm>
        <a:off x="88289" y="1390367"/>
        <a:ext cx="1805342" cy="1570603"/>
      </dsp:txXfrm>
    </dsp:sp>
    <dsp:sp modelId="{62686A74-6D9F-4727-AF1A-177B645B2CED}">
      <dsp:nvSpPr>
        <dsp:cNvPr id="0" name=""/>
        <dsp:cNvSpPr/>
      </dsp:nvSpPr>
      <dsp:spPr>
        <a:xfrm>
          <a:off x="213674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Pre-processing</a:t>
          </a:r>
        </a:p>
      </dsp:txBody>
      <dsp:txXfrm>
        <a:off x="2221708" y="1390367"/>
        <a:ext cx="1805342" cy="1570603"/>
      </dsp:txXfrm>
    </dsp:sp>
    <dsp:sp modelId="{A29D294F-9D29-4121-BFC8-1673F77BA2EF}">
      <dsp:nvSpPr>
        <dsp:cNvPr id="0" name=""/>
        <dsp:cNvSpPr/>
      </dsp:nvSpPr>
      <dsp:spPr>
        <a:xfrm>
          <a:off x="427016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Scaling</a:t>
          </a:r>
        </a:p>
      </dsp:txBody>
      <dsp:txXfrm>
        <a:off x="4355128" y="1390367"/>
        <a:ext cx="1805342" cy="1570603"/>
      </dsp:txXfrm>
    </dsp:sp>
    <dsp:sp modelId="{EEAF7328-C31D-4D40-A387-FE0D3540F755}">
      <dsp:nvSpPr>
        <dsp:cNvPr id="0" name=""/>
        <dsp:cNvSpPr/>
      </dsp:nvSpPr>
      <dsp:spPr>
        <a:xfrm>
          <a:off x="640358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Building</a:t>
          </a:r>
        </a:p>
      </dsp:txBody>
      <dsp:txXfrm>
        <a:off x="6488548" y="1390367"/>
        <a:ext cx="1805342" cy="1570603"/>
      </dsp:txXfrm>
    </dsp:sp>
    <dsp:sp modelId="{FB167468-563E-4169-9E08-92AE6EF05A99}">
      <dsp:nvSpPr>
        <dsp:cNvPr id="0" name=""/>
        <dsp:cNvSpPr/>
      </dsp:nvSpPr>
      <dsp:spPr>
        <a:xfrm>
          <a:off x="8537001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evaluation</a:t>
          </a:r>
        </a:p>
      </dsp:txBody>
      <dsp:txXfrm>
        <a:off x="8621967" y="1390367"/>
        <a:ext cx="1805342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B2641D-4EB6-6AB8-93AF-F002F0669B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TuringMinds.Ai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11430-2797-A871-C85F-1201F9D0E5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F5CA8-2555-400A-B5E7-2B11DD57FFB4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9DDA8-EA1F-7B33-5BB3-D51DCD9B13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176D6-9C67-DADB-2DC0-BAFE59972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56DCD-19A8-46C8-9510-79258E048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9316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TuringMinds.Ai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F0BD3-A83C-4AA0-A377-8C15F0085355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48B44-A795-4872-AF8C-2E92E35A7B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1035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627D-08C3-6C49-B109-AFA3FD943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829CE-E283-E4E8-F162-8F96CC8B1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83E0-05FD-F960-5B09-FE69339D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9416-3C12-4C97-A010-00B47A2D33C3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1F9A-7D45-B342-03C8-96468760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B42C-0AD5-1423-FEC9-BB7C8341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1FDD-5F45-8497-AD60-E3D26064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2BA1-8A0E-682A-D616-079663B4E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D415-D372-F892-A318-6A4226BB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4483-A66F-4428-8937-C9AA4495DB45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B3254-B196-6578-C62F-52AAC110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9D12-1C05-488F-C484-4A7F285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B1557-F509-F703-1039-9463F7C80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62ABE-EFEF-AE63-01B4-EF00A02D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4D99-44DB-E1B7-3427-3905B7B8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5F89-B719-4F1F-8947-FF7967083A87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C961-01AE-55C2-880A-CB3EDCD2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530D-A7E7-04C8-D777-0194811C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0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C42B-AA49-B60B-5E77-9E7359A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4E4A-87C3-6DE2-B4E8-9BB1AC9F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21B6-1A60-7BA8-79DD-892CE25A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E978-F8F6-4968-90EB-74AF4DF6029C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1F69-A890-423C-2CCC-062D4542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D459-6A7B-F765-0CB1-A69E1749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3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A554-9BB9-4FF3-7E53-14FBB2E0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81205-BBA4-11B4-7E39-3AD2D4979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4490-C0BC-37D5-8A1A-66A02F87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FE0F-7746-4D64-9F18-124302650314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AD84-E0F5-E686-78C4-E9F93A8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32EB-E135-684F-ED5A-CF5BF2F7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2647-541A-84EB-471C-463CF37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1FE1-83DD-022F-DBE5-3537A1C4E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12ED8-D879-6CD8-0196-0FDF8601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075E-2001-AB09-4253-039AC0AE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ED2C-194E-4806-8E41-EC2ADF6D6C7D}" type="datetime1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175C-30A0-DEB6-4BB6-E8A2E00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1382-9690-CEB5-8A14-E2F1510F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FC56-A3BA-A3C7-B676-5A590151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8DCA2-80BF-49E4-2B1D-98DC3A90A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FA76-2B1F-BDF2-7E7C-715382413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61A25-41A4-1651-B302-A8F631271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FE1D6-AB2D-CFB8-3047-118EBCE8C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48AB09-283A-0636-71FE-8BCFBC9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52E9-F00C-4B38-9FA8-27F95BCF8DC9}" type="datetime1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1AD37-0CA9-5977-45A9-30F6B670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A043-39AE-8142-0209-9DBD391B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4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C586-7B3B-E584-ECAD-D630E372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B7E32-5BB6-6A1C-4F89-3E4BAE98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8423-2F88-422E-9F03-BC02EA2B2288}" type="datetime1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65EB5-3FAA-705C-F346-D5E54568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D01EE-8583-80C6-2A47-4900843A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1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9C118-8868-B08A-88C2-4AACE36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9C3A-D3C2-4189-B357-B5AC5DF14A5D}" type="datetime1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D02D8-DEFE-7479-3915-618FF08B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7178B-6D6F-42F8-5158-4512ACB4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D71C-EFE9-1B52-47F8-D3D02AC2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4DD4-0B8C-9A51-9513-97A5FC83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D119-40E3-9EED-FC5B-4E1774147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0D32-28DB-6AF2-27DC-6840B942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864E-44FC-4627-9BEF-71031B6217E8}" type="datetime1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A90F-8303-F75E-2741-064BF7E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2CF6-0002-7135-35DC-932E1DD0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A986-9D0E-13AB-A619-64500415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750A-1582-3C21-5BB3-257943FE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C6CB4-5002-252C-6BEC-C70C8197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B4FC7-DE4C-C08F-0523-B7EC39EE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AAEF-91E3-4244-A82A-4D17934C6BD3}" type="datetime1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1CB8-723B-B27A-3A1D-E3E6EDA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9225D-D28A-BEAB-AE9D-3F2F1E6A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40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BE949-3C29-8AD8-901B-17CD4DB4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4258-E09A-DB69-EFC9-6A7B02CC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493B-02C6-377B-5D4A-BB86BE978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A331-FE26-4309-A4B1-BB808252C871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DFE8-2C19-618D-F8C0-0330FA72D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F1C2-8EEB-220C-97E3-3DCC71C79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56F49-F57E-4772-9011-DE7C9CADB2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BDF7-2E9B-8C17-1D14-D08C2A521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662FC-5BC1-B37D-0DE4-3A6750E98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REGULARIZATION TECHNIQUE</a:t>
            </a:r>
          </a:p>
          <a:p>
            <a:endParaRPr lang="en-IN" sz="20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INTERNSHIP IMMEDIATE LEAD</a:t>
            </a:r>
          </a:p>
          <a:p>
            <a:r>
              <a:rPr lang="en-IN" sz="1800" b="1" dirty="0">
                <a:solidFill>
                  <a:srgbClr val="00206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BFD2C-04DF-6F7C-F989-B8CE0AC19721}"/>
              </a:ext>
            </a:extLst>
          </p:cNvPr>
          <p:cNvSpPr txBox="1"/>
          <p:nvPr/>
        </p:nvSpPr>
        <p:spPr>
          <a:xfrm>
            <a:off x="7436581" y="5656333"/>
            <a:ext cx="2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43FDB-5C55-02C8-E591-7D8A73EE38B1}"/>
              </a:ext>
            </a:extLst>
          </p:cNvPr>
          <p:cNvSpPr txBox="1"/>
          <p:nvPr/>
        </p:nvSpPr>
        <p:spPr>
          <a:xfrm flipH="1">
            <a:off x="1154328" y="5907186"/>
            <a:ext cx="207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16-02-2023</a:t>
            </a:r>
          </a:p>
        </p:txBody>
      </p:sp>
    </p:spTree>
    <p:extLst>
      <p:ext uri="{BB962C8B-B14F-4D97-AF65-F5344CB8AC3E}">
        <p14:creationId xmlns:p14="http://schemas.microsoft.com/office/powerpoint/2010/main" val="281634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57BD-54DB-CACA-15EC-6F99A5C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LASSO REGRESSION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7CE74-22DA-84AD-48B4-26479ED8B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7252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01AD-C702-C362-AF55-EEF7825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E978-F8F6-4968-90EB-74AF4DF6029C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ED0E1-B361-BA33-E902-79548975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7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3B61-4C67-41E6-BAA9-06248447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r>
              <a:rPr lang="en-IN" sz="4800"/>
              <a:t>THANK YOU</a:t>
            </a:r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01AD-C702-C362-AF55-EEF7825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E978-F8F6-4968-90EB-74AF4DF6029C}" type="datetime1">
              <a:rPr lang="en-IN" smtClean="0"/>
              <a:t>17-02-2023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ED0E1-B361-BA33-E902-79548975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56F49-F57E-4772-9011-DE7C9CADB20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3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LASSO REGRESSION</vt:lpstr>
      <vt:lpstr>LASSO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2</cp:revision>
  <dcterms:created xsi:type="dcterms:W3CDTF">2023-02-10T07:51:05Z</dcterms:created>
  <dcterms:modified xsi:type="dcterms:W3CDTF">2023-02-17T09:21:38Z</dcterms:modified>
</cp:coreProperties>
</file>