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1911-E888-DA30-630A-0BF805C1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9617-F8F1-EC3F-3FE8-0B733D21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CB2F-0811-2915-8756-96471DE7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AA5F-805D-0E2E-2AE0-489665E6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EEE5-E021-AB4C-42CB-A74E271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45EE-4E1D-BA9F-BA29-65938C12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83C4-5976-C84F-4CC6-D11B419E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D223-8C0A-679D-473D-DB9BBCAB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4BB6-92C6-3E56-929D-1C47B0A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112B-BB62-3B22-F7AB-AC13AD79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BBD25-AA26-6A71-CFAF-1EE162B34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C1EF-4B18-E2A6-97CA-355BB44B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162D-4029-0C8F-10B8-D9BB91D2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9ADA-0313-E496-47B7-E220E2E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9C33-51C5-097C-C6F4-4890F6A6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5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3497-C2BA-E14C-0826-3ECD74AE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B3EF-381C-6D36-30FC-56B843E7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B3F7-AA74-A283-2F13-265872F6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8-11E1-7162-76A8-097C8CB1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9A99-51DD-3717-E67B-56AA4B9C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84F-0EB8-E850-82B2-646F5FCA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FFD7-DB8E-6736-86F0-55DC60CD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B4FC-FF07-EFDB-3F8A-B490BE2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10B7-332D-5166-7D98-7382474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EB43-56D0-4C54-B756-34D319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DB93-DBB1-F296-8DDD-695A6D0D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0D-7221-8D5E-FEAB-8978A17AE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7A305-FA0C-6058-E55B-EEE65C466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6D13-0ACD-F433-197F-3F8280EB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50E4-508B-67D3-065A-C2589AB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B8CC1-2815-764F-63B2-A173C2A6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549D-8206-70B6-9D80-48A5F1F3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11583-9D39-21C2-D0D0-794E53F0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DF53-5876-C19E-FF94-06AAEAC7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2A3B-1A9A-417E-004B-AD3294D8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C071-496B-FB6D-65CB-F75BBF09B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1856-1A79-B5E8-F784-C8BC3DA9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FA9DA-EA93-41AD-0573-BB01F834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1D60B-CF1A-B5EF-113E-F49E564C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E585-8A6F-BC92-D389-5A5484A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C5C57-1CDD-1027-349D-80EB3D0C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52EB-8926-F6E2-831D-CE66468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6F50-5A1A-C3D9-A79B-02929341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CC944-064F-FEE3-5100-EC874A27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598D4-6DC0-1E74-8882-F99E6801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50D4-7927-FA59-6803-22CAC32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8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2369-B5A3-BE16-FB18-C88F6A20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C102-841F-968C-6BCA-46E2E795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CBAE2-839F-8456-3D3F-A0A779B9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A343-71D9-6B63-7959-F0EBE06F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4B7A-BE2E-F9F8-653F-9FC3EB49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9422-44D4-BD76-47CF-A69D1022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7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547-CA1E-BC78-FC14-D21C368B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F403E-2CDA-3C17-06EF-036EA8B5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DEFB-1F2A-2541-3BDF-8B7AA16D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94309-90FD-8F4C-AFDF-421388A4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1507-FAC4-2BBD-F479-3761BB88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8EC9-8E1C-752D-7CEB-B9FF33BB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2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D52EF-0EA8-B05D-AAA5-FAEBB32D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80D0-BBB8-D5AF-95B1-EB9DC049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743E-4A86-AB2A-5544-9E6CD2CA9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6446-95FA-45D6-9195-E67FE301394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D3DB-46A0-CFCE-C581-E671660A2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911E-71FA-61AF-18F9-EB911F1E2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5F53-4AFE-443E-BCE8-F9E9B2C61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E7AD-25AA-0869-F6ED-66781EFCC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3C47-995B-CFD1-C966-5103585B8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REGULARIZTION TECHNIQUE</a:t>
            </a:r>
          </a:p>
          <a:p>
            <a:endParaRPr lang="en-IN" dirty="0"/>
          </a:p>
          <a:p>
            <a:r>
              <a:rPr lang="en-IN" dirty="0"/>
              <a:t>WEEK-2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7C006-E1E8-50F3-D998-01F39EB4F146}"/>
              </a:ext>
            </a:extLst>
          </p:cNvPr>
          <p:cNvSpPr txBox="1"/>
          <p:nvPr/>
        </p:nvSpPr>
        <p:spPr>
          <a:xfrm>
            <a:off x="1755972" y="5785805"/>
            <a:ext cx="20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10-02-2023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715F-DF14-FE75-2B8F-8B8F628F0DF3}"/>
              </a:ext>
            </a:extLst>
          </p:cNvPr>
          <p:cNvSpPr txBox="1"/>
          <p:nvPr/>
        </p:nvSpPr>
        <p:spPr>
          <a:xfrm>
            <a:off x="7242372" y="5696793"/>
            <a:ext cx="233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REDDAPPA M R</a:t>
            </a:r>
          </a:p>
        </p:txBody>
      </p:sp>
    </p:spTree>
    <p:extLst>
      <p:ext uri="{BB962C8B-B14F-4D97-AF65-F5344CB8AC3E}">
        <p14:creationId xmlns:p14="http://schemas.microsoft.com/office/powerpoint/2010/main" val="149251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B8D3-4843-EB80-D448-4323A0F5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B941-0EC2-FAD0-7322-B9E7FB4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Flow chart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FD69579-F656-7ADE-4002-00F63FA033E0}"/>
              </a:ext>
            </a:extLst>
          </p:cNvPr>
          <p:cNvSpPr/>
          <p:nvPr/>
        </p:nvSpPr>
        <p:spPr>
          <a:xfrm>
            <a:off x="1472749" y="2621819"/>
            <a:ext cx="1569855" cy="807181"/>
          </a:xfrm>
          <a:prstGeom prst="flowChart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7A9B611-8E87-8530-E17F-EE77E74242C1}"/>
              </a:ext>
            </a:extLst>
          </p:cNvPr>
          <p:cNvSpPr/>
          <p:nvPr/>
        </p:nvSpPr>
        <p:spPr>
          <a:xfrm>
            <a:off x="1472750" y="3973764"/>
            <a:ext cx="1569854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the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8A9F36-19C1-BF2A-E81F-10D4F43420B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57677" y="3429000"/>
            <a:ext cx="0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BE629CD-8A5F-70C3-E4DD-45E3AEF4FC27}"/>
              </a:ext>
            </a:extLst>
          </p:cNvPr>
          <p:cNvSpPr/>
          <p:nvPr/>
        </p:nvSpPr>
        <p:spPr>
          <a:xfrm>
            <a:off x="1472751" y="5325709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Pre-processing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7F428-D836-0E12-934F-0060AFDDF70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257677" y="4780945"/>
            <a:ext cx="1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5DD4D340-E563-4E66-1089-BEAF2195FEDC}"/>
              </a:ext>
            </a:extLst>
          </p:cNvPr>
          <p:cNvSpPr/>
          <p:nvPr/>
        </p:nvSpPr>
        <p:spPr>
          <a:xfrm>
            <a:off x="3962063" y="2621816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Processed data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AFD363E-E540-897B-6B24-6AFB77FED13E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 flipV="1">
            <a:off x="3042604" y="3025407"/>
            <a:ext cx="919459" cy="27038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3F294320-AF06-B431-551E-E7EC2C0B10FF}"/>
              </a:ext>
            </a:extLst>
          </p:cNvPr>
          <p:cNvSpPr/>
          <p:nvPr/>
        </p:nvSpPr>
        <p:spPr>
          <a:xfrm>
            <a:off x="3962733" y="3973756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test split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5A8F4D-846F-16F1-860B-54748239B2F5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4746990" y="3428997"/>
            <a:ext cx="670" cy="544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3F66C44C-1638-B0BA-8118-D2FB23F888B1}"/>
              </a:ext>
            </a:extLst>
          </p:cNvPr>
          <p:cNvSpPr/>
          <p:nvPr/>
        </p:nvSpPr>
        <p:spPr>
          <a:xfrm>
            <a:off x="3961392" y="5325701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D03CB2-1C77-C715-3AA4-6B4F8162588B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flipH="1">
            <a:off x="4746319" y="4780937"/>
            <a:ext cx="1341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31B31E7B-AA4E-5D45-7B85-8AA975C57687}"/>
              </a:ext>
            </a:extLst>
          </p:cNvPr>
          <p:cNvSpPr/>
          <p:nvPr/>
        </p:nvSpPr>
        <p:spPr>
          <a:xfrm>
            <a:off x="6165796" y="2621817"/>
            <a:ext cx="1569853" cy="8071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5AA940-0EBD-210E-6E58-E561BF7E48F5}"/>
              </a:ext>
            </a:extLst>
          </p:cNvPr>
          <p:cNvCxnSpPr>
            <a:stCxn id="34" idx="3"/>
            <a:endCxn id="52" idx="1"/>
          </p:cNvCxnSpPr>
          <p:nvPr/>
        </p:nvCxnSpPr>
        <p:spPr>
          <a:xfrm>
            <a:off x="5531916" y="3025407"/>
            <a:ext cx="6338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9350489-3D20-A91F-803B-9C6E29516595}"/>
              </a:ext>
            </a:extLst>
          </p:cNvPr>
          <p:cNvSpPr/>
          <p:nvPr/>
        </p:nvSpPr>
        <p:spPr>
          <a:xfrm>
            <a:off x="8342557" y="2621809"/>
            <a:ext cx="1569853" cy="807181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Visualisation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BC1165-4DD0-1299-1B6D-5AE946FCD9E0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7735649" y="3025400"/>
            <a:ext cx="606908" cy="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2B2F52D8-E3A1-F1EE-43EF-036C7D5D30B9}"/>
              </a:ext>
            </a:extLst>
          </p:cNvPr>
          <p:cNvSpPr/>
          <p:nvPr/>
        </p:nvSpPr>
        <p:spPr>
          <a:xfrm>
            <a:off x="6165796" y="5325701"/>
            <a:ext cx="1569853" cy="8071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94A9B8-91B7-768E-A26F-0F914058E813}"/>
              </a:ext>
            </a:extLst>
          </p:cNvPr>
          <p:cNvCxnSpPr>
            <a:stCxn id="42" idx="3"/>
            <a:endCxn id="64" idx="1"/>
          </p:cNvCxnSpPr>
          <p:nvPr/>
        </p:nvCxnSpPr>
        <p:spPr>
          <a:xfrm>
            <a:off x="5531245" y="5729292"/>
            <a:ext cx="634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0A83B5BF-208E-C087-48D0-FAE8B88DDF8E}"/>
              </a:ext>
            </a:extLst>
          </p:cNvPr>
          <p:cNvSpPr/>
          <p:nvPr/>
        </p:nvSpPr>
        <p:spPr>
          <a:xfrm>
            <a:off x="6165796" y="3973754"/>
            <a:ext cx="1569853" cy="807181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 parameter tuning</a:t>
            </a:r>
          </a:p>
        </p:txBody>
      </p:sp>
      <p:sp>
        <p:nvSpPr>
          <p:cNvPr id="71" name="Flowchart: Alternate Process 70">
            <a:extLst>
              <a:ext uri="{FF2B5EF4-FFF2-40B4-BE49-F238E27FC236}">
                <a16:creationId xmlns:a16="http://schemas.microsoft.com/office/drawing/2014/main" id="{F665365C-AAD7-F770-1C08-EF95DF9EA49A}"/>
              </a:ext>
            </a:extLst>
          </p:cNvPr>
          <p:cNvSpPr/>
          <p:nvPr/>
        </p:nvSpPr>
        <p:spPr>
          <a:xfrm>
            <a:off x="8342558" y="5325688"/>
            <a:ext cx="1568512" cy="807181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with new data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CFDFCA-1DDE-9355-8514-291CC51E61EE}"/>
              </a:ext>
            </a:extLst>
          </p:cNvPr>
          <p:cNvCxnSpPr>
            <a:stCxn id="64" idx="0"/>
            <a:endCxn id="69" idx="2"/>
          </p:cNvCxnSpPr>
          <p:nvPr/>
        </p:nvCxnSpPr>
        <p:spPr>
          <a:xfrm flipV="1">
            <a:off x="6950723" y="4780935"/>
            <a:ext cx="0" cy="544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E86C1D-EF75-F3BA-3E2B-2B9F750A2C6E}"/>
              </a:ext>
            </a:extLst>
          </p:cNvPr>
          <p:cNvCxnSpPr>
            <a:cxnSpLocks/>
            <a:stCxn id="69" idx="3"/>
            <a:endCxn id="115" idx="2"/>
          </p:cNvCxnSpPr>
          <p:nvPr/>
        </p:nvCxnSpPr>
        <p:spPr>
          <a:xfrm flipV="1">
            <a:off x="7735649" y="4377341"/>
            <a:ext cx="606908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403FB0-B6B4-F4D9-AAA4-9E3D052F6607}"/>
              </a:ext>
            </a:extLst>
          </p:cNvPr>
          <p:cNvCxnSpPr>
            <a:cxnSpLocks/>
            <a:stCxn id="115" idx="4"/>
            <a:endCxn id="71" idx="0"/>
          </p:cNvCxnSpPr>
          <p:nvPr/>
        </p:nvCxnSpPr>
        <p:spPr>
          <a:xfrm>
            <a:off x="9126814" y="4780931"/>
            <a:ext cx="0" cy="544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D41F29C7-532B-0FF9-044A-DDAEB482B31A}"/>
              </a:ext>
            </a:extLst>
          </p:cNvPr>
          <p:cNvSpPr/>
          <p:nvPr/>
        </p:nvSpPr>
        <p:spPr>
          <a:xfrm>
            <a:off x="8342557" y="3973750"/>
            <a:ext cx="1568513" cy="807181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validation</a:t>
            </a:r>
          </a:p>
        </p:txBody>
      </p:sp>
      <p:sp>
        <p:nvSpPr>
          <p:cNvPr id="127" name="Flowchart: Terminator 126">
            <a:extLst>
              <a:ext uri="{FF2B5EF4-FFF2-40B4-BE49-F238E27FC236}">
                <a16:creationId xmlns:a16="http://schemas.microsoft.com/office/drawing/2014/main" id="{2650127C-1B8C-F269-5E11-1A529ED07AF1}"/>
              </a:ext>
            </a:extLst>
          </p:cNvPr>
          <p:cNvSpPr/>
          <p:nvPr/>
        </p:nvSpPr>
        <p:spPr>
          <a:xfrm>
            <a:off x="10517979" y="5325689"/>
            <a:ext cx="1126459" cy="8071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MSE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AA9501-7C2A-45C6-9309-116A73952F77}"/>
              </a:ext>
            </a:extLst>
          </p:cNvPr>
          <p:cNvCxnSpPr>
            <a:stCxn id="71" idx="3"/>
            <a:endCxn id="127" idx="1"/>
          </p:cNvCxnSpPr>
          <p:nvPr/>
        </p:nvCxnSpPr>
        <p:spPr>
          <a:xfrm>
            <a:off x="9911070" y="5729279"/>
            <a:ext cx="6069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1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LASSO REGRESSION</vt:lpstr>
      <vt:lpstr>LASSO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3</cp:revision>
  <dcterms:created xsi:type="dcterms:W3CDTF">2023-02-09T09:29:06Z</dcterms:created>
  <dcterms:modified xsi:type="dcterms:W3CDTF">2023-02-10T06:05:57Z</dcterms:modified>
</cp:coreProperties>
</file>