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66"/>
    <a:srgbClr val="FF33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9A3-A965-51AB-EB5A-F1F2D61DE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98572-8D34-CE49-C955-1E47DAF1B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E5B9-5F55-B6AB-6E3D-08637184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0DE50-A6C0-40EE-517C-DFBFFD5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060-C227-F209-11B5-6444E6C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E53A-7395-8C05-3479-E02D4E94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30A19-5452-FF22-E39A-C89C99F9D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FCA5-4D5A-8EE0-E364-A7A4F4B0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EF04-D6BB-30BB-5FC8-A2BDCC80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509F-5849-D750-AED5-C4A869A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28B22-2184-C955-6B37-F4C854DD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067D1-7A30-6B77-8CAA-E097BAF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5AA8-821E-9FB5-DD99-217F4283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D2B8-D4A7-3FCE-388D-246C415B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56EE-DEB4-9374-758D-FFB68FC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4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32C6-31F4-1875-05A1-1F1D15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8F98-8AD5-337B-6CD7-04F8EFE0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2A4B-E0F8-4B25-D402-A47C05C2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C5AA-5A0A-C6BA-0CDA-0533786A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F331-FADF-63DB-6266-50FE8A5D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0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F7F9-EAD6-6525-6DDE-10035E1B3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CC3E-2ABF-E659-A7B9-6D2A6844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08E8-9B7F-7BC0-8407-93D2137C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AD2A-6784-F914-7659-9B752B38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BE29-0803-A707-2225-CC63AABA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0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B19B-6B54-A73D-62E1-22B8D79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5ABD-FC34-561C-6C95-B12D5DD4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A96EE-49B9-C66D-31FB-6903C959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2D16E-7076-C120-05D5-C0EE4AD1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0885-6F51-D270-9D54-AF6F2116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F0B-2A9B-4FFB-4AF4-2BAA92A1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4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C6FD-BA6C-97EB-45EB-187233CF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9DA3-3117-ACA2-3522-D19FA418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45C40-0437-0F09-1021-6AD08DFE9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23BC2-4501-0F7A-F8D9-417D0FFE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C441D-6F6F-E996-631C-213017A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3212D-C9FF-7055-5415-300E3EE7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FECBBB-B3A1-AA97-EB6D-9FA3227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3A79-0E1F-BFEC-4B5E-90E61E6B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7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C2FB-6FBD-500D-4943-95084C7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59C9-F8D4-2C95-987D-418294A4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937CC-D4AC-7290-6097-1181841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AFB49-C4C0-946F-BCB8-4999E3D0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4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93679-E000-AE53-81A3-E6A0353C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B95FA-819A-3919-3320-36C1C70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9FF8-FD7E-3431-B05C-B06C08A1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4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5F5B-B996-82DB-AB1E-B0BC668D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E439-0B16-1CDC-F74A-86EB812D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EACE1-6D68-A8E2-C9A9-426B317C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2740-0F80-0412-5D16-D62B5FAA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70C04-A497-0BF1-41D4-BC4CB404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42ADE-1A65-39C5-1000-1191C21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3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9912-45DD-76C8-A3C6-4DF37A04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46FD2-453F-B600-300B-FA50145AE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D534-909A-5542-6C67-2E3FB7A9F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DC8F-D303-D26F-2A3C-5E4A034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D022-375E-D085-8F17-FF7A7182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8725-CE8B-93AE-0659-A9C6BBE5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1EE36-EE18-E0F4-652E-556E7735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91F5-C229-2345-CF24-9B19E21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67DE-DA4C-2D62-D903-4F1F4E5E8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0120-6793-4286-9E6F-4EEC18B3AA5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52E8-00AF-77BF-63F4-8C915320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FCF1-0318-EAD1-168A-CA6281539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0DDC2-482E-4598-9407-A81C8FE5A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3843-9096-58F8-BCBA-CF115462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8547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LASSO REGRESSION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sz="4000" b="1" dirty="0">
                <a:solidFill>
                  <a:srgbClr val="002060"/>
                </a:solidFill>
              </a:rPr>
              <a:t>WEEK-4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7CE10-8CCC-37B6-4F5F-385F7B349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CC99FF"/>
                </a:solidFill>
              </a:rPr>
              <a:t>REGULARIZATION   PARAMETER</a:t>
            </a:r>
            <a:endParaRPr lang="en-IN" b="1" dirty="0">
              <a:solidFill>
                <a:srgbClr val="CC99FF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Internship Immediate Lead</a:t>
            </a:r>
          </a:p>
          <a:p>
            <a:r>
              <a:rPr lang="en-IN" b="1" dirty="0">
                <a:solidFill>
                  <a:srgbClr val="00206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37D5-2E9B-AD60-ABC8-1495052383EB}"/>
              </a:ext>
            </a:extLst>
          </p:cNvPr>
          <p:cNvSpPr txBox="1"/>
          <p:nvPr/>
        </p:nvSpPr>
        <p:spPr>
          <a:xfrm>
            <a:off x="8027299" y="5470216"/>
            <a:ext cx="2880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4C6F9-A75C-B242-0605-CB57CA591D3E}"/>
              </a:ext>
            </a:extLst>
          </p:cNvPr>
          <p:cNvSpPr txBox="1"/>
          <p:nvPr/>
        </p:nvSpPr>
        <p:spPr>
          <a:xfrm>
            <a:off x="1626499" y="5470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24-02-2023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F5889-B4A1-D947-C7D4-1432F5804635}"/>
              </a:ext>
            </a:extLst>
          </p:cNvPr>
          <p:cNvSpPr txBox="1"/>
          <p:nvPr/>
        </p:nvSpPr>
        <p:spPr>
          <a:xfrm>
            <a:off x="7449932" y="258944"/>
            <a:ext cx="269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Turing</a:t>
            </a:r>
            <a:r>
              <a:rPr lang="en-IN" sz="2400" b="1" dirty="0" err="1">
                <a:solidFill>
                  <a:srgbClr val="FF0000"/>
                </a:solidFill>
              </a:rPr>
              <a:t>Minds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.Ai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46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536C-A567-2A98-82EC-B36AA4D7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8576282-2D1C-07BF-21CD-3935637707F9}"/>
              </a:ext>
            </a:extLst>
          </p:cNvPr>
          <p:cNvSpPr/>
          <p:nvPr/>
        </p:nvSpPr>
        <p:spPr>
          <a:xfrm>
            <a:off x="922492" y="1958273"/>
            <a:ext cx="1408015" cy="687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libraries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F289DDF-0712-8C4D-4CB8-FB6DC59DFB9F}"/>
              </a:ext>
            </a:extLst>
          </p:cNvPr>
          <p:cNvSpPr/>
          <p:nvPr/>
        </p:nvSpPr>
        <p:spPr>
          <a:xfrm>
            <a:off x="922492" y="3099250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the data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03CEDB2-3DC1-BCA8-17A3-1ED148F425FB}"/>
              </a:ext>
            </a:extLst>
          </p:cNvPr>
          <p:cNvSpPr/>
          <p:nvPr/>
        </p:nvSpPr>
        <p:spPr>
          <a:xfrm>
            <a:off x="922491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the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FEF9CAF-5857-6B57-9272-FA6101A0C36B}"/>
              </a:ext>
            </a:extLst>
          </p:cNvPr>
          <p:cNvSpPr/>
          <p:nvPr/>
        </p:nvSpPr>
        <p:spPr>
          <a:xfrm>
            <a:off x="922490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Assigning X and 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88F6A187-C82F-703B-D17D-4AF34AD5B555}"/>
              </a:ext>
            </a:extLst>
          </p:cNvPr>
          <p:cNvSpPr/>
          <p:nvPr/>
        </p:nvSpPr>
        <p:spPr>
          <a:xfrm>
            <a:off x="3172075" y="195827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train &amp; test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3A69C9B-65A8-44F9-2C82-8B08B077A69F}"/>
              </a:ext>
            </a:extLst>
          </p:cNvPr>
          <p:cNvSpPr/>
          <p:nvPr/>
        </p:nvSpPr>
        <p:spPr>
          <a:xfrm>
            <a:off x="3172077" y="3097226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Scaling the data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3C7F30-359F-5445-A487-5B3CA82DB975}"/>
              </a:ext>
            </a:extLst>
          </p:cNvPr>
          <p:cNvSpPr/>
          <p:nvPr/>
        </p:nvSpPr>
        <p:spPr>
          <a:xfrm>
            <a:off x="3172076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algorithm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AA8950F-6764-1915-60A4-EE23FF679C98}"/>
              </a:ext>
            </a:extLst>
          </p:cNvPr>
          <p:cNvSpPr/>
          <p:nvPr/>
        </p:nvSpPr>
        <p:spPr>
          <a:xfrm>
            <a:off x="3172075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the algorithm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07F7B9F-62D1-17FA-590A-69C3F6B905E7}"/>
              </a:ext>
            </a:extLst>
          </p:cNvPr>
          <p:cNvSpPr/>
          <p:nvPr/>
        </p:nvSpPr>
        <p:spPr>
          <a:xfrm>
            <a:off x="5421654" y="1956253"/>
            <a:ext cx="2346696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ACB5FA86-489E-BEB0-DC04-04CC59C41559}"/>
              </a:ext>
            </a:extLst>
          </p:cNvPr>
          <p:cNvSpPr/>
          <p:nvPr/>
        </p:nvSpPr>
        <p:spPr>
          <a:xfrm>
            <a:off x="5421662" y="3097226"/>
            <a:ext cx="2346692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the data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BF70AB54-E092-3845-6549-6FAF694EA063}"/>
              </a:ext>
            </a:extLst>
          </p:cNvPr>
          <p:cNvSpPr/>
          <p:nvPr/>
        </p:nvSpPr>
        <p:spPr>
          <a:xfrm>
            <a:off x="5421658" y="4234159"/>
            <a:ext cx="2346692" cy="663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 for new data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5D2D8BCB-BB19-0EC0-FC62-2A5B678B632C}"/>
              </a:ext>
            </a:extLst>
          </p:cNvPr>
          <p:cNvSpPr/>
          <p:nvPr/>
        </p:nvSpPr>
        <p:spPr>
          <a:xfrm>
            <a:off x="5421658" y="5375132"/>
            <a:ext cx="2346692" cy="6615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performers metrics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0636A3A-1991-72EB-C385-17657E7DE8BB}"/>
              </a:ext>
            </a:extLst>
          </p:cNvPr>
          <p:cNvSpPr/>
          <p:nvPr/>
        </p:nvSpPr>
        <p:spPr>
          <a:xfrm>
            <a:off x="8609914" y="1956253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parameter</a:t>
            </a:r>
          </a:p>
          <a:p>
            <a:pPr algn="ctr"/>
            <a:r>
              <a:rPr lang="en-IN" dirty="0"/>
              <a:t>tuning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8C767979-B844-2E08-C201-BC623C017859}"/>
              </a:ext>
            </a:extLst>
          </p:cNvPr>
          <p:cNvSpPr/>
          <p:nvPr/>
        </p:nvSpPr>
        <p:spPr>
          <a:xfrm>
            <a:off x="8609914" y="3546337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 search cv</a:t>
            </a: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48D8BE6-B478-98BC-ABC4-DEBEB34207E4}"/>
              </a:ext>
            </a:extLst>
          </p:cNvPr>
          <p:cNvSpPr/>
          <p:nvPr/>
        </p:nvSpPr>
        <p:spPr>
          <a:xfrm>
            <a:off x="8609914" y="5136422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search cv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11941D-CFE1-3EDE-3A8E-7EAA4CC0E0EF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2330507" y="23021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FCE8DF-20C2-E9F0-1390-1DB87A907805}"/>
              </a:ext>
            </a:extLst>
          </p:cNvPr>
          <p:cNvCxnSpPr>
            <a:cxnSpLocks/>
          </p:cNvCxnSpPr>
          <p:nvPr/>
        </p:nvCxnSpPr>
        <p:spPr>
          <a:xfrm>
            <a:off x="1626497" y="2646096"/>
            <a:ext cx="0" cy="4531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9E04D2-D16F-210D-61E7-6270D0A9B47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26499" y="3762797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FD9A78-7DF4-9C26-933A-1793F73DF7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6498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6E5429-D592-13B7-8F03-922462E8F2D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330505" y="2290046"/>
            <a:ext cx="841570" cy="34148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D02A40-030D-C25E-FD1B-647D7CBDEAD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876083" y="2621819"/>
            <a:ext cx="2" cy="475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BB24F2-A0AB-B19F-91FD-6CB1AA13543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876084" y="3760773"/>
            <a:ext cx="1" cy="475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DB55B4-6F69-9638-F3A2-4898DE013949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876083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888BF9-2D60-A6EF-E736-4613BA4082A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580090" y="2288027"/>
            <a:ext cx="841564" cy="3416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C5A4A6-B797-314E-1018-76E96759476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595002" y="2619800"/>
            <a:ext cx="6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55BD5-1D81-65FE-0186-D98B4AE079E8}"/>
              </a:ext>
            </a:extLst>
          </p:cNvPr>
          <p:cNvCxnSpPr>
            <a:cxnSpLocks/>
          </p:cNvCxnSpPr>
          <p:nvPr/>
        </p:nvCxnSpPr>
        <p:spPr>
          <a:xfrm flipH="1">
            <a:off x="6594996" y="3760773"/>
            <a:ext cx="4" cy="473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E78046-4F05-D7AC-48B7-098B505382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6595004" y="4897706"/>
            <a:ext cx="0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D658E52-D2C5-43D6-5EF1-9E21A6C25900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 flipV="1">
            <a:off x="7768350" y="2406371"/>
            <a:ext cx="841564" cy="32995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E05234-CC25-B34A-FE49-29E4C887DC5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9576918" y="2856489"/>
            <a:ext cx="0" cy="68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1EA254-BB7E-B618-7EE1-8EF54A47E9C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576918" y="4446573"/>
            <a:ext cx="0" cy="68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55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265B52-D978-7CCB-C0D2-6D7619373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01035"/>
              </p:ext>
            </p:extLst>
          </p:nvPr>
        </p:nvGraphicFramePr>
        <p:xfrm>
          <a:off x="635899" y="1347735"/>
          <a:ext cx="10361176" cy="472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94">
                  <a:extLst>
                    <a:ext uri="{9D8B030D-6E8A-4147-A177-3AD203B41FA5}">
                      <a16:colId xmlns:a16="http://schemas.microsoft.com/office/drawing/2014/main" val="3763362677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944717574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2340290882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3424457200"/>
                    </a:ext>
                  </a:extLst>
                </a:gridCol>
              </a:tblGrid>
              <a:tr h="675626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OUT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4339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8968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67.22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R2_score = 78.09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8165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Adjusted R2 = 59.18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67.48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21192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MAE = 2.81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8393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24.49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15.24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MSE = 15.09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68402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RMSE = 3.88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14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B843-5093-ED3C-889E-EF6605FB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ECFCA-B5ED-3186-F4FD-40FB81D5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R2_score is more in grid search than lasso regression.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Grid searching is doing great job.</a:t>
            </a:r>
          </a:p>
        </p:txBody>
      </p:sp>
    </p:spTree>
    <p:extLst>
      <p:ext uri="{BB962C8B-B14F-4D97-AF65-F5344CB8AC3E}">
        <p14:creationId xmlns:p14="http://schemas.microsoft.com/office/powerpoint/2010/main" val="3114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0B029-0FEE-2ECB-EEF6-B3B4164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rgbClr val="002060"/>
                </a:solidFill>
              </a:rPr>
              <a:t>THANK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sz="5400" b="1" dirty="0">
                <a:solidFill>
                  <a:srgbClr val="002060"/>
                </a:solidFill>
              </a:rPr>
              <a:t>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177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LASSO REGRESSION WEEK-4</vt:lpstr>
      <vt:lpstr>LASSO REGRESSION</vt:lpstr>
      <vt:lpstr>LASSO REGRESSION</vt:lpstr>
      <vt:lpstr>LASSO REGRESSION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16</cp:revision>
  <dcterms:created xsi:type="dcterms:W3CDTF">2023-02-23T11:23:39Z</dcterms:created>
  <dcterms:modified xsi:type="dcterms:W3CDTF">2023-02-26T07:41:04Z</dcterms:modified>
</cp:coreProperties>
</file>