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9AA9-6DF7-F6B5-F1D6-DAC9E27BD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4AB6A-CD07-8E67-4719-19CA86355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948FC-9E9F-7FA6-FBA2-78522D65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7C35-0BA3-45E5-B346-F0994B8BEB9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5A4C9-2C70-220A-638B-89B8311F1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5A7F2-2BA5-81D6-6706-6F958E29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5C33-8E95-40E5-B25E-04E7C49D3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48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0EED-F0D9-9A7C-FC58-D1B61009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52EF4-BC69-D646-775B-B097BABCE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147DB-7290-C586-EAD2-6C74B157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7C35-0BA3-45E5-B346-F0994B8BEB9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8522B-276C-2D43-B1AF-F11CB2D1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A9037-3578-57CD-E9E8-4F37D171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5C33-8E95-40E5-B25E-04E7C49D3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41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97C7A3-8281-3B19-53DC-F6EFD26A1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1BA48-4D9B-529C-95EB-D00838AE8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D7E87-F3E5-4022-4235-B8EAD384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7C35-0BA3-45E5-B346-F0994B8BEB9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30DE0-A82F-0883-2304-843FE3A3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05D6-1C6D-62DF-825C-F7624827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5C33-8E95-40E5-B25E-04E7C49D3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15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7116-3995-A251-4BC4-21073E05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7BEA0-A5F7-D757-E8D7-134E3617D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81E42-E9F1-B89B-BD06-F723181B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7C35-0BA3-45E5-B346-F0994B8BEB9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41D24-9435-4788-FD55-91DD80B3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8D721-4B1C-2239-1C0A-5B75D82B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5C33-8E95-40E5-B25E-04E7C49D3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67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AEB5-9C77-070E-D2C9-50176DBC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FAF7F-8084-86CC-4222-F957AC21B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FE697-2794-5C0D-AF59-A8FA51E1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7C35-0BA3-45E5-B346-F0994B8BEB9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627C7-3F47-868F-884B-DDA6BEA5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3D4E7-5009-DBC4-46F7-EDF74C4F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5C33-8E95-40E5-B25E-04E7C49D3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6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6941-E969-78D2-DF97-771F69BD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BAC44-5D94-7B00-6C0F-84408E1D8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13368-2ADB-CDD2-0A2A-28AF3B383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9C9DE-682A-2DBF-7BF7-89777A8C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7C35-0BA3-45E5-B346-F0994B8BEB9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CD593-DEC9-184D-3B93-EF9D41B0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33ABC-3BE7-784F-2263-E1ED3FD6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5C33-8E95-40E5-B25E-04E7C49D3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611E-0444-33B7-292E-9055E265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5B4CC-5B27-3F6A-9E07-BB8FBAFFF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3ECE1-6662-A434-7F54-25074B29D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8FF3C-1E36-CACB-E87F-4EB29D842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235CA-510D-8330-C376-6355DBFF5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088A2-132F-FBCD-BFA8-B5F28402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7C35-0BA3-45E5-B346-F0994B8BEB9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55A35-CE0E-082C-F8D7-C28DEFCD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11315-94A6-D7AB-2FFA-4E6E3480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5C33-8E95-40E5-B25E-04E7C49D3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73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9D40-F88A-00B0-F359-AB1D9305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01F5F-3BD6-4324-F168-E2E8205D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7C35-0BA3-45E5-B346-F0994B8BEB9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C1247-6CAA-112C-37E8-DD2D6A31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983A8-41C3-2C75-8F21-9A441C4E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5C33-8E95-40E5-B25E-04E7C49D3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97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D2F0C-9338-1A1C-CFBB-04D1466C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7C35-0BA3-45E5-B346-F0994B8BEB9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A81EC-5576-A01A-D424-5D497781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1EDA6-B100-3B0B-BE09-25A67E2C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5C33-8E95-40E5-B25E-04E7C49D3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37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8846-CE6C-5C6E-2ABC-12E3FACA2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61D8E-934D-AFA2-7E86-69CA95E9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559DB-CC08-5664-E399-269A2D67C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0CD5F-22EA-9C8E-6000-FF963F5C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7C35-0BA3-45E5-B346-F0994B8BEB9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92312-8AD6-E61A-306D-31E5F995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1EAB-7E7F-913E-8B9B-5D18B59D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5C33-8E95-40E5-B25E-04E7C49D3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84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2469-BCCF-E86B-4DDD-95DB6B5F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50BE4-F8B7-02D5-8693-E5E2E831E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9E740-E7FC-5E04-04E0-5CEF514D6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DE4CB-BE81-89B3-1FA4-5ABA788E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7C35-0BA3-45E5-B346-F0994B8BEB9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AFA0-4E95-4A4A-ECB8-033204A7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AFA13-3602-160F-19B7-68F12D7A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85C33-8E95-40E5-B25E-04E7C49D3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01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E6C3B-56B7-3FF0-EB79-55149D54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D2DA1-24D0-BBDA-C85A-87AB8087E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EB22B-A5B7-6389-E913-AAC35E617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F7C35-0BA3-45E5-B346-F0994B8BEB9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E8084-49FB-CF39-574B-4F72F768E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90BA1-23CD-1113-5091-D2A8C392D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85C33-8E95-40E5-B25E-04E7C49D3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99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1DB0-189E-20F2-3018-C35C84E52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b="1" dirty="0">
                <a:solidFill>
                  <a:schemeClr val="tx2">
                    <a:lumMod val="50000"/>
                  </a:schemeClr>
                </a:solidFill>
              </a:rPr>
              <a:t>LASSO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F1C6D-A922-1F70-D11E-BFF2C4863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REGULARIZATION TECHNUQUE</a:t>
            </a:r>
          </a:p>
          <a:p>
            <a:r>
              <a:rPr lang="en-IN" dirty="0">
                <a:solidFill>
                  <a:srgbClr val="7030A0"/>
                </a:solidFill>
              </a:rPr>
              <a:t>INTERNSHIP IMMEDIATE LEAD</a:t>
            </a:r>
          </a:p>
          <a:p>
            <a:r>
              <a:rPr lang="en-IN" b="1" dirty="0">
                <a:solidFill>
                  <a:srgbClr val="00B050"/>
                </a:solidFill>
              </a:rPr>
              <a:t>P. SRI HARI PRIYA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29223-F060-275E-80C1-1133BED413E4}"/>
              </a:ext>
            </a:extLst>
          </p:cNvPr>
          <p:cNvSpPr txBox="1"/>
          <p:nvPr/>
        </p:nvSpPr>
        <p:spPr>
          <a:xfrm>
            <a:off x="8372723" y="5200153"/>
            <a:ext cx="229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REDDAPPA M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5DADA-1EE1-2334-5090-4764D9B429E0}"/>
              </a:ext>
            </a:extLst>
          </p:cNvPr>
          <p:cNvSpPr txBox="1"/>
          <p:nvPr/>
        </p:nvSpPr>
        <p:spPr>
          <a:xfrm>
            <a:off x="1524001" y="5257800"/>
            <a:ext cx="200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21-03-2023</a:t>
            </a:r>
          </a:p>
        </p:txBody>
      </p:sp>
    </p:spTree>
    <p:extLst>
      <p:ext uri="{BB962C8B-B14F-4D97-AF65-F5344CB8AC3E}">
        <p14:creationId xmlns:p14="http://schemas.microsoft.com/office/powerpoint/2010/main" val="21108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ADCF-7930-6C19-EB67-A61A6309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LASSO REGRESSION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39169-E316-D6B0-E4CD-7D8071D73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STREAMLIT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F6E995C1-3FEB-3C11-487D-662FDA5FF476}"/>
              </a:ext>
            </a:extLst>
          </p:cNvPr>
          <p:cNvSpPr/>
          <p:nvPr/>
        </p:nvSpPr>
        <p:spPr>
          <a:xfrm>
            <a:off x="1304014" y="2647784"/>
            <a:ext cx="1598212" cy="9064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Taking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5719C3-7FB5-16C2-78F1-95DB9D14AF43}"/>
              </a:ext>
            </a:extLst>
          </p:cNvPr>
          <p:cNvSpPr/>
          <p:nvPr/>
        </p:nvSpPr>
        <p:spPr>
          <a:xfrm>
            <a:off x="1304014" y="4213590"/>
            <a:ext cx="1598212" cy="906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Load the 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A2C019-D77D-3DCA-3BE9-010FFD95E81F}"/>
              </a:ext>
            </a:extLst>
          </p:cNvPr>
          <p:cNvSpPr/>
          <p:nvPr/>
        </p:nvSpPr>
        <p:spPr>
          <a:xfrm>
            <a:off x="4412973" y="2647784"/>
            <a:ext cx="1630017" cy="906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Create the app.py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20891E-BD54-661C-64B2-495A1B841958}"/>
              </a:ext>
            </a:extLst>
          </p:cNvPr>
          <p:cNvSpPr/>
          <p:nvPr/>
        </p:nvSpPr>
        <p:spPr>
          <a:xfrm>
            <a:off x="4412973" y="4213589"/>
            <a:ext cx="1630017" cy="906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 it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84D408-48B6-3F5B-0D8E-CB19E1800EDB}"/>
              </a:ext>
            </a:extLst>
          </p:cNvPr>
          <p:cNvSpPr/>
          <p:nvPr/>
        </p:nvSpPr>
        <p:spPr>
          <a:xfrm>
            <a:off x="7553737" y="2647784"/>
            <a:ext cx="1630017" cy="9064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 app in the browser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639BAE-F4EB-4AE1-0313-4EDE08DFF86C}"/>
              </a:ext>
            </a:extLst>
          </p:cNvPr>
          <p:cNvCxnSpPr>
            <a:cxnSpLocks/>
            <a:stCxn id="4" idx="2"/>
            <a:endCxn id="4" idx="2"/>
          </p:cNvCxnSpPr>
          <p:nvPr/>
        </p:nvCxnSpPr>
        <p:spPr>
          <a:xfrm>
            <a:off x="2103120" y="355423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D7AA40-8C41-C204-4817-5F3AA931E98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103120" y="3554233"/>
            <a:ext cx="0" cy="6593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AE6085D-2273-41BB-0C0D-B9990642BC9B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902226" y="3101009"/>
            <a:ext cx="1510747" cy="156580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26E839-41E1-F65E-E47F-B32DA0448D7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227982" y="3554233"/>
            <a:ext cx="0" cy="659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B36C409-1C08-A823-A52E-BE77EFA3F31C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6042990" y="3101009"/>
            <a:ext cx="1510747" cy="156580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24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591EC0-8239-C925-ECE4-DC38EF49E134}"/>
              </a:ext>
            </a:extLst>
          </p:cNvPr>
          <p:cNvSpPr txBox="1"/>
          <p:nvPr/>
        </p:nvSpPr>
        <p:spPr>
          <a:xfrm>
            <a:off x="3794097" y="2967335"/>
            <a:ext cx="4603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rgbClr val="00B05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743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LASSO REGRESSION</vt:lpstr>
      <vt:lpstr>LASSO REGRESSION 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LASSO REGRESSION</dc:title>
  <dc:creator>Reddappa Mr</dc:creator>
  <cp:lastModifiedBy>Reddappa Mr</cp:lastModifiedBy>
  <cp:revision>3</cp:revision>
  <dcterms:created xsi:type="dcterms:W3CDTF">2023-03-21T05:11:26Z</dcterms:created>
  <dcterms:modified xsi:type="dcterms:W3CDTF">2023-03-21T07:16:26Z</dcterms:modified>
</cp:coreProperties>
</file>