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04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04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0A7E9-CB84-4BF0-AD9D-B7BA5EC23CA2}" v="3" dt="2021-05-24T05:32:37.184"/>
    <p1510:client id="{BDA56503-2F5F-4890-A981-3E802E3B1002}" v="206" dt="2021-05-23T16:16:25.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80" d="100"/>
          <a:sy n="80" d="100"/>
        </p:scale>
        <p:origin x="739" y="53"/>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06/07/2022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06/07/2022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360" imgH="360" progId="">
                  <p:embed/>
                </p:oleObj>
              </mc:Choice>
              <mc:Fallback>
                <p:oleObj name="think-cell Slide" r:id="rId8" imgW="360" imgH="360" progId="">
                  <p:embed/>
                  <p:pic>
                    <p:nvPicPr>
                      <p:cNvPr id="8"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7/6/2022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360" imgH="360" progId="">
                  <p:embed/>
                </p:oleObj>
              </mc:Choice>
              <mc:Fallback>
                <p:oleObj name="think-cell Slide" r:id="rId24" imgW="360" imgH="360" progId="">
                  <p:embed/>
                  <p:pic>
                    <p:nvPicPr>
                      <p:cNvPr id="8"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3"/>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270" imgH="270" progId="TCLayout.ActiveDocument.1">
                  <p:embed/>
                </p:oleObj>
              </mc:Choice>
              <mc:Fallback>
                <p:oleObj name="think-cell Slide" r:id="rId13" imgW="270" imgH="270" progId="TCLayout.ActiveDocument.1">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hyperlink" Target="https://github.com/Reddemjyoshna/flightbookingsystem" TargetMode="External"/><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png"/><Relationship Id="rId5" Type="http://schemas.openxmlformats.org/officeDocument/2006/relationships/hyperlink" Target="https://drive.google.com/file/d/1pdDmYV4s_92agxfkCLm7mDwb-OHCKD4W/view?usp=sharing" TargetMode="Externa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3621087"/>
          </a:xfrm>
        </p:spPr>
        <p:txBody>
          <a:bodyPr/>
          <a:lstStyle/>
          <a:p>
            <a:pPr eaLnBrk="1" hangingPunct="1">
              <a:lnSpc>
                <a:spcPct val="114000"/>
              </a:lnSpc>
            </a:pPr>
            <a:r>
              <a:rPr lang="en-US" altLang="en-US" b="1" dirty="0"/>
              <a:t> Flight-booking system</a:t>
            </a:r>
          </a:p>
          <a:p>
            <a:pPr eaLnBrk="1" hangingPunct="1">
              <a:lnSpc>
                <a:spcPct val="114000"/>
              </a:lnSpc>
            </a:pPr>
            <a:r>
              <a:rPr lang="en-IN" altLang="en-US" dirty="0"/>
              <a:t>Completed end to end case study of Shopping Cart Application along with JWT authentication, Swagger loggers and payment in MERN Stack.</a:t>
            </a:r>
            <a:r>
              <a:rPr lang="en-US" altLang="en-US" dirty="0"/>
              <a:t> Material-UI and React Bootstrap used for user interface.</a:t>
            </a:r>
            <a:endParaRPr lang="en-US" altLang="nl-NL" b="1" dirty="0"/>
          </a:p>
          <a:p>
            <a:pPr eaLnBrk="1" hangingPunct="1">
              <a:lnSpc>
                <a:spcPct val="114000"/>
              </a:lnSpc>
            </a:pPr>
            <a:r>
              <a:rPr lang="en-IN" altLang="nl-NL" b="1" dirty="0"/>
              <a:t>FULL STACK DEVLOPMENT at </a:t>
            </a:r>
            <a:r>
              <a:rPr lang="en-IN" altLang="nl-NL" b="1" dirty="0" err="1"/>
              <a:t>udemy</a:t>
            </a:r>
            <a:endParaRPr lang="en-IN" altLang="nl-NL" b="1" dirty="0"/>
          </a:p>
          <a:p>
            <a:pPr eaLnBrk="1" hangingPunct="1">
              <a:lnSpc>
                <a:spcPct val="114000"/>
              </a:lnSpc>
            </a:pPr>
            <a:r>
              <a:rPr lang="en-IN" altLang="en-US" dirty="0"/>
              <a:t>HTML CSS BOOTSTRAP JAVASCRIPT is completed using this I create a responsive website(</a:t>
            </a:r>
            <a:r>
              <a:rPr lang="en-IN" altLang="en-US" dirty="0" err="1"/>
              <a:t>tindog,drumstick</a:t>
            </a:r>
            <a:r>
              <a:rPr lang="en-IN" altLang="en-US" dirty="0"/>
              <a:t>)</a:t>
            </a:r>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435128" y="1509712"/>
            <a:ext cx="2373313" cy="325438"/>
          </a:xfrm>
        </p:spPr>
        <p:txBody>
          <a:bodyPr/>
          <a:lstStyle/>
          <a:p>
            <a:pPr eaLnBrk="1" hangingPunct="1"/>
            <a:r>
              <a:rPr lang="nl-NL" altLang="nl-NL" dirty="0"/>
              <a:t>REDDEM.JYOSHNA@CAPGEMINI.COM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770063"/>
            <a:ext cx="2382837" cy="330200"/>
          </a:xfrm>
        </p:spPr>
        <p:txBody>
          <a:bodyPr/>
          <a:lstStyle/>
          <a:p>
            <a:pPr eaLnBrk="1" hangingPunct="1"/>
            <a:r>
              <a:rPr lang="nl-NL" altLang="nl-NL" dirty="0"/>
              <a:t>+</a:t>
            </a:r>
            <a:r>
              <a:rPr lang="nl-NL" altLang="nl-NL"/>
              <a:t>91 6304057515</a:t>
            </a:r>
            <a:endParaRPr lang="nl-NL" altLang="nl-NL" dirty="0"/>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30188" y="3008313"/>
            <a:ext cx="4265612" cy="3707644"/>
          </a:xfrm>
        </p:spPr>
        <p:txBody>
          <a:bodyPr/>
          <a:lstStyle/>
          <a:p>
            <a:pPr marL="171450" indent="-171450">
              <a:buFont typeface="Arial" panose="020B0604020202020204" pitchFamily="34" charset="0"/>
              <a:buChar char="•"/>
            </a:pPr>
            <a:r>
              <a:rPr lang="en-US" altLang="en-US" sz="1050" dirty="0"/>
              <a:t>MERN (Mongo, React, spring) developer</a:t>
            </a:r>
          </a:p>
          <a:p>
            <a:pPr marL="171450" indent="-171450">
              <a:buFont typeface="Arial" panose="020B0604020202020204" pitchFamily="34" charset="0"/>
              <a:buChar char="•"/>
            </a:pPr>
            <a:r>
              <a:rPr lang="en-US" sz="1050" dirty="0"/>
              <a:t>Hands on experience in developing web pages using </a:t>
            </a:r>
            <a:r>
              <a:rPr lang="en-US" sz="1050" b="1" dirty="0"/>
              <a:t>HTML5, CSS3, Object Oriented Java script, ES6, JSON, XML</a:t>
            </a:r>
            <a:r>
              <a:rPr lang="en-US" sz="1050" dirty="0"/>
              <a:t>. Good understanding of Document Object Model (DOM) and DOM Functions.</a:t>
            </a:r>
          </a:p>
          <a:p>
            <a:pPr marL="171450" indent="-171450">
              <a:buFont typeface="Arial" panose="020B0604020202020204" pitchFamily="34" charset="0"/>
              <a:buChar char="•"/>
            </a:pPr>
            <a:r>
              <a:rPr lang="en-IN" sz="1050" dirty="0"/>
              <a:t>Practical understanding of </a:t>
            </a:r>
            <a:r>
              <a:rPr lang="en-IN" sz="1050" b="1" dirty="0"/>
              <a:t>advanced </a:t>
            </a:r>
            <a:r>
              <a:rPr lang="en-IN" sz="1050" b="1" dirty="0" err="1"/>
              <a:t>Javascript</a:t>
            </a:r>
            <a:r>
              <a:rPr lang="en-IN" sz="1050" dirty="0"/>
              <a:t> concepts, such as </a:t>
            </a:r>
            <a:r>
              <a:rPr lang="en-IN" sz="1050" b="1" dirty="0"/>
              <a:t>Prototype</a:t>
            </a:r>
            <a:r>
              <a:rPr lang="en-IN" sz="1050" dirty="0"/>
              <a:t>, Closure, Scope Chain and </a:t>
            </a:r>
            <a:r>
              <a:rPr lang="en-IN" sz="1050" b="1" dirty="0"/>
              <a:t>Promise</a:t>
            </a:r>
            <a:r>
              <a:rPr lang="en-IN" sz="1050" dirty="0"/>
              <a:t>.</a:t>
            </a:r>
            <a:endParaRPr lang="en-US" sz="1050" dirty="0"/>
          </a:p>
          <a:p>
            <a:pPr marL="171450" indent="-171450">
              <a:buFont typeface="Arial" panose="020B0604020202020204" pitchFamily="34" charset="0"/>
              <a:buChar char="•"/>
            </a:pPr>
            <a:r>
              <a:rPr lang="en-US" altLang="en-US" sz="1050" dirty="0"/>
              <a:t>Proficient </a:t>
            </a:r>
            <a:r>
              <a:rPr lang="en-US" altLang="en-US" sz="1050" b="1" dirty="0"/>
              <a:t>React developer</a:t>
            </a:r>
            <a:r>
              <a:rPr lang="en-US" altLang="en-US" sz="1050" dirty="0"/>
              <a:t> with working knowledge on </a:t>
            </a:r>
            <a:r>
              <a:rPr lang="en-US" altLang="en-US" sz="1050" b="1" dirty="0"/>
              <a:t>ReactJS</a:t>
            </a:r>
            <a:r>
              <a:rPr lang="en-US" altLang="en-US" sz="1050" dirty="0"/>
              <a:t>(Hooks, redux).</a:t>
            </a:r>
          </a:p>
          <a:p>
            <a:pPr marL="171450" indent="-171450">
              <a:buFont typeface="Arial" panose="020B0604020202020204" pitchFamily="34" charset="0"/>
              <a:buChar char="•"/>
            </a:pPr>
            <a:r>
              <a:rPr lang="en-US" altLang="en-US" sz="1050" b="1" dirty="0"/>
              <a:t>Java Microservice</a:t>
            </a:r>
            <a:r>
              <a:rPr lang="en-US" altLang="en-US" sz="1050" dirty="0"/>
              <a:t> Development knowledge using </a:t>
            </a:r>
            <a:r>
              <a:rPr lang="en-US" altLang="en-US" sz="1050" b="1" dirty="0"/>
              <a:t>Spring boot and spring cloud</a:t>
            </a:r>
            <a:r>
              <a:rPr lang="en-US" altLang="en-US" sz="1050" dirty="0"/>
              <a:t> framework on an intermediate level.</a:t>
            </a:r>
          </a:p>
          <a:p>
            <a:pPr marL="171450" indent="-171450">
              <a:buFont typeface="Arial" panose="020B0604020202020204" pitchFamily="34" charset="0"/>
              <a:buChar char="•"/>
            </a:pPr>
            <a:r>
              <a:rPr lang="en-US" altLang="nl-NL" sz="1050" dirty="0"/>
              <a:t>Implemented </a:t>
            </a:r>
            <a:r>
              <a:rPr lang="en-US" altLang="nl-NL" sz="1050" b="1" dirty="0"/>
              <a:t>Nodejs</a:t>
            </a:r>
            <a:r>
              <a:rPr lang="en-US" altLang="nl-NL" sz="1050" dirty="0"/>
              <a:t> in case study and upskilling his knowledge continuously.</a:t>
            </a:r>
          </a:p>
          <a:p>
            <a:pPr marL="171450" indent="-171450">
              <a:buFont typeface="Arial" panose="020B0604020202020204" pitchFamily="34" charset="0"/>
              <a:buChar char="•"/>
            </a:pPr>
            <a:r>
              <a:rPr lang="en-US" altLang="nl-NL" sz="1050" dirty="0"/>
              <a:t>Experienced in practicing </a:t>
            </a:r>
            <a:r>
              <a:rPr lang="en-US" altLang="nl-NL" sz="1050" b="1" dirty="0"/>
              <a:t>TDD based development </a:t>
            </a:r>
            <a:r>
              <a:rPr lang="en-US" altLang="nl-NL" sz="1050" dirty="0"/>
              <a:t>using tools like </a:t>
            </a:r>
            <a:r>
              <a:rPr lang="en-US" altLang="nl-NL" sz="1050" b="1" dirty="0"/>
              <a:t>Mockito, Junit, Istanbul </a:t>
            </a:r>
            <a:r>
              <a:rPr lang="en-US" altLang="nl-NL" sz="1050" dirty="0"/>
              <a:t>and ensuring quality</a:t>
            </a:r>
            <a:endParaRPr lang="en-US" altLang="nl-NL" sz="900" dirty="0"/>
          </a:p>
        </p:txBody>
      </p:sp>
      <p:pic>
        <p:nvPicPr>
          <p:cNvPr id="7179" name="Picture 7">
            <a:hlinkClick r:id="rId3"/>
            <a:extLst>
              <a:ext uri="{FF2B5EF4-FFF2-40B4-BE49-F238E27FC236}">
                <a16:creationId xmlns:a16="http://schemas.microsoft.com/office/drawing/2014/main" id="{12618B16-99B6-4F89-A145-C5939A938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3582" t="2058" r="24332" b="4875"/>
          <a:stretch>
            <a:fillRect/>
          </a:stretch>
        </p:blipFill>
        <p:spPr bwMode="auto">
          <a:xfrm>
            <a:off x="4493236" y="6363493"/>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40911" y="6485731"/>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5"/>
            <a:extLst>
              <a:ext uri="{FF2B5EF4-FFF2-40B4-BE49-F238E27FC236}">
                <a16:creationId xmlns:a16="http://schemas.microsoft.com/office/drawing/2014/main" id="{568E79A1-196A-4599-9F1F-AD39B99F122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04823" y="6363493"/>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2349701484"/>
              </p:ext>
            </p:extLst>
          </p:nvPr>
        </p:nvGraphicFramePr>
        <p:xfrm>
          <a:off x="9186862" y="1147051"/>
          <a:ext cx="3157537" cy="4968240"/>
        </p:xfrm>
        <a:graphic>
          <a:graphicData uri="http://schemas.openxmlformats.org/drawingml/2006/table">
            <a:tbl>
              <a:tblPr firstRow="1" bandRow="1">
                <a:tableStyleId>{0E3FDE45-AF77-4B5C-9715-49D594BDF05E}</a:tableStyleId>
              </a:tblPr>
              <a:tblGrid>
                <a:gridCol w="584690">
                  <a:extLst>
                    <a:ext uri="{9D8B030D-6E8A-4147-A177-3AD203B41FA5}">
                      <a16:colId xmlns:a16="http://schemas.microsoft.com/office/drawing/2014/main" val="3331298770"/>
                    </a:ext>
                  </a:extLst>
                </a:gridCol>
                <a:gridCol w="2572847">
                  <a:extLst>
                    <a:ext uri="{9D8B030D-6E8A-4147-A177-3AD203B41FA5}">
                      <a16:colId xmlns:a16="http://schemas.microsoft.com/office/drawing/2014/main" val="879084521"/>
                    </a:ext>
                  </a:extLst>
                </a:gridCol>
              </a:tblGrid>
              <a:tr h="399327">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u="none" strike="noStrike" kern="1200" cap="none" spc="0" normalizeH="0" baseline="0" noProof="0" dirty="0">
                          <a:ln>
                            <a:noFill/>
                          </a:ln>
                          <a:effectLst/>
                          <a:uLnTx/>
                          <a:uFillTx/>
                        </a:rPr>
                        <a:t>Java Basics, OOPS, Generics, Collections, Arrays, Loops, Lambda Exp, Stream API</a:t>
                      </a:r>
                    </a:p>
                    <a:p>
                      <a:r>
                        <a:rPr kumimoji="0" lang="en-US" sz="800" b="0" u="none" strike="noStrike" kern="1200" cap="none" spc="0" normalizeH="0" baseline="0" dirty="0">
                          <a:ln>
                            <a:noFill/>
                          </a:ln>
                          <a:effectLst/>
                          <a:uLnTx/>
                          <a:uFillTx/>
                        </a:rPr>
                        <a:t>Junit, Mockito, Servlets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292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u="none" strike="noStrike" kern="1200" cap="none" spc="0" normalizeH="0" baseline="0" dirty="0">
                          <a:ln>
                            <a:noFill/>
                          </a:ln>
                          <a:effectLst/>
                          <a:uLnTx/>
                          <a:uFillTx/>
                        </a:rPr>
                        <a:t>IOC &amp; Dependency Injection, Autowire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058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REST controllers, Implementation of GET, POST, PUT &amp; DELETE, Bean Validation &amp; Exception Handling, Testing Services, Controller &amp; Repository layer</a:t>
                      </a:r>
                      <a:endParaRPr lang="en-US" sz="800" dirty="0">
                        <a:solidFill>
                          <a:schemeClr val="tx1"/>
                        </a:solidFill>
                      </a:endParaRPr>
                    </a:p>
                  </a:txBody>
                  <a:tcPr/>
                </a:tc>
                <a:extLst>
                  <a:ext uri="{0D108BD9-81ED-4DB2-BD59-A6C34878D82A}">
                    <a16:rowId xmlns:a16="http://schemas.microsoft.com/office/drawing/2014/main" val="3229840877"/>
                  </a:ext>
                </a:extLst>
              </a:tr>
              <a:tr h="399327">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Implement DAO layer using spring Data repositories, Transaction Management</a:t>
                      </a:r>
                      <a:endParaRPr lang="en-US" sz="800" dirty="0">
                        <a:solidFill>
                          <a:schemeClr val="tx1"/>
                        </a:solidFill>
                      </a:endParaRPr>
                    </a:p>
                  </a:txBody>
                  <a:tcPr/>
                </a:tc>
                <a:extLst>
                  <a:ext uri="{0D108BD9-81ED-4DB2-BD59-A6C34878D82A}">
                    <a16:rowId xmlns:a16="http://schemas.microsoft.com/office/drawing/2014/main" val="668073409"/>
                  </a:ext>
                </a:extLst>
              </a:tr>
              <a:tr h="505814">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u="none" strike="noStrike" kern="1200" cap="none" spc="0" normalizeH="0" baseline="0" dirty="0">
                          <a:ln>
                            <a:noFill/>
                          </a:ln>
                          <a:effectLst/>
                          <a:uLnTx/>
                          <a:uFillTx/>
                        </a:rPr>
                        <a:t>Spring Boot Starters, annotations, Messaging Service, Sync/Async comms, Swagger API specifications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292840">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Eureka, </a:t>
                      </a:r>
                      <a:r>
                        <a:rPr kumimoji="0" lang="en-US" sz="800" u="none" strike="noStrike" kern="1200" cap="none" spc="0" normalizeH="0" baseline="0" dirty="0" err="1">
                          <a:ln>
                            <a:noFill/>
                          </a:ln>
                          <a:solidFill>
                            <a:schemeClr val="tx1"/>
                          </a:solidFill>
                          <a:effectLst/>
                          <a:uLnTx/>
                          <a:uFillTx/>
                          <a:latin typeface="+mn-lt"/>
                          <a:ea typeface="+mn-ea"/>
                          <a:cs typeface="+mn-cs"/>
                        </a:rPr>
                        <a:t>Hystrix</a:t>
                      </a:r>
                      <a:r>
                        <a:rPr kumimoji="0" lang="en-US" sz="800" u="none" strike="noStrike" kern="1200" cap="none" spc="0" normalizeH="0" baseline="0" dirty="0">
                          <a:ln>
                            <a:noFill/>
                          </a:ln>
                          <a:solidFill>
                            <a:schemeClr val="tx1"/>
                          </a:solidFill>
                          <a:effectLst/>
                          <a:uLnTx/>
                          <a:uFillTx/>
                          <a:latin typeface="+mn-lt"/>
                          <a:ea typeface="+mn-ea"/>
                          <a:cs typeface="+mn-cs"/>
                        </a:rPr>
                        <a:t>,  &amp; Config Server</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292840">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Components, Hooks, Event handling, Redux, Reducers,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3993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a:t>
                      </a:r>
                      <a:r>
                        <a:rPr kumimoji="0" lang="en-US" sz="8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Sql</a:t>
                      </a: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 Advanced</a:t>
                      </a:r>
                    </a:p>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 SQL RDS Basics</a:t>
                      </a:r>
                    </a:p>
                    <a:p>
                      <a:pPr marL="0" lvl="1" indent="0" algn="l" defTabSz="914400" rtl="0" eaLnBrk="1" latinLnBrk="0" hangingPunct="1">
                        <a:buFont typeface="Arial" panose="020B0604020202020204" pitchFamily="34" charset="0"/>
                        <a:buNone/>
                      </a:pP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3993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HTML 5 &amp; CSS 3,JavaScript, ES6 &amp; TypeScript</a:t>
                      </a:r>
                    </a:p>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Reusable templates, Optimized UI Designed</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298680090"/>
                  </a:ext>
                </a:extLst>
              </a:tr>
              <a:tr h="292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a:t>
                      </a:r>
                    </a:p>
                    <a:p>
                      <a:pPr marL="0" lvl="1" indent="0" algn="l" defTabSz="914400" rtl="0" eaLnBrk="1" latinLnBrk="0" hangingPunct="1">
                        <a:buFont typeface="Arial" panose="020B0604020202020204" pitchFamily="34" charset="0"/>
                        <a:buNone/>
                      </a:pPr>
                      <a:endParaRPr kumimoji="0" lang="en-US" sz="8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9512774"/>
                  </a:ext>
                </a:extLst>
              </a:tr>
              <a:tr h="186352">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645317192"/>
                  </a:ext>
                </a:extLst>
              </a:tr>
              <a:tr h="186352">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653916308"/>
                  </a:ext>
                </a:extLst>
              </a:tr>
              <a:tr h="186352">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840432058"/>
                  </a:ext>
                </a:extLst>
              </a:tr>
            </a:tbl>
          </a:graphicData>
        </a:graphic>
      </p:graphicFrame>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lvl="0">
              <a:lnSpc>
                <a:spcPct val="114000"/>
              </a:lnSpc>
              <a:defRPr/>
            </a:pPr>
            <a:r>
              <a:rPr lang="en-US" altLang="nl-NL" sz="1000" dirty="0">
                <a:solidFill>
                  <a:prstClr val="black"/>
                </a:solidFill>
                <a:latin typeface="Verdana" panose="020B0604030504040204" pitchFamily="34" charset="0"/>
              </a:rPr>
              <a:t>Bachelor of Engineering </a:t>
            </a:r>
          </a:p>
          <a:p>
            <a:pPr lvl="0">
              <a:lnSpc>
                <a:spcPct val="114000"/>
              </a:lnSpc>
              <a:defRPr/>
            </a:pPr>
            <a:r>
              <a:rPr lang="en-US" altLang="nl-NL" sz="1000" dirty="0">
                <a:solidFill>
                  <a:prstClr val="black"/>
                </a:solidFill>
                <a:latin typeface="Verdana" panose="020B0604030504040204" pitchFamily="34" charset="0"/>
              </a:rPr>
              <a:t>Computer Science : 2016 - 2020</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r>
              <a:rPr lang="en-US" altLang="nl-NL" sz="1000" b="1" dirty="0">
                <a:solidFill>
                  <a:srgbClr val="0070AD"/>
                </a:solidFill>
                <a:latin typeface="Verdana" panose="020B0604030504040204" pitchFamily="34" charset="0"/>
              </a:rPr>
              <a:t>Skills</a:t>
            </a:r>
            <a:endParaRPr lang="en-US" sz="1000" dirty="0"/>
          </a:p>
        </p:txBody>
      </p:sp>
      <p:sp>
        <p:nvSpPr>
          <p:cNvPr id="7" name="Text Placeholder 6">
            <a:extLst>
              <a:ext uri="{FF2B5EF4-FFF2-40B4-BE49-F238E27FC236}">
                <a16:creationId xmlns:a16="http://schemas.microsoft.com/office/drawing/2014/main" id="{4C93BD19-7C45-B9F6-653D-9AC83C593D0F}"/>
              </a:ext>
            </a:extLst>
          </p:cNvPr>
          <p:cNvSpPr>
            <a:spLocks noGrp="1"/>
          </p:cNvSpPr>
          <p:nvPr>
            <p:ph type="body" sz="quarter" idx="41"/>
          </p:nvPr>
        </p:nvSpPr>
        <p:spPr/>
        <p:txBody>
          <a:bodyPr/>
          <a:lstStyle/>
          <a:p>
            <a:r>
              <a:rPr lang="en-IN" dirty="0"/>
              <a:t>  </a:t>
            </a:r>
            <a:r>
              <a:rPr lang="en-IN" dirty="0" err="1"/>
              <a:t>Jyoshna</a:t>
            </a:r>
            <a:endParaRPr lang="en-IN" dirty="0"/>
          </a:p>
        </p:txBody>
      </p:sp>
      <p:pic>
        <p:nvPicPr>
          <p:cNvPr id="11" name="Picture Placeholder 10">
            <a:extLst>
              <a:ext uri="{FF2B5EF4-FFF2-40B4-BE49-F238E27FC236}">
                <a16:creationId xmlns:a16="http://schemas.microsoft.com/office/drawing/2014/main" id="{44816F43-F786-E240-7A30-7D67485810EF}"/>
              </a:ext>
            </a:extLst>
          </p:cNvPr>
          <p:cNvPicPr>
            <a:picLocks noGrp="1" noChangeAspect="1"/>
          </p:cNvPicPr>
          <p:nvPr>
            <p:ph type="pic" sz="quarter" idx="46"/>
          </p:nvPr>
        </p:nvPicPr>
        <p:blipFill>
          <a:blip r:embed="rId8">
            <a:extLst>
              <a:ext uri="{28A0092B-C50C-407E-A947-70E740481C1C}">
                <a14:useLocalDpi xmlns:a14="http://schemas.microsoft.com/office/drawing/2010/main" val="0"/>
              </a:ext>
            </a:extLst>
          </a:blip>
          <a:srcRect t="21875" b="21875"/>
          <a:stretch>
            <a:fillRect/>
          </a:stretch>
        </p:blipFill>
        <p:spPr>
          <a:xfrm>
            <a:off x="383259" y="287491"/>
            <a:ext cx="1734208" cy="1812771"/>
          </a:xfrm>
        </p:spPr>
      </p:pic>
      <p:sp>
        <p:nvSpPr>
          <p:cNvPr id="4" name="Text Placeholder 3">
            <a:extLst>
              <a:ext uri="{FF2B5EF4-FFF2-40B4-BE49-F238E27FC236}">
                <a16:creationId xmlns:a16="http://schemas.microsoft.com/office/drawing/2014/main" id="{8D44C9C7-48D5-E467-5B1C-BC73D5CBD3A5}"/>
              </a:ext>
            </a:extLst>
          </p:cNvPr>
          <p:cNvSpPr>
            <a:spLocks noGrp="1"/>
          </p:cNvSpPr>
          <p:nvPr>
            <p:ph type="body" sz="quarter" idx="43"/>
          </p:nvPr>
        </p:nvSpPr>
        <p:spPr/>
        <p:txBody>
          <a:bodyPr/>
          <a:lstStyle/>
          <a:p>
            <a:r>
              <a:rPr lang="en-IN" dirty="0"/>
              <a:t>BANGALURU</a:t>
            </a:r>
          </a:p>
        </p:txBody>
      </p:sp>
    </p:spTree>
    <p:extLst>
      <p:ext uri="{BB962C8B-B14F-4D97-AF65-F5344CB8AC3E}">
        <p14:creationId xmlns:p14="http://schemas.microsoft.com/office/powerpoint/2010/main" val="203152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3.xml><?xml version="1.0" encoding="utf-8"?>
<ds:datastoreItem xmlns:ds="http://schemas.openxmlformats.org/officeDocument/2006/customXml" ds:itemID="{5430857F-5B57-4BA6-87F2-356B3F6438EF}">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2157</TotalTime>
  <Words>367</Words>
  <Application>Microsoft Office PowerPoint</Application>
  <PresentationFormat>Widescreen</PresentationFormat>
  <Paragraphs>58</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1_Capgemini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Sreekanth Reddy</cp:lastModifiedBy>
  <cp:revision>100</cp:revision>
  <dcterms:created xsi:type="dcterms:W3CDTF">2020-09-22T06:24:34Z</dcterms:created>
  <dcterms:modified xsi:type="dcterms:W3CDTF">2022-07-06T14:07:06Z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