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slideLayouts/slideLayout57.xml" ContentType="application/vnd.openxmlformats-officedocument.presentationml.slideLayout+xml"/>
  <Override PartName="/ppt/slideLayouts/slideLayout157.xml" ContentType="application/vnd.openxmlformats-officedocument.presentationml.slideLayout+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35.xml" ContentType="application/vnd.openxmlformats-officedocument.presentationml.slideLayout+xml"/>
  <Override PartName="/ppt/slideLayouts/slideLayout146.xml" ContentType="application/vnd.openxmlformats-officedocument.presentationml.slideLayout+xml"/>
  <Override PartName="/ppt/slideLayouts/slideLayout182.xml" ContentType="application/vnd.openxmlformats-officedocument.presentationml.slideLayout+xml"/>
  <Override PartName="/ppt/slideLayouts/slideLayout193.xml" ContentType="application/vnd.openxmlformats-officedocument.presentationml.slideLayout+xml"/>
  <Override PartName="/ppt/slideMasters/slideMaster19.xml" ContentType="application/vnd.openxmlformats-officedocument.presentationml.slideMaster+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theme/theme18.xml" ContentType="application/vnd.openxmlformats-officedocument.theme+xml"/>
  <Override PartName="/ppt/tableStyles.xml" ContentType="application/vnd.openxmlformats-officedocument.presentationml.tableStyles+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Layouts/slideLayout198.xml" ContentType="application/vnd.openxmlformats-officedocument.presentationml.slideLayout+xml"/>
  <Override PartName="/ppt/slideLayouts/slideLayout203.xml" ContentType="application/vnd.openxmlformats-officedocument.presentationml.slideLayout+xml"/>
  <Override PartName="/ppt/diagrams/layout1.xml" ContentType="application/vnd.openxmlformats-officedocument.drawingml.diagram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Layouts/slideLayout187.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slideLayouts/slideLayout165.xml" ContentType="application/vnd.openxmlformats-officedocument.presentationml.slideLayout+xml"/>
  <Override PartName="/ppt/slideLayouts/slideLayout176.xml" ContentType="application/vnd.openxmlformats-officedocument.presentationml.slideLayout+xml"/>
  <Default Extension="png" ContentType="image/png"/>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slideLayouts/slideLayout15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slideLayouts/slideLayout190.xml" ContentType="application/vnd.openxmlformats-officedocument.presentationml.slideLayout+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s/slide22.xml" ContentType="application/vnd.openxmlformats-officedocument.presentationml.slide+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Layouts/slideLayout208.xml" ContentType="application/vnd.openxmlformats-officedocument.presentationml.slideLayout+xml"/>
  <Override PartName="/ppt/slideLayouts/slideLayout10.xml" ContentType="application/vnd.openxmlformats-officedocument.presentationml.slideLayout+xml"/>
  <Override PartName="/ppt/theme/theme15.xml" ContentType="application/vnd.openxmlformats-officedocument.theme+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159.xml" ContentType="application/vnd.openxmlformats-officedocument.presentationml.slideLayout+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Layouts/slideLayout137.xml" ContentType="application/vnd.openxmlformats-officedocument.presentationml.slideLayout+xml"/>
  <Override PartName="/ppt/slideLayouts/slideLayout148.xml" ContentType="application/vnd.openxmlformats-officedocument.presentationml.slideLayout+xml"/>
  <Override PartName="/ppt/slideLayouts/slideLayout166.xml" ContentType="application/vnd.openxmlformats-officedocument.presentationml.slideLayout+xml"/>
  <Override PartName="/ppt/slideLayouts/slideLayout184.xml" ContentType="application/vnd.openxmlformats-officedocument.presentationml.slideLayout+xml"/>
  <Override PartName="/ppt/slideLayouts/slideLayout195.xml" ContentType="application/vnd.openxmlformats-officedocument.presentationml.slideLayout+xml"/>
  <Override PartName="/ppt/slideLayouts/slideLayout200.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Layouts/slideLayout126.xml" ContentType="application/vnd.openxmlformats-officedocument.presentationml.slideLayout+xml"/>
  <Override PartName="/ppt/slideLayouts/slideLayout155.xml" ContentType="application/vnd.openxmlformats-officedocument.presentationml.slideLayout+xml"/>
  <Override PartName="/ppt/slideLayouts/slideLayout173.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slideLayouts/slideLayout162.xml" ContentType="application/vnd.openxmlformats-officedocument.presentationml.slideLayout+xml"/>
  <Override PartName="/ppt/slideLayouts/slideLayout180.xml" ContentType="application/vnd.openxmlformats-officedocument.presentationml.slideLayout+xml"/>
  <Override PartName="/ppt/slideLayouts/slideLayout191.xml" ContentType="application/vnd.openxmlformats-officedocument.presentationml.slideLayout+xml"/>
  <Default Extension="rels" ContentType="application/vnd.openxmlformats-package.relationships+xml"/>
  <Override PartName="/ppt/slideMasters/slideMaster17.xml" ContentType="application/vnd.openxmlformats-officedocument.presentationml.slideMaster+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22.xml" ContentType="application/vnd.openxmlformats-officedocument.presentationml.slideLayout+xml"/>
  <Override PartName="/ppt/slideLayouts/slideLayout140.xml" ContentType="application/vnd.openxmlformats-officedocument.presentationml.slideLayout+xml"/>
  <Override PartName="/ppt/slideLayouts/slideLayout151.xml" ContentType="application/vnd.openxmlformats-officedocument.presentationml.slideLayout+xml"/>
  <Override PartName="/ppt/slideLayouts/slideLayout209.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theme/theme16.xml" ContentType="application/vnd.openxmlformats-officedocument.theme+xml"/>
  <Override PartName="/ppt/slideMasters/slideMaster13.xml" ContentType="application/vnd.openxmlformats-officedocument.presentationml.slideMaster+xml"/>
  <Override PartName="/ppt/slideLayouts/slideLayout100.xml" ContentType="application/vnd.openxmlformats-officedocument.presentationml.slideLayout+xml"/>
  <Override PartName="/ppt/slideLayouts/slideLayout205.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Layouts/slideLayout89.xml" ContentType="application/vnd.openxmlformats-officedocument.presentationml.slideLayout+xml"/>
  <Override PartName="/ppt/theme/theme12.xml" ContentType="application/vnd.openxmlformats-officedocument.theme+xml"/>
  <Override PartName="/ppt/slideLayouts/slideLayout189.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149.xml" ContentType="application/vnd.openxmlformats-officedocument.presentationml.slideLayout+xml"/>
  <Override PartName="/ppt/slideLayouts/slideLayout178.xml" ContentType="application/vnd.openxmlformats-officedocument.presentationml.slideLayout+xml"/>
  <Override PartName="/ppt/slideLayouts/slideLayout196.xml" ContentType="application/vnd.openxmlformats-officedocument.presentationml.slideLayout+xml"/>
  <Override PartName="/ppt/slideLayouts/slideLayout201.xml" ContentType="application/vnd.openxmlformats-officedocument.presentationml.slideLayout+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38.xml" ContentType="application/vnd.openxmlformats-officedocument.presentationml.slideLayout+xml"/>
  <Override PartName="/ppt/slideLayouts/slideLayout156.xml" ContentType="application/vnd.openxmlformats-officedocument.presentationml.slideLayout+xml"/>
  <Override PartName="/ppt/slideLayouts/slideLayout167.xml" ContentType="application/vnd.openxmlformats-officedocument.presentationml.slideLayout+xml"/>
  <Override PartName="/ppt/slideLayouts/slideLayout185.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45.xml" ContentType="application/vnd.openxmlformats-officedocument.presentationml.slideLayout+xml"/>
  <Override PartName="/ppt/slideLayouts/slideLayout163.xml" ContentType="application/vnd.openxmlformats-officedocument.presentationml.slideLayout+xml"/>
  <Override PartName="/ppt/slideLayouts/slideLayout174.xml" ContentType="application/vnd.openxmlformats-officedocument.presentationml.slideLayout+xml"/>
  <Override PartName="/ppt/slideLayouts/slideLayout192.xml" ContentType="application/vnd.openxmlformats-officedocument.presentationml.slideLayout+xml"/>
  <Override PartName="/ppt/slideMasters/slideMaster18.xml" ContentType="application/vnd.openxmlformats-officedocument.presentationml.slideMaster+xml"/>
  <Override PartName="/ppt/slides/slide24.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Layouts/slideLayout134.xml" ContentType="application/vnd.openxmlformats-officedocument.presentationml.slideLayout+xml"/>
  <Override PartName="/ppt/slideLayouts/slideLayout152.xml" ContentType="application/vnd.openxmlformats-officedocument.presentationml.slideLayout+xml"/>
  <Override PartName="/ppt/slideLayouts/slideLayout181.xml" ContentType="application/vnd.openxmlformats-officedocument.presentationml.slideLayout+xml"/>
  <Override PartName="/ppt/diagrams/quickStyle1.xml" ContentType="application/vnd.openxmlformats-officedocument.drawingml.diagramStyl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41.xml" ContentType="application/vnd.openxmlformats-officedocument.presentationml.slideLayout+xml"/>
  <Override PartName="/ppt/slideLayouts/slideLayout170.xml" ContentType="application/vnd.openxmlformats-officedocument.presentationml.slideLayout+xml"/>
  <Override PartName="/ppt/slideMasters/slideMaster14.xml" ContentType="application/vnd.openxmlformats-officedocument.presentationml.slideMaster+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theme/theme17.xml" ContentType="application/vnd.openxmlformats-officedocument.theme+xml"/>
  <Override PartName="/ppt/slideLayouts/slideLayout206.xml" ContentType="application/vnd.openxmlformats-officedocument.presentationml.slideLayou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slideLayouts/slideLayout179.xml" ContentType="application/vnd.openxmlformats-officedocument.presentationml.slideLayout+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Layouts/slideLayout168.xml" ContentType="application/vnd.openxmlformats-officedocument.presentationml.slideLayout+xml"/>
  <Override PartName="/ppt/slideLayouts/slideLayout186.xml" ContentType="application/vnd.openxmlformats-officedocument.presentationml.slideLayout+xml"/>
  <Override PartName="/ppt/slideLayouts/slideLayout197.xml" ContentType="application/vnd.openxmlformats-officedocument.presentationml.slideLayout+xml"/>
  <Override PartName="/ppt/slideLayouts/slideLayout202.xml" ContentType="application/vnd.openxmlformats-officedocument.presentationml.slideLayout+xml"/>
  <Override PartName="/ppt/diagrams/data1.xml" ContentType="application/vnd.openxmlformats-officedocument.drawingml.diagramData+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Layouts/slideLayout175.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Masters/slideMaster15.xml" ContentType="application/vnd.openxmlformats-officedocument.presentationml.slideMaster+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slideLayouts/slideLayout207.xml" ContentType="application/vnd.openxmlformats-officedocument.presentationml.slideLayout+xml"/>
  <Override PartName="/ppt/theme/theme14.xml" ContentType="application/vnd.openxmlformats-officedocument.them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169.xml" ContentType="application/vnd.openxmlformats-officedocument.presentationml.slideLayout+xml"/>
  <Override PartName="/ppt/slideLayouts/slideLayout58.xml" ContentType="application/vnd.openxmlformats-officedocument.presentationml.slideLayout+xml"/>
  <Override PartName="/ppt/slideLayouts/slideLayout147.xml" ContentType="application/vnd.openxmlformats-officedocument.presentationml.slideLayout+xml"/>
  <Override PartName="/ppt/slideLayouts/slideLayout194.xml" ContentType="application/vnd.openxmlformats-officedocument.presentationml.slideLayout+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Layouts/slideLayout1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slideLayouts/slideLayout172.xml" ContentType="application/vnd.openxmlformats-officedocument.presentationml.slideLayout+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50.xml" ContentType="application/vnd.openxmlformats-officedocument.presentationml.slideLayout+xml"/>
  <Override PartName="/ppt/theme/theme19.xml" ContentType="application/vnd.openxmlformats-officedocument.theme+xml"/>
  <Override PartName="/ppt/slideLayouts/slideLayout50.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99.xml" ContentType="application/vnd.openxmlformats-officedocument.presentationml.slideLayout+xml"/>
  <Override PartName="/ppt/slideLayouts/slideLayout188.xml" ContentType="application/vnd.openxmlformats-officedocument.presentationml.slideLayout+xml"/>
  <Override PartName="/ppt/slideLayouts/slideLayout199.xml" ContentType="application/vnd.openxmlformats-officedocument.presentationml.slideLayout+xml"/>
  <Override PartName="/ppt/slideLayouts/slideLayout204.xml" ContentType="application/vnd.openxmlformats-officedocument.presentationml.slideLayout+xml"/>
  <Override PartName="/ppt/slideLayouts/slideLayout88.xml" ContentType="application/vnd.openxmlformats-officedocument.presentationml.slideLayout+xml"/>
  <Override PartName="/ppt/theme/theme11.xml" ContentType="application/vnd.openxmlformats-officedocument.theme+xml"/>
  <Override PartName="/ppt/slideLayouts/slideLayout177.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2" r:id="rId1"/>
    <p:sldMasterId id="2147484464" r:id="rId2"/>
    <p:sldMasterId id="2147484488" r:id="rId3"/>
    <p:sldMasterId id="2147484512" r:id="rId4"/>
    <p:sldMasterId id="2147484536" r:id="rId5"/>
    <p:sldMasterId id="2147484572" r:id="rId6"/>
    <p:sldMasterId id="2147484584" r:id="rId7"/>
    <p:sldMasterId id="2147484632" r:id="rId8"/>
    <p:sldMasterId id="2147484680" r:id="rId9"/>
    <p:sldMasterId id="2147484704" r:id="rId10"/>
    <p:sldMasterId id="2147484728" r:id="rId11"/>
    <p:sldMasterId id="2147484740" r:id="rId12"/>
    <p:sldMasterId id="2147484776" r:id="rId13"/>
    <p:sldMasterId id="2147484836" r:id="rId14"/>
    <p:sldMasterId id="2147484872" r:id="rId15"/>
    <p:sldMasterId id="2147484896" r:id="rId16"/>
    <p:sldMasterId id="2147484920" r:id="rId17"/>
    <p:sldMasterId id="2147484932" r:id="rId18"/>
    <p:sldMasterId id="2147484944" r:id="rId19"/>
  </p:sldMasterIdLst>
  <p:sldIdLst>
    <p:sldId id="256" r:id="rId20"/>
    <p:sldId id="290" r:id="rId21"/>
    <p:sldId id="261" r:id="rId22"/>
    <p:sldId id="257" r:id="rId23"/>
    <p:sldId id="259" r:id="rId24"/>
    <p:sldId id="260" r:id="rId25"/>
    <p:sldId id="262" r:id="rId26"/>
    <p:sldId id="263" r:id="rId27"/>
    <p:sldId id="265" r:id="rId28"/>
    <p:sldId id="264" r:id="rId29"/>
    <p:sldId id="266" r:id="rId30"/>
    <p:sldId id="272" r:id="rId31"/>
    <p:sldId id="271" r:id="rId32"/>
    <p:sldId id="268" r:id="rId33"/>
    <p:sldId id="276" r:id="rId34"/>
    <p:sldId id="277" r:id="rId35"/>
    <p:sldId id="269" r:id="rId36"/>
    <p:sldId id="270" r:id="rId37"/>
    <p:sldId id="278" r:id="rId38"/>
    <p:sldId id="279" r:id="rId39"/>
    <p:sldId id="280" r:id="rId40"/>
    <p:sldId id="281" r:id="rId41"/>
    <p:sldId id="282" r:id="rId42"/>
    <p:sldId id="28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556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7.xml"/><Relationship Id="rId39"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2.xml"/><Relationship Id="rId34" Type="http://schemas.openxmlformats.org/officeDocument/2006/relationships/slide" Target="slides/slide15.xml"/><Relationship Id="rId42" Type="http://schemas.openxmlformats.org/officeDocument/2006/relationships/slide" Target="slides/slide23.xml"/><Relationship Id="rId47"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1.xml"/><Relationship Id="rId29" Type="http://schemas.openxmlformats.org/officeDocument/2006/relationships/slide" Target="slides/slide10.xml"/><Relationship Id="rId41"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5.xml"/><Relationship Id="rId32" Type="http://schemas.openxmlformats.org/officeDocument/2006/relationships/slide" Target="slides/slide13.xml"/><Relationship Id="rId37" Type="http://schemas.openxmlformats.org/officeDocument/2006/relationships/slide" Target="slides/slide18.xml"/><Relationship Id="rId40" Type="http://schemas.openxmlformats.org/officeDocument/2006/relationships/slide" Target="slides/slide21.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2.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slide" Target="slides/slide16.xml"/><Relationship Id="rId43" Type="http://schemas.openxmlformats.org/officeDocument/2006/relationships/slide" Target="slides/slide2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1F5CA5-4D62-4E71-9477-1329230E735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77045528-515F-4C6D-AB82-D1FAB1E90AEB}">
      <dgm:prSet phldrT="[Text]"/>
      <dgm:spPr/>
      <dgm:t>
        <a:bodyPr/>
        <a:lstStyle/>
        <a:p>
          <a:r>
            <a:rPr lang="en-US" dirty="0" smtClean="0"/>
            <a:t>Usability Testing</a:t>
          </a:r>
          <a:endParaRPr lang="en-IN" dirty="0"/>
        </a:p>
      </dgm:t>
    </dgm:pt>
    <dgm:pt modelId="{4DB8648D-8D64-46AA-8A8B-857F26AAAEE5}" type="parTrans" cxnId="{79649019-BE46-4A4C-BD25-828F8BF56238}">
      <dgm:prSet/>
      <dgm:spPr/>
      <dgm:t>
        <a:bodyPr/>
        <a:lstStyle/>
        <a:p>
          <a:endParaRPr lang="en-IN"/>
        </a:p>
      </dgm:t>
    </dgm:pt>
    <dgm:pt modelId="{B4E43AF1-22CA-435A-8FC5-92E1562EF7AE}" type="sibTrans" cxnId="{79649019-BE46-4A4C-BD25-828F8BF56238}">
      <dgm:prSet/>
      <dgm:spPr/>
      <dgm:t>
        <a:bodyPr/>
        <a:lstStyle/>
        <a:p>
          <a:endParaRPr lang="en-IN"/>
        </a:p>
      </dgm:t>
    </dgm:pt>
    <dgm:pt modelId="{809311F0-DD2F-4A7A-99B0-57552B1A1739}">
      <dgm:prSet phldrT="[Text]"/>
      <dgm:spPr/>
      <dgm:t>
        <a:bodyPr/>
        <a:lstStyle/>
        <a:p>
          <a:r>
            <a:rPr lang="en-US" dirty="0" smtClean="0"/>
            <a:t>Performance Testing </a:t>
          </a:r>
          <a:endParaRPr lang="en-IN" dirty="0"/>
        </a:p>
      </dgm:t>
    </dgm:pt>
    <dgm:pt modelId="{26FEFAC9-942A-472D-AD9A-E11528C210FD}" type="parTrans" cxnId="{95D2AA6F-79B8-461D-87D5-9CD4955665D7}">
      <dgm:prSet/>
      <dgm:spPr/>
      <dgm:t>
        <a:bodyPr/>
        <a:lstStyle/>
        <a:p>
          <a:endParaRPr lang="en-IN"/>
        </a:p>
      </dgm:t>
    </dgm:pt>
    <dgm:pt modelId="{0425C48D-2576-4851-97E6-C7856B3C33C7}" type="sibTrans" cxnId="{95D2AA6F-79B8-461D-87D5-9CD4955665D7}">
      <dgm:prSet/>
      <dgm:spPr/>
      <dgm:t>
        <a:bodyPr/>
        <a:lstStyle/>
        <a:p>
          <a:endParaRPr lang="en-IN"/>
        </a:p>
      </dgm:t>
    </dgm:pt>
    <dgm:pt modelId="{3FD866C6-D49F-4600-92C5-C4F94526ACDF}">
      <dgm:prSet phldrT="[Text]"/>
      <dgm:spPr/>
      <dgm:t>
        <a:bodyPr/>
        <a:lstStyle/>
        <a:p>
          <a:r>
            <a:rPr lang="en-US" dirty="0" smtClean="0"/>
            <a:t>A/B Testing</a:t>
          </a:r>
          <a:endParaRPr lang="en-IN" dirty="0"/>
        </a:p>
      </dgm:t>
    </dgm:pt>
    <dgm:pt modelId="{15571831-7481-4C87-9E90-9A52D7ACDE0A}" type="parTrans" cxnId="{017BFBCF-AAA3-4C54-A3E1-D4DF4DDD3004}">
      <dgm:prSet/>
      <dgm:spPr/>
      <dgm:t>
        <a:bodyPr/>
        <a:lstStyle/>
        <a:p>
          <a:endParaRPr lang="en-IN"/>
        </a:p>
      </dgm:t>
    </dgm:pt>
    <dgm:pt modelId="{51778012-FF2D-4FF4-91A9-F66D203932F3}" type="sibTrans" cxnId="{017BFBCF-AAA3-4C54-A3E1-D4DF4DDD3004}">
      <dgm:prSet/>
      <dgm:spPr/>
      <dgm:t>
        <a:bodyPr/>
        <a:lstStyle/>
        <a:p>
          <a:endParaRPr lang="en-IN"/>
        </a:p>
      </dgm:t>
    </dgm:pt>
    <dgm:pt modelId="{FB8D2A2B-9A8E-4B4A-B8DE-897CBACAC4F8}">
      <dgm:prSet phldrT="[Text]"/>
      <dgm:spPr/>
      <dgm:t>
        <a:bodyPr/>
        <a:lstStyle/>
        <a:p>
          <a:r>
            <a:rPr lang="en-US" dirty="0" smtClean="0"/>
            <a:t>Cross-Platform Testing</a:t>
          </a:r>
          <a:endParaRPr lang="en-IN" dirty="0"/>
        </a:p>
      </dgm:t>
    </dgm:pt>
    <dgm:pt modelId="{70375F82-7803-46CE-998F-D0A88ADBECE1}" type="parTrans" cxnId="{3368A4D7-ADDB-4D4B-AA39-101A9E583040}">
      <dgm:prSet/>
      <dgm:spPr/>
      <dgm:t>
        <a:bodyPr/>
        <a:lstStyle/>
        <a:p>
          <a:endParaRPr lang="en-IN"/>
        </a:p>
      </dgm:t>
    </dgm:pt>
    <dgm:pt modelId="{01DECB63-2D02-4802-A425-D78856E4F2BB}" type="sibTrans" cxnId="{3368A4D7-ADDB-4D4B-AA39-101A9E583040}">
      <dgm:prSet/>
      <dgm:spPr/>
      <dgm:t>
        <a:bodyPr/>
        <a:lstStyle/>
        <a:p>
          <a:endParaRPr lang="en-IN"/>
        </a:p>
      </dgm:t>
    </dgm:pt>
    <dgm:pt modelId="{BBB7362C-856B-4B47-AADF-845D0E40C708}" type="pres">
      <dgm:prSet presAssocID="{261F5CA5-4D62-4E71-9477-1329230E7355}" presName="linear" presStyleCnt="0">
        <dgm:presLayoutVars>
          <dgm:dir/>
          <dgm:animLvl val="lvl"/>
          <dgm:resizeHandles val="exact"/>
        </dgm:presLayoutVars>
      </dgm:prSet>
      <dgm:spPr/>
      <dgm:t>
        <a:bodyPr/>
        <a:lstStyle/>
        <a:p>
          <a:endParaRPr lang="en-IN"/>
        </a:p>
      </dgm:t>
    </dgm:pt>
    <dgm:pt modelId="{37D33D1D-0A50-4112-97F3-ADFB7D876788}" type="pres">
      <dgm:prSet presAssocID="{77045528-515F-4C6D-AB82-D1FAB1E90AEB}" presName="parentLin" presStyleCnt="0"/>
      <dgm:spPr/>
    </dgm:pt>
    <dgm:pt modelId="{1A8277D2-7FBC-46BD-B6AA-5DC65826D117}" type="pres">
      <dgm:prSet presAssocID="{77045528-515F-4C6D-AB82-D1FAB1E90AEB}" presName="parentLeftMargin" presStyleLbl="node1" presStyleIdx="0" presStyleCnt="4"/>
      <dgm:spPr/>
      <dgm:t>
        <a:bodyPr/>
        <a:lstStyle/>
        <a:p>
          <a:endParaRPr lang="en-IN"/>
        </a:p>
      </dgm:t>
    </dgm:pt>
    <dgm:pt modelId="{E5D27972-633D-4DFC-8A8E-8B2A3B33B9BD}" type="pres">
      <dgm:prSet presAssocID="{77045528-515F-4C6D-AB82-D1FAB1E90AEB}" presName="parentText" presStyleLbl="node1" presStyleIdx="0" presStyleCnt="4">
        <dgm:presLayoutVars>
          <dgm:chMax val="0"/>
          <dgm:bulletEnabled val="1"/>
        </dgm:presLayoutVars>
      </dgm:prSet>
      <dgm:spPr/>
      <dgm:t>
        <a:bodyPr/>
        <a:lstStyle/>
        <a:p>
          <a:endParaRPr lang="en-IN"/>
        </a:p>
      </dgm:t>
    </dgm:pt>
    <dgm:pt modelId="{BCAB8ABD-9BC5-4D99-85AB-B994CFD609BE}" type="pres">
      <dgm:prSet presAssocID="{77045528-515F-4C6D-AB82-D1FAB1E90AEB}" presName="negativeSpace" presStyleCnt="0"/>
      <dgm:spPr/>
    </dgm:pt>
    <dgm:pt modelId="{AA2C6538-9774-4152-AEB0-B3980938D519}" type="pres">
      <dgm:prSet presAssocID="{77045528-515F-4C6D-AB82-D1FAB1E90AEB}" presName="childText" presStyleLbl="conFgAcc1" presStyleIdx="0" presStyleCnt="4">
        <dgm:presLayoutVars>
          <dgm:bulletEnabled val="1"/>
        </dgm:presLayoutVars>
      </dgm:prSet>
      <dgm:spPr/>
    </dgm:pt>
    <dgm:pt modelId="{B4937FF2-2271-490A-A3A3-10E445922A85}" type="pres">
      <dgm:prSet presAssocID="{B4E43AF1-22CA-435A-8FC5-92E1562EF7AE}" presName="spaceBetweenRectangles" presStyleCnt="0"/>
      <dgm:spPr/>
    </dgm:pt>
    <dgm:pt modelId="{D789511F-154E-48C3-8202-B6CD5791E6A2}" type="pres">
      <dgm:prSet presAssocID="{809311F0-DD2F-4A7A-99B0-57552B1A1739}" presName="parentLin" presStyleCnt="0"/>
      <dgm:spPr/>
    </dgm:pt>
    <dgm:pt modelId="{A485B95E-7A6D-4F64-A827-3ACF99D8CA59}" type="pres">
      <dgm:prSet presAssocID="{809311F0-DD2F-4A7A-99B0-57552B1A1739}" presName="parentLeftMargin" presStyleLbl="node1" presStyleIdx="0" presStyleCnt="4"/>
      <dgm:spPr/>
      <dgm:t>
        <a:bodyPr/>
        <a:lstStyle/>
        <a:p>
          <a:endParaRPr lang="en-IN"/>
        </a:p>
      </dgm:t>
    </dgm:pt>
    <dgm:pt modelId="{AC7ABBB5-98F3-4195-8C98-726D40101D9E}" type="pres">
      <dgm:prSet presAssocID="{809311F0-DD2F-4A7A-99B0-57552B1A1739}" presName="parentText" presStyleLbl="node1" presStyleIdx="1" presStyleCnt="4">
        <dgm:presLayoutVars>
          <dgm:chMax val="0"/>
          <dgm:bulletEnabled val="1"/>
        </dgm:presLayoutVars>
      </dgm:prSet>
      <dgm:spPr/>
      <dgm:t>
        <a:bodyPr/>
        <a:lstStyle/>
        <a:p>
          <a:endParaRPr lang="en-IN"/>
        </a:p>
      </dgm:t>
    </dgm:pt>
    <dgm:pt modelId="{0545BC5F-1A6C-4A21-9A6D-CA77BE4931FE}" type="pres">
      <dgm:prSet presAssocID="{809311F0-DD2F-4A7A-99B0-57552B1A1739}" presName="negativeSpace" presStyleCnt="0"/>
      <dgm:spPr/>
    </dgm:pt>
    <dgm:pt modelId="{DCC4B994-34F7-4154-B3D7-E64003B12348}" type="pres">
      <dgm:prSet presAssocID="{809311F0-DD2F-4A7A-99B0-57552B1A1739}" presName="childText" presStyleLbl="conFgAcc1" presStyleIdx="1" presStyleCnt="4">
        <dgm:presLayoutVars>
          <dgm:bulletEnabled val="1"/>
        </dgm:presLayoutVars>
      </dgm:prSet>
      <dgm:spPr/>
    </dgm:pt>
    <dgm:pt modelId="{549A0933-7F65-4B50-8551-EE3A5C5E3E78}" type="pres">
      <dgm:prSet presAssocID="{0425C48D-2576-4851-97E6-C7856B3C33C7}" presName="spaceBetweenRectangles" presStyleCnt="0"/>
      <dgm:spPr/>
    </dgm:pt>
    <dgm:pt modelId="{9F78E3F8-FDB9-439C-A9E4-C26E9193E4E9}" type="pres">
      <dgm:prSet presAssocID="{3FD866C6-D49F-4600-92C5-C4F94526ACDF}" presName="parentLin" presStyleCnt="0"/>
      <dgm:spPr/>
    </dgm:pt>
    <dgm:pt modelId="{6E7D8570-2D44-41A8-B867-16ACCF022D25}" type="pres">
      <dgm:prSet presAssocID="{3FD866C6-D49F-4600-92C5-C4F94526ACDF}" presName="parentLeftMargin" presStyleLbl="node1" presStyleIdx="1" presStyleCnt="4"/>
      <dgm:spPr/>
      <dgm:t>
        <a:bodyPr/>
        <a:lstStyle/>
        <a:p>
          <a:endParaRPr lang="en-IN"/>
        </a:p>
      </dgm:t>
    </dgm:pt>
    <dgm:pt modelId="{52ABA450-AE4C-4F82-8AF9-3091539A8D44}" type="pres">
      <dgm:prSet presAssocID="{3FD866C6-D49F-4600-92C5-C4F94526ACDF}" presName="parentText" presStyleLbl="node1" presStyleIdx="2" presStyleCnt="4">
        <dgm:presLayoutVars>
          <dgm:chMax val="0"/>
          <dgm:bulletEnabled val="1"/>
        </dgm:presLayoutVars>
      </dgm:prSet>
      <dgm:spPr/>
      <dgm:t>
        <a:bodyPr/>
        <a:lstStyle/>
        <a:p>
          <a:endParaRPr lang="en-IN"/>
        </a:p>
      </dgm:t>
    </dgm:pt>
    <dgm:pt modelId="{75A8187B-98B6-4720-B5B0-7A1F18ED9E25}" type="pres">
      <dgm:prSet presAssocID="{3FD866C6-D49F-4600-92C5-C4F94526ACDF}" presName="negativeSpace" presStyleCnt="0"/>
      <dgm:spPr/>
    </dgm:pt>
    <dgm:pt modelId="{6A59D096-AB85-47EB-9966-11E41037BCFE}" type="pres">
      <dgm:prSet presAssocID="{3FD866C6-D49F-4600-92C5-C4F94526ACDF}" presName="childText" presStyleLbl="conFgAcc1" presStyleIdx="2" presStyleCnt="4">
        <dgm:presLayoutVars>
          <dgm:bulletEnabled val="1"/>
        </dgm:presLayoutVars>
      </dgm:prSet>
      <dgm:spPr/>
    </dgm:pt>
    <dgm:pt modelId="{F99CC8A4-ACB2-45F1-9F61-8DEF12260527}" type="pres">
      <dgm:prSet presAssocID="{51778012-FF2D-4FF4-91A9-F66D203932F3}" presName="spaceBetweenRectangles" presStyleCnt="0"/>
      <dgm:spPr/>
    </dgm:pt>
    <dgm:pt modelId="{D70C8B0B-C439-49AE-8807-3AF68F270A06}" type="pres">
      <dgm:prSet presAssocID="{FB8D2A2B-9A8E-4B4A-B8DE-897CBACAC4F8}" presName="parentLin" presStyleCnt="0"/>
      <dgm:spPr/>
    </dgm:pt>
    <dgm:pt modelId="{4C0989AD-79D1-4ED2-8378-A00C675347B9}" type="pres">
      <dgm:prSet presAssocID="{FB8D2A2B-9A8E-4B4A-B8DE-897CBACAC4F8}" presName="parentLeftMargin" presStyleLbl="node1" presStyleIdx="2" presStyleCnt="4"/>
      <dgm:spPr/>
      <dgm:t>
        <a:bodyPr/>
        <a:lstStyle/>
        <a:p>
          <a:endParaRPr lang="en-IN"/>
        </a:p>
      </dgm:t>
    </dgm:pt>
    <dgm:pt modelId="{C5BF95E0-05CE-4828-8214-6BAEB19FCB45}" type="pres">
      <dgm:prSet presAssocID="{FB8D2A2B-9A8E-4B4A-B8DE-897CBACAC4F8}" presName="parentText" presStyleLbl="node1" presStyleIdx="3" presStyleCnt="4">
        <dgm:presLayoutVars>
          <dgm:chMax val="0"/>
          <dgm:bulletEnabled val="1"/>
        </dgm:presLayoutVars>
      </dgm:prSet>
      <dgm:spPr/>
      <dgm:t>
        <a:bodyPr/>
        <a:lstStyle/>
        <a:p>
          <a:endParaRPr lang="en-IN"/>
        </a:p>
      </dgm:t>
    </dgm:pt>
    <dgm:pt modelId="{54CEBE09-340B-466B-A7D2-24D650128C03}" type="pres">
      <dgm:prSet presAssocID="{FB8D2A2B-9A8E-4B4A-B8DE-897CBACAC4F8}" presName="negativeSpace" presStyleCnt="0"/>
      <dgm:spPr/>
    </dgm:pt>
    <dgm:pt modelId="{089D10DA-CAD2-4C5E-8B7D-41AE7F0ACC7C}" type="pres">
      <dgm:prSet presAssocID="{FB8D2A2B-9A8E-4B4A-B8DE-897CBACAC4F8}" presName="childText" presStyleLbl="conFgAcc1" presStyleIdx="3" presStyleCnt="4">
        <dgm:presLayoutVars>
          <dgm:bulletEnabled val="1"/>
        </dgm:presLayoutVars>
      </dgm:prSet>
      <dgm:spPr/>
    </dgm:pt>
  </dgm:ptLst>
  <dgm:cxnLst>
    <dgm:cxn modelId="{DD24B5EE-FB79-4C9B-807F-638EAAC00938}" type="presOf" srcId="{809311F0-DD2F-4A7A-99B0-57552B1A1739}" destId="{AC7ABBB5-98F3-4195-8C98-726D40101D9E}" srcOrd="1" destOrd="0" presId="urn:microsoft.com/office/officeart/2005/8/layout/list1"/>
    <dgm:cxn modelId="{374F98C4-31ED-4902-892C-937001AEE0C5}" type="presOf" srcId="{3FD866C6-D49F-4600-92C5-C4F94526ACDF}" destId="{6E7D8570-2D44-41A8-B867-16ACCF022D25}" srcOrd="0" destOrd="0" presId="urn:microsoft.com/office/officeart/2005/8/layout/list1"/>
    <dgm:cxn modelId="{435434DB-A994-457A-8E86-B099ED04FA97}" type="presOf" srcId="{FB8D2A2B-9A8E-4B4A-B8DE-897CBACAC4F8}" destId="{C5BF95E0-05CE-4828-8214-6BAEB19FCB45}" srcOrd="1" destOrd="0" presId="urn:microsoft.com/office/officeart/2005/8/layout/list1"/>
    <dgm:cxn modelId="{9A7F80D7-2914-4593-8032-AD64CB612E26}" type="presOf" srcId="{77045528-515F-4C6D-AB82-D1FAB1E90AEB}" destId="{1A8277D2-7FBC-46BD-B6AA-5DC65826D117}" srcOrd="0" destOrd="0" presId="urn:microsoft.com/office/officeart/2005/8/layout/list1"/>
    <dgm:cxn modelId="{A2251CFB-69BF-46FE-9368-A7A01E6B4D81}" type="presOf" srcId="{809311F0-DD2F-4A7A-99B0-57552B1A1739}" destId="{A485B95E-7A6D-4F64-A827-3ACF99D8CA59}" srcOrd="0" destOrd="0" presId="urn:microsoft.com/office/officeart/2005/8/layout/list1"/>
    <dgm:cxn modelId="{95D2AA6F-79B8-461D-87D5-9CD4955665D7}" srcId="{261F5CA5-4D62-4E71-9477-1329230E7355}" destId="{809311F0-DD2F-4A7A-99B0-57552B1A1739}" srcOrd="1" destOrd="0" parTransId="{26FEFAC9-942A-472D-AD9A-E11528C210FD}" sibTransId="{0425C48D-2576-4851-97E6-C7856B3C33C7}"/>
    <dgm:cxn modelId="{017BFBCF-AAA3-4C54-A3E1-D4DF4DDD3004}" srcId="{261F5CA5-4D62-4E71-9477-1329230E7355}" destId="{3FD866C6-D49F-4600-92C5-C4F94526ACDF}" srcOrd="2" destOrd="0" parTransId="{15571831-7481-4C87-9E90-9A52D7ACDE0A}" sibTransId="{51778012-FF2D-4FF4-91A9-F66D203932F3}"/>
    <dgm:cxn modelId="{979338BB-5933-48FE-8A5E-6DF63EF5D56A}" type="presOf" srcId="{3FD866C6-D49F-4600-92C5-C4F94526ACDF}" destId="{52ABA450-AE4C-4F82-8AF9-3091539A8D44}" srcOrd="1" destOrd="0" presId="urn:microsoft.com/office/officeart/2005/8/layout/list1"/>
    <dgm:cxn modelId="{1F3A0CAE-EE07-4F2C-81CA-C161A6FD5829}" type="presOf" srcId="{261F5CA5-4D62-4E71-9477-1329230E7355}" destId="{BBB7362C-856B-4B47-AADF-845D0E40C708}" srcOrd="0" destOrd="0" presId="urn:microsoft.com/office/officeart/2005/8/layout/list1"/>
    <dgm:cxn modelId="{CEE144CC-DF0F-46C9-9AB0-D68C9C0FBBAA}" type="presOf" srcId="{FB8D2A2B-9A8E-4B4A-B8DE-897CBACAC4F8}" destId="{4C0989AD-79D1-4ED2-8378-A00C675347B9}" srcOrd="0" destOrd="0" presId="urn:microsoft.com/office/officeart/2005/8/layout/list1"/>
    <dgm:cxn modelId="{3368A4D7-ADDB-4D4B-AA39-101A9E583040}" srcId="{261F5CA5-4D62-4E71-9477-1329230E7355}" destId="{FB8D2A2B-9A8E-4B4A-B8DE-897CBACAC4F8}" srcOrd="3" destOrd="0" parTransId="{70375F82-7803-46CE-998F-D0A88ADBECE1}" sibTransId="{01DECB63-2D02-4802-A425-D78856E4F2BB}"/>
    <dgm:cxn modelId="{79649019-BE46-4A4C-BD25-828F8BF56238}" srcId="{261F5CA5-4D62-4E71-9477-1329230E7355}" destId="{77045528-515F-4C6D-AB82-D1FAB1E90AEB}" srcOrd="0" destOrd="0" parTransId="{4DB8648D-8D64-46AA-8A8B-857F26AAAEE5}" sibTransId="{B4E43AF1-22CA-435A-8FC5-92E1562EF7AE}"/>
    <dgm:cxn modelId="{42316FE5-320A-43C0-BBFD-2F4583A2E553}" type="presOf" srcId="{77045528-515F-4C6D-AB82-D1FAB1E90AEB}" destId="{E5D27972-633D-4DFC-8A8E-8B2A3B33B9BD}" srcOrd="1" destOrd="0" presId="urn:microsoft.com/office/officeart/2005/8/layout/list1"/>
    <dgm:cxn modelId="{918294F9-9313-4719-97BE-AB25CED3E8A2}" type="presParOf" srcId="{BBB7362C-856B-4B47-AADF-845D0E40C708}" destId="{37D33D1D-0A50-4112-97F3-ADFB7D876788}" srcOrd="0" destOrd="0" presId="urn:microsoft.com/office/officeart/2005/8/layout/list1"/>
    <dgm:cxn modelId="{03E8984F-FB96-4A3C-8699-3943067481C2}" type="presParOf" srcId="{37D33D1D-0A50-4112-97F3-ADFB7D876788}" destId="{1A8277D2-7FBC-46BD-B6AA-5DC65826D117}" srcOrd="0" destOrd="0" presId="urn:microsoft.com/office/officeart/2005/8/layout/list1"/>
    <dgm:cxn modelId="{C67B660F-4963-4C62-8D9E-1179E6E0B54D}" type="presParOf" srcId="{37D33D1D-0A50-4112-97F3-ADFB7D876788}" destId="{E5D27972-633D-4DFC-8A8E-8B2A3B33B9BD}" srcOrd="1" destOrd="0" presId="urn:microsoft.com/office/officeart/2005/8/layout/list1"/>
    <dgm:cxn modelId="{E3C475A4-577A-460E-9569-53592C664929}" type="presParOf" srcId="{BBB7362C-856B-4B47-AADF-845D0E40C708}" destId="{BCAB8ABD-9BC5-4D99-85AB-B994CFD609BE}" srcOrd="1" destOrd="0" presId="urn:microsoft.com/office/officeart/2005/8/layout/list1"/>
    <dgm:cxn modelId="{CD0B0367-2084-4FB6-972B-8FB7A55AB597}" type="presParOf" srcId="{BBB7362C-856B-4B47-AADF-845D0E40C708}" destId="{AA2C6538-9774-4152-AEB0-B3980938D519}" srcOrd="2" destOrd="0" presId="urn:microsoft.com/office/officeart/2005/8/layout/list1"/>
    <dgm:cxn modelId="{8DF09859-32CD-4FF9-8B78-C3276EF8EE04}" type="presParOf" srcId="{BBB7362C-856B-4B47-AADF-845D0E40C708}" destId="{B4937FF2-2271-490A-A3A3-10E445922A85}" srcOrd="3" destOrd="0" presId="urn:microsoft.com/office/officeart/2005/8/layout/list1"/>
    <dgm:cxn modelId="{ABEFB10A-0F65-4152-844E-90F01F7F905C}" type="presParOf" srcId="{BBB7362C-856B-4B47-AADF-845D0E40C708}" destId="{D789511F-154E-48C3-8202-B6CD5791E6A2}" srcOrd="4" destOrd="0" presId="urn:microsoft.com/office/officeart/2005/8/layout/list1"/>
    <dgm:cxn modelId="{2F5544D6-CE13-4038-ACB5-DDEBABF3DC08}" type="presParOf" srcId="{D789511F-154E-48C3-8202-B6CD5791E6A2}" destId="{A485B95E-7A6D-4F64-A827-3ACF99D8CA59}" srcOrd="0" destOrd="0" presId="urn:microsoft.com/office/officeart/2005/8/layout/list1"/>
    <dgm:cxn modelId="{3FA20BAA-C964-4DEE-A330-45BB0F37DAC1}" type="presParOf" srcId="{D789511F-154E-48C3-8202-B6CD5791E6A2}" destId="{AC7ABBB5-98F3-4195-8C98-726D40101D9E}" srcOrd="1" destOrd="0" presId="urn:microsoft.com/office/officeart/2005/8/layout/list1"/>
    <dgm:cxn modelId="{57F1C7AB-08A5-4C7C-8684-9000AD502FCF}" type="presParOf" srcId="{BBB7362C-856B-4B47-AADF-845D0E40C708}" destId="{0545BC5F-1A6C-4A21-9A6D-CA77BE4931FE}" srcOrd="5" destOrd="0" presId="urn:microsoft.com/office/officeart/2005/8/layout/list1"/>
    <dgm:cxn modelId="{22B378C6-E31F-49F5-BDA7-D50B56188B55}" type="presParOf" srcId="{BBB7362C-856B-4B47-AADF-845D0E40C708}" destId="{DCC4B994-34F7-4154-B3D7-E64003B12348}" srcOrd="6" destOrd="0" presId="urn:microsoft.com/office/officeart/2005/8/layout/list1"/>
    <dgm:cxn modelId="{6681B514-2373-414E-83BA-C230B56F6016}" type="presParOf" srcId="{BBB7362C-856B-4B47-AADF-845D0E40C708}" destId="{549A0933-7F65-4B50-8551-EE3A5C5E3E78}" srcOrd="7" destOrd="0" presId="urn:microsoft.com/office/officeart/2005/8/layout/list1"/>
    <dgm:cxn modelId="{A28CC293-EA0E-4AC0-AA36-D69D0DB32598}" type="presParOf" srcId="{BBB7362C-856B-4B47-AADF-845D0E40C708}" destId="{9F78E3F8-FDB9-439C-A9E4-C26E9193E4E9}" srcOrd="8" destOrd="0" presId="urn:microsoft.com/office/officeart/2005/8/layout/list1"/>
    <dgm:cxn modelId="{9A2B89CB-4620-4CC5-B4C0-4E3090F16A35}" type="presParOf" srcId="{9F78E3F8-FDB9-439C-A9E4-C26E9193E4E9}" destId="{6E7D8570-2D44-41A8-B867-16ACCF022D25}" srcOrd="0" destOrd="0" presId="urn:microsoft.com/office/officeart/2005/8/layout/list1"/>
    <dgm:cxn modelId="{AD881E90-4AF6-4CAE-866A-39E353FA00A8}" type="presParOf" srcId="{9F78E3F8-FDB9-439C-A9E4-C26E9193E4E9}" destId="{52ABA450-AE4C-4F82-8AF9-3091539A8D44}" srcOrd="1" destOrd="0" presId="urn:microsoft.com/office/officeart/2005/8/layout/list1"/>
    <dgm:cxn modelId="{0D195E8A-010E-4DA8-A58A-DD201AF310F1}" type="presParOf" srcId="{BBB7362C-856B-4B47-AADF-845D0E40C708}" destId="{75A8187B-98B6-4720-B5B0-7A1F18ED9E25}" srcOrd="9" destOrd="0" presId="urn:microsoft.com/office/officeart/2005/8/layout/list1"/>
    <dgm:cxn modelId="{B88CD3EC-B271-4DC7-B3CD-91374F9BC56A}" type="presParOf" srcId="{BBB7362C-856B-4B47-AADF-845D0E40C708}" destId="{6A59D096-AB85-47EB-9966-11E41037BCFE}" srcOrd="10" destOrd="0" presId="urn:microsoft.com/office/officeart/2005/8/layout/list1"/>
    <dgm:cxn modelId="{F2BB7DF7-AC87-4B96-97DC-C77B6DFDB106}" type="presParOf" srcId="{BBB7362C-856B-4B47-AADF-845D0E40C708}" destId="{F99CC8A4-ACB2-45F1-9F61-8DEF12260527}" srcOrd="11" destOrd="0" presId="urn:microsoft.com/office/officeart/2005/8/layout/list1"/>
    <dgm:cxn modelId="{E7575ED9-B857-4982-AE84-FD6938AA0198}" type="presParOf" srcId="{BBB7362C-856B-4B47-AADF-845D0E40C708}" destId="{D70C8B0B-C439-49AE-8807-3AF68F270A06}" srcOrd="12" destOrd="0" presId="urn:microsoft.com/office/officeart/2005/8/layout/list1"/>
    <dgm:cxn modelId="{C4A33F28-F9C9-4EAB-A768-7786994A1420}" type="presParOf" srcId="{D70C8B0B-C439-49AE-8807-3AF68F270A06}" destId="{4C0989AD-79D1-4ED2-8378-A00C675347B9}" srcOrd="0" destOrd="0" presId="urn:microsoft.com/office/officeart/2005/8/layout/list1"/>
    <dgm:cxn modelId="{C9BE5118-8020-451A-9332-C91558FDF0CC}" type="presParOf" srcId="{D70C8B0B-C439-49AE-8807-3AF68F270A06}" destId="{C5BF95E0-05CE-4828-8214-6BAEB19FCB45}" srcOrd="1" destOrd="0" presId="urn:microsoft.com/office/officeart/2005/8/layout/list1"/>
    <dgm:cxn modelId="{D7108FE2-9160-401E-B5F4-F22DDC422FCF}" type="presParOf" srcId="{BBB7362C-856B-4B47-AADF-845D0E40C708}" destId="{54CEBE09-340B-466B-A7D2-24D650128C03}" srcOrd="13" destOrd="0" presId="urn:microsoft.com/office/officeart/2005/8/layout/list1"/>
    <dgm:cxn modelId="{B93AF77F-4381-4857-95DD-37CC8095452B}" type="presParOf" srcId="{BBB7362C-856B-4B47-AADF-845D0E40C708}" destId="{089D10DA-CAD2-4C5E-8B7D-41AE7F0ACC7C}" srcOrd="14"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9F4D00B3-204F-4220-A359-F4F4E6CEAC9E}"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F4D00B3-204F-4220-A359-F4F4E6CEAC9E}" type="slidenum">
              <a:rPr lang="en-IN" smtClean="0"/>
              <a:pPr/>
              <a:t>‹#›</a:t>
            </a:fld>
            <a:endParaRPr lang="en-IN"/>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0B73DD70-E39D-4CF6-A98C-3EF5387B4279}" type="datetimeFigureOut">
              <a:rPr lang="en-US" smtClean="0"/>
              <a:pPr/>
              <a:t>8/5/2023</a:t>
            </a:fld>
            <a:endParaRPr lang="en-IN"/>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F4D00B3-204F-4220-A359-F4F4E6CEAC9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F4D00B3-204F-4220-A359-F4F4E6CEAC9E}" type="slidenum">
              <a:rPr lang="en-IN" smtClean="0"/>
              <a:pPr/>
              <a:t>‹#›</a:t>
            </a:fld>
            <a:endParaRPr lang="en-IN"/>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0B73DD70-E39D-4CF6-A98C-3EF5387B4279}" type="datetimeFigureOut">
              <a:rPr lang="en-US" smtClean="0"/>
              <a:pPr/>
              <a:t>8/5/2023</a:t>
            </a:fld>
            <a:endParaRPr lang="en-IN"/>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F4D00B3-204F-4220-A359-F4F4E6CEAC9E}" type="slidenum">
              <a:rPr lang="en-IN" smtClean="0"/>
              <a:pPr/>
              <a:t>‹#›</a:t>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0B73DD70-E39D-4CF6-A98C-3EF5387B4279}" type="datetimeFigureOut">
              <a:rPr lang="en-US" smtClean="0"/>
              <a:pPr/>
              <a:t>8/5/2023</a:t>
            </a:fld>
            <a:endParaRPr lang="en-IN"/>
          </a:p>
        </p:txBody>
      </p:sp>
      <p:sp>
        <p:nvSpPr>
          <p:cNvPr id="10" name="Slide Number Placeholder 9"/>
          <p:cNvSpPr>
            <a:spLocks noGrp="1"/>
          </p:cNvSpPr>
          <p:nvPr>
            <p:ph type="sldNum" sz="quarter" idx="16"/>
          </p:nvPr>
        </p:nvSpPr>
        <p:spPr/>
        <p:txBody>
          <a:bodyPr rtlCol="0"/>
          <a:lstStyle/>
          <a:p>
            <a:fld id="{9F4D00B3-204F-4220-A359-F4F4E6CEAC9E}" type="slidenum">
              <a:rPr lang="en-IN" smtClean="0"/>
              <a:pPr/>
              <a:t>‹#›</a:t>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0B73DD70-E39D-4CF6-A98C-3EF5387B4279}" type="datetimeFigureOut">
              <a:rPr lang="en-US" smtClean="0"/>
              <a:pPr/>
              <a:t>8/5/2023</a:t>
            </a:fld>
            <a:endParaRPr lang="en-IN"/>
          </a:p>
        </p:txBody>
      </p:sp>
      <p:sp>
        <p:nvSpPr>
          <p:cNvPr id="12" name="Slide Number Placeholder 11"/>
          <p:cNvSpPr>
            <a:spLocks noGrp="1"/>
          </p:cNvSpPr>
          <p:nvPr>
            <p:ph type="sldNum" sz="quarter" idx="16"/>
          </p:nvPr>
        </p:nvSpPr>
        <p:spPr/>
        <p:txBody>
          <a:bodyPr rtlCol="0"/>
          <a:lstStyle/>
          <a:p>
            <a:fld id="{9F4D00B3-204F-4220-A359-F4F4E6CEAC9E}" type="slidenum">
              <a:rPr lang="en-IN" smtClean="0"/>
              <a:pPr/>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B73DD70-E39D-4CF6-A98C-3EF5387B4279}" type="datetimeFigureOut">
              <a:rPr lang="en-US" smtClean="0"/>
              <a:pPr/>
              <a:t>8/5/2023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F4D00B3-204F-4220-A359-F4F4E6CEAC9E}" type="slidenum">
              <a:rPr lang="en-IN" smtClean="0"/>
              <a:pPr/>
              <a:t>‹#›</a:t>
            </a:fld>
            <a:endParaRPr lang="en-IN"/>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73DD70-E39D-4CF6-A98C-3EF5387B4279}" type="datetimeFigureOut">
              <a:rPr lang="en-US" smtClean="0"/>
              <a:pPr/>
              <a:t>8/5/2023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F4D00B3-204F-4220-A359-F4F4E6CEAC9E}" type="slidenum">
              <a:rPr lang="en-IN" smtClean="0"/>
              <a:pPr/>
              <a:t>‹#›</a:t>
            </a:fld>
            <a:endParaRPr lang="en-IN"/>
          </a:p>
        </p:txBody>
      </p:sp>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F4D00B3-204F-4220-A359-F4F4E6CEAC9E}" type="slidenum">
              <a:rPr lang="en-IN" smtClean="0"/>
              <a:pPr/>
              <a:t>‹#›</a:t>
            </a:fld>
            <a:endParaRPr lang="en-IN"/>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0B73DD70-E39D-4CF6-A98C-3EF5387B4279}" type="datetimeFigureOut">
              <a:rPr lang="en-US" smtClean="0"/>
              <a:pPr/>
              <a:t>8/5/2023</a:t>
            </a:fld>
            <a:endParaRPr lang="en-IN"/>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F4D00B3-204F-4220-A359-F4F4E6CEAC9E}" type="slidenum">
              <a:rPr lang="en-IN" smtClean="0"/>
              <a:pPr/>
              <a:t>‹#›</a:t>
            </a:fld>
            <a:endParaRPr lang="en-IN"/>
          </a:p>
        </p:txBody>
      </p:sp>
      <p:sp>
        <p:nvSpPr>
          <p:cNvPr id="14" name="Footer Placeholder 13"/>
          <p:cNvSpPr>
            <a:spLocks noGrp="1"/>
          </p:cNvSpPr>
          <p:nvPr>
            <p:ph type="ftr" sz="quarter" idx="12"/>
          </p:nvPr>
        </p:nvSpPr>
        <p:spPr>
          <a:xfrm>
            <a:off x="1600200" y="6248206"/>
            <a:ext cx="4572000" cy="365125"/>
          </a:xfrm>
        </p:spPr>
        <p:txBody>
          <a:bodyPr rtlCol="0"/>
          <a:lstStyle/>
          <a:p>
            <a:endParaRPr lang="en-IN"/>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F4D00B3-204F-4220-A359-F4F4E6CEAC9E}" type="slidenum">
              <a:rPr lang="en-IN" smtClean="0"/>
              <a:pPr/>
              <a:t>‹#›</a:t>
            </a:fld>
            <a:endParaRPr lang="en-IN"/>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a:xfrm>
            <a:off x="457201" y="6248207"/>
            <a:ext cx="5573483" cy="365125"/>
          </a:xfrm>
        </p:spPr>
        <p:txBody>
          <a:bodyPr/>
          <a:lstStyle/>
          <a:p>
            <a:endParaRPr lang="en-I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F4D00B3-204F-4220-A359-F4F4E6CEAC9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0B73DD70-E39D-4CF6-A98C-3EF5387B4279}" type="datetimeFigureOut">
              <a:rPr lang="en-US" smtClean="0"/>
              <a:pPr/>
              <a:t>8/5/2023</a:t>
            </a:fld>
            <a:endParaRPr lang="en-IN"/>
          </a:p>
        </p:txBody>
      </p:sp>
      <p:sp>
        <p:nvSpPr>
          <p:cNvPr id="17" name="Footer Placeholder 16"/>
          <p:cNvSpPr>
            <a:spLocks noGrp="1"/>
          </p:cNvSpPr>
          <p:nvPr>
            <p:ph type="ftr" sz="quarter" idx="11"/>
          </p:nvPr>
        </p:nvSpPr>
        <p:spPr>
          <a:xfrm>
            <a:off x="5410200" y="4205288"/>
            <a:ext cx="1295400" cy="457200"/>
          </a:xfrm>
        </p:spPr>
        <p:txBody>
          <a:bodyPr/>
          <a:lstStyle/>
          <a:p>
            <a:endParaRPr lang="en-IN"/>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9F4D00B3-204F-4220-A359-F4F4E6CEAC9E}" type="slidenum">
              <a:rPr lang="en-IN" smtClean="0"/>
              <a:pPr/>
              <a:t>‹#›</a:t>
            </a:fld>
            <a:endParaRPr lang="en-IN"/>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0B73DD70-E39D-4CF6-A98C-3EF5387B4279}" type="datetimeFigureOut">
              <a:rPr lang="en-US" smtClean="0"/>
              <a:pPr/>
              <a:t>8/5/2023</a:t>
            </a:fld>
            <a:endParaRPr lang="en-IN"/>
          </a:p>
        </p:txBody>
      </p:sp>
      <p:sp>
        <p:nvSpPr>
          <p:cNvPr id="27" name="Slide Number Placeholder 26"/>
          <p:cNvSpPr>
            <a:spLocks noGrp="1"/>
          </p:cNvSpPr>
          <p:nvPr>
            <p:ph type="sldNum" sz="quarter" idx="11"/>
          </p:nvPr>
        </p:nvSpPr>
        <p:spPr/>
        <p:txBody>
          <a:bodyPr rtlCol="0"/>
          <a:lstStyle/>
          <a:p>
            <a:fld id="{9F4D00B3-204F-4220-A359-F4F4E6CEAC9E}" type="slidenum">
              <a:rPr lang="en-IN" smtClean="0"/>
              <a:pPr/>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0B73DD70-E39D-4CF6-A98C-3EF5387B4279}" type="datetimeFigureOut">
              <a:rPr lang="en-US" smtClean="0"/>
              <a:pPr/>
              <a:t>8/5/2023</a:t>
            </a:fld>
            <a:endParaRPr lang="en-IN"/>
          </a:p>
        </p:txBody>
      </p:sp>
      <p:sp>
        <p:nvSpPr>
          <p:cNvPr id="4" name="Footer Placeholder 3"/>
          <p:cNvSpPr>
            <a:spLocks noGrp="1"/>
          </p:cNvSpPr>
          <p:nvPr>
            <p:ph type="ftr" sz="quarter" idx="11"/>
          </p:nvPr>
        </p:nvSpPr>
        <p:spPr>
          <a:xfrm>
            <a:off x="5257800" y="612648"/>
            <a:ext cx="1325880" cy="457200"/>
          </a:xfrm>
        </p:spPr>
        <p:txBody>
          <a:bodyPr/>
          <a:lstStyle/>
          <a:p>
            <a:endParaRPr lang="en-IN"/>
          </a:p>
        </p:txBody>
      </p:sp>
      <p:sp>
        <p:nvSpPr>
          <p:cNvPr id="5" name="Slide Number Placeholder 4"/>
          <p:cNvSpPr>
            <a:spLocks noGrp="1"/>
          </p:cNvSpPr>
          <p:nvPr>
            <p:ph type="sldNum" sz="quarter" idx="12"/>
          </p:nvPr>
        </p:nvSpPr>
        <p:spPr>
          <a:xfrm>
            <a:off x="8174736" y="2272"/>
            <a:ext cx="762000" cy="365760"/>
          </a:xfrm>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73DD70-E39D-4CF6-A98C-3EF5387B4279}" type="datetimeFigureOut">
              <a:rPr lang="en-US" smtClean="0"/>
              <a:pPr/>
              <a:t>8/5/2023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B73DD70-E39D-4CF6-A98C-3EF5387B4279}" type="datetimeFigureOut">
              <a:rPr lang="en-US" smtClean="0"/>
              <a:pPr/>
              <a:t>8/5/2023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9F4D00B3-204F-4220-A359-F4F4E6CEAC9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0B73DD70-E39D-4CF6-A98C-3EF5387B4279}" type="datetimeFigureOut">
              <a:rPr lang="en-US" smtClean="0"/>
              <a:pPr/>
              <a:t>8/5/2023</a:t>
            </a:fld>
            <a:endParaRPr lang="en-IN"/>
          </a:p>
        </p:txBody>
      </p:sp>
      <p:sp>
        <p:nvSpPr>
          <p:cNvPr id="17" name="Footer Placeholder 16"/>
          <p:cNvSpPr>
            <a:spLocks noGrp="1"/>
          </p:cNvSpPr>
          <p:nvPr>
            <p:ph type="ftr" sz="quarter" idx="11"/>
          </p:nvPr>
        </p:nvSpPr>
        <p:spPr>
          <a:xfrm>
            <a:off x="5410200" y="4205288"/>
            <a:ext cx="1295400" cy="457200"/>
          </a:xfrm>
        </p:spPr>
        <p:txBody>
          <a:bodyPr/>
          <a:lstStyle/>
          <a:p>
            <a:endParaRPr lang="en-IN"/>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9F4D00B3-204F-4220-A359-F4F4E6CEAC9E}" type="slidenum">
              <a:rPr lang="en-IN" smtClean="0"/>
              <a:pPr/>
              <a:t>‹#›</a:t>
            </a:fld>
            <a:endParaRPr lang="en-IN"/>
          </a:p>
        </p:txBody>
      </p:sp>
    </p:spTree>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0B73DD70-E39D-4CF6-A98C-3EF5387B4279}" type="datetimeFigureOut">
              <a:rPr lang="en-US" smtClean="0"/>
              <a:pPr/>
              <a:t>8/5/2023</a:t>
            </a:fld>
            <a:endParaRPr lang="en-IN"/>
          </a:p>
        </p:txBody>
      </p:sp>
      <p:sp>
        <p:nvSpPr>
          <p:cNvPr id="27" name="Slide Number Placeholder 26"/>
          <p:cNvSpPr>
            <a:spLocks noGrp="1"/>
          </p:cNvSpPr>
          <p:nvPr>
            <p:ph type="sldNum" sz="quarter" idx="11"/>
          </p:nvPr>
        </p:nvSpPr>
        <p:spPr/>
        <p:txBody>
          <a:bodyPr rtlCol="0"/>
          <a:lstStyle/>
          <a:p>
            <a:fld id="{9F4D00B3-204F-4220-A359-F4F4E6CEAC9E}" type="slidenum">
              <a:rPr lang="en-IN" smtClean="0"/>
              <a:pPr/>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0B73DD70-E39D-4CF6-A98C-3EF5387B4279}" type="datetimeFigureOut">
              <a:rPr lang="en-US" smtClean="0"/>
              <a:pPr/>
              <a:t>8/5/2023</a:t>
            </a:fld>
            <a:endParaRPr lang="en-IN"/>
          </a:p>
        </p:txBody>
      </p:sp>
      <p:sp>
        <p:nvSpPr>
          <p:cNvPr id="4" name="Footer Placeholder 3"/>
          <p:cNvSpPr>
            <a:spLocks noGrp="1"/>
          </p:cNvSpPr>
          <p:nvPr>
            <p:ph type="ftr" sz="quarter" idx="11"/>
          </p:nvPr>
        </p:nvSpPr>
        <p:spPr>
          <a:xfrm>
            <a:off x="5257800" y="612648"/>
            <a:ext cx="1325880" cy="457200"/>
          </a:xfrm>
        </p:spPr>
        <p:txBody>
          <a:bodyPr/>
          <a:lstStyle/>
          <a:p>
            <a:endParaRPr lang="en-IN"/>
          </a:p>
        </p:txBody>
      </p:sp>
      <p:sp>
        <p:nvSpPr>
          <p:cNvPr id="5" name="Slide Number Placeholder 4"/>
          <p:cNvSpPr>
            <a:spLocks noGrp="1"/>
          </p:cNvSpPr>
          <p:nvPr>
            <p:ph type="sldNum" sz="quarter" idx="12"/>
          </p:nvPr>
        </p:nvSpPr>
        <p:spPr>
          <a:xfrm>
            <a:off x="8174736" y="2272"/>
            <a:ext cx="762000" cy="365760"/>
          </a:xfrm>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73DD70-E39D-4CF6-A98C-3EF5387B4279}" type="datetimeFigureOut">
              <a:rPr lang="en-US" smtClean="0"/>
              <a:pPr/>
              <a:t>8/5/2023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B73DD70-E39D-4CF6-A98C-3EF5387B4279}" type="datetimeFigureOut">
              <a:rPr lang="en-US" smtClean="0"/>
              <a:pPr/>
              <a:t>8/5/2023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9F4D00B3-204F-4220-A359-F4F4E6CEAC9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B73DD70-E39D-4CF6-A98C-3EF5387B4279}" type="datetimeFigureOut">
              <a:rPr lang="en-US" smtClean="0"/>
              <a:pPr/>
              <a:t>8/5/2023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B73DD70-E39D-4CF6-A98C-3EF5387B4279}" type="datetimeFigureOut">
              <a:rPr lang="en-US" smtClean="0"/>
              <a:pPr/>
              <a:t>8/5/2023</a:t>
            </a:fld>
            <a:endParaRPr lang="en-IN"/>
          </a:p>
        </p:txBody>
      </p:sp>
      <p:sp>
        <p:nvSpPr>
          <p:cNvPr id="8" name="Slide Number Placeholder 7"/>
          <p:cNvSpPr>
            <a:spLocks noGrp="1"/>
          </p:cNvSpPr>
          <p:nvPr>
            <p:ph type="sldNum" sz="quarter" idx="11"/>
          </p:nvPr>
        </p:nvSpPr>
        <p:spPr/>
        <p:txBody>
          <a:bodyPr/>
          <a:lstStyle/>
          <a:p>
            <a:fld id="{9F4D00B3-204F-4220-A359-F4F4E6CEAC9E}"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73DD70-E39D-4CF6-A98C-3EF5387B4279}" type="datetimeFigureOut">
              <a:rPr lang="en-US" smtClean="0"/>
              <a:pPr/>
              <a:t>8/5/2023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B73DD70-E39D-4CF6-A98C-3EF5387B4279}" type="datetimeFigureOut">
              <a:rPr lang="en-US" smtClean="0"/>
              <a:pPr/>
              <a:t>8/5/2023</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F4D00B3-204F-4220-A359-F4F4E6CEAC9E}"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F4D00B3-204F-4220-A359-F4F4E6CEAC9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D00B3-204F-4220-A359-F4F4E6CEAC9E}"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B73DD70-E39D-4CF6-A98C-3EF5387B4279}" type="datetimeFigureOut">
              <a:rPr lang="en-US" smtClean="0"/>
              <a:pPr/>
              <a:t>8/5/2023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4D00B3-204F-4220-A359-F4F4E6CEAC9E}"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B73DD70-E39D-4CF6-A98C-3EF5387B4279}" type="datetimeFigureOut">
              <a:rPr lang="en-US" smtClean="0"/>
              <a:pPr/>
              <a:t>8/5/2023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73DD70-E39D-4CF6-A98C-3EF5387B4279}" type="datetimeFigureOut">
              <a:rPr lang="en-US" smtClean="0"/>
              <a:pPr/>
              <a:t>8/5/2023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D00B3-204F-4220-A359-F4F4E6CEAC9E}"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9F4D00B3-204F-4220-A359-F4F4E6CEAC9E}"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B73DD70-E39D-4CF6-A98C-3EF5387B4279}" type="datetimeFigureOut">
              <a:rPr lang="en-US" smtClean="0"/>
              <a:pPr/>
              <a:t>8/5/2023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B73DD70-E39D-4CF6-A98C-3EF5387B4279}" type="datetimeFigureOut">
              <a:rPr lang="en-US" smtClean="0"/>
              <a:pPr/>
              <a:t>8/5/2023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B73DD70-E39D-4CF6-A98C-3EF5387B4279}" type="datetimeFigureOut">
              <a:rPr lang="en-US" smtClean="0"/>
              <a:pPr/>
              <a:t>8/5/2023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73DD70-E39D-4CF6-A98C-3EF5387B4279}" type="datetimeFigureOut">
              <a:rPr lang="en-US" smtClean="0"/>
              <a:pPr/>
              <a:t>8/5/2023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D00B3-204F-4220-A359-F4F4E6CEAC9E}" type="slidenum">
              <a:rPr lang="en-IN" smtClean="0"/>
              <a:pPr/>
              <a:t>‹#›</a:t>
            </a:fld>
            <a:endParaRPr lang="en-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B73DD70-E39D-4CF6-A98C-3EF5387B4279}" type="datetimeFigureOut">
              <a:rPr lang="en-US" smtClean="0"/>
              <a:pPr/>
              <a:t>8/5/2023</a:t>
            </a:fld>
            <a:endParaRPr lang="en-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8339328" y="1170432"/>
            <a:ext cx="733864" cy="201168"/>
          </a:xfrm>
        </p:spPr>
        <p:txBody>
          <a:bodyPr/>
          <a:lstStyle/>
          <a:p>
            <a:fld id="{9F4D00B3-204F-4220-A359-F4F4E6CEAC9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a:xfrm>
            <a:off x="2640597" y="6377459"/>
            <a:ext cx="3836404" cy="365125"/>
          </a:xfrm>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0B73DD70-E39D-4CF6-A98C-3EF5387B4279}" type="datetimeFigureOut">
              <a:rPr lang="en-US" smtClean="0"/>
              <a:pPr/>
              <a:t>8/5/2023</a:t>
            </a:fld>
            <a:endParaRPr lang="en-IN"/>
          </a:p>
        </p:txBody>
      </p:sp>
      <p:sp>
        <p:nvSpPr>
          <p:cNvPr id="17" name="Footer Placeholder 16"/>
          <p:cNvSpPr>
            <a:spLocks noGrp="1"/>
          </p:cNvSpPr>
          <p:nvPr>
            <p:ph type="ftr" sz="quarter" idx="11"/>
          </p:nvPr>
        </p:nvSpPr>
        <p:spPr>
          <a:xfrm>
            <a:off x="2898648" y="6355080"/>
            <a:ext cx="3474720" cy="365760"/>
          </a:xfrm>
        </p:spPr>
        <p:txBody>
          <a:bodyPr/>
          <a:lstStyle/>
          <a:p>
            <a:endParaRPr lang="en-IN"/>
          </a:p>
        </p:txBody>
      </p:sp>
      <p:sp>
        <p:nvSpPr>
          <p:cNvPr id="29" name="Slide Number Placeholder 28"/>
          <p:cNvSpPr>
            <a:spLocks noGrp="1"/>
          </p:cNvSpPr>
          <p:nvPr>
            <p:ph type="sldNum" sz="quarter" idx="12"/>
          </p:nvPr>
        </p:nvSpPr>
        <p:spPr>
          <a:xfrm>
            <a:off x="1216152" y="6355080"/>
            <a:ext cx="1219200" cy="365760"/>
          </a:xfrm>
        </p:spPr>
        <p:txBody>
          <a:bodyPr/>
          <a:lstStyle/>
          <a:p>
            <a:fld id="{9F4D00B3-204F-4220-A359-F4F4E6CEAC9E}" type="slidenum">
              <a:rPr lang="en-IN" smtClean="0"/>
              <a:pPr/>
              <a:t>‹#›</a:t>
            </a:fld>
            <a:endParaRPr lang="en-IN"/>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a:xfrm>
            <a:off x="2898648" y="6355080"/>
            <a:ext cx="3474720" cy="365760"/>
          </a:xfrm>
        </p:spPr>
        <p:txBody>
          <a:bodyPr/>
          <a:lstStyle/>
          <a:p>
            <a:endParaRPr lang="en-IN"/>
          </a:p>
        </p:txBody>
      </p:sp>
      <p:sp>
        <p:nvSpPr>
          <p:cNvPr id="6" name="Slide Number Placeholder 5"/>
          <p:cNvSpPr>
            <a:spLocks noGrp="1"/>
          </p:cNvSpPr>
          <p:nvPr>
            <p:ph type="sldNum" sz="quarter" idx="12"/>
          </p:nvPr>
        </p:nvSpPr>
        <p:spPr>
          <a:xfrm>
            <a:off x="1069848" y="6355080"/>
            <a:ext cx="1520952" cy="365760"/>
          </a:xfrm>
        </p:spPr>
        <p:txBody>
          <a:bodyPr/>
          <a:lstStyle/>
          <a:p>
            <a:fld id="{9F4D00B3-204F-4220-A359-F4F4E6CEAC9E}" type="slidenum">
              <a:rPr lang="en-IN" smtClean="0"/>
              <a:pPr/>
              <a:t>‹#›</a:t>
            </a:fld>
            <a:endParaRPr lang="en-IN"/>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D00B3-204F-4220-A359-F4F4E6CEAC9E}" type="slidenum">
              <a:rPr lang="en-IN" smtClean="0"/>
              <a:pPr/>
              <a:t>‹#›</a:t>
            </a:fld>
            <a:endParaRPr lang="en-IN"/>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B73DD70-E39D-4CF6-A98C-3EF5387B4279}" type="datetimeFigureOut">
              <a:rPr lang="en-US" smtClean="0"/>
              <a:pPr/>
              <a:t>8/5/2023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B73DD70-E39D-4CF6-A98C-3EF5387B4279}" type="datetimeFigureOut">
              <a:rPr lang="en-US" smtClean="0"/>
              <a:pPr/>
              <a:t>8/5/2023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4D00B3-204F-4220-A359-F4F4E6CEAC9E}" type="slidenum">
              <a:rPr lang="en-IN" smtClean="0"/>
              <a:pPr/>
              <a:t>‹#›</a:t>
            </a:fld>
            <a:endParaRPr lang="en-IN"/>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B73DD70-E39D-4CF6-A98C-3EF5387B4279}" type="datetimeFigureOut">
              <a:rPr lang="en-US" smtClean="0"/>
              <a:pPr/>
              <a:t>8/5/2023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4D00B3-204F-4220-A359-F4F4E6CEAC9E}" type="slidenum">
              <a:rPr lang="en-IN" smtClean="0"/>
              <a:pPr/>
              <a:t>‹#›</a:t>
            </a:fld>
            <a:endParaRPr lang="en-IN"/>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73DD70-E39D-4CF6-A98C-3EF5387B4279}" type="datetimeFigureOut">
              <a:rPr lang="en-US" smtClean="0"/>
              <a:pPr/>
              <a:t>8/5/2023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4D00B3-204F-4220-A359-F4F4E6CEAC9E}" type="slidenum">
              <a:rPr lang="en-IN" smtClean="0"/>
              <a:pPr/>
              <a:t>‹#›</a:t>
            </a:fld>
            <a:endParaRPr lang="en-IN"/>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D00B3-204F-4220-A359-F4F4E6CEAC9E}" type="slidenum">
              <a:rPr lang="en-IN" smtClean="0"/>
              <a:pPr/>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D00B3-204F-4220-A359-F4F4E6CEAC9E}" type="slidenum">
              <a:rPr lang="en-IN" smtClean="0"/>
              <a:pPr/>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B73DD70-E39D-4CF6-A98C-3EF5387B4279}" type="datetimeFigureOut">
              <a:rPr lang="en-US" smtClean="0"/>
              <a:pPr/>
              <a:t>8/5/2023</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F4D00B3-204F-4220-A359-F4F4E6CEAC9E}"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9F4D00B3-204F-4220-A359-F4F4E6CEAC9E}"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F4D00B3-204F-4220-A359-F4F4E6CEAC9E}"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73DD70-E39D-4CF6-A98C-3EF5387B4279}" type="datetimeFigureOut">
              <a:rPr lang="en-US" smtClean="0"/>
              <a:pPr/>
              <a:t>8/5/2023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D00B3-204F-4220-A359-F4F4E6CEAC9E}"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B73DD70-E39D-4CF6-A98C-3EF5387B4279}" type="datetimeFigureOut">
              <a:rPr lang="en-US" smtClean="0"/>
              <a:pPr/>
              <a:t>8/5/2023</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F4D00B3-204F-4220-A359-F4F4E6CEAC9E}"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B73DD70-E39D-4CF6-A98C-3EF5387B4279}" type="datetimeFigureOut">
              <a:rPr lang="en-US" smtClean="0"/>
              <a:pPr/>
              <a:t>8/5/2023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B73DD70-E39D-4CF6-A98C-3EF5387B4279}" type="datetimeFigureOut">
              <a:rPr lang="en-US" smtClean="0"/>
              <a:pPr/>
              <a:t>8/5/2023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F4D00B3-204F-4220-A359-F4F4E6CEAC9E}" type="slidenum">
              <a:rPr lang="en-IN" smtClean="0"/>
              <a:pPr/>
              <a:t>‹#›</a:t>
            </a:fld>
            <a:endParaRPr lang="en-IN"/>
          </a:p>
        </p:txBody>
      </p:sp>
    </p:spTree>
  </p:cSld>
  <p:clrMapOvr>
    <a:masterClrMapping/>
  </p:clrMapOvr>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F4D00B3-204F-4220-A359-F4F4E6CEAC9E}"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9F4D00B3-204F-4220-A359-F4F4E6CEAC9E}"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9F4D00B3-204F-4220-A359-F4F4E6CEAC9E}"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0B73DD70-E39D-4CF6-A98C-3EF5387B4279}" type="datetimeFigureOut">
              <a:rPr lang="en-US" smtClean="0"/>
              <a:pPr/>
              <a:t>8/5/2023</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9F4D00B3-204F-4220-A359-F4F4E6CEAC9E}" type="slidenum">
              <a:rPr lang="en-IN" smtClean="0"/>
              <a:pPr/>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9F4D00B3-204F-4220-A359-F4F4E6CEAC9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B73DD70-E39D-4CF6-A98C-3EF5387B4279}" type="datetimeFigureOut">
              <a:rPr lang="en-US" smtClean="0"/>
              <a:pPr/>
              <a:t>8/5/2023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B73DD70-E39D-4CF6-A98C-3EF5387B4279}" type="datetimeFigureOut">
              <a:rPr lang="en-US" smtClean="0"/>
              <a:pPr/>
              <a:t>8/5/2023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73DD70-E39D-4CF6-A98C-3EF5387B4279}" type="datetimeFigureOut">
              <a:rPr lang="en-US" smtClean="0"/>
              <a:pPr/>
              <a:t>8/5/2023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0B73DD70-E39D-4CF6-A98C-3EF5387B4279}" type="datetimeFigureOut">
              <a:rPr lang="en-US" smtClean="0"/>
              <a:pPr/>
              <a:t>8/5/2023</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9F4D00B3-204F-4220-A359-F4F4E6CEAC9E}" type="slidenum">
              <a:rPr lang="en-IN" smtClean="0"/>
              <a:pPr/>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F4D00B3-204F-4220-A359-F4F4E6CEAC9E}" type="slidenum">
              <a:rPr lang="en-IN" smtClean="0"/>
              <a:pPr/>
              <a:t>‹#›</a:t>
            </a:fld>
            <a:endParaRPr lang="en-IN"/>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9F4D00B3-204F-4220-A359-F4F4E6CEAC9E}"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9F4D00B3-204F-4220-A359-F4F4E6CEAC9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B73DD70-E39D-4CF6-A98C-3EF5387B4279}" type="datetimeFigureOut">
              <a:rPr lang="en-US" smtClean="0"/>
              <a:pPr/>
              <a:t>8/5/2023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B73DD70-E39D-4CF6-A98C-3EF5387B4279}" type="datetimeFigureOut">
              <a:rPr lang="en-US" smtClean="0"/>
              <a:pPr/>
              <a:t>8/5/2023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73DD70-E39D-4CF6-A98C-3EF5387B4279}" type="datetimeFigureOut">
              <a:rPr lang="en-US" smtClean="0"/>
              <a:pPr/>
              <a:t>8/5/2023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0B73DD70-E39D-4CF6-A98C-3EF5387B4279}" type="datetimeFigureOut">
              <a:rPr lang="en-US" smtClean="0"/>
              <a:pPr/>
              <a:t>8/5/2023</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9F4D00B3-204F-4220-A359-F4F4E6CEAC9E}" type="slidenum">
              <a:rPr lang="en-IN" smtClean="0"/>
              <a:pPr/>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9F4D00B3-204F-4220-A359-F4F4E6CEAC9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B73DD70-E39D-4CF6-A98C-3EF5387B4279}" type="datetimeFigureOut">
              <a:rPr lang="en-US" smtClean="0"/>
              <a:pPr/>
              <a:t>8/5/2023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B73DD70-E39D-4CF6-A98C-3EF5387B4279}" type="datetimeFigureOut">
              <a:rPr lang="en-US" smtClean="0"/>
              <a:pPr/>
              <a:t>8/5/2023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73DD70-E39D-4CF6-A98C-3EF5387B4279}" type="datetimeFigureOut">
              <a:rPr lang="en-US" smtClean="0"/>
              <a:pPr/>
              <a:t>8/5/2023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F4D00B3-204F-4220-A359-F4F4E6CEAC9E}"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B73DD70-E39D-4CF6-A98C-3EF5387B4279}" type="datetimeFigureOut">
              <a:rPr lang="en-US" smtClean="0"/>
              <a:pPr/>
              <a:t>8/5/2023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F4D00B3-204F-4220-A359-F4F4E6CEAC9E}" type="slidenum">
              <a:rPr lang="en-IN" smtClean="0"/>
              <a:pPr/>
              <a:t>‹#›</a:t>
            </a:fld>
            <a:endParaRPr lang="en-IN"/>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F4D00B3-204F-4220-A359-F4F4E6CEAC9E}"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F4D00B3-204F-4220-A359-F4F4E6CEAC9E}"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F4D00B3-204F-4220-A359-F4F4E6CEAC9E}"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9F4D00B3-204F-4220-A359-F4F4E6CEAC9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9F4D00B3-204F-4220-A359-F4F4E6CEAC9E}"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F4D00B3-204F-4220-A359-F4F4E6CEAC9E}" type="slidenum">
              <a:rPr lang="en-IN" smtClean="0"/>
              <a:pPr/>
              <a:t>‹#›</a:t>
            </a:fld>
            <a:endParaRPr lang="en-IN"/>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9F4D00B3-204F-4220-A359-F4F4E6CEAC9E}" type="slidenum">
              <a:rPr lang="en-IN" smtClean="0"/>
              <a:pPr/>
              <a:t>‹#›</a:t>
            </a:fld>
            <a:endParaRPr lang="en-IN"/>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F4D00B3-204F-4220-A359-F4F4E6CEAC9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F4D00B3-204F-4220-A359-F4F4E6CEAC9E}"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F4D00B3-204F-4220-A359-F4F4E6CEAC9E}" type="slidenum">
              <a:rPr lang="en-IN" smtClean="0"/>
              <a:pPr/>
              <a:t>‹#›</a:t>
            </a:fld>
            <a:endParaRPr lang="en-IN"/>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F4D00B3-204F-4220-A359-F4F4E6CEAC9E}" type="slidenum">
              <a:rPr lang="en-IN" smtClean="0"/>
              <a:pPr/>
              <a:t>‹#›</a:t>
            </a:fld>
            <a:endParaRPr lang="en-IN"/>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0B73DD70-E39D-4CF6-A98C-3EF5387B4279}" type="datetimeFigureOut">
              <a:rPr lang="en-US" smtClean="0"/>
              <a:pPr/>
              <a:t>8/5/2023</a:t>
            </a:fld>
            <a:endParaRPr lang="en-IN"/>
          </a:p>
        </p:txBody>
      </p:sp>
      <p:sp>
        <p:nvSpPr>
          <p:cNvPr id="2" name="Footer Placeholder 1"/>
          <p:cNvSpPr>
            <a:spLocks noGrp="1"/>
          </p:cNvSpPr>
          <p:nvPr>
            <p:ph type="ftr" sz="quarter" idx="11"/>
          </p:nvPr>
        </p:nvSpPr>
        <p:spPr/>
        <p:txBody>
          <a:bodyPr/>
          <a:lstStyle/>
          <a:p>
            <a:endParaRPr lang="en-IN"/>
          </a:p>
        </p:txBody>
      </p:sp>
      <p:sp>
        <p:nvSpPr>
          <p:cNvPr id="15" name="Slide Number Placeholder 14"/>
          <p:cNvSpPr>
            <a:spLocks noGrp="1"/>
          </p:cNvSpPr>
          <p:nvPr>
            <p:ph type="sldNum" sz="quarter" idx="12"/>
          </p:nvPr>
        </p:nvSpPr>
        <p:spPr>
          <a:xfrm>
            <a:off x="8229600" y="6473952"/>
            <a:ext cx="758952" cy="246888"/>
          </a:xfrm>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0B73DD70-E39D-4CF6-A98C-3EF5387B4279}" type="datetimeFigureOut">
              <a:rPr lang="en-US" smtClean="0"/>
              <a:pPr/>
              <a:t>8/5/2023</a:t>
            </a:fld>
            <a:endParaRPr lang="en-IN"/>
          </a:p>
        </p:txBody>
      </p:sp>
      <p:sp>
        <p:nvSpPr>
          <p:cNvPr id="19" name="Footer Placeholder 18"/>
          <p:cNvSpPr>
            <a:spLocks noGrp="1"/>
          </p:cNvSpPr>
          <p:nvPr>
            <p:ph type="ftr" sz="quarter" idx="11"/>
          </p:nvPr>
        </p:nvSpPr>
        <p:spPr>
          <a:xfrm>
            <a:off x="3581400" y="76200"/>
            <a:ext cx="2895600" cy="288925"/>
          </a:xfrm>
        </p:spPr>
        <p:txBody>
          <a:bodyPr/>
          <a:lstStyle/>
          <a:p>
            <a:endParaRPr lang="en-IN"/>
          </a:p>
        </p:txBody>
      </p:sp>
      <p:sp>
        <p:nvSpPr>
          <p:cNvPr id="16" name="Slide Number Placeholder 15"/>
          <p:cNvSpPr>
            <a:spLocks noGrp="1"/>
          </p:cNvSpPr>
          <p:nvPr>
            <p:ph type="sldNum" sz="quarter" idx="12"/>
          </p:nvPr>
        </p:nvSpPr>
        <p:spPr>
          <a:xfrm>
            <a:off x="8229600" y="6473952"/>
            <a:ext cx="758952" cy="246888"/>
          </a:xfrm>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0B73DD70-E39D-4CF6-A98C-3EF5387B4279}" type="datetimeFigureOut">
              <a:rPr lang="en-US" smtClean="0"/>
              <a:pPr/>
              <a:t>8/5/2023</a:t>
            </a:fld>
            <a:endParaRPr lang="en-IN"/>
          </a:p>
        </p:txBody>
      </p:sp>
      <p:sp>
        <p:nvSpPr>
          <p:cNvPr id="11" name="Footer Placeholder 10"/>
          <p:cNvSpPr>
            <a:spLocks noGrp="1"/>
          </p:cNvSpPr>
          <p:nvPr>
            <p:ph type="ftr" sz="quarter" idx="11"/>
          </p:nvPr>
        </p:nvSpPr>
        <p:spPr/>
        <p:txBody>
          <a:bodyPr/>
          <a:lstStyle/>
          <a:p>
            <a:endParaRPr lang="en-IN"/>
          </a:p>
        </p:txBody>
      </p:sp>
      <p:sp>
        <p:nvSpPr>
          <p:cNvPr id="16" name="Slide Number Placeholder 15"/>
          <p:cNvSpPr>
            <a:spLocks noGrp="1"/>
          </p:cNvSpPr>
          <p:nvPr>
            <p:ph type="sldNum" sz="quarter" idx="12"/>
          </p:nvPr>
        </p:nvSpPr>
        <p:spPr/>
        <p:txBody>
          <a:bodyPr/>
          <a:lstStyle/>
          <a:p>
            <a:fld id="{9F4D00B3-204F-4220-A359-F4F4E6CEAC9E}" type="slidenum">
              <a:rPr lang="en-IN" smtClean="0"/>
              <a:pPr/>
              <a:t>‹#›</a:t>
            </a:fld>
            <a:endParaRPr lang="en-IN"/>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0B73DD70-E39D-4CF6-A98C-3EF5387B4279}" type="datetimeFigureOut">
              <a:rPr lang="en-US" smtClean="0"/>
              <a:pPr/>
              <a:t>8/5/2023</a:t>
            </a:fld>
            <a:endParaRPr lang="en-IN"/>
          </a:p>
        </p:txBody>
      </p:sp>
      <p:sp>
        <p:nvSpPr>
          <p:cNvPr id="10" name="Footer Placeholder 9"/>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229600" y="6477000"/>
            <a:ext cx="762000" cy="246888"/>
          </a:xfrm>
        </p:spPr>
        <p:txBody>
          <a:bodyPr/>
          <a:lstStyle/>
          <a:p>
            <a:fld id="{9F4D00B3-204F-4220-A359-F4F4E6CEAC9E}" type="slidenum">
              <a:rPr lang="en-IN" smtClean="0"/>
              <a:pPr/>
              <a:t>‹#›</a:t>
            </a:fld>
            <a:endParaRPr lang="en-IN"/>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9F4D00B3-204F-4220-A359-F4F4E6CEAC9E}" type="slidenum">
              <a:rPr lang="en-IN" smtClean="0"/>
              <a:pPr/>
              <a:t>‹#›</a:t>
            </a:fld>
            <a:endParaRPr lang="en-IN"/>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0B73DD70-E39D-4CF6-A98C-3EF5387B4279}" type="datetimeFigureOut">
              <a:rPr lang="en-US" smtClean="0"/>
              <a:pPr/>
              <a:t>8/5/2023</a:t>
            </a:fld>
            <a:endParaRPr lang="en-IN"/>
          </a:p>
        </p:txBody>
      </p:sp>
      <p:sp>
        <p:nvSpPr>
          <p:cNvPr id="21" name="Footer Placeholder 20"/>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B73DD70-E39D-4CF6-A98C-3EF5387B4279}" type="datetimeFigureOut">
              <a:rPr lang="en-US" smtClean="0"/>
              <a:pPr/>
              <a:t>8/5/2023</a:t>
            </a:fld>
            <a:endParaRPr lang="en-IN"/>
          </a:p>
        </p:txBody>
      </p:sp>
      <p:sp>
        <p:nvSpPr>
          <p:cNvPr id="24" name="Footer Placeholder 23"/>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0B73DD70-E39D-4CF6-A98C-3EF5387B4279}" type="datetimeFigureOut">
              <a:rPr lang="en-US" smtClean="0"/>
              <a:pPr/>
              <a:t>8/5/2023</a:t>
            </a:fld>
            <a:endParaRPr lang="en-IN"/>
          </a:p>
        </p:txBody>
      </p:sp>
      <p:sp>
        <p:nvSpPr>
          <p:cNvPr id="29" name="Footer Placeholder 28"/>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9F4D00B3-204F-4220-A359-F4F4E6CEAC9E}" type="slidenum">
              <a:rPr lang="en-IN" smtClean="0"/>
              <a:pPr/>
              <a:t>‹#›</a:t>
            </a:fld>
            <a:endParaRPr lang="en-IN"/>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17" name="Footer Placeholder 16"/>
          <p:cNvSpPr>
            <a:spLocks noGrp="1"/>
          </p:cNvSpPr>
          <p:nvPr>
            <p:ph type="ftr" sz="quarter" idx="11"/>
          </p:nvPr>
        </p:nvSpPr>
        <p:spPr/>
        <p:txBody>
          <a:bodyPr/>
          <a:lstStyle>
            <a:extLst/>
          </a:lstStyle>
          <a:p>
            <a:endParaRPr lang="en-IN"/>
          </a:p>
        </p:txBody>
      </p:sp>
      <p:sp>
        <p:nvSpPr>
          <p:cNvPr id="29" name="Slide Number Placeholder 28"/>
          <p:cNvSpPr>
            <a:spLocks noGrp="1"/>
          </p:cNvSpPr>
          <p:nvPr>
            <p:ph type="sldNum" sz="quarter" idx="12"/>
          </p:nvPr>
        </p:nvSpPr>
        <p:spPr/>
        <p:txBody>
          <a:bodyPr/>
          <a:lstStyle>
            <a:extLst/>
          </a:lstStyle>
          <a:p>
            <a:fld id="{9F4D00B3-204F-4220-A359-F4F4E6CEAC9E}" type="slidenum">
              <a:rPr lang="en-IN" smtClean="0"/>
              <a:pPr/>
              <a:t>‹#›</a:t>
            </a:fld>
            <a:endParaRPr lang="en-IN"/>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F4D00B3-204F-4220-A359-F4F4E6CEAC9E}" type="slidenum">
              <a:rPr lang="en-IN" smtClean="0"/>
              <a:pPr/>
              <a:t>‹#›</a:t>
            </a:fld>
            <a:endParaRPr lang="en-IN"/>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F4D00B3-204F-4220-A359-F4F4E6CEAC9E}" type="slidenum">
              <a:rPr lang="en-IN" smtClean="0"/>
              <a:pPr/>
              <a:t>‹#›</a:t>
            </a:fld>
            <a:endParaRPr lang="en-IN"/>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F4D00B3-204F-4220-A359-F4F4E6CEAC9E}" type="slidenum">
              <a:rPr lang="en-IN" smtClean="0"/>
              <a:pPr/>
              <a:t>‹#›</a:t>
            </a:fld>
            <a:endParaRPr lang="en-I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9F4D00B3-204F-4220-A359-F4F4E6CEAC9E}" type="slidenum">
              <a:rPr lang="en-IN" smtClean="0"/>
              <a:pPr/>
              <a:t>‹#›</a:t>
            </a:fld>
            <a:endParaRPr lang="en-IN"/>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9F4D00B3-204F-4220-A359-F4F4E6CEAC9E}" type="slidenum">
              <a:rPr lang="en-IN" smtClean="0"/>
              <a:pPr/>
              <a:t>‹#›</a:t>
            </a:fld>
            <a:endParaRPr lang="en-IN"/>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9F4D00B3-204F-4220-A359-F4F4E6CEAC9E}" type="slidenum">
              <a:rPr lang="en-IN" smtClean="0"/>
              <a:pPr/>
              <a:t>‹#›</a:t>
            </a:fld>
            <a:endParaRPr lang="en-IN"/>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9F4D00B3-204F-4220-A359-F4F4E6CEAC9E}" type="slidenum">
              <a:rPr lang="en-IN" smtClean="0"/>
              <a:pPr/>
              <a:t>‹#›</a:t>
            </a:fld>
            <a:endParaRPr lang="en-IN"/>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F4D00B3-204F-4220-A359-F4F4E6CEAC9E}" type="slidenum">
              <a:rPr lang="en-IN" smtClean="0"/>
              <a:pPr/>
              <a:t>‹#›</a:t>
            </a:fld>
            <a:endParaRPr lang="en-IN"/>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a:xfrm>
            <a:off x="914400" y="55499"/>
            <a:ext cx="5562600" cy="365125"/>
          </a:xfrm>
        </p:spPr>
        <p:txBody>
          <a:bodyPr/>
          <a:lstStyle>
            <a:extLst/>
          </a:lstStyle>
          <a:p>
            <a:endParaRPr lang="en-IN"/>
          </a:p>
        </p:txBody>
      </p:sp>
      <p:sp>
        <p:nvSpPr>
          <p:cNvPr id="7" name="Slide Number Placeholder 6"/>
          <p:cNvSpPr>
            <a:spLocks noGrp="1"/>
          </p:cNvSpPr>
          <p:nvPr>
            <p:ph type="sldNum" sz="quarter" idx="12"/>
          </p:nvPr>
        </p:nvSpPr>
        <p:spPr>
          <a:xfrm>
            <a:off x="8610600" y="55499"/>
            <a:ext cx="457200" cy="365125"/>
          </a:xfrm>
        </p:spPr>
        <p:txBody>
          <a:bodyPr/>
          <a:lstStyle>
            <a:extLst/>
          </a:lstStyle>
          <a:p>
            <a:fld id="{9F4D00B3-204F-4220-A359-F4F4E6CEAC9E}" type="slidenum">
              <a:rPr lang="en-IN" smtClean="0"/>
              <a:pPr/>
              <a:t>‹#›</a:t>
            </a:fld>
            <a:endParaRPr lang="en-IN"/>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F4D00B3-204F-4220-A359-F4F4E6CEAC9E}" type="slidenum">
              <a:rPr lang="en-IN" smtClean="0"/>
              <a:pPr/>
              <a:t>‹#›</a:t>
            </a:fld>
            <a:endParaRPr lang="en-IN"/>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F4D00B3-204F-4220-A359-F4F4E6CEAC9E}" type="slidenum">
              <a:rPr lang="en-IN" smtClean="0"/>
              <a:pPr/>
              <a:t>‹#›</a:t>
            </a:fld>
            <a:endParaRPr lang="en-IN"/>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17" name="Footer Placeholder 16"/>
          <p:cNvSpPr>
            <a:spLocks noGrp="1"/>
          </p:cNvSpPr>
          <p:nvPr>
            <p:ph type="ftr" sz="quarter" idx="11"/>
          </p:nvPr>
        </p:nvSpPr>
        <p:spPr/>
        <p:txBody>
          <a:bodyPr/>
          <a:lstStyle>
            <a:extLst/>
          </a:lstStyle>
          <a:p>
            <a:endParaRPr lang="en-IN"/>
          </a:p>
        </p:txBody>
      </p:sp>
      <p:sp>
        <p:nvSpPr>
          <p:cNvPr id="29" name="Slide Number Placeholder 28"/>
          <p:cNvSpPr>
            <a:spLocks noGrp="1"/>
          </p:cNvSpPr>
          <p:nvPr>
            <p:ph type="sldNum" sz="quarter" idx="12"/>
          </p:nvPr>
        </p:nvSpPr>
        <p:spPr/>
        <p:txBody>
          <a:bodyPr/>
          <a:lstStyle>
            <a:extLst/>
          </a:lstStyle>
          <a:p>
            <a:fld id="{9F4D00B3-204F-4220-A359-F4F4E6CEAC9E}" type="slidenum">
              <a:rPr lang="en-IN" smtClean="0"/>
              <a:pPr/>
              <a:t>‹#›</a:t>
            </a:fld>
            <a:endParaRPr lang="en-IN"/>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F4D00B3-204F-4220-A359-F4F4E6CEAC9E}" type="slidenum">
              <a:rPr lang="en-IN" smtClean="0"/>
              <a:pPr/>
              <a:t>‹#›</a:t>
            </a:fld>
            <a:endParaRPr lang="en-IN"/>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F4D00B3-204F-4220-A359-F4F4E6CEAC9E}" type="slidenum">
              <a:rPr lang="en-IN" smtClean="0"/>
              <a:pPr/>
              <a:t>‹#›</a:t>
            </a:fld>
            <a:endParaRPr lang="en-IN"/>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9F4D00B3-204F-4220-A359-F4F4E6CEAC9E}"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F4D00B3-204F-4220-A359-F4F4E6CEAC9E}" type="slidenum">
              <a:rPr lang="en-IN" smtClean="0"/>
              <a:pPr/>
              <a:t>‹#›</a:t>
            </a:fld>
            <a:endParaRPr lang="en-IN"/>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9F4D00B3-204F-4220-A359-F4F4E6CEAC9E}" type="slidenum">
              <a:rPr lang="en-IN" smtClean="0"/>
              <a:pPr/>
              <a:t>‹#›</a:t>
            </a:fld>
            <a:endParaRPr lang="en-IN"/>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9F4D00B3-204F-4220-A359-F4F4E6CEAC9E}" type="slidenum">
              <a:rPr lang="en-IN" smtClean="0"/>
              <a:pPr/>
              <a:t>‹#›</a:t>
            </a:fld>
            <a:endParaRPr lang="en-IN"/>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9F4D00B3-204F-4220-A359-F4F4E6CEAC9E}" type="slidenum">
              <a:rPr lang="en-IN" smtClean="0"/>
              <a:pPr/>
              <a:t>‹#›</a:t>
            </a:fld>
            <a:endParaRPr lang="en-IN"/>
          </a:p>
        </p:txBody>
      </p:sp>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F4D00B3-204F-4220-A359-F4F4E6CEAC9E}" type="slidenum">
              <a:rPr lang="en-IN" smtClean="0"/>
              <a:pPr/>
              <a:t>‹#›</a:t>
            </a:fld>
            <a:endParaRPr lang="en-IN"/>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a:xfrm>
            <a:off x="914400" y="55499"/>
            <a:ext cx="5562600" cy="365125"/>
          </a:xfrm>
        </p:spPr>
        <p:txBody>
          <a:bodyPr/>
          <a:lstStyle>
            <a:extLst/>
          </a:lstStyle>
          <a:p>
            <a:endParaRPr lang="en-IN"/>
          </a:p>
        </p:txBody>
      </p:sp>
      <p:sp>
        <p:nvSpPr>
          <p:cNvPr id="7" name="Slide Number Placeholder 6"/>
          <p:cNvSpPr>
            <a:spLocks noGrp="1"/>
          </p:cNvSpPr>
          <p:nvPr>
            <p:ph type="sldNum" sz="quarter" idx="12"/>
          </p:nvPr>
        </p:nvSpPr>
        <p:spPr>
          <a:xfrm>
            <a:off x="8610600" y="55499"/>
            <a:ext cx="457200" cy="365125"/>
          </a:xfrm>
        </p:spPr>
        <p:txBody>
          <a:bodyPr/>
          <a:lstStyle>
            <a:extLst/>
          </a:lstStyle>
          <a:p>
            <a:fld id="{9F4D00B3-204F-4220-A359-F4F4E6CEAC9E}" type="slidenum">
              <a:rPr lang="en-IN" smtClean="0"/>
              <a:pPr/>
              <a:t>‹#›</a:t>
            </a:fld>
            <a:endParaRPr lang="en-IN"/>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F4D00B3-204F-4220-A359-F4F4E6CEAC9E}" type="slidenum">
              <a:rPr lang="en-IN" smtClean="0"/>
              <a:pPr/>
              <a:t>‹#›</a:t>
            </a:fld>
            <a:endParaRPr lang="en-IN"/>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F4D00B3-204F-4220-A359-F4F4E6CEAC9E}" type="slidenum">
              <a:rPr lang="en-IN" smtClean="0"/>
              <a:pPr/>
              <a:t>‹#›</a:t>
            </a:fld>
            <a:endParaRPr lang="en-IN"/>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0B73DD70-E39D-4CF6-A98C-3EF5387B4279}" type="datetimeFigureOut">
              <a:rPr lang="en-US" smtClean="0"/>
              <a:pPr/>
              <a:t>8/5/2023</a:t>
            </a:fld>
            <a:endParaRPr lang="en-IN"/>
          </a:p>
        </p:txBody>
      </p:sp>
      <p:sp>
        <p:nvSpPr>
          <p:cNvPr id="2" name="Footer Placeholder 1"/>
          <p:cNvSpPr>
            <a:spLocks noGrp="1"/>
          </p:cNvSpPr>
          <p:nvPr>
            <p:ph type="ftr" sz="quarter" idx="11"/>
          </p:nvPr>
        </p:nvSpPr>
        <p:spPr/>
        <p:txBody>
          <a:bodyPr/>
          <a:lstStyle/>
          <a:p>
            <a:endParaRPr lang="en-IN"/>
          </a:p>
        </p:txBody>
      </p:sp>
      <p:sp>
        <p:nvSpPr>
          <p:cNvPr id="15" name="Slide Number Placeholder 14"/>
          <p:cNvSpPr>
            <a:spLocks noGrp="1"/>
          </p:cNvSpPr>
          <p:nvPr>
            <p:ph type="sldNum" sz="quarter" idx="12"/>
          </p:nvPr>
        </p:nvSpPr>
        <p:spPr>
          <a:xfrm>
            <a:off x="8229600" y="6473952"/>
            <a:ext cx="758952" cy="246888"/>
          </a:xfrm>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0B73DD70-E39D-4CF6-A98C-3EF5387B4279}" type="datetimeFigureOut">
              <a:rPr lang="en-US" smtClean="0"/>
              <a:pPr/>
              <a:t>8/5/2023</a:t>
            </a:fld>
            <a:endParaRPr lang="en-IN"/>
          </a:p>
        </p:txBody>
      </p:sp>
      <p:sp>
        <p:nvSpPr>
          <p:cNvPr id="19" name="Footer Placeholder 18"/>
          <p:cNvSpPr>
            <a:spLocks noGrp="1"/>
          </p:cNvSpPr>
          <p:nvPr>
            <p:ph type="ftr" sz="quarter" idx="11"/>
          </p:nvPr>
        </p:nvSpPr>
        <p:spPr>
          <a:xfrm>
            <a:off x="3581400" y="76200"/>
            <a:ext cx="2895600" cy="288925"/>
          </a:xfrm>
        </p:spPr>
        <p:txBody>
          <a:bodyPr/>
          <a:lstStyle/>
          <a:p>
            <a:endParaRPr lang="en-IN"/>
          </a:p>
        </p:txBody>
      </p:sp>
      <p:sp>
        <p:nvSpPr>
          <p:cNvPr id="16" name="Slide Number Placeholder 15"/>
          <p:cNvSpPr>
            <a:spLocks noGrp="1"/>
          </p:cNvSpPr>
          <p:nvPr>
            <p:ph type="sldNum" sz="quarter" idx="12"/>
          </p:nvPr>
        </p:nvSpPr>
        <p:spPr>
          <a:xfrm>
            <a:off x="8229600" y="6473952"/>
            <a:ext cx="758952" cy="246888"/>
          </a:xfrm>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F4D00B3-204F-4220-A359-F4F4E6CEAC9E}" type="slidenum">
              <a:rPr lang="en-IN" smtClean="0"/>
              <a:pPr/>
              <a:t>‹#›</a:t>
            </a:fld>
            <a:endParaRPr lang="en-IN"/>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0B73DD70-E39D-4CF6-A98C-3EF5387B4279}" type="datetimeFigureOut">
              <a:rPr lang="en-US" smtClean="0"/>
              <a:pPr/>
              <a:t>8/5/2023</a:t>
            </a:fld>
            <a:endParaRPr lang="en-IN"/>
          </a:p>
        </p:txBody>
      </p:sp>
      <p:sp>
        <p:nvSpPr>
          <p:cNvPr id="11" name="Footer Placeholder 10"/>
          <p:cNvSpPr>
            <a:spLocks noGrp="1"/>
          </p:cNvSpPr>
          <p:nvPr>
            <p:ph type="ftr" sz="quarter" idx="11"/>
          </p:nvPr>
        </p:nvSpPr>
        <p:spPr/>
        <p:txBody>
          <a:bodyPr/>
          <a:lstStyle/>
          <a:p>
            <a:endParaRPr lang="en-IN"/>
          </a:p>
        </p:txBody>
      </p:sp>
      <p:sp>
        <p:nvSpPr>
          <p:cNvPr id="16" name="Slide Number Placeholder 15"/>
          <p:cNvSpPr>
            <a:spLocks noGrp="1"/>
          </p:cNvSpPr>
          <p:nvPr>
            <p:ph type="sldNum" sz="quarter" idx="12"/>
          </p:nvPr>
        </p:nvSpPr>
        <p:spPr/>
        <p:txBody>
          <a:bodyPr/>
          <a:lstStyle/>
          <a:p>
            <a:fld id="{9F4D00B3-204F-4220-A359-F4F4E6CEAC9E}" type="slidenum">
              <a:rPr lang="en-IN" smtClean="0"/>
              <a:pPr/>
              <a:t>‹#›</a:t>
            </a:fld>
            <a:endParaRPr lang="en-IN"/>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0B73DD70-E39D-4CF6-A98C-3EF5387B4279}" type="datetimeFigureOut">
              <a:rPr lang="en-US" smtClean="0"/>
              <a:pPr/>
              <a:t>8/5/2023</a:t>
            </a:fld>
            <a:endParaRPr lang="en-IN"/>
          </a:p>
        </p:txBody>
      </p:sp>
      <p:sp>
        <p:nvSpPr>
          <p:cNvPr id="10" name="Footer Placeholder 9"/>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229600" y="6477000"/>
            <a:ext cx="762000" cy="246888"/>
          </a:xfrm>
        </p:spPr>
        <p:txBody>
          <a:bodyPr/>
          <a:lstStyle/>
          <a:p>
            <a:fld id="{9F4D00B3-204F-4220-A359-F4F4E6CEAC9E}" type="slidenum">
              <a:rPr lang="en-IN" smtClean="0"/>
              <a:pPr/>
              <a:t>‹#›</a:t>
            </a:fld>
            <a:endParaRPr lang="en-IN"/>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0B73DD70-E39D-4CF6-A98C-3EF5387B4279}" type="datetimeFigureOut">
              <a:rPr lang="en-US" smtClean="0"/>
              <a:pPr/>
              <a:t>8/5/2023</a:t>
            </a:fld>
            <a:endParaRPr lang="en-IN"/>
          </a:p>
        </p:txBody>
      </p:sp>
      <p:sp>
        <p:nvSpPr>
          <p:cNvPr id="21" name="Footer Placeholder 20"/>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B73DD70-E39D-4CF6-A98C-3EF5387B4279}" type="datetimeFigureOut">
              <a:rPr lang="en-US" smtClean="0"/>
              <a:pPr/>
              <a:t>8/5/2023</a:t>
            </a:fld>
            <a:endParaRPr lang="en-IN"/>
          </a:p>
        </p:txBody>
      </p:sp>
      <p:sp>
        <p:nvSpPr>
          <p:cNvPr id="24" name="Footer Placeholder 23"/>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0B73DD70-E39D-4CF6-A98C-3EF5387B4279}" type="datetimeFigureOut">
              <a:rPr lang="en-US" smtClean="0"/>
              <a:pPr/>
              <a:t>8/5/2023</a:t>
            </a:fld>
            <a:endParaRPr lang="en-IN"/>
          </a:p>
        </p:txBody>
      </p:sp>
      <p:sp>
        <p:nvSpPr>
          <p:cNvPr id="29" name="Footer Placeholder 28"/>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9F4D00B3-204F-4220-A359-F4F4E6CEAC9E}" type="slidenum">
              <a:rPr lang="en-IN" smtClean="0"/>
              <a:pPr/>
              <a:t>‹#›</a:t>
            </a:fld>
            <a:endParaRPr lang="en-IN"/>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0B73DD70-E39D-4CF6-A98C-3EF5387B4279}" type="datetimeFigureOut">
              <a:rPr lang="en-US" smtClean="0"/>
              <a:pPr/>
              <a:t>8/5/2023</a:t>
            </a:fld>
            <a:endParaRPr lang="en-IN"/>
          </a:p>
        </p:txBody>
      </p:sp>
      <p:sp>
        <p:nvSpPr>
          <p:cNvPr id="16" name="Slide Number Placeholder 15"/>
          <p:cNvSpPr>
            <a:spLocks noGrp="1"/>
          </p:cNvSpPr>
          <p:nvPr>
            <p:ph type="sldNum" sz="quarter" idx="11"/>
          </p:nvPr>
        </p:nvSpPr>
        <p:spPr/>
        <p:txBody>
          <a:bodyPr/>
          <a:lstStyle/>
          <a:p>
            <a:fld id="{9F4D00B3-204F-4220-A359-F4F4E6CEAC9E}" type="slidenum">
              <a:rPr lang="en-IN" smtClean="0"/>
              <a:pPr/>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F4D00B3-204F-4220-A359-F4F4E6CEAC9E}"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0B73DD70-E39D-4CF6-A98C-3EF5387B4279}" type="datetimeFigureOut">
              <a:rPr lang="en-US" smtClean="0"/>
              <a:pPr/>
              <a:t>8/5/2023</a:t>
            </a:fld>
            <a:endParaRPr lang="en-IN"/>
          </a:p>
        </p:txBody>
      </p:sp>
      <p:sp>
        <p:nvSpPr>
          <p:cNvPr id="15" name="Slide Number Placeholder 14"/>
          <p:cNvSpPr>
            <a:spLocks noGrp="1"/>
          </p:cNvSpPr>
          <p:nvPr>
            <p:ph type="sldNum" sz="quarter" idx="15"/>
          </p:nvPr>
        </p:nvSpPr>
        <p:spPr/>
        <p:txBody>
          <a:bodyPr/>
          <a:lstStyle>
            <a:lvl1pPr algn="ctr">
              <a:defRPr/>
            </a:lvl1pPr>
          </a:lstStyle>
          <a:p>
            <a:fld id="{9F4D00B3-204F-4220-A359-F4F4E6CEAC9E}" type="slidenum">
              <a:rPr lang="en-IN" smtClean="0"/>
              <a:pPr/>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B73DD70-E39D-4CF6-A98C-3EF5387B4279}" type="datetimeFigureOut">
              <a:rPr lang="en-US" smtClean="0"/>
              <a:pPr/>
              <a:t>8/5/2023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D00B3-204F-4220-A359-F4F4E6CEAC9E}"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9F4D00B3-204F-4220-A359-F4F4E6CEAC9E}" type="slidenum">
              <a:rPr lang="en-IN" smtClean="0"/>
              <a:pPr/>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0B73DD70-E39D-4CF6-A98C-3EF5387B4279}" type="datetimeFigureOut">
              <a:rPr lang="en-US" smtClean="0"/>
              <a:pPr/>
              <a:t>8/5/2023</a:t>
            </a:fld>
            <a:endParaRPr lang="en-IN"/>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B73DD70-E39D-4CF6-A98C-3EF5387B4279}" type="datetimeFigureOut">
              <a:rPr lang="en-US" smtClean="0"/>
              <a:pPr/>
              <a:t>8/5/2023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4D00B3-204F-4220-A359-F4F4E6CEAC9E}"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73DD70-E39D-4CF6-A98C-3EF5387B4279}" type="datetimeFigureOut">
              <a:rPr lang="en-US" smtClean="0"/>
              <a:pPr/>
              <a:t>8/5/2023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0B73DD70-E39D-4CF6-A98C-3EF5387B4279}" type="datetimeFigureOut">
              <a:rPr lang="en-US" smtClean="0"/>
              <a:pPr/>
              <a:t>8/5/2023</a:t>
            </a:fld>
            <a:endParaRPr lang="en-IN"/>
          </a:p>
        </p:txBody>
      </p:sp>
      <p:sp>
        <p:nvSpPr>
          <p:cNvPr id="9" name="Slide Number Placeholder 8"/>
          <p:cNvSpPr>
            <a:spLocks noGrp="1"/>
          </p:cNvSpPr>
          <p:nvPr>
            <p:ph type="sldNum" sz="quarter" idx="15"/>
          </p:nvPr>
        </p:nvSpPr>
        <p:spPr/>
        <p:txBody>
          <a:bodyPr/>
          <a:lstStyle/>
          <a:p>
            <a:fld id="{9F4D00B3-204F-4220-A359-F4F4E6CEAC9E}" type="slidenum">
              <a:rPr lang="en-IN" smtClean="0"/>
              <a:pPr/>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0B73DD70-E39D-4CF6-A98C-3EF5387B4279}" type="datetimeFigureOut">
              <a:rPr lang="en-US" smtClean="0"/>
              <a:pPr/>
              <a:t>8/5/2023</a:t>
            </a:fld>
            <a:endParaRPr lang="en-IN"/>
          </a:p>
        </p:txBody>
      </p:sp>
      <p:sp>
        <p:nvSpPr>
          <p:cNvPr id="9" name="Slide Number Placeholder 8"/>
          <p:cNvSpPr>
            <a:spLocks noGrp="1"/>
          </p:cNvSpPr>
          <p:nvPr>
            <p:ph type="sldNum" sz="quarter" idx="11"/>
          </p:nvPr>
        </p:nvSpPr>
        <p:spPr/>
        <p:txBody>
          <a:bodyPr/>
          <a:lstStyle/>
          <a:p>
            <a:fld id="{9F4D00B3-204F-4220-A359-F4F4E6CEAC9E}"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73DD70-E39D-4CF6-A98C-3EF5387B4279}" type="datetimeFigureOut">
              <a:rPr lang="en-US" smtClean="0"/>
              <a:pPr/>
              <a:t>8/5/2023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D00B3-204F-4220-A359-F4F4E6CEAC9E}" type="slidenum">
              <a:rPr lang="en-IN" smtClean="0"/>
              <a:pPr/>
              <a:t>‹#›</a:t>
            </a:fld>
            <a:endParaRPr lang="en-I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4.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B73DD70-E39D-4CF6-A98C-3EF5387B4279}" type="datetimeFigureOut">
              <a:rPr lang="en-US" smtClean="0"/>
              <a:pPr/>
              <a:t>8/5/2023</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F4D00B3-204F-4220-A359-F4F4E6CEAC9E}"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transition/>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0B73DD70-E39D-4CF6-A98C-3EF5387B4279}" type="datetimeFigureOut">
              <a:rPr lang="en-US" smtClean="0"/>
              <a:pPr/>
              <a:t>8/5/2023</a:t>
            </a:fld>
            <a:endParaRPr lang="en-I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F4D00B3-204F-4220-A359-F4F4E6CEAC9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4705" r:id="rId1"/>
    <p:sldLayoutId id="2147484706" r:id="rId2"/>
    <p:sldLayoutId id="2147484707" r:id="rId3"/>
    <p:sldLayoutId id="2147484708" r:id="rId4"/>
    <p:sldLayoutId id="2147484709" r:id="rId5"/>
    <p:sldLayoutId id="2147484710" r:id="rId6"/>
    <p:sldLayoutId id="2147484711" r:id="rId7"/>
    <p:sldLayoutId id="2147484712" r:id="rId8"/>
    <p:sldLayoutId id="2147484713" r:id="rId9"/>
    <p:sldLayoutId id="2147484714" r:id="rId10"/>
    <p:sldLayoutId id="2147484715" r:id="rId11"/>
  </p:sldLayoutIdLst>
  <p:transition/>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0B73DD70-E39D-4CF6-A98C-3EF5387B4279}" type="datetimeFigureOut">
              <a:rPr lang="en-US" smtClean="0"/>
              <a:pPr/>
              <a:t>8/5/2023</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9F4D00B3-204F-4220-A359-F4F4E6CEAC9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0B73DD70-E39D-4CF6-A98C-3EF5387B4279}" type="datetimeFigureOut">
              <a:rPr lang="en-US" smtClean="0"/>
              <a:pPr/>
              <a:t>8/5/2023</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9F4D00B3-204F-4220-A359-F4F4E6CEAC9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4741" r:id="rId1"/>
    <p:sldLayoutId id="2147484742" r:id="rId2"/>
    <p:sldLayoutId id="2147484743" r:id="rId3"/>
    <p:sldLayoutId id="2147484744" r:id="rId4"/>
    <p:sldLayoutId id="2147484745" r:id="rId5"/>
    <p:sldLayoutId id="2147484746" r:id="rId6"/>
    <p:sldLayoutId id="2147484747" r:id="rId7"/>
    <p:sldLayoutId id="2147484748" r:id="rId8"/>
    <p:sldLayoutId id="2147484749" r:id="rId9"/>
    <p:sldLayoutId id="2147484750" r:id="rId10"/>
    <p:sldLayoutId id="2147484751" r:id="rId11"/>
  </p:sldLayoutIdLst>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0B73DD70-E39D-4CF6-A98C-3EF5387B4279}" type="datetimeFigureOut">
              <a:rPr lang="en-US" smtClean="0"/>
              <a:pPr/>
              <a:t>8/5/2023</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9F4D00B3-204F-4220-A359-F4F4E6CEAC9E}"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4777" r:id="rId1"/>
    <p:sldLayoutId id="2147484778" r:id="rId2"/>
    <p:sldLayoutId id="2147484779" r:id="rId3"/>
    <p:sldLayoutId id="2147484780" r:id="rId4"/>
    <p:sldLayoutId id="2147484781" r:id="rId5"/>
    <p:sldLayoutId id="2147484782" r:id="rId6"/>
    <p:sldLayoutId id="2147484783" r:id="rId7"/>
    <p:sldLayoutId id="2147484784" r:id="rId8"/>
    <p:sldLayoutId id="2147484785" r:id="rId9"/>
    <p:sldLayoutId id="2147484786" r:id="rId10"/>
    <p:sldLayoutId id="2147484787" r:id="rId11"/>
  </p:sldLayoutIdLst>
  <p:transition/>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B73DD70-E39D-4CF6-A98C-3EF5387B4279}" type="datetimeFigureOut">
              <a:rPr lang="en-US" smtClean="0"/>
              <a:pPr/>
              <a:t>8/5/2023</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F4D00B3-204F-4220-A359-F4F4E6CEAC9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4837" r:id="rId1"/>
    <p:sldLayoutId id="2147484838" r:id="rId2"/>
    <p:sldLayoutId id="2147484839" r:id="rId3"/>
    <p:sldLayoutId id="2147484840" r:id="rId4"/>
    <p:sldLayoutId id="2147484841" r:id="rId5"/>
    <p:sldLayoutId id="2147484842" r:id="rId6"/>
    <p:sldLayoutId id="2147484843" r:id="rId7"/>
    <p:sldLayoutId id="2147484844" r:id="rId8"/>
    <p:sldLayoutId id="2147484845" r:id="rId9"/>
    <p:sldLayoutId id="2147484846" r:id="rId10"/>
    <p:sldLayoutId id="2147484847" r:id="rId11"/>
  </p:sldLayoutIdLst>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0B73DD70-E39D-4CF6-A98C-3EF5387B4279}" type="datetimeFigureOut">
              <a:rPr lang="en-US" smtClean="0"/>
              <a:pPr/>
              <a:t>8/5/2023</a:t>
            </a:fld>
            <a:endParaRPr lang="en-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F4D00B3-204F-4220-A359-F4F4E6CEAC9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4873" r:id="rId1"/>
    <p:sldLayoutId id="2147484874" r:id="rId2"/>
    <p:sldLayoutId id="2147484875" r:id="rId3"/>
    <p:sldLayoutId id="2147484876" r:id="rId4"/>
    <p:sldLayoutId id="2147484877" r:id="rId5"/>
    <p:sldLayoutId id="2147484878" r:id="rId6"/>
    <p:sldLayoutId id="2147484879" r:id="rId7"/>
    <p:sldLayoutId id="2147484880" r:id="rId8"/>
    <p:sldLayoutId id="2147484881" r:id="rId9"/>
    <p:sldLayoutId id="2147484882" r:id="rId10"/>
    <p:sldLayoutId id="2147484883" r:id="rId11"/>
  </p:sldLayoutIdLst>
  <p:transition/>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0B73DD70-E39D-4CF6-A98C-3EF5387B4279}" type="datetimeFigureOut">
              <a:rPr lang="en-US" smtClean="0"/>
              <a:pPr/>
              <a:t>8/5/2023</a:t>
            </a:fld>
            <a:endParaRPr lang="en-IN"/>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F4D00B3-204F-4220-A359-F4F4E6CEAC9E}" type="slidenum">
              <a:rPr lang="en-IN" smtClean="0"/>
              <a:pPr/>
              <a:t>‹#›</a:t>
            </a:fld>
            <a:endParaRPr lang="en-IN"/>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897" r:id="rId1"/>
    <p:sldLayoutId id="2147484898" r:id="rId2"/>
    <p:sldLayoutId id="2147484899" r:id="rId3"/>
    <p:sldLayoutId id="2147484900" r:id="rId4"/>
    <p:sldLayoutId id="2147484901" r:id="rId5"/>
    <p:sldLayoutId id="2147484902" r:id="rId6"/>
    <p:sldLayoutId id="2147484903" r:id="rId7"/>
    <p:sldLayoutId id="2147484904" r:id="rId8"/>
    <p:sldLayoutId id="2147484905" r:id="rId9"/>
    <p:sldLayoutId id="2147484906" r:id="rId10"/>
    <p:sldLayoutId id="2147484907" r:id="rId11"/>
  </p:sldLayoutIdLst>
  <p:transition/>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B73DD70-E39D-4CF6-A98C-3EF5387B4279}" type="datetimeFigureOut">
              <a:rPr lang="en-US" smtClean="0"/>
              <a:pPr/>
              <a:t>8/5/2023</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F4D00B3-204F-4220-A359-F4F4E6CEAC9E}"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921" r:id="rId1"/>
    <p:sldLayoutId id="2147484922" r:id="rId2"/>
    <p:sldLayoutId id="2147484923" r:id="rId3"/>
    <p:sldLayoutId id="2147484924" r:id="rId4"/>
    <p:sldLayoutId id="2147484925" r:id="rId5"/>
    <p:sldLayoutId id="2147484926" r:id="rId6"/>
    <p:sldLayoutId id="2147484927" r:id="rId7"/>
    <p:sldLayoutId id="2147484928" r:id="rId8"/>
    <p:sldLayoutId id="2147484929" r:id="rId9"/>
    <p:sldLayoutId id="2147484930" r:id="rId10"/>
    <p:sldLayoutId id="2147484931" r:id="rId11"/>
  </p:sldLayoutIdLst>
  <p:transition/>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0B73DD70-E39D-4CF6-A98C-3EF5387B4279}" type="datetimeFigureOut">
              <a:rPr lang="en-US" smtClean="0"/>
              <a:pPr/>
              <a:t>8/5/2023</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F4D00B3-204F-4220-A359-F4F4E6CEAC9E}"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4933" r:id="rId1"/>
    <p:sldLayoutId id="2147484934" r:id="rId2"/>
    <p:sldLayoutId id="2147484935" r:id="rId3"/>
    <p:sldLayoutId id="2147484936" r:id="rId4"/>
    <p:sldLayoutId id="2147484937" r:id="rId5"/>
    <p:sldLayoutId id="2147484938" r:id="rId6"/>
    <p:sldLayoutId id="2147484939" r:id="rId7"/>
    <p:sldLayoutId id="2147484940" r:id="rId8"/>
    <p:sldLayoutId id="2147484941" r:id="rId9"/>
    <p:sldLayoutId id="2147484942" r:id="rId10"/>
    <p:sldLayoutId id="2147484943" r:id="rId11"/>
  </p:sldLayoutIdLst>
  <p:transition/>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0B73DD70-E39D-4CF6-A98C-3EF5387B4279}" type="datetimeFigureOut">
              <a:rPr lang="en-US" smtClean="0"/>
              <a:pPr/>
              <a:t>8/5/2023</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F4D00B3-204F-4220-A359-F4F4E6CEAC9E}"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4945" r:id="rId1"/>
    <p:sldLayoutId id="2147484946" r:id="rId2"/>
    <p:sldLayoutId id="2147484947" r:id="rId3"/>
    <p:sldLayoutId id="2147484948" r:id="rId4"/>
    <p:sldLayoutId id="2147484949" r:id="rId5"/>
    <p:sldLayoutId id="2147484950" r:id="rId6"/>
    <p:sldLayoutId id="2147484951" r:id="rId7"/>
    <p:sldLayoutId id="2147484952" r:id="rId8"/>
    <p:sldLayoutId id="2147484953" r:id="rId9"/>
    <p:sldLayoutId id="2147484954" r:id="rId10"/>
    <p:sldLayoutId id="2147484955" r:id="rId11"/>
  </p:sldLayoutIdLst>
  <p:transition/>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B73DD70-E39D-4CF6-A98C-3EF5387B4279}" type="datetimeFigureOut">
              <a:rPr lang="en-US" smtClean="0"/>
              <a:pPr/>
              <a:t>8/5/2023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F4D00B3-204F-4220-A359-F4F4E6CEAC9E}"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465" r:id="rId1"/>
    <p:sldLayoutId id="2147484466" r:id="rId2"/>
    <p:sldLayoutId id="2147484467" r:id="rId3"/>
    <p:sldLayoutId id="2147484468" r:id="rId4"/>
    <p:sldLayoutId id="2147484469" r:id="rId5"/>
    <p:sldLayoutId id="2147484470" r:id="rId6"/>
    <p:sldLayoutId id="2147484471" r:id="rId7"/>
    <p:sldLayoutId id="2147484472" r:id="rId8"/>
    <p:sldLayoutId id="2147484473" r:id="rId9"/>
    <p:sldLayoutId id="2147484474" r:id="rId10"/>
    <p:sldLayoutId id="2147484475" r:id="rId11"/>
  </p:sldLayoutIdLst>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0B73DD70-E39D-4CF6-A98C-3EF5387B4279}" type="datetimeFigureOut">
              <a:rPr lang="en-US" smtClean="0"/>
              <a:pPr/>
              <a:t>8/5/2023</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F4D00B3-204F-4220-A359-F4F4E6CEAC9E}"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4489" r:id="rId1"/>
    <p:sldLayoutId id="2147484490" r:id="rId2"/>
    <p:sldLayoutId id="2147484491" r:id="rId3"/>
    <p:sldLayoutId id="2147484492" r:id="rId4"/>
    <p:sldLayoutId id="2147484493" r:id="rId5"/>
    <p:sldLayoutId id="2147484494" r:id="rId6"/>
    <p:sldLayoutId id="2147484495" r:id="rId7"/>
    <p:sldLayoutId id="2147484496" r:id="rId8"/>
    <p:sldLayoutId id="2147484497" r:id="rId9"/>
    <p:sldLayoutId id="2147484498" r:id="rId10"/>
    <p:sldLayoutId id="2147484499" r:id="rId11"/>
  </p:sldLayoutIdLst>
  <p:transition/>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B73DD70-E39D-4CF6-A98C-3EF5387B4279}" type="datetimeFigureOut">
              <a:rPr lang="en-US" smtClean="0"/>
              <a:pPr/>
              <a:t>8/5/2023</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F4D00B3-204F-4220-A359-F4F4E6CEAC9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4513" r:id="rId1"/>
    <p:sldLayoutId id="2147484514" r:id="rId2"/>
    <p:sldLayoutId id="2147484515" r:id="rId3"/>
    <p:sldLayoutId id="2147484516" r:id="rId4"/>
    <p:sldLayoutId id="2147484517" r:id="rId5"/>
    <p:sldLayoutId id="2147484518" r:id="rId6"/>
    <p:sldLayoutId id="2147484519" r:id="rId7"/>
    <p:sldLayoutId id="2147484520" r:id="rId8"/>
    <p:sldLayoutId id="2147484521" r:id="rId9"/>
    <p:sldLayoutId id="2147484522" r:id="rId10"/>
    <p:sldLayoutId id="2147484523" r:id="rId11"/>
  </p:sldLayoutIdLst>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0B73DD70-E39D-4CF6-A98C-3EF5387B4279}" type="datetimeFigureOut">
              <a:rPr lang="en-US" smtClean="0"/>
              <a:pPr/>
              <a:t>8/5/2023</a:t>
            </a:fld>
            <a:endParaRPr lang="en-IN"/>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IN"/>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9F4D00B3-204F-4220-A359-F4F4E6CEAC9E}" type="slidenum">
              <a:rPr lang="en-IN" smtClean="0"/>
              <a:pPr/>
              <a:t>‹#›</a:t>
            </a:fld>
            <a:endParaRPr lang="en-IN"/>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4537" r:id="rId1"/>
    <p:sldLayoutId id="2147484538" r:id="rId2"/>
    <p:sldLayoutId id="2147484539" r:id="rId3"/>
    <p:sldLayoutId id="2147484540" r:id="rId4"/>
    <p:sldLayoutId id="2147484541" r:id="rId5"/>
    <p:sldLayoutId id="2147484542" r:id="rId6"/>
    <p:sldLayoutId id="2147484543" r:id="rId7"/>
    <p:sldLayoutId id="2147484544" r:id="rId8"/>
    <p:sldLayoutId id="2147484545" r:id="rId9"/>
    <p:sldLayoutId id="2147484546" r:id="rId10"/>
    <p:sldLayoutId id="2147484547" r:id="rId11"/>
  </p:sldLayoutIdLst>
  <p:transition/>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0B73DD70-E39D-4CF6-A98C-3EF5387B4279}" type="datetimeFigureOut">
              <a:rPr lang="en-US" smtClean="0"/>
              <a:pPr/>
              <a:t>8/5/2023</a:t>
            </a:fld>
            <a:endParaRPr lang="en-IN"/>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IN"/>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9F4D00B3-204F-4220-A359-F4F4E6CEAC9E}"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4573" r:id="rId1"/>
    <p:sldLayoutId id="2147484574" r:id="rId2"/>
    <p:sldLayoutId id="2147484575" r:id="rId3"/>
    <p:sldLayoutId id="2147484576" r:id="rId4"/>
    <p:sldLayoutId id="2147484577" r:id="rId5"/>
    <p:sldLayoutId id="2147484578" r:id="rId6"/>
    <p:sldLayoutId id="2147484579" r:id="rId7"/>
    <p:sldLayoutId id="2147484580" r:id="rId8"/>
    <p:sldLayoutId id="2147484581" r:id="rId9"/>
    <p:sldLayoutId id="2147484582" r:id="rId10"/>
    <p:sldLayoutId id="2147484583" r:id="rId11"/>
  </p:sldLayoutIdLst>
  <p:transition/>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0B73DD70-E39D-4CF6-A98C-3EF5387B4279}" type="datetimeFigureOut">
              <a:rPr lang="en-US" smtClean="0"/>
              <a:pPr/>
              <a:t>8/5/2023</a:t>
            </a:fld>
            <a:endParaRPr lang="en-IN"/>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IN"/>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9F4D00B3-204F-4220-A359-F4F4E6CEAC9E}"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4585" r:id="rId1"/>
    <p:sldLayoutId id="2147484586" r:id="rId2"/>
    <p:sldLayoutId id="2147484587" r:id="rId3"/>
    <p:sldLayoutId id="2147484588" r:id="rId4"/>
    <p:sldLayoutId id="2147484589" r:id="rId5"/>
    <p:sldLayoutId id="2147484590" r:id="rId6"/>
    <p:sldLayoutId id="2147484591" r:id="rId7"/>
    <p:sldLayoutId id="2147484592" r:id="rId8"/>
    <p:sldLayoutId id="2147484593" r:id="rId9"/>
    <p:sldLayoutId id="2147484594" r:id="rId10"/>
    <p:sldLayoutId id="2147484595" r:id="rId11"/>
  </p:sldLayoutIdLst>
  <p:transition/>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0B73DD70-E39D-4CF6-A98C-3EF5387B4279}" type="datetimeFigureOut">
              <a:rPr lang="en-US" smtClean="0"/>
              <a:pPr/>
              <a:t>8/5/2023</a:t>
            </a:fld>
            <a:endParaRPr lang="en-IN"/>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IN"/>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9F4D00B3-204F-4220-A359-F4F4E6CEAC9E}" type="slidenum">
              <a:rPr lang="en-IN" smtClean="0"/>
              <a:pPr/>
              <a:t>‹#›</a:t>
            </a:fld>
            <a:endParaRPr lang="en-IN"/>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4633" r:id="rId1"/>
    <p:sldLayoutId id="2147484634" r:id="rId2"/>
    <p:sldLayoutId id="2147484635" r:id="rId3"/>
    <p:sldLayoutId id="2147484636" r:id="rId4"/>
    <p:sldLayoutId id="2147484637" r:id="rId5"/>
    <p:sldLayoutId id="2147484638" r:id="rId6"/>
    <p:sldLayoutId id="2147484639" r:id="rId7"/>
    <p:sldLayoutId id="2147484640" r:id="rId8"/>
    <p:sldLayoutId id="2147484641" r:id="rId9"/>
    <p:sldLayoutId id="2147484642" r:id="rId10"/>
    <p:sldLayoutId id="2147484643" r:id="rId11"/>
  </p:sldLayoutIdLst>
  <p:transition/>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0B73DD70-E39D-4CF6-A98C-3EF5387B4279}" type="datetimeFigureOut">
              <a:rPr lang="en-US" smtClean="0"/>
              <a:pPr/>
              <a:t>8/5/2023</a:t>
            </a:fld>
            <a:endParaRPr lang="en-IN"/>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9F4D00B3-204F-4220-A359-F4F4E6CEAC9E}" type="slidenum">
              <a:rPr lang="en-IN" smtClean="0"/>
              <a:pPr/>
              <a:t>‹#›</a:t>
            </a:fld>
            <a:endParaRPr lang="en-IN"/>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4681" r:id="rId1"/>
    <p:sldLayoutId id="2147484682" r:id="rId2"/>
    <p:sldLayoutId id="2147484683" r:id="rId3"/>
    <p:sldLayoutId id="2147484684" r:id="rId4"/>
    <p:sldLayoutId id="2147484685" r:id="rId5"/>
    <p:sldLayoutId id="2147484686" r:id="rId6"/>
    <p:sldLayoutId id="2147484687" r:id="rId7"/>
    <p:sldLayoutId id="2147484688" r:id="rId8"/>
    <p:sldLayoutId id="2147484689" r:id="rId9"/>
    <p:sldLayoutId id="2147484690" r:id="rId10"/>
    <p:sldLayoutId id="2147484691" r:id="rId11"/>
  </p:sldLayoutIdLst>
  <p:transition/>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9.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Android Application</a:t>
            </a:r>
            <a:r>
              <a:rPr lang="en-US" dirty="0" smtClean="0"/>
              <a:t/>
            </a:r>
            <a:br>
              <a:rPr lang="en-US" dirty="0" smtClean="0"/>
            </a:br>
            <a:endParaRPr lang="en-IN" dirty="0"/>
          </a:p>
        </p:txBody>
      </p:sp>
      <p:sp>
        <p:nvSpPr>
          <p:cNvPr id="3" name="Subtitle 2"/>
          <p:cNvSpPr>
            <a:spLocks noGrp="1"/>
          </p:cNvSpPr>
          <p:nvPr>
            <p:ph type="subTitle" idx="1"/>
          </p:nvPr>
        </p:nvSpPr>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p>
            <a:endParaRPr lang="en-US"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r>
              <a:rPr lang="en-US"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Project Work</a:t>
            </a:r>
            <a:endParaRPr lang="en-IN"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ransition>
    <p:wipe dir="d"/>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5" nodeType="click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heckerboard(across)">
                                      <p:cBhvr>
                                        <p:cTn id="1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5"/>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85728"/>
            <a:ext cx="7772400" cy="6069832"/>
          </a:xfrm>
        </p:spPr>
        <p:txBody>
          <a:bodyPr>
            <a:normAutofit fontScale="70000" lnSpcReduction="20000"/>
          </a:bodyPr>
          <a:lstStyle/>
          <a:p>
            <a:pPr>
              <a:buNone/>
            </a:pPr>
            <a:r>
              <a:rPr lang="en-US" dirty="0" smtClean="0"/>
              <a:t>        Experimental investigations play a crucial role in evaluating and enhancing the performance and usability of our news app. They involve conducting controlled tests and collecting empirical data to validate and refine various aspects of the application.</a:t>
            </a:r>
          </a:p>
          <a:p>
            <a:pPr>
              <a:buFont typeface="Wingdings" pitchFamily="2" charset="2"/>
              <a:buChar char="Ø"/>
            </a:pPr>
            <a:r>
              <a:rPr lang="en-US" u="dbl" dirty="0" smtClean="0"/>
              <a:t>USABILITY</a:t>
            </a:r>
            <a:r>
              <a:rPr lang="en-US" dirty="0" smtClean="0"/>
              <a:t>: </a:t>
            </a:r>
          </a:p>
          <a:p>
            <a:pPr>
              <a:buNone/>
            </a:pPr>
            <a:r>
              <a:rPr lang="en-US" dirty="0" smtClean="0"/>
              <a:t>                            usability testing is conducted to assess how easily and efficiently user can navigate and interact with the app. It involves observing participants as they perform specific tasks while providing feedback on their experience. Through this testing, we can identify usability issues, gather user preferences, and make necessary improvements to enhance the overall user experience.</a:t>
            </a:r>
          </a:p>
          <a:p>
            <a:pPr>
              <a:buFont typeface="Wingdings" pitchFamily="2" charset="2"/>
              <a:buChar char="Ø"/>
            </a:pPr>
            <a:r>
              <a:rPr lang="en-US" u="dbl" dirty="0" smtClean="0"/>
              <a:t>Performance Testing</a:t>
            </a:r>
            <a:r>
              <a:rPr lang="en-US" dirty="0" smtClean="0"/>
              <a:t>:</a:t>
            </a:r>
          </a:p>
          <a:p>
            <a:pPr>
              <a:buNone/>
            </a:pPr>
            <a:r>
              <a:rPr lang="en-US" dirty="0" smtClean="0"/>
              <a:t>                                            Performance testing aims to evaluate the app’s  responsiveness stability, and resource usage under various conditions. This includes measuring load times, assessing memory consumption, and testing the app’s behavior when handling a large number of news articles or simultaneous user requests. By identifying potential performance bottlenecks and optimizing the app’s efficiency, we can ensure a smooth and seamless user experience.</a:t>
            </a:r>
          </a:p>
          <a:p>
            <a:pPr>
              <a:buNone/>
            </a:pPr>
            <a:r>
              <a:rPr lang="en-US" dirty="0" smtClean="0"/>
              <a:t>                                              </a:t>
            </a:r>
          </a:p>
          <a:p>
            <a:pPr>
              <a:buNone/>
            </a:pPr>
            <a:endParaRPr lang="en-US" dirty="0" smtClean="0"/>
          </a:p>
        </p:txBody>
      </p:sp>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85728"/>
            <a:ext cx="7772400" cy="6215106"/>
          </a:xfrm>
        </p:spPr>
        <p:txBody>
          <a:bodyPr>
            <a:normAutofit fontScale="70000" lnSpcReduction="20000"/>
          </a:bodyPr>
          <a:lstStyle/>
          <a:p>
            <a:pPr>
              <a:buFont typeface="Wingdings" pitchFamily="2" charset="2"/>
              <a:buChar char="Ø"/>
            </a:pPr>
            <a:r>
              <a:rPr lang="en-US" u="dbl" dirty="0" smtClean="0"/>
              <a:t>A/B Testing</a:t>
            </a:r>
            <a:r>
              <a:rPr lang="en-US" dirty="0" smtClean="0"/>
              <a:t>:</a:t>
            </a:r>
          </a:p>
          <a:p>
            <a:pPr>
              <a:buNone/>
            </a:pPr>
            <a:r>
              <a:rPr lang="en-US" dirty="0" smtClean="0"/>
              <a:t>                             A/B Testing involves conducting experiments by presenting different versions or variations of the app to different groups of users. This approach allows us to compare and analyze the performance, user engagement, and satisfaction levels of different features, layouts, or design elements. By measuring key metrics and gathering user feedback, we can make data-driven decisions to optimize the app’s design and functionality.</a:t>
            </a:r>
          </a:p>
          <a:p>
            <a:pPr>
              <a:buFont typeface="Wingdings" pitchFamily="2" charset="2"/>
              <a:buChar char="Ø"/>
            </a:pPr>
            <a:r>
              <a:rPr lang="en-US" u="dbl" dirty="0" smtClean="0"/>
              <a:t>Cross-platform Testing</a:t>
            </a:r>
            <a:r>
              <a:rPr lang="en-US" dirty="0" smtClean="0"/>
              <a:t>:</a:t>
            </a:r>
          </a:p>
          <a:p>
            <a:pPr>
              <a:buNone/>
            </a:pPr>
            <a:r>
              <a:rPr lang="en-US" dirty="0" smtClean="0"/>
              <a:t>                                                     Cross-Platform testing focuses on evaluating the app’s performance and functionality across different operating systems and devices. It involves testing the app on various Android versions, screen sizes, and resolutions to ensure  compatibility and consistency. By identifying and resolving any platform-specific issues or discrepancies, we can provide a seamless experience to users regardless of their devices or operating system.</a:t>
            </a:r>
            <a:endParaRPr lang="en-IN" dirty="0" smtClean="0"/>
          </a:p>
          <a:p>
            <a:pPr>
              <a:buNone/>
            </a:pPr>
            <a:r>
              <a:rPr lang="en-US" dirty="0" smtClean="0"/>
              <a:t>       These experimental investigations are conducted iteratively throughtout the development process. The findings and insights gained from the tests are used to guide refinements and enhancements to the app.</a:t>
            </a: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143536"/>
          </a:xfrm>
        </p:spPr>
        <p:txBody>
          <a:bodyPr>
            <a:normAutofit fontScale="70000" lnSpcReduction="20000"/>
          </a:bodyPr>
          <a:lstStyle/>
          <a:p>
            <a:r>
              <a:rPr lang="en-US" dirty="0" smtClean="0"/>
              <a:t>The implementation of our news app, with its unique features and focus on user engagement, has yielded promising results. The integration of push notifications has proven to be an effective means of keeping users informed and engaged throughout the day. By sending notifications every 6 hours, users are prompted to check the latest headlines regularly, ensuring they stay up-to-date with the most talk-about news stories from around the world.</a:t>
            </a:r>
          </a:p>
          <a:p>
            <a:r>
              <a:rPr lang="en-US" dirty="0" smtClean="0"/>
              <a:t>The impact of these notifications on user behavior and engagement has been significant. Our data analysis reveals that users who receive these notifications are more likely to open the app and explore the news articles compared to those who do not receive notifications. This indicates that the timely reminders encourage users to actively engage with the app, enhancing their news browsing experience.</a:t>
            </a:r>
          </a:p>
          <a:p>
            <a:r>
              <a:rPr lang="en-US" dirty="0" smtClean="0"/>
              <a:t>Furthermore, the algorithm responsible for curating the most talk-about news stories has proven to be highly effective.</a:t>
            </a:r>
          </a:p>
          <a:p>
            <a:r>
              <a:rPr lang="en-US" dirty="0" smtClean="0"/>
              <a:t>User feedback and satisfaction surveys have been overwhelmingly positive. Users appreciate the convenience of receiving timely updates on breaking news, and they find the most talk-about news feature to be informative and engaging.</a:t>
            </a:r>
          </a:p>
          <a:p>
            <a:r>
              <a:rPr lang="en-US" dirty="0" smtClean="0"/>
              <a:t>Users report that the app has become their go-to source for staying informed about the latest news headlines and trending stories.</a:t>
            </a:r>
          </a:p>
          <a:p>
            <a:endParaRPr lang="en-US" dirty="0" smtClean="0"/>
          </a:p>
          <a:p>
            <a:endParaRPr lang="en-IN" dirty="0"/>
          </a:p>
        </p:txBody>
      </p:sp>
      <p:sp>
        <p:nvSpPr>
          <p:cNvPr id="2" name="Title 1"/>
          <p:cNvSpPr>
            <a:spLocks noGrp="1"/>
          </p:cNvSpPr>
          <p:nvPr>
            <p:ph type="title"/>
          </p:nvPr>
        </p:nvSpPr>
        <p:spPr>
          <a:xfrm>
            <a:off x="457200" y="285728"/>
            <a:ext cx="8229600" cy="642942"/>
          </a:xfrm>
        </p:spPr>
        <p:txBody>
          <a:bodyPr>
            <a:normAutofit fontScale="90000"/>
          </a:bodyPr>
          <a:lstStyle/>
          <a:p>
            <a:r>
              <a:rPr lang="en-US" dirty="0" smtClean="0"/>
              <a:t>RESULT</a:t>
            </a:r>
            <a:endParaRPr lang="en-IN" dirty="0"/>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ADVANTAGES OF OUR NEWS </a:t>
            </a:r>
            <a:r>
              <a:rPr lang="en-US" dirty="0" err="1" smtClean="0"/>
              <a:t>aPP</a:t>
            </a:r>
            <a:endParaRPr lang="en-IN" dirty="0"/>
          </a:p>
        </p:txBody>
      </p:sp>
      <p:sp>
        <p:nvSpPr>
          <p:cNvPr id="3" name="Content Placeholder 2"/>
          <p:cNvSpPr>
            <a:spLocks noGrp="1"/>
          </p:cNvSpPr>
          <p:nvPr>
            <p:ph idx="1"/>
          </p:nvPr>
        </p:nvSpPr>
        <p:spPr/>
        <p:txBody>
          <a:bodyPr/>
          <a:lstStyle/>
          <a:p>
            <a:pPr>
              <a:buFont typeface="Wingdings" pitchFamily="2" charset="2"/>
              <a:buChar char="q"/>
            </a:pPr>
            <a:r>
              <a:rPr lang="en-US" dirty="0" smtClean="0"/>
              <a:t>Convenience</a:t>
            </a:r>
          </a:p>
          <a:p>
            <a:pPr>
              <a:buFont typeface="Wingdings" pitchFamily="2" charset="2"/>
              <a:buChar char="q"/>
            </a:pPr>
            <a:r>
              <a:rPr lang="en-US" dirty="0" smtClean="0"/>
              <a:t>Personalization</a:t>
            </a:r>
          </a:p>
          <a:p>
            <a:pPr>
              <a:buFont typeface="Wingdings" pitchFamily="2" charset="2"/>
              <a:buChar char="q"/>
            </a:pPr>
            <a:r>
              <a:rPr lang="en-US" dirty="0" smtClean="0"/>
              <a:t>Offline Access</a:t>
            </a:r>
          </a:p>
          <a:p>
            <a:pPr>
              <a:buFont typeface="Wingdings" pitchFamily="2" charset="2"/>
              <a:buChar char="q"/>
            </a:pPr>
            <a:r>
              <a:rPr lang="en-US" dirty="0" smtClean="0"/>
              <a:t>Notifications</a:t>
            </a:r>
          </a:p>
          <a:p>
            <a:pPr>
              <a:buFont typeface="Wingdings" pitchFamily="2" charset="2"/>
              <a:buChar char="q"/>
            </a:pPr>
            <a:r>
              <a:rPr lang="en-US" dirty="0" smtClean="0"/>
              <a:t>User Interaction</a:t>
            </a:r>
          </a:p>
          <a:p>
            <a:pPr>
              <a:buFont typeface="Wingdings" pitchFamily="2" charset="2"/>
              <a:buChar char="q"/>
            </a:pPr>
            <a:endParaRPr lang="en-IN"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u="sng" dirty="0" smtClean="0"/>
              <a:t>Convenience</a:t>
            </a:r>
            <a:r>
              <a:rPr lang="en-US" dirty="0" smtClean="0"/>
              <a:t>:</a:t>
            </a:r>
          </a:p>
          <a:p>
            <a:pPr>
              <a:buNone/>
            </a:pPr>
            <a:r>
              <a:rPr lang="en-US" dirty="0" smtClean="0"/>
              <a:t>                      Users can access news articles from various sources in one centralized app, eliminating the need to visit multiple websites or switch between different news apps. This convenience saves time and provides a seamless news browsing experience.</a:t>
            </a:r>
            <a:endParaRPr lang="en-IN" dirty="0" smtClean="0"/>
          </a:p>
          <a:p>
            <a:pPr>
              <a:buFont typeface="Wingdings" pitchFamily="2" charset="2"/>
              <a:buChar char="Ø"/>
            </a:pPr>
            <a:r>
              <a:rPr lang="en-US" u="sng" dirty="0" smtClean="0"/>
              <a:t>Personalization</a:t>
            </a:r>
            <a:r>
              <a:rPr lang="en-US" dirty="0" smtClean="0"/>
              <a:t>:</a:t>
            </a:r>
          </a:p>
          <a:p>
            <a:pPr>
              <a:buNone/>
            </a:pPr>
            <a:r>
              <a:rPr lang="en-US" dirty="0" smtClean="0"/>
              <a:t>                        The ability to customize news preferences allows users to receive news articles tailored to their specific interests. This </a:t>
            </a:r>
            <a:r>
              <a:rPr lang="en-US" dirty="0" err="1" smtClean="0"/>
              <a:t>personalzation</a:t>
            </a:r>
            <a:r>
              <a:rPr lang="en-US" dirty="0" smtClean="0"/>
              <a:t> enhances user engagement and satisfaction by delivering content that is relevant and meaningful to them.</a:t>
            </a:r>
          </a:p>
        </p:txBody>
      </p:sp>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28604"/>
            <a:ext cx="8229600" cy="5578687"/>
          </a:xfrm>
        </p:spPr>
        <p:txBody>
          <a:bodyPr>
            <a:normAutofit fontScale="77500" lnSpcReduction="20000"/>
          </a:bodyPr>
          <a:lstStyle/>
          <a:p>
            <a:r>
              <a:rPr lang="en-US" dirty="0" smtClean="0"/>
              <a:t>Offline Access: </a:t>
            </a:r>
          </a:p>
          <a:p>
            <a:pPr>
              <a:buNone/>
            </a:pPr>
            <a:r>
              <a:rPr lang="en-US" dirty="0" smtClean="0"/>
              <a:t>                         The app’s offline support and caching mechanisms enable users to access previously fetched news articles even without an internet connection. This feature is particularly useful for users on-the-go or in areas with limited connectivity, ensuring uninterrupted access to news content.</a:t>
            </a:r>
          </a:p>
          <a:p>
            <a:pPr>
              <a:buFont typeface="Wingdings" pitchFamily="2" charset="2"/>
              <a:buChar char="Ø"/>
            </a:pPr>
            <a:r>
              <a:rPr lang="en-US" u="sng" dirty="0" smtClean="0"/>
              <a:t>Notifications</a:t>
            </a:r>
            <a:r>
              <a:rPr lang="en-US" dirty="0" smtClean="0"/>
              <a:t>:</a:t>
            </a:r>
          </a:p>
          <a:p>
            <a:pPr>
              <a:buNone/>
            </a:pPr>
            <a:r>
              <a:rPr lang="en-US" dirty="0" smtClean="0"/>
              <a:t>                       The push notification functionality keeps users informed about breaking news or important updates. Users can stay up-to-date with the latest developments even when they are not actively using the app, enhancing their overall news consumption experience.</a:t>
            </a:r>
          </a:p>
          <a:p>
            <a:pPr>
              <a:buFont typeface="Wingdings" pitchFamily="2" charset="2"/>
              <a:buChar char="Ø"/>
            </a:pPr>
            <a:r>
              <a:rPr lang="en-US" u="sng" dirty="0" smtClean="0"/>
              <a:t>User Interaction</a:t>
            </a:r>
            <a:r>
              <a:rPr lang="en-US" dirty="0" smtClean="0"/>
              <a:t>:</a:t>
            </a:r>
          </a:p>
          <a:p>
            <a:pPr>
              <a:buNone/>
            </a:pPr>
            <a:r>
              <a:rPr lang="en-US" dirty="0" smtClean="0"/>
              <a:t>                            The app allows users to interact with news articles by liking, saving, or sharing them through various platforms. This promotes user engagement, encourages social sharing, and increases the app’s visibility among users networks.</a:t>
            </a:r>
          </a:p>
          <a:p>
            <a:pPr>
              <a:buFont typeface="Wingdings" pitchFamily="2" charset="2"/>
              <a:buChar char="Ø"/>
            </a:pPr>
            <a:endParaRPr lang="en-IN" dirty="0"/>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OUR NEWS APP</a:t>
            </a:r>
            <a:endParaRPr lang="en-IN" dirty="0"/>
          </a:p>
        </p:txBody>
      </p:sp>
      <p:sp>
        <p:nvSpPr>
          <p:cNvPr id="3" name="Content Placeholder 2"/>
          <p:cNvSpPr>
            <a:spLocks noGrp="1"/>
          </p:cNvSpPr>
          <p:nvPr>
            <p:ph sz="quarter" idx="1"/>
          </p:nvPr>
        </p:nvSpPr>
        <p:spPr/>
        <p:txBody>
          <a:bodyPr/>
          <a:lstStyle/>
          <a:p>
            <a:pPr>
              <a:buFont typeface="Wingdings" pitchFamily="2" charset="2"/>
              <a:buChar char="Ø"/>
            </a:pPr>
            <a:r>
              <a:rPr lang="en-US" dirty="0" smtClean="0"/>
              <a:t>Dependency on External Sources</a:t>
            </a:r>
          </a:p>
          <a:p>
            <a:pPr>
              <a:buFont typeface="Wingdings" pitchFamily="2" charset="2"/>
              <a:buChar char="Ø"/>
            </a:pPr>
            <a:r>
              <a:rPr lang="en-US" dirty="0" smtClean="0"/>
              <a:t>Limited Control over Content</a:t>
            </a:r>
          </a:p>
          <a:p>
            <a:pPr>
              <a:buFont typeface="Wingdings" pitchFamily="2" charset="2"/>
              <a:buChar char="Ø"/>
            </a:pPr>
            <a:r>
              <a:rPr lang="en-US" dirty="0" smtClean="0"/>
              <a:t>User Interface Challenges</a:t>
            </a:r>
          </a:p>
          <a:p>
            <a:pPr>
              <a:buFont typeface="Wingdings" pitchFamily="2" charset="2"/>
              <a:buChar char="Ø"/>
            </a:pPr>
            <a:r>
              <a:rPr lang="en-US" dirty="0" smtClean="0"/>
              <a:t>User Data Privacy</a:t>
            </a:r>
          </a:p>
          <a:p>
            <a:pPr>
              <a:buFont typeface="Wingdings" pitchFamily="2" charset="2"/>
              <a:buChar char="Ø"/>
            </a:pPr>
            <a:r>
              <a:rPr lang="en-US" dirty="0" smtClean="0"/>
              <a:t>Technical Maintenance</a:t>
            </a:r>
            <a:endParaRPr lang="en-IN" dirty="0"/>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786478"/>
          </a:xfrm>
        </p:spPr>
        <p:txBody>
          <a:bodyPr>
            <a:normAutofit fontScale="77500" lnSpcReduction="20000"/>
          </a:bodyPr>
          <a:lstStyle/>
          <a:p>
            <a:pPr>
              <a:buFont typeface="Wingdings" pitchFamily="2" charset="2"/>
              <a:buChar char="v"/>
            </a:pPr>
            <a:r>
              <a:rPr lang="en-US" u="sng" dirty="0" smtClean="0"/>
              <a:t>Dependency on External Sources</a:t>
            </a:r>
            <a:r>
              <a:rPr lang="en-US" dirty="0" smtClean="0"/>
              <a:t>:</a:t>
            </a:r>
          </a:p>
          <a:p>
            <a:pPr>
              <a:buNone/>
            </a:pPr>
            <a:r>
              <a:rPr lang="en-US" dirty="0" smtClean="0"/>
              <a:t>                                                    Your app relies on external news sources and APIs to fetch and display news articles. If any of these sources experiences technical issues or are unavailable, it may impact the app’s ability to provide up-to-date news content.</a:t>
            </a:r>
          </a:p>
          <a:p>
            <a:pPr>
              <a:buFont typeface="Wingdings" pitchFamily="2" charset="2"/>
              <a:buChar char="v"/>
            </a:pPr>
            <a:r>
              <a:rPr lang="en-US" u="sng" dirty="0" smtClean="0"/>
              <a:t>Limited Control Over Content</a:t>
            </a:r>
            <a:r>
              <a:rPr lang="en-US" dirty="0" smtClean="0"/>
              <a:t>:</a:t>
            </a:r>
          </a:p>
          <a:p>
            <a:pPr>
              <a:buNone/>
            </a:pPr>
            <a:r>
              <a:rPr lang="en-US" dirty="0" smtClean="0"/>
              <a:t>                                                 As the app aggregates news articles from various sources, there may be limitations on the control you have over the content displayed. In some cases, you might encounter inconsistencies in formatting, quality, or bias among different sources.</a:t>
            </a:r>
          </a:p>
          <a:p>
            <a:pPr>
              <a:buFont typeface="Wingdings" pitchFamily="2" charset="2"/>
              <a:buChar char="v"/>
            </a:pPr>
            <a:r>
              <a:rPr lang="en-US" u="sng" dirty="0" smtClean="0"/>
              <a:t>User Interface Challenges</a:t>
            </a:r>
            <a:r>
              <a:rPr lang="en-US" dirty="0" smtClean="0"/>
              <a:t>:</a:t>
            </a:r>
          </a:p>
          <a:p>
            <a:pPr>
              <a:buNone/>
            </a:pPr>
            <a:r>
              <a:rPr lang="en-US" dirty="0" smtClean="0"/>
              <a:t>                                            Designing a user-friendly and visually appealing interface that accommodates various screen sizes, resolutions, and Android versions can be a challenge. Ensuring consistent and optimized UI across different devices and platforms may require additional effort and testing.</a:t>
            </a:r>
          </a:p>
          <a:p>
            <a:pPr>
              <a:buNone/>
            </a:pPr>
            <a:endParaRPr lang="en-IN" dirty="0"/>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929354"/>
          </a:xfrm>
        </p:spPr>
        <p:txBody>
          <a:bodyPr>
            <a:normAutofit fontScale="92500" lnSpcReduction="10000"/>
          </a:bodyPr>
          <a:lstStyle/>
          <a:p>
            <a:pPr>
              <a:buFont typeface="Wingdings" pitchFamily="2" charset="2"/>
              <a:buChar char="v"/>
            </a:pPr>
            <a:r>
              <a:rPr lang="en-US" u="sng" dirty="0" smtClean="0"/>
              <a:t>User Data Privacy</a:t>
            </a:r>
            <a:r>
              <a:rPr lang="en-US" dirty="0" smtClean="0"/>
              <a:t>: </a:t>
            </a:r>
          </a:p>
          <a:p>
            <a:pPr>
              <a:buNone/>
            </a:pPr>
            <a:r>
              <a:rPr lang="en-US" dirty="0" smtClean="0"/>
              <a:t>                              Collecting user data for analytics purposes may raise privacy concerns among some users. It is essential to handle user data responsibly, follow privacy regulations, and provide clear information about data collection and usage to maintain user trust.</a:t>
            </a:r>
          </a:p>
          <a:p>
            <a:pPr>
              <a:buFont typeface="Wingdings" pitchFamily="2" charset="2"/>
              <a:buChar char="v"/>
            </a:pPr>
            <a:r>
              <a:rPr lang="en-US" u="sng" dirty="0" smtClean="0"/>
              <a:t>Technical Maintenance and Updates</a:t>
            </a:r>
            <a:r>
              <a:rPr lang="en-US" dirty="0" smtClean="0"/>
              <a:t>:</a:t>
            </a:r>
          </a:p>
          <a:p>
            <a:pPr>
              <a:buNone/>
            </a:pPr>
            <a:r>
              <a:rPr lang="en-US" dirty="0" smtClean="0"/>
              <a:t>                                                          Like any software application, your news app will require ongoing maintenance, bug fixes, and updates to address issues, improve performance, and adapt to changes in the Android ecosystem. Regular updates are necessary to keep the app functional and relevant to users.</a:t>
            </a:r>
            <a:endParaRPr lang="en-IN" dirty="0"/>
          </a:p>
        </p:txBody>
      </p:sp>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Applications</a:t>
            </a:r>
            <a:endParaRPr lang="en-IN" dirty="0"/>
          </a:p>
        </p:txBody>
      </p:sp>
      <p:sp>
        <p:nvSpPr>
          <p:cNvPr id="2" name="Content Placeholder 1"/>
          <p:cNvSpPr>
            <a:spLocks noGrp="1"/>
          </p:cNvSpPr>
          <p:nvPr>
            <p:ph idx="1"/>
          </p:nvPr>
        </p:nvSpPr>
        <p:spPr/>
        <p:txBody>
          <a:bodyPr>
            <a:normAutofit fontScale="85000" lnSpcReduction="20000"/>
          </a:bodyPr>
          <a:lstStyle/>
          <a:p>
            <a:pPr>
              <a:buNone/>
            </a:pPr>
            <a:r>
              <a:rPr lang="en-US" dirty="0" smtClean="0"/>
              <a:t>  The news app project developed using Android Studio has various applications and potential uses. Here some of the key applications.</a:t>
            </a:r>
          </a:p>
          <a:p>
            <a:pPr>
              <a:buFont typeface="Wingdings" pitchFamily="2" charset="2"/>
              <a:buChar char="q"/>
            </a:pPr>
            <a:r>
              <a:rPr lang="en-US" dirty="0" smtClean="0"/>
              <a:t>Stay Informed</a:t>
            </a:r>
          </a:p>
          <a:p>
            <a:pPr>
              <a:buFont typeface="Wingdings" pitchFamily="2" charset="2"/>
              <a:buChar char="q"/>
            </a:pPr>
            <a:r>
              <a:rPr lang="en-US" dirty="0" smtClean="0"/>
              <a:t>Personalized News Experience</a:t>
            </a:r>
          </a:p>
          <a:p>
            <a:pPr>
              <a:buFont typeface="Wingdings" pitchFamily="2" charset="2"/>
              <a:buChar char="q"/>
            </a:pPr>
            <a:r>
              <a:rPr lang="en-US" dirty="0" smtClean="0"/>
              <a:t>Breaking News Alerts</a:t>
            </a:r>
          </a:p>
          <a:p>
            <a:pPr>
              <a:buFont typeface="Wingdings" pitchFamily="2" charset="2"/>
              <a:buChar char="q"/>
            </a:pPr>
            <a:r>
              <a:rPr lang="en-US" dirty="0" smtClean="0"/>
              <a:t>Offline News Reading </a:t>
            </a:r>
          </a:p>
          <a:p>
            <a:pPr>
              <a:buFont typeface="Wingdings" pitchFamily="2" charset="2"/>
              <a:buChar char="q"/>
            </a:pPr>
            <a:r>
              <a:rPr lang="en-US" dirty="0" smtClean="0"/>
              <a:t>Sharing and Social Engagement</a:t>
            </a:r>
          </a:p>
          <a:p>
            <a:pPr>
              <a:buFont typeface="Wingdings" pitchFamily="2" charset="2"/>
              <a:buChar char="q"/>
            </a:pPr>
            <a:r>
              <a:rPr lang="en-US" dirty="0" smtClean="0"/>
              <a:t>Research and Analysis</a:t>
            </a:r>
          </a:p>
          <a:p>
            <a:pPr>
              <a:buFont typeface="Wingdings" pitchFamily="2" charset="2"/>
              <a:buChar char="q"/>
            </a:pPr>
            <a:r>
              <a:rPr lang="en-US" dirty="0" smtClean="0"/>
              <a:t>Trend Monitoring and Data Insights</a:t>
            </a:r>
          </a:p>
          <a:p>
            <a:pPr>
              <a:buFont typeface="Wingdings" pitchFamily="2" charset="2"/>
              <a:buChar char="q"/>
            </a:pPr>
            <a:r>
              <a:rPr lang="en-US" dirty="0" smtClean="0"/>
              <a:t>Education and Learning</a:t>
            </a:r>
          </a:p>
          <a:p>
            <a:pPr>
              <a:buNone/>
            </a:pPr>
            <a:endParaRPr lang="en-IN" dirty="0"/>
          </a:p>
        </p:txBody>
      </p:sp>
    </p:spTree>
  </p:cSld>
  <p:clrMapOvr>
    <a:masterClrMapping/>
  </p:clrMapOvr>
  <p:transition>
    <p:whee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Android Application Project Team members</a:t>
            </a:r>
            <a:endParaRPr lang="en-IN" dirty="0"/>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a:bodyPr>
          <a:lstStyle/>
          <a:p>
            <a:pPr>
              <a:buFont typeface="Wingdings" pitchFamily="2" charset="2"/>
              <a:buChar char="v"/>
            </a:pPr>
            <a:r>
              <a:rPr lang="en-US" sz="3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 Kumari</a:t>
            </a:r>
          </a:p>
          <a:p>
            <a:pPr>
              <a:buFont typeface="Wingdings" pitchFamily="2" charset="2"/>
              <a:buChar char="v"/>
            </a:pPr>
            <a:r>
              <a:rPr lang="en-US" sz="3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 Tarakaratna</a:t>
            </a:r>
          </a:p>
          <a:p>
            <a:pPr>
              <a:buFont typeface="Wingdings" pitchFamily="2" charset="2"/>
              <a:buChar char="v"/>
            </a:pPr>
            <a:r>
              <a:rPr lang="en-US" sz="3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 Mounika</a:t>
            </a:r>
          </a:p>
          <a:p>
            <a:pPr>
              <a:buFont typeface="Wingdings" pitchFamily="2" charset="2"/>
              <a:buChar char="v"/>
            </a:pPr>
            <a:r>
              <a:rPr lang="en-US" sz="3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V. Chandrasekhar</a:t>
            </a:r>
          </a:p>
          <a:p>
            <a:pPr>
              <a:buFont typeface="Wingdings" pitchFamily="2" charset="2"/>
              <a:buChar char="v"/>
            </a:pPr>
            <a:r>
              <a:rPr lang="en-US" sz="3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 Anusha</a:t>
            </a:r>
            <a:endParaRPr lang="en-IN"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357166"/>
            <a:ext cx="8229600" cy="6143668"/>
          </a:xfrm>
        </p:spPr>
        <p:txBody>
          <a:bodyPr>
            <a:normAutofit fontScale="77500" lnSpcReduction="20000"/>
          </a:bodyPr>
          <a:lstStyle/>
          <a:p>
            <a:pPr>
              <a:buFont typeface="Wingdings" pitchFamily="2" charset="2"/>
              <a:buChar char="Ø"/>
            </a:pPr>
            <a:r>
              <a:rPr lang="en-US" u="heavy" dirty="0" smtClean="0"/>
              <a:t>Stay Informed</a:t>
            </a:r>
            <a:r>
              <a:rPr lang="en-US" dirty="0" smtClean="0"/>
              <a:t>:</a:t>
            </a:r>
          </a:p>
          <a:p>
            <a:pPr>
              <a:buNone/>
            </a:pPr>
            <a:r>
              <a:rPr lang="en-US" dirty="0" smtClean="0"/>
              <a:t>                        The primary application of the news app is to provide users with a convenient platform to stay informed about the latest news articles from various sources. Users can access news content in real-time and stay updated on current events, local news, global affairs, sports, entertainment, and more.</a:t>
            </a:r>
          </a:p>
          <a:p>
            <a:pPr>
              <a:buFont typeface="Wingdings" pitchFamily="2" charset="2"/>
              <a:buChar char="Ø"/>
            </a:pPr>
            <a:r>
              <a:rPr lang="en-US" u="heavy" dirty="0" smtClean="0"/>
              <a:t>Personalized News Experience</a:t>
            </a:r>
            <a:r>
              <a:rPr lang="en-US" dirty="0" smtClean="0"/>
              <a:t>:</a:t>
            </a:r>
          </a:p>
          <a:p>
            <a:pPr>
              <a:buNone/>
            </a:pPr>
            <a:r>
              <a:rPr lang="en-US" dirty="0" smtClean="0"/>
              <a:t>                                                The app allows users to personalize their news preferences based on their interests and preferences. Users can chose specific news categories, customize their news feed, and receive personalized recommendations, ensuring they receive news articles that align with their specific areas of interest.</a:t>
            </a:r>
          </a:p>
          <a:p>
            <a:pPr>
              <a:buFont typeface="Wingdings" pitchFamily="2" charset="2"/>
              <a:buChar char="Ø"/>
            </a:pPr>
            <a:r>
              <a:rPr lang="en-US" u="heavy" dirty="0" smtClean="0"/>
              <a:t>Breaking News Alerts</a:t>
            </a:r>
            <a:r>
              <a:rPr lang="en-US" dirty="0" smtClean="0"/>
              <a:t>: </a:t>
            </a:r>
          </a:p>
          <a:p>
            <a:pPr>
              <a:buNone/>
            </a:pPr>
            <a:r>
              <a:rPr lang="en-US" dirty="0" smtClean="0"/>
              <a:t>                                    The push notification feature of the news app enables users to receive breaking news alerts and important updates instantly. This application ensures that users are promptly informed about critical news events and can stay up-to-date with the latest developments.</a:t>
            </a:r>
          </a:p>
          <a:p>
            <a:pPr>
              <a:buFont typeface="Wingdings" pitchFamily="2" charset="2"/>
              <a:buChar char="Ø"/>
            </a:pPr>
            <a:r>
              <a:rPr lang="en-US" u="heavy" dirty="0" smtClean="0"/>
              <a:t>Offline News Reading</a:t>
            </a:r>
            <a:r>
              <a:rPr lang="en-US" dirty="0" smtClean="0"/>
              <a:t>:</a:t>
            </a:r>
          </a:p>
          <a:p>
            <a:pPr>
              <a:buNone/>
            </a:pPr>
            <a:r>
              <a:rPr lang="en-US" dirty="0" smtClean="0"/>
              <a:t>                                    The app’s offline supports allows users to access previously fetched news articles even without an internet connection. This application is especially useful for users who may not have continuous internet access, such as during travel or in areas with limited </a:t>
            </a:r>
            <a:r>
              <a:rPr lang="en-US" dirty="0" err="1" smtClean="0"/>
              <a:t>conncetivity</a:t>
            </a:r>
            <a:r>
              <a:rPr lang="en-US" dirty="0" smtClean="0"/>
              <a:t>.</a:t>
            </a:r>
            <a:endParaRPr lang="en-IN" dirty="0"/>
          </a:p>
        </p:txBody>
      </p:sp>
    </p:spTree>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285728"/>
            <a:ext cx="8229600" cy="6143668"/>
          </a:xfrm>
        </p:spPr>
        <p:txBody>
          <a:bodyPr>
            <a:normAutofit fontScale="70000" lnSpcReduction="20000"/>
          </a:bodyPr>
          <a:lstStyle/>
          <a:p>
            <a:pPr>
              <a:buFont typeface="Wingdings" pitchFamily="2" charset="2"/>
              <a:buChar char="Ø"/>
            </a:pPr>
            <a:r>
              <a:rPr lang="en-US" u="heavy" dirty="0" smtClean="0"/>
              <a:t>Sharing and Social Engagement</a:t>
            </a:r>
            <a:r>
              <a:rPr lang="en-US" dirty="0" smtClean="0"/>
              <a:t>:</a:t>
            </a:r>
          </a:p>
          <a:p>
            <a:pPr>
              <a:buNone/>
            </a:pPr>
            <a:r>
              <a:rPr lang="en-US" dirty="0" smtClean="0"/>
              <a:t>                                                   The news app facilitates social engagement by allowing users to share interesting articles with others through various platforms such as social media, email, or messaging apps. Users can engage in discussion, shares valuable news content, and contribute to the spread of informed.</a:t>
            </a:r>
            <a:endParaRPr lang="en-US" u="heavy" dirty="0" smtClean="0"/>
          </a:p>
          <a:p>
            <a:pPr>
              <a:buFont typeface="Wingdings" pitchFamily="2" charset="2"/>
              <a:buChar char="Ø"/>
            </a:pPr>
            <a:r>
              <a:rPr lang="en-US" u="heavy" dirty="0" smtClean="0"/>
              <a:t>Research and Analysis</a:t>
            </a:r>
            <a:r>
              <a:rPr lang="en-US" dirty="0" smtClean="0"/>
              <a:t>:</a:t>
            </a:r>
          </a:p>
          <a:p>
            <a:pPr>
              <a:buNone/>
            </a:pPr>
            <a:r>
              <a:rPr lang="en-US" dirty="0" smtClean="0"/>
              <a:t>                                     The app can serve as a valuable tool for researchers, journalists, and analysts who need to gather information and analyze news articles from different sources.</a:t>
            </a:r>
          </a:p>
          <a:p>
            <a:pPr>
              <a:buFont typeface="Wingdings" pitchFamily="2" charset="2"/>
              <a:buChar char="Ø"/>
            </a:pPr>
            <a:r>
              <a:rPr lang="en-US" u="heavy" dirty="0" smtClean="0"/>
              <a:t>Trend Monitoring and Data Insights</a:t>
            </a:r>
            <a:r>
              <a:rPr lang="en-US" dirty="0" smtClean="0"/>
              <a:t>:</a:t>
            </a:r>
          </a:p>
          <a:p>
            <a:pPr>
              <a:buNone/>
            </a:pPr>
            <a:r>
              <a:rPr lang="en-US" dirty="0" smtClean="0"/>
              <a:t>                                                           By analyzing user interactions and engagement with news articles, the app can provide valuable data insights. These insights can be used to identify trending topics, track user behavior, measure article popularity, and support data-driven decision making for publisher and content creators.</a:t>
            </a:r>
          </a:p>
          <a:p>
            <a:pPr>
              <a:buFont typeface="Wingdings" pitchFamily="2" charset="2"/>
              <a:buChar char="Ø"/>
            </a:pPr>
            <a:r>
              <a:rPr lang="en-US" u="heavy" dirty="0" smtClean="0"/>
              <a:t>Education and Learning</a:t>
            </a:r>
            <a:r>
              <a:rPr lang="en-US" dirty="0" smtClean="0"/>
              <a:t>:</a:t>
            </a:r>
          </a:p>
          <a:p>
            <a:pPr>
              <a:buNone/>
            </a:pPr>
            <a:r>
              <a:rPr lang="en-US" dirty="0" smtClean="0"/>
              <a:t>                                        The news app can be utilized as an educational tool, allowing users to expand their knowledge on various topics, explore different perspectives, and engage with informative articles. It can serve as a resource for self-learning, research, and staying updated on specific fields of interest.</a:t>
            </a:r>
          </a:p>
          <a:p>
            <a:pPr>
              <a:buNone/>
            </a:pPr>
            <a:r>
              <a:rPr lang="en-US" dirty="0" smtClean="0"/>
              <a:t>                  These applications demonstrate the versatility and value of the news app  project, proving users with a range of benefits such as easy access to news content, personalization, staying informed, and engaging with the latest developments in an efficient and user-friendly manner.</a:t>
            </a:r>
          </a:p>
          <a:p>
            <a:pPr>
              <a:buNone/>
            </a:pPr>
            <a:endParaRPr lang="en-IN" dirty="0"/>
          </a:p>
        </p:txBody>
      </p:sp>
    </p:spTree>
  </p:cSld>
  <p:clrMapOvr>
    <a:masterClrMapping/>
  </p:clrMapOvr>
  <p:transition>
    <p:push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511156"/>
          </a:xfrm>
        </p:spPr>
        <p:txBody>
          <a:bodyPr>
            <a:normAutofit fontScale="90000"/>
          </a:bodyPr>
          <a:lstStyle/>
          <a:p>
            <a:r>
              <a:rPr lang="en-US" dirty="0" smtClean="0"/>
              <a:t>CONCLUSION</a:t>
            </a:r>
            <a:endParaRPr lang="en-IN" dirty="0"/>
          </a:p>
        </p:txBody>
      </p:sp>
      <p:sp>
        <p:nvSpPr>
          <p:cNvPr id="2" name="Content Placeholder 1"/>
          <p:cNvSpPr>
            <a:spLocks noGrp="1"/>
          </p:cNvSpPr>
          <p:nvPr>
            <p:ph sz="quarter" idx="1"/>
          </p:nvPr>
        </p:nvSpPr>
        <p:spPr>
          <a:xfrm>
            <a:off x="457200" y="1500174"/>
            <a:ext cx="8229600" cy="5143536"/>
          </a:xfrm>
        </p:spPr>
        <p:txBody>
          <a:bodyPr>
            <a:normAutofit fontScale="62500" lnSpcReduction="20000"/>
          </a:bodyPr>
          <a:lstStyle/>
          <a:p>
            <a:r>
              <a:rPr lang="en-US" dirty="0" smtClean="0"/>
              <a:t>In conclusion, the news app project developed using Android Studio aims to provide users with a convenient and personalized platform for accessing and engaging with news articles. By Overcoming challenges such as slow loading speed, inconsistent content formatting, source credibility, and information overload, the app strives to offer an optimized and user-friendly news consumption experience.</a:t>
            </a:r>
          </a:p>
          <a:p>
            <a:pPr>
              <a:buNone/>
            </a:pPr>
            <a:r>
              <a:rPr lang="en-US" dirty="0" smtClean="0"/>
              <a:t>               Through efficient data retrieval and caching techniques, the app ensures swift loading speed, allowing users to access news articles seamlessly. Standardizing content formatting enhances the visual appeal and readability of articles, creating a consistent and engaging reading experience</a:t>
            </a:r>
            <a:r>
              <a:rPr lang="en-IN" dirty="0" smtClean="0"/>
              <a:t>.</a:t>
            </a:r>
          </a:p>
          <a:p>
            <a:pPr>
              <a:buNone/>
            </a:pPr>
            <a:r>
              <a:rPr lang="en-US" dirty="0" smtClean="0"/>
              <a:t>                 To establish source credibility, the app implements verification processes and partnerships with trusted publishers, ensuring that users receive reliable and trustworthy news content. Furthermore, personalized recommendations and customizable filters enable users to tailor their news feed based on their interests, reducing information overload and enhancing relevance.</a:t>
            </a:r>
          </a:p>
          <a:p>
            <a:pPr>
              <a:buNone/>
            </a:pPr>
            <a:r>
              <a:rPr lang="en-US" dirty="0" smtClean="0"/>
              <a:t>                  The project’s successful implementation will result in a news app that provides a seamless, personalized, and trustworthy mews consumption experience, empowering users to stay informed and engaged with the latest developments in user-friendly environment. Continued maintenance, updates, and user feedback will be crucial in refining and enhancing the app’s performance and ensuring its long-term success in delivering quality news content to users.</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FUTURE SCOPE</a:t>
            </a:r>
            <a:endParaRPr lang="en-IN" dirty="0"/>
          </a:p>
        </p:txBody>
      </p:sp>
      <p:sp>
        <p:nvSpPr>
          <p:cNvPr id="2" name="Content Placeholder 1"/>
          <p:cNvSpPr>
            <a:spLocks noGrp="1"/>
          </p:cNvSpPr>
          <p:nvPr>
            <p:ph idx="1"/>
          </p:nvPr>
        </p:nvSpPr>
        <p:spPr/>
        <p:txBody>
          <a:bodyPr>
            <a:normAutofit fontScale="77500" lnSpcReduction="20000"/>
          </a:bodyPr>
          <a:lstStyle/>
          <a:p>
            <a:r>
              <a:rPr lang="en-US" dirty="0" smtClean="0"/>
              <a:t>Moving forward, our news app holds great potential for further advancements and expansion. Key areas of future scope include enhancing personalization features to deliver even more tailored news recommendations, integrating social media platforms for increased user engagement, adding multi-language support to cater to a global audience, incorporating audio and video content for a more immersive experience, implementing news verification and fact-checking mechanisms to combat misinformation, and exploring expansion to other platforms such as iOS, web, and smart TVs. By pursuing these avenues, the app can continue to evolve, meet the evolving needs of news consumers, and establish itself as a reliable and user-friendly source for staying informed.</a:t>
            </a:r>
            <a:endParaRPr lang="en-IN" dirty="0"/>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ppt_w*0.05"/>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anim calcmode="lin" valueType="num">
                                      <p:cBhvr>
                                        <p:cTn id="9" dur="500" fill="hold"/>
                                        <p:tgtEl>
                                          <p:spTgt spid="3"/>
                                        </p:tgtEl>
                                        <p:attrNameLst>
                                          <p:attrName>ppt_x</p:attrName>
                                        </p:attrNameLst>
                                      </p:cBhvr>
                                      <p:tavLst>
                                        <p:tav tm="0">
                                          <p:val>
                                            <p:strVal val="#ppt_x-.2"/>
                                          </p:val>
                                        </p:tav>
                                        <p:tav tm="100000">
                                          <p:val>
                                            <p:strVal val="#ppt_x"/>
                                          </p:val>
                                        </p:tav>
                                      </p:tavLst>
                                    </p:anim>
                                    <p:anim calcmode="lin" valueType="num">
                                      <p:cBhvr>
                                        <p:cTn id="10" dur="500" fill="hold"/>
                                        <p:tgtEl>
                                          <p:spTgt spid="3"/>
                                        </p:tgtEl>
                                        <p:attrNameLst>
                                          <p:attrName>ppt_y</p:attrName>
                                        </p:attrNameLst>
                                      </p:cBhvr>
                                      <p:tavLst>
                                        <p:tav tm="0">
                                          <p:val>
                                            <p:strVal val="#ppt_y"/>
                                          </p:val>
                                        </p:tav>
                                        <p:tav tm="100000">
                                          <p:val>
                                            <p:strVal val="#ppt_y"/>
                                          </p:val>
                                        </p:tav>
                                      </p:tavLst>
                                    </p:anim>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2714620"/>
            <a:ext cx="6400800" cy="2357454"/>
          </a:xfrm>
        </p:spPr>
        <p:txBody>
          <a:bodyPr>
            <a:normAutofit/>
          </a:bodyPr>
          <a:lstStyle/>
          <a:p>
            <a:r>
              <a:rPr lang="en-US" sz="4800" dirty="0" smtClean="0"/>
              <a:t>Thank you</a:t>
            </a:r>
            <a:endParaRPr lang="en-IN" sz="4800" dirty="0"/>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3"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80">
                                          <p:stCondLst>
                                            <p:cond delay="0"/>
                                          </p:stCondLst>
                                        </p:cTn>
                                        <p:tgtEl>
                                          <p:spTgt spid="2">
                                            <p:txEl>
                                              <p:pRg st="0" end="0"/>
                                            </p:txEl>
                                          </p:spTgt>
                                        </p:tgtEl>
                                      </p:cBhvr>
                                    </p:animEffect>
                                    <p:anim calcmode="lin" valueType="num">
                                      <p:cBhvr>
                                        <p:cTn id="8"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0" end="0"/>
                                            </p:txEl>
                                          </p:spTgt>
                                        </p:tgtEl>
                                      </p:cBhvr>
                                      <p:to x="100000" y="60000"/>
                                    </p:animScale>
                                    <p:animScale>
                                      <p:cBhvr>
                                        <p:cTn id="14" dur="166" decel="50000">
                                          <p:stCondLst>
                                            <p:cond delay="676"/>
                                          </p:stCondLst>
                                        </p:cTn>
                                        <p:tgtEl>
                                          <p:spTgt spid="2">
                                            <p:txEl>
                                              <p:pRg st="0" end="0"/>
                                            </p:txEl>
                                          </p:spTgt>
                                        </p:tgtEl>
                                      </p:cBhvr>
                                      <p:to x="100000" y="100000"/>
                                    </p:animScale>
                                    <p:animScale>
                                      <p:cBhvr>
                                        <p:cTn id="15" dur="26">
                                          <p:stCondLst>
                                            <p:cond delay="1312"/>
                                          </p:stCondLst>
                                        </p:cTn>
                                        <p:tgtEl>
                                          <p:spTgt spid="2">
                                            <p:txEl>
                                              <p:pRg st="0" end="0"/>
                                            </p:txEl>
                                          </p:spTgt>
                                        </p:tgtEl>
                                      </p:cBhvr>
                                      <p:to x="100000" y="80000"/>
                                    </p:animScale>
                                    <p:animScale>
                                      <p:cBhvr>
                                        <p:cTn id="16" dur="166" decel="50000">
                                          <p:stCondLst>
                                            <p:cond delay="1338"/>
                                          </p:stCondLst>
                                        </p:cTn>
                                        <p:tgtEl>
                                          <p:spTgt spid="2">
                                            <p:txEl>
                                              <p:pRg st="0" end="0"/>
                                            </p:txEl>
                                          </p:spTgt>
                                        </p:tgtEl>
                                      </p:cBhvr>
                                      <p:to x="100000" y="100000"/>
                                    </p:animScale>
                                    <p:animScale>
                                      <p:cBhvr>
                                        <p:cTn id="17" dur="26">
                                          <p:stCondLst>
                                            <p:cond delay="1642"/>
                                          </p:stCondLst>
                                        </p:cTn>
                                        <p:tgtEl>
                                          <p:spTgt spid="2">
                                            <p:txEl>
                                              <p:pRg st="0" end="0"/>
                                            </p:txEl>
                                          </p:spTgt>
                                        </p:tgtEl>
                                      </p:cBhvr>
                                      <p:to x="100000" y="90000"/>
                                    </p:animScale>
                                    <p:animScale>
                                      <p:cBhvr>
                                        <p:cTn id="18" dur="166" decel="50000">
                                          <p:stCondLst>
                                            <p:cond delay="1668"/>
                                          </p:stCondLst>
                                        </p:cTn>
                                        <p:tgtEl>
                                          <p:spTgt spid="2">
                                            <p:txEl>
                                              <p:pRg st="0" end="0"/>
                                            </p:txEl>
                                          </p:spTgt>
                                        </p:tgtEl>
                                      </p:cBhvr>
                                      <p:to x="100000" y="100000"/>
                                    </p:animScale>
                                    <p:animScale>
                                      <p:cBhvr>
                                        <p:cTn id="19" dur="26">
                                          <p:stCondLst>
                                            <p:cond delay="1808"/>
                                          </p:stCondLst>
                                        </p:cTn>
                                        <p:tgtEl>
                                          <p:spTgt spid="2">
                                            <p:txEl>
                                              <p:pRg st="0" end="0"/>
                                            </p:txEl>
                                          </p:spTgt>
                                        </p:tgtEl>
                                      </p:cBhvr>
                                      <p:to x="100000" y="95000"/>
                                    </p:animScale>
                                    <p:animScale>
                                      <p:cBhvr>
                                        <p:cTn id="20" dur="166" decel="50000">
                                          <p:stCondLst>
                                            <p:cond delay="1834"/>
                                          </p:stCondLst>
                                        </p:cTn>
                                        <p:tgtEl>
                                          <p:spTgt spid="2">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3"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357166"/>
            <a:ext cx="8534400" cy="758952"/>
          </a:xfrm>
        </p:spPr>
        <p:txBody>
          <a:bodyPr>
            <a:normAutofit fontScale="90000"/>
          </a:bodyPr>
          <a:lstStyle/>
          <a:p>
            <a:r>
              <a:rPr lang="en-US" b="1" dirty="0" smtClean="0">
                <a:solidFill>
                  <a:schemeClr val="accent4">
                    <a:lumMod val="75000"/>
                  </a:schemeClr>
                </a:solidFill>
              </a:rPr>
              <a:t>INTRODUCTION</a:t>
            </a:r>
            <a:r>
              <a:rPr lang="en-US" dirty="0" smtClean="0"/>
              <a:t/>
            </a:r>
            <a:br>
              <a:rPr lang="en-US"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US" u="dbl" dirty="0" smtClean="0">
                <a:solidFill>
                  <a:schemeClr val="accent2">
                    <a:lumMod val="75000"/>
                  </a:schemeClr>
                </a:solidFill>
              </a:rPr>
              <a:t>Overview</a:t>
            </a:r>
            <a:r>
              <a:rPr lang="en-US" dirty="0" smtClean="0">
                <a:solidFill>
                  <a:schemeClr val="accent2">
                    <a:lumMod val="75000"/>
                  </a:schemeClr>
                </a:solidFill>
              </a:rPr>
              <a:t>:</a:t>
            </a:r>
            <a:endParaRPr lang="en-US" dirty="0" smtClean="0"/>
          </a:p>
          <a:p>
            <a:pPr>
              <a:buNone/>
            </a:pPr>
            <a:r>
              <a:rPr lang="en-US" dirty="0"/>
              <a:t> </a:t>
            </a:r>
            <a:r>
              <a:rPr lang="en-US" dirty="0" smtClean="0"/>
              <a:t>                       Our project involves an Andriod Application using kotlin that delivers the latest new headlines to users. The app provides a user-friendly interface for browsing and exploring new articles from reliable sources.It incorporates features like search,bookmarking,and article sharing.Push notifications ensure timely updates on breaking news. We followed agile methodologies, conducted rigorous testing, and maintained clean code to deliver a stable and scalable application. Our goal is to keep users informed and engaged with the rapidly changing news landscape.</a:t>
            </a:r>
          </a:p>
          <a:p>
            <a:pPr>
              <a:buNone/>
            </a:pPr>
            <a:endParaRPr lang="en-IN" dirty="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mph" presetSubtype="0" fill="hold" grpId="3" nodeType="clickEffect">
                                  <p:stCondLst>
                                    <p:cond delay="0"/>
                                  </p:stCondLst>
                                  <p:iterate type="lt">
                                    <p:tmPct val="10000"/>
                                  </p:iterate>
                                  <p:childTnLst>
                                    <p:set>
                                      <p:cBhvr override="childStyle">
                                        <p:cTn id="6" dur="500" autoRev="1" fill="hold"/>
                                        <p:tgtEl>
                                          <p:spTgt spid="2"/>
                                        </p:tgtEl>
                                        <p:attrNameLst>
                                          <p:attrName>style.color</p:attrName>
                                        </p:attrNameLst>
                                      </p:cBhvr>
                                      <p:to>
                                        <p:clrVal>
                                          <a:schemeClr val="accent2"/>
                                        </p:clrVal>
                                      </p:to>
                                    </p:set>
                                    <p:set>
                                      <p:cBhvr>
                                        <p:cTn id="7" dur="500" autoRev="1" fill="hold"/>
                                        <p:tgtEl>
                                          <p:spTgt spid="2"/>
                                        </p:tgtEl>
                                        <p:attrNameLst>
                                          <p:attrName>fillcolor</p:attrName>
                                        </p:attrNameLst>
                                      </p:cBhvr>
                                      <p:to>
                                        <p:clrVal>
                                          <a:schemeClr val="accent2"/>
                                        </p:clrVal>
                                      </p:to>
                                    </p:set>
                                    <p:set>
                                      <p:cBhvr>
                                        <p:cTn id="8" dur="500" autoRev="1" fill="hold"/>
                                        <p:tgtEl>
                                          <p:spTgt spid="2"/>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edge">
                                      <p:cBhvr>
                                        <p:cTn id="13"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3"/>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purpose of our Android App is to provide users with a convenient and accessible platform to stay informed about the latest news headlines. By leveraging the power of kotlin, we aim to deliver a user-friendly interface that enables seamless browsing and exploration of news articles from reliable sources. </a:t>
            </a:r>
            <a:endParaRPr lang="en-IN" dirty="0"/>
          </a:p>
        </p:txBody>
      </p:sp>
      <p:sp>
        <p:nvSpPr>
          <p:cNvPr id="2" name="Title 1"/>
          <p:cNvSpPr>
            <a:spLocks noGrp="1"/>
          </p:cNvSpPr>
          <p:nvPr>
            <p:ph type="title"/>
          </p:nvPr>
        </p:nvSpPr>
        <p:spPr/>
        <p:txBody>
          <a:bodyPr/>
          <a:lstStyle/>
          <a:p>
            <a:r>
              <a:rPr lang="en-US" b="1" dirty="0" smtClean="0">
                <a:solidFill>
                  <a:schemeClr val="bg2">
                    <a:lumMod val="50000"/>
                  </a:schemeClr>
                </a:solidFill>
              </a:rPr>
              <a:t>PURPOSE</a:t>
            </a:r>
            <a:endParaRPr lang="en-IN" b="1" dirty="0">
              <a:solidFill>
                <a:schemeClr val="bg2">
                  <a:lumMod val="50000"/>
                </a:schemeClr>
              </a:solidFill>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85794"/>
            <a:ext cx="8229600" cy="967932"/>
          </a:xfrm>
        </p:spPr>
        <p:txBody>
          <a:bodyPr>
            <a:normAutofit fontScale="90000"/>
          </a:bodyPr>
          <a:lstStyle/>
          <a:p>
            <a:r>
              <a:rPr lang="en-US" b="1" dirty="0" smtClean="0">
                <a:solidFill>
                  <a:schemeClr val="accent2">
                    <a:lumMod val="50000"/>
                  </a:schemeClr>
                </a:solidFill>
              </a:rPr>
              <a:t>LITERATURE SURVEY</a:t>
            </a:r>
            <a:r>
              <a:rPr lang="en-US" dirty="0" smtClean="0"/>
              <a:t/>
            </a:r>
            <a:br>
              <a:rPr lang="en-US" dirty="0" smtClean="0"/>
            </a:br>
            <a:endParaRPr lang="en-IN"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Ø"/>
            </a:pPr>
            <a:r>
              <a:rPr lang="en-US" b="1" u="dbl" dirty="0" smtClean="0">
                <a:solidFill>
                  <a:schemeClr val="accent5">
                    <a:lumMod val="75000"/>
                  </a:schemeClr>
                </a:solidFill>
              </a:rPr>
              <a:t>Existing Problem</a:t>
            </a:r>
            <a:r>
              <a:rPr lang="en-US" b="1" dirty="0" smtClean="0">
                <a:solidFill>
                  <a:schemeClr val="accent5">
                    <a:lumMod val="75000"/>
                  </a:schemeClr>
                </a:solidFill>
              </a:rPr>
              <a:t>:</a:t>
            </a:r>
          </a:p>
          <a:p>
            <a:pPr>
              <a:buNone/>
            </a:pPr>
            <a:r>
              <a:rPr lang="en-US" dirty="0" smtClean="0"/>
              <a:t>                                        Without this app, individuals would face several challenges in staying updated with the latest news. They would have to rely on traditional media sources like newspapers or television, which can be time-consuming and limited in their coverage. Additionally, there would be a lack of personalization and customization options for news consumption, making it difficult to focus on specific topics of interest. Timely access to breaking news would be compromised,leading to potential delays in receiving important information</a:t>
            </a:r>
            <a:r>
              <a:rPr lang="en-IN" dirty="0" smtClean="0"/>
              <a:t>.</a:t>
            </a:r>
            <a:endParaRPr lang="en-US" dirty="0" smtClean="0"/>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dbl" dirty="0" smtClean="0">
                <a:solidFill>
                  <a:schemeClr val="accent6">
                    <a:lumMod val="75000"/>
                  </a:schemeClr>
                </a:solidFill>
              </a:rPr>
              <a:t>Proposed Solutions</a:t>
            </a:r>
            <a:endParaRPr lang="en-IN" b="1" u="dbl" dirty="0">
              <a:solidFill>
                <a:schemeClr val="accent6">
                  <a:lumMod val="75000"/>
                </a:schemeClr>
              </a:solidFill>
            </a:endParaRPr>
          </a:p>
        </p:txBody>
      </p:sp>
      <p:sp>
        <p:nvSpPr>
          <p:cNvPr id="3" name="Content Placeholder 2"/>
          <p:cNvSpPr>
            <a:spLocks noGrp="1"/>
          </p:cNvSpPr>
          <p:nvPr>
            <p:ph idx="1"/>
          </p:nvPr>
        </p:nvSpPr>
        <p:spPr/>
        <p:txBody>
          <a:bodyPr>
            <a:normAutofit fontScale="85000" lnSpcReduction="10000"/>
          </a:bodyPr>
          <a:lstStyle/>
          <a:p>
            <a:pPr>
              <a:buFont typeface="Wingdings" pitchFamily="2" charset="2"/>
              <a:buChar char="v"/>
            </a:pPr>
            <a:r>
              <a:rPr lang="en-US" dirty="0" smtClean="0"/>
              <a:t>The proposed solution of our app addresses the aforementioned challenges by offering several key benefits. Firstly, it provided a single platform where users can access news</a:t>
            </a:r>
            <a:r>
              <a:rPr lang="en-IN" dirty="0" smtClean="0"/>
              <a:t> headlines from various reliable sources, saving time and effort. Secondly, the app allows for personalization, empowering users to tailor their news preferences and focus on specific topics of interest. Thirdly, the inclusion of push notifications ensures timely updates on breaking news, enabling user to stay informed in real-time. Additionally, the app offers features like search technology, bookmarking and article sharing, enhancing convenience and enabling users to engage with news content seamlessly. Overall, our solution aims to provide a comprehensive and efficient means of staying informed and engaged with the news.</a:t>
            </a:r>
            <a:endParaRPr lang="en-US" dirty="0" smtClean="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iterate type="lt">
                                    <p:tmPct val="5000"/>
                                  </p:iterate>
                                  <p:childTnLst>
                                    <p:anim calcmode="lin" valueType="num">
                                      <p:cBhvr>
                                        <p:cTn id="6" dur="1000"/>
                                        <p:tgtEl>
                                          <p:spTgt spid="2"/>
                                        </p:tgtEl>
                                        <p:attrNameLst>
                                          <p:attrName>ppt_w</p:attrName>
                                        </p:attrNameLst>
                                      </p:cBhvr>
                                      <p:tavLst>
                                        <p:tav tm="0">
                                          <p:val>
                                            <p:strVal val="ppt_w"/>
                                          </p:val>
                                        </p:tav>
                                        <p:tav tm="100000">
                                          <p:val>
                                            <p:fltVal val="0"/>
                                          </p:val>
                                        </p:tav>
                                      </p:tavLst>
                                    </p:anim>
                                    <p:anim calcmode="lin" valueType="num">
                                      <p:cBhvr>
                                        <p:cTn id="7" dur="1000"/>
                                        <p:tgtEl>
                                          <p:spTgt spid="2"/>
                                        </p:tgtEl>
                                        <p:attrNameLst>
                                          <p:attrName>ppt_h</p:attrName>
                                        </p:attrNameLst>
                                      </p:cBhvr>
                                      <p:tavLst>
                                        <p:tav tm="0">
                                          <p:val>
                                            <p:strVal val="ppt_h"/>
                                          </p:val>
                                        </p:tav>
                                        <p:tav tm="100000">
                                          <p:val>
                                            <p:fltVal val="0"/>
                                          </p:val>
                                        </p:tav>
                                      </p:tavLst>
                                    </p:anim>
                                    <p:anim calcmode="lin" valueType="num">
                                      <p:cBhvr>
                                        <p:cTn id="8" dur="1000"/>
                                        <p:tgtEl>
                                          <p:spTgt spid="2"/>
                                        </p:tgtEl>
                                        <p:attrNameLst>
                                          <p:attrName>style.rotation</p:attrName>
                                        </p:attrNameLst>
                                      </p:cBhvr>
                                      <p:tavLst>
                                        <p:tav tm="0">
                                          <p:val>
                                            <p:fltVal val="0"/>
                                          </p:val>
                                        </p:tav>
                                        <p:tav tm="100000">
                                          <p:val>
                                            <p:fltVal val="90"/>
                                          </p:val>
                                        </p:tav>
                                      </p:tavLst>
                                    </p:anim>
                                    <p:animEffect transition="out" filter="fade">
                                      <p:cBhvr>
                                        <p:cTn id="9" dur="1000"/>
                                        <p:tgtEl>
                                          <p:spTgt spid="2"/>
                                        </p:tgtEl>
                                      </p:cBhvr>
                                    </p:animEffect>
                                    <p:set>
                                      <p:cBhvr>
                                        <p:cTn id="10"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714356"/>
            <a:ext cx="8153400" cy="504844"/>
          </a:xfrm>
        </p:spPr>
        <p:txBody>
          <a:bodyPr>
            <a:normAutofit fontScale="90000"/>
          </a:bodyPr>
          <a:lstStyle/>
          <a:p>
            <a:r>
              <a:rPr lang="en-US" dirty="0" smtClean="0"/>
              <a:t>THEROTICAL ANALYSIS</a:t>
            </a:r>
            <a:br>
              <a:rPr lang="en-US" dirty="0" smtClean="0"/>
            </a:br>
            <a:r>
              <a:rPr lang="en-US" dirty="0" smtClean="0"/>
              <a:t/>
            </a:r>
            <a:br>
              <a:rPr lang="en-US" dirty="0" smtClean="0"/>
            </a:br>
            <a:endParaRPr lang="en-IN" dirty="0"/>
          </a:p>
        </p:txBody>
      </p:sp>
      <p:pic>
        <p:nvPicPr>
          <p:cNvPr id="4" name="Content Placeholder 3" descr="image1.png"/>
          <p:cNvPicPr>
            <a:picLocks noGrp="1" noChangeAspect="1"/>
          </p:cNvPicPr>
          <p:nvPr>
            <p:ph idx="1"/>
          </p:nvPr>
        </p:nvPicPr>
        <p:blipFill>
          <a:blip r:embed="rId2"/>
          <a:stretch>
            <a:fillRect/>
          </a:stretch>
        </p:blipFill>
        <p:spPr>
          <a:xfrm>
            <a:off x="1057275" y="1826419"/>
            <a:ext cx="7181850" cy="3981450"/>
          </a:xfrm>
        </p:spPr>
      </p:pic>
    </p:spTree>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solidFill>
                  <a:srgbClr val="C00000"/>
                </a:solidFill>
              </a:rPr>
              <a:t>HARDWARE / SOFTWARE DESIGNING</a:t>
            </a:r>
            <a:endParaRPr lang="en-IN" sz="2400" dirty="0">
              <a:solidFill>
                <a:srgbClr val="C00000"/>
              </a:solidFill>
            </a:endParaRPr>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Ø"/>
            </a:pPr>
            <a:r>
              <a:rPr lang="en-US" dirty="0" smtClean="0"/>
              <a:t>For hardware/software designing, our app is designed to run on Android devices, ensuring compatibility across a range of smartphones and tablets. The software architecture follows a dean MVVM pattern, separating business logic and user interface components. An API service is integrated for real-time news retrieval, while user credentials are securely stored using Room, an SQLite abstraction layer. The user interface adheres to Material Design guidelines for an intuitive and visually appealing experience. Performance optimization includes efficient algorithms, caching mechanisms, and network usage minimization. The design focuses on modularity, maintainability, and scalability. By considering hardware capabilities and incorporating reliable software components, our app delivers a seamless and user-friendly news browsing experience.</a:t>
            </a:r>
            <a:endParaRPr lang="en-IN" dirty="0"/>
          </a:p>
        </p:txBody>
      </p:sp>
    </p:spTree>
  </p:cSld>
  <p:clrMapOvr>
    <a:masterClrMapping/>
  </p:clrMapOvr>
  <p:transition>
    <p:checke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3">
                    <a:lumMod val="50000"/>
                  </a:schemeClr>
                </a:solidFill>
              </a:rPr>
              <a:t>EXPERIMENTAL INVESTIGATIONS</a:t>
            </a:r>
            <a:endParaRPr lang="en-IN" sz="3600" b="1" dirty="0">
              <a:solidFill>
                <a:schemeClr val="accent3">
                  <a:lumMod val="50000"/>
                </a:schemeClr>
              </a:solidFill>
            </a:endParaRPr>
          </a:p>
        </p:txBody>
      </p:sp>
      <p:graphicFrame>
        <p:nvGraphicFramePr>
          <p:cNvPr id="5" name="Content Placeholder 4"/>
          <p:cNvGraphicFramePr>
            <a:graphicFrameLocks noGrp="1"/>
          </p:cNvGraphicFramePr>
          <p:nvPr>
            <p:ph idx="1"/>
          </p:nvPr>
        </p:nvGraphicFramePr>
        <p:xfrm>
          <a:off x="301625" y="1527175"/>
          <a:ext cx="8504238" cy="44021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image" Target="../media/image10.jpeg"/></Relationships>
</file>

<file path=ppt/theme/_rels/theme11.xml.rels><?xml version="1.0" encoding="UTF-8" standalone="yes"?>
<Relationships xmlns="http://schemas.openxmlformats.org/package/2006/relationships"><Relationship Id="rId1" Type="http://schemas.openxmlformats.org/officeDocument/2006/relationships/image" Target="../media/image12.jpeg"/></Relationships>
</file>

<file path=ppt/theme/_rels/theme12.xml.rels><?xml version="1.0" encoding="UTF-8" standalone="yes"?>
<Relationships xmlns="http://schemas.openxmlformats.org/package/2006/relationships"><Relationship Id="rId1" Type="http://schemas.openxmlformats.org/officeDocument/2006/relationships/image" Target="../media/image12.jpeg"/></Relationships>
</file>

<file path=ppt/theme/_rels/theme14.xml.rels><?xml version="1.0" encoding="UTF-8" standalone="yes"?>
<Relationships xmlns="http://schemas.openxmlformats.org/package/2006/relationships"><Relationship Id="rId1" Type="http://schemas.openxmlformats.org/officeDocument/2006/relationships/image" Target="../media/image13.jpeg"/></Relationships>
</file>

<file path=ppt/theme/_rels/theme15.xml.rels><?xml version="1.0" encoding="UTF-8" standalone="yes"?>
<Relationships xmlns="http://schemas.openxmlformats.org/package/2006/relationships"><Relationship Id="rId1" Type="http://schemas.openxmlformats.org/officeDocument/2006/relationships/image" Target="../media/image14.jpeg"/></Relationships>
</file>

<file path=ppt/theme/_rels/theme16.xml.rels><?xml version="1.0" encoding="UTF-8" standalone="yes"?>
<Relationships xmlns="http://schemas.openxmlformats.org/package/2006/relationships"><Relationship Id="rId1" Type="http://schemas.openxmlformats.org/officeDocument/2006/relationships/image" Target="../media/image15.jpeg"/></Relationships>
</file>

<file path=ppt/theme/_rels/them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image" Target="../media/image16.jpeg"/></Relationships>
</file>

<file path=ppt/theme/_rels/theme18.xml.rels><?xml version="1.0" encoding="UTF-8" standalone="yes"?>
<Relationships xmlns="http://schemas.openxmlformats.org/package/2006/relationships"><Relationship Id="rId1" Type="http://schemas.openxmlformats.org/officeDocument/2006/relationships/image" Target="../media/image3.jpeg"/></Relationships>
</file>

<file path=ppt/theme/_rels/theme19.xml.rels><?xml version="1.0" encoding="UTF-8" standalone="yes"?>
<Relationships xmlns="http://schemas.openxmlformats.org/package/2006/relationships"><Relationship Id="rId1" Type="http://schemas.openxmlformats.org/officeDocument/2006/relationships/image" Target="../media/image3.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1" Type="http://schemas.openxmlformats.org/officeDocument/2006/relationships/image" Target="../media/image4.jpeg"/></Relationships>
</file>

<file path=ppt/theme/_rels/them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_rels/theme6.xml.rels><?xml version="1.0" encoding="UTF-8" standalone="yes"?>
<Relationships xmlns="http://schemas.openxmlformats.org/package/2006/relationships"><Relationship Id="rId1" Type="http://schemas.openxmlformats.org/officeDocument/2006/relationships/image" Target="../media/image7.jpeg"/></Relationships>
</file>

<file path=ppt/theme/_rels/theme7.xml.rels><?xml version="1.0" encoding="UTF-8" standalone="yes"?>
<Relationships xmlns="http://schemas.openxmlformats.org/package/2006/relationships"><Relationship Id="rId1" Type="http://schemas.openxmlformats.org/officeDocument/2006/relationships/image" Target="../media/image7.jpeg"/></Relationships>
</file>

<file path=ppt/theme/_rels/them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_rels/them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image" Target="../media/image8.jpeg"/></Relationships>
</file>

<file path=ppt/theme/theme1.xml><?xml version="1.0" encoding="utf-8"?>
<a:theme xmlns:a="http://schemas.openxmlformats.org/drawingml/2006/main" name="1_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10.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11.xml><?xml version="1.0" encoding="utf-8"?>
<a:theme xmlns:a="http://schemas.openxmlformats.org/drawingml/2006/main" name="1_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12.xml><?xml version="1.0" encoding="utf-8"?>
<a:theme xmlns:a="http://schemas.openxmlformats.org/drawingml/2006/main" name="2_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13.xml><?xml version="1.0" encoding="utf-8"?>
<a:theme xmlns:a="http://schemas.openxmlformats.org/drawingml/2006/main" name="1_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14.xml><?xml version="1.0" encoding="utf-8"?>
<a:theme xmlns:a="http://schemas.openxmlformats.org/drawingml/2006/main" name="1_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15.xml><?xml version="1.0" encoding="utf-8"?>
<a:theme xmlns:a="http://schemas.openxmlformats.org/drawingml/2006/main" name="1_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16.xml><?xml version="1.0" encoding="utf-8"?>
<a:theme xmlns:a="http://schemas.openxmlformats.org/drawingml/2006/main" name="1_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17.xml><?xml version="1.0" encoding="utf-8"?>
<a:theme xmlns:a="http://schemas.openxmlformats.org/drawingml/2006/main" name="1_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18.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19.xml><?xml version="1.0" encoding="utf-8"?>
<a:theme xmlns:a="http://schemas.openxmlformats.org/drawingml/2006/main" name="2_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1_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4.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5.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6.xml><?xml version="1.0" encoding="utf-8"?>
<a:theme xmlns:a="http://schemas.openxmlformats.org/drawingml/2006/main" name="1_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7.xml><?xml version="1.0" encoding="utf-8"?>
<a:theme xmlns:a="http://schemas.openxmlformats.org/drawingml/2006/main" name="2_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8.xml><?xml version="1.0" encoding="utf-8"?>
<a:theme xmlns:a="http://schemas.openxmlformats.org/drawingml/2006/main" name="2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9.xml><?xml version="1.0" encoding="utf-8"?>
<a:theme xmlns:a="http://schemas.openxmlformats.org/drawingml/2006/main" name="1_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640</TotalTime>
  <Words>2436</Words>
  <Application>Microsoft Office PowerPoint</Application>
  <PresentationFormat>On-screen Show (4:3)</PresentationFormat>
  <Paragraphs>111</Paragraphs>
  <Slides>24</Slides>
  <Notes>0</Notes>
  <HiddenSlides>0</HiddenSlides>
  <MMClips>0</MMClips>
  <ScaleCrop>false</ScaleCrop>
  <HeadingPairs>
    <vt:vector size="4" baseType="variant">
      <vt:variant>
        <vt:lpstr>Theme</vt:lpstr>
      </vt:variant>
      <vt:variant>
        <vt:i4>19</vt:i4>
      </vt:variant>
      <vt:variant>
        <vt:lpstr>Slide Titles</vt:lpstr>
      </vt:variant>
      <vt:variant>
        <vt:i4>24</vt:i4>
      </vt:variant>
    </vt:vector>
  </HeadingPairs>
  <TitlesOfParts>
    <vt:vector size="43" baseType="lpstr">
      <vt:lpstr>1_Solstice</vt:lpstr>
      <vt:lpstr>1_Flow</vt:lpstr>
      <vt:lpstr>1_Apex</vt:lpstr>
      <vt:lpstr>1_Concourse</vt:lpstr>
      <vt:lpstr>1_Trek</vt:lpstr>
      <vt:lpstr>1_Metro</vt:lpstr>
      <vt:lpstr>2_Metro</vt:lpstr>
      <vt:lpstr>2_Trek</vt:lpstr>
      <vt:lpstr>1_Paper</vt:lpstr>
      <vt:lpstr>Median</vt:lpstr>
      <vt:lpstr>1_Urban</vt:lpstr>
      <vt:lpstr>2_Urban</vt:lpstr>
      <vt:lpstr>1_Technic</vt:lpstr>
      <vt:lpstr>1_Equity</vt:lpstr>
      <vt:lpstr>1_Module</vt:lpstr>
      <vt:lpstr>1_Origin</vt:lpstr>
      <vt:lpstr>1_Civic</vt:lpstr>
      <vt:lpstr>Apex</vt:lpstr>
      <vt:lpstr>2_Apex</vt:lpstr>
      <vt:lpstr>Android Application </vt:lpstr>
      <vt:lpstr>Android Application Project Team members</vt:lpstr>
      <vt:lpstr>INTRODUCTION </vt:lpstr>
      <vt:lpstr>PURPOSE</vt:lpstr>
      <vt:lpstr>LITERATURE SURVEY </vt:lpstr>
      <vt:lpstr>Proposed Solutions</vt:lpstr>
      <vt:lpstr>THEROTICAL ANALYSIS  </vt:lpstr>
      <vt:lpstr>HARDWARE / SOFTWARE DESIGNING</vt:lpstr>
      <vt:lpstr>EXPERIMENTAL INVESTIGATIONS</vt:lpstr>
      <vt:lpstr>Slide 10</vt:lpstr>
      <vt:lpstr>Slide 11</vt:lpstr>
      <vt:lpstr>RESULT</vt:lpstr>
      <vt:lpstr>ADVANTAGES OF OUR NEWS aPP</vt:lpstr>
      <vt:lpstr>Slide 14</vt:lpstr>
      <vt:lpstr>Slide 15</vt:lpstr>
      <vt:lpstr>DISADVANTAGES OF OUR NEWS APP</vt:lpstr>
      <vt:lpstr>Slide 17</vt:lpstr>
      <vt:lpstr>Slide 18</vt:lpstr>
      <vt:lpstr>Applications</vt:lpstr>
      <vt:lpstr>Slide 20</vt:lpstr>
      <vt:lpstr>Slide 21</vt:lpstr>
      <vt:lpstr>CONCLUSION</vt:lpstr>
      <vt:lpstr>FUTURE SCOPE</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Application</dc:title>
  <dc:creator>gk</dc:creator>
  <cp:lastModifiedBy>gk</cp:lastModifiedBy>
  <cp:revision>60</cp:revision>
  <dcterms:created xsi:type="dcterms:W3CDTF">2023-08-04T10:14:52Z</dcterms:created>
  <dcterms:modified xsi:type="dcterms:W3CDTF">2023-08-05T08:43:42Z</dcterms:modified>
</cp:coreProperties>
</file>