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24499D-34CA-4449-B379-EB7FA9BD5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F2C8A33-ABE2-4D3A-AEDC-9484469C9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CA4B7C7-ED44-481E-844D-0E7793ED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E69E-DC33-4191-875B-EFD2B03B6A9B}" type="datetimeFigureOut">
              <a:rPr lang="pl-PL" smtClean="0"/>
              <a:t>27.01.2020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9EFAA6E-073E-47E2-8462-882F82D9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0CBC1D6-BBED-4B03-838E-91A705C1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81F7-7C87-420D-A384-3A91CEF7C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600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1296D1-D185-4708-9E83-9055D14A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FD766BD-40D6-4DCA-8555-DF05DD9C2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BEAC0D2-C39D-47AB-8FF2-429574C1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E69E-DC33-4191-875B-EFD2B03B6A9B}" type="datetimeFigureOut">
              <a:rPr lang="pl-PL" smtClean="0"/>
              <a:t>27.01.2020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4701CEE-8D1C-4999-8833-67DFE405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723AE04-3A54-46ED-93F6-61A1B731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81F7-7C87-420D-A384-3A91CEF7C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652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C769CB5-7413-4AE2-BA0D-AF8EC462F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000CE3E-523C-4D89-A741-F9F224CD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9BFFFCC-971D-448E-9A4C-D7B7BA8C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E69E-DC33-4191-875B-EFD2B03B6A9B}" type="datetimeFigureOut">
              <a:rPr lang="pl-PL" smtClean="0"/>
              <a:t>27.01.2020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8638436-C3DA-4599-8D9B-ACC4CCAE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F0B7AF8-5235-4D59-B326-3AD40D7E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81F7-7C87-420D-A384-3A91CEF7C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125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270A7D-BAB8-4C26-8716-4298D192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FD080D-3A6D-48F7-8E77-86550C82C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C86CAA9-40B9-4C0C-A62F-96F247EC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E69E-DC33-4191-875B-EFD2B03B6A9B}" type="datetimeFigureOut">
              <a:rPr lang="pl-PL" smtClean="0"/>
              <a:t>27.01.2020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51E59AE-DB8B-4D71-9723-5B3BE7EB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155511A-A9EC-4DFC-89FD-F6D35F65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81F7-7C87-420D-A384-3A91CEF7C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816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E04EDD-A2F8-4F0F-A005-174F659D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9DA158F-EC81-4AFC-8DEF-344C2A0EE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BBF50FA-2851-47B0-A382-E2D32F76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E69E-DC33-4191-875B-EFD2B03B6A9B}" type="datetimeFigureOut">
              <a:rPr lang="pl-PL" smtClean="0"/>
              <a:t>27.01.2020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E2A4C9C-4718-4C2F-91C0-D4D994CF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66153D4-B22F-4351-AE24-8ED1A7EB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81F7-7C87-420D-A384-3A91CEF7C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914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9A5A0F-2DF8-4DA7-9960-DFF0FF12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6DDF63-2FCF-4702-932B-6972B24B3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76D0B66-EF2B-4813-B2AA-F7A3247D7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AC96E1A-3E21-40FD-B40D-669F36CD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E69E-DC33-4191-875B-EFD2B03B6A9B}" type="datetimeFigureOut">
              <a:rPr lang="pl-PL" smtClean="0"/>
              <a:t>27.01.2020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CFFC23C-1B5F-4DE0-8CEB-03981BC5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F847F5B-EB64-45B3-8D15-D1BC52C3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81F7-7C87-420D-A384-3A91CEF7C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504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AE800E-8CAD-4A7F-925B-ED618366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CAA85CF-18A0-4E30-853C-332D6B7E1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47F4394-7CCA-4054-B41D-C0F691B1A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877934F-E129-40F6-9EF2-EC6FB150D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CA201CF-7D85-45EC-BF50-1AAB55A48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7862A01-2FB3-4E76-BBE8-3312E797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E69E-DC33-4191-875B-EFD2B03B6A9B}" type="datetimeFigureOut">
              <a:rPr lang="pl-PL" smtClean="0"/>
              <a:t>27.01.2020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5D1E569-E729-4B74-9184-4EE6F5BA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C565FD1-A3F8-4697-983E-1A5B75D0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81F7-7C87-420D-A384-3A91CEF7C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380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84B7A3-F125-4088-9289-8DCFAC84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1CC4192-E285-4375-9FC0-9791B028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E69E-DC33-4191-875B-EFD2B03B6A9B}" type="datetimeFigureOut">
              <a:rPr lang="pl-PL" smtClean="0"/>
              <a:t>27.01.2020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A2B9938-7693-4284-B86D-ED1CDB26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4AE01CC-9715-437C-8733-C4E3C921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81F7-7C87-420D-A384-3A91CEF7C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679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0A20A7C-0CA3-4D10-AD24-AB160898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E69E-DC33-4191-875B-EFD2B03B6A9B}" type="datetimeFigureOut">
              <a:rPr lang="pl-PL" smtClean="0"/>
              <a:t>27.01.2020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FD3E94C-C292-4D64-BA5D-E7D365B4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008ED84-CF11-46B0-B6CA-B6C307EA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81F7-7C87-420D-A384-3A91CEF7C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21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95DD86-554D-4EA4-AEFE-21FB4D40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C18199-CBCE-4FE8-ADEA-0AD52F758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2208D75-9E9C-4F1B-A7B4-B3236FC70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6D79437-02F4-4241-866C-BD41986B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E69E-DC33-4191-875B-EFD2B03B6A9B}" type="datetimeFigureOut">
              <a:rPr lang="pl-PL" smtClean="0"/>
              <a:t>27.01.2020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4D9F7B6-C6A5-473C-B6AC-21816EAC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086D056-4783-4436-85D6-D178D7E4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81F7-7C87-420D-A384-3A91CEF7C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584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327371-DFF3-40C8-B815-BD1FD99E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1B7CB7E-B9C1-4D80-A0FA-E2848F140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C26BF6F-D684-42D3-BA0E-C4A9E46BB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A268B5D-2D8F-4882-B0A9-C5347CBF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E69E-DC33-4191-875B-EFD2B03B6A9B}" type="datetimeFigureOut">
              <a:rPr lang="pl-PL" smtClean="0"/>
              <a:t>27.01.2020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7F4B976-E400-4379-BB7C-7CAE3294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98C393B-57D6-4B67-B5B4-378D5475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81F7-7C87-420D-A384-3A91CEF7C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876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C64D586-3F68-4A12-89F8-ED6D516A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1DF0C91-AFC6-4F32-9D30-C437E423D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42CAA61-813E-45D8-ACF1-AB70F2678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9E69E-DC33-4191-875B-EFD2B03B6A9B}" type="datetimeFigureOut">
              <a:rPr lang="pl-PL" smtClean="0"/>
              <a:t>27.01.2020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9B05AB6-4B82-4D3A-8894-09491C9F0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92C977-7A73-43D6-83B4-7EFA3107F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B81F7-7C87-420D-A384-3A91CEF7C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837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76D9ED-4408-4D00-83D2-8EA50E443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BD1059F-CE2B-4007-BE21-EB986C5E6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499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8757AA-C876-4132-81C8-29C461B5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AFA6B51D-8622-423E-AB6E-F409080DFD41}"/>
              </a:ext>
            </a:extLst>
          </p:cNvPr>
          <p:cNvCxnSpPr/>
          <p:nvPr/>
        </p:nvCxnSpPr>
        <p:spPr>
          <a:xfrm>
            <a:off x="2144683" y="5478088"/>
            <a:ext cx="33749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D736F979-5173-47C2-844B-BA03A855C7D7}"/>
              </a:ext>
            </a:extLst>
          </p:cNvPr>
          <p:cNvCxnSpPr>
            <a:cxnSpLocks/>
          </p:cNvCxnSpPr>
          <p:nvPr/>
        </p:nvCxnSpPr>
        <p:spPr>
          <a:xfrm flipV="1">
            <a:off x="2144682" y="2701637"/>
            <a:ext cx="0" cy="2776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05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8757AA-C876-4132-81C8-29C461B5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AFA6B51D-8622-423E-AB6E-F409080DFD41}"/>
              </a:ext>
            </a:extLst>
          </p:cNvPr>
          <p:cNvCxnSpPr/>
          <p:nvPr/>
        </p:nvCxnSpPr>
        <p:spPr>
          <a:xfrm>
            <a:off x="2144683" y="5478088"/>
            <a:ext cx="33749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D736F979-5173-47C2-844B-BA03A855C7D7}"/>
              </a:ext>
            </a:extLst>
          </p:cNvPr>
          <p:cNvCxnSpPr>
            <a:cxnSpLocks/>
          </p:cNvCxnSpPr>
          <p:nvPr/>
        </p:nvCxnSpPr>
        <p:spPr>
          <a:xfrm flipV="1">
            <a:off x="2144682" y="2701637"/>
            <a:ext cx="0" cy="2776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olny kształt: kształt 2">
            <a:extLst>
              <a:ext uri="{FF2B5EF4-FFF2-40B4-BE49-F238E27FC236}">
                <a16:creationId xmlns:a16="http://schemas.microsoft.com/office/drawing/2014/main" id="{B25E78A6-3F5A-442E-B473-CF3CED35DACA}"/>
              </a:ext>
            </a:extLst>
          </p:cNvPr>
          <p:cNvSpPr/>
          <p:nvPr/>
        </p:nvSpPr>
        <p:spPr>
          <a:xfrm>
            <a:off x="2136371" y="3657600"/>
            <a:ext cx="3341716" cy="490451"/>
          </a:xfrm>
          <a:custGeom>
            <a:avLst/>
            <a:gdLst>
              <a:gd name="connsiteX0" fmla="*/ 0 w 3341716"/>
              <a:gd name="connsiteY0" fmla="*/ 274320 h 490451"/>
              <a:gd name="connsiteX1" fmla="*/ 49876 w 3341716"/>
              <a:gd name="connsiteY1" fmla="*/ 207818 h 490451"/>
              <a:gd name="connsiteX2" fmla="*/ 83127 w 3341716"/>
              <a:gd name="connsiteY2" fmla="*/ 157942 h 490451"/>
              <a:gd name="connsiteX3" fmla="*/ 108065 w 3341716"/>
              <a:gd name="connsiteY3" fmla="*/ 207818 h 490451"/>
              <a:gd name="connsiteX4" fmla="*/ 174567 w 3341716"/>
              <a:gd name="connsiteY4" fmla="*/ 191193 h 490451"/>
              <a:gd name="connsiteX5" fmla="*/ 216131 w 3341716"/>
              <a:gd name="connsiteY5" fmla="*/ 157942 h 490451"/>
              <a:gd name="connsiteX6" fmla="*/ 257694 w 3341716"/>
              <a:gd name="connsiteY6" fmla="*/ 116378 h 490451"/>
              <a:gd name="connsiteX7" fmla="*/ 307571 w 3341716"/>
              <a:gd name="connsiteY7" fmla="*/ 133004 h 490451"/>
              <a:gd name="connsiteX8" fmla="*/ 349134 w 3341716"/>
              <a:gd name="connsiteY8" fmla="*/ 166255 h 490451"/>
              <a:gd name="connsiteX9" fmla="*/ 382385 w 3341716"/>
              <a:gd name="connsiteY9" fmla="*/ 191193 h 490451"/>
              <a:gd name="connsiteX10" fmla="*/ 407324 w 3341716"/>
              <a:gd name="connsiteY10" fmla="*/ 207818 h 490451"/>
              <a:gd name="connsiteX11" fmla="*/ 423949 w 3341716"/>
              <a:gd name="connsiteY11" fmla="*/ 224444 h 490451"/>
              <a:gd name="connsiteX12" fmla="*/ 507076 w 3341716"/>
              <a:gd name="connsiteY12" fmla="*/ 241069 h 490451"/>
              <a:gd name="connsiteX13" fmla="*/ 523702 w 3341716"/>
              <a:gd name="connsiteY13" fmla="*/ 257695 h 490451"/>
              <a:gd name="connsiteX14" fmla="*/ 532014 w 3341716"/>
              <a:gd name="connsiteY14" fmla="*/ 282633 h 490451"/>
              <a:gd name="connsiteX15" fmla="*/ 581891 w 3341716"/>
              <a:gd name="connsiteY15" fmla="*/ 257695 h 490451"/>
              <a:gd name="connsiteX16" fmla="*/ 623454 w 3341716"/>
              <a:gd name="connsiteY16" fmla="*/ 199505 h 490451"/>
              <a:gd name="connsiteX17" fmla="*/ 673331 w 3341716"/>
              <a:gd name="connsiteY17" fmla="*/ 241069 h 490451"/>
              <a:gd name="connsiteX18" fmla="*/ 723207 w 3341716"/>
              <a:gd name="connsiteY18" fmla="*/ 224444 h 490451"/>
              <a:gd name="connsiteX19" fmla="*/ 773084 w 3341716"/>
              <a:gd name="connsiteY19" fmla="*/ 166255 h 490451"/>
              <a:gd name="connsiteX20" fmla="*/ 789709 w 3341716"/>
              <a:gd name="connsiteY20" fmla="*/ 149629 h 490451"/>
              <a:gd name="connsiteX21" fmla="*/ 814647 w 3341716"/>
              <a:gd name="connsiteY21" fmla="*/ 116378 h 490451"/>
              <a:gd name="connsiteX22" fmla="*/ 856211 w 3341716"/>
              <a:gd name="connsiteY22" fmla="*/ 74815 h 490451"/>
              <a:gd name="connsiteX23" fmla="*/ 947651 w 3341716"/>
              <a:gd name="connsiteY23" fmla="*/ 0 h 490451"/>
              <a:gd name="connsiteX24" fmla="*/ 972589 w 3341716"/>
              <a:gd name="connsiteY24" fmla="*/ 49876 h 490451"/>
              <a:gd name="connsiteX25" fmla="*/ 1005840 w 3341716"/>
              <a:gd name="connsiteY25" fmla="*/ 83127 h 490451"/>
              <a:gd name="connsiteX26" fmla="*/ 1030778 w 3341716"/>
              <a:gd name="connsiteY26" fmla="*/ 124691 h 490451"/>
              <a:gd name="connsiteX27" fmla="*/ 1047404 w 3341716"/>
              <a:gd name="connsiteY27" fmla="*/ 149629 h 490451"/>
              <a:gd name="connsiteX28" fmla="*/ 1072342 w 3341716"/>
              <a:gd name="connsiteY28" fmla="*/ 157942 h 490451"/>
              <a:gd name="connsiteX29" fmla="*/ 1138844 w 3341716"/>
              <a:gd name="connsiteY29" fmla="*/ 166255 h 490451"/>
              <a:gd name="connsiteX30" fmla="*/ 1180407 w 3341716"/>
              <a:gd name="connsiteY30" fmla="*/ 241069 h 490451"/>
              <a:gd name="connsiteX31" fmla="*/ 1197033 w 3341716"/>
              <a:gd name="connsiteY31" fmla="*/ 274320 h 490451"/>
              <a:gd name="connsiteX32" fmla="*/ 1205345 w 3341716"/>
              <a:gd name="connsiteY32" fmla="*/ 299258 h 490451"/>
              <a:gd name="connsiteX33" fmla="*/ 1221971 w 3341716"/>
              <a:gd name="connsiteY33" fmla="*/ 315884 h 490451"/>
              <a:gd name="connsiteX34" fmla="*/ 1280160 w 3341716"/>
              <a:gd name="connsiteY34" fmla="*/ 290945 h 490451"/>
              <a:gd name="connsiteX35" fmla="*/ 1321724 w 3341716"/>
              <a:gd name="connsiteY35" fmla="*/ 257695 h 490451"/>
              <a:gd name="connsiteX36" fmla="*/ 1354974 w 3341716"/>
              <a:gd name="connsiteY36" fmla="*/ 199505 h 490451"/>
              <a:gd name="connsiteX37" fmla="*/ 1379913 w 3341716"/>
              <a:gd name="connsiteY37" fmla="*/ 149629 h 490451"/>
              <a:gd name="connsiteX38" fmla="*/ 1404851 w 3341716"/>
              <a:gd name="connsiteY38" fmla="*/ 141316 h 490451"/>
              <a:gd name="connsiteX39" fmla="*/ 1421476 w 3341716"/>
              <a:gd name="connsiteY39" fmla="*/ 216131 h 490451"/>
              <a:gd name="connsiteX40" fmla="*/ 1438102 w 3341716"/>
              <a:gd name="connsiteY40" fmla="*/ 274320 h 490451"/>
              <a:gd name="connsiteX41" fmla="*/ 1471353 w 3341716"/>
              <a:gd name="connsiteY41" fmla="*/ 315884 h 490451"/>
              <a:gd name="connsiteX42" fmla="*/ 1479665 w 3341716"/>
              <a:gd name="connsiteY42" fmla="*/ 340822 h 490451"/>
              <a:gd name="connsiteX43" fmla="*/ 1504604 w 3341716"/>
              <a:gd name="connsiteY43" fmla="*/ 349135 h 490451"/>
              <a:gd name="connsiteX44" fmla="*/ 1529542 w 3341716"/>
              <a:gd name="connsiteY44" fmla="*/ 365760 h 490451"/>
              <a:gd name="connsiteX45" fmla="*/ 1579418 w 3341716"/>
              <a:gd name="connsiteY45" fmla="*/ 382385 h 490451"/>
              <a:gd name="connsiteX46" fmla="*/ 1596044 w 3341716"/>
              <a:gd name="connsiteY46" fmla="*/ 365760 h 490451"/>
              <a:gd name="connsiteX47" fmla="*/ 1620982 w 3341716"/>
              <a:gd name="connsiteY47" fmla="*/ 282633 h 490451"/>
              <a:gd name="connsiteX48" fmla="*/ 1629294 w 3341716"/>
              <a:gd name="connsiteY48" fmla="*/ 166255 h 490451"/>
              <a:gd name="connsiteX49" fmla="*/ 1654233 w 3341716"/>
              <a:gd name="connsiteY49" fmla="*/ 157942 h 490451"/>
              <a:gd name="connsiteX50" fmla="*/ 1704109 w 3341716"/>
              <a:gd name="connsiteY50" fmla="*/ 182880 h 490451"/>
              <a:gd name="connsiteX51" fmla="*/ 1729047 w 3341716"/>
              <a:gd name="connsiteY51" fmla="*/ 207818 h 490451"/>
              <a:gd name="connsiteX52" fmla="*/ 1753985 w 3341716"/>
              <a:gd name="connsiteY52" fmla="*/ 216131 h 490451"/>
              <a:gd name="connsiteX53" fmla="*/ 1820487 w 3341716"/>
              <a:gd name="connsiteY53" fmla="*/ 199505 h 490451"/>
              <a:gd name="connsiteX54" fmla="*/ 1895302 w 3341716"/>
              <a:gd name="connsiteY54" fmla="*/ 174567 h 490451"/>
              <a:gd name="connsiteX55" fmla="*/ 2011680 w 3341716"/>
              <a:gd name="connsiteY55" fmla="*/ 182880 h 490451"/>
              <a:gd name="connsiteX56" fmla="*/ 2053244 w 3341716"/>
              <a:gd name="connsiteY56" fmla="*/ 232756 h 490451"/>
              <a:gd name="connsiteX57" fmla="*/ 2061556 w 3341716"/>
              <a:gd name="connsiteY57" fmla="*/ 266007 h 490451"/>
              <a:gd name="connsiteX58" fmla="*/ 2086494 w 3341716"/>
              <a:gd name="connsiteY58" fmla="*/ 340822 h 490451"/>
              <a:gd name="connsiteX59" fmla="*/ 2119745 w 3341716"/>
              <a:gd name="connsiteY59" fmla="*/ 490451 h 490451"/>
              <a:gd name="connsiteX60" fmla="*/ 2161309 w 3341716"/>
              <a:gd name="connsiteY60" fmla="*/ 465513 h 490451"/>
              <a:gd name="connsiteX61" fmla="*/ 2194560 w 3341716"/>
              <a:gd name="connsiteY61" fmla="*/ 432262 h 490451"/>
              <a:gd name="connsiteX62" fmla="*/ 2244436 w 3341716"/>
              <a:gd name="connsiteY62" fmla="*/ 390698 h 490451"/>
              <a:gd name="connsiteX63" fmla="*/ 2310938 w 3341716"/>
              <a:gd name="connsiteY63" fmla="*/ 324196 h 490451"/>
              <a:gd name="connsiteX64" fmla="*/ 2410691 w 3341716"/>
              <a:gd name="connsiteY64" fmla="*/ 257695 h 490451"/>
              <a:gd name="connsiteX65" fmla="*/ 2443942 w 3341716"/>
              <a:gd name="connsiteY65" fmla="*/ 249382 h 490451"/>
              <a:gd name="connsiteX66" fmla="*/ 2485505 w 3341716"/>
              <a:gd name="connsiteY66" fmla="*/ 290945 h 490451"/>
              <a:gd name="connsiteX67" fmla="*/ 2576945 w 3341716"/>
              <a:gd name="connsiteY67" fmla="*/ 432262 h 490451"/>
              <a:gd name="connsiteX68" fmla="*/ 2626822 w 3341716"/>
              <a:gd name="connsiteY68" fmla="*/ 457200 h 490451"/>
              <a:gd name="connsiteX69" fmla="*/ 2660073 w 3341716"/>
              <a:gd name="connsiteY69" fmla="*/ 440575 h 490451"/>
              <a:gd name="connsiteX70" fmla="*/ 2743200 w 3341716"/>
              <a:gd name="connsiteY70" fmla="*/ 390698 h 490451"/>
              <a:gd name="connsiteX71" fmla="*/ 2784764 w 3341716"/>
              <a:gd name="connsiteY71" fmla="*/ 349135 h 490451"/>
              <a:gd name="connsiteX72" fmla="*/ 2809702 w 3341716"/>
              <a:gd name="connsiteY72" fmla="*/ 332509 h 490451"/>
              <a:gd name="connsiteX73" fmla="*/ 2834640 w 3341716"/>
              <a:gd name="connsiteY73" fmla="*/ 299258 h 490451"/>
              <a:gd name="connsiteX74" fmla="*/ 2892829 w 3341716"/>
              <a:gd name="connsiteY74" fmla="*/ 266007 h 490451"/>
              <a:gd name="connsiteX75" fmla="*/ 2909454 w 3341716"/>
              <a:gd name="connsiteY75" fmla="*/ 282633 h 490451"/>
              <a:gd name="connsiteX76" fmla="*/ 2975956 w 3341716"/>
              <a:gd name="connsiteY76" fmla="*/ 274320 h 490451"/>
              <a:gd name="connsiteX77" fmla="*/ 3000894 w 3341716"/>
              <a:gd name="connsiteY77" fmla="*/ 257695 h 490451"/>
              <a:gd name="connsiteX78" fmla="*/ 3025833 w 3341716"/>
              <a:gd name="connsiteY78" fmla="*/ 249382 h 490451"/>
              <a:gd name="connsiteX79" fmla="*/ 3050771 w 3341716"/>
              <a:gd name="connsiteY79" fmla="*/ 257695 h 490451"/>
              <a:gd name="connsiteX80" fmla="*/ 3100647 w 3341716"/>
              <a:gd name="connsiteY80" fmla="*/ 307571 h 490451"/>
              <a:gd name="connsiteX81" fmla="*/ 3125585 w 3341716"/>
              <a:gd name="connsiteY81" fmla="*/ 324196 h 490451"/>
              <a:gd name="connsiteX82" fmla="*/ 3200400 w 3341716"/>
              <a:gd name="connsiteY82" fmla="*/ 299258 h 490451"/>
              <a:gd name="connsiteX83" fmla="*/ 3217025 w 3341716"/>
              <a:gd name="connsiteY83" fmla="*/ 274320 h 490451"/>
              <a:gd name="connsiteX84" fmla="*/ 3266902 w 3341716"/>
              <a:gd name="connsiteY84" fmla="*/ 257695 h 490451"/>
              <a:gd name="connsiteX85" fmla="*/ 3283527 w 3341716"/>
              <a:gd name="connsiteY85" fmla="*/ 232756 h 490451"/>
              <a:gd name="connsiteX86" fmla="*/ 3316778 w 3341716"/>
              <a:gd name="connsiteY86" fmla="*/ 199505 h 490451"/>
              <a:gd name="connsiteX87" fmla="*/ 3333404 w 3341716"/>
              <a:gd name="connsiteY87" fmla="*/ 182880 h 490451"/>
              <a:gd name="connsiteX88" fmla="*/ 3341716 w 3341716"/>
              <a:gd name="connsiteY88" fmla="*/ 166255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341716" h="490451">
                <a:moveTo>
                  <a:pt x="0" y="274320"/>
                </a:moveTo>
                <a:cubicBezTo>
                  <a:pt x="96429" y="177891"/>
                  <a:pt x="13603" y="273109"/>
                  <a:pt x="49876" y="207818"/>
                </a:cubicBezTo>
                <a:cubicBezTo>
                  <a:pt x="59580" y="190351"/>
                  <a:pt x="83127" y="157942"/>
                  <a:pt x="83127" y="157942"/>
                </a:cubicBezTo>
                <a:cubicBezTo>
                  <a:pt x="86169" y="167066"/>
                  <a:pt x="96192" y="204426"/>
                  <a:pt x="108065" y="207818"/>
                </a:cubicBezTo>
                <a:cubicBezTo>
                  <a:pt x="118866" y="210904"/>
                  <a:pt x="160631" y="195838"/>
                  <a:pt x="174567" y="191193"/>
                </a:cubicBezTo>
                <a:cubicBezTo>
                  <a:pt x="239398" y="126362"/>
                  <a:pt x="132230" y="231356"/>
                  <a:pt x="216131" y="157942"/>
                </a:cubicBezTo>
                <a:cubicBezTo>
                  <a:pt x="230876" y="145040"/>
                  <a:pt x="257694" y="116378"/>
                  <a:pt x="257694" y="116378"/>
                </a:cubicBezTo>
                <a:cubicBezTo>
                  <a:pt x="274320" y="121920"/>
                  <a:pt x="292989" y="123283"/>
                  <a:pt x="307571" y="133004"/>
                </a:cubicBezTo>
                <a:cubicBezTo>
                  <a:pt x="369231" y="174110"/>
                  <a:pt x="301753" y="126770"/>
                  <a:pt x="349134" y="166255"/>
                </a:cubicBezTo>
                <a:cubicBezTo>
                  <a:pt x="359777" y="175125"/>
                  <a:pt x="371111" y="183140"/>
                  <a:pt x="382385" y="191193"/>
                </a:cubicBezTo>
                <a:cubicBezTo>
                  <a:pt x="390515" y="197000"/>
                  <a:pt x="399522" y="201577"/>
                  <a:pt x="407324" y="207818"/>
                </a:cubicBezTo>
                <a:cubicBezTo>
                  <a:pt x="413444" y="212714"/>
                  <a:pt x="417229" y="220412"/>
                  <a:pt x="423949" y="224444"/>
                </a:cubicBezTo>
                <a:cubicBezTo>
                  <a:pt x="442082" y="235324"/>
                  <a:pt x="496994" y="239629"/>
                  <a:pt x="507076" y="241069"/>
                </a:cubicBezTo>
                <a:cubicBezTo>
                  <a:pt x="512618" y="246611"/>
                  <a:pt x="519670" y="250974"/>
                  <a:pt x="523702" y="257695"/>
                </a:cubicBezTo>
                <a:cubicBezTo>
                  <a:pt x="528210" y="265209"/>
                  <a:pt x="524177" y="278714"/>
                  <a:pt x="532014" y="282633"/>
                </a:cubicBezTo>
                <a:cubicBezTo>
                  <a:pt x="541847" y="287549"/>
                  <a:pt x="577690" y="260495"/>
                  <a:pt x="581891" y="257695"/>
                </a:cubicBezTo>
                <a:cubicBezTo>
                  <a:pt x="601287" y="199505"/>
                  <a:pt x="581890" y="213360"/>
                  <a:pt x="623454" y="199505"/>
                </a:cubicBezTo>
                <a:cubicBezTo>
                  <a:pt x="628220" y="204271"/>
                  <a:pt x="661757" y="241069"/>
                  <a:pt x="673331" y="241069"/>
                </a:cubicBezTo>
                <a:cubicBezTo>
                  <a:pt x="690856" y="241069"/>
                  <a:pt x="723207" y="224444"/>
                  <a:pt x="723207" y="224444"/>
                </a:cubicBezTo>
                <a:cubicBezTo>
                  <a:pt x="760801" y="186850"/>
                  <a:pt x="715871" y="233004"/>
                  <a:pt x="773084" y="166255"/>
                </a:cubicBezTo>
                <a:cubicBezTo>
                  <a:pt x="778184" y="160304"/>
                  <a:pt x="784692" y="155650"/>
                  <a:pt x="789709" y="149629"/>
                </a:cubicBezTo>
                <a:cubicBezTo>
                  <a:pt x="798578" y="138986"/>
                  <a:pt x="805442" y="126733"/>
                  <a:pt x="814647" y="116378"/>
                </a:cubicBezTo>
                <a:cubicBezTo>
                  <a:pt x="827664" y="101734"/>
                  <a:pt x="841335" y="87566"/>
                  <a:pt x="856211" y="74815"/>
                </a:cubicBezTo>
                <a:cubicBezTo>
                  <a:pt x="982224" y="-33196"/>
                  <a:pt x="897518" y="50130"/>
                  <a:pt x="947651" y="0"/>
                </a:cubicBezTo>
                <a:cubicBezTo>
                  <a:pt x="955697" y="24136"/>
                  <a:pt x="955011" y="29368"/>
                  <a:pt x="972589" y="49876"/>
                </a:cubicBezTo>
                <a:cubicBezTo>
                  <a:pt x="982790" y="61777"/>
                  <a:pt x="1005840" y="83127"/>
                  <a:pt x="1005840" y="83127"/>
                </a:cubicBezTo>
                <a:cubicBezTo>
                  <a:pt x="1020276" y="126433"/>
                  <a:pt x="1004698" y="92090"/>
                  <a:pt x="1030778" y="124691"/>
                </a:cubicBezTo>
                <a:cubicBezTo>
                  <a:pt x="1037019" y="132492"/>
                  <a:pt x="1039603" y="143388"/>
                  <a:pt x="1047404" y="149629"/>
                </a:cubicBezTo>
                <a:cubicBezTo>
                  <a:pt x="1054246" y="155103"/>
                  <a:pt x="1063721" y="156374"/>
                  <a:pt x="1072342" y="157942"/>
                </a:cubicBezTo>
                <a:cubicBezTo>
                  <a:pt x="1094321" y="161938"/>
                  <a:pt x="1116677" y="163484"/>
                  <a:pt x="1138844" y="166255"/>
                </a:cubicBezTo>
                <a:cubicBezTo>
                  <a:pt x="1178701" y="245969"/>
                  <a:pt x="1128224" y="147139"/>
                  <a:pt x="1180407" y="241069"/>
                </a:cubicBezTo>
                <a:cubicBezTo>
                  <a:pt x="1186425" y="251902"/>
                  <a:pt x="1192152" y="262930"/>
                  <a:pt x="1197033" y="274320"/>
                </a:cubicBezTo>
                <a:cubicBezTo>
                  <a:pt x="1200485" y="282374"/>
                  <a:pt x="1200837" y="291744"/>
                  <a:pt x="1205345" y="299258"/>
                </a:cubicBezTo>
                <a:cubicBezTo>
                  <a:pt x="1209377" y="305979"/>
                  <a:pt x="1216429" y="310342"/>
                  <a:pt x="1221971" y="315884"/>
                </a:cubicBezTo>
                <a:cubicBezTo>
                  <a:pt x="1244139" y="308494"/>
                  <a:pt x="1259614" y="304642"/>
                  <a:pt x="1280160" y="290945"/>
                </a:cubicBezTo>
                <a:cubicBezTo>
                  <a:pt x="1294923" y="281103"/>
                  <a:pt x="1307869" y="268778"/>
                  <a:pt x="1321724" y="257695"/>
                </a:cubicBezTo>
                <a:cubicBezTo>
                  <a:pt x="1332807" y="238298"/>
                  <a:pt x="1344383" y="219175"/>
                  <a:pt x="1354974" y="199505"/>
                </a:cubicBezTo>
                <a:cubicBezTo>
                  <a:pt x="1363786" y="183139"/>
                  <a:pt x="1367816" y="163742"/>
                  <a:pt x="1379913" y="149629"/>
                </a:cubicBezTo>
                <a:cubicBezTo>
                  <a:pt x="1385616" y="142976"/>
                  <a:pt x="1396538" y="144087"/>
                  <a:pt x="1404851" y="141316"/>
                </a:cubicBezTo>
                <a:cubicBezTo>
                  <a:pt x="1425125" y="222408"/>
                  <a:pt x="1400370" y="121151"/>
                  <a:pt x="1421476" y="216131"/>
                </a:cubicBezTo>
                <a:cubicBezTo>
                  <a:pt x="1423607" y="225720"/>
                  <a:pt x="1432547" y="263211"/>
                  <a:pt x="1438102" y="274320"/>
                </a:cubicBezTo>
                <a:cubicBezTo>
                  <a:pt x="1448589" y="295294"/>
                  <a:pt x="1455889" y="300420"/>
                  <a:pt x="1471353" y="315884"/>
                </a:cubicBezTo>
                <a:cubicBezTo>
                  <a:pt x="1474124" y="324197"/>
                  <a:pt x="1473469" y="334626"/>
                  <a:pt x="1479665" y="340822"/>
                </a:cubicBezTo>
                <a:cubicBezTo>
                  <a:pt x="1485861" y="347018"/>
                  <a:pt x="1496766" y="345216"/>
                  <a:pt x="1504604" y="349135"/>
                </a:cubicBezTo>
                <a:cubicBezTo>
                  <a:pt x="1513540" y="353603"/>
                  <a:pt x="1520413" y="361703"/>
                  <a:pt x="1529542" y="365760"/>
                </a:cubicBezTo>
                <a:cubicBezTo>
                  <a:pt x="1545556" y="372877"/>
                  <a:pt x="1579418" y="382385"/>
                  <a:pt x="1579418" y="382385"/>
                </a:cubicBezTo>
                <a:cubicBezTo>
                  <a:pt x="1584960" y="376843"/>
                  <a:pt x="1592539" y="372770"/>
                  <a:pt x="1596044" y="365760"/>
                </a:cubicBezTo>
                <a:cubicBezTo>
                  <a:pt x="1606162" y="345525"/>
                  <a:pt x="1615016" y="306495"/>
                  <a:pt x="1620982" y="282633"/>
                </a:cubicBezTo>
                <a:cubicBezTo>
                  <a:pt x="1623753" y="243840"/>
                  <a:pt x="1619273" y="203833"/>
                  <a:pt x="1629294" y="166255"/>
                </a:cubicBezTo>
                <a:cubicBezTo>
                  <a:pt x="1631552" y="157788"/>
                  <a:pt x="1645470" y="157942"/>
                  <a:pt x="1654233" y="157942"/>
                </a:cubicBezTo>
                <a:cubicBezTo>
                  <a:pt x="1669228" y="157942"/>
                  <a:pt x="1694023" y="174475"/>
                  <a:pt x="1704109" y="182880"/>
                </a:cubicBezTo>
                <a:cubicBezTo>
                  <a:pt x="1713140" y="190406"/>
                  <a:pt x="1719266" y="201297"/>
                  <a:pt x="1729047" y="207818"/>
                </a:cubicBezTo>
                <a:cubicBezTo>
                  <a:pt x="1736338" y="212679"/>
                  <a:pt x="1745672" y="213360"/>
                  <a:pt x="1753985" y="216131"/>
                </a:cubicBezTo>
                <a:cubicBezTo>
                  <a:pt x="1776152" y="210589"/>
                  <a:pt x="1798566" y="205952"/>
                  <a:pt x="1820487" y="199505"/>
                </a:cubicBezTo>
                <a:cubicBezTo>
                  <a:pt x="1845706" y="192088"/>
                  <a:pt x="1869114" y="176844"/>
                  <a:pt x="1895302" y="174567"/>
                </a:cubicBezTo>
                <a:cubicBezTo>
                  <a:pt x="1934047" y="171198"/>
                  <a:pt x="1972887" y="180109"/>
                  <a:pt x="2011680" y="182880"/>
                </a:cubicBezTo>
                <a:cubicBezTo>
                  <a:pt x="2026658" y="197858"/>
                  <a:pt x="2044565" y="212505"/>
                  <a:pt x="2053244" y="232756"/>
                </a:cubicBezTo>
                <a:cubicBezTo>
                  <a:pt x="2057744" y="243257"/>
                  <a:pt x="2058196" y="255087"/>
                  <a:pt x="2061556" y="266007"/>
                </a:cubicBezTo>
                <a:cubicBezTo>
                  <a:pt x="2069286" y="291132"/>
                  <a:pt x="2081338" y="315045"/>
                  <a:pt x="2086494" y="340822"/>
                </a:cubicBezTo>
                <a:cubicBezTo>
                  <a:pt x="2113151" y="474105"/>
                  <a:pt x="2098030" y="425301"/>
                  <a:pt x="2119745" y="490451"/>
                </a:cubicBezTo>
                <a:cubicBezTo>
                  <a:pt x="2181177" y="429019"/>
                  <a:pt x="2085771" y="519468"/>
                  <a:pt x="2161309" y="465513"/>
                </a:cubicBezTo>
                <a:cubicBezTo>
                  <a:pt x="2174064" y="456402"/>
                  <a:pt x="2182909" y="442748"/>
                  <a:pt x="2194560" y="432262"/>
                </a:cubicBezTo>
                <a:cubicBezTo>
                  <a:pt x="2210646" y="417785"/>
                  <a:pt x="2228577" y="405424"/>
                  <a:pt x="2244436" y="390698"/>
                </a:cubicBezTo>
                <a:cubicBezTo>
                  <a:pt x="2267409" y="369366"/>
                  <a:pt x="2286458" y="343780"/>
                  <a:pt x="2310938" y="324196"/>
                </a:cubicBezTo>
                <a:cubicBezTo>
                  <a:pt x="2342033" y="299320"/>
                  <a:pt x="2372690" y="271945"/>
                  <a:pt x="2410691" y="257695"/>
                </a:cubicBezTo>
                <a:cubicBezTo>
                  <a:pt x="2421388" y="253684"/>
                  <a:pt x="2432858" y="252153"/>
                  <a:pt x="2443942" y="249382"/>
                </a:cubicBezTo>
                <a:cubicBezTo>
                  <a:pt x="2482870" y="262359"/>
                  <a:pt x="2461801" y="248804"/>
                  <a:pt x="2485505" y="290945"/>
                </a:cubicBezTo>
                <a:cubicBezTo>
                  <a:pt x="2507193" y="329501"/>
                  <a:pt x="2540591" y="395908"/>
                  <a:pt x="2576945" y="432262"/>
                </a:cubicBezTo>
                <a:cubicBezTo>
                  <a:pt x="2593058" y="448375"/>
                  <a:pt x="2606541" y="450439"/>
                  <a:pt x="2626822" y="457200"/>
                </a:cubicBezTo>
                <a:cubicBezTo>
                  <a:pt x="2637906" y="451658"/>
                  <a:pt x="2649618" y="447228"/>
                  <a:pt x="2660073" y="440575"/>
                </a:cubicBezTo>
                <a:cubicBezTo>
                  <a:pt x="2742191" y="388318"/>
                  <a:pt x="2689474" y="408608"/>
                  <a:pt x="2743200" y="390698"/>
                </a:cubicBezTo>
                <a:cubicBezTo>
                  <a:pt x="2757055" y="376844"/>
                  <a:pt x="2770019" y="362037"/>
                  <a:pt x="2784764" y="349135"/>
                </a:cubicBezTo>
                <a:cubicBezTo>
                  <a:pt x="2792283" y="342556"/>
                  <a:pt x="2802638" y="339574"/>
                  <a:pt x="2809702" y="332509"/>
                </a:cubicBezTo>
                <a:cubicBezTo>
                  <a:pt x="2819499" y="322712"/>
                  <a:pt x="2824843" y="309055"/>
                  <a:pt x="2834640" y="299258"/>
                </a:cubicBezTo>
                <a:cubicBezTo>
                  <a:pt x="2859802" y="274096"/>
                  <a:pt x="2864297" y="275518"/>
                  <a:pt x="2892829" y="266007"/>
                </a:cubicBezTo>
                <a:cubicBezTo>
                  <a:pt x="2898371" y="271549"/>
                  <a:pt x="2901656" y="281853"/>
                  <a:pt x="2909454" y="282633"/>
                </a:cubicBezTo>
                <a:cubicBezTo>
                  <a:pt x="2931683" y="284856"/>
                  <a:pt x="2954403" y="280198"/>
                  <a:pt x="2975956" y="274320"/>
                </a:cubicBezTo>
                <a:cubicBezTo>
                  <a:pt x="2985594" y="271691"/>
                  <a:pt x="2991958" y="262163"/>
                  <a:pt x="3000894" y="257695"/>
                </a:cubicBezTo>
                <a:cubicBezTo>
                  <a:pt x="3008732" y="253776"/>
                  <a:pt x="3017520" y="252153"/>
                  <a:pt x="3025833" y="249382"/>
                </a:cubicBezTo>
                <a:cubicBezTo>
                  <a:pt x="3034146" y="252153"/>
                  <a:pt x="3043854" y="252315"/>
                  <a:pt x="3050771" y="257695"/>
                </a:cubicBezTo>
                <a:cubicBezTo>
                  <a:pt x="3069330" y="272130"/>
                  <a:pt x="3081084" y="294529"/>
                  <a:pt x="3100647" y="307571"/>
                </a:cubicBezTo>
                <a:lnTo>
                  <a:pt x="3125585" y="324196"/>
                </a:lnTo>
                <a:cubicBezTo>
                  <a:pt x="3159026" y="318623"/>
                  <a:pt x="3177022" y="322637"/>
                  <a:pt x="3200400" y="299258"/>
                </a:cubicBezTo>
                <a:cubicBezTo>
                  <a:pt x="3207464" y="292194"/>
                  <a:pt x="3208553" y="279615"/>
                  <a:pt x="3217025" y="274320"/>
                </a:cubicBezTo>
                <a:cubicBezTo>
                  <a:pt x="3231886" y="265032"/>
                  <a:pt x="3266902" y="257695"/>
                  <a:pt x="3266902" y="257695"/>
                </a:cubicBezTo>
                <a:cubicBezTo>
                  <a:pt x="3272444" y="249382"/>
                  <a:pt x="3277025" y="240342"/>
                  <a:pt x="3283527" y="232756"/>
                </a:cubicBezTo>
                <a:cubicBezTo>
                  <a:pt x="3293728" y="220855"/>
                  <a:pt x="3305694" y="210589"/>
                  <a:pt x="3316778" y="199505"/>
                </a:cubicBezTo>
                <a:cubicBezTo>
                  <a:pt x="3322320" y="193963"/>
                  <a:pt x="3329899" y="189890"/>
                  <a:pt x="3333404" y="182880"/>
                </a:cubicBezTo>
                <a:lnTo>
                  <a:pt x="3341716" y="16625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028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8757AA-C876-4132-81C8-29C461B5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AFA6B51D-8622-423E-AB6E-F409080DFD41}"/>
              </a:ext>
            </a:extLst>
          </p:cNvPr>
          <p:cNvCxnSpPr/>
          <p:nvPr/>
        </p:nvCxnSpPr>
        <p:spPr>
          <a:xfrm>
            <a:off x="6700057" y="5577840"/>
            <a:ext cx="33749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D736F979-5173-47C2-844B-BA03A855C7D7}"/>
              </a:ext>
            </a:extLst>
          </p:cNvPr>
          <p:cNvCxnSpPr>
            <a:cxnSpLocks/>
          </p:cNvCxnSpPr>
          <p:nvPr/>
        </p:nvCxnSpPr>
        <p:spPr>
          <a:xfrm flipV="1">
            <a:off x="6700056" y="2801389"/>
            <a:ext cx="0" cy="2776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olny kształt: kształt 2">
            <a:extLst>
              <a:ext uri="{FF2B5EF4-FFF2-40B4-BE49-F238E27FC236}">
                <a16:creationId xmlns:a16="http://schemas.microsoft.com/office/drawing/2014/main" id="{B25E78A6-3F5A-442E-B473-CF3CED35DACA}"/>
              </a:ext>
            </a:extLst>
          </p:cNvPr>
          <p:cNvSpPr/>
          <p:nvPr/>
        </p:nvSpPr>
        <p:spPr>
          <a:xfrm>
            <a:off x="6700056" y="3757352"/>
            <a:ext cx="3341716" cy="490451"/>
          </a:xfrm>
          <a:custGeom>
            <a:avLst/>
            <a:gdLst>
              <a:gd name="connsiteX0" fmla="*/ 0 w 3341716"/>
              <a:gd name="connsiteY0" fmla="*/ 274320 h 490451"/>
              <a:gd name="connsiteX1" fmla="*/ 49876 w 3341716"/>
              <a:gd name="connsiteY1" fmla="*/ 207818 h 490451"/>
              <a:gd name="connsiteX2" fmla="*/ 83127 w 3341716"/>
              <a:gd name="connsiteY2" fmla="*/ 157942 h 490451"/>
              <a:gd name="connsiteX3" fmla="*/ 108065 w 3341716"/>
              <a:gd name="connsiteY3" fmla="*/ 207818 h 490451"/>
              <a:gd name="connsiteX4" fmla="*/ 174567 w 3341716"/>
              <a:gd name="connsiteY4" fmla="*/ 191193 h 490451"/>
              <a:gd name="connsiteX5" fmla="*/ 216131 w 3341716"/>
              <a:gd name="connsiteY5" fmla="*/ 157942 h 490451"/>
              <a:gd name="connsiteX6" fmla="*/ 257694 w 3341716"/>
              <a:gd name="connsiteY6" fmla="*/ 116378 h 490451"/>
              <a:gd name="connsiteX7" fmla="*/ 307571 w 3341716"/>
              <a:gd name="connsiteY7" fmla="*/ 133004 h 490451"/>
              <a:gd name="connsiteX8" fmla="*/ 349134 w 3341716"/>
              <a:gd name="connsiteY8" fmla="*/ 166255 h 490451"/>
              <a:gd name="connsiteX9" fmla="*/ 382385 w 3341716"/>
              <a:gd name="connsiteY9" fmla="*/ 191193 h 490451"/>
              <a:gd name="connsiteX10" fmla="*/ 407324 w 3341716"/>
              <a:gd name="connsiteY10" fmla="*/ 207818 h 490451"/>
              <a:gd name="connsiteX11" fmla="*/ 423949 w 3341716"/>
              <a:gd name="connsiteY11" fmla="*/ 224444 h 490451"/>
              <a:gd name="connsiteX12" fmla="*/ 507076 w 3341716"/>
              <a:gd name="connsiteY12" fmla="*/ 241069 h 490451"/>
              <a:gd name="connsiteX13" fmla="*/ 523702 w 3341716"/>
              <a:gd name="connsiteY13" fmla="*/ 257695 h 490451"/>
              <a:gd name="connsiteX14" fmla="*/ 532014 w 3341716"/>
              <a:gd name="connsiteY14" fmla="*/ 282633 h 490451"/>
              <a:gd name="connsiteX15" fmla="*/ 581891 w 3341716"/>
              <a:gd name="connsiteY15" fmla="*/ 257695 h 490451"/>
              <a:gd name="connsiteX16" fmla="*/ 623454 w 3341716"/>
              <a:gd name="connsiteY16" fmla="*/ 199505 h 490451"/>
              <a:gd name="connsiteX17" fmla="*/ 673331 w 3341716"/>
              <a:gd name="connsiteY17" fmla="*/ 241069 h 490451"/>
              <a:gd name="connsiteX18" fmla="*/ 723207 w 3341716"/>
              <a:gd name="connsiteY18" fmla="*/ 224444 h 490451"/>
              <a:gd name="connsiteX19" fmla="*/ 773084 w 3341716"/>
              <a:gd name="connsiteY19" fmla="*/ 166255 h 490451"/>
              <a:gd name="connsiteX20" fmla="*/ 789709 w 3341716"/>
              <a:gd name="connsiteY20" fmla="*/ 149629 h 490451"/>
              <a:gd name="connsiteX21" fmla="*/ 814647 w 3341716"/>
              <a:gd name="connsiteY21" fmla="*/ 116378 h 490451"/>
              <a:gd name="connsiteX22" fmla="*/ 856211 w 3341716"/>
              <a:gd name="connsiteY22" fmla="*/ 74815 h 490451"/>
              <a:gd name="connsiteX23" fmla="*/ 947651 w 3341716"/>
              <a:gd name="connsiteY23" fmla="*/ 0 h 490451"/>
              <a:gd name="connsiteX24" fmla="*/ 972589 w 3341716"/>
              <a:gd name="connsiteY24" fmla="*/ 49876 h 490451"/>
              <a:gd name="connsiteX25" fmla="*/ 1005840 w 3341716"/>
              <a:gd name="connsiteY25" fmla="*/ 83127 h 490451"/>
              <a:gd name="connsiteX26" fmla="*/ 1030778 w 3341716"/>
              <a:gd name="connsiteY26" fmla="*/ 124691 h 490451"/>
              <a:gd name="connsiteX27" fmla="*/ 1047404 w 3341716"/>
              <a:gd name="connsiteY27" fmla="*/ 149629 h 490451"/>
              <a:gd name="connsiteX28" fmla="*/ 1072342 w 3341716"/>
              <a:gd name="connsiteY28" fmla="*/ 157942 h 490451"/>
              <a:gd name="connsiteX29" fmla="*/ 1138844 w 3341716"/>
              <a:gd name="connsiteY29" fmla="*/ 166255 h 490451"/>
              <a:gd name="connsiteX30" fmla="*/ 1180407 w 3341716"/>
              <a:gd name="connsiteY30" fmla="*/ 241069 h 490451"/>
              <a:gd name="connsiteX31" fmla="*/ 1197033 w 3341716"/>
              <a:gd name="connsiteY31" fmla="*/ 274320 h 490451"/>
              <a:gd name="connsiteX32" fmla="*/ 1205345 w 3341716"/>
              <a:gd name="connsiteY32" fmla="*/ 299258 h 490451"/>
              <a:gd name="connsiteX33" fmla="*/ 1221971 w 3341716"/>
              <a:gd name="connsiteY33" fmla="*/ 315884 h 490451"/>
              <a:gd name="connsiteX34" fmla="*/ 1280160 w 3341716"/>
              <a:gd name="connsiteY34" fmla="*/ 290945 h 490451"/>
              <a:gd name="connsiteX35" fmla="*/ 1321724 w 3341716"/>
              <a:gd name="connsiteY35" fmla="*/ 257695 h 490451"/>
              <a:gd name="connsiteX36" fmla="*/ 1354974 w 3341716"/>
              <a:gd name="connsiteY36" fmla="*/ 199505 h 490451"/>
              <a:gd name="connsiteX37" fmla="*/ 1379913 w 3341716"/>
              <a:gd name="connsiteY37" fmla="*/ 149629 h 490451"/>
              <a:gd name="connsiteX38" fmla="*/ 1404851 w 3341716"/>
              <a:gd name="connsiteY38" fmla="*/ 141316 h 490451"/>
              <a:gd name="connsiteX39" fmla="*/ 1421476 w 3341716"/>
              <a:gd name="connsiteY39" fmla="*/ 216131 h 490451"/>
              <a:gd name="connsiteX40" fmla="*/ 1438102 w 3341716"/>
              <a:gd name="connsiteY40" fmla="*/ 274320 h 490451"/>
              <a:gd name="connsiteX41" fmla="*/ 1471353 w 3341716"/>
              <a:gd name="connsiteY41" fmla="*/ 315884 h 490451"/>
              <a:gd name="connsiteX42" fmla="*/ 1479665 w 3341716"/>
              <a:gd name="connsiteY42" fmla="*/ 340822 h 490451"/>
              <a:gd name="connsiteX43" fmla="*/ 1504604 w 3341716"/>
              <a:gd name="connsiteY43" fmla="*/ 349135 h 490451"/>
              <a:gd name="connsiteX44" fmla="*/ 1529542 w 3341716"/>
              <a:gd name="connsiteY44" fmla="*/ 365760 h 490451"/>
              <a:gd name="connsiteX45" fmla="*/ 1579418 w 3341716"/>
              <a:gd name="connsiteY45" fmla="*/ 382385 h 490451"/>
              <a:gd name="connsiteX46" fmla="*/ 1596044 w 3341716"/>
              <a:gd name="connsiteY46" fmla="*/ 365760 h 490451"/>
              <a:gd name="connsiteX47" fmla="*/ 1620982 w 3341716"/>
              <a:gd name="connsiteY47" fmla="*/ 282633 h 490451"/>
              <a:gd name="connsiteX48" fmla="*/ 1629294 w 3341716"/>
              <a:gd name="connsiteY48" fmla="*/ 166255 h 490451"/>
              <a:gd name="connsiteX49" fmla="*/ 1654233 w 3341716"/>
              <a:gd name="connsiteY49" fmla="*/ 157942 h 490451"/>
              <a:gd name="connsiteX50" fmla="*/ 1704109 w 3341716"/>
              <a:gd name="connsiteY50" fmla="*/ 182880 h 490451"/>
              <a:gd name="connsiteX51" fmla="*/ 1729047 w 3341716"/>
              <a:gd name="connsiteY51" fmla="*/ 207818 h 490451"/>
              <a:gd name="connsiteX52" fmla="*/ 1753985 w 3341716"/>
              <a:gd name="connsiteY52" fmla="*/ 216131 h 490451"/>
              <a:gd name="connsiteX53" fmla="*/ 1820487 w 3341716"/>
              <a:gd name="connsiteY53" fmla="*/ 199505 h 490451"/>
              <a:gd name="connsiteX54" fmla="*/ 1895302 w 3341716"/>
              <a:gd name="connsiteY54" fmla="*/ 174567 h 490451"/>
              <a:gd name="connsiteX55" fmla="*/ 2011680 w 3341716"/>
              <a:gd name="connsiteY55" fmla="*/ 182880 h 490451"/>
              <a:gd name="connsiteX56" fmla="*/ 2053244 w 3341716"/>
              <a:gd name="connsiteY56" fmla="*/ 232756 h 490451"/>
              <a:gd name="connsiteX57" fmla="*/ 2061556 w 3341716"/>
              <a:gd name="connsiteY57" fmla="*/ 266007 h 490451"/>
              <a:gd name="connsiteX58" fmla="*/ 2086494 w 3341716"/>
              <a:gd name="connsiteY58" fmla="*/ 340822 h 490451"/>
              <a:gd name="connsiteX59" fmla="*/ 2119745 w 3341716"/>
              <a:gd name="connsiteY59" fmla="*/ 490451 h 490451"/>
              <a:gd name="connsiteX60" fmla="*/ 2161309 w 3341716"/>
              <a:gd name="connsiteY60" fmla="*/ 465513 h 490451"/>
              <a:gd name="connsiteX61" fmla="*/ 2194560 w 3341716"/>
              <a:gd name="connsiteY61" fmla="*/ 432262 h 490451"/>
              <a:gd name="connsiteX62" fmla="*/ 2244436 w 3341716"/>
              <a:gd name="connsiteY62" fmla="*/ 390698 h 490451"/>
              <a:gd name="connsiteX63" fmla="*/ 2310938 w 3341716"/>
              <a:gd name="connsiteY63" fmla="*/ 324196 h 490451"/>
              <a:gd name="connsiteX64" fmla="*/ 2410691 w 3341716"/>
              <a:gd name="connsiteY64" fmla="*/ 257695 h 490451"/>
              <a:gd name="connsiteX65" fmla="*/ 2443942 w 3341716"/>
              <a:gd name="connsiteY65" fmla="*/ 249382 h 490451"/>
              <a:gd name="connsiteX66" fmla="*/ 2485505 w 3341716"/>
              <a:gd name="connsiteY66" fmla="*/ 290945 h 490451"/>
              <a:gd name="connsiteX67" fmla="*/ 2576945 w 3341716"/>
              <a:gd name="connsiteY67" fmla="*/ 432262 h 490451"/>
              <a:gd name="connsiteX68" fmla="*/ 2626822 w 3341716"/>
              <a:gd name="connsiteY68" fmla="*/ 457200 h 490451"/>
              <a:gd name="connsiteX69" fmla="*/ 2660073 w 3341716"/>
              <a:gd name="connsiteY69" fmla="*/ 440575 h 490451"/>
              <a:gd name="connsiteX70" fmla="*/ 2743200 w 3341716"/>
              <a:gd name="connsiteY70" fmla="*/ 390698 h 490451"/>
              <a:gd name="connsiteX71" fmla="*/ 2784764 w 3341716"/>
              <a:gd name="connsiteY71" fmla="*/ 349135 h 490451"/>
              <a:gd name="connsiteX72" fmla="*/ 2809702 w 3341716"/>
              <a:gd name="connsiteY72" fmla="*/ 332509 h 490451"/>
              <a:gd name="connsiteX73" fmla="*/ 2834640 w 3341716"/>
              <a:gd name="connsiteY73" fmla="*/ 299258 h 490451"/>
              <a:gd name="connsiteX74" fmla="*/ 2892829 w 3341716"/>
              <a:gd name="connsiteY74" fmla="*/ 266007 h 490451"/>
              <a:gd name="connsiteX75" fmla="*/ 2909454 w 3341716"/>
              <a:gd name="connsiteY75" fmla="*/ 282633 h 490451"/>
              <a:gd name="connsiteX76" fmla="*/ 2975956 w 3341716"/>
              <a:gd name="connsiteY76" fmla="*/ 274320 h 490451"/>
              <a:gd name="connsiteX77" fmla="*/ 3000894 w 3341716"/>
              <a:gd name="connsiteY77" fmla="*/ 257695 h 490451"/>
              <a:gd name="connsiteX78" fmla="*/ 3025833 w 3341716"/>
              <a:gd name="connsiteY78" fmla="*/ 249382 h 490451"/>
              <a:gd name="connsiteX79" fmla="*/ 3050771 w 3341716"/>
              <a:gd name="connsiteY79" fmla="*/ 257695 h 490451"/>
              <a:gd name="connsiteX80" fmla="*/ 3100647 w 3341716"/>
              <a:gd name="connsiteY80" fmla="*/ 307571 h 490451"/>
              <a:gd name="connsiteX81" fmla="*/ 3125585 w 3341716"/>
              <a:gd name="connsiteY81" fmla="*/ 324196 h 490451"/>
              <a:gd name="connsiteX82" fmla="*/ 3200400 w 3341716"/>
              <a:gd name="connsiteY82" fmla="*/ 299258 h 490451"/>
              <a:gd name="connsiteX83" fmla="*/ 3217025 w 3341716"/>
              <a:gd name="connsiteY83" fmla="*/ 274320 h 490451"/>
              <a:gd name="connsiteX84" fmla="*/ 3266902 w 3341716"/>
              <a:gd name="connsiteY84" fmla="*/ 257695 h 490451"/>
              <a:gd name="connsiteX85" fmla="*/ 3283527 w 3341716"/>
              <a:gd name="connsiteY85" fmla="*/ 232756 h 490451"/>
              <a:gd name="connsiteX86" fmla="*/ 3316778 w 3341716"/>
              <a:gd name="connsiteY86" fmla="*/ 199505 h 490451"/>
              <a:gd name="connsiteX87" fmla="*/ 3333404 w 3341716"/>
              <a:gd name="connsiteY87" fmla="*/ 182880 h 490451"/>
              <a:gd name="connsiteX88" fmla="*/ 3341716 w 3341716"/>
              <a:gd name="connsiteY88" fmla="*/ 166255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341716" h="490451">
                <a:moveTo>
                  <a:pt x="0" y="274320"/>
                </a:moveTo>
                <a:cubicBezTo>
                  <a:pt x="96429" y="177891"/>
                  <a:pt x="13603" y="273109"/>
                  <a:pt x="49876" y="207818"/>
                </a:cubicBezTo>
                <a:cubicBezTo>
                  <a:pt x="59580" y="190351"/>
                  <a:pt x="83127" y="157942"/>
                  <a:pt x="83127" y="157942"/>
                </a:cubicBezTo>
                <a:cubicBezTo>
                  <a:pt x="86169" y="167066"/>
                  <a:pt x="96192" y="204426"/>
                  <a:pt x="108065" y="207818"/>
                </a:cubicBezTo>
                <a:cubicBezTo>
                  <a:pt x="118866" y="210904"/>
                  <a:pt x="160631" y="195838"/>
                  <a:pt x="174567" y="191193"/>
                </a:cubicBezTo>
                <a:cubicBezTo>
                  <a:pt x="239398" y="126362"/>
                  <a:pt x="132230" y="231356"/>
                  <a:pt x="216131" y="157942"/>
                </a:cubicBezTo>
                <a:cubicBezTo>
                  <a:pt x="230876" y="145040"/>
                  <a:pt x="257694" y="116378"/>
                  <a:pt x="257694" y="116378"/>
                </a:cubicBezTo>
                <a:cubicBezTo>
                  <a:pt x="274320" y="121920"/>
                  <a:pt x="292989" y="123283"/>
                  <a:pt x="307571" y="133004"/>
                </a:cubicBezTo>
                <a:cubicBezTo>
                  <a:pt x="369231" y="174110"/>
                  <a:pt x="301753" y="126770"/>
                  <a:pt x="349134" y="166255"/>
                </a:cubicBezTo>
                <a:cubicBezTo>
                  <a:pt x="359777" y="175125"/>
                  <a:pt x="371111" y="183140"/>
                  <a:pt x="382385" y="191193"/>
                </a:cubicBezTo>
                <a:cubicBezTo>
                  <a:pt x="390515" y="197000"/>
                  <a:pt x="399522" y="201577"/>
                  <a:pt x="407324" y="207818"/>
                </a:cubicBezTo>
                <a:cubicBezTo>
                  <a:pt x="413444" y="212714"/>
                  <a:pt x="417229" y="220412"/>
                  <a:pt x="423949" y="224444"/>
                </a:cubicBezTo>
                <a:cubicBezTo>
                  <a:pt x="442082" y="235324"/>
                  <a:pt x="496994" y="239629"/>
                  <a:pt x="507076" y="241069"/>
                </a:cubicBezTo>
                <a:cubicBezTo>
                  <a:pt x="512618" y="246611"/>
                  <a:pt x="519670" y="250974"/>
                  <a:pt x="523702" y="257695"/>
                </a:cubicBezTo>
                <a:cubicBezTo>
                  <a:pt x="528210" y="265209"/>
                  <a:pt x="524177" y="278714"/>
                  <a:pt x="532014" y="282633"/>
                </a:cubicBezTo>
                <a:cubicBezTo>
                  <a:pt x="541847" y="287549"/>
                  <a:pt x="577690" y="260495"/>
                  <a:pt x="581891" y="257695"/>
                </a:cubicBezTo>
                <a:cubicBezTo>
                  <a:pt x="601287" y="199505"/>
                  <a:pt x="581890" y="213360"/>
                  <a:pt x="623454" y="199505"/>
                </a:cubicBezTo>
                <a:cubicBezTo>
                  <a:pt x="628220" y="204271"/>
                  <a:pt x="661757" y="241069"/>
                  <a:pt x="673331" y="241069"/>
                </a:cubicBezTo>
                <a:cubicBezTo>
                  <a:pt x="690856" y="241069"/>
                  <a:pt x="723207" y="224444"/>
                  <a:pt x="723207" y="224444"/>
                </a:cubicBezTo>
                <a:cubicBezTo>
                  <a:pt x="760801" y="186850"/>
                  <a:pt x="715871" y="233004"/>
                  <a:pt x="773084" y="166255"/>
                </a:cubicBezTo>
                <a:cubicBezTo>
                  <a:pt x="778184" y="160304"/>
                  <a:pt x="784692" y="155650"/>
                  <a:pt x="789709" y="149629"/>
                </a:cubicBezTo>
                <a:cubicBezTo>
                  <a:pt x="798578" y="138986"/>
                  <a:pt x="805442" y="126733"/>
                  <a:pt x="814647" y="116378"/>
                </a:cubicBezTo>
                <a:cubicBezTo>
                  <a:pt x="827664" y="101734"/>
                  <a:pt x="841335" y="87566"/>
                  <a:pt x="856211" y="74815"/>
                </a:cubicBezTo>
                <a:cubicBezTo>
                  <a:pt x="982224" y="-33196"/>
                  <a:pt x="897518" y="50130"/>
                  <a:pt x="947651" y="0"/>
                </a:cubicBezTo>
                <a:cubicBezTo>
                  <a:pt x="955697" y="24136"/>
                  <a:pt x="955011" y="29368"/>
                  <a:pt x="972589" y="49876"/>
                </a:cubicBezTo>
                <a:cubicBezTo>
                  <a:pt x="982790" y="61777"/>
                  <a:pt x="1005840" y="83127"/>
                  <a:pt x="1005840" y="83127"/>
                </a:cubicBezTo>
                <a:cubicBezTo>
                  <a:pt x="1020276" y="126433"/>
                  <a:pt x="1004698" y="92090"/>
                  <a:pt x="1030778" y="124691"/>
                </a:cubicBezTo>
                <a:cubicBezTo>
                  <a:pt x="1037019" y="132492"/>
                  <a:pt x="1039603" y="143388"/>
                  <a:pt x="1047404" y="149629"/>
                </a:cubicBezTo>
                <a:cubicBezTo>
                  <a:pt x="1054246" y="155103"/>
                  <a:pt x="1063721" y="156374"/>
                  <a:pt x="1072342" y="157942"/>
                </a:cubicBezTo>
                <a:cubicBezTo>
                  <a:pt x="1094321" y="161938"/>
                  <a:pt x="1116677" y="163484"/>
                  <a:pt x="1138844" y="166255"/>
                </a:cubicBezTo>
                <a:cubicBezTo>
                  <a:pt x="1178701" y="245969"/>
                  <a:pt x="1128224" y="147139"/>
                  <a:pt x="1180407" y="241069"/>
                </a:cubicBezTo>
                <a:cubicBezTo>
                  <a:pt x="1186425" y="251902"/>
                  <a:pt x="1192152" y="262930"/>
                  <a:pt x="1197033" y="274320"/>
                </a:cubicBezTo>
                <a:cubicBezTo>
                  <a:pt x="1200485" y="282374"/>
                  <a:pt x="1200837" y="291744"/>
                  <a:pt x="1205345" y="299258"/>
                </a:cubicBezTo>
                <a:cubicBezTo>
                  <a:pt x="1209377" y="305979"/>
                  <a:pt x="1216429" y="310342"/>
                  <a:pt x="1221971" y="315884"/>
                </a:cubicBezTo>
                <a:cubicBezTo>
                  <a:pt x="1244139" y="308494"/>
                  <a:pt x="1259614" y="304642"/>
                  <a:pt x="1280160" y="290945"/>
                </a:cubicBezTo>
                <a:cubicBezTo>
                  <a:pt x="1294923" y="281103"/>
                  <a:pt x="1307869" y="268778"/>
                  <a:pt x="1321724" y="257695"/>
                </a:cubicBezTo>
                <a:cubicBezTo>
                  <a:pt x="1332807" y="238298"/>
                  <a:pt x="1344383" y="219175"/>
                  <a:pt x="1354974" y="199505"/>
                </a:cubicBezTo>
                <a:cubicBezTo>
                  <a:pt x="1363786" y="183139"/>
                  <a:pt x="1367816" y="163742"/>
                  <a:pt x="1379913" y="149629"/>
                </a:cubicBezTo>
                <a:cubicBezTo>
                  <a:pt x="1385616" y="142976"/>
                  <a:pt x="1396538" y="144087"/>
                  <a:pt x="1404851" y="141316"/>
                </a:cubicBezTo>
                <a:cubicBezTo>
                  <a:pt x="1425125" y="222408"/>
                  <a:pt x="1400370" y="121151"/>
                  <a:pt x="1421476" y="216131"/>
                </a:cubicBezTo>
                <a:cubicBezTo>
                  <a:pt x="1423607" y="225720"/>
                  <a:pt x="1432547" y="263211"/>
                  <a:pt x="1438102" y="274320"/>
                </a:cubicBezTo>
                <a:cubicBezTo>
                  <a:pt x="1448589" y="295294"/>
                  <a:pt x="1455889" y="300420"/>
                  <a:pt x="1471353" y="315884"/>
                </a:cubicBezTo>
                <a:cubicBezTo>
                  <a:pt x="1474124" y="324197"/>
                  <a:pt x="1473469" y="334626"/>
                  <a:pt x="1479665" y="340822"/>
                </a:cubicBezTo>
                <a:cubicBezTo>
                  <a:pt x="1485861" y="347018"/>
                  <a:pt x="1496766" y="345216"/>
                  <a:pt x="1504604" y="349135"/>
                </a:cubicBezTo>
                <a:cubicBezTo>
                  <a:pt x="1513540" y="353603"/>
                  <a:pt x="1520413" y="361703"/>
                  <a:pt x="1529542" y="365760"/>
                </a:cubicBezTo>
                <a:cubicBezTo>
                  <a:pt x="1545556" y="372877"/>
                  <a:pt x="1579418" y="382385"/>
                  <a:pt x="1579418" y="382385"/>
                </a:cubicBezTo>
                <a:cubicBezTo>
                  <a:pt x="1584960" y="376843"/>
                  <a:pt x="1592539" y="372770"/>
                  <a:pt x="1596044" y="365760"/>
                </a:cubicBezTo>
                <a:cubicBezTo>
                  <a:pt x="1606162" y="345525"/>
                  <a:pt x="1615016" y="306495"/>
                  <a:pt x="1620982" y="282633"/>
                </a:cubicBezTo>
                <a:cubicBezTo>
                  <a:pt x="1623753" y="243840"/>
                  <a:pt x="1619273" y="203833"/>
                  <a:pt x="1629294" y="166255"/>
                </a:cubicBezTo>
                <a:cubicBezTo>
                  <a:pt x="1631552" y="157788"/>
                  <a:pt x="1645470" y="157942"/>
                  <a:pt x="1654233" y="157942"/>
                </a:cubicBezTo>
                <a:cubicBezTo>
                  <a:pt x="1669228" y="157942"/>
                  <a:pt x="1694023" y="174475"/>
                  <a:pt x="1704109" y="182880"/>
                </a:cubicBezTo>
                <a:cubicBezTo>
                  <a:pt x="1713140" y="190406"/>
                  <a:pt x="1719266" y="201297"/>
                  <a:pt x="1729047" y="207818"/>
                </a:cubicBezTo>
                <a:cubicBezTo>
                  <a:pt x="1736338" y="212679"/>
                  <a:pt x="1745672" y="213360"/>
                  <a:pt x="1753985" y="216131"/>
                </a:cubicBezTo>
                <a:cubicBezTo>
                  <a:pt x="1776152" y="210589"/>
                  <a:pt x="1798566" y="205952"/>
                  <a:pt x="1820487" y="199505"/>
                </a:cubicBezTo>
                <a:cubicBezTo>
                  <a:pt x="1845706" y="192088"/>
                  <a:pt x="1869114" y="176844"/>
                  <a:pt x="1895302" y="174567"/>
                </a:cubicBezTo>
                <a:cubicBezTo>
                  <a:pt x="1934047" y="171198"/>
                  <a:pt x="1972887" y="180109"/>
                  <a:pt x="2011680" y="182880"/>
                </a:cubicBezTo>
                <a:cubicBezTo>
                  <a:pt x="2026658" y="197858"/>
                  <a:pt x="2044565" y="212505"/>
                  <a:pt x="2053244" y="232756"/>
                </a:cubicBezTo>
                <a:cubicBezTo>
                  <a:pt x="2057744" y="243257"/>
                  <a:pt x="2058196" y="255087"/>
                  <a:pt x="2061556" y="266007"/>
                </a:cubicBezTo>
                <a:cubicBezTo>
                  <a:pt x="2069286" y="291132"/>
                  <a:pt x="2081338" y="315045"/>
                  <a:pt x="2086494" y="340822"/>
                </a:cubicBezTo>
                <a:cubicBezTo>
                  <a:pt x="2113151" y="474105"/>
                  <a:pt x="2098030" y="425301"/>
                  <a:pt x="2119745" y="490451"/>
                </a:cubicBezTo>
                <a:cubicBezTo>
                  <a:pt x="2181177" y="429019"/>
                  <a:pt x="2085771" y="519468"/>
                  <a:pt x="2161309" y="465513"/>
                </a:cubicBezTo>
                <a:cubicBezTo>
                  <a:pt x="2174064" y="456402"/>
                  <a:pt x="2182909" y="442748"/>
                  <a:pt x="2194560" y="432262"/>
                </a:cubicBezTo>
                <a:cubicBezTo>
                  <a:pt x="2210646" y="417785"/>
                  <a:pt x="2228577" y="405424"/>
                  <a:pt x="2244436" y="390698"/>
                </a:cubicBezTo>
                <a:cubicBezTo>
                  <a:pt x="2267409" y="369366"/>
                  <a:pt x="2286458" y="343780"/>
                  <a:pt x="2310938" y="324196"/>
                </a:cubicBezTo>
                <a:cubicBezTo>
                  <a:pt x="2342033" y="299320"/>
                  <a:pt x="2372690" y="271945"/>
                  <a:pt x="2410691" y="257695"/>
                </a:cubicBezTo>
                <a:cubicBezTo>
                  <a:pt x="2421388" y="253684"/>
                  <a:pt x="2432858" y="252153"/>
                  <a:pt x="2443942" y="249382"/>
                </a:cubicBezTo>
                <a:cubicBezTo>
                  <a:pt x="2482870" y="262359"/>
                  <a:pt x="2461801" y="248804"/>
                  <a:pt x="2485505" y="290945"/>
                </a:cubicBezTo>
                <a:cubicBezTo>
                  <a:pt x="2507193" y="329501"/>
                  <a:pt x="2540591" y="395908"/>
                  <a:pt x="2576945" y="432262"/>
                </a:cubicBezTo>
                <a:cubicBezTo>
                  <a:pt x="2593058" y="448375"/>
                  <a:pt x="2606541" y="450439"/>
                  <a:pt x="2626822" y="457200"/>
                </a:cubicBezTo>
                <a:cubicBezTo>
                  <a:pt x="2637906" y="451658"/>
                  <a:pt x="2649618" y="447228"/>
                  <a:pt x="2660073" y="440575"/>
                </a:cubicBezTo>
                <a:cubicBezTo>
                  <a:pt x="2742191" y="388318"/>
                  <a:pt x="2689474" y="408608"/>
                  <a:pt x="2743200" y="390698"/>
                </a:cubicBezTo>
                <a:cubicBezTo>
                  <a:pt x="2757055" y="376844"/>
                  <a:pt x="2770019" y="362037"/>
                  <a:pt x="2784764" y="349135"/>
                </a:cubicBezTo>
                <a:cubicBezTo>
                  <a:pt x="2792283" y="342556"/>
                  <a:pt x="2802638" y="339574"/>
                  <a:pt x="2809702" y="332509"/>
                </a:cubicBezTo>
                <a:cubicBezTo>
                  <a:pt x="2819499" y="322712"/>
                  <a:pt x="2824843" y="309055"/>
                  <a:pt x="2834640" y="299258"/>
                </a:cubicBezTo>
                <a:cubicBezTo>
                  <a:pt x="2859802" y="274096"/>
                  <a:pt x="2864297" y="275518"/>
                  <a:pt x="2892829" y="266007"/>
                </a:cubicBezTo>
                <a:cubicBezTo>
                  <a:pt x="2898371" y="271549"/>
                  <a:pt x="2901656" y="281853"/>
                  <a:pt x="2909454" y="282633"/>
                </a:cubicBezTo>
                <a:cubicBezTo>
                  <a:pt x="2931683" y="284856"/>
                  <a:pt x="2954403" y="280198"/>
                  <a:pt x="2975956" y="274320"/>
                </a:cubicBezTo>
                <a:cubicBezTo>
                  <a:pt x="2985594" y="271691"/>
                  <a:pt x="2991958" y="262163"/>
                  <a:pt x="3000894" y="257695"/>
                </a:cubicBezTo>
                <a:cubicBezTo>
                  <a:pt x="3008732" y="253776"/>
                  <a:pt x="3017520" y="252153"/>
                  <a:pt x="3025833" y="249382"/>
                </a:cubicBezTo>
                <a:cubicBezTo>
                  <a:pt x="3034146" y="252153"/>
                  <a:pt x="3043854" y="252315"/>
                  <a:pt x="3050771" y="257695"/>
                </a:cubicBezTo>
                <a:cubicBezTo>
                  <a:pt x="3069330" y="272130"/>
                  <a:pt x="3081084" y="294529"/>
                  <a:pt x="3100647" y="307571"/>
                </a:cubicBezTo>
                <a:lnTo>
                  <a:pt x="3125585" y="324196"/>
                </a:lnTo>
                <a:cubicBezTo>
                  <a:pt x="3159026" y="318623"/>
                  <a:pt x="3177022" y="322637"/>
                  <a:pt x="3200400" y="299258"/>
                </a:cubicBezTo>
                <a:cubicBezTo>
                  <a:pt x="3207464" y="292194"/>
                  <a:pt x="3208553" y="279615"/>
                  <a:pt x="3217025" y="274320"/>
                </a:cubicBezTo>
                <a:cubicBezTo>
                  <a:pt x="3231886" y="265032"/>
                  <a:pt x="3266902" y="257695"/>
                  <a:pt x="3266902" y="257695"/>
                </a:cubicBezTo>
                <a:cubicBezTo>
                  <a:pt x="3272444" y="249382"/>
                  <a:pt x="3277025" y="240342"/>
                  <a:pt x="3283527" y="232756"/>
                </a:cubicBezTo>
                <a:cubicBezTo>
                  <a:pt x="3293728" y="220855"/>
                  <a:pt x="3305694" y="210589"/>
                  <a:pt x="3316778" y="199505"/>
                </a:cubicBezTo>
                <a:cubicBezTo>
                  <a:pt x="3322320" y="193963"/>
                  <a:pt x="3329899" y="189890"/>
                  <a:pt x="3333404" y="182880"/>
                </a:cubicBezTo>
                <a:lnTo>
                  <a:pt x="3341716" y="16625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85C3580-FA4E-4564-8D46-4D45AC9F8AF9}"/>
              </a:ext>
            </a:extLst>
          </p:cNvPr>
          <p:cNvSpPr/>
          <p:nvPr/>
        </p:nvSpPr>
        <p:spPr>
          <a:xfrm>
            <a:off x="7905402" y="3054926"/>
            <a:ext cx="2552004" cy="1845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Dowolny kształt: kształt 7">
            <a:extLst>
              <a:ext uri="{FF2B5EF4-FFF2-40B4-BE49-F238E27FC236}">
                <a16:creationId xmlns:a16="http://schemas.microsoft.com/office/drawing/2014/main" id="{9105BC02-62B7-4E15-B579-7763697B88B3}"/>
              </a:ext>
            </a:extLst>
          </p:cNvPr>
          <p:cNvSpPr/>
          <p:nvPr/>
        </p:nvSpPr>
        <p:spPr>
          <a:xfrm>
            <a:off x="7905402" y="4039985"/>
            <a:ext cx="2136370" cy="1030778"/>
          </a:xfrm>
          <a:custGeom>
            <a:avLst/>
            <a:gdLst>
              <a:gd name="connsiteX0" fmla="*/ 0 w 2435629"/>
              <a:gd name="connsiteY0" fmla="*/ 0 h 1030778"/>
              <a:gd name="connsiteX1" fmla="*/ 16625 w 2435629"/>
              <a:gd name="connsiteY1" fmla="*/ 66501 h 1030778"/>
              <a:gd name="connsiteX2" fmla="*/ 33251 w 2435629"/>
              <a:gd name="connsiteY2" fmla="*/ 83127 h 1030778"/>
              <a:gd name="connsiteX3" fmla="*/ 41563 w 2435629"/>
              <a:gd name="connsiteY3" fmla="*/ 108065 h 1030778"/>
              <a:gd name="connsiteX4" fmla="*/ 83127 w 2435629"/>
              <a:gd name="connsiteY4" fmla="*/ 141316 h 1030778"/>
              <a:gd name="connsiteX5" fmla="*/ 133003 w 2435629"/>
              <a:gd name="connsiteY5" fmla="*/ 199505 h 1030778"/>
              <a:gd name="connsiteX6" fmla="*/ 174567 w 2435629"/>
              <a:gd name="connsiteY6" fmla="*/ 232756 h 1030778"/>
              <a:gd name="connsiteX7" fmla="*/ 191193 w 2435629"/>
              <a:gd name="connsiteY7" fmla="*/ 249381 h 1030778"/>
              <a:gd name="connsiteX8" fmla="*/ 199505 w 2435629"/>
              <a:gd name="connsiteY8" fmla="*/ 274320 h 1030778"/>
              <a:gd name="connsiteX9" fmla="*/ 224443 w 2435629"/>
              <a:gd name="connsiteY9" fmla="*/ 299258 h 1030778"/>
              <a:gd name="connsiteX10" fmla="*/ 249382 w 2435629"/>
              <a:gd name="connsiteY10" fmla="*/ 332509 h 1030778"/>
              <a:gd name="connsiteX11" fmla="*/ 290945 w 2435629"/>
              <a:gd name="connsiteY11" fmla="*/ 390698 h 1030778"/>
              <a:gd name="connsiteX12" fmla="*/ 307571 w 2435629"/>
              <a:gd name="connsiteY12" fmla="*/ 407323 h 1030778"/>
              <a:gd name="connsiteX13" fmla="*/ 332509 w 2435629"/>
              <a:gd name="connsiteY13" fmla="*/ 415636 h 1030778"/>
              <a:gd name="connsiteX14" fmla="*/ 340822 w 2435629"/>
              <a:gd name="connsiteY14" fmla="*/ 440574 h 1030778"/>
              <a:gd name="connsiteX15" fmla="*/ 349134 w 2435629"/>
              <a:gd name="connsiteY15" fmla="*/ 556952 h 1030778"/>
              <a:gd name="connsiteX16" fmla="*/ 357447 w 2435629"/>
              <a:gd name="connsiteY16" fmla="*/ 590203 h 1030778"/>
              <a:gd name="connsiteX17" fmla="*/ 382385 w 2435629"/>
              <a:gd name="connsiteY17" fmla="*/ 665018 h 1030778"/>
              <a:gd name="connsiteX18" fmla="*/ 390698 w 2435629"/>
              <a:gd name="connsiteY18" fmla="*/ 689956 h 1030778"/>
              <a:gd name="connsiteX19" fmla="*/ 415636 w 2435629"/>
              <a:gd name="connsiteY19" fmla="*/ 773083 h 1030778"/>
              <a:gd name="connsiteX20" fmla="*/ 432262 w 2435629"/>
              <a:gd name="connsiteY20" fmla="*/ 789709 h 1030778"/>
              <a:gd name="connsiteX21" fmla="*/ 440574 w 2435629"/>
              <a:gd name="connsiteY21" fmla="*/ 814647 h 1030778"/>
              <a:gd name="connsiteX22" fmla="*/ 498763 w 2435629"/>
              <a:gd name="connsiteY22" fmla="*/ 856211 h 1030778"/>
              <a:gd name="connsiteX23" fmla="*/ 581891 w 2435629"/>
              <a:gd name="connsiteY23" fmla="*/ 831272 h 1030778"/>
              <a:gd name="connsiteX24" fmla="*/ 606829 w 2435629"/>
              <a:gd name="connsiteY24" fmla="*/ 822960 h 1030778"/>
              <a:gd name="connsiteX25" fmla="*/ 631767 w 2435629"/>
              <a:gd name="connsiteY25" fmla="*/ 831272 h 1030778"/>
              <a:gd name="connsiteX26" fmla="*/ 648393 w 2435629"/>
              <a:gd name="connsiteY26" fmla="*/ 847898 h 1030778"/>
              <a:gd name="connsiteX27" fmla="*/ 706582 w 2435629"/>
              <a:gd name="connsiteY27" fmla="*/ 897774 h 1030778"/>
              <a:gd name="connsiteX28" fmla="*/ 723207 w 2435629"/>
              <a:gd name="connsiteY28" fmla="*/ 914400 h 1030778"/>
              <a:gd name="connsiteX29" fmla="*/ 739833 w 2435629"/>
              <a:gd name="connsiteY29" fmla="*/ 931025 h 1030778"/>
              <a:gd name="connsiteX30" fmla="*/ 781396 w 2435629"/>
              <a:gd name="connsiteY30" fmla="*/ 972589 h 1030778"/>
              <a:gd name="connsiteX31" fmla="*/ 831273 w 2435629"/>
              <a:gd name="connsiteY31" fmla="*/ 914400 h 1030778"/>
              <a:gd name="connsiteX32" fmla="*/ 889462 w 2435629"/>
              <a:gd name="connsiteY32" fmla="*/ 897774 h 1030778"/>
              <a:gd name="connsiteX33" fmla="*/ 914400 w 2435629"/>
              <a:gd name="connsiteY33" fmla="*/ 906087 h 1030778"/>
              <a:gd name="connsiteX34" fmla="*/ 931025 w 2435629"/>
              <a:gd name="connsiteY34" fmla="*/ 931025 h 1030778"/>
              <a:gd name="connsiteX35" fmla="*/ 947651 w 2435629"/>
              <a:gd name="connsiteY35" fmla="*/ 947651 h 1030778"/>
              <a:gd name="connsiteX36" fmla="*/ 955963 w 2435629"/>
              <a:gd name="connsiteY36" fmla="*/ 972589 h 1030778"/>
              <a:gd name="connsiteX37" fmla="*/ 1014153 w 2435629"/>
              <a:gd name="connsiteY37" fmla="*/ 1022465 h 1030778"/>
              <a:gd name="connsiteX38" fmla="*/ 1039091 w 2435629"/>
              <a:gd name="connsiteY38" fmla="*/ 1030778 h 1030778"/>
              <a:gd name="connsiteX39" fmla="*/ 1105593 w 2435629"/>
              <a:gd name="connsiteY39" fmla="*/ 1022465 h 1030778"/>
              <a:gd name="connsiteX40" fmla="*/ 1155469 w 2435629"/>
              <a:gd name="connsiteY40" fmla="*/ 997527 h 1030778"/>
              <a:gd name="connsiteX41" fmla="*/ 1180407 w 2435629"/>
              <a:gd name="connsiteY41" fmla="*/ 989214 h 1030778"/>
              <a:gd name="connsiteX42" fmla="*/ 1197033 w 2435629"/>
              <a:gd name="connsiteY42" fmla="*/ 972589 h 1030778"/>
              <a:gd name="connsiteX43" fmla="*/ 1246909 w 2435629"/>
              <a:gd name="connsiteY43" fmla="*/ 955963 h 1030778"/>
              <a:gd name="connsiteX44" fmla="*/ 1330036 w 2435629"/>
              <a:gd name="connsiteY44" fmla="*/ 939338 h 1030778"/>
              <a:gd name="connsiteX45" fmla="*/ 1363287 w 2435629"/>
              <a:gd name="connsiteY45" fmla="*/ 947651 h 1030778"/>
              <a:gd name="connsiteX46" fmla="*/ 1379913 w 2435629"/>
              <a:gd name="connsiteY46" fmla="*/ 964276 h 1030778"/>
              <a:gd name="connsiteX47" fmla="*/ 1413163 w 2435629"/>
              <a:gd name="connsiteY47" fmla="*/ 955963 h 1030778"/>
              <a:gd name="connsiteX48" fmla="*/ 1446414 w 2435629"/>
              <a:gd name="connsiteY48" fmla="*/ 881149 h 1030778"/>
              <a:gd name="connsiteX49" fmla="*/ 1454727 w 2435629"/>
              <a:gd name="connsiteY49" fmla="*/ 856211 h 1030778"/>
              <a:gd name="connsiteX50" fmla="*/ 1463040 w 2435629"/>
              <a:gd name="connsiteY50" fmla="*/ 831272 h 1030778"/>
              <a:gd name="connsiteX51" fmla="*/ 1487978 w 2435629"/>
              <a:gd name="connsiteY51" fmla="*/ 814647 h 1030778"/>
              <a:gd name="connsiteX52" fmla="*/ 1512916 w 2435629"/>
              <a:gd name="connsiteY52" fmla="*/ 864523 h 1030778"/>
              <a:gd name="connsiteX53" fmla="*/ 1529542 w 2435629"/>
              <a:gd name="connsiteY53" fmla="*/ 881149 h 1030778"/>
              <a:gd name="connsiteX54" fmla="*/ 1554480 w 2435629"/>
              <a:gd name="connsiteY54" fmla="*/ 889461 h 1030778"/>
              <a:gd name="connsiteX55" fmla="*/ 1571105 w 2435629"/>
              <a:gd name="connsiteY55" fmla="*/ 864523 h 1030778"/>
              <a:gd name="connsiteX56" fmla="*/ 1629294 w 2435629"/>
              <a:gd name="connsiteY56" fmla="*/ 839585 h 1030778"/>
              <a:gd name="connsiteX57" fmla="*/ 1704109 w 2435629"/>
              <a:gd name="connsiteY57" fmla="*/ 856211 h 1030778"/>
              <a:gd name="connsiteX58" fmla="*/ 1753985 w 2435629"/>
              <a:gd name="connsiteY58" fmla="*/ 897774 h 1030778"/>
              <a:gd name="connsiteX59" fmla="*/ 1803862 w 2435629"/>
              <a:gd name="connsiteY59" fmla="*/ 922712 h 1030778"/>
              <a:gd name="connsiteX60" fmla="*/ 1903614 w 2435629"/>
              <a:gd name="connsiteY60" fmla="*/ 939338 h 1030778"/>
              <a:gd name="connsiteX61" fmla="*/ 1953491 w 2435629"/>
              <a:gd name="connsiteY61" fmla="*/ 955963 h 1030778"/>
              <a:gd name="connsiteX62" fmla="*/ 1978429 w 2435629"/>
              <a:gd name="connsiteY62" fmla="*/ 972589 h 1030778"/>
              <a:gd name="connsiteX63" fmla="*/ 2003367 w 2435629"/>
              <a:gd name="connsiteY63" fmla="*/ 980901 h 1030778"/>
              <a:gd name="connsiteX64" fmla="*/ 2019993 w 2435629"/>
              <a:gd name="connsiteY64" fmla="*/ 997527 h 1030778"/>
              <a:gd name="connsiteX65" fmla="*/ 2069869 w 2435629"/>
              <a:gd name="connsiteY65" fmla="*/ 1014152 h 1030778"/>
              <a:gd name="connsiteX66" fmla="*/ 2111433 w 2435629"/>
              <a:gd name="connsiteY66" fmla="*/ 1005840 h 1030778"/>
              <a:gd name="connsiteX67" fmla="*/ 2161309 w 2435629"/>
              <a:gd name="connsiteY67" fmla="*/ 989214 h 1030778"/>
              <a:gd name="connsiteX68" fmla="*/ 2219498 w 2435629"/>
              <a:gd name="connsiteY68" fmla="*/ 980901 h 1030778"/>
              <a:gd name="connsiteX69" fmla="*/ 2269374 w 2435629"/>
              <a:gd name="connsiteY69" fmla="*/ 964276 h 1030778"/>
              <a:gd name="connsiteX70" fmla="*/ 2294313 w 2435629"/>
              <a:gd name="connsiteY70" fmla="*/ 955963 h 1030778"/>
              <a:gd name="connsiteX71" fmla="*/ 2360814 w 2435629"/>
              <a:gd name="connsiteY71" fmla="*/ 964276 h 1030778"/>
              <a:gd name="connsiteX72" fmla="*/ 2435629 w 2435629"/>
              <a:gd name="connsiteY72" fmla="*/ 955963 h 103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435629" h="1030778">
                <a:moveTo>
                  <a:pt x="0" y="0"/>
                </a:moveTo>
                <a:cubicBezTo>
                  <a:pt x="1787" y="8934"/>
                  <a:pt x="8958" y="53723"/>
                  <a:pt x="16625" y="66501"/>
                </a:cubicBezTo>
                <a:cubicBezTo>
                  <a:pt x="20657" y="73222"/>
                  <a:pt x="27709" y="77585"/>
                  <a:pt x="33251" y="83127"/>
                </a:cubicBezTo>
                <a:cubicBezTo>
                  <a:pt x="36022" y="91440"/>
                  <a:pt x="37055" y="100551"/>
                  <a:pt x="41563" y="108065"/>
                </a:cubicBezTo>
                <a:cubicBezTo>
                  <a:pt x="51551" y="124711"/>
                  <a:pt x="69134" y="129322"/>
                  <a:pt x="83127" y="141316"/>
                </a:cubicBezTo>
                <a:cubicBezTo>
                  <a:pt x="134063" y="184976"/>
                  <a:pt x="100914" y="159393"/>
                  <a:pt x="133003" y="199505"/>
                </a:cubicBezTo>
                <a:cubicBezTo>
                  <a:pt x="150844" y="221806"/>
                  <a:pt x="150564" y="213554"/>
                  <a:pt x="174567" y="232756"/>
                </a:cubicBezTo>
                <a:cubicBezTo>
                  <a:pt x="180687" y="237652"/>
                  <a:pt x="185651" y="243839"/>
                  <a:pt x="191193" y="249381"/>
                </a:cubicBezTo>
                <a:cubicBezTo>
                  <a:pt x="193964" y="257694"/>
                  <a:pt x="194645" y="267029"/>
                  <a:pt x="199505" y="274320"/>
                </a:cubicBezTo>
                <a:cubicBezTo>
                  <a:pt x="206026" y="284102"/>
                  <a:pt x="216792" y="290332"/>
                  <a:pt x="224443" y="299258"/>
                </a:cubicBezTo>
                <a:cubicBezTo>
                  <a:pt x="233460" y="309777"/>
                  <a:pt x="241069" y="321425"/>
                  <a:pt x="249382" y="332509"/>
                </a:cubicBezTo>
                <a:cubicBezTo>
                  <a:pt x="268778" y="390698"/>
                  <a:pt x="249382" y="376843"/>
                  <a:pt x="290945" y="390698"/>
                </a:cubicBezTo>
                <a:cubicBezTo>
                  <a:pt x="296487" y="396240"/>
                  <a:pt x="300851" y="403291"/>
                  <a:pt x="307571" y="407323"/>
                </a:cubicBezTo>
                <a:cubicBezTo>
                  <a:pt x="315085" y="411831"/>
                  <a:pt x="326313" y="409440"/>
                  <a:pt x="332509" y="415636"/>
                </a:cubicBezTo>
                <a:cubicBezTo>
                  <a:pt x="338705" y="421832"/>
                  <a:pt x="338051" y="432261"/>
                  <a:pt x="340822" y="440574"/>
                </a:cubicBezTo>
                <a:cubicBezTo>
                  <a:pt x="343593" y="479367"/>
                  <a:pt x="344839" y="518298"/>
                  <a:pt x="349134" y="556952"/>
                </a:cubicBezTo>
                <a:cubicBezTo>
                  <a:pt x="350396" y="568307"/>
                  <a:pt x="354164" y="579260"/>
                  <a:pt x="357447" y="590203"/>
                </a:cubicBezTo>
                <a:cubicBezTo>
                  <a:pt x="365001" y="615382"/>
                  <a:pt x="374072" y="640080"/>
                  <a:pt x="382385" y="665018"/>
                </a:cubicBezTo>
                <a:cubicBezTo>
                  <a:pt x="385156" y="673331"/>
                  <a:pt x="388573" y="681455"/>
                  <a:pt x="390698" y="689956"/>
                </a:cubicBezTo>
                <a:cubicBezTo>
                  <a:pt x="394465" y="705024"/>
                  <a:pt x="408891" y="766338"/>
                  <a:pt x="415636" y="773083"/>
                </a:cubicBezTo>
                <a:lnTo>
                  <a:pt x="432262" y="789709"/>
                </a:lnTo>
                <a:cubicBezTo>
                  <a:pt x="435033" y="798022"/>
                  <a:pt x="435481" y="807517"/>
                  <a:pt x="440574" y="814647"/>
                </a:cubicBezTo>
                <a:cubicBezTo>
                  <a:pt x="465228" y="849163"/>
                  <a:pt x="467224" y="845698"/>
                  <a:pt x="498763" y="856211"/>
                </a:cubicBezTo>
                <a:cubicBezTo>
                  <a:pt x="549021" y="843646"/>
                  <a:pt x="521167" y="851513"/>
                  <a:pt x="581891" y="831272"/>
                </a:cubicBezTo>
                <a:lnTo>
                  <a:pt x="606829" y="822960"/>
                </a:lnTo>
                <a:cubicBezTo>
                  <a:pt x="615142" y="825731"/>
                  <a:pt x="624253" y="826764"/>
                  <a:pt x="631767" y="831272"/>
                </a:cubicBezTo>
                <a:cubicBezTo>
                  <a:pt x="638488" y="835304"/>
                  <a:pt x="642273" y="843002"/>
                  <a:pt x="648393" y="847898"/>
                </a:cubicBezTo>
                <a:cubicBezTo>
                  <a:pt x="711689" y="898535"/>
                  <a:pt x="626547" y="817737"/>
                  <a:pt x="706582" y="897774"/>
                </a:cubicBezTo>
                <a:lnTo>
                  <a:pt x="723207" y="914400"/>
                </a:lnTo>
                <a:lnTo>
                  <a:pt x="739833" y="931025"/>
                </a:lnTo>
                <a:cubicBezTo>
                  <a:pt x="759229" y="989214"/>
                  <a:pt x="739833" y="986442"/>
                  <a:pt x="781396" y="972589"/>
                </a:cubicBezTo>
                <a:cubicBezTo>
                  <a:pt x="791299" y="957736"/>
                  <a:pt x="815148" y="918432"/>
                  <a:pt x="831273" y="914400"/>
                </a:cubicBezTo>
                <a:cubicBezTo>
                  <a:pt x="873024" y="903962"/>
                  <a:pt x="853685" y="909700"/>
                  <a:pt x="889462" y="897774"/>
                </a:cubicBezTo>
                <a:cubicBezTo>
                  <a:pt x="897775" y="900545"/>
                  <a:pt x="907558" y="900613"/>
                  <a:pt x="914400" y="906087"/>
                </a:cubicBezTo>
                <a:cubicBezTo>
                  <a:pt x="922201" y="912328"/>
                  <a:pt x="924784" y="923224"/>
                  <a:pt x="931025" y="931025"/>
                </a:cubicBezTo>
                <a:cubicBezTo>
                  <a:pt x="935921" y="937145"/>
                  <a:pt x="942109" y="942109"/>
                  <a:pt x="947651" y="947651"/>
                </a:cubicBezTo>
                <a:cubicBezTo>
                  <a:pt x="950422" y="955964"/>
                  <a:pt x="950870" y="965459"/>
                  <a:pt x="955963" y="972589"/>
                </a:cubicBezTo>
                <a:cubicBezTo>
                  <a:pt x="967328" y="988500"/>
                  <a:pt x="994625" y="1012701"/>
                  <a:pt x="1014153" y="1022465"/>
                </a:cubicBezTo>
                <a:cubicBezTo>
                  <a:pt x="1021990" y="1026384"/>
                  <a:pt x="1030778" y="1028007"/>
                  <a:pt x="1039091" y="1030778"/>
                </a:cubicBezTo>
                <a:cubicBezTo>
                  <a:pt x="1061258" y="1028007"/>
                  <a:pt x="1083614" y="1026461"/>
                  <a:pt x="1105593" y="1022465"/>
                </a:cubicBezTo>
                <a:cubicBezTo>
                  <a:pt x="1138425" y="1016495"/>
                  <a:pt x="1125046" y="1012738"/>
                  <a:pt x="1155469" y="997527"/>
                </a:cubicBezTo>
                <a:cubicBezTo>
                  <a:pt x="1163306" y="993608"/>
                  <a:pt x="1172094" y="991985"/>
                  <a:pt x="1180407" y="989214"/>
                </a:cubicBezTo>
                <a:cubicBezTo>
                  <a:pt x="1185949" y="983672"/>
                  <a:pt x="1190023" y="976094"/>
                  <a:pt x="1197033" y="972589"/>
                </a:cubicBezTo>
                <a:cubicBezTo>
                  <a:pt x="1212708" y="964752"/>
                  <a:pt x="1230284" y="961505"/>
                  <a:pt x="1246909" y="955963"/>
                </a:cubicBezTo>
                <a:cubicBezTo>
                  <a:pt x="1290429" y="941456"/>
                  <a:pt x="1263186" y="948888"/>
                  <a:pt x="1330036" y="939338"/>
                </a:cubicBezTo>
                <a:cubicBezTo>
                  <a:pt x="1341120" y="942109"/>
                  <a:pt x="1353068" y="942542"/>
                  <a:pt x="1363287" y="947651"/>
                </a:cubicBezTo>
                <a:cubicBezTo>
                  <a:pt x="1370297" y="951156"/>
                  <a:pt x="1372182" y="962988"/>
                  <a:pt x="1379913" y="964276"/>
                </a:cubicBezTo>
                <a:cubicBezTo>
                  <a:pt x="1391182" y="966154"/>
                  <a:pt x="1402080" y="958734"/>
                  <a:pt x="1413163" y="955963"/>
                </a:cubicBezTo>
                <a:cubicBezTo>
                  <a:pt x="1439511" y="916443"/>
                  <a:pt x="1426629" y="940504"/>
                  <a:pt x="1446414" y="881149"/>
                </a:cubicBezTo>
                <a:lnTo>
                  <a:pt x="1454727" y="856211"/>
                </a:lnTo>
                <a:cubicBezTo>
                  <a:pt x="1457498" y="847898"/>
                  <a:pt x="1455749" y="836133"/>
                  <a:pt x="1463040" y="831272"/>
                </a:cubicBezTo>
                <a:lnTo>
                  <a:pt x="1487978" y="814647"/>
                </a:lnTo>
                <a:cubicBezTo>
                  <a:pt x="1496758" y="840986"/>
                  <a:pt x="1494500" y="841503"/>
                  <a:pt x="1512916" y="864523"/>
                </a:cubicBezTo>
                <a:cubicBezTo>
                  <a:pt x="1517812" y="870643"/>
                  <a:pt x="1522821" y="877117"/>
                  <a:pt x="1529542" y="881149"/>
                </a:cubicBezTo>
                <a:cubicBezTo>
                  <a:pt x="1537056" y="885657"/>
                  <a:pt x="1546167" y="886690"/>
                  <a:pt x="1554480" y="889461"/>
                </a:cubicBezTo>
                <a:cubicBezTo>
                  <a:pt x="1560022" y="881148"/>
                  <a:pt x="1564041" y="871587"/>
                  <a:pt x="1571105" y="864523"/>
                </a:cubicBezTo>
                <a:cubicBezTo>
                  <a:pt x="1590240" y="845388"/>
                  <a:pt x="1603858" y="845944"/>
                  <a:pt x="1629294" y="839585"/>
                </a:cubicBezTo>
                <a:cubicBezTo>
                  <a:pt x="1654232" y="845127"/>
                  <a:pt x="1679873" y="848132"/>
                  <a:pt x="1704109" y="856211"/>
                </a:cubicBezTo>
                <a:cubicBezTo>
                  <a:pt x="1724748" y="863091"/>
                  <a:pt x="1738551" y="884912"/>
                  <a:pt x="1753985" y="897774"/>
                </a:cubicBezTo>
                <a:cubicBezTo>
                  <a:pt x="1768847" y="910159"/>
                  <a:pt x="1784677" y="919224"/>
                  <a:pt x="1803862" y="922712"/>
                </a:cubicBezTo>
                <a:cubicBezTo>
                  <a:pt x="1873689" y="935408"/>
                  <a:pt x="1852787" y="924090"/>
                  <a:pt x="1903614" y="939338"/>
                </a:cubicBezTo>
                <a:cubicBezTo>
                  <a:pt x="1920400" y="944374"/>
                  <a:pt x="1953491" y="955963"/>
                  <a:pt x="1953491" y="955963"/>
                </a:cubicBezTo>
                <a:cubicBezTo>
                  <a:pt x="1961804" y="961505"/>
                  <a:pt x="1969493" y="968121"/>
                  <a:pt x="1978429" y="972589"/>
                </a:cubicBezTo>
                <a:cubicBezTo>
                  <a:pt x="1986266" y="976508"/>
                  <a:pt x="1995853" y="976393"/>
                  <a:pt x="2003367" y="980901"/>
                </a:cubicBezTo>
                <a:cubicBezTo>
                  <a:pt x="2010088" y="984933"/>
                  <a:pt x="2012983" y="994022"/>
                  <a:pt x="2019993" y="997527"/>
                </a:cubicBezTo>
                <a:cubicBezTo>
                  <a:pt x="2035667" y="1005364"/>
                  <a:pt x="2069869" y="1014152"/>
                  <a:pt x="2069869" y="1014152"/>
                </a:cubicBezTo>
                <a:cubicBezTo>
                  <a:pt x="2083724" y="1011381"/>
                  <a:pt x="2097802" y="1009558"/>
                  <a:pt x="2111433" y="1005840"/>
                </a:cubicBezTo>
                <a:cubicBezTo>
                  <a:pt x="2128340" y="1001229"/>
                  <a:pt x="2143960" y="991692"/>
                  <a:pt x="2161309" y="989214"/>
                </a:cubicBezTo>
                <a:lnTo>
                  <a:pt x="2219498" y="980901"/>
                </a:lnTo>
                <a:lnTo>
                  <a:pt x="2269374" y="964276"/>
                </a:lnTo>
                <a:lnTo>
                  <a:pt x="2294313" y="955963"/>
                </a:lnTo>
                <a:cubicBezTo>
                  <a:pt x="2316480" y="958734"/>
                  <a:pt x="2338474" y="964276"/>
                  <a:pt x="2360814" y="964276"/>
                </a:cubicBezTo>
                <a:cubicBezTo>
                  <a:pt x="2385906" y="964276"/>
                  <a:pt x="2435629" y="955963"/>
                  <a:pt x="2435629" y="9559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0C45A09D-89D3-4251-8472-230069F65588}"/>
              </a:ext>
            </a:extLst>
          </p:cNvPr>
          <p:cNvCxnSpPr/>
          <p:nvPr/>
        </p:nvCxnSpPr>
        <p:spPr>
          <a:xfrm>
            <a:off x="6700056" y="4813068"/>
            <a:ext cx="3266903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EBC7CDD-51B2-4132-90F4-FADD5B72CF24}"/>
              </a:ext>
            </a:extLst>
          </p:cNvPr>
          <p:cNvSpPr txBox="1"/>
          <p:nvPr/>
        </p:nvSpPr>
        <p:spPr>
          <a:xfrm>
            <a:off x="8545487" y="4477745"/>
            <a:ext cx="1704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chemeClr val="accent2"/>
                </a:solidFill>
              </a:rPr>
              <a:t>Poziom szumów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A41A246C-4C86-4508-85E9-28EFD5CDE315}"/>
              </a:ext>
            </a:extLst>
          </p:cNvPr>
          <p:cNvCxnSpPr/>
          <p:nvPr/>
        </p:nvCxnSpPr>
        <p:spPr>
          <a:xfrm>
            <a:off x="2419003" y="5577840"/>
            <a:ext cx="33749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C9F2AB38-F972-47AF-A1D2-04E9E4613B34}"/>
              </a:ext>
            </a:extLst>
          </p:cNvPr>
          <p:cNvCxnSpPr>
            <a:cxnSpLocks/>
          </p:cNvCxnSpPr>
          <p:nvPr/>
        </p:nvCxnSpPr>
        <p:spPr>
          <a:xfrm flipV="1">
            <a:off x="2419002" y="2801389"/>
            <a:ext cx="0" cy="2776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olny kształt: kształt 15">
            <a:extLst>
              <a:ext uri="{FF2B5EF4-FFF2-40B4-BE49-F238E27FC236}">
                <a16:creationId xmlns:a16="http://schemas.microsoft.com/office/drawing/2014/main" id="{2E35692D-D1A3-42F7-B41E-26096407FDCE}"/>
              </a:ext>
            </a:extLst>
          </p:cNvPr>
          <p:cNvSpPr/>
          <p:nvPr/>
        </p:nvSpPr>
        <p:spPr>
          <a:xfrm>
            <a:off x="2410691" y="3757352"/>
            <a:ext cx="3341716" cy="490451"/>
          </a:xfrm>
          <a:custGeom>
            <a:avLst/>
            <a:gdLst>
              <a:gd name="connsiteX0" fmla="*/ 0 w 3341716"/>
              <a:gd name="connsiteY0" fmla="*/ 274320 h 490451"/>
              <a:gd name="connsiteX1" fmla="*/ 49876 w 3341716"/>
              <a:gd name="connsiteY1" fmla="*/ 207818 h 490451"/>
              <a:gd name="connsiteX2" fmla="*/ 83127 w 3341716"/>
              <a:gd name="connsiteY2" fmla="*/ 157942 h 490451"/>
              <a:gd name="connsiteX3" fmla="*/ 108065 w 3341716"/>
              <a:gd name="connsiteY3" fmla="*/ 207818 h 490451"/>
              <a:gd name="connsiteX4" fmla="*/ 174567 w 3341716"/>
              <a:gd name="connsiteY4" fmla="*/ 191193 h 490451"/>
              <a:gd name="connsiteX5" fmla="*/ 216131 w 3341716"/>
              <a:gd name="connsiteY5" fmla="*/ 157942 h 490451"/>
              <a:gd name="connsiteX6" fmla="*/ 257694 w 3341716"/>
              <a:gd name="connsiteY6" fmla="*/ 116378 h 490451"/>
              <a:gd name="connsiteX7" fmla="*/ 307571 w 3341716"/>
              <a:gd name="connsiteY7" fmla="*/ 133004 h 490451"/>
              <a:gd name="connsiteX8" fmla="*/ 349134 w 3341716"/>
              <a:gd name="connsiteY8" fmla="*/ 166255 h 490451"/>
              <a:gd name="connsiteX9" fmla="*/ 382385 w 3341716"/>
              <a:gd name="connsiteY9" fmla="*/ 191193 h 490451"/>
              <a:gd name="connsiteX10" fmla="*/ 407324 w 3341716"/>
              <a:gd name="connsiteY10" fmla="*/ 207818 h 490451"/>
              <a:gd name="connsiteX11" fmla="*/ 423949 w 3341716"/>
              <a:gd name="connsiteY11" fmla="*/ 224444 h 490451"/>
              <a:gd name="connsiteX12" fmla="*/ 507076 w 3341716"/>
              <a:gd name="connsiteY12" fmla="*/ 241069 h 490451"/>
              <a:gd name="connsiteX13" fmla="*/ 523702 w 3341716"/>
              <a:gd name="connsiteY13" fmla="*/ 257695 h 490451"/>
              <a:gd name="connsiteX14" fmla="*/ 532014 w 3341716"/>
              <a:gd name="connsiteY14" fmla="*/ 282633 h 490451"/>
              <a:gd name="connsiteX15" fmla="*/ 581891 w 3341716"/>
              <a:gd name="connsiteY15" fmla="*/ 257695 h 490451"/>
              <a:gd name="connsiteX16" fmla="*/ 623454 w 3341716"/>
              <a:gd name="connsiteY16" fmla="*/ 199505 h 490451"/>
              <a:gd name="connsiteX17" fmla="*/ 673331 w 3341716"/>
              <a:gd name="connsiteY17" fmla="*/ 241069 h 490451"/>
              <a:gd name="connsiteX18" fmla="*/ 723207 w 3341716"/>
              <a:gd name="connsiteY18" fmla="*/ 224444 h 490451"/>
              <a:gd name="connsiteX19" fmla="*/ 773084 w 3341716"/>
              <a:gd name="connsiteY19" fmla="*/ 166255 h 490451"/>
              <a:gd name="connsiteX20" fmla="*/ 789709 w 3341716"/>
              <a:gd name="connsiteY20" fmla="*/ 149629 h 490451"/>
              <a:gd name="connsiteX21" fmla="*/ 814647 w 3341716"/>
              <a:gd name="connsiteY21" fmla="*/ 116378 h 490451"/>
              <a:gd name="connsiteX22" fmla="*/ 856211 w 3341716"/>
              <a:gd name="connsiteY22" fmla="*/ 74815 h 490451"/>
              <a:gd name="connsiteX23" fmla="*/ 947651 w 3341716"/>
              <a:gd name="connsiteY23" fmla="*/ 0 h 490451"/>
              <a:gd name="connsiteX24" fmla="*/ 972589 w 3341716"/>
              <a:gd name="connsiteY24" fmla="*/ 49876 h 490451"/>
              <a:gd name="connsiteX25" fmla="*/ 1005840 w 3341716"/>
              <a:gd name="connsiteY25" fmla="*/ 83127 h 490451"/>
              <a:gd name="connsiteX26" fmla="*/ 1030778 w 3341716"/>
              <a:gd name="connsiteY26" fmla="*/ 124691 h 490451"/>
              <a:gd name="connsiteX27" fmla="*/ 1047404 w 3341716"/>
              <a:gd name="connsiteY27" fmla="*/ 149629 h 490451"/>
              <a:gd name="connsiteX28" fmla="*/ 1072342 w 3341716"/>
              <a:gd name="connsiteY28" fmla="*/ 157942 h 490451"/>
              <a:gd name="connsiteX29" fmla="*/ 1138844 w 3341716"/>
              <a:gd name="connsiteY29" fmla="*/ 166255 h 490451"/>
              <a:gd name="connsiteX30" fmla="*/ 1180407 w 3341716"/>
              <a:gd name="connsiteY30" fmla="*/ 241069 h 490451"/>
              <a:gd name="connsiteX31" fmla="*/ 1197033 w 3341716"/>
              <a:gd name="connsiteY31" fmla="*/ 274320 h 490451"/>
              <a:gd name="connsiteX32" fmla="*/ 1205345 w 3341716"/>
              <a:gd name="connsiteY32" fmla="*/ 299258 h 490451"/>
              <a:gd name="connsiteX33" fmla="*/ 1221971 w 3341716"/>
              <a:gd name="connsiteY33" fmla="*/ 315884 h 490451"/>
              <a:gd name="connsiteX34" fmla="*/ 1280160 w 3341716"/>
              <a:gd name="connsiteY34" fmla="*/ 290945 h 490451"/>
              <a:gd name="connsiteX35" fmla="*/ 1321724 w 3341716"/>
              <a:gd name="connsiteY35" fmla="*/ 257695 h 490451"/>
              <a:gd name="connsiteX36" fmla="*/ 1354974 w 3341716"/>
              <a:gd name="connsiteY36" fmla="*/ 199505 h 490451"/>
              <a:gd name="connsiteX37" fmla="*/ 1379913 w 3341716"/>
              <a:gd name="connsiteY37" fmla="*/ 149629 h 490451"/>
              <a:gd name="connsiteX38" fmla="*/ 1404851 w 3341716"/>
              <a:gd name="connsiteY38" fmla="*/ 141316 h 490451"/>
              <a:gd name="connsiteX39" fmla="*/ 1421476 w 3341716"/>
              <a:gd name="connsiteY39" fmla="*/ 216131 h 490451"/>
              <a:gd name="connsiteX40" fmla="*/ 1438102 w 3341716"/>
              <a:gd name="connsiteY40" fmla="*/ 274320 h 490451"/>
              <a:gd name="connsiteX41" fmla="*/ 1471353 w 3341716"/>
              <a:gd name="connsiteY41" fmla="*/ 315884 h 490451"/>
              <a:gd name="connsiteX42" fmla="*/ 1479665 w 3341716"/>
              <a:gd name="connsiteY42" fmla="*/ 340822 h 490451"/>
              <a:gd name="connsiteX43" fmla="*/ 1504604 w 3341716"/>
              <a:gd name="connsiteY43" fmla="*/ 349135 h 490451"/>
              <a:gd name="connsiteX44" fmla="*/ 1529542 w 3341716"/>
              <a:gd name="connsiteY44" fmla="*/ 365760 h 490451"/>
              <a:gd name="connsiteX45" fmla="*/ 1579418 w 3341716"/>
              <a:gd name="connsiteY45" fmla="*/ 382385 h 490451"/>
              <a:gd name="connsiteX46" fmla="*/ 1596044 w 3341716"/>
              <a:gd name="connsiteY46" fmla="*/ 365760 h 490451"/>
              <a:gd name="connsiteX47" fmla="*/ 1620982 w 3341716"/>
              <a:gd name="connsiteY47" fmla="*/ 282633 h 490451"/>
              <a:gd name="connsiteX48" fmla="*/ 1629294 w 3341716"/>
              <a:gd name="connsiteY48" fmla="*/ 166255 h 490451"/>
              <a:gd name="connsiteX49" fmla="*/ 1654233 w 3341716"/>
              <a:gd name="connsiteY49" fmla="*/ 157942 h 490451"/>
              <a:gd name="connsiteX50" fmla="*/ 1704109 w 3341716"/>
              <a:gd name="connsiteY50" fmla="*/ 182880 h 490451"/>
              <a:gd name="connsiteX51" fmla="*/ 1729047 w 3341716"/>
              <a:gd name="connsiteY51" fmla="*/ 207818 h 490451"/>
              <a:gd name="connsiteX52" fmla="*/ 1753985 w 3341716"/>
              <a:gd name="connsiteY52" fmla="*/ 216131 h 490451"/>
              <a:gd name="connsiteX53" fmla="*/ 1820487 w 3341716"/>
              <a:gd name="connsiteY53" fmla="*/ 199505 h 490451"/>
              <a:gd name="connsiteX54" fmla="*/ 1895302 w 3341716"/>
              <a:gd name="connsiteY54" fmla="*/ 174567 h 490451"/>
              <a:gd name="connsiteX55" fmla="*/ 2011680 w 3341716"/>
              <a:gd name="connsiteY55" fmla="*/ 182880 h 490451"/>
              <a:gd name="connsiteX56" fmla="*/ 2053244 w 3341716"/>
              <a:gd name="connsiteY56" fmla="*/ 232756 h 490451"/>
              <a:gd name="connsiteX57" fmla="*/ 2061556 w 3341716"/>
              <a:gd name="connsiteY57" fmla="*/ 266007 h 490451"/>
              <a:gd name="connsiteX58" fmla="*/ 2086494 w 3341716"/>
              <a:gd name="connsiteY58" fmla="*/ 340822 h 490451"/>
              <a:gd name="connsiteX59" fmla="*/ 2119745 w 3341716"/>
              <a:gd name="connsiteY59" fmla="*/ 490451 h 490451"/>
              <a:gd name="connsiteX60" fmla="*/ 2161309 w 3341716"/>
              <a:gd name="connsiteY60" fmla="*/ 465513 h 490451"/>
              <a:gd name="connsiteX61" fmla="*/ 2194560 w 3341716"/>
              <a:gd name="connsiteY61" fmla="*/ 432262 h 490451"/>
              <a:gd name="connsiteX62" fmla="*/ 2244436 w 3341716"/>
              <a:gd name="connsiteY62" fmla="*/ 390698 h 490451"/>
              <a:gd name="connsiteX63" fmla="*/ 2310938 w 3341716"/>
              <a:gd name="connsiteY63" fmla="*/ 324196 h 490451"/>
              <a:gd name="connsiteX64" fmla="*/ 2410691 w 3341716"/>
              <a:gd name="connsiteY64" fmla="*/ 257695 h 490451"/>
              <a:gd name="connsiteX65" fmla="*/ 2443942 w 3341716"/>
              <a:gd name="connsiteY65" fmla="*/ 249382 h 490451"/>
              <a:gd name="connsiteX66" fmla="*/ 2485505 w 3341716"/>
              <a:gd name="connsiteY66" fmla="*/ 290945 h 490451"/>
              <a:gd name="connsiteX67" fmla="*/ 2576945 w 3341716"/>
              <a:gd name="connsiteY67" fmla="*/ 432262 h 490451"/>
              <a:gd name="connsiteX68" fmla="*/ 2626822 w 3341716"/>
              <a:gd name="connsiteY68" fmla="*/ 457200 h 490451"/>
              <a:gd name="connsiteX69" fmla="*/ 2660073 w 3341716"/>
              <a:gd name="connsiteY69" fmla="*/ 440575 h 490451"/>
              <a:gd name="connsiteX70" fmla="*/ 2743200 w 3341716"/>
              <a:gd name="connsiteY70" fmla="*/ 390698 h 490451"/>
              <a:gd name="connsiteX71" fmla="*/ 2784764 w 3341716"/>
              <a:gd name="connsiteY71" fmla="*/ 349135 h 490451"/>
              <a:gd name="connsiteX72" fmla="*/ 2809702 w 3341716"/>
              <a:gd name="connsiteY72" fmla="*/ 332509 h 490451"/>
              <a:gd name="connsiteX73" fmla="*/ 2834640 w 3341716"/>
              <a:gd name="connsiteY73" fmla="*/ 299258 h 490451"/>
              <a:gd name="connsiteX74" fmla="*/ 2892829 w 3341716"/>
              <a:gd name="connsiteY74" fmla="*/ 266007 h 490451"/>
              <a:gd name="connsiteX75" fmla="*/ 2909454 w 3341716"/>
              <a:gd name="connsiteY75" fmla="*/ 282633 h 490451"/>
              <a:gd name="connsiteX76" fmla="*/ 2975956 w 3341716"/>
              <a:gd name="connsiteY76" fmla="*/ 274320 h 490451"/>
              <a:gd name="connsiteX77" fmla="*/ 3000894 w 3341716"/>
              <a:gd name="connsiteY77" fmla="*/ 257695 h 490451"/>
              <a:gd name="connsiteX78" fmla="*/ 3025833 w 3341716"/>
              <a:gd name="connsiteY78" fmla="*/ 249382 h 490451"/>
              <a:gd name="connsiteX79" fmla="*/ 3050771 w 3341716"/>
              <a:gd name="connsiteY79" fmla="*/ 257695 h 490451"/>
              <a:gd name="connsiteX80" fmla="*/ 3100647 w 3341716"/>
              <a:gd name="connsiteY80" fmla="*/ 307571 h 490451"/>
              <a:gd name="connsiteX81" fmla="*/ 3125585 w 3341716"/>
              <a:gd name="connsiteY81" fmla="*/ 324196 h 490451"/>
              <a:gd name="connsiteX82" fmla="*/ 3200400 w 3341716"/>
              <a:gd name="connsiteY82" fmla="*/ 299258 h 490451"/>
              <a:gd name="connsiteX83" fmla="*/ 3217025 w 3341716"/>
              <a:gd name="connsiteY83" fmla="*/ 274320 h 490451"/>
              <a:gd name="connsiteX84" fmla="*/ 3266902 w 3341716"/>
              <a:gd name="connsiteY84" fmla="*/ 257695 h 490451"/>
              <a:gd name="connsiteX85" fmla="*/ 3283527 w 3341716"/>
              <a:gd name="connsiteY85" fmla="*/ 232756 h 490451"/>
              <a:gd name="connsiteX86" fmla="*/ 3316778 w 3341716"/>
              <a:gd name="connsiteY86" fmla="*/ 199505 h 490451"/>
              <a:gd name="connsiteX87" fmla="*/ 3333404 w 3341716"/>
              <a:gd name="connsiteY87" fmla="*/ 182880 h 490451"/>
              <a:gd name="connsiteX88" fmla="*/ 3341716 w 3341716"/>
              <a:gd name="connsiteY88" fmla="*/ 166255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341716" h="490451">
                <a:moveTo>
                  <a:pt x="0" y="274320"/>
                </a:moveTo>
                <a:cubicBezTo>
                  <a:pt x="96429" y="177891"/>
                  <a:pt x="13603" y="273109"/>
                  <a:pt x="49876" y="207818"/>
                </a:cubicBezTo>
                <a:cubicBezTo>
                  <a:pt x="59580" y="190351"/>
                  <a:pt x="83127" y="157942"/>
                  <a:pt x="83127" y="157942"/>
                </a:cubicBezTo>
                <a:cubicBezTo>
                  <a:pt x="86169" y="167066"/>
                  <a:pt x="96192" y="204426"/>
                  <a:pt x="108065" y="207818"/>
                </a:cubicBezTo>
                <a:cubicBezTo>
                  <a:pt x="118866" y="210904"/>
                  <a:pt x="160631" y="195838"/>
                  <a:pt x="174567" y="191193"/>
                </a:cubicBezTo>
                <a:cubicBezTo>
                  <a:pt x="239398" y="126362"/>
                  <a:pt x="132230" y="231356"/>
                  <a:pt x="216131" y="157942"/>
                </a:cubicBezTo>
                <a:cubicBezTo>
                  <a:pt x="230876" y="145040"/>
                  <a:pt x="257694" y="116378"/>
                  <a:pt x="257694" y="116378"/>
                </a:cubicBezTo>
                <a:cubicBezTo>
                  <a:pt x="274320" y="121920"/>
                  <a:pt x="292989" y="123283"/>
                  <a:pt x="307571" y="133004"/>
                </a:cubicBezTo>
                <a:cubicBezTo>
                  <a:pt x="369231" y="174110"/>
                  <a:pt x="301753" y="126770"/>
                  <a:pt x="349134" y="166255"/>
                </a:cubicBezTo>
                <a:cubicBezTo>
                  <a:pt x="359777" y="175125"/>
                  <a:pt x="371111" y="183140"/>
                  <a:pt x="382385" y="191193"/>
                </a:cubicBezTo>
                <a:cubicBezTo>
                  <a:pt x="390515" y="197000"/>
                  <a:pt x="399522" y="201577"/>
                  <a:pt x="407324" y="207818"/>
                </a:cubicBezTo>
                <a:cubicBezTo>
                  <a:pt x="413444" y="212714"/>
                  <a:pt x="417229" y="220412"/>
                  <a:pt x="423949" y="224444"/>
                </a:cubicBezTo>
                <a:cubicBezTo>
                  <a:pt x="442082" y="235324"/>
                  <a:pt x="496994" y="239629"/>
                  <a:pt x="507076" y="241069"/>
                </a:cubicBezTo>
                <a:cubicBezTo>
                  <a:pt x="512618" y="246611"/>
                  <a:pt x="519670" y="250974"/>
                  <a:pt x="523702" y="257695"/>
                </a:cubicBezTo>
                <a:cubicBezTo>
                  <a:pt x="528210" y="265209"/>
                  <a:pt x="524177" y="278714"/>
                  <a:pt x="532014" y="282633"/>
                </a:cubicBezTo>
                <a:cubicBezTo>
                  <a:pt x="541847" y="287549"/>
                  <a:pt x="577690" y="260495"/>
                  <a:pt x="581891" y="257695"/>
                </a:cubicBezTo>
                <a:cubicBezTo>
                  <a:pt x="601287" y="199505"/>
                  <a:pt x="581890" y="213360"/>
                  <a:pt x="623454" y="199505"/>
                </a:cubicBezTo>
                <a:cubicBezTo>
                  <a:pt x="628220" y="204271"/>
                  <a:pt x="661757" y="241069"/>
                  <a:pt x="673331" y="241069"/>
                </a:cubicBezTo>
                <a:cubicBezTo>
                  <a:pt x="690856" y="241069"/>
                  <a:pt x="723207" y="224444"/>
                  <a:pt x="723207" y="224444"/>
                </a:cubicBezTo>
                <a:cubicBezTo>
                  <a:pt x="760801" y="186850"/>
                  <a:pt x="715871" y="233004"/>
                  <a:pt x="773084" y="166255"/>
                </a:cubicBezTo>
                <a:cubicBezTo>
                  <a:pt x="778184" y="160304"/>
                  <a:pt x="784692" y="155650"/>
                  <a:pt x="789709" y="149629"/>
                </a:cubicBezTo>
                <a:cubicBezTo>
                  <a:pt x="798578" y="138986"/>
                  <a:pt x="805442" y="126733"/>
                  <a:pt x="814647" y="116378"/>
                </a:cubicBezTo>
                <a:cubicBezTo>
                  <a:pt x="827664" y="101734"/>
                  <a:pt x="841335" y="87566"/>
                  <a:pt x="856211" y="74815"/>
                </a:cubicBezTo>
                <a:cubicBezTo>
                  <a:pt x="982224" y="-33196"/>
                  <a:pt x="897518" y="50130"/>
                  <a:pt x="947651" y="0"/>
                </a:cubicBezTo>
                <a:cubicBezTo>
                  <a:pt x="955697" y="24136"/>
                  <a:pt x="955011" y="29368"/>
                  <a:pt x="972589" y="49876"/>
                </a:cubicBezTo>
                <a:cubicBezTo>
                  <a:pt x="982790" y="61777"/>
                  <a:pt x="1005840" y="83127"/>
                  <a:pt x="1005840" y="83127"/>
                </a:cubicBezTo>
                <a:cubicBezTo>
                  <a:pt x="1020276" y="126433"/>
                  <a:pt x="1004698" y="92090"/>
                  <a:pt x="1030778" y="124691"/>
                </a:cubicBezTo>
                <a:cubicBezTo>
                  <a:pt x="1037019" y="132492"/>
                  <a:pt x="1039603" y="143388"/>
                  <a:pt x="1047404" y="149629"/>
                </a:cubicBezTo>
                <a:cubicBezTo>
                  <a:pt x="1054246" y="155103"/>
                  <a:pt x="1063721" y="156374"/>
                  <a:pt x="1072342" y="157942"/>
                </a:cubicBezTo>
                <a:cubicBezTo>
                  <a:pt x="1094321" y="161938"/>
                  <a:pt x="1116677" y="163484"/>
                  <a:pt x="1138844" y="166255"/>
                </a:cubicBezTo>
                <a:cubicBezTo>
                  <a:pt x="1178701" y="245969"/>
                  <a:pt x="1128224" y="147139"/>
                  <a:pt x="1180407" y="241069"/>
                </a:cubicBezTo>
                <a:cubicBezTo>
                  <a:pt x="1186425" y="251902"/>
                  <a:pt x="1192152" y="262930"/>
                  <a:pt x="1197033" y="274320"/>
                </a:cubicBezTo>
                <a:cubicBezTo>
                  <a:pt x="1200485" y="282374"/>
                  <a:pt x="1200837" y="291744"/>
                  <a:pt x="1205345" y="299258"/>
                </a:cubicBezTo>
                <a:cubicBezTo>
                  <a:pt x="1209377" y="305979"/>
                  <a:pt x="1216429" y="310342"/>
                  <a:pt x="1221971" y="315884"/>
                </a:cubicBezTo>
                <a:cubicBezTo>
                  <a:pt x="1244139" y="308494"/>
                  <a:pt x="1259614" y="304642"/>
                  <a:pt x="1280160" y="290945"/>
                </a:cubicBezTo>
                <a:cubicBezTo>
                  <a:pt x="1294923" y="281103"/>
                  <a:pt x="1307869" y="268778"/>
                  <a:pt x="1321724" y="257695"/>
                </a:cubicBezTo>
                <a:cubicBezTo>
                  <a:pt x="1332807" y="238298"/>
                  <a:pt x="1344383" y="219175"/>
                  <a:pt x="1354974" y="199505"/>
                </a:cubicBezTo>
                <a:cubicBezTo>
                  <a:pt x="1363786" y="183139"/>
                  <a:pt x="1367816" y="163742"/>
                  <a:pt x="1379913" y="149629"/>
                </a:cubicBezTo>
                <a:cubicBezTo>
                  <a:pt x="1385616" y="142976"/>
                  <a:pt x="1396538" y="144087"/>
                  <a:pt x="1404851" y="141316"/>
                </a:cubicBezTo>
                <a:cubicBezTo>
                  <a:pt x="1425125" y="222408"/>
                  <a:pt x="1400370" y="121151"/>
                  <a:pt x="1421476" y="216131"/>
                </a:cubicBezTo>
                <a:cubicBezTo>
                  <a:pt x="1423607" y="225720"/>
                  <a:pt x="1432547" y="263211"/>
                  <a:pt x="1438102" y="274320"/>
                </a:cubicBezTo>
                <a:cubicBezTo>
                  <a:pt x="1448589" y="295294"/>
                  <a:pt x="1455889" y="300420"/>
                  <a:pt x="1471353" y="315884"/>
                </a:cubicBezTo>
                <a:cubicBezTo>
                  <a:pt x="1474124" y="324197"/>
                  <a:pt x="1473469" y="334626"/>
                  <a:pt x="1479665" y="340822"/>
                </a:cubicBezTo>
                <a:cubicBezTo>
                  <a:pt x="1485861" y="347018"/>
                  <a:pt x="1496766" y="345216"/>
                  <a:pt x="1504604" y="349135"/>
                </a:cubicBezTo>
                <a:cubicBezTo>
                  <a:pt x="1513540" y="353603"/>
                  <a:pt x="1520413" y="361703"/>
                  <a:pt x="1529542" y="365760"/>
                </a:cubicBezTo>
                <a:cubicBezTo>
                  <a:pt x="1545556" y="372877"/>
                  <a:pt x="1579418" y="382385"/>
                  <a:pt x="1579418" y="382385"/>
                </a:cubicBezTo>
                <a:cubicBezTo>
                  <a:pt x="1584960" y="376843"/>
                  <a:pt x="1592539" y="372770"/>
                  <a:pt x="1596044" y="365760"/>
                </a:cubicBezTo>
                <a:cubicBezTo>
                  <a:pt x="1606162" y="345525"/>
                  <a:pt x="1615016" y="306495"/>
                  <a:pt x="1620982" y="282633"/>
                </a:cubicBezTo>
                <a:cubicBezTo>
                  <a:pt x="1623753" y="243840"/>
                  <a:pt x="1619273" y="203833"/>
                  <a:pt x="1629294" y="166255"/>
                </a:cubicBezTo>
                <a:cubicBezTo>
                  <a:pt x="1631552" y="157788"/>
                  <a:pt x="1645470" y="157942"/>
                  <a:pt x="1654233" y="157942"/>
                </a:cubicBezTo>
                <a:cubicBezTo>
                  <a:pt x="1669228" y="157942"/>
                  <a:pt x="1694023" y="174475"/>
                  <a:pt x="1704109" y="182880"/>
                </a:cubicBezTo>
                <a:cubicBezTo>
                  <a:pt x="1713140" y="190406"/>
                  <a:pt x="1719266" y="201297"/>
                  <a:pt x="1729047" y="207818"/>
                </a:cubicBezTo>
                <a:cubicBezTo>
                  <a:pt x="1736338" y="212679"/>
                  <a:pt x="1745672" y="213360"/>
                  <a:pt x="1753985" y="216131"/>
                </a:cubicBezTo>
                <a:cubicBezTo>
                  <a:pt x="1776152" y="210589"/>
                  <a:pt x="1798566" y="205952"/>
                  <a:pt x="1820487" y="199505"/>
                </a:cubicBezTo>
                <a:cubicBezTo>
                  <a:pt x="1845706" y="192088"/>
                  <a:pt x="1869114" y="176844"/>
                  <a:pt x="1895302" y="174567"/>
                </a:cubicBezTo>
                <a:cubicBezTo>
                  <a:pt x="1934047" y="171198"/>
                  <a:pt x="1972887" y="180109"/>
                  <a:pt x="2011680" y="182880"/>
                </a:cubicBezTo>
                <a:cubicBezTo>
                  <a:pt x="2026658" y="197858"/>
                  <a:pt x="2044565" y="212505"/>
                  <a:pt x="2053244" y="232756"/>
                </a:cubicBezTo>
                <a:cubicBezTo>
                  <a:pt x="2057744" y="243257"/>
                  <a:pt x="2058196" y="255087"/>
                  <a:pt x="2061556" y="266007"/>
                </a:cubicBezTo>
                <a:cubicBezTo>
                  <a:pt x="2069286" y="291132"/>
                  <a:pt x="2081338" y="315045"/>
                  <a:pt x="2086494" y="340822"/>
                </a:cubicBezTo>
                <a:cubicBezTo>
                  <a:pt x="2113151" y="474105"/>
                  <a:pt x="2098030" y="425301"/>
                  <a:pt x="2119745" y="490451"/>
                </a:cubicBezTo>
                <a:cubicBezTo>
                  <a:pt x="2181177" y="429019"/>
                  <a:pt x="2085771" y="519468"/>
                  <a:pt x="2161309" y="465513"/>
                </a:cubicBezTo>
                <a:cubicBezTo>
                  <a:pt x="2174064" y="456402"/>
                  <a:pt x="2182909" y="442748"/>
                  <a:pt x="2194560" y="432262"/>
                </a:cubicBezTo>
                <a:cubicBezTo>
                  <a:pt x="2210646" y="417785"/>
                  <a:pt x="2228577" y="405424"/>
                  <a:pt x="2244436" y="390698"/>
                </a:cubicBezTo>
                <a:cubicBezTo>
                  <a:pt x="2267409" y="369366"/>
                  <a:pt x="2286458" y="343780"/>
                  <a:pt x="2310938" y="324196"/>
                </a:cubicBezTo>
                <a:cubicBezTo>
                  <a:pt x="2342033" y="299320"/>
                  <a:pt x="2372690" y="271945"/>
                  <a:pt x="2410691" y="257695"/>
                </a:cubicBezTo>
                <a:cubicBezTo>
                  <a:pt x="2421388" y="253684"/>
                  <a:pt x="2432858" y="252153"/>
                  <a:pt x="2443942" y="249382"/>
                </a:cubicBezTo>
                <a:cubicBezTo>
                  <a:pt x="2482870" y="262359"/>
                  <a:pt x="2461801" y="248804"/>
                  <a:pt x="2485505" y="290945"/>
                </a:cubicBezTo>
                <a:cubicBezTo>
                  <a:pt x="2507193" y="329501"/>
                  <a:pt x="2540591" y="395908"/>
                  <a:pt x="2576945" y="432262"/>
                </a:cubicBezTo>
                <a:cubicBezTo>
                  <a:pt x="2593058" y="448375"/>
                  <a:pt x="2606541" y="450439"/>
                  <a:pt x="2626822" y="457200"/>
                </a:cubicBezTo>
                <a:cubicBezTo>
                  <a:pt x="2637906" y="451658"/>
                  <a:pt x="2649618" y="447228"/>
                  <a:pt x="2660073" y="440575"/>
                </a:cubicBezTo>
                <a:cubicBezTo>
                  <a:pt x="2742191" y="388318"/>
                  <a:pt x="2689474" y="408608"/>
                  <a:pt x="2743200" y="390698"/>
                </a:cubicBezTo>
                <a:cubicBezTo>
                  <a:pt x="2757055" y="376844"/>
                  <a:pt x="2770019" y="362037"/>
                  <a:pt x="2784764" y="349135"/>
                </a:cubicBezTo>
                <a:cubicBezTo>
                  <a:pt x="2792283" y="342556"/>
                  <a:pt x="2802638" y="339574"/>
                  <a:pt x="2809702" y="332509"/>
                </a:cubicBezTo>
                <a:cubicBezTo>
                  <a:pt x="2819499" y="322712"/>
                  <a:pt x="2824843" y="309055"/>
                  <a:pt x="2834640" y="299258"/>
                </a:cubicBezTo>
                <a:cubicBezTo>
                  <a:pt x="2859802" y="274096"/>
                  <a:pt x="2864297" y="275518"/>
                  <a:pt x="2892829" y="266007"/>
                </a:cubicBezTo>
                <a:cubicBezTo>
                  <a:pt x="2898371" y="271549"/>
                  <a:pt x="2901656" y="281853"/>
                  <a:pt x="2909454" y="282633"/>
                </a:cubicBezTo>
                <a:cubicBezTo>
                  <a:pt x="2931683" y="284856"/>
                  <a:pt x="2954403" y="280198"/>
                  <a:pt x="2975956" y="274320"/>
                </a:cubicBezTo>
                <a:cubicBezTo>
                  <a:pt x="2985594" y="271691"/>
                  <a:pt x="2991958" y="262163"/>
                  <a:pt x="3000894" y="257695"/>
                </a:cubicBezTo>
                <a:cubicBezTo>
                  <a:pt x="3008732" y="253776"/>
                  <a:pt x="3017520" y="252153"/>
                  <a:pt x="3025833" y="249382"/>
                </a:cubicBezTo>
                <a:cubicBezTo>
                  <a:pt x="3034146" y="252153"/>
                  <a:pt x="3043854" y="252315"/>
                  <a:pt x="3050771" y="257695"/>
                </a:cubicBezTo>
                <a:cubicBezTo>
                  <a:pt x="3069330" y="272130"/>
                  <a:pt x="3081084" y="294529"/>
                  <a:pt x="3100647" y="307571"/>
                </a:cubicBezTo>
                <a:lnTo>
                  <a:pt x="3125585" y="324196"/>
                </a:lnTo>
                <a:cubicBezTo>
                  <a:pt x="3159026" y="318623"/>
                  <a:pt x="3177022" y="322637"/>
                  <a:pt x="3200400" y="299258"/>
                </a:cubicBezTo>
                <a:cubicBezTo>
                  <a:pt x="3207464" y="292194"/>
                  <a:pt x="3208553" y="279615"/>
                  <a:pt x="3217025" y="274320"/>
                </a:cubicBezTo>
                <a:cubicBezTo>
                  <a:pt x="3231886" y="265032"/>
                  <a:pt x="3266902" y="257695"/>
                  <a:pt x="3266902" y="257695"/>
                </a:cubicBezTo>
                <a:cubicBezTo>
                  <a:pt x="3272444" y="249382"/>
                  <a:pt x="3277025" y="240342"/>
                  <a:pt x="3283527" y="232756"/>
                </a:cubicBezTo>
                <a:cubicBezTo>
                  <a:pt x="3293728" y="220855"/>
                  <a:pt x="3305694" y="210589"/>
                  <a:pt x="3316778" y="199505"/>
                </a:cubicBezTo>
                <a:cubicBezTo>
                  <a:pt x="3322320" y="193963"/>
                  <a:pt x="3329899" y="189890"/>
                  <a:pt x="3333404" y="182880"/>
                </a:cubicBezTo>
                <a:lnTo>
                  <a:pt x="3341716" y="16625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41CF25E9-0E1F-4855-8AE2-44676A8DA501}"/>
              </a:ext>
            </a:extLst>
          </p:cNvPr>
          <p:cNvSpPr txBox="1"/>
          <p:nvPr/>
        </p:nvSpPr>
        <p:spPr>
          <a:xfrm>
            <a:off x="1938273" y="26167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F4C9DEB6-0EAF-4DA9-9148-1361BA277461}"/>
              </a:ext>
            </a:extLst>
          </p:cNvPr>
          <p:cNvSpPr txBox="1"/>
          <p:nvPr/>
        </p:nvSpPr>
        <p:spPr>
          <a:xfrm>
            <a:off x="6219326" y="26167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562BA63-FCF9-400E-8664-CCD787BBC6C4}"/>
              </a:ext>
            </a:extLst>
          </p:cNvPr>
          <p:cNvSpPr txBox="1"/>
          <p:nvPr/>
        </p:nvSpPr>
        <p:spPr>
          <a:xfrm>
            <a:off x="9443120" y="560274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f[Hz]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FB879EB0-320B-4202-82B0-D9DEC70DD701}"/>
              </a:ext>
            </a:extLst>
          </p:cNvPr>
          <p:cNvSpPr txBox="1"/>
          <p:nvPr/>
        </p:nvSpPr>
        <p:spPr>
          <a:xfrm>
            <a:off x="5162066" y="560274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f[Hz]</a:t>
            </a:r>
          </a:p>
        </p:txBody>
      </p:sp>
    </p:spTree>
    <p:extLst>
      <p:ext uri="{BB962C8B-B14F-4D97-AF65-F5344CB8AC3E}">
        <p14:creationId xmlns:p14="http://schemas.microsoft.com/office/powerpoint/2010/main" val="125190679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</Words>
  <Application>Microsoft Office PowerPoint</Application>
  <PresentationFormat>Panoramiczny</PresentationFormat>
  <Paragraphs>5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Białowąs</dc:creator>
  <cp:lastModifiedBy>Marcin Białowąs</cp:lastModifiedBy>
  <cp:revision>3</cp:revision>
  <dcterms:created xsi:type="dcterms:W3CDTF">2020-01-27T21:33:34Z</dcterms:created>
  <dcterms:modified xsi:type="dcterms:W3CDTF">2020-01-27T22:59:31Z</dcterms:modified>
</cp:coreProperties>
</file>