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6"/>
  </p:notesMasterIdLst>
  <p:handoutMasterIdLst>
    <p:handoutMasterId r:id="rId27"/>
  </p:handoutMasterIdLst>
  <p:sldIdLst>
    <p:sldId id="256" r:id="rId3"/>
    <p:sldId id="265" r:id="rId4"/>
    <p:sldId id="272" r:id="rId5"/>
    <p:sldId id="266" r:id="rId6"/>
    <p:sldId id="257" r:id="rId7"/>
    <p:sldId id="260" r:id="rId8"/>
    <p:sldId id="261" r:id="rId9"/>
    <p:sldId id="267" r:id="rId10"/>
    <p:sldId id="268" r:id="rId11"/>
    <p:sldId id="269" r:id="rId12"/>
    <p:sldId id="280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71" r:id="rId21"/>
    <p:sldId id="264" r:id="rId22"/>
    <p:sldId id="263" r:id="rId23"/>
    <p:sldId id="262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49" autoAdjust="0"/>
    <p:restoredTop sz="92374" autoAdjust="0"/>
  </p:normalViewPr>
  <p:slideViewPr>
    <p:cSldViewPr>
      <p:cViewPr>
        <p:scale>
          <a:sx n="75" d="100"/>
          <a:sy n="75" d="100"/>
        </p:scale>
        <p:origin x="-1938" y="-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44A02E-78A9-4DE0-88C5-29EADA590222}" type="doc">
      <dgm:prSet loTypeId="urn:microsoft.com/office/officeart/2005/8/layout/cycle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ZA"/>
        </a:p>
      </dgm:t>
    </dgm:pt>
    <dgm:pt modelId="{F6781294-49EA-4C00-BE71-8B80FA15CFBC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Peter Cousins</a:t>
          </a:r>
          <a:endParaRPr lang="en-ZA" dirty="0"/>
        </a:p>
      </dgm:t>
    </dgm:pt>
    <dgm:pt modelId="{EB312005-5FBD-463C-B1A4-7E457EE815B7}" type="parTrans" cxnId="{B3A9CEBE-9D1B-45D1-823A-0BB90E010AF7}">
      <dgm:prSet/>
      <dgm:spPr/>
      <dgm:t>
        <a:bodyPr/>
        <a:lstStyle/>
        <a:p>
          <a:endParaRPr lang="en-ZA"/>
        </a:p>
      </dgm:t>
    </dgm:pt>
    <dgm:pt modelId="{37D06704-1B10-4F29-B095-7222C48BD760}" type="sibTrans" cxnId="{B3A9CEBE-9D1B-45D1-823A-0BB90E010AF7}">
      <dgm:prSet/>
      <dgm:spPr/>
      <dgm:t>
        <a:bodyPr/>
        <a:lstStyle/>
        <a:p>
          <a:endParaRPr lang="en-ZA"/>
        </a:p>
      </dgm:t>
    </dgm:pt>
    <dgm:pt modelId="{77D575D8-D5C2-4A6E-AC5A-7B6704E8E3C2}">
      <dgm:prSet phldrT="[Text]"/>
      <dgm:spPr/>
      <dgm:t>
        <a:bodyPr/>
        <a:lstStyle/>
        <a:p>
          <a:r>
            <a:rPr lang="en-ZA" dirty="0" smtClean="0"/>
            <a:t>Bakwanyana Thobela</a:t>
          </a:r>
          <a:endParaRPr lang="en-ZA" dirty="0"/>
        </a:p>
      </dgm:t>
    </dgm:pt>
    <dgm:pt modelId="{93A74FAC-6D83-4981-BB51-BB02310BC503}" type="parTrans" cxnId="{AE4704B2-42E5-49DA-B2AE-BBCCC9566455}">
      <dgm:prSet/>
      <dgm:spPr/>
      <dgm:t>
        <a:bodyPr/>
        <a:lstStyle/>
        <a:p>
          <a:endParaRPr lang="en-ZA"/>
        </a:p>
      </dgm:t>
    </dgm:pt>
    <dgm:pt modelId="{46CCFDA7-748E-4A0A-A2A9-1B0EE8764056}" type="sibTrans" cxnId="{AE4704B2-42E5-49DA-B2AE-BBCCC9566455}">
      <dgm:prSet/>
      <dgm:spPr/>
      <dgm:t>
        <a:bodyPr/>
        <a:lstStyle/>
        <a:p>
          <a:endParaRPr lang="en-ZA"/>
        </a:p>
      </dgm:t>
    </dgm:pt>
    <dgm:pt modelId="{99F80C8D-6FF3-4E69-A211-DB3C43E5CC66}">
      <dgm:prSet phldrT="[Text]"/>
      <dgm:spPr>
        <a:solidFill>
          <a:srgbClr val="00B050"/>
        </a:solidFill>
      </dgm:spPr>
      <dgm:t>
        <a:bodyPr/>
        <a:lstStyle/>
        <a:p>
          <a:r>
            <a:rPr lang="en-ZA" dirty="0" smtClean="0"/>
            <a:t>Leslie Dobrowsky</a:t>
          </a:r>
          <a:endParaRPr lang="en-ZA" dirty="0"/>
        </a:p>
      </dgm:t>
    </dgm:pt>
    <dgm:pt modelId="{4D18B373-AED3-4FC5-9F2F-18454D6237E6}" type="parTrans" cxnId="{4AE08AD3-276E-4622-9499-ADF4D6E4CBCE}">
      <dgm:prSet/>
      <dgm:spPr/>
      <dgm:t>
        <a:bodyPr/>
        <a:lstStyle/>
        <a:p>
          <a:endParaRPr lang="en-ZA"/>
        </a:p>
      </dgm:t>
    </dgm:pt>
    <dgm:pt modelId="{53A5DE1D-95C5-435A-B875-17B3CB20CFC4}" type="sibTrans" cxnId="{4AE08AD3-276E-4622-9499-ADF4D6E4CBCE}">
      <dgm:prSet/>
      <dgm:spPr/>
      <dgm:t>
        <a:bodyPr/>
        <a:lstStyle/>
        <a:p>
          <a:endParaRPr lang="en-ZA"/>
        </a:p>
      </dgm:t>
    </dgm:pt>
    <dgm:pt modelId="{599FD993-B8D3-4D9C-A3FA-F8D4B62FCE8A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Avanindra Singh</a:t>
          </a:r>
          <a:endParaRPr lang="en-ZA" dirty="0"/>
        </a:p>
      </dgm:t>
    </dgm:pt>
    <dgm:pt modelId="{E6F63D5A-FC70-420C-A9B3-1404B2CC5CA6}" type="parTrans" cxnId="{A087950F-CC62-42FE-B849-42A53E2E1254}">
      <dgm:prSet/>
      <dgm:spPr/>
      <dgm:t>
        <a:bodyPr/>
        <a:lstStyle/>
        <a:p>
          <a:endParaRPr lang="en-ZA"/>
        </a:p>
      </dgm:t>
    </dgm:pt>
    <dgm:pt modelId="{B9251D2E-F1F3-4393-9E2B-AC20D6C06392}" type="sibTrans" cxnId="{A087950F-CC62-42FE-B849-42A53E2E1254}">
      <dgm:prSet/>
      <dgm:spPr/>
      <dgm:t>
        <a:bodyPr/>
        <a:lstStyle/>
        <a:p>
          <a:endParaRPr lang="en-ZA"/>
        </a:p>
      </dgm:t>
    </dgm:pt>
    <dgm:pt modelId="{A7B46CB2-FBD2-4CF5-94F4-EE7D9AD50858}">
      <dgm:prSet phldrT="[Text]"/>
      <dgm:spPr>
        <a:solidFill>
          <a:srgbClr val="00B050"/>
        </a:solidFill>
      </dgm:spPr>
      <dgm:t>
        <a:bodyPr/>
        <a:lstStyle/>
        <a:p>
          <a:r>
            <a:rPr lang="en-US" smtClean="0"/>
            <a:t>Lishen Ramsudh </a:t>
          </a:r>
          <a:endParaRPr lang="en-ZA" dirty="0"/>
        </a:p>
      </dgm:t>
    </dgm:pt>
    <dgm:pt modelId="{D0A23DC4-62F2-4401-9826-144B37AAFB6C}" type="parTrans" cxnId="{8D55CB1A-6E92-40FE-A986-DEAC15EBD57A}">
      <dgm:prSet/>
      <dgm:spPr/>
      <dgm:t>
        <a:bodyPr/>
        <a:lstStyle/>
        <a:p>
          <a:endParaRPr lang="en-ZA"/>
        </a:p>
      </dgm:t>
    </dgm:pt>
    <dgm:pt modelId="{3437D139-F889-43D7-B059-5AD04CBC8F14}" type="sibTrans" cxnId="{8D55CB1A-6E92-40FE-A986-DEAC15EBD57A}">
      <dgm:prSet/>
      <dgm:spPr/>
      <dgm:t>
        <a:bodyPr/>
        <a:lstStyle/>
        <a:p>
          <a:endParaRPr lang="en-ZA"/>
        </a:p>
      </dgm:t>
    </dgm:pt>
    <dgm:pt modelId="{26D15EF5-80C2-4157-AF19-9406F5E6C656}" type="pres">
      <dgm:prSet presAssocID="{5044A02E-78A9-4DE0-88C5-29EADA59022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ZA"/>
        </a:p>
      </dgm:t>
    </dgm:pt>
    <dgm:pt modelId="{DA45A973-C96F-40E6-890A-71F4B79F7D77}" type="pres">
      <dgm:prSet presAssocID="{F6781294-49EA-4C00-BE71-8B80FA15CFB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3671EAD1-C375-4995-84D7-3A10250D5C81}" type="pres">
      <dgm:prSet presAssocID="{F6781294-49EA-4C00-BE71-8B80FA15CFBC}" presName="spNode" presStyleCnt="0"/>
      <dgm:spPr/>
    </dgm:pt>
    <dgm:pt modelId="{F52B3254-B763-4305-8F25-12A54EF94CAB}" type="pres">
      <dgm:prSet presAssocID="{37D06704-1B10-4F29-B095-7222C48BD760}" presName="sibTrans" presStyleLbl="sibTrans1D1" presStyleIdx="0" presStyleCnt="5"/>
      <dgm:spPr/>
      <dgm:t>
        <a:bodyPr/>
        <a:lstStyle/>
        <a:p>
          <a:endParaRPr lang="en-ZA"/>
        </a:p>
      </dgm:t>
    </dgm:pt>
    <dgm:pt modelId="{A018FF3A-D348-466C-BFF6-8AD5B6A8C9C0}" type="pres">
      <dgm:prSet presAssocID="{77D575D8-D5C2-4A6E-AC5A-7B6704E8E3C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8C8C5B75-9E2E-4761-AD8B-B330028F775F}" type="pres">
      <dgm:prSet presAssocID="{77D575D8-D5C2-4A6E-AC5A-7B6704E8E3C2}" presName="spNode" presStyleCnt="0"/>
      <dgm:spPr/>
    </dgm:pt>
    <dgm:pt modelId="{8721A745-B4E7-401D-9B67-D3FEF6BA6BEA}" type="pres">
      <dgm:prSet presAssocID="{46CCFDA7-748E-4A0A-A2A9-1B0EE8764056}" presName="sibTrans" presStyleLbl="sibTrans1D1" presStyleIdx="1" presStyleCnt="5"/>
      <dgm:spPr/>
      <dgm:t>
        <a:bodyPr/>
        <a:lstStyle/>
        <a:p>
          <a:endParaRPr lang="en-ZA"/>
        </a:p>
      </dgm:t>
    </dgm:pt>
    <dgm:pt modelId="{BB69DDAF-FF8B-4813-83B0-E3D9F72DAD21}" type="pres">
      <dgm:prSet presAssocID="{99F80C8D-6FF3-4E69-A211-DB3C43E5CC6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28B0A368-4F4C-48B2-86CD-19CBFA079B85}" type="pres">
      <dgm:prSet presAssocID="{99F80C8D-6FF3-4E69-A211-DB3C43E5CC66}" presName="spNode" presStyleCnt="0"/>
      <dgm:spPr/>
    </dgm:pt>
    <dgm:pt modelId="{F6A75D83-E18B-4DA7-8B08-456764BAE088}" type="pres">
      <dgm:prSet presAssocID="{53A5DE1D-95C5-435A-B875-17B3CB20CFC4}" presName="sibTrans" presStyleLbl="sibTrans1D1" presStyleIdx="2" presStyleCnt="5"/>
      <dgm:spPr/>
      <dgm:t>
        <a:bodyPr/>
        <a:lstStyle/>
        <a:p>
          <a:endParaRPr lang="en-ZA"/>
        </a:p>
      </dgm:t>
    </dgm:pt>
    <dgm:pt modelId="{29FDBFDE-6ED2-4B07-B4D1-3BA8F5389371}" type="pres">
      <dgm:prSet presAssocID="{599FD993-B8D3-4D9C-A3FA-F8D4B62FCE8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D9BCD6C3-98E4-4476-AF56-EE52B9A555C0}" type="pres">
      <dgm:prSet presAssocID="{599FD993-B8D3-4D9C-A3FA-F8D4B62FCE8A}" presName="spNode" presStyleCnt="0"/>
      <dgm:spPr/>
    </dgm:pt>
    <dgm:pt modelId="{7CBD749F-1AC9-460A-8696-E2752DDACE2A}" type="pres">
      <dgm:prSet presAssocID="{B9251D2E-F1F3-4393-9E2B-AC20D6C06392}" presName="sibTrans" presStyleLbl="sibTrans1D1" presStyleIdx="3" presStyleCnt="5"/>
      <dgm:spPr/>
      <dgm:t>
        <a:bodyPr/>
        <a:lstStyle/>
        <a:p>
          <a:endParaRPr lang="en-ZA"/>
        </a:p>
      </dgm:t>
    </dgm:pt>
    <dgm:pt modelId="{5982A993-151F-4903-BC79-B6BECA6B1872}" type="pres">
      <dgm:prSet presAssocID="{A7B46CB2-FBD2-4CF5-94F4-EE7D9AD50858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799836FB-B577-4A56-A25E-DA160323F3CE}" type="pres">
      <dgm:prSet presAssocID="{A7B46CB2-FBD2-4CF5-94F4-EE7D9AD50858}" presName="spNode" presStyleCnt="0"/>
      <dgm:spPr/>
    </dgm:pt>
    <dgm:pt modelId="{4EDBEDD8-E5E9-493E-86F3-ECBE9CED9EBC}" type="pres">
      <dgm:prSet presAssocID="{3437D139-F889-43D7-B059-5AD04CBC8F14}" presName="sibTrans" presStyleLbl="sibTrans1D1" presStyleIdx="4" presStyleCnt="5"/>
      <dgm:spPr/>
      <dgm:t>
        <a:bodyPr/>
        <a:lstStyle/>
        <a:p>
          <a:endParaRPr lang="en-ZA"/>
        </a:p>
      </dgm:t>
    </dgm:pt>
  </dgm:ptLst>
  <dgm:cxnLst>
    <dgm:cxn modelId="{BDBC827A-6E48-4FC3-A48B-AAC610AB0548}" type="presOf" srcId="{B9251D2E-F1F3-4393-9E2B-AC20D6C06392}" destId="{7CBD749F-1AC9-460A-8696-E2752DDACE2A}" srcOrd="0" destOrd="0" presId="urn:microsoft.com/office/officeart/2005/8/layout/cycle6"/>
    <dgm:cxn modelId="{4D775E20-056A-4B8C-BE16-62460995016E}" type="presOf" srcId="{77D575D8-D5C2-4A6E-AC5A-7B6704E8E3C2}" destId="{A018FF3A-D348-466C-BFF6-8AD5B6A8C9C0}" srcOrd="0" destOrd="0" presId="urn:microsoft.com/office/officeart/2005/8/layout/cycle6"/>
    <dgm:cxn modelId="{AE4704B2-42E5-49DA-B2AE-BBCCC9566455}" srcId="{5044A02E-78A9-4DE0-88C5-29EADA590222}" destId="{77D575D8-D5C2-4A6E-AC5A-7B6704E8E3C2}" srcOrd="1" destOrd="0" parTransId="{93A74FAC-6D83-4981-BB51-BB02310BC503}" sibTransId="{46CCFDA7-748E-4A0A-A2A9-1B0EE8764056}"/>
    <dgm:cxn modelId="{4ED55FE4-A169-427E-8F23-C9064EC37F90}" type="presOf" srcId="{599FD993-B8D3-4D9C-A3FA-F8D4B62FCE8A}" destId="{29FDBFDE-6ED2-4B07-B4D1-3BA8F5389371}" srcOrd="0" destOrd="0" presId="urn:microsoft.com/office/officeart/2005/8/layout/cycle6"/>
    <dgm:cxn modelId="{A087950F-CC62-42FE-B849-42A53E2E1254}" srcId="{5044A02E-78A9-4DE0-88C5-29EADA590222}" destId="{599FD993-B8D3-4D9C-A3FA-F8D4B62FCE8A}" srcOrd="3" destOrd="0" parTransId="{E6F63D5A-FC70-420C-A9B3-1404B2CC5CA6}" sibTransId="{B9251D2E-F1F3-4393-9E2B-AC20D6C06392}"/>
    <dgm:cxn modelId="{B3A9CEBE-9D1B-45D1-823A-0BB90E010AF7}" srcId="{5044A02E-78A9-4DE0-88C5-29EADA590222}" destId="{F6781294-49EA-4C00-BE71-8B80FA15CFBC}" srcOrd="0" destOrd="0" parTransId="{EB312005-5FBD-463C-B1A4-7E457EE815B7}" sibTransId="{37D06704-1B10-4F29-B095-7222C48BD760}"/>
    <dgm:cxn modelId="{D7CAAB68-AC84-4D2D-9B41-A20DE7D9172C}" type="presOf" srcId="{5044A02E-78A9-4DE0-88C5-29EADA590222}" destId="{26D15EF5-80C2-4157-AF19-9406F5E6C656}" srcOrd="0" destOrd="0" presId="urn:microsoft.com/office/officeart/2005/8/layout/cycle6"/>
    <dgm:cxn modelId="{A9DD818A-4597-4F95-B53A-66C6C67FB888}" type="presOf" srcId="{37D06704-1B10-4F29-B095-7222C48BD760}" destId="{F52B3254-B763-4305-8F25-12A54EF94CAB}" srcOrd="0" destOrd="0" presId="urn:microsoft.com/office/officeart/2005/8/layout/cycle6"/>
    <dgm:cxn modelId="{D7F14C48-D769-489E-9DFA-155E8A5001E4}" type="presOf" srcId="{99F80C8D-6FF3-4E69-A211-DB3C43E5CC66}" destId="{BB69DDAF-FF8B-4813-83B0-E3D9F72DAD21}" srcOrd="0" destOrd="0" presId="urn:microsoft.com/office/officeart/2005/8/layout/cycle6"/>
    <dgm:cxn modelId="{4AE08AD3-276E-4622-9499-ADF4D6E4CBCE}" srcId="{5044A02E-78A9-4DE0-88C5-29EADA590222}" destId="{99F80C8D-6FF3-4E69-A211-DB3C43E5CC66}" srcOrd="2" destOrd="0" parTransId="{4D18B373-AED3-4FC5-9F2F-18454D6237E6}" sibTransId="{53A5DE1D-95C5-435A-B875-17B3CB20CFC4}"/>
    <dgm:cxn modelId="{66FA7D31-29E5-4F45-8E81-9E1B0949EC51}" type="presOf" srcId="{A7B46CB2-FBD2-4CF5-94F4-EE7D9AD50858}" destId="{5982A993-151F-4903-BC79-B6BECA6B1872}" srcOrd="0" destOrd="0" presId="urn:microsoft.com/office/officeart/2005/8/layout/cycle6"/>
    <dgm:cxn modelId="{43A9270C-97E1-418C-8530-149B3D0C5FB0}" type="presOf" srcId="{F6781294-49EA-4C00-BE71-8B80FA15CFBC}" destId="{DA45A973-C96F-40E6-890A-71F4B79F7D77}" srcOrd="0" destOrd="0" presId="urn:microsoft.com/office/officeart/2005/8/layout/cycle6"/>
    <dgm:cxn modelId="{8D55CB1A-6E92-40FE-A986-DEAC15EBD57A}" srcId="{5044A02E-78A9-4DE0-88C5-29EADA590222}" destId="{A7B46CB2-FBD2-4CF5-94F4-EE7D9AD50858}" srcOrd="4" destOrd="0" parTransId="{D0A23DC4-62F2-4401-9826-144B37AAFB6C}" sibTransId="{3437D139-F889-43D7-B059-5AD04CBC8F14}"/>
    <dgm:cxn modelId="{C8E61D2B-0443-4418-8C8F-99C2B866CDDE}" type="presOf" srcId="{3437D139-F889-43D7-B059-5AD04CBC8F14}" destId="{4EDBEDD8-E5E9-493E-86F3-ECBE9CED9EBC}" srcOrd="0" destOrd="0" presId="urn:microsoft.com/office/officeart/2005/8/layout/cycle6"/>
    <dgm:cxn modelId="{19C70993-B7B6-4DBE-8B6E-A0B806516754}" type="presOf" srcId="{53A5DE1D-95C5-435A-B875-17B3CB20CFC4}" destId="{F6A75D83-E18B-4DA7-8B08-456764BAE088}" srcOrd="0" destOrd="0" presId="urn:microsoft.com/office/officeart/2005/8/layout/cycle6"/>
    <dgm:cxn modelId="{5CCA932D-D38E-47EE-80CE-9A7DD75C81A5}" type="presOf" srcId="{46CCFDA7-748E-4A0A-A2A9-1B0EE8764056}" destId="{8721A745-B4E7-401D-9B67-D3FEF6BA6BEA}" srcOrd="0" destOrd="0" presId="urn:microsoft.com/office/officeart/2005/8/layout/cycle6"/>
    <dgm:cxn modelId="{5023A4AF-9287-48FE-9C75-283302515E9B}" type="presParOf" srcId="{26D15EF5-80C2-4157-AF19-9406F5E6C656}" destId="{DA45A973-C96F-40E6-890A-71F4B79F7D77}" srcOrd="0" destOrd="0" presId="urn:microsoft.com/office/officeart/2005/8/layout/cycle6"/>
    <dgm:cxn modelId="{4AB24D95-4CED-4219-8D5C-B1F62521BA6B}" type="presParOf" srcId="{26D15EF5-80C2-4157-AF19-9406F5E6C656}" destId="{3671EAD1-C375-4995-84D7-3A10250D5C81}" srcOrd="1" destOrd="0" presId="urn:microsoft.com/office/officeart/2005/8/layout/cycle6"/>
    <dgm:cxn modelId="{1E21D79C-DED5-4D3B-922B-4EA0CE91A700}" type="presParOf" srcId="{26D15EF5-80C2-4157-AF19-9406F5E6C656}" destId="{F52B3254-B763-4305-8F25-12A54EF94CAB}" srcOrd="2" destOrd="0" presId="urn:microsoft.com/office/officeart/2005/8/layout/cycle6"/>
    <dgm:cxn modelId="{1BEDFBF6-AEC3-4456-969C-CAADCF944EBE}" type="presParOf" srcId="{26D15EF5-80C2-4157-AF19-9406F5E6C656}" destId="{A018FF3A-D348-466C-BFF6-8AD5B6A8C9C0}" srcOrd="3" destOrd="0" presId="urn:microsoft.com/office/officeart/2005/8/layout/cycle6"/>
    <dgm:cxn modelId="{16C4192A-2B22-43D1-B4E3-B94DDA213525}" type="presParOf" srcId="{26D15EF5-80C2-4157-AF19-9406F5E6C656}" destId="{8C8C5B75-9E2E-4761-AD8B-B330028F775F}" srcOrd="4" destOrd="0" presId="urn:microsoft.com/office/officeart/2005/8/layout/cycle6"/>
    <dgm:cxn modelId="{D40E146B-54D4-4FB7-B7D8-99D5BDC31B17}" type="presParOf" srcId="{26D15EF5-80C2-4157-AF19-9406F5E6C656}" destId="{8721A745-B4E7-401D-9B67-D3FEF6BA6BEA}" srcOrd="5" destOrd="0" presId="urn:microsoft.com/office/officeart/2005/8/layout/cycle6"/>
    <dgm:cxn modelId="{FFF01F09-09C7-4801-AB64-250C61FEBE8C}" type="presParOf" srcId="{26D15EF5-80C2-4157-AF19-9406F5E6C656}" destId="{BB69DDAF-FF8B-4813-83B0-E3D9F72DAD21}" srcOrd="6" destOrd="0" presId="urn:microsoft.com/office/officeart/2005/8/layout/cycle6"/>
    <dgm:cxn modelId="{27501A76-2DE7-4C3E-A011-69A1432E170F}" type="presParOf" srcId="{26D15EF5-80C2-4157-AF19-9406F5E6C656}" destId="{28B0A368-4F4C-48B2-86CD-19CBFA079B85}" srcOrd="7" destOrd="0" presId="urn:microsoft.com/office/officeart/2005/8/layout/cycle6"/>
    <dgm:cxn modelId="{AD41D3EC-75C5-4247-8628-32C99A954309}" type="presParOf" srcId="{26D15EF5-80C2-4157-AF19-9406F5E6C656}" destId="{F6A75D83-E18B-4DA7-8B08-456764BAE088}" srcOrd="8" destOrd="0" presId="urn:microsoft.com/office/officeart/2005/8/layout/cycle6"/>
    <dgm:cxn modelId="{DBD8E061-BB54-4281-A9B8-4378CA5F6799}" type="presParOf" srcId="{26D15EF5-80C2-4157-AF19-9406F5E6C656}" destId="{29FDBFDE-6ED2-4B07-B4D1-3BA8F5389371}" srcOrd="9" destOrd="0" presId="urn:microsoft.com/office/officeart/2005/8/layout/cycle6"/>
    <dgm:cxn modelId="{330B6CF7-FEE8-4889-9103-FF25D05FF650}" type="presParOf" srcId="{26D15EF5-80C2-4157-AF19-9406F5E6C656}" destId="{D9BCD6C3-98E4-4476-AF56-EE52B9A555C0}" srcOrd="10" destOrd="0" presId="urn:microsoft.com/office/officeart/2005/8/layout/cycle6"/>
    <dgm:cxn modelId="{E87369EF-1391-4922-8411-71CAC68BD2CC}" type="presParOf" srcId="{26D15EF5-80C2-4157-AF19-9406F5E6C656}" destId="{7CBD749F-1AC9-460A-8696-E2752DDACE2A}" srcOrd="11" destOrd="0" presId="urn:microsoft.com/office/officeart/2005/8/layout/cycle6"/>
    <dgm:cxn modelId="{0B6A835A-EB82-4A2C-BA47-6F6140C23CB6}" type="presParOf" srcId="{26D15EF5-80C2-4157-AF19-9406F5E6C656}" destId="{5982A993-151F-4903-BC79-B6BECA6B1872}" srcOrd="12" destOrd="0" presId="urn:microsoft.com/office/officeart/2005/8/layout/cycle6"/>
    <dgm:cxn modelId="{A16A419A-583A-4484-8B26-20FE4407A2B8}" type="presParOf" srcId="{26D15EF5-80C2-4157-AF19-9406F5E6C656}" destId="{799836FB-B577-4A56-A25E-DA160323F3CE}" srcOrd="13" destOrd="0" presId="urn:microsoft.com/office/officeart/2005/8/layout/cycle6"/>
    <dgm:cxn modelId="{4B50DF62-F208-4968-8934-E2ED38BDD1A5}" type="presParOf" srcId="{26D15EF5-80C2-4157-AF19-9406F5E6C656}" destId="{4EDBEDD8-E5E9-493E-86F3-ECBE9CED9EBC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3A579F-90B0-45D7-9879-56CFDF747674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ZA"/>
        </a:p>
      </dgm:t>
    </dgm:pt>
    <dgm:pt modelId="{FEF3D7B9-C593-402C-B1DB-85DBD51647C9}">
      <dgm:prSet phldrT="[Text]" custT="1"/>
      <dgm:spPr/>
      <dgm:t>
        <a:bodyPr/>
        <a:lstStyle/>
        <a:p>
          <a:r>
            <a:rPr lang="en-US" sz="1800" dirty="0" smtClean="0"/>
            <a:t>Mobile</a:t>
          </a:r>
          <a:endParaRPr lang="en-ZA" sz="1800" dirty="0"/>
        </a:p>
      </dgm:t>
    </dgm:pt>
    <dgm:pt modelId="{71B78C7C-436E-4A80-AC4A-F668D2E2B97E}" type="parTrans" cxnId="{B22F485B-5606-4988-B622-97B7A79450CD}">
      <dgm:prSet/>
      <dgm:spPr/>
      <dgm:t>
        <a:bodyPr/>
        <a:lstStyle/>
        <a:p>
          <a:endParaRPr lang="en-ZA"/>
        </a:p>
      </dgm:t>
    </dgm:pt>
    <dgm:pt modelId="{366D6C65-5864-41CC-B976-6C7F3677ECC9}" type="sibTrans" cxnId="{B22F485B-5606-4988-B622-97B7A79450CD}">
      <dgm:prSet/>
      <dgm:spPr/>
      <dgm:t>
        <a:bodyPr/>
        <a:lstStyle/>
        <a:p>
          <a:endParaRPr lang="en-ZA"/>
        </a:p>
      </dgm:t>
    </dgm:pt>
    <dgm:pt modelId="{C903A8AC-D751-4FAB-9B3D-2ADB249B1B4A}">
      <dgm:prSet phldrT="[Text]" custT="1"/>
      <dgm:spPr/>
      <dgm:t>
        <a:bodyPr/>
        <a:lstStyle/>
        <a:p>
          <a:r>
            <a:rPr lang="en-US" sz="2200" dirty="0" smtClean="0"/>
            <a:t>Offline and Online survey Capture</a:t>
          </a:r>
          <a:endParaRPr lang="en-ZA" sz="2200" dirty="0"/>
        </a:p>
      </dgm:t>
    </dgm:pt>
    <dgm:pt modelId="{0AA9D3B7-2E6C-47AE-98EF-6377E2A89601}" type="parTrans" cxnId="{56A8E783-2A77-45DD-AF4E-BAA423D8D6D4}">
      <dgm:prSet/>
      <dgm:spPr/>
      <dgm:t>
        <a:bodyPr/>
        <a:lstStyle/>
        <a:p>
          <a:endParaRPr lang="en-ZA"/>
        </a:p>
      </dgm:t>
    </dgm:pt>
    <dgm:pt modelId="{8DC73CE4-F167-48BC-9168-64D061FA0C5F}" type="sibTrans" cxnId="{56A8E783-2A77-45DD-AF4E-BAA423D8D6D4}">
      <dgm:prSet/>
      <dgm:spPr/>
      <dgm:t>
        <a:bodyPr/>
        <a:lstStyle/>
        <a:p>
          <a:endParaRPr lang="en-ZA"/>
        </a:p>
      </dgm:t>
    </dgm:pt>
    <dgm:pt modelId="{DBDE7B93-E664-4E33-9C6B-D091E40BD098}">
      <dgm:prSet phldrT="[Text]" custT="1"/>
      <dgm:spPr/>
      <dgm:t>
        <a:bodyPr/>
        <a:lstStyle/>
        <a:p>
          <a:r>
            <a:rPr lang="en-US" sz="1800" dirty="0" smtClean="0"/>
            <a:t>Browser</a:t>
          </a:r>
          <a:endParaRPr lang="en-ZA" sz="1800" dirty="0"/>
        </a:p>
      </dgm:t>
    </dgm:pt>
    <dgm:pt modelId="{1356AF02-26DB-4235-B99C-0DAB7EF54CF3}" type="parTrans" cxnId="{CB666ACF-DDF9-4659-9A0E-692A38E89D22}">
      <dgm:prSet/>
      <dgm:spPr/>
      <dgm:t>
        <a:bodyPr/>
        <a:lstStyle/>
        <a:p>
          <a:endParaRPr lang="en-ZA"/>
        </a:p>
      </dgm:t>
    </dgm:pt>
    <dgm:pt modelId="{B08D1DDA-C8A2-4446-BBFC-A7DD208C6389}" type="sibTrans" cxnId="{CB666ACF-DDF9-4659-9A0E-692A38E89D22}">
      <dgm:prSet/>
      <dgm:spPr/>
      <dgm:t>
        <a:bodyPr/>
        <a:lstStyle/>
        <a:p>
          <a:endParaRPr lang="en-ZA"/>
        </a:p>
      </dgm:t>
    </dgm:pt>
    <dgm:pt modelId="{9F37FE38-57E1-4C60-9F29-7200380424FF}">
      <dgm:prSet phldrT="[Text]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n-US" dirty="0" smtClean="0"/>
            <a:t>Offline and Online survey Capture</a:t>
          </a:r>
          <a:endParaRPr lang="en-ZA" dirty="0"/>
        </a:p>
      </dgm:t>
    </dgm:pt>
    <dgm:pt modelId="{B1D07E77-9BD2-457E-82CB-EB80C1670E58}" type="parTrans" cxnId="{BF4A0354-63F1-402B-A3FE-5A1FFD0ADE3F}">
      <dgm:prSet/>
      <dgm:spPr/>
      <dgm:t>
        <a:bodyPr/>
        <a:lstStyle/>
        <a:p>
          <a:endParaRPr lang="en-ZA"/>
        </a:p>
      </dgm:t>
    </dgm:pt>
    <dgm:pt modelId="{27884753-D1D8-4079-9393-EBCEB4E120F5}" type="sibTrans" cxnId="{BF4A0354-63F1-402B-A3FE-5A1FFD0ADE3F}">
      <dgm:prSet/>
      <dgm:spPr/>
      <dgm:t>
        <a:bodyPr/>
        <a:lstStyle/>
        <a:p>
          <a:endParaRPr lang="en-ZA"/>
        </a:p>
      </dgm:t>
    </dgm:pt>
    <dgm:pt modelId="{8E227259-D10B-46DC-9CE8-7CF54FD47861}">
      <dgm:prSet phldrT="[Text]"/>
      <dgm:spPr/>
      <dgm:t>
        <a:bodyPr/>
        <a:lstStyle/>
        <a:p>
          <a:r>
            <a:rPr lang="en-US" dirty="0" smtClean="0"/>
            <a:t>Customizable Survey’s </a:t>
          </a:r>
          <a:endParaRPr lang="en-ZA" dirty="0"/>
        </a:p>
      </dgm:t>
    </dgm:pt>
    <dgm:pt modelId="{F704819B-3212-4442-B0C6-20A59ABC44EF}" type="parTrans" cxnId="{D3F9EA56-9EF3-4E52-86CE-930CA7A75950}">
      <dgm:prSet/>
      <dgm:spPr/>
      <dgm:t>
        <a:bodyPr/>
        <a:lstStyle/>
        <a:p>
          <a:endParaRPr lang="en-ZA"/>
        </a:p>
      </dgm:t>
    </dgm:pt>
    <dgm:pt modelId="{290CA485-A738-4367-8232-5F25D5B4BC40}" type="sibTrans" cxnId="{D3F9EA56-9EF3-4E52-86CE-930CA7A75950}">
      <dgm:prSet/>
      <dgm:spPr/>
      <dgm:t>
        <a:bodyPr/>
        <a:lstStyle/>
        <a:p>
          <a:endParaRPr lang="en-ZA"/>
        </a:p>
      </dgm:t>
    </dgm:pt>
    <dgm:pt modelId="{499BD02C-C3AE-4A30-BBBE-C98A72AAB12E}">
      <dgm:prSet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n-US" dirty="0" smtClean="0"/>
            <a:t>Multiple concurrent Survey’s</a:t>
          </a:r>
        </a:p>
      </dgm:t>
    </dgm:pt>
    <dgm:pt modelId="{9CDC008E-9697-4672-AC4A-F91FC730A228}" type="parTrans" cxnId="{A52B9337-B854-45ED-87D1-3A3FDD911F8D}">
      <dgm:prSet/>
      <dgm:spPr/>
      <dgm:t>
        <a:bodyPr/>
        <a:lstStyle/>
        <a:p>
          <a:endParaRPr lang="en-ZA"/>
        </a:p>
      </dgm:t>
    </dgm:pt>
    <dgm:pt modelId="{A80EAD3C-B7CA-4AC9-A786-7ED3DC70659F}" type="sibTrans" cxnId="{A52B9337-B854-45ED-87D1-3A3FDD911F8D}">
      <dgm:prSet/>
      <dgm:spPr/>
      <dgm:t>
        <a:bodyPr/>
        <a:lstStyle/>
        <a:p>
          <a:endParaRPr lang="en-ZA"/>
        </a:p>
      </dgm:t>
    </dgm:pt>
    <dgm:pt modelId="{08EF075F-9742-4922-8295-7B9F2AA72A98}">
      <dgm:prSet/>
      <dgm:spPr/>
      <dgm:t>
        <a:bodyPr/>
        <a:lstStyle/>
        <a:p>
          <a:r>
            <a:rPr lang="en-US" dirty="0" smtClean="0"/>
            <a:t>User Authentication and Roles</a:t>
          </a:r>
        </a:p>
      </dgm:t>
    </dgm:pt>
    <dgm:pt modelId="{F340725A-7362-486A-A868-3A7B955EC677}" type="parTrans" cxnId="{996B3458-40A6-4A04-A623-0F3DC3AC28D5}">
      <dgm:prSet/>
      <dgm:spPr/>
      <dgm:t>
        <a:bodyPr/>
        <a:lstStyle/>
        <a:p>
          <a:endParaRPr lang="en-ZA"/>
        </a:p>
      </dgm:t>
    </dgm:pt>
    <dgm:pt modelId="{D8B7E9FE-D192-43FE-9C15-3E449564813F}" type="sibTrans" cxnId="{996B3458-40A6-4A04-A623-0F3DC3AC28D5}">
      <dgm:prSet/>
      <dgm:spPr/>
      <dgm:t>
        <a:bodyPr/>
        <a:lstStyle/>
        <a:p>
          <a:endParaRPr lang="en-ZA"/>
        </a:p>
      </dgm:t>
    </dgm:pt>
    <dgm:pt modelId="{4D9D5504-5BD0-4255-BD26-2FABA937A9B4}">
      <dgm:prSet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n-US" dirty="0" smtClean="0"/>
            <a:t>Custom Reporting and Statistics</a:t>
          </a:r>
        </a:p>
      </dgm:t>
    </dgm:pt>
    <dgm:pt modelId="{23D99EE1-D54B-46E8-8115-9ED633E5262B}" type="parTrans" cxnId="{610493BB-7567-4CC1-BA29-38DD77275CB2}">
      <dgm:prSet/>
      <dgm:spPr/>
      <dgm:t>
        <a:bodyPr/>
        <a:lstStyle/>
        <a:p>
          <a:endParaRPr lang="en-ZA"/>
        </a:p>
      </dgm:t>
    </dgm:pt>
    <dgm:pt modelId="{BF9C5DFE-043C-40AE-82E5-4746802BD56C}" type="sibTrans" cxnId="{610493BB-7567-4CC1-BA29-38DD77275CB2}">
      <dgm:prSet/>
      <dgm:spPr/>
      <dgm:t>
        <a:bodyPr/>
        <a:lstStyle/>
        <a:p>
          <a:endParaRPr lang="en-ZA"/>
        </a:p>
      </dgm:t>
    </dgm:pt>
    <dgm:pt modelId="{5BB94165-41D4-4749-AB5D-CBAFC13FBE6D}">
      <dgm:prSet phldrT="[Text]" custT="1"/>
      <dgm:spPr/>
      <dgm:t>
        <a:bodyPr/>
        <a:lstStyle/>
        <a:p>
          <a:r>
            <a:rPr lang="en-US" sz="2200" dirty="0" smtClean="0"/>
            <a:t>Real Time Survey Refresh</a:t>
          </a:r>
          <a:endParaRPr lang="en-ZA" sz="2200" dirty="0"/>
        </a:p>
      </dgm:t>
    </dgm:pt>
    <dgm:pt modelId="{81A236FC-759D-47AA-BD0C-EAA000BB4C65}" type="parTrans" cxnId="{F3497A76-B704-4EB7-BAC6-D9D027116A96}">
      <dgm:prSet/>
      <dgm:spPr/>
      <dgm:t>
        <a:bodyPr/>
        <a:lstStyle/>
        <a:p>
          <a:endParaRPr lang="en-ZA"/>
        </a:p>
      </dgm:t>
    </dgm:pt>
    <dgm:pt modelId="{230ABAC2-EF2A-4DD8-94CB-6A7DE8CCE775}" type="sibTrans" cxnId="{F3497A76-B704-4EB7-BAC6-D9D027116A96}">
      <dgm:prSet/>
      <dgm:spPr/>
      <dgm:t>
        <a:bodyPr/>
        <a:lstStyle/>
        <a:p>
          <a:endParaRPr lang="en-ZA"/>
        </a:p>
      </dgm:t>
    </dgm:pt>
    <dgm:pt modelId="{2B3FF1EF-49B2-4573-83AD-73C38A3D8B81}">
      <dgm:prSet phldrT="[Text]" custT="1"/>
      <dgm:spPr/>
      <dgm:t>
        <a:bodyPr/>
        <a:lstStyle/>
        <a:p>
          <a:r>
            <a:rPr lang="en-US" sz="2200" dirty="0" smtClean="0"/>
            <a:t>On device provisioning</a:t>
          </a:r>
          <a:endParaRPr lang="en-ZA" sz="2200" dirty="0"/>
        </a:p>
      </dgm:t>
    </dgm:pt>
    <dgm:pt modelId="{0DB34724-3C6A-4D73-B05D-FE9F842A8C9D}" type="parTrans" cxnId="{7610646D-693C-47E7-AAD2-C039604852B6}">
      <dgm:prSet/>
      <dgm:spPr/>
      <dgm:t>
        <a:bodyPr/>
        <a:lstStyle/>
        <a:p>
          <a:endParaRPr lang="en-ZA"/>
        </a:p>
      </dgm:t>
    </dgm:pt>
    <dgm:pt modelId="{A87194BA-2D6B-423E-9711-357842BB919B}" type="sibTrans" cxnId="{7610646D-693C-47E7-AAD2-C039604852B6}">
      <dgm:prSet/>
      <dgm:spPr/>
      <dgm:t>
        <a:bodyPr/>
        <a:lstStyle/>
        <a:p>
          <a:endParaRPr lang="en-ZA"/>
        </a:p>
      </dgm:t>
    </dgm:pt>
    <dgm:pt modelId="{EF3DD8D7-A784-46CC-9B17-A68CBB3E4C7D}">
      <dgm:prSet phldrT="[Text]" custT="1"/>
      <dgm:spPr/>
      <dgm:t>
        <a:bodyPr/>
        <a:lstStyle/>
        <a:p>
          <a:r>
            <a:rPr lang="en-US" sz="2200" dirty="0" smtClean="0"/>
            <a:t>Support for Android &gt;= 3.2</a:t>
          </a:r>
          <a:endParaRPr lang="en-ZA" sz="2200" dirty="0"/>
        </a:p>
      </dgm:t>
    </dgm:pt>
    <dgm:pt modelId="{0D58383A-427B-4095-B74E-91B62D8A18A5}" type="parTrans" cxnId="{949BEA06-EC5E-4EDC-96EB-4D1D047CAFEC}">
      <dgm:prSet/>
      <dgm:spPr/>
      <dgm:t>
        <a:bodyPr/>
        <a:lstStyle/>
        <a:p>
          <a:endParaRPr lang="en-ZA"/>
        </a:p>
      </dgm:t>
    </dgm:pt>
    <dgm:pt modelId="{7966EA76-8BE2-4AC5-A0FC-F424EB89077F}" type="sibTrans" cxnId="{949BEA06-EC5E-4EDC-96EB-4D1D047CAFEC}">
      <dgm:prSet/>
      <dgm:spPr/>
      <dgm:t>
        <a:bodyPr/>
        <a:lstStyle/>
        <a:p>
          <a:endParaRPr lang="en-ZA"/>
        </a:p>
      </dgm:t>
    </dgm:pt>
    <dgm:pt modelId="{8074C5B6-D4E4-438B-AF92-427B97A3F405}" type="pres">
      <dgm:prSet presAssocID="{EE3A579F-90B0-45D7-9879-56CFDF74767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ZA"/>
        </a:p>
      </dgm:t>
    </dgm:pt>
    <dgm:pt modelId="{8DAB09A0-27F0-4130-8B61-5E3130B6A150}" type="pres">
      <dgm:prSet presAssocID="{DBDE7B93-E664-4E33-9C6B-D091E40BD098}" presName="root" presStyleCnt="0"/>
      <dgm:spPr/>
    </dgm:pt>
    <dgm:pt modelId="{827A172D-358C-4BBD-AD12-CD36A4F15895}" type="pres">
      <dgm:prSet presAssocID="{DBDE7B93-E664-4E33-9C6B-D091E40BD098}" presName="rootComposite" presStyleCnt="0"/>
      <dgm:spPr/>
    </dgm:pt>
    <dgm:pt modelId="{B7F78DA6-CDE3-4BCB-A535-617093A502C3}" type="pres">
      <dgm:prSet presAssocID="{DBDE7B93-E664-4E33-9C6B-D091E40BD098}" presName="rootText" presStyleLbl="node1" presStyleIdx="0" presStyleCnt="2" custScaleX="159077"/>
      <dgm:spPr/>
      <dgm:t>
        <a:bodyPr/>
        <a:lstStyle/>
        <a:p>
          <a:endParaRPr lang="en-ZA"/>
        </a:p>
      </dgm:t>
    </dgm:pt>
    <dgm:pt modelId="{57080920-1CBD-4A72-8DA0-A6C23918E481}" type="pres">
      <dgm:prSet presAssocID="{DBDE7B93-E664-4E33-9C6B-D091E40BD098}" presName="rootConnector" presStyleLbl="node1" presStyleIdx="0" presStyleCnt="2"/>
      <dgm:spPr/>
      <dgm:t>
        <a:bodyPr/>
        <a:lstStyle/>
        <a:p>
          <a:endParaRPr lang="en-ZA"/>
        </a:p>
      </dgm:t>
    </dgm:pt>
    <dgm:pt modelId="{FB8B1D3F-922B-41EB-8D99-49E6309676D9}" type="pres">
      <dgm:prSet presAssocID="{DBDE7B93-E664-4E33-9C6B-D091E40BD098}" presName="childShape" presStyleCnt="0"/>
      <dgm:spPr/>
    </dgm:pt>
    <dgm:pt modelId="{CF7C682A-37C4-4A4D-8FBE-019390E0D43C}" type="pres">
      <dgm:prSet presAssocID="{B1D07E77-9BD2-457E-82CB-EB80C1670E58}" presName="Name13" presStyleLbl="parChTrans1D2" presStyleIdx="0" presStyleCnt="9"/>
      <dgm:spPr/>
      <dgm:t>
        <a:bodyPr/>
        <a:lstStyle/>
        <a:p>
          <a:endParaRPr lang="en-ZA"/>
        </a:p>
      </dgm:t>
    </dgm:pt>
    <dgm:pt modelId="{9E0B6E56-EFA7-4751-8733-FE1E03AFAE50}" type="pres">
      <dgm:prSet presAssocID="{9F37FE38-57E1-4C60-9F29-7200380424FF}" presName="childText" presStyleLbl="bgAcc1" presStyleIdx="0" presStyleCnt="9" custScaleX="322813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B1CE3448-3448-41B5-A731-36538801681E}" type="pres">
      <dgm:prSet presAssocID="{F704819B-3212-4442-B0C6-20A59ABC44EF}" presName="Name13" presStyleLbl="parChTrans1D2" presStyleIdx="1" presStyleCnt="9"/>
      <dgm:spPr/>
      <dgm:t>
        <a:bodyPr/>
        <a:lstStyle/>
        <a:p>
          <a:endParaRPr lang="en-ZA"/>
        </a:p>
      </dgm:t>
    </dgm:pt>
    <dgm:pt modelId="{21BF4694-0FCF-42C7-9DD9-FF415C3BD487}" type="pres">
      <dgm:prSet presAssocID="{8E227259-D10B-46DC-9CE8-7CF54FD47861}" presName="childText" presStyleLbl="bgAcc1" presStyleIdx="1" presStyleCnt="9" custScaleX="324264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B6A41CC9-CE16-4E85-8A4B-49139139465B}" type="pres">
      <dgm:prSet presAssocID="{9CDC008E-9697-4672-AC4A-F91FC730A228}" presName="Name13" presStyleLbl="parChTrans1D2" presStyleIdx="2" presStyleCnt="9"/>
      <dgm:spPr/>
      <dgm:t>
        <a:bodyPr/>
        <a:lstStyle/>
        <a:p>
          <a:endParaRPr lang="en-ZA"/>
        </a:p>
      </dgm:t>
    </dgm:pt>
    <dgm:pt modelId="{DBA0954D-1BA6-46BD-8E6A-F253ED4405FC}" type="pres">
      <dgm:prSet presAssocID="{499BD02C-C3AE-4A30-BBBE-C98A72AAB12E}" presName="childText" presStyleLbl="bgAcc1" presStyleIdx="2" presStyleCnt="9" custScaleX="320418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EBA114BC-328A-4BC9-B291-891BC33036F2}" type="pres">
      <dgm:prSet presAssocID="{F340725A-7362-486A-A868-3A7B955EC677}" presName="Name13" presStyleLbl="parChTrans1D2" presStyleIdx="3" presStyleCnt="9"/>
      <dgm:spPr/>
      <dgm:t>
        <a:bodyPr/>
        <a:lstStyle/>
        <a:p>
          <a:endParaRPr lang="en-ZA"/>
        </a:p>
      </dgm:t>
    </dgm:pt>
    <dgm:pt modelId="{C9D0D56E-DB46-4AA7-A27E-B7D7E25F1E7C}" type="pres">
      <dgm:prSet presAssocID="{08EF075F-9742-4922-8295-7B9F2AA72A98}" presName="childText" presStyleLbl="bgAcc1" presStyleIdx="3" presStyleCnt="9" custScaleX="320418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19A8F087-E5FF-4A03-B84D-841A0826D95C}" type="pres">
      <dgm:prSet presAssocID="{23D99EE1-D54B-46E8-8115-9ED633E5262B}" presName="Name13" presStyleLbl="parChTrans1D2" presStyleIdx="4" presStyleCnt="9"/>
      <dgm:spPr/>
      <dgm:t>
        <a:bodyPr/>
        <a:lstStyle/>
        <a:p>
          <a:endParaRPr lang="en-ZA"/>
        </a:p>
      </dgm:t>
    </dgm:pt>
    <dgm:pt modelId="{71FEB78C-3AF8-45E4-9365-C39CAE704167}" type="pres">
      <dgm:prSet presAssocID="{4D9D5504-5BD0-4255-BD26-2FABA937A9B4}" presName="childText" presStyleLbl="bgAcc1" presStyleIdx="4" presStyleCnt="9" custScaleX="324264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F40F3A9C-E791-4DC5-87D4-F209E4CDF51D}" type="pres">
      <dgm:prSet presAssocID="{FEF3D7B9-C593-402C-B1DB-85DBD51647C9}" presName="root" presStyleCnt="0"/>
      <dgm:spPr/>
    </dgm:pt>
    <dgm:pt modelId="{EAA673BB-A1E4-46C8-8620-1A8CA6F80FEA}" type="pres">
      <dgm:prSet presAssocID="{FEF3D7B9-C593-402C-B1DB-85DBD51647C9}" presName="rootComposite" presStyleCnt="0"/>
      <dgm:spPr/>
    </dgm:pt>
    <dgm:pt modelId="{134631D1-F165-4B86-BE2E-88ABEA890868}" type="pres">
      <dgm:prSet presAssocID="{FEF3D7B9-C593-402C-B1DB-85DBD51647C9}" presName="rootText" presStyleLbl="node1" presStyleIdx="1" presStyleCnt="2" custScaleX="159077"/>
      <dgm:spPr/>
      <dgm:t>
        <a:bodyPr/>
        <a:lstStyle/>
        <a:p>
          <a:endParaRPr lang="en-ZA"/>
        </a:p>
      </dgm:t>
    </dgm:pt>
    <dgm:pt modelId="{5FB5B337-C65D-4086-9380-54DFB22B6B6E}" type="pres">
      <dgm:prSet presAssocID="{FEF3D7B9-C593-402C-B1DB-85DBD51647C9}" presName="rootConnector" presStyleLbl="node1" presStyleIdx="1" presStyleCnt="2"/>
      <dgm:spPr/>
      <dgm:t>
        <a:bodyPr/>
        <a:lstStyle/>
        <a:p>
          <a:endParaRPr lang="en-ZA"/>
        </a:p>
      </dgm:t>
    </dgm:pt>
    <dgm:pt modelId="{5A2ADAA3-0130-4FF9-B5CE-2713E1B7E3C9}" type="pres">
      <dgm:prSet presAssocID="{FEF3D7B9-C593-402C-B1DB-85DBD51647C9}" presName="childShape" presStyleCnt="0"/>
      <dgm:spPr/>
    </dgm:pt>
    <dgm:pt modelId="{4436ACA1-0D52-4695-BBDD-E24646771D85}" type="pres">
      <dgm:prSet presAssocID="{0AA9D3B7-2E6C-47AE-98EF-6377E2A89601}" presName="Name13" presStyleLbl="parChTrans1D2" presStyleIdx="5" presStyleCnt="9"/>
      <dgm:spPr/>
      <dgm:t>
        <a:bodyPr/>
        <a:lstStyle/>
        <a:p>
          <a:endParaRPr lang="en-ZA"/>
        </a:p>
      </dgm:t>
    </dgm:pt>
    <dgm:pt modelId="{114B2BA3-FFAE-404D-BB0D-BDE22D696C2D}" type="pres">
      <dgm:prSet presAssocID="{C903A8AC-D751-4FAB-9B3D-2ADB249B1B4A}" presName="childText" presStyleLbl="bgAcc1" presStyleIdx="5" presStyleCnt="9" custScaleX="276666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25DDE40E-85EC-4DE8-B5CC-AA6A403E7E40}" type="pres">
      <dgm:prSet presAssocID="{81A236FC-759D-47AA-BD0C-EAA000BB4C65}" presName="Name13" presStyleLbl="parChTrans1D2" presStyleIdx="6" presStyleCnt="9"/>
      <dgm:spPr/>
      <dgm:t>
        <a:bodyPr/>
        <a:lstStyle/>
        <a:p>
          <a:endParaRPr lang="en-ZA"/>
        </a:p>
      </dgm:t>
    </dgm:pt>
    <dgm:pt modelId="{8CDAC6C3-15CE-4726-A05E-200EAEDD01F7}" type="pres">
      <dgm:prSet presAssocID="{5BB94165-41D4-4749-AB5D-CBAFC13FBE6D}" presName="childText" presStyleLbl="bgAcc1" presStyleIdx="6" presStyleCnt="9" custScaleX="276666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1E0EB30A-E4CA-4A53-91E4-BA7DC8EB6E70}" type="pres">
      <dgm:prSet presAssocID="{0DB34724-3C6A-4D73-B05D-FE9F842A8C9D}" presName="Name13" presStyleLbl="parChTrans1D2" presStyleIdx="7" presStyleCnt="9"/>
      <dgm:spPr/>
      <dgm:t>
        <a:bodyPr/>
        <a:lstStyle/>
        <a:p>
          <a:endParaRPr lang="en-ZA"/>
        </a:p>
      </dgm:t>
    </dgm:pt>
    <dgm:pt modelId="{65A92B44-65A0-4004-B525-C75A2BECD8FA}" type="pres">
      <dgm:prSet presAssocID="{2B3FF1EF-49B2-4573-83AD-73C38A3D8B81}" presName="childText" presStyleLbl="bgAcc1" presStyleIdx="7" presStyleCnt="9" custScaleX="276465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0C4E692C-8265-4957-B65E-9B06CF3511F6}" type="pres">
      <dgm:prSet presAssocID="{0D58383A-427B-4095-B74E-91B62D8A18A5}" presName="Name13" presStyleLbl="parChTrans1D2" presStyleIdx="8" presStyleCnt="9"/>
      <dgm:spPr/>
      <dgm:t>
        <a:bodyPr/>
        <a:lstStyle/>
        <a:p>
          <a:endParaRPr lang="en-ZA"/>
        </a:p>
      </dgm:t>
    </dgm:pt>
    <dgm:pt modelId="{9D305024-073E-4544-AB4A-E434184BEE10}" type="pres">
      <dgm:prSet presAssocID="{EF3DD8D7-A784-46CC-9B17-A68CBB3E4C7D}" presName="childText" presStyleLbl="bgAcc1" presStyleIdx="8" presStyleCnt="9" custScaleX="276465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</dgm:ptLst>
  <dgm:cxnLst>
    <dgm:cxn modelId="{133A6776-7C7E-4E4A-9C75-F70AC7A27D04}" type="presOf" srcId="{FEF3D7B9-C593-402C-B1DB-85DBD51647C9}" destId="{5FB5B337-C65D-4086-9380-54DFB22B6B6E}" srcOrd="1" destOrd="0" presId="urn:microsoft.com/office/officeart/2005/8/layout/hierarchy3"/>
    <dgm:cxn modelId="{610493BB-7567-4CC1-BA29-38DD77275CB2}" srcId="{DBDE7B93-E664-4E33-9C6B-D091E40BD098}" destId="{4D9D5504-5BD0-4255-BD26-2FABA937A9B4}" srcOrd="4" destOrd="0" parTransId="{23D99EE1-D54B-46E8-8115-9ED633E5262B}" sibTransId="{BF9C5DFE-043C-40AE-82E5-4746802BD56C}"/>
    <dgm:cxn modelId="{18E23D8C-7013-410E-89EA-1E1AF9DE8374}" type="presOf" srcId="{08EF075F-9742-4922-8295-7B9F2AA72A98}" destId="{C9D0D56E-DB46-4AA7-A27E-B7D7E25F1E7C}" srcOrd="0" destOrd="0" presId="urn:microsoft.com/office/officeart/2005/8/layout/hierarchy3"/>
    <dgm:cxn modelId="{FBA51253-1949-4262-8348-68E9E3B11FA0}" type="presOf" srcId="{DBDE7B93-E664-4E33-9C6B-D091E40BD098}" destId="{B7F78DA6-CDE3-4BCB-A535-617093A502C3}" srcOrd="0" destOrd="0" presId="urn:microsoft.com/office/officeart/2005/8/layout/hierarchy3"/>
    <dgm:cxn modelId="{56A8E783-2A77-45DD-AF4E-BAA423D8D6D4}" srcId="{FEF3D7B9-C593-402C-B1DB-85DBD51647C9}" destId="{C903A8AC-D751-4FAB-9B3D-2ADB249B1B4A}" srcOrd="0" destOrd="0" parTransId="{0AA9D3B7-2E6C-47AE-98EF-6377E2A89601}" sibTransId="{8DC73CE4-F167-48BC-9168-64D061FA0C5F}"/>
    <dgm:cxn modelId="{F3497A76-B704-4EB7-BAC6-D9D027116A96}" srcId="{FEF3D7B9-C593-402C-B1DB-85DBD51647C9}" destId="{5BB94165-41D4-4749-AB5D-CBAFC13FBE6D}" srcOrd="1" destOrd="0" parTransId="{81A236FC-759D-47AA-BD0C-EAA000BB4C65}" sibTransId="{230ABAC2-EF2A-4DD8-94CB-6A7DE8CCE775}"/>
    <dgm:cxn modelId="{BF4A0354-63F1-402B-A3FE-5A1FFD0ADE3F}" srcId="{DBDE7B93-E664-4E33-9C6B-D091E40BD098}" destId="{9F37FE38-57E1-4C60-9F29-7200380424FF}" srcOrd="0" destOrd="0" parTransId="{B1D07E77-9BD2-457E-82CB-EB80C1670E58}" sibTransId="{27884753-D1D8-4079-9393-EBCEB4E120F5}"/>
    <dgm:cxn modelId="{7610646D-693C-47E7-AAD2-C039604852B6}" srcId="{FEF3D7B9-C593-402C-B1DB-85DBD51647C9}" destId="{2B3FF1EF-49B2-4573-83AD-73C38A3D8B81}" srcOrd="2" destOrd="0" parTransId="{0DB34724-3C6A-4D73-B05D-FE9F842A8C9D}" sibTransId="{A87194BA-2D6B-423E-9711-357842BB919B}"/>
    <dgm:cxn modelId="{EC8ED70E-60E0-439C-9CA3-AAFFDDD1733A}" type="presOf" srcId="{F340725A-7362-486A-A868-3A7B955EC677}" destId="{EBA114BC-328A-4BC9-B291-891BC33036F2}" srcOrd="0" destOrd="0" presId="urn:microsoft.com/office/officeart/2005/8/layout/hierarchy3"/>
    <dgm:cxn modelId="{996B3458-40A6-4A04-A623-0F3DC3AC28D5}" srcId="{DBDE7B93-E664-4E33-9C6B-D091E40BD098}" destId="{08EF075F-9742-4922-8295-7B9F2AA72A98}" srcOrd="3" destOrd="0" parTransId="{F340725A-7362-486A-A868-3A7B955EC677}" sibTransId="{D8B7E9FE-D192-43FE-9C15-3E449564813F}"/>
    <dgm:cxn modelId="{949BEA06-EC5E-4EDC-96EB-4D1D047CAFEC}" srcId="{FEF3D7B9-C593-402C-B1DB-85DBD51647C9}" destId="{EF3DD8D7-A784-46CC-9B17-A68CBB3E4C7D}" srcOrd="3" destOrd="0" parTransId="{0D58383A-427B-4095-B74E-91B62D8A18A5}" sibTransId="{7966EA76-8BE2-4AC5-A0FC-F424EB89077F}"/>
    <dgm:cxn modelId="{CB666ACF-DDF9-4659-9A0E-692A38E89D22}" srcId="{EE3A579F-90B0-45D7-9879-56CFDF747674}" destId="{DBDE7B93-E664-4E33-9C6B-D091E40BD098}" srcOrd="0" destOrd="0" parTransId="{1356AF02-26DB-4235-B99C-0DAB7EF54CF3}" sibTransId="{B08D1DDA-C8A2-4446-BBFC-A7DD208C6389}"/>
    <dgm:cxn modelId="{B22F485B-5606-4988-B622-97B7A79450CD}" srcId="{EE3A579F-90B0-45D7-9879-56CFDF747674}" destId="{FEF3D7B9-C593-402C-B1DB-85DBD51647C9}" srcOrd="1" destOrd="0" parTransId="{71B78C7C-436E-4A80-AC4A-F668D2E2B97E}" sibTransId="{366D6C65-5864-41CC-B976-6C7F3677ECC9}"/>
    <dgm:cxn modelId="{00B37F3F-A60B-4B99-9B62-00C39AD88825}" type="presOf" srcId="{5BB94165-41D4-4749-AB5D-CBAFC13FBE6D}" destId="{8CDAC6C3-15CE-4726-A05E-200EAEDD01F7}" srcOrd="0" destOrd="0" presId="urn:microsoft.com/office/officeart/2005/8/layout/hierarchy3"/>
    <dgm:cxn modelId="{9CC0F32F-0D48-4060-968B-7EDC44003391}" type="presOf" srcId="{0D58383A-427B-4095-B74E-91B62D8A18A5}" destId="{0C4E692C-8265-4957-B65E-9B06CF3511F6}" srcOrd="0" destOrd="0" presId="urn:microsoft.com/office/officeart/2005/8/layout/hierarchy3"/>
    <dgm:cxn modelId="{50DEED98-2A42-4705-A3A7-A553407BC655}" type="presOf" srcId="{C903A8AC-D751-4FAB-9B3D-2ADB249B1B4A}" destId="{114B2BA3-FFAE-404D-BB0D-BDE22D696C2D}" srcOrd="0" destOrd="0" presId="urn:microsoft.com/office/officeart/2005/8/layout/hierarchy3"/>
    <dgm:cxn modelId="{A52B9337-B854-45ED-87D1-3A3FDD911F8D}" srcId="{DBDE7B93-E664-4E33-9C6B-D091E40BD098}" destId="{499BD02C-C3AE-4A30-BBBE-C98A72AAB12E}" srcOrd="2" destOrd="0" parTransId="{9CDC008E-9697-4672-AC4A-F91FC730A228}" sibTransId="{A80EAD3C-B7CA-4AC9-A786-7ED3DC70659F}"/>
    <dgm:cxn modelId="{5734FB0B-8F36-4047-93C3-C062C7A6C378}" type="presOf" srcId="{2B3FF1EF-49B2-4573-83AD-73C38A3D8B81}" destId="{65A92B44-65A0-4004-B525-C75A2BECD8FA}" srcOrd="0" destOrd="0" presId="urn:microsoft.com/office/officeart/2005/8/layout/hierarchy3"/>
    <dgm:cxn modelId="{B396BB73-2E60-426B-BC4A-CA1AABC94488}" type="presOf" srcId="{499BD02C-C3AE-4A30-BBBE-C98A72AAB12E}" destId="{DBA0954D-1BA6-46BD-8E6A-F253ED4405FC}" srcOrd="0" destOrd="0" presId="urn:microsoft.com/office/officeart/2005/8/layout/hierarchy3"/>
    <dgm:cxn modelId="{D3447F17-ED24-4FF7-8FF0-DC3610B31742}" type="presOf" srcId="{9CDC008E-9697-4672-AC4A-F91FC730A228}" destId="{B6A41CC9-CE16-4E85-8A4B-49139139465B}" srcOrd="0" destOrd="0" presId="urn:microsoft.com/office/officeart/2005/8/layout/hierarchy3"/>
    <dgm:cxn modelId="{47DCD480-4D95-48FE-AE81-B0B3E34297AD}" type="presOf" srcId="{0AA9D3B7-2E6C-47AE-98EF-6377E2A89601}" destId="{4436ACA1-0D52-4695-BBDD-E24646771D85}" srcOrd="0" destOrd="0" presId="urn:microsoft.com/office/officeart/2005/8/layout/hierarchy3"/>
    <dgm:cxn modelId="{5669069B-8F43-48E8-A391-10AFEFCEE197}" type="presOf" srcId="{81A236FC-759D-47AA-BD0C-EAA000BB4C65}" destId="{25DDE40E-85EC-4DE8-B5CC-AA6A403E7E40}" srcOrd="0" destOrd="0" presId="urn:microsoft.com/office/officeart/2005/8/layout/hierarchy3"/>
    <dgm:cxn modelId="{96AF5EBD-9F83-4940-9A7A-3CDABF8D5B28}" type="presOf" srcId="{9F37FE38-57E1-4C60-9F29-7200380424FF}" destId="{9E0B6E56-EFA7-4751-8733-FE1E03AFAE50}" srcOrd="0" destOrd="0" presId="urn:microsoft.com/office/officeart/2005/8/layout/hierarchy3"/>
    <dgm:cxn modelId="{C51BB658-70C4-4179-82E3-40C0EDF5BDED}" type="presOf" srcId="{0DB34724-3C6A-4D73-B05D-FE9F842A8C9D}" destId="{1E0EB30A-E4CA-4A53-91E4-BA7DC8EB6E70}" srcOrd="0" destOrd="0" presId="urn:microsoft.com/office/officeart/2005/8/layout/hierarchy3"/>
    <dgm:cxn modelId="{588A72C6-1A59-4740-A567-1B8956B0FBCE}" type="presOf" srcId="{EE3A579F-90B0-45D7-9879-56CFDF747674}" destId="{8074C5B6-D4E4-438B-AF92-427B97A3F405}" srcOrd="0" destOrd="0" presId="urn:microsoft.com/office/officeart/2005/8/layout/hierarchy3"/>
    <dgm:cxn modelId="{681ACE7C-50C3-4DA3-AEC4-5A2417939836}" type="presOf" srcId="{F704819B-3212-4442-B0C6-20A59ABC44EF}" destId="{B1CE3448-3448-41B5-A731-36538801681E}" srcOrd="0" destOrd="0" presId="urn:microsoft.com/office/officeart/2005/8/layout/hierarchy3"/>
    <dgm:cxn modelId="{D3F9EA56-9EF3-4E52-86CE-930CA7A75950}" srcId="{DBDE7B93-E664-4E33-9C6B-D091E40BD098}" destId="{8E227259-D10B-46DC-9CE8-7CF54FD47861}" srcOrd="1" destOrd="0" parTransId="{F704819B-3212-4442-B0C6-20A59ABC44EF}" sibTransId="{290CA485-A738-4367-8232-5F25D5B4BC40}"/>
    <dgm:cxn modelId="{D998A50F-BC3A-45FC-97F7-F8327A3E5B5F}" type="presOf" srcId="{8E227259-D10B-46DC-9CE8-7CF54FD47861}" destId="{21BF4694-0FCF-42C7-9DD9-FF415C3BD487}" srcOrd="0" destOrd="0" presId="urn:microsoft.com/office/officeart/2005/8/layout/hierarchy3"/>
    <dgm:cxn modelId="{1E3F4F82-F305-446C-A2C8-7D3B2DBD87F9}" type="presOf" srcId="{B1D07E77-9BD2-457E-82CB-EB80C1670E58}" destId="{CF7C682A-37C4-4A4D-8FBE-019390E0D43C}" srcOrd="0" destOrd="0" presId="urn:microsoft.com/office/officeart/2005/8/layout/hierarchy3"/>
    <dgm:cxn modelId="{60825C57-2873-47FF-A4CC-9FFBAEA3F049}" type="presOf" srcId="{EF3DD8D7-A784-46CC-9B17-A68CBB3E4C7D}" destId="{9D305024-073E-4544-AB4A-E434184BEE10}" srcOrd="0" destOrd="0" presId="urn:microsoft.com/office/officeart/2005/8/layout/hierarchy3"/>
    <dgm:cxn modelId="{96623055-EBFD-44E3-8EBF-D11D28561837}" type="presOf" srcId="{DBDE7B93-E664-4E33-9C6B-D091E40BD098}" destId="{57080920-1CBD-4A72-8DA0-A6C23918E481}" srcOrd="1" destOrd="0" presId="urn:microsoft.com/office/officeart/2005/8/layout/hierarchy3"/>
    <dgm:cxn modelId="{D2C82E95-27EB-4320-A950-0E26B968F03B}" type="presOf" srcId="{4D9D5504-5BD0-4255-BD26-2FABA937A9B4}" destId="{71FEB78C-3AF8-45E4-9365-C39CAE704167}" srcOrd="0" destOrd="0" presId="urn:microsoft.com/office/officeart/2005/8/layout/hierarchy3"/>
    <dgm:cxn modelId="{75258324-3781-4108-8582-260E97E283C2}" type="presOf" srcId="{23D99EE1-D54B-46E8-8115-9ED633E5262B}" destId="{19A8F087-E5FF-4A03-B84D-841A0826D95C}" srcOrd="0" destOrd="0" presId="urn:microsoft.com/office/officeart/2005/8/layout/hierarchy3"/>
    <dgm:cxn modelId="{C1550D3D-36F2-4F58-9154-14EB105FC181}" type="presOf" srcId="{FEF3D7B9-C593-402C-B1DB-85DBD51647C9}" destId="{134631D1-F165-4B86-BE2E-88ABEA890868}" srcOrd="0" destOrd="0" presId="urn:microsoft.com/office/officeart/2005/8/layout/hierarchy3"/>
    <dgm:cxn modelId="{1D796A7C-2421-470E-85B4-C2EC35544390}" type="presParOf" srcId="{8074C5B6-D4E4-438B-AF92-427B97A3F405}" destId="{8DAB09A0-27F0-4130-8B61-5E3130B6A150}" srcOrd="0" destOrd="0" presId="urn:microsoft.com/office/officeart/2005/8/layout/hierarchy3"/>
    <dgm:cxn modelId="{3727CE53-A6E1-41EA-A20B-2DEDB244BC99}" type="presParOf" srcId="{8DAB09A0-27F0-4130-8B61-5E3130B6A150}" destId="{827A172D-358C-4BBD-AD12-CD36A4F15895}" srcOrd="0" destOrd="0" presId="urn:microsoft.com/office/officeart/2005/8/layout/hierarchy3"/>
    <dgm:cxn modelId="{17C9B5CF-7FE6-42B1-B888-1E8900A233BC}" type="presParOf" srcId="{827A172D-358C-4BBD-AD12-CD36A4F15895}" destId="{B7F78DA6-CDE3-4BCB-A535-617093A502C3}" srcOrd="0" destOrd="0" presId="urn:microsoft.com/office/officeart/2005/8/layout/hierarchy3"/>
    <dgm:cxn modelId="{0E2C230F-77AA-4A2F-9BB6-BEA83529C48F}" type="presParOf" srcId="{827A172D-358C-4BBD-AD12-CD36A4F15895}" destId="{57080920-1CBD-4A72-8DA0-A6C23918E481}" srcOrd="1" destOrd="0" presId="urn:microsoft.com/office/officeart/2005/8/layout/hierarchy3"/>
    <dgm:cxn modelId="{FFB8FC50-C4A8-46DA-B1E2-D2E037F0BF24}" type="presParOf" srcId="{8DAB09A0-27F0-4130-8B61-5E3130B6A150}" destId="{FB8B1D3F-922B-41EB-8D99-49E6309676D9}" srcOrd="1" destOrd="0" presId="urn:microsoft.com/office/officeart/2005/8/layout/hierarchy3"/>
    <dgm:cxn modelId="{BE1B1EB9-097D-4211-890D-04CC4E915D22}" type="presParOf" srcId="{FB8B1D3F-922B-41EB-8D99-49E6309676D9}" destId="{CF7C682A-37C4-4A4D-8FBE-019390E0D43C}" srcOrd="0" destOrd="0" presId="urn:microsoft.com/office/officeart/2005/8/layout/hierarchy3"/>
    <dgm:cxn modelId="{CB99EF1E-2C32-45E3-806E-E31CA35BC44C}" type="presParOf" srcId="{FB8B1D3F-922B-41EB-8D99-49E6309676D9}" destId="{9E0B6E56-EFA7-4751-8733-FE1E03AFAE50}" srcOrd="1" destOrd="0" presId="urn:microsoft.com/office/officeart/2005/8/layout/hierarchy3"/>
    <dgm:cxn modelId="{14C6A2C6-08C6-4A01-953F-FF7E97017575}" type="presParOf" srcId="{FB8B1D3F-922B-41EB-8D99-49E6309676D9}" destId="{B1CE3448-3448-41B5-A731-36538801681E}" srcOrd="2" destOrd="0" presId="urn:microsoft.com/office/officeart/2005/8/layout/hierarchy3"/>
    <dgm:cxn modelId="{D24912A4-B8AB-4C1A-9417-B635B8B3AB48}" type="presParOf" srcId="{FB8B1D3F-922B-41EB-8D99-49E6309676D9}" destId="{21BF4694-0FCF-42C7-9DD9-FF415C3BD487}" srcOrd="3" destOrd="0" presId="urn:microsoft.com/office/officeart/2005/8/layout/hierarchy3"/>
    <dgm:cxn modelId="{E05ED761-E912-4704-BA9C-7D916A139EC3}" type="presParOf" srcId="{FB8B1D3F-922B-41EB-8D99-49E6309676D9}" destId="{B6A41CC9-CE16-4E85-8A4B-49139139465B}" srcOrd="4" destOrd="0" presId="urn:microsoft.com/office/officeart/2005/8/layout/hierarchy3"/>
    <dgm:cxn modelId="{19A3E298-57C1-4704-B2A7-3DD7D6723EDD}" type="presParOf" srcId="{FB8B1D3F-922B-41EB-8D99-49E6309676D9}" destId="{DBA0954D-1BA6-46BD-8E6A-F253ED4405FC}" srcOrd="5" destOrd="0" presId="urn:microsoft.com/office/officeart/2005/8/layout/hierarchy3"/>
    <dgm:cxn modelId="{4AEF5B44-6D9A-4F34-BBC6-A7F57DDDAB36}" type="presParOf" srcId="{FB8B1D3F-922B-41EB-8D99-49E6309676D9}" destId="{EBA114BC-328A-4BC9-B291-891BC33036F2}" srcOrd="6" destOrd="0" presId="urn:microsoft.com/office/officeart/2005/8/layout/hierarchy3"/>
    <dgm:cxn modelId="{0793E71D-D34E-45E8-ADEC-7AC7DD519DAB}" type="presParOf" srcId="{FB8B1D3F-922B-41EB-8D99-49E6309676D9}" destId="{C9D0D56E-DB46-4AA7-A27E-B7D7E25F1E7C}" srcOrd="7" destOrd="0" presId="urn:microsoft.com/office/officeart/2005/8/layout/hierarchy3"/>
    <dgm:cxn modelId="{83656B60-787B-4D66-B790-76CF5C6893EC}" type="presParOf" srcId="{FB8B1D3F-922B-41EB-8D99-49E6309676D9}" destId="{19A8F087-E5FF-4A03-B84D-841A0826D95C}" srcOrd="8" destOrd="0" presId="urn:microsoft.com/office/officeart/2005/8/layout/hierarchy3"/>
    <dgm:cxn modelId="{AD548BB4-178B-4ADF-BEBC-5B683688336F}" type="presParOf" srcId="{FB8B1D3F-922B-41EB-8D99-49E6309676D9}" destId="{71FEB78C-3AF8-45E4-9365-C39CAE704167}" srcOrd="9" destOrd="0" presId="urn:microsoft.com/office/officeart/2005/8/layout/hierarchy3"/>
    <dgm:cxn modelId="{CABDCF58-8E7C-441C-8D78-9099C847140E}" type="presParOf" srcId="{8074C5B6-D4E4-438B-AF92-427B97A3F405}" destId="{F40F3A9C-E791-4DC5-87D4-F209E4CDF51D}" srcOrd="1" destOrd="0" presId="urn:microsoft.com/office/officeart/2005/8/layout/hierarchy3"/>
    <dgm:cxn modelId="{7A5D98E0-D670-42F2-B16F-6C9A0F4DB6AD}" type="presParOf" srcId="{F40F3A9C-E791-4DC5-87D4-F209E4CDF51D}" destId="{EAA673BB-A1E4-46C8-8620-1A8CA6F80FEA}" srcOrd="0" destOrd="0" presId="urn:microsoft.com/office/officeart/2005/8/layout/hierarchy3"/>
    <dgm:cxn modelId="{46A907DB-B44B-4D97-A4A6-CE85CE73408B}" type="presParOf" srcId="{EAA673BB-A1E4-46C8-8620-1A8CA6F80FEA}" destId="{134631D1-F165-4B86-BE2E-88ABEA890868}" srcOrd="0" destOrd="0" presId="urn:microsoft.com/office/officeart/2005/8/layout/hierarchy3"/>
    <dgm:cxn modelId="{3A151AC0-D6BE-431B-AEC1-20B6BA0C5635}" type="presParOf" srcId="{EAA673BB-A1E4-46C8-8620-1A8CA6F80FEA}" destId="{5FB5B337-C65D-4086-9380-54DFB22B6B6E}" srcOrd="1" destOrd="0" presId="urn:microsoft.com/office/officeart/2005/8/layout/hierarchy3"/>
    <dgm:cxn modelId="{8EF81F89-CCF9-47BA-BA5D-AC591BF1EE2A}" type="presParOf" srcId="{F40F3A9C-E791-4DC5-87D4-F209E4CDF51D}" destId="{5A2ADAA3-0130-4FF9-B5CE-2713E1B7E3C9}" srcOrd="1" destOrd="0" presId="urn:microsoft.com/office/officeart/2005/8/layout/hierarchy3"/>
    <dgm:cxn modelId="{51CC064B-1E8A-405A-B79B-0EA3A77FAAB8}" type="presParOf" srcId="{5A2ADAA3-0130-4FF9-B5CE-2713E1B7E3C9}" destId="{4436ACA1-0D52-4695-BBDD-E24646771D85}" srcOrd="0" destOrd="0" presId="urn:microsoft.com/office/officeart/2005/8/layout/hierarchy3"/>
    <dgm:cxn modelId="{2186EB91-B8B3-4F57-B691-7B23A00475BB}" type="presParOf" srcId="{5A2ADAA3-0130-4FF9-B5CE-2713E1B7E3C9}" destId="{114B2BA3-FFAE-404D-BB0D-BDE22D696C2D}" srcOrd="1" destOrd="0" presId="urn:microsoft.com/office/officeart/2005/8/layout/hierarchy3"/>
    <dgm:cxn modelId="{B41E450E-BF1F-4F94-A16F-0B650AE300D2}" type="presParOf" srcId="{5A2ADAA3-0130-4FF9-B5CE-2713E1B7E3C9}" destId="{25DDE40E-85EC-4DE8-B5CC-AA6A403E7E40}" srcOrd="2" destOrd="0" presId="urn:microsoft.com/office/officeart/2005/8/layout/hierarchy3"/>
    <dgm:cxn modelId="{BE2DD556-E0C7-4A33-BA5F-C0651E652E2F}" type="presParOf" srcId="{5A2ADAA3-0130-4FF9-B5CE-2713E1B7E3C9}" destId="{8CDAC6C3-15CE-4726-A05E-200EAEDD01F7}" srcOrd="3" destOrd="0" presId="urn:microsoft.com/office/officeart/2005/8/layout/hierarchy3"/>
    <dgm:cxn modelId="{8670329C-4BEE-4058-B2F7-B1F0B2137178}" type="presParOf" srcId="{5A2ADAA3-0130-4FF9-B5CE-2713E1B7E3C9}" destId="{1E0EB30A-E4CA-4A53-91E4-BA7DC8EB6E70}" srcOrd="4" destOrd="0" presId="urn:microsoft.com/office/officeart/2005/8/layout/hierarchy3"/>
    <dgm:cxn modelId="{1CD50E8F-F7C3-49D0-AA45-B72D1EEFDB0F}" type="presParOf" srcId="{5A2ADAA3-0130-4FF9-B5CE-2713E1B7E3C9}" destId="{65A92B44-65A0-4004-B525-C75A2BECD8FA}" srcOrd="5" destOrd="0" presId="urn:microsoft.com/office/officeart/2005/8/layout/hierarchy3"/>
    <dgm:cxn modelId="{60D89F5E-EC4A-4771-8AE6-F80F3A255053}" type="presParOf" srcId="{5A2ADAA3-0130-4FF9-B5CE-2713E1B7E3C9}" destId="{0C4E692C-8265-4957-B65E-9B06CF3511F6}" srcOrd="6" destOrd="0" presId="urn:microsoft.com/office/officeart/2005/8/layout/hierarchy3"/>
    <dgm:cxn modelId="{E502663B-BD71-4C70-B536-A9992D3EDE1A}" type="presParOf" srcId="{5A2ADAA3-0130-4FF9-B5CE-2713E1B7E3C9}" destId="{9D305024-073E-4544-AB4A-E434184BEE10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A20103-AA19-48F0-82B5-A757A6D4F11A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ZA"/>
        </a:p>
      </dgm:t>
    </dgm:pt>
    <dgm:pt modelId="{288540E5-C76C-4129-92DA-894EFCE1CE44}">
      <dgm:prSet/>
      <dgm:spPr/>
      <dgm:t>
        <a:bodyPr/>
        <a:lstStyle/>
        <a:p>
          <a:r>
            <a:rPr lang="en-US" dirty="0" smtClean="0"/>
            <a:t>Conduct surveys</a:t>
          </a:r>
          <a:endParaRPr lang="en-US" dirty="0"/>
        </a:p>
      </dgm:t>
    </dgm:pt>
    <dgm:pt modelId="{346D309D-4E69-4330-9850-92DBFF959DF8}" type="parTrans" cxnId="{D21BF1C0-1D04-4201-A792-B1A2F345004A}">
      <dgm:prSet/>
      <dgm:spPr/>
      <dgm:t>
        <a:bodyPr/>
        <a:lstStyle/>
        <a:p>
          <a:endParaRPr lang="en-ZA"/>
        </a:p>
      </dgm:t>
    </dgm:pt>
    <dgm:pt modelId="{F86B3AD7-25D7-4FF5-933E-21521839E24A}" type="sibTrans" cxnId="{D21BF1C0-1D04-4201-A792-B1A2F345004A}">
      <dgm:prSet/>
      <dgm:spPr/>
      <dgm:t>
        <a:bodyPr/>
        <a:lstStyle/>
        <a:p>
          <a:endParaRPr lang="en-ZA"/>
        </a:p>
      </dgm:t>
    </dgm:pt>
    <dgm:pt modelId="{6D5A7410-1A9D-41F0-BDB6-8427E6E58998}">
      <dgm:prSet/>
      <dgm:spPr/>
      <dgm:t>
        <a:bodyPr/>
        <a:lstStyle/>
        <a:p>
          <a:r>
            <a:rPr lang="en-US" dirty="0" smtClean="0"/>
            <a:t>Provide relevant stakeholder feedback </a:t>
          </a:r>
          <a:endParaRPr lang="en-US" dirty="0"/>
        </a:p>
      </dgm:t>
    </dgm:pt>
    <dgm:pt modelId="{55DFD28E-F97C-4EA6-A0CA-F9CBAA7F14FE}" type="parTrans" cxnId="{6805503F-99ED-43D0-9249-0243E35D534D}">
      <dgm:prSet/>
      <dgm:spPr/>
      <dgm:t>
        <a:bodyPr/>
        <a:lstStyle/>
        <a:p>
          <a:endParaRPr lang="en-ZA"/>
        </a:p>
      </dgm:t>
    </dgm:pt>
    <dgm:pt modelId="{79A015D0-5338-4232-8990-A3D6EE1485CD}" type="sibTrans" cxnId="{6805503F-99ED-43D0-9249-0243E35D534D}">
      <dgm:prSet/>
      <dgm:spPr/>
      <dgm:t>
        <a:bodyPr/>
        <a:lstStyle/>
        <a:p>
          <a:endParaRPr lang="en-ZA"/>
        </a:p>
      </dgm:t>
    </dgm:pt>
    <dgm:pt modelId="{577885D1-BFC5-43D1-B76F-B97308FF06EE}">
      <dgm:prSet/>
      <dgm:spPr/>
      <dgm:t>
        <a:bodyPr/>
        <a:lstStyle/>
        <a:p>
          <a:r>
            <a:rPr lang="en-US" dirty="0" smtClean="0"/>
            <a:t>Meets the Project Vision</a:t>
          </a:r>
          <a:endParaRPr lang="en-US" dirty="0"/>
        </a:p>
      </dgm:t>
    </dgm:pt>
    <dgm:pt modelId="{6D6F882C-99D1-4DF3-AB4C-BFE13E29E201}" type="parTrans" cxnId="{7E26E129-FE23-43C7-A484-B435FFAE0B03}">
      <dgm:prSet/>
      <dgm:spPr/>
      <dgm:t>
        <a:bodyPr/>
        <a:lstStyle/>
        <a:p>
          <a:endParaRPr lang="en-ZA"/>
        </a:p>
      </dgm:t>
    </dgm:pt>
    <dgm:pt modelId="{E91DB058-BD16-4DCA-AC21-BC5AC2729F7B}" type="sibTrans" cxnId="{7E26E129-FE23-43C7-A484-B435FFAE0B03}">
      <dgm:prSet/>
      <dgm:spPr/>
      <dgm:t>
        <a:bodyPr/>
        <a:lstStyle/>
        <a:p>
          <a:endParaRPr lang="en-ZA"/>
        </a:p>
      </dgm:t>
    </dgm:pt>
    <dgm:pt modelId="{7234F906-CFE3-425C-B0A1-0EC94ED6645A}">
      <dgm:prSet phldrT="[Text]"/>
      <dgm:spPr/>
      <dgm:t>
        <a:bodyPr/>
        <a:lstStyle/>
        <a:p>
          <a:r>
            <a:rPr lang="en-US" dirty="0" smtClean="0"/>
            <a:t>Working solution</a:t>
          </a:r>
          <a:endParaRPr lang="en-ZA" dirty="0"/>
        </a:p>
      </dgm:t>
    </dgm:pt>
    <dgm:pt modelId="{FE7C0CF5-32C7-410F-893A-2D2D9CAD3F38}" type="sibTrans" cxnId="{D6845812-E9A4-46CA-9069-D5705DB83E90}">
      <dgm:prSet/>
      <dgm:spPr/>
      <dgm:t>
        <a:bodyPr/>
        <a:lstStyle/>
        <a:p>
          <a:endParaRPr lang="en-ZA"/>
        </a:p>
      </dgm:t>
    </dgm:pt>
    <dgm:pt modelId="{C64F58B6-2D42-41B1-8C28-F9D925757E69}" type="parTrans" cxnId="{D6845812-E9A4-46CA-9069-D5705DB83E90}">
      <dgm:prSet/>
      <dgm:spPr/>
      <dgm:t>
        <a:bodyPr/>
        <a:lstStyle/>
        <a:p>
          <a:endParaRPr lang="en-ZA"/>
        </a:p>
      </dgm:t>
    </dgm:pt>
    <dgm:pt modelId="{98CDB233-5133-4F65-A840-96C7B919BF10}" type="pres">
      <dgm:prSet presAssocID="{1FA20103-AA19-48F0-82B5-A757A6D4F11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ZA"/>
        </a:p>
      </dgm:t>
    </dgm:pt>
    <dgm:pt modelId="{7E73D9CF-5E2C-4B5D-96C9-2267C1544FE7}" type="pres">
      <dgm:prSet presAssocID="{7234F906-CFE3-425C-B0A1-0EC94ED6645A}" presName="composite" presStyleCnt="0"/>
      <dgm:spPr/>
    </dgm:pt>
    <dgm:pt modelId="{08517E2D-790B-4150-8371-35D62F15AB4B}" type="pres">
      <dgm:prSet presAssocID="{7234F906-CFE3-425C-B0A1-0EC94ED6645A}" presName="parentText" presStyleLbl="align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C5CC5A04-0E2E-481A-8BF4-4E8A6BD050A2}" type="pres">
      <dgm:prSet presAssocID="{7234F906-CFE3-425C-B0A1-0EC94ED6645A}" presName="descendantText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</dgm:ptLst>
  <dgm:cxnLst>
    <dgm:cxn modelId="{0D86B9A2-7C6A-4F01-8077-EC66A511486B}" type="presOf" srcId="{1FA20103-AA19-48F0-82B5-A757A6D4F11A}" destId="{98CDB233-5133-4F65-A840-96C7B919BF10}" srcOrd="0" destOrd="0" presId="urn:microsoft.com/office/officeart/2005/8/layout/chevron2"/>
    <dgm:cxn modelId="{D21BF1C0-1D04-4201-A792-B1A2F345004A}" srcId="{7234F906-CFE3-425C-B0A1-0EC94ED6645A}" destId="{288540E5-C76C-4129-92DA-894EFCE1CE44}" srcOrd="0" destOrd="0" parTransId="{346D309D-4E69-4330-9850-92DBFF959DF8}" sibTransId="{F86B3AD7-25D7-4FF5-933E-21521839E24A}"/>
    <dgm:cxn modelId="{185599A8-202B-423C-A89D-2706E76921BE}" type="presOf" srcId="{577885D1-BFC5-43D1-B76F-B97308FF06EE}" destId="{C5CC5A04-0E2E-481A-8BF4-4E8A6BD050A2}" srcOrd="0" destOrd="2" presId="urn:microsoft.com/office/officeart/2005/8/layout/chevron2"/>
    <dgm:cxn modelId="{7E26E129-FE23-43C7-A484-B435FFAE0B03}" srcId="{7234F906-CFE3-425C-B0A1-0EC94ED6645A}" destId="{577885D1-BFC5-43D1-B76F-B97308FF06EE}" srcOrd="2" destOrd="0" parTransId="{6D6F882C-99D1-4DF3-AB4C-BFE13E29E201}" sibTransId="{E91DB058-BD16-4DCA-AC21-BC5AC2729F7B}"/>
    <dgm:cxn modelId="{EA8E29BF-5C25-41E7-B687-DCEDC87A29BF}" type="presOf" srcId="{7234F906-CFE3-425C-B0A1-0EC94ED6645A}" destId="{08517E2D-790B-4150-8371-35D62F15AB4B}" srcOrd="0" destOrd="0" presId="urn:microsoft.com/office/officeart/2005/8/layout/chevron2"/>
    <dgm:cxn modelId="{97E6B1BB-A1CC-49FD-9507-5BFB33B8DEE3}" type="presOf" srcId="{6D5A7410-1A9D-41F0-BDB6-8427E6E58998}" destId="{C5CC5A04-0E2E-481A-8BF4-4E8A6BD050A2}" srcOrd="0" destOrd="1" presId="urn:microsoft.com/office/officeart/2005/8/layout/chevron2"/>
    <dgm:cxn modelId="{FFE335E7-8115-4A0C-9FA2-3D424725A917}" type="presOf" srcId="{288540E5-C76C-4129-92DA-894EFCE1CE44}" destId="{C5CC5A04-0E2E-481A-8BF4-4E8A6BD050A2}" srcOrd="0" destOrd="0" presId="urn:microsoft.com/office/officeart/2005/8/layout/chevron2"/>
    <dgm:cxn modelId="{6805503F-99ED-43D0-9249-0243E35D534D}" srcId="{7234F906-CFE3-425C-B0A1-0EC94ED6645A}" destId="{6D5A7410-1A9D-41F0-BDB6-8427E6E58998}" srcOrd="1" destOrd="0" parTransId="{55DFD28E-F97C-4EA6-A0CA-F9CBAA7F14FE}" sibTransId="{79A015D0-5338-4232-8990-A3D6EE1485CD}"/>
    <dgm:cxn modelId="{D6845812-E9A4-46CA-9069-D5705DB83E90}" srcId="{1FA20103-AA19-48F0-82B5-A757A6D4F11A}" destId="{7234F906-CFE3-425C-B0A1-0EC94ED6645A}" srcOrd="0" destOrd="0" parTransId="{C64F58B6-2D42-41B1-8C28-F9D925757E69}" sibTransId="{FE7C0CF5-32C7-410F-893A-2D2D9CAD3F38}"/>
    <dgm:cxn modelId="{E82889C9-D6D8-444D-9EB8-ADFCA74F25BE}" type="presParOf" srcId="{98CDB233-5133-4F65-A840-96C7B919BF10}" destId="{7E73D9CF-5E2C-4B5D-96C9-2267C1544FE7}" srcOrd="0" destOrd="0" presId="urn:microsoft.com/office/officeart/2005/8/layout/chevron2"/>
    <dgm:cxn modelId="{FC26A9CC-17EB-41A2-BE0B-1041B9F0FDDF}" type="presParOf" srcId="{7E73D9CF-5E2C-4B5D-96C9-2267C1544FE7}" destId="{08517E2D-790B-4150-8371-35D62F15AB4B}" srcOrd="0" destOrd="0" presId="urn:microsoft.com/office/officeart/2005/8/layout/chevron2"/>
    <dgm:cxn modelId="{B6F3C716-3973-4602-A615-73DC8FB43A12}" type="presParOf" srcId="{7E73D9CF-5E2C-4B5D-96C9-2267C1544FE7}" destId="{C5CC5A04-0E2E-481A-8BF4-4E8A6BD050A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45A973-C96F-40E6-890A-71F4B79F7D77}">
      <dsp:nvSpPr>
        <dsp:cNvPr id="0" name=""/>
        <dsp:cNvSpPr/>
      </dsp:nvSpPr>
      <dsp:spPr>
        <a:xfrm>
          <a:off x="1918680" y="1716"/>
          <a:ext cx="1501575" cy="976024"/>
        </a:xfrm>
        <a:prstGeom prst="roundRect">
          <a:avLst/>
        </a:prstGeom>
        <a:solidFill>
          <a:srgbClr val="00206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Peter Cousins</a:t>
          </a:r>
          <a:endParaRPr lang="en-ZA" sz="1900" kern="1200" dirty="0"/>
        </a:p>
      </dsp:txBody>
      <dsp:txXfrm>
        <a:off x="1966326" y="49362"/>
        <a:ext cx="1406283" cy="880732"/>
      </dsp:txXfrm>
    </dsp:sp>
    <dsp:sp modelId="{F52B3254-B763-4305-8F25-12A54EF94CAB}">
      <dsp:nvSpPr>
        <dsp:cNvPr id="0" name=""/>
        <dsp:cNvSpPr/>
      </dsp:nvSpPr>
      <dsp:spPr>
        <a:xfrm>
          <a:off x="720599" y="489728"/>
          <a:ext cx="3897737" cy="3897737"/>
        </a:xfrm>
        <a:custGeom>
          <a:avLst/>
          <a:gdLst/>
          <a:ahLst/>
          <a:cxnLst/>
          <a:rect l="0" t="0" r="0" b="0"/>
          <a:pathLst>
            <a:path>
              <a:moveTo>
                <a:pt x="2709957" y="154758"/>
              </a:moveTo>
              <a:arcTo wR="1948868" hR="1948868" stAng="17579244" swAng="196008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18FF3A-D348-466C-BFF6-8AD5B6A8C9C0}">
      <dsp:nvSpPr>
        <dsp:cNvPr id="0" name=""/>
        <dsp:cNvSpPr/>
      </dsp:nvSpPr>
      <dsp:spPr>
        <a:xfrm>
          <a:off x="3772164" y="1348351"/>
          <a:ext cx="1501575" cy="9760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900" kern="1200" dirty="0" smtClean="0"/>
            <a:t>Bakwanyana Thobela</a:t>
          </a:r>
          <a:endParaRPr lang="en-ZA" sz="1900" kern="1200" dirty="0"/>
        </a:p>
      </dsp:txBody>
      <dsp:txXfrm>
        <a:off x="3819810" y="1395997"/>
        <a:ext cx="1406283" cy="880732"/>
      </dsp:txXfrm>
    </dsp:sp>
    <dsp:sp modelId="{8721A745-B4E7-401D-9B67-D3FEF6BA6BEA}">
      <dsp:nvSpPr>
        <dsp:cNvPr id="0" name=""/>
        <dsp:cNvSpPr/>
      </dsp:nvSpPr>
      <dsp:spPr>
        <a:xfrm>
          <a:off x="720599" y="489728"/>
          <a:ext cx="3897737" cy="3897737"/>
        </a:xfrm>
        <a:custGeom>
          <a:avLst/>
          <a:gdLst/>
          <a:ahLst/>
          <a:cxnLst/>
          <a:rect l="0" t="0" r="0" b="0"/>
          <a:pathLst>
            <a:path>
              <a:moveTo>
                <a:pt x="3895078" y="1847098"/>
              </a:moveTo>
              <a:arcTo wR="1948868" hR="1948868" stAng="21420399" swAng="219518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69DDAF-FF8B-4813-83B0-E3D9F72DAD21}">
      <dsp:nvSpPr>
        <dsp:cNvPr id="0" name=""/>
        <dsp:cNvSpPr/>
      </dsp:nvSpPr>
      <dsp:spPr>
        <a:xfrm>
          <a:off x="3064196" y="3527252"/>
          <a:ext cx="1501575" cy="976024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900" kern="1200" dirty="0" smtClean="0"/>
            <a:t>Leslie Dobrowsky</a:t>
          </a:r>
          <a:endParaRPr lang="en-ZA" sz="1900" kern="1200" dirty="0"/>
        </a:p>
      </dsp:txBody>
      <dsp:txXfrm>
        <a:off x="3111842" y="3574898"/>
        <a:ext cx="1406283" cy="880732"/>
      </dsp:txXfrm>
    </dsp:sp>
    <dsp:sp modelId="{F6A75D83-E18B-4DA7-8B08-456764BAE088}">
      <dsp:nvSpPr>
        <dsp:cNvPr id="0" name=""/>
        <dsp:cNvSpPr/>
      </dsp:nvSpPr>
      <dsp:spPr>
        <a:xfrm>
          <a:off x="720599" y="489728"/>
          <a:ext cx="3897737" cy="3897737"/>
        </a:xfrm>
        <a:custGeom>
          <a:avLst/>
          <a:gdLst/>
          <a:ahLst/>
          <a:cxnLst/>
          <a:rect l="0" t="0" r="0" b="0"/>
          <a:pathLst>
            <a:path>
              <a:moveTo>
                <a:pt x="2335862" y="3858927"/>
              </a:moveTo>
              <a:arcTo wR="1948868" hR="1948868" stAng="4712786" swAng="137442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FDBFDE-6ED2-4B07-B4D1-3BA8F5389371}">
      <dsp:nvSpPr>
        <dsp:cNvPr id="0" name=""/>
        <dsp:cNvSpPr/>
      </dsp:nvSpPr>
      <dsp:spPr>
        <a:xfrm>
          <a:off x="773163" y="3527252"/>
          <a:ext cx="1501575" cy="976024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Avanindra Singh</a:t>
          </a:r>
          <a:endParaRPr lang="en-ZA" sz="1900" kern="1200" dirty="0"/>
        </a:p>
      </dsp:txBody>
      <dsp:txXfrm>
        <a:off x="820809" y="3574898"/>
        <a:ext cx="1406283" cy="880732"/>
      </dsp:txXfrm>
    </dsp:sp>
    <dsp:sp modelId="{7CBD749F-1AC9-460A-8696-E2752DDACE2A}">
      <dsp:nvSpPr>
        <dsp:cNvPr id="0" name=""/>
        <dsp:cNvSpPr/>
      </dsp:nvSpPr>
      <dsp:spPr>
        <a:xfrm>
          <a:off x="720599" y="489728"/>
          <a:ext cx="3897737" cy="3897737"/>
        </a:xfrm>
        <a:custGeom>
          <a:avLst/>
          <a:gdLst/>
          <a:ahLst/>
          <a:cxnLst/>
          <a:rect l="0" t="0" r="0" b="0"/>
          <a:pathLst>
            <a:path>
              <a:moveTo>
                <a:pt x="325483" y="3027158"/>
              </a:moveTo>
              <a:arcTo wR="1948868" hR="1948868" stAng="8784418" swAng="219518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82A993-151F-4903-BC79-B6BECA6B1872}">
      <dsp:nvSpPr>
        <dsp:cNvPr id="0" name=""/>
        <dsp:cNvSpPr/>
      </dsp:nvSpPr>
      <dsp:spPr>
        <a:xfrm>
          <a:off x="65195" y="1348351"/>
          <a:ext cx="1501575" cy="976024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Lishen Ramsudh </a:t>
          </a:r>
          <a:endParaRPr lang="en-ZA" sz="1900" kern="1200" dirty="0"/>
        </a:p>
      </dsp:txBody>
      <dsp:txXfrm>
        <a:off x="112841" y="1395997"/>
        <a:ext cx="1406283" cy="880732"/>
      </dsp:txXfrm>
    </dsp:sp>
    <dsp:sp modelId="{4EDBEDD8-E5E9-493E-86F3-ECBE9CED9EBC}">
      <dsp:nvSpPr>
        <dsp:cNvPr id="0" name=""/>
        <dsp:cNvSpPr/>
      </dsp:nvSpPr>
      <dsp:spPr>
        <a:xfrm>
          <a:off x="720599" y="489728"/>
          <a:ext cx="3897737" cy="3897737"/>
        </a:xfrm>
        <a:custGeom>
          <a:avLst/>
          <a:gdLst/>
          <a:ahLst/>
          <a:cxnLst/>
          <a:rect l="0" t="0" r="0" b="0"/>
          <a:pathLst>
            <a:path>
              <a:moveTo>
                <a:pt x="339767" y="849377"/>
              </a:moveTo>
              <a:arcTo wR="1948868" hR="1948868" stAng="12860677" swAng="196008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F78DA6-CDE3-4BCB-A535-617093A502C3}">
      <dsp:nvSpPr>
        <dsp:cNvPr id="0" name=""/>
        <dsp:cNvSpPr/>
      </dsp:nvSpPr>
      <dsp:spPr>
        <a:xfrm>
          <a:off x="481753" y="3665"/>
          <a:ext cx="2271946" cy="7141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Browser</a:t>
          </a:r>
          <a:endParaRPr lang="en-ZA" sz="1800" kern="1200" dirty="0"/>
        </a:p>
      </dsp:txBody>
      <dsp:txXfrm>
        <a:off x="502668" y="24580"/>
        <a:ext cx="2230116" cy="672272"/>
      </dsp:txXfrm>
    </dsp:sp>
    <dsp:sp modelId="{CF7C682A-37C4-4A4D-8FBE-019390E0D43C}">
      <dsp:nvSpPr>
        <dsp:cNvPr id="0" name=""/>
        <dsp:cNvSpPr/>
      </dsp:nvSpPr>
      <dsp:spPr>
        <a:xfrm>
          <a:off x="708948" y="717768"/>
          <a:ext cx="227194" cy="5355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5577"/>
              </a:lnTo>
              <a:lnTo>
                <a:pt x="227194" y="53557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0B6E56-EFA7-4751-8733-FE1E03AFAE50}">
      <dsp:nvSpPr>
        <dsp:cNvPr id="0" name=""/>
        <dsp:cNvSpPr/>
      </dsp:nvSpPr>
      <dsp:spPr>
        <a:xfrm>
          <a:off x="936142" y="896293"/>
          <a:ext cx="3688346" cy="714102"/>
        </a:xfrm>
        <a:prstGeom prst="roundRect">
          <a:avLst>
            <a:gd name="adj" fmla="val 10000"/>
          </a:avLst>
        </a:prstGeom>
        <a:solidFill>
          <a:srgbClr val="FFFF0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Offline and Online survey Capture</a:t>
          </a:r>
          <a:endParaRPr lang="en-ZA" sz="2200" kern="1200" dirty="0"/>
        </a:p>
      </dsp:txBody>
      <dsp:txXfrm>
        <a:off x="957057" y="917208"/>
        <a:ext cx="3646516" cy="672272"/>
      </dsp:txXfrm>
    </dsp:sp>
    <dsp:sp modelId="{B1CE3448-3448-41B5-A731-36538801681E}">
      <dsp:nvSpPr>
        <dsp:cNvPr id="0" name=""/>
        <dsp:cNvSpPr/>
      </dsp:nvSpPr>
      <dsp:spPr>
        <a:xfrm>
          <a:off x="708948" y="717768"/>
          <a:ext cx="227194" cy="1428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8205"/>
              </a:lnTo>
              <a:lnTo>
                <a:pt x="227194" y="142820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BF4694-0FCF-42C7-9DD9-FF415C3BD487}">
      <dsp:nvSpPr>
        <dsp:cNvPr id="0" name=""/>
        <dsp:cNvSpPr/>
      </dsp:nvSpPr>
      <dsp:spPr>
        <a:xfrm>
          <a:off x="936142" y="1788922"/>
          <a:ext cx="3704925" cy="714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Customizable Survey’s </a:t>
          </a:r>
          <a:endParaRPr lang="en-ZA" sz="2200" kern="1200" dirty="0"/>
        </a:p>
      </dsp:txBody>
      <dsp:txXfrm>
        <a:off x="957057" y="1809837"/>
        <a:ext cx="3663095" cy="672272"/>
      </dsp:txXfrm>
    </dsp:sp>
    <dsp:sp modelId="{B6A41CC9-CE16-4E85-8A4B-49139139465B}">
      <dsp:nvSpPr>
        <dsp:cNvPr id="0" name=""/>
        <dsp:cNvSpPr/>
      </dsp:nvSpPr>
      <dsp:spPr>
        <a:xfrm>
          <a:off x="708948" y="717768"/>
          <a:ext cx="227194" cy="23208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0834"/>
              </a:lnTo>
              <a:lnTo>
                <a:pt x="227194" y="23208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A0954D-1BA6-46BD-8E6A-F253ED4405FC}">
      <dsp:nvSpPr>
        <dsp:cNvPr id="0" name=""/>
        <dsp:cNvSpPr/>
      </dsp:nvSpPr>
      <dsp:spPr>
        <a:xfrm>
          <a:off x="936142" y="2681550"/>
          <a:ext cx="3660982" cy="714102"/>
        </a:xfrm>
        <a:prstGeom prst="roundRect">
          <a:avLst>
            <a:gd name="adj" fmla="val 10000"/>
          </a:avLst>
        </a:prstGeom>
        <a:solidFill>
          <a:srgbClr val="FFFF0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Multiple concurrent Survey’s</a:t>
          </a:r>
        </a:p>
      </dsp:txBody>
      <dsp:txXfrm>
        <a:off x="957057" y="2702465"/>
        <a:ext cx="3619152" cy="672272"/>
      </dsp:txXfrm>
    </dsp:sp>
    <dsp:sp modelId="{EBA114BC-328A-4BC9-B291-891BC33036F2}">
      <dsp:nvSpPr>
        <dsp:cNvPr id="0" name=""/>
        <dsp:cNvSpPr/>
      </dsp:nvSpPr>
      <dsp:spPr>
        <a:xfrm>
          <a:off x="708948" y="717768"/>
          <a:ext cx="227194" cy="32134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13462"/>
              </a:lnTo>
              <a:lnTo>
                <a:pt x="227194" y="32134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D0D56E-DB46-4AA7-A27E-B7D7E25F1E7C}">
      <dsp:nvSpPr>
        <dsp:cNvPr id="0" name=""/>
        <dsp:cNvSpPr/>
      </dsp:nvSpPr>
      <dsp:spPr>
        <a:xfrm>
          <a:off x="936142" y="3574179"/>
          <a:ext cx="3660982" cy="714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User Authentication and Roles</a:t>
          </a:r>
        </a:p>
      </dsp:txBody>
      <dsp:txXfrm>
        <a:off x="957057" y="3595094"/>
        <a:ext cx="3619152" cy="672272"/>
      </dsp:txXfrm>
    </dsp:sp>
    <dsp:sp modelId="{19A8F087-E5FF-4A03-B84D-841A0826D95C}">
      <dsp:nvSpPr>
        <dsp:cNvPr id="0" name=""/>
        <dsp:cNvSpPr/>
      </dsp:nvSpPr>
      <dsp:spPr>
        <a:xfrm>
          <a:off x="708948" y="717768"/>
          <a:ext cx="227194" cy="41060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06090"/>
              </a:lnTo>
              <a:lnTo>
                <a:pt x="227194" y="41060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FEB78C-3AF8-45E4-9365-C39CAE704167}">
      <dsp:nvSpPr>
        <dsp:cNvPr id="0" name=""/>
        <dsp:cNvSpPr/>
      </dsp:nvSpPr>
      <dsp:spPr>
        <a:xfrm>
          <a:off x="936142" y="4466807"/>
          <a:ext cx="3704925" cy="714102"/>
        </a:xfrm>
        <a:prstGeom prst="roundRect">
          <a:avLst>
            <a:gd name="adj" fmla="val 10000"/>
          </a:avLst>
        </a:prstGeom>
        <a:solidFill>
          <a:srgbClr val="FFFF0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Custom Reporting and Statistics</a:t>
          </a:r>
        </a:p>
      </dsp:txBody>
      <dsp:txXfrm>
        <a:off x="957057" y="4487722"/>
        <a:ext cx="3663095" cy="672272"/>
      </dsp:txXfrm>
    </dsp:sp>
    <dsp:sp modelId="{134631D1-F165-4B86-BE2E-88ABEA890868}">
      <dsp:nvSpPr>
        <dsp:cNvPr id="0" name=""/>
        <dsp:cNvSpPr/>
      </dsp:nvSpPr>
      <dsp:spPr>
        <a:xfrm>
          <a:off x="4543729" y="3665"/>
          <a:ext cx="2271946" cy="7141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Mobile</a:t>
          </a:r>
          <a:endParaRPr lang="en-ZA" sz="1800" kern="1200" dirty="0"/>
        </a:p>
      </dsp:txBody>
      <dsp:txXfrm>
        <a:off x="4564644" y="24580"/>
        <a:ext cx="2230116" cy="672272"/>
      </dsp:txXfrm>
    </dsp:sp>
    <dsp:sp modelId="{4436ACA1-0D52-4695-BBDD-E24646771D85}">
      <dsp:nvSpPr>
        <dsp:cNvPr id="0" name=""/>
        <dsp:cNvSpPr/>
      </dsp:nvSpPr>
      <dsp:spPr>
        <a:xfrm>
          <a:off x="4770924" y="717768"/>
          <a:ext cx="227194" cy="5355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5577"/>
              </a:lnTo>
              <a:lnTo>
                <a:pt x="227194" y="53557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4B2BA3-FFAE-404D-BB0D-BDE22D696C2D}">
      <dsp:nvSpPr>
        <dsp:cNvPr id="0" name=""/>
        <dsp:cNvSpPr/>
      </dsp:nvSpPr>
      <dsp:spPr>
        <a:xfrm>
          <a:off x="4998119" y="896293"/>
          <a:ext cx="3161087" cy="714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Offline and Online survey Capture</a:t>
          </a:r>
          <a:endParaRPr lang="en-ZA" sz="2200" kern="1200" dirty="0"/>
        </a:p>
      </dsp:txBody>
      <dsp:txXfrm>
        <a:off x="5019034" y="917208"/>
        <a:ext cx="3119257" cy="672272"/>
      </dsp:txXfrm>
    </dsp:sp>
    <dsp:sp modelId="{25DDE40E-85EC-4DE8-B5CC-AA6A403E7E40}">
      <dsp:nvSpPr>
        <dsp:cNvPr id="0" name=""/>
        <dsp:cNvSpPr/>
      </dsp:nvSpPr>
      <dsp:spPr>
        <a:xfrm>
          <a:off x="4770924" y="717768"/>
          <a:ext cx="227194" cy="1428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8205"/>
              </a:lnTo>
              <a:lnTo>
                <a:pt x="227194" y="142820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DAC6C3-15CE-4726-A05E-200EAEDD01F7}">
      <dsp:nvSpPr>
        <dsp:cNvPr id="0" name=""/>
        <dsp:cNvSpPr/>
      </dsp:nvSpPr>
      <dsp:spPr>
        <a:xfrm>
          <a:off x="4998119" y="1788922"/>
          <a:ext cx="3161087" cy="714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Real Time Survey Refresh</a:t>
          </a:r>
          <a:endParaRPr lang="en-ZA" sz="2200" kern="1200" dirty="0"/>
        </a:p>
      </dsp:txBody>
      <dsp:txXfrm>
        <a:off x="5019034" y="1809837"/>
        <a:ext cx="3119257" cy="672272"/>
      </dsp:txXfrm>
    </dsp:sp>
    <dsp:sp modelId="{1E0EB30A-E4CA-4A53-91E4-BA7DC8EB6E70}">
      <dsp:nvSpPr>
        <dsp:cNvPr id="0" name=""/>
        <dsp:cNvSpPr/>
      </dsp:nvSpPr>
      <dsp:spPr>
        <a:xfrm>
          <a:off x="4770924" y="717768"/>
          <a:ext cx="227194" cy="23208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0834"/>
              </a:lnTo>
              <a:lnTo>
                <a:pt x="227194" y="23208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A92B44-65A0-4004-B525-C75A2BECD8FA}">
      <dsp:nvSpPr>
        <dsp:cNvPr id="0" name=""/>
        <dsp:cNvSpPr/>
      </dsp:nvSpPr>
      <dsp:spPr>
        <a:xfrm>
          <a:off x="4998119" y="2681550"/>
          <a:ext cx="3158790" cy="714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On device provisioning</a:t>
          </a:r>
          <a:endParaRPr lang="en-ZA" sz="2200" kern="1200" dirty="0"/>
        </a:p>
      </dsp:txBody>
      <dsp:txXfrm>
        <a:off x="5019034" y="2702465"/>
        <a:ext cx="3116960" cy="672272"/>
      </dsp:txXfrm>
    </dsp:sp>
    <dsp:sp modelId="{0C4E692C-8265-4957-B65E-9B06CF3511F6}">
      <dsp:nvSpPr>
        <dsp:cNvPr id="0" name=""/>
        <dsp:cNvSpPr/>
      </dsp:nvSpPr>
      <dsp:spPr>
        <a:xfrm>
          <a:off x="4770924" y="717768"/>
          <a:ext cx="227194" cy="32134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13462"/>
              </a:lnTo>
              <a:lnTo>
                <a:pt x="227194" y="32134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305024-073E-4544-AB4A-E434184BEE10}">
      <dsp:nvSpPr>
        <dsp:cNvPr id="0" name=""/>
        <dsp:cNvSpPr/>
      </dsp:nvSpPr>
      <dsp:spPr>
        <a:xfrm>
          <a:off x="4998119" y="3574179"/>
          <a:ext cx="3158790" cy="714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Support for Android &gt;= 3.2</a:t>
          </a:r>
          <a:endParaRPr lang="en-ZA" sz="2200" kern="1200" dirty="0"/>
        </a:p>
      </dsp:txBody>
      <dsp:txXfrm>
        <a:off x="5019034" y="3595094"/>
        <a:ext cx="3116960" cy="6722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517E2D-790B-4150-8371-35D62F15AB4B}">
      <dsp:nvSpPr>
        <dsp:cNvPr id="0" name=""/>
        <dsp:cNvSpPr/>
      </dsp:nvSpPr>
      <dsp:spPr>
        <a:xfrm rot="5400000">
          <a:off x="-609599" y="609599"/>
          <a:ext cx="4064000" cy="28448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Working solution</a:t>
          </a:r>
          <a:endParaRPr lang="en-ZA" sz="4100" kern="1200" dirty="0"/>
        </a:p>
      </dsp:txBody>
      <dsp:txXfrm rot="-5400000">
        <a:off x="1" y="1422399"/>
        <a:ext cx="2844800" cy="1219200"/>
      </dsp:txXfrm>
    </dsp:sp>
    <dsp:sp modelId="{C5CC5A04-0E2E-481A-8BF4-4E8A6BD050A2}">
      <dsp:nvSpPr>
        <dsp:cNvPr id="0" name=""/>
        <dsp:cNvSpPr/>
      </dsp:nvSpPr>
      <dsp:spPr>
        <a:xfrm rot="5400000">
          <a:off x="4026036" y="-1181236"/>
          <a:ext cx="2641599" cy="500407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400" kern="1200" dirty="0" smtClean="0"/>
            <a:t>Conduct surveys</a:t>
          </a:r>
          <a:endParaRPr lang="en-US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400" kern="1200" dirty="0" smtClean="0"/>
            <a:t>Provide relevant stakeholder feedback </a:t>
          </a:r>
          <a:endParaRPr lang="en-US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400" kern="1200" dirty="0" smtClean="0"/>
            <a:t>Meets the Project Vision</a:t>
          </a:r>
          <a:endParaRPr lang="en-US" sz="3400" kern="1200" dirty="0"/>
        </a:p>
      </dsp:txBody>
      <dsp:txXfrm rot="-5400000">
        <a:off x="2844800" y="128952"/>
        <a:ext cx="4875120" cy="23836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590A5-771B-44C3-A9C6-A8A6D33F2F03}" type="datetimeFigureOut">
              <a:rPr lang="en-ZA" smtClean="0"/>
              <a:t>2015/06/24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E4610-EE16-4C01-8FE7-EE437E91DCF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8659675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0D892F-88A7-472A-ADDD-4600B22693C6}" type="datetimeFigureOut">
              <a:rPr lang="en-ZA" smtClean="0"/>
              <a:t>2015/06/24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85BF3-6361-49BA-9BA8-945B7560B1B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8947213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85BF3-6361-49BA-9BA8-945B7560B1B5}" type="slidenum">
              <a:rPr lang="en-ZA" smtClean="0"/>
              <a:t>1</a:t>
            </a:fld>
            <a:endParaRPr lang="en-ZA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10661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85BF3-6361-49BA-9BA8-945B7560B1B5}" type="slidenum">
              <a:rPr lang="en-ZA" smtClean="0"/>
              <a:t>10</a:t>
            </a:fld>
            <a:endParaRPr lang="en-ZA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015331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Leslie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85BF3-6361-49BA-9BA8-945B7560B1B5}" type="slidenum">
              <a:rPr lang="en-ZA" smtClean="0"/>
              <a:t>19</a:t>
            </a:fld>
            <a:endParaRPr lang="en-ZA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01533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Leslie:</a:t>
            </a:r>
          </a:p>
          <a:p>
            <a:endParaRPr lang="en-Z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A85BF3-6361-49BA-9BA8-945B7560B1B5}" type="slidenum">
              <a:rPr lang="en-ZA" smtClean="0"/>
              <a:t>20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539433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Leslie:</a:t>
            </a:r>
            <a:endParaRPr lang="en-Z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A85BF3-6361-49BA-9BA8-945B7560B1B5}" type="slidenum">
              <a:rPr lang="en-ZA" smtClean="0"/>
              <a:t>21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792809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Team</a:t>
            </a:r>
          </a:p>
          <a:p>
            <a:endParaRPr lang="en-US" dirty="0" smtClean="0"/>
          </a:p>
          <a:p>
            <a:r>
              <a:rPr lang="en-US" dirty="0" smtClean="0"/>
              <a:t>Can demo </a:t>
            </a:r>
            <a:r>
              <a:rPr lang="en-US" smtClean="0"/>
              <a:t>on windows and Mac</a:t>
            </a:r>
            <a:endParaRPr lang="en-Z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A85BF3-6361-49BA-9BA8-945B7560B1B5}" type="slidenum">
              <a:rPr lang="en-ZA" smtClean="0"/>
              <a:t>22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27699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Peter – Intro</a:t>
            </a:r>
          </a:p>
          <a:p>
            <a:endParaRPr lang="en-US" dirty="0" smtClean="0"/>
          </a:p>
          <a:p>
            <a:r>
              <a:rPr lang="en-US" dirty="0" smtClean="0"/>
              <a:t>Welcome to the Live demo</a:t>
            </a:r>
          </a:p>
          <a:p>
            <a:r>
              <a:rPr lang="en-US" dirty="0" smtClean="0"/>
              <a:t>List Agenda</a:t>
            </a:r>
            <a:endParaRPr lang="en-Z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A85BF3-6361-49BA-9BA8-945B7560B1B5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40983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Bak</a:t>
            </a:r>
            <a:r>
              <a:rPr lang="en-US" baseline="0" dirty="0" smtClean="0"/>
              <a:t> – Project Initiation</a:t>
            </a:r>
          </a:p>
          <a:p>
            <a:endParaRPr lang="en-US" dirty="0" smtClean="0"/>
          </a:p>
          <a:p>
            <a:r>
              <a:rPr lang="en-US" dirty="0" smtClean="0"/>
              <a:t>Project Objectives:</a:t>
            </a:r>
          </a:p>
          <a:p>
            <a:r>
              <a:rPr lang="en-US" dirty="0" smtClean="0"/>
              <a:t>	Facilitate service improvements</a:t>
            </a:r>
          </a:p>
          <a:p>
            <a:r>
              <a:rPr lang="en-US" dirty="0" smtClean="0"/>
              <a:t>	Transparency of the Service</a:t>
            </a:r>
            <a:r>
              <a:rPr lang="en-US" baseline="0" dirty="0" smtClean="0"/>
              <a:t> quality</a:t>
            </a:r>
          </a:p>
          <a:p>
            <a:r>
              <a:rPr lang="en-US" baseline="0" dirty="0" smtClean="0"/>
              <a:t>	Provide stakeholder Feedback </a:t>
            </a:r>
          </a:p>
          <a:p>
            <a:r>
              <a:rPr lang="en-US" baseline="0" dirty="0" smtClean="0"/>
              <a:t>	Conduct Survey’s on a regular Basis to gather data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Project Vision:</a:t>
            </a:r>
          </a:p>
          <a:p>
            <a:r>
              <a:rPr lang="en-US" baseline="0" dirty="0" smtClean="0"/>
              <a:t>	Typical User and Use Case</a:t>
            </a:r>
          </a:p>
          <a:p>
            <a:endParaRPr lang="en-US" baseline="0" dirty="0" smtClean="0"/>
          </a:p>
          <a:p>
            <a:endParaRPr lang="en-Z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A85BF3-6361-49BA-9BA8-945B7560B1B5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40983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Avy</a:t>
            </a:r>
            <a:r>
              <a:rPr lang="en-US" dirty="0" smtClean="0"/>
              <a:t> and </a:t>
            </a:r>
            <a:r>
              <a:rPr lang="en-US" dirty="0" err="1" smtClean="0"/>
              <a:t>Lish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Follow Script</a:t>
            </a:r>
            <a:endParaRPr lang="en-Z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A85BF3-6361-49BA-9BA8-945B7560B1B5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60672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Peter: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Assembled the team, Agreed</a:t>
            </a:r>
            <a:r>
              <a:rPr lang="en-US" baseline="0" dirty="0" smtClean="0"/>
              <a:t> a way we would work namely Scrum </a:t>
            </a:r>
            <a:endParaRPr lang="en-ZA" dirty="0" smtClean="0"/>
          </a:p>
          <a:p>
            <a:endParaRPr lang="en-US" dirty="0" smtClean="0"/>
          </a:p>
          <a:p>
            <a:r>
              <a:rPr lang="en-US" dirty="0" smtClean="0"/>
              <a:t>Methodology:</a:t>
            </a:r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Provided</a:t>
            </a:r>
            <a:r>
              <a:rPr lang="en-US" baseline="0" dirty="0" smtClean="0"/>
              <a:t> us </a:t>
            </a:r>
            <a:r>
              <a:rPr lang="en-ZA" dirty="0" smtClean="0"/>
              <a:t>an iterative and incremental methodology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ZA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dirty="0" smtClean="0"/>
              <a:t>Where a development team works as a unit to reach a common goal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ZA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dirty="0" smtClean="0"/>
              <a:t>Challenges assumptions of the "traditional, sequential approach"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ZA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dirty="0" smtClean="0"/>
              <a:t>Enables teams to self-organize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ZA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dirty="0" smtClean="0"/>
              <a:t>A key principle is customers can change their minds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85BF3-6361-49BA-9BA8-945B7560B1B5}" type="slidenum">
              <a:rPr lang="en-ZA" smtClean="0"/>
              <a:t>5</a:t>
            </a:fld>
            <a:endParaRPr lang="en-ZA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01533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Peter:</a:t>
            </a:r>
          </a:p>
          <a:p>
            <a:endParaRPr lang="en-US" dirty="0" smtClean="0"/>
          </a:p>
          <a:p>
            <a:r>
              <a:rPr lang="en-US" dirty="0" smtClean="0"/>
              <a:t>Targeted specific</a:t>
            </a:r>
            <a:r>
              <a:rPr lang="en-US" baseline="0" dirty="0" smtClean="0"/>
              <a:t> features per channel</a:t>
            </a:r>
          </a:p>
          <a:p>
            <a:r>
              <a:rPr lang="en-US" baseline="0" dirty="0" smtClean="0"/>
              <a:t>Planned and implemented these in our SCRUM targeting specific features in iterations</a:t>
            </a:r>
            <a:endParaRPr lang="en-Z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A85BF3-6361-49BA-9BA8-945B7560B1B5}" type="slidenum">
              <a:rPr lang="en-ZA" smtClean="0"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31625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Peter:</a:t>
            </a:r>
          </a:p>
          <a:p>
            <a:endParaRPr lang="en-US" dirty="0" smtClean="0"/>
          </a:p>
          <a:p>
            <a:r>
              <a:rPr lang="en-US" dirty="0" smtClean="0"/>
              <a:t>Conceptual architecture would be a Classic </a:t>
            </a:r>
          </a:p>
          <a:p>
            <a:r>
              <a:rPr lang="en-US" dirty="0" smtClean="0"/>
              <a:t>With a</a:t>
            </a:r>
            <a:r>
              <a:rPr lang="en-US" baseline="0" dirty="0" smtClean="0"/>
              <a:t> standard design pattern: model view and controller (MVC)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Reusable Services which allowed integration</a:t>
            </a:r>
            <a:r>
              <a:rPr lang="en-US" baseline="0" dirty="0" smtClean="0"/>
              <a:t> into 2 channels</a:t>
            </a:r>
          </a:p>
          <a:p>
            <a:r>
              <a:rPr lang="en-US" dirty="0" smtClean="0"/>
              <a:t>Channels would include, Web and Mobile solutions</a:t>
            </a:r>
          </a:p>
          <a:p>
            <a:r>
              <a:rPr lang="en-US" dirty="0" smtClean="0"/>
              <a:t>With Reporting including</a:t>
            </a:r>
            <a:r>
              <a:rPr lang="en-US" baseline="0" dirty="0" smtClean="0"/>
              <a:t> into the Web Application</a:t>
            </a:r>
          </a:p>
          <a:p>
            <a:r>
              <a:rPr lang="en-US" baseline="0" dirty="0" smtClean="0"/>
              <a:t>The 2 DB’s the Survey is the master and the local mobile DB is a slave</a:t>
            </a:r>
          </a:p>
          <a:p>
            <a:endParaRPr lang="en-US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A85BF3-6361-49BA-9BA8-945B7560B1B5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94728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Decided to explore</a:t>
            </a:r>
            <a:r>
              <a:rPr lang="en-US" baseline="0" dirty="0" smtClean="0"/>
              <a:t> Multiple POC’s – Knowledge is power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Project Tracking</a:t>
            </a:r>
          </a:p>
          <a:p>
            <a:pPr lvl="1"/>
            <a:r>
              <a:rPr lang="en-US" dirty="0" smtClean="0"/>
              <a:t>Weekly Standups</a:t>
            </a:r>
          </a:p>
          <a:p>
            <a:pPr lvl="1"/>
            <a:r>
              <a:rPr lang="en-US" dirty="0" smtClean="0"/>
              <a:t>Meeting</a:t>
            </a:r>
            <a:r>
              <a:rPr lang="en-US" baseline="0" dirty="0" smtClean="0"/>
              <a:t> Minutes</a:t>
            </a:r>
          </a:p>
          <a:p>
            <a:pPr lvl="1"/>
            <a:r>
              <a:rPr lang="en-US" baseline="0" dirty="0" smtClean="0"/>
              <a:t>Burn Down Charts</a:t>
            </a:r>
          </a:p>
          <a:p>
            <a:pPr lvl="1"/>
            <a:r>
              <a:rPr lang="en-US" baseline="0" dirty="0" smtClean="0"/>
              <a:t>Timesheets</a:t>
            </a:r>
          </a:p>
          <a:p>
            <a:pPr lvl="1"/>
            <a:r>
              <a:rPr lang="en-US" baseline="0" dirty="0" smtClean="0"/>
              <a:t>Clear Communication (Central meeting location / </a:t>
            </a:r>
            <a:r>
              <a:rPr lang="en-US" baseline="0" dirty="0" err="1" smtClean="0"/>
              <a:t>whatsapp</a:t>
            </a:r>
            <a:r>
              <a:rPr lang="en-US" baseline="0" dirty="0" smtClean="0"/>
              <a:t> / Trello)</a:t>
            </a:r>
          </a:p>
          <a:p>
            <a:pPr lvl="1"/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85BF3-6361-49BA-9BA8-945B7560B1B5}" type="slidenum">
              <a:rPr lang="en-ZA" smtClean="0"/>
              <a:t>8</a:t>
            </a:fld>
            <a:endParaRPr lang="en-ZA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01533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As the face of the team to the stakeholders, the following are some of the communication tasks of the product owner to the stakeholders:</a:t>
            </a:r>
          </a:p>
          <a:p>
            <a:endParaRPr lang="en-ZA" dirty="0" smtClean="0"/>
          </a:p>
          <a:p>
            <a:r>
              <a:rPr lang="en-ZA" dirty="0" smtClean="0"/>
              <a:t>demonstrates the solution to key stakeholders who were not present in a normal iteration demo</a:t>
            </a:r>
          </a:p>
          <a:p>
            <a:r>
              <a:rPr lang="en-ZA" dirty="0" smtClean="0"/>
              <a:t>announces releases</a:t>
            </a:r>
          </a:p>
          <a:p>
            <a:r>
              <a:rPr lang="en-ZA" dirty="0" smtClean="0"/>
              <a:t>communicates team status</a:t>
            </a:r>
          </a:p>
          <a:p>
            <a:r>
              <a:rPr lang="en-ZA" dirty="0" smtClean="0"/>
              <a:t>organizes milestone reviews</a:t>
            </a:r>
          </a:p>
          <a:p>
            <a:r>
              <a:rPr lang="en-ZA" dirty="0" smtClean="0"/>
              <a:t>educates stakeholders in the development process</a:t>
            </a:r>
          </a:p>
          <a:p>
            <a:r>
              <a:rPr lang="en-ZA" dirty="0" smtClean="0"/>
              <a:t>negotiates priorities, scope, funding, and schedule</a:t>
            </a:r>
          </a:p>
          <a:p>
            <a:r>
              <a:rPr lang="en-ZA" dirty="0" smtClean="0"/>
              <a:t>ensures that the product backlog is visible, transparent, and clear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85BF3-6361-49BA-9BA8-945B7560B1B5}" type="slidenum">
              <a:rPr lang="en-ZA" smtClean="0"/>
              <a:t>9</a:t>
            </a:fld>
            <a:endParaRPr lang="en-ZA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01533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5EF86-776B-4B63-B6E8-AE5A8DD768B7}" type="datetime1">
              <a:rPr lang="en-ZA" smtClean="0"/>
              <a:t>2015/06/24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948B-D771-46E1-89D2-2DBDF1F0AB22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03332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D5A4-4294-4356-8573-D099F1C3CD20}" type="datetime1">
              <a:rPr lang="en-ZA" smtClean="0"/>
              <a:t>2015/06/24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948B-D771-46E1-89D2-2DBDF1F0AB22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73891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0D6F4-AD79-417A-BE70-B8D661B1CD21}" type="datetime1">
              <a:rPr lang="en-ZA" smtClean="0"/>
              <a:t>2015/06/24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948B-D771-46E1-89D2-2DBDF1F0AB22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96996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886F-6ADA-4F85-922C-06EC510A5DB4}" type="datetime1">
              <a:rPr lang="en-ZA" smtClean="0"/>
              <a:t>2015/06/24</a:t>
            </a:fld>
            <a:endParaRPr lang="en-ZA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2E948B-D771-46E1-89D2-2DBDF1F0AB22}" type="slidenum">
              <a:rPr lang="en-ZA" smtClean="0"/>
              <a:t>‹#›</a:t>
            </a:fld>
            <a:endParaRPr lang="en-ZA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ZA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44B2-6BB1-41AC-8C47-1E0260631FF7}" type="datetime1">
              <a:rPr lang="en-ZA" smtClean="0"/>
              <a:t>2015/06/24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948B-D771-46E1-89D2-2DBDF1F0AB22}" type="slidenum">
              <a:rPr lang="en-ZA" smtClean="0"/>
              <a:t>‹#›</a:t>
            </a:fld>
            <a:endParaRPr lang="en-ZA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D381-6178-4189-98CD-8EFE13787050}" type="datetime1">
              <a:rPr lang="en-ZA" smtClean="0"/>
              <a:t>2015/06/24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948B-D771-46E1-89D2-2DBDF1F0AB22}" type="slidenum">
              <a:rPr lang="en-ZA" smtClean="0"/>
              <a:t>‹#›</a:t>
            </a:fld>
            <a:endParaRPr lang="en-ZA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4F72C-BD27-48CE-82CB-0EB9A12D1BB3}" type="datetime1">
              <a:rPr lang="en-ZA" smtClean="0"/>
              <a:t>2015/06/24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948B-D771-46E1-89D2-2DBDF1F0AB22}" type="slidenum">
              <a:rPr lang="en-ZA" smtClean="0"/>
              <a:t>‹#›</a:t>
            </a:fld>
            <a:endParaRPr lang="en-ZA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DCE9-2B98-45D5-AE60-811529E961A7}" type="datetime1">
              <a:rPr lang="en-ZA" smtClean="0"/>
              <a:t>2015/06/24</a:t>
            </a:fld>
            <a:endParaRPr lang="en-Z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948B-D771-46E1-89D2-2DBDF1F0AB22}" type="slidenum">
              <a:rPr lang="en-ZA" smtClean="0"/>
              <a:t>‹#›</a:t>
            </a:fld>
            <a:endParaRPr lang="en-ZA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896BD-2963-410D-A4A7-1287399657D7}" type="datetime1">
              <a:rPr lang="en-ZA" smtClean="0"/>
              <a:t>2015/06/24</a:t>
            </a:fld>
            <a:endParaRPr lang="en-Z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948B-D771-46E1-89D2-2DBDF1F0AB22}" type="slidenum">
              <a:rPr lang="en-ZA" smtClean="0"/>
              <a:t>‹#›</a:t>
            </a:fld>
            <a:endParaRPr lang="en-ZA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8B6A1-6A98-46EC-A1C9-677724EF634F}" type="datetime1">
              <a:rPr lang="en-ZA" smtClean="0"/>
              <a:t>2015/06/24</a:t>
            </a:fld>
            <a:endParaRPr lang="en-Z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948B-D771-46E1-89D2-2DBDF1F0AB22}" type="slidenum">
              <a:rPr lang="en-ZA" smtClean="0"/>
              <a:t>‹#›</a:t>
            </a:fld>
            <a:endParaRPr lang="en-ZA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E80B-8BF4-4E97-9542-FE6C28A51D2A}" type="datetime1">
              <a:rPr lang="en-ZA" smtClean="0"/>
              <a:t>2015/06/24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948B-D771-46E1-89D2-2DBDF1F0AB22}" type="slidenum">
              <a:rPr lang="en-ZA" smtClean="0"/>
              <a:t>‹#›</a:t>
            </a:fld>
            <a:endParaRPr lang="en-Z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9E3C9-50E1-4E20-A8FF-04C3CEBBED59}" type="datetime1">
              <a:rPr lang="en-ZA" smtClean="0"/>
              <a:t>2015/06/24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948B-D771-46E1-89D2-2DBDF1F0AB22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297570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E4B2-E076-4BDB-A02F-617122046B91}" type="datetime1">
              <a:rPr lang="en-ZA" smtClean="0"/>
              <a:t>2015/06/24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948B-D771-46E1-89D2-2DBDF1F0AB22}" type="slidenum">
              <a:rPr lang="en-ZA" smtClean="0"/>
              <a:t>‹#›</a:t>
            </a:fld>
            <a:endParaRPr lang="en-ZA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FE44-35DB-41A0-AE0A-5C18A1C58DB1}" type="datetime1">
              <a:rPr lang="en-ZA" smtClean="0"/>
              <a:t>2015/06/24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948B-D771-46E1-89D2-2DBDF1F0AB22}" type="slidenum">
              <a:rPr lang="en-ZA" smtClean="0"/>
              <a:t>‹#›</a:t>
            </a:fld>
            <a:endParaRPr lang="en-ZA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3F0C-5A95-4FAF-8B7A-49470CFEA57E}" type="datetime1">
              <a:rPr lang="en-ZA" smtClean="0"/>
              <a:t>2015/06/24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948B-D771-46E1-89D2-2DBDF1F0AB22}" type="slidenum">
              <a:rPr lang="en-ZA" smtClean="0"/>
              <a:t>‹#›</a:t>
            </a:fld>
            <a:endParaRPr lang="en-Z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005B-8933-4F2A-AABC-F36C21416838}" type="datetime1">
              <a:rPr lang="en-ZA" smtClean="0"/>
              <a:t>2015/06/24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948B-D771-46E1-89D2-2DBDF1F0AB22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327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A345F-6018-430B-956C-836EA998CEFE}" type="datetime1">
              <a:rPr lang="en-ZA" smtClean="0"/>
              <a:t>2015/06/24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948B-D771-46E1-89D2-2DBDF1F0AB22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75937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E9DB-BF18-4265-A80E-BAEF9ECD6767}" type="datetime1">
              <a:rPr lang="en-ZA" smtClean="0"/>
              <a:t>2015/06/24</a:t>
            </a:fld>
            <a:endParaRPr lang="en-Z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948B-D771-46E1-89D2-2DBDF1F0AB22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83923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FB75-765D-4CDA-8110-588EBA4CEAD2}" type="datetime1">
              <a:rPr lang="en-ZA" smtClean="0"/>
              <a:t>2015/06/24</a:t>
            </a:fld>
            <a:endParaRPr lang="en-Z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948B-D771-46E1-89D2-2DBDF1F0AB22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11012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F7A4-B17F-4F9C-82DA-D0EF2E5B5DB8}" type="datetime1">
              <a:rPr lang="en-ZA" smtClean="0"/>
              <a:t>2015/06/24</a:t>
            </a:fld>
            <a:endParaRPr lang="en-Z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948B-D771-46E1-89D2-2DBDF1F0AB22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57083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44904-616E-4986-A5C1-02978C5A86DC}" type="datetime1">
              <a:rPr lang="en-ZA" smtClean="0"/>
              <a:t>2015/06/24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948B-D771-46E1-89D2-2DBDF1F0AB22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30586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1BA9F-9007-4AB4-A854-97AA8F0999E0}" type="datetime1">
              <a:rPr lang="en-ZA" smtClean="0"/>
              <a:t>2015/06/24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948B-D771-46E1-89D2-2DBDF1F0AB22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1261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5BF2B-647E-45FA-8061-DFC68379C2A4}" type="datetime1">
              <a:rPr lang="en-ZA" smtClean="0"/>
              <a:t>2015/06/24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E948B-D771-46E1-89D2-2DBDF1F0AB22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99512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8E0F4C2-0E03-4DBE-B30A-813742A6C833}" type="datetime1">
              <a:rPr lang="en-ZA" smtClean="0"/>
              <a:t>2015/06/24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72E948B-D771-46E1-89D2-2DBDF1F0AB22}" type="slidenum">
              <a:rPr lang="en-ZA" smtClean="0"/>
              <a:t>‹#›</a:t>
            </a:fld>
            <a:endParaRPr lang="en-ZA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594992"/>
            <a:ext cx="7772400" cy="1470025"/>
          </a:xfrm>
        </p:spPr>
        <p:txBody>
          <a:bodyPr/>
          <a:lstStyle/>
          <a:p>
            <a:r>
              <a:rPr lang="en-US" dirty="0" smtClean="0"/>
              <a:t>SirVey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5805264"/>
            <a:ext cx="6120680" cy="553616"/>
          </a:xfrm>
        </p:spPr>
        <p:txBody>
          <a:bodyPr>
            <a:noAutofit/>
          </a:bodyPr>
          <a:lstStyle/>
          <a:p>
            <a:r>
              <a:rPr lang="en-ZA" sz="1800" dirty="0" smtClean="0">
                <a:solidFill>
                  <a:schemeClr val="tx1"/>
                </a:solidFill>
              </a:rPr>
              <a:t>ELEN7046</a:t>
            </a:r>
            <a:r>
              <a:rPr lang="en-ZA" sz="1800" dirty="0">
                <a:solidFill>
                  <a:schemeClr val="tx1"/>
                </a:solidFill>
              </a:rPr>
              <a:t>: Software Technologies and </a:t>
            </a:r>
            <a:r>
              <a:rPr lang="en-ZA" sz="1800" dirty="0" smtClean="0">
                <a:solidFill>
                  <a:schemeClr val="tx1"/>
                </a:solidFill>
              </a:rPr>
              <a:t>Techniques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Team GIMP 2.0</a:t>
            </a:r>
            <a:endParaRPr lang="en-ZA" sz="1800" dirty="0">
              <a:solidFill>
                <a:schemeClr val="tx1"/>
              </a:solidFill>
            </a:endParaRPr>
          </a:p>
          <a:p>
            <a:pPr algn="l"/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847" y="2492896"/>
            <a:ext cx="1542653" cy="1542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123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Lishen </a:t>
            </a:r>
            <a:r>
              <a:rPr lang="en-US" dirty="0" smtClean="0"/>
              <a:t>Ramsudh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Technical Expert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POC 1 – M.E.A.N stack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Success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Technology </a:t>
            </a:r>
            <a:r>
              <a:rPr lang="en-US" dirty="0"/>
              <a:t>Learnt</a:t>
            </a:r>
          </a:p>
          <a:p>
            <a:pPr marL="685800" lvl="1">
              <a:lnSpc>
                <a:spcPct val="150000"/>
              </a:lnSpc>
            </a:pPr>
            <a:r>
              <a:rPr lang="en-US" dirty="0" smtClean="0"/>
              <a:t>AngularJS, Express JS, Node JS, MongoDB </a:t>
            </a:r>
            <a:r>
              <a:rPr lang="en-US" dirty="0"/>
              <a:t>using </a:t>
            </a:r>
            <a:r>
              <a:rPr lang="en-US" dirty="0" smtClean="0"/>
              <a:t>mongoose, HighCharts, Yeoman using Angular-full stack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948B-D771-46E1-89D2-2DBDF1F0AB22}" type="slidenum">
              <a:rPr lang="en-ZA" smtClean="0"/>
              <a:t>10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2980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48496" y="314871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400" dirty="0" smtClean="0">
                <a:latin typeface="Calibri (Headings)"/>
              </a:rPr>
              <a:t>POC Considerations</a:t>
            </a:r>
            <a:endParaRPr lang="en-ZA" sz="4400" dirty="0">
              <a:latin typeface="Calibri (Headings)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991" y="4357903"/>
            <a:ext cx="3647619" cy="13714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018" y="1563818"/>
            <a:ext cx="4572638" cy="20291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49" y="2648958"/>
            <a:ext cx="2238894" cy="258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19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Avanindra Singh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Initial Rails API completed but no UI. </a:t>
            </a:r>
            <a:endParaRPr lang="en-ZA" dirty="0"/>
          </a:p>
          <a:p>
            <a:r>
              <a:rPr lang="en-ZA" dirty="0" smtClean="0"/>
              <a:t>MongoDB vs </a:t>
            </a:r>
            <a:r>
              <a:rPr lang="en-ZA" dirty="0" smtClean="0"/>
              <a:t>SQL (ORM problems)</a:t>
            </a:r>
            <a:endParaRPr lang="en-ZA" dirty="0" smtClean="0"/>
          </a:p>
          <a:p>
            <a:r>
              <a:rPr lang="en-ZA" dirty="0" smtClean="0"/>
              <a:t>Wealth of Packages </a:t>
            </a:r>
            <a:r>
              <a:rPr lang="en-ZA" dirty="0" smtClean="0"/>
              <a:t>available</a:t>
            </a:r>
          </a:p>
          <a:p>
            <a:r>
              <a:rPr lang="en-ZA" dirty="0"/>
              <a:t>Previous experience in Apple iOS none in Android, thus chosen to learn.</a:t>
            </a:r>
            <a:endParaRPr lang="en-ZA" dirty="0" smtClean="0"/>
          </a:p>
          <a:p>
            <a:pPr marL="0" indent="0">
              <a:buNone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948B-D771-46E1-89D2-2DBDF1F0AB22}" type="slidenum">
              <a:rPr lang="en-ZA" smtClean="0"/>
              <a:t>12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4527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Mobile Applications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Cross-Platform compilation (</a:t>
            </a:r>
            <a:r>
              <a:rPr lang="en-ZA" dirty="0" err="1" smtClean="0"/>
              <a:t>Xamarin</a:t>
            </a:r>
            <a:r>
              <a:rPr lang="en-ZA" dirty="0" smtClean="0"/>
              <a:t>) vs Native compilation (Native vs iOS)</a:t>
            </a:r>
          </a:p>
          <a:p>
            <a:r>
              <a:rPr lang="en-ZA" dirty="0" smtClean="0"/>
              <a:t>UI Static Layouts vs Dynamic programmatically defined layouts</a:t>
            </a:r>
          </a:p>
          <a:p>
            <a:r>
              <a:rPr lang="en-ZA" dirty="0" smtClean="0"/>
              <a:t>Performance critical in design</a:t>
            </a:r>
          </a:p>
          <a:p>
            <a:r>
              <a:rPr lang="en-ZA" dirty="0" smtClean="0"/>
              <a:t>Design must fit to allow for threading/multi-processing, and </a:t>
            </a:r>
            <a:r>
              <a:rPr lang="en-ZA" dirty="0" err="1" smtClean="0"/>
              <a:t>async</a:t>
            </a:r>
            <a:r>
              <a:rPr lang="en-ZA" dirty="0" smtClean="0"/>
              <a:t>/sync event handling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948B-D771-46E1-89D2-2DBDF1F0AB22}" type="slidenum">
              <a:rPr lang="en-ZA" smtClean="0"/>
              <a:t>13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0818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Android SDK Distribution</a:t>
            </a:r>
            <a:endParaRPr lang="en-Z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992" y="1417638"/>
            <a:ext cx="8229600" cy="43264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6992" y="6026390"/>
            <a:ext cx="80010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6992" y="5948863"/>
            <a:ext cx="775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dirty="0" smtClean="0"/>
              <a:t>Reference: Android Developers Guide, http</a:t>
            </a:r>
            <a:r>
              <a:rPr lang="en-ZA" sz="1400" dirty="0"/>
              <a:t>://</a:t>
            </a:r>
            <a:r>
              <a:rPr lang="en-ZA" sz="1400" dirty="0" smtClean="0"/>
              <a:t>developer.android.com/about/dashboards/index.html</a:t>
            </a:r>
            <a:endParaRPr lang="en-ZA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948B-D771-46E1-89D2-2DBDF1F0AB22}" type="slidenum">
              <a:rPr lang="en-ZA" smtClean="0"/>
              <a:t>14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9952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Enter Android</a:t>
            </a:r>
            <a:endParaRPr lang="en-Z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948B-D771-46E1-89D2-2DBDF1F0AB22}" type="slidenum">
              <a:rPr lang="en-ZA" smtClean="0"/>
              <a:t>15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5386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Class Architecture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ZA" dirty="0" smtClean="0"/>
              <a:t>Separated into Activities</a:t>
            </a:r>
          </a:p>
          <a:p>
            <a:r>
              <a:rPr lang="en-ZA" dirty="0" smtClean="0"/>
              <a:t>Database dependency on Activities allows UI to update the minute table is updated</a:t>
            </a:r>
          </a:p>
          <a:p>
            <a:r>
              <a:rPr lang="en-ZA" dirty="0" smtClean="0"/>
              <a:t>Fragments Manager and Slider</a:t>
            </a:r>
          </a:p>
          <a:p>
            <a:r>
              <a:rPr lang="en-ZA" dirty="0" smtClean="0"/>
              <a:t>Server to abstract and allow for loose coupling</a:t>
            </a:r>
          </a:p>
          <a:p>
            <a:r>
              <a:rPr lang="en-ZA" dirty="0" smtClean="0"/>
              <a:t>Validation of user inputs</a:t>
            </a:r>
          </a:p>
          <a:p>
            <a:r>
              <a:rPr lang="en-ZA" dirty="0" smtClean="0"/>
              <a:t>Success and Failed Event Handling, “Intent”</a:t>
            </a:r>
          </a:p>
          <a:p>
            <a:pPr marL="0" indent="0">
              <a:buNone/>
            </a:pPr>
            <a:endParaRPr lang="en-ZA" dirty="0" smtClean="0"/>
          </a:p>
          <a:p>
            <a:pPr marL="0" indent="0">
              <a:buNone/>
            </a:pPr>
            <a:r>
              <a:rPr lang="en-ZA" dirty="0" smtClean="0"/>
              <a:t>UML Diagram (In report </a:t>
            </a:r>
            <a:r>
              <a:rPr lang="en-ZA" dirty="0" smtClean="0">
                <a:sym typeface="Wingdings" panose="05000000000000000000" pitchFamily="2" charset="2"/>
              </a:rPr>
              <a:t></a:t>
            </a:r>
            <a:r>
              <a:rPr lang="en-ZA" dirty="0" smtClean="0"/>
              <a:t>)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948B-D771-46E1-89D2-2DBDF1F0AB22}" type="slidenum">
              <a:rPr lang="en-ZA" smtClean="0"/>
              <a:t>16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2516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Challenges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Managing of resources, referencing objects, differences  between API levels</a:t>
            </a:r>
          </a:p>
          <a:p>
            <a:r>
              <a:rPr lang="en-ZA" dirty="0" smtClean="0"/>
              <a:t>Threading</a:t>
            </a:r>
          </a:p>
          <a:p>
            <a:r>
              <a:rPr lang="en-ZA" dirty="0" smtClean="0"/>
              <a:t>Coding without using UML Layouts</a:t>
            </a:r>
          </a:p>
          <a:p>
            <a:r>
              <a:rPr lang="en-ZA" dirty="0" smtClean="0"/>
              <a:t>Dynamic </a:t>
            </a:r>
          </a:p>
          <a:p>
            <a:r>
              <a:rPr lang="en-ZA" dirty="0" smtClean="0"/>
              <a:t>JSON Response to Models: Survey, </a:t>
            </a:r>
            <a:r>
              <a:rPr lang="en-ZA" dirty="0" err="1" smtClean="0"/>
              <a:t>CompletedSurvey</a:t>
            </a:r>
            <a:r>
              <a:rPr lang="en-ZA" dirty="0" smtClean="0"/>
              <a:t>, </a:t>
            </a:r>
            <a:r>
              <a:rPr lang="en-ZA" dirty="0" err="1" smtClean="0"/>
              <a:t>QuestionAnswer</a:t>
            </a:r>
            <a:r>
              <a:rPr lang="en-ZA" dirty="0" smtClean="0"/>
              <a:t>\</a:t>
            </a:r>
          </a:p>
          <a:p>
            <a:r>
              <a:rPr lang="en-ZA" dirty="0" smtClean="0"/>
              <a:t>Styling, relative vs linear layouts etc.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948B-D771-46E1-89D2-2DBDF1F0AB22}" type="slidenum">
              <a:rPr lang="en-ZA" smtClean="0"/>
              <a:t>17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6692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Reflections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Native development – Time, cost, resources, skills</a:t>
            </a:r>
          </a:p>
          <a:p>
            <a:r>
              <a:rPr lang="en-ZA" dirty="0" smtClean="0"/>
              <a:t>Mobile Development environment of </a:t>
            </a:r>
            <a:r>
              <a:rPr lang="en-ZA" dirty="0" err="1" smtClean="0"/>
              <a:t>Dalvik</a:t>
            </a:r>
            <a:r>
              <a:rPr lang="en-ZA" dirty="0" smtClean="0"/>
              <a:t> and expectations are far from normal Java</a:t>
            </a:r>
          </a:p>
          <a:p>
            <a:r>
              <a:rPr lang="en-ZA" dirty="0" smtClean="0"/>
              <a:t>Android enables creative freedom and host of libraries and tools are available.</a:t>
            </a:r>
          </a:p>
          <a:p>
            <a:r>
              <a:rPr lang="en-ZA" dirty="0" smtClean="0"/>
              <a:t>Emulator is slow. Preferably use device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948B-D771-46E1-89D2-2DBDF1F0AB22}" type="slidenum">
              <a:rPr lang="en-ZA" smtClean="0"/>
              <a:t>18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4548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Leslie </a:t>
            </a:r>
            <a:r>
              <a:rPr lang="en-US" dirty="0" smtClean="0"/>
              <a:t>Dobrowsky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Technical Expert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POC </a:t>
            </a:r>
            <a:r>
              <a:rPr lang="en-US" dirty="0"/>
              <a:t>– </a:t>
            </a:r>
            <a:r>
              <a:rPr lang="en-US" dirty="0" smtClean="0"/>
              <a:t>Microsoft Access / SQL Express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Achieved all POC Proof points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Challenges (Licenses / Device Compatibility)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Technology </a:t>
            </a:r>
            <a:r>
              <a:rPr lang="en-US" dirty="0"/>
              <a:t>Learnt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MS Access, M.E.A.N 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948B-D771-46E1-89D2-2DBDF1F0AB22}" type="slidenum">
              <a:rPr lang="en-ZA" smtClean="0"/>
              <a:t>19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7985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Initiation </a:t>
            </a:r>
          </a:p>
          <a:p>
            <a:r>
              <a:rPr lang="en-US" dirty="0" smtClean="0"/>
              <a:t>Live Demo</a:t>
            </a:r>
          </a:p>
          <a:p>
            <a:r>
              <a:rPr lang="en-US" dirty="0" smtClean="0"/>
              <a:t>Project Team</a:t>
            </a:r>
          </a:p>
          <a:p>
            <a:r>
              <a:rPr lang="en-US" dirty="0" smtClean="0"/>
              <a:t>Prototype Scope</a:t>
            </a:r>
          </a:p>
          <a:p>
            <a:r>
              <a:rPr lang="en-US" dirty="0" smtClean="0"/>
              <a:t>Solution Architecture</a:t>
            </a:r>
          </a:p>
          <a:p>
            <a:r>
              <a:rPr lang="en-US" dirty="0" smtClean="0"/>
              <a:t>Individual Presentations</a:t>
            </a:r>
          </a:p>
          <a:p>
            <a:r>
              <a:rPr lang="en-US" dirty="0" smtClean="0"/>
              <a:t>Future Enhancements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948B-D771-46E1-89D2-2DBDF1F0AB22}" type="slidenum">
              <a:rPr lang="en-ZA" smtClean="0"/>
              <a:t>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5497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official Languages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/>
              <a:t>Data </a:t>
            </a:r>
            <a:r>
              <a:rPr lang="en-US" sz="3200" dirty="0" smtClean="0"/>
              <a:t>Encryption</a:t>
            </a:r>
          </a:p>
          <a:p>
            <a:r>
              <a:rPr lang="en-US" dirty="0" smtClean="0"/>
              <a:t>Geo-Location:</a:t>
            </a:r>
          </a:p>
          <a:p>
            <a:pPr lvl="1"/>
            <a:r>
              <a:rPr lang="en-US" dirty="0" smtClean="0"/>
              <a:t>Survey Agent tracking / Survey data Captured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948B-D771-46E1-89D2-2DBDF1F0AB22}" type="slidenum">
              <a:rPr lang="en-ZA" smtClean="0"/>
              <a:t>20</a:t>
            </a:fld>
            <a:endParaRPr lang="en-ZA" dirty="0"/>
          </a:p>
        </p:txBody>
      </p:sp>
      <p:pic>
        <p:nvPicPr>
          <p:cNvPr id="1026" name="Picture 2" descr="https://lh4.googleusercontent.com/MTyk7fBBQVNKPzvHAxmSxD-BXkGrJc5aY5-galro5ZKNlMf_NztX-tq_8bQppaKIbn3d3deFZ55tryH1sgkzOF3sUaIZ_lz9T_9TBaEkfFaECTrI2cZvEBTKZYI0yDfKEVTVXh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861048"/>
            <a:ext cx="7887629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79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Great experience, teamwork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948B-D771-46E1-89D2-2DBDF1F0AB22}" type="slidenum">
              <a:rPr lang="en-ZA" smtClean="0"/>
              <a:t>21</a:t>
            </a:fld>
            <a:endParaRPr lang="en-Z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599897564"/>
              </p:ext>
            </p:extLst>
          </p:nvPr>
        </p:nvGraphicFramePr>
        <p:xfrm>
          <a:off x="755576" y="2276872"/>
          <a:ext cx="784887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0816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10800" dirty="0" smtClean="0">
                <a:effectLst>
                  <a:outerShdw blurRad="50800" dist="50800" dir="5400000" algn="ctr" rotWithShape="0">
                    <a:srgbClr val="FF0000"/>
                  </a:outerShdw>
                </a:effectLst>
              </a:rPr>
              <a:t>???</a:t>
            </a:r>
            <a:endParaRPr lang="en-US" sz="10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948B-D771-46E1-89D2-2DBDF1F0AB22}" type="slidenum">
              <a:rPr lang="en-ZA" smtClean="0"/>
              <a:t>22</a:t>
            </a:fld>
            <a:endParaRPr lang="en-Z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016" y="1772816"/>
            <a:ext cx="154305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641" y="4653136"/>
            <a:ext cx="154305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653136"/>
            <a:ext cx="154305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772816"/>
            <a:ext cx="154305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357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[1]	Rising</a:t>
            </a:r>
            <a:r>
              <a:rPr lang="en-US" sz="2000" dirty="0"/>
              <a:t>, Linda; </a:t>
            </a:r>
            <a:r>
              <a:rPr lang="en-US" sz="2000" dirty="0" err="1"/>
              <a:t>Janoff</a:t>
            </a:r>
            <a:r>
              <a:rPr lang="en-US" sz="2000" dirty="0"/>
              <a:t>, N.S., "The Scrum software development process </a:t>
            </a:r>
            <a:r>
              <a:rPr lang="en-US" sz="2000" dirty="0" smtClean="0"/>
              <a:t>	for small </a:t>
            </a:r>
            <a:r>
              <a:rPr lang="en-US" sz="2000" dirty="0"/>
              <a:t>teams," Software, IEEE , vol.17, no.4, pp.26,32, Jul/Aug </a:t>
            </a:r>
            <a:r>
              <a:rPr lang="en-US" sz="2000" dirty="0" smtClean="0"/>
              <a:t>	2000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948B-D771-46E1-89D2-2DBDF1F0AB22}" type="slidenum">
              <a:rPr lang="en-ZA" smtClean="0"/>
              <a:t>23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3213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Initiation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Objectives</a:t>
            </a:r>
          </a:p>
          <a:p>
            <a:pPr lvl="1"/>
            <a:r>
              <a:rPr lang="en-US" dirty="0" smtClean="0"/>
              <a:t>Facilitate </a:t>
            </a:r>
            <a:r>
              <a:rPr lang="en-US" dirty="0"/>
              <a:t>service improvements</a:t>
            </a:r>
          </a:p>
          <a:p>
            <a:pPr lvl="1"/>
            <a:r>
              <a:rPr lang="en-US" dirty="0" smtClean="0"/>
              <a:t>Transparency </a:t>
            </a:r>
            <a:r>
              <a:rPr lang="en-US" dirty="0"/>
              <a:t>of the </a:t>
            </a:r>
            <a:r>
              <a:rPr lang="en-US" dirty="0" smtClean="0"/>
              <a:t>service </a:t>
            </a:r>
            <a:r>
              <a:rPr lang="en-US" dirty="0"/>
              <a:t>quality</a:t>
            </a:r>
          </a:p>
          <a:p>
            <a:pPr lvl="1"/>
            <a:r>
              <a:rPr lang="en-US" dirty="0" smtClean="0"/>
              <a:t>Conduct surveys</a:t>
            </a:r>
          </a:p>
          <a:p>
            <a:pPr lvl="1"/>
            <a:r>
              <a:rPr lang="en-US" dirty="0"/>
              <a:t>Provide stakeholder </a:t>
            </a:r>
            <a:r>
              <a:rPr lang="en-US" dirty="0" smtClean="0"/>
              <a:t>feedback </a:t>
            </a:r>
          </a:p>
          <a:p>
            <a:pPr lvl="1"/>
            <a:endParaRPr lang="en-US" dirty="0"/>
          </a:p>
          <a:p>
            <a:r>
              <a:rPr lang="en-US" dirty="0"/>
              <a:t>Project </a:t>
            </a:r>
            <a:r>
              <a:rPr lang="en-US" dirty="0" smtClean="0"/>
              <a:t>Vision</a:t>
            </a:r>
            <a:endParaRPr lang="en-US" dirty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948B-D771-46E1-89D2-2DBDF1F0AB22}" type="slidenum">
              <a:rPr lang="en-ZA" smtClean="0"/>
              <a:t>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2084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980728"/>
            <a:ext cx="8229600" cy="2808312"/>
          </a:xfrm>
        </p:spPr>
        <p:txBody>
          <a:bodyPr/>
          <a:lstStyle/>
          <a:p>
            <a:r>
              <a:rPr lang="en-US" sz="8000" dirty="0" smtClean="0"/>
              <a:t>Live Demo</a:t>
            </a:r>
            <a:endParaRPr lang="en-ZA" sz="8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948B-D771-46E1-89D2-2DBDF1F0AB22}" type="slidenum">
              <a:rPr lang="en-ZA" smtClean="0"/>
              <a:t>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7245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SCRUM Team</a:t>
            </a:r>
            <a:endParaRPr lang="en-Z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2047998"/>
              </p:ext>
            </p:extLst>
          </p:nvPr>
        </p:nvGraphicFramePr>
        <p:xfrm>
          <a:off x="457200" y="1556792"/>
          <a:ext cx="5338936" cy="4569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948B-D771-46E1-89D2-2DBDF1F0AB22}" type="slidenum">
              <a:rPr lang="en-ZA" smtClean="0"/>
              <a:t>5</a:t>
            </a:fld>
            <a:endParaRPr lang="en-ZA" dirty="0"/>
          </a:p>
        </p:txBody>
      </p:sp>
      <p:sp>
        <p:nvSpPr>
          <p:cNvPr id="6" name="Rounded Rectangle 5"/>
          <p:cNvSpPr/>
          <p:nvPr/>
        </p:nvSpPr>
        <p:spPr>
          <a:xfrm>
            <a:off x="6351016" y="4437112"/>
            <a:ext cx="43204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Rounded Rectangle 7"/>
          <p:cNvSpPr/>
          <p:nvPr/>
        </p:nvSpPr>
        <p:spPr>
          <a:xfrm>
            <a:off x="6351016" y="5085184"/>
            <a:ext cx="432048" cy="5040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Rounded Rectangle 8"/>
          <p:cNvSpPr/>
          <p:nvPr/>
        </p:nvSpPr>
        <p:spPr>
          <a:xfrm>
            <a:off x="6351016" y="5733256"/>
            <a:ext cx="432048" cy="50405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TextBox 9"/>
          <p:cNvSpPr txBox="1"/>
          <p:nvPr/>
        </p:nvSpPr>
        <p:spPr>
          <a:xfrm>
            <a:off x="6970712" y="450447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 Owner</a:t>
            </a:r>
            <a:endParaRPr lang="en-ZA" dirty="0"/>
          </a:p>
        </p:txBody>
      </p:sp>
      <p:sp>
        <p:nvSpPr>
          <p:cNvPr id="11" name="TextBox 10"/>
          <p:cNvSpPr txBox="1"/>
          <p:nvPr/>
        </p:nvSpPr>
        <p:spPr>
          <a:xfrm>
            <a:off x="6970712" y="515254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Technical Experts</a:t>
            </a:r>
            <a:endParaRPr lang="en-ZA" dirty="0"/>
          </a:p>
        </p:txBody>
      </p:sp>
      <p:sp>
        <p:nvSpPr>
          <p:cNvPr id="12" name="TextBox 11"/>
          <p:cNvSpPr txBox="1"/>
          <p:nvPr/>
        </p:nvSpPr>
        <p:spPr>
          <a:xfrm>
            <a:off x="6970712" y="580061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Scrum Master</a:t>
            </a:r>
            <a:endParaRPr lang="en-ZA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638132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[1]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5823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Scope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948B-D771-46E1-89D2-2DBDF1F0AB22}" type="slidenum">
              <a:rPr lang="en-ZA" smtClean="0"/>
              <a:t>6</a:t>
            </a:fld>
            <a:endParaRPr lang="en-ZA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109685088"/>
              </p:ext>
            </p:extLst>
          </p:nvPr>
        </p:nvGraphicFramePr>
        <p:xfrm>
          <a:off x="323528" y="1556792"/>
          <a:ext cx="864096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0618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50106"/>
          </a:xfrm>
        </p:spPr>
        <p:txBody>
          <a:bodyPr/>
          <a:lstStyle/>
          <a:p>
            <a:r>
              <a:rPr lang="en-US" dirty="0" smtClean="0"/>
              <a:t>Application Architecture</a:t>
            </a:r>
            <a:endParaRPr lang="en-Z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948B-D771-46E1-89D2-2DBDF1F0AB22}" type="slidenum">
              <a:rPr lang="en-ZA" smtClean="0"/>
              <a:t>7</a:t>
            </a:fld>
            <a:endParaRPr lang="en-ZA" dirty="0"/>
          </a:p>
        </p:txBody>
      </p:sp>
      <p:sp>
        <p:nvSpPr>
          <p:cNvPr id="5" name="Rounded Rectangle 4"/>
          <p:cNvSpPr/>
          <p:nvPr/>
        </p:nvSpPr>
        <p:spPr>
          <a:xfrm>
            <a:off x="755577" y="1497427"/>
            <a:ext cx="1681336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Administration</a:t>
            </a:r>
            <a:endParaRPr lang="en-ZA" dirty="0"/>
          </a:p>
        </p:txBody>
      </p:sp>
      <p:sp>
        <p:nvSpPr>
          <p:cNvPr id="6" name="Rounded Rectangle 5"/>
          <p:cNvSpPr/>
          <p:nvPr/>
        </p:nvSpPr>
        <p:spPr>
          <a:xfrm>
            <a:off x="1708567" y="2934742"/>
            <a:ext cx="345638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 layer</a:t>
            </a:r>
            <a:endParaRPr lang="en-ZA" dirty="0"/>
          </a:p>
        </p:txBody>
      </p:sp>
      <p:sp>
        <p:nvSpPr>
          <p:cNvPr id="7" name="Rounded Rectangle 6"/>
          <p:cNvSpPr/>
          <p:nvPr/>
        </p:nvSpPr>
        <p:spPr>
          <a:xfrm>
            <a:off x="6287616" y="1494553"/>
            <a:ext cx="1681336" cy="8640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 App</a:t>
            </a:r>
          </a:p>
          <a:p>
            <a:pPr algn="ctr"/>
            <a:r>
              <a:rPr lang="en-US" dirty="0" smtClean="0"/>
              <a:t>(Android)</a:t>
            </a:r>
            <a:endParaRPr lang="en-ZA" dirty="0"/>
          </a:p>
        </p:txBody>
      </p:sp>
      <p:sp>
        <p:nvSpPr>
          <p:cNvPr id="9" name="Rounded Rectangle 8"/>
          <p:cNvSpPr/>
          <p:nvPr/>
        </p:nvSpPr>
        <p:spPr>
          <a:xfrm>
            <a:off x="2584377" y="1491680"/>
            <a:ext cx="170476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Survey</a:t>
            </a:r>
          </a:p>
        </p:txBody>
      </p:sp>
      <p:sp>
        <p:nvSpPr>
          <p:cNvPr id="10" name="Can 9"/>
          <p:cNvSpPr/>
          <p:nvPr/>
        </p:nvSpPr>
        <p:spPr>
          <a:xfrm>
            <a:off x="6897893" y="2748574"/>
            <a:ext cx="1152128" cy="1145232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 Database</a:t>
            </a:r>
            <a:endParaRPr lang="en-ZA" dirty="0"/>
          </a:p>
        </p:txBody>
      </p:sp>
      <p:sp>
        <p:nvSpPr>
          <p:cNvPr id="11" name="Can 10"/>
          <p:cNvSpPr/>
          <p:nvPr/>
        </p:nvSpPr>
        <p:spPr>
          <a:xfrm>
            <a:off x="2860696" y="5445224"/>
            <a:ext cx="1152128" cy="77924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Survey Database</a:t>
            </a:r>
            <a:endParaRPr lang="en-ZA" dirty="0"/>
          </a:p>
        </p:txBody>
      </p:sp>
      <p:sp>
        <p:nvSpPr>
          <p:cNvPr id="13" name="Rounded Rectangle 12"/>
          <p:cNvSpPr/>
          <p:nvPr/>
        </p:nvSpPr>
        <p:spPr>
          <a:xfrm>
            <a:off x="2584376" y="4221088"/>
            <a:ext cx="170476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Logic</a:t>
            </a:r>
            <a:endParaRPr lang="en-ZA" dirty="0"/>
          </a:p>
        </p:txBody>
      </p:sp>
      <p:cxnSp>
        <p:nvCxnSpPr>
          <p:cNvPr id="15" name="Elbow Connector 14"/>
          <p:cNvCxnSpPr>
            <a:stCxn id="7" idx="3"/>
            <a:endCxn id="10" idx="1"/>
          </p:cNvCxnSpPr>
          <p:nvPr/>
        </p:nvCxnSpPr>
        <p:spPr>
          <a:xfrm flipH="1">
            <a:off x="7473957" y="1926601"/>
            <a:ext cx="494995" cy="821973"/>
          </a:xfrm>
          <a:prstGeom prst="bentConnector4">
            <a:avLst>
              <a:gd name="adj1" fmla="val -46182"/>
              <a:gd name="adj2" fmla="val 76281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5" idx="2"/>
            <a:endCxn id="6" idx="0"/>
          </p:cNvCxnSpPr>
          <p:nvPr/>
        </p:nvCxnSpPr>
        <p:spPr>
          <a:xfrm rot="16200000" flipH="1">
            <a:off x="2229893" y="1727875"/>
            <a:ext cx="573219" cy="1840514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7" idx="2"/>
            <a:endCxn id="6" idx="0"/>
          </p:cNvCxnSpPr>
          <p:nvPr/>
        </p:nvCxnSpPr>
        <p:spPr>
          <a:xfrm rot="5400000">
            <a:off x="4994476" y="800933"/>
            <a:ext cx="576093" cy="3691525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6" idx="2"/>
            <a:endCxn id="13" idx="0"/>
          </p:cNvCxnSpPr>
          <p:nvPr/>
        </p:nvCxnSpPr>
        <p:spPr>
          <a:xfrm rot="5400000">
            <a:off x="3225634" y="4009963"/>
            <a:ext cx="422250" cy="1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13" idx="2"/>
            <a:endCxn id="11" idx="1"/>
          </p:cNvCxnSpPr>
          <p:nvPr/>
        </p:nvCxnSpPr>
        <p:spPr>
          <a:xfrm rot="16200000" flipH="1">
            <a:off x="3256739" y="5265203"/>
            <a:ext cx="360040" cy="2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Up-Down Arrow 53"/>
          <p:cNvSpPr/>
          <p:nvPr/>
        </p:nvSpPr>
        <p:spPr>
          <a:xfrm>
            <a:off x="0" y="1487860"/>
            <a:ext cx="683569" cy="481189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MEAN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Stack</a:t>
            </a:r>
            <a:endParaRPr lang="en-ZA" dirty="0"/>
          </a:p>
        </p:txBody>
      </p:sp>
      <p:sp>
        <p:nvSpPr>
          <p:cNvPr id="57" name="TextBox 56"/>
          <p:cNvSpPr txBox="1"/>
          <p:nvPr/>
        </p:nvSpPr>
        <p:spPr>
          <a:xfrm>
            <a:off x="5089369" y="3963852"/>
            <a:ext cx="3384376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Technology Listing:</a:t>
            </a:r>
          </a:p>
          <a:p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AngularJS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Android APK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JSON Restful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Express 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Node 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MongoDB using mongoose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SQL Lite, realm, retrofit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HighCharts</a:t>
            </a:r>
          </a:p>
          <a:p>
            <a:endParaRPr lang="en-ZA" dirty="0"/>
          </a:p>
        </p:txBody>
      </p:sp>
      <p:sp>
        <p:nvSpPr>
          <p:cNvPr id="58" name="Up-Down Arrow 57"/>
          <p:cNvSpPr/>
          <p:nvPr/>
        </p:nvSpPr>
        <p:spPr>
          <a:xfrm flipH="1">
            <a:off x="8168202" y="1463983"/>
            <a:ext cx="711695" cy="2396379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Android</a:t>
            </a:r>
            <a:endParaRPr lang="en-ZA" dirty="0"/>
          </a:p>
        </p:txBody>
      </p:sp>
      <p:sp>
        <p:nvSpPr>
          <p:cNvPr id="68" name="Rounded Rectangle 67"/>
          <p:cNvSpPr/>
          <p:nvPr/>
        </p:nvSpPr>
        <p:spPr>
          <a:xfrm>
            <a:off x="4430140" y="1506425"/>
            <a:ext cx="170476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Reporting</a:t>
            </a:r>
          </a:p>
        </p:txBody>
      </p:sp>
      <p:cxnSp>
        <p:nvCxnSpPr>
          <p:cNvPr id="79" name="Elbow Connector 78"/>
          <p:cNvCxnSpPr>
            <a:stCxn id="68" idx="2"/>
            <a:endCxn id="6" idx="0"/>
          </p:cNvCxnSpPr>
          <p:nvPr/>
        </p:nvCxnSpPr>
        <p:spPr>
          <a:xfrm rot="5400000">
            <a:off x="4077531" y="1729750"/>
            <a:ext cx="564221" cy="1845763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9" idx="2"/>
            <a:endCxn id="6" idx="0"/>
          </p:cNvCxnSpPr>
          <p:nvPr/>
        </p:nvCxnSpPr>
        <p:spPr>
          <a:xfrm rot="5400000">
            <a:off x="3147276" y="2645259"/>
            <a:ext cx="578966" cy="12700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50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Peter Cousins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Scrum Master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POC – Browser Solution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Successes / Challenges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Technology Learnt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Java Script, HTML5, Spring 3, Hibernate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948B-D771-46E1-89D2-2DBDF1F0AB22}" type="slidenum">
              <a:rPr lang="en-ZA" smtClean="0"/>
              <a:t>8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5598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Bakwanyana Thobela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Product Owner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Voice of the customer</a:t>
            </a:r>
          </a:p>
          <a:p>
            <a:pPr>
              <a:lnSpc>
                <a:spcPct val="150000"/>
              </a:lnSpc>
            </a:pPr>
            <a:r>
              <a:rPr lang="en-US" dirty="0"/>
              <a:t>Business Analysis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Specification by Example</a:t>
            </a:r>
          </a:p>
          <a:p>
            <a:pPr fontAlgn="base">
              <a:lnSpc>
                <a:spcPct val="150000"/>
              </a:lnSpc>
            </a:pPr>
            <a:r>
              <a:rPr lang="en-ZA" dirty="0"/>
              <a:t>Acceptance Testing</a:t>
            </a:r>
          </a:p>
          <a:p>
            <a:pPr lvl="1" fontAlgn="base">
              <a:lnSpc>
                <a:spcPct val="160000"/>
              </a:lnSpc>
            </a:pPr>
            <a:r>
              <a:rPr lang="en-US" dirty="0"/>
              <a:t>Cucumber</a:t>
            </a:r>
          </a:p>
          <a:p>
            <a:pPr fontAlgn="base">
              <a:lnSpc>
                <a:spcPct val="150000"/>
              </a:lnSpc>
            </a:pPr>
            <a:endParaRPr lang="en-ZA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948B-D771-46E1-89D2-2DBDF1F0AB22}" type="slidenum">
              <a:rPr lang="en-ZA" smtClean="0"/>
              <a:t>9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5059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1210</TotalTime>
  <Words>788</Words>
  <Application>Microsoft Office PowerPoint</Application>
  <PresentationFormat>On-screen Show (4:3)</PresentationFormat>
  <Paragraphs>248</Paragraphs>
  <Slides>23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Executive</vt:lpstr>
      <vt:lpstr>SirVey</vt:lpstr>
      <vt:lpstr>Agenda</vt:lpstr>
      <vt:lpstr>Project Initiation</vt:lpstr>
      <vt:lpstr>Live Demo</vt:lpstr>
      <vt:lpstr>The SCRUM Team</vt:lpstr>
      <vt:lpstr>Prototype Scope</vt:lpstr>
      <vt:lpstr>Application Architecture</vt:lpstr>
      <vt:lpstr>Peter Cousins</vt:lpstr>
      <vt:lpstr>Bakwanyana Thobela</vt:lpstr>
      <vt:lpstr>Lishen Ramsudh</vt:lpstr>
      <vt:lpstr>PowerPoint Presentation</vt:lpstr>
      <vt:lpstr>Avanindra Singh</vt:lpstr>
      <vt:lpstr>Mobile Applications</vt:lpstr>
      <vt:lpstr>Android SDK Distribution</vt:lpstr>
      <vt:lpstr>Enter Android</vt:lpstr>
      <vt:lpstr>Class Architecture</vt:lpstr>
      <vt:lpstr>Challenges</vt:lpstr>
      <vt:lpstr>Reflections</vt:lpstr>
      <vt:lpstr>Leslie Dobrowsky</vt:lpstr>
      <vt:lpstr>Future Enhancements</vt:lpstr>
      <vt:lpstr>Conclusion</vt:lpstr>
      <vt:lpstr>Questions</vt:lpstr>
      <vt:lpstr>References</vt:lpstr>
    </vt:vector>
  </TitlesOfParts>
  <Company>Standard Bank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Presentation</dc:title>
  <dc:creator>Peter Cousins</dc:creator>
  <cp:lastModifiedBy>Peter Cousins</cp:lastModifiedBy>
  <cp:revision>68</cp:revision>
  <dcterms:created xsi:type="dcterms:W3CDTF">2014-10-30T05:34:07Z</dcterms:created>
  <dcterms:modified xsi:type="dcterms:W3CDTF">2015-06-24T16:18:11Z</dcterms:modified>
</cp:coreProperties>
</file>