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D347B-DA33-49FD-9B92-6CF8517BD4D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F393-FAC4-4BD8-8ACA-F6820B7E0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D393-9A3E-49FF-8A09-0D25674B047E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A43D-3DE2-4F33-8C59-7DD8DD32FF06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6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AF1-C1AE-4184-8BC6-0A4816B05D04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2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4A4-E2A2-4AAC-9C3D-2296DCF2379E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3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EF42-A6C5-449B-8F78-1F86D988088A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7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F1F5-3045-4675-8583-D9268BC9932A}" type="datetime1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4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7D67-3599-4E3B-9F47-83E90D7EF933}" type="datetime1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9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7D5F-DCC9-41DD-85B2-D013EDEE854C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0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2693-55DE-4D41-A775-B27EAB2B17AB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301-B85F-432A-B5A0-15ECB483B023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8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9C5-F5F4-4CBD-97F4-D4101CB656DF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335A-1189-4EA4-A63F-21E4E895714E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9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6DB-AE08-47F8-B525-629745D40E70}" type="datetime1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7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13D8-FA4D-4943-8AB8-D317C6EFD94B}" type="datetime1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7DF4-B196-40E3-9EA2-5106E1D30ECF}" type="datetime1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A8AB-0BF2-4830-B42B-D0A902E93DB8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13C6-32D4-4FDD-9DDD-9BEDF1EE4F04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ADA07A-98EB-41DF-B9D9-992B86BD9804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B8B2DB-8574-44F2-8E31-2D5B66A9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A521-7C74-417D-B639-98D1D5A3F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3581"/>
            <a:ext cx="8689976" cy="137159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ookman Old Style" panose="02050604050505020204" pitchFamily="18" charset="0"/>
              </a:rPr>
              <a:t>EP PROJECT</a:t>
            </a:r>
            <a:endParaRPr lang="en-IN" sz="66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E2161-B022-45B5-BD32-BA64C731EDB7}"/>
              </a:ext>
            </a:extLst>
          </p:cNvPr>
          <p:cNvSpPr txBox="1"/>
          <p:nvPr/>
        </p:nvSpPr>
        <p:spPr>
          <a:xfrm>
            <a:off x="753034" y="4464424"/>
            <a:ext cx="534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– 4</a:t>
            </a:r>
          </a:p>
          <a:p>
            <a:endParaRPr lang="en-US" dirty="0"/>
          </a:p>
          <a:p>
            <a:r>
              <a:rPr lang="en-US" dirty="0"/>
              <a:t>K Sreenivasulu Reddy(S20190020217)</a:t>
            </a:r>
          </a:p>
          <a:p>
            <a:r>
              <a:rPr lang="en-US" dirty="0"/>
              <a:t>Kakarla V S S Pavan Teja(S20190020216)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0A08A-F33B-4F9D-AD27-2A147D29E06F}"/>
              </a:ext>
            </a:extLst>
          </p:cNvPr>
          <p:cNvSpPr txBox="1"/>
          <p:nvPr/>
        </p:nvSpPr>
        <p:spPr>
          <a:xfrm>
            <a:off x="753034" y="3415136"/>
            <a:ext cx="516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Instructor: Dr Priyanka Dwivedi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504BB-0FD5-4A8B-AF38-31B994B7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9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F68-FDFD-423F-B438-5CF5B64E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Board Design - tnames layer</a:t>
            </a:r>
            <a:br>
              <a:rPr lang="en-IN" dirty="0"/>
            </a:b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A379C0-F6C4-4559-9B91-49B8ED865DE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35" y="2366963"/>
            <a:ext cx="5344330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4E03C-D1CF-45F2-9044-4741FCF7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4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FF6A-45F4-46F7-BDA6-C0492194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Board Design - Bottom Layer</a:t>
            </a:r>
            <a:br>
              <a:rPr lang="en-IN" dirty="0"/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A16858-E198-4635-A6F6-89437CD4AB8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00" y="2366963"/>
            <a:ext cx="5316799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94275-4267-4D8D-A2D0-874409D0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7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24E7-C898-4581-B8D8-CD937EC0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Board Design - Pad Layer</a:t>
            </a:r>
            <a:br>
              <a:rPr lang="en-IN" dirty="0"/>
            </a:b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734E628-1A47-4FF0-8350-A9CB5E7D1A9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705" y="2366963"/>
            <a:ext cx="5326590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37B9B-EAE6-46C7-955E-214BE047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3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902E-4D12-43E5-8780-7B1CB05A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Router</a:t>
            </a:r>
            <a:br>
              <a:rPr lang="en-IN" dirty="0"/>
            </a:b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1C90A1-8653-4569-B03F-CD13F13746C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86" y="2366963"/>
            <a:ext cx="713382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E4CEE-38E2-4DA1-A356-54D83D497735}"/>
              </a:ext>
            </a:extLst>
          </p:cNvPr>
          <p:cNvSpPr txBox="1"/>
          <p:nvPr/>
        </p:nvSpPr>
        <p:spPr>
          <a:xfrm>
            <a:off x="923365" y="6158753"/>
            <a:ext cx="18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 Optimized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05620-9BB4-469F-9373-3A4304A2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B2F-0B7C-4ECC-9D02-A2307A1A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Design Rule Check</a:t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Design Rule Check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F1DD2-8BD4-4AC3-B045-0D6CD46D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335" y="2632854"/>
            <a:ext cx="5934949" cy="315834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Design Rule Checking (DRC) verifies as to whether a specific design meets the constraints imposed by the process technology to be used for its manufacturing. main objective of DRC check is to achieve a high overall yield and reliability for the design.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DRC </a:t>
            </a:r>
            <a:r>
              <a:rPr lang="en-US" cap="none" dirty="0"/>
              <a:t>check verified – No errors</a:t>
            </a:r>
            <a:endParaRPr lang="en-US" dirty="0"/>
          </a:p>
          <a:p>
            <a:pPr algn="l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1D0C5-A0B4-412A-B351-1C5DBC7BE457}"/>
              </a:ext>
            </a:extLst>
          </p:cNvPr>
          <p:cNvSpPr txBox="1"/>
          <p:nvPr/>
        </p:nvSpPr>
        <p:spPr>
          <a:xfrm>
            <a:off x="8502052" y="3429000"/>
            <a:ext cx="4867836" cy="119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19722ADF-C96A-4F56-855E-915BE09D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474088"/>
            <a:ext cx="51911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6FD9A-9FF8-4E14-ADE8-72E1660A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3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DAC-AE27-44C5-A698-F41FF8F7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Designed PCB - Top View</a:t>
            </a:r>
            <a:br>
              <a:rPr lang="en-IN" dirty="0"/>
            </a:b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09C7B23-6175-4386-BE82-0ACCB64C95C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16" y="2366963"/>
            <a:ext cx="513956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A247F-3036-4C72-ACF1-469D1C68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4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14F9-36A1-43C8-ABAB-C7EFF072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Designed PCB - Bottom View</a:t>
            </a:r>
            <a:br>
              <a:rPr lang="en-IN" dirty="0"/>
            </a:b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CD8B1AE-D4B2-4509-9138-7478E6C34D3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16" y="2366963"/>
            <a:ext cx="513956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A99ED-EF43-42F8-8C2B-06EC2C32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2CB5-B20F-474D-93A3-7E3E32FA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Drills on Designed PCB</a:t>
            </a:r>
            <a:br>
              <a:rPr lang="en-IN" dirty="0"/>
            </a:b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EADA4A8-0315-423D-9D6B-D6B599B6BB1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16" y="2366963"/>
            <a:ext cx="513956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2E702-B3C7-4E58-B26A-1CE02FAD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7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3AA7-86B0-4188-8FB7-8B85280B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pcb</a:t>
            </a:r>
            <a:endParaRPr lang="en-I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BA12CCE-DC2C-479B-B065-06CF7EF02EB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r="1026"/>
          <a:stretch>
            <a:fillRect/>
          </a:stretch>
        </p:blipFill>
        <p:spPr>
          <a:xfrm>
            <a:off x="922338" y="2366963"/>
            <a:ext cx="3295650" cy="224313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04547E-BEC3-4EAB-AE75-B9F391E9C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4604" y="4780606"/>
            <a:ext cx="3301828" cy="576262"/>
          </a:xfrm>
        </p:spPr>
        <p:txBody>
          <a:bodyPr/>
          <a:lstStyle/>
          <a:p>
            <a:r>
              <a:rPr lang="en-US" dirty="0"/>
              <a:t>BOTTOM VIEW</a:t>
            </a:r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A890A75-F1F3-49B4-AD5B-B89610F5975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r="908"/>
          <a:stretch>
            <a:fillRect/>
          </a:stretch>
        </p:blipFill>
        <p:spPr>
          <a:xfrm>
            <a:off x="4439594" y="2376081"/>
            <a:ext cx="3303588" cy="224313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82D88D-B168-4A34-98C2-CA27BC04C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4380" y="4780606"/>
            <a:ext cx="3300681" cy="576262"/>
          </a:xfrm>
        </p:spPr>
        <p:txBody>
          <a:bodyPr/>
          <a:lstStyle/>
          <a:p>
            <a:r>
              <a:rPr lang="en-US" dirty="0"/>
              <a:t>DRILLS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825E84C-BF9E-4723-BDB4-348EF057FB0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r="908"/>
          <a:stretch>
            <a:fillRect/>
          </a:stretch>
        </p:blipFill>
        <p:spPr>
          <a:xfrm>
            <a:off x="7974013" y="2366963"/>
            <a:ext cx="3303587" cy="2243137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981D8E-4C54-4965-A40E-F4FE15CC7712}"/>
              </a:ext>
            </a:extLst>
          </p:cNvPr>
          <p:cNvSpPr txBox="1"/>
          <p:nvPr/>
        </p:nvSpPr>
        <p:spPr>
          <a:xfrm>
            <a:off x="1752600" y="4925981"/>
            <a:ext cx="292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TOP VIEW</a:t>
            </a:r>
            <a:endParaRPr lang="en-IN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AAA80-1351-40BA-BE5B-C4FAC27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5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718A-7A0B-4F6F-ABB3-CA400DB9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Link Order List</a:t>
            </a:r>
            <a:br>
              <a:rPr lang="en-IN" dirty="0"/>
            </a:br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6E98F6E-E2EB-4321-AD60-C8ED9B86F3D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407444"/>
            <a:ext cx="93154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E4CF2-01B9-4648-9C1E-EB54A3AD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5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7F4F-86C2-4031-8AA2-9D9BBCFF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3E2B-1CB7-4A9D-B67E-67AEFCDA08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cap="none" dirty="0"/>
              <a:t>Aim of the project is to build a pcb which performs motion sensor based light system.</a:t>
            </a:r>
          </a:p>
          <a:p>
            <a:endParaRPr lang="en-US" cap="none" dirty="0"/>
          </a:p>
          <a:p>
            <a:r>
              <a:rPr lang="en-US" cap="none" dirty="0"/>
              <a:t>Passive infrared sensor is used to sense motion, almost always used to detect whether a human has moved in or out of the sensors range.</a:t>
            </a:r>
          </a:p>
          <a:p>
            <a:endParaRPr lang="en-US" cap="none" dirty="0"/>
          </a:p>
          <a:p>
            <a:r>
              <a:rPr lang="en-US" cap="none" dirty="0"/>
              <a:t>Passive infrared sensors  are small, inexpensive, low-power.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87FC-CB39-4F8A-A081-3466B68B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65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D595-BBD0-4BA0-A5F5-4596AED5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Contribution</a:t>
            </a:r>
            <a:br>
              <a:rPr lang="en-IN" b="0" dirty="0">
                <a:effectLst/>
              </a:rPr>
            </a:br>
            <a:br>
              <a:rPr lang="en-IN" dirty="0"/>
            </a:br>
            <a:r>
              <a:rPr lang="en-IN" dirty="0"/>
              <a:t>Contribution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0B49-3E67-46D7-B338-C51A95A9FA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K S</a:t>
            </a:r>
            <a:r>
              <a:rPr lang="en-IN" cap="none" dirty="0"/>
              <a:t>reenivasulu</a:t>
            </a:r>
            <a:r>
              <a:rPr lang="en-IN" dirty="0"/>
              <a:t> R</a:t>
            </a:r>
            <a:r>
              <a:rPr lang="en-IN" cap="none" dirty="0"/>
              <a:t>eddy</a:t>
            </a:r>
            <a:r>
              <a:rPr lang="en-IN" dirty="0"/>
              <a:t> {S20190020217} - </a:t>
            </a:r>
            <a:r>
              <a:rPr lang="en-IN" cap="none" dirty="0"/>
              <a:t>Schematic design, gerber file, report</a:t>
            </a:r>
          </a:p>
          <a:p>
            <a:endParaRPr lang="en-IN" cap="none" dirty="0"/>
          </a:p>
          <a:p>
            <a:endParaRPr lang="en-IN" cap="none" dirty="0"/>
          </a:p>
          <a:p>
            <a:r>
              <a:rPr lang="en-IN" cap="none" dirty="0"/>
              <a:t>Kakarla V S </a:t>
            </a:r>
            <a:r>
              <a:rPr lang="en-IN" cap="none" dirty="0" err="1"/>
              <a:t>S</a:t>
            </a:r>
            <a:r>
              <a:rPr lang="en-IN" cap="none" dirty="0"/>
              <a:t> Pavan Teja {S20190020216} - Board design, libraries, ppt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48D18-B25E-4264-BBFB-D0F5B199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3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B21F-F54D-46FF-9F37-C84CE136E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74393"/>
            <a:ext cx="8689976" cy="250921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Thank you </a:t>
            </a:r>
            <a:br>
              <a:rPr lang="en-IN" b="0" dirty="0">
                <a:effectLst/>
              </a:rPr>
            </a:br>
            <a:br>
              <a:rPr lang="en-IN" dirty="0"/>
            </a:br>
            <a:r>
              <a:rPr lang="en-IN" dirty="0"/>
              <a:t>Thank you 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74DB6-EC37-4A3C-832C-0929CCEF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3AF9-206F-4D9C-933F-56503735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project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F5729-E696-4FE8-8A7F-B07475EE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4249897" cy="31583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Smart STREET LIGHT SYSTEM Project done in control system &amp; ICPS course</a:t>
            </a:r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E4E8C-04D9-4EF2-90ED-7BDEE08DA37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19" y="2165090"/>
            <a:ext cx="6199187" cy="34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E3825-A73A-4DE2-896E-4B94F83B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5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309-C7D9-4722-88F1-C0182C2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vs future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A889EF-BC59-40DC-89EA-4976BE64BE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1954" y="2999666"/>
            <a:ext cx="4050000" cy="2160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429F4-6EFA-4580-9265-14CCF2D89FC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692153" y="2999276"/>
            <a:ext cx="5105400" cy="21603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3C432F-DE4A-4BC0-B9AA-51F64D07C535}"/>
              </a:ext>
            </a:extLst>
          </p:cNvPr>
          <p:cNvCxnSpPr/>
          <p:nvPr/>
        </p:nvCxnSpPr>
        <p:spPr>
          <a:xfrm>
            <a:off x="5916706" y="2689412"/>
            <a:ext cx="0" cy="3254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C1203-3D4B-4EED-9D6B-53A77320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9F34-DDBA-4129-B979-A557B6F1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uses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31D33-168A-4647-8560-A0D83262DA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3429000"/>
            <a:ext cx="2619375" cy="1743075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1227861D-B4F8-4266-A548-49D04955C8AE}"/>
              </a:ext>
            </a:extLst>
          </p:cNvPr>
          <p:cNvSpPr/>
          <p:nvPr/>
        </p:nvSpPr>
        <p:spPr>
          <a:xfrm>
            <a:off x="3747247" y="4052047"/>
            <a:ext cx="403411" cy="42989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99A5F34-E058-407C-8770-3BE1A78A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55" y="3429675"/>
            <a:ext cx="2615234" cy="17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quals 6">
            <a:extLst>
              <a:ext uri="{FF2B5EF4-FFF2-40B4-BE49-F238E27FC236}">
                <a16:creationId xmlns:a16="http://schemas.microsoft.com/office/drawing/2014/main" id="{6A9AD0B7-D151-4C22-A54E-C201F8ACF42F}"/>
              </a:ext>
            </a:extLst>
          </p:cNvPr>
          <p:cNvSpPr/>
          <p:nvPr/>
        </p:nvSpPr>
        <p:spPr>
          <a:xfrm>
            <a:off x="7194086" y="4052047"/>
            <a:ext cx="618565" cy="4298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5362" name="Picture 2" descr="iNELS SMART CITY | Smart street lighting - YouTube">
            <a:extLst>
              <a:ext uri="{FF2B5EF4-FFF2-40B4-BE49-F238E27FC236}">
                <a16:creationId xmlns:a16="http://schemas.microsoft.com/office/drawing/2014/main" id="{51E54F45-0FAB-4581-8AC3-69D2D16A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48" y="3429675"/>
            <a:ext cx="3097600" cy="17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1ACD6D-E3B4-4A48-A9D3-4F51F288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2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9E19-4703-48BE-995D-8EBA014D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Schematic Design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578736-EF85-4A27-A539-13360F715BF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75" y="1999409"/>
            <a:ext cx="7369298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35010-9CDE-4D8A-A9C5-4E1885B1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7704-2812-47A5-925D-AF91D050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Electrical Rule Check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8C4460-8145-4C17-8DFD-78B418C63F5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099" y="2214694"/>
            <a:ext cx="3138883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8034F5-3BB2-43F6-9C5F-4F7BC60F393F}"/>
              </a:ext>
            </a:extLst>
          </p:cNvPr>
          <p:cNvSpPr txBox="1"/>
          <p:nvPr/>
        </p:nvSpPr>
        <p:spPr>
          <a:xfrm>
            <a:off x="1255059" y="3429000"/>
            <a:ext cx="4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System is labelled as Vout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8F2465-9ACB-4B6F-8189-526CF87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AD3-25B5-4D00-B971-481C8F0C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Board Design 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73311A-32C1-423C-9AE9-4ED2634D8C6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641" y="2366963"/>
            <a:ext cx="521271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1520D-E97B-430F-A3A6-4BF93B2A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9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6E7F-FFD2-498B-AF51-78E18106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Board Design - Top Layer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46FC02-DF61-4037-9DCD-783EF2D9BDF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78" y="2366963"/>
            <a:ext cx="5309444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29C33-1A30-4B45-A680-322BC6D5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B2DB-8574-44F2-8E31-2D5B66A9A3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13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273</TotalTime>
  <Words>303</Words>
  <Application>Microsoft Office PowerPoint</Application>
  <PresentationFormat>Widescreen</PresentationFormat>
  <Paragraphs>69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Montserrat</vt:lpstr>
      <vt:lpstr>Tw Cen MT</vt:lpstr>
      <vt:lpstr>Droplet</vt:lpstr>
      <vt:lpstr>EP PROJECT</vt:lpstr>
      <vt:lpstr>About Project</vt:lpstr>
      <vt:lpstr>Idea behind project</vt:lpstr>
      <vt:lpstr>Old vs future</vt:lpstr>
      <vt:lpstr>Application and uses</vt:lpstr>
      <vt:lpstr>Schematic Design </vt:lpstr>
      <vt:lpstr>Electrical Rule Check </vt:lpstr>
      <vt:lpstr>Board Design  </vt:lpstr>
      <vt:lpstr>Board Design - Top Layer </vt:lpstr>
      <vt:lpstr>Board Design - tnames layer </vt:lpstr>
      <vt:lpstr>Board Design - Bottom Layer </vt:lpstr>
      <vt:lpstr>Board Design - Pad Layer </vt:lpstr>
      <vt:lpstr>Auto Router </vt:lpstr>
      <vt:lpstr>Design Rule Check Design Rule Check  </vt:lpstr>
      <vt:lpstr>Designed PCB - Top View </vt:lpstr>
      <vt:lpstr>Designed PCB - Bottom View </vt:lpstr>
      <vt:lpstr>Drills on Designed PCB </vt:lpstr>
      <vt:lpstr>Designed pcb</vt:lpstr>
      <vt:lpstr>Design Link Order List </vt:lpstr>
      <vt:lpstr>Contribution  Contribution </vt:lpstr>
      <vt:lpstr>Thank you 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PROJECT</dc:title>
  <dc:creator>sreenivasulu reddy kamalapuram</dc:creator>
  <cp:lastModifiedBy>sreenivasulu reddy kamalapuram</cp:lastModifiedBy>
  <cp:revision>5</cp:revision>
  <dcterms:created xsi:type="dcterms:W3CDTF">2021-11-16T16:18:10Z</dcterms:created>
  <dcterms:modified xsi:type="dcterms:W3CDTF">2021-12-14T09:28:12Z</dcterms:modified>
</cp:coreProperties>
</file>