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CA33-6FD2-18F4-8385-C55BC71B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EB482-9BF2-B708-359E-82B6F984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3E39-C081-32DA-FB85-E4A254F4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B13D-1619-5ACC-509C-8F8E9489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FEA3-5D18-4EF9-BE51-4538D1B8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9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3317-BCD2-EF61-77FE-AF658AE2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01BC-AF71-7A4A-523B-42FC99683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99B8-6E51-13D6-8F7A-58082D06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09EA-ECDB-F231-797D-50A44AEA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B3B4-8EB7-59C1-FC79-010906AB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0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A4A15-8F63-827F-6FA0-39320A08F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50EEB-D726-94F0-6A38-F31A74A8E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1B702-541E-E9E2-6F2C-BDE82A73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30FE-0C6F-AC6C-A5D2-6C523D21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AD307-9E0A-032C-FA0A-B385F63B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6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296F-FF7F-086D-70DE-5F8ED423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53A7-68AE-67D9-D283-8C01A9BF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9FC5-D848-61FF-39B3-AE93A5FD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4D085-502D-96BA-575E-D1D2AAAD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A149-B490-2FCE-1227-5E4B6A0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C93A-B9E2-5798-F549-67DF33BB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233F-3C54-08C1-594D-D3DFE2AD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366A-7AD8-BBA1-CF96-C9BA7A12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8C48-B351-B911-989F-774D6937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068A-339E-A214-7207-60D7308A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2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C547-0963-DE1E-05AD-304EB4A3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B907-16FB-14CB-DBAE-203E693CA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84DF0-0AF8-F4E1-75F5-03010BC7B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9D1F-7544-49D1-E08E-17C8301A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3C2E5-C36C-74CB-13E8-E35F730A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CFAE-064C-3AF7-6EBA-07A66C48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9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1DE0-25BB-57D2-79B5-7F5839A8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2A5F-7D42-5EAC-837E-4AB90D33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1B4C7-E442-2485-1C82-B6BBA8C0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E45DA-E0B3-43A1-11FD-281D36326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2662C-01E6-AF4F-2095-693CA6AC6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2D5A6-1F4B-7A18-7EFB-D187A7FF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085C4-B78C-AAC6-0BA6-825886F9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686B-C949-2742-07C5-A199AD46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0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B233-2213-27EF-2624-17751B1D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7013D-2BA8-5DC6-2B98-49C7F188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4856A-3D7F-E727-17F7-D95DC361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4BEE9-7B69-4C45-D65F-79AB656B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2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E5A34-572D-E193-2E70-011729A9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51E7E-C453-259F-4D04-7634127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2C82-48AF-AE01-1260-3A5CF71C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0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D71D-FEEA-0E9B-C781-A154FC5D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90F8-BF89-7256-6E67-CE279F87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90427-7673-9B94-8EF5-F322FC8CC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3EB26-B1B4-A8EA-90DF-00486A9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C866F-921C-A6BA-4740-D0387B9D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218F2-EA78-FDCD-AC27-148FCF43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1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4791-512B-CF11-AC8F-AF80DDC7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D853A-11EF-17C5-DCB1-D6C99A090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4F139-6DCB-FD3D-8611-E18E2F380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79DDC-1D64-85FE-53B6-B76E4BE0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8197B-759F-AF71-8280-72BD04A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37DBD-BADD-CC3A-693B-33D54741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3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B0B41-BCC5-A4E6-6FFE-74BBD93D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EDED-42CB-7654-E6EE-7CDF243B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D1E4-7C19-A29A-D1B3-A41AC9F7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D212-623C-4B9E-90DE-9156A6AAAAE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C0EB-FF77-2261-09BF-E132B8E36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ABDB-E2E0-7CD6-BA66-1EA040245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B7BEE-9E89-4C15-A64D-E15A9AF5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7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0591-587B-072B-9C83-12B641954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</a:t>
            </a:r>
            <a:br>
              <a:rPr lang="en-US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BCE38-1AA1-C074-7568-33BE214CA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9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</dc:title>
  <dc:creator>CHAKRADHAR REDDY B</dc:creator>
  <cp:lastModifiedBy>CHAKRADHAR REDDY B</cp:lastModifiedBy>
  <cp:revision>2</cp:revision>
  <dcterms:created xsi:type="dcterms:W3CDTF">2023-11-11T04:31:03Z</dcterms:created>
  <dcterms:modified xsi:type="dcterms:W3CDTF">2023-11-11T04:39:26Z</dcterms:modified>
</cp:coreProperties>
</file>