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8" r:id="rId9"/>
    <p:sldId id="267" r:id="rId10"/>
    <p:sldId id="262" r:id="rId11"/>
    <p:sldId id="263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2a3969288e07f22" providerId="LiveId" clId="{BF7027DF-EDDE-4C17-A56D-3260B5A448D8}"/>
    <pc:docChg chg="undo custSel addSld modSld sldOrd">
      <pc:chgData name="" userId="a2a3969288e07f22" providerId="LiveId" clId="{BF7027DF-EDDE-4C17-A56D-3260B5A448D8}" dt="2022-05-05T10:43:02.427" v="3093" actId="17032"/>
      <pc:docMkLst>
        <pc:docMk/>
      </pc:docMkLst>
      <pc:sldChg chg="addSp delSp modSp">
        <pc:chgData name="" userId="a2a3969288e07f22" providerId="LiveId" clId="{BF7027DF-EDDE-4C17-A56D-3260B5A448D8}" dt="2022-05-05T09:56:11.061" v="2185" actId="1076"/>
        <pc:sldMkLst>
          <pc:docMk/>
          <pc:sldMk cId="551654224" sldId="256"/>
        </pc:sldMkLst>
        <pc:spChg chg="del">
          <ac:chgData name="" userId="a2a3969288e07f22" providerId="LiveId" clId="{BF7027DF-EDDE-4C17-A56D-3260B5A448D8}" dt="2022-05-05T09:50:35.563" v="2031"/>
          <ac:spMkLst>
            <pc:docMk/>
            <pc:sldMk cId="551654224" sldId="256"/>
            <ac:spMk id="2" creationId="{ED621A0E-8541-4A51-998B-64F25D4DD0A9}"/>
          </ac:spMkLst>
        </pc:spChg>
        <pc:spChg chg="del">
          <ac:chgData name="" userId="a2a3969288e07f22" providerId="LiveId" clId="{BF7027DF-EDDE-4C17-A56D-3260B5A448D8}" dt="2022-05-05T09:49:25.511" v="2024"/>
          <ac:spMkLst>
            <pc:docMk/>
            <pc:sldMk cId="551654224" sldId="256"/>
            <ac:spMk id="3" creationId="{E6BA0762-BF22-465E-8928-F05274E11939}"/>
          </ac:spMkLst>
        </pc:spChg>
        <pc:spChg chg="add mod">
          <ac:chgData name="" userId="a2a3969288e07f22" providerId="LiveId" clId="{BF7027DF-EDDE-4C17-A56D-3260B5A448D8}" dt="2022-05-05T09:50:01.414" v="2028" actId="207"/>
          <ac:spMkLst>
            <pc:docMk/>
            <pc:sldMk cId="551654224" sldId="256"/>
            <ac:spMk id="4" creationId="{1DCB0814-E008-4DE0-AEBA-7E7A248A0003}"/>
          </ac:spMkLst>
        </pc:spChg>
        <pc:spChg chg="add del mod">
          <ac:chgData name="" userId="a2a3969288e07f22" providerId="LiveId" clId="{BF7027DF-EDDE-4C17-A56D-3260B5A448D8}" dt="2022-05-05T09:49:36.680" v="2026"/>
          <ac:spMkLst>
            <pc:docMk/>
            <pc:sldMk cId="551654224" sldId="256"/>
            <ac:spMk id="5" creationId="{8768A503-04E5-46E6-8432-B04629208136}"/>
          </ac:spMkLst>
        </pc:spChg>
        <pc:spChg chg="add mod">
          <ac:chgData name="" userId="a2a3969288e07f22" providerId="LiveId" clId="{BF7027DF-EDDE-4C17-A56D-3260B5A448D8}" dt="2022-05-05T09:52:18.409" v="2093" actId="255"/>
          <ac:spMkLst>
            <pc:docMk/>
            <pc:sldMk cId="551654224" sldId="256"/>
            <ac:spMk id="7" creationId="{DA6D71FD-845E-4886-B1C6-1791288DD571}"/>
          </ac:spMkLst>
        </pc:spChg>
        <pc:spChg chg="add del mod">
          <ac:chgData name="" userId="a2a3969288e07f22" providerId="LiveId" clId="{BF7027DF-EDDE-4C17-A56D-3260B5A448D8}" dt="2022-05-05T09:50:45.192" v="2032"/>
          <ac:spMkLst>
            <pc:docMk/>
            <pc:sldMk cId="551654224" sldId="256"/>
            <ac:spMk id="8" creationId="{DF2E29C6-E6E5-4CFD-A6DB-3026244EEC60}"/>
          </ac:spMkLst>
        </pc:spChg>
        <pc:picChg chg="mod">
          <ac:chgData name="" userId="a2a3969288e07f22" providerId="LiveId" clId="{BF7027DF-EDDE-4C17-A56D-3260B5A448D8}" dt="2022-05-05T09:52:25.932" v="2094" actId="1076"/>
          <ac:picMkLst>
            <pc:docMk/>
            <pc:sldMk cId="551654224" sldId="256"/>
            <ac:picMk id="6" creationId="{DC403A7D-921D-419D-8661-C5ECF885A478}"/>
          </ac:picMkLst>
        </pc:picChg>
        <pc:picChg chg="add mod modCrop">
          <ac:chgData name="" userId="a2a3969288e07f22" providerId="LiveId" clId="{BF7027DF-EDDE-4C17-A56D-3260B5A448D8}" dt="2022-05-05T09:56:11.061" v="2185" actId="1076"/>
          <ac:picMkLst>
            <pc:docMk/>
            <pc:sldMk cId="551654224" sldId="256"/>
            <ac:picMk id="10" creationId="{1B84C988-EC11-41F4-944A-1B1E1C8EE9A8}"/>
          </ac:picMkLst>
        </pc:picChg>
      </pc:sldChg>
      <pc:sldChg chg="addSp delSp modSp add">
        <pc:chgData name="" userId="a2a3969288e07f22" providerId="LiveId" clId="{BF7027DF-EDDE-4C17-A56D-3260B5A448D8}" dt="2022-05-05T10:27:19.944" v="2919" actId="207"/>
        <pc:sldMkLst>
          <pc:docMk/>
          <pc:sldMk cId="1312297357" sldId="257"/>
        </pc:sldMkLst>
        <pc:spChg chg="del mod">
          <ac:chgData name="" userId="a2a3969288e07f22" providerId="LiveId" clId="{BF7027DF-EDDE-4C17-A56D-3260B5A448D8}" dt="2022-05-05T09:37:58.436" v="1736"/>
          <ac:spMkLst>
            <pc:docMk/>
            <pc:sldMk cId="1312297357" sldId="257"/>
            <ac:spMk id="2" creationId="{B1878939-BA13-4BF3-8761-31388C8AD47D}"/>
          </ac:spMkLst>
        </pc:spChg>
        <pc:spChg chg="mod">
          <ac:chgData name="" userId="a2a3969288e07f22" providerId="LiveId" clId="{BF7027DF-EDDE-4C17-A56D-3260B5A448D8}" dt="2022-05-05T10:27:19.944" v="2919" actId="207"/>
          <ac:spMkLst>
            <pc:docMk/>
            <pc:sldMk cId="1312297357" sldId="257"/>
            <ac:spMk id="3" creationId="{300F170C-D302-44F1-9A08-159BDECEE9C9}"/>
          </ac:spMkLst>
        </pc:spChg>
        <pc:spChg chg="add mod">
          <ac:chgData name="" userId="a2a3969288e07f22" providerId="LiveId" clId="{BF7027DF-EDDE-4C17-A56D-3260B5A448D8}" dt="2022-05-05T09:38:56.391" v="1749" actId="120"/>
          <ac:spMkLst>
            <pc:docMk/>
            <pc:sldMk cId="1312297357" sldId="257"/>
            <ac:spMk id="4" creationId="{C443AF8F-3BEA-418D-AABE-639289E8BB58}"/>
          </ac:spMkLst>
        </pc:spChg>
        <pc:picChg chg="add del mod">
          <ac:chgData name="" userId="a2a3969288e07f22" providerId="LiveId" clId="{BF7027DF-EDDE-4C17-A56D-3260B5A448D8}" dt="2022-05-05T09:40:33.987" v="1773"/>
          <ac:picMkLst>
            <pc:docMk/>
            <pc:sldMk cId="1312297357" sldId="257"/>
            <ac:picMk id="5" creationId="{B53882AD-7B43-43CE-A4E7-E009C2EA97BB}"/>
          </ac:picMkLst>
        </pc:picChg>
        <pc:picChg chg="add mod modCrop">
          <ac:chgData name="" userId="a2a3969288e07f22" providerId="LiveId" clId="{BF7027DF-EDDE-4C17-A56D-3260B5A448D8}" dt="2022-05-05T09:47:26.969" v="2016" actId="1076"/>
          <ac:picMkLst>
            <pc:docMk/>
            <pc:sldMk cId="1312297357" sldId="257"/>
            <ac:picMk id="7" creationId="{CF3238CB-55A3-498B-BA22-F1FEEFCF0AF0}"/>
          </ac:picMkLst>
        </pc:picChg>
        <pc:picChg chg="add del mod modCrop">
          <ac:chgData name="" userId="a2a3969288e07f22" providerId="LiveId" clId="{BF7027DF-EDDE-4C17-A56D-3260B5A448D8}" dt="2022-05-05T09:47:12.506" v="2015"/>
          <ac:picMkLst>
            <pc:docMk/>
            <pc:sldMk cId="1312297357" sldId="257"/>
            <ac:picMk id="9" creationId="{0A352493-F8BF-429A-8AAB-78B181578041}"/>
          </ac:picMkLst>
        </pc:picChg>
      </pc:sldChg>
      <pc:sldChg chg="addSp delSp modSp add">
        <pc:chgData name="" userId="a2a3969288e07f22" providerId="LiveId" clId="{BF7027DF-EDDE-4C17-A56D-3260B5A448D8}" dt="2022-05-05T09:58:35.684" v="2201" actId="1076"/>
        <pc:sldMkLst>
          <pc:docMk/>
          <pc:sldMk cId="1803767171" sldId="258"/>
        </pc:sldMkLst>
        <pc:spChg chg="del mod">
          <ac:chgData name="" userId="a2a3969288e07f22" providerId="LiveId" clId="{BF7027DF-EDDE-4C17-A56D-3260B5A448D8}" dt="2022-05-05T09:57:41.789" v="2196"/>
          <ac:spMkLst>
            <pc:docMk/>
            <pc:sldMk cId="1803767171" sldId="258"/>
            <ac:spMk id="2" creationId="{70D13F40-1F46-42FD-A7AF-1837D900E622}"/>
          </ac:spMkLst>
        </pc:spChg>
        <pc:spChg chg="del">
          <ac:chgData name="" userId="a2a3969288e07f22" providerId="LiveId" clId="{BF7027DF-EDDE-4C17-A56D-3260B5A448D8}" dt="2022-05-05T01:12:23.899" v="180" actId="931"/>
          <ac:spMkLst>
            <pc:docMk/>
            <pc:sldMk cId="1803767171" sldId="258"/>
            <ac:spMk id="3" creationId="{52127ED3-E251-429A-85BE-F667AD3F0E69}"/>
          </ac:spMkLst>
        </pc:spChg>
        <pc:spChg chg="add mod">
          <ac:chgData name="" userId="a2a3969288e07f22" providerId="LiveId" clId="{BF7027DF-EDDE-4C17-A56D-3260B5A448D8}" dt="2022-05-05T09:58:21.802" v="2200" actId="1076"/>
          <ac:spMkLst>
            <pc:docMk/>
            <pc:sldMk cId="1803767171" sldId="258"/>
            <ac:spMk id="3" creationId="{DDCE733F-A6D6-4602-BBC8-00CC9B29798D}"/>
          </ac:spMkLst>
        </pc:spChg>
        <pc:spChg chg="add mod">
          <ac:chgData name="" userId="a2a3969288e07f22" providerId="LiveId" clId="{BF7027DF-EDDE-4C17-A56D-3260B5A448D8}" dt="2022-05-05T09:57:57.502" v="2198" actId="1076"/>
          <ac:spMkLst>
            <pc:docMk/>
            <pc:sldMk cId="1803767171" sldId="258"/>
            <ac:spMk id="4" creationId="{D54E8EC7-7FFF-4DDB-8DB9-74A586112B35}"/>
          </ac:spMkLst>
        </pc:spChg>
        <pc:spChg chg="add del mod">
          <ac:chgData name="" userId="a2a3969288e07f22" providerId="LiveId" clId="{BF7027DF-EDDE-4C17-A56D-3260B5A448D8}" dt="2022-05-05T09:56:44.855" v="2187"/>
          <ac:spMkLst>
            <pc:docMk/>
            <pc:sldMk cId="1803767171" sldId="258"/>
            <ac:spMk id="6" creationId="{F3D58276-BA10-406C-A90E-BA0BF3425FD1}"/>
          </ac:spMkLst>
        </pc:spChg>
        <pc:spChg chg="add del mod">
          <ac:chgData name="" userId="a2a3969288e07f22" providerId="LiveId" clId="{BF7027DF-EDDE-4C17-A56D-3260B5A448D8}" dt="2022-05-05T09:57:49.719" v="2197"/>
          <ac:spMkLst>
            <pc:docMk/>
            <pc:sldMk cId="1803767171" sldId="258"/>
            <ac:spMk id="7" creationId="{D070469C-75DB-47F4-8D7B-F85A9E287A45}"/>
          </ac:spMkLst>
        </pc:spChg>
        <pc:picChg chg="add mod modCrop">
          <ac:chgData name="" userId="a2a3969288e07f22" providerId="LiveId" clId="{BF7027DF-EDDE-4C17-A56D-3260B5A448D8}" dt="2022-05-05T09:57:14.481" v="2193" actId="1076"/>
          <ac:picMkLst>
            <pc:docMk/>
            <pc:sldMk cId="1803767171" sldId="258"/>
            <ac:picMk id="5" creationId="{F9EA62F5-F646-40CB-A1BE-1383B4A4E333}"/>
          </ac:picMkLst>
        </pc:picChg>
        <pc:picChg chg="add mod">
          <ac:chgData name="" userId="a2a3969288e07f22" providerId="LiveId" clId="{BF7027DF-EDDE-4C17-A56D-3260B5A448D8}" dt="2022-05-05T09:58:35.684" v="2201" actId="1076"/>
          <ac:picMkLst>
            <pc:docMk/>
            <pc:sldMk cId="1803767171" sldId="258"/>
            <ac:picMk id="8" creationId="{1D5DF73F-3789-4451-91E5-10DAF5BC6AC4}"/>
          </ac:picMkLst>
        </pc:picChg>
      </pc:sldChg>
      <pc:sldChg chg="addSp delSp modSp add">
        <pc:chgData name="" userId="a2a3969288e07f22" providerId="LiveId" clId="{BF7027DF-EDDE-4C17-A56D-3260B5A448D8}" dt="2022-05-05T10:43:02.427" v="3093" actId="17032"/>
        <pc:sldMkLst>
          <pc:docMk/>
          <pc:sldMk cId="3439792427" sldId="259"/>
        </pc:sldMkLst>
        <pc:spChg chg="add del mod">
          <ac:chgData name="" userId="a2a3969288e07f22" providerId="LiveId" clId="{BF7027DF-EDDE-4C17-A56D-3260B5A448D8}" dt="2022-05-05T09:48:07.907" v="2018"/>
          <ac:spMkLst>
            <pc:docMk/>
            <pc:sldMk cId="3439792427" sldId="259"/>
            <ac:spMk id="2" creationId="{5F98E60F-A894-45F2-B442-12600D5F08CE}"/>
          </ac:spMkLst>
        </pc:spChg>
        <pc:spChg chg="add mod">
          <ac:chgData name="" userId="a2a3969288e07f22" providerId="LiveId" clId="{BF7027DF-EDDE-4C17-A56D-3260B5A448D8}" dt="2022-05-05T10:33:56.839" v="2949" actId="20577"/>
          <ac:spMkLst>
            <pc:docMk/>
            <pc:sldMk cId="3439792427" sldId="259"/>
            <ac:spMk id="3" creationId="{61CDE13E-9160-400E-A70D-043917417547}"/>
          </ac:spMkLst>
        </pc:spChg>
        <pc:spChg chg="add mod">
          <ac:chgData name="" userId="a2a3969288e07f22" providerId="LiveId" clId="{BF7027DF-EDDE-4C17-A56D-3260B5A448D8}" dt="2022-05-05T08:47:08.881" v="938" actId="1076"/>
          <ac:spMkLst>
            <pc:docMk/>
            <pc:sldMk cId="3439792427" sldId="259"/>
            <ac:spMk id="4" creationId="{D0A16312-8C2C-42CD-BFAF-2148EB797D20}"/>
          </ac:spMkLst>
        </pc:spChg>
        <pc:spChg chg="add mod">
          <ac:chgData name="" userId="a2a3969288e07f22" providerId="LiveId" clId="{BF7027DF-EDDE-4C17-A56D-3260B5A448D8}" dt="2022-05-05T08:06:20.472" v="697" actId="1076"/>
          <ac:spMkLst>
            <pc:docMk/>
            <pc:sldMk cId="3439792427" sldId="259"/>
            <ac:spMk id="5" creationId="{34F4DC59-60DC-4C53-B108-0775FD54A025}"/>
          </ac:spMkLst>
        </pc:spChg>
        <pc:spChg chg="add mod">
          <ac:chgData name="" userId="a2a3969288e07f22" providerId="LiveId" clId="{BF7027DF-EDDE-4C17-A56D-3260B5A448D8}" dt="2022-05-05T08:13:07.256" v="756" actId="1076"/>
          <ac:spMkLst>
            <pc:docMk/>
            <pc:sldMk cId="3439792427" sldId="259"/>
            <ac:spMk id="6" creationId="{E40CBF29-618F-4D16-B8AF-E47508ECA5E1}"/>
          </ac:spMkLst>
        </pc:spChg>
        <pc:spChg chg="add del mod">
          <ac:chgData name="" userId="a2a3969288e07f22" providerId="LiveId" clId="{BF7027DF-EDDE-4C17-A56D-3260B5A448D8}" dt="2022-05-05T08:03:19.905" v="644"/>
          <ac:spMkLst>
            <pc:docMk/>
            <pc:sldMk cId="3439792427" sldId="259"/>
            <ac:spMk id="7" creationId="{D9AA1D9E-FA3D-4CA5-AEF3-14045B408AC2}"/>
          </ac:spMkLst>
        </pc:spChg>
        <pc:spChg chg="add del mod">
          <ac:chgData name="" userId="a2a3969288e07f22" providerId="LiveId" clId="{BF7027DF-EDDE-4C17-A56D-3260B5A448D8}" dt="2022-05-05T08:03:16.241" v="643"/>
          <ac:spMkLst>
            <pc:docMk/>
            <pc:sldMk cId="3439792427" sldId="259"/>
            <ac:spMk id="8" creationId="{93F3657D-22B9-436A-B09B-80B61FE0A477}"/>
          </ac:spMkLst>
        </pc:spChg>
        <pc:spChg chg="add del mod">
          <ac:chgData name="" userId="a2a3969288e07f22" providerId="LiveId" clId="{BF7027DF-EDDE-4C17-A56D-3260B5A448D8}" dt="2022-05-05T08:03:12.196" v="642"/>
          <ac:spMkLst>
            <pc:docMk/>
            <pc:sldMk cId="3439792427" sldId="259"/>
            <ac:spMk id="9" creationId="{F8373C9D-D0B0-4FE9-ADF4-463B3C5D6D20}"/>
          </ac:spMkLst>
        </pc:spChg>
        <pc:spChg chg="add mod">
          <ac:chgData name="" userId="a2a3969288e07f22" providerId="LiveId" clId="{BF7027DF-EDDE-4C17-A56D-3260B5A448D8}" dt="2022-05-05T08:04:22.120" v="654" actId="14100"/>
          <ac:spMkLst>
            <pc:docMk/>
            <pc:sldMk cId="3439792427" sldId="259"/>
            <ac:spMk id="10" creationId="{0A0670CB-0098-4C42-93E5-26B71CA632F9}"/>
          </ac:spMkLst>
        </pc:spChg>
        <pc:spChg chg="add mod">
          <ac:chgData name="" userId="a2a3969288e07f22" providerId="LiveId" clId="{BF7027DF-EDDE-4C17-A56D-3260B5A448D8}" dt="2022-05-05T10:33:49.932" v="2938" actId="20577"/>
          <ac:spMkLst>
            <pc:docMk/>
            <pc:sldMk cId="3439792427" sldId="259"/>
            <ac:spMk id="11" creationId="{4DE12DFC-7302-4EA7-905B-F633158C0ED5}"/>
          </ac:spMkLst>
        </pc:spChg>
        <pc:spChg chg="add mod">
          <ac:chgData name="" userId="a2a3969288e07f22" providerId="LiveId" clId="{BF7027DF-EDDE-4C17-A56D-3260B5A448D8}" dt="2022-05-05T08:45:26.397" v="929" actId="13822"/>
          <ac:spMkLst>
            <pc:docMk/>
            <pc:sldMk cId="3439792427" sldId="259"/>
            <ac:spMk id="12" creationId="{B147E5F2-1332-43C2-957A-C5CBDCEB2BB6}"/>
          </ac:spMkLst>
        </pc:spChg>
        <pc:spChg chg="add mod">
          <ac:chgData name="" userId="a2a3969288e07f22" providerId="LiveId" clId="{BF7027DF-EDDE-4C17-A56D-3260B5A448D8}" dt="2022-05-05T08:42:40.986" v="886" actId="13822"/>
          <ac:spMkLst>
            <pc:docMk/>
            <pc:sldMk cId="3439792427" sldId="259"/>
            <ac:spMk id="15" creationId="{B40BE68B-3121-49A1-A3DE-7156839D9145}"/>
          </ac:spMkLst>
        </pc:spChg>
        <pc:spChg chg="add mod">
          <ac:chgData name="" userId="a2a3969288e07f22" providerId="LiveId" clId="{BF7027DF-EDDE-4C17-A56D-3260B5A448D8}" dt="2022-05-05T08:45:46.933" v="930" actId="13822"/>
          <ac:spMkLst>
            <pc:docMk/>
            <pc:sldMk cId="3439792427" sldId="259"/>
            <ac:spMk id="16" creationId="{B913A875-1936-43A8-86BF-BE4556199C9B}"/>
          </ac:spMkLst>
        </pc:spChg>
        <pc:spChg chg="add mod">
          <ac:chgData name="" userId="a2a3969288e07f22" providerId="LiveId" clId="{BF7027DF-EDDE-4C17-A56D-3260B5A448D8}" dt="2022-05-05T09:02:26.573" v="1223" actId="208"/>
          <ac:spMkLst>
            <pc:docMk/>
            <pc:sldMk cId="3439792427" sldId="259"/>
            <ac:spMk id="17" creationId="{736865E9-1B1D-4DAB-85F5-20F4CDD07F43}"/>
          </ac:spMkLst>
        </pc:spChg>
        <pc:spChg chg="add mod">
          <ac:chgData name="" userId="a2a3969288e07f22" providerId="LiveId" clId="{BF7027DF-EDDE-4C17-A56D-3260B5A448D8}" dt="2022-05-05T08:45:57.258" v="932" actId="13822"/>
          <ac:spMkLst>
            <pc:docMk/>
            <pc:sldMk cId="3439792427" sldId="259"/>
            <ac:spMk id="18" creationId="{B4AFFA77-8FFA-484D-9853-5110DAA6E112}"/>
          </ac:spMkLst>
        </pc:spChg>
        <pc:spChg chg="add mod">
          <ac:chgData name="" userId="a2a3969288e07f22" providerId="LiveId" clId="{BF7027DF-EDDE-4C17-A56D-3260B5A448D8}" dt="2022-05-05T08:46:02.657" v="933" actId="13822"/>
          <ac:spMkLst>
            <pc:docMk/>
            <pc:sldMk cId="3439792427" sldId="259"/>
            <ac:spMk id="21" creationId="{2ADFD9D1-3B7F-49AB-AA30-56D09FBE2296}"/>
          </ac:spMkLst>
        </pc:spChg>
        <pc:spChg chg="add mod">
          <ac:chgData name="" userId="a2a3969288e07f22" providerId="LiveId" clId="{BF7027DF-EDDE-4C17-A56D-3260B5A448D8}" dt="2022-05-05T08:45:52.237" v="931" actId="13822"/>
          <ac:spMkLst>
            <pc:docMk/>
            <pc:sldMk cId="3439792427" sldId="259"/>
            <ac:spMk id="22" creationId="{52BE4BAD-9398-4672-84A1-C5A34DCFF2FB}"/>
          </ac:spMkLst>
        </pc:spChg>
        <pc:spChg chg="add mod">
          <ac:chgData name="" userId="a2a3969288e07f22" providerId="LiveId" clId="{BF7027DF-EDDE-4C17-A56D-3260B5A448D8}" dt="2022-05-05T08:46:07.123" v="934" actId="13822"/>
          <ac:spMkLst>
            <pc:docMk/>
            <pc:sldMk cId="3439792427" sldId="259"/>
            <ac:spMk id="25" creationId="{2001FE76-5709-438A-861B-8596931A99D0}"/>
          </ac:spMkLst>
        </pc:spChg>
        <pc:spChg chg="add mod">
          <ac:chgData name="" userId="a2a3969288e07f22" providerId="LiveId" clId="{BF7027DF-EDDE-4C17-A56D-3260B5A448D8}" dt="2022-05-05T10:41:22.031" v="3042" actId="1076"/>
          <ac:spMkLst>
            <pc:docMk/>
            <pc:sldMk cId="3439792427" sldId="259"/>
            <ac:spMk id="32" creationId="{1A6E6B0A-570D-432E-96AB-7B16C7F59875}"/>
          </ac:spMkLst>
        </pc:spChg>
        <pc:spChg chg="add mod">
          <ac:chgData name="" userId="a2a3969288e07f22" providerId="LiveId" clId="{BF7027DF-EDDE-4C17-A56D-3260B5A448D8}" dt="2022-05-05T10:41:08.257" v="3039" actId="1076"/>
          <ac:spMkLst>
            <pc:docMk/>
            <pc:sldMk cId="3439792427" sldId="259"/>
            <ac:spMk id="33" creationId="{DAE01640-ED5C-43C1-83B4-6E510F7A7701}"/>
          </ac:spMkLst>
        </pc:spChg>
        <pc:spChg chg="add mod">
          <ac:chgData name="" userId="a2a3969288e07f22" providerId="LiveId" clId="{BF7027DF-EDDE-4C17-A56D-3260B5A448D8}" dt="2022-05-05T08:58:20.282" v="1191" actId="1076"/>
          <ac:spMkLst>
            <pc:docMk/>
            <pc:sldMk cId="3439792427" sldId="259"/>
            <ac:spMk id="40" creationId="{6FA61400-A8F7-4CAC-8FB7-875ED89DFFA8}"/>
          </ac:spMkLst>
        </pc:spChg>
        <pc:spChg chg="add mod">
          <ac:chgData name="" userId="a2a3969288e07f22" providerId="LiveId" clId="{BF7027DF-EDDE-4C17-A56D-3260B5A448D8}" dt="2022-05-05T08:59:49.578" v="1206" actId="1076"/>
          <ac:spMkLst>
            <pc:docMk/>
            <pc:sldMk cId="3439792427" sldId="259"/>
            <ac:spMk id="41" creationId="{BE85C690-B45D-43D0-927B-8C832B15F8CB}"/>
          </ac:spMkLst>
        </pc:spChg>
        <pc:spChg chg="add mod">
          <ac:chgData name="" userId="a2a3969288e07f22" providerId="LiveId" clId="{BF7027DF-EDDE-4C17-A56D-3260B5A448D8}" dt="2022-05-05T08:58:35.644" v="1193" actId="207"/>
          <ac:spMkLst>
            <pc:docMk/>
            <pc:sldMk cId="3439792427" sldId="259"/>
            <ac:spMk id="42" creationId="{24D91230-7E0E-4562-BAB2-E6D556AD8AFA}"/>
          </ac:spMkLst>
        </pc:spChg>
        <pc:spChg chg="add mod">
          <ac:chgData name="" userId="a2a3969288e07f22" providerId="LiveId" clId="{BF7027DF-EDDE-4C17-A56D-3260B5A448D8}" dt="2022-05-05T08:59:31.432" v="1202" actId="207"/>
          <ac:spMkLst>
            <pc:docMk/>
            <pc:sldMk cId="3439792427" sldId="259"/>
            <ac:spMk id="43" creationId="{29017B92-ED29-468C-ACDF-815990C4A65D}"/>
          </ac:spMkLst>
        </pc:spChg>
        <pc:spChg chg="add mod">
          <ac:chgData name="" userId="a2a3969288e07f22" providerId="LiveId" clId="{BF7027DF-EDDE-4C17-A56D-3260B5A448D8}" dt="2022-05-05T08:58:44.890" v="1194" actId="2711"/>
          <ac:spMkLst>
            <pc:docMk/>
            <pc:sldMk cId="3439792427" sldId="259"/>
            <ac:spMk id="44" creationId="{F20D1BD1-09D9-4403-B44B-AFCFB9BE24C7}"/>
          </ac:spMkLst>
        </pc:spChg>
        <pc:spChg chg="add mod">
          <ac:chgData name="" userId="a2a3969288e07f22" providerId="LiveId" clId="{BF7027DF-EDDE-4C17-A56D-3260B5A448D8}" dt="2022-05-05T09:02:31.884" v="1224" actId="1076"/>
          <ac:spMkLst>
            <pc:docMk/>
            <pc:sldMk cId="3439792427" sldId="259"/>
            <ac:spMk id="45" creationId="{DA0047D9-88D3-4F12-B130-F7C2B0FAD289}"/>
          </ac:spMkLst>
        </pc:spChg>
        <pc:spChg chg="add mod">
          <ac:chgData name="" userId="a2a3969288e07f22" providerId="LiveId" clId="{BF7027DF-EDDE-4C17-A56D-3260B5A448D8}" dt="2022-05-05T08:58:55.299" v="1196" actId="207"/>
          <ac:spMkLst>
            <pc:docMk/>
            <pc:sldMk cId="3439792427" sldId="259"/>
            <ac:spMk id="46" creationId="{02134D82-E30D-4820-BAE1-B45D59A98109}"/>
          </ac:spMkLst>
        </pc:spChg>
        <pc:spChg chg="add mod">
          <ac:chgData name="" userId="a2a3969288e07f22" providerId="LiveId" clId="{BF7027DF-EDDE-4C17-A56D-3260B5A448D8}" dt="2022-05-05T09:00:15.676" v="1210" actId="1076"/>
          <ac:spMkLst>
            <pc:docMk/>
            <pc:sldMk cId="3439792427" sldId="259"/>
            <ac:spMk id="47" creationId="{2859FF68-6A0B-4ABB-9C5B-3D27DCECD676}"/>
          </ac:spMkLst>
        </pc:spChg>
        <pc:spChg chg="add mod">
          <ac:chgData name="" userId="a2a3969288e07f22" providerId="LiveId" clId="{BF7027DF-EDDE-4C17-A56D-3260B5A448D8}" dt="2022-05-05T09:01:07.863" v="1218" actId="255"/>
          <ac:spMkLst>
            <pc:docMk/>
            <pc:sldMk cId="3439792427" sldId="259"/>
            <ac:spMk id="48" creationId="{01F7ACEC-785F-43C2-BBB2-E35378285575}"/>
          </ac:spMkLst>
        </pc:spChg>
        <pc:spChg chg="add mod">
          <ac:chgData name="" userId="a2a3969288e07f22" providerId="LiveId" clId="{BF7027DF-EDDE-4C17-A56D-3260B5A448D8}" dt="2022-05-05T09:00:44.711" v="1214" actId="207"/>
          <ac:spMkLst>
            <pc:docMk/>
            <pc:sldMk cId="3439792427" sldId="259"/>
            <ac:spMk id="49" creationId="{2320FAD0-9BC2-49CF-AA2A-E4317C02E40D}"/>
          </ac:spMkLst>
        </pc:spChg>
        <pc:spChg chg="add mod">
          <ac:chgData name="" userId="a2a3969288e07f22" providerId="LiveId" clId="{BF7027DF-EDDE-4C17-A56D-3260B5A448D8}" dt="2022-05-05T09:48:32.887" v="2021" actId="255"/>
          <ac:spMkLst>
            <pc:docMk/>
            <pc:sldMk cId="3439792427" sldId="259"/>
            <ac:spMk id="54" creationId="{ADB1FBAA-3AA3-4194-9B75-01A83EF9583F}"/>
          </ac:spMkLst>
        </pc:spChg>
        <pc:spChg chg="add mod">
          <ac:chgData name="" userId="a2a3969288e07f22" providerId="LiveId" clId="{BF7027DF-EDDE-4C17-A56D-3260B5A448D8}" dt="2022-05-05T10:42:47.179" v="3091" actId="207"/>
          <ac:spMkLst>
            <pc:docMk/>
            <pc:sldMk cId="3439792427" sldId="259"/>
            <ac:spMk id="59" creationId="{6DB2E698-8E4A-4D93-83A3-D52FF09CF3E1}"/>
          </ac:spMkLst>
        </pc:spChg>
        <pc:picChg chg="add mod modCrop">
          <ac:chgData name="" userId="a2a3969288e07f22" providerId="LiveId" clId="{BF7027DF-EDDE-4C17-A56D-3260B5A448D8}" dt="2022-05-05T09:09:26.705" v="1347" actId="1076"/>
          <ac:picMkLst>
            <pc:docMk/>
            <pc:sldMk cId="3439792427" sldId="259"/>
            <ac:picMk id="51" creationId="{0E1806FA-CD7F-48F2-AA36-A56423A5B2C3}"/>
          </ac:picMkLst>
        </pc:picChg>
        <pc:picChg chg="add del mod modCrop">
          <ac:chgData name="" userId="a2a3969288e07f22" providerId="LiveId" clId="{BF7027DF-EDDE-4C17-A56D-3260B5A448D8}" dt="2022-05-05T09:12:03.035" v="1492"/>
          <ac:picMkLst>
            <pc:docMk/>
            <pc:sldMk cId="3439792427" sldId="259"/>
            <ac:picMk id="53" creationId="{1CF6C700-74CD-418E-BD8A-6A68496DDF42}"/>
          </ac:picMkLst>
        </pc:picChg>
        <pc:cxnChg chg="add mod">
          <ac:chgData name="" userId="a2a3969288e07f22" providerId="LiveId" clId="{BF7027DF-EDDE-4C17-A56D-3260B5A448D8}" dt="2022-05-05T08:42:07.438" v="884" actId="17032"/>
          <ac:cxnSpMkLst>
            <pc:docMk/>
            <pc:sldMk cId="3439792427" sldId="259"/>
            <ac:cxnSpMk id="14" creationId="{467918EA-93CA-4C84-9E9E-3F63B996AB94}"/>
          </ac:cxnSpMkLst>
        </pc:cxnChg>
        <pc:cxnChg chg="add mod">
          <ac:chgData name="" userId="a2a3969288e07f22" providerId="LiveId" clId="{BF7027DF-EDDE-4C17-A56D-3260B5A448D8}" dt="2022-05-05T08:30:40.013" v="803" actId="1076"/>
          <ac:cxnSpMkLst>
            <pc:docMk/>
            <pc:sldMk cId="3439792427" sldId="259"/>
            <ac:cxnSpMk id="20" creationId="{FF15D845-CE05-43B5-9C1E-AEB26810A534}"/>
          </ac:cxnSpMkLst>
        </pc:cxnChg>
        <pc:cxnChg chg="add mod">
          <ac:chgData name="" userId="a2a3969288e07f22" providerId="LiveId" clId="{BF7027DF-EDDE-4C17-A56D-3260B5A448D8}" dt="2022-05-05T08:54:49.719" v="1116" actId="1076"/>
          <ac:cxnSpMkLst>
            <pc:docMk/>
            <pc:sldMk cId="3439792427" sldId="259"/>
            <ac:cxnSpMk id="24" creationId="{15883AB1-314A-4613-BA25-4388555D30D9}"/>
          </ac:cxnSpMkLst>
        </pc:cxnChg>
        <pc:cxnChg chg="add del mod">
          <ac:chgData name="" userId="a2a3969288e07f22" providerId="LiveId" clId="{BF7027DF-EDDE-4C17-A56D-3260B5A448D8}" dt="2022-05-05T08:38:30.432" v="860"/>
          <ac:cxnSpMkLst>
            <pc:docMk/>
            <pc:sldMk cId="3439792427" sldId="259"/>
            <ac:cxnSpMk id="27" creationId="{B609499D-18C5-4592-BF10-8EB28D0A4388}"/>
          </ac:cxnSpMkLst>
        </pc:cxnChg>
        <pc:cxnChg chg="add mod">
          <ac:chgData name="" userId="a2a3969288e07f22" providerId="LiveId" clId="{BF7027DF-EDDE-4C17-A56D-3260B5A448D8}" dt="2022-05-05T08:39:03.577" v="864" actId="13822"/>
          <ac:cxnSpMkLst>
            <pc:docMk/>
            <pc:sldMk cId="3439792427" sldId="259"/>
            <ac:cxnSpMk id="29" creationId="{BE7BF1A9-53AA-445C-9758-FB7058CCC37B}"/>
          </ac:cxnSpMkLst>
        </pc:cxnChg>
        <pc:cxnChg chg="add mod">
          <ac:chgData name="" userId="a2a3969288e07f22" providerId="LiveId" clId="{BF7027DF-EDDE-4C17-A56D-3260B5A448D8}" dt="2022-05-05T08:39:31.219" v="867" actId="13822"/>
          <ac:cxnSpMkLst>
            <pc:docMk/>
            <pc:sldMk cId="3439792427" sldId="259"/>
            <ac:cxnSpMk id="31" creationId="{937BC8E9-2557-4849-9CEC-466BC972EAAF}"/>
          </ac:cxnSpMkLst>
        </pc:cxnChg>
        <pc:cxnChg chg="add mod">
          <ac:chgData name="" userId="a2a3969288e07f22" providerId="LiveId" clId="{BF7027DF-EDDE-4C17-A56D-3260B5A448D8}" dt="2022-05-05T10:41:38.908" v="3046" actId="14100"/>
          <ac:cxnSpMkLst>
            <pc:docMk/>
            <pc:sldMk cId="3439792427" sldId="259"/>
            <ac:cxnSpMk id="35" creationId="{EEC7B5B6-A85D-446E-ADD4-EBDCF0D9EA64}"/>
          </ac:cxnSpMkLst>
        </pc:cxnChg>
        <pc:cxnChg chg="add mod">
          <ac:chgData name="" userId="a2a3969288e07f22" providerId="LiveId" clId="{BF7027DF-EDDE-4C17-A56D-3260B5A448D8}" dt="2022-05-05T10:41:18.351" v="3041" actId="14100"/>
          <ac:cxnSpMkLst>
            <pc:docMk/>
            <pc:sldMk cId="3439792427" sldId="259"/>
            <ac:cxnSpMk id="37" creationId="{57055FC2-6BEC-4BA5-A2DC-5E192F0E8922}"/>
          </ac:cxnSpMkLst>
        </pc:cxnChg>
        <pc:cxnChg chg="add mod">
          <ac:chgData name="" userId="a2a3969288e07f22" providerId="LiveId" clId="{BF7027DF-EDDE-4C17-A56D-3260B5A448D8}" dt="2022-05-05T10:43:02.427" v="3093" actId="17032"/>
          <ac:cxnSpMkLst>
            <pc:docMk/>
            <pc:sldMk cId="3439792427" sldId="259"/>
            <ac:cxnSpMk id="61" creationId="{3E558F43-11EB-466B-99FA-3C61219DA3E7}"/>
          </ac:cxnSpMkLst>
        </pc:cxnChg>
      </pc:sldChg>
      <pc:sldChg chg="addSp delSp modSp add ord">
        <pc:chgData name="" userId="a2a3969288e07f22" providerId="LiveId" clId="{BF7027DF-EDDE-4C17-A56D-3260B5A448D8}" dt="2022-05-05T10:38:51.223" v="3037" actId="2711"/>
        <pc:sldMkLst>
          <pc:docMk/>
          <pc:sldMk cId="4225821516" sldId="260"/>
        </pc:sldMkLst>
        <pc:spChg chg="del mod">
          <ac:chgData name="" userId="a2a3969288e07f22" providerId="LiveId" clId="{BF7027DF-EDDE-4C17-A56D-3260B5A448D8}" dt="2022-05-05T09:33:10.990" v="1637"/>
          <ac:spMkLst>
            <pc:docMk/>
            <pc:sldMk cId="4225821516" sldId="260"/>
            <ac:spMk id="2" creationId="{B5E3275D-E2C1-46DF-B006-31E7D06556B2}"/>
          </ac:spMkLst>
        </pc:spChg>
        <pc:spChg chg="mod">
          <ac:chgData name="" userId="a2a3969288e07f22" providerId="LiveId" clId="{BF7027DF-EDDE-4C17-A56D-3260B5A448D8}" dt="2022-05-05T10:36:50.856" v="3000" actId="20577"/>
          <ac:spMkLst>
            <pc:docMk/>
            <pc:sldMk cId="4225821516" sldId="260"/>
            <ac:spMk id="3" creationId="{CFCC283F-C4A1-4CEE-80AF-11FC2AC98AF1}"/>
          </ac:spMkLst>
        </pc:spChg>
        <pc:spChg chg="mod">
          <ac:chgData name="" userId="a2a3969288e07f22" providerId="LiveId" clId="{BF7027DF-EDDE-4C17-A56D-3260B5A448D8}" dt="2022-05-05T10:37:04.027" v="3002" actId="1076"/>
          <ac:spMkLst>
            <pc:docMk/>
            <pc:sldMk cId="4225821516" sldId="260"/>
            <ac:spMk id="4" creationId="{CA1BE98E-CDF2-4C55-8231-D48DF3FB128A}"/>
          </ac:spMkLst>
        </pc:spChg>
        <pc:spChg chg="add mod">
          <ac:chgData name="" userId="a2a3969288e07f22" providerId="LiveId" clId="{BF7027DF-EDDE-4C17-A56D-3260B5A448D8}" dt="2022-05-05T09:33:30.697" v="1640" actId="207"/>
          <ac:spMkLst>
            <pc:docMk/>
            <pc:sldMk cId="4225821516" sldId="260"/>
            <ac:spMk id="7" creationId="{3B6A138F-C343-4A17-9EEE-E9798178E1E3}"/>
          </ac:spMkLst>
        </pc:spChg>
        <pc:spChg chg="add mod">
          <ac:chgData name="" userId="a2a3969288e07f22" providerId="LiveId" clId="{BF7027DF-EDDE-4C17-A56D-3260B5A448D8}" dt="2022-05-05T10:38:51.223" v="3037" actId="2711"/>
          <ac:spMkLst>
            <pc:docMk/>
            <pc:sldMk cId="4225821516" sldId="260"/>
            <ac:spMk id="8" creationId="{EFC0C61E-728D-4747-B303-D10626A0E281}"/>
          </ac:spMkLst>
        </pc:spChg>
        <pc:picChg chg="add mod">
          <ac:chgData name="" userId="a2a3969288e07f22" providerId="LiveId" clId="{BF7027DF-EDDE-4C17-A56D-3260B5A448D8}" dt="2022-05-05T09:33:53.946" v="1641" actId="1076"/>
          <ac:picMkLst>
            <pc:docMk/>
            <pc:sldMk cId="4225821516" sldId="260"/>
            <ac:picMk id="6" creationId="{745F8276-6B44-49C0-8C57-FEE9018BF815}"/>
          </ac:picMkLst>
        </pc:picChg>
      </pc:sldChg>
      <pc:sldChg chg="addSp delSp modSp add">
        <pc:chgData name="" userId="a2a3969288e07f22" providerId="LiveId" clId="{BF7027DF-EDDE-4C17-A56D-3260B5A448D8}" dt="2022-05-05T10:19:59.802" v="2705" actId="207"/>
        <pc:sldMkLst>
          <pc:docMk/>
          <pc:sldMk cId="2255511413" sldId="261"/>
        </pc:sldMkLst>
        <pc:spChg chg="del mod">
          <ac:chgData name="" userId="a2a3969288e07f22" providerId="LiveId" clId="{BF7027DF-EDDE-4C17-A56D-3260B5A448D8}" dt="2022-05-05T10:13:40.335" v="2549"/>
          <ac:spMkLst>
            <pc:docMk/>
            <pc:sldMk cId="2255511413" sldId="261"/>
            <ac:spMk id="2" creationId="{93D16EAE-D170-43CF-A450-6E5F5FFBD351}"/>
          </ac:spMkLst>
        </pc:spChg>
        <pc:spChg chg="del mod">
          <ac:chgData name="" userId="a2a3969288e07f22" providerId="LiveId" clId="{BF7027DF-EDDE-4C17-A56D-3260B5A448D8}" dt="2022-05-05T10:15:10.814" v="2616"/>
          <ac:spMkLst>
            <pc:docMk/>
            <pc:sldMk cId="2255511413" sldId="261"/>
            <ac:spMk id="3" creationId="{32E64F00-547C-4BB1-BDE1-204B3AD966CD}"/>
          </ac:spMkLst>
        </pc:spChg>
        <pc:spChg chg="add del mod">
          <ac:chgData name="" userId="a2a3969288e07f22" providerId="LiveId" clId="{BF7027DF-EDDE-4C17-A56D-3260B5A448D8}" dt="2022-05-05T10:13:43.791" v="2550"/>
          <ac:spMkLst>
            <pc:docMk/>
            <pc:sldMk cId="2255511413" sldId="261"/>
            <ac:spMk id="4" creationId="{3FA37775-2406-4876-83BC-BF5BBBB9AF60}"/>
          </ac:spMkLst>
        </pc:spChg>
        <pc:spChg chg="add mod">
          <ac:chgData name="" userId="a2a3969288e07f22" providerId="LiveId" clId="{BF7027DF-EDDE-4C17-A56D-3260B5A448D8}" dt="2022-05-05T10:19:59.802" v="2705" actId="207"/>
          <ac:spMkLst>
            <pc:docMk/>
            <pc:sldMk cId="2255511413" sldId="261"/>
            <ac:spMk id="5" creationId="{EDDD2B57-FD63-48E3-A5A2-4E9D33B0CA6C}"/>
          </ac:spMkLst>
        </pc:spChg>
        <pc:spChg chg="add del mod">
          <ac:chgData name="" userId="a2a3969288e07f22" providerId="LiveId" clId="{BF7027DF-EDDE-4C17-A56D-3260B5A448D8}" dt="2022-05-05T10:15:25.155" v="2619"/>
          <ac:spMkLst>
            <pc:docMk/>
            <pc:sldMk cId="2255511413" sldId="261"/>
            <ac:spMk id="8" creationId="{9879E158-7552-40D6-9FCD-9FC862AC72ED}"/>
          </ac:spMkLst>
        </pc:spChg>
        <pc:picChg chg="add del mod modCrop">
          <ac:chgData name="" userId="a2a3969288e07f22" providerId="LiveId" clId="{BF7027DF-EDDE-4C17-A56D-3260B5A448D8}" dt="2022-05-05T10:15:37.096" v="2621" actId="1076"/>
          <ac:picMkLst>
            <pc:docMk/>
            <pc:sldMk cId="2255511413" sldId="261"/>
            <ac:picMk id="7" creationId="{DF36270A-D681-4B40-B59C-CC1D94026F6E}"/>
          </ac:picMkLst>
        </pc:picChg>
      </pc:sldChg>
      <pc:sldChg chg="addSp delSp modSp add">
        <pc:chgData name="" userId="a2a3969288e07f22" providerId="LiveId" clId="{BF7027DF-EDDE-4C17-A56D-3260B5A448D8}" dt="2022-05-05T10:36:03.105" v="2995" actId="1038"/>
        <pc:sldMkLst>
          <pc:docMk/>
          <pc:sldMk cId="108769423" sldId="262"/>
        </pc:sldMkLst>
        <pc:spChg chg="del mod">
          <ac:chgData name="" userId="a2a3969288e07f22" providerId="LiveId" clId="{BF7027DF-EDDE-4C17-A56D-3260B5A448D8}" dt="2022-05-05T10:08:01.650" v="2357"/>
          <ac:spMkLst>
            <pc:docMk/>
            <pc:sldMk cId="108769423" sldId="262"/>
            <ac:spMk id="2" creationId="{F9F3B0ED-41B4-436F-ABBF-B94AFB1145BB}"/>
          </ac:spMkLst>
        </pc:spChg>
        <pc:spChg chg="del mod">
          <ac:chgData name="" userId="a2a3969288e07f22" providerId="LiveId" clId="{BF7027DF-EDDE-4C17-A56D-3260B5A448D8}" dt="2022-05-05T10:07:18.769" v="2327" actId="931"/>
          <ac:spMkLst>
            <pc:docMk/>
            <pc:sldMk cId="108769423" sldId="262"/>
            <ac:spMk id="3" creationId="{AB81C539-F1D1-4426-80AA-C022FE2B9D0A}"/>
          </ac:spMkLst>
        </pc:spChg>
        <pc:spChg chg="add del mod">
          <ac:chgData name="" userId="a2a3969288e07f22" providerId="LiveId" clId="{BF7027DF-EDDE-4C17-A56D-3260B5A448D8}" dt="2022-05-05T10:07:23.332" v="2330"/>
          <ac:spMkLst>
            <pc:docMk/>
            <pc:sldMk cId="108769423" sldId="262"/>
            <ac:spMk id="4" creationId="{C5F261FB-7BEB-4D80-BE12-57873A32E18B}"/>
          </ac:spMkLst>
        </pc:spChg>
        <pc:spChg chg="add mod">
          <ac:chgData name="" userId="a2a3969288e07f22" providerId="LiveId" clId="{BF7027DF-EDDE-4C17-A56D-3260B5A448D8}" dt="2022-05-05T10:36:03.105" v="2995" actId="1038"/>
          <ac:spMkLst>
            <pc:docMk/>
            <pc:sldMk cId="108769423" sldId="262"/>
            <ac:spMk id="7" creationId="{5EF39185-6BD1-407E-932C-0A346988A9FE}"/>
          </ac:spMkLst>
        </pc:spChg>
        <pc:picChg chg="add mod">
          <ac:chgData name="" userId="a2a3969288e07f22" providerId="LiveId" clId="{BF7027DF-EDDE-4C17-A56D-3260B5A448D8}" dt="2022-05-05T10:10:31.328" v="2484" actId="1076"/>
          <ac:picMkLst>
            <pc:docMk/>
            <pc:sldMk cId="108769423" sldId="262"/>
            <ac:picMk id="6" creationId="{B4107727-DD32-43D0-9C9E-5386309F2EAD}"/>
          </ac:picMkLst>
        </pc:picChg>
        <pc:picChg chg="add mod">
          <ac:chgData name="" userId="a2a3969288e07f22" providerId="LiveId" clId="{BF7027DF-EDDE-4C17-A56D-3260B5A448D8}" dt="2022-05-05T10:10:39.606" v="2495" actId="1076"/>
          <ac:picMkLst>
            <pc:docMk/>
            <pc:sldMk cId="108769423" sldId="262"/>
            <ac:picMk id="9" creationId="{5EBA7028-D4A4-401B-8A5C-C5AB57122AF5}"/>
          </ac:picMkLst>
        </pc:picChg>
      </pc:sldChg>
      <pc:sldChg chg="addSp delSp modSp add">
        <pc:chgData name="" userId="a2a3969288e07f22" providerId="LiveId" clId="{BF7027DF-EDDE-4C17-A56D-3260B5A448D8}" dt="2022-05-05T10:20:09.110" v="2706" actId="207"/>
        <pc:sldMkLst>
          <pc:docMk/>
          <pc:sldMk cId="2482626615" sldId="263"/>
        </pc:sldMkLst>
        <pc:spChg chg="del mod">
          <ac:chgData name="" userId="a2a3969288e07f22" providerId="LiveId" clId="{BF7027DF-EDDE-4C17-A56D-3260B5A448D8}" dt="2022-05-05T10:12:25.085" v="2525"/>
          <ac:spMkLst>
            <pc:docMk/>
            <pc:sldMk cId="2482626615" sldId="263"/>
            <ac:spMk id="2" creationId="{0BB2C4A4-75DE-443A-95BC-4573657BF9E3}"/>
          </ac:spMkLst>
        </pc:spChg>
        <pc:spChg chg="del">
          <ac:chgData name="" userId="a2a3969288e07f22" providerId="LiveId" clId="{BF7027DF-EDDE-4C17-A56D-3260B5A448D8}" dt="2022-05-05T10:12:04.113" v="2498" actId="931"/>
          <ac:spMkLst>
            <pc:docMk/>
            <pc:sldMk cId="2482626615" sldId="263"/>
            <ac:spMk id="3" creationId="{5FA2C986-C786-4A6A-B6D5-5D67DCE72115}"/>
          </ac:spMkLst>
        </pc:spChg>
        <pc:spChg chg="add mod">
          <ac:chgData name="" userId="a2a3969288e07f22" providerId="LiveId" clId="{BF7027DF-EDDE-4C17-A56D-3260B5A448D8}" dt="2022-05-05T10:20:09.110" v="2706" actId="207"/>
          <ac:spMkLst>
            <pc:docMk/>
            <pc:sldMk cId="2482626615" sldId="263"/>
            <ac:spMk id="6" creationId="{7DB2BFDC-DA4D-40A6-B0CC-BEE8DBE5CDB2}"/>
          </ac:spMkLst>
        </pc:spChg>
        <pc:picChg chg="add mod">
          <ac:chgData name="" userId="a2a3969288e07f22" providerId="LiveId" clId="{BF7027DF-EDDE-4C17-A56D-3260B5A448D8}" dt="2022-05-05T10:13:07.988" v="2548" actId="1076"/>
          <ac:picMkLst>
            <pc:docMk/>
            <pc:sldMk cId="2482626615" sldId="263"/>
            <ac:picMk id="5" creationId="{ECAE6BAE-77C3-4C9B-8C67-A36C4E2868EA}"/>
          </ac:picMkLst>
        </pc:picChg>
      </pc:sldChg>
      <pc:sldChg chg="addSp delSp modSp add">
        <pc:chgData name="" userId="a2a3969288e07f22" providerId="LiveId" clId="{BF7027DF-EDDE-4C17-A56D-3260B5A448D8}" dt="2022-05-05T10:26:14.115" v="2896" actId="14100"/>
        <pc:sldMkLst>
          <pc:docMk/>
          <pc:sldMk cId="2272680959" sldId="264"/>
        </pc:sldMkLst>
        <pc:spChg chg="add del mod">
          <ac:chgData name="" userId="a2a3969288e07f22" providerId="LiveId" clId="{BF7027DF-EDDE-4C17-A56D-3260B5A448D8}" dt="2022-05-05T10:25:29.340" v="2800" actId="478"/>
          <ac:spMkLst>
            <pc:docMk/>
            <pc:sldMk cId="2272680959" sldId="264"/>
            <ac:spMk id="2" creationId="{B3CB72AA-800F-469E-BB7F-5B88B1B248BF}"/>
          </ac:spMkLst>
        </pc:spChg>
        <pc:picChg chg="add mod modCrop">
          <ac:chgData name="" userId="a2a3969288e07f22" providerId="LiveId" clId="{BF7027DF-EDDE-4C17-A56D-3260B5A448D8}" dt="2022-05-05T10:26:14.115" v="2896" actId="14100"/>
          <ac:picMkLst>
            <pc:docMk/>
            <pc:sldMk cId="2272680959" sldId="264"/>
            <ac:picMk id="4" creationId="{B4726CC7-1981-453B-9B1B-A4DF650A2542}"/>
          </ac:picMkLst>
        </pc:picChg>
      </pc:sldChg>
      <pc:sldChg chg="addSp delSp modSp add ord">
        <pc:chgData name="" userId="a2a3969288e07f22" providerId="LiveId" clId="{BF7027DF-EDDE-4C17-A56D-3260B5A448D8}" dt="2022-05-05T10:20:35.569" v="2709" actId="207"/>
        <pc:sldMkLst>
          <pc:docMk/>
          <pc:sldMk cId="727705186" sldId="265"/>
        </pc:sldMkLst>
        <pc:spChg chg="del mod">
          <ac:chgData name="" userId="a2a3969288e07f22" providerId="LiveId" clId="{BF7027DF-EDDE-4C17-A56D-3260B5A448D8}" dt="2022-05-05T09:59:31.901" v="2223"/>
          <ac:spMkLst>
            <pc:docMk/>
            <pc:sldMk cId="727705186" sldId="265"/>
            <ac:spMk id="2" creationId="{F5BFDC47-1F64-48C8-AD5B-56A0DDD7731A}"/>
          </ac:spMkLst>
        </pc:spChg>
        <pc:spChg chg="mod">
          <ac:chgData name="" userId="a2a3969288e07f22" providerId="LiveId" clId="{BF7027DF-EDDE-4C17-A56D-3260B5A448D8}" dt="2022-05-05T10:20:26.161" v="2708" actId="207"/>
          <ac:spMkLst>
            <pc:docMk/>
            <pc:sldMk cId="727705186" sldId="265"/>
            <ac:spMk id="3" creationId="{0AFC5BDF-19C5-4F0D-9610-EE382BD97071}"/>
          </ac:spMkLst>
        </pc:spChg>
        <pc:spChg chg="del">
          <ac:chgData name="" userId="a2a3969288e07f22" providerId="LiveId" clId="{BF7027DF-EDDE-4C17-A56D-3260B5A448D8}" dt="2022-05-05T10:02:24.341" v="2249" actId="931"/>
          <ac:spMkLst>
            <pc:docMk/>
            <pc:sldMk cId="727705186" sldId="265"/>
            <ac:spMk id="4" creationId="{94502BA0-019B-43F1-863F-43A0487FC30A}"/>
          </ac:spMkLst>
        </pc:spChg>
        <pc:spChg chg="add del mod">
          <ac:chgData name="" userId="a2a3969288e07f22" providerId="LiveId" clId="{BF7027DF-EDDE-4C17-A56D-3260B5A448D8}" dt="2022-05-05T10:17:24.157" v="2642"/>
          <ac:spMkLst>
            <pc:docMk/>
            <pc:sldMk cId="727705186" sldId="265"/>
            <ac:spMk id="5" creationId="{0FE24471-4AF7-4B19-BDCC-932B45693FF6}"/>
          </ac:spMkLst>
        </pc:spChg>
        <pc:spChg chg="add del mod">
          <ac:chgData name="" userId="a2a3969288e07f22" providerId="LiveId" clId="{BF7027DF-EDDE-4C17-A56D-3260B5A448D8}" dt="2022-05-05T09:59:35.150" v="2224"/>
          <ac:spMkLst>
            <pc:docMk/>
            <pc:sldMk cId="727705186" sldId="265"/>
            <ac:spMk id="6" creationId="{38879EDD-B216-4904-A53C-DEF767F2A9D7}"/>
          </ac:spMkLst>
        </pc:spChg>
        <pc:spChg chg="add mod">
          <ac:chgData name="" userId="a2a3969288e07f22" providerId="LiveId" clId="{BF7027DF-EDDE-4C17-A56D-3260B5A448D8}" dt="2022-05-05T10:20:35.569" v="2709" actId="207"/>
          <ac:spMkLst>
            <pc:docMk/>
            <pc:sldMk cId="727705186" sldId="265"/>
            <ac:spMk id="11" creationId="{0006F77D-4E71-4B68-8BEE-D78AB4E1E60D}"/>
          </ac:spMkLst>
        </pc:spChg>
        <pc:picChg chg="add mod">
          <ac:chgData name="" userId="a2a3969288e07f22" providerId="LiveId" clId="{BF7027DF-EDDE-4C17-A56D-3260B5A448D8}" dt="2022-05-05T10:02:34.393" v="2251" actId="1076"/>
          <ac:picMkLst>
            <pc:docMk/>
            <pc:sldMk cId="727705186" sldId="265"/>
            <ac:picMk id="8" creationId="{7066E276-0097-49B7-BEB2-EB555D252F7A}"/>
          </ac:picMkLst>
        </pc:picChg>
        <pc:picChg chg="add mod">
          <ac:chgData name="" userId="a2a3969288e07f22" providerId="LiveId" clId="{BF7027DF-EDDE-4C17-A56D-3260B5A448D8}" dt="2022-05-05T10:03:47.991" v="2258" actId="14100"/>
          <ac:picMkLst>
            <pc:docMk/>
            <pc:sldMk cId="727705186" sldId="265"/>
            <ac:picMk id="10" creationId="{7DC3A729-D462-4A1A-B094-542BC72B73CF}"/>
          </ac:picMkLst>
        </pc:picChg>
      </pc:sldChg>
      <pc:sldChg chg="addSp modSp add">
        <pc:chgData name="" userId="a2a3969288e07f22" providerId="LiveId" clId="{BF7027DF-EDDE-4C17-A56D-3260B5A448D8}" dt="2022-05-05T10:20:49.236" v="2710" actId="207"/>
        <pc:sldMkLst>
          <pc:docMk/>
          <pc:sldMk cId="840854009" sldId="266"/>
        </pc:sldMkLst>
        <pc:spChg chg="add mod">
          <ac:chgData name="" userId="a2a3969288e07f22" providerId="LiveId" clId="{BF7027DF-EDDE-4C17-A56D-3260B5A448D8}" dt="2022-05-05T10:20:49.236" v="2710" actId="207"/>
          <ac:spMkLst>
            <pc:docMk/>
            <pc:sldMk cId="840854009" sldId="266"/>
            <ac:spMk id="2" creationId="{C4B87F68-8619-4833-9F70-E264CD0B7FA4}"/>
          </ac:spMkLst>
        </pc:spChg>
        <pc:spChg chg="add">
          <ac:chgData name="" userId="a2a3969288e07f22" providerId="LiveId" clId="{BF7027DF-EDDE-4C17-A56D-3260B5A448D8}" dt="2022-05-05T10:17:30.444" v="2643"/>
          <ac:spMkLst>
            <pc:docMk/>
            <pc:sldMk cId="840854009" sldId="266"/>
            <ac:spMk id="5" creationId="{226F6FAA-DCE0-4407-9A0A-2B2ADB0116FF}"/>
          </ac:spMkLst>
        </pc:spChg>
        <pc:picChg chg="add mod">
          <ac:chgData name="" userId="a2a3969288e07f22" providerId="LiveId" clId="{BF7027DF-EDDE-4C17-A56D-3260B5A448D8}" dt="2022-05-05T10:17:14.633" v="2640" actId="1076"/>
          <ac:picMkLst>
            <pc:docMk/>
            <pc:sldMk cId="840854009" sldId="266"/>
            <ac:picMk id="4" creationId="{05D1F4FC-0338-4A31-9DFC-158C8C1E66EB}"/>
          </ac:picMkLst>
        </pc:picChg>
      </pc:sldChg>
      <pc:sldChg chg="addSp modSp add">
        <pc:chgData name="" userId="a2a3969288e07f22" providerId="LiveId" clId="{BF7027DF-EDDE-4C17-A56D-3260B5A448D8}" dt="2022-05-05T10:21:48.663" v="2730" actId="255"/>
        <pc:sldMkLst>
          <pc:docMk/>
          <pc:sldMk cId="175491940" sldId="267"/>
        </pc:sldMkLst>
        <pc:spChg chg="add mod">
          <ac:chgData name="" userId="a2a3969288e07f22" providerId="LiveId" clId="{BF7027DF-EDDE-4C17-A56D-3260B5A448D8}" dt="2022-05-05T10:21:48.663" v="2730" actId="255"/>
          <ac:spMkLst>
            <pc:docMk/>
            <pc:sldMk cId="175491940" sldId="267"/>
            <ac:spMk id="4" creationId="{59E10995-5E62-4C73-952D-75F6D07C3394}"/>
          </ac:spMkLst>
        </pc:spChg>
        <pc:picChg chg="add mod">
          <ac:chgData name="" userId="a2a3969288e07f22" providerId="LiveId" clId="{BF7027DF-EDDE-4C17-A56D-3260B5A448D8}" dt="2022-05-05T10:19:01.064" v="2704" actId="1076"/>
          <ac:picMkLst>
            <pc:docMk/>
            <pc:sldMk cId="175491940" sldId="267"/>
            <ac:picMk id="3" creationId="{5D71F4AB-C530-4C85-92D7-6BA0F6AED3EA}"/>
          </ac:picMkLst>
        </pc:picChg>
      </pc:sldChg>
      <pc:sldChg chg="addSp modSp add">
        <pc:chgData name="" userId="a2a3969288e07f22" providerId="LiveId" clId="{BF7027DF-EDDE-4C17-A56D-3260B5A448D8}" dt="2022-05-05T10:24:10.499" v="2798" actId="1076"/>
        <pc:sldMkLst>
          <pc:docMk/>
          <pc:sldMk cId="2706902733" sldId="268"/>
        </pc:sldMkLst>
        <pc:spChg chg="add mod">
          <ac:chgData name="" userId="a2a3969288e07f22" providerId="LiveId" clId="{BF7027DF-EDDE-4C17-A56D-3260B5A448D8}" dt="2022-05-05T10:23:55.060" v="2796" actId="14100"/>
          <ac:spMkLst>
            <pc:docMk/>
            <pc:sldMk cId="2706902733" sldId="268"/>
            <ac:spMk id="4" creationId="{F2F109B8-5389-412B-BD09-EF808F1829A9}"/>
          </ac:spMkLst>
        </pc:spChg>
        <pc:picChg chg="add mod">
          <ac:chgData name="" userId="a2a3969288e07f22" providerId="LiveId" clId="{BF7027DF-EDDE-4C17-A56D-3260B5A448D8}" dt="2022-05-05T10:24:10.499" v="2798" actId="1076"/>
          <ac:picMkLst>
            <pc:docMk/>
            <pc:sldMk cId="2706902733" sldId="268"/>
            <ac:picMk id="3" creationId="{1947B6E8-C202-407D-80BD-7838631678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4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1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2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5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6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3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E3F4-2337-4C92-9B7A-8FD9C9119EF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8B00-ACEF-4F6D-88BC-4C91772CB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8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403A7D-921D-419D-8661-C5ECF885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19" y="2794186"/>
            <a:ext cx="3096000" cy="22784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CB0814-E008-4DE0-AEBA-7E7A248A0003}"/>
              </a:ext>
            </a:extLst>
          </p:cNvPr>
          <p:cNvSpPr/>
          <p:nvPr/>
        </p:nvSpPr>
        <p:spPr>
          <a:xfrm>
            <a:off x="2894729" y="2407523"/>
            <a:ext cx="56028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 SPECIALIZATION TRAINING PROJECT</a:t>
            </a:r>
            <a:endParaRPr lang="en-IN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D71FD-845E-4886-B1C6-1791288DD571}"/>
              </a:ext>
            </a:extLst>
          </p:cNvPr>
          <p:cNvSpPr/>
          <p:nvPr/>
        </p:nvSpPr>
        <p:spPr>
          <a:xfrm>
            <a:off x="792797" y="1333473"/>
            <a:ext cx="108753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lang="en-US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ANAGEMENT SYSTEM</a:t>
            </a:r>
            <a:endParaRPr lang="en-IN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4C988-EC11-41F4-944A-1B1E1C8EE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t="7059" r="17779" b="3137"/>
          <a:stretch/>
        </p:blipFill>
        <p:spPr>
          <a:xfrm rot="21183269" flipH="1">
            <a:off x="9766556" y="2025000"/>
            <a:ext cx="1705879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07727-DD32-43D0-9C9E-5386309F2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74" y="3938722"/>
            <a:ext cx="5184000" cy="25862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39185-6BD1-407E-932C-0A346988A9FE}"/>
              </a:ext>
            </a:extLst>
          </p:cNvPr>
          <p:cNvSpPr txBox="1"/>
          <p:nvPr/>
        </p:nvSpPr>
        <p:spPr>
          <a:xfrm>
            <a:off x="2270209" y="1129553"/>
            <a:ext cx="488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Products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A7028-D4A4-401B-8A5C-C5AB57122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6" y="1861810"/>
            <a:ext cx="6156000" cy="3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E6BAE-77C3-4C9B-8C67-A36C4E28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9725"/>
            <a:ext cx="10820400" cy="29321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2BFDC-DA4D-40A6-B0CC-BEE8DBE5CDB2}"/>
              </a:ext>
            </a:extLst>
          </p:cNvPr>
          <p:cNvSpPr txBox="1"/>
          <p:nvPr/>
        </p:nvSpPr>
        <p:spPr>
          <a:xfrm>
            <a:off x="1250577" y="1452282"/>
            <a:ext cx="560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ordering-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DD2B57-FD63-48E3-A5A2-4E9D33B0CA6C}"/>
              </a:ext>
            </a:extLst>
          </p:cNvPr>
          <p:cNvSpPr txBox="1"/>
          <p:nvPr/>
        </p:nvSpPr>
        <p:spPr>
          <a:xfrm>
            <a:off x="2245658" y="1108429"/>
            <a:ext cx="45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Checkout-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6270A-D681-4B40-B59C-CC1D94026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/>
          <a:stretch/>
        </p:blipFill>
        <p:spPr>
          <a:xfrm>
            <a:off x="1223511" y="1693204"/>
            <a:ext cx="9744978" cy="45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26CC7-1981-453B-9B1B-A4DF650A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7"/>
          <a:stretch/>
        </p:blipFill>
        <p:spPr>
          <a:xfrm>
            <a:off x="3278821" y="1351122"/>
            <a:ext cx="5364000" cy="53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170C-D302-44F1-9A08-159BDEC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30" y="2445623"/>
            <a:ext cx="5459505" cy="2583577"/>
          </a:xfrm>
        </p:spPr>
        <p:txBody>
          <a:bodyPr numCol="1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Nagireddy	-6562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Lead)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Golla Dinesh		-6542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Ganga Bhavani	-6544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Chinnaswamy	-6549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Ruchitha Cheekala	-6556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3AF8F-3BEA-418D-AABE-639289E8BB58}"/>
              </a:ext>
            </a:extLst>
          </p:cNvPr>
          <p:cNvSpPr/>
          <p:nvPr/>
        </p:nvSpPr>
        <p:spPr>
          <a:xfrm>
            <a:off x="1442154" y="1179000"/>
            <a:ext cx="368565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6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6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238CB-55A3-498B-BA22-F1FEEFCF0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4"/>
          <a:stretch/>
        </p:blipFill>
        <p:spPr>
          <a:xfrm>
            <a:off x="6409341" y="1644748"/>
            <a:ext cx="4680000" cy="32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A62F5-F646-40CB-A1BE-1383B4A4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-1" r="26037" b="10787"/>
          <a:stretch/>
        </p:blipFill>
        <p:spPr>
          <a:xfrm>
            <a:off x="1317811" y="1408931"/>
            <a:ext cx="1021976" cy="972158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5DF73F-3789-4451-91E5-10DAF5BC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0858" y="3854118"/>
            <a:ext cx="178201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E733F-A6D6-4602-BBC8-00CC9B29798D}"/>
              </a:ext>
            </a:extLst>
          </p:cNvPr>
          <p:cNvSpPr txBox="1"/>
          <p:nvPr/>
        </p:nvSpPr>
        <p:spPr>
          <a:xfrm>
            <a:off x="2043952" y="3167390"/>
            <a:ext cx="751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order food from online restaurant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8EC7-7FFF-4DDB-8DB9-74A586112B35}"/>
              </a:ext>
            </a:extLst>
          </p:cNvPr>
          <p:cNvSpPr/>
          <p:nvPr/>
        </p:nvSpPr>
        <p:spPr>
          <a:xfrm>
            <a:off x="1828799" y="1919424"/>
            <a:ext cx="6768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statement: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76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61CDE13E-9160-400E-A70D-043917417547}"/>
              </a:ext>
            </a:extLst>
          </p:cNvPr>
          <p:cNvSpPr/>
          <p:nvPr/>
        </p:nvSpPr>
        <p:spPr>
          <a:xfrm>
            <a:off x="1721224" y="2043952"/>
            <a:ext cx="1317812" cy="707886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0A16312-8C2C-42CD-BFAF-2148EB797D20}"/>
              </a:ext>
            </a:extLst>
          </p:cNvPr>
          <p:cNvSpPr/>
          <p:nvPr/>
        </p:nvSpPr>
        <p:spPr>
          <a:xfrm>
            <a:off x="403413" y="2309269"/>
            <a:ext cx="1317811" cy="19551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F4DC59-60DC-4C53-B108-0775FD54A025}"/>
              </a:ext>
            </a:extLst>
          </p:cNvPr>
          <p:cNvSpPr/>
          <p:nvPr/>
        </p:nvSpPr>
        <p:spPr>
          <a:xfrm>
            <a:off x="3039035" y="2309269"/>
            <a:ext cx="1062317" cy="19551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40CBF29-618F-4D16-B8AF-E47508ECA5E1}"/>
              </a:ext>
            </a:extLst>
          </p:cNvPr>
          <p:cNvSpPr/>
          <p:nvPr/>
        </p:nvSpPr>
        <p:spPr>
          <a:xfrm>
            <a:off x="5410200" y="2319288"/>
            <a:ext cx="1044385" cy="19188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A0670CB-0098-4C42-93E5-26B71CA632F9}"/>
              </a:ext>
            </a:extLst>
          </p:cNvPr>
          <p:cNvSpPr/>
          <p:nvPr/>
        </p:nvSpPr>
        <p:spPr>
          <a:xfrm>
            <a:off x="2245660" y="2751838"/>
            <a:ext cx="201706" cy="825080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E12DFC-7302-4EA7-905B-F633158C0ED5}"/>
              </a:ext>
            </a:extLst>
          </p:cNvPr>
          <p:cNvSpPr/>
          <p:nvPr/>
        </p:nvSpPr>
        <p:spPr>
          <a:xfrm>
            <a:off x="1721224" y="3576918"/>
            <a:ext cx="1317812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B147E5F2-1332-43C2-957A-C5CBDCEB2BB6}"/>
              </a:ext>
            </a:extLst>
          </p:cNvPr>
          <p:cNvSpPr/>
          <p:nvPr/>
        </p:nvSpPr>
        <p:spPr>
          <a:xfrm>
            <a:off x="4101352" y="2043952"/>
            <a:ext cx="1317811" cy="707886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7918EA-93CA-4C84-9E9E-3F63B996AB94}"/>
              </a:ext>
            </a:extLst>
          </p:cNvPr>
          <p:cNvCxnSpPr/>
          <p:nvPr/>
        </p:nvCxnSpPr>
        <p:spPr>
          <a:xfrm>
            <a:off x="3039035" y="2556855"/>
            <a:ext cx="927847" cy="10200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40BE68B-3121-49A1-A3DE-7156839D9145}"/>
              </a:ext>
            </a:extLst>
          </p:cNvPr>
          <p:cNvSpPr/>
          <p:nvPr/>
        </p:nvSpPr>
        <p:spPr>
          <a:xfrm>
            <a:off x="3778622" y="3429000"/>
            <a:ext cx="1452281" cy="94129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B913A875-1936-43A8-86BF-BE4556199C9B}"/>
              </a:ext>
            </a:extLst>
          </p:cNvPr>
          <p:cNvSpPr/>
          <p:nvPr/>
        </p:nvSpPr>
        <p:spPr>
          <a:xfrm>
            <a:off x="6454585" y="2038613"/>
            <a:ext cx="1546415" cy="707886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36865E9-1B1D-4DAB-85F5-20F4CDD07F43}"/>
              </a:ext>
            </a:extLst>
          </p:cNvPr>
          <p:cNvSpPr/>
          <p:nvPr/>
        </p:nvSpPr>
        <p:spPr>
          <a:xfrm>
            <a:off x="6624351" y="2753022"/>
            <a:ext cx="144560" cy="823896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B4AFFA77-8FFA-484D-9853-5110DAA6E112}"/>
              </a:ext>
            </a:extLst>
          </p:cNvPr>
          <p:cNvSpPr/>
          <p:nvPr/>
        </p:nvSpPr>
        <p:spPr>
          <a:xfrm>
            <a:off x="8027894" y="3576918"/>
            <a:ext cx="1546415" cy="941294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  <a:endParaRPr lang="en-IN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F15D845-CE05-43B5-9C1E-AEB26810A534}"/>
              </a:ext>
            </a:extLst>
          </p:cNvPr>
          <p:cNvCxnSpPr>
            <a:cxnSpLocks/>
          </p:cNvCxnSpPr>
          <p:nvPr/>
        </p:nvCxnSpPr>
        <p:spPr>
          <a:xfrm>
            <a:off x="8027894" y="2392556"/>
            <a:ext cx="632012" cy="11790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DFD9D1-3B7F-49AB-AA30-56D09FBE2296}"/>
              </a:ext>
            </a:extLst>
          </p:cNvPr>
          <p:cNvSpPr/>
          <p:nvPr/>
        </p:nvSpPr>
        <p:spPr>
          <a:xfrm>
            <a:off x="6051173" y="3576918"/>
            <a:ext cx="1452281" cy="9424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52BE4BAD-9398-4672-84A1-C5A34DCFF2FB}"/>
              </a:ext>
            </a:extLst>
          </p:cNvPr>
          <p:cNvSpPr/>
          <p:nvPr/>
        </p:nvSpPr>
        <p:spPr>
          <a:xfrm>
            <a:off x="9676831" y="2048434"/>
            <a:ext cx="1506072" cy="707886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STATUS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883AB1-314A-4613-BA25-4388555D3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2214" y="2706238"/>
            <a:ext cx="1172500" cy="564777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01FE76-5709-438A-861B-8596931A99D0}"/>
              </a:ext>
            </a:extLst>
          </p:cNvPr>
          <p:cNvSpPr/>
          <p:nvPr/>
        </p:nvSpPr>
        <p:spPr>
          <a:xfrm>
            <a:off x="9816353" y="4867835"/>
            <a:ext cx="1748117" cy="11161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7BF1A9-53AA-445C-9758-FB7058CCC37B}"/>
              </a:ext>
            </a:extLst>
          </p:cNvPr>
          <p:cNvCxnSpPr/>
          <p:nvPr/>
        </p:nvCxnSpPr>
        <p:spPr>
          <a:xfrm>
            <a:off x="9574309" y="4235824"/>
            <a:ext cx="820267" cy="632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BC8E9-2557-4849-9CEC-466BC972EAAF}"/>
              </a:ext>
            </a:extLst>
          </p:cNvPr>
          <p:cNvCxnSpPr/>
          <p:nvPr/>
        </p:nvCxnSpPr>
        <p:spPr>
          <a:xfrm>
            <a:off x="11080376" y="2753022"/>
            <a:ext cx="0" cy="2114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Single Corner Rounded 31">
            <a:extLst>
              <a:ext uri="{FF2B5EF4-FFF2-40B4-BE49-F238E27FC236}">
                <a16:creationId xmlns:a16="http://schemas.microsoft.com/office/drawing/2014/main" id="{1A6E6B0A-570D-432E-96AB-7B16C7F59875}"/>
              </a:ext>
            </a:extLst>
          </p:cNvPr>
          <p:cNvSpPr/>
          <p:nvPr/>
        </p:nvSpPr>
        <p:spPr>
          <a:xfrm>
            <a:off x="3513751" y="4795259"/>
            <a:ext cx="1519516" cy="1020063"/>
          </a:xfrm>
          <a:prstGeom prst="round1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DETAILS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DAE01640-ED5C-43C1-83B4-6E510F7A7701}"/>
              </a:ext>
            </a:extLst>
          </p:cNvPr>
          <p:cNvSpPr/>
          <p:nvPr/>
        </p:nvSpPr>
        <p:spPr>
          <a:xfrm>
            <a:off x="5201484" y="4795259"/>
            <a:ext cx="1640544" cy="1020063"/>
          </a:xfrm>
          <a:prstGeom prst="snip1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STATUS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7B5B6-A85D-446E-ADD4-EBDCF0D9EA64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504763" y="4370294"/>
            <a:ext cx="0" cy="4249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055FC2-6BEC-4BA5-A2DC-5E192F0E8922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82986" y="4195481"/>
            <a:ext cx="938770" cy="599778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A61400-A8F7-4CAC-8FB7-875ED89DFFA8}"/>
              </a:ext>
            </a:extLst>
          </p:cNvPr>
          <p:cNvSpPr txBox="1"/>
          <p:nvPr/>
        </p:nvSpPr>
        <p:spPr>
          <a:xfrm>
            <a:off x="658908" y="1975865"/>
            <a:ext cx="95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85C690-B45D-43D0-927B-8C832B15F8CB}"/>
              </a:ext>
            </a:extLst>
          </p:cNvPr>
          <p:cNvSpPr txBox="1"/>
          <p:nvPr/>
        </p:nvSpPr>
        <p:spPr>
          <a:xfrm>
            <a:off x="1282509" y="2796326"/>
            <a:ext cx="153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registered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D91230-7E0E-4562-BAB2-E6D556AD8AFA}"/>
              </a:ext>
            </a:extLst>
          </p:cNvPr>
          <p:cNvSpPr txBox="1"/>
          <p:nvPr/>
        </p:nvSpPr>
        <p:spPr>
          <a:xfrm>
            <a:off x="3193676" y="2048434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17B92-ED29-468C-ACDF-815990C4A65D}"/>
              </a:ext>
            </a:extLst>
          </p:cNvPr>
          <p:cNvSpPr txBox="1"/>
          <p:nvPr/>
        </p:nvSpPr>
        <p:spPr>
          <a:xfrm>
            <a:off x="3666568" y="2967133"/>
            <a:ext cx="166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admin login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0D1BD1-09D9-4403-B44B-AFCFB9BE24C7}"/>
              </a:ext>
            </a:extLst>
          </p:cNvPr>
          <p:cNvSpPr txBox="1"/>
          <p:nvPr/>
        </p:nvSpPr>
        <p:spPr>
          <a:xfrm>
            <a:off x="5541861" y="1627822"/>
            <a:ext cx="959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ordering food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0047D9-88D3-4F12-B130-F7C2B0FAD289}"/>
              </a:ext>
            </a:extLst>
          </p:cNvPr>
          <p:cNvSpPr txBox="1"/>
          <p:nvPr/>
        </p:nvSpPr>
        <p:spPr>
          <a:xfrm>
            <a:off x="5950637" y="2651481"/>
            <a:ext cx="986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any problem wants to convey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134D82-E30D-4820-BAE1-B45D59A98109}"/>
              </a:ext>
            </a:extLst>
          </p:cNvPr>
          <p:cNvSpPr txBox="1"/>
          <p:nvPr/>
        </p:nvSpPr>
        <p:spPr>
          <a:xfrm>
            <a:off x="8027894" y="1648324"/>
            <a:ext cx="1125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ordering finish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FF68-6A0B-4ABB-9C5B-3D27DCECD676}"/>
              </a:ext>
            </a:extLst>
          </p:cNvPr>
          <p:cNvSpPr txBox="1"/>
          <p:nvPr/>
        </p:nvSpPr>
        <p:spPr>
          <a:xfrm>
            <a:off x="9139215" y="2853477"/>
            <a:ext cx="131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checking order conformation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F7ACEC-785F-43C2-BBB2-E35378285575}"/>
              </a:ext>
            </a:extLst>
          </p:cNvPr>
          <p:cNvSpPr txBox="1"/>
          <p:nvPr/>
        </p:nvSpPr>
        <p:spPr>
          <a:xfrm>
            <a:off x="11080376" y="3388331"/>
            <a:ext cx="865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before ordering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20FAD0-9BC2-49CF-AA2A-E4317C02E40D}"/>
              </a:ext>
            </a:extLst>
          </p:cNvPr>
          <p:cNvSpPr txBox="1"/>
          <p:nvPr/>
        </p:nvSpPr>
        <p:spPr>
          <a:xfrm>
            <a:off x="9865444" y="3899647"/>
            <a:ext cx="1093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before ordering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E1806FA-CD7F-48F2-AA36-A56423A5B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5112" r="11513" b="18628"/>
          <a:stretch/>
        </p:blipFill>
        <p:spPr>
          <a:xfrm>
            <a:off x="8785235" y="245888"/>
            <a:ext cx="2376000" cy="163445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DB1FBAA-3AA3-4194-9B75-01A83EF9583F}"/>
              </a:ext>
            </a:extLst>
          </p:cNvPr>
          <p:cNvSpPr/>
          <p:nvPr/>
        </p:nvSpPr>
        <p:spPr>
          <a:xfrm>
            <a:off x="2471426" y="640993"/>
            <a:ext cx="42418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sz="6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6DB2E698-8E4A-4D93-83A3-D52FF09CF3E1}"/>
              </a:ext>
            </a:extLst>
          </p:cNvPr>
          <p:cNvSpPr/>
          <p:nvPr/>
        </p:nvSpPr>
        <p:spPr>
          <a:xfrm>
            <a:off x="1774756" y="4795259"/>
            <a:ext cx="1519515" cy="1020063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ADDING &amp; DELETING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558F43-11EB-466B-99FA-3C61219DA3E7}"/>
              </a:ext>
            </a:extLst>
          </p:cNvPr>
          <p:cNvCxnSpPr>
            <a:stCxn id="15" idx="3"/>
          </p:cNvCxnSpPr>
          <p:nvPr/>
        </p:nvCxnSpPr>
        <p:spPr>
          <a:xfrm flipH="1">
            <a:off x="3039035" y="4232445"/>
            <a:ext cx="952269" cy="5628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9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283F-C4A1-4CEE-80AF-11FC2AC98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FRONT 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STARP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QUEIRES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E98E-CDF2-4C55-8231-D48DF3FB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46141" y="2170353"/>
            <a:ext cx="3160059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ALGEY TOOLS: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F8276-6B44-49C0-8C57-FEE9018B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35" y="4206621"/>
            <a:ext cx="2757165" cy="255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A138F-C343-4A17-9EEE-E9798178E1E3}"/>
              </a:ext>
            </a:extLst>
          </p:cNvPr>
          <p:cNvSpPr/>
          <p:nvPr/>
        </p:nvSpPr>
        <p:spPr>
          <a:xfrm>
            <a:off x="1743724" y="989226"/>
            <a:ext cx="5799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SOFTWARE USED:</a:t>
            </a:r>
            <a:endParaRPr lang="en-IN" sz="54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0C61E-728D-4747-B303-D10626A0E281}"/>
              </a:ext>
            </a:extLst>
          </p:cNvPr>
          <p:cNvSpPr txBox="1"/>
          <p:nvPr/>
        </p:nvSpPr>
        <p:spPr>
          <a:xfrm>
            <a:off x="4276165" y="2528047"/>
            <a:ext cx="3039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Hosting Application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2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87F68-8619-4833-9F70-E264CD0B7FA4}"/>
              </a:ext>
            </a:extLst>
          </p:cNvPr>
          <p:cNvSpPr txBox="1"/>
          <p:nvPr/>
        </p:nvSpPr>
        <p:spPr>
          <a:xfrm>
            <a:off x="2190205" y="2420471"/>
            <a:ext cx="610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page-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1F4FC-0338-4A31-9DFC-158C8C1E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2896341"/>
            <a:ext cx="7811590" cy="2724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F6FAA-DCE0-4407-9A0A-2B2ADB0116FF}"/>
              </a:ext>
            </a:extLst>
          </p:cNvPr>
          <p:cNvSpPr/>
          <p:nvPr/>
        </p:nvSpPr>
        <p:spPr>
          <a:xfrm>
            <a:off x="2031426" y="977170"/>
            <a:ext cx="8129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5400" b="0" cap="none" spc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MPLE SCREENSHOTS:</a:t>
            </a:r>
            <a:endParaRPr lang="en-IN" sz="54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5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5BDF-19C5-4F0D-9610-EE382BD970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Login-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66E276-0097-49B7-BEB2-EB555D252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2" y="2658592"/>
            <a:ext cx="4791744" cy="30960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3A729-D462-4A1A-B094-542BC72B7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72" y="2658590"/>
            <a:ext cx="4104000" cy="3090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06F77D-4E71-4B68-8BEE-D78AB4E1E60D}"/>
              </a:ext>
            </a:extLst>
          </p:cNvPr>
          <p:cNvSpPr txBox="1"/>
          <p:nvPr/>
        </p:nvSpPr>
        <p:spPr>
          <a:xfrm>
            <a:off x="6831672" y="2194559"/>
            <a:ext cx="239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 Login-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0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7B6E8-C202-407D-80BD-78386316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1" y="867592"/>
            <a:ext cx="4540934" cy="586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109B8-5389-412B-BD09-EF808F1829A9}"/>
              </a:ext>
            </a:extLst>
          </p:cNvPr>
          <p:cNvSpPr txBox="1"/>
          <p:nvPr/>
        </p:nvSpPr>
        <p:spPr>
          <a:xfrm>
            <a:off x="1519518" y="1411941"/>
            <a:ext cx="242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Signup-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0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1F4AB-C530-4C85-92D7-6BA0F6AED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873014"/>
            <a:ext cx="10296000" cy="40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10995-5E62-4C73-952D-75F6D07C3394}"/>
              </a:ext>
            </a:extLst>
          </p:cNvPr>
          <p:cNvSpPr txBox="1"/>
          <p:nvPr/>
        </p:nvSpPr>
        <p:spPr>
          <a:xfrm>
            <a:off x="2057401" y="1344706"/>
            <a:ext cx="531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homepage-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1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256</TotalTime>
  <Words>149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hp</dc:creator>
  <cp:lastModifiedBy>hp</cp:lastModifiedBy>
  <cp:revision>15</cp:revision>
  <dcterms:created xsi:type="dcterms:W3CDTF">2022-05-05T00:54:01Z</dcterms:created>
  <dcterms:modified xsi:type="dcterms:W3CDTF">2022-05-05T10:44:58Z</dcterms:modified>
</cp:coreProperties>
</file>