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ton Jasnoski" initials="DJ" lastIdx="1" clrIdx="0">
    <p:extLst>
      <p:ext uri="{19B8F6BF-5375-455C-9EA6-DF929625EA0E}">
        <p15:presenceInfo xmlns:p15="http://schemas.microsoft.com/office/powerpoint/2012/main" userId="9d5f995fceb282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509A8-6A30-4528-904A-A5C18759FBC6}" v="101" dt="2019-09-12T20:56:5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Jasnoski" userId="9d5f995fceb282c6" providerId="LiveId" clId="{7B4509A8-6A30-4528-904A-A5C18759FBC6}"/>
    <pc:docChg chg="undo custSel mod addSld modSld sldOrd">
      <pc:chgData name="Dalton Jasnoski" userId="9d5f995fceb282c6" providerId="LiveId" clId="{7B4509A8-6A30-4528-904A-A5C18759FBC6}" dt="2019-09-12T20:57:42.841" v="930" actId="26606"/>
      <pc:docMkLst>
        <pc:docMk/>
      </pc:docMkLst>
      <pc:sldChg chg="addSp delSp modSp addCm delCm">
        <pc:chgData name="Dalton Jasnoski" userId="9d5f995fceb282c6" providerId="LiveId" clId="{7B4509A8-6A30-4528-904A-A5C18759FBC6}" dt="2019-09-12T20:56:30.723" v="809" actId="14100"/>
        <pc:sldMkLst>
          <pc:docMk/>
          <pc:sldMk cId="1216271771" sldId="256"/>
        </pc:sldMkLst>
        <pc:spChg chg="mod">
          <ac:chgData name="Dalton Jasnoski" userId="9d5f995fceb282c6" providerId="LiveId" clId="{7B4509A8-6A30-4528-904A-A5C18759FBC6}" dt="2019-09-12T20:48:21.248" v="507" actId="20577"/>
          <ac:spMkLst>
            <pc:docMk/>
            <pc:sldMk cId="1216271771" sldId="256"/>
            <ac:spMk id="9" creationId="{804439C6-37FE-430E-AAD6-7917B96FF8F1}"/>
          </ac:spMkLst>
        </pc:spChg>
        <pc:spChg chg="add del mod">
          <ac:chgData name="Dalton Jasnoski" userId="9d5f995fceb282c6" providerId="LiveId" clId="{7B4509A8-6A30-4528-904A-A5C18759FBC6}" dt="2019-09-12T20:49:38.043" v="535" actId="20577"/>
          <ac:spMkLst>
            <pc:docMk/>
            <pc:sldMk cId="1216271771" sldId="256"/>
            <ac:spMk id="19" creationId="{1E890AA7-5B73-4415-A513-BA4042214459}"/>
          </ac:spMkLst>
        </pc:spChg>
        <pc:spChg chg="del mod">
          <ac:chgData name="Dalton Jasnoski" userId="9d5f995fceb282c6" providerId="LiveId" clId="{7B4509A8-6A30-4528-904A-A5C18759FBC6}" dt="2019-09-12T20:37:19.382" v="135" actId="478"/>
          <ac:spMkLst>
            <pc:docMk/>
            <pc:sldMk cId="1216271771" sldId="256"/>
            <ac:spMk id="42" creationId="{B86627DE-BC1F-45ED-99C8-AFCA18BB4AFB}"/>
          </ac:spMkLst>
        </pc:spChg>
        <pc:spChg chg="del mod">
          <ac:chgData name="Dalton Jasnoski" userId="9d5f995fceb282c6" providerId="LiveId" clId="{7B4509A8-6A30-4528-904A-A5C18759FBC6}" dt="2019-09-12T20:55:35.110" v="771" actId="478"/>
          <ac:spMkLst>
            <pc:docMk/>
            <pc:sldMk cId="1216271771" sldId="256"/>
            <ac:spMk id="51" creationId="{E1788653-44B3-4DEB-9414-3366B8663947}"/>
          </ac:spMkLst>
        </pc:spChg>
        <pc:spChg chg="add del mod">
          <ac:chgData name="Dalton Jasnoski" userId="9d5f995fceb282c6" providerId="LiveId" clId="{7B4509A8-6A30-4528-904A-A5C18759FBC6}" dt="2019-09-12T20:37:19.382" v="135" actId="478"/>
          <ac:spMkLst>
            <pc:docMk/>
            <pc:sldMk cId="1216271771" sldId="256"/>
            <ac:spMk id="55" creationId="{7E0F374D-85E7-4CF4-8895-F6032C00D39D}"/>
          </ac:spMkLst>
        </pc:spChg>
        <pc:spChg chg="add del mod">
          <ac:chgData name="Dalton Jasnoski" userId="9d5f995fceb282c6" providerId="LiveId" clId="{7B4509A8-6A30-4528-904A-A5C18759FBC6}" dt="2019-09-12T20:37:19.382" v="135" actId="478"/>
          <ac:spMkLst>
            <pc:docMk/>
            <pc:sldMk cId="1216271771" sldId="256"/>
            <ac:spMk id="56" creationId="{F9B67693-04D9-4BF7-B7BE-EE5E83E29E58}"/>
          </ac:spMkLst>
        </pc:spChg>
        <pc:spChg chg="add mod">
          <ac:chgData name="Dalton Jasnoski" userId="9d5f995fceb282c6" providerId="LiveId" clId="{7B4509A8-6A30-4528-904A-A5C18759FBC6}" dt="2019-09-12T20:38:19.915" v="210" actId="1076"/>
          <ac:spMkLst>
            <pc:docMk/>
            <pc:sldMk cId="1216271771" sldId="256"/>
            <ac:spMk id="108" creationId="{AD1BB277-0A22-4AE8-AD36-59E837FB3379}"/>
          </ac:spMkLst>
        </pc:spChg>
        <pc:spChg chg="add mod">
          <ac:chgData name="Dalton Jasnoski" userId="9d5f995fceb282c6" providerId="LiveId" clId="{7B4509A8-6A30-4528-904A-A5C18759FBC6}" dt="2019-09-12T20:38:22.801" v="211" actId="1076"/>
          <ac:spMkLst>
            <pc:docMk/>
            <pc:sldMk cId="1216271771" sldId="256"/>
            <ac:spMk id="109" creationId="{3521776D-C9F3-48E9-A77D-D78DD9A9F776}"/>
          </ac:spMkLst>
        </pc:spChg>
        <pc:spChg chg="add mod">
          <ac:chgData name="Dalton Jasnoski" userId="9d5f995fceb282c6" providerId="LiveId" clId="{7B4509A8-6A30-4528-904A-A5C18759FBC6}" dt="2019-09-12T20:38:25.883" v="212" actId="1076"/>
          <ac:spMkLst>
            <pc:docMk/>
            <pc:sldMk cId="1216271771" sldId="256"/>
            <ac:spMk id="110" creationId="{9453F2F5-89C0-426E-BBA5-D0E2F16ED7FC}"/>
          </ac:spMkLst>
        </pc:spChg>
        <pc:spChg chg="add del mod">
          <ac:chgData name="Dalton Jasnoski" userId="9d5f995fceb282c6" providerId="LiveId" clId="{7B4509A8-6A30-4528-904A-A5C18759FBC6}" dt="2019-09-12T20:44:24.364" v="301" actId="478"/>
          <ac:spMkLst>
            <pc:docMk/>
            <pc:sldMk cId="1216271771" sldId="256"/>
            <ac:spMk id="177" creationId="{9E1FD063-FDFD-4132-9F84-650A6A69E6EC}"/>
          </ac:spMkLst>
        </pc:spChg>
        <pc:spChg chg="add mod">
          <ac:chgData name="Dalton Jasnoski" userId="9d5f995fceb282c6" providerId="LiveId" clId="{7B4509A8-6A30-4528-904A-A5C18759FBC6}" dt="2019-09-12T20:45:40.415" v="377" actId="1076"/>
          <ac:spMkLst>
            <pc:docMk/>
            <pc:sldMk cId="1216271771" sldId="256"/>
            <ac:spMk id="178" creationId="{09261A92-CBA1-4651-9D30-F207927AAA49}"/>
          </ac:spMkLst>
        </pc:spChg>
        <pc:spChg chg="add mod">
          <ac:chgData name="Dalton Jasnoski" userId="9d5f995fceb282c6" providerId="LiveId" clId="{7B4509A8-6A30-4528-904A-A5C18759FBC6}" dt="2019-09-12T20:45:06.599" v="339" actId="1076"/>
          <ac:spMkLst>
            <pc:docMk/>
            <pc:sldMk cId="1216271771" sldId="256"/>
            <ac:spMk id="179" creationId="{8A176BC9-96B9-45E5-BEFA-A0990E456C4B}"/>
          </ac:spMkLst>
        </pc:spChg>
        <pc:spChg chg="add mod">
          <ac:chgData name="Dalton Jasnoski" userId="9d5f995fceb282c6" providerId="LiveId" clId="{7B4509A8-6A30-4528-904A-A5C18759FBC6}" dt="2019-09-12T20:45:23.286" v="363" actId="1076"/>
          <ac:spMkLst>
            <pc:docMk/>
            <pc:sldMk cId="1216271771" sldId="256"/>
            <ac:spMk id="180" creationId="{2FC61444-2B47-49D6-90AA-D3E619CAF9CB}"/>
          </ac:spMkLst>
        </pc:spChg>
        <pc:spChg chg="add mod">
          <ac:chgData name="Dalton Jasnoski" userId="9d5f995fceb282c6" providerId="LiveId" clId="{7B4509A8-6A30-4528-904A-A5C18759FBC6}" dt="2019-09-12T20:46:14.368" v="397" actId="20577"/>
          <ac:spMkLst>
            <pc:docMk/>
            <pc:sldMk cId="1216271771" sldId="256"/>
            <ac:spMk id="181" creationId="{D5C0E1DF-4AFF-406D-A4DD-B734D4900104}"/>
          </ac:spMkLst>
        </pc:spChg>
        <pc:spChg chg="add mod">
          <ac:chgData name="Dalton Jasnoski" userId="9d5f995fceb282c6" providerId="LiveId" clId="{7B4509A8-6A30-4528-904A-A5C18759FBC6}" dt="2019-09-12T20:46:22.045" v="405" actId="20577"/>
          <ac:spMkLst>
            <pc:docMk/>
            <pc:sldMk cId="1216271771" sldId="256"/>
            <ac:spMk id="182" creationId="{58CF8D4C-9D1D-4994-A17C-839FA2D35A58}"/>
          </ac:spMkLst>
        </pc:spChg>
        <pc:spChg chg="add mod">
          <ac:chgData name="Dalton Jasnoski" userId="9d5f995fceb282c6" providerId="LiveId" clId="{7B4509A8-6A30-4528-904A-A5C18759FBC6}" dt="2019-09-12T20:46:28.620" v="417" actId="20577"/>
          <ac:spMkLst>
            <pc:docMk/>
            <pc:sldMk cId="1216271771" sldId="256"/>
            <ac:spMk id="183" creationId="{35FC70C2-CCB5-4244-AD27-A1A78AC18898}"/>
          </ac:spMkLst>
        </pc:spChg>
        <pc:spChg chg="add mod">
          <ac:chgData name="Dalton Jasnoski" userId="9d5f995fceb282c6" providerId="LiveId" clId="{7B4509A8-6A30-4528-904A-A5C18759FBC6}" dt="2019-09-12T20:47:40.469" v="453" actId="1076"/>
          <ac:spMkLst>
            <pc:docMk/>
            <pc:sldMk cId="1216271771" sldId="256"/>
            <ac:spMk id="190" creationId="{08413BD4-A2F1-4871-8CF2-9B56BB1928B2}"/>
          </ac:spMkLst>
        </pc:spChg>
        <pc:spChg chg="add mod">
          <ac:chgData name="Dalton Jasnoski" userId="9d5f995fceb282c6" providerId="LiveId" clId="{7B4509A8-6A30-4528-904A-A5C18759FBC6}" dt="2019-09-12T20:47:57.220" v="485" actId="1076"/>
          <ac:spMkLst>
            <pc:docMk/>
            <pc:sldMk cId="1216271771" sldId="256"/>
            <ac:spMk id="191" creationId="{E1CD17B7-C088-4C08-AC9E-34F493C22B46}"/>
          </ac:spMkLst>
        </pc:spChg>
        <pc:spChg chg="add mod">
          <ac:chgData name="Dalton Jasnoski" userId="9d5f995fceb282c6" providerId="LiveId" clId="{7B4509A8-6A30-4528-904A-A5C18759FBC6}" dt="2019-09-12T20:47:59.605" v="486" actId="1076"/>
          <ac:spMkLst>
            <pc:docMk/>
            <pc:sldMk cId="1216271771" sldId="256"/>
            <ac:spMk id="192" creationId="{576AD62B-63D8-4551-8B29-C8AEDFB810A5}"/>
          </ac:spMkLst>
        </pc:spChg>
        <pc:spChg chg="add mod">
          <ac:chgData name="Dalton Jasnoski" userId="9d5f995fceb282c6" providerId="LiveId" clId="{7B4509A8-6A30-4528-904A-A5C18759FBC6}" dt="2019-09-12T20:50:31.945" v="568" actId="20577"/>
          <ac:spMkLst>
            <pc:docMk/>
            <pc:sldMk cId="1216271771" sldId="256"/>
            <ac:spMk id="196" creationId="{AD291EC2-74AA-4C30-9B78-58519045FB00}"/>
          </ac:spMkLst>
        </pc:spChg>
        <pc:spChg chg="add mod">
          <ac:chgData name="Dalton Jasnoski" userId="9d5f995fceb282c6" providerId="LiveId" clId="{7B4509A8-6A30-4528-904A-A5C18759FBC6}" dt="2019-09-12T20:50:50.274" v="606" actId="688"/>
          <ac:spMkLst>
            <pc:docMk/>
            <pc:sldMk cId="1216271771" sldId="256"/>
            <ac:spMk id="197" creationId="{1BF1AC23-C6BC-4E60-9511-4317B969625F}"/>
          </ac:spMkLst>
        </pc:spChg>
        <pc:spChg chg="add mod">
          <ac:chgData name="Dalton Jasnoski" userId="9d5f995fceb282c6" providerId="LiveId" clId="{7B4509A8-6A30-4528-904A-A5C18759FBC6}" dt="2019-09-12T20:50:59.826" v="629" actId="20577"/>
          <ac:spMkLst>
            <pc:docMk/>
            <pc:sldMk cId="1216271771" sldId="256"/>
            <ac:spMk id="198" creationId="{1B9ECB0E-B4B2-4579-BB41-C72BAB6F8F56}"/>
          </ac:spMkLst>
        </pc:spChg>
        <pc:spChg chg="add mod">
          <ac:chgData name="Dalton Jasnoski" userId="9d5f995fceb282c6" providerId="LiveId" clId="{7B4509A8-6A30-4528-904A-A5C18759FBC6}" dt="2019-09-12T20:51:15.632" v="663" actId="14100"/>
          <ac:spMkLst>
            <pc:docMk/>
            <pc:sldMk cId="1216271771" sldId="256"/>
            <ac:spMk id="199" creationId="{EBAB9B3E-1662-42C6-98C1-2685D951A8EC}"/>
          </ac:spMkLst>
        </pc:spChg>
        <pc:spChg chg="add mod">
          <ac:chgData name="Dalton Jasnoski" userId="9d5f995fceb282c6" providerId="LiveId" clId="{7B4509A8-6A30-4528-904A-A5C18759FBC6}" dt="2019-09-12T20:51:38.263" v="690" actId="1076"/>
          <ac:spMkLst>
            <pc:docMk/>
            <pc:sldMk cId="1216271771" sldId="256"/>
            <ac:spMk id="200" creationId="{5BD9D351-020F-4EAA-90ED-D0C688AF3E10}"/>
          </ac:spMkLst>
        </pc:spChg>
        <pc:spChg chg="add mod">
          <ac:chgData name="Dalton Jasnoski" userId="9d5f995fceb282c6" providerId="LiveId" clId="{7B4509A8-6A30-4528-904A-A5C18759FBC6}" dt="2019-09-12T20:54:43.861" v="723" actId="1076"/>
          <ac:spMkLst>
            <pc:docMk/>
            <pc:sldMk cId="1216271771" sldId="256"/>
            <ac:spMk id="201" creationId="{17730D5F-CDE0-468E-A11C-F95498BE8519}"/>
          </ac:spMkLst>
        </pc:spChg>
        <pc:spChg chg="add mod">
          <ac:chgData name="Dalton Jasnoski" userId="9d5f995fceb282c6" providerId="LiveId" clId="{7B4509A8-6A30-4528-904A-A5C18759FBC6}" dt="2019-09-12T20:53:01.451" v="721" actId="1076"/>
          <ac:spMkLst>
            <pc:docMk/>
            <pc:sldMk cId="1216271771" sldId="256"/>
            <ac:spMk id="202" creationId="{DEE4F596-2A7A-47D1-9A29-EBA48BD1C038}"/>
          </ac:spMkLst>
        </pc:spChg>
        <pc:spChg chg="add mod">
          <ac:chgData name="Dalton Jasnoski" userId="9d5f995fceb282c6" providerId="LiveId" clId="{7B4509A8-6A30-4528-904A-A5C18759FBC6}" dt="2019-09-12T20:52:54.950" v="718" actId="1076"/>
          <ac:spMkLst>
            <pc:docMk/>
            <pc:sldMk cId="1216271771" sldId="256"/>
            <ac:spMk id="203" creationId="{DB03965C-3309-47C6-A287-C39E60CA4DA9}"/>
          </ac:spMkLst>
        </pc:spChg>
        <pc:spChg chg="add mod">
          <ac:chgData name="Dalton Jasnoski" userId="9d5f995fceb282c6" providerId="LiveId" clId="{7B4509A8-6A30-4528-904A-A5C18759FBC6}" dt="2019-09-12T20:52:52.629" v="717" actId="1076"/>
          <ac:spMkLst>
            <pc:docMk/>
            <pc:sldMk cId="1216271771" sldId="256"/>
            <ac:spMk id="204" creationId="{24C567B6-67BC-4DC9-8CAC-48E3C88AC029}"/>
          </ac:spMkLst>
        </pc:spChg>
        <pc:spChg chg="add mod">
          <ac:chgData name="Dalton Jasnoski" userId="9d5f995fceb282c6" providerId="LiveId" clId="{7B4509A8-6A30-4528-904A-A5C18759FBC6}" dt="2019-09-12T20:56:30.723" v="809" actId="14100"/>
          <ac:spMkLst>
            <pc:docMk/>
            <pc:sldMk cId="1216271771" sldId="256"/>
            <ac:spMk id="205" creationId="{B3E6FF24-B929-41A5-A95C-3D0AD1EB1D6F}"/>
          </ac:spMkLst>
        </pc:spChg>
        <pc:inkChg chg="add del">
          <ac:chgData name="Dalton Jasnoski" userId="9d5f995fceb282c6" providerId="LiveId" clId="{7B4509A8-6A30-4528-904A-A5C18759FBC6}" dt="2019-09-12T20:25:16.838" v="1"/>
          <ac:inkMkLst>
            <pc:docMk/>
            <pc:sldMk cId="1216271771" sldId="256"/>
            <ac:inkMk id="2" creationId="{40A9CB9C-ED99-4099-B154-F468EB2E471C}"/>
          </ac:inkMkLst>
        </pc:inkChg>
        <pc:inkChg chg="add del">
          <ac:chgData name="Dalton Jasnoski" userId="9d5f995fceb282c6" providerId="LiveId" clId="{7B4509A8-6A30-4528-904A-A5C18759FBC6}" dt="2019-09-12T20:25:21.036" v="3"/>
          <ac:inkMkLst>
            <pc:docMk/>
            <pc:sldMk cId="1216271771" sldId="256"/>
            <ac:inkMk id="3" creationId="{56356705-BB80-4992-BDAB-A848CF7DD125}"/>
          </ac:inkMkLst>
        </pc:inkChg>
        <pc:inkChg chg="add del">
          <ac:chgData name="Dalton Jasnoski" userId="9d5f995fceb282c6" providerId="LiveId" clId="{7B4509A8-6A30-4528-904A-A5C18759FBC6}" dt="2019-09-12T20:28:36.051" v="14"/>
          <ac:inkMkLst>
            <pc:docMk/>
            <pc:sldMk cId="1216271771" sldId="256"/>
            <ac:inkMk id="15" creationId="{3DAE4809-C1B9-4F44-8AAB-CC603A84DC5E}"/>
          </ac:inkMkLst>
        </pc:inkChg>
        <pc:inkChg chg="add del">
          <ac:chgData name="Dalton Jasnoski" userId="9d5f995fceb282c6" providerId="LiveId" clId="{7B4509A8-6A30-4528-904A-A5C18759FBC6}" dt="2019-09-12T20:28:36.051" v="14"/>
          <ac:inkMkLst>
            <pc:docMk/>
            <pc:sldMk cId="1216271771" sldId="256"/>
            <ac:inkMk id="20" creationId="{37FC2883-59EF-4E87-97B8-001C68FA904E}"/>
          </ac:inkMkLst>
        </pc:inkChg>
        <pc:inkChg chg="add del">
          <ac:chgData name="Dalton Jasnoski" userId="9d5f995fceb282c6" providerId="LiveId" clId="{7B4509A8-6A30-4528-904A-A5C18759FBC6}" dt="2019-09-12T20:28:36.051" v="14"/>
          <ac:inkMkLst>
            <pc:docMk/>
            <pc:sldMk cId="1216271771" sldId="256"/>
            <ac:inkMk id="21" creationId="{346A7FE5-1F3D-412E-83C4-4CBF5AB116C0}"/>
          </ac:inkMkLst>
        </pc:inkChg>
        <pc:inkChg chg="add del">
          <ac:chgData name="Dalton Jasnoski" userId="9d5f995fceb282c6" providerId="LiveId" clId="{7B4509A8-6A30-4528-904A-A5C18759FBC6}" dt="2019-09-12T20:28:36.051" v="14"/>
          <ac:inkMkLst>
            <pc:docMk/>
            <pc:sldMk cId="1216271771" sldId="256"/>
            <ac:inkMk id="24" creationId="{25719875-D1F5-4664-A97C-F9370BB6C511}"/>
          </ac:inkMkLst>
        </pc:inkChg>
        <pc:inkChg chg="add del">
          <ac:chgData name="Dalton Jasnoski" userId="9d5f995fceb282c6" providerId="LiveId" clId="{7B4509A8-6A30-4528-904A-A5C18759FBC6}" dt="2019-09-12T20:48:08.354" v="489"/>
          <ac:inkMkLst>
            <pc:docMk/>
            <pc:sldMk cId="1216271771" sldId="256"/>
            <ac:inkMk id="27" creationId="{14E5C6F6-E15A-4289-A778-1E5493185F5B}"/>
          </ac:inkMkLst>
        </pc:inkChg>
        <pc:inkChg chg="add del">
          <ac:chgData name="Dalton Jasnoski" userId="9d5f995fceb282c6" providerId="LiveId" clId="{7B4509A8-6A30-4528-904A-A5C18759FBC6}" dt="2019-09-12T20:28:40.207" v="18"/>
          <ac:inkMkLst>
            <pc:docMk/>
            <pc:sldMk cId="1216271771" sldId="256"/>
            <ac:inkMk id="30" creationId="{F70813F7-E97D-4B36-BDA4-4F7D6D9034AB}"/>
          </ac:inkMkLst>
        </pc:inkChg>
        <pc:inkChg chg="add del">
          <ac:chgData name="Dalton Jasnoski" userId="9d5f995fceb282c6" providerId="LiveId" clId="{7B4509A8-6A30-4528-904A-A5C18759FBC6}" dt="2019-09-12T20:28:40.207" v="18"/>
          <ac:inkMkLst>
            <pc:docMk/>
            <pc:sldMk cId="1216271771" sldId="256"/>
            <ac:inkMk id="31" creationId="{8B647409-A1F9-4758-A815-DCB2211F5528}"/>
          </ac:inkMkLst>
        </pc:inkChg>
        <pc:inkChg chg="add del">
          <ac:chgData name="Dalton Jasnoski" userId="9d5f995fceb282c6" providerId="LiveId" clId="{7B4509A8-6A30-4528-904A-A5C18759FBC6}" dt="2019-09-12T20:28:40.207" v="18"/>
          <ac:inkMkLst>
            <pc:docMk/>
            <pc:sldMk cId="1216271771" sldId="256"/>
            <ac:inkMk id="33" creationId="{C5821287-FD71-45EF-AA74-E4C94C8E4CBB}"/>
          </ac:inkMkLst>
        </pc:inkChg>
        <pc:inkChg chg="add del">
          <ac:chgData name="Dalton Jasnoski" userId="9d5f995fceb282c6" providerId="LiveId" clId="{7B4509A8-6A30-4528-904A-A5C18759FBC6}" dt="2019-09-12T20:28:42.560" v="20"/>
          <ac:inkMkLst>
            <pc:docMk/>
            <pc:sldMk cId="1216271771" sldId="256"/>
            <ac:inkMk id="34" creationId="{4FCA16CA-D358-4065-8981-356A080AE11A}"/>
          </ac:inkMkLst>
        </pc:inkChg>
        <pc:inkChg chg="add del">
          <ac:chgData name="Dalton Jasnoski" userId="9d5f995fceb282c6" providerId="LiveId" clId="{7B4509A8-6A30-4528-904A-A5C18759FBC6}" dt="2019-09-12T20:28:42.560" v="20"/>
          <ac:inkMkLst>
            <pc:docMk/>
            <pc:sldMk cId="1216271771" sldId="256"/>
            <ac:inkMk id="35" creationId="{7F008A13-76D5-4C0B-91F4-35CB0824060D}"/>
          </ac:inkMkLst>
        </pc:inkChg>
        <pc:inkChg chg="add del">
          <ac:chgData name="Dalton Jasnoski" userId="9d5f995fceb282c6" providerId="LiveId" clId="{7B4509A8-6A30-4528-904A-A5C18759FBC6}" dt="2019-09-12T20:48:08.353" v="487"/>
          <ac:inkMkLst>
            <pc:docMk/>
            <pc:sldMk cId="1216271771" sldId="256"/>
            <ac:inkMk id="36" creationId="{A858D66D-41AD-47A2-BEE3-D66CF8D897AE}"/>
          </ac:inkMkLst>
        </pc:inkChg>
        <pc:inkChg chg="add del">
          <ac:chgData name="Dalton Jasnoski" userId="9d5f995fceb282c6" providerId="LiveId" clId="{7B4509A8-6A30-4528-904A-A5C18759FBC6}" dt="2019-09-12T20:28:45.899" v="24"/>
          <ac:inkMkLst>
            <pc:docMk/>
            <pc:sldMk cId="1216271771" sldId="256"/>
            <ac:inkMk id="38" creationId="{0FFABCB1-9CDB-447F-A03C-4E1F15BC50ED}"/>
          </ac:inkMkLst>
        </pc:inkChg>
        <pc:inkChg chg="add del">
          <ac:chgData name="Dalton Jasnoski" userId="9d5f995fceb282c6" providerId="LiveId" clId="{7B4509A8-6A30-4528-904A-A5C18759FBC6}" dt="2019-09-12T20:28:45.899" v="24"/>
          <ac:inkMkLst>
            <pc:docMk/>
            <pc:sldMk cId="1216271771" sldId="256"/>
            <ac:inkMk id="40" creationId="{6EDAE0D2-D01D-480B-BD9E-CAD594DC71A0}"/>
          </ac:inkMkLst>
        </pc:inkChg>
        <pc:inkChg chg="add del">
          <ac:chgData name="Dalton Jasnoski" userId="9d5f995fceb282c6" providerId="LiveId" clId="{7B4509A8-6A30-4528-904A-A5C18759FBC6}" dt="2019-09-12T20:28:45.899" v="24"/>
          <ac:inkMkLst>
            <pc:docMk/>
            <pc:sldMk cId="1216271771" sldId="256"/>
            <ac:inkMk id="41" creationId="{9671A930-95CB-4C6C-89F1-28EB1A8D41F3}"/>
          </ac:inkMkLst>
        </pc:inkChg>
        <pc:inkChg chg="add del">
          <ac:chgData name="Dalton Jasnoski" userId="9d5f995fceb282c6" providerId="LiveId" clId="{7B4509A8-6A30-4528-904A-A5C18759FBC6}" dt="2019-09-12T20:48:08.355" v="491"/>
          <ac:inkMkLst>
            <pc:docMk/>
            <pc:sldMk cId="1216271771" sldId="256"/>
            <ac:inkMk id="43" creationId="{DF4B4EAF-3418-492D-A712-0A200DEAC580}"/>
          </ac:inkMkLst>
        </pc:inkChg>
        <pc:inkChg chg="add del">
          <ac:chgData name="Dalton Jasnoski" userId="9d5f995fceb282c6" providerId="LiveId" clId="{7B4509A8-6A30-4528-904A-A5C18759FBC6}" dt="2019-09-12T20:28:53.129" v="28"/>
          <ac:inkMkLst>
            <pc:docMk/>
            <pc:sldMk cId="1216271771" sldId="256"/>
            <ac:inkMk id="46" creationId="{E9E78CC3-0196-454A-80E8-A991F7BCB20C}"/>
          </ac:inkMkLst>
        </pc:inkChg>
        <pc:inkChg chg="add del">
          <ac:chgData name="Dalton Jasnoski" userId="9d5f995fceb282c6" providerId="LiveId" clId="{7B4509A8-6A30-4528-904A-A5C18759FBC6}" dt="2019-09-12T20:28:53.129" v="28"/>
          <ac:inkMkLst>
            <pc:docMk/>
            <pc:sldMk cId="1216271771" sldId="256"/>
            <ac:inkMk id="47" creationId="{30CB8046-B3B9-4F6D-9F06-25C8E4BCAC74}"/>
          </ac:inkMkLst>
        </pc:inkChg>
        <pc:inkChg chg="add del">
          <ac:chgData name="Dalton Jasnoski" userId="9d5f995fceb282c6" providerId="LiveId" clId="{7B4509A8-6A30-4528-904A-A5C18759FBC6}" dt="2019-09-12T20:28:53.129" v="28"/>
          <ac:inkMkLst>
            <pc:docMk/>
            <pc:sldMk cId="1216271771" sldId="256"/>
            <ac:inkMk id="48" creationId="{B7ABF1A0-6E38-4C3A-B105-BC70EAAB9063}"/>
          </ac:inkMkLst>
        </pc:inkChg>
        <pc:inkChg chg="add del">
          <ac:chgData name="Dalton Jasnoski" userId="9d5f995fceb282c6" providerId="LiveId" clId="{7B4509A8-6A30-4528-904A-A5C18759FBC6}" dt="2019-09-12T20:48:08.354" v="488"/>
          <ac:inkMkLst>
            <pc:docMk/>
            <pc:sldMk cId="1216271771" sldId="256"/>
            <ac:inkMk id="49" creationId="{B8053755-19B8-42B3-A3CE-9ADC68134AE9}"/>
          </ac:inkMkLst>
        </pc:inkChg>
        <pc:inkChg chg="add del">
          <ac:chgData name="Dalton Jasnoski" userId="9d5f995fceb282c6" providerId="LiveId" clId="{7B4509A8-6A30-4528-904A-A5C18759FBC6}" dt="2019-09-12T20:28:59.099" v="31"/>
          <ac:inkMkLst>
            <pc:docMk/>
            <pc:sldMk cId="1216271771" sldId="256"/>
            <ac:inkMk id="52" creationId="{A55ABCC3-8BB1-44BB-AFFB-00089BADEB85}"/>
          </ac:inkMkLst>
        </pc:inkChg>
        <pc:inkChg chg="add del">
          <ac:chgData name="Dalton Jasnoski" userId="9d5f995fceb282c6" providerId="LiveId" clId="{7B4509A8-6A30-4528-904A-A5C18759FBC6}" dt="2019-09-12T20:28:59.099" v="31"/>
          <ac:inkMkLst>
            <pc:docMk/>
            <pc:sldMk cId="1216271771" sldId="256"/>
            <ac:inkMk id="53" creationId="{56A815EB-7843-4EF5-9098-AF3BA293DC24}"/>
          </ac:inkMkLst>
        </pc:inkChg>
        <pc:inkChg chg="add del">
          <ac:chgData name="Dalton Jasnoski" userId="9d5f995fceb282c6" providerId="LiveId" clId="{7B4509A8-6A30-4528-904A-A5C18759FBC6}" dt="2019-09-12T20:48:08.355" v="490"/>
          <ac:inkMkLst>
            <pc:docMk/>
            <pc:sldMk cId="1216271771" sldId="256"/>
            <ac:inkMk id="54" creationId="{77BDFB62-9ED8-48A9-ABBC-16F672D7AEDA}"/>
          </ac:inkMkLst>
        </pc:inkChg>
        <pc:inkChg chg="add del">
          <ac:chgData name="Dalton Jasnoski" userId="9d5f995fceb282c6" providerId="LiveId" clId="{7B4509A8-6A30-4528-904A-A5C18759FBC6}" dt="2019-09-12T20:30:22.599" v="81"/>
          <ac:inkMkLst>
            <pc:docMk/>
            <pc:sldMk cId="1216271771" sldId="256"/>
            <ac:inkMk id="64" creationId="{F89660C7-E4B3-49AD-ABEF-ADE81798CB3A}"/>
          </ac:inkMkLst>
        </pc:inkChg>
        <pc:inkChg chg="add del">
          <ac:chgData name="Dalton Jasnoski" userId="9d5f995fceb282c6" providerId="LiveId" clId="{7B4509A8-6A30-4528-904A-A5C18759FBC6}" dt="2019-09-12T20:30:22.599" v="81"/>
          <ac:inkMkLst>
            <pc:docMk/>
            <pc:sldMk cId="1216271771" sldId="256"/>
            <ac:inkMk id="65" creationId="{1643842E-135A-42E1-A5A4-C9221236232D}"/>
          </ac:inkMkLst>
        </pc:inkChg>
        <pc:inkChg chg="add del">
          <ac:chgData name="Dalton Jasnoski" userId="9d5f995fceb282c6" providerId="LiveId" clId="{7B4509A8-6A30-4528-904A-A5C18759FBC6}" dt="2019-09-12T20:30:22.599" v="81"/>
          <ac:inkMkLst>
            <pc:docMk/>
            <pc:sldMk cId="1216271771" sldId="256"/>
            <ac:inkMk id="66" creationId="{25DC5A99-AAD4-4F9E-AFEB-206C266BA2AB}"/>
          </ac:inkMkLst>
        </pc:inkChg>
        <pc:inkChg chg="add del">
          <ac:chgData name="Dalton Jasnoski" userId="9d5f995fceb282c6" providerId="LiveId" clId="{7B4509A8-6A30-4528-904A-A5C18759FBC6}" dt="2019-09-12T20:30:39.598" v="99"/>
          <ac:inkMkLst>
            <pc:docMk/>
            <pc:sldMk cId="1216271771" sldId="256"/>
            <ac:inkMk id="67" creationId="{910AAE3D-BB96-4888-82D7-70058F88705C}"/>
          </ac:inkMkLst>
        </pc:inkChg>
        <pc:inkChg chg="add del">
          <ac:chgData name="Dalton Jasnoski" userId="9d5f995fceb282c6" providerId="LiveId" clId="{7B4509A8-6A30-4528-904A-A5C18759FBC6}" dt="2019-09-12T20:30:27.256" v="86"/>
          <ac:inkMkLst>
            <pc:docMk/>
            <pc:sldMk cId="1216271771" sldId="256"/>
            <ac:inkMk id="68" creationId="{E76EA5A4-4FB5-479B-91EC-8672199B4EBF}"/>
          </ac:inkMkLst>
        </pc:inkChg>
        <pc:inkChg chg="add del">
          <ac:chgData name="Dalton Jasnoski" userId="9d5f995fceb282c6" providerId="LiveId" clId="{7B4509A8-6A30-4528-904A-A5C18759FBC6}" dt="2019-09-12T20:30:27.256" v="86"/>
          <ac:inkMkLst>
            <pc:docMk/>
            <pc:sldMk cId="1216271771" sldId="256"/>
            <ac:inkMk id="69" creationId="{296B547A-048E-426A-B683-2B26023A7AD9}"/>
          </ac:inkMkLst>
        </pc:inkChg>
        <pc:inkChg chg="add del">
          <ac:chgData name="Dalton Jasnoski" userId="9d5f995fceb282c6" providerId="LiveId" clId="{7B4509A8-6A30-4528-904A-A5C18759FBC6}" dt="2019-09-12T20:30:27.256" v="86"/>
          <ac:inkMkLst>
            <pc:docMk/>
            <pc:sldMk cId="1216271771" sldId="256"/>
            <ac:inkMk id="70" creationId="{21F58B68-5EA5-4871-96F3-EC24251344A2}"/>
          </ac:inkMkLst>
        </pc:inkChg>
        <pc:inkChg chg="add del">
          <ac:chgData name="Dalton Jasnoski" userId="9d5f995fceb282c6" providerId="LiveId" clId="{7B4509A8-6A30-4528-904A-A5C18759FBC6}" dt="2019-09-12T20:30:27.256" v="86"/>
          <ac:inkMkLst>
            <pc:docMk/>
            <pc:sldMk cId="1216271771" sldId="256"/>
            <ac:inkMk id="71" creationId="{A908BE32-80E8-4EDD-B500-A3FBB52A00BF}"/>
          </ac:inkMkLst>
        </pc:inkChg>
        <pc:inkChg chg="add del">
          <ac:chgData name="Dalton Jasnoski" userId="9d5f995fceb282c6" providerId="LiveId" clId="{7B4509A8-6A30-4528-904A-A5C18759FBC6}" dt="2019-09-12T20:36:47.913" v="128"/>
          <ac:inkMkLst>
            <pc:docMk/>
            <pc:sldMk cId="1216271771" sldId="256"/>
            <ac:inkMk id="72" creationId="{EF6CD7F3-4DA3-4C28-BCA2-F9D455402391}"/>
          </ac:inkMkLst>
        </pc:inkChg>
        <pc:inkChg chg="add del">
          <ac:chgData name="Dalton Jasnoski" userId="9d5f995fceb282c6" providerId="LiveId" clId="{7B4509A8-6A30-4528-904A-A5C18759FBC6}" dt="2019-09-12T20:30:30.271" v="89"/>
          <ac:inkMkLst>
            <pc:docMk/>
            <pc:sldMk cId="1216271771" sldId="256"/>
            <ac:inkMk id="73" creationId="{82556491-9B27-4276-9C8F-4F72AE8C34E9}"/>
          </ac:inkMkLst>
        </pc:inkChg>
        <pc:inkChg chg="add del">
          <ac:chgData name="Dalton Jasnoski" userId="9d5f995fceb282c6" providerId="LiveId" clId="{7B4509A8-6A30-4528-904A-A5C18759FBC6}" dt="2019-09-12T20:30:30.271" v="89"/>
          <ac:inkMkLst>
            <pc:docMk/>
            <pc:sldMk cId="1216271771" sldId="256"/>
            <ac:inkMk id="74" creationId="{A801CC91-73D4-4B7C-A1D6-9553E36C4A6A}"/>
          </ac:inkMkLst>
        </pc:inkChg>
        <pc:inkChg chg="add del">
          <ac:chgData name="Dalton Jasnoski" userId="9d5f995fceb282c6" providerId="LiveId" clId="{7B4509A8-6A30-4528-904A-A5C18759FBC6}" dt="2019-09-12T20:30:34.552" v="94"/>
          <ac:inkMkLst>
            <pc:docMk/>
            <pc:sldMk cId="1216271771" sldId="256"/>
            <ac:inkMk id="75" creationId="{683EADC4-BD81-4D0B-8389-4896476733E7}"/>
          </ac:inkMkLst>
        </pc:inkChg>
        <pc:inkChg chg="add del">
          <ac:chgData name="Dalton Jasnoski" userId="9d5f995fceb282c6" providerId="LiveId" clId="{7B4509A8-6A30-4528-904A-A5C18759FBC6}" dt="2019-09-12T20:30:34.552" v="94"/>
          <ac:inkMkLst>
            <pc:docMk/>
            <pc:sldMk cId="1216271771" sldId="256"/>
            <ac:inkMk id="76" creationId="{66A9F490-A2E2-4E2B-B118-36CA8610BE38}"/>
          </ac:inkMkLst>
        </pc:inkChg>
        <pc:inkChg chg="add del">
          <ac:chgData name="Dalton Jasnoski" userId="9d5f995fceb282c6" providerId="LiveId" clId="{7B4509A8-6A30-4528-904A-A5C18759FBC6}" dt="2019-09-12T20:30:34.552" v="94"/>
          <ac:inkMkLst>
            <pc:docMk/>
            <pc:sldMk cId="1216271771" sldId="256"/>
            <ac:inkMk id="77" creationId="{A2CD8591-A64C-4B6F-8CF7-25A8579F38E5}"/>
          </ac:inkMkLst>
        </pc:inkChg>
        <pc:inkChg chg="add del">
          <ac:chgData name="Dalton Jasnoski" userId="9d5f995fceb282c6" providerId="LiveId" clId="{7B4509A8-6A30-4528-904A-A5C18759FBC6}" dt="2019-09-12T20:30:34.552" v="94"/>
          <ac:inkMkLst>
            <pc:docMk/>
            <pc:sldMk cId="1216271771" sldId="256"/>
            <ac:inkMk id="78" creationId="{24FD8594-4DD1-47A7-83FE-33F989D93F5F}"/>
          </ac:inkMkLst>
        </pc:inkChg>
        <pc:inkChg chg="add del">
          <ac:chgData name="Dalton Jasnoski" userId="9d5f995fceb282c6" providerId="LiveId" clId="{7B4509A8-6A30-4528-904A-A5C18759FBC6}" dt="2019-09-12T20:30:34.552" v="94"/>
          <ac:inkMkLst>
            <pc:docMk/>
            <pc:sldMk cId="1216271771" sldId="256"/>
            <ac:inkMk id="79" creationId="{21903BC5-0306-4C04-A919-92F94316979E}"/>
          </ac:inkMkLst>
        </pc:inkChg>
        <pc:inkChg chg="add del">
          <ac:chgData name="Dalton Jasnoski" userId="9d5f995fceb282c6" providerId="LiveId" clId="{7B4509A8-6A30-4528-904A-A5C18759FBC6}" dt="2019-09-12T20:36:47.914" v="129"/>
          <ac:inkMkLst>
            <pc:docMk/>
            <pc:sldMk cId="1216271771" sldId="256"/>
            <ac:inkMk id="80" creationId="{3A318118-C565-44A8-A0F3-BBBE60DC96BC}"/>
          </ac:inkMkLst>
        </pc:inkChg>
        <pc:inkChg chg="add del">
          <ac:chgData name="Dalton Jasnoski" userId="9d5f995fceb282c6" providerId="LiveId" clId="{7B4509A8-6A30-4528-904A-A5C18759FBC6}" dt="2019-09-12T20:30:38.803" v="98"/>
          <ac:inkMkLst>
            <pc:docMk/>
            <pc:sldMk cId="1216271771" sldId="256"/>
            <ac:inkMk id="81" creationId="{CFE40297-2244-458D-8978-B59341876975}"/>
          </ac:inkMkLst>
        </pc:inkChg>
        <pc:inkChg chg="add del">
          <ac:chgData name="Dalton Jasnoski" userId="9d5f995fceb282c6" providerId="LiveId" clId="{7B4509A8-6A30-4528-904A-A5C18759FBC6}" dt="2019-09-12T20:30:38.803" v="98"/>
          <ac:inkMkLst>
            <pc:docMk/>
            <pc:sldMk cId="1216271771" sldId="256"/>
            <ac:inkMk id="82" creationId="{C343C8DA-0A1E-49D9-8C88-855F9EC0C5E3}"/>
          </ac:inkMkLst>
        </pc:inkChg>
        <pc:inkChg chg="add del">
          <ac:chgData name="Dalton Jasnoski" userId="9d5f995fceb282c6" providerId="LiveId" clId="{7B4509A8-6A30-4528-904A-A5C18759FBC6}" dt="2019-09-12T20:30:38.803" v="98"/>
          <ac:inkMkLst>
            <pc:docMk/>
            <pc:sldMk cId="1216271771" sldId="256"/>
            <ac:inkMk id="83" creationId="{435EE691-6F89-4C6E-867F-0D542B6C6424}"/>
          </ac:inkMkLst>
        </pc:inkChg>
        <pc:inkChg chg="add del">
          <ac:chgData name="Dalton Jasnoski" userId="9d5f995fceb282c6" providerId="LiveId" clId="{7B4509A8-6A30-4528-904A-A5C18759FBC6}" dt="2019-09-12T20:36:47.920" v="132"/>
          <ac:inkMkLst>
            <pc:docMk/>
            <pc:sldMk cId="1216271771" sldId="256"/>
            <ac:inkMk id="84" creationId="{202F72DF-2292-43A9-BD24-D10F06672F22}"/>
          </ac:inkMkLst>
        </pc:inkChg>
        <pc:inkChg chg="add del">
          <ac:chgData name="Dalton Jasnoski" userId="9d5f995fceb282c6" providerId="LiveId" clId="{7B4509A8-6A30-4528-904A-A5C18759FBC6}" dt="2019-09-12T20:30:43.557" v="105"/>
          <ac:inkMkLst>
            <pc:docMk/>
            <pc:sldMk cId="1216271771" sldId="256"/>
            <ac:inkMk id="85" creationId="{8794074E-A529-4CF5-98AE-FA00D8CC8606}"/>
          </ac:inkMkLst>
        </pc:inkChg>
        <pc:inkChg chg="add del">
          <ac:chgData name="Dalton Jasnoski" userId="9d5f995fceb282c6" providerId="LiveId" clId="{7B4509A8-6A30-4528-904A-A5C18759FBC6}" dt="2019-09-12T20:30:43.557" v="105"/>
          <ac:inkMkLst>
            <pc:docMk/>
            <pc:sldMk cId="1216271771" sldId="256"/>
            <ac:inkMk id="86" creationId="{0029899E-1941-479F-99F0-F1D4599DFC11}"/>
          </ac:inkMkLst>
        </pc:inkChg>
        <pc:inkChg chg="add del">
          <ac:chgData name="Dalton Jasnoski" userId="9d5f995fceb282c6" providerId="LiveId" clId="{7B4509A8-6A30-4528-904A-A5C18759FBC6}" dt="2019-09-12T20:30:43.557" v="105"/>
          <ac:inkMkLst>
            <pc:docMk/>
            <pc:sldMk cId="1216271771" sldId="256"/>
            <ac:inkMk id="87" creationId="{2658564E-F63C-4232-9C1B-92468FEE6FD5}"/>
          </ac:inkMkLst>
        </pc:inkChg>
        <pc:inkChg chg="add del">
          <ac:chgData name="Dalton Jasnoski" userId="9d5f995fceb282c6" providerId="LiveId" clId="{7B4509A8-6A30-4528-904A-A5C18759FBC6}" dt="2019-09-12T20:30:43.557" v="105"/>
          <ac:inkMkLst>
            <pc:docMk/>
            <pc:sldMk cId="1216271771" sldId="256"/>
            <ac:inkMk id="88" creationId="{43602870-1239-4B50-82AC-9932CD253321}"/>
          </ac:inkMkLst>
        </pc:inkChg>
        <pc:inkChg chg="add del">
          <ac:chgData name="Dalton Jasnoski" userId="9d5f995fceb282c6" providerId="LiveId" clId="{7B4509A8-6A30-4528-904A-A5C18759FBC6}" dt="2019-09-12T20:30:43.557" v="105"/>
          <ac:inkMkLst>
            <pc:docMk/>
            <pc:sldMk cId="1216271771" sldId="256"/>
            <ac:inkMk id="89" creationId="{F6E4D86E-09DD-4D5E-9315-0A6F1F648158}"/>
          </ac:inkMkLst>
        </pc:inkChg>
        <pc:inkChg chg="add del">
          <ac:chgData name="Dalton Jasnoski" userId="9d5f995fceb282c6" providerId="LiveId" clId="{7B4509A8-6A30-4528-904A-A5C18759FBC6}" dt="2019-09-12T20:36:47.920" v="130"/>
          <ac:inkMkLst>
            <pc:docMk/>
            <pc:sldMk cId="1216271771" sldId="256"/>
            <ac:inkMk id="90" creationId="{236547C3-BC1A-40F4-A937-8AB63D7508A4}"/>
          </ac:inkMkLst>
        </pc:inkChg>
        <pc:inkChg chg="add del">
          <ac:chgData name="Dalton Jasnoski" userId="9d5f995fceb282c6" providerId="LiveId" clId="{7B4509A8-6A30-4528-904A-A5C18759FBC6}" dt="2019-09-12T20:30:48.708" v="108"/>
          <ac:inkMkLst>
            <pc:docMk/>
            <pc:sldMk cId="1216271771" sldId="256"/>
            <ac:inkMk id="91" creationId="{6E4436D6-70F9-4456-A736-63DD1F6AEBF1}"/>
          </ac:inkMkLst>
        </pc:inkChg>
        <pc:inkChg chg="add del">
          <ac:chgData name="Dalton Jasnoski" userId="9d5f995fceb282c6" providerId="LiveId" clId="{7B4509A8-6A30-4528-904A-A5C18759FBC6}" dt="2019-09-12T20:30:48.708" v="108"/>
          <ac:inkMkLst>
            <pc:docMk/>
            <pc:sldMk cId="1216271771" sldId="256"/>
            <ac:inkMk id="92" creationId="{AC05E2F1-3295-4BB2-960C-2286AF72645B}"/>
          </ac:inkMkLst>
        </pc:inkChg>
        <pc:inkChg chg="add del">
          <ac:chgData name="Dalton Jasnoski" userId="9d5f995fceb282c6" providerId="LiveId" clId="{7B4509A8-6A30-4528-904A-A5C18759FBC6}" dt="2019-09-12T20:36:47.920" v="131"/>
          <ac:inkMkLst>
            <pc:docMk/>
            <pc:sldMk cId="1216271771" sldId="256"/>
            <ac:inkMk id="93" creationId="{1E990378-5BE0-4E25-BE57-AA86BF445CE1}"/>
          </ac:inkMkLst>
        </pc:inkChg>
        <pc:inkChg chg="add del">
          <ac:chgData name="Dalton Jasnoski" userId="9d5f995fceb282c6" providerId="LiveId" clId="{7B4509A8-6A30-4528-904A-A5C18759FBC6}" dt="2019-09-12T20:35:41.701" v="110"/>
          <ac:inkMkLst>
            <pc:docMk/>
            <pc:sldMk cId="1216271771" sldId="256"/>
            <ac:inkMk id="94" creationId="{262499B7-22DC-4334-B9AD-6AE7D1E4FD70}"/>
          </ac:inkMkLst>
        </pc:inkChg>
        <pc:inkChg chg="add del">
          <ac:chgData name="Dalton Jasnoski" userId="9d5f995fceb282c6" providerId="LiveId" clId="{7B4509A8-6A30-4528-904A-A5C18759FBC6}" dt="2019-09-12T20:38:45.398" v="220"/>
          <ac:inkMkLst>
            <pc:docMk/>
            <pc:sldMk cId="1216271771" sldId="256"/>
            <ac:inkMk id="111" creationId="{1BDE0CF6-883A-4CD0-92E0-EE24F5D90FFB}"/>
          </ac:inkMkLst>
        </pc:inkChg>
        <pc:inkChg chg="add del">
          <ac:chgData name="Dalton Jasnoski" userId="9d5f995fceb282c6" providerId="LiveId" clId="{7B4509A8-6A30-4528-904A-A5C18759FBC6}" dt="2019-09-12T20:38:45.398" v="220"/>
          <ac:inkMkLst>
            <pc:docMk/>
            <pc:sldMk cId="1216271771" sldId="256"/>
            <ac:inkMk id="112" creationId="{0FFABF32-EE36-4427-A281-387E5F503070}"/>
          </ac:inkMkLst>
        </pc:inkChg>
        <pc:inkChg chg="add del">
          <ac:chgData name="Dalton Jasnoski" userId="9d5f995fceb282c6" providerId="LiveId" clId="{7B4509A8-6A30-4528-904A-A5C18759FBC6}" dt="2019-09-12T20:38:45.398" v="220"/>
          <ac:inkMkLst>
            <pc:docMk/>
            <pc:sldMk cId="1216271771" sldId="256"/>
            <ac:inkMk id="113" creationId="{DF24EFF4-CD8D-43A7-9209-E745291474AB}"/>
          </ac:inkMkLst>
        </pc:inkChg>
        <pc:inkChg chg="add del">
          <ac:chgData name="Dalton Jasnoski" userId="9d5f995fceb282c6" providerId="LiveId" clId="{7B4509A8-6A30-4528-904A-A5C18759FBC6}" dt="2019-09-12T20:38:45.398" v="220"/>
          <ac:inkMkLst>
            <pc:docMk/>
            <pc:sldMk cId="1216271771" sldId="256"/>
            <ac:inkMk id="114" creationId="{788BC9BB-B545-45BE-83C8-674D66458C2E}"/>
          </ac:inkMkLst>
        </pc:inkChg>
        <pc:inkChg chg="add del">
          <ac:chgData name="Dalton Jasnoski" userId="9d5f995fceb282c6" providerId="LiveId" clId="{7B4509A8-6A30-4528-904A-A5C18759FBC6}" dt="2019-09-12T20:38:45.398" v="220"/>
          <ac:inkMkLst>
            <pc:docMk/>
            <pc:sldMk cId="1216271771" sldId="256"/>
            <ac:inkMk id="115" creationId="{AFD4F34A-1209-4581-9803-FC8C0661F93E}"/>
          </ac:inkMkLst>
        </pc:inkChg>
        <pc:inkChg chg="add del">
          <ac:chgData name="Dalton Jasnoski" userId="9d5f995fceb282c6" providerId="LiveId" clId="{7B4509A8-6A30-4528-904A-A5C18759FBC6}" dt="2019-09-12T20:39:20.619" v="235"/>
          <ac:inkMkLst>
            <pc:docMk/>
            <pc:sldMk cId="1216271771" sldId="256"/>
            <ac:inkMk id="116" creationId="{F2A0D9CF-2072-4BCE-88E9-904711D885A1}"/>
          </ac:inkMkLst>
        </pc:inkChg>
        <pc:inkChg chg="add del">
          <ac:chgData name="Dalton Jasnoski" userId="9d5f995fceb282c6" providerId="LiveId" clId="{7B4509A8-6A30-4528-904A-A5C18759FBC6}" dt="2019-09-12T20:38:53.184" v="222"/>
          <ac:inkMkLst>
            <pc:docMk/>
            <pc:sldMk cId="1216271771" sldId="256"/>
            <ac:inkMk id="117" creationId="{83679EC3-2A3D-4FFC-A14B-E5889B6C5DAC}"/>
          </ac:inkMkLst>
        </pc:inkChg>
        <pc:inkChg chg="add del">
          <ac:chgData name="Dalton Jasnoski" userId="9d5f995fceb282c6" providerId="LiveId" clId="{7B4509A8-6A30-4528-904A-A5C18759FBC6}" dt="2019-09-12T20:38:57.006" v="225"/>
          <ac:inkMkLst>
            <pc:docMk/>
            <pc:sldMk cId="1216271771" sldId="256"/>
            <ac:inkMk id="118" creationId="{FE73CCF7-FEE1-4BA5-B2D5-2B3F66C4379A}"/>
          </ac:inkMkLst>
        </pc:inkChg>
        <pc:inkChg chg="add del">
          <ac:chgData name="Dalton Jasnoski" userId="9d5f995fceb282c6" providerId="LiveId" clId="{7B4509A8-6A30-4528-904A-A5C18759FBC6}" dt="2019-09-12T20:38:57.006" v="225"/>
          <ac:inkMkLst>
            <pc:docMk/>
            <pc:sldMk cId="1216271771" sldId="256"/>
            <ac:inkMk id="119" creationId="{C3B4EE71-AFFA-4B3C-B2C7-5F6450BEA5BC}"/>
          </ac:inkMkLst>
        </pc:inkChg>
        <pc:inkChg chg="add del">
          <ac:chgData name="Dalton Jasnoski" userId="9d5f995fceb282c6" providerId="LiveId" clId="{7B4509A8-6A30-4528-904A-A5C18759FBC6}" dt="2019-09-12T20:39:01.615" v="229"/>
          <ac:inkMkLst>
            <pc:docMk/>
            <pc:sldMk cId="1216271771" sldId="256"/>
            <ac:inkMk id="120" creationId="{C739ED30-130D-40E9-B544-251F6041238A}"/>
          </ac:inkMkLst>
        </pc:inkChg>
        <pc:inkChg chg="add del">
          <ac:chgData name="Dalton Jasnoski" userId="9d5f995fceb282c6" providerId="LiveId" clId="{7B4509A8-6A30-4528-904A-A5C18759FBC6}" dt="2019-09-12T20:39:01.615" v="229"/>
          <ac:inkMkLst>
            <pc:docMk/>
            <pc:sldMk cId="1216271771" sldId="256"/>
            <ac:inkMk id="121" creationId="{B23EB5DA-FED7-4405-9634-C1C45697E78C}"/>
          </ac:inkMkLst>
        </pc:inkChg>
        <pc:inkChg chg="add del">
          <ac:chgData name="Dalton Jasnoski" userId="9d5f995fceb282c6" providerId="LiveId" clId="{7B4509A8-6A30-4528-904A-A5C18759FBC6}" dt="2019-09-12T20:39:01.615" v="229"/>
          <ac:inkMkLst>
            <pc:docMk/>
            <pc:sldMk cId="1216271771" sldId="256"/>
            <ac:inkMk id="122" creationId="{9C066169-9316-46F6-B6F8-E6460F0F9698}"/>
          </ac:inkMkLst>
        </pc:inkChg>
        <pc:inkChg chg="add del">
          <ac:chgData name="Dalton Jasnoski" userId="9d5f995fceb282c6" providerId="LiveId" clId="{7B4509A8-6A30-4528-904A-A5C18759FBC6}" dt="2019-09-12T20:39:01.615" v="229"/>
          <ac:inkMkLst>
            <pc:docMk/>
            <pc:sldMk cId="1216271771" sldId="256"/>
            <ac:inkMk id="123" creationId="{E19865B2-D4B7-4F35-BE86-69F0AA9D26D8}"/>
          </ac:inkMkLst>
        </pc:inkChg>
        <pc:inkChg chg="add del">
          <ac:chgData name="Dalton Jasnoski" userId="9d5f995fceb282c6" providerId="LiveId" clId="{7B4509A8-6A30-4528-904A-A5C18759FBC6}" dt="2019-09-12T20:46:36.001" v="418"/>
          <ac:inkMkLst>
            <pc:docMk/>
            <pc:sldMk cId="1216271771" sldId="256"/>
            <ac:inkMk id="124" creationId="{BE821A7E-ABF8-40B8-B91D-8E03D7973A6C}"/>
          </ac:inkMkLst>
        </pc:inkChg>
        <pc:inkChg chg="add del">
          <ac:chgData name="Dalton Jasnoski" userId="9d5f995fceb282c6" providerId="LiveId" clId="{7B4509A8-6A30-4528-904A-A5C18759FBC6}" dt="2019-09-12T20:39:05.349" v="232"/>
          <ac:inkMkLst>
            <pc:docMk/>
            <pc:sldMk cId="1216271771" sldId="256"/>
            <ac:inkMk id="125" creationId="{8E20657E-4455-48AC-8430-52BDC162DB39}"/>
          </ac:inkMkLst>
        </pc:inkChg>
        <pc:inkChg chg="add del">
          <ac:chgData name="Dalton Jasnoski" userId="9d5f995fceb282c6" providerId="LiveId" clId="{7B4509A8-6A30-4528-904A-A5C18759FBC6}" dt="2019-09-12T20:39:05.349" v="232"/>
          <ac:inkMkLst>
            <pc:docMk/>
            <pc:sldMk cId="1216271771" sldId="256"/>
            <ac:inkMk id="126" creationId="{7D3B4098-E3E1-424C-84F3-A293FA72E0F3}"/>
          </ac:inkMkLst>
        </pc:inkChg>
        <pc:inkChg chg="add del">
          <ac:chgData name="Dalton Jasnoski" userId="9d5f995fceb282c6" providerId="LiveId" clId="{7B4509A8-6A30-4528-904A-A5C18759FBC6}" dt="2019-09-12T20:46:36.005" v="419"/>
          <ac:inkMkLst>
            <pc:docMk/>
            <pc:sldMk cId="1216271771" sldId="256"/>
            <ac:inkMk id="127" creationId="{307FB40B-77E6-4263-90AE-03AC142ACC24}"/>
          </ac:inkMkLst>
        </pc:inkChg>
        <pc:inkChg chg="add del">
          <ac:chgData name="Dalton Jasnoski" userId="9d5f995fceb282c6" providerId="LiveId" clId="{7B4509A8-6A30-4528-904A-A5C18759FBC6}" dt="2019-09-12T20:39:17.165" v="234"/>
          <ac:inkMkLst>
            <pc:docMk/>
            <pc:sldMk cId="1216271771" sldId="256"/>
            <ac:inkMk id="128" creationId="{D6EF9019-F291-4B3E-A1D1-1A146ED7D9EB}"/>
          </ac:inkMkLst>
        </pc:inkChg>
        <pc:inkChg chg="add del">
          <ac:chgData name="Dalton Jasnoski" userId="9d5f995fceb282c6" providerId="LiveId" clId="{7B4509A8-6A30-4528-904A-A5C18759FBC6}" dt="2019-09-12T20:39:41.200" v="237"/>
          <ac:inkMkLst>
            <pc:docMk/>
            <pc:sldMk cId="1216271771" sldId="256"/>
            <ac:inkMk id="129" creationId="{707D4AD3-D9DE-4BE3-94DC-C0CA23275C5C}"/>
          </ac:inkMkLst>
        </pc:inkChg>
        <pc:inkChg chg="add del">
          <ac:chgData name="Dalton Jasnoski" userId="9d5f995fceb282c6" providerId="LiveId" clId="{7B4509A8-6A30-4528-904A-A5C18759FBC6}" dt="2019-09-12T20:39:57.180" v="244"/>
          <ac:inkMkLst>
            <pc:docMk/>
            <pc:sldMk cId="1216271771" sldId="256"/>
            <ac:inkMk id="130" creationId="{DF2FC5F5-AD5F-4D10-83D1-C8CDE25A69C8}"/>
          </ac:inkMkLst>
        </pc:inkChg>
        <pc:inkChg chg="add del">
          <ac:chgData name="Dalton Jasnoski" userId="9d5f995fceb282c6" providerId="LiveId" clId="{7B4509A8-6A30-4528-904A-A5C18759FBC6}" dt="2019-09-12T20:39:57.180" v="244"/>
          <ac:inkMkLst>
            <pc:docMk/>
            <pc:sldMk cId="1216271771" sldId="256"/>
            <ac:inkMk id="131" creationId="{44CE392C-F33D-4C2E-82ED-BF38CF6344C9}"/>
          </ac:inkMkLst>
        </pc:inkChg>
        <pc:inkChg chg="add del">
          <ac:chgData name="Dalton Jasnoski" userId="9d5f995fceb282c6" providerId="LiveId" clId="{7B4509A8-6A30-4528-904A-A5C18759FBC6}" dt="2019-09-12T20:39:57.180" v="244"/>
          <ac:inkMkLst>
            <pc:docMk/>
            <pc:sldMk cId="1216271771" sldId="256"/>
            <ac:inkMk id="132" creationId="{546273EA-52AC-47D0-8702-E2A5491E21F1}"/>
          </ac:inkMkLst>
        </pc:inkChg>
        <pc:inkChg chg="add del">
          <ac:chgData name="Dalton Jasnoski" userId="9d5f995fceb282c6" providerId="LiveId" clId="{7B4509A8-6A30-4528-904A-A5C18759FBC6}" dt="2019-09-12T20:39:57.180" v="244"/>
          <ac:inkMkLst>
            <pc:docMk/>
            <pc:sldMk cId="1216271771" sldId="256"/>
            <ac:inkMk id="133" creationId="{F24D9F08-EFD2-4017-BB8B-350028EEA13C}"/>
          </ac:inkMkLst>
        </pc:inkChg>
        <pc:inkChg chg="add del">
          <ac:chgData name="Dalton Jasnoski" userId="9d5f995fceb282c6" providerId="LiveId" clId="{7B4509A8-6A30-4528-904A-A5C18759FBC6}" dt="2019-09-12T20:39:57.180" v="244"/>
          <ac:inkMkLst>
            <pc:docMk/>
            <pc:sldMk cId="1216271771" sldId="256"/>
            <ac:inkMk id="134" creationId="{6A017350-A1A3-4164-9A6E-2B708D5DCE4E}"/>
          </ac:inkMkLst>
        </pc:inkChg>
        <pc:inkChg chg="add del">
          <ac:chgData name="Dalton Jasnoski" userId="9d5f995fceb282c6" providerId="LiveId" clId="{7B4509A8-6A30-4528-904A-A5C18759FBC6}" dt="2019-09-12T20:39:57.180" v="244"/>
          <ac:inkMkLst>
            <pc:docMk/>
            <pc:sldMk cId="1216271771" sldId="256"/>
            <ac:inkMk id="135" creationId="{39D62B6C-1A50-4463-A5C6-4D6FB73BF4BB}"/>
          </ac:inkMkLst>
        </pc:inkChg>
        <pc:inkChg chg="add del">
          <ac:chgData name="Dalton Jasnoski" userId="9d5f995fceb282c6" providerId="LiveId" clId="{7B4509A8-6A30-4528-904A-A5C18759FBC6}" dt="2019-09-12T20:40:12.544" v="247"/>
          <ac:inkMkLst>
            <pc:docMk/>
            <pc:sldMk cId="1216271771" sldId="256"/>
            <ac:inkMk id="136" creationId="{E5795C2C-7E1C-456C-93DD-AF97227C37F1}"/>
          </ac:inkMkLst>
        </pc:inkChg>
        <pc:inkChg chg="add del">
          <ac:chgData name="Dalton Jasnoski" userId="9d5f995fceb282c6" providerId="LiveId" clId="{7B4509A8-6A30-4528-904A-A5C18759FBC6}" dt="2019-09-12T20:40:12.542" v="246"/>
          <ac:inkMkLst>
            <pc:docMk/>
            <pc:sldMk cId="1216271771" sldId="256"/>
            <ac:inkMk id="137" creationId="{50721A83-0D1C-4D6A-B461-A201BE757BCC}"/>
          </ac:inkMkLst>
        </pc:inkChg>
        <pc:cxnChg chg="del mod">
          <ac:chgData name="Dalton Jasnoski" userId="9d5f995fceb282c6" providerId="LiveId" clId="{7B4509A8-6A30-4528-904A-A5C18759FBC6}" dt="2019-09-12T20:37:19.382" v="135" actId="478"/>
          <ac:cxnSpMkLst>
            <pc:docMk/>
            <pc:sldMk cId="1216271771" sldId="256"/>
            <ac:cxnSpMk id="11" creationId="{4CB97134-F1D2-4E3F-931D-D0B709AE73BA}"/>
          </ac:cxnSpMkLst>
        </pc:cxnChg>
        <pc:cxnChg chg="add del mod">
          <ac:chgData name="Dalton Jasnoski" userId="9d5f995fceb282c6" providerId="LiveId" clId="{7B4509A8-6A30-4528-904A-A5C18759FBC6}" dt="2019-09-12T20:49:18.034" v="510" actId="478"/>
          <ac:cxnSpMkLst>
            <pc:docMk/>
            <pc:sldMk cId="1216271771" sldId="256"/>
            <ac:cxnSpMk id="18" creationId="{581803AE-2EE5-4036-AD59-4EF97E9CF0DA}"/>
          </ac:cxnSpMkLst>
        </pc:cxnChg>
        <pc:cxnChg chg="add mod">
          <ac:chgData name="Dalton Jasnoski" userId="9d5f995fceb282c6" providerId="LiveId" clId="{7B4509A8-6A30-4528-904A-A5C18759FBC6}" dt="2019-09-12T20:28:20.633" v="8" actId="14100"/>
          <ac:cxnSpMkLst>
            <pc:docMk/>
            <pc:sldMk cId="1216271771" sldId="256"/>
            <ac:cxnSpMk id="29" creationId="{80A08196-F58E-4B9E-9874-F02B5B187690}"/>
          </ac:cxnSpMkLst>
        </pc:cxnChg>
        <pc:cxnChg chg="del">
          <ac:chgData name="Dalton Jasnoski" userId="9d5f995fceb282c6" providerId="LiveId" clId="{7B4509A8-6A30-4528-904A-A5C18759FBC6}" dt="2019-09-12T20:48:31.513" v="508" actId="478"/>
          <ac:cxnSpMkLst>
            <pc:docMk/>
            <pc:sldMk cId="1216271771" sldId="256"/>
            <ac:cxnSpMk id="32" creationId="{4F2DD729-C87A-4A24-8EEA-8B5C7B567CD9}"/>
          </ac:cxnSpMkLst>
        </pc:cxnChg>
        <pc:cxnChg chg="mod">
          <ac:chgData name="Dalton Jasnoski" userId="9d5f995fceb282c6" providerId="LiveId" clId="{7B4509A8-6A30-4528-904A-A5C18759FBC6}" dt="2019-09-12T20:28:22.505" v="9" actId="14100"/>
          <ac:cxnSpMkLst>
            <pc:docMk/>
            <pc:sldMk cId="1216271771" sldId="256"/>
            <ac:cxnSpMk id="39" creationId="{3C566EDE-CDF3-4C5B-92D2-183C54156647}"/>
          </ac:cxnSpMkLst>
        </pc:cxnChg>
        <pc:cxnChg chg="mod">
          <ac:chgData name="Dalton Jasnoski" userId="9d5f995fceb282c6" providerId="LiveId" clId="{7B4509A8-6A30-4528-904A-A5C18759FBC6}" dt="2019-09-12T20:54:39.389" v="722" actId="1076"/>
          <ac:cxnSpMkLst>
            <pc:docMk/>
            <pc:sldMk cId="1216271771" sldId="256"/>
            <ac:cxnSpMk id="50" creationId="{818AB1AE-AE4D-49C0-9097-C3C79F0D956E}"/>
          </ac:cxnSpMkLst>
        </pc:cxnChg>
        <pc:cxnChg chg="add del mod">
          <ac:chgData name="Dalton Jasnoski" userId="9d5f995fceb282c6" providerId="LiveId" clId="{7B4509A8-6A30-4528-904A-A5C18759FBC6}" dt="2019-09-12T20:37:19.382" v="135" actId="478"/>
          <ac:cxnSpMkLst>
            <pc:docMk/>
            <pc:sldMk cId="1216271771" sldId="256"/>
            <ac:cxnSpMk id="57" creationId="{168B3BF5-3C4B-499F-8524-8C4F5BBA0BDE}"/>
          </ac:cxnSpMkLst>
        </pc:cxnChg>
        <pc:cxnChg chg="add del mod">
          <ac:chgData name="Dalton Jasnoski" userId="9d5f995fceb282c6" providerId="LiveId" clId="{7B4509A8-6A30-4528-904A-A5C18759FBC6}" dt="2019-09-12T20:37:19.382" v="135" actId="478"/>
          <ac:cxnSpMkLst>
            <pc:docMk/>
            <pc:sldMk cId="1216271771" sldId="256"/>
            <ac:cxnSpMk id="58" creationId="{E60CBF06-25CF-4125-930C-61CCBFB155AF}"/>
          </ac:cxnSpMkLst>
        </pc:cxnChg>
        <pc:cxnChg chg="add del mod">
          <ac:chgData name="Dalton Jasnoski" userId="9d5f995fceb282c6" providerId="LiveId" clId="{7B4509A8-6A30-4528-904A-A5C18759FBC6}" dt="2019-09-12T20:37:19.382" v="135" actId="478"/>
          <ac:cxnSpMkLst>
            <pc:docMk/>
            <pc:sldMk cId="1216271771" sldId="256"/>
            <ac:cxnSpMk id="95" creationId="{F7865170-A798-4F8E-82DB-407EE7106B78}"/>
          </ac:cxnSpMkLst>
        </pc:cxnChg>
        <pc:cxnChg chg="add del mod">
          <ac:chgData name="Dalton Jasnoski" userId="9d5f995fceb282c6" providerId="LiveId" clId="{7B4509A8-6A30-4528-904A-A5C18759FBC6}" dt="2019-09-12T20:37:19.382" v="135" actId="478"/>
          <ac:cxnSpMkLst>
            <pc:docMk/>
            <pc:sldMk cId="1216271771" sldId="256"/>
            <ac:cxnSpMk id="96" creationId="{BCC6F13A-3A86-4DA8-8A09-CD92FBCA48B9}"/>
          </ac:cxnSpMkLst>
        </pc:cxnChg>
        <pc:cxnChg chg="add del mod">
          <ac:chgData name="Dalton Jasnoski" userId="9d5f995fceb282c6" providerId="LiveId" clId="{7B4509A8-6A30-4528-904A-A5C18759FBC6}" dt="2019-09-12T20:37:19.382" v="135" actId="478"/>
          <ac:cxnSpMkLst>
            <pc:docMk/>
            <pc:sldMk cId="1216271771" sldId="256"/>
            <ac:cxnSpMk id="97" creationId="{5D1ABD09-FF41-46DE-A20E-7F73A0F655CA}"/>
          </ac:cxnSpMkLst>
        </pc:cxnChg>
        <pc:cxnChg chg="add del">
          <ac:chgData name="Dalton Jasnoski" userId="9d5f995fceb282c6" providerId="LiveId" clId="{7B4509A8-6A30-4528-904A-A5C18759FBC6}" dt="2019-09-12T20:37:23.363" v="137"/>
          <ac:cxnSpMkLst>
            <pc:docMk/>
            <pc:sldMk cId="1216271771" sldId="256"/>
            <ac:cxnSpMk id="106" creationId="{C6D79567-E4B5-4411-A68C-7990BA3769CD}"/>
          </ac:cxnSpMkLst>
        </pc:cxnChg>
        <pc:cxnChg chg="add del mod">
          <ac:chgData name="Dalton Jasnoski" userId="9d5f995fceb282c6" providerId="LiveId" clId="{7B4509A8-6A30-4528-904A-A5C18759FBC6}" dt="2019-09-12T20:38:28.890" v="214" actId="478"/>
          <ac:cxnSpMkLst>
            <pc:docMk/>
            <pc:sldMk cId="1216271771" sldId="256"/>
            <ac:cxnSpMk id="107" creationId="{D190E066-6AE8-49DB-B796-D1840B4C9E48}"/>
          </ac:cxnSpMkLst>
        </pc:cxnChg>
        <pc:cxnChg chg="add mod">
          <ac:chgData name="Dalton Jasnoski" userId="9d5f995fceb282c6" providerId="LiveId" clId="{7B4509A8-6A30-4528-904A-A5C18759FBC6}" dt="2019-09-12T20:40:56.163" v="259" actId="1076"/>
          <ac:cxnSpMkLst>
            <pc:docMk/>
            <pc:sldMk cId="1216271771" sldId="256"/>
            <ac:cxnSpMk id="139" creationId="{B6A82701-B61A-4175-ABE0-087229FA68C3}"/>
          </ac:cxnSpMkLst>
        </pc:cxnChg>
        <pc:cxnChg chg="add mod">
          <ac:chgData name="Dalton Jasnoski" userId="9d5f995fceb282c6" providerId="LiveId" clId="{7B4509A8-6A30-4528-904A-A5C18759FBC6}" dt="2019-09-12T20:41:08.554" v="263" actId="14100"/>
          <ac:cxnSpMkLst>
            <pc:docMk/>
            <pc:sldMk cId="1216271771" sldId="256"/>
            <ac:cxnSpMk id="141" creationId="{3203F34B-0B67-41BE-A264-42551E8D15D2}"/>
          </ac:cxnSpMkLst>
        </pc:cxnChg>
        <pc:cxnChg chg="add mod">
          <ac:chgData name="Dalton Jasnoski" userId="9d5f995fceb282c6" providerId="LiveId" clId="{7B4509A8-6A30-4528-904A-A5C18759FBC6}" dt="2019-09-12T20:40:52.059" v="258" actId="14100"/>
          <ac:cxnSpMkLst>
            <pc:docMk/>
            <pc:sldMk cId="1216271771" sldId="256"/>
            <ac:cxnSpMk id="142" creationId="{751D825F-82FE-486F-827C-93AF43667A1E}"/>
          </ac:cxnSpMkLst>
        </pc:cxnChg>
        <pc:cxnChg chg="add mod">
          <ac:chgData name="Dalton Jasnoski" userId="9d5f995fceb282c6" providerId="LiveId" clId="{7B4509A8-6A30-4528-904A-A5C18759FBC6}" dt="2019-09-12T20:41:11.945" v="264" actId="11529"/>
          <ac:cxnSpMkLst>
            <pc:docMk/>
            <pc:sldMk cId="1216271771" sldId="256"/>
            <ac:cxnSpMk id="153" creationId="{C9FA4AE7-5F37-4A3D-A258-F0569B60AF37}"/>
          </ac:cxnSpMkLst>
        </pc:cxnChg>
        <pc:cxnChg chg="add mod">
          <ac:chgData name="Dalton Jasnoski" userId="9d5f995fceb282c6" providerId="LiveId" clId="{7B4509A8-6A30-4528-904A-A5C18759FBC6}" dt="2019-09-12T20:42:09.022" v="275" actId="14100"/>
          <ac:cxnSpMkLst>
            <pc:docMk/>
            <pc:sldMk cId="1216271771" sldId="256"/>
            <ac:cxnSpMk id="155" creationId="{B30E090E-6E67-4A87-AEAB-9330329CC55B}"/>
          </ac:cxnSpMkLst>
        </pc:cxnChg>
        <pc:cxnChg chg="add del mod">
          <ac:chgData name="Dalton Jasnoski" userId="9d5f995fceb282c6" providerId="LiveId" clId="{7B4509A8-6A30-4528-904A-A5C18759FBC6}" dt="2019-09-12T20:43:12.341" v="293" actId="478"/>
          <ac:cxnSpMkLst>
            <pc:docMk/>
            <pc:sldMk cId="1216271771" sldId="256"/>
            <ac:cxnSpMk id="162" creationId="{F69B6EC4-2EE6-4E74-A664-639ADA599DB1}"/>
          </ac:cxnSpMkLst>
        </pc:cxnChg>
        <pc:cxnChg chg="add mod">
          <ac:chgData name="Dalton Jasnoski" userId="9d5f995fceb282c6" providerId="LiveId" clId="{7B4509A8-6A30-4528-904A-A5C18759FBC6}" dt="2019-09-12T20:42:51.108" v="286" actId="1076"/>
          <ac:cxnSpMkLst>
            <pc:docMk/>
            <pc:sldMk cId="1216271771" sldId="256"/>
            <ac:cxnSpMk id="163" creationId="{7AD5D350-73CF-4521-A629-904F9C53A053}"/>
          </ac:cxnSpMkLst>
        </pc:cxnChg>
        <pc:cxnChg chg="add del mod">
          <ac:chgData name="Dalton Jasnoski" userId="9d5f995fceb282c6" providerId="LiveId" clId="{7B4509A8-6A30-4528-904A-A5C18759FBC6}" dt="2019-09-12T20:43:02.546" v="290"/>
          <ac:cxnSpMkLst>
            <pc:docMk/>
            <pc:sldMk cId="1216271771" sldId="256"/>
            <ac:cxnSpMk id="170" creationId="{BA684181-B2AC-4735-8027-B1198C471F3C}"/>
          </ac:cxnSpMkLst>
        </pc:cxnChg>
        <pc:cxnChg chg="add mod">
          <ac:chgData name="Dalton Jasnoski" userId="9d5f995fceb282c6" providerId="LiveId" clId="{7B4509A8-6A30-4528-904A-A5C18759FBC6}" dt="2019-09-12T20:43:51.177" v="298" actId="1076"/>
          <ac:cxnSpMkLst>
            <pc:docMk/>
            <pc:sldMk cId="1216271771" sldId="256"/>
            <ac:cxnSpMk id="173" creationId="{9F352995-D4BC-4F57-9209-9D640242FC8F}"/>
          </ac:cxnSpMkLst>
        </pc:cxnChg>
        <pc:cxnChg chg="add mod">
          <ac:chgData name="Dalton Jasnoski" userId="9d5f995fceb282c6" providerId="LiveId" clId="{7B4509A8-6A30-4528-904A-A5C18759FBC6}" dt="2019-09-12T20:46:49.711" v="422" actId="14100"/>
          <ac:cxnSpMkLst>
            <pc:docMk/>
            <pc:sldMk cId="1216271771" sldId="256"/>
            <ac:cxnSpMk id="184" creationId="{DF25F83A-8F61-4A0F-8A59-6600712BEE6F}"/>
          </ac:cxnSpMkLst>
        </pc:cxnChg>
        <pc:cxnChg chg="add mod">
          <ac:chgData name="Dalton Jasnoski" userId="9d5f995fceb282c6" providerId="LiveId" clId="{7B4509A8-6A30-4528-904A-A5C18759FBC6}" dt="2019-09-12T20:46:59.208" v="428" actId="14100"/>
          <ac:cxnSpMkLst>
            <pc:docMk/>
            <pc:sldMk cId="1216271771" sldId="256"/>
            <ac:cxnSpMk id="186" creationId="{5CDF5C46-F5AB-4BB3-B896-6C12165C6E56}"/>
          </ac:cxnSpMkLst>
        </pc:cxnChg>
        <pc:cxnChg chg="add mod">
          <ac:chgData name="Dalton Jasnoski" userId="9d5f995fceb282c6" providerId="LiveId" clId="{7B4509A8-6A30-4528-904A-A5C18759FBC6}" dt="2019-09-12T20:46:55.920" v="426" actId="14100"/>
          <ac:cxnSpMkLst>
            <pc:docMk/>
            <pc:sldMk cId="1216271771" sldId="256"/>
            <ac:cxnSpMk id="187" creationId="{9B4182DB-AF46-425B-A85B-94B36EE79869}"/>
          </ac:cxnSpMkLst>
        </pc:cxnChg>
        <pc:cxnChg chg="add mod">
          <ac:chgData name="Dalton Jasnoski" userId="9d5f995fceb282c6" providerId="LiveId" clId="{7B4509A8-6A30-4528-904A-A5C18759FBC6}" dt="2019-09-12T20:49:43.957" v="536" actId="14100"/>
          <ac:cxnSpMkLst>
            <pc:docMk/>
            <pc:sldMk cId="1216271771" sldId="256"/>
            <ac:cxnSpMk id="193" creationId="{74693E69-BC62-41E3-B86C-61422DF15A63}"/>
          </ac:cxnSpMkLst>
        </pc:cxnChg>
      </pc:sldChg>
      <pc:sldChg chg="addSp delSp modSp add mod ord setBg">
        <pc:chgData name="Dalton Jasnoski" userId="9d5f995fceb282c6" providerId="LiveId" clId="{7B4509A8-6A30-4528-904A-A5C18759FBC6}" dt="2019-09-12T20:57:42.841" v="930" actId="26606"/>
        <pc:sldMkLst>
          <pc:docMk/>
          <pc:sldMk cId="1082844597" sldId="258"/>
        </pc:sldMkLst>
        <pc:spChg chg="del">
          <ac:chgData name="Dalton Jasnoski" userId="9d5f995fceb282c6" providerId="LiveId" clId="{7B4509A8-6A30-4528-904A-A5C18759FBC6}" dt="2019-09-12T20:56:51.660" v="812"/>
          <ac:spMkLst>
            <pc:docMk/>
            <pc:sldMk cId="1082844597" sldId="258"/>
            <ac:spMk id="2" creationId="{58F47665-A4C6-433B-B309-FB5531C5562D}"/>
          </ac:spMkLst>
        </pc:spChg>
        <pc:spChg chg="del">
          <ac:chgData name="Dalton Jasnoski" userId="9d5f995fceb282c6" providerId="LiveId" clId="{7B4509A8-6A30-4528-904A-A5C18759FBC6}" dt="2019-09-12T20:56:51.660" v="812"/>
          <ac:spMkLst>
            <pc:docMk/>
            <pc:sldMk cId="1082844597" sldId="258"/>
            <ac:spMk id="3" creationId="{62591FC7-55B3-4F3E-8789-B31BBDD7ACCA}"/>
          </ac:spMkLst>
        </pc:spChg>
        <pc:spChg chg="add mod">
          <ac:chgData name="Dalton Jasnoski" userId="9d5f995fceb282c6" providerId="LiveId" clId="{7B4509A8-6A30-4528-904A-A5C18759FBC6}" dt="2019-09-12T20:57:42.841" v="930" actId="26606"/>
          <ac:spMkLst>
            <pc:docMk/>
            <pc:sldMk cId="1082844597" sldId="258"/>
            <ac:spMk id="4" creationId="{EBED4176-134E-4551-A05D-64DFFBF0A8E8}"/>
          </ac:spMkLst>
        </pc:spChg>
        <pc:spChg chg="add mod">
          <ac:chgData name="Dalton Jasnoski" userId="9d5f995fceb282c6" providerId="LiveId" clId="{7B4509A8-6A30-4528-904A-A5C18759FBC6}" dt="2019-09-12T20:57:42.841" v="930" actId="26606"/>
          <ac:spMkLst>
            <pc:docMk/>
            <pc:sldMk cId="1082844597" sldId="258"/>
            <ac:spMk id="5" creationId="{9C469B18-BDF4-4405-911D-16A515F75BEA}"/>
          </ac:spMkLst>
        </pc:spChg>
        <pc:spChg chg="add del">
          <ac:chgData name="Dalton Jasnoski" userId="9d5f995fceb282c6" providerId="LiveId" clId="{7B4509A8-6A30-4528-904A-A5C18759FBC6}" dt="2019-09-12T20:57:36.096" v="925" actId="26606"/>
          <ac:spMkLst>
            <pc:docMk/>
            <pc:sldMk cId="1082844597" sldId="258"/>
            <ac:spMk id="10" creationId="{23962611-DFD5-4092-AAFD-559E3DFCE2C9}"/>
          </ac:spMkLst>
        </pc:spChg>
        <pc:spChg chg="add del">
          <ac:chgData name="Dalton Jasnoski" userId="9d5f995fceb282c6" providerId="LiveId" clId="{7B4509A8-6A30-4528-904A-A5C18759FBC6}" dt="2019-09-12T20:57:42.808" v="929" actId="26606"/>
          <ac:spMkLst>
            <pc:docMk/>
            <pc:sldMk cId="1082844597" sldId="258"/>
            <ac:spMk id="13" creationId="{23962611-DFD5-4092-AAFD-559E3DFCE2C9}"/>
          </ac:spMkLst>
        </pc:spChg>
        <pc:picChg chg="add del">
          <ac:chgData name="Dalton Jasnoski" userId="9d5f995fceb282c6" providerId="LiveId" clId="{7B4509A8-6A30-4528-904A-A5C18759FBC6}" dt="2019-09-12T20:57:38.292" v="927" actId="26606"/>
          <ac:picMkLst>
            <pc:docMk/>
            <pc:sldMk cId="1082844597" sldId="258"/>
            <ac:picMk id="9" creationId="{DEB5F2B5-EFC7-49FE-B58E-AD3D2F995FE0}"/>
          </ac:picMkLst>
        </pc:picChg>
        <pc:picChg chg="add del">
          <ac:chgData name="Dalton Jasnoski" userId="9d5f995fceb282c6" providerId="LiveId" clId="{7B4509A8-6A30-4528-904A-A5C18759FBC6}" dt="2019-09-12T20:57:38.292" v="927" actId="26606"/>
          <ac:picMkLst>
            <pc:docMk/>
            <pc:sldMk cId="1082844597" sldId="258"/>
            <ac:picMk id="11" creationId="{C4F03DBD-A95F-4B57-AB1F-710627CCA528}"/>
          </ac:picMkLst>
        </pc:picChg>
        <pc:picChg chg="add del">
          <ac:chgData name="Dalton Jasnoski" userId="9d5f995fceb282c6" providerId="LiveId" clId="{7B4509A8-6A30-4528-904A-A5C18759FBC6}" dt="2019-09-12T20:57:36.096" v="925" actId="26606"/>
          <ac:picMkLst>
            <pc:docMk/>
            <pc:sldMk cId="1082844597" sldId="258"/>
            <ac:picMk id="12" creationId="{2270F1FA-0425-408F-9861-80BF5AFB276D}"/>
          </ac:picMkLst>
        </pc:picChg>
        <pc:picChg chg="add del">
          <ac:chgData name="Dalton Jasnoski" userId="9d5f995fceb282c6" providerId="LiveId" clId="{7B4509A8-6A30-4528-904A-A5C18759FBC6}" dt="2019-09-12T20:57:42.808" v="929" actId="26606"/>
          <ac:picMkLst>
            <pc:docMk/>
            <pc:sldMk cId="1082844597" sldId="258"/>
            <ac:picMk id="14" creationId="{2270F1FA-0425-408F-9861-80BF5AFB276D}"/>
          </ac:picMkLst>
        </pc:picChg>
        <pc:picChg chg="add">
          <ac:chgData name="Dalton Jasnoski" userId="9d5f995fceb282c6" providerId="LiveId" clId="{7B4509A8-6A30-4528-904A-A5C18759FBC6}" dt="2019-09-12T20:57:42.841" v="930" actId="26606"/>
          <ac:picMkLst>
            <pc:docMk/>
            <pc:sldMk cId="1082844597" sldId="258"/>
            <ac:picMk id="16" creationId="{DEB5F2B5-EFC7-49FE-B58E-AD3D2F995FE0}"/>
          </ac:picMkLst>
        </pc:picChg>
        <pc:picChg chg="add">
          <ac:chgData name="Dalton Jasnoski" userId="9d5f995fceb282c6" providerId="LiveId" clId="{7B4509A8-6A30-4528-904A-A5C18759FBC6}" dt="2019-09-12T20:57:42.841" v="930" actId="26606"/>
          <ac:picMkLst>
            <pc:docMk/>
            <pc:sldMk cId="1082844597" sldId="258"/>
            <ac:picMk id="17" creationId="{C4F03DBD-A95F-4B57-AB1F-710627CCA528}"/>
          </ac:picMkLst>
        </pc:picChg>
      </pc:sldChg>
    </pc:docChg>
  </pc:docChgLst>
  <pc:docChgLst>
    <pc:chgData name="Dalton Jasnoski" userId="9d5f995fceb282c6" providerId="LiveId" clId="{B095C1E9-7192-4D52-8C07-0D94E504ABD8}"/>
    <pc:docChg chg="undo custSel addSld modSld">
      <pc:chgData name="Dalton Jasnoski" userId="9d5f995fceb282c6" providerId="LiveId" clId="{B095C1E9-7192-4D52-8C07-0D94E504ABD8}" dt="2019-09-10T23:23:50.833" v="124" actId="14100"/>
      <pc:docMkLst>
        <pc:docMk/>
      </pc:docMkLst>
      <pc:sldChg chg="addSp delSp modSp">
        <pc:chgData name="Dalton Jasnoski" userId="9d5f995fceb282c6" providerId="LiveId" clId="{B095C1E9-7192-4D52-8C07-0D94E504ABD8}" dt="2019-09-10T23:23:50.833" v="124" actId="14100"/>
        <pc:sldMkLst>
          <pc:docMk/>
          <pc:sldMk cId="1216271771" sldId="256"/>
        </pc:sldMkLst>
        <pc:spChg chg="mod">
          <ac:chgData name="Dalton Jasnoski" userId="9d5f995fceb282c6" providerId="LiveId" clId="{B095C1E9-7192-4D52-8C07-0D94E504ABD8}" dt="2019-09-10T22:31:48.836" v="120" actId="1076"/>
          <ac:spMkLst>
            <pc:docMk/>
            <pc:sldMk cId="1216271771" sldId="256"/>
            <ac:spMk id="4" creationId="{A6471A6E-CFFA-4EF7-B40E-B43210E2C508}"/>
          </ac:spMkLst>
        </pc:spChg>
        <pc:spChg chg="mod">
          <ac:chgData name="Dalton Jasnoski" userId="9d5f995fceb282c6" providerId="LiveId" clId="{B095C1E9-7192-4D52-8C07-0D94E504ABD8}" dt="2019-09-10T22:31:48.836" v="120" actId="1076"/>
          <ac:spMkLst>
            <pc:docMk/>
            <pc:sldMk cId="1216271771" sldId="256"/>
            <ac:spMk id="5" creationId="{7CA3F097-7C69-4878-8B8C-C2B538C76585}"/>
          </ac:spMkLst>
        </pc:spChg>
        <pc:spChg chg="mod">
          <ac:chgData name="Dalton Jasnoski" userId="9d5f995fceb282c6" providerId="LiveId" clId="{B095C1E9-7192-4D52-8C07-0D94E504ABD8}" dt="2019-09-10T22:28:54.992" v="83" actId="1076"/>
          <ac:spMkLst>
            <pc:docMk/>
            <pc:sldMk cId="1216271771" sldId="256"/>
            <ac:spMk id="9" creationId="{804439C6-37FE-430E-AAD6-7917B96FF8F1}"/>
          </ac:spMkLst>
        </pc:spChg>
        <pc:spChg chg="add mod">
          <ac:chgData name="Dalton Jasnoski" userId="9d5f995fceb282c6" providerId="LiveId" clId="{B095C1E9-7192-4D52-8C07-0D94E504ABD8}" dt="2019-09-10T22:28:54.992" v="83" actId="1076"/>
          <ac:spMkLst>
            <pc:docMk/>
            <pc:sldMk cId="1216271771" sldId="256"/>
            <ac:spMk id="16" creationId="{DF5D52F8-11FD-4BCA-96D0-66D139FB7188}"/>
          </ac:spMkLst>
        </pc:spChg>
        <pc:spChg chg="add mod">
          <ac:chgData name="Dalton Jasnoski" userId="9d5f995fceb282c6" providerId="LiveId" clId="{B095C1E9-7192-4D52-8C07-0D94E504ABD8}" dt="2019-09-10T22:27:51.012" v="54" actId="1076"/>
          <ac:spMkLst>
            <pc:docMk/>
            <pc:sldMk cId="1216271771" sldId="256"/>
            <ac:spMk id="17" creationId="{082F94FD-7357-436F-8A09-FF5AA52A6840}"/>
          </ac:spMkLst>
        </pc:spChg>
        <pc:spChg chg="add mod">
          <ac:chgData name="Dalton Jasnoski" userId="9d5f995fceb282c6" providerId="LiveId" clId="{B095C1E9-7192-4D52-8C07-0D94E504ABD8}" dt="2019-09-10T22:29:44.420" v="92" actId="1076"/>
          <ac:spMkLst>
            <pc:docMk/>
            <pc:sldMk cId="1216271771" sldId="256"/>
            <ac:spMk id="19" creationId="{1E890AA7-5B73-4415-A513-BA4042214459}"/>
          </ac:spMkLst>
        </pc:spChg>
        <pc:spChg chg="add mod">
          <ac:chgData name="Dalton Jasnoski" userId="9d5f995fceb282c6" providerId="LiveId" clId="{B095C1E9-7192-4D52-8C07-0D94E504ABD8}" dt="2019-09-10T22:28:38.060" v="68" actId="20577"/>
          <ac:spMkLst>
            <pc:docMk/>
            <pc:sldMk cId="1216271771" sldId="256"/>
            <ac:spMk id="23" creationId="{41767BCC-F61A-49C1-AF5E-67E4F8DE7741}"/>
          </ac:spMkLst>
        </pc:spChg>
        <pc:spChg chg="add mod">
          <ac:chgData name="Dalton Jasnoski" userId="9d5f995fceb282c6" providerId="LiveId" clId="{B095C1E9-7192-4D52-8C07-0D94E504ABD8}" dt="2019-09-10T22:28:49.401" v="82" actId="20577"/>
          <ac:spMkLst>
            <pc:docMk/>
            <pc:sldMk cId="1216271771" sldId="256"/>
            <ac:spMk id="26" creationId="{686ED3E5-764A-4614-8DB3-CEF4B11EC438}"/>
          </ac:spMkLst>
        </pc:spChg>
        <pc:spChg chg="add del mod">
          <ac:chgData name="Dalton Jasnoski" userId="9d5f995fceb282c6" providerId="LiveId" clId="{B095C1E9-7192-4D52-8C07-0D94E504ABD8}" dt="2019-09-10T22:29:14.189" v="88" actId="11529"/>
          <ac:spMkLst>
            <pc:docMk/>
            <pc:sldMk cId="1216271771" sldId="256"/>
            <ac:spMk id="30" creationId="{E48DBE25-BB88-4790-8E3B-E253EFE99E1A}"/>
          </ac:spMkLst>
        </pc:spChg>
        <pc:spChg chg="add mod">
          <ac:chgData name="Dalton Jasnoski" userId="9d5f995fceb282c6" providerId="LiveId" clId="{B095C1E9-7192-4D52-8C07-0D94E504ABD8}" dt="2019-09-10T22:30:38.336" v="113" actId="1076"/>
          <ac:spMkLst>
            <pc:docMk/>
            <pc:sldMk cId="1216271771" sldId="256"/>
            <ac:spMk id="42" creationId="{B86627DE-BC1F-45ED-99C8-AFCA18BB4AFB}"/>
          </ac:spMkLst>
        </pc:spChg>
        <pc:spChg chg="add mod">
          <ac:chgData name="Dalton Jasnoski" userId="9d5f995fceb282c6" providerId="LiveId" clId="{B095C1E9-7192-4D52-8C07-0D94E504ABD8}" dt="2019-09-10T22:31:29.845" v="115" actId="1076"/>
          <ac:spMkLst>
            <pc:docMk/>
            <pc:sldMk cId="1216271771" sldId="256"/>
            <ac:spMk id="44" creationId="{E441559C-50E3-45C2-95B5-B2C70297061E}"/>
          </ac:spMkLst>
        </pc:spChg>
        <pc:spChg chg="add mod">
          <ac:chgData name="Dalton Jasnoski" userId="9d5f995fceb282c6" providerId="LiveId" clId="{B095C1E9-7192-4D52-8C07-0D94E504ABD8}" dt="2019-09-10T22:32:16.328" v="123" actId="767"/>
          <ac:spMkLst>
            <pc:docMk/>
            <pc:sldMk cId="1216271771" sldId="256"/>
            <ac:spMk id="51" creationId="{E1788653-44B3-4DEB-9414-3366B8663947}"/>
          </ac:spMkLst>
        </pc:spChg>
        <pc:cxnChg chg="mod">
          <ac:chgData name="Dalton Jasnoski" userId="9d5f995fceb282c6" providerId="LiveId" clId="{B095C1E9-7192-4D52-8C07-0D94E504ABD8}" dt="2019-09-10T22:31:51.076" v="121" actId="14100"/>
          <ac:cxnSpMkLst>
            <pc:docMk/>
            <pc:sldMk cId="1216271771" sldId="256"/>
            <ac:cxnSpMk id="11" creationId="{4CB97134-F1D2-4E3F-931D-D0B709AE73BA}"/>
          </ac:cxnSpMkLst>
        </pc:cxnChg>
        <pc:cxnChg chg="mod">
          <ac:chgData name="Dalton Jasnoski" userId="9d5f995fceb282c6" providerId="LiveId" clId="{B095C1E9-7192-4D52-8C07-0D94E504ABD8}" dt="2019-09-10T22:27:51.012" v="54" actId="1076"/>
          <ac:cxnSpMkLst>
            <pc:docMk/>
            <pc:sldMk cId="1216271771" sldId="256"/>
            <ac:cxnSpMk id="13" creationId="{364034B8-6660-4F97-BDE9-D14C8471E770}"/>
          </ac:cxnSpMkLst>
        </pc:cxnChg>
        <pc:cxnChg chg="add mod">
          <ac:chgData name="Dalton Jasnoski" userId="9d5f995fceb282c6" providerId="LiveId" clId="{B095C1E9-7192-4D52-8C07-0D94E504ABD8}" dt="2019-09-10T22:29:46.677" v="93" actId="14100"/>
          <ac:cxnSpMkLst>
            <pc:docMk/>
            <pc:sldMk cId="1216271771" sldId="256"/>
            <ac:cxnSpMk id="18" creationId="{581803AE-2EE5-4036-AD59-4EF97E9CF0DA}"/>
          </ac:cxnSpMkLst>
        </pc:cxnChg>
        <pc:cxnChg chg="add mod">
          <ac:chgData name="Dalton Jasnoski" userId="9d5f995fceb282c6" providerId="LiveId" clId="{B095C1E9-7192-4D52-8C07-0D94E504ABD8}" dt="2019-09-10T22:28:34.338" v="58" actId="14100"/>
          <ac:cxnSpMkLst>
            <pc:docMk/>
            <pc:sldMk cId="1216271771" sldId="256"/>
            <ac:cxnSpMk id="22" creationId="{AADCEED0-34BC-42E8-9C09-80121F0887C1}"/>
          </ac:cxnSpMkLst>
        </pc:cxnChg>
        <pc:cxnChg chg="add mod">
          <ac:chgData name="Dalton Jasnoski" userId="9d5f995fceb282c6" providerId="LiveId" clId="{B095C1E9-7192-4D52-8C07-0D94E504ABD8}" dt="2019-09-10T22:28:46.368" v="71" actId="14100"/>
          <ac:cxnSpMkLst>
            <pc:docMk/>
            <pc:sldMk cId="1216271771" sldId="256"/>
            <ac:cxnSpMk id="25" creationId="{445A603A-A5C0-4702-9D76-6BA1627D7FBD}"/>
          </ac:cxnSpMkLst>
        </pc:cxnChg>
        <pc:cxnChg chg="add mod">
          <ac:chgData name="Dalton Jasnoski" userId="9d5f995fceb282c6" providerId="LiveId" clId="{B095C1E9-7192-4D52-8C07-0D94E504ABD8}" dt="2019-09-10T22:29:03.327" v="86" actId="14100"/>
          <ac:cxnSpMkLst>
            <pc:docMk/>
            <pc:sldMk cId="1216271771" sldId="256"/>
            <ac:cxnSpMk id="28" creationId="{6D5C75F1-9FEE-4161-935F-36F191667051}"/>
          </ac:cxnSpMkLst>
        </pc:cxnChg>
        <pc:cxnChg chg="add mod">
          <ac:chgData name="Dalton Jasnoski" userId="9d5f995fceb282c6" providerId="LiveId" clId="{B095C1E9-7192-4D52-8C07-0D94E504ABD8}" dt="2019-09-10T22:29:49.756" v="94" actId="14100"/>
          <ac:cxnSpMkLst>
            <pc:docMk/>
            <pc:sldMk cId="1216271771" sldId="256"/>
            <ac:cxnSpMk id="32" creationId="{4F2DD729-C87A-4A24-8EEA-8B5C7B567CD9}"/>
          </ac:cxnSpMkLst>
        </pc:cxnChg>
        <pc:cxnChg chg="add mod">
          <ac:chgData name="Dalton Jasnoski" userId="9d5f995fceb282c6" providerId="LiveId" clId="{B095C1E9-7192-4D52-8C07-0D94E504ABD8}" dt="2019-09-10T22:29:59.771" v="97" actId="14100"/>
          <ac:cxnSpMkLst>
            <pc:docMk/>
            <pc:sldMk cId="1216271771" sldId="256"/>
            <ac:cxnSpMk id="37" creationId="{7CED33B6-7CDF-4D77-92B3-D84E84B32E5B}"/>
          </ac:cxnSpMkLst>
        </pc:cxnChg>
        <pc:cxnChg chg="add mod">
          <ac:chgData name="Dalton Jasnoski" userId="9d5f995fceb282c6" providerId="LiveId" clId="{B095C1E9-7192-4D52-8C07-0D94E504ABD8}" dt="2019-09-10T23:23:50.833" v="124" actId="14100"/>
          <ac:cxnSpMkLst>
            <pc:docMk/>
            <pc:sldMk cId="1216271771" sldId="256"/>
            <ac:cxnSpMk id="39" creationId="{3C566EDE-CDF3-4C5B-92D2-183C54156647}"/>
          </ac:cxnSpMkLst>
        </pc:cxnChg>
        <pc:cxnChg chg="add mod">
          <ac:chgData name="Dalton Jasnoski" userId="9d5f995fceb282c6" providerId="LiveId" clId="{B095C1E9-7192-4D52-8C07-0D94E504ABD8}" dt="2019-09-10T22:31:44.196" v="119" actId="14100"/>
          <ac:cxnSpMkLst>
            <pc:docMk/>
            <pc:sldMk cId="1216271771" sldId="256"/>
            <ac:cxnSpMk id="45" creationId="{FA9DB4C4-AF5A-4FAA-8945-681705496473}"/>
          </ac:cxnSpMkLst>
        </pc:cxnChg>
        <pc:cxnChg chg="add mod">
          <ac:chgData name="Dalton Jasnoski" userId="9d5f995fceb282c6" providerId="LiveId" clId="{B095C1E9-7192-4D52-8C07-0D94E504ABD8}" dt="2019-09-10T22:32:02.515" v="122" actId="11529"/>
          <ac:cxnSpMkLst>
            <pc:docMk/>
            <pc:sldMk cId="1216271771" sldId="256"/>
            <ac:cxnSpMk id="50" creationId="{818AB1AE-AE4D-49C0-9097-C3C79F0D956E}"/>
          </ac:cxnSpMkLst>
        </pc:cxnChg>
      </pc:sldChg>
      <pc:sldChg chg="addSp delSp modSp add">
        <pc:chgData name="Dalton Jasnoski" userId="9d5f995fceb282c6" providerId="LiveId" clId="{B095C1E9-7192-4D52-8C07-0D94E504ABD8}" dt="2019-09-10T22:23:09.176" v="5" actId="14100"/>
        <pc:sldMkLst>
          <pc:docMk/>
          <pc:sldMk cId="2762405266" sldId="257"/>
        </pc:sldMkLst>
        <pc:spChg chg="del">
          <ac:chgData name="Dalton Jasnoski" userId="9d5f995fceb282c6" providerId="LiveId" clId="{B095C1E9-7192-4D52-8C07-0D94E504ABD8}" dt="2019-09-10T22:23:04.486" v="2" actId="478"/>
          <ac:spMkLst>
            <pc:docMk/>
            <pc:sldMk cId="2762405266" sldId="257"/>
            <ac:spMk id="2" creationId="{74B46596-6C13-4E57-92DC-2D02C474A158}"/>
          </ac:spMkLst>
        </pc:spChg>
        <pc:spChg chg="del">
          <ac:chgData name="Dalton Jasnoski" userId="9d5f995fceb282c6" providerId="LiveId" clId="{B095C1E9-7192-4D52-8C07-0D94E504ABD8}" dt="2019-09-10T22:23:05.296" v="3" actId="478"/>
          <ac:spMkLst>
            <pc:docMk/>
            <pc:sldMk cId="2762405266" sldId="257"/>
            <ac:spMk id="3" creationId="{B5C6F5B4-F730-4C46-A9F0-CABB16C12B75}"/>
          </ac:spMkLst>
        </pc:spChg>
        <pc:picChg chg="add mod">
          <ac:chgData name="Dalton Jasnoski" userId="9d5f995fceb282c6" providerId="LiveId" clId="{B095C1E9-7192-4D52-8C07-0D94E504ABD8}" dt="2019-09-10T22:23:09.176" v="5" actId="14100"/>
          <ac:picMkLst>
            <pc:docMk/>
            <pc:sldMk cId="2762405266" sldId="257"/>
            <ac:picMk id="4" creationId="{8527C643-768D-435B-B31E-ABA210D552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BE5A-089F-4945-8FC3-0BCF6CE64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40B1A-6452-40AD-A831-8AFFEC389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DB5A-C598-4B2F-8BC7-AF0F873E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F5D-B241-4C20-8CC8-1986C0E9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38E1-5F5D-4E1E-9834-27181EA3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1387-D377-42F5-88E2-753C4047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FD083-39AC-4404-9A72-90DBF7C2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1C5D-29AF-4EF3-BB49-22A35625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B9AB-89F6-4864-AEBE-9C3E66E3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90FA-D0A9-43D4-BC3B-28EE090D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0CB4C-4546-4B61-BA26-612350733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E44D6-9034-4682-80B6-24157DA1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4BFC-D40A-4B8C-BD67-D9CCE6C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090E-0643-4EF6-A9BC-91F8B235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2E57-FEF8-4C8E-B025-A0C74C5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096-DA90-4991-9537-EEE74110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60F3-ECCD-4BE4-84C5-33A50F9B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F3E7-288B-4E19-9C6C-BA232128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058F-B63D-4325-AE90-0B15E432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AEBB-F783-4358-BB31-652B9EDA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94CD-B6A0-4416-9811-7A4B2B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3AC2-597B-4A18-8EDF-F00D1806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3BDB-5965-4085-8B41-3D143757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31D0B-31D7-45C8-8D00-37BED08B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CE36-70AB-4661-91CA-D60A6ABA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349E-463F-4D60-BC96-20E3F420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A2AD-391A-4985-B129-9839A835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F1E8-A8E3-4C70-8198-2A407ECF6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5344-DC5B-49F9-908D-FD4269CF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327F-F8BE-4C34-BAB4-ECE5B5DA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0907-4FA1-43FC-A828-3D677DB4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248E-412B-4096-BC9B-424D04CF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BBCD-BF1B-4DF4-AB57-EC3479A0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66180-917E-4FB9-B0ED-CA4766AC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FA31E-91A0-4A6C-A1AE-58C67682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24548-5FE8-46A3-8709-72306ADD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EEBB2-96CB-4DAB-85F2-47D1ADA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2CC39-ACDB-458F-A1DA-5C9F929D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36B2E-39D1-40BA-A06B-6F4E1506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EAB7-B64E-4AE1-8492-66756A5C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86252-C512-47A8-B106-753D788D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5AD57-98DA-4007-9E7D-3776F4AD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0833-B44C-400E-9188-2346F2D0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EC737-FFC4-44E4-B349-4A081C53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89692-1783-4F59-A757-11CBCEF6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11CE8-FA48-41F2-AEE7-9BE80F8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5E5-E444-4B2C-A38B-A427F85E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450B-B08B-4392-BEE1-20BDED9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C636-29DD-44D9-9035-D5ED8457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82F2-1A63-4820-9F2C-420C6031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3972-4905-4800-A6C4-3A3FA23A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181A-AE8B-429D-A621-22BC2997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F334-BD3D-4600-B52B-6A1E422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CB9DB-AEF4-45F7-9B28-7386B2116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38F95-E89B-4416-BCB5-7FE48B28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0ED1-6F26-412F-B0AE-495836A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6229-45C3-4E6D-9391-2E045A81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6C83C-F3F4-49ED-8660-EF6DCFBC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60BC6-45C3-4AA1-82AB-85FBCBF0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5116C-683E-4740-B7A0-62BAD3FA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F468-3FAD-40EF-A28A-F0054783D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72D49-490A-4880-A764-D64E2CCDB98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1626-6E8A-4C4B-8039-61707DDF0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868F-7EEB-47D6-AD6B-5C966B6A0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C05C-6BC6-49E9-A147-DC8DD569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5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D4176-134E-4551-A05D-64DFFBF0A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/>
              <a:t>DFD for Library Checkout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469B18-BDF4-4405-911D-16A515F75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Dalton Jasnoski and Thore Zeuke</a:t>
            </a:r>
          </a:p>
        </p:txBody>
      </p:sp>
      <p:pic>
        <p:nvPicPr>
          <p:cNvPr id="16" name="Graphic 8" descr="Library">
            <a:extLst>
              <a:ext uri="{FF2B5EF4-FFF2-40B4-BE49-F238E27FC236}">
                <a16:creationId xmlns:a16="http://schemas.microsoft.com/office/drawing/2014/main" id="{DEB5F2B5-EFC7-49FE-B58E-AD3D2F99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7" name="Graphic 10">
            <a:extLst>
              <a:ext uri="{FF2B5EF4-FFF2-40B4-BE49-F238E27FC236}">
                <a16:creationId xmlns:a16="http://schemas.microsoft.com/office/drawing/2014/main" id="{C4F03DBD-A95F-4B57-AB1F-710627CC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71A6E-CFFA-4EF7-B40E-B43210E2C508}"/>
              </a:ext>
            </a:extLst>
          </p:cNvPr>
          <p:cNvSpPr/>
          <p:nvPr/>
        </p:nvSpPr>
        <p:spPr>
          <a:xfrm>
            <a:off x="1295428" y="1130410"/>
            <a:ext cx="1319917" cy="97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3F097-7C69-4878-8B8C-C2B538C76585}"/>
              </a:ext>
            </a:extLst>
          </p:cNvPr>
          <p:cNvSpPr/>
          <p:nvPr/>
        </p:nvSpPr>
        <p:spPr>
          <a:xfrm>
            <a:off x="1368315" y="1187394"/>
            <a:ext cx="1319917" cy="970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0864F-CC01-492C-88BA-44E136A8C35D}"/>
              </a:ext>
            </a:extLst>
          </p:cNvPr>
          <p:cNvSpPr/>
          <p:nvPr/>
        </p:nvSpPr>
        <p:spPr>
          <a:xfrm>
            <a:off x="9940455" y="1447137"/>
            <a:ext cx="1319917" cy="97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70506-CD50-4CBD-A753-7890FB930084}"/>
              </a:ext>
            </a:extLst>
          </p:cNvPr>
          <p:cNvSpPr/>
          <p:nvPr/>
        </p:nvSpPr>
        <p:spPr>
          <a:xfrm>
            <a:off x="10013342" y="1504121"/>
            <a:ext cx="1319917" cy="970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439C6-37FE-430E-AAD6-7917B96FF8F1}"/>
              </a:ext>
            </a:extLst>
          </p:cNvPr>
          <p:cNvSpPr/>
          <p:nvPr/>
        </p:nvSpPr>
        <p:spPr>
          <a:xfrm>
            <a:off x="3978888" y="2969212"/>
            <a:ext cx="1319917" cy="970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4034B8-6660-4F97-BDE9-D14C8471E770}"/>
              </a:ext>
            </a:extLst>
          </p:cNvPr>
          <p:cNvCxnSpPr>
            <a:cxnSpLocks/>
          </p:cNvCxnSpPr>
          <p:nvPr/>
        </p:nvCxnSpPr>
        <p:spPr>
          <a:xfrm flipH="1">
            <a:off x="8189700" y="1896684"/>
            <a:ext cx="1812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D52F8-11FD-4BCA-96D0-66D139FB7188}"/>
              </a:ext>
            </a:extLst>
          </p:cNvPr>
          <p:cNvSpPr/>
          <p:nvPr/>
        </p:nvSpPr>
        <p:spPr>
          <a:xfrm>
            <a:off x="5216642" y="2889176"/>
            <a:ext cx="747423" cy="1162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2F94FD-7357-436F-8A09-FF5AA52A6840}"/>
              </a:ext>
            </a:extLst>
          </p:cNvPr>
          <p:cNvSpPr/>
          <p:nvPr/>
        </p:nvSpPr>
        <p:spPr>
          <a:xfrm>
            <a:off x="6656491" y="1517073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1803AE-2EE5-4036-AD59-4EF97E9CF0D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673301" y="2474180"/>
            <a:ext cx="0" cy="287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90AA7-5B73-4415-A513-BA4042214459}"/>
              </a:ext>
            </a:extLst>
          </p:cNvPr>
          <p:cNvSpPr/>
          <p:nvPr/>
        </p:nvSpPr>
        <p:spPr>
          <a:xfrm>
            <a:off x="9833808" y="5344497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 hold on book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DCEED0-34BC-42E8-9C09-80121F0887C1}"/>
              </a:ext>
            </a:extLst>
          </p:cNvPr>
          <p:cNvCxnSpPr>
            <a:cxnSpLocks/>
          </p:cNvCxnSpPr>
          <p:nvPr/>
        </p:nvCxnSpPr>
        <p:spPr>
          <a:xfrm flipH="1">
            <a:off x="8659549" y="2469392"/>
            <a:ext cx="1280906" cy="145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767BCC-F61A-49C1-AF5E-67E4F8DE7741}"/>
              </a:ext>
            </a:extLst>
          </p:cNvPr>
          <p:cNvSpPr/>
          <p:nvPr/>
        </p:nvSpPr>
        <p:spPr>
          <a:xfrm>
            <a:off x="7820056" y="3926223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book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5A603A-A5C0-4702-9D76-6BA1627D7FBD}"/>
              </a:ext>
            </a:extLst>
          </p:cNvPr>
          <p:cNvCxnSpPr>
            <a:cxnSpLocks/>
          </p:cNvCxnSpPr>
          <p:nvPr/>
        </p:nvCxnSpPr>
        <p:spPr>
          <a:xfrm flipH="1">
            <a:off x="7635853" y="2157453"/>
            <a:ext cx="2251279" cy="73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6ED3E5-764A-4614-8DB3-CEF4B11EC438}"/>
              </a:ext>
            </a:extLst>
          </p:cNvPr>
          <p:cNvSpPr/>
          <p:nvPr/>
        </p:nvSpPr>
        <p:spPr>
          <a:xfrm>
            <a:off x="6796360" y="2889176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book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5C75F1-9FEE-4161-935F-36F191667051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5216642" y="3470664"/>
            <a:ext cx="2565490" cy="91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ED33B6-7CDF-4D77-92B3-D84E84B32E5B}"/>
              </a:ext>
            </a:extLst>
          </p:cNvPr>
          <p:cNvCxnSpPr>
            <a:cxnSpLocks/>
          </p:cNvCxnSpPr>
          <p:nvPr/>
        </p:nvCxnSpPr>
        <p:spPr>
          <a:xfrm flipH="1" flipV="1">
            <a:off x="5216642" y="3211533"/>
            <a:ext cx="1583317" cy="12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566EDE-CDF3-4C5B-92D2-183C5415664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57800" y="1932166"/>
            <a:ext cx="1398691" cy="10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441559C-50E3-45C2-95B5-B2C70297061E}"/>
              </a:ext>
            </a:extLst>
          </p:cNvPr>
          <p:cNvSpPr/>
          <p:nvPr/>
        </p:nvSpPr>
        <p:spPr>
          <a:xfrm>
            <a:off x="6758621" y="244826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9DB4C4-AF5A-4FAA-8945-68170549647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8291830" y="659919"/>
            <a:ext cx="1648628" cy="86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8AB1AE-AE4D-49C0-9097-C3C79F0D956E}"/>
              </a:ext>
            </a:extLst>
          </p:cNvPr>
          <p:cNvCxnSpPr>
            <a:cxnSpLocks/>
          </p:cNvCxnSpPr>
          <p:nvPr/>
        </p:nvCxnSpPr>
        <p:spPr>
          <a:xfrm>
            <a:off x="2712104" y="1281453"/>
            <a:ext cx="7222980" cy="2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A08196-F58E-4B9E-9874-F02B5B187690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108159" y="659919"/>
            <a:ext cx="1650462" cy="224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D1BB277-0A22-4AE8-AD36-59E837FB3379}"/>
              </a:ext>
            </a:extLst>
          </p:cNvPr>
          <p:cNvSpPr/>
          <p:nvPr/>
        </p:nvSpPr>
        <p:spPr>
          <a:xfrm>
            <a:off x="1324046" y="2426654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by Author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21776D-C9F3-48E9-A77D-D78DD9A9F776}"/>
              </a:ext>
            </a:extLst>
          </p:cNvPr>
          <p:cNvSpPr/>
          <p:nvPr/>
        </p:nvSpPr>
        <p:spPr>
          <a:xfrm>
            <a:off x="1324046" y="3429000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by Subject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453F2F5-89C0-426E-BBA5-D0E2F16ED7FC}"/>
              </a:ext>
            </a:extLst>
          </p:cNvPr>
          <p:cNvSpPr/>
          <p:nvPr/>
        </p:nvSpPr>
        <p:spPr>
          <a:xfrm>
            <a:off x="1324045" y="4390548"/>
            <a:ext cx="1533209" cy="8301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by Title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6A82701-B61A-4175-ABE0-087229FA68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86843" y="1856238"/>
            <a:ext cx="28618" cy="1226307"/>
          </a:xfrm>
          <a:prstGeom prst="bentConnector3">
            <a:avLst>
              <a:gd name="adj1" fmla="val -2159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03F34B-0B67-41BE-A264-42551E8D15D2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-1023104" y="2458491"/>
            <a:ext cx="3527257" cy="1167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51D825F-82FE-486F-827C-93AF43667A1E}"/>
              </a:ext>
            </a:extLst>
          </p:cNvPr>
          <p:cNvCxnSpPr>
            <a:cxnSpLocks/>
            <a:stCxn id="4" idx="1"/>
            <a:endCxn id="109" idx="1"/>
          </p:cNvCxnSpPr>
          <p:nvPr/>
        </p:nvCxnSpPr>
        <p:spPr>
          <a:xfrm rot="10800000" flipH="1" flipV="1">
            <a:off x="1295428" y="1615439"/>
            <a:ext cx="28618" cy="2228653"/>
          </a:xfrm>
          <a:prstGeom prst="bentConnector3">
            <a:avLst>
              <a:gd name="adj1" fmla="val -3195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9FA4AE7-5F37-4A3D-A258-F0569B60AF37}"/>
              </a:ext>
            </a:extLst>
          </p:cNvPr>
          <p:cNvCxnSpPr/>
          <p:nvPr/>
        </p:nvCxnSpPr>
        <p:spPr>
          <a:xfrm>
            <a:off x="161293" y="1278384"/>
            <a:ext cx="111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30E090E-6E67-4A87-AEAB-9330329CC5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15609" y="2935812"/>
            <a:ext cx="3057822" cy="35148"/>
          </a:xfrm>
          <a:prstGeom prst="bentConnector4">
            <a:avLst>
              <a:gd name="adj1" fmla="val -5555"/>
              <a:gd name="adj2" fmla="val 3038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AD5D350-73CF-4521-A629-904F9C53A0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3965" y="2889275"/>
            <a:ext cx="2340126" cy="25389"/>
          </a:xfrm>
          <a:prstGeom prst="bentConnector4">
            <a:avLst>
              <a:gd name="adj1" fmla="val 18109"/>
              <a:gd name="adj2" fmla="val 3017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F352995-D4BC-4F57-9209-9D640242FC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973" y="2541544"/>
            <a:ext cx="967922" cy="33014"/>
          </a:xfrm>
          <a:prstGeom prst="bentConnector4">
            <a:avLst>
              <a:gd name="adj1" fmla="val 24945"/>
              <a:gd name="adj2" fmla="val 792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9261A92-CBA1-4651-9D30-F207927AAA49}"/>
              </a:ext>
            </a:extLst>
          </p:cNvPr>
          <p:cNvSpPr txBox="1"/>
          <p:nvPr/>
        </p:nvSpPr>
        <p:spPr>
          <a:xfrm>
            <a:off x="295005" y="1089164"/>
            <a:ext cx="889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 search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A176BC9-96B9-45E5-BEFA-A0990E456C4B}"/>
              </a:ext>
            </a:extLst>
          </p:cNvPr>
          <p:cNvSpPr txBox="1"/>
          <p:nvPr/>
        </p:nvSpPr>
        <p:spPr>
          <a:xfrm>
            <a:off x="574200" y="1689585"/>
            <a:ext cx="889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Author search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C61444-2B47-49D6-90AA-D3E619CAF9CB}"/>
              </a:ext>
            </a:extLst>
          </p:cNvPr>
          <p:cNvSpPr txBox="1"/>
          <p:nvPr/>
        </p:nvSpPr>
        <p:spPr>
          <a:xfrm>
            <a:off x="482307" y="1421822"/>
            <a:ext cx="889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Search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5C0E1DF-4AFF-406D-A4DD-B734D4900104}"/>
              </a:ext>
            </a:extLst>
          </p:cNvPr>
          <p:cNvSpPr txBox="1"/>
          <p:nvPr/>
        </p:nvSpPr>
        <p:spPr>
          <a:xfrm>
            <a:off x="1018830" y="2228678"/>
            <a:ext cx="889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Author answer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8CF8D4C-9D1D-4994-A17C-839FA2D35A58}"/>
              </a:ext>
            </a:extLst>
          </p:cNvPr>
          <p:cNvSpPr txBox="1"/>
          <p:nvPr/>
        </p:nvSpPr>
        <p:spPr>
          <a:xfrm>
            <a:off x="608616" y="3443032"/>
            <a:ext cx="889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answer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5FC70C2-CCB5-4244-AD27-A1A78AC18898}"/>
              </a:ext>
            </a:extLst>
          </p:cNvPr>
          <p:cNvSpPr txBox="1"/>
          <p:nvPr/>
        </p:nvSpPr>
        <p:spPr>
          <a:xfrm>
            <a:off x="472709" y="4459055"/>
            <a:ext cx="889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 Answer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F25F83A-8F61-4A0F-8A59-6600712BEE6F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 flipV="1">
            <a:off x="2857255" y="2841747"/>
            <a:ext cx="1121634" cy="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CDF5C46-F5AB-4BB3-B896-6C12165C6E56}"/>
              </a:ext>
            </a:extLst>
          </p:cNvPr>
          <p:cNvCxnSpPr>
            <a:cxnSpLocks/>
            <a:endCxn id="109" idx="3"/>
          </p:cNvCxnSpPr>
          <p:nvPr/>
        </p:nvCxnSpPr>
        <p:spPr>
          <a:xfrm flipH="1">
            <a:off x="2857255" y="3521140"/>
            <a:ext cx="1121634" cy="3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B4182DB-AF46-425B-A85B-94B36EE79869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2857254" y="3814369"/>
            <a:ext cx="1114804" cy="99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08413BD4-A2F1-4871-8CF2-9B56BB1928B2}"/>
              </a:ext>
            </a:extLst>
          </p:cNvPr>
          <p:cNvSpPr txBox="1"/>
          <p:nvPr/>
        </p:nvSpPr>
        <p:spPr>
          <a:xfrm>
            <a:off x="3260458" y="4384625"/>
            <a:ext cx="88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Book data by title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1CD17B7-C088-4C08-AC9E-34F493C22B46}"/>
              </a:ext>
            </a:extLst>
          </p:cNvPr>
          <p:cNvSpPr txBox="1"/>
          <p:nvPr/>
        </p:nvSpPr>
        <p:spPr>
          <a:xfrm>
            <a:off x="2911966" y="3383851"/>
            <a:ext cx="88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Book data by subject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76AD62B-63D8-4551-8B29-C8AEDFB810A5}"/>
              </a:ext>
            </a:extLst>
          </p:cNvPr>
          <p:cNvSpPr txBox="1"/>
          <p:nvPr/>
        </p:nvSpPr>
        <p:spPr>
          <a:xfrm>
            <a:off x="3094362" y="2640715"/>
            <a:ext cx="88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Book data by author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4693E69-BC62-41E3-B86C-61422DF15A63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216642" y="3890397"/>
            <a:ext cx="4617166" cy="186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D291EC2-74AA-4C30-9B78-58519045FB00}"/>
              </a:ext>
            </a:extLst>
          </p:cNvPr>
          <p:cNvSpPr txBox="1"/>
          <p:nvPr/>
        </p:nvSpPr>
        <p:spPr>
          <a:xfrm>
            <a:off x="8509376" y="1566475"/>
            <a:ext cx="88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Checkout customer book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BF1AC23-C6BC-4E60-9511-4317B969625F}"/>
              </a:ext>
            </a:extLst>
          </p:cNvPr>
          <p:cNvSpPr txBox="1"/>
          <p:nvPr/>
        </p:nvSpPr>
        <p:spPr>
          <a:xfrm rot="20513568">
            <a:off x="8410741" y="2110427"/>
            <a:ext cx="88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book from database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9ECB0E-B4B2-4579-BB41-C72BAB6F8F56}"/>
              </a:ext>
            </a:extLst>
          </p:cNvPr>
          <p:cNvSpPr txBox="1"/>
          <p:nvPr/>
        </p:nvSpPr>
        <p:spPr>
          <a:xfrm>
            <a:off x="8601458" y="2859571"/>
            <a:ext cx="88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book to database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BAB9B3E-1662-42C6-98C1-2685D951A8EC}"/>
              </a:ext>
            </a:extLst>
          </p:cNvPr>
          <p:cNvSpPr txBox="1"/>
          <p:nvPr/>
        </p:nvSpPr>
        <p:spPr>
          <a:xfrm>
            <a:off x="9833809" y="3683359"/>
            <a:ext cx="95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Place book on hold for customer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BD9D351-020F-4EAA-90ED-D0C688AF3E10}"/>
              </a:ext>
            </a:extLst>
          </p:cNvPr>
          <p:cNvSpPr txBox="1"/>
          <p:nvPr/>
        </p:nvSpPr>
        <p:spPr>
          <a:xfrm rot="1752573">
            <a:off x="8672209" y="720073"/>
            <a:ext cx="95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book to library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7730D5F-CDE0-468E-A11C-F95498BE8519}"/>
              </a:ext>
            </a:extLst>
          </p:cNvPr>
          <p:cNvSpPr txBox="1"/>
          <p:nvPr/>
        </p:nvSpPr>
        <p:spPr>
          <a:xfrm>
            <a:off x="4905736" y="1834829"/>
            <a:ext cx="954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database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EE4F596-2A7A-47D1-9A29-EBA48BD1C038}"/>
              </a:ext>
            </a:extLst>
          </p:cNvPr>
          <p:cNvSpPr txBox="1"/>
          <p:nvPr/>
        </p:nvSpPr>
        <p:spPr>
          <a:xfrm rot="19527785">
            <a:off x="5637650" y="2025511"/>
            <a:ext cx="954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database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B03965C-3309-47C6-A287-C39E60CA4DA9}"/>
              </a:ext>
            </a:extLst>
          </p:cNvPr>
          <p:cNvSpPr txBox="1"/>
          <p:nvPr/>
        </p:nvSpPr>
        <p:spPr>
          <a:xfrm>
            <a:off x="5595452" y="3041957"/>
            <a:ext cx="954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database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4C567B6-67BC-4DC9-8CAC-48E3C88AC029}"/>
              </a:ext>
            </a:extLst>
          </p:cNvPr>
          <p:cNvSpPr txBox="1"/>
          <p:nvPr/>
        </p:nvSpPr>
        <p:spPr>
          <a:xfrm rot="1274906">
            <a:off x="5850263" y="4088784"/>
            <a:ext cx="954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database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3E6FF24-B929-41A5-A95C-3D0AD1EB1D6F}"/>
              </a:ext>
            </a:extLst>
          </p:cNvPr>
          <p:cNvSpPr txBox="1"/>
          <p:nvPr/>
        </p:nvSpPr>
        <p:spPr>
          <a:xfrm>
            <a:off x="3892110" y="909456"/>
            <a:ext cx="1967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Customer provides book information and card to librarian</a:t>
            </a:r>
          </a:p>
        </p:txBody>
      </p:sp>
    </p:spTree>
    <p:extLst>
      <p:ext uri="{BB962C8B-B14F-4D97-AF65-F5344CB8AC3E}">
        <p14:creationId xmlns:p14="http://schemas.microsoft.com/office/powerpoint/2010/main" val="121627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27C643-768D-435B-B31E-ABA210D5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3" y="830006"/>
            <a:ext cx="10903788" cy="351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40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DFD for Library Checkout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for Library Checkout System</dc:title>
  <dc:creator>Dalton Jasnoski</dc:creator>
  <cp:lastModifiedBy>Dalton Jasnoski</cp:lastModifiedBy>
  <cp:revision>1</cp:revision>
  <dcterms:created xsi:type="dcterms:W3CDTF">2019-09-12T20:57:42Z</dcterms:created>
  <dcterms:modified xsi:type="dcterms:W3CDTF">2019-09-12T20:57:47Z</dcterms:modified>
</cp:coreProperties>
</file>