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22:09:1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1375 112 24575,'-12'0'0,"4"0"0,-9 0 0,3 0 0,-9 0 0,4 0 0,-10 0 0,-2 0 0,-6 0 0,-6 0 0,-1 0 0,1 0 0,6 0 0,1 0 0,6 0 0,0 0 0,0 0 0,0 0 0,1-9 0,-7 7 0,4-7 0,-10 9 0,5 0 0,0-5 0,1 4 0,0-3 0,5 0 0,0 2 0,3-2 0,8 4 0,-8-4 0,8 2 0,2-2 0,0 0 0,9 3 0,-8-3 0,7 4 0,-2 0 0,-1-4 0,-1 3 0,0-3 0,-3 4 0,4-4 0,-6 3 0,1-4 0,0 1 0,4 3 0,1-3 0,5 4 0,3-3 0,-2 2 0,2-3 0,-3 4 0,0 0 0,0 0 0,0 0 0,0 0 0,0 0 0,0 0 0,-1 0 0,1 0 0,0 0 0,0 0 0,0 0 0,0 0 0,0 0 0,0 0 0,0 0 0,0 0 0,4-4 0,-3 3 0,3-2 0,-1-1 0,5 3 0,14-3 0,-7 4 0,6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22:09:2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2612 2068 24575,'-18'0'0,"-8"-5"0,-18-6 0,-7-7 0,-18-19 0,-10-5-1004,-4-13 1004,34 27 0,0 0 0,-31-19 0,26 15 0,0 0 0,-29-23 0,30 22 0,-1-1 0,2-1 0,2 0 0,4 3 0,-1 0 0,-8-2 0,1 1 0,8 1 0,1 2 0,-32-17 0,33 17 0,3 1 0,-17-17 50,-13-12-50,16 10 0,-6-2 0,17 2 0,-8 0 0,10 1 0,-5 1 750,1-1-750,4 0 204,-5-7-204,10 5 0,-5-5 0,7 7 0,1 7 0,0 1 0,7 8 0,2 5 0,6 2 0,1 6 0,0 0 0,4 0 0,-4-1 0,8 1 0,1 4 0,1 2 0,7 3 0,-6 1 0,3 0 0,-4 3 0,0 2 0,0 0 0,1 2 0,2-6 0,-2 2 0,2-3 0,-3-1 0,0 1 0,-1 0 0,1 3 0,0 1 0,0 4 0,4-3 0,-3-1 0,2-1 0,-3 2 0,0-1 0,-5 3 0,4-6 0,-8 6 0,7-6 0,-2 2 0,3-3 0,1 0 0,4-1 0,-4 1 0,7 0 0,-6 3 0,6-2 0,-6 6 0,2-3 0,-3 4 0,0 0 0,4-3 0,-3 2 0,3-3 0,-4 4 0,3-7 0,5 6 0,4-6 0,4 7 0,0 3 0,-4 2 0,-1 3 0,1 0 0,-3 0 0,2 0 0,1 0 0,-3 1 0,2-1 0,2 4 0,-4-3 0,7 8 0,-7-7 0,6 2 0,-6-4 0,3 5 0,-1-4 0,-2 4 0,3-5 0,-1 0 0,-2 0 0,3 5 0,0 1 0,-3-1 0,7 4 0,-7-3 0,3 0 0,-4 3 0,4-8 0,-3 3 0,2-3 0,-3-1 0,0 0 0,0 0 0,0 0 0,0 0 0,0 0 0,0 0 0,4-3 0,-3 2 0,2-13 0,-3 4 0,0-9 0,0-2 0,0 4 0,-4-9 0,3 9 0,-3-8 0,4 7 0,0-7 0,0 4 0,0-6 0,0 1 0,0 0 0,0 0 0,-4-1 0,3 1 0,-7 0 0,7 0 0,-3 0 0,4-6 0,0 9 0,0-7 0,0 8 0,0 0 0,0 1 0,0 5 0,0 0 0,0 0 0,0 0 0,0 0 0,0 0 0,0 0 0,-4 3 0,0 2 0,3 3 0,2 0 0,7 0 0,4 0 0,7 0 0,6 0 0,10 0 0,-3 0 0,9 5 0,-9 0 0,9 6 0,-9-6 0,-2 4 0,-7-8 0,-5 3 0,-4-4 0,-1 4 0,-5-3 0,0 3 0,0-1 0,0-2 0,0 3 0,-4-1 0,3-2 0,-2 3 0,3-4 0,0 0 0,-1 0 0,1 0 0,0 0 0,0 0 0,0 0 0,0 3 0,-1-2 0,-2 6 0,-2-2 0,-3 2 0,0 1 0,0 0 0,0 0 0,0 0 0,0 0 0,0 4 0,0-6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22:09:3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10 171 24575,'8'0'0,"0"0"0,0 0 0,0 0 0,0 0 0,1 0 0,2 0 0,-2 0 0,3 0 0,-4 0 0,4 0 0,-3 0 0,4 0 0,-5-8 0,0 6 0,1-6 0,-1 8 0,5 0 0,-4 0 0,3 0 0,-3 0 0,-1 0 0,0-4 0,0 3 0,0-2 0,-3-1 0,2 3 0,-3-3 0,4 4 0,-1 0 0,-2-3 0,2-2 0,-3-3 0,5-1 0,3 1 0,-2-1 0,7 0 0,-4 0 0,5 0 0,0 4 0,0-3 0,1 7 0,-6-7 0,4 7 0,-7-6 0,2 6 0,1-3 0,-4 1 0,3 2 0,-4-3 0,0 1 0,0 2 0,0-3 0,-1 1 0,1 2 0,-4-6 0,3 6 0,-3-3 0,4 4 0</inkml:trace>
  <inkml:trace contextRef="#ctx0" brushRef="#br0" timeOffset="2475">0 205 24575,'8'0'0,"0"0"0,0 0 0,4 0 0,2 0 0,0 0 0,-1 8 0,-1-6 0,-2 9 0,2-6 0,-3 7 0,-1-6 0,-3 10 0,7-14 0,-7 10 0,8-8 0,-5 5 0,-4-1 0,4 0 0,-4 0 0,4 0 0,0 0 0,0-3 0,0-2 0,-1 1 0,1-4 0,0 7 0,0-6 0,-4 7 0,3-7 0,-3 2 0,0 1 0,3-3 0,-3 6 0,4-7 0,-4 7 0,3-6 0,-6 6 0,6-6 0,-6 6 0,6-6 0,-6 6 0,3-2 0,0 3 0,-3 0 0,6 0 0,-3 1 0,5-1 0,-5 0 0,3 0 0,-2 0 0,3-3 0,-3 2 0,2-6 0,-6 6 0,6-6 0,-6 7 0,6-8 0,-3 8 0,1-4 0,2 0 0,-3 3 0,4-6 0,-4 6 0,3-6 0,-3 2 0,1 1 0,-2-4 0,-3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39D3-37EB-584E-AEE9-775D7ED2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2A768-0DC5-D645-82A9-3574AA46C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47E3A-4217-6E4F-B407-B98A7FA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9B89-D451-B845-AA8F-593E0516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3D77-416A-0B48-AE39-94BBF21E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4CB6-48B3-0545-9634-7F31CC76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9083-F2CE-EA41-83F0-7A505873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354A-D7A7-D345-A7BA-FE3A00F7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2BCD-1FC5-074C-BF7E-7EE571FC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94DC-1063-584B-99E9-0D9E4897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F9BB3-DC00-6B4E-B4ED-0316B59EB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E5125-0943-5B45-B1CC-338E49F55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78E9-C60B-B74A-8342-C524D3AB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93F1-F853-EF4B-826A-FB6EC0D6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A84D-3BA7-A445-AFB2-3258C93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7299-A6DF-1E4E-AEEB-45AE4E1C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91B7-A838-314C-BFE4-72492D07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DA37-E192-8F43-956D-8600792F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EF58-E976-4C4C-8C8A-8ECDE3B8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B932-A45B-D147-A76D-207C70AC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4875-A771-5F48-A785-70342284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18737-B495-5446-AB6D-2F86AF90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C717-98D0-B044-8B19-2D45AC6F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CEE9-C6C9-FE4E-B0CA-7C12DA47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3C9C-097E-214C-B130-087FFFC0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C6EB-97D0-1447-B3E1-B95661BC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34D5-F8A7-E144-ADDD-882A2A02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A1CCE-CFC0-DF47-BCB5-48FF69EF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1545-AC6A-D049-90BC-328DE2A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C8E86-4B09-E74E-AB44-6C9EEF1D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1D02-B781-024B-A706-9A393D30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FAB-F266-044F-9685-76EB03CB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2D909-C22F-F347-97DB-8988D764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E6A1-D3ED-D54C-A6AA-9A6240EF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A3B65-751D-8245-8791-9E9D5E7B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BB3CD-22CA-E64C-B82B-19BBB2EF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B3A46-4115-B146-A47A-D95407C6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3C999-8D4F-9545-85D4-E5883D19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9421F-859D-4348-A870-B184DC73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3569-89F2-D442-8BE7-F2AA1F99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A2EC4-B68A-FB42-8B26-421531A0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EF7DE-64D9-DE44-896B-D1D6E7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457F-8AD2-5E4D-BA9A-5DE8D654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2096D-2621-8347-A71F-9098580B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E3438-1913-D14F-9A62-9B0F25AE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B25DB-CCA5-E347-8CBA-A6901C53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6B7C-B7A8-8A41-91C5-239066AE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2283-87E3-9245-BB38-2BDE2420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1C71B-4A9C-2F45-B3AE-548B80153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9188-84A0-8344-8938-F5D6B659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9465B-52A9-7645-A411-15C2A2B0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0748-2C70-254C-B7D4-D4C5E6F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5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5B34-D6B6-1B40-B52A-D841164E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E5BB1-061E-C946-810B-CF41A42C3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095E4-B05C-6D46-B998-BA2332D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1EB61-61BE-D04D-92F7-16D7E500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591E-A53F-CF45-B528-1BBF2DDE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2DFED-4B78-B443-93C8-2B56468F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5C1DD-EBBA-0D43-A034-FAD83D57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18334-51F9-5545-8D7E-AD1DB231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13AA-450E-4D42-97A2-E65CFEA02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11BB-D131-FC42-98D2-E1D0C1BBA28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DAA8-D76D-F440-88D0-D89470A8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9451-8983-7043-830F-66A2BFE2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460C0-5A48-7B43-BEB4-CBA1F80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93131-D9AD-A643-B3F4-25CD1F29C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 super market for Checkout system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7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6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574AA-50CE-E245-AA38-33698A11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 for </a:t>
            </a:r>
            <a:r>
              <a:rPr lang="en-US" sz="2600" dirty="0">
                <a:solidFill>
                  <a:srgbClr val="FFFFFF"/>
                </a:solidFill>
              </a:rPr>
              <a:t>Super market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checkout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7B1D9C-60ED-5241-9DBC-11A8E984B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67720" y="1386415"/>
            <a:ext cx="5799240" cy="38692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7721AE-ED8A-774D-8606-07D1056C6B9F}"/>
              </a:ext>
            </a:extLst>
          </p:cNvPr>
          <p:cNvSpPr txBox="1"/>
          <p:nvPr/>
        </p:nvSpPr>
        <p:spPr>
          <a:xfrm rot="16200000">
            <a:off x="3045913" y="25895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106DD-E9D7-7D4E-AA9B-2376D62CDF82}"/>
              </a:ext>
            </a:extLst>
          </p:cNvPr>
          <p:cNvSpPr txBox="1"/>
          <p:nvPr/>
        </p:nvSpPr>
        <p:spPr>
          <a:xfrm rot="16200000">
            <a:off x="2569016" y="1106925"/>
            <a:ext cx="20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Clerk/administrator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5E1F86-00E9-484B-B2FE-6D8F0F0E3340}"/>
                  </a:ext>
                </a:extLst>
              </p14:cNvPr>
              <p14:cNvContentPartPr/>
              <p14:nvPr/>
            </p14:nvContentPartPr>
            <p14:xfrm>
              <a:off x="3715560" y="2657970"/>
              <a:ext cx="495360" cy="4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E1F86-00E9-484B-B2FE-6D8F0F0E33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6560" y="2648970"/>
                <a:ext cx="513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A6184A-6A02-4444-99B4-302FB9E20611}"/>
                  </a:ext>
                </a:extLst>
              </p14:cNvPr>
              <p14:cNvContentPartPr/>
              <p14:nvPr/>
            </p14:nvContentPartPr>
            <p14:xfrm>
              <a:off x="3768120" y="1719090"/>
              <a:ext cx="940320" cy="7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A6184A-6A02-4444-99B4-302FB9E206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9120" y="1710450"/>
                <a:ext cx="9579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0624C4-F903-914E-AFEB-72C61540763D}"/>
                  </a:ext>
                </a:extLst>
              </p14:cNvPr>
              <p14:cNvContentPartPr/>
              <p14:nvPr/>
            </p14:nvContentPartPr>
            <p14:xfrm>
              <a:off x="3721680" y="2593530"/>
              <a:ext cx="208440" cy="19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0624C4-F903-914E-AFEB-72C6154076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2680" y="2584546"/>
                <a:ext cx="226080" cy="2152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6965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42D0-288D-AC44-A9A7-CF21747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Products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84B5D9-6BB7-D645-84C9-7FF876EC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73" y="1675227"/>
            <a:ext cx="94428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4BB64-5C69-DA4F-BBB4-B5EE41EC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358A70-672F-5149-9295-80E8D0B08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699" y="639592"/>
            <a:ext cx="502920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AAF3C-7716-FE40-B312-A1F9690A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961812"/>
            <a:ext cx="795519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6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case Diagram super market for Checkout system</vt:lpstr>
      <vt:lpstr>Use case diagram for Super market checkout system</vt:lpstr>
      <vt:lpstr>Products Database</vt:lpstr>
      <vt:lpstr>Flow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for Checkout system</dc:title>
  <dc:creator>Sunny B</dc:creator>
  <cp:lastModifiedBy>Sunny B</cp:lastModifiedBy>
  <cp:revision>9</cp:revision>
  <dcterms:created xsi:type="dcterms:W3CDTF">2019-09-03T19:34:53Z</dcterms:created>
  <dcterms:modified xsi:type="dcterms:W3CDTF">2019-09-03T22:10:05Z</dcterms:modified>
</cp:coreProperties>
</file>