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C6728-2D70-48E7-A5F2-B5A695098B16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D20C-42AB-44D8-A900-C329D5CB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1D20C-42AB-44D8-A900-C329D5CB8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64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761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4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375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765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86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021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513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411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448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6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sitting, book&#10;&#10;Description automatically generated">
            <a:extLst>
              <a:ext uri="{FF2B5EF4-FFF2-40B4-BE49-F238E27FC236}">
                <a16:creationId xmlns:a16="http://schemas.microsoft.com/office/drawing/2014/main" id="{23854E63-C00C-4344-97FF-CA0B41463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1661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69955-5CB3-4B1E-8C11-8BDE0C853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Automated Library Circulatory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111B9-E138-4E12-A860-D426744D9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537" y="5327395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420078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FC3E7-37BB-45B7-A1FA-A46A04C09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733066"/>
            <a:ext cx="10337292" cy="33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ABE92A-7C6A-446F-9FAB-D254283D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557212"/>
            <a:ext cx="9353550" cy="53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8F1A-FA1C-4242-A84D-2B7FC926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37" y="506791"/>
            <a:ext cx="10058400" cy="4023360"/>
          </a:xfrm>
        </p:spPr>
        <p:txBody>
          <a:bodyPr/>
          <a:lstStyle/>
          <a:p>
            <a:r>
              <a:rPr lang="en-US" b="1" dirty="0"/>
              <a:t>States :</a:t>
            </a:r>
          </a:p>
          <a:p>
            <a:r>
              <a:rPr lang="en-US" dirty="0"/>
              <a:t>Inventory terminal(), Checkout, Returns, Hold, Add book(</a:t>
            </a:r>
            <a:r>
              <a:rPr lang="en-US" dirty="0" err="1"/>
              <a:t>intital</a:t>
            </a:r>
            <a:r>
              <a:rPr lang="en-US" dirty="0"/>
              <a:t> state), Delete book																								</a:t>
            </a:r>
            <a:endParaRPr lang="en-US" b="1" dirty="0"/>
          </a:p>
          <a:p>
            <a:r>
              <a:rPr lang="en-US" b="1" dirty="0"/>
              <a:t>Transitions:</a:t>
            </a:r>
          </a:p>
          <a:p>
            <a:r>
              <a:rPr lang="en-US" dirty="0"/>
              <a:t>R(Returns), C( check out), Held, CC(Current checkout), +(adding a book ), -(deleting a book)</a:t>
            </a:r>
          </a:p>
          <a:p>
            <a:r>
              <a:rPr lang="en-US" b="1" dirty="0"/>
              <a:t>Inputs:</a:t>
            </a:r>
          </a:p>
          <a:p>
            <a:r>
              <a:rPr lang="en-US" dirty="0"/>
              <a:t>A(Author name), S(subject area), T(Title), </a:t>
            </a:r>
            <a:r>
              <a:rPr lang="en-US" dirty="0" err="1"/>
              <a:t>Bc</a:t>
            </a:r>
            <a:r>
              <a:rPr lang="en-US" dirty="0"/>
              <a:t>(Book code), </a:t>
            </a:r>
            <a:r>
              <a:rPr lang="en-US" dirty="0" err="1"/>
              <a:t>Boc</a:t>
            </a:r>
            <a:r>
              <a:rPr lang="en-US" dirty="0"/>
              <a:t>( Borrower code), H(hold number),</a:t>
            </a:r>
          </a:p>
          <a:p>
            <a:r>
              <a:rPr lang="en-US" dirty="0" err="1"/>
              <a:t>Bookno</a:t>
            </a:r>
            <a:r>
              <a:rPr lang="en-US" dirty="0"/>
              <a:t>( book number)</a:t>
            </a:r>
          </a:p>
        </p:txBody>
      </p:sp>
    </p:spTree>
    <p:extLst>
      <p:ext uri="{BB962C8B-B14F-4D97-AF65-F5344CB8AC3E}">
        <p14:creationId xmlns:p14="http://schemas.microsoft.com/office/powerpoint/2010/main" val="8762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1925-F5D1-4067-9EAC-E319579C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05885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Automated Library Circulatory System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Library Circulatory System</dc:title>
  <dc:creator>Vikas Reddy</dc:creator>
  <cp:lastModifiedBy>Vikas Reddy</cp:lastModifiedBy>
  <cp:revision>4</cp:revision>
  <dcterms:created xsi:type="dcterms:W3CDTF">2019-09-19T17:06:34Z</dcterms:created>
  <dcterms:modified xsi:type="dcterms:W3CDTF">2019-09-19T22:14:23Z</dcterms:modified>
</cp:coreProperties>
</file>