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70" r:id="rId3"/>
    <p:sldId id="272" r:id="rId4"/>
    <p:sldId id="265" r:id="rId5"/>
    <p:sldId id="266" r:id="rId6"/>
    <p:sldId id="267" r:id="rId7"/>
    <p:sldId id="259" r:id="rId8"/>
    <p:sldId id="273" r:id="rId9"/>
    <p:sldId id="268" r:id="rId10"/>
    <p:sldId id="261" r:id="rId11"/>
    <p:sldId id="257" r:id="rId12"/>
    <p:sldId id="262" r:id="rId13"/>
    <p:sldId id="288" r:id="rId14"/>
    <p:sldId id="278" r:id="rId15"/>
    <p:sldId id="279" r:id="rId16"/>
    <p:sldId id="263" r:id="rId17"/>
    <p:sldId id="285" r:id="rId18"/>
    <p:sldId id="281" r:id="rId19"/>
    <p:sldId id="282" r:id="rId20"/>
    <p:sldId id="284" r:id="rId21"/>
    <p:sldId id="283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599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43B50-B772-4594-A45A-C616F14FBDC0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98D01-D51E-422C-9783-40BB2FD28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2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7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7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0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984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71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39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24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07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8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842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0C9F-9387-463F-BEF1-6980463C1D8B}" type="datetimeFigureOut">
              <a:rPr lang="en-US" smtClean="0"/>
              <a:pPr/>
              <a:t>01-Dec-18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90B4-DC82-4B07-9078-A35CFE7CD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99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9916" y="580627"/>
            <a:ext cx="6392167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53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6166" y="1293962"/>
            <a:ext cx="8505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Install GIT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https://git-scm.com/download/win/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98831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1709" y="1"/>
            <a:ext cx="91277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 Operations &amp; Commands</a:t>
            </a:r>
          </a:p>
          <a:p>
            <a:endParaRPr lang="en-US" sz="4000" dirty="0"/>
          </a:p>
          <a:p>
            <a:r>
              <a:rPr lang="en-US" sz="4000" dirty="0"/>
              <a:t>Initialize</a:t>
            </a:r>
          </a:p>
          <a:p>
            <a:r>
              <a:rPr lang="en-US" sz="4000" dirty="0"/>
              <a:t>Pull</a:t>
            </a:r>
          </a:p>
          <a:p>
            <a:r>
              <a:rPr lang="en-US" sz="4000" dirty="0"/>
              <a:t>Add</a:t>
            </a:r>
          </a:p>
          <a:p>
            <a:r>
              <a:rPr lang="en-US" sz="4000" dirty="0"/>
              <a:t>Commit</a:t>
            </a:r>
          </a:p>
          <a:p>
            <a:r>
              <a:rPr lang="en-US" sz="4000" dirty="0" smtClean="0"/>
              <a:t>Push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62871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193" y="1500997"/>
            <a:ext cx="9540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Configure GIT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 err="1"/>
              <a:t>git</a:t>
            </a:r>
            <a:r>
              <a:rPr lang="en-US" sz="4000" dirty="0"/>
              <a:t> </a:t>
            </a:r>
            <a:r>
              <a:rPr lang="en-US" sz="4000" dirty="0" err="1"/>
              <a:t>config</a:t>
            </a:r>
            <a:r>
              <a:rPr lang="en-US" sz="4000" dirty="0"/>
              <a:t> - - global user.name "&lt;your name&gt;"</a:t>
            </a:r>
          </a:p>
          <a:p>
            <a:r>
              <a:rPr lang="en-US" sz="4000" dirty="0" err="1"/>
              <a:t>git</a:t>
            </a:r>
            <a:r>
              <a:rPr lang="en-US" sz="4000" dirty="0"/>
              <a:t> </a:t>
            </a:r>
            <a:r>
              <a:rPr lang="en-US" sz="4000" dirty="0" err="1"/>
              <a:t>config</a:t>
            </a:r>
            <a:r>
              <a:rPr lang="en-US" sz="4000" dirty="0"/>
              <a:t> - - global </a:t>
            </a:r>
            <a:r>
              <a:rPr lang="en-US" sz="4000" dirty="0" err="1"/>
              <a:t>user.email</a:t>
            </a:r>
            <a:r>
              <a:rPr lang="en-US" sz="4000" dirty="0"/>
              <a:t> "&lt;your email&gt;“</a:t>
            </a:r>
          </a:p>
          <a:p>
            <a:r>
              <a:rPr lang="en-US" sz="4000" dirty="0" err="1"/>
              <a:t>git</a:t>
            </a:r>
            <a:r>
              <a:rPr lang="en-US" sz="4000" dirty="0"/>
              <a:t> </a:t>
            </a:r>
            <a:r>
              <a:rPr lang="en-US" sz="4000" dirty="0" err="1"/>
              <a:t>config</a:t>
            </a:r>
            <a:r>
              <a:rPr lang="en-US" sz="4000" dirty="0"/>
              <a:t> - - list</a:t>
            </a:r>
          </a:p>
        </p:txBody>
      </p:sp>
    </p:spTree>
    <p:extLst>
      <p:ext uri="{BB962C8B-B14F-4D97-AF65-F5344CB8AC3E}">
        <p14:creationId xmlns:p14="http://schemas.microsoft.com/office/powerpoint/2010/main" xmlns="" val="426362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193" y="1500997"/>
            <a:ext cx="9540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 Repositories</a:t>
            </a:r>
            <a:endParaRPr lang="en-US" sz="4000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Bare Repository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Nonbare</a:t>
            </a:r>
            <a:r>
              <a:rPr lang="en-US" sz="4000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xmlns="" val="180746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239" y="534839"/>
            <a:ext cx="91217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Initialize</a:t>
            </a:r>
          </a:p>
          <a:p>
            <a:pPr algn="ctr"/>
            <a:endParaRPr lang="en-US" sz="4000" b="1" dirty="0"/>
          </a:p>
          <a:p>
            <a:r>
              <a:rPr lang="en-US" sz="4000" b="1" dirty="0"/>
              <a:t>Setting up Repository in Local Machine :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git --version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 git init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 git remote add origin "GITHUB URL”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 git pull origin </a:t>
            </a:r>
            <a:r>
              <a:rPr lang="en-US" sz="4000" dirty="0" err="1"/>
              <a:t>Branchname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git status</a:t>
            </a:r>
            <a:endParaRPr lang="en-US" sz="4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239" y="534838"/>
            <a:ext cx="926477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Commands &amp; Operations</a:t>
            </a:r>
          </a:p>
          <a:p>
            <a:endParaRPr lang="en-US" sz="4000" b="1" dirty="0"/>
          </a:p>
          <a:p>
            <a:r>
              <a:rPr lang="en-US" sz="4000" b="1" dirty="0"/>
              <a:t>Add files and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add filename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commit -m “Commit Message“</a:t>
            </a:r>
          </a:p>
          <a:p>
            <a:pPr marL="571500" indent="-571500"/>
            <a:endParaRPr lang="en-US" sz="4000" dirty="0"/>
          </a:p>
          <a:p>
            <a:pPr marL="571500" indent="-571500"/>
            <a:r>
              <a:rPr lang="en-US" sz="4000" b="1" dirty="0"/>
              <a:t>Add Multiple Files and Commit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add -A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commit -a -m “Commit Message"</a:t>
            </a:r>
          </a:p>
          <a:p>
            <a:pPr marL="571500" indent="-571500"/>
            <a:endParaRPr lang="en-US" sz="4000" b="1" dirty="0"/>
          </a:p>
          <a:p>
            <a:pPr marL="571500" indent="-571500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239" y="534838"/>
            <a:ext cx="92647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Branching</a:t>
            </a:r>
          </a:p>
          <a:p>
            <a:pPr algn="ctr"/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branch </a:t>
            </a:r>
            <a:r>
              <a:rPr lang="en-US" sz="4000" dirty="0" err="1"/>
              <a:t>branchname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checkout </a:t>
            </a:r>
            <a:r>
              <a:rPr lang="en-US" sz="4000" dirty="0" err="1"/>
              <a:t>branchname</a:t>
            </a:r>
            <a:r>
              <a:rPr lang="en-US" sz="4000" dirty="0"/>
              <a:t> -- to checkout branch and to work on </a:t>
            </a:r>
            <a:r>
              <a:rPr lang="en-US" sz="4000" dirty="0" err="1"/>
              <a:t>branchbranch</a:t>
            </a:r>
            <a:endParaRPr lang="en-US" sz="4000" dirty="0"/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Add files and commit</a:t>
            </a:r>
          </a:p>
          <a:p>
            <a:pPr algn="ctr"/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add filename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commit -m "message"</a:t>
            </a:r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4838"/>
            <a:ext cx="111160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Log</a:t>
            </a:r>
          </a:p>
          <a:p>
            <a:pPr algn="ctr"/>
            <a:endParaRPr lang="en-US" sz="4000" b="1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git log   --  Shows commit history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git </a:t>
            </a:r>
            <a:r>
              <a:rPr lang="en-US" sz="4000" dirty="0" err="1"/>
              <a:t>shortlog</a:t>
            </a:r>
            <a:r>
              <a:rPr lang="en-US" sz="4000" dirty="0"/>
              <a:t> – Shows Commit Message History</a:t>
            </a:r>
          </a:p>
          <a:p>
            <a:pPr>
              <a:buFont typeface="Arial" pitchFamily="34" charset="0"/>
              <a:buChar char="•"/>
            </a:pPr>
            <a:endParaRPr lang="en-US" sz="4000" dirty="0"/>
          </a:p>
          <a:p>
            <a:r>
              <a:rPr lang="en-US" sz="4000" b="1" dirty="0"/>
              <a:t>Revert Changes</a:t>
            </a:r>
          </a:p>
          <a:p>
            <a:r>
              <a:rPr lang="en-US" sz="4000" dirty="0"/>
              <a:t>Copy first 8 letters and use command</a:t>
            </a:r>
          </a:p>
          <a:p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</a:t>
            </a:r>
            <a:r>
              <a:rPr lang="en-US" sz="4000" dirty="0" err="1"/>
              <a:t>git</a:t>
            </a:r>
            <a:r>
              <a:rPr lang="en-US" sz="4000" dirty="0"/>
              <a:t> checkout </a:t>
            </a:r>
            <a:r>
              <a:rPr lang="en-US" sz="4000" dirty="0" smtClean="0"/>
              <a:t>7letters </a:t>
            </a:r>
            <a:r>
              <a:rPr lang="en-US" sz="4000" dirty="0"/>
              <a:t>filename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</a:t>
            </a:r>
            <a:r>
              <a:rPr lang="en-US" sz="4000" dirty="0" err="1"/>
              <a:t>git</a:t>
            </a:r>
            <a:r>
              <a:rPr lang="en-US" sz="4000" dirty="0"/>
              <a:t> diff commit1 commit2</a:t>
            </a:r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239" y="534838"/>
            <a:ext cx="92647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Merging</a:t>
            </a:r>
            <a:endParaRPr lang="en-US" sz="4000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git merge </a:t>
            </a:r>
            <a:r>
              <a:rPr lang="en-US" sz="4000" dirty="0" err="1"/>
              <a:t>branchname</a:t>
            </a: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checkout </a:t>
            </a:r>
            <a:r>
              <a:rPr lang="en-US" sz="4000" dirty="0" err="1"/>
              <a:t>Branchname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commit -m “Commit message“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git checkout master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What Is Cherry Pick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4838"/>
            <a:ext cx="11116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Rebasing</a:t>
            </a:r>
          </a:p>
          <a:p>
            <a:pPr algn="ctr"/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Combines work between different workstations</a:t>
            </a:r>
          </a:p>
          <a:p>
            <a:pPr>
              <a:buFont typeface="Arial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rebase master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git</a:t>
            </a:r>
            <a:r>
              <a:rPr lang="en-US" sz="4000" dirty="0"/>
              <a:t> checkout </a:t>
            </a:r>
            <a:r>
              <a:rPr lang="en-US" sz="4000" dirty="0" err="1"/>
              <a:t>Branchname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676" y="293298"/>
            <a:ext cx="997213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is Version Control?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A software that helps software developers to work together and maintain a complete history of their work.</a:t>
            </a:r>
          </a:p>
          <a:p>
            <a:endParaRPr lang="en-US" sz="4000" dirty="0"/>
          </a:p>
          <a:p>
            <a:r>
              <a:rPr lang="en-US" sz="3600" b="1" dirty="0"/>
              <a:t>Listed below are the functions of a VCS: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Allows developers to work simultaneously.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Does not allow overwriting each other’s changes.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Maintains a history of every version.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72555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4838"/>
            <a:ext cx="11116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Push</a:t>
            </a:r>
          </a:p>
          <a:p>
            <a:pPr algn="ctr"/>
            <a:endParaRPr lang="en-US" sz="4000" b="1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 </a:t>
            </a:r>
            <a:r>
              <a:rPr lang="en-US" sz="4000" dirty="0" err="1"/>
              <a:t>git</a:t>
            </a:r>
            <a:r>
              <a:rPr lang="en-US" sz="4000" dirty="0"/>
              <a:t> push origin </a:t>
            </a:r>
            <a:r>
              <a:rPr lang="en-US" sz="4000" dirty="0" err="1"/>
              <a:t>branchname</a:t>
            </a:r>
            <a:endParaRPr lang="en-US" sz="40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4838"/>
            <a:ext cx="111160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SSH Authentication</a:t>
            </a:r>
          </a:p>
          <a:p>
            <a:pPr algn="ctr"/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 err="1"/>
              <a:t>ssh-keygen</a:t>
            </a:r>
            <a:r>
              <a:rPr lang="en-US" sz="4000" dirty="0"/>
              <a:t> – Creates SSH Key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err="1"/>
              <a:t>ssh</a:t>
            </a:r>
            <a:r>
              <a:rPr lang="en-US" sz="4000" dirty="0"/>
              <a:t> -T </a:t>
            </a:r>
            <a:r>
              <a:rPr lang="en-US" sz="4000" dirty="0">
                <a:hlinkClick r:id="rId3"/>
              </a:rPr>
              <a:t>git@github.com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endParaRPr lang="en-US" sz="4000" b="1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cd ~/.</a:t>
            </a:r>
            <a:r>
              <a:rPr lang="en-IN" dirty="0" err="1"/>
              <a:t>ssh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err="1"/>
              <a:t>ssh</a:t>
            </a:r>
            <a:r>
              <a:rPr lang="en-IN" dirty="0"/>
              <a:t>-keygen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cat </a:t>
            </a:r>
            <a:r>
              <a:rPr lang="en-IN" dirty="0" err="1"/>
              <a:t>id_rsa.pub</a:t>
            </a:r>
            <a:r>
              <a:rPr lang="en-IN" dirty="0"/>
              <a:t> | </a:t>
            </a:r>
            <a:r>
              <a:rPr lang="en-IN" dirty="0" err="1"/>
              <a:t>pbcopy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git config --global </a:t>
            </a:r>
            <a:r>
              <a:rPr lang="en-IN" dirty="0" err="1"/>
              <a:t>user.name</a:t>
            </a:r>
            <a:r>
              <a:rPr lang="en-IN" dirty="0"/>
              <a:t> ""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git config --global </a:t>
            </a:r>
            <a:r>
              <a:rPr lang="en-IN" dirty="0" err="1"/>
              <a:t>user.email</a:t>
            </a:r>
            <a:r>
              <a:rPr lang="en-IN" dirty="0"/>
              <a:t> "”    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4838"/>
            <a:ext cx="111160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Tag</a:t>
            </a:r>
          </a:p>
          <a:p>
            <a:r>
              <a:rPr lang="en-US" sz="3200" b="1" dirty="0"/>
              <a:t>To Create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git tag -a v1.0 -m "Git Version 1.0”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git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git show </a:t>
            </a:r>
            <a:r>
              <a:rPr lang="en-IN" sz="3200" b="1" dirty="0" err="1"/>
              <a:t>tagname</a:t>
            </a:r>
            <a:r>
              <a:rPr lang="en-IN" sz="3200" b="1" dirty="0"/>
              <a:t> </a:t>
            </a: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  git push origin </a:t>
            </a:r>
            <a:r>
              <a:rPr lang="en-US" sz="4000" dirty="0" err="1"/>
              <a:t>branchname</a:t>
            </a:r>
            <a:r>
              <a:rPr lang="en-US" sz="4000" dirty="0"/>
              <a:t> tag </a:t>
            </a:r>
            <a:r>
              <a:rPr lang="en-US" sz="4000" dirty="0" err="1"/>
              <a:t>tagname</a:t>
            </a:r>
            <a:endParaRPr lang="en-US" sz="4000" dirty="0"/>
          </a:p>
          <a:p>
            <a:r>
              <a:rPr lang="en-US" sz="4000" b="1" dirty="0" smtClean="0"/>
              <a:t>Delete </a:t>
            </a:r>
            <a:r>
              <a:rPr lang="en-US" sz="4000" b="1" dirty="0"/>
              <a:t>Tag: 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/>
              <a:t>   </a:t>
            </a:r>
            <a:r>
              <a:rPr lang="en-US" sz="4000" dirty="0" err="1"/>
              <a:t>git</a:t>
            </a:r>
            <a:r>
              <a:rPr lang="en-US" sz="4000" dirty="0"/>
              <a:t> tag -d </a:t>
            </a:r>
            <a:r>
              <a:rPr lang="en-US" sz="4000" dirty="0" err="1"/>
              <a:t>tagname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534838"/>
            <a:ext cx="103117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Thank You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If any queries please feel free to ask</a:t>
            </a:r>
          </a:p>
        </p:txBody>
      </p:sp>
    </p:spTree>
    <p:extLst>
      <p:ext uri="{BB962C8B-B14F-4D97-AF65-F5344CB8AC3E}">
        <p14:creationId xmlns:p14="http://schemas.microsoft.com/office/powerpoint/2010/main" xmlns="" val="269260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676" y="293298"/>
            <a:ext cx="99721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4000" b="1" dirty="0"/>
              <a:t>Version Control Types:</a:t>
            </a:r>
          </a:p>
          <a:p>
            <a:endParaRPr lang="en-US" sz="4000" dirty="0"/>
          </a:p>
          <a:p>
            <a:r>
              <a:rPr lang="en-US" sz="4000" b="1" u="sng" dirty="0"/>
              <a:t>Two types of VCS: </a:t>
            </a:r>
          </a:p>
          <a:p>
            <a:r>
              <a:rPr lang="en-US" sz="4000" dirty="0"/>
              <a:t>Centralized Version Control System (CVCS)</a:t>
            </a:r>
          </a:p>
          <a:p>
            <a:r>
              <a:rPr lang="en-US" sz="4000" dirty="0"/>
              <a:t>Distributed Version Control System (DVCS)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7255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676" y="293297"/>
            <a:ext cx="103327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Centralized VCS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Centralized version control system (CVCS) uses a central server to store all files and enables team collaboration. It works on a single repository to which users can directly access a central server.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8467" y="2971283"/>
            <a:ext cx="7315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8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676" y="293297"/>
            <a:ext cx="103327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Distributed VCS 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These systems do not necessarily rely on a central server to store all the versions of a project 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Distributed VCS, every contributor has a local copy or “clone” of the main repository i.e. everyone maintains a local repository of their own which contains all the files and metadata present in the main repository.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05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8294" y="387809"/>
            <a:ext cx="8857330" cy="5858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873" y="387809"/>
            <a:ext cx="2349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xmlns="" val="134634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80" y="1024568"/>
            <a:ext cx="6833575" cy="5638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880" y="198304"/>
            <a:ext cx="675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Git</a:t>
            </a:r>
            <a:r>
              <a:rPr lang="en-US" sz="4000" b="1" dirty="0"/>
              <a:t>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3262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676" y="293297"/>
            <a:ext cx="103327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Architecture</a:t>
            </a:r>
          </a:p>
          <a:p>
            <a:endParaRPr lang="en-US" sz="40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4264" y="1204454"/>
            <a:ext cx="5715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0748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764" y="304800"/>
            <a:ext cx="1069570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Git Features</a:t>
            </a:r>
          </a:p>
          <a:p>
            <a:pPr algn="ctr"/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Free and open source - 2005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Reliable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Implicit Backup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Secure (SSH Authentication)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Supports non-linear development(Branching and Merging)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Easy Branching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Distributed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0506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17881</TotalTime>
  <Words>503</Words>
  <Application>Microsoft Macintosh PowerPoint</Application>
  <PresentationFormat>Custom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Reddyn, LokeswarX</dc:creator>
  <cp:lastModifiedBy>office</cp:lastModifiedBy>
  <cp:revision>72</cp:revision>
  <dcterms:created xsi:type="dcterms:W3CDTF">2018-03-05T08:29:35Z</dcterms:created>
  <dcterms:modified xsi:type="dcterms:W3CDTF">2018-12-01T06:02:53Z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dd6fcbcb-8f0f-42d7-8295-f37651227e9e</vt:lpwstr>
  </property>
</Properties>
</file>