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20"/>
  </p:normalViewPr>
  <p:slideViewPr>
    <p:cSldViewPr snapToGrid="0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48596-AE6D-A486-4CF2-D8541510EB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B87AB-D1D0-0BCE-623C-0C227C32C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8FCF3-4847-F533-257C-9DC180F7F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F5AD-66EC-4645-913C-E63C9CE4353C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A0D21-84EB-3228-2F12-F0A443D1E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FD0EF-F5E3-7785-E816-2F5D4AE1C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B0B9-5514-4F41-AEEE-AD19F7CAC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89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1B85C-7FE3-2346-B10E-1C6EE62F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AC9E68-94D0-E4C1-3F26-6579B6476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21B1A-EA5E-1B3C-127D-5E7895254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F5AD-66EC-4645-913C-E63C9CE4353C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3ECC2-4289-7F14-0E40-661506A1A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526AF-8F93-27BF-B488-5D15E159E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B0B9-5514-4F41-AEEE-AD19F7CAC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78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B061E4-011E-51A1-1716-D2941CD783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B4DEF8-96F7-CACC-9E7B-8D9F89844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939C0-E02F-E4E2-2446-FC7F2D4DC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F5AD-66EC-4645-913C-E63C9CE4353C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0F458-75B4-A62B-64BF-76FD70FC9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29F5A-AB91-EBCC-8080-C9A6F2DCA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B0B9-5514-4F41-AEEE-AD19F7CAC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21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CBD9F-22D5-B7FE-907A-65DB324EA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A8671-59D8-FB45-A19C-5186E702E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5AD75-417E-9ABE-8AB4-33866A2CB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F5AD-66EC-4645-913C-E63C9CE4353C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FC024-B73B-DE52-36B3-69CA6B3E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468C5-468B-B346-366B-31D049AFA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B0B9-5514-4F41-AEEE-AD19F7CAC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42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1E6A-96F3-7B41-1EBF-8A48FD636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BFBD6-C239-2E26-926C-E2652657F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57C55-D7BC-BE6D-95A9-94B213DC0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F5AD-66EC-4645-913C-E63C9CE4353C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5FA28-ACE5-64D2-84A4-2D995D3BB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30862-3E69-915A-5042-1053C4914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B0B9-5514-4F41-AEEE-AD19F7CAC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7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12EA-0319-A05C-147D-18D991996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D6CD1-EDC2-8ADB-7265-CF41E83E8F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AA857-0861-25C2-103E-6B5A87113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113EF-527D-ED80-F8D7-0125E74F6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F5AD-66EC-4645-913C-E63C9CE4353C}" type="datetimeFigureOut">
              <a:rPr lang="en-US" smtClean="0"/>
              <a:t>3/13/23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4B1F6-7204-1FC2-86E8-C3924FC79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E05D1-8855-8544-DA73-B83624C58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B0B9-5514-4F41-AEEE-AD19F7CAC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5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6A1FA-96AB-0FC1-3D62-46771A206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10865-7ECD-D2CA-1ED5-DB83FEB8B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F233CE-E598-EB10-C6F7-56AF75319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9F40B9-FF03-AA86-E981-BCD5ACF5C3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616DE7-C1BE-0901-B6D7-D41FD1E41B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DD2932-6EFD-E61B-7C23-89988290D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F5AD-66EC-4645-913C-E63C9CE4353C}" type="datetimeFigureOut">
              <a:rPr lang="en-US" smtClean="0"/>
              <a:t>3/13/23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9C3E8-7CFC-F240-7FD2-BE65FE8E3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9D7D9A-7F96-E043-60D0-1884DA6CF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B0B9-5514-4F41-AEEE-AD19F7CAC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03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63C99-6A6C-4F89-9356-22C191F00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8B045A-035A-2AF8-B5FC-4633A88D5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F5AD-66EC-4645-913C-E63C9CE4353C}" type="datetimeFigureOut">
              <a:rPr lang="en-US" smtClean="0"/>
              <a:t>3/13/23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F7C86C-B70F-2FE9-797C-36F1A789A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81C84A-9E10-F8F9-4A4E-874754F98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B0B9-5514-4F41-AEEE-AD19F7CAC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84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EA5322-1DAB-AB94-3371-094688AAB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F5AD-66EC-4645-913C-E63C9CE4353C}" type="datetimeFigureOut">
              <a:rPr lang="en-US" smtClean="0"/>
              <a:t>3/13/23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0D24A4-1AE9-C198-7CF0-2B09267C7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DD388-A58D-0F56-38CA-1F3A76614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B0B9-5514-4F41-AEEE-AD19F7CAC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00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08D6B-26A7-6B4A-E91E-A98536D21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EEE68-59C5-3D93-47C5-C66697A7C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763E6-7881-A1C0-2532-8CB36A01D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A3ABA-29B7-6DB3-3EA0-2059F763B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F5AD-66EC-4645-913C-E63C9CE4353C}" type="datetimeFigureOut">
              <a:rPr lang="en-US" smtClean="0"/>
              <a:t>3/13/23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45993-AE4F-15AE-F119-1C7553FDA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EEA2D-0AF3-B2C4-6560-B9FCF47DB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B0B9-5514-4F41-AEEE-AD19F7CAC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38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5F780-ECAC-7337-E181-265CF209A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754474-3E54-B0B4-0E02-6416D0FE4E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314880-94E3-99C1-C54E-CD298ABA9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CE893-6A6B-5833-D11D-0A4F82750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F5AD-66EC-4645-913C-E63C9CE4353C}" type="datetimeFigureOut">
              <a:rPr lang="en-US" smtClean="0"/>
              <a:t>3/13/23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2600E-7FCB-9AB5-7D69-3962FD636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68E7F-DF12-BCFC-E505-843E3E57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B0B9-5514-4F41-AEEE-AD19F7CAC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25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AC26E4-EE83-2F17-CD9E-783B88252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11121-AFD0-2E4D-2CA9-607A6C897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AE8E8-93BD-E42D-81CC-6D7F7B2881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EF5AD-66EC-4645-913C-E63C9CE4353C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C8BDF-0F14-2A12-C4A5-1CF3B47654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23835-C679-153D-52DB-0FB4FBA8D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DB0B9-5514-4F41-AEEE-AD19F7CAC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6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B6CF9-47BC-769B-8A68-8AAE26A7F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645" y="491491"/>
            <a:ext cx="11014710" cy="1543049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Slide 1: Introduction and Business Problem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49F0B8-5E97-5742-E9DB-88552B6B8C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Introduce the problem of Cab Industry seeking investment opportunities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Discuss the purpose of the analysis and the questions we are attempting to answer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61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99BB-AD1B-4340-AC90-06EB89798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Data Intake Report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8C215-2E3D-0845-A779-B3C7EE267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contains 4 datasets namely :</a:t>
            </a:r>
          </a:p>
          <a:p>
            <a:pPr lvl="1"/>
            <a:r>
              <a:rPr lang="en-US" dirty="0" err="1"/>
              <a:t>Cab_Data</a:t>
            </a:r>
            <a:r>
              <a:rPr lang="en-US" dirty="0"/>
              <a:t> – (359392,7)</a:t>
            </a:r>
          </a:p>
          <a:p>
            <a:pPr lvl="1"/>
            <a:r>
              <a:rPr lang="en-US" dirty="0" err="1"/>
              <a:t>City_Data</a:t>
            </a:r>
            <a:r>
              <a:rPr lang="en-US" dirty="0"/>
              <a:t> – (20,3)</a:t>
            </a:r>
          </a:p>
          <a:p>
            <a:pPr lvl="1"/>
            <a:r>
              <a:rPr lang="en-US" dirty="0" err="1"/>
              <a:t>Customer_Data</a:t>
            </a:r>
            <a:r>
              <a:rPr lang="en-US" dirty="0"/>
              <a:t> – (49171,4)</a:t>
            </a:r>
          </a:p>
          <a:p>
            <a:pPr lvl="1"/>
            <a:r>
              <a:rPr lang="en-US" dirty="0" err="1"/>
              <a:t>Transactions_Data</a:t>
            </a:r>
            <a:r>
              <a:rPr lang="en-US" dirty="0"/>
              <a:t> – (440098,3)</a:t>
            </a:r>
          </a:p>
          <a:p>
            <a:pPr lvl="1"/>
            <a:endParaRPr lang="en-US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412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67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Söhne</vt:lpstr>
      <vt:lpstr>Office Theme</vt:lpstr>
      <vt:lpstr>Slide 1: Introduction and Business Problem</vt:lpstr>
      <vt:lpstr>Data Intake 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1: Introduction and Business Problem</dc:title>
  <dc:creator>Sai Teja Jonnala</dc:creator>
  <cp:lastModifiedBy>Sai Teja Jonnala</cp:lastModifiedBy>
  <cp:revision>1</cp:revision>
  <dcterms:created xsi:type="dcterms:W3CDTF">2023-03-13T21:50:18Z</dcterms:created>
  <dcterms:modified xsi:type="dcterms:W3CDTF">2023-03-13T22:01:54Z</dcterms:modified>
</cp:coreProperties>
</file>