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Headache Decision Support System (*HeadacheDSS*)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"Diagnosing and Monitoring Chronic Primary Headaches"</a:t>
            </a:r>
          </a:p>
          <a:p/>
          <a:p>
            <a:r>
              <a:t>Presented By: [Your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is HeadacheDSS?</a:t>
            </a:r>
          </a:p>
          <a:p>
            <a:r>
              <a:t>- A Decision Support System for diagnosing chronic primary headaches.</a:t>
            </a:r>
          </a:p>
          <a:p>
            <a:r>
              <a:t>- Combines ICHD standards and machine learning.</a:t>
            </a:r>
          </a:p>
          <a:p>
            <a:r>
              <a:t>- Why HeadacheDSS?</a:t>
            </a:r>
          </a:p>
          <a:p>
            <a:r>
              <a:t>- Addresses limitations of current diagnostic methods.</a:t>
            </a:r>
          </a:p>
          <a:p>
            <a:r>
              <a:t>- Key Feature: Utilizes knowledge graphs for better predictions.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Primary Goal: Build a knowledge-based system (KBS) for headache diagnosis.</a:t>
            </a:r>
          </a:p>
          <a:p>
            <a:r>
              <a:t>- Develop a knowledge base using ICHD guidelines.</a:t>
            </a:r>
          </a:p>
          <a:p>
            <a:r>
              <a:t>- Apply semantic enrichment for enhanced feature extraction.</a:t>
            </a:r>
          </a:p>
          <a:p>
            <a:r>
              <a:t>- Evaluate oversampling techniques for imbalanced datasets.</a:t>
            </a:r>
          </a:p>
          <a:p>
            <a:r>
              <a:t>- Train and assess machine learning models.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Challenges in Headache Diagnosis:</a:t>
            </a:r>
          </a:p>
          <a:p>
            <a:r>
              <a:t>- Similar symptoms lead to misdiagnosis.</a:t>
            </a:r>
          </a:p>
          <a:p>
            <a:r>
              <a:t>- Imbalanced datasets for uncommon headache types.</a:t>
            </a:r>
          </a:p>
          <a:p>
            <a:r>
              <a:t>- Proposed Solution:</a:t>
            </a:r>
          </a:p>
          <a:p>
            <a:r>
              <a:t>- Enhance clinical datasets using knowledge graphs.</a:t>
            </a:r>
          </a:p>
          <a:p>
            <a:r>
              <a:t>- Use machine learning for accurate classification.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Step-by-step process:</a:t>
            </a:r>
          </a:p>
          <a:p>
            <a:r>
              <a:t>- Dataset Preparation</a:t>
            </a:r>
          </a:p>
          <a:p>
            <a:r>
              <a:t>- Knowledge Base Construction</a:t>
            </a:r>
          </a:p>
          <a:p>
            <a:r>
              <a:t>- Semantic Enrichment</a:t>
            </a:r>
          </a:p>
          <a:p>
            <a:r>
              <a:t>- Oversampling Techniques</a:t>
            </a:r>
          </a:p>
          <a:p>
            <a:r>
              <a:t>- Feature Extraction</a:t>
            </a:r>
          </a:p>
          <a:p>
            <a:r>
              <a:t>- Machine Learning Model Training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Findings:</a:t>
            </a:r>
          </a:p>
          <a:p>
            <a:r>
              <a:t>- Enriched features improved classification accuracy.</a:t>
            </a:r>
          </a:p>
          <a:p>
            <a:r>
              <a:t>- Domain-informed oversampling outperformed SMOTE and ADASYN.</a:t>
            </a:r>
          </a:p>
          <a:p>
            <a:r>
              <a:t>- Model Evaluation:</a:t>
            </a:r>
          </a:p>
          <a:p>
            <a:r>
              <a:t>- Decision Tree with enriched features achieved the best results.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Summary:</a:t>
            </a:r>
          </a:p>
          <a:p>
            <a:r>
              <a:t>- HeadacheDSS combines structured knowledge and ML for better diagnosis.</a:t>
            </a:r>
          </a:p>
          <a:p>
            <a:r>
              <a:t>- Semantic enrichment and domain-informed sampling enhance prediction accuracy.</a:t>
            </a:r>
          </a:p>
          <a:p>
            <a:r>
              <a:t>- Next Steps:</a:t>
            </a:r>
          </a:p>
          <a:p>
            <a:r>
              <a:t>- Expand the dataset.</a:t>
            </a:r>
          </a:p>
          <a:p>
            <a:r>
              <a:t>- Experiment with advanced ML models (e.g., Random Forest, SVM).</a:t>
            </a:r>
          </a:p>
          <a:p>
            <a:r>
              <a:t>- Further refine the knowledge base.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/>
          <a:p>
            <a:r>
              <a:t>[Your Contact Information or Institution Name]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